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4"/>
    <p:sldMasterId id="2147483667" r:id="rId5"/>
  </p:sldMasterIdLst>
  <p:notesMasterIdLst>
    <p:notesMasterId r:id="rId65"/>
  </p:notesMasterIdLst>
  <p:sldIdLst>
    <p:sldId id="256" r:id="rId6"/>
    <p:sldId id="262" r:id="rId7"/>
    <p:sldId id="1239" r:id="rId8"/>
    <p:sldId id="1251" r:id="rId9"/>
    <p:sldId id="1301" r:id="rId10"/>
    <p:sldId id="1300" r:id="rId11"/>
    <p:sldId id="1252" r:id="rId12"/>
    <p:sldId id="1264" r:id="rId13"/>
    <p:sldId id="1258" r:id="rId14"/>
    <p:sldId id="1275" r:id="rId15"/>
    <p:sldId id="1249" r:id="rId16"/>
    <p:sldId id="302" r:id="rId17"/>
    <p:sldId id="1261" r:id="rId18"/>
    <p:sldId id="1274" r:id="rId19"/>
    <p:sldId id="1280" r:id="rId20"/>
    <p:sldId id="1265" r:id="rId21"/>
    <p:sldId id="1306" r:id="rId22"/>
    <p:sldId id="314" r:id="rId23"/>
    <p:sldId id="1267" r:id="rId24"/>
    <p:sldId id="1273" r:id="rId25"/>
    <p:sldId id="1268" r:id="rId26"/>
    <p:sldId id="1271" r:id="rId27"/>
    <p:sldId id="1272" r:id="rId28"/>
    <p:sldId id="1279" r:id="rId29"/>
    <p:sldId id="1276" r:id="rId30"/>
    <p:sldId id="1277" r:id="rId31"/>
    <p:sldId id="1283" r:id="rId32"/>
    <p:sldId id="308" r:id="rId33"/>
    <p:sldId id="1284" r:id="rId34"/>
    <p:sldId id="1246" r:id="rId35"/>
    <p:sldId id="1247" r:id="rId36"/>
    <p:sldId id="1305" r:id="rId37"/>
    <p:sldId id="306" r:id="rId38"/>
    <p:sldId id="1260" r:id="rId39"/>
    <p:sldId id="1281" r:id="rId40"/>
    <p:sldId id="1285" r:id="rId41"/>
    <p:sldId id="1297" r:id="rId42"/>
    <p:sldId id="1253" r:id="rId43"/>
    <p:sldId id="1288" r:id="rId44"/>
    <p:sldId id="1289" r:id="rId45"/>
    <p:sldId id="1290" r:id="rId46"/>
    <p:sldId id="1291" r:id="rId47"/>
    <p:sldId id="1266" r:id="rId48"/>
    <p:sldId id="1269" r:id="rId49"/>
    <p:sldId id="1270" r:id="rId50"/>
    <p:sldId id="1292" r:id="rId51"/>
    <p:sldId id="1293" r:id="rId52"/>
    <p:sldId id="1302" r:id="rId53"/>
    <p:sldId id="1299" r:id="rId54"/>
    <p:sldId id="1294" r:id="rId55"/>
    <p:sldId id="1296" r:id="rId56"/>
    <p:sldId id="1304" r:id="rId57"/>
    <p:sldId id="1295" r:id="rId58"/>
    <p:sldId id="1298" r:id="rId59"/>
    <p:sldId id="1303" r:id="rId60"/>
    <p:sldId id="258" r:id="rId61"/>
    <p:sldId id="1286" r:id="rId62"/>
    <p:sldId id="1287" r:id="rId63"/>
    <p:sldId id="268" r:id="rId64"/>
  </p:sldIdLst>
  <p:sldSz cx="7559675" cy="1069181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A2524B42-DB0D-60FD-D52A-129793E6E0CA}" name="DEHEDIN, Delphine (DREETS-HDF)" initials="DD" userId="S::delphine.dehedin@dreets.gouv.fr::6cbf3d27-a593-4862-a9a2-15606329d519" providerId="AD"/>
  <p188:author id="{6A193556-0CBF-9B8A-27D1-1FF44F705B78}" name="Melusine  CAMENSULI" initials="MC" userId="S::melusine.camensuli@saulea-conseil.com::31f5a1e4-6ce0-4f5b-a83f-78fdf74f917c" providerId="AD"/>
  <p188:author id="{C4F3E89C-1508-B023-67D9-90733817AC1D}" name="Marta Semplici" initials="MS" userId="S::marta.semplici@saulea-conseil.com::090ecb21-a7b6-4047-abb5-f92a3813d2c5"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503D00"/>
    <a:srgbClr val="8E6C00"/>
    <a:srgbClr val="A27206"/>
    <a:srgbClr val="DCA600"/>
    <a:srgbClr val="FFC000"/>
    <a:srgbClr val="00A89C"/>
    <a:srgbClr val="E1000F"/>
    <a:srgbClr val="AF2022"/>
    <a:srgbClr val="1A1400"/>
    <a:srgbClr val="DD4D38"/>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4B964C88-2871-449B-8997-0EF753EF4912}" v="143" dt="2025-05-27T11:43:07.766"/>
  </p1510:revLst>
</p1510:revInfo>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0A15C55-8517-42AA-B614-E9B94910E393}" styleName="Style moyen 2 - Accentuation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21E4AEA4-8DFA-4A89-87EB-49C32662AFE0}" styleName="Style moyen 2 - Accentuation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2D5ABB26-0587-4C30-8999-92F81FD0307C}" styleName="Aucun style, aucune grille">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2450" autoAdjust="0"/>
    <p:restoredTop sz="87410" autoAdjust="0"/>
  </p:normalViewPr>
  <p:slideViewPr>
    <p:cSldViewPr snapToGrid="0">
      <p:cViewPr varScale="1">
        <p:scale>
          <a:sx n="61" d="100"/>
          <a:sy n="61" d="100"/>
        </p:scale>
        <p:origin x="2736" y="72"/>
      </p:cViewPr>
      <p:guideLst/>
    </p:cSldViewPr>
  </p:slideViewPr>
  <p:notesTextViewPr>
    <p:cViewPr>
      <p:scale>
        <a:sx n="1" d="1"/>
        <a:sy n="1" d="1"/>
      </p:scale>
      <p:origin x="0" y="0"/>
    </p:cViewPr>
  </p:notesTextViewPr>
  <p:notesViewPr>
    <p:cSldViewPr snapToGrid="0">
      <p:cViewPr>
        <p:scale>
          <a:sx n="1" d="2"/>
          <a:sy n="1" d="2"/>
        </p:scale>
        <p:origin x="0" y="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theme" Target="theme/theme1.xml"/><Relationship Id="rId7" Type="http://schemas.openxmlformats.org/officeDocument/2006/relationships/slide" Target="slides/slide2.xml"/><Relationship Id="rId71" Type="http://schemas.microsoft.com/office/2015/10/relationships/revisionInfo" Target="revisionInfo.xml"/><Relationship Id="rId2" Type="http://schemas.openxmlformats.org/officeDocument/2006/relationships/customXml" Target="../customXml/item2.xml"/><Relationship Id="rId16" Type="http://schemas.openxmlformats.org/officeDocument/2006/relationships/slide" Target="slides/slide11.xml"/><Relationship Id="rId29" Type="http://schemas.openxmlformats.org/officeDocument/2006/relationships/slide" Target="slides/slide24.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presProps" Target="presProp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tableStyles" Target="tableStyles.xml"/><Relationship Id="rId8" Type="http://schemas.openxmlformats.org/officeDocument/2006/relationships/slide" Target="slides/slide3.xml"/><Relationship Id="rId51" Type="http://schemas.openxmlformats.org/officeDocument/2006/relationships/slide" Target="slides/slide46.xml"/><Relationship Id="rId72"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viewProps" Target="viewProps.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microsoft.com/office/2016/11/relationships/changesInfo" Target="changesInfos/changesInfo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notesMaster" Target="notesMasters/notesMaster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Melusine  CAMENSULI" userId="31f5a1e4-6ce0-4f5b-a83f-78fdf74f917c" providerId="ADAL" clId="{4B964C88-2871-449B-8997-0EF753EF4912}"/>
    <pc:docChg chg="undo custSel addSld delSld modSld">
      <pc:chgData name="Melusine  CAMENSULI" userId="31f5a1e4-6ce0-4f5b-a83f-78fdf74f917c" providerId="ADAL" clId="{4B964C88-2871-449B-8997-0EF753EF4912}" dt="2025-05-27T14:01:43.802" v="11166" actId="20577"/>
      <pc:docMkLst>
        <pc:docMk/>
      </pc:docMkLst>
      <pc:sldChg chg="addSp delSp modSp mod">
        <pc:chgData name="Melusine  CAMENSULI" userId="31f5a1e4-6ce0-4f5b-a83f-78fdf74f917c" providerId="ADAL" clId="{4B964C88-2871-449B-8997-0EF753EF4912}" dt="2025-05-14T12:29:36.662" v="10983" actId="6549"/>
        <pc:sldMkLst>
          <pc:docMk/>
          <pc:sldMk cId="1122439072" sldId="262"/>
        </pc:sldMkLst>
        <pc:spChg chg="add del">
          <ac:chgData name="Melusine  CAMENSULI" userId="31f5a1e4-6ce0-4f5b-a83f-78fdf74f917c" providerId="ADAL" clId="{4B964C88-2871-449B-8997-0EF753EF4912}" dt="2025-05-09T15:17:44.846" v="9017" actId="478"/>
          <ac:spMkLst>
            <pc:docMk/>
            <pc:sldMk cId="1122439072" sldId="262"/>
            <ac:spMk id="2" creationId="{85C11D57-6D94-0953-8B27-3A53172E4520}"/>
          </ac:spMkLst>
        </pc:spChg>
        <pc:spChg chg="mod">
          <ac:chgData name="Melusine  CAMENSULI" userId="31f5a1e4-6ce0-4f5b-a83f-78fdf74f917c" providerId="ADAL" clId="{4B964C88-2871-449B-8997-0EF753EF4912}" dt="2025-05-09T15:26:49.938" v="9645" actId="1076"/>
          <ac:spMkLst>
            <pc:docMk/>
            <pc:sldMk cId="1122439072" sldId="262"/>
            <ac:spMk id="3" creationId="{4FD6C7A0-FE97-874B-381A-D9C058AF31D9}"/>
          </ac:spMkLst>
        </pc:spChg>
        <pc:spChg chg="add mod">
          <ac:chgData name="Melusine  CAMENSULI" userId="31f5a1e4-6ce0-4f5b-a83f-78fdf74f917c" providerId="ADAL" clId="{4B964C88-2871-449B-8997-0EF753EF4912}" dt="2025-05-14T12:29:36.662" v="10983" actId="6549"/>
          <ac:spMkLst>
            <pc:docMk/>
            <pc:sldMk cId="1122439072" sldId="262"/>
            <ac:spMk id="13" creationId="{2B3AACBF-1ADF-AEA3-1F88-87FD24969805}"/>
          </ac:spMkLst>
        </pc:spChg>
        <pc:spChg chg="mod">
          <ac:chgData name="Melusine  CAMENSULI" userId="31f5a1e4-6ce0-4f5b-a83f-78fdf74f917c" providerId="ADAL" clId="{4B964C88-2871-449B-8997-0EF753EF4912}" dt="2025-05-09T15:26:57.600" v="9647" actId="14100"/>
          <ac:spMkLst>
            <pc:docMk/>
            <pc:sldMk cId="1122439072" sldId="262"/>
            <ac:spMk id="43" creationId="{958DF59E-8E95-8972-BDC5-776FCEC0673C}"/>
          </ac:spMkLst>
        </pc:spChg>
        <pc:spChg chg="mod">
          <ac:chgData name="Melusine  CAMENSULI" userId="31f5a1e4-6ce0-4f5b-a83f-78fdf74f917c" providerId="ADAL" clId="{4B964C88-2871-449B-8997-0EF753EF4912}" dt="2025-05-09T15:26:08.504" v="9618" actId="1076"/>
          <ac:spMkLst>
            <pc:docMk/>
            <pc:sldMk cId="1122439072" sldId="262"/>
            <ac:spMk id="44" creationId="{F5C47DEC-1BED-3796-581D-9FB3ABD249B0}"/>
          </ac:spMkLst>
        </pc:spChg>
        <pc:spChg chg="mod">
          <ac:chgData name="Melusine  CAMENSULI" userId="31f5a1e4-6ce0-4f5b-a83f-78fdf74f917c" providerId="ADAL" clId="{4B964C88-2871-449B-8997-0EF753EF4912}" dt="2025-05-09T15:26:31.409" v="9640" actId="1076"/>
          <ac:spMkLst>
            <pc:docMk/>
            <pc:sldMk cId="1122439072" sldId="262"/>
            <ac:spMk id="45" creationId="{BF925B98-A222-B072-EEE8-335395155524}"/>
          </ac:spMkLst>
        </pc:spChg>
        <pc:spChg chg="add mod">
          <ac:chgData name="Melusine  CAMENSULI" userId="31f5a1e4-6ce0-4f5b-a83f-78fdf74f917c" providerId="ADAL" clId="{4B964C88-2871-449B-8997-0EF753EF4912}" dt="2025-05-14T12:24:33.320" v="10775" actId="1076"/>
          <ac:spMkLst>
            <pc:docMk/>
            <pc:sldMk cId="1122439072" sldId="262"/>
            <ac:spMk id="64" creationId="{391FCDE1-B450-4EBA-4195-4BEF618BDB92}"/>
          </ac:spMkLst>
        </pc:spChg>
        <pc:spChg chg="add mod">
          <ac:chgData name="Melusine  CAMENSULI" userId="31f5a1e4-6ce0-4f5b-a83f-78fdf74f917c" providerId="ADAL" clId="{4B964C88-2871-449B-8997-0EF753EF4912}" dt="2025-05-14T12:28:23.743" v="10855" actId="20577"/>
          <ac:spMkLst>
            <pc:docMk/>
            <pc:sldMk cId="1122439072" sldId="262"/>
            <ac:spMk id="65" creationId="{5F15D025-2DE3-65F4-279C-79DBC7DDDCE9}"/>
          </ac:spMkLst>
        </pc:spChg>
        <pc:spChg chg="mod">
          <ac:chgData name="Melusine  CAMENSULI" userId="31f5a1e4-6ce0-4f5b-a83f-78fdf74f917c" providerId="ADAL" clId="{4B964C88-2871-449B-8997-0EF753EF4912}" dt="2025-05-09T15:26:54.016" v="9646" actId="1076"/>
          <ac:spMkLst>
            <pc:docMk/>
            <pc:sldMk cId="1122439072" sldId="262"/>
            <ac:spMk id="85" creationId="{04060C57-AD11-9610-496B-E0A5CC3C30BC}"/>
          </ac:spMkLst>
        </pc:spChg>
        <pc:spChg chg="mod">
          <ac:chgData name="Melusine  CAMENSULI" userId="31f5a1e4-6ce0-4f5b-a83f-78fdf74f917c" providerId="ADAL" clId="{4B964C88-2871-449B-8997-0EF753EF4912}" dt="2025-05-09T15:25:47.333" v="9615" actId="1076"/>
          <ac:spMkLst>
            <pc:docMk/>
            <pc:sldMk cId="1122439072" sldId="262"/>
            <ac:spMk id="115" creationId="{51E271B7-A401-EF34-DF90-87006885917B}"/>
          </ac:spMkLst>
        </pc:spChg>
        <pc:spChg chg="mod">
          <ac:chgData name="Melusine  CAMENSULI" userId="31f5a1e4-6ce0-4f5b-a83f-78fdf74f917c" providerId="ADAL" clId="{4B964C88-2871-449B-8997-0EF753EF4912}" dt="2025-05-14T12:23:52.389" v="10772" actId="1076"/>
          <ac:spMkLst>
            <pc:docMk/>
            <pc:sldMk cId="1122439072" sldId="262"/>
            <ac:spMk id="180" creationId="{EEDFC09E-CABA-0346-6607-9719E4692487}"/>
          </ac:spMkLst>
        </pc:spChg>
        <pc:grpChg chg="mod">
          <ac:chgData name="Melusine  CAMENSULI" userId="31f5a1e4-6ce0-4f5b-a83f-78fdf74f917c" providerId="ADAL" clId="{4B964C88-2871-449B-8997-0EF753EF4912}" dt="2025-05-14T12:27:20.023" v="10813" actId="1076"/>
          <ac:grpSpMkLst>
            <pc:docMk/>
            <pc:sldMk cId="1122439072" sldId="262"/>
            <ac:grpSpMk id="42" creationId="{F3C9D078-EC67-0204-AD2F-CB4FDC30EA12}"/>
          </ac:grpSpMkLst>
        </pc:grpChg>
        <pc:grpChg chg="mod">
          <ac:chgData name="Melusine  CAMENSULI" userId="31f5a1e4-6ce0-4f5b-a83f-78fdf74f917c" providerId="ADAL" clId="{4B964C88-2871-449B-8997-0EF753EF4912}" dt="2025-05-09T15:26:42.856" v="9644" actId="1076"/>
          <ac:grpSpMkLst>
            <pc:docMk/>
            <pc:sldMk cId="1122439072" sldId="262"/>
            <ac:grpSpMk id="86" creationId="{CB705EC7-681C-67A3-6D33-63C1CDEC2685}"/>
          </ac:grpSpMkLst>
        </pc:grpChg>
        <pc:grpChg chg="mod">
          <ac:chgData name="Melusine  CAMENSULI" userId="31f5a1e4-6ce0-4f5b-a83f-78fdf74f917c" providerId="ADAL" clId="{4B964C88-2871-449B-8997-0EF753EF4912}" dt="2025-05-09T15:26:12.825" v="9619" actId="1076"/>
          <ac:grpSpMkLst>
            <pc:docMk/>
            <pc:sldMk cId="1122439072" sldId="262"/>
            <ac:grpSpMk id="95" creationId="{AA5F5816-B77F-6CB8-B353-56C4FBCC1EA9}"/>
          </ac:grpSpMkLst>
        </pc:grpChg>
        <pc:grpChg chg="mod">
          <ac:chgData name="Melusine  CAMENSULI" userId="31f5a1e4-6ce0-4f5b-a83f-78fdf74f917c" providerId="ADAL" clId="{4B964C88-2871-449B-8997-0EF753EF4912}" dt="2025-05-09T15:26:00.755" v="9617" actId="1076"/>
          <ac:grpSpMkLst>
            <pc:docMk/>
            <pc:sldMk cId="1122439072" sldId="262"/>
            <ac:grpSpMk id="116" creationId="{E1106E58-753B-540B-9DBC-3D5D5B37BAB9}"/>
          </ac:grpSpMkLst>
        </pc:grpChg>
        <pc:picChg chg="mod">
          <ac:chgData name="Melusine  CAMENSULI" userId="31f5a1e4-6ce0-4f5b-a83f-78fdf74f917c" providerId="ADAL" clId="{4B964C88-2871-449B-8997-0EF753EF4912}" dt="2025-05-09T15:26:33.370" v="9641" actId="1076"/>
          <ac:picMkLst>
            <pc:docMk/>
            <pc:sldMk cId="1122439072" sldId="262"/>
            <ac:picMk id="62" creationId="{6F790266-5AE3-9C60-3555-6F0B18AFB7FD}"/>
          </ac:picMkLst>
        </pc:picChg>
        <pc:picChg chg="add mod">
          <ac:chgData name="Melusine  CAMENSULI" userId="31f5a1e4-6ce0-4f5b-a83f-78fdf74f917c" providerId="ADAL" clId="{4B964C88-2871-449B-8997-0EF753EF4912}" dt="2025-05-09T15:27:06.068" v="9649" actId="1076"/>
          <ac:picMkLst>
            <pc:docMk/>
            <pc:sldMk cId="1122439072" sldId="262"/>
            <ac:picMk id="63" creationId="{376EA4CB-7A9B-376E-F71E-68F8B85F637B}"/>
          </ac:picMkLst>
        </pc:picChg>
        <pc:picChg chg="add mod modCrop">
          <ac:chgData name="Melusine  CAMENSULI" userId="31f5a1e4-6ce0-4f5b-a83f-78fdf74f917c" providerId="ADAL" clId="{4B964C88-2871-449B-8997-0EF753EF4912}" dt="2025-05-09T15:25:36.998" v="9612" actId="1076"/>
          <ac:picMkLst>
            <pc:docMk/>
            <pc:sldMk cId="1122439072" sldId="262"/>
            <ac:picMk id="67" creationId="{9EA21702-1366-721D-0F0E-8C256D17A614}"/>
          </ac:picMkLst>
        </pc:picChg>
      </pc:sldChg>
      <pc:sldChg chg="modSp mod">
        <pc:chgData name="Melusine  CAMENSULI" userId="31f5a1e4-6ce0-4f5b-a83f-78fdf74f917c" providerId="ADAL" clId="{4B964C88-2871-449B-8997-0EF753EF4912}" dt="2025-05-14T12:34:11.626" v="11035" actId="1037"/>
        <pc:sldMkLst>
          <pc:docMk/>
          <pc:sldMk cId="4035699570" sldId="302"/>
        </pc:sldMkLst>
        <pc:spChg chg="mod">
          <ac:chgData name="Melusine  CAMENSULI" userId="31f5a1e4-6ce0-4f5b-a83f-78fdf74f917c" providerId="ADAL" clId="{4B964C88-2871-449B-8997-0EF753EF4912}" dt="2025-05-09T16:26:09.535" v="10579" actId="1036"/>
          <ac:spMkLst>
            <pc:docMk/>
            <pc:sldMk cId="4035699570" sldId="302"/>
            <ac:spMk id="20" creationId="{6FE8DF53-77DF-C81C-7464-E02F957D5825}"/>
          </ac:spMkLst>
        </pc:spChg>
        <pc:spChg chg="mod">
          <ac:chgData name="Melusine  CAMENSULI" userId="31f5a1e4-6ce0-4f5b-a83f-78fdf74f917c" providerId="ADAL" clId="{4B964C88-2871-449B-8997-0EF753EF4912}" dt="2025-05-09T16:25:42.146" v="10574" actId="14100"/>
          <ac:spMkLst>
            <pc:docMk/>
            <pc:sldMk cId="4035699570" sldId="302"/>
            <ac:spMk id="25" creationId="{541F9DBB-8D94-D443-B4EC-056F4A09A37F}"/>
          </ac:spMkLst>
        </pc:spChg>
        <pc:grpChg chg="mod">
          <ac:chgData name="Melusine  CAMENSULI" userId="31f5a1e4-6ce0-4f5b-a83f-78fdf74f917c" providerId="ADAL" clId="{4B964C88-2871-449B-8997-0EF753EF4912}" dt="2025-05-09T16:25:39.823" v="10573" actId="14100"/>
          <ac:grpSpMkLst>
            <pc:docMk/>
            <pc:sldMk cId="4035699570" sldId="302"/>
            <ac:grpSpMk id="18" creationId="{1976C148-4406-B7F4-CD48-F876C82B1384}"/>
          </ac:grpSpMkLst>
        </pc:grpChg>
        <pc:picChg chg="mod">
          <ac:chgData name="Melusine  CAMENSULI" userId="31f5a1e4-6ce0-4f5b-a83f-78fdf74f917c" providerId="ADAL" clId="{4B964C88-2871-449B-8997-0EF753EF4912}" dt="2025-05-09T16:25:46.146" v="10575" actId="1076"/>
          <ac:picMkLst>
            <pc:docMk/>
            <pc:sldMk cId="4035699570" sldId="302"/>
            <ac:picMk id="3" creationId="{6AEF653F-04D5-DC3D-CF9D-96055093CBBD}"/>
          </ac:picMkLst>
        </pc:picChg>
        <pc:picChg chg="mod">
          <ac:chgData name="Melusine  CAMENSULI" userId="31f5a1e4-6ce0-4f5b-a83f-78fdf74f917c" providerId="ADAL" clId="{4B964C88-2871-449B-8997-0EF753EF4912}" dt="2025-05-14T12:34:11.626" v="11035" actId="1037"/>
          <ac:picMkLst>
            <pc:docMk/>
            <pc:sldMk cId="4035699570" sldId="302"/>
            <ac:picMk id="32" creationId="{272395C0-1A03-997A-3993-2E5D9C1F709B}"/>
          </ac:picMkLst>
        </pc:picChg>
        <pc:picChg chg="mod">
          <ac:chgData name="Melusine  CAMENSULI" userId="31f5a1e4-6ce0-4f5b-a83f-78fdf74f917c" providerId="ADAL" clId="{4B964C88-2871-449B-8997-0EF753EF4912}" dt="2025-05-14T12:34:11.626" v="11035" actId="1037"/>
          <ac:picMkLst>
            <pc:docMk/>
            <pc:sldMk cId="4035699570" sldId="302"/>
            <ac:picMk id="33" creationId="{E12CCF72-04D3-B547-CBD2-E8B8B0D4ACF2}"/>
          </ac:picMkLst>
        </pc:picChg>
        <pc:picChg chg="mod">
          <ac:chgData name="Melusine  CAMENSULI" userId="31f5a1e4-6ce0-4f5b-a83f-78fdf74f917c" providerId="ADAL" clId="{4B964C88-2871-449B-8997-0EF753EF4912}" dt="2025-05-14T12:34:11.626" v="11035" actId="1037"/>
          <ac:picMkLst>
            <pc:docMk/>
            <pc:sldMk cId="4035699570" sldId="302"/>
            <ac:picMk id="34" creationId="{42323C62-E2B9-2E6C-891A-FBE976AD03FC}"/>
          </ac:picMkLst>
        </pc:picChg>
      </pc:sldChg>
      <pc:sldChg chg="modSp mod">
        <pc:chgData name="Melusine  CAMENSULI" userId="31f5a1e4-6ce0-4f5b-a83f-78fdf74f917c" providerId="ADAL" clId="{4B964C88-2871-449B-8997-0EF753EF4912}" dt="2025-05-27T11:46:44.952" v="11155" actId="20577"/>
        <pc:sldMkLst>
          <pc:docMk/>
          <pc:sldMk cId="2752608450" sldId="306"/>
        </pc:sldMkLst>
        <pc:spChg chg="mod">
          <ac:chgData name="Melusine  CAMENSULI" userId="31f5a1e4-6ce0-4f5b-a83f-78fdf74f917c" providerId="ADAL" clId="{4B964C88-2871-449B-8997-0EF753EF4912}" dt="2025-05-27T11:46:01.448" v="11132" actId="20577"/>
          <ac:spMkLst>
            <pc:docMk/>
            <pc:sldMk cId="2752608450" sldId="306"/>
            <ac:spMk id="2" creationId="{C2087C5F-F9CE-70B9-E039-C1A7E41B134A}"/>
          </ac:spMkLst>
        </pc:spChg>
        <pc:spChg chg="mod">
          <ac:chgData name="Melusine  CAMENSULI" userId="31f5a1e4-6ce0-4f5b-a83f-78fdf74f917c" providerId="ADAL" clId="{4B964C88-2871-449B-8997-0EF753EF4912}" dt="2025-05-27T11:46:25.640" v="11141" actId="948"/>
          <ac:spMkLst>
            <pc:docMk/>
            <pc:sldMk cId="2752608450" sldId="306"/>
            <ac:spMk id="7" creationId="{CF57D08A-7243-C1BC-6A11-203C8780D50F}"/>
          </ac:spMkLst>
        </pc:spChg>
        <pc:spChg chg="mod">
          <ac:chgData name="Melusine  CAMENSULI" userId="31f5a1e4-6ce0-4f5b-a83f-78fdf74f917c" providerId="ADAL" clId="{4B964C88-2871-449B-8997-0EF753EF4912}" dt="2025-04-28T10:12:03.705" v="2209" actId="1076"/>
          <ac:spMkLst>
            <pc:docMk/>
            <pc:sldMk cId="2752608450" sldId="306"/>
            <ac:spMk id="8" creationId="{17D941EE-0BD1-0F97-F45B-79FD4E393673}"/>
          </ac:spMkLst>
        </pc:spChg>
        <pc:spChg chg="mod">
          <ac:chgData name="Melusine  CAMENSULI" userId="31f5a1e4-6ce0-4f5b-a83f-78fdf74f917c" providerId="ADAL" clId="{4B964C88-2871-449B-8997-0EF753EF4912}" dt="2025-05-27T11:46:10.209" v="11140" actId="20577"/>
          <ac:spMkLst>
            <pc:docMk/>
            <pc:sldMk cId="2752608450" sldId="306"/>
            <ac:spMk id="39" creationId="{D9573E94-CB74-9E4C-9EDA-58454F2C4DEF}"/>
          </ac:spMkLst>
        </pc:spChg>
        <pc:grpChg chg="mod">
          <ac:chgData name="Melusine  CAMENSULI" userId="31f5a1e4-6ce0-4f5b-a83f-78fdf74f917c" providerId="ADAL" clId="{4B964C88-2871-449B-8997-0EF753EF4912}" dt="2025-04-28T10:12:05.612" v="2210" actId="1076"/>
          <ac:grpSpMkLst>
            <pc:docMk/>
            <pc:sldMk cId="2752608450" sldId="306"/>
            <ac:grpSpMk id="9" creationId="{118589AA-F54D-FBBF-2715-C6FE594EC1EE}"/>
          </ac:grpSpMkLst>
        </pc:grpChg>
        <pc:graphicFrameChg chg="modGraphic">
          <ac:chgData name="Melusine  CAMENSULI" userId="31f5a1e4-6ce0-4f5b-a83f-78fdf74f917c" providerId="ADAL" clId="{4B964C88-2871-449B-8997-0EF753EF4912}" dt="2025-05-27T11:46:44.952" v="11155" actId="20577"/>
          <ac:graphicFrameMkLst>
            <pc:docMk/>
            <pc:sldMk cId="2752608450" sldId="306"/>
            <ac:graphicFrameMk id="14" creationId="{5FD43495-54B8-56FF-D45C-15E19C5622DB}"/>
          </ac:graphicFrameMkLst>
        </pc:graphicFrameChg>
      </pc:sldChg>
      <pc:sldChg chg="modSp mod">
        <pc:chgData name="Melusine  CAMENSULI" userId="31f5a1e4-6ce0-4f5b-a83f-78fdf74f917c" providerId="ADAL" clId="{4B964C88-2871-449B-8997-0EF753EF4912}" dt="2025-05-09T16:08:26.028" v="10395" actId="108"/>
        <pc:sldMkLst>
          <pc:docMk/>
          <pc:sldMk cId="2734953903" sldId="308"/>
        </pc:sldMkLst>
        <pc:spChg chg="mod">
          <ac:chgData name="Melusine  CAMENSULI" userId="31f5a1e4-6ce0-4f5b-a83f-78fdf74f917c" providerId="ADAL" clId="{4B964C88-2871-449B-8997-0EF753EF4912}" dt="2025-05-09T16:08:26.028" v="10395" actId="108"/>
          <ac:spMkLst>
            <pc:docMk/>
            <pc:sldMk cId="2734953903" sldId="308"/>
            <ac:spMk id="11" creationId="{8EA620F1-BBF2-DA2B-8ACF-2F6A7430933E}"/>
          </ac:spMkLst>
        </pc:spChg>
      </pc:sldChg>
      <pc:sldChg chg="modSp mod">
        <pc:chgData name="Melusine  CAMENSULI" userId="31f5a1e4-6ce0-4f5b-a83f-78fdf74f917c" providerId="ADAL" clId="{4B964C88-2871-449B-8997-0EF753EF4912}" dt="2025-05-09T16:24:37.721" v="10561" actId="1076"/>
        <pc:sldMkLst>
          <pc:docMk/>
          <pc:sldMk cId="1606292705" sldId="314"/>
        </pc:sldMkLst>
        <pc:spChg chg="mod">
          <ac:chgData name="Melusine  CAMENSULI" userId="31f5a1e4-6ce0-4f5b-a83f-78fdf74f917c" providerId="ADAL" clId="{4B964C88-2871-449B-8997-0EF753EF4912}" dt="2025-05-09T16:24:37.721" v="10561" actId="1076"/>
          <ac:spMkLst>
            <pc:docMk/>
            <pc:sldMk cId="1606292705" sldId="314"/>
            <ac:spMk id="7" creationId="{CF57D08A-7243-C1BC-6A11-203C8780D50F}"/>
          </ac:spMkLst>
        </pc:spChg>
      </pc:sldChg>
      <pc:sldChg chg="addSp delSp modSp mod">
        <pc:chgData name="Melusine  CAMENSULI" userId="31f5a1e4-6ce0-4f5b-a83f-78fdf74f917c" providerId="ADAL" clId="{4B964C88-2871-449B-8997-0EF753EF4912}" dt="2025-05-27T11:40:43.762" v="11066" actId="20577"/>
        <pc:sldMkLst>
          <pc:docMk/>
          <pc:sldMk cId="3335394176" sldId="1239"/>
        </pc:sldMkLst>
        <pc:spChg chg="mod">
          <ac:chgData name="Melusine  CAMENSULI" userId="31f5a1e4-6ce0-4f5b-a83f-78fdf74f917c" providerId="ADAL" clId="{4B964C88-2871-449B-8997-0EF753EF4912}" dt="2025-05-09T16:31:15.050" v="10745" actId="1076"/>
          <ac:spMkLst>
            <pc:docMk/>
            <pc:sldMk cId="3335394176" sldId="1239"/>
            <ac:spMk id="4" creationId="{A9CE4EA6-865A-B28F-669A-A06A4344C239}"/>
          </ac:spMkLst>
        </pc:spChg>
        <pc:spChg chg="mod">
          <ac:chgData name="Melusine  CAMENSULI" userId="31f5a1e4-6ce0-4f5b-a83f-78fdf74f917c" providerId="ADAL" clId="{4B964C88-2871-449B-8997-0EF753EF4912}" dt="2025-05-27T11:40:43.762" v="11066" actId="20577"/>
          <ac:spMkLst>
            <pc:docMk/>
            <pc:sldMk cId="3335394176" sldId="1239"/>
            <ac:spMk id="5" creationId="{E0D0670E-C91E-C824-C2B9-DEDF171935BF}"/>
          </ac:spMkLst>
        </pc:spChg>
        <pc:spChg chg="mod">
          <ac:chgData name="Melusine  CAMENSULI" userId="31f5a1e4-6ce0-4f5b-a83f-78fdf74f917c" providerId="ADAL" clId="{4B964C88-2871-449B-8997-0EF753EF4912}" dt="2025-05-09T16:29:50.325" v="10653" actId="108"/>
          <ac:spMkLst>
            <pc:docMk/>
            <pc:sldMk cId="3335394176" sldId="1239"/>
            <ac:spMk id="6" creationId="{2BFFA5F7-53C1-0646-7CD6-A063E0A0AC69}"/>
          </ac:spMkLst>
        </pc:spChg>
        <pc:spChg chg="mod">
          <ac:chgData name="Melusine  CAMENSULI" userId="31f5a1e4-6ce0-4f5b-a83f-78fdf74f917c" providerId="ADAL" clId="{4B964C88-2871-449B-8997-0EF753EF4912}" dt="2025-05-14T12:30:12.660" v="11014" actId="1036"/>
          <ac:spMkLst>
            <pc:docMk/>
            <pc:sldMk cId="3335394176" sldId="1239"/>
            <ac:spMk id="8" creationId="{27E321D5-C2FC-5C0D-ABFC-D8BCB8E3D754}"/>
          </ac:spMkLst>
        </pc:spChg>
        <pc:spChg chg="mod">
          <ac:chgData name="Melusine  CAMENSULI" userId="31f5a1e4-6ce0-4f5b-a83f-78fdf74f917c" providerId="ADAL" clId="{4B964C88-2871-449B-8997-0EF753EF4912}" dt="2025-05-09T16:30:51.587" v="10720" actId="1036"/>
          <ac:spMkLst>
            <pc:docMk/>
            <pc:sldMk cId="3335394176" sldId="1239"/>
            <ac:spMk id="9" creationId="{B582EEBE-E0B9-B85B-286E-4C44BA7AEEA8}"/>
          </ac:spMkLst>
        </pc:spChg>
        <pc:spChg chg="mod">
          <ac:chgData name="Melusine  CAMENSULI" userId="31f5a1e4-6ce0-4f5b-a83f-78fdf74f917c" providerId="ADAL" clId="{4B964C88-2871-449B-8997-0EF753EF4912}" dt="2025-05-09T16:31:17.625" v="10746" actId="1076"/>
          <ac:spMkLst>
            <pc:docMk/>
            <pc:sldMk cId="3335394176" sldId="1239"/>
            <ac:spMk id="10" creationId="{B9CE0249-506D-25C2-A1F0-FA846041B4F4}"/>
          </ac:spMkLst>
        </pc:spChg>
        <pc:spChg chg="mod">
          <ac:chgData name="Melusine  CAMENSULI" userId="31f5a1e4-6ce0-4f5b-a83f-78fdf74f917c" providerId="ADAL" clId="{4B964C88-2871-449B-8997-0EF753EF4912}" dt="2025-05-09T16:31:02.218" v="10741" actId="1036"/>
          <ac:spMkLst>
            <pc:docMk/>
            <pc:sldMk cId="3335394176" sldId="1239"/>
            <ac:spMk id="12" creationId="{EDE059CD-8D44-239B-F301-AE8F225D4FAD}"/>
          </ac:spMkLst>
        </pc:spChg>
        <pc:spChg chg="mod">
          <ac:chgData name="Melusine  CAMENSULI" userId="31f5a1e4-6ce0-4f5b-a83f-78fdf74f917c" providerId="ADAL" clId="{4B964C88-2871-449B-8997-0EF753EF4912}" dt="2025-05-09T16:31:02.218" v="10741" actId="1036"/>
          <ac:spMkLst>
            <pc:docMk/>
            <pc:sldMk cId="3335394176" sldId="1239"/>
            <ac:spMk id="13" creationId="{C5ED43C6-4D15-999A-CF9B-0C92EDCB88B1}"/>
          </ac:spMkLst>
        </pc:spChg>
        <pc:spChg chg="mod">
          <ac:chgData name="Melusine  CAMENSULI" userId="31f5a1e4-6ce0-4f5b-a83f-78fdf74f917c" providerId="ADAL" clId="{4B964C88-2871-449B-8997-0EF753EF4912}" dt="2025-05-09T16:31:27.124" v="10757" actId="1035"/>
          <ac:spMkLst>
            <pc:docMk/>
            <pc:sldMk cId="3335394176" sldId="1239"/>
            <ac:spMk id="14" creationId="{E5AB1992-96DF-8B0B-2483-A3B612A0440D}"/>
          </ac:spMkLst>
        </pc:spChg>
        <pc:spChg chg="mod">
          <ac:chgData name="Melusine  CAMENSULI" userId="31f5a1e4-6ce0-4f5b-a83f-78fdf74f917c" providerId="ADAL" clId="{4B964C88-2871-449B-8997-0EF753EF4912}" dt="2025-05-09T16:31:35.576" v="10759" actId="1076"/>
          <ac:spMkLst>
            <pc:docMk/>
            <pc:sldMk cId="3335394176" sldId="1239"/>
            <ac:spMk id="16" creationId="{8611A071-5889-72EC-AECB-7516E6676759}"/>
          </ac:spMkLst>
        </pc:spChg>
        <pc:spChg chg="mod">
          <ac:chgData name="Melusine  CAMENSULI" userId="31f5a1e4-6ce0-4f5b-a83f-78fdf74f917c" providerId="ADAL" clId="{4B964C88-2871-449B-8997-0EF753EF4912}" dt="2025-05-09T16:31:27.124" v="10757" actId="1035"/>
          <ac:spMkLst>
            <pc:docMk/>
            <pc:sldMk cId="3335394176" sldId="1239"/>
            <ac:spMk id="20" creationId="{5A151B4D-5678-8A86-1C35-4447C7605A0E}"/>
          </ac:spMkLst>
        </pc:spChg>
        <pc:spChg chg="mod">
          <ac:chgData name="Melusine  CAMENSULI" userId="31f5a1e4-6ce0-4f5b-a83f-78fdf74f917c" providerId="ADAL" clId="{4B964C88-2871-449B-8997-0EF753EF4912}" dt="2025-05-09T16:30:51.587" v="10720" actId="1036"/>
          <ac:spMkLst>
            <pc:docMk/>
            <pc:sldMk cId="3335394176" sldId="1239"/>
            <ac:spMk id="21" creationId="{44239E7D-E74C-030F-2575-8597B6802EC8}"/>
          </ac:spMkLst>
        </pc:spChg>
        <pc:spChg chg="mod">
          <ac:chgData name="Melusine  CAMENSULI" userId="31f5a1e4-6ce0-4f5b-a83f-78fdf74f917c" providerId="ADAL" clId="{4B964C88-2871-449B-8997-0EF753EF4912}" dt="2025-05-09T15:33:34.870" v="9719" actId="1035"/>
          <ac:spMkLst>
            <pc:docMk/>
            <pc:sldMk cId="3335394176" sldId="1239"/>
            <ac:spMk id="23" creationId="{FEEF5C28-CA90-B26F-FA76-8BA41ADF3D97}"/>
          </ac:spMkLst>
        </pc:spChg>
        <pc:spChg chg="mod">
          <ac:chgData name="Melusine  CAMENSULI" userId="31f5a1e4-6ce0-4f5b-a83f-78fdf74f917c" providerId="ADAL" clId="{4B964C88-2871-449B-8997-0EF753EF4912}" dt="2025-05-09T16:30:51.587" v="10720" actId="1036"/>
          <ac:spMkLst>
            <pc:docMk/>
            <pc:sldMk cId="3335394176" sldId="1239"/>
            <ac:spMk id="24" creationId="{606B58E8-5557-5249-E891-C51DA92AC67F}"/>
          </ac:spMkLst>
        </pc:spChg>
        <pc:spChg chg="mod">
          <ac:chgData name="Melusine  CAMENSULI" userId="31f5a1e4-6ce0-4f5b-a83f-78fdf74f917c" providerId="ADAL" clId="{4B964C88-2871-449B-8997-0EF753EF4912}" dt="2025-05-09T16:31:32.221" v="10758" actId="1076"/>
          <ac:spMkLst>
            <pc:docMk/>
            <pc:sldMk cId="3335394176" sldId="1239"/>
            <ac:spMk id="27" creationId="{82259099-CD76-964D-8537-D871D035F482}"/>
          </ac:spMkLst>
        </pc:spChg>
        <pc:spChg chg="mod">
          <ac:chgData name="Melusine  CAMENSULI" userId="31f5a1e4-6ce0-4f5b-a83f-78fdf74f917c" providerId="ADAL" clId="{4B964C88-2871-449B-8997-0EF753EF4912}" dt="2025-05-09T16:31:27.124" v="10757" actId="1035"/>
          <ac:spMkLst>
            <pc:docMk/>
            <pc:sldMk cId="3335394176" sldId="1239"/>
            <ac:spMk id="28" creationId="{5B6C6886-AA33-9399-ACEE-335303BD6FDD}"/>
          </ac:spMkLst>
        </pc:spChg>
        <pc:spChg chg="mod">
          <ac:chgData name="Melusine  CAMENSULI" userId="31f5a1e4-6ce0-4f5b-a83f-78fdf74f917c" providerId="ADAL" clId="{4B964C88-2871-449B-8997-0EF753EF4912}" dt="2025-05-09T16:31:27.124" v="10757" actId="1035"/>
          <ac:spMkLst>
            <pc:docMk/>
            <pc:sldMk cId="3335394176" sldId="1239"/>
            <ac:spMk id="29" creationId="{29A6FFDD-C418-1593-CFCB-DCF1A2D4B7AC}"/>
          </ac:spMkLst>
        </pc:spChg>
        <pc:spChg chg="mod">
          <ac:chgData name="Melusine  CAMENSULI" userId="31f5a1e4-6ce0-4f5b-a83f-78fdf74f917c" providerId="ADAL" clId="{4B964C88-2871-449B-8997-0EF753EF4912}" dt="2025-05-09T16:30:51.587" v="10720" actId="1036"/>
          <ac:spMkLst>
            <pc:docMk/>
            <pc:sldMk cId="3335394176" sldId="1239"/>
            <ac:spMk id="30" creationId="{31E6527E-950D-1442-68E0-512D11AB7538}"/>
          </ac:spMkLst>
        </pc:spChg>
        <pc:spChg chg="mod ord">
          <ac:chgData name="Melusine  CAMENSULI" userId="31f5a1e4-6ce0-4f5b-a83f-78fdf74f917c" providerId="ADAL" clId="{4B964C88-2871-449B-8997-0EF753EF4912}" dt="2025-05-09T16:30:51.587" v="10720" actId="1036"/>
          <ac:spMkLst>
            <pc:docMk/>
            <pc:sldMk cId="3335394176" sldId="1239"/>
            <ac:spMk id="31" creationId="{03D10F88-4950-DEC4-CF00-D4581C8836AB}"/>
          </ac:spMkLst>
        </pc:spChg>
        <pc:spChg chg="mod">
          <ac:chgData name="Melusine  CAMENSULI" userId="31f5a1e4-6ce0-4f5b-a83f-78fdf74f917c" providerId="ADAL" clId="{4B964C88-2871-449B-8997-0EF753EF4912}" dt="2025-05-09T16:30:51.587" v="10720" actId="1036"/>
          <ac:spMkLst>
            <pc:docMk/>
            <pc:sldMk cId="3335394176" sldId="1239"/>
            <ac:spMk id="33" creationId="{4F4B376D-A3DC-FA25-5AFC-9DC7EAE1F3D4}"/>
          </ac:spMkLst>
        </pc:spChg>
        <pc:spChg chg="add del mod">
          <ac:chgData name="Melusine  CAMENSULI" userId="31f5a1e4-6ce0-4f5b-a83f-78fdf74f917c" providerId="ADAL" clId="{4B964C88-2871-449B-8997-0EF753EF4912}" dt="2025-05-27T11:39:29.395" v="11065"/>
          <ac:spMkLst>
            <pc:docMk/>
            <pc:sldMk cId="3335394176" sldId="1239"/>
            <ac:spMk id="36" creationId="{CE927457-7169-6096-7EF8-599A977163C8}"/>
          </ac:spMkLst>
        </pc:spChg>
        <pc:spChg chg="mod">
          <ac:chgData name="Melusine  CAMENSULI" userId="31f5a1e4-6ce0-4f5b-a83f-78fdf74f917c" providerId="ADAL" clId="{4B964C88-2871-449B-8997-0EF753EF4912}" dt="2025-05-09T16:30:51.587" v="10720" actId="1036"/>
          <ac:spMkLst>
            <pc:docMk/>
            <pc:sldMk cId="3335394176" sldId="1239"/>
            <ac:spMk id="38" creationId="{65E51EF0-6FD0-E7BC-399F-198719367B8D}"/>
          </ac:spMkLst>
        </pc:spChg>
        <pc:spChg chg="mod">
          <ac:chgData name="Melusine  CAMENSULI" userId="31f5a1e4-6ce0-4f5b-a83f-78fdf74f917c" providerId="ADAL" clId="{4B964C88-2871-449B-8997-0EF753EF4912}" dt="2025-05-14T12:30:21.664" v="11019" actId="1035"/>
          <ac:spMkLst>
            <pc:docMk/>
            <pc:sldMk cId="3335394176" sldId="1239"/>
            <ac:spMk id="39" creationId="{0279B5D1-536C-58BC-5570-ACC606AE25B5}"/>
          </ac:spMkLst>
        </pc:spChg>
        <pc:spChg chg="mod">
          <ac:chgData name="Melusine  CAMENSULI" userId="31f5a1e4-6ce0-4f5b-a83f-78fdf74f917c" providerId="ADAL" clId="{4B964C88-2871-449B-8997-0EF753EF4912}" dt="2025-05-14T12:29:59.908" v="11005" actId="20577"/>
          <ac:spMkLst>
            <pc:docMk/>
            <pc:sldMk cId="3335394176" sldId="1239"/>
            <ac:spMk id="40" creationId="{92147E40-1437-EC87-C6C4-D5769CB8DE74}"/>
          </ac:spMkLst>
        </pc:spChg>
        <pc:spChg chg="mod ord">
          <ac:chgData name="Melusine  CAMENSULI" userId="31f5a1e4-6ce0-4f5b-a83f-78fdf74f917c" providerId="ADAL" clId="{4B964C88-2871-449B-8997-0EF753EF4912}" dt="2025-05-09T16:31:02.218" v="10741" actId="1036"/>
          <ac:spMkLst>
            <pc:docMk/>
            <pc:sldMk cId="3335394176" sldId="1239"/>
            <ac:spMk id="44" creationId="{D46C59B1-3A4E-7ED4-E47B-EDABDF7F24E4}"/>
          </ac:spMkLst>
        </pc:spChg>
        <pc:spChg chg="mod">
          <ac:chgData name="Melusine  CAMENSULI" userId="31f5a1e4-6ce0-4f5b-a83f-78fdf74f917c" providerId="ADAL" clId="{4B964C88-2871-449B-8997-0EF753EF4912}" dt="2025-05-09T16:30:11.320" v="10684" actId="20577"/>
          <ac:spMkLst>
            <pc:docMk/>
            <pc:sldMk cId="3335394176" sldId="1239"/>
            <ac:spMk id="63" creationId="{63077E04-AC05-1996-AFEE-5EC3532AB64C}"/>
          </ac:spMkLst>
        </pc:spChg>
        <pc:spChg chg="add mod">
          <ac:chgData name="Melusine  CAMENSULI" userId="31f5a1e4-6ce0-4f5b-a83f-78fdf74f917c" providerId="ADAL" clId="{4B964C88-2871-449B-8997-0EF753EF4912}" dt="2025-05-09T16:30:51.587" v="10720" actId="1036"/>
          <ac:spMkLst>
            <pc:docMk/>
            <pc:sldMk cId="3335394176" sldId="1239"/>
            <ac:spMk id="64" creationId="{BCFF25AE-9B65-7BB2-0639-07DE5EB9EB48}"/>
          </ac:spMkLst>
        </pc:spChg>
        <pc:spChg chg="add mod">
          <ac:chgData name="Melusine  CAMENSULI" userId="31f5a1e4-6ce0-4f5b-a83f-78fdf74f917c" providerId="ADAL" clId="{4B964C88-2871-449B-8997-0EF753EF4912}" dt="2025-05-09T16:31:27.124" v="10757" actId="1035"/>
          <ac:spMkLst>
            <pc:docMk/>
            <pc:sldMk cId="3335394176" sldId="1239"/>
            <ac:spMk id="66" creationId="{118B8BD4-D329-D966-3DCD-556CE1363581}"/>
          </ac:spMkLst>
        </pc:spChg>
        <pc:spChg chg="mod">
          <ac:chgData name="Melusine  CAMENSULI" userId="31f5a1e4-6ce0-4f5b-a83f-78fdf74f917c" providerId="ADAL" clId="{4B964C88-2871-449B-8997-0EF753EF4912}" dt="2025-05-09T16:31:38.605" v="10762" actId="1035"/>
          <ac:spMkLst>
            <pc:docMk/>
            <pc:sldMk cId="3335394176" sldId="1239"/>
            <ac:spMk id="103" creationId="{57E258A3-5A6F-14B4-E251-F35871C30265}"/>
          </ac:spMkLst>
        </pc:spChg>
        <pc:picChg chg="add mod">
          <ac:chgData name="Melusine  CAMENSULI" userId="31f5a1e4-6ce0-4f5b-a83f-78fdf74f917c" providerId="ADAL" clId="{4B964C88-2871-449B-8997-0EF753EF4912}" dt="2025-05-09T16:30:25.102" v="10686" actId="1076"/>
          <ac:picMkLst>
            <pc:docMk/>
            <pc:sldMk cId="3335394176" sldId="1239"/>
            <ac:picMk id="11" creationId="{98209B72-E9D2-547E-2F0C-54E0E5CC17BA}"/>
          </ac:picMkLst>
        </pc:picChg>
      </pc:sldChg>
      <pc:sldChg chg="modSp mod">
        <pc:chgData name="Melusine  CAMENSULI" userId="31f5a1e4-6ce0-4f5b-a83f-78fdf74f917c" providerId="ADAL" clId="{4B964C88-2871-449B-8997-0EF753EF4912}" dt="2025-05-09T16:08:48.642" v="10403" actId="108"/>
        <pc:sldMkLst>
          <pc:docMk/>
          <pc:sldMk cId="713403205" sldId="1246"/>
        </pc:sldMkLst>
        <pc:spChg chg="mod">
          <ac:chgData name="Melusine  CAMENSULI" userId="31f5a1e4-6ce0-4f5b-a83f-78fdf74f917c" providerId="ADAL" clId="{4B964C88-2871-449B-8997-0EF753EF4912}" dt="2025-04-28T08:25:17.408" v="291" actId="20577"/>
          <ac:spMkLst>
            <pc:docMk/>
            <pc:sldMk cId="713403205" sldId="1246"/>
            <ac:spMk id="8" creationId="{17D941EE-0BD1-0F97-F45B-79FD4E393673}"/>
          </ac:spMkLst>
        </pc:spChg>
        <pc:spChg chg="mod">
          <ac:chgData name="Melusine  CAMENSULI" userId="31f5a1e4-6ce0-4f5b-a83f-78fdf74f917c" providerId="ADAL" clId="{4B964C88-2871-449B-8997-0EF753EF4912}" dt="2025-04-28T10:22:34.863" v="2297" actId="20577"/>
          <ac:spMkLst>
            <pc:docMk/>
            <pc:sldMk cId="713403205" sldId="1246"/>
            <ac:spMk id="27" creationId="{3AA0ED6F-72D9-DBDC-4EAD-E33D44FF7C6D}"/>
          </ac:spMkLst>
        </pc:spChg>
        <pc:graphicFrameChg chg="mod modGraphic">
          <ac:chgData name="Melusine  CAMENSULI" userId="31f5a1e4-6ce0-4f5b-a83f-78fdf74f917c" providerId="ADAL" clId="{4B964C88-2871-449B-8997-0EF753EF4912}" dt="2025-05-09T16:08:48.642" v="10403" actId="108"/>
          <ac:graphicFrameMkLst>
            <pc:docMk/>
            <pc:sldMk cId="713403205" sldId="1246"/>
            <ac:graphicFrameMk id="15" creationId="{57EBA877-0FE2-BE47-7A76-4E7C6E419BBC}"/>
          </ac:graphicFrameMkLst>
        </pc:graphicFrameChg>
      </pc:sldChg>
      <pc:sldChg chg="modSp mod">
        <pc:chgData name="Melusine  CAMENSULI" userId="31f5a1e4-6ce0-4f5b-a83f-78fdf74f917c" providerId="ADAL" clId="{4B964C88-2871-449B-8997-0EF753EF4912}" dt="2025-05-09T16:13:56.372" v="10442" actId="14100"/>
        <pc:sldMkLst>
          <pc:docMk/>
          <pc:sldMk cId="4046903635" sldId="1247"/>
        </pc:sldMkLst>
        <pc:spChg chg="mod">
          <ac:chgData name="Melusine  CAMENSULI" userId="31f5a1e4-6ce0-4f5b-a83f-78fdf74f917c" providerId="ADAL" clId="{4B964C88-2871-449B-8997-0EF753EF4912}" dt="2025-04-28T10:15:19.893" v="2218" actId="1076"/>
          <ac:spMkLst>
            <pc:docMk/>
            <pc:sldMk cId="4046903635" sldId="1247"/>
            <ac:spMk id="7" creationId="{CF57D08A-7243-C1BC-6A11-203C8780D50F}"/>
          </ac:spMkLst>
        </pc:spChg>
        <pc:spChg chg="mod">
          <ac:chgData name="Melusine  CAMENSULI" userId="31f5a1e4-6ce0-4f5b-a83f-78fdf74f917c" providerId="ADAL" clId="{4B964C88-2871-449B-8997-0EF753EF4912}" dt="2025-05-09T16:13:56.372" v="10442" actId="14100"/>
          <ac:spMkLst>
            <pc:docMk/>
            <pc:sldMk cId="4046903635" sldId="1247"/>
            <ac:spMk id="8" creationId="{17D941EE-0BD1-0F97-F45B-79FD4E393673}"/>
          </ac:spMkLst>
        </pc:spChg>
        <pc:spChg chg="mod">
          <ac:chgData name="Melusine  CAMENSULI" userId="31f5a1e4-6ce0-4f5b-a83f-78fdf74f917c" providerId="ADAL" clId="{4B964C88-2871-449B-8997-0EF753EF4912}" dt="2025-05-09T16:13:39.970" v="10441" actId="403"/>
          <ac:spMkLst>
            <pc:docMk/>
            <pc:sldMk cId="4046903635" sldId="1247"/>
            <ac:spMk id="25" creationId="{541F9DBB-8D94-D443-B4EC-056F4A09A37F}"/>
          </ac:spMkLst>
        </pc:spChg>
        <pc:graphicFrameChg chg="mod modGraphic">
          <ac:chgData name="Melusine  CAMENSULI" userId="31f5a1e4-6ce0-4f5b-a83f-78fdf74f917c" providerId="ADAL" clId="{4B964C88-2871-449B-8997-0EF753EF4912}" dt="2025-05-09T16:13:11.740" v="10434" actId="108"/>
          <ac:graphicFrameMkLst>
            <pc:docMk/>
            <pc:sldMk cId="4046903635" sldId="1247"/>
            <ac:graphicFrameMk id="15" creationId="{57EBA877-0FE2-BE47-7A76-4E7C6E419BBC}"/>
          </ac:graphicFrameMkLst>
        </pc:graphicFrameChg>
      </pc:sldChg>
      <pc:sldChg chg="modSp mod">
        <pc:chgData name="Melusine  CAMENSULI" userId="31f5a1e4-6ce0-4f5b-a83f-78fdf74f917c" providerId="ADAL" clId="{4B964C88-2871-449B-8997-0EF753EF4912}" dt="2025-05-09T16:20:36.362" v="10461" actId="20577"/>
        <pc:sldMkLst>
          <pc:docMk/>
          <pc:sldMk cId="924470055" sldId="1249"/>
        </pc:sldMkLst>
        <pc:spChg chg="mod">
          <ac:chgData name="Melusine  CAMENSULI" userId="31f5a1e4-6ce0-4f5b-a83f-78fdf74f917c" providerId="ADAL" clId="{4B964C88-2871-449B-8997-0EF753EF4912}" dt="2025-04-29T15:11:44.344" v="6872" actId="14100"/>
          <ac:spMkLst>
            <pc:docMk/>
            <pc:sldMk cId="924470055" sldId="1249"/>
            <ac:spMk id="5" creationId="{C7FDD5A9-713A-CE8E-FC0E-F81D4F67343B}"/>
          </ac:spMkLst>
        </pc:spChg>
        <pc:spChg chg="mod">
          <ac:chgData name="Melusine  CAMENSULI" userId="31f5a1e4-6ce0-4f5b-a83f-78fdf74f917c" providerId="ADAL" clId="{4B964C88-2871-449B-8997-0EF753EF4912}" dt="2025-05-09T16:20:36.362" v="10461" actId="20577"/>
          <ac:spMkLst>
            <pc:docMk/>
            <pc:sldMk cId="924470055" sldId="1249"/>
            <ac:spMk id="8" creationId="{17D941EE-0BD1-0F97-F45B-79FD4E393673}"/>
          </ac:spMkLst>
        </pc:spChg>
        <pc:spChg chg="mod">
          <ac:chgData name="Melusine  CAMENSULI" userId="31f5a1e4-6ce0-4f5b-a83f-78fdf74f917c" providerId="ADAL" clId="{4B964C88-2871-449B-8997-0EF753EF4912}" dt="2025-04-28T16:06:36.252" v="6199" actId="20577"/>
          <ac:spMkLst>
            <pc:docMk/>
            <pc:sldMk cId="924470055" sldId="1249"/>
            <ac:spMk id="13" creationId="{F5EF817A-F8A4-3A05-1B68-B13DA59B8668}"/>
          </ac:spMkLst>
        </pc:spChg>
        <pc:spChg chg="mod">
          <ac:chgData name="Melusine  CAMENSULI" userId="31f5a1e4-6ce0-4f5b-a83f-78fdf74f917c" providerId="ADAL" clId="{4B964C88-2871-449B-8997-0EF753EF4912}" dt="2025-05-09T16:19:29.831" v="10453" actId="1076"/>
          <ac:spMkLst>
            <pc:docMk/>
            <pc:sldMk cId="924470055" sldId="1249"/>
            <ac:spMk id="25" creationId="{541F9DBB-8D94-D443-B4EC-056F4A09A37F}"/>
          </ac:spMkLst>
        </pc:spChg>
        <pc:spChg chg="mod">
          <ac:chgData name="Melusine  CAMENSULI" userId="31f5a1e4-6ce0-4f5b-a83f-78fdf74f917c" providerId="ADAL" clId="{4B964C88-2871-449B-8997-0EF753EF4912}" dt="2025-04-29T15:11:28.698" v="6870" actId="1035"/>
          <ac:spMkLst>
            <pc:docMk/>
            <pc:sldMk cId="924470055" sldId="1249"/>
            <ac:spMk id="26" creationId="{BB6DB113-ED06-0EF5-9DC5-126DF6DF27DB}"/>
          </ac:spMkLst>
        </pc:spChg>
        <pc:spChg chg="mod">
          <ac:chgData name="Melusine  CAMENSULI" userId="31f5a1e4-6ce0-4f5b-a83f-78fdf74f917c" providerId="ADAL" clId="{4B964C88-2871-449B-8997-0EF753EF4912}" dt="2025-05-09T16:20:08.014" v="10458" actId="14100"/>
          <ac:spMkLst>
            <pc:docMk/>
            <pc:sldMk cId="924470055" sldId="1249"/>
            <ac:spMk id="150" creationId="{EEEBFC37-9107-72E7-974E-A6641CD10C5E}"/>
          </ac:spMkLst>
        </pc:spChg>
        <pc:grpChg chg="mod">
          <ac:chgData name="Melusine  CAMENSULI" userId="31f5a1e4-6ce0-4f5b-a83f-78fdf74f917c" providerId="ADAL" clId="{4B964C88-2871-449B-8997-0EF753EF4912}" dt="2025-05-09T16:19:56.207" v="10455" actId="1076"/>
          <ac:grpSpMkLst>
            <pc:docMk/>
            <pc:sldMk cId="924470055" sldId="1249"/>
            <ac:grpSpMk id="7" creationId="{E2B780A3-5A0C-892A-0959-44F461BED347}"/>
          </ac:grpSpMkLst>
        </pc:grpChg>
        <pc:grpChg chg="mod">
          <ac:chgData name="Melusine  CAMENSULI" userId="31f5a1e4-6ce0-4f5b-a83f-78fdf74f917c" providerId="ADAL" clId="{4B964C88-2871-449B-8997-0EF753EF4912}" dt="2025-05-09T16:19:29.831" v="10453" actId="1076"/>
          <ac:grpSpMkLst>
            <pc:docMk/>
            <pc:sldMk cId="924470055" sldId="1249"/>
            <ac:grpSpMk id="18" creationId="{1976C148-4406-B7F4-CD48-F876C82B1384}"/>
          </ac:grpSpMkLst>
        </pc:grpChg>
        <pc:grpChg chg="mod">
          <ac:chgData name="Melusine  CAMENSULI" userId="31f5a1e4-6ce0-4f5b-a83f-78fdf74f917c" providerId="ADAL" clId="{4B964C88-2871-449B-8997-0EF753EF4912}" dt="2025-04-29T15:11:28.698" v="6870" actId="1035"/>
          <ac:grpSpMkLst>
            <pc:docMk/>
            <pc:sldMk cId="924470055" sldId="1249"/>
            <ac:grpSpMk id="38" creationId="{AA928047-AF97-8349-E2C6-5EB28412C8D5}"/>
          </ac:grpSpMkLst>
        </pc:grpChg>
        <pc:grpChg chg="mod">
          <ac:chgData name="Melusine  CAMENSULI" userId="31f5a1e4-6ce0-4f5b-a83f-78fdf74f917c" providerId="ADAL" clId="{4B964C88-2871-449B-8997-0EF753EF4912}" dt="2025-04-29T15:11:28.698" v="6870" actId="1035"/>
          <ac:grpSpMkLst>
            <pc:docMk/>
            <pc:sldMk cId="924470055" sldId="1249"/>
            <ac:grpSpMk id="165" creationId="{D517AFD6-F990-24D3-3FAB-1E1A759FFBFA}"/>
          </ac:grpSpMkLst>
        </pc:grpChg>
        <pc:graphicFrameChg chg="mod modGraphic">
          <ac:chgData name="Melusine  CAMENSULI" userId="31f5a1e4-6ce0-4f5b-a83f-78fdf74f917c" providerId="ADAL" clId="{4B964C88-2871-449B-8997-0EF753EF4912}" dt="2025-05-09T16:20:21.220" v="10460" actId="108"/>
          <ac:graphicFrameMkLst>
            <pc:docMk/>
            <pc:sldMk cId="924470055" sldId="1249"/>
            <ac:graphicFrameMk id="14" creationId="{064C0310-C573-66B9-E942-452AD3A2B082}"/>
          </ac:graphicFrameMkLst>
        </pc:graphicFrameChg>
        <pc:picChg chg="mod">
          <ac:chgData name="Melusine  CAMENSULI" userId="31f5a1e4-6ce0-4f5b-a83f-78fdf74f917c" providerId="ADAL" clId="{4B964C88-2871-449B-8997-0EF753EF4912}" dt="2025-05-09T16:19:29.831" v="10453" actId="1076"/>
          <ac:picMkLst>
            <pc:docMk/>
            <pc:sldMk cId="924470055" sldId="1249"/>
            <ac:picMk id="3" creationId="{6AEF653F-04D5-DC3D-CF9D-96055093CBBD}"/>
          </ac:picMkLst>
        </pc:picChg>
      </pc:sldChg>
      <pc:sldChg chg="modSp mod modNotesTx">
        <pc:chgData name="Melusine  CAMENSULI" userId="31f5a1e4-6ce0-4f5b-a83f-78fdf74f917c" providerId="ADAL" clId="{4B964C88-2871-449B-8997-0EF753EF4912}" dt="2025-05-27T14:01:43.802" v="11166" actId="20577"/>
        <pc:sldMkLst>
          <pc:docMk/>
          <pc:sldMk cId="2068102001" sldId="1251"/>
        </pc:sldMkLst>
        <pc:spChg chg="mod">
          <ac:chgData name="Melusine  CAMENSULI" userId="31f5a1e4-6ce0-4f5b-a83f-78fdf74f917c" providerId="ADAL" clId="{4B964C88-2871-449B-8997-0EF753EF4912}" dt="2025-05-09T15:30:18.289" v="9661" actId="115"/>
          <ac:spMkLst>
            <pc:docMk/>
            <pc:sldMk cId="2068102001" sldId="1251"/>
            <ac:spMk id="6" creationId="{D8FB7F16-8B23-5C5E-E2B1-0C59082B7110}"/>
          </ac:spMkLst>
        </pc:spChg>
        <pc:spChg chg="mod">
          <ac:chgData name="Melusine  CAMENSULI" userId="31f5a1e4-6ce0-4f5b-a83f-78fdf74f917c" providerId="ADAL" clId="{4B964C88-2871-449B-8997-0EF753EF4912}" dt="2025-05-09T15:30:21.014" v="9662" actId="115"/>
          <ac:spMkLst>
            <pc:docMk/>
            <pc:sldMk cId="2068102001" sldId="1251"/>
            <ac:spMk id="14" creationId="{345662A5-D981-3AB6-6C20-28E1ABAEA8D4}"/>
          </ac:spMkLst>
        </pc:spChg>
        <pc:spChg chg="mod">
          <ac:chgData name="Melusine  CAMENSULI" userId="31f5a1e4-6ce0-4f5b-a83f-78fdf74f917c" providerId="ADAL" clId="{4B964C88-2871-449B-8997-0EF753EF4912}" dt="2025-05-09T15:30:27.533" v="9664" actId="115"/>
          <ac:spMkLst>
            <pc:docMk/>
            <pc:sldMk cId="2068102001" sldId="1251"/>
            <ac:spMk id="15" creationId="{A5B94887-447D-CCE8-F929-A0904986222C}"/>
          </ac:spMkLst>
        </pc:spChg>
        <pc:spChg chg="mod">
          <ac:chgData name="Melusine  CAMENSULI" userId="31f5a1e4-6ce0-4f5b-a83f-78fdf74f917c" providerId="ADAL" clId="{4B964C88-2871-449B-8997-0EF753EF4912}" dt="2025-05-09T15:30:31.339" v="9665" actId="115"/>
          <ac:spMkLst>
            <pc:docMk/>
            <pc:sldMk cId="2068102001" sldId="1251"/>
            <ac:spMk id="16" creationId="{8F1836AE-027E-FAC4-6948-3926527C691C}"/>
          </ac:spMkLst>
        </pc:spChg>
        <pc:spChg chg="mod">
          <ac:chgData name="Melusine  CAMENSULI" userId="31f5a1e4-6ce0-4f5b-a83f-78fdf74f917c" providerId="ADAL" clId="{4B964C88-2871-449B-8997-0EF753EF4912}" dt="2025-05-09T15:30:57.803" v="9671" actId="115"/>
          <ac:spMkLst>
            <pc:docMk/>
            <pc:sldMk cId="2068102001" sldId="1251"/>
            <ac:spMk id="17" creationId="{9A3881F0-90B2-E594-F22D-3C73278D4833}"/>
          </ac:spMkLst>
        </pc:spChg>
        <pc:spChg chg="mod">
          <ac:chgData name="Melusine  CAMENSULI" userId="31f5a1e4-6ce0-4f5b-a83f-78fdf74f917c" providerId="ADAL" clId="{4B964C88-2871-449B-8997-0EF753EF4912}" dt="2025-05-09T15:30:34.906" v="9666" actId="115"/>
          <ac:spMkLst>
            <pc:docMk/>
            <pc:sldMk cId="2068102001" sldId="1251"/>
            <ac:spMk id="18" creationId="{AAE0B60B-48CB-AF02-10D9-BB151B2310FF}"/>
          </ac:spMkLst>
        </pc:spChg>
        <pc:spChg chg="mod">
          <ac:chgData name="Melusine  CAMENSULI" userId="31f5a1e4-6ce0-4f5b-a83f-78fdf74f917c" providerId="ADAL" clId="{4B964C88-2871-449B-8997-0EF753EF4912}" dt="2025-05-09T15:29:46.678" v="9656" actId="1076"/>
          <ac:spMkLst>
            <pc:docMk/>
            <pc:sldMk cId="2068102001" sldId="1251"/>
            <ac:spMk id="21" creationId="{8A40CBD4-AE83-5346-41A7-779D4CA7A79E}"/>
          </ac:spMkLst>
        </pc:spChg>
        <pc:spChg chg="mod">
          <ac:chgData name="Melusine  CAMENSULI" userId="31f5a1e4-6ce0-4f5b-a83f-78fdf74f917c" providerId="ADAL" clId="{4B964C88-2871-449B-8997-0EF753EF4912}" dt="2025-05-09T15:30:14.552" v="9660" actId="115"/>
          <ac:spMkLst>
            <pc:docMk/>
            <pc:sldMk cId="2068102001" sldId="1251"/>
            <ac:spMk id="23" creationId="{0D8402E8-4953-3056-F5A8-D8D554B849A2}"/>
          </ac:spMkLst>
        </pc:spChg>
        <pc:spChg chg="mod">
          <ac:chgData name="Melusine  CAMENSULI" userId="31f5a1e4-6ce0-4f5b-a83f-78fdf74f917c" providerId="ADAL" clId="{4B964C88-2871-449B-8997-0EF753EF4912}" dt="2025-05-09T15:30:23.501" v="9663" actId="115"/>
          <ac:spMkLst>
            <pc:docMk/>
            <pc:sldMk cId="2068102001" sldId="1251"/>
            <ac:spMk id="24" creationId="{1746911C-6035-19F2-66AE-6CD920B091F5}"/>
          </ac:spMkLst>
        </pc:spChg>
        <pc:spChg chg="mod">
          <ac:chgData name="Melusine  CAMENSULI" userId="31f5a1e4-6ce0-4f5b-a83f-78fdf74f917c" providerId="ADAL" clId="{4B964C88-2871-449B-8997-0EF753EF4912}" dt="2025-05-09T15:30:42.353" v="9667" actId="115"/>
          <ac:spMkLst>
            <pc:docMk/>
            <pc:sldMk cId="2068102001" sldId="1251"/>
            <ac:spMk id="50" creationId="{A8EDC502-1472-B191-B941-47B6EA67C8A9}"/>
          </ac:spMkLst>
        </pc:spChg>
        <pc:spChg chg="mod">
          <ac:chgData name="Melusine  CAMENSULI" userId="31f5a1e4-6ce0-4f5b-a83f-78fdf74f917c" providerId="ADAL" clId="{4B964C88-2871-449B-8997-0EF753EF4912}" dt="2025-05-09T15:30:47.210" v="9668" actId="115"/>
          <ac:spMkLst>
            <pc:docMk/>
            <pc:sldMk cId="2068102001" sldId="1251"/>
            <ac:spMk id="51" creationId="{424ECF12-7C23-268C-7250-83D96255EAB4}"/>
          </ac:spMkLst>
        </pc:spChg>
        <pc:spChg chg="mod">
          <ac:chgData name="Melusine  CAMENSULI" userId="31f5a1e4-6ce0-4f5b-a83f-78fdf74f917c" providerId="ADAL" clId="{4B964C88-2871-449B-8997-0EF753EF4912}" dt="2025-05-09T15:30:51.961" v="9669" actId="115"/>
          <ac:spMkLst>
            <pc:docMk/>
            <pc:sldMk cId="2068102001" sldId="1251"/>
            <ac:spMk id="53" creationId="{B41CAEF4-5311-8106-751A-1A734E03A772}"/>
          </ac:spMkLst>
        </pc:spChg>
        <pc:spChg chg="mod">
          <ac:chgData name="Melusine  CAMENSULI" userId="31f5a1e4-6ce0-4f5b-a83f-78fdf74f917c" providerId="ADAL" clId="{4B964C88-2871-449B-8997-0EF753EF4912}" dt="2025-05-09T15:30:54.728" v="9670" actId="115"/>
          <ac:spMkLst>
            <pc:docMk/>
            <pc:sldMk cId="2068102001" sldId="1251"/>
            <ac:spMk id="54" creationId="{8F217967-B130-F63E-252D-71EADD19BF80}"/>
          </ac:spMkLst>
        </pc:spChg>
        <pc:spChg chg="mod">
          <ac:chgData name="Melusine  CAMENSULI" userId="31f5a1e4-6ce0-4f5b-a83f-78fdf74f917c" providerId="ADAL" clId="{4B964C88-2871-449B-8997-0EF753EF4912}" dt="2025-05-09T15:31:01.727" v="9672" actId="115"/>
          <ac:spMkLst>
            <pc:docMk/>
            <pc:sldMk cId="2068102001" sldId="1251"/>
            <ac:spMk id="55" creationId="{B98FAAF5-4AEE-EEA8-E63D-3EE76CF36B0D}"/>
          </ac:spMkLst>
        </pc:spChg>
        <pc:picChg chg="mod">
          <ac:chgData name="Melusine  CAMENSULI" userId="31f5a1e4-6ce0-4f5b-a83f-78fdf74f917c" providerId="ADAL" clId="{4B964C88-2871-449B-8997-0EF753EF4912}" dt="2025-05-09T15:30:02.162" v="9659" actId="14100"/>
          <ac:picMkLst>
            <pc:docMk/>
            <pc:sldMk cId="2068102001" sldId="1251"/>
            <ac:picMk id="20" creationId="{580F1F25-8C7C-1F96-84B1-E49D2EDDD5E8}"/>
          </ac:picMkLst>
        </pc:picChg>
      </pc:sldChg>
      <pc:sldChg chg="modSp mod">
        <pc:chgData name="Melusine  CAMENSULI" userId="31f5a1e4-6ce0-4f5b-a83f-78fdf74f917c" providerId="ADAL" clId="{4B964C88-2871-449B-8997-0EF753EF4912}" dt="2025-04-29T14:42:59.264" v="6667" actId="14100"/>
        <pc:sldMkLst>
          <pc:docMk/>
          <pc:sldMk cId="1769563962" sldId="1252"/>
        </pc:sldMkLst>
        <pc:spChg chg="mod">
          <ac:chgData name="Melusine  CAMENSULI" userId="31f5a1e4-6ce0-4f5b-a83f-78fdf74f917c" providerId="ADAL" clId="{4B964C88-2871-449B-8997-0EF753EF4912}" dt="2025-04-29T14:42:59.264" v="6667" actId="14100"/>
          <ac:spMkLst>
            <pc:docMk/>
            <pc:sldMk cId="1769563962" sldId="1252"/>
            <ac:spMk id="8" creationId="{17D941EE-0BD1-0F97-F45B-79FD4E393673}"/>
          </ac:spMkLst>
        </pc:spChg>
        <pc:spChg chg="mod">
          <ac:chgData name="Melusine  CAMENSULI" userId="31f5a1e4-6ce0-4f5b-a83f-78fdf74f917c" providerId="ADAL" clId="{4B964C88-2871-449B-8997-0EF753EF4912}" dt="2025-04-29T14:42:49.792" v="6665" actId="14100"/>
          <ac:spMkLst>
            <pc:docMk/>
            <pc:sldMk cId="1769563962" sldId="1252"/>
            <ac:spMk id="21" creationId="{DD22A47E-2F0D-7AAC-2ABF-293580992738}"/>
          </ac:spMkLst>
        </pc:spChg>
        <pc:spChg chg="mod">
          <ac:chgData name="Melusine  CAMENSULI" userId="31f5a1e4-6ce0-4f5b-a83f-78fdf74f917c" providerId="ADAL" clId="{4B964C88-2871-449B-8997-0EF753EF4912}" dt="2025-04-29T14:42:43.473" v="6663" actId="14100"/>
          <ac:spMkLst>
            <pc:docMk/>
            <pc:sldMk cId="1769563962" sldId="1252"/>
            <ac:spMk id="23" creationId="{8987F770-A20F-C13D-639B-CA197F87B825}"/>
          </ac:spMkLst>
        </pc:spChg>
        <pc:spChg chg="mod">
          <ac:chgData name="Melusine  CAMENSULI" userId="31f5a1e4-6ce0-4f5b-a83f-78fdf74f917c" providerId="ADAL" clId="{4B964C88-2871-449B-8997-0EF753EF4912}" dt="2025-04-28T15:14:05.435" v="5042" actId="404"/>
          <ac:spMkLst>
            <pc:docMk/>
            <pc:sldMk cId="1769563962" sldId="1252"/>
            <ac:spMk id="25" creationId="{541F9DBB-8D94-D443-B4EC-056F4A09A37F}"/>
          </ac:spMkLst>
        </pc:spChg>
        <pc:graphicFrameChg chg="mod modGraphic">
          <ac:chgData name="Melusine  CAMENSULI" userId="31f5a1e4-6ce0-4f5b-a83f-78fdf74f917c" providerId="ADAL" clId="{4B964C88-2871-449B-8997-0EF753EF4912}" dt="2025-04-28T15:32:19.908" v="5533" actId="108"/>
          <ac:graphicFrameMkLst>
            <pc:docMk/>
            <pc:sldMk cId="1769563962" sldId="1252"/>
            <ac:graphicFrameMk id="15" creationId="{57EBA877-0FE2-BE47-7A76-4E7C6E419BBC}"/>
          </ac:graphicFrameMkLst>
        </pc:graphicFrameChg>
      </pc:sldChg>
      <pc:sldChg chg="modSp mod">
        <pc:chgData name="Melusine  CAMENSULI" userId="31f5a1e4-6ce0-4f5b-a83f-78fdf74f917c" providerId="ADAL" clId="{4B964C88-2871-449B-8997-0EF753EF4912}" dt="2025-04-28T08:39:32.516" v="459" actId="20577"/>
        <pc:sldMkLst>
          <pc:docMk/>
          <pc:sldMk cId="3694894968" sldId="1253"/>
        </pc:sldMkLst>
        <pc:spChg chg="mod">
          <ac:chgData name="Melusine  CAMENSULI" userId="31f5a1e4-6ce0-4f5b-a83f-78fdf74f917c" providerId="ADAL" clId="{4B964C88-2871-449B-8997-0EF753EF4912}" dt="2025-04-28T08:38:58.145" v="451" actId="108"/>
          <ac:spMkLst>
            <pc:docMk/>
            <pc:sldMk cId="3694894968" sldId="1253"/>
            <ac:spMk id="27" creationId="{3AA0ED6F-72D9-DBDC-4EAD-E33D44FF7C6D}"/>
          </ac:spMkLst>
        </pc:spChg>
        <pc:spChg chg="mod">
          <ac:chgData name="Melusine  CAMENSULI" userId="31f5a1e4-6ce0-4f5b-a83f-78fdf74f917c" providerId="ADAL" clId="{4B964C88-2871-449B-8997-0EF753EF4912}" dt="2025-04-28T08:37:19.273" v="440" actId="20577"/>
          <ac:spMkLst>
            <pc:docMk/>
            <pc:sldMk cId="3694894968" sldId="1253"/>
            <ac:spMk id="223" creationId="{2499B54D-15A9-7601-150D-5F9175FB13E6}"/>
          </ac:spMkLst>
        </pc:spChg>
        <pc:spChg chg="mod">
          <ac:chgData name="Melusine  CAMENSULI" userId="31f5a1e4-6ce0-4f5b-a83f-78fdf74f917c" providerId="ADAL" clId="{4B964C88-2871-449B-8997-0EF753EF4912}" dt="2025-04-28T08:39:32.516" v="459" actId="20577"/>
          <ac:spMkLst>
            <pc:docMk/>
            <pc:sldMk cId="3694894968" sldId="1253"/>
            <ac:spMk id="224" creationId="{FCA054BB-0617-47D8-8A4C-6C5AB7641ED8}"/>
          </ac:spMkLst>
        </pc:spChg>
      </pc:sldChg>
      <pc:sldChg chg="modSp mod">
        <pc:chgData name="Melusine  CAMENSULI" userId="31f5a1e4-6ce0-4f5b-a83f-78fdf74f917c" providerId="ADAL" clId="{4B964C88-2871-449B-8997-0EF753EF4912}" dt="2025-04-29T14:59:20.257" v="6713" actId="20577"/>
        <pc:sldMkLst>
          <pc:docMk/>
          <pc:sldMk cId="3637555747" sldId="1258"/>
        </pc:sldMkLst>
        <pc:spChg chg="mod">
          <ac:chgData name="Melusine  CAMENSULI" userId="31f5a1e4-6ce0-4f5b-a83f-78fdf74f917c" providerId="ADAL" clId="{4B964C88-2871-449B-8997-0EF753EF4912}" dt="2025-04-28T16:01:07.964" v="6167" actId="14100"/>
          <ac:spMkLst>
            <pc:docMk/>
            <pc:sldMk cId="3637555747" sldId="1258"/>
            <ac:spMk id="8" creationId="{537C62D4-40D0-9527-C092-7C1EE607C3A9}"/>
          </ac:spMkLst>
        </pc:spChg>
        <pc:spChg chg="mod">
          <ac:chgData name="Melusine  CAMENSULI" userId="31f5a1e4-6ce0-4f5b-a83f-78fdf74f917c" providerId="ADAL" clId="{4B964C88-2871-449B-8997-0EF753EF4912}" dt="2025-04-29T14:59:20.257" v="6713" actId="20577"/>
          <ac:spMkLst>
            <pc:docMk/>
            <pc:sldMk cId="3637555747" sldId="1258"/>
            <ac:spMk id="11" creationId="{B08133A5-3B50-8ED0-5632-4DE059C20810}"/>
          </ac:spMkLst>
        </pc:spChg>
        <pc:spChg chg="mod">
          <ac:chgData name="Melusine  CAMENSULI" userId="31f5a1e4-6ce0-4f5b-a83f-78fdf74f917c" providerId="ADAL" clId="{4B964C88-2871-449B-8997-0EF753EF4912}" dt="2025-04-28T16:01:02.729" v="6166" actId="1076"/>
          <ac:spMkLst>
            <pc:docMk/>
            <pc:sldMk cId="3637555747" sldId="1258"/>
            <ac:spMk id="22" creationId="{9588821D-5367-224F-FA4C-DB67D95C030F}"/>
          </ac:spMkLst>
        </pc:spChg>
        <pc:spChg chg="mod">
          <ac:chgData name="Melusine  CAMENSULI" userId="31f5a1e4-6ce0-4f5b-a83f-78fdf74f917c" providerId="ADAL" clId="{4B964C88-2871-449B-8997-0EF753EF4912}" dt="2025-04-28T15:46:22.091" v="5710" actId="14100"/>
          <ac:spMkLst>
            <pc:docMk/>
            <pc:sldMk cId="3637555747" sldId="1258"/>
            <ac:spMk id="25" creationId="{81338DB4-F7D3-94BA-6D80-E278F7513D0D}"/>
          </ac:spMkLst>
        </pc:spChg>
        <pc:spChg chg="mod">
          <ac:chgData name="Melusine  CAMENSULI" userId="31f5a1e4-6ce0-4f5b-a83f-78fdf74f917c" providerId="ADAL" clId="{4B964C88-2871-449B-8997-0EF753EF4912}" dt="2025-04-28T15:45:50.408" v="5691" actId="1076"/>
          <ac:spMkLst>
            <pc:docMk/>
            <pc:sldMk cId="3637555747" sldId="1258"/>
            <ac:spMk id="149" creationId="{5B606B56-53DA-AC1A-0C94-7B4E9F2DAC51}"/>
          </ac:spMkLst>
        </pc:spChg>
        <pc:grpChg chg="mod">
          <ac:chgData name="Melusine  CAMENSULI" userId="31f5a1e4-6ce0-4f5b-a83f-78fdf74f917c" providerId="ADAL" clId="{4B964C88-2871-449B-8997-0EF753EF4912}" dt="2025-04-28T15:46:26.516" v="5711" actId="1076"/>
          <ac:grpSpMkLst>
            <pc:docMk/>
            <pc:sldMk cId="3637555747" sldId="1258"/>
            <ac:grpSpMk id="18" creationId="{6E0CEAB0-CA40-10AB-B466-2E11C5CCBA67}"/>
          </ac:grpSpMkLst>
        </pc:grpChg>
        <pc:graphicFrameChg chg="mod modGraphic">
          <ac:chgData name="Melusine  CAMENSULI" userId="31f5a1e4-6ce0-4f5b-a83f-78fdf74f917c" providerId="ADAL" clId="{4B964C88-2871-449B-8997-0EF753EF4912}" dt="2025-04-28T15:46:29.053" v="5712" actId="14100"/>
          <ac:graphicFrameMkLst>
            <pc:docMk/>
            <pc:sldMk cId="3637555747" sldId="1258"/>
            <ac:graphicFrameMk id="15" creationId="{6848E69B-8723-70E0-9439-6DD781B68620}"/>
          </ac:graphicFrameMkLst>
        </pc:graphicFrameChg>
      </pc:sldChg>
      <pc:sldChg chg="modSp mod">
        <pc:chgData name="Melusine  CAMENSULI" userId="31f5a1e4-6ce0-4f5b-a83f-78fdf74f917c" providerId="ADAL" clId="{4B964C88-2871-449B-8997-0EF753EF4912}" dt="2025-04-28T08:36:22.141" v="437" actId="948"/>
        <pc:sldMkLst>
          <pc:docMk/>
          <pc:sldMk cId="1091385326" sldId="1260"/>
        </pc:sldMkLst>
        <pc:spChg chg="mod">
          <ac:chgData name="Melusine  CAMENSULI" userId="31f5a1e4-6ce0-4f5b-a83f-78fdf74f917c" providerId="ADAL" clId="{4B964C88-2871-449B-8997-0EF753EF4912}" dt="2025-04-28T08:34:53.642" v="430" actId="20577"/>
          <ac:spMkLst>
            <pc:docMk/>
            <pc:sldMk cId="1091385326" sldId="1260"/>
            <ac:spMk id="7" creationId="{474D4C6F-F072-D6CB-622F-3B8452A090BE}"/>
          </ac:spMkLst>
        </pc:spChg>
        <pc:spChg chg="mod">
          <ac:chgData name="Melusine  CAMENSULI" userId="31f5a1e4-6ce0-4f5b-a83f-78fdf74f917c" providerId="ADAL" clId="{4B964C88-2871-449B-8997-0EF753EF4912}" dt="2025-04-28T08:30:09.053" v="381" actId="6549"/>
          <ac:spMkLst>
            <pc:docMk/>
            <pc:sldMk cId="1091385326" sldId="1260"/>
            <ac:spMk id="8" creationId="{18DD02AA-65BD-2C3A-EF27-5E99A2D3D165}"/>
          </ac:spMkLst>
        </pc:spChg>
        <pc:spChg chg="mod">
          <ac:chgData name="Melusine  CAMENSULI" userId="31f5a1e4-6ce0-4f5b-a83f-78fdf74f917c" providerId="ADAL" clId="{4B964C88-2871-449B-8997-0EF753EF4912}" dt="2025-04-28T08:33:10.501" v="405" actId="20577"/>
          <ac:spMkLst>
            <pc:docMk/>
            <pc:sldMk cId="1091385326" sldId="1260"/>
            <ac:spMk id="11" creationId="{7D2A1B9B-92D0-126C-A779-CC9B1501337B}"/>
          </ac:spMkLst>
        </pc:spChg>
        <pc:spChg chg="mod">
          <ac:chgData name="Melusine  CAMENSULI" userId="31f5a1e4-6ce0-4f5b-a83f-78fdf74f917c" providerId="ADAL" clId="{4B964C88-2871-449B-8997-0EF753EF4912}" dt="2025-04-28T08:31:34.330" v="390" actId="20577"/>
          <ac:spMkLst>
            <pc:docMk/>
            <pc:sldMk cId="1091385326" sldId="1260"/>
            <ac:spMk id="13" creationId="{C6CFF883-1F14-F83B-6C0F-C2EE57326419}"/>
          </ac:spMkLst>
        </pc:spChg>
        <pc:spChg chg="mod">
          <ac:chgData name="Melusine  CAMENSULI" userId="31f5a1e4-6ce0-4f5b-a83f-78fdf74f917c" providerId="ADAL" clId="{4B964C88-2871-449B-8997-0EF753EF4912}" dt="2025-04-28T08:36:22.141" v="437" actId="948"/>
          <ac:spMkLst>
            <pc:docMk/>
            <pc:sldMk cId="1091385326" sldId="1260"/>
            <ac:spMk id="26" creationId="{F29A5AB8-9F64-069E-8DCF-A3A2AAECF7A0}"/>
          </ac:spMkLst>
        </pc:spChg>
        <pc:graphicFrameChg chg="modGraphic">
          <ac:chgData name="Melusine  CAMENSULI" userId="31f5a1e4-6ce0-4f5b-a83f-78fdf74f917c" providerId="ADAL" clId="{4B964C88-2871-449B-8997-0EF753EF4912}" dt="2025-04-28T08:28:23.652" v="374" actId="20577"/>
          <ac:graphicFrameMkLst>
            <pc:docMk/>
            <pc:sldMk cId="1091385326" sldId="1260"/>
            <ac:graphicFrameMk id="15" creationId="{33C584E5-4040-0EB0-9B42-5DDBD77CB985}"/>
          </ac:graphicFrameMkLst>
        </pc:graphicFrameChg>
      </pc:sldChg>
      <pc:sldChg chg="modSp del mod modShow">
        <pc:chgData name="Melusine  CAMENSULI" userId="31f5a1e4-6ce0-4f5b-a83f-78fdf74f917c" providerId="ADAL" clId="{4B964C88-2871-449B-8997-0EF753EF4912}" dt="2025-05-09T15:09:52.363" v="8936" actId="47"/>
        <pc:sldMkLst>
          <pc:docMk/>
          <pc:sldMk cId="1326779428" sldId="1262"/>
        </pc:sldMkLst>
      </pc:sldChg>
      <pc:sldChg chg="addSp delSp modSp del mod">
        <pc:chgData name="Melusine  CAMENSULI" userId="31f5a1e4-6ce0-4f5b-a83f-78fdf74f917c" providerId="ADAL" clId="{4B964C88-2871-449B-8997-0EF753EF4912}" dt="2025-05-09T15:17:00.118" v="9013" actId="47"/>
        <pc:sldMkLst>
          <pc:docMk/>
          <pc:sldMk cId="1873893376" sldId="1263"/>
        </pc:sldMkLst>
      </pc:sldChg>
      <pc:sldChg chg="modSp mod">
        <pc:chgData name="Melusine  CAMENSULI" userId="31f5a1e4-6ce0-4f5b-a83f-78fdf74f917c" providerId="ADAL" clId="{4B964C88-2871-449B-8997-0EF753EF4912}" dt="2025-05-27T13:08:25.872" v="11162" actId="20577"/>
        <pc:sldMkLst>
          <pc:docMk/>
          <pc:sldMk cId="1905540734" sldId="1264"/>
        </pc:sldMkLst>
        <pc:spChg chg="mod">
          <ac:chgData name="Melusine  CAMENSULI" userId="31f5a1e4-6ce0-4f5b-a83f-78fdf74f917c" providerId="ADAL" clId="{4B964C88-2871-449B-8997-0EF753EF4912}" dt="2025-05-09T15:51:29.487" v="10120" actId="1076"/>
          <ac:spMkLst>
            <pc:docMk/>
            <pc:sldMk cId="1905540734" sldId="1264"/>
            <ac:spMk id="8" creationId="{BEE8287E-3D16-7D19-3310-AC6315005BDD}"/>
          </ac:spMkLst>
        </pc:spChg>
        <pc:spChg chg="mod">
          <ac:chgData name="Melusine  CAMENSULI" userId="31f5a1e4-6ce0-4f5b-a83f-78fdf74f917c" providerId="ADAL" clId="{4B964C88-2871-449B-8997-0EF753EF4912}" dt="2025-04-28T15:41:34.314" v="5660" actId="1035"/>
          <ac:spMkLst>
            <pc:docMk/>
            <pc:sldMk cId="1905540734" sldId="1264"/>
            <ac:spMk id="10" creationId="{BEBA2029-88E9-0772-F6A4-4BDB4D9E2FF0}"/>
          </ac:spMkLst>
        </pc:spChg>
        <pc:spChg chg="mod">
          <ac:chgData name="Melusine  CAMENSULI" userId="31f5a1e4-6ce0-4f5b-a83f-78fdf74f917c" providerId="ADAL" clId="{4B964C88-2871-449B-8997-0EF753EF4912}" dt="2025-04-28T15:41:37.816" v="5661" actId="14100"/>
          <ac:spMkLst>
            <pc:docMk/>
            <pc:sldMk cId="1905540734" sldId="1264"/>
            <ac:spMk id="11" creationId="{42BA9E02-861F-2619-DF96-F83955222CA4}"/>
          </ac:spMkLst>
        </pc:spChg>
        <pc:spChg chg="mod">
          <ac:chgData name="Melusine  CAMENSULI" userId="31f5a1e4-6ce0-4f5b-a83f-78fdf74f917c" providerId="ADAL" clId="{4B964C88-2871-449B-8997-0EF753EF4912}" dt="2025-05-27T13:08:25.872" v="11162" actId="20577"/>
          <ac:spMkLst>
            <pc:docMk/>
            <pc:sldMk cId="1905540734" sldId="1264"/>
            <ac:spMk id="21" creationId="{575F8E50-8FE7-BC50-67E9-29D7749577CE}"/>
          </ac:spMkLst>
        </pc:spChg>
        <pc:spChg chg="mod">
          <ac:chgData name="Melusine  CAMENSULI" userId="31f5a1e4-6ce0-4f5b-a83f-78fdf74f917c" providerId="ADAL" clId="{4B964C88-2871-449B-8997-0EF753EF4912}" dt="2025-05-09T15:54:42.165" v="10304" actId="14100"/>
          <ac:spMkLst>
            <pc:docMk/>
            <pc:sldMk cId="1905540734" sldId="1264"/>
            <ac:spMk id="22" creationId="{E2CA6B9C-B103-E31B-C960-BE023A0E7EC2}"/>
          </ac:spMkLst>
        </pc:spChg>
        <pc:spChg chg="mod">
          <ac:chgData name="Melusine  CAMENSULI" userId="31f5a1e4-6ce0-4f5b-a83f-78fdf74f917c" providerId="ADAL" clId="{4B964C88-2871-449B-8997-0EF753EF4912}" dt="2025-05-09T15:54:56.399" v="10314" actId="20577"/>
          <ac:spMkLst>
            <pc:docMk/>
            <pc:sldMk cId="1905540734" sldId="1264"/>
            <ac:spMk id="26" creationId="{89F9280F-D1B6-0113-6308-EEC899135893}"/>
          </ac:spMkLst>
        </pc:spChg>
        <pc:grpChg chg="mod">
          <ac:chgData name="Melusine  CAMENSULI" userId="31f5a1e4-6ce0-4f5b-a83f-78fdf74f917c" providerId="ADAL" clId="{4B964C88-2871-449B-8997-0EF753EF4912}" dt="2025-04-28T15:41:34.314" v="5660" actId="1035"/>
          <ac:grpSpMkLst>
            <pc:docMk/>
            <pc:sldMk cId="1905540734" sldId="1264"/>
            <ac:grpSpMk id="49" creationId="{08FAFD5E-2134-9CFF-4DCC-B8AF06340BA0}"/>
          </ac:grpSpMkLst>
        </pc:grpChg>
        <pc:grpChg chg="mod">
          <ac:chgData name="Melusine  CAMENSULI" userId="31f5a1e4-6ce0-4f5b-a83f-78fdf74f917c" providerId="ADAL" clId="{4B964C88-2871-449B-8997-0EF753EF4912}" dt="2025-05-09T15:51:36.846" v="10121" actId="1076"/>
          <ac:grpSpMkLst>
            <pc:docMk/>
            <pc:sldMk cId="1905540734" sldId="1264"/>
            <ac:grpSpMk id="132" creationId="{F448E231-B694-1723-5DB4-2D255AE77E04}"/>
          </ac:grpSpMkLst>
        </pc:grpChg>
        <pc:graphicFrameChg chg="mod modGraphic">
          <ac:chgData name="Melusine  CAMENSULI" userId="31f5a1e4-6ce0-4f5b-a83f-78fdf74f917c" providerId="ADAL" clId="{4B964C88-2871-449B-8997-0EF753EF4912}" dt="2025-05-14T12:32:41.886" v="11026" actId="20577"/>
          <ac:graphicFrameMkLst>
            <pc:docMk/>
            <pc:sldMk cId="1905540734" sldId="1264"/>
            <ac:graphicFrameMk id="15" creationId="{922A3B94-3087-FB4E-0B56-702D65A76E9D}"/>
          </ac:graphicFrameMkLst>
        </pc:graphicFrameChg>
        <pc:picChg chg="mod">
          <ac:chgData name="Melusine  CAMENSULI" userId="31f5a1e4-6ce0-4f5b-a83f-78fdf74f917c" providerId="ADAL" clId="{4B964C88-2871-449B-8997-0EF753EF4912}" dt="2025-04-28T15:41:34.314" v="5660" actId="1035"/>
          <ac:picMkLst>
            <pc:docMk/>
            <pc:sldMk cId="1905540734" sldId="1264"/>
            <ac:picMk id="139" creationId="{8A2CAC56-E1D9-2884-F5F3-226D1A814D5B}"/>
          </ac:picMkLst>
        </pc:picChg>
        <pc:cxnChg chg="mod">
          <ac:chgData name="Melusine  CAMENSULI" userId="31f5a1e4-6ce0-4f5b-a83f-78fdf74f917c" providerId="ADAL" clId="{4B964C88-2871-449B-8997-0EF753EF4912}" dt="2025-05-09T15:54:45.631" v="10305" actId="14100"/>
          <ac:cxnSpMkLst>
            <pc:docMk/>
            <pc:sldMk cId="1905540734" sldId="1264"/>
            <ac:cxnSpMk id="23" creationId="{4AA3A38D-89F9-DDAE-30B8-626D0FD382EE}"/>
          </ac:cxnSpMkLst>
        </pc:cxnChg>
      </pc:sldChg>
      <pc:sldChg chg="modSp mod">
        <pc:chgData name="Melusine  CAMENSULI" userId="31f5a1e4-6ce0-4f5b-a83f-78fdf74f917c" providerId="ADAL" clId="{4B964C88-2871-449B-8997-0EF753EF4912}" dt="2025-05-09T16:25:08.768" v="10563" actId="179"/>
        <pc:sldMkLst>
          <pc:docMk/>
          <pc:sldMk cId="2916982316" sldId="1265"/>
        </pc:sldMkLst>
        <pc:spChg chg="mod">
          <ac:chgData name="Melusine  CAMENSULI" userId="31f5a1e4-6ce0-4f5b-a83f-78fdf74f917c" providerId="ADAL" clId="{4B964C88-2871-449B-8997-0EF753EF4912}" dt="2025-05-09T16:25:08.768" v="10563" actId="179"/>
          <ac:spMkLst>
            <pc:docMk/>
            <pc:sldMk cId="2916982316" sldId="1265"/>
            <ac:spMk id="25" creationId="{D126D595-5C76-C996-5326-33C0920A572C}"/>
          </ac:spMkLst>
        </pc:spChg>
      </pc:sldChg>
      <pc:sldChg chg="modSp mod">
        <pc:chgData name="Melusine  CAMENSULI" userId="31f5a1e4-6ce0-4f5b-a83f-78fdf74f917c" providerId="ADAL" clId="{4B964C88-2871-449B-8997-0EF753EF4912}" dt="2025-04-28T16:15:20.960" v="6328" actId="14100"/>
        <pc:sldMkLst>
          <pc:docMk/>
          <pc:sldMk cId="2488403462" sldId="1267"/>
        </pc:sldMkLst>
        <pc:spChg chg="mod">
          <ac:chgData name="Melusine  CAMENSULI" userId="31f5a1e4-6ce0-4f5b-a83f-78fdf74f917c" providerId="ADAL" clId="{4B964C88-2871-449B-8997-0EF753EF4912}" dt="2025-04-28T16:15:20.960" v="6328" actId="14100"/>
          <ac:spMkLst>
            <pc:docMk/>
            <pc:sldMk cId="2488403462" sldId="1267"/>
            <ac:spMk id="5" creationId="{5E249A0F-F19A-ABA7-87C2-092CFA9C7401}"/>
          </ac:spMkLst>
        </pc:spChg>
        <pc:spChg chg="mod">
          <ac:chgData name="Melusine  CAMENSULI" userId="31f5a1e4-6ce0-4f5b-a83f-78fdf74f917c" providerId="ADAL" clId="{4B964C88-2871-449B-8997-0EF753EF4912}" dt="2025-04-28T16:13:51.368" v="6280" actId="20577"/>
          <ac:spMkLst>
            <pc:docMk/>
            <pc:sldMk cId="2488403462" sldId="1267"/>
            <ac:spMk id="8" creationId="{DB855379-2445-9897-51E9-853CD252C1E5}"/>
          </ac:spMkLst>
        </pc:spChg>
        <pc:spChg chg="mod">
          <ac:chgData name="Melusine  CAMENSULI" userId="31f5a1e4-6ce0-4f5b-a83f-78fdf74f917c" providerId="ADAL" clId="{4B964C88-2871-449B-8997-0EF753EF4912}" dt="2025-04-28T16:12:30.188" v="6259" actId="20577"/>
          <ac:spMkLst>
            <pc:docMk/>
            <pc:sldMk cId="2488403462" sldId="1267"/>
            <ac:spMk id="25" creationId="{55F7598D-4BE9-886A-BA62-E2BC9DAA34AE}"/>
          </ac:spMkLst>
        </pc:spChg>
        <pc:graphicFrameChg chg="modGraphic">
          <ac:chgData name="Melusine  CAMENSULI" userId="31f5a1e4-6ce0-4f5b-a83f-78fdf74f917c" providerId="ADAL" clId="{4B964C88-2871-449B-8997-0EF753EF4912}" dt="2025-04-28T16:12:52.545" v="6260" actId="20577"/>
          <ac:graphicFrameMkLst>
            <pc:docMk/>
            <pc:sldMk cId="2488403462" sldId="1267"/>
            <ac:graphicFrameMk id="15" creationId="{4E38A65D-46B1-82C6-D6AD-56B83CCF0869}"/>
          </ac:graphicFrameMkLst>
        </pc:graphicFrameChg>
      </pc:sldChg>
      <pc:sldChg chg="modSp mod">
        <pc:chgData name="Melusine  CAMENSULI" userId="31f5a1e4-6ce0-4f5b-a83f-78fdf74f917c" providerId="ADAL" clId="{4B964C88-2871-449B-8997-0EF753EF4912}" dt="2025-04-28T11:58:51.342" v="2455" actId="108"/>
        <pc:sldMkLst>
          <pc:docMk/>
          <pc:sldMk cId="4204510883" sldId="1268"/>
        </pc:sldMkLst>
        <pc:spChg chg="mod">
          <ac:chgData name="Melusine  CAMENSULI" userId="31f5a1e4-6ce0-4f5b-a83f-78fdf74f917c" providerId="ADAL" clId="{4B964C88-2871-449B-8997-0EF753EF4912}" dt="2025-04-28T11:58:51.342" v="2455" actId="108"/>
          <ac:spMkLst>
            <pc:docMk/>
            <pc:sldMk cId="4204510883" sldId="1268"/>
            <ac:spMk id="42" creationId="{A85F94B8-445B-9F3E-9E9E-985C658E5B17}"/>
          </ac:spMkLst>
        </pc:spChg>
        <pc:spChg chg="mod">
          <ac:chgData name="Melusine  CAMENSULI" userId="31f5a1e4-6ce0-4f5b-a83f-78fdf74f917c" providerId="ADAL" clId="{4B964C88-2871-449B-8997-0EF753EF4912}" dt="2025-04-28T08:18:55.115" v="182" actId="14100"/>
          <ac:spMkLst>
            <pc:docMk/>
            <pc:sldMk cId="4204510883" sldId="1268"/>
            <ac:spMk id="156" creationId="{01A1F373-9486-427D-0B83-0D03C0A85868}"/>
          </ac:spMkLst>
        </pc:spChg>
      </pc:sldChg>
      <pc:sldChg chg="modSp mod">
        <pc:chgData name="Melusine  CAMENSULI" userId="31f5a1e4-6ce0-4f5b-a83f-78fdf74f917c" providerId="ADAL" clId="{4B964C88-2871-449B-8997-0EF753EF4912}" dt="2025-05-09T16:11:28.232" v="10419" actId="108"/>
        <pc:sldMkLst>
          <pc:docMk/>
          <pc:sldMk cId="1949546359" sldId="1269"/>
        </pc:sldMkLst>
        <pc:spChg chg="mod">
          <ac:chgData name="Melusine  CAMENSULI" userId="31f5a1e4-6ce0-4f5b-a83f-78fdf74f917c" providerId="ADAL" clId="{4B964C88-2871-449B-8997-0EF753EF4912}" dt="2025-04-28T09:02:13.044" v="738" actId="20577"/>
          <ac:spMkLst>
            <pc:docMk/>
            <pc:sldMk cId="1949546359" sldId="1269"/>
            <ac:spMk id="223" creationId="{8A7EEA28-4203-B53E-A2B4-E8F19B568512}"/>
          </ac:spMkLst>
        </pc:spChg>
        <pc:spChg chg="mod">
          <ac:chgData name="Melusine  CAMENSULI" userId="31f5a1e4-6ce0-4f5b-a83f-78fdf74f917c" providerId="ADAL" clId="{4B964C88-2871-449B-8997-0EF753EF4912}" dt="2025-05-09T16:11:28.232" v="10419" actId="108"/>
          <ac:spMkLst>
            <pc:docMk/>
            <pc:sldMk cId="1949546359" sldId="1269"/>
            <ac:spMk id="224" creationId="{6870FE91-CFFF-E91F-88E2-2FDEBA1F593E}"/>
          </ac:spMkLst>
        </pc:spChg>
      </pc:sldChg>
      <pc:sldChg chg="modSp mod">
        <pc:chgData name="Melusine  CAMENSULI" userId="31f5a1e4-6ce0-4f5b-a83f-78fdf74f917c" providerId="ADAL" clId="{4B964C88-2871-449B-8997-0EF753EF4912}" dt="2025-04-28T08:17:54.726" v="123" actId="108"/>
        <pc:sldMkLst>
          <pc:docMk/>
          <pc:sldMk cId="1812797313" sldId="1271"/>
        </pc:sldMkLst>
        <pc:spChg chg="mod">
          <ac:chgData name="Melusine  CAMENSULI" userId="31f5a1e4-6ce0-4f5b-a83f-78fdf74f917c" providerId="ADAL" clId="{4B964C88-2871-449B-8997-0EF753EF4912}" dt="2025-04-28T08:17:54.726" v="123" actId="108"/>
          <ac:spMkLst>
            <pc:docMk/>
            <pc:sldMk cId="1812797313" sldId="1271"/>
            <ac:spMk id="195" creationId="{983523CB-B781-4106-CDF9-FA942EEC0734}"/>
          </ac:spMkLst>
        </pc:spChg>
      </pc:sldChg>
      <pc:sldChg chg="addSp modSp mod">
        <pc:chgData name="Melusine  CAMENSULI" userId="31f5a1e4-6ce0-4f5b-a83f-78fdf74f917c" providerId="ADAL" clId="{4B964C88-2871-449B-8997-0EF753EF4912}" dt="2025-05-27T12:56:03.995" v="11157" actId="166"/>
        <pc:sldMkLst>
          <pc:docMk/>
          <pc:sldMk cId="563124089" sldId="1273"/>
        </pc:sldMkLst>
        <pc:spChg chg="mod">
          <ac:chgData name="Melusine  CAMENSULI" userId="31f5a1e4-6ce0-4f5b-a83f-78fdf74f917c" providerId="ADAL" clId="{4B964C88-2871-449B-8997-0EF753EF4912}" dt="2025-04-28T12:09:18.614" v="3016" actId="1076"/>
          <ac:spMkLst>
            <pc:docMk/>
            <pc:sldMk cId="563124089" sldId="1273"/>
            <ac:spMk id="5" creationId="{566B8039-0EA8-CFCB-7244-00097403BC9E}"/>
          </ac:spMkLst>
        </pc:spChg>
        <pc:spChg chg="mod">
          <ac:chgData name="Melusine  CAMENSULI" userId="31f5a1e4-6ce0-4f5b-a83f-78fdf74f917c" providerId="ADAL" clId="{4B964C88-2871-449B-8997-0EF753EF4912}" dt="2025-04-28T12:09:14.404" v="3015" actId="14100"/>
          <ac:spMkLst>
            <pc:docMk/>
            <pc:sldMk cId="563124089" sldId="1273"/>
            <ac:spMk id="7" creationId="{6FA73830-EC77-D59D-8414-4FBF4F246D34}"/>
          </ac:spMkLst>
        </pc:spChg>
        <pc:spChg chg="mod">
          <ac:chgData name="Melusine  CAMENSULI" userId="31f5a1e4-6ce0-4f5b-a83f-78fdf74f917c" providerId="ADAL" clId="{4B964C88-2871-449B-8997-0EF753EF4912}" dt="2025-04-28T12:03:31.740" v="2479" actId="14100"/>
          <ac:spMkLst>
            <pc:docMk/>
            <pc:sldMk cId="563124089" sldId="1273"/>
            <ac:spMk id="8" creationId="{A9B95F5D-B78A-0DF4-7A9B-85255C26183E}"/>
          </ac:spMkLst>
        </pc:spChg>
        <pc:spChg chg="add mod">
          <ac:chgData name="Melusine  CAMENSULI" userId="31f5a1e4-6ce0-4f5b-a83f-78fdf74f917c" providerId="ADAL" clId="{4B964C88-2871-449B-8997-0EF753EF4912}" dt="2025-04-28T12:09:21.814" v="3017" actId="1076"/>
          <ac:spMkLst>
            <pc:docMk/>
            <pc:sldMk cId="563124089" sldId="1273"/>
            <ac:spMk id="9" creationId="{B84F2389-906B-FF60-9294-61166ACD2BD6}"/>
          </ac:spMkLst>
        </pc:spChg>
        <pc:spChg chg="mod">
          <ac:chgData name="Melusine  CAMENSULI" userId="31f5a1e4-6ce0-4f5b-a83f-78fdf74f917c" providerId="ADAL" clId="{4B964C88-2871-449B-8997-0EF753EF4912}" dt="2025-04-28T12:04:04.687" v="2485"/>
          <ac:spMkLst>
            <pc:docMk/>
            <pc:sldMk cId="563124089" sldId="1273"/>
            <ac:spMk id="14" creationId="{72A5D0DB-0252-5BFA-C96C-EB0ED3AC1ED2}"/>
          </ac:spMkLst>
        </pc:spChg>
        <pc:spChg chg="mod">
          <ac:chgData name="Melusine  CAMENSULI" userId="31f5a1e4-6ce0-4f5b-a83f-78fdf74f917c" providerId="ADAL" clId="{4B964C88-2871-449B-8997-0EF753EF4912}" dt="2025-04-28T12:04:04.687" v="2485"/>
          <ac:spMkLst>
            <pc:docMk/>
            <pc:sldMk cId="563124089" sldId="1273"/>
            <ac:spMk id="21" creationId="{16CB807A-1229-64F1-3039-0D95DD008111}"/>
          </ac:spMkLst>
        </pc:spChg>
        <pc:spChg chg="mod">
          <ac:chgData name="Melusine  CAMENSULI" userId="31f5a1e4-6ce0-4f5b-a83f-78fdf74f917c" providerId="ADAL" clId="{4B964C88-2871-449B-8997-0EF753EF4912}" dt="2025-04-28T12:04:04.687" v="2485"/>
          <ac:spMkLst>
            <pc:docMk/>
            <pc:sldMk cId="563124089" sldId="1273"/>
            <ac:spMk id="22" creationId="{C92E8C16-169A-D1DA-38F3-C6D4F4FC0BD2}"/>
          </ac:spMkLst>
        </pc:spChg>
        <pc:spChg chg="mod">
          <ac:chgData name="Melusine  CAMENSULI" userId="31f5a1e4-6ce0-4f5b-a83f-78fdf74f917c" providerId="ADAL" clId="{4B964C88-2871-449B-8997-0EF753EF4912}" dt="2025-04-28T12:04:04.687" v="2485"/>
          <ac:spMkLst>
            <pc:docMk/>
            <pc:sldMk cId="563124089" sldId="1273"/>
            <ac:spMk id="23" creationId="{78032950-8A37-EAA4-4624-82B4546AF73B}"/>
          </ac:spMkLst>
        </pc:spChg>
        <pc:spChg chg="mod">
          <ac:chgData name="Melusine  CAMENSULI" userId="31f5a1e4-6ce0-4f5b-a83f-78fdf74f917c" providerId="ADAL" clId="{4B964C88-2871-449B-8997-0EF753EF4912}" dt="2025-05-27T12:55:54.915" v="11156" actId="108"/>
          <ac:spMkLst>
            <pc:docMk/>
            <pc:sldMk cId="563124089" sldId="1273"/>
            <ac:spMk id="42" creationId="{8404D049-185D-B9E4-D4ED-88FD96CA23C1}"/>
          </ac:spMkLst>
        </pc:spChg>
        <pc:spChg chg="mod">
          <ac:chgData name="Melusine  CAMENSULI" userId="31f5a1e4-6ce0-4f5b-a83f-78fdf74f917c" providerId="ADAL" clId="{4B964C88-2871-449B-8997-0EF753EF4912}" dt="2025-04-28T12:04:04.687" v="2485"/>
          <ac:spMkLst>
            <pc:docMk/>
            <pc:sldMk cId="563124089" sldId="1273"/>
            <ac:spMk id="118" creationId="{60D7EBFB-9953-BA45-AC6C-1FC1AE033AC5}"/>
          </ac:spMkLst>
        </pc:spChg>
        <pc:spChg chg="mod">
          <ac:chgData name="Melusine  CAMENSULI" userId="31f5a1e4-6ce0-4f5b-a83f-78fdf74f917c" providerId="ADAL" clId="{4B964C88-2871-449B-8997-0EF753EF4912}" dt="2025-04-28T12:04:04.687" v="2485"/>
          <ac:spMkLst>
            <pc:docMk/>
            <pc:sldMk cId="563124089" sldId="1273"/>
            <ac:spMk id="122" creationId="{1505A5BE-27DD-3836-6624-486720DE8536}"/>
          </ac:spMkLst>
        </pc:spChg>
        <pc:spChg chg="mod">
          <ac:chgData name="Melusine  CAMENSULI" userId="31f5a1e4-6ce0-4f5b-a83f-78fdf74f917c" providerId="ADAL" clId="{4B964C88-2871-449B-8997-0EF753EF4912}" dt="2025-04-28T12:04:04.687" v="2485"/>
          <ac:spMkLst>
            <pc:docMk/>
            <pc:sldMk cId="563124089" sldId="1273"/>
            <ac:spMk id="128" creationId="{5D818E32-33D9-856B-8C03-0A90F9ABB9BB}"/>
          </ac:spMkLst>
        </pc:spChg>
        <pc:spChg chg="mod">
          <ac:chgData name="Melusine  CAMENSULI" userId="31f5a1e4-6ce0-4f5b-a83f-78fdf74f917c" providerId="ADAL" clId="{4B964C88-2871-449B-8997-0EF753EF4912}" dt="2025-04-28T12:04:04.687" v="2485"/>
          <ac:spMkLst>
            <pc:docMk/>
            <pc:sldMk cId="563124089" sldId="1273"/>
            <ac:spMk id="130" creationId="{9657E94C-4210-7A90-6517-88B0394C7695}"/>
          </ac:spMkLst>
        </pc:spChg>
        <pc:spChg chg="mod">
          <ac:chgData name="Melusine  CAMENSULI" userId="31f5a1e4-6ce0-4f5b-a83f-78fdf74f917c" providerId="ADAL" clId="{4B964C88-2871-449B-8997-0EF753EF4912}" dt="2025-04-28T12:04:04.687" v="2485"/>
          <ac:spMkLst>
            <pc:docMk/>
            <pc:sldMk cId="563124089" sldId="1273"/>
            <ac:spMk id="156" creationId="{5EC5F109-EA76-0FED-F07F-BAD999217ED9}"/>
          </ac:spMkLst>
        </pc:spChg>
        <pc:spChg chg="mod">
          <ac:chgData name="Melusine  CAMENSULI" userId="31f5a1e4-6ce0-4f5b-a83f-78fdf74f917c" providerId="ADAL" clId="{4B964C88-2871-449B-8997-0EF753EF4912}" dt="2025-04-28T12:04:04.687" v="2485"/>
          <ac:spMkLst>
            <pc:docMk/>
            <pc:sldMk cId="563124089" sldId="1273"/>
            <ac:spMk id="158" creationId="{E6D51C2B-36AC-D3FC-016B-7307E5F2E85A}"/>
          </ac:spMkLst>
        </pc:spChg>
        <pc:grpChg chg="mod">
          <ac:chgData name="Melusine  CAMENSULI" userId="31f5a1e4-6ce0-4f5b-a83f-78fdf74f917c" providerId="ADAL" clId="{4B964C88-2871-449B-8997-0EF753EF4912}" dt="2025-04-28T12:09:30.651" v="3018" actId="1076"/>
          <ac:grpSpMkLst>
            <pc:docMk/>
            <pc:sldMk cId="563124089" sldId="1273"/>
            <ac:grpSpMk id="12" creationId="{F2F01B30-D214-D5A0-5978-3CD484011A93}"/>
          </ac:grpSpMkLst>
        </pc:grpChg>
        <pc:grpChg chg="mod">
          <ac:chgData name="Melusine  CAMENSULI" userId="31f5a1e4-6ce0-4f5b-a83f-78fdf74f917c" providerId="ADAL" clId="{4B964C88-2871-449B-8997-0EF753EF4912}" dt="2025-04-28T12:03:26.643" v="2477" actId="1076"/>
          <ac:grpSpMkLst>
            <pc:docMk/>
            <pc:sldMk cId="563124089" sldId="1273"/>
            <ac:grpSpMk id="110" creationId="{E844809A-62A4-47DC-71A4-060EAE0F7B8D}"/>
          </ac:grpSpMkLst>
        </pc:grpChg>
        <pc:grpChg chg="ord">
          <ac:chgData name="Melusine  CAMENSULI" userId="31f5a1e4-6ce0-4f5b-a83f-78fdf74f917c" providerId="ADAL" clId="{4B964C88-2871-449B-8997-0EF753EF4912}" dt="2025-05-27T12:56:03.995" v="11157" actId="166"/>
          <ac:grpSpMkLst>
            <pc:docMk/>
            <pc:sldMk cId="563124089" sldId="1273"/>
            <ac:grpSpMk id="135" creationId="{5A26F46E-EB71-6880-F9FA-6A5A2B827BA4}"/>
          </ac:grpSpMkLst>
        </pc:grpChg>
      </pc:sldChg>
      <pc:sldChg chg="modSp mod">
        <pc:chgData name="Melusine  CAMENSULI" userId="31f5a1e4-6ce0-4f5b-a83f-78fdf74f917c" providerId="ADAL" clId="{4B964C88-2871-449B-8997-0EF753EF4912}" dt="2025-04-28T15:01:44.302" v="4753" actId="115"/>
        <pc:sldMkLst>
          <pc:docMk/>
          <pc:sldMk cId="3334657333" sldId="1274"/>
        </pc:sldMkLst>
        <pc:spChg chg="mod">
          <ac:chgData name="Melusine  CAMENSULI" userId="31f5a1e4-6ce0-4f5b-a83f-78fdf74f917c" providerId="ADAL" clId="{4B964C88-2871-449B-8997-0EF753EF4912}" dt="2025-04-28T15:00:11.091" v="4682" actId="14100"/>
          <ac:spMkLst>
            <pc:docMk/>
            <pc:sldMk cId="3334657333" sldId="1274"/>
            <ac:spMk id="4" creationId="{3CC4ED7F-933F-329C-1789-EDE04E552A70}"/>
          </ac:spMkLst>
        </pc:spChg>
        <pc:spChg chg="mod">
          <ac:chgData name="Melusine  CAMENSULI" userId="31f5a1e4-6ce0-4f5b-a83f-78fdf74f917c" providerId="ADAL" clId="{4B964C88-2871-449B-8997-0EF753EF4912}" dt="2025-04-28T15:01:44.302" v="4753" actId="115"/>
          <ac:spMkLst>
            <pc:docMk/>
            <pc:sldMk cId="3334657333" sldId="1274"/>
            <ac:spMk id="7" creationId="{B82D772C-5BE2-A598-A53B-0CDF8EF71C8A}"/>
          </ac:spMkLst>
        </pc:spChg>
      </pc:sldChg>
      <pc:sldChg chg="modSp mod">
        <pc:chgData name="Melusine  CAMENSULI" userId="31f5a1e4-6ce0-4f5b-a83f-78fdf74f917c" providerId="ADAL" clId="{4B964C88-2871-449B-8997-0EF753EF4912}" dt="2025-05-09T16:16:08.101" v="10446" actId="6549"/>
        <pc:sldMkLst>
          <pc:docMk/>
          <pc:sldMk cId="3283551275" sldId="1275"/>
        </pc:sldMkLst>
        <pc:spChg chg="mod">
          <ac:chgData name="Melusine  CAMENSULI" userId="31f5a1e4-6ce0-4f5b-a83f-78fdf74f917c" providerId="ADAL" clId="{4B964C88-2871-449B-8997-0EF753EF4912}" dt="2025-05-09T16:16:01.787" v="10445" actId="6549"/>
          <ac:spMkLst>
            <pc:docMk/>
            <pc:sldMk cId="3283551275" sldId="1275"/>
            <ac:spMk id="26" creationId="{0D8D032D-94C8-7120-B88D-0022EDABB052}"/>
          </ac:spMkLst>
        </pc:spChg>
        <pc:spChg chg="mod">
          <ac:chgData name="Melusine  CAMENSULI" userId="31f5a1e4-6ce0-4f5b-a83f-78fdf74f917c" providerId="ADAL" clId="{4B964C88-2871-449B-8997-0EF753EF4912}" dt="2025-05-09T16:16:08.101" v="10446" actId="6549"/>
          <ac:spMkLst>
            <pc:docMk/>
            <pc:sldMk cId="3283551275" sldId="1275"/>
            <ac:spMk id="149" creationId="{4AF8D1B7-626E-AE4D-B7C3-EE310E6E380C}"/>
          </ac:spMkLst>
        </pc:spChg>
        <pc:graphicFrameChg chg="mod modGraphic">
          <ac:chgData name="Melusine  CAMENSULI" userId="31f5a1e4-6ce0-4f5b-a83f-78fdf74f917c" providerId="ADAL" clId="{4B964C88-2871-449B-8997-0EF753EF4912}" dt="2025-05-09T16:04:17.337" v="10365" actId="108"/>
          <ac:graphicFrameMkLst>
            <pc:docMk/>
            <pc:sldMk cId="3283551275" sldId="1275"/>
            <ac:graphicFrameMk id="15" creationId="{FFAA3F71-A565-833D-70AE-9BF2082E3293}"/>
          </ac:graphicFrameMkLst>
        </pc:graphicFrameChg>
      </pc:sldChg>
      <pc:sldChg chg="modSp mod">
        <pc:chgData name="Melusine  CAMENSULI" userId="31f5a1e4-6ce0-4f5b-a83f-78fdf74f917c" providerId="ADAL" clId="{4B964C88-2871-449B-8997-0EF753EF4912}" dt="2025-05-09T16:06:52.710" v="10370" actId="20577"/>
        <pc:sldMkLst>
          <pc:docMk/>
          <pc:sldMk cId="2743781249" sldId="1276"/>
        </pc:sldMkLst>
        <pc:spChg chg="mod">
          <ac:chgData name="Melusine  CAMENSULI" userId="31f5a1e4-6ce0-4f5b-a83f-78fdf74f917c" providerId="ADAL" clId="{4B964C88-2871-449B-8997-0EF753EF4912}" dt="2025-04-28T10:27:36.081" v="2350" actId="20577"/>
          <ac:spMkLst>
            <pc:docMk/>
            <pc:sldMk cId="2743781249" sldId="1276"/>
            <ac:spMk id="7" creationId="{068B091B-373E-FA56-0032-068E1B45134D}"/>
          </ac:spMkLst>
        </pc:spChg>
        <pc:spChg chg="mod">
          <ac:chgData name="Melusine  CAMENSULI" userId="31f5a1e4-6ce0-4f5b-a83f-78fdf74f917c" providerId="ADAL" clId="{4B964C88-2871-449B-8997-0EF753EF4912}" dt="2025-05-09T16:06:52.710" v="10370" actId="20577"/>
          <ac:spMkLst>
            <pc:docMk/>
            <pc:sldMk cId="2743781249" sldId="1276"/>
            <ac:spMk id="40" creationId="{BBE40412-0049-0229-8847-78C62312CBE2}"/>
          </ac:spMkLst>
        </pc:spChg>
      </pc:sldChg>
      <pc:sldChg chg="modSp mod">
        <pc:chgData name="Melusine  CAMENSULI" userId="31f5a1e4-6ce0-4f5b-a83f-78fdf74f917c" providerId="ADAL" clId="{4B964C88-2871-449B-8997-0EF753EF4912}" dt="2025-05-09T16:07:34.530" v="10377" actId="108"/>
        <pc:sldMkLst>
          <pc:docMk/>
          <pc:sldMk cId="893058438" sldId="1277"/>
        </pc:sldMkLst>
        <pc:spChg chg="mod">
          <ac:chgData name="Melusine  CAMENSULI" userId="31f5a1e4-6ce0-4f5b-a83f-78fdf74f917c" providerId="ADAL" clId="{4B964C88-2871-449B-8997-0EF753EF4912}" dt="2025-04-28T14:47:40.579" v="4397" actId="20577"/>
          <ac:spMkLst>
            <pc:docMk/>
            <pc:sldMk cId="893058438" sldId="1277"/>
            <ac:spMk id="7" creationId="{1FD73ACF-1A1F-A79D-1FE1-B3AB51134C89}"/>
          </ac:spMkLst>
        </pc:spChg>
        <pc:spChg chg="mod">
          <ac:chgData name="Melusine  CAMENSULI" userId="31f5a1e4-6ce0-4f5b-a83f-78fdf74f917c" providerId="ADAL" clId="{4B964C88-2871-449B-8997-0EF753EF4912}" dt="2025-05-09T16:07:34.530" v="10377" actId="108"/>
          <ac:spMkLst>
            <pc:docMk/>
            <pc:sldMk cId="893058438" sldId="1277"/>
            <ac:spMk id="40" creationId="{24906628-343F-512B-E064-4D9E6916055B}"/>
          </ac:spMkLst>
        </pc:spChg>
        <pc:spChg chg="mod">
          <ac:chgData name="Melusine  CAMENSULI" userId="31f5a1e4-6ce0-4f5b-a83f-78fdf74f917c" providerId="ADAL" clId="{4B964C88-2871-449B-8997-0EF753EF4912}" dt="2025-04-28T10:25:31.830" v="2322" actId="3626"/>
          <ac:spMkLst>
            <pc:docMk/>
            <pc:sldMk cId="893058438" sldId="1277"/>
            <ac:spMk id="156" creationId="{F0D63862-B5BE-41FD-ED6F-1CB4C8B51E03}"/>
          </ac:spMkLst>
        </pc:spChg>
      </pc:sldChg>
      <pc:sldChg chg="modNotesTx">
        <pc:chgData name="Melusine  CAMENSULI" userId="31f5a1e4-6ce0-4f5b-a83f-78fdf74f917c" providerId="ADAL" clId="{4B964C88-2871-449B-8997-0EF753EF4912}" dt="2025-05-27T14:01:13.793" v="11164" actId="20577"/>
        <pc:sldMkLst>
          <pc:docMk/>
          <pc:sldMk cId="531194410" sldId="1279"/>
        </pc:sldMkLst>
      </pc:sldChg>
      <pc:sldChg chg="modSp mod">
        <pc:chgData name="Melusine  CAMENSULI" userId="31f5a1e4-6ce0-4f5b-a83f-78fdf74f917c" providerId="ADAL" clId="{4B964C88-2871-449B-8997-0EF753EF4912}" dt="2025-04-28T16:20:05.806" v="6387" actId="108"/>
        <pc:sldMkLst>
          <pc:docMk/>
          <pc:sldMk cId="151643256" sldId="1283"/>
        </pc:sldMkLst>
        <pc:spChg chg="mod">
          <ac:chgData name="Melusine  CAMENSULI" userId="31f5a1e4-6ce0-4f5b-a83f-78fdf74f917c" providerId="ADAL" clId="{4B964C88-2871-449B-8997-0EF753EF4912}" dt="2025-04-28T16:20:05.806" v="6387" actId="108"/>
          <ac:spMkLst>
            <pc:docMk/>
            <pc:sldMk cId="151643256" sldId="1283"/>
            <ac:spMk id="8" creationId="{B20D3CA2-F6FA-7445-AC4F-33FD23A7EC9A}"/>
          </ac:spMkLst>
        </pc:spChg>
      </pc:sldChg>
      <pc:sldChg chg="modSp mod">
        <pc:chgData name="Melusine  CAMENSULI" userId="31f5a1e4-6ce0-4f5b-a83f-78fdf74f917c" providerId="ADAL" clId="{4B964C88-2871-449B-8997-0EF753EF4912}" dt="2025-05-09T16:12:19.871" v="10426" actId="108"/>
        <pc:sldMkLst>
          <pc:docMk/>
          <pc:sldMk cId="1118879306" sldId="1284"/>
        </pc:sldMkLst>
        <pc:spChg chg="mod">
          <ac:chgData name="Melusine  CAMENSULI" userId="31f5a1e4-6ce0-4f5b-a83f-78fdf74f917c" providerId="ADAL" clId="{4B964C88-2871-449B-8997-0EF753EF4912}" dt="2025-05-09T16:12:19.871" v="10426" actId="108"/>
          <ac:spMkLst>
            <pc:docMk/>
            <pc:sldMk cId="1118879306" sldId="1284"/>
            <ac:spMk id="11" creationId="{07B90C1A-C798-21F5-2D82-08D6ADBB6153}"/>
          </ac:spMkLst>
        </pc:spChg>
        <pc:graphicFrameChg chg="mod modGraphic">
          <ac:chgData name="Melusine  CAMENSULI" userId="31f5a1e4-6ce0-4f5b-a83f-78fdf74f917c" providerId="ADAL" clId="{4B964C88-2871-449B-8997-0EF753EF4912}" dt="2025-04-28T10:20:23.437" v="2283" actId="20577"/>
          <ac:graphicFrameMkLst>
            <pc:docMk/>
            <pc:sldMk cId="1118879306" sldId="1284"/>
            <ac:graphicFrameMk id="14" creationId="{246A4837-8307-C87C-CF68-4AF1F2321A46}"/>
          </ac:graphicFrameMkLst>
        </pc:graphicFrameChg>
      </pc:sldChg>
      <pc:sldChg chg="modSp mod">
        <pc:chgData name="Melusine  CAMENSULI" userId="31f5a1e4-6ce0-4f5b-a83f-78fdf74f917c" providerId="ADAL" clId="{4B964C88-2871-449B-8997-0EF753EF4912}" dt="2025-05-09T16:02:02.024" v="10358" actId="20577"/>
        <pc:sldMkLst>
          <pc:docMk/>
          <pc:sldMk cId="3136579490" sldId="1286"/>
        </pc:sldMkLst>
        <pc:spChg chg="mod">
          <ac:chgData name="Melusine  CAMENSULI" userId="31f5a1e4-6ce0-4f5b-a83f-78fdf74f917c" providerId="ADAL" clId="{4B964C88-2871-449B-8997-0EF753EF4912}" dt="2025-05-09T16:02:02.024" v="10358" actId="20577"/>
          <ac:spMkLst>
            <pc:docMk/>
            <pc:sldMk cId="3136579490" sldId="1286"/>
            <ac:spMk id="10" creationId="{CBFE0036-9D72-D851-AD98-FFC29AB31C17}"/>
          </ac:spMkLst>
        </pc:spChg>
      </pc:sldChg>
      <pc:sldChg chg="modSp mod">
        <pc:chgData name="Melusine  CAMENSULI" userId="31f5a1e4-6ce0-4f5b-a83f-78fdf74f917c" providerId="ADAL" clId="{4B964C88-2871-449B-8997-0EF753EF4912}" dt="2025-05-09T16:23:02.207" v="10560" actId="20577"/>
        <pc:sldMkLst>
          <pc:docMk/>
          <pc:sldMk cId="3576826980" sldId="1287"/>
        </pc:sldMkLst>
        <pc:spChg chg="mod">
          <ac:chgData name="Melusine  CAMENSULI" userId="31f5a1e4-6ce0-4f5b-a83f-78fdf74f917c" providerId="ADAL" clId="{4B964C88-2871-449B-8997-0EF753EF4912}" dt="2025-05-09T16:23:02.207" v="10560" actId="20577"/>
          <ac:spMkLst>
            <pc:docMk/>
            <pc:sldMk cId="3576826980" sldId="1287"/>
            <ac:spMk id="3" creationId="{4BCC99E8-87FE-5DA0-B097-E96513B388B3}"/>
          </ac:spMkLst>
        </pc:spChg>
      </pc:sldChg>
      <pc:sldChg chg="modSp mod">
        <pc:chgData name="Melusine  CAMENSULI" userId="31f5a1e4-6ce0-4f5b-a83f-78fdf74f917c" providerId="ADAL" clId="{4B964C88-2871-449B-8997-0EF753EF4912}" dt="2025-04-28T08:46:43.375" v="564" actId="20577"/>
        <pc:sldMkLst>
          <pc:docMk/>
          <pc:sldMk cId="109939145" sldId="1288"/>
        </pc:sldMkLst>
        <pc:spChg chg="mod">
          <ac:chgData name="Melusine  CAMENSULI" userId="31f5a1e4-6ce0-4f5b-a83f-78fdf74f917c" providerId="ADAL" clId="{4B964C88-2871-449B-8997-0EF753EF4912}" dt="2025-04-28T08:43:58.300" v="516" actId="1036"/>
          <ac:spMkLst>
            <pc:docMk/>
            <pc:sldMk cId="109939145" sldId="1288"/>
            <ac:spMk id="27" creationId="{8D4B571F-2D4D-177E-0999-2FE20226CD62}"/>
          </ac:spMkLst>
        </pc:spChg>
        <pc:spChg chg="mod">
          <ac:chgData name="Melusine  CAMENSULI" userId="31f5a1e4-6ce0-4f5b-a83f-78fdf74f917c" providerId="ADAL" clId="{4B964C88-2871-449B-8997-0EF753EF4912}" dt="2025-04-28T08:40:02.753" v="465" actId="20577"/>
          <ac:spMkLst>
            <pc:docMk/>
            <pc:sldMk cId="109939145" sldId="1288"/>
            <ac:spMk id="224" creationId="{7300A7D5-3C92-E544-75A1-DADD0CBBD4D5}"/>
          </ac:spMkLst>
        </pc:spChg>
        <pc:spChg chg="mod">
          <ac:chgData name="Melusine  CAMENSULI" userId="31f5a1e4-6ce0-4f5b-a83f-78fdf74f917c" providerId="ADAL" clId="{4B964C88-2871-449B-8997-0EF753EF4912}" dt="2025-04-28T08:46:43.375" v="564" actId="20577"/>
          <ac:spMkLst>
            <pc:docMk/>
            <pc:sldMk cId="109939145" sldId="1288"/>
            <ac:spMk id="225" creationId="{E08F6D5B-5F38-E68F-A28A-C1C3A4932998}"/>
          </ac:spMkLst>
        </pc:spChg>
        <pc:spChg chg="mod">
          <ac:chgData name="Melusine  CAMENSULI" userId="31f5a1e4-6ce0-4f5b-a83f-78fdf74f917c" providerId="ADAL" clId="{4B964C88-2871-449B-8997-0EF753EF4912}" dt="2025-04-28T08:43:44.846" v="471" actId="108"/>
          <ac:spMkLst>
            <pc:docMk/>
            <pc:sldMk cId="109939145" sldId="1288"/>
            <ac:spMk id="227" creationId="{B69DBB7A-13FA-527B-F1CE-7F7CF1080F2C}"/>
          </ac:spMkLst>
        </pc:spChg>
        <pc:grpChg chg="mod">
          <ac:chgData name="Melusine  CAMENSULI" userId="31f5a1e4-6ce0-4f5b-a83f-78fdf74f917c" providerId="ADAL" clId="{4B964C88-2871-449B-8997-0EF753EF4912}" dt="2025-04-28T08:43:58.300" v="516" actId="1036"/>
          <ac:grpSpMkLst>
            <pc:docMk/>
            <pc:sldMk cId="109939145" sldId="1288"/>
            <ac:grpSpMk id="53" creationId="{E3CC51BC-0774-1FE0-5EEB-C6D55965A3E4}"/>
          </ac:grpSpMkLst>
        </pc:grpChg>
        <pc:grpChg chg="mod">
          <ac:chgData name="Melusine  CAMENSULI" userId="31f5a1e4-6ce0-4f5b-a83f-78fdf74f917c" providerId="ADAL" clId="{4B964C88-2871-449B-8997-0EF753EF4912}" dt="2025-04-28T08:43:58.300" v="516" actId="1036"/>
          <ac:grpSpMkLst>
            <pc:docMk/>
            <pc:sldMk cId="109939145" sldId="1288"/>
            <ac:grpSpMk id="56" creationId="{BD797BDE-BE15-B7FF-6FDC-CD9F541FAAE7}"/>
          </ac:grpSpMkLst>
        </pc:grpChg>
      </pc:sldChg>
      <pc:sldChg chg="addSp modSp mod">
        <pc:chgData name="Melusine  CAMENSULI" userId="31f5a1e4-6ce0-4f5b-a83f-78fdf74f917c" providerId="ADAL" clId="{4B964C88-2871-449B-8997-0EF753EF4912}" dt="2025-05-14T12:35:50.328" v="11037" actId="20577"/>
        <pc:sldMkLst>
          <pc:docMk/>
          <pc:sldMk cId="2848703559" sldId="1289"/>
        </pc:sldMkLst>
        <pc:spChg chg="add mod">
          <ac:chgData name="Melusine  CAMENSULI" userId="31f5a1e4-6ce0-4f5b-a83f-78fdf74f917c" providerId="ADAL" clId="{4B964C88-2871-449B-8997-0EF753EF4912}" dt="2025-05-14T12:35:50.328" v="11037" actId="20577"/>
          <ac:spMkLst>
            <pc:docMk/>
            <pc:sldMk cId="2848703559" sldId="1289"/>
            <ac:spMk id="13" creationId="{7638357B-3CF4-7794-D0A7-5769CABB9869}"/>
          </ac:spMkLst>
        </pc:spChg>
        <pc:spChg chg="mod">
          <ac:chgData name="Melusine  CAMENSULI" userId="31f5a1e4-6ce0-4f5b-a83f-78fdf74f917c" providerId="ADAL" clId="{4B964C88-2871-449B-8997-0EF753EF4912}" dt="2025-04-28T08:54:20.271" v="697" actId="14100"/>
          <ac:spMkLst>
            <pc:docMk/>
            <pc:sldMk cId="2848703559" sldId="1289"/>
            <ac:spMk id="27" creationId="{EEF5187E-9930-BFC8-2201-8189D1D143AF}"/>
          </ac:spMkLst>
        </pc:spChg>
        <pc:spChg chg="mod">
          <ac:chgData name="Melusine  CAMENSULI" userId="31f5a1e4-6ce0-4f5b-a83f-78fdf74f917c" providerId="ADAL" clId="{4B964C88-2871-449B-8997-0EF753EF4912}" dt="2025-04-28T08:16:59.320" v="84" actId="113"/>
          <ac:spMkLst>
            <pc:docMk/>
            <pc:sldMk cId="2848703559" sldId="1289"/>
            <ac:spMk id="214" creationId="{7986C4D6-C22F-E2F5-9424-F105A83E1E82}"/>
          </ac:spMkLst>
        </pc:spChg>
        <pc:spChg chg="mod">
          <ac:chgData name="Melusine  CAMENSULI" userId="31f5a1e4-6ce0-4f5b-a83f-78fdf74f917c" providerId="ADAL" clId="{4B964C88-2871-449B-8997-0EF753EF4912}" dt="2025-04-28T08:53:17.283" v="630" actId="1076"/>
          <ac:spMkLst>
            <pc:docMk/>
            <pc:sldMk cId="2848703559" sldId="1289"/>
            <ac:spMk id="216" creationId="{340C50CD-8E1E-AB89-F99C-192E839C097D}"/>
          </ac:spMkLst>
        </pc:spChg>
        <pc:spChg chg="mod">
          <ac:chgData name="Melusine  CAMENSULI" userId="31f5a1e4-6ce0-4f5b-a83f-78fdf74f917c" providerId="ADAL" clId="{4B964C88-2871-449B-8997-0EF753EF4912}" dt="2025-04-28T08:53:24.831" v="631" actId="1076"/>
          <ac:spMkLst>
            <pc:docMk/>
            <pc:sldMk cId="2848703559" sldId="1289"/>
            <ac:spMk id="217" creationId="{BFC2AE61-C447-7B93-4CF7-E457D7AC5CBC}"/>
          </ac:spMkLst>
        </pc:spChg>
        <pc:spChg chg="mod">
          <ac:chgData name="Melusine  CAMENSULI" userId="31f5a1e4-6ce0-4f5b-a83f-78fdf74f917c" providerId="ADAL" clId="{4B964C88-2871-449B-8997-0EF753EF4912}" dt="2025-04-28T08:53:12.263" v="629" actId="1076"/>
          <ac:spMkLst>
            <pc:docMk/>
            <pc:sldMk cId="2848703559" sldId="1289"/>
            <ac:spMk id="223" creationId="{88F85322-1F89-10A7-9053-E7844F7B4E0B}"/>
          </ac:spMkLst>
        </pc:spChg>
        <pc:spChg chg="mod">
          <ac:chgData name="Melusine  CAMENSULI" userId="31f5a1e4-6ce0-4f5b-a83f-78fdf74f917c" providerId="ADAL" clId="{4B964C88-2871-449B-8997-0EF753EF4912}" dt="2025-04-28T08:53:24.831" v="631" actId="1076"/>
          <ac:spMkLst>
            <pc:docMk/>
            <pc:sldMk cId="2848703559" sldId="1289"/>
            <ac:spMk id="224" creationId="{2CD502C2-FFCF-EEF1-C60E-C1FA4857E427}"/>
          </ac:spMkLst>
        </pc:spChg>
        <pc:spChg chg="mod">
          <ac:chgData name="Melusine  CAMENSULI" userId="31f5a1e4-6ce0-4f5b-a83f-78fdf74f917c" providerId="ADAL" clId="{4B964C88-2871-449B-8997-0EF753EF4912}" dt="2025-04-28T08:53:06.692" v="628" actId="14100"/>
          <ac:spMkLst>
            <pc:docMk/>
            <pc:sldMk cId="2848703559" sldId="1289"/>
            <ac:spMk id="225" creationId="{E1577E75-AC16-7844-C1EC-C72E90D055BE}"/>
          </ac:spMkLst>
        </pc:spChg>
        <pc:grpChg chg="mod">
          <ac:chgData name="Melusine  CAMENSULI" userId="31f5a1e4-6ce0-4f5b-a83f-78fdf74f917c" providerId="ADAL" clId="{4B964C88-2871-449B-8997-0EF753EF4912}" dt="2025-04-28T08:54:17.596" v="696" actId="1076"/>
          <ac:grpSpMkLst>
            <pc:docMk/>
            <pc:sldMk cId="2848703559" sldId="1289"/>
            <ac:grpSpMk id="53" creationId="{5A098159-91D9-3AC0-3594-0EE062A10E54}"/>
          </ac:grpSpMkLst>
        </pc:grpChg>
        <pc:grpChg chg="mod">
          <ac:chgData name="Melusine  CAMENSULI" userId="31f5a1e4-6ce0-4f5b-a83f-78fdf74f917c" providerId="ADAL" clId="{4B964C88-2871-449B-8997-0EF753EF4912}" dt="2025-04-28T08:54:17.596" v="696" actId="1076"/>
          <ac:grpSpMkLst>
            <pc:docMk/>
            <pc:sldMk cId="2848703559" sldId="1289"/>
            <ac:grpSpMk id="56" creationId="{18D4808E-AF46-3167-84F2-01F8B8F71C1F}"/>
          </ac:grpSpMkLst>
        </pc:grpChg>
      </pc:sldChg>
      <pc:sldChg chg="modSp mod">
        <pc:chgData name="Melusine  CAMENSULI" userId="31f5a1e4-6ce0-4f5b-a83f-78fdf74f917c" providerId="ADAL" clId="{4B964C88-2871-449B-8997-0EF753EF4912}" dt="2025-05-09T16:10:55.923" v="10412" actId="108"/>
        <pc:sldMkLst>
          <pc:docMk/>
          <pc:sldMk cId="956620628" sldId="1290"/>
        </pc:sldMkLst>
        <pc:spChg chg="mod">
          <ac:chgData name="Melusine  CAMENSULI" userId="31f5a1e4-6ce0-4f5b-a83f-78fdf74f917c" providerId="ADAL" clId="{4B964C88-2871-449B-8997-0EF753EF4912}" dt="2025-05-09T16:10:24.288" v="10411" actId="113"/>
          <ac:spMkLst>
            <pc:docMk/>
            <pc:sldMk cId="956620628" sldId="1290"/>
            <ac:spMk id="221" creationId="{239DC8D5-A82D-45A6-4406-6890BFA548B3}"/>
          </ac:spMkLst>
        </pc:spChg>
        <pc:spChg chg="mod">
          <ac:chgData name="Melusine  CAMENSULI" userId="31f5a1e4-6ce0-4f5b-a83f-78fdf74f917c" providerId="ADAL" clId="{4B964C88-2871-449B-8997-0EF753EF4912}" dt="2025-05-09T16:10:55.923" v="10412" actId="108"/>
          <ac:spMkLst>
            <pc:docMk/>
            <pc:sldMk cId="956620628" sldId="1290"/>
            <ac:spMk id="223" creationId="{402C6312-423E-340E-0F1C-0D645547277B}"/>
          </ac:spMkLst>
        </pc:spChg>
        <pc:spChg chg="mod">
          <ac:chgData name="Melusine  CAMENSULI" userId="31f5a1e4-6ce0-4f5b-a83f-78fdf74f917c" providerId="ADAL" clId="{4B964C88-2871-449B-8997-0EF753EF4912}" dt="2025-05-09T16:09:49.940" v="10410" actId="108"/>
          <ac:spMkLst>
            <pc:docMk/>
            <pc:sldMk cId="956620628" sldId="1290"/>
            <ac:spMk id="224" creationId="{97C02BB0-AE08-BCBD-4074-1A021C143880}"/>
          </ac:spMkLst>
        </pc:spChg>
      </pc:sldChg>
      <pc:sldChg chg="modSp mod">
        <pc:chgData name="Melusine  CAMENSULI" userId="31f5a1e4-6ce0-4f5b-a83f-78fdf74f917c" providerId="ADAL" clId="{4B964C88-2871-449B-8997-0EF753EF4912}" dt="2025-04-28T09:01:01.259" v="731" actId="20577"/>
        <pc:sldMkLst>
          <pc:docMk/>
          <pc:sldMk cId="639340726" sldId="1291"/>
        </pc:sldMkLst>
        <pc:spChg chg="mod">
          <ac:chgData name="Melusine  CAMENSULI" userId="31f5a1e4-6ce0-4f5b-a83f-78fdf74f917c" providerId="ADAL" clId="{4B964C88-2871-449B-8997-0EF753EF4912}" dt="2025-04-28T09:01:01.259" v="731" actId="20577"/>
          <ac:spMkLst>
            <pc:docMk/>
            <pc:sldMk cId="639340726" sldId="1291"/>
            <ac:spMk id="27" creationId="{C8A2ED45-A35E-A225-6764-7B1BF3B695E9}"/>
          </ac:spMkLst>
        </pc:spChg>
      </pc:sldChg>
      <pc:sldChg chg="modSp mod modNotesTx">
        <pc:chgData name="Melusine  CAMENSULI" userId="31f5a1e4-6ce0-4f5b-a83f-78fdf74f917c" providerId="ADAL" clId="{4B964C88-2871-449B-8997-0EF753EF4912}" dt="2025-05-27T14:00:38.592" v="11163" actId="20577"/>
        <pc:sldMkLst>
          <pc:docMk/>
          <pc:sldMk cId="3394749830" sldId="1292"/>
        </pc:sldMkLst>
        <pc:spChg chg="mod">
          <ac:chgData name="Melusine  CAMENSULI" userId="31f5a1e4-6ce0-4f5b-a83f-78fdf74f917c" providerId="ADAL" clId="{4B964C88-2871-449B-8997-0EF753EF4912}" dt="2025-04-28T09:10:59.162" v="924" actId="14100"/>
          <ac:spMkLst>
            <pc:docMk/>
            <pc:sldMk cId="3394749830" sldId="1292"/>
            <ac:spMk id="214" creationId="{447DCAC5-7568-6CDB-EC16-104EEBB8C427}"/>
          </ac:spMkLst>
        </pc:spChg>
        <pc:spChg chg="mod">
          <ac:chgData name="Melusine  CAMENSULI" userId="31f5a1e4-6ce0-4f5b-a83f-78fdf74f917c" providerId="ADAL" clId="{4B964C88-2871-449B-8997-0EF753EF4912}" dt="2025-04-28T09:10:28.473" v="916" actId="14100"/>
          <ac:spMkLst>
            <pc:docMk/>
            <pc:sldMk cId="3394749830" sldId="1292"/>
            <ac:spMk id="223" creationId="{907E3742-E383-EE4A-8DF4-613839A3565E}"/>
          </ac:spMkLst>
        </pc:spChg>
        <pc:spChg chg="mod">
          <ac:chgData name="Melusine  CAMENSULI" userId="31f5a1e4-6ce0-4f5b-a83f-78fdf74f917c" providerId="ADAL" clId="{4B964C88-2871-449B-8997-0EF753EF4912}" dt="2025-04-28T09:06:23.153" v="879" actId="108"/>
          <ac:spMkLst>
            <pc:docMk/>
            <pc:sldMk cId="3394749830" sldId="1292"/>
            <ac:spMk id="224" creationId="{30C6611E-23B3-D47A-9DD8-8745D2D4BE7A}"/>
          </ac:spMkLst>
        </pc:spChg>
        <pc:spChg chg="mod">
          <ac:chgData name="Melusine  CAMENSULI" userId="31f5a1e4-6ce0-4f5b-a83f-78fdf74f917c" providerId="ADAL" clId="{4B964C88-2871-449B-8997-0EF753EF4912}" dt="2025-04-28T09:13:30.469" v="998" actId="108"/>
          <ac:spMkLst>
            <pc:docMk/>
            <pc:sldMk cId="3394749830" sldId="1292"/>
            <ac:spMk id="225" creationId="{205A4DC7-C634-9439-F10F-59F4BD8C665F}"/>
          </ac:spMkLst>
        </pc:spChg>
        <pc:spChg chg="mod">
          <ac:chgData name="Melusine  CAMENSULI" userId="31f5a1e4-6ce0-4f5b-a83f-78fdf74f917c" providerId="ADAL" clId="{4B964C88-2871-449B-8997-0EF753EF4912}" dt="2025-04-28T09:05:07.252" v="767" actId="108"/>
          <ac:spMkLst>
            <pc:docMk/>
            <pc:sldMk cId="3394749830" sldId="1292"/>
            <ac:spMk id="227" creationId="{16DB4898-5ED5-FBF0-34B8-5BE6F7CD468D}"/>
          </ac:spMkLst>
        </pc:spChg>
      </pc:sldChg>
      <pc:sldChg chg="modSp mod">
        <pc:chgData name="Melusine  CAMENSULI" userId="31f5a1e4-6ce0-4f5b-a83f-78fdf74f917c" providerId="ADAL" clId="{4B964C88-2871-449B-8997-0EF753EF4912}" dt="2025-04-28T09:21:31.134" v="1382" actId="313"/>
        <pc:sldMkLst>
          <pc:docMk/>
          <pc:sldMk cId="1587180635" sldId="1299"/>
        </pc:sldMkLst>
        <pc:spChg chg="mod">
          <ac:chgData name="Melusine  CAMENSULI" userId="31f5a1e4-6ce0-4f5b-a83f-78fdf74f917c" providerId="ADAL" clId="{4B964C88-2871-449B-8997-0EF753EF4912}" dt="2025-04-28T09:21:31.134" v="1382" actId="313"/>
          <ac:spMkLst>
            <pc:docMk/>
            <pc:sldMk cId="1587180635" sldId="1299"/>
            <ac:spMk id="27" creationId="{D18DBE46-40AB-2AD2-ECC9-B320CA743981}"/>
          </ac:spMkLst>
        </pc:spChg>
        <pc:spChg chg="mod">
          <ac:chgData name="Melusine  CAMENSULI" userId="31f5a1e4-6ce0-4f5b-a83f-78fdf74f917c" providerId="ADAL" clId="{4B964C88-2871-449B-8997-0EF753EF4912}" dt="2025-04-28T09:20:04.065" v="1270" actId="20577"/>
          <ac:spMkLst>
            <pc:docMk/>
            <pc:sldMk cId="1587180635" sldId="1299"/>
            <ac:spMk id="225" creationId="{0EA8A217-A825-A0D2-4FCE-D49333D7CB8C}"/>
          </ac:spMkLst>
        </pc:spChg>
      </pc:sldChg>
      <pc:sldChg chg="addSp delSp modSp mod modNotesTx">
        <pc:chgData name="Melusine  CAMENSULI" userId="31f5a1e4-6ce0-4f5b-a83f-78fdf74f917c" providerId="ADAL" clId="{4B964C88-2871-449B-8997-0EF753EF4912}" dt="2025-05-27T14:01:35.089" v="11165" actId="20577"/>
        <pc:sldMkLst>
          <pc:docMk/>
          <pc:sldMk cId="335870275" sldId="1300"/>
        </pc:sldMkLst>
        <pc:spChg chg="add mod ord">
          <ac:chgData name="Melusine  CAMENSULI" userId="31f5a1e4-6ce0-4f5b-a83f-78fdf74f917c" providerId="ADAL" clId="{4B964C88-2871-449B-8997-0EF753EF4912}" dt="2025-05-09T15:39:42.127" v="9796" actId="465"/>
          <ac:spMkLst>
            <pc:docMk/>
            <pc:sldMk cId="335870275" sldId="1300"/>
            <ac:spMk id="3" creationId="{D1C0A2F8-C703-07FB-82E6-EE20CF1C4112}"/>
          </ac:spMkLst>
        </pc:spChg>
        <pc:spChg chg="add mod ord">
          <ac:chgData name="Melusine  CAMENSULI" userId="31f5a1e4-6ce0-4f5b-a83f-78fdf74f917c" providerId="ADAL" clId="{4B964C88-2871-449B-8997-0EF753EF4912}" dt="2025-05-09T15:39:42.127" v="9796" actId="465"/>
          <ac:spMkLst>
            <pc:docMk/>
            <pc:sldMk cId="335870275" sldId="1300"/>
            <ac:spMk id="4" creationId="{816C1473-9ED1-9C56-1479-06AC5476FC64}"/>
          </ac:spMkLst>
        </pc:spChg>
        <pc:spChg chg="add mod">
          <ac:chgData name="Melusine  CAMENSULI" userId="31f5a1e4-6ce0-4f5b-a83f-78fdf74f917c" providerId="ADAL" clId="{4B964C88-2871-449B-8997-0EF753EF4912}" dt="2025-05-09T15:42:03.008" v="9858" actId="115"/>
          <ac:spMkLst>
            <pc:docMk/>
            <pc:sldMk cId="335870275" sldId="1300"/>
            <ac:spMk id="6" creationId="{223A3160-62DA-2C84-0EB7-125AEA097CA1}"/>
          </ac:spMkLst>
        </pc:spChg>
        <pc:spChg chg="add mod">
          <ac:chgData name="Melusine  CAMENSULI" userId="31f5a1e4-6ce0-4f5b-a83f-78fdf74f917c" providerId="ADAL" clId="{4B964C88-2871-449B-8997-0EF753EF4912}" dt="2025-05-09T15:37:09.390" v="9775" actId="1076"/>
          <ac:spMkLst>
            <pc:docMk/>
            <pc:sldMk cId="335870275" sldId="1300"/>
            <ac:spMk id="8" creationId="{0F34FFBD-949C-4FB0-944C-FA7C7567FE91}"/>
          </ac:spMkLst>
        </pc:spChg>
        <pc:spChg chg="mod ord">
          <ac:chgData name="Melusine  CAMENSULI" userId="31f5a1e4-6ce0-4f5b-a83f-78fdf74f917c" providerId="ADAL" clId="{4B964C88-2871-449B-8997-0EF753EF4912}" dt="2025-05-09T15:39:38.274" v="9795" actId="14100"/>
          <ac:spMkLst>
            <pc:docMk/>
            <pc:sldMk cId="335870275" sldId="1300"/>
            <ac:spMk id="10" creationId="{981AB92C-24E2-7D20-58B2-C64CBEE54F9C}"/>
          </ac:spMkLst>
        </pc:spChg>
        <pc:spChg chg="mod ord">
          <ac:chgData name="Melusine  CAMENSULI" userId="31f5a1e4-6ce0-4f5b-a83f-78fdf74f917c" providerId="ADAL" clId="{4B964C88-2871-449B-8997-0EF753EF4912}" dt="2025-05-09T15:39:42.127" v="9796" actId="465"/>
          <ac:spMkLst>
            <pc:docMk/>
            <pc:sldMk cId="335870275" sldId="1300"/>
            <ac:spMk id="40" creationId="{21B48693-0A36-B80F-2247-C7B445F4F759}"/>
          </ac:spMkLst>
        </pc:spChg>
        <pc:spChg chg="mod ord">
          <ac:chgData name="Melusine  CAMENSULI" userId="31f5a1e4-6ce0-4f5b-a83f-78fdf74f917c" providerId="ADAL" clId="{4B964C88-2871-449B-8997-0EF753EF4912}" dt="2025-05-09T15:39:42.127" v="9796" actId="465"/>
          <ac:spMkLst>
            <pc:docMk/>
            <pc:sldMk cId="335870275" sldId="1300"/>
            <ac:spMk id="41" creationId="{64C51254-ED93-D08A-176B-97B94444B096}"/>
          </ac:spMkLst>
        </pc:spChg>
        <pc:spChg chg="mod ord">
          <ac:chgData name="Melusine  CAMENSULI" userId="31f5a1e4-6ce0-4f5b-a83f-78fdf74f917c" providerId="ADAL" clId="{4B964C88-2871-449B-8997-0EF753EF4912}" dt="2025-05-09T15:39:42.127" v="9796" actId="465"/>
          <ac:spMkLst>
            <pc:docMk/>
            <pc:sldMk cId="335870275" sldId="1300"/>
            <ac:spMk id="42" creationId="{7A908F62-F306-633C-E801-15790C95A0AD}"/>
          </ac:spMkLst>
        </pc:spChg>
        <pc:spChg chg="mod ord">
          <ac:chgData name="Melusine  CAMENSULI" userId="31f5a1e4-6ce0-4f5b-a83f-78fdf74f917c" providerId="ADAL" clId="{4B964C88-2871-449B-8997-0EF753EF4912}" dt="2025-05-09T15:39:38.274" v="9795" actId="14100"/>
          <ac:spMkLst>
            <pc:docMk/>
            <pc:sldMk cId="335870275" sldId="1300"/>
            <ac:spMk id="43" creationId="{3FF363A7-5AE2-1171-CCBC-7E56861F65B7}"/>
          </ac:spMkLst>
        </pc:spChg>
        <pc:spChg chg="mod">
          <ac:chgData name="Melusine  CAMENSULI" userId="31f5a1e4-6ce0-4f5b-a83f-78fdf74f917c" providerId="ADAL" clId="{4B964C88-2871-449B-8997-0EF753EF4912}" dt="2025-05-14T12:31:52.031" v="11021" actId="115"/>
          <ac:spMkLst>
            <pc:docMk/>
            <pc:sldMk cId="335870275" sldId="1300"/>
            <ac:spMk id="65" creationId="{AF3DF432-8C61-ADEA-D77E-C97E2B4120CC}"/>
          </ac:spMkLst>
        </pc:spChg>
        <pc:spChg chg="mod">
          <ac:chgData name="Melusine  CAMENSULI" userId="31f5a1e4-6ce0-4f5b-a83f-78fdf74f917c" providerId="ADAL" clId="{4B964C88-2871-449B-8997-0EF753EF4912}" dt="2025-04-28T15:06:21.270" v="4816" actId="1035"/>
          <ac:spMkLst>
            <pc:docMk/>
            <pc:sldMk cId="335870275" sldId="1300"/>
            <ac:spMk id="171" creationId="{ED3EDE8D-C557-1E86-382E-0D52F9D25085}"/>
          </ac:spMkLst>
        </pc:spChg>
        <pc:spChg chg="mod">
          <ac:chgData name="Melusine  CAMENSULI" userId="31f5a1e4-6ce0-4f5b-a83f-78fdf74f917c" providerId="ADAL" clId="{4B964C88-2871-449B-8997-0EF753EF4912}" dt="2025-05-09T15:41:56.611" v="9855" actId="115"/>
          <ac:spMkLst>
            <pc:docMk/>
            <pc:sldMk cId="335870275" sldId="1300"/>
            <ac:spMk id="235" creationId="{78652F68-B721-2406-7EB7-CF3FCCA8279C}"/>
          </ac:spMkLst>
        </pc:spChg>
        <pc:spChg chg="mod">
          <ac:chgData name="Melusine  CAMENSULI" userId="31f5a1e4-6ce0-4f5b-a83f-78fdf74f917c" providerId="ADAL" clId="{4B964C88-2871-449B-8997-0EF753EF4912}" dt="2025-05-09T15:41:58.491" v="9856" actId="115"/>
          <ac:spMkLst>
            <pc:docMk/>
            <pc:sldMk cId="335870275" sldId="1300"/>
            <ac:spMk id="245" creationId="{505D4DB3-3607-B95F-43E3-702577D8DF41}"/>
          </ac:spMkLst>
        </pc:spChg>
        <pc:spChg chg="mod">
          <ac:chgData name="Melusine  CAMENSULI" userId="31f5a1e4-6ce0-4f5b-a83f-78fdf74f917c" providerId="ADAL" clId="{4B964C88-2871-449B-8997-0EF753EF4912}" dt="2025-05-09T15:39:55.024" v="9798" actId="115"/>
          <ac:spMkLst>
            <pc:docMk/>
            <pc:sldMk cId="335870275" sldId="1300"/>
            <ac:spMk id="246" creationId="{66986D03-9899-ED3F-7FFA-97A4F6CAC5E6}"/>
          </ac:spMkLst>
        </pc:spChg>
        <pc:spChg chg="mod">
          <ac:chgData name="Melusine  CAMENSULI" userId="31f5a1e4-6ce0-4f5b-a83f-78fdf74f917c" providerId="ADAL" clId="{4B964C88-2871-449B-8997-0EF753EF4912}" dt="2025-05-09T15:39:59.357" v="9800" actId="115"/>
          <ac:spMkLst>
            <pc:docMk/>
            <pc:sldMk cId="335870275" sldId="1300"/>
            <ac:spMk id="247" creationId="{9E7112CF-0CCA-249C-DD56-75176FBAAD19}"/>
          </ac:spMkLst>
        </pc:spChg>
        <pc:spChg chg="mod">
          <ac:chgData name="Melusine  CAMENSULI" userId="31f5a1e4-6ce0-4f5b-a83f-78fdf74f917c" providerId="ADAL" clId="{4B964C88-2871-449B-8997-0EF753EF4912}" dt="2025-05-09T15:42:32.863" v="9869" actId="115"/>
          <ac:spMkLst>
            <pc:docMk/>
            <pc:sldMk cId="335870275" sldId="1300"/>
            <ac:spMk id="248" creationId="{AD603447-4ED0-3D37-1BC1-48A9D188AC62}"/>
          </ac:spMkLst>
        </pc:spChg>
        <pc:spChg chg="mod">
          <ac:chgData name="Melusine  CAMENSULI" userId="31f5a1e4-6ce0-4f5b-a83f-78fdf74f917c" providerId="ADAL" clId="{4B964C88-2871-449B-8997-0EF753EF4912}" dt="2025-05-09T15:42:34.959" v="9870" actId="115"/>
          <ac:spMkLst>
            <pc:docMk/>
            <pc:sldMk cId="335870275" sldId="1300"/>
            <ac:spMk id="300" creationId="{450D3FAB-9526-E2C8-0182-65CCB5DA2FF4}"/>
          </ac:spMkLst>
        </pc:spChg>
        <pc:spChg chg="mod">
          <ac:chgData name="Melusine  CAMENSULI" userId="31f5a1e4-6ce0-4f5b-a83f-78fdf74f917c" providerId="ADAL" clId="{4B964C88-2871-449B-8997-0EF753EF4912}" dt="2025-05-09T15:40:02.794" v="9801" actId="115"/>
          <ac:spMkLst>
            <pc:docMk/>
            <pc:sldMk cId="335870275" sldId="1300"/>
            <ac:spMk id="301" creationId="{D7D67E67-6EA7-499C-6F9D-616949970A64}"/>
          </ac:spMkLst>
        </pc:spChg>
        <pc:spChg chg="mod">
          <ac:chgData name="Melusine  CAMENSULI" userId="31f5a1e4-6ce0-4f5b-a83f-78fdf74f917c" providerId="ADAL" clId="{4B964C88-2871-449B-8997-0EF753EF4912}" dt="2025-05-09T15:42:06.683" v="9859" actId="115"/>
          <ac:spMkLst>
            <pc:docMk/>
            <pc:sldMk cId="335870275" sldId="1300"/>
            <ac:spMk id="306" creationId="{6CA2BE24-27DD-B31A-836A-F14CEA0682B0}"/>
          </ac:spMkLst>
        </pc:spChg>
        <pc:spChg chg="mod">
          <ac:chgData name="Melusine  CAMENSULI" userId="31f5a1e4-6ce0-4f5b-a83f-78fdf74f917c" providerId="ADAL" clId="{4B964C88-2871-449B-8997-0EF753EF4912}" dt="2025-05-14T12:45:48.872" v="11064" actId="1038"/>
          <ac:spMkLst>
            <pc:docMk/>
            <pc:sldMk cId="335870275" sldId="1300"/>
            <ac:spMk id="307" creationId="{428571BC-85F5-EE35-9BBE-2123D7B2E7AB}"/>
          </ac:spMkLst>
        </pc:spChg>
        <pc:spChg chg="mod">
          <ac:chgData name="Melusine  CAMENSULI" userId="31f5a1e4-6ce0-4f5b-a83f-78fdf74f917c" providerId="ADAL" clId="{4B964C88-2871-449B-8997-0EF753EF4912}" dt="2025-05-09T15:40:09.614" v="9804" actId="115"/>
          <ac:spMkLst>
            <pc:docMk/>
            <pc:sldMk cId="335870275" sldId="1300"/>
            <ac:spMk id="308" creationId="{12BD2E19-31DE-CA3E-5577-EA504EEA29CA}"/>
          </ac:spMkLst>
        </pc:spChg>
        <pc:spChg chg="mod">
          <ac:chgData name="Melusine  CAMENSULI" userId="31f5a1e4-6ce0-4f5b-a83f-78fdf74f917c" providerId="ADAL" clId="{4B964C88-2871-449B-8997-0EF753EF4912}" dt="2025-05-09T15:41:53.305" v="9854" actId="115"/>
          <ac:spMkLst>
            <pc:docMk/>
            <pc:sldMk cId="335870275" sldId="1300"/>
            <ac:spMk id="309" creationId="{DC7B520E-1D48-F626-51D1-522BD89B189C}"/>
          </ac:spMkLst>
        </pc:spChg>
        <pc:spChg chg="mod">
          <ac:chgData name="Melusine  CAMENSULI" userId="31f5a1e4-6ce0-4f5b-a83f-78fdf74f917c" providerId="ADAL" clId="{4B964C88-2871-449B-8997-0EF753EF4912}" dt="2025-05-09T15:42:00.442" v="9857" actId="115"/>
          <ac:spMkLst>
            <pc:docMk/>
            <pc:sldMk cId="335870275" sldId="1300"/>
            <ac:spMk id="311" creationId="{88BBEF69-22BB-1BCE-A314-B99086AED4CE}"/>
          </ac:spMkLst>
        </pc:spChg>
        <pc:spChg chg="mod">
          <ac:chgData name="Melusine  CAMENSULI" userId="31f5a1e4-6ce0-4f5b-a83f-78fdf74f917c" providerId="ADAL" clId="{4B964C88-2871-449B-8997-0EF753EF4912}" dt="2025-05-09T15:41:48.077" v="9852"/>
          <ac:spMkLst>
            <pc:docMk/>
            <pc:sldMk cId="335870275" sldId="1300"/>
            <ac:spMk id="312" creationId="{E0C08C00-ACF4-4216-F104-8E76B0B2ED23}"/>
          </ac:spMkLst>
        </pc:spChg>
        <pc:spChg chg="mod">
          <ac:chgData name="Melusine  CAMENSULI" userId="31f5a1e4-6ce0-4f5b-a83f-78fdf74f917c" providerId="ADAL" clId="{4B964C88-2871-449B-8997-0EF753EF4912}" dt="2025-05-09T15:39:57.328" v="9799" actId="115"/>
          <ac:spMkLst>
            <pc:docMk/>
            <pc:sldMk cId="335870275" sldId="1300"/>
            <ac:spMk id="313" creationId="{0D4BD37D-940E-DEFE-241A-350656942B26}"/>
          </ac:spMkLst>
        </pc:spChg>
        <pc:spChg chg="mod">
          <ac:chgData name="Melusine  CAMENSULI" userId="31f5a1e4-6ce0-4f5b-a83f-78fdf74f917c" providerId="ADAL" clId="{4B964C88-2871-449B-8997-0EF753EF4912}" dt="2025-05-09T15:42:09.346" v="9860" actId="115"/>
          <ac:spMkLst>
            <pc:docMk/>
            <pc:sldMk cId="335870275" sldId="1300"/>
            <ac:spMk id="314" creationId="{05E3F42E-39B3-68D4-4465-509A2E64481E}"/>
          </ac:spMkLst>
        </pc:spChg>
        <pc:spChg chg="mod">
          <ac:chgData name="Melusine  CAMENSULI" userId="31f5a1e4-6ce0-4f5b-a83f-78fdf74f917c" providerId="ADAL" clId="{4B964C88-2871-449B-8997-0EF753EF4912}" dt="2025-05-09T15:42:11.716" v="9861" actId="115"/>
          <ac:spMkLst>
            <pc:docMk/>
            <pc:sldMk cId="335870275" sldId="1300"/>
            <ac:spMk id="315" creationId="{575AAC9E-35FE-2F17-557D-8E618A1CF512}"/>
          </ac:spMkLst>
        </pc:spChg>
        <pc:spChg chg="mod">
          <ac:chgData name="Melusine  CAMENSULI" userId="31f5a1e4-6ce0-4f5b-a83f-78fdf74f917c" providerId="ADAL" clId="{4B964C88-2871-449B-8997-0EF753EF4912}" dt="2025-05-09T15:41:51.248" v="9853" actId="115"/>
          <ac:spMkLst>
            <pc:docMk/>
            <pc:sldMk cId="335870275" sldId="1300"/>
            <ac:spMk id="316" creationId="{D1A4B6FE-8CA1-7F16-F01B-7CB5A6A6E718}"/>
          </ac:spMkLst>
        </pc:spChg>
        <pc:spChg chg="mod">
          <ac:chgData name="Melusine  CAMENSULI" userId="31f5a1e4-6ce0-4f5b-a83f-78fdf74f917c" providerId="ADAL" clId="{4B964C88-2871-449B-8997-0EF753EF4912}" dt="2025-05-09T15:39:52.777" v="9797" actId="115"/>
          <ac:spMkLst>
            <pc:docMk/>
            <pc:sldMk cId="335870275" sldId="1300"/>
            <ac:spMk id="319" creationId="{A1551A03-0523-6F37-16B5-7423A3B9BC33}"/>
          </ac:spMkLst>
        </pc:spChg>
        <pc:spChg chg="mod">
          <ac:chgData name="Melusine  CAMENSULI" userId="31f5a1e4-6ce0-4f5b-a83f-78fdf74f917c" providerId="ADAL" clId="{4B964C88-2871-449B-8997-0EF753EF4912}" dt="2025-04-28T15:06:11.887" v="4798" actId="14100"/>
          <ac:spMkLst>
            <pc:docMk/>
            <pc:sldMk cId="335870275" sldId="1300"/>
            <ac:spMk id="326" creationId="{0F7B8C43-B159-12CC-82D4-C8043D632F67}"/>
          </ac:spMkLst>
        </pc:spChg>
        <pc:spChg chg="mod">
          <ac:chgData name="Melusine  CAMENSULI" userId="31f5a1e4-6ce0-4f5b-a83f-78fdf74f917c" providerId="ADAL" clId="{4B964C88-2871-449B-8997-0EF753EF4912}" dt="2025-05-09T15:42:17.534" v="9863" actId="115"/>
          <ac:spMkLst>
            <pc:docMk/>
            <pc:sldMk cId="335870275" sldId="1300"/>
            <ac:spMk id="382" creationId="{03066D0D-1FAD-744B-57A4-79C34B81387B}"/>
          </ac:spMkLst>
        </pc:spChg>
        <pc:spChg chg="mod">
          <ac:chgData name="Melusine  CAMENSULI" userId="31f5a1e4-6ce0-4f5b-a83f-78fdf74f917c" providerId="ADAL" clId="{4B964C88-2871-449B-8997-0EF753EF4912}" dt="2025-05-09T15:42:22.742" v="9865" actId="115"/>
          <ac:spMkLst>
            <pc:docMk/>
            <pc:sldMk cId="335870275" sldId="1300"/>
            <ac:spMk id="383" creationId="{9C7C2BB6-0525-F64D-3723-FF05D0A67D9A}"/>
          </ac:spMkLst>
        </pc:spChg>
        <pc:spChg chg="mod">
          <ac:chgData name="Melusine  CAMENSULI" userId="31f5a1e4-6ce0-4f5b-a83f-78fdf74f917c" providerId="ADAL" clId="{4B964C88-2871-449B-8997-0EF753EF4912}" dt="2025-05-09T15:42:28.236" v="9868" actId="115"/>
          <ac:spMkLst>
            <pc:docMk/>
            <pc:sldMk cId="335870275" sldId="1300"/>
            <ac:spMk id="384" creationId="{5BE4095B-71FF-0C97-5F38-2934D112BF8D}"/>
          </ac:spMkLst>
        </pc:spChg>
        <pc:spChg chg="mod">
          <ac:chgData name="Melusine  CAMENSULI" userId="31f5a1e4-6ce0-4f5b-a83f-78fdf74f917c" providerId="ADAL" clId="{4B964C88-2871-449B-8997-0EF753EF4912}" dt="2025-05-09T15:42:24.638" v="9866" actId="115"/>
          <ac:spMkLst>
            <pc:docMk/>
            <pc:sldMk cId="335870275" sldId="1300"/>
            <ac:spMk id="388" creationId="{A1895A59-470D-565C-16E1-DCDFF6982B1B}"/>
          </ac:spMkLst>
        </pc:spChg>
        <pc:spChg chg="mod">
          <ac:chgData name="Melusine  CAMENSULI" userId="31f5a1e4-6ce0-4f5b-a83f-78fdf74f917c" providerId="ADAL" clId="{4B964C88-2871-449B-8997-0EF753EF4912}" dt="2025-05-09T15:42:19.418" v="9864" actId="115"/>
          <ac:spMkLst>
            <pc:docMk/>
            <pc:sldMk cId="335870275" sldId="1300"/>
            <ac:spMk id="389" creationId="{234FB1B9-ED66-BDE5-B481-C853407C1464}"/>
          </ac:spMkLst>
        </pc:spChg>
        <pc:spChg chg="mod">
          <ac:chgData name="Melusine  CAMENSULI" userId="31f5a1e4-6ce0-4f5b-a83f-78fdf74f917c" providerId="ADAL" clId="{4B964C88-2871-449B-8997-0EF753EF4912}" dt="2025-05-09T15:42:26.358" v="9867" actId="115"/>
          <ac:spMkLst>
            <pc:docMk/>
            <pc:sldMk cId="335870275" sldId="1300"/>
            <ac:spMk id="391" creationId="{0F2D9192-9B9E-C1D5-4BBD-2494149D3730}"/>
          </ac:spMkLst>
        </pc:spChg>
        <pc:spChg chg="mod">
          <ac:chgData name="Melusine  CAMENSULI" userId="31f5a1e4-6ce0-4f5b-a83f-78fdf74f917c" providerId="ADAL" clId="{4B964C88-2871-449B-8997-0EF753EF4912}" dt="2025-05-09T15:45:17.930" v="9872" actId="2085"/>
          <ac:spMkLst>
            <pc:docMk/>
            <pc:sldMk cId="335870275" sldId="1300"/>
            <ac:spMk id="451" creationId="{1A252BAA-87EE-E1A4-709B-C99B680BF0F3}"/>
          </ac:spMkLst>
        </pc:spChg>
        <pc:spChg chg="mod">
          <ac:chgData name="Melusine  CAMENSULI" userId="31f5a1e4-6ce0-4f5b-a83f-78fdf74f917c" providerId="ADAL" clId="{4B964C88-2871-449B-8997-0EF753EF4912}" dt="2025-05-09T15:45:17.930" v="9872" actId="2085"/>
          <ac:spMkLst>
            <pc:docMk/>
            <pc:sldMk cId="335870275" sldId="1300"/>
            <ac:spMk id="491" creationId="{FF8E9076-1983-8898-D93C-3DEB666FF200}"/>
          </ac:spMkLst>
        </pc:spChg>
        <pc:spChg chg="mod">
          <ac:chgData name="Melusine  CAMENSULI" userId="31f5a1e4-6ce0-4f5b-a83f-78fdf74f917c" providerId="ADAL" clId="{4B964C88-2871-449B-8997-0EF753EF4912}" dt="2025-05-09T15:45:17.930" v="9872" actId="2085"/>
          <ac:spMkLst>
            <pc:docMk/>
            <pc:sldMk cId="335870275" sldId="1300"/>
            <ac:spMk id="494" creationId="{3E5E0CF0-EBB2-08BD-0CF1-E6B8E535C82D}"/>
          </ac:spMkLst>
        </pc:spChg>
        <pc:spChg chg="mod">
          <ac:chgData name="Melusine  CAMENSULI" userId="31f5a1e4-6ce0-4f5b-a83f-78fdf74f917c" providerId="ADAL" clId="{4B964C88-2871-449B-8997-0EF753EF4912}" dt="2025-05-09T15:45:17.930" v="9872" actId="2085"/>
          <ac:spMkLst>
            <pc:docMk/>
            <pc:sldMk cId="335870275" sldId="1300"/>
            <ac:spMk id="495" creationId="{64CCCA0E-BFC7-5099-7EC1-4952F7AC4313}"/>
          </ac:spMkLst>
        </pc:spChg>
        <pc:spChg chg="mod">
          <ac:chgData name="Melusine  CAMENSULI" userId="31f5a1e4-6ce0-4f5b-a83f-78fdf74f917c" providerId="ADAL" clId="{4B964C88-2871-449B-8997-0EF753EF4912}" dt="2025-05-09T15:45:17.930" v="9872" actId="2085"/>
          <ac:spMkLst>
            <pc:docMk/>
            <pc:sldMk cId="335870275" sldId="1300"/>
            <ac:spMk id="500" creationId="{A2AC4692-026A-268B-BA68-867BC1065D9E}"/>
          </ac:spMkLst>
        </pc:spChg>
        <pc:spChg chg="mod">
          <ac:chgData name="Melusine  CAMENSULI" userId="31f5a1e4-6ce0-4f5b-a83f-78fdf74f917c" providerId="ADAL" clId="{4B964C88-2871-449B-8997-0EF753EF4912}" dt="2025-05-09T15:45:17.930" v="9872" actId="2085"/>
          <ac:spMkLst>
            <pc:docMk/>
            <pc:sldMk cId="335870275" sldId="1300"/>
            <ac:spMk id="501" creationId="{6F982288-8C8E-2734-F388-C6F6D18C35CC}"/>
          </ac:spMkLst>
        </pc:spChg>
        <pc:spChg chg="mod">
          <ac:chgData name="Melusine  CAMENSULI" userId="31f5a1e4-6ce0-4f5b-a83f-78fdf74f917c" providerId="ADAL" clId="{4B964C88-2871-449B-8997-0EF753EF4912}" dt="2025-05-09T15:45:17.930" v="9872" actId="2085"/>
          <ac:spMkLst>
            <pc:docMk/>
            <pc:sldMk cId="335870275" sldId="1300"/>
            <ac:spMk id="506" creationId="{8162EF6D-1559-7969-D074-C1F50A2EAC6C}"/>
          </ac:spMkLst>
        </pc:spChg>
        <pc:spChg chg="mod">
          <ac:chgData name="Melusine  CAMENSULI" userId="31f5a1e4-6ce0-4f5b-a83f-78fdf74f917c" providerId="ADAL" clId="{4B964C88-2871-449B-8997-0EF753EF4912}" dt="2025-05-09T15:45:17.930" v="9872" actId="2085"/>
          <ac:spMkLst>
            <pc:docMk/>
            <pc:sldMk cId="335870275" sldId="1300"/>
            <ac:spMk id="508" creationId="{51B4DA98-29DE-05D1-CA42-6C7FD95D9816}"/>
          </ac:spMkLst>
        </pc:spChg>
        <pc:spChg chg="mod">
          <ac:chgData name="Melusine  CAMENSULI" userId="31f5a1e4-6ce0-4f5b-a83f-78fdf74f917c" providerId="ADAL" clId="{4B964C88-2871-449B-8997-0EF753EF4912}" dt="2025-05-09T15:45:17.930" v="9872" actId="2085"/>
          <ac:spMkLst>
            <pc:docMk/>
            <pc:sldMk cId="335870275" sldId="1300"/>
            <ac:spMk id="510" creationId="{2516848D-0866-6566-BEE9-5AB8E90D82AA}"/>
          </ac:spMkLst>
        </pc:spChg>
        <pc:spChg chg="mod">
          <ac:chgData name="Melusine  CAMENSULI" userId="31f5a1e4-6ce0-4f5b-a83f-78fdf74f917c" providerId="ADAL" clId="{4B964C88-2871-449B-8997-0EF753EF4912}" dt="2025-05-09T15:45:17.930" v="9872" actId="2085"/>
          <ac:spMkLst>
            <pc:docMk/>
            <pc:sldMk cId="335870275" sldId="1300"/>
            <ac:spMk id="511" creationId="{0168C9DA-E547-EA76-0E7C-EDDBBF504B23}"/>
          </ac:spMkLst>
        </pc:spChg>
        <pc:grpChg chg="mod">
          <ac:chgData name="Melusine  CAMENSULI" userId="31f5a1e4-6ce0-4f5b-a83f-78fdf74f917c" providerId="ADAL" clId="{4B964C88-2871-449B-8997-0EF753EF4912}" dt="2025-04-28T15:06:21.270" v="4816" actId="1035"/>
          <ac:grpSpMkLst>
            <pc:docMk/>
            <pc:sldMk cId="335870275" sldId="1300"/>
            <ac:grpSpMk id="181" creationId="{DDA28AF6-3262-5BB7-AC33-5D273DC1D312}"/>
          </ac:grpSpMkLst>
        </pc:grpChg>
        <pc:picChg chg="add mod">
          <ac:chgData name="Melusine  CAMENSULI" userId="31f5a1e4-6ce0-4f5b-a83f-78fdf74f917c" providerId="ADAL" clId="{4B964C88-2871-449B-8997-0EF753EF4912}" dt="2025-05-09T15:37:13.408" v="9776" actId="1076"/>
          <ac:picMkLst>
            <pc:docMk/>
            <pc:sldMk cId="335870275" sldId="1300"/>
            <ac:picMk id="7" creationId="{B5892F50-B1AE-C9B6-4B43-0FBCD6892690}"/>
          </ac:picMkLst>
        </pc:picChg>
        <pc:picChg chg="mod">
          <ac:chgData name="Melusine  CAMENSULI" userId="31f5a1e4-6ce0-4f5b-a83f-78fdf74f917c" providerId="ADAL" clId="{4B964C88-2871-449B-8997-0EF753EF4912}" dt="2025-05-09T15:45:26.479" v="9873" actId="2085"/>
          <ac:picMkLst>
            <pc:docMk/>
            <pc:sldMk cId="335870275" sldId="1300"/>
            <ac:picMk id="224" creationId="{C2F4FA67-46EC-A75E-4AD5-587E1CDBE4B8}"/>
          </ac:picMkLst>
        </pc:picChg>
        <pc:cxnChg chg="mod">
          <ac:chgData name="Melusine  CAMENSULI" userId="31f5a1e4-6ce0-4f5b-a83f-78fdf74f917c" providerId="ADAL" clId="{4B964C88-2871-449B-8997-0EF753EF4912}" dt="2025-05-14T12:45:48.872" v="11064" actId="1038"/>
          <ac:cxnSpMkLst>
            <pc:docMk/>
            <pc:sldMk cId="335870275" sldId="1300"/>
            <ac:cxnSpMk id="364" creationId="{C2DF9B5A-2256-2C8B-E06F-D749FDD31559}"/>
          </ac:cxnSpMkLst>
        </pc:cxnChg>
      </pc:sldChg>
      <pc:sldChg chg="addSp delSp modSp mod">
        <pc:chgData name="Melusine  CAMENSULI" userId="31f5a1e4-6ce0-4f5b-a83f-78fdf74f917c" providerId="ADAL" clId="{4B964C88-2871-449B-8997-0EF753EF4912}" dt="2025-05-14T12:31:45.815" v="11020" actId="115"/>
        <pc:sldMkLst>
          <pc:docMk/>
          <pc:sldMk cId="3678961078" sldId="1301"/>
        </pc:sldMkLst>
        <pc:spChg chg="add mod">
          <ac:chgData name="Melusine  CAMENSULI" userId="31f5a1e4-6ce0-4f5b-a83f-78fdf74f917c" providerId="ADAL" clId="{4B964C88-2871-449B-8997-0EF753EF4912}" dt="2025-05-09T15:35:59.656" v="9744" actId="115"/>
          <ac:spMkLst>
            <pc:docMk/>
            <pc:sldMk cId="3678961078" sldId="1301"/>
            <ac:spMk id="5" creationId="{3C7BB360-4CE7-D477-4C91-CBA566DAECCE}"/>
          </ac:spMkLst>
        </pc:spChg>
        <pc:spChg chg="mod">
          <ac:chgData name="Melusine  CAMENSULI" userId="31f5a1e4-6ce0-4f5b-a83f-78fdf74f917c" providerId="ADAL" clId="{4B964C88-2871-449B-8997-0EF753EF4912}" dt="2025-05-09T15:36:36.724" v="9751" actId="115"/>
          <ac:spMkLst>
            <pc:docMk/>
            <pc:sldMk cId="3678961078" sldId="1301"/>
            <ac:spMk id="10" creationId="{69D25FC0-D1C9-3C9C-9ABA-31318A62F8C4}"/>
          </ac:spMkLst>
        </pc:spChg>
        <pc:spChg chg="mod">
          <ac:chgData name="Melusine  CAMENSULI" userId="31f5a1e4-6ce0-4f5b-a83f-78fdf74f917c" providerId="ADAL" clId="{4B964C88-2871-449B-8997-0EF753EF4912}" dt="2025-05-09T15:36:46.306" v="9756" actId="115"/>
          <ac:spMkLst>
            <pc:docMk/>
            <pc:sldMk cId="3678961078" sldId="1301"/>
            <ac:spMk id="38" creationId="{277841D9-6A1D-5F86-5E3E-F2D37FA051C2}"/>
          </ac:spMkLst>
        </pc:spChg>
        <pc:spChg chg="mod">
          <ac:chgData name="Melusine  CAMENSULI" userId="31f5a1e4-6ce0-4f5b-a83f-78fdf74f917c" providerId="ADAL" clId="{4B964C88-2871-449B-8997-0EF753EF4912}" dt="2025-05-09T15:36:43.056" v="9754" actId="115"/>
          <ac:spMkLst>
            <pc:docMk/>
            <pc:sldMk cId="3678961078" sldId="1301"/>
            <ac:spMk id="40" creationId="{513A7C8F-764E-609E-2511-E22D199B188B}"/>
          </ac:spMkLst>
        </pc:spChg>
        <pc:spChg chg="add mod">
          <ac:chgData name="Melusine  CAMENSULI" userId="31f5a1e4-6ce0-4f5b-a83f-78fdf74f917c" providerId="ADAL" clId="{4B964C88-2871-449B-8997-0EF753EF4912}" dt="2025-05-09T15:36:07.930" v="9747" actId="115"/>
          <ac:spMkLst>
            <pc:docMk/>
            <pc:sldMk cId="3678961078" sldId="1301"/>
            <ac:spMk id="41" creationId="{1D9559DC-FA26-9918-F8D3-0134E994C08E}"/>
          </ac:spMkLst>
        </pc:spChg>
        <pc:spChg chg="add mod">
          <ac:chgData name="Melusine  CAMENSULI" userId="31f5a1e4-6ce0-4f5b-a83f-78fdf74f917c" providerId="ADAL" clId="{4B964C88-2871-449B-8997-0EF753EF4912}" dt="2025-05-09T15:32:40.151" v="9716" actId="1076"/>
          <ac:spMkLst>
            <pc:docMk/>
            <pc:sldMk cId="3678961078" sldId="1301"/>
            <ac:spMk id="42" creationId="{50FBCE5D-30E1-2748-8778-2363FEDA0BF8}"/>
          </ac:spMkLst>
        </pc:spChg>
        <pc:spChg chg="add mod">
          <ac:chgData name="Melusine  CAMENSULI" userId="31f5a1e4-6ce0-4f5b-a83f-78fdf74f917c" providerId="ADAL" clId="{4B964C88-2871-449B-8997-0EF753EF4912}" dt="2025-05-09T15:35:16.094" v="9731" actId="115"/>
          <ac:spMkLst>
            <pc:docMk/>
            <pc:sldMk cId="3678961078" sldId="1301"/>
            <ac:spMk id="44" creationId="{98D4520D-4797-52C7-894D-179EB4C0251B}"/>
          </ac:spMkLst>
        </pc:spChg>
        <pc:spChg chg="add mod">
          <ac:chgData name="Melusine  CAMENSULI" userId="31f5a1e4-6ce0-4f5b-a83f-78fdf74f917c" providerId="ADAL" clId="{4B964C88-2871-449B-8997-0EF753EF4912}" dt="2025-05-09T15:36:53.078" v="9765" actId="20577"/>
          <ac:spMkLst>
            <pc:docMk/>
            <pc:sldMk cId="3678961078" sldId="1301"/>
            <ac:spMk id="45" creationId="{6BBC99B3-2F27-2EF6-31AD-F1C9C40FB445}"/>
          </ac:spMkLst>
        </pc:spChg>
        <pc:spChg chg="add mod">
          <ac:chgData name="Melusine  CAMENSULI" userId="31f5a1e4-6ce0-4f5b-a83f-78fdf74f917c" providerId="ADAL" clId="{4B964C88-2871-449B-8997-0EF753EF4912}" dt="2025-05-09T15:35:46.217" v="9738" actId="115"/>
          <ac:spMkLst>
            <pc:docMk/>
            <pc:sldMk cId="3678961078" sldId="1301"/>
            <ac:spMk id="46" creationId="{D1FF3051-041E-E277-D63B-C2E052A7F800}"/>
          </ac:spMkLst>
        </pc:spChg>
        <pc:spChg chg="mod">
          <ac:chgData name="Melusine  CAMENSULI" userId="31f5a1e4-6ce0-4f5b-a83f-78fdf74f917c" providerId="ADAL" clId="{4B964C88-2871-449B-8997-0EF753EF4912}" dt="2025-04-28T15:03:15.513" v="4777" actId="1076"/>
          <ac:spMkLst>
            <pc:docMk/>
            <pc:sldMk cId="3678961078" sldId="1301"/>
            <ac:spMk id="53" creationId="{96BD0B34-3522-527A-8901-5A077523A51B}"/>
          </ac:spMkLst>
        </pc:spChg>
        <pc:spChg chg="mod">
          <ac:chgData name="Melusine  CAMENSULI" userId="31f5a1e4-6ce0-4f5b-a83f-78fdf74f917c" providerId="ADAL" clId="{4B964C88-2871-449B-8997-0EF753EF4912}" dt="2025-05-14T12:31:45.815" v="11020" actId="115"/>
          <ac:spMkLst>
            <pc:docMk/>
            <pc:sldMk cId="3678961078" sldId="1301"/>
            <ac:spMk id="65" creationId="{79438975-1B8D-E3CC-9285-56C7E4DF67C4}"/>
          </ac:spMkLst>
        </pc:spChg>
        <pc:spChg chg="mod">
          <ac:chgData name="Melusine  CAMENSULI" userId="31f5a1e4-6ce0-4f5b-a83f-78fdf74f917c" providerId="ADAL" clId="{4B964C88-2871-449B-8997-0EF753EF4912}" dt="2025-05-09T15:35:23.870" v="9732" actId="115"/>
          <ac:spMkLst>
            <pc:docMk/>
            <pc:sldMk cId="3678961078" sldId="1301"/>
            <ac:spMk id="77" creationId="{3E59F4C1-E2DA-D15B-F4A4-69D087528765}"/>
          </ac:spMkLst>
        </pc:spChg>
        <pc:spChg chg="mod">
          <ac:chgData name="Melusine  CAMENSULI" userId="31f5a1e4-6ce0-4f5b-a83f-78fdf74f917c" providerId="ADAL" clId="{4B964C88-2871-449B-8997-0EF753EF4912}" dt="2025-05-09T15:35:50.254" v="9740" actId="115"/>
          <ac:spMkLst>
            <pc:docMk/>
            <pc:sldMk cId="3678961078" sldId="1301"/>
            <ac:spMk id="79" creationId="{FF2EB4D9-B4D5-ADAF-E865-8462AC52C562}"/>
          </ac:spMkLst>
        </pc:spChg>
        <pc:spChg chg="mod">
          <ac:chgData name="Melusine  CAMENSULI" userId="31f5a1e4-6ce0-4f5b-a83f-78fdf74f917c" providerId="ADAL" clId="{4B964C88-2871-449B-8997-0EF753EF4912}" dt="2025-05-09T15:35:48.176" v="9739" actId="115"/>
          <ac:spMkLst>
            <pc:docMk/>
            <pc:sldMk cId="3678961078" sldId="1301"/>
            <ac:spMk id="88" creationId="{21B98DBD-E40F-0CA0-9E2D-E08A933BC644}"/>
          </ac:spMkLst>
        </pc:spChg>
        <pc:spChg chg="mod">
          <ac:chgData name="Melusine  CAMENSULI" userId="31f5a1e4-6ce0-4f5b-a83f-78fdf74f917c" providerId="ADAL" clId="{4B964C88-2871-449B-8997-0EF753EF4912}" dt="2025-05-09T15:36:05.735" v="9746" actId="115"/>
          <ac:spMkLst>
            <pc:docMk/>
            <pc:sldMk cId="3678961078" sldId="1301"/>
            <ac:spMk id="142" creationId="{F37704E5-1A3B-D607-332A-C675EDCD4E73}"/>
          </ac:spMkLst>
        </pc:spChg>
        <pc:spChg chg="mod">
          <ac:chgData name="Melusine  CAMENSULI" userId="31f5a1e4-6ce0-4f5b-a83f-78fdf74f917c" providerId="ADAL" clId="{4B964C88-2871-449B-8997-0EF753EF4912}" dt="2025-05-09T15:36:03.432" v="9745" actId="115"/>
          <ac:spMkLst>
            <pc:docMk/>
            <pc:sldMk cId="3678961078" sldId="1301"/>
            <ac:spMk id="143" creationId="{F3ED7D50-DB82-570C-5B1D-23BAF0B515F5}"/>
          </ac:spMkLst>
        </pc:spChg>
        <pc:spChg chg="mod">
          <ac:chgData name="Melusine  CAMENSULI" userId="31f5a1e4-6ce0-4f5b-a83f-78fdf74f917c" providerId="ADAL" clId="{4B964C88-2871-449B-8997-0EF753EF4912}" dt="2025-05-09T15:35:08.478" v="9728" actId="115"/>
          <ac:spMkLst>
            <pc:docMk/>
            <pc:sldMk cId="3678961078" sldId="1301"/>
            <ac:spMk id="223" creationId="{07B09B36-D0CE-BC4D-0CEC-85196DEB8061}"/>
          </ac:spMkLst>
        </pc:spChg>
        <pc:spChg chg="mod">
          <ac:chgData name="Melusine  CAMENSULI" userId="31f5a1e4-6ce0-4f5b-a83f-78fdf74f917c" providerId="ADAL" clId="{4B964C88-2871-449B-8997-0EF753EF4912}" dt="2025-05-09T15:36:38.640" v="9752" actId="115"/>
          <ac:spMkLst>
            <pc:docMk/>
            <pc:sldMk cId="3678961078" sldId="1301"/>
            <ac:spMk id="226" creationId="{72F91CC4-2FC5-0ED1-8870-10467DB44A44}"/>
          </ac:spMkLst>
        </pc:spChg>
        <pc:spChg chg="mod">
          <ac:chgData name="Melusine  CAMENSULI" userId="31f5a1e4-6ce0-4f5b-a83f-78fdf74f917c" providerId="ADAL" clId="{4B964C88-2871-449B-8997-0EF753EF4912}" dt="2025-05-09T15:36:34.839" v="9750" actId="115"/>
          <ac:spMkLst>
            <pc:docMk/>
            <pc:sldMk cId="3678961078" sldId="1301"/>
            <ac:spMk id="232" creationId="{1336E65B-45F0-5314-EF7E-F51E595C21D6}"/>
          </ac:spMkLst>
        </pc:spChg>
        <pc:spChg chg="mod">
          <ac:chgData name="Melusine  CAMENSULI" userId="31f5a1e4-6ce0-4f5b-a83f-78fdf74f917c" providerId="ADAL" clId="{4B964C88-2871-449B-8997-0EF753EF4912}" dt="2025-05-09T15:36:40.850" v="9753" actId="115"/>
          <ac:spMkLst>
            <pc:docMk/>
            <pc:sldMk cId="3678961078" sldId="1301"/>
            <ac:spMk id="233" creationId="{37C849EB-2713-BC6A-BAF6-4C0FD3847783}"/>
          </ac:spMkLst>
        </pc:spChg>
        <pc:spChg chg="mod">
          <ac:chgData name="Melusine  CAMENSULI" userId="31f5a1e4-6ce0-4f5b-a83f-78fdf74f917c" providerId="ADAL" clId="{4B964C88-2871-449B-8997-0EF753EF4912}" dt="2025-05-09T15:36:44.566" v="9755" actId="115"/>
          <ac:spMkLst>
            <pc:docMk/>
            <pc:sldMk cId="3678961078" sldId="1301"/>
            <ac:spMk id="234" creationId="{2EFB59C4-6D5A-0B66-8D1C-E4CE134BE374}"/>
          </ac:spMkLst>
        </pc:spChg>
        <pc:spChg chg="mod">
          <ac:chgData name="Melusine  CAMENSULI" userId="31f5a1e4-6ce0-4f5b-a83f-78fdf74f917c" providerId="ADAL" clId="{4B964C88-2871-449B-8997-0EF753EF4912}" dt="2025-05-09T15:36:09.762" v="9748" actId="115"/>
          <ac:spMkLst>
            <pc:docMk/>
            <pc:sldMk cId="3678961078" sldId="1301"/>
            <ac:spMk id="237" creationId="{5A3F70B8-49B0-E32F-F5EB-66FFC01F4D1D}"/>
          </ac:spMkLst>
        </pc:spChg>
        <pc:spChg chg="mod">
          <ac:chgData name="Melusine  CAMENSULI" userId="31f5a1e4-6ce0-4f5b-a83f-78fdf74f917c" providerId="ADAL" clId="{4B964C88-2871-449B-8997-0EF753EF4912}" dt="2025-05-09T15:36:11.565" v="9749" actId="115"/>
          <ac:spMkLst>
            <pc:docMk/>
            <pc:sldMk cId="3678961078" sldId="1301"/>
            <ac:spMk id="239" creationId="{7E523120-3CEC-02EF-6149-575DB960AED3}"/>
          </ac:spMkLst>
        </pc:spChg>
        <pc:spChg chg="mod ord">
          <ac:chgData name="Melusine  CAMENSULI" userId="31f5a1e4-6ce0-4f5b-a83f-78fdf74f917c" providerId="ADAL" clId="{4B964C88-2871-449B-8997-0EF753EF4912}" dt="2025-05-09T15:35:26.713" v="9733" actId="115"/>
          <ac:spMkLst>
            <pc:docMk/>
            <pc:sldMk cId="3678961078" sldId="1301"/>
            <ac:spMk id="240" creationId="{CA7DA567-DFE7-4D41-F774-6B23A34D7BF0}"/>
          </ac:spMkLst>
        </pc:spChg>
        <pc:spChg chg="mod">
          <ac:chgData name="Melusine  CAMENSULI" userId="31f5a1e4-6ce0-4f5b-a83f-78fdf74f917c" providerId="ADAL" clId="{4B964C88-2871-449B-8997-0EF753EF4912}" dt="2025-05-09T15:35:52.906" v="9741" actId="115"/>
          <ac:spMkLst>
            <pc:docMk/>
            <pc:sldMk cId="3678961078" sldId="1301"/>
            <ac:spMk id="241" creationId="{5E6DC0C6-A857-60A5-661E-1BBC7CEA22F6}"/>
          </ac:spMkLst>
        </pc:spChg>
        <pc:spChg chg="mod">
          <ac:chgData name="Melusine  CAMENSULI" userId="31f5a1e4-6ce0-4f5b-a83f-78fdf74f917c" providerId="ADAL" clId="{4B964C88-2871-449B-8997-0EF753EF4912}" dt="2025-05-09T15:35:55.171" v="9742" actId="115"/>
          <ac:spMkLst>
            <pc:docMk/>
            <pc:sldMk cId="3678961078" sldId="1301"/>
            <ac:spMk id="256" creationId="{821DC059-6EDA-D845-533C-DA452F23910F}"/>
          </ac:spMkLst>
        </pc:spChg>
        <pc:spChg chg="mod">
          <ac:chgData name="Melusine  CAMENSULI" userId="31f5a1e4-6ce0-4f5b-a83f-78fdf74f917c" providerId="ADAL" clId="{4B964C88-2871-449B-8997-0EF753EF4912}" dt="2025-05-09T15:35:57.128" v="9743" actId="115"/>
          <ac:spMkLst>
            <pc:docMk/>
            <pc:sldMk cId="3678961078" sldId="1301"/>
            <ac:spMk id="282" creationId="{D10A23D0-936E-638C-C58D-C4F2C523977B}"/>
          </ac:spMkLst>
        </pc:spChg>
        <pc:spChg chg="mod">
          <ac:chgData name="Melusine  CAMENSULI" userId="31f5a1e4-6ce0-4f5b-a83f-78fdf74f917c" providerId="ADAL" clId="{4B964C88-2871-449B-8997-0EF753EF4912}" dt="2025-04-28T15:05:12.756" v="4793" actId="20577"/>
          <ac:spMkLst>
            <pc:docMk/>
            <pc:sldMk cId="3678961078" sldId="1301"/>
            <ac:spMk id="292" creationId="{122696E6-7896-B7D4-8063-65B09C84231B}"/>
          </ac:spMkLst>
        </pc:spChg>
        <pc:spChg chg="mod">
          <ac:chgData name="Melusine  CAMENSULI" userId="31f5a1e4-6ce0-4f5b-a83f-78fdf74f917c" providerId="ADAL" clId="{4B964C88-2871-449B-8997-0EF753EF4912}" dt="2025-05-09T15:35:13.025" v="9730" actId="115"/>
          <ac:spMkLst>
            <pc:docMk/>
            <pc:sldMk cId="3678961078" sldId="1301"/>
            <ac:spMk id="492" creationId="{B32A04E8-7F2E-017A-8D47-45A0392F7023}"/>
          </ac:spMkLst>
        </pc:spChg>
        <pc:spChg chg="mod">
          <ac:chgData name="Melusine  CAMENSULI" userId="31f5a1e4-6ce0-4f5b-a83f-78fdf74f917c" providerId="ADAL" clId="{4B964C88-2871-449B-8997-0EF753EF4912}" dt="2025-05-09T15:35:10.977" v="9729" actId="115"/>
          <ac:spMkLst>
            <pc:docMk/>
            <pc:sldMk cId="3678961078" sldId="1301"/>
            <ac:spMk id="493" creationId="{F96FAD4D-51D8-6ED2-C863-372F5DDA76A2}"/>
          </ac:spMkLst>
        </pc:spChg>
        <pc:spChg chg="mod ord">
          <ac:chgData name="Melusine  CAMENSULI" userId="31f5a1e4-6ce0-4f5b-a83f-78fdf74f917c" providerId="ADAL" clId="{4B964C88-2871-449B-8997-0EF753EF4912}" dt="2025-05-09T15:35:35.616" v="9736" actId="166"/>
          <ac:spMkLst>
            <pc:docMk/>
            <pc:sldMk cId="3678961078" sldId="1301"/>
            <ac:spMk id="497" creationId="{C88AEBB4-969D-002D-C587-A591CF72F8E9}"/>
          </ac:spMkLst>
        </pc:spChg>
        <pc:spChg chg="mod ord">
          <ac:chgData name="Melusine  CAMENSULI" userId="31f5a1e4-6ce0-4f5b-a83f-78fdf74f917c" providerId="ADAL" clId="{4B964C88-2871-449B-8997-0EF753EF4912}" dt="2025-05-09T15:35:39.132" v="9737" actId="166"/>
          <ac:spMkLst>
            <pc:docMk/>
            <pc:sldMk cId="3678961078" sldId="1301"/>
            <ac:spMk id="498" creationId="{636A75DF-A33E-6D50-4D1F-3A7D3D07F915}"/>
          </ac:spMkLst>
        </pc:spChg>
        <pc:picChg chg="add mod">
          <ac:chgData name="Melusine  CAMENSULI" userId="31f5a1e4-6ce0-4f5b-a83f-78fdf74f917c" providerId="ADAL" clId="{4B964C88-2871-449B-8997-0EF753EF4912}" dt="2025-05-09T15:34:53.118" v="9726" actId="14100"/>
          <ac:picMkLst>
            <pc:docMk/>
            <pc:sldMk cId="3678961078" sldId="1301"/>
            <ac:picMk id="43" creationId="{CF99D0F5-D06C-32D6-FA4D-EA6EC0CD70CE}"/>
          </ac:picMkLst>
        </pc:picChg>
        <pc:picChg chg="add mod">
          <ac:chgData name="Melusine  CAMENSULI" userId="31f5a1e4-6ce0-4f5b-a83f-78fdf74f917c" providerId="ADAL" clId="{4B964C88-2871-449B-8997-0EF753EF4912}" dt="2025-04-28T15:04:02.920" v="4788" actId="207"/>
          <ac:picMkLst>
            <pc:docMk/>
            <pc:sldMk cId="3678961078" sldId="1301"/>
            <ac:picMk id="49" creationId="{84598BA6-4E0B-A3D9-5D90-928783F5EE6A}"/>
          </ac:picMkLst>
        </pc:picChg>
        <pc:cxnChg chg="mod">
          <ac:chgData name="Melusine  CAMENSULI" userId="31f5a1e4-6ce0-4f5b-a83f-78fdf74f917c" providerId="ADAL" clId="{4B964C88-2871-449B-8997-0EF753EF4912}" dt="2025-04-28T15:03:09.461" v="4775" actId="1076"/>
          <ac:cxnSpMkLst>
            <pc:docMk/>
            <pc:sldMk cId="3678961078" sldId="1301"/>
            <ac:cxnSpMk id="243" creationId="{0152D887-03FA-F8FE-FE25-276953464CB7}"/>
          </ac:cxnSpMkLst>
        </pc:cxnChg>
        <pc:cxnChg chg="mod">
          <ac:chgData name="Melusine  CAMENSULI" userId="31f5a1e4-6ce0-4f5b-a83f-78fdf74f917c" providerId="ADAL" clId="{4B964C88-2871-449B-8997-0EF753EF4912}" dt="2025-04-28T10:30:00.775" v="2361" actId="1035"/>
          <ac:cxnSpMkLst>
            <pc:docMk/>
            <pc:sldMk cId="3678961078" sldId="1301"/>
            <ac:cxnSpMk id="249" creationId="{104BC5D3-682B-5A55-BEAA-8030E79297F2}"/>
          </ac:cxnSpMkLst>
        </pc:cxnChg>
        <pc:cxnChg chg="mod">
          <ac:chgData name="Melusine  CAMENSULI" userId="31f5a1e4-6ce0-4f5b-a83f-78fdf74f917c" providerId="ADAL" clId="{4B964C88-2871-449B-8997-0EF753EF4912}" dt="2025-04-28T12:12:25.994" v="3069" actId="1036"/>
          <ac:cxnSpMkLst>
            <pc:docMk/>
            <pc:sldMk cId="3678961078" sldId="1301"/>
            <ac:cxnSpMk id="258" creationId="{4B96EF8C-0BE8-C078-B1D3-0A40F5856E26}"/>
          </ac:cxnSpMkLst>
        </pc:cxnChg>
        <pc:cxnChg chg="mod">
          <ac:chgData name="Melusine  CAMENSULI" userId="31f5a1e4-6ce0-4f5b-a83f-78fdf74f917c" providerId="ADAL" clId="{4B964C88-2871-449B-8997-0EF753EF4912}" dt="2025-05-09T15:35:08.478" v="9728" actId="115"/>
          <ac:cxnSpMkLst>
            <pc:docMk/>
            <pc:sldMk cId="3678961078" sldId="1301"/>
            <ac:cxnSpMk id="503" creationId="{B7B2C54C-9E80-9BBE-9C45-95EB8DB7CA23}"/>
          </ac:cxnSpMkLst>
        </pc:cxnChg>
      </pc:sldChg>
      <pc:sldChg chg="modSp mod">
        <pc:chgData name="Melusine  CAMENSULI" userId="31f5a1e4-6ce0-4f5b-a83f-78fdf74f917c" providerId="ADAL" clId="{4B964C88-2871-449B-8997-0EF753EF4912}" dt="2025-05-09T16:26:47.963" v="10581" actId="108"/>
        <pc:sldMkLst>
          <pc:docMk/>
          <pc:sldMk cId="1779277040" sldId="1303"/>
        </pc:sldMkLst>
        <pc:graphicFrameChg chg="mod modGraphic">
          <ac:chgData name="Melusine  CAMENSULI" userId="31f5a1e4-6ce0-4f5b-a83f-78fdf74f917c" providerId="ADAL" clId="{4B964C88-2871-449B-8997-0EF753EF4912}" dt="2025-05-09T16:26:47.963" v="10581" actId="108"/>
          <ac:graphicFrameMkLst>
            <pc:docMk/>
            <pc:sldMk cId="1779277040" sldId="1303"/>
            <ac:graphicFrameMk id="8" creationId="{D518CB20-13A1-C07E-459D-C6EF47C9EC24}"/>
          </ac:graphicFrameMkLst>
        </pc:graphicFrameChg>
      </pc:sldChg>
      <pc:sldChg chg="addSp delSp modSp add mod">
        <pc:chgData name="Melusine  CAMENSULI" userId="31f5a1e4-6ce0-4f5b-a83f-78fdf74f917c" providerId="ADAL" clId="{4B964C88-2871-449B-8997-0EF753EF4912}" dt="2025-04-28T09:55:20.204" v="1731"/>
        <pc:sldMkLst>
          <pc:docMk/>
          <pc:sldMk cId="1628864130" sldId="1304"/>
        </pc:sldMkLst>
        <pc:spChg chg="mod">
          <ac:chgData name="Melusine  CAMENSULI" userId="31f5a1e4-6ce0-4f5b-a83f-78fdf74f917c" providerId="ADAL" clId="{4B964C88-2871-449B-8997-0EF753EF4912}" dt="2025-04-28T09:26:22.463" v="1394"/>
          <ac:spMkLst>
            <pc:docMk/>
            <pc:sldMk cId="1628864130" sldId="1304"/>
            <ac:spMk id="10" creationId="{44E70D72-EB22-302C-5767-26B8A4859DFD}"/>
          </ac:spMkLst>
        </pc:spChg>
        <pc:spChg chg="mod">
          <ac:chgData name="Melusine  CAMENSULI" userId="31f5a1e4-6ce0-4f5b-a83f-78fdf74f917c" providerId="ADAL" clId="{4B964C88-2871-449B-8997-0EF753EF4912}" dt="2025-04-28T09:26:27.271" v="1395"/>
          <ac:spMkLst>
            <pc:docMk/>
            <pc:sldMk cId="1628864130" sldId="1304"/>
            <ac:spMk id="13" creationId="{4C82F952-0B2F-BA34-CCDF-FA23E4060569}"/>
          </ac:spMkLst>
        </pc:spChg>
        <pc:spChg chg="mod">
          <ac:chgData name="Melusine  CAMENSULI" userId="31f5a1e4-6ce0-4f5b-a83f-78fdf74f917c" providerId="ADAL" clId="{4B964C88-2871-449B-8997-0EF753EF4912}" dt="2025-04-28T09:26:41.703" v="1396"/>
          <ac:spMkLst>
            <pc:docMk/>
            <pc:sldMk cId="1628864130" sldId="1304"/>
            <ac:spMk id="17" creationId="{C065637E-BB24-9899-1EB3-DBF549B7629C}"/>
          </ac:spMkLst>
        </pc:spChg>
        <pc:spChg chg="mod">
          <ac:chgData name="Melusine  CAMENSULI" userId="31f5a1e4-6ce0-4f5b-a83f-78fdf74f917c" providerId="ADAL" clId="{4B964C88-2871-449B-8997-0EF753EF4912}" dt="2025-04-28T09:26:41.703" v="1396"/>
          <ac:spMkLst>
            <pc:docMk/>
            <pc:sldMk cId="1628864130" sldId="1304"/>
            <ac:spMk id="35" creationId="{B92CF689-1371-1155-E5E1-1DA50F6196D3}"/>
          </ac:spMkLst>
        </pc:spChg>
        <pc:spChg chg="mod">
          <ac:chgData name="Melusine  CAMENSULI" userId="31f5a1e4-6ce0-4f5b-a83f-78fdf74f917c" providerId="ADAL" clId="{4B964C88-2871-449B-8997-0EF753EF4912}" dt="2025-04-28T09:26:41.703" v="1396"/>
          <ac:spMkLst>
            <pc:docMk/>
            <pc:sldMk cId="1628864130" sldId="1304"/>
            <ac:spMk id="77" creationId="{1F20FAE7-5261-2045-2F44-278ABAC99FE0}"/>
          </ac:spMkLst>
        </pc:spChg>
        <pc:spChg chg="mod">
          <ac:chgData name="Melusine  CAMENSULI" userId="31f5a1e4-6ce0-4f5b-a83f-78fdf74f917c" providerId="ADAL" clId="{4B964C88-2871-449B-8997-0EF753EF4912}" dt="2025-04-28T09:26:41.703" v="1396"/>
          <ac:spMkLst>
            <pc:docMk/>
            <pc:sldMk cId="1628864130" sldId="1304"/>
            <ac:spMk id="80" creationId="{37EF3622-7576-715F-99E8-2479A34BB1D8}"/>
          </ac:spMkLst>
        </pc:spChg>
        <pc:spChg chg="mod">
          <ac:chgData name="Melusine  CAMENSULI" userId="31f5a1e4-6ce0-4f5b-a83f-78fdf74f917c" providerId="ADAL" clId="{4B964C88-2871-449B-8997-0EF753EF4912}" dt="2025-04-28T09:26:41.703" v="1396"/>
          <ac:spMkLst>
            <pc:docMk/>
            <pc:sldMk cId="1628864130" sldId="1304"/>
            <ac:spMk id="83" creationId="{BE5A55BB-0AF4-704D-D6FA-07EDDEE92A17}"/>
          </ac:spMkLst>
        </pc:spChg>
        <pc:spChg chg="add mod">
          <ac:chgData name="Melusine  CAMENSULI" userId="31f5a1e4-6ce0-4f5b-a83f-78fdf74f917c" providerId="ADAL" clId="{4B964C88-2871-449B-8997-0EF753EF4912}" dt="2025-04-28T09:39:15.315" v="1664" actId="20577"/>
          <ac:spMkLst>
            <pc:docMk/>
            <pc:sldMk cId="1628864130" sldId="1304"/>
            <ac:spMk id="85" creationId="{3865BA08-5A4C-41F7-3C5B-8F0776AFAD98}"/>
          </ac:spMkLst>
        </pc:spChg>
        <pc:spChg chg="add mod">
          <ac:chgData name="Melusine  CAMENSULI" userId="31f5a1e4-6ce0-4f5b-a83f-78fdf74f917c" providerId="ADAL" clId="{4B964C88-2871-449B-8997-0EF753EF4912}" dt="2025-04-28T09:39:23.144" v="1677" actId="113"/>
          <ac:spMkLst>
            <pc:docMk/>
            <pc:sldMk cId="1628864130" sldId="1304"/>
            <ac:spMk id="86" creationId="{E439B2EF-440A-29AF-03EA-79BD15580AAB}"/>
          </ac:spMkLst>
        </pc:spChg>
        <pc:spChg chg="add mod">
          <ac:chgData name="Melusine  CAMENSULI" userId="31f5a1e4-6ce0-4f5b-a83f-78fdf74f917c" providerId="ADAL" clId="{4B964C88-2871-449B-8997-0EF753EF4912}" dt="2025-04-28T09:41:09.174" v="1723" actId="20577"/>
          <ac:spMkLst>
            <pc:docMk/>
            <pc:sldMk cId="1628864130" sldId="1304"/>
            <ac:spMk id="87" creationId="{EBD0C7A1-8E83-41A7-2078-5C21C87EA950}"/>
          </ac:spMkLst>
        </pc:spChg>
        <pc:spChg chg="add mod">
          <ac:chgData name="Melusine  CAMENSULI" userId="31f5a1e4-6ce0-4f5b-a83f-78fdf74f917c" providerId="ADAL" clId="{4B964C88-2871-449B-8997-0EF753EF4912}" dt="2025-04-28T09:40:54.449" v="1718" actId="108"/>
          <ac:spMkLst>
            <pc:docMk/>
            <pc:sldMk cId="1628864130" sldId="1304"/>
            <ac:spMk id="88" creationId="{90155C72-8ED6-53BE-A47F-072F709DF250}"/>
          </ac:spMkLst>
        </pc:spChg>
        <pc:spChg chg="add mod">
          <ac:chgData name="Melusine  CAMENSULI" userId="31f5a1e4-6ce0-4f5b-a83f-78fdf74f917c" providerId="ADAL" clId="{4B964C88-2871-449B-8997-0EF753EF4912}" dt="2025-04-28T09:40:36.373" v="1716" actId="108"/>
          <ac:spMkLst>
            <pc:docMk/>
            <pc:sldMk cId="1628864130" sldId="1304"/>
            <ac:spMk id="89" creationId="{2E73C204-397A-0489-C2FF-A299A535598A}"/>
          </ac:spMkLst>
        </pc:spChg>
        <pc:spChg chg="add mod">
          <ac:chgData name="Melusine  CAMENSULI" userId="31f5a1e4-6ce0-4f5b-a83f-78fdf74f917c" providerId="ADAL" clId="{4B964C88-2871-449B-8997-0EF753EF4912}" dt="2025-04-28T09:41:27.234" v="1725" actId="108"/>
          <ac:spMkLst>
            <pc:docMk/>
            <pc:sldMk cId="1628864130" sldId="1304"/>
            <ac:spMk id="90" creationId="{31DE9B0A-B9A0-E195-9BC9-0B2C0997CEEB}"/>
          </ac:spMkLst>
        </pc:spChg>
        <pc:spChg chg="add mod">
          <ac:chgData name="Melusine  CAMENSULI" userId="31f5a1e4-6ce0-4f5b-a83f-78fdf74f917c" providerId="ADAL" clId="{4B964C88-2871-449B-8997-0EF753EF4912}" dt="2025-04-28T09:40:12.196" v="1696" actId="108"/>
          <ac:spMkLst>
            <pc:docMk/>
            <pc:sldMk cId="1628864130" sldId="1304"/>
            <ac:spMk id="91" creationId="{B7FBDE7D-03D3-7E86-0AC5-36BD2458580D}"/>
          </ac:spMkLst>
        </pc:spChg>
        <pc:spChg chg="add mod">
          <ac:chgData name="Melusine  CAMENSULI" userId="31f5a1e4-6ce0-4f5b-a83f-78fdf74f917c" providerId="ADAL" clId="{4B964C88-2871-449B-8997-0EF753EF4912}" dt="2025-04-28T09:39:00.334" v="1651" actId="14100"/>
          <ac:spMkLst>
            <pc:docMk/>
            <pc:sldMk cId="1628864130" sldId="1304"/>
            <ac:spMk id="92" creationId="{DCDE52C7-C7E3-71EC-4F60-6C16A860CA22}"/>
          </ac:spMkLst>
        </pc:spChg>
        <pc:grpChg chg="add mod">
          <ac:chgData name="Melusine  CAMENSULI" userId="31f5a1e4-6ce0-4f5b-a83f-78fdf74f917c" providerId="ADAL" clId="{4B964C88-2871-449B-8997-0EF753EF4912}" dt="2025-04-28T09:32:11.775" v="1416" actId="1076"/>
          <ac:grpSpMkLst>
            <pc:docMk/>
            <pc:sldMk cId="1628864130" sldId="1304"/>
            <ac:grpSpMk id="5" creationId="{5C618D8C-F974-F389-3658-1B0D932D871A}"/>
          </ac:grpSpMkLst>
        </pc:grpChg>
        <pc:grpChg chg="add mod">
          <ac:chgData name="Melusine  CAMENSULI" userId="31f5a1e4-6ce0-4f5b-a83f-78fdf74f917c" providerId="ADAL" clId="{4B964C88-2871-449B-8997-0EF753EF4912}" dt="2025-04-28T09:28:23.343" v="1411" actId="465"/>
          <ac:grpSpMkLst>
            <pc:docMk/>
            <pc:sldMk cId="1628864130" sldId="1304"/>
            <ac:grpSpMk id="12" creationId="{14782C94-F631-B56C-4C03-B28AB65C0780}"/>
          </ac:grpSpMkLst>
        </pc:grpChg>
        <pc:grpChg chg="mod">
          <ac:chgData name="Melusine  CAMENSULI" userId="31f5a1e4-6ce0-4f5b-a83f-78fdf74f917c" providerId="ADAL" clId="{4B964C88-2871-449B-8997-0EF753EF4912}" dt="2025-04-28T09:28:23.343" v="1411" actId="465"/>
          <ac:grpSpMkLst>
            <pc:docMk/>
            <pc:sldMk cId="1628864130" sldId="1304"/>
            <ac:grpSpMk id="15" creationId="{DD4A383F-260E-2562-7F6B-7A926ADB2D3D}"/>
          </ac:grpSpMkLst>
        </pc:grpChg>
        <pc:grpChg chg="mod">
          <ac:chgData name="Melusine  CAMENSULI" userId="31f5a1e4-6ce0-4f5b-a83f-78fdf74f917c" providerId="ADAL" clId="{4B964C88-2871-449B-8997-0EF753EF4912}" dt="2025-04-28T09:37:41.377" v="1480" actId="1036"/>
          <ac:grpSpMkLst>
            <pc:docMk/>
            <pc:sldMk cId="1628864130" sldId="1304"/>
            <ac:grpSpMk id="25" creationId="{3CB82371-9BBE-6800-4C17-9669E8F7CBA3}"/>
          </ac:grpSpMkLst>
        </pc:grpChg>
        <pc:grpChg chg="mod">
          <ac:chgData name="Melusine  CAMENSULI" userId="31f5a1e4-6ce0-4f5b-a83f-78fdf74f917c" providerId="ADAL" clId="{4B964C88-2871-449B-8997-0EF753EF4912}" dt="2025-04-28T09:28:23.343" v="1411" actId="465"/>
          <ac:grpSpMkLst>
            <pc:docMk/>
            <pc:sldMk cId="1628864130" sldId="1304"/>
            <ac:grpSpMk id="41" creationId="{99F6E3CD-8F20-DDC8-5479-424E5359BCD9}"/>
          </ac:grpSpMkLst>
        </pc:grpChg>
        <pc:grpChg chg="mod">
          <ac:chgData name="Melusine  CAMENSULI" userId="31f5a1e4-6ce0-4f5b-a83f-78fdf74f917c" providerId="ADAL" clId="{4B964C88-2871-449B-8997-0EF753EF4912}" dt="2025-04-28T09:28:23.343" v="1411" actId="465"/>
          <ac:grpSpMkLst>
            <pc:docMk/>
            <pc:sldMk cId="1628864130" sldId="1304"/>
            <ac:grpSpMk id="79" creationId="{784C58BA-B03E-AAC0-2292-0981C6E85356}"/>
          </ac:grpSpMkLst>
        </pc:grpChg>
        <pc:grpChg chg="mod">
          <ac:chgData name="Melusine  CAMENSULI" userId="31f5a1e4-6ce0-4f5b-a83f-78fdf74f917c" providerId="ADAL" clId="{4B964C88-2871-449B-8997-0EF753EF4912}" dt="2025-04-28T09:37:41.377" v="1480" actId="1036"/>
          <ac:grpSpMkLst>
            <pc:docMk/>
            <pc:sldMk cId="1628864130" sldId="1304"/>
            <ac:grpSpMk id="82" creationId="{5B0E3BE3-0B16-2828-19A4-C2B672D22D57}"/>
          </ac:grpSpMkLst>
        </pc:grpChg>
        <pc:picChg chg="mod">
          <ac:chgData name="Melusine  CAMENSULI" userId="31f5a1e4-6ce0-4f5b-a83f-78fdf74f917c" providerId="ADAL" clId="{4B964C88-2871-449B-8997-0EF753EF4912}" dt="2025-04-28T09:49:23.011" v="1728"/>
          <ac:picMkLst>
            <pc:docMk/>
            <pc:sldMk cId="1628864130" sldId="1304"/>
            <ac:picMk id="11" creationId="{DF258546-6CE2-8C34-A380-AAD77E153F97}"/>
          </ac:picMkLst>
        </pc:picChg>
        <pc:picChg chg="mod">
          <ac:chgData name="Melusine  CAMENSULI" userId="31f5a1e4-6ce0-4f5b-a83f-78fdf74f917c" providerId="ADAL" clId="{4B964C88-2871-449B-8997-0EF753EF4912}" dt="2025-04-28T09:48:34.793" v="1727"/>
          <ac:picMkLst>
            <pc:docMk/>
            <pc:sldMk cId="1628864130" sldId="1304"/>
            <ac:picMk id="14" creationId="{9006061E-DE5C-5885-D55D-7F3A6A3A168E}"/>
          </ac:picMkLst>
        </pc:picChg>
        <pc:picChg chg="mod">
          <ac:chgData name="Melusine  CAMENSULI" userId="31f5a1e4-6ce0-4f5b-a83f-78fdf74f917c" providerId="ADAL" clId="{4B964C88-2871-449B-8997-0EF753EF4912}" dt="2025-04-28T09:54:14.341" v="1729"/>
          <ac:picMkLst>
            <pc:docMk/>
            <pc:sldMk cId="1628864130" sldId="1304"/>
            <ac:picMk id="18" creationId="{98CB341C-73D8-1E03-323E-B118286FA9C0}"/>
          </ac:picMkLst>
        </pc:picChg>
        <pc:picChg chg="mod">
          <ac:chgData name="Melusine  CAMENSULI" userId="31f5a1e4-6ce0-4f5b-a83f-78fdf74f917c" providerId="ADAL" clId="{4B964C88-2871-449B-8997-0EF753EF4912}" dt="2025-04-28T09:55:20.204" v="1731"/>
          <ac:picMkLst>
            <pc:docMk/>
            <pc:sldMk cId="1628864130" sldId="1304"/>
            <ac:picMk id="40" creationId="{D73B90EC-D3B6-BCE4-F3F3-1A8D5C0B5A73}"/>
          </ac:picMkLst>
        </pc:picChg>
        <pc:picChg chg="mod ord">
          <ac:chgData name="Melusine  CAMENSULI" userId="31f5a1e4-6ce0-4f5b-a83f-78fdf74f917c" providerId="ADAL" clId="{4B964C88-2871-449B-8997-0EF753EF4912}" dt="2025-04-28T09:37:41.377" v="1480" actId="1036"/>
          <ac:picMkLst>
            <pc:docMk/>
            <pc:sldMk cId="1628864130" sldId="1304"/>
            <ac:picMk id="75" creationId="{13E0BBAF-7522-D9ED-F7DE-2CF6C0565B34}"/>
          </ac:picMkLst>
        </pc:picChg>
        <pc:picChg chg="mod">
          <ac:chgData name="Melusine  CAMENSULI" userId="31f5a1e4-6ce0-4f5b-a83f-78fdf74f917c" providerId="ADAL" clId="{4B964C88-2871-449B-8997-0EF753EF4912}" dt="2025-04-28T09:54:44.190" v="1730"/>
          <ac:picMkLst>
            <pc:docMk/>
            <pc:sldMk cId="1628864130" sldId="1304"/>
            <ac:picMk id="78" creationId="{87636B15-06A9-B5C7-1BE1-960D46568342}"/>
          </ac:picMkLst>
        </pc:picChg>
        <pc:picChg chg="mod">
          <ac:chgData name="Melusine  CAMENSULI" userId="31f5a1e4-6ce0-4f5b-a83f-78fdf74f917c" providerId="ADAL" clId="{4B964C88-2871-449B-8997-0EF753EF4912}" dt="2025-04-28T09:46:23.924" v="1726"/>
          <ac:picMkLst>
            <pc:docMk/>
            <pc:sldMk cId="1628864130" sldId="1304"/>
            <ac:picMk id="81" creationId="{306D0C5F-E7FB-572A-DC8D-71A2E007AC1F}"/>
          </ac:picMkLst>
        </pc:picChg>
        <pc:picChg chg="mod">
          <ac:chgData name="Melusine  CAMENSULI" userId="31f5a1e4-6ce0-4f5b-a83f-78fdf74f917c" providerId="ADAL" clId="{4B964C88-2871-449B-8997-0EF753EF4912}" dt="2025-04-28T09:28:58.830" v="1414"/>
          <ac:picMkLst>
            <pc:docMk/>
            <pc:sldMk cId="1628864130" sldId="1304"/>
            <ac:picMk id="84" creationId="{9459DE1F-7B77-1B62-EB16-B7D2589C7BD0}"/>
          </ac:picMkLst>
        </pc:picChg>
      </pc:sldChg>
      <pc:sldChg chg="modSp add mod">
        <pc:chgData name="Melusine  CAMENSULI" userId="31f5a1e4-6ce0-4f5b-a83f-78fdf74f917c" providerId="ADAL" clId="{4B964C88-2871-449B-8997-0EF753EF4912}" dt="2025-05-27T11:44:08.704" v="11128" actId="27636"/>
        <pc:sldMkLst>
          <pc:docMk/>
          <pc:sldMk cId="2078247740" sldId="1305"/>
        </pc:sldMkLst>
        <pc:spChg chg="mod">
          <ac:chgData name="Melusine  CAMENSULI" userId="31f5a1e4-6ce0-4f5b-a83f-78fdf74f917c" providerId="ADAL" clId="{4B964C88-2871-449B-8997-0EF753EF4912}" dt="2025-04-28T12:14:39.827" v="3091" actId="20577"/>
          <ac:spMkLst>
            <pc:docMk/>
            <pc:sldMk cId="2078247740" sldId="1305"/>
            <ac:spMk id="2" creationId="{FBF99DD3-5010-096E-3BCF-6EBE2D1985B4}"/>
          </ac:spMkLst>
        </pc:spChg>
        <pc:spChg chg="mod">
          <ac:chgData name="Melusine  CAMENSULI" userId="31f5a1e4-6ce0-4f5b-a83f-78fdf74f917c" providerId="ADAL" clId="{4B964C88-2871-449B-8997-0EF753EF4912}" dt="2025-04-28T12:54:06.895" v="4202" actId="14100"/>
          <ac:spMkLst>
            <pc:docMk/>
            <pc:sldMk cId="2078247740" sldId="1305"/>
            <ac:spMk id="3" creationId="{027675D0-3CD9-6784-C0C2-F862E61BDD55}"/>
          </ac:spMkLst>
        </pc:spChg>
        <pc:spChg chg="mod">
          <ac:chgData name="Melusine  CAMENSULI" userId="31f5a1e4-6ce0-4f5b-a83f-78fdf74f917c" providerId="ADAL" clId="{4B964C88-2871-449B-8997-0EF753EF4912}" dt="2025-05-27T11:44:06.609" v="11126" actId="1076"/>
          <ac:spMkLst>
            <pc:docMk/>
            <pc:sldMk cId="2078247740" sldId="1305"/>
            <ac:spMk id="7" creationId="{3D7AAE26-F9D2-A96C-B407-B668D081B1D7}"/>
          </ac:spMkLst>
        </pc:spChg>
        <pc:spChg chg="mod">
          <ac:chgData name="Melusine  CAMENSULI" userId="31f5a1e4-6ce0-4f5b-a83f-78fdf74f917c" providerId="ADAL" clId="{4B964C88-2871-449B-8997-0EF753EF4912}" dt="2025-04-28T12:56:06.945" v="4228" actId="1076"/>
          <ac:spMkLst>
            <pc:docMk/>
            <pc:sldMk cId="2078247740" sldId="1305"/>
            <ac:spMk id="8" creationId="{51460147-269C-59F0-CE60-319D1F92DC41}"/>
          </ac:spMkLst>
        </pc:spChg>
        <pc:spChg chg="mod">
          <ac:chgData name="Melusine  CAMENSULI" userId="31f5a1e4-6ce0-4f5b-a83f-78fdf74f917c" providerId="ADAL" clId="{4B964C88-2871-449B-8997-0EF753EF4912}" dt="2025-04-28T12:55:20.142" v="4215" actId="1076"/>
          <ac:spMkLst>
            <pc:docMk/>
            <pc:sldMk cId="2078247740" sldId="1305"/>
            <ac:spMk id="10" creationId="{EDDA37DF-1FBE-AE1B-9B24-839EEA9A5232}"/>
          </ac:spMkLst>
        </pc:spChg>
        <pc:spChg chg="mod">
          <ac:chgData name="Melusine  CAMENSULI" userId="31f5a1e4-6ce0-4f5b-a83f-78fdf74f917c" providerId="ADAL" clId="{4B964C88-2871-449B-8997-0EF753EF4912}" dt="2025-04-28T12:54:50.179" v="4212" actId="1076"/>
          <ac:spMkLst>
            <pc:docMk/>
            <pc:sldMk cId="2078247740" sldId="1305"/>
            <ac:spMk id="11" creationId="{2503101D-E1A1-0856-DE0C-308069FE9E00}"/>
          </ac:spMkLst>
        </pc:spChg>
        <pc:spChg chg="mod">
          <ac:chgData name="Melusine  CAMENSULI" userId="31f5a1e4-6ce0-4f5b-a83f-78fdf74f917c" providerId="ADAL" clId="{4B964C88-2871-449B-8997-0EF753EF4912}" dt="2025-04-28T12:54:32.913" v="4209" actId="1076"/>
          <ac:spMkLst>
            <pc:docMk/>
            <pc:sldMk cId="2078247740" sldId="1305"/>
            <ac:spMk id="12" creationId="{BC4E4EAC-388B-18C6-539C-DE35EA6A0B41}"/>
          </ac:spMkLst>
        </pc:spChg>
        <pc:spChg chg="mod">
          <ac:chgData name="Melusine  CAMENSULI" userId="31f5a1e4-6ce0-4f5b-a83f-78fdf74f917c" providerId="ADAL" clId="{4B964C88-2871-449B-8997-0EF753EF4912}" dt="2025-04-28T12:54:16.821" v="4206" actId="1076"/>
          <ac:spMkLst>
            <pc:docMk/>
            <pc:sldMk cId="2078247740" sldId="1305"/>
            <ac:spMk id="13" creationId="{193206AE-6BEF-E569-531C-6B00180DC23D}"/>
          </ac:spMkLst>
        </pc:spChg>
        <pc:spChg chg="mod">
          <ac:chgData name="Melusine  CAMENSULI" userId="31f5a1e4-6ce0-4f5b-a83f-78fdf74f917c" providerId="ADAL" clId="{4B964C88-2871-449B-8997-0EF753EF4912}" dt="2025-05-27T11:44:08.704" v="11128" actId="27636"/>
          <ac:spMkLst>
            <pc:docMk/>
            <pc:sldMk cId="2078247740" sldId="1305"/>
            <ac:spMk id="25" creationId="{1E576EFC-52E2-B3E8-B9E1-6534108D945C}"/>
          </ac:spMkLst>
        </pc:spChg>
        <pc:spChg chg="mod">
          <ac:chgData name="Melusine  CAMENSULI" userId="31f5a1e4-6ce0-4f5b-a83f-78fdf74f917c" providerId="ADAL" clId="{4B964C88-2871-449B-8997-0EF753EF4912}" dt="2025-04-28T12:27:25.209" v="3734" actId="14100"/>
          <ac:spMkLst>
            <pc:docMk/>
            <pc:sldMk cId="2078247740" sldId="1305"/>
            <ac:spMk id="26" creationId="{E570945D-22DB-F0C5-A18E-34781AB11735}"/>
          </ac:spMkLst>
        </pc:spChg>
        <pc:spChg chg="mod">
          <ac:chgData name="Melusine  CAMENSULI" userId="31f5a1e4-6ce0-4f5b-a83f-78fdf74f917c" providerId="ADAL" clId="{4B964C88-2871-449B-8997-0EF753EF4912}" dt="2025-04-28T12:29:20.412" v="3782" actId="1076"/>
          <ac:spMkLst>
            <pc:docMk/>
            <pc:sldMk cId="2078247740" sldId="1305"/>
            <ac:spMk id="28" creationId="{11373A49-3728-0123-FBFF-E3D2EA51104E}"/>
          </ac:spMkLst>
        </pc:spChg>
        <pc:spChg chg="mod">
          <ac:chgData name="Melusine  CAMENSULI" userId="31f5a1e4-6ce0-4f5b-a83f-78fdf74f917c" providerId="ADAL" clId="{4B964C88-2871-449B-8997-0EF753EF4912}" dt="2025-04-28T12:56:10.088" v="4229" actId="14100"/>
          <ac:spMkLst>
            <pc:docMk/>
            <pc:sldMk cId="2078247740" sldId="1305"/>
            <ac:spMk id="29" creationId="{9F656F2F-ADFE-9868-B223-79310038AC32}"/>
          </ac:spMkLst>
        </pc:spChg>
        <pc:grpChg chg="mod">
          <ac:chgData name="Melusine  CAMENSULI" userId="31f5a1e4-6ce0-4f5b-a83f-78fdf74f917c" providerId="ADAL" clId="{4B964C88-2871-449B-8997-0EF753EF4912}" dt="2025-04-28T12:27:30.182" v="3754" actId="1036"/>
          <ac:grpSpMkLst>
            <pc:docMk/>
            <pc:sldMk cId="2078247740" sldId="1305"/>
            <ac:grpSpMk id="4" creationId="{4EAE5C8A-DBBB-0ED5-5482-9C53EF0ED2A0}"/>
          </ac:grpSpMkLst>
        </pc:grpChg>
        <pc:grpChg chg="mod">
          <ac:chgData name="Melusine  CAMENSULI" userId="31f5a1e4-6ce0-4f5b-a83f-78fdf74f917c" providerId="ADAL" clId="{4B964C88-2871-449B-8997-0EF753EF4912}" dt="2025-05-27T11:42:52.259" v="11120" actId="14100"/>
          <ac:grpSpMkLst>
            <pc:docMk/>
            <pc:sldMk cId="2078247740" sldId="1305"/>
            <ac:grpSpMk id="18" creationId="{F9686042-DFED-3784-CED6-D761BA5A7582}"/>
          </ac:grpSpMkLst>
        </pc:grpChg>
        <pc:grpChg chg="mod">
          <ac:chgData name="Melusine  CAMENSULI" userId="31f5a1e4-6ce0-4f5b-a83f-78fdf74f917c" providerId="ADAL" clId="{4B964C88-2871-449B-8997-0EF753EF4912}" dt="2025-04-28T12:56:12.484" v="4230" actId="1076"/>
          <ac:grpSpMkLst>
            <pc:docMk/>
            <pc:sldMk cId="2078247740" sldId="1305"/>
            <ac:grpSpMk id="30" creationId="{619F6E3D-BB5B-18EF-588A-F7E92B44F0E4}"/>
          </ac:grpSpMkLst>
        </pc:grpChg>
        <pc:grpChg chg="mod">
          <ac:chgData name="Melusine  CAMENSULI" userId="31f5a1e4-6ce0-4f5b-a83f-78fdf74f917c" providerId="ADAL" clId="{4B964C88-2871-449B-8997-0EF753EF4912}" dt="2025-04-28T12:55:20.142" v="4215" actId="1076"/>
          <ac:grpSpMkLst>
            <pc:docMk/>
            <pc:sldMk cId="2078247740" sldId="1305"/>
            <ac:grpSpMk id="38" creationId="{7BF0CEC6-35BC-0018-D382-14D97527409E}"/>
          </ac:grpSpMkLst>
        </pc:grpChg>
        <pc:grpChg chg="mod">
          <ac:chgData name="Melusine  CAMENSULI" userId="31f5a1e4-6ce0-4f5b-a83f-78fdf74f917c" providerId="ADAL" clId="{4B964C88-2871-449B-8997-0EF753EF4912}" dt="2025-04-28T12:27:30.182" v="3754" actId="1036"/>
          <ac:grpSpMkLst>
            <pc:docMk/>
            <pc:sldMk cId="2078247740" sldId="1305"/>
            <ac:grpSpMk id="126" creationId="{938D7E7E-95C2-FE86-905C-7CAEB4CAD563}"/>
          </ac:grpSpMkLst>
        </pc:grpChg>
        <pc:graphicFrameChg chg="mod modGraphic">
          <ac:chgData name="Melusine  CAMENSULI" userId="31f5a1e4-6ce0-4f5b-a83f-78fdf74f917c" providerId="ADAL" clId="{4B964C88-2871-449B-8997-0EF753EF4912}" dt="2025-05-27T11:43:55.259" v="11124" actId="20577"/>
          <ac:graphicFrameMkLst>
            <pc:docMk/>
            <pc:sldMk cId="2078247740" sldId="1305"/>
            <ac:graphicFrameMk id="15" creationId="{54A0544D-868D-53A2-82F3-E8614D63E1A1}"/>
          </ac:graphicFrameMkLst>
        </pc:graphicFrameChg>
        <pc:picChg chg="mod">
          <ac:chgData name="Melusine  CAMENSULI" userId="31f5a1e4-6ce0-4f5b-a83f-78fdf74f917c" providerId="ADAL" clId="{4B964C88-2871-449B-8997-0EF753EF4912}" dt="2025-04-28T12:55:20.142" v="4215" actId="1076"/>
          <ac:picMkLst>
            <pc:docMk/>
            <pc:sldMk cId="2078247740" sldId="1305"/>
            <ac:picMk id="16" creationId="{09598F5B-CEB6-6891-7D3D-86C424BBDA2D}"/>
          </ac:picMkLst>
        </pc:picChg>
        <pc:picChg chg="mod">
          <ac:chgData name="Melusine  CAMENSULI" userId="31f5a1e4-6ce0-4f5b-a83f-78fdf74f917c" providerId="ADAL" clId="{4B964C88-2871-449B-8997-0EF753EF4912}" dt="2025-04-28T12:54:57.046" v="4213" actId="1076"/>
          <ac:picMkLst>
            <pc:docMk/>
            <pc:sldMk cId="2078247740" sldId="1305"/>
            <ac:picMk id="35" creationId="{2523777A-C633-26D1-77DF-40F2B51064A5}"/>
          </ac:picMkLst>
        </pc:picChg>
        <pc:picChg chg="mod">
          <ac:chgData name="Melusine  CAMENSULI" userId="31f5a1e4-6ce0-4f5b-a83f-78fdf74f917c" providerId="ADAL" clId="{4B964C88-2871-449B-8997-0EF753EF4912}" dt="2025-04-28T12:54:37.206" v="4210" actId="1076"/>
          <ac:picMkLst>
            <pc:docMk/>
            <pc:sldMk cId="2078247740" sldId="1305"/>
            <ac:picMk id="40" creationId="{C8BC3019-A50D-B7BC-1B47-E511EEC07838}"/>
          </ac:picMkLst>
        </pc:picChg>
        <pc:picChg chg="mod">
          <ac:chgData name="Melusine  CAMENSULI" userId="31f5a1e4-6ce0-4f5b-a83f-78fdf74f917c" providerId="ADAL" clId="{4B964C88-2871-449B-8997-0EF753EF4912}" dt="2025-04-28T12:54:21.282" v="4207" actId="1076"/>
          <ac:picMkLst>
            <pc:docMk/>
            <pc:sldMk cId="2078247740" sldId="1305"/>
            <ac:picMk id="41" creationId="{B9BE5D74-C461-5CED-5B8F-30046A7749D7}"/>
          </ac:picMkLst>
        </pc:picChg>
        <pc:cxnChg chg="mod">
          <ac:chgData name="Melusine  CAMENSULI" userId="31f5a1e4-6ce0-4f5b-a83f-78fdf74f917c" providerId="ADAL" clId="{4B964C88-2871-449B-8997-0EF753EF4912}" dt="2025-04-28T12:55:06.717" v="4214" actId="14100"/>
          <ac:cxnSpMkLst>
            <pc:docMk/>
            <pc:sldMk cId="2078247740" sldId="1305"/>
            <ac:cxnSpMk id="19" creationId="{AAE4B9C6-429A-6650-EE8E-640D3D50E1FC}"/>
          </ac:cxnSpMkLst>
        </pc:cxnChg>
      </pc:sldChg>
      <pc:sldChg chg="modSp add mod">
        <pc:chgData name="Melusine  CAMENSULI" userId="31f5a1e4-6ce0-4f5b-a83f-78fdf74f917c" providerId="ADAL" clId="{4B964C88-2871-449B-8997-0EF753EF4912}" dt="2025-05-14T12:38:10.913" v="11057"/>
        <pc:sldMkLst>
          <pc:docMk/>
          <pc:sldMk cId="3160608106" sldId="1306"/>
        </pc:sldMkLst>
        <pc:spChg chg="mod">
          <ac:chgData name="Melusine  CAMENSULI" userId="31f5a1e4-6ce0-4f5b-a83f-78fdf74f917c" providerId="ADAL" clId="{4B964C88-2871-449B-8997-0EF753EF4912}" dt="2025-05-09T15:03:49.220" v="8673" actId="1076"/>
          <ac:spMkLst>
            <pc:docMk/>
            <pc:sldMk cId="3160608106" sldId="1306"/>
            <ac:spMk id="4" creationId="{19F94503-7EE7-FBF2-845C-42A4BCECA7AD}"/>
          </ac:spMkLst>
        </pc:spChg>
        <pc:spChg chg="mod">
          <ac:chgData name="Melusine  CAMENSULI" userId="31f5a1e4-6ce0-4f5b-a83f-78fdf74f917c" providerId="ADAL" clId="{4B964C88-2871-449B-8997-0EF753EF4912}" dt="2025-05-09T15:03:28.883" v="8668" actId="14100"/>
          <ac:spMkLst>
            <pc:docMk/>
            <pc:sldMk cId="3160608106" sldId="1306"/>
            <ac:spMk id="7" creationId="{D60D604A-7D2A-2E7F-1FFB-DBB04F1B4C01}"/>
          </ac:spMkLst>
        </pc:spChg>
        <pc:spChg chg="mod">
          <ac:chgData name="Melusine  CAMENSULI" userId="31f5a1e4-6ce0-4f5b-a83f-78fdf74f917c" providerId="ADAL" clId="{4B964C88-2871-449B-8997-0EF753EF4912}" dt="2025-05-14T12:37:40.721" v="11048" actId="20577"/>
          <ac:spMkLst>
            <pc:docMk/>
            <pc:sldMk cId="3160608106" sldId="1306"/>
            <ac:spMk id="8" creationId="{8C596203-6E83-6AD9-6C7F-E578B9E1D96A}"/>
          </ac:spMkLst>
        </pc:spChg>
        <pc:spChg chg="mod">
          <ac:chgData name="Melusine  CAMENSULI" userId="31f5a1e4-6ce0-4f5b-a83f-78fdf74f917c" providerId="ADAL" clId="{4B964C88-2871-449B-8997-0EF753EF4912}" dt="2025-05-09T15:03:39.717" v="8672" actId="14100"/>
          <ac:spMkLst>
            <pc:docMk/>
            <pc:sldMk cId="3160608106" sldId="1306"/>
            <ac:spMk id="9" creationId="{BC1DECD7-B972-EC1E-3A57-9145465B47C6}"/>
          </ac:spMkLst>
        </pc:spChg>
        <pc:spChg chg="mod">
          <ac:chgData name="Melusine  CAMENSULI" userId="31f5a1e4-6ce0-4f5b-a83f-78fdf74f917c" providerId="ADAL" clId="{4B964C88-2871-449B-8997-0EF753EF4912}" dt="2025-05-09T15:04:07.015" v="8691" actId="20577"/>
          <ac:spMkLst>
            <pc:docMk/>
            <pc:sldMk cId="3160608106" sldId="1306"/>
            <ac:spMk id="25" creationId="{52B5310F-83D1-89E0-C7C7-A5DFFAA68B95}"/>
          </ac:spMkLst>
        </pc:spChg>
        <pc:spChg chg="mod">
          <ac:chgData name="Melusine  CAMENSULI" userId="31f5a1e4-6ce0-4f5b-a83f-78fdf74f917c" providerId="ADAL" clId="{4B964C88-2871-449B-8997-0EF753EF4912}" dt="2025-05-14T12:38:10.913" v="11057"/>
          <ac:spMkLst>
            <pc:docMk/>
            <pc:sldMk cId="3160608106" sldId="1306"/>
            <ac:spMk id="26" creationId="{D0B63AB4-C2FB-270D-B10B-8E6B7D21F197}"/>
          </ac:spMkLst>
        </pc:spChg>
        <pc:grpChg chg="mod">
          <ac:chgData name="Melusine  CAMENSULI" userId="31f5a1e4-6ce0-4f5b-a83f-78fdf74f917c" providerId="ADAL" clId="{4B964C88-2871-449B-8997-0EF753EF4912}" dt="2025-05-09T15:16:08.652" v="8939" actId="1076"/>
          <ac:grpSpMkLst>
            <pc:docMk/>
            <pc:sldMk cId="3160608106" sldId="1306"/>
            <ac:grpSpMk id="132" creationId="{29A820C0-C839-2E8A-8B17-6D42D1A9879E}"/>
          </ac:grpSpMkLst>
        </pc:grpChg>
        <pc:graphicFrameChg chg="modGraphic">
          <ac:chgData name="Melusine  CAMENSULI" userId="31f5a1e4-6ce0-4f5b-a83f-78fdf74f917c" providerId="ADAL" clId="{4B964C88-2871-449B-8997-0EF753EF4912}" dt="2025-05-09T14:39:53.001" v="8230" actId="20577"/>
          <ac:graphicFrameMkLst>
            <pc:docMk/>
            <pc:sldMk cId="3160608106" sldId="1306"/>
            <ac:graphicFrameMk id="15" creationId="{27DA141C-A4B4-CFFB-421D-255DD18A44CC}"/>
          </ac:graphicFrameMkLst>
        </pc:graphicFrameChg>
        <pc:cxnChg chg="mod">
          <ac:chgData name="Melusine  CAMENSULI" userId="31f5a1e4-6ce0-4f5b-a83f-78fdf74f917c" providerId="ADAL" clId="{4B964C88-2871-449B-8997-0EF753EF4912}" dt="2025-05-09T15:03:30.744" v="8669" actId="1076"/>
          <ac:cxnSpMkLst>
            <pc:docMk/>
            <pc:sldMk cId="3160608106" sldId="1306"/>
            <ac:cxnSpMk id="160" creationId="{3D313BF7-4481-DF91-30B6-952A20A33E37}"/>
          </ac:cxnSpMkLst>
        </pc:cxn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4904DF97-838C-7E4F-B5AA-37BD2ABB761F}" type="datetimeFigureOut">
              <a:rPr lang="fr-FR" smtClean="0"/>
              <a:t>27/05/2025</a:t>
            </a:fld>
            <a:endParaRPr lang="fr-FR"/>
          </a:p>
        </p:txBody>
      </p:sp>
      <p:sp>
        <p:nvSpPr>
          <p:cNvPr id="4" name="Espace réservé de l'image des diapositives 3"/>
          <p:cNvSpPr>
            <a:spLocks noGrp="1" noRot="1" noChangeAspect="1"/>
          </p:cNvSpPr>
          <p:nvPr>
            <p:ph type="sldImg" idx="2"/>
          </p:nvPr>
        </p:nvSpPr>
        <p:spPr>
          <a:xfrm>
            <a:off x="2338388" y="1143000"/>
            <a:ext cx="2181225" cy="30861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note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6" name="Espace réservé du pied de page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D268485-7932-CA41-B826-49F108684B62}" type="slidenum">
              <a:rPr lang="fr-FR" smtClean="0"/>
              <a:t>‹N°›</a:t>
            </a:fld>
            <a:endParaRPr lang="fr-FR"/>
          </a:p>
        </p:txBody>
      </p:sp>
    </p:spTree>
    <p:extLst>
      <p:ext uri="{BB962C8B-B14F-4D97-AF65-F5344CB8AC3E}">
        <p14:creationId xmlns:p14="http://schemas.microsoft.com/office/powerpoint/2010/main" val="5501106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pPr marL="457200" indent="-228600" algn="l"/>
            <a:endParaRPr lang="fr-FR" sz="1800" b="0" i="0" u="none" strike="noStrike">
              <a:solidFill>
                <a:srgbClr val="000000"/>
              </a:solidFill>
              <a:effectLst/>
              <a:latin typeface="Calibri" panose="020F0502020204030204" pitchFamily="34" charset="0"/>
            </a:endParaRPr>
          </a:p>
        </p:txBody>
      </p:sp>
      <p:sp>
        <p:nvSpPr>
          <p:cNvPr id="4" name="Espace réservé du numéro de diapositive 3"/>
          <p:cNvSpPr>
            <a:spLocks noGrp="1"/>
          </p:cNvSpPr>
          <p:nvPr>
            <p:ph type="sldNum" sz="quarter" idx="5"/>
          </p:nvPr>
        </p:nvSpPr>
        <p:spPr/>
        <p:txBody>
          <a:bodyPr/>
          <a:lstStyle/>
          <a:p>
            <a:fld id="{CD268485-7932-CA41-B826-49F108684B62}" type="slidenum">
              <a:rPr lang="fr-FR" smtClean="0"/>
              <a:t>1</a:t>
            </a:fld>
            <a:endParaRPr lang="fr-FR"/>
          </a:p>
        </p:txBody>
      </p:sp>
    </p:spTree>
    <p:extLst>
      <p:ext uri="{BB962C8B-B14F-4D97-AF65-F5344CB8AC3E}">
        <p14:creationId xmlns:p14="http://schemas.microsoft.com/office/powerpoint/2010/main" val="272468510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fld id="{CD268485-7932-CA41-B826-49F108684B62}" type="slidenum">
              <a:rPr lang="fr-FR" smtClean="0"/>
              <a:t>2</a:t>
            </a:fld>
            <a:endParaRPr lang="fr-FR"/>
          </a:p>
        </p:txBody>
      </p:sp>
    </p:spTree>
    <p:extLst>
      <p:ext uri="{BB962C8B-B14F-4D97-AF65-F5344CB8AC3E}">
        <p14:creationId xmlns:p14="http://schemas.microsoft.com/office/powerpoint/2010/main" val="276473428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fld id="{CD268485-7932-CA41-B826-49F108684B62}" type="slidenum">
              <a:rPr lang="fr-FR" smtClean="0"/>
              <a:t>3</a:t>
            </a:fld>
            <a:endParaRPr lang="fr-FR"/>
          </a:p>
        </p:txBody>
      </p:sp>
    </p:spTree>
    <p:extLst>
      <p:ext uri="{BB962C8B-B14F-4D97-AF65-F5344CB8AC3E}">
        <p14:creationId xmlns:p14="http://schemas.microsoft.com/office/powerpoint/2010/main" val="424472552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CD268485-7932-CA41-B826-49F108684B62}" type="slidenum">
              <a:rPr lang="fr-FR" smtClean="0"/>
              <a:t>4</a:t>
            </a:fld>
            <a:endParaRPr lang="fr-FR"/>
          </a:p>
        </p:txBody>
      </p:sp>
    </p:spTree>
    <p:extLst>
      <p:ext uri="{BB962C8B-B14F-4D97-AF65-F5344CB8AC3E}">
        <p14:creationId xmlns:p14="http://schemas.microsoft.com/office/powerpoint/2010/main" val="51297510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EE0B5C-7F32-9F09-9AC6-552114FD8D3B}"/>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90D9CE90-93C1-51EC-5D09-3E8A9FD4C491}"/>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5B232B46-DA83-15D4-DE11-C1995F34D434}"/>
              </a:ext>
            </a:extLst>
          </p:cNvPr>
          <p:cNvSpPr>
            <a:spLocks noGrp="1"/>
          </p:cNvSpPr>
          <p:nvPr>
            <p:ph type="body" idx="1"/>
          </p:nvPr>
        </p:nvSpPr>
        <p:spPr/>
        <p:txBody>
          <a:bodyPr/>
          <a:lstStyle/>
          <a:p>
            <a:endParaRPr lang="fr-FR"/>
          </a:p>
        </p:txBody>
      </p:sp>
      <p:sp>
        <p:nvSpPr>
          <p:cNvPr id="4" name="Espace réservé du numéro de diapositive 3">
            <a:extLst>
              <a:ext uri="{FF2B5EF4-FFF2-40B4-BE49-F238E27FC236}">
                <a16:creationId xmlns:a16="http://schemas.microsoft.com/office/drawing/2014/main" id="{7C012F98-1310-A752-DABD-FFD60B745338}"/>
              </a:ext>
            </a:extLst>
          </p:cNvPr>
          <p:cNvSpPr>
            <a:spLocks noGrp="1"/>
          </p:cNvSpPr>
          <p:nvPr>
            <p:ph type="sldNum" sz="quarter" idx="5"/>
          </p:nvPr>
        </p:nvSpPr>
        <p:spPr/>
        <p:txBody>
          <a:bodyPr/>
          <a:lstStyle/>
          <a:p>
            <a:fld id="{CD268485-7932-CA41-B826-49F108684B62}" type="slidenum">
              <a:rPr lang="fr-FR" smtClean="0"/>
              <a:t>5</a:t>
            </a:fld>
            <a:endParaRPr lang="fr-FR"/>
          </a:p>
        </p:txBody>
      </p:sp>
    </p:spTree>
    <p:extLst>
      <p:ext uri="{BB962C8B-B14F-4D97-AF65-F5344CB8AC3E}">
        <p14:creationId xmlns:p14="http://schemas.microsoft.com/office/powerpoint/2010/main" val="91107771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D9CA15-FFC7-8E26-55BD-C3FEA852AB07}"/>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4289F943-8392-AAC4-CF04-8273D36CA06C}"/>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E57003D4-24BB-E600-9234-133BF903144C}"/>
              </a:ext>
            </a:extLst>
          </p:cNvPr>
          <p:cNvSpPr>
            <a:spLocks noGrp="1"/>
          </p:cNvSpPr>
          <p:nvPr>
            <p:ph type="body" idx="1"/>
          </p:nvPr>
        </p:nvSpPr>
        <p:spPr/>
        <p:txBody>
          <a:bodyPr/>
          <a:lstStyle/>
          <a:p>
            <a:endParaRPr lang="fr-FR" dirty="0"/>
          </a:p>
        </p:txBody>
      </p:sp>
      <p:sp>
        <p:nvSpPr>
          <p:cNvPr id="4" name="Espace réservé du numéro de diapositive 3">
            <a:extLst>
              <a:ext uri="{FF2B5EF4-FFF2-40B4-BE49-F238E27FC236}">
                <a16:creationId xmlns:a16="http://schemas.microsoft.com/office/drawing/2014/main" id="{F46C6B8C-1708-23FA-D542-400CB20616FD}"/>
              </a:ext>
            </a:extLst>
          </p:cNvPr>
          <p:cNvSpPr>
            <a:spLocks noGrp="1"/>
          </p:cNvSpPr>
          <p:nvPr>
            <p:ph type="sldNum" sz="quarter" idx="5"/>
          </p:nvPr>
        </p:nvSpPr>
        <p:spPr/>
        <p:txBody>
          <a:bodyPr/>
          <a:lstStyle/>
          <a:p>
            <a:fld id="{CD268485-7932-CA41-B826-49F108684B62}" type="slidenum">
              <a:rPr lang="fr-FR" smtClean="0"/>
              <a:t>6</a:t>
            </a:fld>
            <a:endParaRPr lang="fr-FR"/>
          </a:p>
        </p:txBody>
      </p:sp>
    </p:spTree>
    <p:extLst>
      <p:ext uri="{BB962C8B-B14F-4D97-AF65-F5344CB8AC3E}">
        <p14:creationId xmlns:p14="http://schemas.microsoft.com/office/powerpoint/2010/main" val="41913483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4D1BBE-20EE-E77C-A01E-FC9FB40115A2}"/>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736A28EF-7A0C-9417-7C4D-9C2327F6F0BF}"/>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C0F84F3A-BAC9-3DA2-FDA9-C7D9DDD71EC1}"/>
              </a:ext>
            </a:extLst>
          </p:cNvPr>
          <p:cNvSpPr>
            <a:spLocks noGrp="1"/>
          </p:cNvSpPr>
          <p:nvPr>
            <p:ph type="body" idx="1"/>
          </p:nvPr>
        </p:nvSpPr>
        <p:spPr/>
        <p:txBody>
          <a:bodyPr/>
          <a:lstStyle/>
          <a:p>
            <a:r>
              <a:rPr lang="fr-FR" dirty="0"/>
              <a:t>Ressource : https://www.transitionspro.fr/blog/votre-situation/travailleur-handicape/la-reconversion-professionnelle-des-travailleurs-handicapes/</a:t>
            </a:r>
          </a:p>
          <a:p>
            <a:endParaRPr lang="fr-FR" dirty="0"/>
          </a:p>
          <a:p>
            <a:r>
              <a:rPr lang="fr-FR" dirty="0"/>
              <a:t>C2P : https://www.service-public.fr/particuliers/vosdroits/F15504</a:t>
            </a:r>
          </a:p>
          <a:p>
            <a:r>
              <a:rPr lang="fr-FR" dirty="0"/>
              <a:t>FIPU : https://travail-emploi.gouv.fr/ouverture-du-fonds-dinvestissement-pour-la-prevention-de-lusure-professionnelle</a:t>
            </a:r>
          </a:p>
          <a:p>
            <a:endParaRPr lang="fr-FR" dirty="0"/>
          </a:p>
          <a:p>
            <a:r>
              <a:rPr lang="fr-FR" dirty="0"/>
              <a:t>C2P et FIPU : https://formation.lefebvre-dalloz.fr/actualite/prevention-de-la-penibilite-tout-savoir-sur-le-fond-fipu-et-le-c2p</a:t>
            </a:r>
          </a:p>
        </p:txBody>
      </p:sp>
      <p:sp>
        <p:nvSpPr>
          <p:cNvPr id="4" name="Espace réservé du numéro de diapositive 3">
            <a:extLst>
              <a:ext uri="{FF2B5EF4-FFF2-40B4-BE49-F238E27FC236}">
                <a16:creationId xmlns:a16="http://schemas.microsoft.com/office/drawing/2014/main" id="{DED0D570-816D-EDE6-2DD4-48FDEA7EC90F}"/>
              </a:ext>
            </a:extLst>
          </p:cNvPr>
          <p:cNvSpPr>
            <a:spLocks noGrp="1"/>
          </p:cNvSpPr>
          <p:nvPr>
            <p:ph type="sldNum" sz="quarter" idx="5"/>
          </p:nvPr>
        </p:nvSpPr>
        <p:spPr/>
        <p:txBody>
          <a:bodyPr/>
          <a:lstStyle/>
          <a:p>
            <a:fld id="{CD268485-7932-CA41-B826-49F108684B62}" type="slidenum">
              <a:rPr lang="fr-FR" smtClean="0"/>
              <a:t>14</a:t>
            </a:fld>
            <a:endParaRPr lang="fr-FR"/>
          </a:p>
        </p:txBody>
      </p:sp>
    </p:spTree>
    <p:extLst>
      <p:ext uri="{BB962C8B-B14F-4D97-AF65-F5344CB8AC3E}">
        <p14:creationId xmlns:p14="http://schemas.microsoft.com/office/powerpoint/2010/main" val="321470889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907F46-17A1-5869-695E-06CA4DCAA719}"/>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015AE913-0766-E27E-3F23-84A94EBC5D2F}"/>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87D3782B-AC78-F9E3-42FC-A62D26871B02}"/>
              </a:ext>
            </a:extLst>
          </p:cNvPr>
          <p:cNvSpPr>
            <a:spLocks noGrp="1"/>
          </p:cNvSpPr>
          <p:nvPr>
            <p:ph type="body" idx="1"/>
          </p:nvPr>
        </p:nvSpPr>
        <p:spPr/>
        <p:txBody>
          <a:bodyPr/>
          <a:lstStyle/>
          <a:p>
            <a:endParaRPr lang="fr-FR" dirty="0"/>
          </a:p>
        </p:txBody>
      </p:sp>
      <p:sp>
        <p:nvSpPr>
          <p:cNvPr id="4" name="Espace réservé du numéro de diapositive 3">
            <a:extLst>
              <a:ext uri="{FF2B5EF4-FFF2-40B4-BE49-F238E27FC236}">
                <a16:creationId xmlns:a16="http://schemas.microsoft.com/office/drawing/2014/main" id="{9C96D369-E64A-F663-7A1F-B22C00E96043}"/>
              </a:ext>
            </a:extLst>
          </p:cNvPr>
          <p:cNvSpPr>
            <a:spLocks noGrp="1"/>
          </p:cNvSpPr>
          <p:nvPr>
            <p:ph type="sldNum" sz="quarter" idx="5"/>
          </p:nvPr>
        </p:nvSpPr>
        <p:spPr/>
        <p:txBody>
          <a:bodyPr/>
          <a:lstStyle/>
          <a:p>
            <a:fld id="{CD268485-7932-CA41-B826-49F108684B62}" type="slidenum">
              <a:rPr lang="fr-FR" smtClean="0"/>
              <a:t>15</a:t>
            </a:fld>
            <a:endParaRPr lang="fr-FR"/>
          </a:p>
        </p:txBody>
      </p:sp>
    </p:spTree>
    <p:extLst>
      <p:ext uri="{BB962C8B-B14F-4D97-AF65-F5344CB8AC3E}">
        <p14:creationId xmlns:p14="http://schemas.microsoft.com/office/powerpoint/2010/main" val="5213805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fr-FR" dirty="0"/>
              <a:t>https://www.service-public.fr/particuliers/vosdroits/F13516</a:t>
            </a:r>
          </a:p>
          <a:p>
            <a:r>
              <a:rPr lang="fr-FR" dirty="0"/>
              <a:t>https://travail-emploi.gouv.fr/la-reconversion-ou-promotion-par-alternance-pro</a:t>
            </a:r>
          </a:p>
          <a:p>
            <a:r>
              <a:rPr lang="fr-FR" dirty="0"/>
              <a:t>https://www.monparcourshandicap.gouv.fr/formation-professionnelle/vous-former-tout-au-long-de-votre-vie-professionnelle</a:t>
            </a:r>
          </a:p>
        </p:txBody>
      </p:sp>
      <p:sp>
        <p:nvSpPr>
          <p:cNvPr id="4" name="Espace réservé du numéro de diapositive 3"/>
          <p:cNvSpPr>
            <a:spLocks noGrp="1"/>
          </p:cNvSpPr>
          <p:nvPr>
            <p:ph type="sldNum" sz="quarter" idx="5"/>
          </p:nvPr>
        </p:nvSpPr>
        <p:spPr/>
        <p:txBody>
          <a:bodyPr/>
          <a:lstStyle/>
          <a:p>
            <a:fld id="{CD268485-7932-CA41-B826-49F108684B62}" type="slidenum">
              <a:rPr lang="fr-FR" smtClean="0"/>
              <a:t>20</a:t>
            </a:fld>
            <a:endParaRPr lang="fr-FR"/>
          </a:p>
        </p:txBody>
      </p:sp>
    </p:spTree>
    <p:extLst>
      <p:ext uri="{BB962C8B-B14F-4D97-AF65-F5344CB8AC3E}">
        <p14:creationId xmlns:p14="http://schemas.microsoft.com/office/powerpoint/2010/main" val="326908167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fr-FR" dirty="0"/>
              <a:t>Plaquette alternance secteur privé : https://www.capemploi-60.com/assets/files/cheops/cap-emploi/capemploi-60/services/actualites/2024/05/07/Flyer%20alternance%20Cap%20emploi%20Oise_1715076977.pdf </a:t>
            </a:r>
          </a:p>
        </p:txBody>
      </p:sp>
      <p:sp>
        <p:nvSpPr>
          <p:cNvPr id="4" name="Espace réservé du numéro de diapositive 3"/>
          <p:cNvSpPr>
            <a:spLocks noGrp="1"/>
          </p:cNvSpPr>
          <p:nvPr>
            <p:ph type="sldNum" sz="quarter" idx="5"/>
          </p:nvPr>
        </p:nvSpPr>
        <p:spPr/>
        <p:txBody>
          <a:bodyPr/>
          <a:lstStyle/>
          <a:p>
            <a:fld id="{CD268485-7932-CA41-B826-49F108684B62}" type="slidenum">
              <a:rPr lang="fr-FR" smtClean="0"/>
              <a:t>21</a:t>
            </a:fld>
            <a:endParaRPr lang="fr-FR"/>
          </a:p>
        </p:txBody>
      </p:sp>
    </p:spTree>
    <p:extLst>
      <p:ext uri="{BB962C8B-B14F-4D97-AF65-F5344CB8AC3E}">
        <p14:creationId xmlns:p14="http://schemas.microsoft.com/office/powerpoint/2010/main" val="46870373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fr-FR" dirty="0"/>
              <a:t>https://www.monparcourshandicap.gouv.fr/alternance/quest-ce-que-le-contrat-de-professionnalisation</a:t>
            </a:r>
          </a:p>
        </p:txBody>
      </p:sp>
      <p:sp>
        <p:nvSpPr>
          <p:cNvPr id="4" name="Espace réservé du numéro de diapositive 3"/>
          <p:cNvSpPr>
            <a:spLocks noGrp="1"/>
          </p:cNvSpPr>
          <p:nvPr>
            <p:ph type="sldNum" sz="quarter" idx="5"/>
          </p:nvPr>
        </p:nvSpPr>
        <p:spPr/>
        <p:txBody>
          <a:bodyPr/>
          <a:lstStyle/>
          <a:p>
            <a:fld id="{CD268485-7932-CA41-B826-49F108684B62}" type="slidenum">
              <a:rPr lang="fr-FR" smtClean="0"/>
              <a:t>22</a:t>
            </a:fld>
            <a:endParaRPr lang="fr-FR"/>
          </a:p>
        </p:txBody>
      </p:sp>
    </p:spTree>
    <p:extLst>
      <p:ext uri="{BB962C8B-B14F-4D97-AF65-F5344CB8AC3E}">
        <p14:creationId xmlns:p14="http://schemas.microsoft.com/office/powerpoint/2010/main" val="353679169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fr-FR" dirty="0"/>
              <a:t>Sources : https://www.monparcourshandicap.gouv.fr/emploi/salarie-que-faire-pour-conserver-votre-emploi </a:t>
            </a:r>
          </a:p>
          <a:p>
            <a:r>
              <a:rPr lang="fr-FR" dirty="0"/>
              <a:t>https://travail-emploi.gouv.fr/la-convention-de-reeducation-professionnelle-en-entreprise-crpe</a:t>
            </a:r>
          </a:p>
          <a:p>
            <a:r>
              <a:rPr lang="fr-FR" dirty="0"/>
              <a:t>https://fmh-association.org/la-convention-de-reeducation-professionnelle-en-entreprise/</a:t>
            </a:r>
          </a:p>
          <a:p>
            <a:r>
              <a:rPr lang="fr-FR" dirty="0"/>
              <a:t>https://www.ameli.fr/hauts-de-seine/entreprise/vos-salaries/retour-emploi/convention-reeducation-professionnelle</a:t>
            </a:r>
          </a:p>
          <a:p>
            <a:endParaRPr lang="fr-FR" dirty="0"/>
          </a:p>
          <a:p>
            <a:r>
              <a:rPr lang="fr-FR" sz="1800" dirty="0">
                <a:solidFill>
                  <a:srgbClr val="000000"/>
                </a:solidFill>
                <a:effectLst/>
                <a:latin typeface="Arial" panose="020B0604020202020204" pitchFamily="34" charset="0"/>
                <a:ea typeface="Aptos" panose="020B0004020202020204" pitchFamily="34" charset="0"/>
              </a:rPr>
              <a:t>Faciliter à la suite d’un arrêt de travail, la reprise des salariés dans leur emploi ou leur permettre d’acquérir la connaissance et le savoir-faire nécessaires à l’exercice d’un nouveau métier (au sein de la même entreprise ou dans une autre entreprise). </a:t>
            </a:r>
          </a:p>
          <a:p>
            <a:pPr>
              <a:lnSpc>
                <a:spcPct val="107000"/>
              </a:lnSpc>
              <a:spcAft>
                <a:spcPts val="800"/>
              </a:spcAft>
            </a:pPr>
            <a:r>
              <a:rPr lang="fr-FR" sz="1800" kern="100" dirty="0">
                <a:effectLst/>
                <a:latin typeface="Aptos" panose="020B0004020202020204" pitchFamily="34" charset="0"/>
                <a:ea typeface="Aptos" panose="020B0004020202020204" pitchFamily="34" charset="0"/>
                <a:cs typeface="Times New Roman" panose="02020603050405020304" pitchFamily="18" charset="0"/>
              </a:rPr>
              <a:t> </a:t>
            </a:r>
          </a:p>
          <a:p>
            <a:r>
              <a:rPr lang="fr-FR" sz="1800" dirty="0">
                <a:solidFill>
                  <a:srgbClr val="000000"/>
                </a:solidFill>
                <a:effectLst/>
                <a:latin typeface="Arial" panose="020B0604020202020204" pitchFamily="34" charset="0"/>
                <a:ea typeface="Aptos" panose="020B0004020202020204" pitchFamily="34" charset="0"/>
              </a:rPr>
              <a:t>Convention conclue entre la CPAM, l’employeur et le salarié. La DREETS est informée de la mise en place de la convention. Appui possible du Cap Emploi.</a:t>
            </a:r>
          </a:p>
          <a:p>
            <a:r>
              <a:rPr lang="fr-FR" sz="1800" dirty="0">
                <a:solidFill>
                  <a:srgbClr val="000000"/>
                </a:solidFill>
                <a:effectLst/>
                <a:latin typeface="Arial" panose="020B0604020202020204" pitchFamily="34" charset="0"/>
                <a:ea typeface="Aptos" panose="020B0004020202020204" pitchFamily="34" charset="0"/>
              </a:rPr>
              <a:t>Pour les salariés RQTH ou avec risque d’inaptitude.</a:t>
            </a:r>
          </a:p>
          <a:p>
            <a:r>
              <a:rPr lang="fr-FR" sz="1800" dirty="0">
                <a:solidFill>
                  <a:srgbClr val="000000"/>
                </a:solidFill>
                <a:effectLst/>
                <a:latin typeface="Arial" panose="020B0604020202020204" pitchFamily="34" charset="0"/>
                <a:ea typeface="Aptos" panose="020B0004020202020204" pitchFamily="34" charset="0"/>
              </a:rPr>
              <a:t>Financement assurance maladie et employeur.</a:t>
            </a:r>
          </a:p>
          <a:p>
            <a:pPr>
              <a:lnSpc>
                <a:spcPct val="107000"/>
              </a:lnSpc>
              <a:spcAft>
                <a:spcPts val="800"/>
              </a:spcAft>
            </a:pPr>
            <a:r>
              <a:rPr lang="fr-FR" sz="1800" kern="100" dirty="0">
                <a:effectLst/>
                <a:latin typeface="Aptos" panose="020B0004020202020204" pitchFamily="34" charset="0"/>
                <a:ea typeface="Aptos" panose="020B0004020202020204" pitchFamily="34" charset="0"/>
                <a:cs typeface="Times New Roman" panose="02020603050405020304" pitchFamily="18" charset="0"/>
              </a:rPr>
              <a:t> </a:t>
            </a:r>
          </a:p>
          <a:p>
            <a:endParaRPr lang="fr-FR" dirty="0"/>
          </a:p>
        </p:txBody>
      </p:sp>
      <p:sp>
        <p:nvSpPr>
          <p:cNvPr id="4" name="Espace réservé du numéro de diapositive 3"/>
          <p:cNvSpPr>
            <a:spLocks noGrp="1"/>
          </p:cNvSpPr>
          <p:nvPr>
            <p:ph type="sldNum" sz="quarter" idx="5"/>
          </p:nvPr>
        </p:nvSpPr>
        <p:spPr/>
        <p:txBody>
          <a:bodyPr/>
          <a:lstStyle/>
          <a:p>
            <a:fld id="{CD268485-7932-CA41-B826-49F108684B62}" type="slidenum">
              <a:rPr lang="fr-FR" smtClean="0"/>
              <a:t>23</a:t>
            </a:fld>
            <a:endParaRPr lang="fr-FR"/>
          </a:p>
        </p:txBody>
      </p:sp>
    </p:spTree>
    <p:extLst>
      <p:ext uri="{BB962C8B-B14F-4D97-AF65-F5344CB8AC3E}">
        <p14:creationId xmlns:p14="http://schemas.microsoft.com/office/powerpoint/2010/main" val="176580540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0B473F-6F9B-27DF-ADEF-7CA51B177D5C}"/>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AE99CBC2-F5F2-C54A-0D50-4F11A38E3BCA}"/>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927369E3-8386-C883-A422-8F83AD5D1F23}"/>
              </a:ext>
            </a:extLst>
          </p:cNvPr>
          <p:cNvSpPr>
            <a:spLocks noGrp="1"/>
          </p:cNvSpPr>
          <p:nvPr>
            <p:ph type="body" idx="1"/>
          </p:nvPr>
        </p:nvSpPr>
        <p:spPr/>
        <p:txBody>
          <a:bodyPr/>
          <a:lstStyle/>
          <a:p>
            <a:endParaRPr lang="fr-FR" dirty="0"/>
          </a:p>
        </p:txBody>
      </p:sp>
      <p:sp>
        <p:nvSpPr>
          <p:cNvPr id="4" name="Espace réservé du numéro de diapositive 3">
            <a:extLst>
              <a:ext uri="{FF2B5EF4-FFF2-40B4-BE49-F238E27FC236}">
                <a16:creationId xmlns:a16="http://schemas.microsoft.com/office/drawing/2014/main" id="{A6BB58B5-E458-2018-73FE-1F4F117F9CF4}"/>
              </a:ext>
            </a:extLst>
          </p:cNvPr>
          <p:cNvSpPr>
            <a:spLocks noGrp="1"/>
          </p:cNvSpPr>
          <p:nvPr>
            <p:ph type="sldNum" sz="quarter" idx="5"/>
          </p:nvPr>
        </p:nvSpPr>
        <p:spPr/>
        <p:txBody>
          <a:bodyPr/>
          <a:lstStyle/>
          <a:p>
            <a:fld id="{CD268485-7932-CA41-B826-49F108684B62}" type="slidenum">
              <a:rPr lang="fr-FR" smtClean="0"/>
              <a:t>24</a:t>
            </a:fld>
            <a:endParaRPr lang="fr-FR"/>
          </a:p>
        </p:txBody>
      </p:sp>
    </p:spTree>
    <p:extLst>
      <p:ext uri="{BB962C8B-B14F-4D97-AF65-F5344CB8AC3E}">
        <p14:creationId xmlns:p14="http://schemas.microsoft.com/office/powerpoint/2010/main" val="63350076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0C8708-29F5-950E-F074-1BC22DF0A274}"/>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54F968FF-59FC-3704-DE38-9CB011ADCD9C}"/>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9A0B5142-F6B3-53D2-C005-E8609258D5EC}"/>
              </a:ext>
            </a:extLst>
          </p:cNvPr>
          <p:cNvSpPr>
            <a:spLocks noGrp="1"/>
          </p:cNvSpPr>
          <p:nvPr>
            <p:ph type="body" idx="1"/>
          </p:nvPr>
        </p:nvSpPr>
        <p:spPr/>
        <p:txBody>
          <a:bodyPr/>
          <a:lstStyle/>
          <a:p>
            <a:r>
              <a:rPr lang="fr-FR" dirty="0"/>
              <a:t>Sources : https://www.monparcourshandicap.gouv.fr/emploi/salarie-que-faire-pour-conserver-votre-emploi </a:t>
            </a:r>
          </a:p>
          <a:p>
            <a:r>
              <a:rPr lang="fr-FR" dirty="0"/>
              <a:t>https://travail-emploi.gouv.fr/la-convention-de-reeducation-professionnelle-en-entreprise-crpe</a:t>
            </a:r>
          </a:p>
          <a:p>
            <a:r>
              <a:rPr lang="fr-FR" dirty="0"/>
              <a:t>https://fmh-association.org/la-convention-de-reeducation-professionnelle-en-entreprise/</a:t>
            </a:r>
          </a:p>
          <a:p>
            <a:r>
              <a:rPr lang="fr-FR" dirty="0"/>
              <a:t>https://www.ameli.fr/hauts-de-seine/entreprise/vos-salaries/retour-emploi/convention-reeducation-professionnelle</a:t>
            </a:r>
          </a:p>
          <a:p>
            <a:endParaRPr lang="fr-FR" dirty="0"/>
          </a:p>
          <a:p>
            <a:r>
              <a:rPr lang="fr-FR" sz="1800" dirty="0">
                <a:solidFill>
                  <a:srgbClr val="000000"/>
                </a:solidFill>
                <a:effectLst/>
                <a:latin typeface="Arial" panose="020B0604020202020204" pitchFamily="34" charset="0"/>
                <a:ea typeface="Aptos" panose="020B0004020202020204" pitchFamily="34" charset="0"/>
              </a:rPr>
              <a:t>Faciliter à la suite d’un arrêt de travail, la reprise des salariés dans leur emploi ou leur permettre d’acquérir la connaissance et le savoir-faire nécessaires à l’exercice d’un nouveau métier (au sein de la même entreprise ou dans une autre entreprise). </a:t>
            </a:r>
          </a:p>
          <a:p>
            <a:pPr>
              <a:lnSpc>
                <a:spcPct val="107000"/>
              </a:lnSpc>
              <a:spcAft>
                <a:spcPts val="800"/>
              </a:spcAft>
            </a:pPr>
            <a:r>
              <a:rPr lang="fr-FR" sz="1800" kern="100" dirty="0">
                <a:effectLst/>
                <a:latin typeface="Aptos" panose="020B0004020202020204" pitchFamily="34" charset="0"/>
                <a:ea typeface="Aptos" panose="020B0004020202020204" pitchFamily="34" charset="0"/>
                <a:cs typeface="Times New Roman" panose="02020603050405020304" pitchFamily="18" charset="0"/>
              </a:rPr>
              <a:t> </a:t>
            </a:r>
          </a:p>
          <a:p>
            <a:r>
              <a:rPr lang="fr-FR" sz="1800" dirty="0">
                <a:solidFill>
                  <a:srgbClr val="000000"/>
                </a:solidFill>
                <a:effectLst/>
                <a:latin typeface="Arial" panose="020B0604020202020204" pitchFamily="34" charset="0"/>
                <a:ea typeface="Aptos" panose="020B0004020202020204" pitchFamily="34" charset="0"/>
              </a:rPr>
              <a:t>Convention conclue entre la CPAM, l’employeur et le salarié. La DREETS est informée de la mise en place de la convention. Appui possible du Cap Emploi.</a:t>
            </a:r>
          </a:p>
          <a:p>
            <a:r>
              <a:rPr lang="fr-FR" sz="1800" dirty="0">
                <a:solidFill>
                  <a:srgbClr val="000000"/>
                </a:solidFill>
                <a:effectLst/>
                <a:latin typeface="Arial" panose="020B0604020202020204" pitchFamily="34" charset="0"/>
                <a:ea typeface="Aptos" panose="020B0004020202020204" pitchFamily="34" charset="0"/>
              </a:rPr>
              <a:t>Pour les salariés RQTH ou avec risque d’inaptitude.</a:t>
            </a:r>
          </a:p>
          <a:p>
            <a:r>
              <a:rPr lang="fr-FR" sz="1800" dirty="0">
                <a:solidFill>
                  <a:srgbClr val="000000"/>
                </a:solidFill>
                <a:effectLst/>
                <a:latin typeface="Arial" panose="020B0604020202020204" pitchFamily="34" charset="0"/>
                <a:ea typeface="Aptos" panose="020B0004020202020204" pitchFamily="34" charset="0"/>
              </a:rPr>
              <a:t>Financement assurance maladie et employeur.</a:t>
            </a:r>
          </a:p>
          <a:p>
            <a:pPr>
              <a:lnSpc>
                <a:spcPct val="107000"/>
              </a:lnSpc>
              <a:spcAft>
                <a:spcPts val="800"/>
              </a:spcAft>
            </a:pPr>
            <a:r>
              <a:rPr lang="fr-FR" sz="1800" kern="100" dirty="0">
                <a:effectLst/>
                <a:latin typeface="Aptos" panose="020B0004020202020204" pitchFamily="34" charset="0"/>
                <a:ea typeface="Aptos" panose="020B0004020202020204" pitchFamily="34" charset="0"/>
                <a:cs typeface="Times New Roman" panose="02020603050405020304" pitchFamily="18" charset="0"/>
              </a:rPr>
              <a:t> </a:t>
            </a:r>
          </a:p>
          <a:p>
            <a:endParaRPr lang="fr-FR" dirty="0"/>
          </a:p>
        </p:txBody>
      </p:sp>
      <p:sp>
        <p:nvSpPr>
          <p:cNvPr id="4" name="Espace réservé du numéro de diapositive 3">
            <a:extLst>
              <a:ext uri="{FF2B5EF4-FFF2-40B4-BE49-F238E27FC236}">
                <a16:creationId xmlns:a16="http://schemas.microsoft.com/office/drawing/2014/main" id="{0FFD2AA4-22B8-4235-142A-7037C6D338DC}"/>
              </a:ext>
            </a:extLst>
          </p:cNvPr>
          <p:cNvSpPr>
            <a:spLocks noGrp="1"/>
          </p:cNvSpPr>
          <p:nvPr>
            <p:ph type="sldNum" sz="quarter" idx="5"/>
          </p:nvPr>
        </p:nvSpPr>
        <p:spPr/>
        <p:txBody>
          <a:bodyPr/>
          <a:lstStyle/>
          <a:p>
            <a:fld id="{CD268485-7932-CA41-B826-49F108684B62}" type="slidenum">
              <a:rPr lang="fr-FR" smtClean="0"/>
              <a:t>25</a:t>
            </a:fld>
            <a:endParaRPr lang="fr-FR"/>
          </a:p>
        </p:txBody>
      </p:sp>
    </p:spTree>
    <p:extLst>
      <p:ext uri="{BB962C8B-B14F-4D97-AF65-F5344CB8AC3E}">
        <p14:creationId xmlns:p14="http://schemas.microsoft.com/office/powerpoint/2010/main" val="73571316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927B51-FE1B-3E5A-B035-7FFD177F92ED}"/>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C8B0650C-0A08-6251-D6D7-85CDBC4855A2}"/>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64F654A4-F599-31A6-E8B8-820B3B9FFFC8}"/>
              </a:ext>
            </a:extLst>
          </p:cNvPr>
          <p:cNvSpPr>
            <a:spLocks noGrp="1"/>
          </p:cNvSpPr>
          <p:nvPr>
            <p:ph type="body" idx="1"/>
          </p:nvPr>
        </p:nvSpPr>
        <p:spPr/>
        <p:txBody>
          <a:bodyPr/>
          <a:lstStyle/>
          <a:p>
            <a:r>
              <a:rPr lang="fr-FR" dirty="0"/>
              <a:t>https://travail-emploi.gouv.fr/la-validation-des-acquis-de-lexperience-vae#anchor-navigation-980</a:t>
            </a:r>
          </a:p>
        </p:txBody>
      </p:sp>
      <p:sp>
        <p:nvSpPr>
          <p:cNvPr id="4" name="Espace réservé du numéro de diapositive 3">
            <a:extLst>
              <a:ext uri="{FF2B5EF4-FFF2-40B4-BE49-F238E27FC236}">
                <a16:creationId xmlns:a16="http://schemas.microsoft.com/office/drawing/2014/main" id="{33E27023-3CC4-8794-1109-2F7FCDC55CC1}"/>
              </a:ext>
            </a:extLst>
          </p:cNvPr>
          <p:cNvSpPr>
            <a:spLocks noGrp="1"/>
          </p:cNvSpPr>
          <p:nvPr>
            <p:ph type="sldNum" sz="quarter" idx="5"/>
          </p:nvPr>
        </p:nvSpPr>
        <p:spPr/>
        <p:txBody>
          <a:bodyPr/>
          <a:lstStyle/>
          <a:p>
            <a:fld id="{CD268485-7932-CA41-B826-49F108684B62}" type="slidenum">
              <a:rPr lang="fr-FR" smtClean="0"/>
              <a:t>26</a:t>
            </a:fld>
            <a:endParaRPr lang="fr-FR"/>
          </a:p>
        </p:txBody>
      </p:sp>
    </p:spTree>
    <p:extLst>
      <p:ext uri="{BB962C8B-B14F-4D97-AF65-F5344CB8AC3E}">
        <p14:creationId xmlns:p14="http://schemas.microsoft.com/office/powerpoint/2010/main" val="290828047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AC647D-A150-81FA-801C-76322F25AE3A}"/>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3A70E729-D81C-1733-0628-F3114AFE7380}"/>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8175E47E-3144-1BBE-5C47-DFDE043E9142}"/>
              </a:ext>
            </a:extLst>
          </p:cNvPr>
          <p:cNvSpPr>
            <a:spLocks noGrp="1"/>
          </p:cNvSpPr>
          <p:nvPr>
            <p:ph type="body" idx="1"/>
          </p:nvPr>
        </p:nvSpPr>
        <p:spPr/>
        <p:txBody>
          <a:bodyPr/>
          <a:lstStyle/>
          <a:p>
            <a:r>
              <a:rPr lang="fr-FR" dirty="0"/>
              <a:t>https://www.service-public.fr/particuliers/vosdroits/F13516</a:t>
            </a:r>
          </a:p>
          <a:p>
            <a:r>
              <a:rPr lang="fr-FR" dirty="0"/>
              <a:t>https://travail-emploi.gouv.fr/la-reconversion-ou-promotion-par-alternance-pro</a:t>
            </a:r>
          </a:p>
          <a:p>
            <a:r>
              <a:rPr lang="fr-FR" dirty="0"/>
              <a:t>https://www.monparcourshandicap.gouv.fr/formation-professionnelle/vous-former-tout-au-long-de-votre-vie-professionnelle</a:t>
            </a:r>
          </a:p>
        </p:txBody>
      </p:sp>
      <p:sp>
        <p:nvSpPr>
          <p:cNvPr id="4" name="Espace réservé du numéro de diapositive 3">
            <a:extLst>
              <a:ext uri="{FF2B5EF4-FFF2-40B4-BE49-F238E27FC236}">
                <a16:creationId xmlns:a16="http://schemas.microsoft.com/office/drawing/2014/main" id="{DDE878F3-1E15-1137-4DFB-5C8963B1EEE8}"/>
              </a:ext>
            </a:extLst>
          </p:cNvPr>
          <p:cNvSpPr>
            <a:spLocks noGrp="1"/>
          </p:cNvSpPr>
          <p:nvPr>
            <p:ph type="sldNum" sz="quarter" idx="5"/>
          </p:nvPr>
        </p:nvSpPr>
        <p:spPr/>
        <p:txBody>
          <a:bodyPr/>
          <a:lstStyle/>
          <a:p>
            <a:fld id="{CD268485-7932-CA41-B826-49F108684B62}" type="slidenum">
              <a:rPr lang="fr-FR" smtClean="0"/>
              <a:t>27</a:t>
            </a:fld>
            <a:endParaRPr lang="fr-FR"/>
          </a:p>
        </p:txBody>
      </p:sp>
    </p:spTree>
    <p:extLst>
      <p:ext uri="{BB962C8B-B14F-4D97-AF65-F5344CB8AC3E}">
        <p14:creationId xmlns:p14="http://schemas.microsoft.com/office/powerpoint/2010/main" val="56497161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CD268485-7932-CA41-B826-49F108684B62}" type="slidenum">
              <a:rPr lang="fr-FR" smtClean="0"/>
              <a:t>46</a:t>
            </a:fld>
            <a:endParaRPr lang="fr-FR"/>
          </a:p>
        </p:txBody>
      </p:sp>
    </p:spTree>
    <p:extLst>
      <p:ext uri="{BB962C8B-B14F-4D97-AF65-F5344CB8AC3E}">
        <p14:creationId xmlns:p14="http://schemas.microsoft.com/office/powerpoint/2010/main" val="64762131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9974DE-DB97-A957-E186-809B229745BB}"/>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C927475A-0E7D-16F2-F2E7-83123A4C7D8B}"/>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DF4BED30-8A8E-B833-4A36-8834F8416914}"/>
              </a:ext>
            </a:extLst>
          </p:cNvPr>
          <p:cNvSpPr>
            <a:spLocks noGrp="1"/>
          </p:cNvSpPr>
          <p:nvPr>
            <p:ph type="body" idx="1"/>
          </p:nvPr>
        </p:nvSpPr>
        <p:spPr/>
        <p:txBody>
          <a:bodyPr/>
          <a:lstStyle/>
          <a:p>
            <a:endParaRPr lang="fr-FR" dirty="0"/>
          </a:p>
        </p:txBody>
      </p:sp>
      <p:sp>
        <p:nvSpPr>
          <p:cNvPr id="4" name="Espace réservé du numéro de diapositive 3">
            <a:extLst>
              <a:ext uri="{FF2B5EF4-FFF2-40B4-BE49-F238E27FC236}">
                <a16:creationId xmlns:a16="http://schemas.microsoft.com/office/drawing/2014/main" id="{DD8B5C37-6389-E1F8-F12D-6A3EDB79384D}"/>
              </a:ext>
            </a:extLst>
          </p:cNvPr>
          <p:cNvSpPr>
            <a:spLocks noGrp="1"/>
          </p:cNvSpPr>
          <p:nvPr>
            <p:ph type="sldNum" sz="quarter" idx="5"/>
          </p:nvPr>
        </p:nvSpPr>
        <p:spPr/>
        <p:txBody>
          <a:bodyPr/>
          <a:lstStyle/>
          <a:p>
            <a:fld id="{CD268485-7932-CA41-B826-49F108684B62}" type="slidenum">
              <a:rPr lang="fr-FR" smtClean="0"/>
              <a:t>47</a:t>
            </a:fld>
            <a:endParaRPr lang="fr-FR"/>
          </a:p>
        </p:txBody>
      </p:sp>
    </p:spTree>
    <p:extLst>
      <p:ext uri="{BB962C8B-B14F-4D97-AF65-F5344CB8AC3E}">
        <p14:creationId xmlns:p14="http://schemas.microsoft.com/office/powerpoint/2010/main" val="79684770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8D7675-5D67-7A84-BB0A-666A304457AB}"/>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C5A56B5B-2C5F-2C22-8ACE-FE860FFAE501}"/>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D2784702-4A26-F5EB-4AE4-6AE50B943765}"/>
              </a:ext>
            </a:extLst>
          </p:cNvPr>
          <p:cNvSpPr>
            <a:spLocks noGrp="1"/>
          </p:cNvSpPr>
          <p:nvPr>
            <p:ph type="body" idx="1"/>
          </p:nvPr>
        </p:nvSpPr>
        <p:spPr/>
        <p:txBody>
          <a:bodyPr/>
          <a:lstStyle/>
          <a:p>
            <a:endParaRPr lang="fr-FR" dirty="0"/>
          </a:p>
        </p:txBody>
      </p:sp>
      <p:sp>
        <p:nvSpPr>
          <p:cNvPr id="4" name="Espace réservé du numéro de diapositive 3">
            <a:extLst>
              <a:ext uri="{FF2B5EF4-FFF2-40B4-BE49-F238E27FC236}">
                <a16:creationId xmlns:a16="http://schemas.microsoft.com/office/drawing/2014/main" id="{59C8B983-7EF8-1B34-EA42-5A95F2DB5BC6}"/>
              </a:ext>
            </a:extLst>
          </p:cNvPr>
          <p:cNvSpPr>
            <a:spLocks noGrp="1"/>
          </p:cNvSpPr>
          <p:nvPr>
            <p:ph type="sldNum" sz="quarter" idx="5"/>
          </p:nvPr>
        </p:nvSpPr>
        <p:spPr/>
        <p:txBody>
          <a:bodyPr/>
          <a:lstStyle/>
          <a:p>
            <a:fld id="{CD268485-7932-CA41-B826-49F108684B62}" type="slidenum">
              <a:rPr lang="fr-FR" smtClean="0"/>
              <a:t>48</a:t>
            </a:fld>
            <a:endParaRPr lang="fr-FR"/>
          </a:p>
        </p:txBody>
      </p:sp>
    </p:spTree>
    <p:extLst>
      <p:ext uri="{BB962C8B-B14F-4D97-AF65-F5344CB8AC3E}">
        <p14:creationId xmlns:p14="http://schemas.microsoft.com/office/powerpoint/2010/main" val="74892174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44FFC2-73E5-431A-88CC-853462D26B23}"/>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7A2EBFCC-4A6C-CFD1-39BD-9A95FF758A1E}"/>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A59F02FE-C613-086A-C7B6-477948E0099F}"/>
              </a:ext>
            </a:extLst>
          </p:cNvPr>
          <p:cNvSpPr>
            <a:spLocks noGrp="1"/>
          </p:cNvSpPr>
          <p:nvPr>
            <p:ph type="body" idx="1"/>
          </p:nvPr>
        </p:nvSpPr>
        <p:spPr/>
        <p:txBody>
          <a:bodyPr/>
          <a:lstStyle/>
          <a:p>
            <a:endParaRPr lang="fr-FR" dirty="0"/>
          </a:p>
        </p:txBody>
      </p:sp>
      <p:sp>
        <p:nvSpPr>
          <p:cNvPr id="4" name="Espace réservé du numéro de diapositive 3">
            <a:extLst>
              <a:ext uri="{FF2B5EF4-FFF2-40B4-BE49-F238E27FC236}">
                <a16:creationId xmlns:a16="http://schemas.microsoft.com/office/drawing/2014/main" id="{72A113DE-C6AD-DB91-5DF4-8F49778D4997}"/>
              </a:ext>
            </a:extLst>
          </p:cNvPr>
          <p:cNvSpPr>
            <a:spLocks noGrp="1"/>
          </p:cNvSpPr>
          <p:nvPr>
            <p:ph type="sldNum" sz="quarter" idx="5"/>
          </p:nvPr>
        </p:nvSpPr>
        <p:spPr/>
        <p:txBody>
          <a:bodyPr/>
          <a:lstStyle/>
          <a:p>
            <a:fld id="{CD268485-7932-CA41-B826-49F108684B62}" type="slidenum">
              <a:rPr lang="fr-FR" smtClean="0"/>
              <a:t>49</a:t>
            </a:fld>
            <a:endParaRPr lang="fr-FR"/>
          </a:p>
        </p:txBody>
      </p:sp>
    </p:spTree>
    <p:extLst>
      <p:ext uri="{BB962C8B-B14F-4D97-AF65-F5344CB8AC3E}">
        <p14:creationId xmlns:p14="http://schemas.microsoft.com/office/powerpoint/2010/main" val="396774211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180238-2730-0DC9-C6EB-463EC4A4FC6A}"/>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770DCBB6-F80C-4FAA-B84B-58E152D721F0}"/>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7978BD37-7D77-9222-3154-6DF714CE95D6}"/>
              </a:ext>
            </a:extLst>
          </p:cNvPr>
          <p:cNvSpPr>
            <a:spLocks noGrp="1"/>
          </p:cNvSpPr>
          <p:nvPr>
            <p:ph type="body" idx="1"/>
          </p:nvPr>
        </p:nvSpPr>
        <p:spPr/>
        <p:txBody>
          <a:bodyPr/>
          <a:lstStyle/>
          <a:p>
            <a:endParaRPr lang="fr-FR" dirty="0"/>
          </a:p>
        </p:txBody>
      </p:sp>
      <p:sp>
        <p:nvSpPr>
          <p:cNvPr id="4" name="Espace réservé du numéro de diapositive 3">
            <a:extLst>
              <a:ext uri="{FF2B5EF4-FFF2-40B4-BE49-F238E27FC236}">
                <a16:creationId xmlns:a16="http://schemas.microsoft.com/office/drawing/2014/main" id="{5D4CBE69-1D50-70C8-6DA7-64E6DD3BCCE6}"/>
              </a:ext>
            </a:extLst>
          </p:cNvPr>
          <p:cNvSpPr>
            <a:spLocks noGrp="1"/>
          </p:cNvSpPr>
          <p:nvPr>
            <p:ph type="sldNum" sz="quarter" idx="5"/>
          </p:nvPr>
        </p:nvSpPr>
        <p:spPr/>
        <p:txBody>
          <a:bodyPr/>
          <a:lstStyle/>
          <a:p>
            <a:fld id="{CD268485-7932-CA41-B826-49F108684B62}" type="slidenum">
              <a:rPr lang="fr-FR" smtClean="0"/>
              <a:t>50</a:t>
            </a:fld>
            <a:endParaRPr lang="fr-FR"/>
          </a:p>
        </p:txBody>
      </p:sp>
    </p:spTree>
    <p:extLst>
      <p:ext uri="{BB962C8B-B14F-4D97-AF65-F5344CB8AC3E}">
        <p14:creationId xmlns:p14="http://schemas.microsoft.com/office/powerpoint/2010/main" val="166374566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C2CD-3FE0-6A5C-B749-9240C30B23EC}"/>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6D20D22E-54C8-A69D-42CB-279755BF1A8B}"/>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5E5D72F6-8508-B156-4C7B-302C151A05C3}"/>
              </a:ext>
            </a:extLst>
          </p:cNvPr>
          <p:cNvSpPr>
            <a:spLocks noGrp="1"/>
          </p:cNvSpPr>
          <p:nvPr>
            <p:ph type="body" idx="1"/>
          </p:nvPr>
        </p:nvSpPr>
        <p:spPr/>
        <p:txBody>
          <a:bodyPr/>
          <a:lstStyle/>
          <a:p>
            <a:endParaRPr lang="fr-FR" dirty="0"/>
          </a:p>
        </p:txBody>
      </p:sp>
      <p:sp>
        <p:nvSpPr>
          <p:cNvPr id="4" name="Espace réservé du numéro de diapositive 3">
            <a:extLst>
              <a:ext uri="{FF2B5EF4-FFF2-40B4-BE49-F238E27FC236}">
                <a16:creationId xmlns:a16="http://schemas.microsoft.com/office/drawing/2014/main" id="{E67F0635-E98A-DE70-EF28-3DC3930A06DD}"/>
              </a:ext>
            </a:extLst>
          </p:cNvPr>
          <p:cNvSpPr>
            <a:spLocks noGrp="1"/>
          </p:cNvSpPr>
          <p:nvPr>
            <p:ph type="sldNum" sz="quarter" idx="5"/>
          </p:nvPr>
        </p:nvSpPr>
        <p:spPr/>
        <p:txBody>
          <a:bodyPr/>
          <a:lstStyle/>
          <a:p>
            <a:fld id="{CD268485-7932-CA41-B826-49F108684B62}" type="slidenum">
              <a:rPr lang="fr-FR" smtClean="0"/>
              <a:t>51</a:t>
            </a:fld>
            <a:endParaRPr lang="fr-FR"/>
          </a:p>
        </p:txBody>
      </p:sp>
    </p:spTree>
    <p:extLst>
      <p:ext uri="{BB962C8B-B14F-4D97-AF65-F5344CB8AC3E}">
        <p14:creationId xmlns:p14="http://schemas.microsoft.com/office/powerpoint/2010/main" val="177451502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4125AB-4451-C81C-8E33-F9A987AF61FD}"/>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75D27C47-B71D-AB66-04ED-A3A962BE07B5}"/>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F95A597A-E977-23DB-A96D-EFB003702D0F}"/>
              </a:ext>
            </a:extLst>
          </p:cNvPr>
          <p:cNvSpPr>
            <a:spLocks noGrp="1"/>
          </p:cNvSpPr>
          <p:nvPr>
            <p:ph type="body" idx="1"/>
          </p:nvPr>
        </p:nvSpPr>
        <p:spPr/>
        <p:txBody>
          <a:bodyPr/>
          <a:lstStyle/>
          <a:p>
            <a:endParaRPr lang="fr-FR" dirty="0"/>
          </a:p>
        </p:txBody>
      </p:sp>
      <p:sp>
        <p:nvSpPr>
          <p:cNvPr id="4" name="Espace réservé du numéro de diapositive 3">
            <a:extLst>
              <a:ext uri="{FF2B5EF4-FFF2-40B4-BE49-F238E27FC236}">
                <a16:creationId xmlns:a16="http://schemas.microsoft.com/office/drawing/2014/main" id="{DFCC011A-F02C-C362-AD32-2D678AC2F912}"/>
              </a:ext>
            </a:extLst>
          </p:cNvPr>
          <p:cNvSpPr>
            <a:spLocks noGrp="1"/>
          </p:cNvSpPr>
          <p:nvPr>
            <p:ph type="sldNum" sz="quarter" idx="5"/>
          </p:nvPr>
        </p:nvSpPr>
        <p:spPr/>
        <p:txBody>
          <a:bodyPr/>
          <a:lstStyle/>
          <a:p>
            <a:fld id="{CD268485-7932-CA41-B826-49F108684B62}" type="slidenum">
              <a:rPr lang="fr-FR" smtClean="0"/>
              <a:t>52</a:t>
            </a:fld>
            <a:endParaRPr lang="fr-FR"/>
          </a:p>
        </p:txBody>
      </p:sp>
    </p:spTree>
    <p:extLst>
      <p:ext uri="{BB962C8B-B14F-4D97-AF65-F5344CB8AC3E}">
        <p14:creationId xmlns:p14="http://schemas.microsoft.com/office/powerpoint/2010/main" val="42287766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8_Diapositive de titr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4993398-ADAB-DEA0-3EB7-4BE2C953C870}"/>
              </a:ext>
            </a:extLst>
          </p:cNvPr>
          <p:cNvSpPr/>
          <p:nvPr userDrawn="1"/>
        </p:nvSpPr>
        <p:spPr>
          <a:xfrm>
            <a:off x="516553" y="1557495"/>
            <a:ext cx="7043122" cy="876984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Espace réservé du texte 4">
            <a:extLst>
              <a:ext uri="{FF2B5EF4-FFF2-40B4-BE49-F238E27FC236}">
                <a16:creationId xmlns:a16="http://schemas.microsoft.com/office/drawing/2014/main" id="{53EBFB31-C6CB-3E2F-3927-A1D6CF259BD7}"/>
              </a:ext>
            </a:extLst>
          </p:cNvPr>
          <p:cNvSpPr>
            <a:spLocks noGrp="1"/>
          </p:cNvSpPr>
          <p:nvPr>
            <p:ph type="body" sz="quarter" idx="10" hasCustomPrompt="1"/>
          </p:nvPr>
        </p:nvSpPr>
        <p:spPr>
          <a:xfrm>
            <a:off x="516552" y="544339"/>
            <a:ext cx="6523393" cy="972299"/>
          </a:xfrm>
          <a:noFill/>
        </p:spPr>
        <p:txBody>
          <a:bodyPr tIns="72000" bIns="72000" anchor="ctr">
            <a:noAutofit/>
          </a:bodyPr>
          <a:lstStyle>
            <a:lvl1pPr>
              <a:defRPr sz="2000" b="1" cap="all" baseline="0">
                <a:solidFill>
                  <a:schemeClr val="bg1"/>
                </a:solidFill>
                <a:highlight>
                  <a:srgbClr val="060091"/>
                </a:highlight>
              </a:defRPr>
            </a:lvl1pPr>
            <a:lvl2pPr>
              <a:defRPr sz="1600">
                <a:solidFill>
                  <a:schemeClr val="bg1"/>
                </a:solidFill>
                <a:highlight>
                  <a:srgbClr val="060091"/>
                </a:highlight>
              </a:defRPr>
            </a:lvl2pPr>
          </a:lstStyle>
          <a:p>
            <a:pPr lvl="0"/>
            <a:r>
              <a:rPr lang="fr-FR"/>
              <a:t>CLIQUEZ POUR MODIFIER LES STYLES DU TEXTE DU MASQUE</a:t>
            </a:r>
          </a:p>
          <a:p>
            <a:pPr lvl="1"/>
            <a:r>
              <a:rPr lang="fr-FR"/>
              <a:t>Deuxième niveau</a:t>
            </a:r>
          </a:p>
        </p:txBody>
      </p:sp>
    </p:spTree>
    <p:extLst>
      <p:ext uri="{BB962C8B-B14F-4D97-AF65-F5344CB8AC3E}">
        <p14:creationId xmlns:p14="http://schemas.microsoft.com/office/powerpoint/2010/main" val="10635104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1_Diapositive de titr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4993398-ADAB-DEA0-3EB7-4BE2C953C870}"/>
              </a:ext>
            </a:extLst>
          </p:cNvPr>
          <p:cNvSpPr/>
          <p:nvPr userDrawn="1"/>
        </p:nvSpPr>
        <p:spPr>
          <a:xfrm>
            <a:off x="516553" y="1557495"/>
            <a:ext cx="7043122" cy="876984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Espace réservé du texte 4">
            <a:extLst>
              <a:ext uri="{FF2B5EF4-FFF2-40B4-BE49-F238E27FC236}">
                <a16:creationId xmlns:a16="http://schemas.microsoft.com/office/drawing/2014/main" id="{53EBFB31-C6CB-3E2F-3927-A1D6CF259BD7}"/>
              </a:ext>
            </a:extLst>
          </p:cNvPr>
          <p:cNvSpPr>
            <a:spLocks noGrp="1"/>
          </p:cNvSpPr>
          <p:nvPr>
            <p:ph type="body" sz="quarter" idx="10" hasCustomPrompt="1"/>
          </p:nvPr>
        </p:nvSpPr>
        <p:spPr>
          <a:xfrm>
            <a:off x="516552" y="544339"/>
            <a:ext cx="6523393" cy="972299"/>
          </a:xfrm>
          <a:noFill/>
        </p:spPr>
        <p:txBody>
          <a:bodyPr tIns="72000" bIns="72000" anchor="ctr">
            <a:noAutofit/>
          </a:bodyPr>
          <a:lstStyle>
            <a:lvl1pPr>
              <a:defRPr sz="2000" b="1" cap="all" baseline="0">
                <a:solidFill>
                  <a:schemeClr val="bg1"/>
                </a:solidFill>
                <a:highlight>
                  <a:srgbClr val="060091"/>
                </a:highlight>
              </a:defRPr>
            </a:lvl1pPr>
            <a:lvl2pPr>
              <a:defRPr sz="1600">
                <a:solidFill>
                  <a:schemeClr val="bg1"/>
                </a:solidFill>
                <a:highlight>
                  <a:srgbClr val="060091"/>
                </a:highlight>
              </a:defRPr>
            </a:lvl2pPr>
          </a:lstStyle>
          <a:p>
            <a:pPr lvl="0"/>
            <a:r>
              <a:rPr lang="fr-FR"/>
              <a:t>CLIQUEZ POUR MODIFIER LES STYLES DU TEXTE DU MASQUE</a:t>
            </a:r>
          </a:p>
          <a:p>
            <a:pPr lvl="1"/>
            <a:r>
              <a:rPr lang="fr-FR"/>
              <a:t>Deuxième niveau</a:t>
            </a:r>
          </a:p>
        </p:txBody>
      </p:sp>
      <p:sp>
        <p:nvSpPr>
          <p:cNvPr id="4" name="Espace réservé du texte 4">
            <a:extLst>
              <a:ext uri="{FF2B5EF4-FFF2-40B4-BE49-F238E27FC236}">
                <a16:creationId xmlns:a16="http://schemas.microsoft.com/office/drawing/2014/main" id="{64B5E8B0-4E24-A8D5-D008-B71290634C44}"/>
              </a:ext>
            </a:extLst>
          </p:cNvPr>
          <p:cNvSpPr>
            <a:spLocks noGrp="1"/>
          </p:cNvSpPr>
          <p:nvPr>
            <p:ph type="body" sz="quarter" idx="13" hasCustomPrompt="1"/>
          </p:nvPr>
        </p:nvSpPr>
        <p:spPr>
          <a:xfrm>
            <a:off x="516552" y="1797804"/>
            <a:ext cx="6523393" cy="7686734"/>
          </a:xfrm>
        </p:spPr>
        <p:txBody>
          <a:bodyPr numCol="2" spcCol="720000">
            <a:noAutofit/>
          </a:bodyPr>
          <a:lstStyle>
            <a:lvl1pPr>
              <a:lnSpc>
                <a:spcPct val="100000"/>
              </a:lnSpc>
              <a:spcBef>
                <a:spcPts val="1200"/>
              </a:spcBef>
              <a:spcAft>
                <a:spcPts val="300"/>
              </a:spcAft>
              <a:defRPr sz="1200" b="0" spc="50" baseline="0">
                <a:solidFill>
                  <a:schemeClr val="accent2"/>
                </a:solidFill>
                <a:highlight>
                  <a:srgbClr val="DBDBE9"/>
                </a:highlight>
              </a:defRPr>
            </a:lvl1pPr>
            <a:lvl2pPr>
              <a:lnSpc>
                <a:spcPct val="100000"/>
              </a:lnSpc>
              <a:spcBef>
                <a:spcPts val="600"/>
              </a:spcBef>
              <a:spcAft>
                <a:spcPts val="0"/>
              </a:spcAft>
              <a:defRPr sz="1000" b="1" spc="50" baseline="0"/>
            </a:lvl2pPr>
            <a:lvl3pPr marL="133350" indent="0">
              <a:lnSpc>
                <a:spcPct val="100000"/>
              </a:lnSpc>
              <a:spcBef>
                <a:spcPts val="0"/>
              </a:spcBef>
              <a:spcAft>
                <a:spcPts val="0"/>
              </a:spcAft>
              <a:buClr>
                <a:schemeClr val="tx2"/>
              </a:buClr>
              <a:buFont typeface="Wingdings" pitchFamily="2" charset="2"/>
              <a:buNone/>
              <a:tabLst/>
              <a:defRPr sz="900" spc="50" baseline="0"/>
            </a:lvl3pPr>
            <a:lvl4pPr>
              <a:lnSpc>
                <a:spcPct val="100000"/>
              </a:lnSpc>
              <a:spcBef>
                <a:spcPts val="1200"/>
              </a:spcBef>
              <a:spcAft>
                <a:spcPts val="300"/>
              </a:spcAft>
              <a:defRPr sz="900" b="1" cap="all" spc="50" baseline="0">
                <a:solidFill>
                  <a:srgbClr val="4CBBB6"/>
                </a:solidFill>
                <a:highlight>
                  <a:srgbClr val="E1F3F3"/>
                </a:highlight>
              </a:defRPr>
            </a:lvl4pPr>
            <a:lvl5pPr>
              <a:lnSpc>
                <a:spcPct val="100000"/>
              </a:lnSpc>
              <a:spcBef>
                <a:spcPts val="0"/>
              </a:spcBef>
              <a:spcAft>
                <a:spcPts val="0"/>
              </a:spcAft>
              <a:defRPr sz="900" spc="50" baseline="0"/>
            </a:lvl5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GB"/>
          </a:p>
        </p:txBody>
      </p:sp>
    </p:spTree>
    <p:extLst>
      <p:ext uri="{BB962C8B-B14F-4D97-AF65-F5344CB8AC3E}">
        <p14:creationId xmlns:p14="http://schemas.microsoft.com/office/powerpoint/2010/main" val="11036899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Diapositive de titr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4993398-ADAB-DEA0-3EB7-4BE2C953C870}"/>
              </a:ext>
            </a:extLst>
          </p:cNvPr>
          <p:cNvSpPr/>
          <p:nvPr userDrawn="1"/>
        </p:nvSpPr>
        <p:spPr>
          <a:xfrm>
            <a:off x="516553" y="1557495"/>
            <a:ext cx="6523394" cy="8769845"/>
          </a:xfrm>
          <a:prstGeom prst="rect">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Espace réservé du texte 4">
            <a:extLst>
              <a:ext uri="{FF2B5EF4-FFF2-40B4-BE49-F238E27FC236}">
                <a16:creationId xmlns:a16="http://schemas.microsoft.com/office/drawing/2014/main" id="{246639E4-C562-7C78-14CB-743D67D4D471}"/>
              </a:ext>
            </a:extLst>
          </p:cNvPr>
          <p:cNvSpPr>
            <a:spLocks noGrp="1"/>
          </p:cNvSpPr>
          <p:nvPr>
            <p:ph type="body" sz="quarter" idx="10" hasCustomPrompt="1"/>
          </p:nvPr>
        </p:nvSpPr>
        <p:spPr>
          <a:xfrm>
            <a:off x="516552" y="544339"/>
            <a:ext cx="6523393" cy="972299"/>
          </a:xfrm>
          <a:noFill/>
        </p:spPr>
        <p:txBody>
          <a:bodyPr tIns="72000" bIns="72000" anchor="ctr">
            <a:noAutofit/>
          </a:bodyPr>
          <a:lstStyle>
            <a:lvl1pPr>
              <a:defRPr sz="2000" b="1" cap="all" baseline="0">
                <a:solidFill>
                  <a:schemeClr val="bg1"/>
                </a:solidFill>
                <a:highlight>
                  <a:srgbClr val="060091"/>
                </a:highlight>
              </a:defRPr>
            </a:lvl1pPr>
            <a:lvl2pPr>
              <a:defRPr sz="1600">
                <a:solidFill>
                  <a:schemeClr val="bg1"/>
                </a:solidFill>
                <a:highlight>
                  <a:srgbClr val="060091"/>
                </a:highlight>
              </a:defRPr>
            </a:lvl2pPr>
          </a:lstStyle>
          <a:p>
            <a:pPr lvl="0"/>
            <a:r>
              <a:rPr lang="fr-FR"/>
              <a:t>CLIQUEZ POUR MODIFIER LES STYLES DU TEXTE DU MASQUE</a:t>
            </a:r>
          </a:p>
          <a:p>
            <a:pPr lvl="1"/>
            <a:r>
              <a:rPr lang="fr-FR"/>
              <a:t>Deuxième niveau</a:t>
            </a:r>
          </a:p>
        </p:txBody>
      </p:sp>
    </p:spTree>
    <p:extLst>
      <p:ext uri="{BB962C8B-B14F-4D97-AF65-F5344CB8AC3E}">
        <p14:creationId xmlns:p14="http://schemas.microsoft.com/office/powerpoint/2010/main" val="16822345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9_Diapositive de titr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4993398-ADAB-DEA0-3EB7-4BE2C953C870}"/>
              </a:ext>
            </a:extLst>
          </p:cNvPr>
          <p:cNvSpPr/>
          <p:nvPr userDrawn="1"/>
        </p:nvSpPr>
        <p:spPr>
          <a:xfrm>
            <a:off x="516553" y="2595282"/>
            <a:ext cx="6523394" cy="7732058"/>
          </a:xfrm>
          <a:prstGeom prst="rect">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a:p>
        </p:txBody>
      </p:sp>
      <p:sp>
        <p:nvSpPr>
          <p:cNvPr id="3" name="Espace réservé du texte 4">
            <a:extLst>
              <a:ext uri="{FF2B5EF4-FFF2-40B4-BE49-F238E27FC236}">
                <a16:creationId xmlns:a16="http://schemas.microsoft.com/office/drawing/2014/main" id="{0530BCF2-C38C-3986-5AFF-D252F676036F}"/>
              </a:ext>
            </a:extLst>
          </p:cNvPr>
          <p:cNvSpPr>
            <a:spLocks noGrp="1"/>
          </p:cNvSpPr>
          <p:nvPr>
            <p:ph type="body" sz="quarter" idx="10" hasCustomPrompt="1"/>
          </p:nvPr>
        </p:nvSpPr>
        <p:spPr>
          <a:xfrm>
            <a:off x="516552" y="801263"/>
            <a:ext cx="6523393" cy="972299"/>
          </a:xfrm>
          <a:noFill/>
        </p:spPr>
        <p:txBody>
          <a:bodyPr tIns="72000" bIns="72000" anchor="ctr">
            <a:noAutofit/>
          </a:bodyPr>
          <a:lstStyle>
            <a:lvl1pPr>
              <a:defRPr sz="2000" b="1" cap="all" baseline="0">
                <a:solidFill>
                  <a:schemeClr val="bg1"/>
                </a:solidFill>
                <a:highlight>
                  <a:srgbClr val="060091"/>
                </a:highlight>
              </a:defRPr>
            </a:lvl1pPr>
            <a:lvl2pPr>
              <a:defRPr sz="1600">
                <a:solidFill>
                  <a:schemeClr val="bg1"/>
                </a:solidFill>
                <a:highlight>
                  <a:srgbClr val="060091"/>
                </a:highlight>
              </a:defRPr>
            </a:lvl2pPr>
          </a:lstStyle>
          <a:p>
            <a:pPr lvl="0"/>
            <a:r>
              <a:rPr lang="fr-FR"/>
              <a:t>CLIQUEZ POUR MODIFIER LES STYLES DU TEXTE DU MASQUE</a:t>
            </a:r>
          </a:p>
          <a:p>
            <a:pPr lvl="1"/>
            <a:r>
              <a:rPr lang="fr-FR"/>
              <a:t>Deuxième niveau</a:t>
            </a:r>
          </a:p>
        </p:txBody>
      </p:sp>
      <p:sp>
        <p:nvSpPr>
          <p:cNvPr id="7" name="Espace réservé du texte 4">
            <a:extLst>
              <a:ext uri="{FF2B5EF4-FFF2-40B4-BE49-F238E27FC236}">
                <a16:creationId xmlns:a16="http://schemas.microsoft.com/office/drawing/2014/main" id="{CB05257D-EE21-0E8B-760E-073C1E3A410B}"/>
              </a:ext>
            </a:extLst>
          </p:cNvPr>
          <p:cNvSpPr>
            <a:spLocks noGrp="1"/>
          </p:cNvSpPr>
          <p:nvPr>
            <p:ph type="body" sz="quarter" idx="11"/>
          </p:nvPr>
        </p:nvSpPr>
        <p:spPr>
          <a:xfrm>
            <a:off x="516552" y="1786100"/>
            <a:ext cx="6523393" cy="525346"/>
          </a:xfrm>
        </p:spPr>
        <p:txBody>
          <a:bodyPr>
            <a:noAutofit/>
          </a:bodyPr>
          <a:lstStyle>
            <a:lvl1pPr>
              <a:defRPr sz="1100" b="0" spc="50" baseline="0"/>
            </a:lvl1pPr>
            <a:lvl2pPr>
              <a:defRPr sz="1200" spc="50" baseline="0"/>
            </a:lvl2pPr>
            <a:lvl3pPr>
              <a:defRPr sz="1100" spc="50" baseline="0"/>
            </a:lvl3pPr>
            <a:lvl4pPr>
              <a:defRPr sz="1050" spc="50" baseline="0"/>
            </a:lvl4pPr>
            <a:lvl5pPr>
              <a:defRPr sz="1050" spc="50" baseline="0"/>
            </a:lvl5pPr>
          </a:lstStyle>
          <a:p>
            <a:pPr lvl="0"/>
            <a:r>
              <a:rPr lang="fr-FR"/>
              <a:t>Cliquez pour modifier les styles du texte du masque</a:t>
            </a:r>
          </a:p>
        </p:txBody>
      </p:sp>
      <p:sp>
        <p:nvSpPr>
          <p:cNvPr id="8" name="Espace réservé du texte 4">
            <a:extLst>
              <a:ext uri="{FF2B5EF4-FFF2-40B4-BE49-F238E27FC236}">
                <a16:creationId xmlns:a16="http://schemas.microsoft.com/office/drawing/2014/main" id="{7A93DA8D-E39F-0378-1537-9D15DFFDFD5E}"/>
              </a:ext>
            </a:extLst>
          </p:cNvPr>
          <p:cNvSpPr>
            <a:spLocks noGrp="1"/>
          </p:cNvSpPr>
          <p:nvPr>
            <p:ph type="body" sz="quarter" idx="13" hasCustomPrompt="1"/>
          </p:nvPr>
        </p:nvSpPr>
        <p:spPr>
          <a:xfrm>
            <a:off x="516552" y="2608730"/>
            <a:ext cx="6301107" cy="6875807"/>
          </a:xfrm>
        </p:spPr>
        <p:txBody>
          <a:bodyPr>
            <a:noAutofit/>
          </a:bodyPr>
          <a:lstStyle>
            <a:lvl1pPr>
              <a:lnSpc>
                <a:spcPct val="100000"/>
              </a:lnSpc>
              <a:spcBef>
                <a:spcPts val="0"/>
              </a:spcBef>
              <a:defRPr sz="1200" b="0" spc="50" baseline="0">
                <a:solidFill>
                  <a:schemeClr val="accent2"/>
                </a:solidFill>
                <a:highlight>
                  <a:srgbClr val="DBDBE9"/>
                </a:highlight>
              </a:defRPr>
            </a:lvl1pPr>
            <a:lvl2pPr>
              <a:lnSpc>
                <a:spcPct val="100000"/>
              </a:lnSpc>
              <a:spcBef>
                <a:spcPts val="1200"/>
              </a:spcBef>
              <a:spcAft>
                <a:spcPts val="400"/>
              </a:spcAft>
              <a:defRPr sz="1100" spc="50" baseline="0"/>
            </a:lvl2pPr>
            <a:lvl3pPr marL="266700" indent="-133350">
              <a:lnSpc>
                <a:spcPct val="100000"/>
              </a:lnSpc>
              <a:spcBef>
                <a:spcPts val="0"/>
              </a:spcBef>
              <a:spcAft>
                <a:spcPts val="400"/>
              </a:spcAft>
              <a:buClr>
                <a:schemeClr val="tx2"/>
              </a:buClr>
              <a:buFont typeface="Wingdings" pitchFamily="2" charset="2"/>
              <a:buChar char="§"/>
              <a:tabLst/>
              <a:defRPr sz="900" spc="50" baseline="0"/>
            </a:lvl3pPr>
            <a:lvl4pPr>
              <a:lnSpc>
                <a:spcPct val="100000"/>
              </a:lnSpc>
              <a:spcBef>
                <a:spcPts val="0"/>
              </a:spcBef>
              <a:spcAft>
                <a:spcPts val="0"/>
              </a:spcAft>
              <a:defRPr sz="900" spc="50" baseline="0"/>
            </a:lvl4pPr>
            <a:lvl5pPr>
              <a:lnSpc>
                <a:spcPct val="100000"/>
              </a:lnSpc>
              <a:spcBef>
                <a:spcPts val="0"/>
              </a:spcBef>
              <a:spcAft>
                <a:spcPts val="0"/>
              </a:spcAft>
              <a:defRPr sz="900" spc="50" baseline="0"/>
            </a:lvl5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GB"/>
          </a:p>
        </p:txBody>
      </p:sp>
    </p:spTree>
    <p:extLst>
      <p:ext uri="{BB962C8B-B14F-4D97-AF65-F5344CB8AC3E}">
        <p14:creationId xmlns:p14="http://schemas.microsoft.com/office/powerpoint/2010/main" val="215524782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4_Diapositive de titr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4993398-ADAB-DEA0-3EB7-4BE2C953C870}"/>
              </a:ext>
            </a:extLst>
          </p:cNvPr>
          <p:cNvSpPr/>
          <p:nvPr userDrawn="1"/>
        </p:nvSpPr>
        <p:spPr>
          <a:xfrm>
            <a:off x="516553" y="2595282"/>
            <a:ext cx="6523394" cy="7732058"/>
          </a:xfrm>
          <a:prstGeom prst="rect">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a:p>
        </p:txBody>
      </p:sp>
      <p:sp>
        <p:nvSpPr>
          <p:cNvPr id="3" name="Espace réservé du texte 4">
            <a:extLst>
              <a:ext uri="{FF2B5EF4-FFF2-40B4-BE49-F238E27FC236}">
                <a16:creationId xmlns:a16="http://schemas.microsoft.com/office/drawing/2014/main" id="{0530BCF2-C38C-3986-5AFF-D252F676036F}"/>
              </a:ext>
            </a:extLst>
          </p:cNvPr>
          <p:cNvSpPr>
            <a:spLocks noGrp="1"/>
          </p:cNvSpPr>
          <p:nvPr>
            <p:ph type="body" sz="quarter" idx="10" hasCustomPrompt="1"/>
          </p:nvPr>
        </p:nvSpPr>
        <p:spPr>
          <a:xfrm>
            <a:off x="516552" y="801263"/>
            <a:ext cx="6523393" cy="972299"/>
          </a:xfrm>
          <a:noFill/>
        </p:spPr>
        <p:txBody>
          <a:bodyPr tIns="72000" bIns="72000" anchor="ctr">
            <a:noAutofit/>
          </a:bodyPr>
          <a:lstStyle>
            <a:lvl1pPr>
              <a:defRPr sz="2000" b="1" cap="all" baseline="0">
                <a:solidFill>
                  <a:schemeClr val="bg1"/>
                </a:solidFill>
                <a:highlight>
                  <a:srgbClr val="060091"/>
                </a:highlight>
              </a:defRPr>
            </a:lvl1pPr>
            <a:lvl2pPr>
              <a:defRPr sz="1600">
                <a:solidFill>
                  <a:schemeClr val="bg1"/>
                </a:solidFill>
                <a:highlight>
                  <a:srgbClr val="060091"/>
                </a:highlight>
              </a:defRPr>
            </a:lvl2pPr>
          </a:lstStyle>
          <a:p>
            <a:pPr lvl="0"/>
            <a:r>
              <a:rPr lang="fr-FR"/>
              <a:t>CLIQUEZ POUR MODIFIER LES STYLES DU TEXTE DU MASQUE</a:t>
            </a:r>
          </a:p>
          <a:p>
            <a:pPr lvl="1"/>
            <a:r>
              <a:rPr lang="fr-FR"/>
              <a:t>Deuxième niveau</a:t>
            </a:r>
          </a:p>
        </p:txBody>
      </p:sp>
      <p:sp>
        <p:nvSpPr>
          <p:cNvPr id="4" name="Espace réservé du texte 4">
            <a:extLst>
              <a:ext uri="{FF2B5EF4-FFF2-40B4-BE49-F238E27FC236}">
                <a16:creationId xmlns:a16="http://schemas.microsoft.com/office/drawing/2014/main" id="{EC1BD5B6-CEEB-16B8-8FD2-34F33586EC38}"/>
              </a:ext>
            </a:extLst>
          </p:cNvPr>
          <p:cNvSpPr>
            <a:spLocks noGrp="1"/>
          </p:cNvSpPr>
          <p:nvPr>
            <p:ph type="body" sz="quarter" idx="11"/>
          </p:nvPr>
        </p:nvSpPr>
        <p:spPr>
          <a:xfrm>
            <a:off x="516552" y="1786100"/>
            <a:ext cx="6523393" cy="525346"/>
          </a:xfrm>
        </p:spPr>
        <p:txBody>
          <a:bodyPr>
            <a:noAutofit/>
          </a:bodyPr>
          <a:lstStyle>
            <a:lvl1pPr>
              <a:defRPr sz="1100" b="0" spc="50" baseline="0"/>
            </a:lvl1pPr>
            <a:lvl2pPr>
              <a:defRPr sz="1200" spc="50" baseline="0"/>
            </a:lvl2pPr>
            <a:lvl3pPr>
              <a:defRPr sz="1100" spc="50" baseline="0"/>
            </a:lvl3pPr>
            <a:lvl4pPr>
              <a:defRPr sz="1050" spc="50" baseline="0"/>
            </a:lvl4pPr>
            <a:lvl5pPr>
              <a:defRPr sz="1050" spc="50" baseline="0"/>
            </a:lvl5pPr>
          </a:lstStyle>
          <a:p>
            <a:pPr lvl="0"/>
            <a:r>
              <a:rPr lang="fr-FR"/>
              <a:t>Cliquez pour modifier les styles du texte du masque</a:t>
            </a:r>
          </a:p>
        </p:txBody>
      </p:sp>
      <p:sp>
        <p:nvSpPr>
          <p:cNvPr id="5" name="Espace réservé du texte 4">
            <a:extLst>
              <a:ext uri="{FF2B5EF4-FFF2-40B4-BE49-F238E27FC236}">
                <a16:creationId xmlns:a16="http://schemas.microsoft.com/office/drawing/2014/main" id="{B695A833-A0C7-2D6F-9B92-F5425D5CF568}"/>
              </a:ext>
            </a:extLst>
          </p:cNvPr>
          <p:cNvSpPr>
            <a:spLocks noGrp="1"/>
          </p:cNvSpPr>
          <p:nvPr>
            <p:ph type="body" sz="quarter" idx="12" hasCustomPrompt="1"/>
          </p:nvPr>
        </p:nvSpPr>
        <p:spPr>
          <a:xfrm>
            <a:off x="5472953" y="6726506"/>
            <a:ext cx="2077738" cy="3600834"/>
          </a:xfrm>
          <a:solidFill>
            <a:schemeClr val="accent2"/>
          </a:solidFill>
        </p:spPr>
        <p:txBody>
          <a:bodyPr lIns="180000" tIns="540000" rIns="360000" bIns="216000">
            <a:noAutofit/>
          </a:bodyPr>
          <a:lstStyle>
            <a:lvl1pPr>
              <a:defRPr sz="1100" b="1" spc="50" baseline="0">
                <a:solidFill>
                  <a:schemeClr val="bg1"/>
                </a:solidFill>
              </a:defRPr>
            </a:lvl1pPr>
            <a:lvl2pPr>
              <a:defRPr sz="1050" spc="50" baseline="0">
                <a:solidFill>
                  <a:schemeClr val="bg1"/>
                </a:solidFill>
              </a:defRPr>
            </a:lvl2pPr>
            <a:lvl3pPr>
              <a:defRPr sz="1000" spc="50" baseline="0">
                <a:solidFill>
                  <a:schemeClr val="bg1"/>
                </a:solidFill>
              </a:defRPr>
            </a:lvl3pPr>
            <a:lvl4pPr>
              <a:defRPr sz="900" spc="50" baseline="0">
                <a:solidFill>
                  <a:schemeClr val="bg1"/>
                </a:solidFill>
              </a:defRPr>
            </a:lvl4pPr>
            <a:lvl5pPr>
              <a:defRPr sz="900" spc="50" baseline="0">
                <a:solidFill>
                  <a:schemeClr val="bg1"/>
                </a:solidFill>
              </a:defRPr>
            </a:lvl5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GB"/>
          </a:p>
        </p:txBody>
      </p:sp>
      <p:sp>
        <p:nvSpPr>
          <p:cNvPr id="6" name="Espace réservé du texte 4">
            <a:extLst>
              <a:ext uri="{FF2B5EF4-FFF2-40B4-BE49-F238E27FC236}">
                <a16:creationId xmlns:a16="http://schemas.microsoft.com/office/drawing/2014/main" id="{1E68BCA9-5AE3-4FE8-5271-DDFFBFBEAF53}"/>
              </a:ext>
            </a:extLst>
          </p:cNvPr>
          <p:cNvSpPr>
            <a:spLocks noGrp="1"/>
          </p:cNvSpPr>
          <p:nvPr>
            <p:ph type="body" sz="quarter" idx="13" hasCustomPrompt="1"/>
          </p:nvPr>
        </p:nvSpPr>
        <p:spPr>
          <a:xfrm>
            <a:off x="516552" y="2608730"/>
            <a:ext cx="6301107" cy="6875807"/>
          </a:xfrm>
        </p:spPr>
        <p:txBody>
          <a:bodyPr>
            <a:noAutofit/>
          </a:bodyPr>
          <a:lstStyle>
            <a:lvl1pPr>
              <a:lnSpc>
                <a:spcPct val="100000"/>
              </a:lnSpc>
              <a:spcBef>
                <a:spcPts val="0"/>
              </a:spcBef>
              <a:defRPr sz="1200" b="0" spc="50" baseline="0">
                <a:solidFill>
                  <a:schemeClr val="accent2"/>
                </a:solidFill>
                <a:highlight>
                  <a:srgbClr val="DBDBE9"/>
                </a:highlight>
              </a:defRPr>
            </a:lvl1pPr>
            <a:lvl2pPr>
              <a:lnSpc>
                <a:spcPct val="100000"/>
              </a:lnSpc>
              <a:spcBef>
                <a:spcPts val="1200"/>
              </a:spcBef>
              <a:spcAft>
                <a:spcPts val="400"/>
              </a:spcAft>
              <a:defRPr sz="1100" spc="50" baseline="0"/>
            </a:lvl2pPr>
            <a:lvl3pPr marL="266700" indent="-133350">
              <a:lnSpc>
                <a:spcPct val="100000"/>
              </a:lnSpc>
              <a:spcBef>
                <a:spcPts val="0"/>
              </a:spcBef>
              <a:spcAft>
                <a:spcPts val="400"/>
              </a:spcAft>
              <a:buClr>
                <a:schemeClr val="tx2"/>
              </a:buClr>
              <a:buFont typeface="Wingdings" pitchFamily="2" charset="2"/>
              <a:buChar char="§"/>
              <a:tabLst/>
              <a:defRPr sz="900" spc="50" baseline="0"/>
            </a:lvl3pPr>
            <a:lvl4pPr>
              <a:lnSpc>
                <a:spcPct val="100000"/>
              </a:lnSpc>
              <a:spcBef>
                <a:spcPts val="0"/>
              </a:spcBef>
              <a:spcAft>
                <a:spcPts val="0"/>
              </a:spcAft>
              <a:defRPr sz="900" spc="50" baseline="0"/>
            </a:lvl4pPr>
            <a:lvl5pPr>
              <a:lnSpc>
                <a:spcPct val="100000"/>
              </a:lnSpc>
              <a:spcBef>
                <a:spcPts val="0"/>
              </a:spcBef>
              <a:spcAft>
                <a:spcPts val="0"/>
              </a:spcAft>
              <a:defRPr sz="900" spc="50" baseline="0"/>
            </a:lvl5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GB"/>
          </a:p>
        </p:txBody>
      </p:sp>
    </p:spTree>
    <p:extLst>
      <p:ext uri="{BB962C8B-B14F-4D97-AF65-F5344CB8AC3E}">
        <p14:creationId xmlns:p14="http://schemas.microsoft.com/office/powerpoint/2010/main" val="262730267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Diapositive de titr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4993398-ADAB-DEA0-3EB7-4BE2C953C870}"/>
              </a:ext>
            </a:extLst>
          </p:cNvPr>
          <p:cNvSpPr/>
          <p:nvPr userDrawn="1"/>
        </p:nvSpPr>
        <p:spPr>
          <a:xfrm>
            <a:off x="295835" y="282388"/>
            <a:ext cx="6952130" cy="10152529"/>
          </a:xfrm>
          <a:prstGeom prst="rect">
            <a:avLst/>
          </a:prstGeom>
          <a:solidFill>
            <a:srgbClr val="ABDD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a:p>
        </p:txBody>
      </p:sp>
    </p:spTree>
    <p:extLst>
      <p:ext uri="{BB962C8B-B14F-4D97-AF65-F5344CB8AC3E}">
        <p14:creationId xmlns:p14="http://schemas.microsoft.com/office/powerpoint/2010/main" val="313739262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5_Diapositive de titre">
    <p:bg>
      <p:bgPr>
        <a:solidFill>
          <a:srgbClr val="FFFFFF"/>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4993398-ADAB-DEA0-3EB7-4BE2C953C870}"/>
              </a:ext>
            </a:extLst>
          </p:cNvPr>
          <p:cNvSpPr/>
          <p:nvPr userDrawn="1"/>
        </p:nvSpPr>
        <p:spPr>
          <a:xfrm>
            <a:off x="295835" y="801263"/>
            <a:ext cx="6952130" cy="9633654"/>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a:p>
        </p:txBody>
      </p:sp>
      <p:sp>
        <p:nvSpPr>
          <p:cNvPr id="6" name="Espace réservé du texte 4">
            <a:extLst>
              <a:ext uri="{FF2B5EF4-FFF2-40B4-BE49-F238E27FC236}">
                <a16:creationId xmlns:a16="http://schemas.microsoft.com/office/drawing/2014/main" id="{1E68BCA9-5AE3-4FE8-5271-DDFFBFBEAF53}"/>
              </a:ext>
            </a:extLst>
          </p:cNvPr>
          <p:cNvSpPr>
            <a:spLocks noGrp="1"/>
          </p:cNvSpPr>
          <p:nvPr>
            <p:ph type="body" sz="quarter" idx="13" hasCustomPrompt="1"/>
          </p:nvPr>
        </p:nvSpPr>
        <p:spPr>
          <a:xfrm>
            <a:off x="516552" y="1384263"/>
            <a:ext cx="6523394" cy="728773"/>
          </a:xfrm>
        </p:spPr>
        <p:txBody>
          <a:bodyPr>
            <a:noAutofit/>
          </a:bodyPr>
          <a:lstStyle>
            <a:lvl1pPr>
              <a:lnSpc>
                <a:spcPct val="100000"/>
              </a:lnSpc>
              <a:spcBef>
                <a:spcPts val="0"/>
              </a:spcBef>
              <a:defRPr sz="1100" b="0" spc="50" baseline="0">
                <a:solidFill>
                  <a:schemeClr val="accent2"/>
                </a:solidFill>
              </a:defRPr>
            </a:lvl1pPr>
            <a:lvl2pPr>
              <a:lnSpc>
                <a:spcPct val="100000"/>
              </a:lnSpc>
              <a:spcBef>
                <a:spcPts val="1200"/>
              </a:spcBef>
              <a:spcAft>
                <a:spcPts val="400"/>
              </a:spcAft>
              <a:defRPr sz="1200" spc="50" baseline="0">
                <a:solidFill>
                  <a:schemeClr val="bg1"/>
                </a:solidFill>
              </a:defRPr>
            </a:lvl2pPr>
            <a:lvl3pPr marL="266700" indent="-133350">
              <a:lnSpc>
                <a:spcPct val="100000"/>
              </a:lnSpc>
              <a:spcBef>
                <a:spcPts val="1200"/>
              </a:spcBef>
              <a:spcAft>
                <a:spcPts val="400"/>
              </a:spcAft>
              <a:buClr>
                <a:schemeClr val="tx2"/>
              </a:buClr>
              <a:buFont typeface="Wingdings" pitchFamily="2" charset="2"/>
              <a:buChar char="§"/>
              <a:tabLst/>
              <a:defRPr sz="1100" spc="50" baseline="0">
                <a:solidFill>
                  <a:schemeClr val="bg1"/>
                </a:solidFill>
              </a:defRPr>
            </a:lvl3pPr>
            <a:lvl4pPr>
              <a:lnSpc>
                <a:spcPct val="100000"/>
              </a:lnSpc>
              <a:spcBef>
                <a:spcPts val="1200"/>
              </a:spcBef>
              <a:spcAft>
                <a:spcPts val="400"/>
              </a:spcAft>
              <a:defRPr sz="1050" spc="50" baseline="0">
                <a:solidFill>
                  <a:schemeClr val="bg1"/>
                </a:solidFill>
              </a:defRPr>
            </a:lvl4pPr>
            <a:lvl5pPr>
              <a:lnSpc>
                <a:spcPct val="100000"/>
              </a:lnSpc>
              <a:spcBef>
                <a:spcPts val="1200"/>
              </a:spcBef>
              <a:spcAft>
                <a:spcPts val="400"/>
              </a:spcAft>
              <a:defRPr sz="1050" spc="50" baseline="0">
                <a:solidFill>
                  <a:schemeClr val="bg1"/>
                </a:solidFill>
              </a:defRPr>
            </a:lvl5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GB"/>
          </a:p>
        </p:txBody>
      </p:sp>
      <p:sp>
        <p:nvSpPr>
          <p:cNvPr id="3" name="Espace réservé du texte 4">
            <a:extLst>
              <a:ext uri="{FF2B5EF4-FFF2-40B4-BE49-F238E27FC236}">
                <a16:creationId xmlns:a16="http://schemas.microsoft.com/office/drawing/2014/main" id="{E801D3D0-47AA-4B17-0FBE-4714DE03AD9E}"/>
              </a:ext>
            </a:extLst>
          </p:cNvPr>
          <p:cNvSpPr>
            <a:spLocks noGrp="1"/>
          </p:cNvSpPr>
          <p:nvPr>
            <p:ph type="body" sz="quarter" idx="10" hasCustomPrompt="1"/>
          </p:nvPr>
        </p:nvSpPr>
        <p:spPr>
          <a:xfrm>
            <a:off x="516552" y="801263"/>
            <a:ext cx="6523393" cy="728773"/>
          </a:xfrm>
          <a:noFill/>
        </p:spPr>
        <p:txBody>
          <a:bodyPr tIns="72000" bIns="72000" anchor="ctr">
            <a:noAutofit/>
          </a:bodyPr>
          <a:lstStyle>
            <a:lvl1pPr>
              <a:defRPr sz="2000" b="1" cap="all" baseline="0">
                <a:solidFill>
                  <a:schemeClr val="accent1"/>
                </a:solidFill>
                <a:highlight>
                  <a:srgbClr val="FFFFFF"/>
                </a:highlight>
              </a:defRPr>
            </a:lvl1pPr>
            <a:lvl2pPr>
              <a:defRPr sz="1600">
                <a:solidFill>
                  <a:schemeClr val="accent1"/>
                </a:solidFill>
                <a:highlight>
                  <a:srgbClr val="FFFFFF"/>
                </a:highlight>
              </a:defRPr>
            </a:lvl2pPr>
          </a:lstStyle>
          <a:p>
            <a:pPr lvl="0"/>
            <a:r>
              <a:rPr lang="fr-FR"/>
              <a:t>Titre</a:t>
            </a:r>
          </a:p>
          <a:p>
            <a:pPr lvl="1"/>
            <a:r>
              <a:rPr lang="fr-FR"/>
              <a:t>Deuxième niveau</a:t>
            </a:r>
          </a:p>
        </p:txBody>
      </p:sp>
    </p:spTree>
    <p:extLst>
      <p:ext uri="{BB962C8B-B14F-4D97-AF65-F5344CB8AC3E}">
        <p14:creationId xmlns:p14="http://schemas.microsoft.com/office/powerpoint/2010/main" val="258030202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
  <p:cSld name="Diapositive de titre">
    <p:spTree>
      <p:nvGrpSpPr>
        <p:cNvPr id="1" name=""/>
        <p:cNvGrpSpPr/>
        <p:nvPr/>
      </p:nvGrpSpPr>
      <p:grpSpPr>
        <a:xfrm>
          <a:off x="0" y="0"/>
          <a:ext cx="0" cy="0"/>
          <a:chOff x="0" y="0"/>
          <a:chExt cx="0" cy="0"/>
        </a:xfrm>
      </p:grpSpPr>
      <p:sp>
        <p:nvSpPr>
          <p:cNvPr id="2" name="Title 1"/>
          <p:cNvSpPr>
            <a:spLocks noGrp="1"/>
          </p:cNvSpPr>
          <p:nvPr>
            <p:ph type="ctrTitle"/>
          </p:nvPr>
        </p:nvSpPr>
        <p:spPr>
          <a:xfrm>
            <a:off x="566977" y="1749795"/>
            <a:ext cx="6425724" cy="3722335"/>
          </a:xfrm>
        </p:spPr>
        <p:txBody>
          <a:bodyPr anchor="b"/>
          <a:lstStyle>
            <a:lvl1pPr algn="ctr">
              <a:defRPr sz="4955"/>
            </a:lvl1pPr>
          </a:lstStyle>
          <a:p>
            <a:r>
              <a:rPr lang="fr-FR"/>
              <a:t>Modifiez le style du titre</a:t>
            </a:r>
            <a:endParaRPr lang="en-US"/>
          </a:p>
        </p:txBody>
      </p:sp>
      <p:sp>
        <p:nvSpPr>
          <p:cNvPr id="3" name="Subtitle 2"/>
          <p:cNvSpPr>
            <a:spLocks noGrp="1"/>
          </p:cNvSpPr>
          <p:nvPr>
            <p:ph type="subTitle" idx="1"/>
          </p:nvPr>
        </p:nvSpPr>
        <p:spPr>
          <a:xfrm>
            <a:off x="944961" y="5615678"/>
            <a:ext cx="5669756" cy="2581379"/>
          </a:xfrm>
        </p:spPr>
        <p:txBody>
          <a:bodyPr/>
          <a:lstStyle>
            <a:lvl1pPr marL="0" indent="0" algn="ctr">
              <a:buNone/>
              <a:defRPr sz="1982"/>
            </a:lvl1pPr>
            <a:lvl2pPr marL="377566" indent="0" algn="ctr">
              <a:buNone/>
              <a:defRPr sz="1652"/>
            </a:lvl2pPr>
            <a:lvl3pPr marL="755131" indent="0" algn="ctr">
              <a:buNone/>
              <a:defRPr sz="1487"/>
            </a:lvl3pPr>
            <a:lvl4pPr marL="1132697" indent="0" algn="ctr">
              <a:buNone/>
              <a:defRPr sz="1321"/>
            </a:lvl4pPr>
            <a:lvl5pPr marL="1510262" indent="0" algn="ctr">
              <a:buNone/>
              <a:defRPr sz="1321"/>
            </a:lvl5pPr>
            <a:lvl6pPr marL="1887828" indent="0" algn="ctr">
              <a:buNone/>
              <a:defRPr sz="1321"/>
            </a:lvl6pPr>
            <a:lvl7pPr marL="2265393" indent="0" algn="ctr">
              <a:buNone/>
              <a:defRPr sz="1321"/>
            </a:lvl7pPr>
            <a:lvl8pPr marL="2642960" indent="0" algn="ctr">
              <a:buNone/>
              <a:defRPr sz="1321"/>
            </a:lvl8pPr>
            <a:lvl9pPr marL="3020525" indent="0" algn="ctr">
              <a:buNone/>
              <a:defRPr sz="1321"/>
            </a:lvl9pPr>
          </a:lstStyle>
          <a:p>
            <a:r>
              <a:rPr lang="fr-FR"/>
              <a:t>Modifiez le style des sous-titres du masque</a:t>
            </a:r>
            <a:endParaRPr lang="en-US"/>
          </a:p>
        </p:txBody>
      </p:sp>
      <p:sp>
        <p:nvSpPr>
          <p:cNvPr id="6" name="Slide Number Placeholder 5"/>
          <p:cNvSpPr>
            <a:spLocks noGrp="1"/>
          </p:cNvSpPr>
          <p:nvPr>
            <p:ph type="sldNum" sz="quarter" idx="12"/>
          </p:nvPr>
        </p:nvSpPr>
        <p:spPr>
          <a:xfrm>
            <a:off x="3546095" y="10564907"/>
            <a:ext cx="467485" cy="126907"/>
          </a:xfrm>
          <a:solidFill>
            <a:schemeClr val="bg1">
              <a:lumMod val="95000"/>
            </a:schemeClr>
          </a:solidFill>
          <a:ln>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effectLst>
            <a:softEdge rad="254000"/>
          </a:effectLst>
        </p:spPr>
        <p:txBody>
          <a:bodyPr/>
          <a:lstStyle>
            <a:lvl1pPr>
              <a:defRPr sz="1199" b="1">
                <a:solidFill>
                  <a:schemeClr val="tx1"/>
                </a:solidFill>
              </a:defRPr>
            </a:lvl1pPr>
          </a:lstStyle>
          <a:p>
            <a:fld id="{FB59079B-B5DF-44EC-9ABD-4AEAFB63D8C3}" type="slidenum">
              <a:rPr lang="fr-FR" smtClean="0"/>
              <a:pPr/>
              <a:t>‹N°›</a:t>
            </a:fld>
            <a:endParaRPr lang="fr-FR"/>
          </a:p>
        </p:txBody>
      </p:sp>
    </p:spTree>
    <p:extLst>
      <p:ext uri="{BB962C8B-B14F-4D97-AF65-F5344CB8AC3E}">
        <p14:creationId xmlns:p14="http://schemas.microsoft.com/office/powerpoint/2010/main" val="1129639972"/>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orient="horz" pos="3370">
          <p15:clr>
            <a:srgbClr val="FBAE40"/>
          </p15:clr>
        </p15:guide>
        <p15:guide id="2" pos="2380">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7_Diapositive de titre">
    <p:spTree>
      <p:nvGrpSpPr>
        <p:cNvPr id="1" name=""/>
        <p:cNvGrpSpPr/>
        <p:nvPr/>
      </p:nvGrpSpPr>
      <p:grpSpPr>
        <a:xfrm>
          <a:off x="0" y="0"/>
          <a:ext cx="0" cy="0"/>
          <a:chOff x="0" y="0"/>
          <a:chExt cx="0" cy="0"/>
        </a:xfrm>
      </p:grpSpPr>
      <p:sp>
        <p:nvSpPr>
          <p:cNvPr id="4" name="Espace réservé du texte 3">
            <a:extLst>
              <a:ext uri="{FF2B5EF4-FFF2-40B4-BE49-F238E27FC236}">
                <a16:creationId xmlns:a16="http://schemas.microsoft.com/office/drawing/2014/main" id="{49146660-DF15-1F03-8BF0-F9B74171240C}"/>
              </a:ext>
            </a:extLst>
          </p:cNvPr>
          <p:cNvSpPr>
            <a:spLocks noGrp="1"/>
          </p:cNvSpPr>
          <p:nvPr>
            <p:ph type="body" sz="quarter" idx="10"/>
          </p:nvPr>
        </p:nvSpPr>
        <p:spPr>
          <a:xfrm>
            <a:off x="516553" y="1557495"/>
            <a:ext cx="7043122" cy="8500905"/>
          </a:xfrm>
          <a:custGeom>
            <a:avLst/>
            <a:gdLst>
              <a:gd name="connsiteX0" fmla="*/ 0 w 7043122"/>
              <a:gd name="connsiteY0" fmla="*/ 0 h 8500905"/>
              <a:gd name="connsiteX1" fmla="*/ 7043122 w 7043122"/>
              <a:gd name="connsiteY1" fmla="*/ 0 h 8500905"/>
              <a:gd name="connsiteX2" fmla="*/ 7043122 w 7043122"/>
              <a:gd name="connsiteY2" fmla="*/ 8500905 h 8500905"/>
              <a:gd name="connsiteX3" fmla="*/ 0 w 7043122"/>
              <a:gd name="connsiteY3" fmla="*/ 8500905 h 8500905"/>
            </a:gdLst>
            <a:ahLst/>
            <a:cxnLst>
              <a:cxn ang="0">
                <a:pos x="connsiteX0" y="connsiteY0"/>
              </a:cxn>
              <a:cxn ang="0">
                <a:pos x="connsiteX1" y="connsiteY1"/>
              </a:cxn>
              <a:cxn ang="0">
                <a:pos x="connsiteX2" y="connsiteY2"/>
              </a:cxn>
              <a:cxn ang="0">
                <a:pos x="connsiteX3" y="connsiteY3"/>
              </a:cxn>
            </a:cxnLst>
            <a:rect l="l" t="t" r="r" b="b"/>
            <a:pathLst>
              <a:path w="7043122" h="8500905">
                <a:moveTo>
                  <a:pt x="0" y="0"/>
                </a:moveTo>
                <a:lnTo>
                  <a:pt x="7043122" y="0"/>
                </a:lnTo>
                <a:lnTo>
                  <a:pt x="7043122" y="8500905"/>
                </a:lnTo>
                <a:lnTo>
                  <a:pt x="0" y="8500905"/>
                </a:lnTo>
                <a:close/>
              </a:path>
            </a:pathLst>
          </a:custGeom>
          <a:solidFill>
            <a:srgbClr val="A72587"/>
          </a:solidFill>
        </p:spPr>
        <p:txBody>
          <a:bodyPr wrap="square" lIns="216000" tIns="720000" rIns="900000">
            <a:noAutofit/>
          </a:bodyPr>
          <a:lstStyle>
            <a:lvl1pPr>
              <a:defRPr sz="2400" b="1" i="0" cap="all" spc="50" baseline="0">
                <a:solidFill>
                  <a:schemeClr val="bg1"/>
                </a:solidFill>
                <a:latin typeface="Arial" panose="020B0604020202020204" pitchFamily="34" charset="0"/>
                <a:cs typeface="Arial" panose="020B0604020202020204" pitchFamily="34" charset="0"/>
              </a:defRPr>
            </a:lvl1pPr>
            <a:lvl2pPr>
              <a:defRPr sz="2400">
                <a:solidFill>
                  <a:schemeClr val="bg1"/>
                </a:solidFill>
              </a:defRPr>
            </a:lvl2pPr>
            <a:lvl3pPr>
              <a:defRPr sz="2000">
                <a:solidFill>
                  <a:schemeClr val="bg1"/>
                </a:solidFill>
              </a:defRPr>
            </a:lvl3pPr>
            <a:lvl4pPr>
              <a:defRPr>
                <a:solidFill>
                  <a:schemeClr val="bg1"/>
                </a:solidFill>
              </a:defRPr>
            </a:lvl4pPr>
            <a:lvl5pPr>
              <a:defRPr>
                <a:solidFill>
                  <a:schemeClr val="bg1"/>
                </a:solidFill>
              </a:defRPr>
            </a:lvl5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413582004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Diapositive de titre">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0BD83AE-33E0-1206-F36D-C72F29A376B3}"/>
              </a:ext>
            </a:extLst>
          </p:cNvPr>
          <p:cNvSpPr/>
          <p:nvPr userDrawn="1"/>
        </p:nvSpPr>
        <p:spPr>
          <a:xfrm>
            <a:off x="516553" y="1557495"/>
            <a:ext cx="7043122" cy="8500905"/>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8" name="Groupe 7">
            <a:extLst>
              <a:ext uri="{FF2B5EF4-FFF2-40B4-BE49-F238E27FC236}">
                <a16:creationId xmlns:a16="http://schemas.microsoft.com/office/drawing/2014/main" id="{081D7A09-B9E4-8BD1-C16C-50B69A0D6908}"/>
              </a:ext>
            </a:extLst>
          </p:cNvPr>
          <p:cNvGrpSpPr/>
          <p:nvPr userDrawn="1"/>
        </p:nvGrpSpPr>
        <p:grpSpPr>
          <a:xfrm>
            <a:off x="8270762" y="1544929"/>
            <a:ext cx="4241258" cy="7129445"/>
            <a:chOff x="7924136" y="546239"/>
            <a:chExt cx="7635884" cy="12835725"/>
          </a:xfrm>
        </p:grpSpPr>
        <p:pic>
          <p:nvPicPr>
            <p:cNvPr id="9" name="Picture 1">
              <a:extLst>
                <a:ext uri="{FF2B5EF4-FFF2-40B4-BE49-F238E27FC236}">
                  <a16:creationId xmlns:a16="http://schemas.microsoft.com/office/drawing/2014/main" id="{7E62F82C-760C-2A73-3C93-5558E89AA85C}"/>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924136" y="546239"/>
              <a:ext cx="7635883" cy="3207614"/>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a:extLst>
                <a:ext uri="{FF2B5EF4-FFF2-40B4-BE49-F238E27FC236}">
                  <a16:creationId xmlns:a16="http://schemas.microsoft.com/office/drawing/2014/main" id="{501EEDFA-CF3D-F9E6-D0EB-A0CFC5F7F908}"/>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7924136" y="4258927"/>
              <a:ext cx="7635884" cy="3207614"/>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4">
              <a:extLst>
                <a:ext uri="{FF2B5EF4-FFF2-40B4-BE49-F238E27FC236}">
                  <a16:creationId xmlns:a16="http://schemas.microsoft.com/office/drawing/2014/main" id="{9D98645D-8C63-CCE2-0E66-0E1E7C1BFF03}"/>
                </a:ext>
              </a:extLst>
            </p:cNvPr>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8000344" y="7720939"/>
              <a:ext cx="7559675" cy="5661025"/>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225603243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4_Diapositive de titre">
    <p:spTree>
      <p:nvGrpSpPr>
        <p:cNvPr id="1" name=""/>
        <p:cNvGrpSpPr/>
        <p:nvPr/>
      </p:nvGrpSpPr>
      <p:grpSpPr>
        <a:xfrm>
          <a:off x="0" y="0"/>
          <a:ext cx="0" cy="0"/>
          <a:chOff x="0" y="0"/>
          <a:chExt cx="0" cy="0"/>
        </a:xfrm>
      </p:grpSpPr>
      <p:sp>
        <p:nvSpPr>
          <p:cNvPr id="4" name="Espace réservé du texte 3">
            <a:extLst>
              <a:ext uri="{FF2B5EF4-FFF2-40B4-BE49-F238E27FC236}">
                <a16:creationId xmlns:a16="http://schemas.microsoft.com/office/drawing/2014/main" id="{49146660-DF15-1F03-8BF0-F9B74171240C}"/>
              </a:ext>
            </a:extLst>
          </p:cNvPr>
          <p:cNvSpPr>
            <a:spLocks noGrp="1"/>
          </p:cNvSpPr>
          <p:nvPr>
            <p:ph type="body" sz="quarter" idx="10"/>
          </p:nvPr>
        </p:nvSpPr>
        <p:spPr>
          <a:xfrm>
            <a:off x="516553" y="1557495"/>
            <a:ext cx="7043122" cy="8500905"/>
          </a:xfrm>
          <a:custGeom>
            <a:avLst/>
            <a:gdLst>
              <a:gd name="connsiteX0" fmla="*/ 0 w 7043122"/>
              <a:gd name="connsiteY0" fmla="*/ 0 h 8500905"/>
              <a:gd name="connsiteX1" fmla="*/ 7043122 w 7043122"/>
              <a:gd name="connsiteY1" fmla="*/ 0 h 8500905"/>
              <a:gd name="connsiteX2" fmla="*/ 7043122 w 7043122"/>
              <a:gd name="connsiteY2" fmla="*/ 8500905 h 8500905"/>
              <a:gd name="connsiteX3" fmla="*/ 0 w 7043122"/>
              <a:gd name="connsiteY3" fmla="*/ 8500905 h 8500905"/>
            </a:gdLst>
            <a:ahLst/>
            <a:cxnLst>
              <a:cxn ang="0">
                <a:pos x="connsiteX0" y="connsiteY0"/>
              </a:cxn>
              <a:cxn ang="0">
                <a:pos x="connsiteX1" y="connsiteY1"/>
              </a:cxn>
              <a:cxn ang="0">
                <a:pos x="connsiteX2" y="connsiteY2"/>
              </a:cxn>
              <a:cxn ang="0">
                <a:pos x="connsiteX3" y="connsiteY3"/>
              </a:cxn>
            </a:cxnLst>
            <a:rect l="l" t="t" r="r" b="b"/>
            <a:pathLst>
              <a:path w="7043122" h="8500905">
                <a:moveTo>
                  <a:pt x="0" y="0"/>
                </a:moveTo>
                <a:lnTo>
                  <a:pt x="7043122" y="0"/>
                </a:lnTo>
                <a:lnTo>
                  <a:pt x="7043122" y="8500905"/>
                </a:lnTo>
                <a:lnTo>
                  <a:pt x="0" y="8500905"/>
                </a:lnTo>
                <a:close/>
              </a:path>
            </a:pathLst>
          </a:custGeom>
          <a:solidFill>
            <a:srgbClr val="A72587"/>
          </a:solidFill>
        </p:spPr>
        <p:txBody>
          <a:bodyPr wrap="square" lIns="216000" tIns="720000" rIns="900000">
            <a:noAutofit/>
          </a:bodyPr>
          <a:lstStyle>
            <a:lvl1pPr>
              <a:defRPr sz="2400" b="1" i="0" cap="all" spc="50" baseline="0">
                <a:solidFill>
                  <a:schemeClr val="bg1"/>
                </a:solidFill>
                <a:latin typeface="Arial" panose="020B0604020202020204" pitchFamily="34" charset="0"/>
                <a:cs typeface="Arial" panose="020B0604020202020204" pitchFamily="34" charset="0"/>
              </a:defRPr>
            </a:lvl1pPr>
            <a:lvl2pPr>
              <a:defRPr sz="2400">
                <a:solidFill>
                  <a:schemeClr val="bg1"/>
                </a:solidFill>
              </a:defRPr>
            </a:lvl2pPr>
            <a:lvl3pPr>
              <a:defRPr sz="2000">
                <a:solidFill>
                  <a:schemeClr val="bg1"/>
                </a:solidFill>
              </a:defRPr>
            </a:lvl3pPr>
            <a:lvl4pPr>
              <a:defRPr>
                <a:solidFill>
                  <a:schemeClr val="bg1"/>
                </a:solidFill>
              </a:defRPr>
            </a:lvl4pPr>
            <a:lvl5pPr>
              <a:defRPr>
                <a:solidFill>
                  <a:schemeClr val="bg1"/>
                </a:solidFill>
              </a:defRPr>
            </a:lvl5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Tree>
    <p:extLst>
      <p:ext uri="{BB962C8B-B14F-4D97-AF65-F5344CB8AC3E}">
        <p14:creationId xmlns:p14="http://schemas.microsoft.com/office/powerpoint/2010/main" val="123955181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image" Target="../media/image2.png"/><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image" Target="../media/image1.png"/><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11.xml"/><Relationship Id="rId1" Type="http://schemas.openxmlformats.org/officeDocument/2006/relationships/slideLayout" Target="../slideLayouts/slideLayout10.xml"/><Relationship Id="rId6" Type="http://schemas.openxmlformats.org/officeDocument/2006/relationships/image" Target="../media/image3.jpeg"/><Relationship Id="rId5" Type="http://schemas.openxmlformats.org/officeDocument/2006/relationships/image" Target="../media/image2.png"/><Relationship Id="rId4"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16553" y="1557495"/>
            <a:ext cx="6523394" cy="1095790"/>
          </a:xfrm>
          <a:prstGeom prst="rect">
            <a:avLst/>
          </a:prstGeom>
        </p:spPr>
        <p:txBody>
          <a:bodyPr vert="horz" lIns="91440" tIns="45720" rIns="91440" bIns="45720" rtlCol="0" anchor="ctr">
            <a:normAutofit/>
          </a:bodyPr>
          <a:lstStyle/>
          <a:p>
            <a:r>
              <a:rPr lang="fr-FR"/>
              <a:t>Modifiez le style du titre</a:t>
            </a:r>
            <a:endParaRPr lang="en-US"/>
          </a:p>
        </p:txBody>
      </p:sp>
      <p:sp>
        <p:nvSpPr>
          <p:cNvPr id="3" name="Text Placeholder 2"/>
          <p:cNvSpPr>
            <a:spLocks noGrp="1"/>
          </p:cNvSpPr>
          <p:nvPr>
            <p:ph type="body" idx="1"/>
          </p:nvPr>
        </p:nvSpPr>
        <p:spPr>
          <a:xfrm>
            <a:off x="513380" y="2846200"/>
            <a:ext cx="6523394" cy="6783857"/>
          </a:xfrm>
          <a:prstGeom prst="rect">
            <a:avLst/>
          </a:prstGeom>
        </p:spPr>
        <p:txBody>
          <a:bodyPr vert="horz" lIns="91440" tIns="45720" rIns="91440" bIns="45720" rtlCol="0">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4" name="Date Placeholder 3"/>
          <p:cNvSpPr>
            <a:spLocks noGrp="1"/>
          </p:cNvSpPr>
          <p:nvPr>
            <p:ph type="dt" sz="half" idx="2"/>
          </p:nvPr>
        </p:nvSpPr>
        <p:spPr>
          <a:xfrm>
            <a:off x="519728" y="9909729"/>
            <a:ext cx="1700927" cy="569240"/>
          </a:xfrm>
          <a:prstGeom prst="rect">
            <a:avLst/>
          </a:prstGeom>
        </p:spPr>
        <p:txBody>
          <a:bodyPr vert="horz" lIns="91440" tIns="45720" rIns="91440" bIns="45720" rtlCol="0" anchor="ctr"/>
          <a:lstStyle>
            <a:lvl1pPr algn="l">
              <a:defRPr sz="992">
                <a:solidFill>
                  <a:schemeClr val="tx1">
                    <a:tint val="75000"/>
                  </a:schemeClr>
                </a:solidFill>
              </a:defRPr>
            </a:lvl1pPr>
          </a:lstStyle>
          <a:p>
            <a:fld id="{84E074FD-CD15-674E-BCC9-7EEC28F3335D}" type="datetimeFigureOut">
              <a:rPr lang="en-GB" smtClean="0"/>
              <a:t>27/05/2025</a:t>
            </a:fld>
            <a:endParaRPr lang="en-GB"/>
          </a:p>
        </p:txBody>
      </p:sp>
      <p:sp>
        <p:nvSpPr>
          <p:cNvPr id="5" name="Footer Placeholder 4"/>
          <p:cNvSpPr>
            <a:spLocks noGrp="1"/>
          </p:cNvSpPr>
          <p:nvPr>
            <p:ph type="ftr" sz="quarter" idx="3"/>
          </p:nvPr>
        </p:nvSpPr>
        <p:spPr>
          <a:xfrm>
            <a:off x="2504143" y="9909729"/>
            <a:ext cx="2551390" cy="569240"/>
          </a:xfrm>
          <a:prstGeom prst="rect">
            <a:avLst/>
          </a:prstGeom>
        </p:spPr>
        <p:txBody>
          <a:bodyPr vert="horz" lIns="91440" tIns="45720" rIns="91440" bIns="45720" rtlCol="0" anchor="ctr"/>
          <a:lstStyle>
            <a:lvl1pPr algn="ctr">
              <a:defRPr sz="992">
                <a:solidFill>
                  <a:schemeClr val="tx1">
                    <a:tint val="75000"/>
                  </a:schemeClr>
                </a:solidFill>
              </a:defRPr>
            </a:lvl1pPr>
          </a:lstStyle>
          <a:p>
            <a:endParaRPr lang="en-GB"/>
          </a:p>
        </p:txBody>
      </p:sp>
      <p:sp>
        <p:nvSpPr>
          <p:cNvPr id="6" name="Slide Number Placeholder 5"/>
          <p:cNvSpPr>
            <a:spLocks noGrp="1"/>
          </p:cNvSpPr>
          <p:nvPr>
            <p:ph type="sldNum" sz="quarter" idx="4"/>
          </p:nvPr>
        </p:nvSpPr>
        <p:spPr>
          <a:xfrm>
            <a:off x="5339020" y="9909729"/>
            <a:ext cx="1700927" cy="569240"/>
          </a:xfrm>
          <a:prstGeom prst="rect">
            <a:avLst/>
          </a:prstGeom>
        </p:spPr>
        <p:txBody>
          <a:bodyPr vert="horz" lIns="91440" tIns="45720" rIns="91440" bIns="45720" rtlCol="0" anchor="ctr"/>
          <a:lstStyle>
            <a:lvl1pPr algn="r">
              <a:defRPr sz="992">
                <a:solidFill>
                  <a:schemeClr val="tx1">
                    <a:tint val="75000"/>
                  </a:schemeClr>
                </a:solidFill>
              </a:defRPr>
            </a:lvl1pPr>
          </a:lstStyle>
          <a:p>
            <a:fld id="{B11C163F-18E4-064F-BB74-0686C82FAD57}" type="slidenum">
              <a:rPr lang="en-GB" smtClean="0"/>
              <a:t>‹N°›</a:t>
            </a:fld>
            <a:endParaRPr lang="en-GB"/>
          </a:p>
        </p:txBody>
      </p:sp>
      <p:grpSp>
        <p:nvGrpSpPr>
          <p:cNvPr id="8" name="Groupe 7">
            <a:extLst>
              <a:ext uri="{FF2B5EF4-FFF2-40B4-BE49-F238E27FC236}">
                <a16:creationId xmlns:a16="http://schemas.microsoft.com/office/drawing/2014/main" id="{1D3ACA84-180B-DFD3-A657-124013CB2B65}"/>
              </a:ext>
            </a:extLst>
          </p:cNvPr>
          <p:cNvGrpSpPr/>
          <p:nvPr userDrawn="1"/>
        </p:nvGrpSpPr>
        <p:grpSpPr>
          <a:xfrm>
            <a:off x="7210836" y="1026030"/>
            <a:ext cx="353236" cy="453762"/>
            <a:chOff x="7210836" y="1093632"/>
            <a:chExt cx="353236" cy="453762"/>
          </a:xfrm>
        </p:grpSpPr>
        <p:grpSp>
          <p:nvGrpSpPr>
            <p:cNvPr id="31" name="Groupe 30">
              <a:extLst>
                <a:ext uri="{FF2B5EF4-FFF2-40B4-BE49-F238E27FC236}">
                  <a16:creationId xmlns:a16="http://schemas.microsoft.com/office/drawing/2014/main" id="{689CB249-8642-4642-D861-39547287B678}"/>
                </a:ext>
              </a:extLst>
            </p:cNvPr>
            <p:cNvGrpSpPr/>
            <p:nvPr userDrawn="1"/>
          </p:nvGrpSpPr>
          <p:grpSpPr>
            <a:xfrm>
              <a:off x="7210836" y="1093632"/>
              <a:ext cx="353236" cy="453762"/>
              <a:chOff x="7210836" y="275628"/>
              <a:chExt cx="353236" cy="453762"/>
            </a:xfrm>
          </p:grpSpPr>
          <p:sp>
            <p:nvSpPr>
              <p:cNvPr id="27" name="Rectangle : avec coins arrondis en haut 26">
                <a:extLst>
                  <a:ext uri="{FF2B5EF4-FFF2-40B4-BE49-F238E27FC236}">
                    <a16:creationId xmlns:a16="http://schemas.microsoft.com/office/drawing/2014/main" id="{F7700E93-B604-4472-454C-04B13ACDC82C}"/>
                  </a:ext>
                </a:extLst>
              </p:cNvPr>
              <p:cNvSpPr/>
              <p:nvPr userDrawn="1"/>
            </p:nvSpPr>
            <p:spPr>
              <a:xfrm rot="16200000">
                <a:off x="7160573" y="325891"/>
                <a:ext cx="453762" cy="353236"/>
              </a:xfrm>
              <a:prstGeom prst="round2SameRect">
                <a:avLst>
                  <a:gd name="adj1" fmla="val 45455"/>
                  <a:gd name="adj2"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8" name="Groupe 27">
                <a:extLst>
                  <a:ext uri="{FF2B5EF4-FFF2-40B4-BE49-F238E27FC236}">
                    <a16:creationId xmlns:a16="http://schemas.microsoft.com/office/drawing/2014/main" id="{3EE7B3D4-D880-239F-777E-0717810FD8EA}"/>
                  </a:ext>
                </a:extLst>
              </p:cNvPr>
              <p:cNvGrpSpPr/>
              <p:nvPr userDrawn="1"/>
            </p:nvGrpSpPr>
            <p:grpSpPr>
              <a:xfrm>
                <a:off x="7285720" y="379905"/>
                <a:ext cx="203468" cy="163369"/>
                <a:chOff x="5229815" y="1417293"/>
                <a:chExt cx="4876808" cy="3915700"/>
              </a:xfrm>
            </p:grpSpPr>
            <p:sp>
              <p:nvSpPr>
                <p:cNvPr id="29" name="Forme libre 28">
                  <a:extLst>
                    <a:ext uri="{FF2B5EF4-FFF2-40B4-BE49-F238E27FC236}">
                      <a16:creationId xmlns:a16="http://schemas.microsoft.com/office/drawing/2014/main" id="{B2C35EC3-8D53-08E9-1FA0-C911DA3E5E7D}"/>
                    </a:ext>
                  </a:extLst>
                </p:cNvPr>
                <p:cNvSpPr/>
                <p:nvPr/>
              </p:nvSpPr>
              <p:spPr>
                <a:xfrm>
                  <a:off x="7217398" y="3871186"/>
                  <a:ext cx="897464" cy="1252251"/>
                </a:xfrm>
                <a:custGeom>
                  <a:avLst/>
                  <a:gdLst>
                    <a:gd name="connsiteX0" fmla="*/ 0 w 897464"/>
                    <a:gd name="connsiteY0" fmla="*/ 0 h 1252251"/>
                    <a:gd name="connsiteX1" fmla="*/ 897464 w 897464"/>
                    <a:gd name="connsiteY1" fmla="*/ 0 h 1252251"/>
                    <a:gd name="connsiteX2" fmla="*/ 897464 w 897464"/>
                    <a:gd name="connsiteY2" fmla="*/ 1252252 h 1252251"/>
                    <a:gd name="connsiteX3" fmla="*/ 0 w 897464"/>
                    <a:gd name="connsiteY3" fmla="*/ 1252252 h 1252251"/>
                  </a:gdLst>
                  <a:ahLst/>
                  <a:cxnLst>
                    <a:cxn ang="0">
                      <a:pos x="connsiteX0" y="connsiteY0"/>
                    </a:cxn>
                    <a:cxn ang="0">
                      <a:pos x="connsiteX1" y="connsiteY1"/>
                    </a:cxn>
                    <a:cxn ang="0">
                      <a:pos x="connsiteX2" y="connsiteY2"/>
                    </a:cxn>
                    <a:cxn ang="0">
                      <a:pos x="connsiteX3" y="connsiteY3"/>
                    </a:cxn>
                  </a:cxnLst>
                  <a:rect l="l" t="t" r="r" b="b"/>
                  <a:pathLst>
                    <a:path w="897464" h="1252251">
                      <a:moveTo>
                        <a:pt x="0" y="0"/>
                      </a:moveTo>
                      <a:lnTo>
                        <a:pt x="897464" y="0"/>
                      </a:lnTo>
                      <a:lnTo>
                        <a:pt x="897464" y="1252252"/>
                      </a:lnTo>
                      <a:lnTo>
                        <a:pt x="0" y="1252252"/>
                      </a:lnTo>
                      <a:close/>
                    </a:path>
                  </a:pathLst>
                </a:custGeom>
                <a:solidFill>
                  <a:schemeClr val="bg2"/>
                </a:solidFill>
                <a:ln w="9525" cap="flat">
                  <a:noFill/>
                  <a:prstDash val="solid"/>
                  <a:miter/>
                </a:ln>
              </p:spPr>
              <p:txBody>
                <a:bodyPr rtlCol="0" anchor="ctr"/>
                <a:lstStyle/>
                <a:p>
                  <a:endParaRPr lang="en-GB"/>
                </a:p>
              </p:txBody>
            </p:sp>
            <p:sp>
              <p:nvSpPr>
                <p:cNvPr id="30" name="Forme libre 29">
                  <a:extLst>
                    <a:ext uri="{FF2B5EF4-FFF2-40B4-BE49-F238E27FC236}">
                      <a16:creationId xmlns:a16="http://schemas.microsoft.com/office/drawing/2014/main" id="{AC95FB7F-5212-ABE0-091B-D51FED19E02A}"/>
                    </a:ext>
                  </a:extLst>
                </p:cNvPr>
                <p:cNvSpPr/>
                <p:nvPr/>
              </p:nvSpPr>
              <p:spPr>
                <a:xfrm>
                  <a:off x="5229815" y="1417293"/>
                  <a:ext cx="4876808" cy="3915700"/>
                </a:xfrm>
                <a:custGeom>
                  <a:avLst/>
                  <a:gdLst>
                    <a:gd name="connsiteX0" fmla="*/ 2436324 w 4876808"/>
                    <a:gd name="connsiteY0" fmla="*/ 255582 h 3915696"/>
                    <a:gd name="connsiteX1" fmla="*/ 3952990 w 4876808"/>
                    <a:gd name="connsiteY1" fmla="*/ 1357520 h 3915696"/>
                    <a:gd name="connsiteX2" fmla="*/ 3952990 w 4876808"/>
                    <a:gd name="connsiteY2" fmla="*/ 3687096 h 3915696"/>
                    <a:gd name="connsiteX3" fmla="*/ 3094606 w 4876808"/>
                    <a:gd name="connsiteY3" fmla="*/ 3687096 h 3915696"/>
                    <a:gd name="connsiteX4" fmla="*/ 3094606 w 4876808"/>
                    <a:gd name="connsiteY4" fmla="*/ 2358626 h 3915696"/>
                    <a:gd name="connsiteX5" fmla="*/ 2980306 w 4876808"/>
                    <a:gd name="connsiteY5" fmla="*/ 2244326 h 3915696"/>
                    <a:gd name="connsiteX6" fmla="*/ 1892361 w 4876808"/>
                    <a:gd name="connsiteY6" fmla="*/ 2244326 h 3915696"/>
                    <a:gd name="connsiteX7" fmla="*/ 1778061 w 4876808"/>
                    <a:gd name="connsiteY7" fmla="*/ 2358626 h 3915696"/>
                    <a:gd name="connsiteX8" fmla="*/ 1778061 w 4876808"/>
                    <a:gd name="connsiteY8" fmla="*/ 3687096 h 3915696"/>
                    <a:gd name="connsiteX9" fmla="*/ 919658 w 4876808"/>
                    <a:gd name="connsiteY9" fmla="*/ 3687096 h 3915696"/>
                    <a:gd name="connsiteX10" fmla="*/ 919658 w 4876808"/>
                    <a:gd name="connsiteY10" fmla="*/ 1357520 h 3915696"/>
                    <a:gd name="connsiteX11" fmla="*/ 2866006 w 4876808"/>
                    <a:gd name="connsiteY11" fmla="*/ 3687096 h 3915696"/>
                    <a:gd name="connsiteX12" fmla="*/ 2866006 w 4876808"/>
                    <a:gd name="connsiteY12" fmla="*/ 2472945 h 3915696"/>
                    <a:gd name="connsiteX13" fmla="*/ 2006632 w 4876808"/>
                    <a:gd name="connsiteY13" fmla="*/ 2472945 h 3915696"/>
                    <a:gd name="connsiteX14" fmla="*/ 2006632 w 4876808"/>
                    <a:gd name="connsiteY14" fmla="*/ 3687096 h 3915696"/>
                    <a:gd name="connsiteX15" fmla="*/ 805377 w 4876808"/>
                    <a:gd name="connsiteY15" fmla="*/ 3915696 h 3915696"/>
                    <a:gd name="connsiteX16" fmla="*/ 4067299 w 4876808"/>
                    <a:gd name="connsiteY16" fmla="*/ 3915696 h 3915696"/>
                    <a:gd name="connsiteX17" fmla="*/ 4181599 w 4876808"/>
                    <a:gd name="connsiteY17" fmla="*/ 3801396 h 3915696"/>
                    <a:gd name="connsiteX18" fmla="*/ 4181599 w 4876808"/>
                    <a:gd name="connsiteY18" fmla="*/ 1523607 h 3915696"/>
                    <a:gd name="connsiteX19" fmla="*/ 4693292 w 4876808"/>
                    <a:gd name="connsiteY19" fmla="*/ 1895330 h 3915696"/>
                    <a:gd name="connsiteX20" fmla="*/ 4853465 w 4876808"/>
                    <a:gd name="connsiteY20" fmla="*/ 1873584 h 3915696"/>
                    <a:gd name="connsiteX21" fmla="*/ 4831719 w 4876808"/>
                    <a:gd name="connsiteY21" fmla="*/ 1713412 h 3915696"/>
                    <a:gd name="connsiteX22" fmla="*/ 4827595 w 4876808"/>
                    <a:gd name="connsiteY22" fmla="*/ 1710411 h 3915696"/>
                    <a:gd name="connsiteX23" fmla="*/ 2503495 w 4876808"/>
                    <a:gd name="connsiteY23" fmla="*/ 21819 h 3915696"/>
                    <a:gd name="connsiteX24" fmla="*/ 2369192 w 4876808"/>
                    <a:gd name="connsiteY24" fmla="*/ 21819 h 3915696"/>
                    <a:gd name="connsiteX25" fmla="*/ 45092 w 4876808"/>
                    <a:gd name="connsiteY25" fmla="*/ 1710411 h 3915696"/>
                    <a:gd name="connsiteX26" fmla="*/ 23345 w 4876808"/>
                    <a:gd name="connsiteY26" fmla="*/ 1870584 h 3915696"/>
                    <a:gd name="connsiteX27" fmla="*/ 179394 w 4876808"/>
                    <a:gd name="connsiteY27" fmla="*/ 1895330 h 3915696"/>
                    <a:gd name="connsiteX28" fmla="*/ 691058 w 4876808"/>
                    <a:gd name="connsiteY28" fmla="*/ 1523607 h 3915696"/>
                    <a:gd name="connsiteX29" fmla="*/ 691058 w 4876808"/>
                    <a:gd name="connsiteY29" fmla="*/ 3801415 h 3915696"/>
                    <a:gd name="connsiteX30" fmla="*/ 805377 w 4876808"/>
                    <a:gd name="connsiteY30" fmla="*/ 3915696 h 391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876808" h="3915696">
                      <a:moveTo>
                        <a:pt x="2436324" y="255582"/>
                      </a:moveTo>
                      <a:lnTo>
                        <a:pt x="3952990" y="1357520"/>
                      </a:lnTo>
                      <a:lnTo>
                        <a:pt x="3952990" y="3687096"/>
                      </a:lnTo>
                      <a:lnTo>
                        <a:pt x="3094606" y="3687096"/>
                      </a:lnTo>
                      <a:lnTo>
                        <a:pt x="3094606" y="2358626"/>
                      </a:lnTo>
                      <a:cubicBezTo>
                        <a:pt x="3094606" y="2295504"/>
                        <a:pt x="3043429" y="2244326"/>
                        <a:pt x="2980306" y="2244326"/>
                      </a:cubicBezTo>
                      <a:lnTo>
                        <a:pt x="1892361" y="2244326"/>
                      </a:lnTo>
                      <a:cubicBezTo>
                        <a:pt x="1829239" y="2244326"/>
                        <a:pt x="1778061" y="2295504"/>
                        <a:pt x="1778061" y="2358626"/>
                      </a:cubicBezTo>
                      <a:lnTo>
                        <a:pt x="1778061" y="3687096"/>
                      </a:lnTo>
                      <a:lnTo>
                        <a:pt x="919658" y="3687096"/>
                      </a:lnTo>
                      <a:lnTo>
                        <a:pt x="919658" y="1357520"/>
                      </a:lnTo>
                      <a:close/>
                      <a:moveTo>
                        <a:pt x="2866006" y="3687096"/>
                      </a:moveTo>
                      <a:lnTo>
                        <a:pt x="2866006" y="2472945"/>
                      </a:lnTo>
                      <a:lnTo>
                        <a:pt x="2006632" y="2472945"/>
                      </a:lnTo>
                      <a:lnTo>
                        <a:pt x="2006632" y="3687096"/>
                      </a:lnTo>
                      <a:close/>
                      <a:moveTo>
                        <a:pt x="805377" y="3915696"/>
                      </a:moveTo>
                      <a:lnTo>
                        <a:pt x="4067299" y="3915696"/>
                      </a:lnTo>
                      <a:cubicBezTo>
                        <a:pt x="4130422" y="3915696"/>
                        <a:pt x="4181599" y="3864518"/>
                        <a:pt x="4181599" y="3801396"/>
                      </a:cubicBezTo>
                      <a:lnTo>
                        <a:pt x="4181599" y="1523607"/>
                      </a:lnTo>
                      <a:lnTo>
                        <a:pt x="4693292" y="1895330"/>
                      </a:lnTo>
                      <a:cubicBezTo>
                        <a:pt x="4743527" y="1933553"/>
                        <a:pt x="4815241" y="1923819"/>
                        <a:pt x="4853465" y="1873584"/>
                      </a:cubicBezTo>
                      <a:cubicBezTo>
                        <a:pt x="4891688" y="1823349"/>
                        <a:pt x="4881954" y="1751635"/>
                        <a:pt x="4831719" y="1713412"/>
                      </a:cubicBezTo>
                      <a:cubicBezTo>
                        <a:pt x="4830366" y="1712383"/>
                        <a:pt x="4828995" y="1711383"/>
                        <a:pt x="4827595" y="1710411"/>
                      </a:cubicBezTo>
                      <a:lnTo>
                        <a:pt x="2503495" y="21819"/>
                      </a:lnTo>
                      <a:cubicBezTo>
                        <a:pt x="2463451" y="-7273"/>
                        <a:pt x="2409235" y="-7273"/>
                        <a:pt x="2369192" y="21819"/>
                      </a:cubicBezTo>
                      <a:lnTo>
                        <a:pt x="45092" y="1710411"/>
                      </a:lnTo>
                      <a:cubicBezTo>
                        <a:pt x="-5144" y="1748635"/>
                        <a:pt x="-14881" y="1820349"/>
                        <a:pt x="23345" y="1870584"/>
                      </a:cubicBezTo>
                      <a:cubicBezTo>
                        <a:pt x="60371" y="1919247"/>
                        <a:pt x="129133" y="1930143"/>
                        <a:pt x="179394" y="1895330"/>
                      </a:cubicBezTo>
                      <a:lnTo>
                        <a:pt x="691058" y="1523607"/>
                      </a:lnTo>
                      <a:lnTo>
                        <a:pt x="691058" y="3801415"/>
                      </a:lnTo>
                      <a:cubicBezTo>
                        <a:pt x="691069" y="3864538"/>
                        <a:pt x="742251" y="3915706"/>
                        <a:pt x="805377" y="3915696"/>
                      </a:cubicBezTo>
                      <a:close/>
                    </a:path>
                  </a:pathLst>
                </a:custGeom>
                <a:solidFill>
                  <a:schemeClr val="accent2"/>
                </a:solidFill>
                <a:ln w="9525" cap="flat">
                  <a:noFill/>
                  <a:prstDash val="solid"/>
                  <a:miter/>
                </a:ln>
              </p:spPr>
              <p:txBody>
                <a:bodyPr rtlCol="0" anchor="ctr"/>
                <a:lstStyle/>
                <a:p>
                  <a:endParaRPr lang="en-GB"/>
                </a:p>
              </p:txBody>
            </p:sp>
          </p:grpSp>
        </p:grpSp>
        <p:sp>
          <p:nvSpPr>
            <p:cNvPr id="7" name="ZoneTexte 6">
              <a:extLst>
                <a:ext uri="{FF2B5EF4-FFF2-40B4-BE49-F238E27FC236}">
                  <a16:creationId xmlns:a16="http://schemas.microsoft.com/office/drawing/2014/main" id="{376F652C-A3D2-33A8-5481-FB0BB0006E56}"/>
                </a:ext>
              </a:extLst>
            </p:cNvPr>
            <p:cNvSpPr txBox="1"/>
            <p:nvPr userDrawn="1"/>
          </p:nvSpPr>
          <p:spPr>
            <a:xfrm>
              <a:off x="7261830" y="1339217"/>
              <a:ext cx="271340" cy="177421"/>
            </a:xfrm>
            <a:prstGeom prst="rect">
              <a:avLst/>
            </a:prstGeom>
            <a:noFill/>
          </p:spPr>
          <p:txBody>
            <a:bodyPr wrap="square" lIns="0" rIns="0" rtlCol="0">
              <a:noAutofit/>
            </a:bodyPr>
            <a:lstStyle/>
            <a:p>
              <a:pPr algn="ctr"/>
              <a:r>
                <a:rPr lang="fr-FR" sz="400" spc="20" baseline="0">
                  <a:solidFill>
                    <a:schemeClr val="accent2"/>
                  </a:solidFill>
                </a:rPr>
                <a:t>Retour</a:t>
              </a:r>
            </a:p>
            <a:p>
              <a:pPr algn="ctr"/>
              <a:r>
                <a:rPr lang="fr-FR" sz="400" spc="20" baseline="0">
                  <a:solidFill>
                    <a:schemeClr val="accent2"/>
                  </a:solidFill>
                </a:rPr>
                <a:t>SCHEMA</a:t>
              </a:r>
            </a:p>
          </p:txBody>
        </p:sp>
      </p:grpSp>
      <p:grpSp>
        <p:nvGrpSpPr>
          <p:cNvPr id="9" name="Groupe 8">
            <a:extLst>
              <a:ext uri="{FF2B5EF4-FFF2-40B4-BE49-F238E27FC236}">
                <a16:creationId xmlns:a16="http://schemas.microsoft.com/office/drawing/2014/main" id="{730A84C7-64D7-FFEF-3A10-E171D5444B58}"/>
              </a:ext>
            </a:extLst>
          </p:cNvPr>
          <p:cNvGrpSpPr/>
          <p:nvPr userDrawn="1"/>
        </p:nvGrpSpPr>
        <p:grpSpPr>
          <a:xfrm rot="5400000">
            <a:off x="-3886637" y="2376606"/>
            <a:ext cx="6074512" cy="1321297"/>
            <a:chOff x="7924136" y="546239"/>
            <a:chExt cx="14964952" cy="3255102"/>
          </a:xfrm>
        </p:grpSpPr>
        <p:pic>
          <p:nvPicPr>
            <p:cNvPr id="10" name="Picture 2">
              <a:extLst>
                <a:ext uri="{FF2B5EF4-FFF2-40B4-BE49-F238E27FC236}">
                  <a16:creationId xmlns:a16="http://schemas.microsoft.com/office/drawing/2014/main" id="{F8E68234-2548-0C8D-8358-90E16D7422FF}"/>
                </a:ext>
              </a:extLst>
            </p:cNvPr>
            <p:cNvPicPr>
              <a:picLocks noChangeAspect="1" noChangeArrowheads="1"/>
            </p:cNvPicPr>
            <p:nvPr userDrawn="1"/>
          </p:nvPicPr>
          <p:blipFill>
            <a:blip r:embed="rId11">
              <a:extLst>
                <a:ext uri="{28A0092B-C50C-407E-A947-70E740481C1C}">
                  <a14:useLocalDpi xmlns:a14="http://schemas.microsoft.com/office/drawing/2010/main" val="0"/>
                </a:ext>
              </a:extLst>
            </a:blip>
            <a:srcRect/>
            <a:stretch>
              <a:fillRect/>
            </a:stretch>
          </p:blipFill>
          <p:spPr bwMode="auto">
            <a:xfrm>
              <a:off x="15253204" y="593728"/>
              <a:ext cx="7635884" cy="320761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
              <a:extLst>
                <a:ext uri="{FF2B5EF4-FFF2-40B4-BE49-F238E27FC236}">
                  <a16:creationId xmlns:a16="http://schemas.microsoft.com/office/drawing/2014/main" id="{91FEFC24-98AB-ED99-FDA1-ED3239CC5383}"/>
                </a:ext>
              </a:extLst>
            </p:cNvPr>
            <p:cNvPicPr>
              <a:picLocks noChangeAspect="1" noChangeArrowheads="1"/>
            </p:cNvPicPr>
            <p:nvPr userDrawn="1"/>
          </p:nvPicPr>
          <p:blipFill>
            <a:blip r:embed="rId12">
              <a:extLst>
                <a:ext uri="{28A0092B-C50C-407E-A947-70E740481C1C}">
                  <a14:useLocalDpi xmlns:a14="http://schemas.microsoft.com/office/drawing/2010/main" val="0"/>
                </a:ext>
              </a:extLst>
            </a:blip>
            <a:srcRect/>
            <a:stretch>
              <a:fillRect/>
            </a:stretch>
          </p:blipFill>
          <p:spPr bwMode="auto">
            <a:xfrm>
              <a:off x="7924136" y="546239"/>
              <a:ext cx="7635883" cy="3207614"/>
            </a:xfrm>
            <a:prstGeom prst="rect">
              <a:avLst/>
            </a:prstGeom>
            <a:noFill/>
            <a:extLst>
              <a:ext uri="{909E8E84-426E-40DD-AFC4-6F175D3DCCD1}">
                <a14:hiddenFill xmlns:a14="http://schemas.microsoft.com/office/drawing/2010/main">
                  <a:solidFill>
                    <a:srgbClr val="FFFFFF"/>
                  </a:solidFill>
                </a14:hiddenFill>
              </a:ext>
            </a:extLst>
          </p:spPr>
        </p:pic>
      </p:grpSp>
      <p:sp>
        <p:nvSpPr>
          <p:cNvPr id="12" name="Rectangle 11">
            <a:hlinkClick r:id="" action="ppaction://noaction"/>
            <a:extLst>
              <a:ext uri="{FF2B5EF4-FFF2-40B4-BE49-F238E27FC236}">
                <a16:creationId xmlns:a16="http://schemas.microsoft.com/office/drawing/2014/main" id="{2A92BB36-5D86-84EA-D5DC-FA4A882AFA1A}"/>
              </a:ext>
            </a:extLst>
          </p:cNvPr>
          <p:cNvSpPr/>
          <p:nvPr userDrawn="1"/>
        </p:nvSpPr>
        <p:spPr>
          <a:xfrm>
            <a:off x="7036774" y="811161"/>
            <a:ext cx="522901" cy="746334"/>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752624393"/>
      </p:ext>
    </p:extLst>
  </p:cSld>
  <p:clrMap bg1="lt1" tx1="dk1" bg2="lt2" tx2="dk2" accent1="accent1" accent2="accent2" accent3="accent3" accent4="accent4" accent5="accent5" accent6="accent6" hlink="hlink" folHlink="folHlink"/>
  <p:sldLayoutIdLst>
    <p:sldLayoutId id="2147483675" r:id="rId1"/>
    <p:sldLayoutId id="2147483678" r:id="rId2"/>
    <p:sldLayoutId id="2147483664" r:id="rId3"/>
    <p:sldLayoutId id="2147483676" r:id="rId4"/>
    <p:sldLayoutId id="2147483665" r:id="rId5"/>
    <p:sldLayoutId id="2147483672" r:id="rId6"/>
    <p:sldLayoutId id="2147483666" r:id="rId7"/>
    <p:sldLayoutId id="2147483679" r:id="rId8"/>
    <p:sldLayoutId id="2147483680" r:id="rId9"/>
  </p:sldLayoutIdLst>
  <p:txStyles>
    <p:titleStyle>
      <a:lvl1pPr algn="l" defTabSz="755934" rtl="0" eaLnBrk="1" latinLnBrk="0" hangingPunct="1">
        <a:lnSpc>
          <a:spcPct val="90000"/>
        </a:lnSpc>
        <a:spcBef>
          <a:spcPct val="0"/>
        </a:spcBef>
        <a:buNone/>
        <a:defRPr sz="2800" b="1" kern="1200" cap="all" baseline="0">
          <a:solidFill>
            <a:schemeClr val="tx1"/>
          </a:solidFill>
          <a:latin typeface="+mj-lt"/>
          <a:ea typeface="+mj-ea"/>
          <a:cs typeface="+mj-cs"/>
        </a:defRPr>
      </a:lvl1pPr>
    </p:titleStyle>
    <p:bodyStyle>
      <a:lvl1pPr marL="15875" indent="0" algn="l" defTabSz="755934" rtl="0" eaLnBrk="1" latinLnBrk="0" hangingPunct="1">
        <a:lnSpc>
          <a:spcPct val="90000"/>
        </a:lnSpc>
        <a:spcBef>
          <a:spcPts val="827"/>
        </a:spcBef>
        <a:buFont typeface="Arial" panose="020B0604020202020204" pitchFamily="34" charset="0"/>
        <a:buNone/>
        <a:tabLst/>
        <a:defRPr sz="2315" kern="1200">
          <a:solidFill>
            <a:schemeClr val="tx1"/>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984" kern="1200">
          <a:solidFill>
            <a:schemeClr val="tx1"/>
          </a:solidFill>
          <a:latin typeface="+mn-lt"/>
          <a:ea typeface="+mn-ea"/>
          <a:cs typeface="+mn-cs"/>
        </a:defRPr>
      </a:lvl2pPr>
      <a:lvl3pPr marL="15875" indent="0" algn="l" defTabSz="755934" rtl="0" eaLnBrk="1" latinLnBrk="0" hangingPunct="1">
        <a:lnSpc>
          <a:spcPct val="90000"/>
        </a:lnSpc>
        <a:spcBef>
          <a:spcPts val="413"/>
        </a:spcBef>
        <a:buFont typeface="Arial" panose="020B0604020202020204" pitchFamily="34" charset="0"/>
        <a:buNone/>
        <a:tabLst/>
        <a:defRPr sz="1653" kern="1200">
          <a:solidFill>
            <a:schemeClr val="tx1"/>
          </a:solidFill>
          <a:latin typeface="+mn-lt"/>
          <a:ea typeface="+mn-ea"/>
          <a:cs typeface="+mn-cs"/>
        </a:defRPr>
      </a:lvl3pPr>
      <a:lvl4pPr marL="15875" indent="0" algn="l" defTabSz="755934" rtl="0" eaLnBrk="1" latinLnBrk="0" hangingPunct="1">
        <a:lnSpc>
          <a:spcPct val="90000"/>
        </a:lnSpc>
        <a:spcBef>
          <a:spcPts val="413"/>
        </a:spcBef>
        <a:buFont typeface="Arial" panose="020B0604020202020204" pitchFamily="34" charset="0"/>
        <a:buNone/>
        <a:tabLst/>
        <a:defRPr sz="1488" kern="120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488" kern="120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p:bodyStyle>
    <p:otherStyle>
      <a:defPPr>
        <a:defRPr lang="en-US"/>
      </a:defPPr>
      <a:lvl1pPr marL="0" algn="l" defTabSz="755934" rtl="0" eaLnBrk="1" latinLnBrk="0" hangingPunct="1">
        <a:defRPr sz="1488" kern="1200">
          <a:solidFill>
            <a:schemeClr val="tx1"/>
          </a:solidFill>
          <a:latin typeface="+mn-lt"/>
          <a:ea typeface="+mn-ea"/>
          <a:cs typeface="+mn-cs"/>
        </a:defRPr>
      </a:lvl1pPr>
      <a:lvl2pPr marL="377967" algn="l" defTabSz="755934" rtl="0" eaLnBrk="1" latinLnBrk="0" hangingPunct="1">
        <a:defRPr sz="1488" kern="1200">
          <a:solidFill>
            <a:schemeClr val="tx1"/>
          </a:solidFill>
          <a:latin typeface="+mn-lt"/>
          <a:ea typeface="+mn-ea"/>
          <a:cs typeface="+mn-cs"/>
        </a:defRPr>
      </a:lvl2pPr>
      <a:lvl3pPr marL="755934" algn="l" defTabSz="755934" rtl="0" eaLnBrk="1" latinLnBrk="0" hangingPunct="1">
        <a:defRPr sz="1488" kern="1200">
          <a:solidFill>
            <a:schemeClr val="tx1"/>
          </a:solidFill>
          <a:latin typeface="+mn-lt"/>
          <a:ea typeface="+mn-ea"/>
          <a:cs typeface="+mn-cs"/>
        </a:defRPr>
      </a:lvl3pPr>
      <a:lvl4pPr marL="1133902" algn="l" defTabSz="755934" rtl="0" eaLnBrk="1" latinLnBrk="0" hangingPunct="1">
        <a:defRPr sz="1488" kern="1200">
          <a:solidFill>
            <a:schemeClr val="tx1"/>
          </a:solidFill>
          <a:latin typeface="+mn-lt"/>
          <a:ea typeface="+mn-ea"/>
          <a:cs typeface="+mn-cs"/>
        </a:defRPr>
      </a:lvl4pPr>
      <a:lvl5pPr marL="1511869" algn="l" defTabSz="755934" rtl="0" eaLnBrk="1" latinLnBrk="0" hangingPunct="1">
        <a:defRPr sz="1488" kern="1200">
          <a:solidFill>
            <a:schemeClr val="tx1"/>
          </a:solidFill>
          <a:latin typeface="+mn-lt"/>
          <a:ea typeface="+mn-ea"/>
          <a:cs typeface="+mn-cs"/>
        </a:defRPr>
      </a:lvl5pPr>
      <a:lvl6pPr marL="1889836" algn="l" defTabSz="755934" rtl="0" eaLnBrk="1" latinLnBrk="0" hangingPunct="1">
        <a:defRPr sz="1488" kern="1200">
          <a:solidFill>
            <a:schemeClr val="tx1"/>
          </a:solidFill>
          <a:latin typeface="+mn-lt"/>
          <a:ea typeface="+mn-ea"/>
          <a:cs typeface="+mn-cs"/>
        </a:defRPr>
      </a:lvl6pPr>
      <a:lvl7pPr marL="2267803" algn="l" defTabSz="755934" rtl="0" eaLnBrk="1" latinLnBrk="0" hangingPunct="1">
        <a:defRPr sz="1488" kern="1200">
          <a:solidFill>
            <a:schemeClr val="tx1"/>
          </a:solidFill>
          <a:latin typeface="+mn-lt"/>
          <a:ea typeface="+mn-ea"/>
          <a:cs typeface="+mn-cs"/>
        </a:defRPr>
      </a:lvl7pPr>
      <a:lvl8pPr marL="2645771" algn="l" defTabSz="755934" rtl="0" eaLnBrk="1" latinLnBrk="0" hangingPunct="1">
        <a:defRPr sz="1488" kern="1200">
          <a:solidFill>
            <a:schemeClr val="tx1"/>
          </a:solidFill>
          <a:latin typeface="+mn-lt"/>
          <a:ea typeface="+mn-ea"/>
          <a:cs typeface="+mn-cs"/>
        </a:defRPr>
      </a:lvl8pPr>
      <a:lvl9pPr marL="3023738" algn="l" defTabSz="755934" rtl="0" eaLnBrk="1" latinLnBrk="0" hangingPunct="1">
        <a:defRPr sz="1488"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16553" y="1557495"/>
            <a:ext cx="6523394" cy="1095790"/>
          </a:xfrm>
          <a:prstGeom prst="rect">
            <a:avLst/>
          </a:prstGeom>
        </p:spPr>
        <p:txBody>
          <a:bodyPr vert="horz" lIns="91440" tIns="45720" rIns="91440" bIns="45720" rtlCol="0" anchor="ctr">
            <a:normAutofit/>
          </a:bodyPr>
          <a:lstStyle/>
          <a:p>
            <a:r>
              <a:rPr lang="fr-FR"/>
              <a:t>Modifiez le style du titre</a:t>
            </a:r>
            <a:endParaRPr lang="en-US"/>
          </a:p>
        </p:txBody>
      </p:sp>
      <p:sp>
        <p:nvSpPr>
          <p:cNvPr id="3" name="Text Placeholder 2"/>
          <p:cNvSpPr>
            <a:spLocks noGrp="1"/>
          </p:cNvSpPr>
          <p:nvPr>
            <p:ph type="body" idx="1"/>
          </p:nvPr>
        </p:nvSpPr>
        <p:spPr>
          <a:xfrm>
            <a:off x="513380" y="2846200"/>
            <a:ext cx="6523394" cy="6783857"/>
          </a:xfrm>
          <a:prstGeom prst="rect">
            <a:avLst/>
          </a:prstGeom>
        </p:spPr>
        <p:txBody>
          <a:bodyPr vert="horz" lIns="91440" tIns="45720" rIns="91440" bIns="45720" rtlCol="0">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4" name="Date Placeholder 3"/>
          <p:cNvSpPr>
            <a:spLocks noGrp="1"/>
          </p:cNvSpPr>
          <p:nvPr>
            <p:ph type="dt" sz="half" idx="2"/>
          </p:nvPr>
        </p:nvSpPr>
        <p:spPr>
          <a:xfrm>
            <a:off x="519728" y="9909729"/>
            <a:ext cx="1700927" cy="569240"/>
          </a:xfrm>
          <a:prstGeom prst="rect">
            <a:avLst/>
          </a:prstGeom>
        </p:spPr>
        <p:txBody>
          <a:bodyPr vert="horz" lIns="91440" tIns="45720" rIns="91440" bIns="45720" rtlCol="0" anchor="ctr"/>
          <a:lstStyle>
            <a:lvl1pPr algn="l">
              <a:defRPr sz="992">
                <a:solidFill>
                  <a:schemeClr val="tx1">
                    <a:tint val="75000"/>
                  </a:schemeClr>
                </a:solidFill>
              </a:defRPr>
            </a:lvl1pPr>
          </a:lstStyle>
          <a:p>
            <a:fld id="{84E074FD-CD15-674E-BCC9-7EEC28F3335D}" type="datetimeFigureOut">
              <a:rPr lang="en-GB" smtClean="0"/>
              <a:t>27/05/2025</a:t>
            </a:fld>
            <a:endParaRPr lang="en-GB"/>
          </a:p>
        </p:txBody>
      </p:sp>
      <p:sp>
        <p:nvSpPr>
          <p:cNvPr id="5" name="Footer Placeholder 4"/>
          <p:cNvSpPr>
            <a:spLocks noGrp="1"/>
          </p:cNvSpPr>
          <p:nvPr>
            <p:ph type="ftr" sz="quarter" idx="3"/>
          </p:nvPr>
        </p:nvSpPr>
        <p:spPr>
          <a:xfrm>
            <a:off x="2504143" y="9909729"/>
            <a:ext cx="2551390" cy="569240"/>
          </a:xfrm>
          <a:prstGeom prst="rect">
            <a:avLst/>
          </a:prstGeom>
        </p:spPr>
        <p:txBody>
          <a:bodyPr vert="horz" lIns="91440" tIns="45720" rIns="91440" bIns="45720" rtlCol="0" anchor="ctr"/>
          <a:lstStyle>
            <a:lvl1pPr algn="ctr">
              <a:defRPr sz="992">
                <a:solidFill>
                  <a:schemeClr val="tx1">
                    <a:tint val="75000"/>
                  </a:schemeClr>
                </a:solidFill>
              </a:defRPr>
            </a:lvl1pPr>
          </a:lstStyle>
          <a:p>
            <a:endParaRPr lang="en-GB"/>
          </a:p>
        </p:txBody>
      </p:sp>
      <p:sp>
        <p:nvSpPr>
          <p:cNvPr id="6" name="Slide Number Placeholder 5"/>
          <p:cNvSpPr>
            <a:spLocks noGrp="1"/>
          </p:cNvSpPr>
          <p:nvPr>
            <p:ph type="sldNum" sz="quarter" idx="4"/>
          </p:nvPr>
        </p:nvSpPr>
        <p:spPr>
          <a:xfrm>
            <a:off x="5339020" y="9909729"/>
            <a:ext cx="1700927" cy="569240"/>
          </a:xfrm>
          <a:prstGeom prst="rect">
            <a:avLst/>
          </a:prstGeom>
        </p:spPr>
        <p:txBody>
          <a:bodyPr vert="horz" lIns="91440" tIns="45720" rIns="91440" bIns="45720" rtlCol="0" anchor="ctr"/>
          <a:lstStyle>
            <a:lvl1pPr algn="r">
              <a:defRPr sz="992">
                <a:solidFill>
                  <a:schemeClr val="tx1">
                    <a:tint val="75000"/>
                  </a:schemeClr>
                </a:solidFill>
              </a:defRPr>
            </a:lvl1pPr>
          </a:lstStyle>
          <a:p>
            <a:fld id="{B11C163F-18E4-064F-BB74-0686C82FAD57}" type="slidenum">
              <a:rPr lang="en-GB" smtClean="0"/>
              <a:t>‹N°›</a:t>
            </a:fld>
            <a:endParaRPr lang="en-GB"/>
          </a:p>
        </p:txBody>
      </p:sp>
      <p:grpSp>
        <p:nvGrpSpPr>
          <p:cNvPr id="7" name="Groupe 6">
            <a:extLst>
              <a:ext uri="{FF2B5EF4-FFF2-40B4-BE49-F238E27FC236}">
                <a16:creationId xmlns:a16="http://schemas.microsoft.com/office/drawing/2014/main" id="{F661918C-927F-F4F9-0BC3-7C6F7DDCA5E2}"/>
              </a:ext>
            </a:extLst>
          </p:cNvPr>
          <p:cNvGrpSpPr/>
          <p:nvPr userDrawn="1"/>
        </p:nvGrpSpPr>
        <p:grpSpPr>
          <a:xfrm rot="5400000">
            <a:off x="-3886637" y="2376606"/>
            <a:ext cx="6074512" cy="1321297"/>
            <a:chOff x="7924136" y="546239"/>
            <a:chExt cx="14964952" cy="3255102"/>
          </a:xfrm>
        </p:grpSpPr>
        <p:pic>
          <p:nvPicPr>
            <p:cNvPr id="8" name="Picture 2">
              <a:extLst>
                <a:ext uri="{FF2B5EF4-FFF2-40B4-BE49-F238E27FC236}">
                  <a16:creationId xmlns:a16="http://schemas.microsoft.com/office/drawing/2014/main" id="{5FC2EFC7-3359-D519-1436-9ABC752E40D7}"/>
                </a:ext>
              </a:extLst>
            </p:cNvPr>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15253204" y="593728"/>
              <a:ext cx="7635884" cy="320761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
              <a:extLst>
                <a:ext uri="{FF2B5EF4-FFF2-40B4-BE49-F238E27FC236}">
                  <a16:creationId xmlns:a16="http://schemas.microsoft.com/office/drawing/2014/main" id="{043E00DE-5180-D84E-422E-E42B979942CD}"/>
                </a:ext>
              </a:extLst>
            </p:cNvPr>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7924136" y="546239"/>
              <a:ext cx="7635883" cy="3207614"/>
            </a:xfrm>
            <a:prstGeom prst="rect">
              <a:avLst/>
            </a:prstGeom>
            <a:noFill/>
            <a:extLst>
              <a:ext uri="{909E8E84-426E-40DD-AFC4-6F175D3DCCD1}">
                <a14:hiddenFill xmlns:a14="http://schemas.microsoft.com/office/drawing/2010/main">
                  <a:solidFill>
                    <a:srgbClr val="FFFFFF"/>
                  </a:solidFill>
                </a14:hiddenFill>
              </a:ext>
            </a:extLst>
          </p:spPr>
        </p:pic>
      </p:grpSp>
      <p:pic>
        <p:nvPicPr>
          <p:cNvPr id="12" name="Image 11" descr="Une image contenant logo&#10;&#10;Description générée automatiquement">
            <a:extLst>
              <a:ext uri="{FF2B5EF4-FFF2-40B4-BE49-F238E27FC236}">
                <a16:creationId xmlns:a16="http://schemas.microsoft.com/office/drawing/2014/main" id="{B7066C2D-B0D2-3479-AE3F-AAD86C75A53D}"/>
              </a:ext>
            </a:extLst>
          </p:cNvPr>
          <p:cNvPicPr>
            <a:picLocks noChangeAspect="1"/>
          </p:cNvPicPr>
          <p:nvPr userDrawn="1"/>
        </p:nvPicPr>
        <p:blipFill>
          <a:blip r:embed="rId6"/>
          <a:stretch>
            <a:fillRect/>
          </a:stretch>
        </p:blipFill>
        <p:spPr>
          <a:xfrm>
            <a:off x="513380" y="102642"/>
            <a:ext cx="1872011" cy="1358396"/>
          </a:xfrm>
          <a:prstGeom prst="rect">
            <a:avLst/>
          </a:prstGeom>
        </p:spPr>
      </p:pic>
    </p:spTree>
    <p:extLst>
      <p:ext uri="{BB962C8B-B14F-4D97-AF65-F5344CB8AC3E}">
        <p14:creationId xmlns:p14="http://schemas.microsoft.com/office/powerpoint/2010/main" val="2684786581"/>
      </p:ext>
    </p:extLst>
  </p:cSld>
  <p:clrMap bg1="lt1" tx1="dk1" bg2="lt2" tx2="dk2" accent1="accent1" accent2="accent2" accent3="accent3" accent4="accent4" accent5="accent5" accent6="accent6" hlink="hlink" folHlink="folHlink"/>
  <p:sldLayoutIdLst>
    <p:sldLayoutId id="2147483668" r:id="rId1"/>
    <p:sldLayoutId id="2147483674" r:id="rId2"/>
  </p:sldLayoutIdLst>
  <p:txStyles>
    <p:titleStyle>
      <a:lvl1pPr algn="l" defTabSz="755934" rtl="0" eaLnBrk="1" latinLnBrk="0" hangingPunct="1">
        <a:lnSpc>
          <a:spcPct val="90000"/>
        </a:lnSpc>
        <a:spcBef>
          <a:spcPct val="0"/>
        </a:spcBef>
        <a:buNone/>
        <a:defRPr sz="2800" b="1" kern="1200" cap="all" baseline="0">
          <a:solidFill>
            <a:schemeClr val="tx1"/>
          </a:solidFill>
          <a:latin typeface="+mj-lt"/>
          <a:ea typeface="+mj-ea"/>
          <a:cs typeface="+mj-cs"/>
        </a:defRPr>
      </a:lvl1pPr>
    </p:titleStyle>
    <p:bodyStyle>
      <a:lvl1pPr marL="15875" indent="0" algn="l" defTabSz="755934" rtl="0" eaLnBrk="1" latinLnBrk="0" hangingPunct="1">
        <a:lnSpc>
          <a:spcPct val="90000"/>
        </a:lnSpc>
        <a:spcBef>
          <a:spcPts val="827"/>
        </a:spcBef>
        <a:buFont typeface="Arial" panose="020B0604020202020204" pitchFamily="34" charset="0"/>
        <a:buNone/>
        <a:tabLst/>
        <a:defRPr sz="2315" kern="1200">
          <a:solidFill>
            <a:schemeClr val="tx1"/>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984" kern="1200">
          <a:solidFill>
            <a:schemeClr val="tx1"/>
          </a:solidFill>
          <a:latin typeface="+mn-lt"/>
          <a:ea typeface="+mn-ea"/>
          <a:cs typeface="+mn-cs"/>
        </a:defRPr>
      </a:lvl2pPr>
      <a:lvl3pPr marL="15875" indent="0" algn="l" defTabSz="755934" rtl="0" eaLnBrk="1" latinLnBrk="0" hangingPunct="1">
        <a:lnSpc>
          <a:spcPct val="90000"/>
        </a:lnSpc>
        <a:spcBef>
          <a:spcPts val="413"/>
        </a:spcBef>
        <a:buFont typeface="Arial" panose="020B0604020202020204" pitchFamily="34" charset="0"/>
        <a:buNone/>
        <a:tabLst/>
        <a:defRPr sz="1653" kern="1200">
          <a:solidFill>
            <a:schemeClr val="tx1"/>
          </a:solidFill>
          <a:latin typeface="+mn-lt"/>
          <a:ea typeface="+mn-ea"/>
          <a:cs typeface="+mn-cs"/>
        </a:defRPr>
      </a:lvl3pPr>
      <a:lvl4pPr marL="15875" indent="0" algn="l" defTabSz="755934" rtl="0" eaLnBrk="1" latinLnBrk="0" hangingPunct="1">
        <a:lnSpc>
          <a:spcPct val="90000"/>
        </a:lnSpc>
        <a:spcBef>
          <a:spcPts val="413"/>
        </a:spcBef>
        <a:buFont typeface="Arial" panose="020B0604020202020204" pitchFamily="34" charset="0"/>
        <a:buNone/>
        <a:tabLst/>
        <a:defRPr sz="1488" kern="120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488" kern="120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p:bodyStyle>
    <p:otherStyle>
      <a:defPPr>
        <a:defRPr lang="en-US"/>
      </a:defPPr>
      <a:lvl1pPr marL="0" algn="l" defTabSz="755934" rtl="0" eaLnBrk="1" latinLnBrk="0" hangingPunct="1">
        <a:defRPr sz="1488" kern="1200">
          <a:solidFill>
            <a:schemeClr val="tx1"/>
          </a:solidFill>
          <a:latin typeface="+mn-lt"/>
          <a:ea typeface="+mn-ea"/>
          <a:cs typeface="+mn-cs"/>
        </a:defRPr>
      </a:lvl1pPr>
      <a:lvl2pPr marL="377967" algn="l" defTabSz="755934" rtl="0" eaLnBrk="1" latinLnBrk="0" hangingPunct="1">
        <a:defRPr sz="1488" kern="1200">
          <a:solidFill>
            <a:schemeClr val="tx1"/>
          </a:solidFill>
          <a:latin typeface="+mn-lt"/>
          <a:ea typeface="+mn-ea"/>
          <a:cs typeface="+mn-cs"/>
        </a:defRPr>
      </a:lvl2pPr>
      <a:lvl3pPr marL="755934" algn="l" defTabSz="755934" rtl="0" eaLnBrk="1" latinLnBrk="0" hangingPunct="1">
        <a:defRPr sz="1488" kern="1200">
          <a:solidFill>
            <a:schemeClr val="tx1"/>
          </a:solidFill>
          <a:latin typeface="+mn-lt"/>
          <a:ea typeface="+mn-ea"/>
          <a:cs typeface="+mn-cs"/>
        </a:defRPr>
      </a:lvl3pPr>
      <a:lvl4pPr marL="1133902" algn="l" defTabSz="755934" rtl="0" eaLnBrk="1" latinLnBrk="0" hangingPunct="1">
        <a:defRPr sz="1488" kern="1200">
          <a:solidFill>
            <a:schemeClr val="tx1"/>
          </a:solidFill>
          <a:latin typeface="+mn-lt"/>
          <a:ea typeface="+mn-ea"/>
          <a:cs typeface="+mn-cs"/>
        </a:defRPr>
      </a:lvl4pPr>
      <a:lvl5pPr marL="1511869" algn="l" defTabSz="755934" rtl="0" eaLnBrk="1" latinLnBrk="0" hangingPunct="1">
        <a:defRPr sz="1488" kern="1200">
          <a:solidFill>
            <a:schemeClr val="tx1"/>
          </a:solidFill>
          <a:latin typeface="+mn-lt"/>
          <a:ea typeface="+mn-ea"/>
          <a:cs typeface="+mn-cs"/>
        </a:defRPr>
      </a:lvl5pPr>
      <a:lvl6pPr marL="1889836" algn="l" defTabSz="755934" rtl="0" eaLnBrk="1" latinLnBrk="0" hangingPunct="1">
        <a:defRPr sz="1488" kern="1200">
          <a:solidFill>
            <a:schemeClr val="tx1"/>
          </a:solidFill>
          <a:latin typeface="+mn-lt"/>
          <a:ea typeface="+mn-ea"/>
          <a:cs typeface="+mn-cs"/>
        </a:defRPr>
      </a:lvl6pPr>
      <a:lvl7pPr marL="2267803" algn="l" defTabSz="755934" rtl="0" eaLnBrk="1" latinLnBrk="0" hangingPunct="1">
        <a:defRPr sz="1488" kern="1200">
          <a:solidFill>
            <a:schemeClr val="tx1"/>
          </a:solidFill>
          <a:latin typeface="+mn-lt"/>
          <a:ea typeface="+mn-ea"/>
          <a:cs typeface="+mn-cs"/>
        </a:defRPr>
      </a:lvl7pPr>
      <a:lvl8pPr marL="2645771" algn="l" defTabSz="755934" rtl="0" eaLnBrk="1" latinLnBrk="0" hangingPunct="1">
        <a:defRPr sz="1488" kern="1200">
          <a:solidFill>
            <a:schemeClr val="tx1"/>
          </a:solidFill>
          <a:latin typeface="+mn-lt"/>
          <a:ea typeface="+mn-ea"/>
          <a:cs typeface="+mn-cs"/>
        </a:defRPr>
      </a:lvl8pPr>
      <a:lvl9pPr marL="3023738" algn="l" defTabSz="755934" rtl="0" eaLnBrk="1" latinLnBrk="0" hangingPunct="1">
        <a:defRPr sz="1488"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1.xml"/></Relationships>
</file>

<file path=ppt/slides/_rels/slide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xml"/><Relationship Id="rId1" Type="http://schemas.openxmlformats.org/officeDocument/2006/relationships/slideLayout" Target="../slideLayouts/slideLayout6.xml"/><Relationship Id="rId6" Type="http://schemas.openxmlformats.org/officeDocument/2006/relationships/image" Target="../media/image8.png"/><Relationship Id="rId5" Type="http://schemas.openxmlformats.org/officeDocument/2006/relationships/image" Target="../media/image7.svg"/><Relationship Id="rId4" Type="http://schemas.openxmlformats.org/officeDocument/2006/relationships/image" Target="../media/image6.png"/></Relationships>
</file>

<file path=ppt/slides/_rels/slide3.xml.rels><?xml version="1.0" encoding="UTF-8" standalone="yes"?>
<Relationships xmlns="http://schemas.openxmlformats.org/package/2006/relationships"><Relationship Id="rId13" Type="http://schemas.openxmlformats.org/officeDocument/2006/relationships/slide" Target="slide28.xml"/><Relationship Id="rId18" Type="http://schemas.openxmlformats.org/officeDocument/2006/relationships/slide" Target="slide8.xml"/><Relationship Id="rId26" Type="http://schemas.openxmlformats.org/officeDocument/2006/relationships/slide" Target="slide15.xml"/><Relationship Id="rId21" Type="http://schemas.openxmlformats.org/officeDocument/2006/relationships/slide" Target="slide19.xml"/><Relationship Id="rId34" Type="http://schemas.openxmlformats.org/officeDocument/2006/relationships/image" Target="../media/image7.svg"/><Relationship Id="rId7" Type="http://schemas.openxmlformats.org/officeDocument/2006/relationships/slide" Target="slide25.xml"/><Relationship Id="rId12" Type="http://schemas.openxmlformats.org/officeDocument/2006/relationships/slide" Target="slide29.xml"/><Relationship Id="rId17" Type="http://schemas.openxmlformats.org/officeDocument/2006/relationships/slide" Target="slide27.xml"/><Relationship Id="rId25" Type="http://schemas.openxmlformats.org/officeDocument/2006/relationships/slide" Target="slide22.xml"/><Relationship Id="rId33" Type="http://schemas.openxmlformats.org/officeDocument/2006/relationships/image" Target="../media/image6.png"/><Relationship Id="rId2" Type="http://schemas.openxmlformats.org/officeDocument/2006/relationships/notesSlide" Target="../notesSlides/notesSlide3.xml"/><Relationship Id="rId16" Type="http://schemas.openxmlformats.org/officeDocument/2006/relationships/slide" Target="slide31.xml"/><Relationship Id="rId20" Type="http://schemas.openxmlformats.org/officeDocument/2006/relationships/slide" Target="slide12.xml"/><Relationship Id="rId29" Type="http://schemas.openxmlformats.org/officeDocument/2006/relationships/slide" Target="slide7.xml"/><Relationship Id="rId1" Type="http://schemas.openxmlformats.org/officeDocument/2006/relationships/slideLayout" Target="../slideLayouts/slideLayout3.xml"/><Relationship Id="rId6" Type="http://schemas.openxmlformats.org/officeDocument/2006/relationships/slide" Target="slide13.xml"/><Relationship Id="rId11" Type="http://schemas.openxmlformats.org/officeDocument/2006/relationships/slide" Target="slide26.xml"/><Relationship Id="rId24" Type="http://schemas.openxmlformats.org/officeDocument/2006/relationships/slide" Target="slide21.xml"/><Relationship Id="rId32" Type="http://schemas.openxmlformats.org/officeDocument/2006/relationships/slide" Target="slide56.xml"/><Relationship Id="rId37" Type="http://schemas.openxmlformats.org/officeDocument/2006/relationships/slide" Target="slide36.xml"/><Relationship Id="rId5" Type="http://schemas.openxmlformats.org/officeDocument/2006/relationships/slide" Target="slide11.xml"/><Relationship Id="rId15" Type="http://schemas.openxmlformats.org/officeDocument/2006/relationships/slide" Target="slide9.xml"/><Relationship Id="rId23" Type="http://schemas.openxmlformats.org/officeDocument/2006/relationships/slide" Target="slide16.xml"/><Relationship Id="rId28" Type="http://schemas.openxmlformats.org/officeDocument/2006/relationships/slide" Target="slide17.xml"/><Relationship Id="rId36" Type="http://schemas.openxmlformats.org/officeDocument/2006/relationships/slide" Target="slide32.xml"/><Relationship Id="rId10" Type="http://schemas.openxmlformats.org/officeDocument/2006/relationships/slide" Target="slide23.xml"/><Relationship Id="rId19" Type="http://schemas.openxmlformats.org/officeDocument/2006/relationships/slide" Target="slide20.xml"/><Relationship Id="rId31" Type="http://schemas.openxmlformats.org/officeDocument/2006/relationships/slide" Target="slide35.xml"/><Relationship Id="rId4" Type="http://schemas.openxmlformats.org/officeDocument/2006/relationships/slide" Target="slide37.xml"/><Relationship Id="rId9" Type="http://schemas.openxmlformats.org/officeDocument/2006/relationships/slide" Target="slide24.xml"/><Relationship Id="rId14" Type="http://schemas.openxmlformats.org/officeDocument/2006/relationships/slide" Target="slide34.xml"/><Relationship Id="rId22" Type="http://schemas.openxmlformats.org/officeDocument/2006/relationships/slide" Target="slide18.xml"/><Relationship Id="rId27" Type="http://schemas.openxmlformats.org/officeDocument/2006/relationships/slide" Target="slide14.xml"/><Relationship Id="rId30" Type="http://schemas.openxmlformats.org/officeDocument/2006/relationships/slide" Target="slide30.xml"/><Relationship Id="rId35" Type="http://schemas.openxmlformats.org/officeDocument/2006/relationships/slide" Target="slide53.xml"/><Relationship Id="rId8" Type="http://schemas.openxmlformats.org/officeDocument/2006/relationships/slide" Target="slide10.xml"/><Relationship Id="rId3" Type="http://schemas.openxmlformats.org/officeDocument/2006/relationships/slide" Target="slide33.xml"/></Relationships>
</file>

<file path=ppt/slides/_rels/slide4.xml.rels><?xml version="1.0" encoding="UTF-8" standalone="yes"?>
<Relationships xmlns="http://schemas.openxmlformats.org/package/2006/relationships"><Relationship Id="rId8" Type="http://schemas.openxmlformats.org/officeDocument/2006/relationships/slide" Target="slide50.xml"/><Relationship Id="rId13" Type="http://schemas.openxmlformats.org/officeDocument/2006/relationships/slide" Target="slide46.xml"/><Relationship Id="rId18" Type="http://schemas.openxmlformats.org/officeDocument/2006/relationships/slide" Target="slide3.xml"/><Relationship Id="rId3" Type="http://schemas.openxmlformats.org/officeDocument/2006/relationships/image" Target="../media/image9.png"/><Relationship Id="rId7" Type="http://schemas.openxmlformats.org/officeDocument/2006/relationships/slide" Target="slide45.xml"/><Relationship Id="rId12" Type="http://schemas.openxmlformats.org/officeDocument/2006/relationships/slide" Target="slide41.xml"/><Relationship Id="rId17" Type="http://schemas.openxmlformats.org/officeDocument/2006/relationships/image" Target="../media/image7.svg"/><Relationship Id="rId2" Type="http://schemas.openxmlformats.org/officeDocument/2006/relationships/notesSlide" Target="../notesSlides/notesSlide4.xml"/><Relationship Id="rId16" Type="http://schemas.openxmlformats.org/officeDocument/2006/relationships/image" Target="../media/image6.png"/><Relationship Id="rId1" Type="http://schemas.openxmlformats.org/officeDocument/2006/relationships/slideLayout" Target="../slideLayouts/slideLayout3.xml"/><Relationship Id="rId6" Type="http://schemas.openxmlformats.org/officeDocument/2006/relationships/slide" Target="slide44.xml"/><Relationship Id="rId11" Type="http://schemas.openxmlformats.org/officeDocument/2006/relationships/slide" Target="slide43.xml"/><Relationship Id="rId5" Type="http://schemas.openxmlformats.org/officeDocument/2006/relationships/slide" Target="slide42.xml"/><Relationship Id="rId15" Type="http://schemas.openxmlformats.org/officeDocument/2006/relationships/slide" Target="slide40.xml"/><Relationship Id="rId10" Type="http://schemas.openxmlformats.org/officeDocument/2006/relationships/slide" Target="slide49.xml"/><Relationship Id="rId4" Type="http://schemas.openxmlformats.org/officeDocument/2006/relationships/slide" Target="slide38.xml"/><Relationship Id="rId9" Type="http://schemas.openxmlformats.org/officeDocument/2006/relationships/slide" Target="slide39.xml"/><Relationship Id="rId14" Type="http://schemas.openxmlformats.org/officeDocument/2006/relationships/slide" Target="slide47.xml"/></Relationships>
</file>

<file path=ppt/slides/_rels/slide5.xml.rels><?xml version="1.0" encoding="UTF-8" standalone="yes"?>
<Relationships xmlns="http://schemas.openxmlformats.org/package/2006/relationships"><Relationship Id="rId8" Type="http://schemas.openxmlformats.org/officeDocument/2006/relationships/slide" Target="slide33.xml"/><Relationship Id="rId13" Type="http://schemas.openxmlformats.org/officeDocument/2006/relationships/slide" Target="slide55.xml"/><Relationship Id="rId18" Type="http://schemas.openxmlformats.org/officeDocument/2006/relationships/image" Target="../media/image11.png"/><Relationship Id="rId26" Type="http://schemas.openxmlformats.org/officeDocument/2006/relationships/slide" Target="slide21.xml"/><Relationship Id="rId3" Type="http://schemas.openxmlformats.org/officeDocument/2006/relationships/slide" Target="slide54.xml"/><Relationship Id="rId21" Type="http://schemas.openxmlformats.org/officeDocument/2006/relationships/slide" Target="slide43.xml"/><Relationship Id="rId7" Type="http://schemas.openxmlformats.org/officeDocument/2006/relationships/slide" Target="slide13.xml"/><Relationship Id="rId12" Type="http://schemas.openxmlformats.org/officeDocument/2006/relationships/slide" Target="slide41.xml"/><Relationship Id="rId17" Type="http://schemas.openxmlformats.org/officeDocument/2006/relationships/image" Target="../media/image10.png"/><Relationship Id="rId25" Type="http://schemas.openxmlformats.org/officeDocument/2006/relationships/slide" Target="slide35.xml"/><Relationship Id="rId2" Type="http://schemas.openxmlformats.org/officeDocument/2006/relationships/notesSlide" Target="../notesSlides/notesSlide5.xml"/><Relationship Id="rId16" Type="http://schemas.openxmlformats.org/officeDocument/2006/relationships/slide" Target="slide22.xml"/><Relationship Id="rId20" Type="http://schemas.openxmlformats.org/officeDocument/2006/relationships/slide" Target="slide48.xml"/><Relationship Id="rId29" Type="http://schemas.openxmlformats.org/officeDocument/2006/relationships/image" Target="../media/image6.png"/><Relationship Id="rId1" Type="http://schemas.openxmlformats.org/officeDocument/2006/relationships/slideLayout" Target="../slideLayouts/slideLayout3.xml"/><Relationship Id="rId6" Type="http://schemas.openxmlformats.org/officeDocument/2006/relationships/slide" Target="slide25.xml"/><Relationship Id="rId11" Type="http://schemas.openxmlformats.org/officeDocument/2006/relationships/slide" Target="slide47.xml"/><Relationship Id="rId24" Type="http://schemas.openxmlformats.org/officeDocument/2006/relationships/hyperlink" Target="https://www.apec.fr/" TargetMode="External"/><Relationship Id="rId32" Type="http://schemas.openxmlformats.org/officeDocument/2006/relationships/slide" Target="slide23.xml"/><Relationship Id="rId5" Type="http://schemas.openxmlformats.org/officeDocument/2006/relationships/slide" Target="slide16.xml"/><Relationship Id="rId15" Type="http://schemas.openxmlformats.org/officeDocument/2006/relationships/slide" Target="slide15.xml"/><Relationship Id="rId23" Type="http://schemas.openxmlformats.org/officeDocument/2006/relationships/slide" Target="slide34.xml"/><Relationship Id="rId28" Type="http://schemas.openxmlformats.org/officeDocument/2006/relationships/image" Target="../media/image13.svg"/><Relationship Id="rId10" Type="http://schemas.openxmlformats.org/officeDocument/2006/relationships/slide" Target="slide38.xml"/><Relationship Id="rId19" Type="http://schemas.openxmlformats.org/officeDocument/2006/relationships/slide" Target="slide45.xml"/><Relationship Id="rId31" Type="http://schemas.openxmlformats.org/officeDocument/2006/relationships/slide" Target="slide24.xml"/><Relationship Id="rId4" Type="http://schemas.openxmlformats.org/officeDocument/2006/relationships/slide" Target="slide14.xml"/><Relationship Id="rId9" Type="http://schemas.openxmlformats.org/officeDocument/2006/relationships/slide" Target="slide44.xml"/><Relationship Id="rId14" Type="http://schemas.openxmlformats.org/officeDocument/2006/relationships/slide" Target="slide11.xml"/><Relationship Id="rId22" Type="http://schemas.openxmlformats.org/officeDocument/2006/relationships/slide" Target="slide3.xml"/><Relationship Id="rId27" Type="http://schemas.openxmlformats.org/officeDocument/2006/relationships/image" Target="../media/image12.png"/><Relationship Id="rId30" Type="http://schemas.openxmlformats.org/officeDocument/2006/relationships/image" Target="../media/image7.svg"/></Relationships>
</file>

<file path=ppt/slides/_rels/slide6.xml.rels><?xml version="1.0" encoding="UTF-8" standalone="yes"?>
<Relationships xmlns="http://schemas.openxmlformats.org/package/2006/relationships"><Relationship Id="rId13" Type="http://schemas.openxmlformats.org/officeDocument/2006/relationships/slide" Target="slide19.xml"/><Relationship Id="rId18" Type="http://schemas.openxmlformats.org/officeDocument/2006/relationships/slide" Target="slide13.xml"/><Relationship Id="rId26" Type="http://schemas.openxmlformats.org/officeDocument/2006/relationships/slide" Target="slide43.xml"/><Relationship Id="rId3" Type="http://schemas.openxmlformats.org/officeDocument/2006/relationships/image" Target="../media/image10.png"/><Relationship Id="rId21" Type="http://schemas.openxmlformats.org/officeDocument/2006/relationships/slide" Target="slide44.xml"/><Relationship Id="rId34" Type="http://schemas.openxmlformats.org/officeDocument/2006/relationships/hyperlink" Target="https://www.apec.fr/" TargetMode="External"/><Relationship Id="rId7" Type="http://schemas.openxmlformats.org/officeDocument/2006/relationships/slide" Target="slide10.xml"/><Relationship Id="rId12" Type="http://schemas.openxmlformats.org/officeDocument/2006/relationships/slide" Target="slide18.xml"/><Relationship Id="rId17" Type="http://schemas.openxmlformats.org/officeDocument/2006/relationships/slide" Target="slide31.xml"/><Relationship Id="rId25" Type="http://schemas.openxmlformats.org/officeDocument/2006/relationships/slide" Target="slide45.xml"/><Relationship Id="rId33" Type="http://schemas.openxmlformats.org/officeDocument/2006/relationships/slide" Target="slide54.xml"/><Relationship Id="rId2" Type="http://schemas.openxmlformats.org/officeDocument/2006/relationships/notesSlide" Target="../notesSlides/notesSlide6.xml"/><Relationship Id="rId16" Type="http://schemas.openxmlformats.org/officeDocument/2006/relationships/slide" Target="slide26.xml"/><Relationship Id="rId20" Type="http://schemas.openxmlformats.org/officeDocument/2006/relationships/slide" Target="slide30.xml"/><Relationship Id="rId29" Type="http://schemas.openxmlformats.org/officeDocument/2006/relationships/slide" Target="slide3.xml"/><Relationship Id="rId1" Type="http://schemas.openxmlformats.org/officeDocument/2006/relationships/slideLayout" Target="../slideLayouts/slideLayout3.xml"/><Relationship Id="rId6" Type="http://schemas.openxmlformats.org/officeDocument/2006/relationships/slide" Target="slide9.xml"/><Relationship Id="rId11" Type="http://schemas.openxmlformats.org/officeDocument/2006/relationships/slide" Target="slide21.xml"/><Relationship Id="rId24" Type="http://schemas.openxmlformats.org/officeDocument/2006/relationships/slide" Target="slide41.xml"/><Relationship Id="rId32" Type="http://schemas.openxmlformats.org/officeDocument/2006/relationships/image" Target="../media/image7.svg"/><Relationship Id="rId5" Type="http://schemas.openxmlformats.org/officeDocument/2006/relationships/slide" Target="slide8.xml"/><Relationship Id="rId15" Type="http://schemas.openxmlformats.org/officeDocument/2006/relationships/slide" Target="slide25.xml"/><Relationship Id="rId23" Type="http://schemas.openxmlformats.org/officeDocument/2006/relationships/slide" Target="slide47.xml"/><Relationship Id="rId28" Type="http://schemas.openxmlformats.org/officeDocument/2006/relationships/image" Target="../media/image15.svg"/><Relationship Id="rId10" Type="http://schemas.openxmlformats.org/officeDocument/2006/relationships/slide" Target="slide12.xml"/><Relationship Id="rId19" Type="http://schemas.openxmlformats.org/officeDocument/2006/relationships/image" Target="../media/image11.png"/><Relationship Id="rId31" Type="http://schemas.openxmlformats.org/officeDocument/2006/relationships/image" Target="../media/image6.png"/><Relationship Id="rId4" Type="http://schemas.openxmlformats.org/officeDocument/2006/relationships/slide" Target="slide7.xml"/><Relationship Id="rId9" Type="http://schemas.openxmlformats.org/officeDocument/2006/relationships/slide" Target="slide35.xml"/><Relationship Id="rId14" Type="http://schemas.openxmlformats.org/officeDocument/2006/relationships/slide" Target="slide17.xml"/><Relationship Id="rId22" Type="http://schemas.openxmlformats.org/officeDocument/2006/relationships/slide" Target="slide38.xml"/><Relationship Id="rId27" Type="http://schemas.openxmlformats.org/officeDocument/2006/relationships/image" Target="../media/image14.png"/><Relationship Id="rId30" Type="http://schemas.openxmlformats.org/officeDocument/2006/relationships/slide" Target="slide22.xml"/><Relationship Id="rId35" Type="http://schemas.openxmlformats.org/officeDocument/2006/relationships/slide" Target="slide55.xml"/><Relationship Id="rId8" Type="http://schemas.openxmlformats.org/officeDocument/2006/relationships/slide" Target="slide11.xml"/></Relationships>
</file>

<file path=ppt/slides/_rels/slide7.xml.rels><?xml version="1.0" encoding="UTF-8" standalone="yes"?>
<Relationships xmlns="http://schemas.openxmlformats.org/package/2006/relationships"><Relationship Id="rId8" Type="http://schemas.openxmlformats.org/officeDocument/2006/relationships/hyperlink" Target="https://www.francetravail.fr/candidat/en-formation/mes-aides-financieres/la-preparation-operationnelle-1.html" TargetMode="External"/><Relationship Id="rId13" Type="http://schemas.openxmlformats.org/officeDocument/2006/relationships/image" Target="../media/image18.png"/><Relationship Id="rId18" Type="http://schemas.openxmlformats.org/officeDocument/2006/relationships/slide" Target="slide47.xml"/><Relationship Id="rId3" Type="http://schemas.openxmlformats.org/officeDocument/2006/relationships/hyperlink" Target="https://www.francetravail.fr/annuaire/votre-agence-francetravail.html" TargetMode="External"/><Relationship Id="rId21" Type="http://schemas.openxmlformats.org/officeDocument/2006/relationships/slide" Target="slide41.xml"/><Relationship Id="rId7" Type="http://schemas.openxmlformats.org/officeDocument/2006/relationships/hyperlink" Target="https://www.francetravail.fr/employeur/solution-recrutement/2024/poei-une-formation-sur-mesure-av.html" TargetMode="External"/><Relationship Id="rId12" Type="http://schemas.openxmlformats.org/officeDocument/2006/relationships/image" Target="../media/image17.svg"/><Relationship Id="rId17" Type="http://schemas.openxmlformats.org/officeDocument/2006/relationships/slide" Target="slide46.xml"/><Relationship Id="rId2" Type="http://schemas.openxmlformats.org/officeDocument/2006/relationships/slide" Target="slide13.xml"/><Relationship Id="rId16" Type="http://schemas.openxmlformats.org/officeDocument/2006/relationships/image" Target="../media/image21.svg"/><Relationship Id="rId20" Type="http://schemas.openxmlformats.org/officeDocument/2006/relationships/slide" Target="slide38.xml"/><Relationship Id="rId1" Type="http://schemas.openxmlformats.org/officeDocument/2006/relationships/slideLayout" Target="../slideLayouts/slideLayout8.xml"/><Relationship Id="rId6" Type="http://schemas.openxmlformats.org/officeDocument/2006/relationships/hyperlink" Target="https://travail-emploi.gouv.fr/la-preparation-operationnelle-lemploi-poe" TargetMode="External"/><Relationship Id="rId11" Type="http://schemas.openxmlformats.org/officeDocument/2006/relationships/image" Target="../media/image16.png"/><Relationship Id="rId5" Type="http://schemas.openxmlformats.org/officeDocument/2006/relationships/hyperlink" Target="https://lannuaire.service-public.fr/recherche?whoWhat=Mission+locale+pour+l%27insertion+professionnelle+et+sociale+des+jeunes+%2816-25+ans%29&amp;where=Hauts+De+France" TargetMode="External"/><Relationship Id="rId15" Type="http://schemas.openxmlformats.org/officeDocument/2006/relationships/image" Target="../media/image20.png"/><Relationship Id="rId10" Type="http://schemas.openxmlformats.org/officeDocument/2006/relationships/slide" Target="slide58.xml"/><Relationship Id="rId19" Type="http://schemas.openxmlformats.org/officeDocument/2006/relationships/slide" Target="slide44.xml"/><Relationship Id="rId4" Type="http://schemas.openxmlformats.org/officeDocument/2006/relationships/hyperlink" Target="https://lannuaire.service-public.fr/navigation/hauts-de-france/cap_emploi" TargetMode="External"/><Relationship Id="rId9" Type="http://schemas.openxmlformats.org/officeDocument/2006/relationships/slide" Target="slide57.xml"/><Relationship Id="rId14" Type="http://schemas.openxmlformats.org/officeDocument/2006/relationships/image" Target="../media/image19.svg"/><Relationship Id="rId22" Type="http://schemas.openxmlformats.org/officeDocument/2006/relationships/slide" Target="slide3.xml"/></Relationships>
</file>

<file path=ppt/slides/_rels/slide8.xml.rels><?xml version="1.0" encoding="UTF-8" standalone="yes"?>
<Relationships xmlns="http://schemas.openxmlformats.org/package/2006/relationships"><Relationship Id="rId8" Type="http://schemas.openxmlformats.org/officeDocument/2006/relationships/hyperlink" Target="https://candidat.francetravail.fr/formations/recherche?ou=REGION-32&amp;quoi=AFC&amp;range=0-9&amp;tri=0" TargetMode="External"/><Relationship Id="rId13" Type="http://schemas.openxmlformats.org/officeDocument/2006/relationships/image" Target="../media/image19.svg"/><Relationship Id="rId18" Type="http://schemas.openxmlformats.org/officeDocument/2006/relationships/slide" Target="slide45.xml"/><Relationship Id="rId3" Type="http://schemas.openxmlformats.org/officeDocument/2006/relationships/hyperlink" Target="https://lannuaire.service-public.fr/navigation/hauts-de-france/cap_emploi" TargetMode="External"/><Relationship Id="rId21" Type="http://schemas.openxmlformats.org/officeDocument/2006/relationships/image" Target="../media/image20.png"/><Relationship Id="rId7" Type="http://schemas.openxmlformats.org/officeDocument/2006/relationships/hyperlink" Target="https://www.francetravail.fr/candidat/en-formation/formations---actualites-evenemen/pour-vous-preparer-a-travailler.html" TargetMode="External"/><Relationship Id="rId12" Type="http://schemas.openxmlformats.org/officeDocument/2006/relationships/image" Target="../media/image18.png"/><Relationship Id="rId17" Type="http://schemas.openxmlformats.org/officeDocument/2006/relationships/slide" Target="slide44.xml"/><Relationship Id="rId2" Type="http://schemas.openxmlformats.org/officeDocument/2006/relationships/hyperlink" Target="https://www.francetravail.fr/annuaire/votre-agence-francetravail.html" TargetMode="External"/><Relationship Id="rId16" Type="http://schemas.openxmlformats.org/officeDocument/2006/relationships/slide" Target="slide47.xml"/><Relationship Id="rId20" Type="http://schemas.openxmlformats.org/officeDocument/2006/relationships/slide" Target="slide41.xml"/><Relationship Id="rId1" Type="http://schemas.openxmlformats.org/officeDocument/2006/relationships/slideLayout" Target="../slideLayouts/slideLayout8.xml"/><Relationship Id="rId6" Type="http://schemas.openxmlformats.org/officeDocument/2006/relationships/hyperlink" Target="https://www.c2rp.fr/dispositif/action-de-formation-conventionnee---afc" TargetMode="External"/><Relationship Id="rId11" Type="http://schemas.openxmlformats.org/officeDocument/2006/relationships/image" Target="../media/image17.svg"/><Relationship Id="rId5" Type="http://schemas.openxmlformats.org/officeDocument/2006/relationships/hyperlink" Target="https://www.francetravail.fr/candidat/en-formation/mes-aides-financieres/laction-de-formation-conventionn.html" TargetMode="External"/><Relationship Id="rId15" Type="http://schemas.openxmlformats.org/officeDocument/2006/relationships/slide" Target="slide46.xml"/><Relationship Id="rId23" Type="http://schemas.openxmlformats.org/officeDocument/2006/relationships/slide" Target="slide3.xml"/><Relationship Id="rId10" Type="http://schemas.openxmlformats.org/officeDocument/2006/relationships/image" Target="../media/image16.png"/><Relationship Id="rId19" Type="http://schemas.openxmlformats.org/officeDocument/2006/relationships/slide" Target="slide38.xml"/><Relationship Id="rId4" Type="http://schemas.openxmlformats.org/officeDocument/2006/relationships/hyperlink" Target="https://lannuaire.service-public.fr/recherche?whoWhat=Mission+locale+pour+l%27insertion+professionnelle+et+sociale+des+jeunes+%2816-25+ans%29&amp;where=Hauts+De+France" TargetMode="External"/><Relationship Id="rId9" Type="http://schemas.openxmlformats.org/officeDocument/2006/relationships/slide" Target="slide57.xml"/><Relationship Id="rId14" Type="http://schemas.openxmlformats.org/officeDocument/2006/relationships/hyperlink" Target="https://www.francetravail.fr/candidat/en-formation/les-dispositifs/la-remuneration-pendant-la-forma.html#:~:text=Une%20r%C3%A9mun%C3%A9ration%20de%20formation%20peut%20vous%20%C3%AAtre%20vers%C3%A9e,%E2%80%A6.%29%20et%20celle%20du%20Conseil%20R%C3%A9gional%20%28RSFP%29%20%3B" TargetMode="External"/><Relationship Id="rId22" Type="http://schemas.openxmlformats.org/officeDocument/2006/relationships/image" Target="../media/image21.svg"/></Relationships>
</file>

<file path=ppt/slides/_rels/slide9.xml.rels><?xml version="1.0" encoding="UTF-8" standalone="yes"?>
<Relationships xmlns="http://schemas.openxmlformats.org/package/2006/relationships"><Relationship Id="rId8" Type="http://schemas.openxmlformats.org/officeDocument/2006/relationships/hyperlink" Target="https://www.c2rp.fr/dispositif/activprojet#:~:text=Public,des%20comp%C3%A9tences%20%C3%A0%20s'orienter." TargetMode="External"/><Relationship Id="rId13" Type="http://schemas.openxmlformats.org/officeDocument/2006/relationships/image" Target="../media/image19.svg"/><Relationship Id="rId18" Type="http://schemas.openxmlformats.org/officeDocument/2006/relationships/image" Target="../media/image20.png"/><Relationship Id="rId3" Type="http://schemas.openxmlformats.org/officeDocument/2006/relationships/hyperlink" Target="https://www.francetravail.fr/annuaire/votre-agence-francetravail.html" TargetMode="External"/><Relationship Id="rId7" Type="http://schemas.openxmlformats.org/officeDocument/2006/relationships/hyperlink" Target="https://www.francetravail.fr/files/live/sites/PE/files/fichiers-en-telechargement/fichiers-en-telechargement---dem/com-909-Activprojet.pdf" TargetMode="External"/><Relationship Id="rId12" Type="http://schemas.openxmlformats.org/officeDocument/2006/relationships/image" Target="../media/image18.png"/><Relationship Id="rId17" Type="http://schemas.openxmlformats.org/officeDocument/2006/relationships/slide" Target="slide34.xml"/><Relationship Id="rId2" Type="http://schemas.openxmlformats.org/officeDocument/2006/relationships/slide" Target="slide11.xml"/><Relationship Id="rId16" Type="http://schemas.openxmlformats.org/officeDocument/2006/relationships/slide" Target="slide41.xml"/><Relationship Id="rId20" Type="http://schemas.openxmlformats.org/officeDocument/2006/relationships/slide" Target="slide3.xml"/><Relationship Id="rId1" Type="http://schemas.openxmlformats.org/officeDocument/2006/relationships/slideLayout" Target="../slideLayouts/slideLayout8.xml"/><Relationship Id="rId6" Type="http://schemas.openxmlformats.org/officeDocument/2006/relationships/hyperlink" Target="https://www.francetravail.fr/candidat/votre-projet-professionnel/definir-votre-projet-professionn/activprojet.html" TargetMode="External"/><Relationship Id="rId11" Type="http://schemas.openxmlformats.org/officeDocument/2006/relationships/image" Target="../media/image17.svg"/><Relationship Id="rId5" Type="http://schemas.openxmlformats.org/officeDocument/2006/relationships/hyperlink" Target="https://lannuaire.service-public.fr/recherche?whoWhat=Mission+locale+pour+l%27insertion+professionnelle+et+sociale+des+jeunes+%2816-25+ans%29&amp;where=Hauts+De+France" TargetMode="External"/><Relationship Id="rId15" Type="http://schemas.openxmlformats.org/officeDocument/2006/relationships/slide" Target="slide38.xml"/><Relationship Id="rId10" Type="http://schemas.openxmlformats.org/officeDocument/2006/relationships/image" Target="../media/image16.png"/><Relationship Id="rId19" Type="http://schemas.openxmlformats.org/officeDocument/2006/relationships/image" Target="../media/image21.svg"/><Relationship Id="rId4" Type="http://schemas.openxmlformats.org/officeDocument/2006/relationships/hyperlink" Target="https://lannuaire.service-public.fr/navigation/hauts-de-france/cap_emploi" TargetMode="External"/><Relationship Id="rId9" Type="http://schemas.openxmlformats.org/officeDocument/2006/relationships/slide" Target="slide13.xml"/><Relationship Id="rId14" Type="http://schemas.openxmlformats.org/officeDocument/2006/relationships/slide" Target="slide47.xml"/></Relationships>
</file>

<file path=ppt/slides/_rels/slide10.xml.rels><?xml version="1.0" encoding="UTF-8" standalone="yes"?>
<Relationships xmlns="http://schemas.openxmlformats.org/package/2006/relationships"><Relationship Id="rId8" Type="http://schemas.openxmlformats.org/officeDocument/2006/relationships/hyperlink" Target="https://handynaction.fr/" TargetMode="External"/><Relationship Id="rId13" Type="http://schemas.openxmlformats.org/officeDocument/2006/relationships/image" Target="../media/image18.png"/><Relationship Id="rId3" Type="http://schemas.openxmlformats.org/officeDocument/2006/relationships/hyperlink" Target="https://travail-emploi.gouv.fr/les-plans-locaux-pluriannuels-pour-linsertion-et-lemploi-plie" TargetMode="External"/><Relationship Id="rId7" Type="http://schemas.openxmlformats.org/officeDocument/2006/relationships/hyperlink" Target="https://www.emploi-et-handicap.com/handy-action/" TargetMode="External"/><Relationship Id="rId12" Type="http://schemas.openxmlformats.org/officeDocument/2006/relationships/image" Target="../media/image17.svg"/><Relationship Id="rId17" Type="http://schemas.openxmlformats.org/officeDocument/2006/relationships/slide" Target="slide3.xml"/><Relationship Id="rId2" Type="http://schemas.openxmlformats.org/officeDocument/2006/relationships/slide" Target="slide13.xml"/><Relationship Id="rId16" Type="http://schemas.openxmlformats.org/officeDocument/2006/relationships/image" Target="../media/image21.svg"/><Relationship Id="rId1" Type="http://schemas.openxmlformats.org/officeDocument/2006/relationships/slideLayout" Target="../slideLayouts/slideLayout8.xml"/><Relationship Id="rId6" Type="http://schemas.openxmlformats.org/officeDocument/2006/relationships/hyperlink" Target="https://handynaction.fr/wp-content/uploads/2023/07/HA-Plaquette-depliante.pdf" TargetMode="External"/><Relationship Id="rId11" Type="http://schemas.openxmlformats.org/officeDocument/2006/relationships/image" Target="../media/image16.png"/><Relationship Id="rId5" Type="http://schemas.openxmlformats.org/officeDocument/2006/relationships/hyperlink" Target="https://www.emploi-et-handicap.com/contactez-nous/" TargetMode="External"/><Relationship Id="rId15" Type="http://schemas.openxmlformats.org/officeDocument/2006/relationships/image" Target="../media/image20.png"/><Relationship Id="rId10" Type="http://schemas.openxmlformats.org/officeDocument/2006/relationships/hyperlink" Target="https://handynaction.fr/qui-sommes-nous/" TargetMode="External"/><Relationship Id="rId4" Type="http://schemas.openxmlformats.org/officeDocument/2006/relationships/hyperlink" Target="https://lannuaire.service-public.fr/navigation/hauts-de-france/cap_emploi" TargetMode="External"/><Relationship Id="rId9" Type="http://schemas.openxmlformats.org/officeDocument/2006/relationships/hyperlink" Target="https://www.emploi-et-handicap.com/" TargetMode="External"/><Relationship Id="rId14" Type="http://schemas.openxmlformats.org/officeDocument/2006/relationships/image" Target="../media/image19.svg"/></Relationships>
</file>

<file path=ppt/slides/_rels/slide11.xml.rels><?xml version="1.0" encoding="UTF-8" standalone="yes"?>
<Relationships xmlns="http://schemas.openxmlformats.org/package/2006/relationships"><Relationship Id="rId8" Type="http://schemas.openxmlformats.org/officeDocument/2006/relationships/hyperlink" Target="https://travail-emploi.gouv.fr/formation-professionnelle/formation-des-demandeurs-d-emploi/article/periodes-de-mise-en-situation-en-milieu-professionnel-pmsmp" TargetMode="External"/><Relationship Id="rId13" Type="http://schemas.openxmlformats.org/officeDocument/2006/relationships/image" Target="../media/image16.png"/><Relationship Id="rId18" Type="http://schemas.openxmlformats.org/officeDocument/2006/relationships/image" Target="../media/image21.svg"/><Relationship Id="rId3" Type="http://schemas.openxmlformats.org/officeDocument/2006/relationships/slide" Target="slide13.xml"/><Relationship Id="rId21" Type="http://schemas.openxmlformats.org/officeDocument/2006/relationships/slide" Target="slide38.xml"/><Relationship Id="rId7" Type="http://schemas.openxmlformats.org/officeDocument/2006/relationships/hyperlink" Target="https://lannuaire.service-public.fr/recherche?whoWhat=Mission+locale+pour+l%27insertion+professionnelle+et+sociale+des+jeunes+%2816-25+ans%29&amp;where=Hauts+De+France" TargetMode="External"/><Relationship Id="rId12" Type="http://schemas.openxmlformats.org/officeDocument/2006/relationships/slide" Target="slide58.xml"/><Relationship Id="rId17" Type="http://schemas.openxmlformats.org/officeDocument/2006/relationships/image" Target="../media/image20.png"/><Relationship Id="rId25" Type="http://schemas.openxmlformats.org/officeDocument/2006/relationships/slide" Target="slide3.xml"/><Relationship Id="rId2" Type="http://schemas.openxmlformats.org/officeDocument/2006/relationships/hyperlink" Target="https://immersion-facile.beta.gouv.fr/" TargetMode="External"/><Relationship Id="rId16" Type="http://schemas.openxmlformats.org/officeDocument/2006/relationships/image" Target="../media/image19.svg"/><Relationship Id="rId20" Type="http://schemas.openxmlformats.org/officeDocument/2006/relationships/slide" Target="slide48.xml"/><Relationship Id="rId1" Type="http://schemas.openxmlformats.org/officeDocument/2006/relationships/slideLayout" Target="../slideLayouts/slideLayout8.xml"/><Relationship Id="rId6" Type="http://schemas.openxmlformats.org/officeDocument/2006/relationships/hyperlink" Target="https://lannuaire.service-public.fr/navigation/hauts-de-france/cap_emploi" TargetMode="External"/><Relationship Id="rId11" Type="http://schemas.openxmlformats.org/officeDocument/2006/relationships/hyperlink" Target="https://www.francetravail.fr/files/live/sites/PE/files/fichiers-en-telechargement/fichiers-en-telechargement---dem/com-546-Immersion-pro" TargetMode="External"/><Relationship Id="rId24" Type="http://schemas.openxmlformats.org/officeDocument/2006/relationships/slide" Target="slide45.xml"/><Relationship Id="rId5" Type="http://schemas.openxmlformats.org/officeDocument/2006/relationships/hyperlink" Target="https://www.francetravail.fr/annuaire/votre-agence-francetravail.html" TargetMode="External"/><Relationship Id="rId15" Type="http://schemas.openxmlformats.org/officeDocument/2006/relationships/image" Target="../media/image18.png"/><Relationship Id="rId23" Type="http://schemas.openxmlformats.org/officeDocument/2006/relationships/slide" Target="slide44.xml"/><Relationship Id="rId10" Type="http://schemas.openxmlformats.org/officeDocument/2006/relationships/hyperlink" Target="https://www.francetravail.fr/candidat/votre-projet-professionnel/definir-votre-projet-professionn/realiser-une-immersion-professio.html" TargetMode="External"/><Relationship Id="rId19" Type="http://schemas.openxmlformats.org/officeDocument/2006/relationships/slide" Target="slide47.xml"/><Relationship Id="rId4" Type="http://schemas.openxmlformats.org/officeDocument/2006/relationships/hyperlink" Target="https://www.service-public.fr/particuliers/vosdroits/R64217" TargetMode="External"/><Relationship Id="rId9" Type="http://schemas.openxmlformats.org/officeDocument/2006/relationships/hyperlink" Target="https://www.monparcourshandicap.gouv.fr/glossaire/pmsmp" TargetMode="External"/><Relationship Id="rId14" Type="http://schemas.openxmlformats.org/officeDocument/2006/relationships/image" Target="../media/image17.svg"/><Relationship Id="rId22" Type="http://schemas.openxmlformats.org/officeDocument/2006/relationships/slide" Target="slide41.xml"/></Relationships>
</file>

<file path=ppt/slides/_rels/slide12.xml.rels><?xml version="1.0" encoding="UTF-8" standalone="yes"?>
<Relationships xmlns="http://schemas.openxmlformats.org/package/2006/relationships"><Relationship Id="rId8" Type="http://schemas.openxmlformats.org/officeDocument/2006/relationships/hyperlink" Target="https://www.gouvernement.fr/portraits-de-la-relance/sport/ornella-conti-sepanouit-dans-le-sport-avec-le-dispositif-sesame" TargetMode="External"/><Relationship Id="rId13" Type="http://schemas.openxmlformats.org/officeDocument/2006/relationships/image" Target="../media/image19.svg"/><Relationship Id="rId18" Type="http://schemas.openxmlformats.org/officeDocument/2006/relationships/slide" Target="slide44.xml"/><Relationship Id="rId3" Type="http://schemas.openxmlformats.org/officeDocument/2006/relationships/hyperlink" Target="https://lannuaire.service-public.fr/navigation/hauts-de-france/cap_emploi" TargetMode="External"/><Relationship Id="rId7" Type="http://schemas.openxmlformats.org/officeDocument/2006/relationships/hyperlink" Target="https://www.pole-emploi.fr/employeur/aides-aux-recrutements/les-aides-a-la-formation/page.html" TargetMode="External"/><Relationship Id="rId12" Type="http://schemas.openxmlformats.org/officeDocument/2006/relationships/image" Target="../media/image18.png"/><Relationship Id="rId17" Type="http://schemas.openxmlformats.org/officeDocument/2006/relationships/slide" Target="slide38.xml"/><Relationship Id="rId2" Type="http://schemas.openxmlformats.org/officeDocument/2006/relationships/hyperlink" Target="https://www.francetravail.fr/annuaire/votre-agence-francetravail.html" TargetMode="External"/><Relationship Id="rId16" Type="http://schemas.openxmlformats.org/officeDocument/2006/relationships/slide" Target="slide47.xml"/><Relationship Id="rId20" Type="http://schemas.openxmlformats.org/officeDocument/2006/relationships/slide" Target="slide3.xml"/><Relationship Id="rId1" Type="http://schemas.openxmlformats.org/officeDocument/2006/relationships/slideLayout" Target="../slideLayouts/slideLayout8.xml"/><Relationship Id="rId6" Type="http://schemas.openxmlformats.org/officeDocument/2006/relationships/hyperlink" Target="https://www.economie.gouv.fr/plan-de-relance/mesures/sesame-emploi-sport-animation-metiers" TargetMode="External"/><Relationship Id="rId11" Type="http://schemas.openxmlformats.org/officeDocument/2006/relationships/image" Target="../media/image17.svg"/><Relationship Id="rId5" Type="http://schemas.openxmlformats.org/officeDocument/2006/relationships/hyperlink" Target="https://www1.ac-lille.fr/sesame-presentation-du-dispositif-en-hauts-de-france-123290" TargetMode="External"/><Relationship Id="rId15" Type="http://schemas.openxmlformats.org/officeDocument/2006/relationships/image" Target="../media/image21.svg"/><Relationship Id="rId10" Type="http://schemas.openxmlformats.org/officeDocument/2006/relationships/image" Target="../media/image16.png"/><Relationship Id="rId19" Type="http://schemas.openxmlformats.org/officeDocument/2006/relationships/slide" Target="slide45.xml"/><Relationship Id="rId4" Type="http://schemas.openxmlformats.org/officeDocument/2006/relationships/hyperlink" Target="https://lannuaire.service-public.fr/recherche?whoWhat=Mission+locale+pour+l%27insertion+professionnelle+et+sociale+des+jeunes+%2816-25+ans%29&amp;where=Hauts+De+France" TargetMode="External"/><Relationship Id="rId9" Type="http://schemas.openxmlformats.org/officeDocument/2006/relationships/hyperlink" Target="https://www.facebook.com/watch/?v=1189966995477258" TargetMode="External"/><Relationship Id="rId14" Type="http://schemas.openxmlformats.org/officeDocument/2006/relationships/image" Target="../media/image20.png"/></Relationships>
</file>

<file path=ppt/slides/_rels/slide13.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slide" Target="slide54.xml"/><Relationship Id="rId3" Type="http://schemas.openxmlformats.org/officeDocument/2006/relationships/hyperlink" Target="https://www.service-public.fr/particuliers/vosdroits/F32457" TargetMode="External"/><Relationship Id="rId7" Type="http://schemas.openxmlformats.org/officeDocument/2006/relationships/image" Target="../media/image17.svg"/><Relationship Id="rId12" Type="http://schemas.openxmlformats.org/officeDocument/2006/relationships/slide" Target="slide25.xml"/><Relationship Id="rId17" Type="http://schemas.openxmlformats.org/officeDocument/2006/relationships/slide" Target="slide3.xml"/><Relationship Id="rId2" Type="http://schemas.openxmlformats.org/officeDocument/2006/relationships/hyperlink" Target="https://mon-cep.org/" TargetMode="External"/><Relationship Id="rId16" Type="http://schemas.openxmlformats.org/officeDocument/2006/relationships/slide" Target="slide48.xml"/><Relationship Id="rId1" Type="http://schemas.openxmlformats.org/officeDocument/2006/relationships/slideLayout" Target="../slideLayouts/slideLayout8.xml"/><Relationship Id="rId6" Type="http://schemas.openxmlformats.org/officeDocument/2006/relationships/image" Target="../media/image16.png"/><Relationship Id="rId11" Type="http://schemas.openxmlformats.org/officeDocument/2006/relationships/image" Target="../media/image21.svg"/><Relationship Id="rId5" Type="http://schemas.openxmlformats.org/officeDocument/2006/relationships/hyperlink" Target="https://idf.avenir-actifs.org/partenaires/conseils/qui-sont-les-operateurs-cep" TargetMode="External"/><Relationship Id="rId15" Type="http://schemas.openxmlformats.org/officeDocument/2006/relationships/slide" Target="slide47.xml"/><Relationship Id="rId10" Type="http://schemas.openxmlformats.org/officeDocument/2006/relationships/image" Target="../media/image20.png"/><Relationship Id="rId4" Type="http://schemas.openxmlformats.org/officeDocument/2006/relationships/hyperlink" Target="https://www.monparcourshandicap.gouv.fr/formation-professionnelle/elaborer-votre-projet-avec-un-conseiller-en-evolution-professionnelle" TargetMode="External"/><Relationship Id="rId9" Type="http://schemas.openxmlformats.org/officeDocument/2006/relationships/image" Target="../media/image19.svg"/><Relationship Id="rId14" Type="http://schemas.openxmlformats.org/officeDocument/2006/relationships/slide" Target="slide38.xml"/></Relationships>
</file>

<file path=ppt/slides/_rels/slide14.xml.rels><?xml version="1.0" encoding="UTF-8" standalone="yes"?>
<Relationships xmlns="http://schemas.openxmlformats.org/package/2006/relationships"><Relationship Id="rId8" Type="http://schemas.openxmlformats.org/officeDocument/2006/relationships/hyperlink" Target="https://www.monparcourshandicap.gouv.fr/actualite/cpf-en-situation-de-handicap-quels-sont-vos-droits-la-formation" TargetMode="External"/><Relationship Id="rId13" Type="http://schemas.openxmlformats.org/officeDocument/2006/relationships/image" Target="../media/image16.png"/><Relationship Id="rId18" Type="http://schemas.openxmlformats.org/officeDocument/2006/relationships/image" Target="../media/image21.svg"/><Relationship Id="rId3" Type="http://schemas.openxmlformats.org/officeDocument/2006/relationships/hyperlink" Target="https://cramif.fr/actualites/accidents-du-travail-maladies-professionnelles-de-nouveaux-droits-la-formation-pour-les" TargetMode="External"/><Relationship Id="rId21" Type="http://schemas.openxmlformats.org/officeDocument/2006/relationships/slide" Target="slide38.xml"/><Relationship Id="rId7" Type="http://schemas.openxmlformats.org/officeDocument/2006/relationships/hyperlink" Target="https://www.moncompteformation.gouv.fr/espace-prive/html/#/" TargetMode="External"/><Relationship Id="rId12" Type="http://schemas.openxmlformats.org/officeDocument/2006/relationships/slide" Target="slide13.xml"/><Relationship Id="rId17" Type="http://schemas.openxmlformats.org/officeDocument/2006/relationships/image" Target="../media/image20.png"/><Relationship Id="rId2" Type="http://schemas.openxmlformats.org/officeDocument/2006/relationships/notesSlide" Target="../notesSlides/notesSlide7.xml"/><Relationship Id="rId16" Type="http://schemas.openxmlformats.org/officeDocument/2006/relationships/image" Target="../media/image19.svg"/><Relationship Id="rId20" Type="http://schemas.openxmlformats.org/officeDocument/2006/relationships/slide" Target="slide48.xml"/><Relationship Id="rId1" Type="http://schemas.openxmlformats.org/officeDocument/2006/relationships/slideLayout" Target="../slideLayouts/slideLayout8.xml"/><Relationship Id="rId6" Type="http://schemas.openxmlformats.org/officeDocument/2006/relationships/hyperlink" Target="https://www.transitionspro-hdf.fr/contactez-nous/" TargetMode="External"/><Relationship Id="rId11" Type="http://schemas.openxmlformats.org/officeDocument/2006/relationships/hyperlink" Target="https://travail-emploi.gouv.fr/ouverture-du-fonds-dinvestissement-pour-la-prevention-de-lusure-professionnelle" TargetMode="External"/><Relationship Id="rId24" Type="http://schemas.openxmlformats.org/officeDocument/2006/relationships/slide" Target="slide3.xml"/><Relationship Id="rId5" Type="http://schemas.openxmlformats.org/officeDocument/2006/relationships/hyperlink" Target="https://www.transitionspro-hdf.fr/" TargetMode="External"/><Relationship Id="rId15" Type="http://schemas.openxmlformats.org/officeDocument/2006/relationships/image" Target="../media/image18.png"/><Relationship Id="rId23" Type="http://schemas.openxmlformats.org/officeDocument/2006/relationships/slide" Target="slide45.xml"/><Relationship Id="rId10" Type="http://schemas.openxmlformats.org/officeDocument/2006/relationships/hyperlink" Target="https://www.compteprofessionnelprevention.fr/home.html" TargetMode="External"/><Relationship Id="rId19" Type="http://schemas.openxmlformats.org/officeDocument/2006/relationships/slide" Target="slide47.xml"/><Relationship Id="rId4" Type="http://schemas.openxmlformats.org/officeDocument/2006/relationships/hyperlink" Target="https://travail-emploi.gouv.fr/sites/travail-emploi/files/2024-08/flyer_ptp.pdf" TargetMode="External"/><Relationship Id="rId9" Type="http://schemas.openxmlformats.org/officeDocument/2006/relationships/hyperlink" Target="https://www.service-public.fr/particuliers/vosdroits/F15504#:~:text=Le%20C2P%20est%20un%20dispositif,non%20expos%C3%A9%20%C3%A0%20ces%20facteurs." TargetMode="External"/><Relationship Id="rId14" Type="http://schemas.openxmlformats.org/officeDocument/2006/relationships/image" Target="../media/image17.svg"/><Relationship Id="rId22" Type="http://schemas.openxmlformats.org/officeDocument/2006/relationships/slide" Target="slide44.xml"/></Relationships>
</file>

<file path=ppt/slides/_rels/slide15.xml.rels><?xml version="1.0" encoding="UTF-8" standalone="yes"?>
<Relationships xmlns="http://schemas.openxmlformats.org/package/2006/relationships"><Relationship Id="rId8" Type="http://schemas.openxmlformats.org/officeDocument/2006/relationships/hyperlink" Target="https://www.agefiph.fr/sites/default/files/medias/fichiers/2024-04/Agefiph_Etude_Reconversion-Pro_2024-04.pdf" TargetMode="External"/><Relationship Id="rId13" Type="http://schemas.openxmlformats.org/officeDocument/2006/relationships/image" Target="../media/image20.png"/><Relationship Id="rId3" Type="http://schemas.openxmlformats.org/officeDocument/2006/relationships/slide" Target="slide13.xml"/><Relationship Id="rId7" Type="http://schemas.openxmlformats.org/officeDocument/2006/relationships/hyperlink" Target="https://www.transitionspro.fr/nos-dispositifs/projet-de-transition-professionnelle/" TargetMode="External"/><Relationship Id="rId12" Type="http://schemas.openxmlformats.org/officeDocument/2006/relationships/image" Target="../media/image19.svg"/><Relationship Id="rId17" Type="http://schemas.openxmlformats.org/officeDocument/2006/relationships/slide" Target="slide3.xml"/><Relationship Id="rId2" Type="http://schemas.openxmlformats.org/officeDocument/2006/relationships/notesSlide" Target="../notesSlides/notesSlide8.xml"/><Relationship Id="rId16" Type="http://schemas.openxmlformats.org/officeDocument/2006/relationships/hyperlink" Target="https://www.transitionspro.fr/blog/votre-situation/travailleur-handicape/les-aides-a-la-reconversion-professionnelle-pour-les-personnes-porteuses-de-handicap/" TargetMode="External"/><Relationship Id="rId1" Type="http://schemas.openxmlformats.org/officeDocument/2006/relationships/slideLayout" Target="../slideLayouts/slideLayout8.xml"/><Relationship Id="rId6" Type="http://schemas.openxmlformats.org/officeDocument/2006/relationships/hyperlink" Target="https://www.service-public.fr/particuliers/vosdroits/F14018" TargetMode="External"/><Relationship Id="rId11" Type="http://schemas.openxmlformats.org/officeDocument/2006/relationships/image" Target="../media/image18.png"/><Relationship Id="rId5" Type="http://schemas.openxmlformats.org/officeDocument/2006/relationships/hyperlink" Target="https://www.transitionspro-hdf.fr/contactez-nous/" TargetMode="External"/><Relationship Id="rId15" Type="http://schemas.openxmlformats.org/officeDocument/2006/relationships/slide" Target="slide47.xml"/><Relationship Id="rId10" Type="http://schemas.openxmlformats.org/officeDocument/2006/relationships/image" Target="../media/image17.svg"/><Relationship Id="rId4" Type="http://schemas.openxmlformats.org/officeDocument/2006/relationships/hyperlink" Target="https://www.transitionspro-hdf.fr/" TargetMode="External"/><Relationship Id="rId9" Type="http://schemas.openxmlformats.org/officeDocument/2006/relationships/image" Target="../media/image16.png"/><Relationship Id="rId14" Type="http://schemas.openxmlformats.org/officeDocument/2006/relationships/image" Target="../media/image21.svg"/></Relationships>
</file>

<file path=ppt/slides/_rels/slide16.xml.rels><?xml version="1.0" encoding="UTF-8" standalone="yes"?>
<Relationships xmlns="http://schemas.openxmlformats.org/package/2006/relationships"><Relationship Id="rId8" Type="http://schemas.openxmlformats.org/officeDocument/2006/relationships/image" Target="../media/image20.png"/><Relationship Id="rId13" Type="http://schemas.openxmlformats.org/officeDocument/2006/relationships/slide" Target="slide38.xml"/><Relationship Id="rId3" Type="http://schemas.openxmlformats.org/officeDocument/2006/relationships/hyperlink" Target="https://www.monparcourshandicap.gouv.fr/formation-professionnelle/vous-former-tout-au-long-de-votre-vie-professionnelle" TargetMode="External"/><Relationship Id="rId7" Type="http://schemas.openxmlformats.org/officeDocument/2006/relationships/image" Target="../media/image19.svg"/><Relationship Id="rId12" Type="http://schemas.openxmlformats.org/officeDocument/2006/relationships/slide" Target="slide46.xml"/><Relationship Id="rId2" Type="http://schemas.openxmlformats.org/officeDocument/2006/relationships/hyperlink" Target="https://www.service-public.fr/particuliers/vosdroits/F11267" TargetMode="External"/><Relationship Id="rId1" Type="http://schemas.openxmlformats.org/officeDocument/2006/relationships/slideLayout" Target="../slideLayouts/slideLayout8.xml"/><Relationship Id="rId6" Type="http://schemas.openxmlformats.org/officeDocument/2006/relationships/image" Target="../media/image18.png"/><Relationship Id="rId11" Type="http://schemas.openxmlformats.org/officeDocument/2006/relationships/hyperlink" Target="https://www.gcmsdequalco.com/formation" TargetMode="External"/><Relationship Id="rId5" Type="http://schemas.openxmlformats.org/officeDocument/2006/relationships/image" Target="../media/image17.svg"/><Relationship Id="rId15" Type="http://schemas.openxmlformats.org/officeDocument/2006/relationships/slide" Target="slide3.xml"/><Relationship Id="rId10" Type="http://schemas.openxmlformats.org/officeDocument/2006/relationships/slide" Target="slide51.xml"/><Relationship Id="rId4" Type="http://schemas.openxmlformats.org/officeDocument/2006/relationships/image" Target="../media/image16.png"/><Relationship Id="rId9" Type="http://schemas.openxmlformats.org/officeDocument/2006/relationships/image" Target="../media/image21.svg"/><Relationship Id="rId14" Type="http://schemas.openxmlformats.org/officeDocument/2006/relationships/slide" Target="slide42.xml"/></Relationships>
</file>

<file path=ppt/slides/_rels/slide17.xml.rels><?xml version="1.0" encoding="UTF-8" standalone="yes"?>
<Relationships xmlns="http://schemas.openxmlformats.org/package/2006/relationships"><Relationship Id="rId8" Type="http://schemas.openxmlformats.org/officeDocument/2006/relationships/hyperlink" Target="https://lannuaire.service-public.fr/recherche?whoWhat=Mission+locale+pour+l%27insertion+professionnelle+et+sociale+des+jeunes+%2816-25+ans%29&amp;where=Hauts+De+France" TargetMode="External"/><Relationship Id="rId13" Type="http://schemas.openxmlformats.org/officeDocument/2006/relationships/image" Target="../media/image16.png"/><Relationship Id="rId18" Type="http://schemas.openxmlformats.org/officeDocument/2006/relationships/hyperlink" Target="https://www.c2rp.fr/formation/2023926696/S-engager-vers-l-emploi-2023-2027" TargetMode="External"/><Relationship Id="rId3" Type="http://schemas.openxmlformats.org/officeDocument/2006/relationships/slide" Target="slide45.xml"/><Relationship Id="rId21" Type="http://schemas.openxmlformats.org/officeDocument/2006/relationships/image" Target="../media/image21.svg"/><Relationship Id="rId7" Type="http://schemas.openxmlformats.org/officeDocument/2006/relationships/hyperlink" Target="https://lannuaire.service-public.fr/navigation/hauts-de-france/cap_emploi" TargetMode="External"/><Relationship Id="rId12" Type="http://schemas.openxmlformats.org/officeDocument/2006/relationships/slide" Target="slide57.xml"/><Relationship Id="rId17" Type="http://schemas.openxmlformats.org/officeDocument/2006/relationships/image" Target="../media/image19.svg"/><Relationship Id="rId2" Type="http://schemas.openxmlformats.org/officeDocument/2006/relationships/slide" Target="slide44.xml"/><Relationship Id="rId16" Type="http://schemas.openxmlformats.org/officeDocument/2006/relationships/image" Target="../media/image18.png"/><Relationship Id="rId20" Type="http://schemas.openxmlformats.org/officeDocument/2006/relationships/image" Target="../media/image20.png"/><Relationship Id="rId1" Type="http://schemas.openxmlformats.org/officeDocument/2006/relationships/slideLayout" Target="../slideLayouts/slideLayout8.xml"/><Relationship Id="rId6" Type="http://schemas.openxmlformats.org/officeDocument/2006/relationships/hyperlink" Target="https://www.francetravail.fr/annuaire/votre-agence-francetravail.html" TargetMode="External"/><Relationship Id="rId11" Type="http://schemas.openxmlformats.org/officeDocument/2006/relationships/slide" Target="slide13.xml"/><Relationship Id="rId5" Type="http://schemas.openxmlformats.org/officeDocument/2006/relationships/slide" Target="slide38.xml"/><Relationship Id="rId15" Type="http://schemas.openxmlformats.org/officeDocument/2006/relationships/hyperlink" Target="https://www.c2rp.fr/dispositif/programme-regional-de-formation---prf" TargetMode="External"/><Relationship Id="rId10" Type="http://schemas.openxmlformats.org/officeDocument/2006/relationships/hyperlink" Target="https://monavenirpro-hdf.fr/programme-regional-de-formation-prf/" TargetMode="External"/><Relationship Id="rId19" Type="http://schemas.openxmlformats.org/officeDocument/2006/relationships/hyperlink" Target="https://www.hautsdefrance.fr/categorie/dossiers/les-formations-sanitaires-et-sociales-en-hauts-de-france/" TargetMode="External"/><Relationship Id="rId4" Type="http://schemas.openxmlformats.org/officeDocument/2006/relationships/slide" Target="slide47.xml"/><Relationship Id="rId9" Type="http://schemas.openxmlformats.org/officeDocument/2006/relationships/hyperlink" Target="https://www.c2rp.fr/contact" TargetMode="External"/><Relationship Id="rId14" Type="http://schemas.openxmlformats.org/officeDocument/2006/relationships/image" Target="../media/image17.svg"/><Relationship Id="rId22" Type="http://schemas.openxmlformats.org/officeDocument/2006/relationships/slide" Target="slide3.xml"/></Relationships>
</file>

<file path=ppt/slides/_rels/slide18.xml.rels><?xml version="1.0" encoding="UTF-8" standalone="yes"?>
<Relationships xmlns="http://schemas.openxmlformats.org/package/2006/relationships"><Relationship Id="rId8" Type="http://schemas.openxmlformats.org/officeDocument/2006/relationships/hyperlink" Target="https://www.c2rp.fr/recherche/resultats?query=Pr%C3%A9pa%20apprentissage&amp;codePostal=&amp;radius=5" TargetMode="External"/><Relationship Id="rId13" Type="http://schemas.openxmlformats.org/officeDocument/2006/relationships/image" Target="../media/image19.svg"/><Relationship Id="rId18" Type="http://schemas.openxmlformats.org/officeDocument/2006/relationships/slide" Target="slide44.xml"/><Relationship Id="rId3" Type="http://schemas.openxmlformats.org/officeDocument/2006/relationships/hyperlink" Target="https://lannuaire.service-public.fr/navigation/hauts-de-france/cap_emploi" TargetMode="External"/><Relationship Id="rId7" Type="http://schemas.openxmlformats.org/officeDocument/2006/relationships/hyperlink" Target="https://www.c2rp.fr/dossier/pic---aap-prepa-apprentissage" TargetMode="External"/><Relationship Id="rId12" Type="http://schemas.openxmlformats.org/officeDocument/2006/relationships/image" Target="../media/image18.png"/><Relationship Id="rId17" Type="http://schemas.openxmlformats.org/officeDocument/2006/relationships/slide" Target="slide38.xml"/><Relationship Id="rId2" Type="http://schemas.openxmlformats.org/officeDocument/2006/relationships/hyperlink" Target="https://www.francetravail.fr/annuaire/votre-agence-francetravail.html" TargetMode="External"/><Relationship Id="rId16" Type="http://schemas.openxmlformats.org/officeDocument/2006/relationships/slide" Target="slide47.xml"/><Relationship Id="rId1" Type="http://schemas.openxmlformats.org/officeDocument/2006/relationships/slideLayout" Target="../slideLayouts/slideLayout8.xml"/><Relationship Id="rId6" Type="http://schemas.openxmlformats.org/officeDocument/2006/relationships/hyperlink" Target="https://umap.openstreetmap.fr/fr/map/prepa-apprentissage_442635#8/49.949/3.126" TargetMode="External"/><Relationship Id="rId11" Type="http://schemas.openxmlformats.org/officeDocument/2006/relationships/image" Target="../media/image17.svg"/><Relationship Id="rId5" Type="http://schemas.openxmlformats.org/officeDocument/2006/relationships/hyperlink" Target="https://travail-emploi.gouv.fr/le-ministere-en-action/pic/prepa-apprentissage-pic" TargetMode="External"/><Relationship Id="rId15" Type="http://schemas.openxmlformats.org/officeDocument/2006/relationships/image" Target="../media/image21.svg"/><Relationship Id="rId10" Type="http://schemas.openxmlformats.org/officeDocument/2006/relationships/image" Target="../media/image16.png"/><Relationship Id="rId19" Type="http://schemas.openxmlformats.org/officeDocument/2006/relationships/slide" Target="slide3.xml"/><Relationship Id="rId4" Type="http://schemas.openxmlformats.org/officeDocument/2006/relationships/hyperlink" Target="https://lannuaire.service-public.fr/recherche?whoWhat=Mission+locale+pour+l%27insertion+professionnelle+et+sociale+des+jeunes+%2816-25+ans%29&amp;where=Hauts+De+France" TargetMode="External"/><Relationship Id="rId9" Type="http://schemas.openxmlformats.org/officeDocument/2006/relationships/hyperlink" Target="https://www.letudiant.fr/etudes/alternance/prepa-apprentissage-quand-je-suis-arrive-je-me-sentais-perdu-mais-la-prepa-apprentissage-ma-redonne-confiance-en-moi.html#:~:text=J'ai%20fait%20mes%20quatre,'arriver%20%C3%A0%20l'heure." TargetMode="External"/><Relationship Id="rId14" Type="http://schemas.openxmlformats.org/officeDocument/2006/relationships/image" Target="../media/image20.png"/></Relationships>
</file>

<file path=ppt/slides/_rels/slide19.xml.rels><?xml version="1.0" encoding="UTF-8" standalone="yes"?>
<Relationships xmlns="http://schemas.openxmlformats.org/package/2006/relationships"><Relationship Id="rId8" Type="http://schemas.openxmlformats.org/officeDocument/2006/relationships/hyperlink" Target="https://www.youtube.com/watch?v=fdPFb_1Gc3Y" TargetMode="External"/><Relationship Id="rId13" Type="http://schemas.openxmlformats.org/officeDocument/2006/relationships/image" Target="../media/image20.png"/><Relationship Id="rId18" Type="http://schemas.openxmlformats.org/officeDocument/2006/relationships/slide" Target="slide3.xml"/><Relationship Id="rId3" Type="http://schemas.openxmlformats.org/officeDocument/2006/relationships/hyperlink" Target="https://lannuaire.service-public.fr/navigation/hauts-de-france/cap_emploi" TargetMode="External"/><Relationship Id="rId7" Type="http://schemas.openxmlformats.org/officeDocument/2006/relationships/hyperlink" Target="https://travail-emploi.gouv.fr/la-prepa-competences" TargetMode="External"/><Relationship Id="rId12" Type="http://schemas.openxmlformats.org/officeDocument/2006/relationships/image" Target="../media/image19.svg"/><Relationship Id="rId17" Type="http://schemas.openxmlformats.org/officeDocument/2006/relationships/slide" Target="slide44.xml"/><Relationship Id="rId2" Type="http://schemas.openxmlformats.org/officeDocument/2006/relationships/hyperlink" Target="https://www.francetravail.fr/annuaire/votre-agence-francetravail.html" TargetMode="External"/><Relationship Id="rId16" Type="http://schemas.openxmlformats.org/officeDocument/2006/relationships/slide" Target="slide38.xml"/><Relationship Id="rId1" Type="http://schemas.openxmlformats.org/officeDocument/2006/relationships/slideLayout" Target="../slideLayouts/slideLayout8.xml"/><Relationship Id="rId6" Type="http://schemas.openxmlformats.org/officeDocument/2006/relationships/hyperlink" Target="https://www.afpa.fr/particulier/trouver-sa-voie-trouver-son-futur-metier/prepa-competences-une-opportunite-pour-s-inserer-dans-le-marche-de-l-emploi" TargetMode="External"/><Relationship Id="rId11" Type="http://schemas.openxmlformats.org/officeDocument/2006/relationships/image" Target="../media/image18.png"/><Relationship Id="rId5" Type="http://schemas.openxmlformats.org/officeDocument/2006/relationships/hyperlink" Target="https://www.afpa.fr/centres-formation/centres?region=hauts-de-france" TargetMode="External"/><Relationship Id="rId15" Type="http://schemas.openxmlformats.org/officeDocument/2006/relationships/slide" Target="slide47.xml"/><Relationship Id="rId10" Type="http://schemas.openxmlformats.org/officeDocument/2006/relationships/image" Target="../media/image17.svg"/><Relationship Id="rId4" Type="http://schemas.openxmlformats.org/officeDocument/2006/relationships/hyperlink" Target="https://lannuaire.service-public.fr/recherche?whoWhat=Mission+locale+pour+l%27insertion+professionnelle+et+sociale+des+jeunes+%2816-25+ans%29&amp;where=Hauts+De+France" TargetMode="External"/><Relationship Id="rId9" Type="http://schemas.openxmlformats.org/officeDocument/2006/relationships/image" Target="../media/image16.png"/><Relationship Id="rId14" Type="http://schemas.openxmlformats.org/officeDocument/2006/relationships/image" Target="../media/image21.svg"/></Relationships>
</file>

<file path=ppt/slides/_rels/slide20.xml.rels><?xml version="1.0" encoding="UTF-8" standalone="yes"?>
<Relationships xmlns="http://schemas.openxmlformats.org/package/2006/relationships"><Relationship Id="rId8" Type="http://schemas.openxmlformats.org/officeDocument/2006/relationships/image" Target="../media/image17.svg"/><Relationship Id="rId13" Type="http://schemas.openxmlformats.org/officeDocument/2006/relationships/slide" Target="slide47.xml"/><Relationship Id="rId3" Type="http://schemas.openxmlformats.org/officeDocument/2006/relationships/hyperlink" Target="https://travail-emploi.gouv.fr/les-operateurs-de-competences-opco" TargetMode="External"/><Relationship Id="rId7" Type="http://schemas.openxmlformats.org/officeDocument/2006/relationships/image" Target="../media/image16.png"/><Relationship Id="rId12" Type="http://schemas.openxmlformats.org/officeDocument/2006/relationships/image" Target="../media/image21.svg"/><Relationship Id="rId17" Type="http://schemas.openxmlformats.org/officeDocument/2006/relationships/hyperlink" Target="https://www.fastt.org/accompagnement/actualite/le-contrat-dalternance-de-reconversion-une-possibilite-de-retour-a-lemploi" TargetMode="External"/><Relationship Id="rId2" Type="http://schemas.openxmlformats.org/officeDocument/2006/relationships/notesSlide" Target="../notesSlides/notesSlide9.xml"/><Relationship Id="rId16" Type="http://schemas.openxmlformats.org/officeDocument/2006/relationships/slide" Target="slide3.xml"/><Relationship Id="rId1" Type="http://schemas.openxmlformats.org/officeDocument/2006/relationships/slideLayout" Target="../slideLayouts/slideLayout8.xml"/><Relationship Id="rId6" Type="http://schemas.openxmlformats.org/officeDocument/2006/relationships/hyperlink" Target="https://www.formulaires.service-public.fr/gf/cerfa_16155.do" TargetMode="External"/><Relationship Id="rId11" Type="http://schemas.openxmlformats.org/officeDocument/2006/relationships/image" Target="../media/image20.png"/><Relationship Id="rId5" Type="http://schemas.openxmlformats.org/officeDocument/2006/relationships/hyperlink" Target="https://www.centre-inffo.fr/site-droit-formation/actualites-droit/promotion-ou-reconversion-par-alternance-pro-a" TargetMode="External"/><Relationship Id="rId15" Type="http://schemas.openxmlformats.org/officeDocument/2006/relationships/slide" Target="slide44.xml"/><Relationship Id="rId10" Type="http://schemas.openxmlformats.org/officeDocument/2006/relationships/image" Target="../media/image19.svg"/><Relationship Id="rId4" Type="http://schemas.openxmlformats.org/officeDocument/2006/relationships/hyperlink" Target="https://travail-emploi.gouv.fr/la-reconversion-ou-promotion-par-alternance-pro#anchor-navigation-678" TargetMode="External"/><Relationship Id="rId9" Type="http://schemas.openxmlformats.org/officeDocument/2006/relationships/image" Target="../media/image18.png"/><Relationship Id="rId14" Type="http://schemas.openxmlformats.org/officeDocument/2006/relationships/slide" Target="slide38.xml"/></Relationships>
</file>

<file path=ppt/slides/_rels/slide21.xml.rels><?xml version="1.0" encoding="UTF-8" standalone="yes"?>
<Relationships xmlns="http://schemas.openxmlformats.org/package/2006/relationships"><Relationship Id="rId8" Type="http://schemas.openxmlformats.org/officeDocument/2006/relationships/hyperlink" Target="https://travail-emploi.gouv.fr/le-contrat-dapprentissage" TargetMode="External"/><Relationship Id="rId13" Type="http://schemas.openxmlformats.org/officeDocument/2006/relationships/image" Target="../media/image17.svg"/><Relationship Id="rId18" Type="http://schemas.openxmlformats.org/officeDocument/2006/relationships/hyperlink" Target="https://www.monparcourshandicap.gouv.fr/alternance/quelles-sont-les-mesures-de-compensation-du-handicap" TargetMode="External"/><Relationship Id="rId26" Type="http://schemas.openxmlformats.org/officeDocument/2006/relationships/slide" Target="slide42.xml"/><Relationship Id="rId3" Type="http://schemas.openxmlformats.org/officeDocument/2006/relationships/hyperlink" Target="https://www.agefiph.fr/aides-handicap/aide-lembauche-en-contrat-dapprentissage-dune-personne-handicapee" TargetMode="External"/><Relationship Id="rId21" Type="http://schemas.openxmlformats.org/officeDocument/2006/relationships/slide" Target="slide48.xml"/><Relationship Id="rId7" Type="http://schemas.openxmlformats.org/officeDocument/2006/relationships/hyperlink" Target="https://www.unml.info/le-reseau/annuaire/?type=418&amp;nom=&amp;region=329&amp;departement=&amp;affichage=liste&amp;hp_v=&amp;hp_r=1" TargetMode="External"/><Relationship Id="rId12" Type="http://schemas.openxmlformats.org/officeDocument/2006/relationships/image" Target="../media/image16.png"/><Relationship Id="rId17" Type="http://schemas.openxmlformats.org/officeDocument/2006/relationships/image" Target="../media/image21.svg"/><Relationship Id="rId25" Type="http://schemas.openxmlformats.org/officeDocument/2006/relationships/slide" Target="slide40.xml"/><Relationship Id="rId2" Type="http://schemas.openxmlformats.org/officeDocument/2006/relationships/notesSlide" Target="../notesSlides/notesSlide10.xml"/><Relationship Id="rId16" Type="http://schemas.openxmlformats.org/officeDocument/2006/relationships/image" Target="../media/image20.png"/><Relationship Id="rId20" Type="http://schemas.openxmlformats.org/officeDocument/2006/relationships/slide" Target="slide46.xml"/><Relationship Id="rId1" Type="http://schemas.openxmlformats.org/officeDocument/2006/relationships/slideLayout" Target="../slideLayouts/slideLayout8.xml"/><Relationship Id="rId6" Type="http://schemas.openxmlformats.org/officeDocument/2006/relationships/hyperlink" Target="https://lannuaire.service-public.fr/navigation/hauts-de-france/france_travail" TargetMode="External"/><Relationship Id="rId11" Type="http://schemas.openxmlformats.org/officeDocument/2006/relationships/hyperlink" Target="https://www.alternance.emploi.gouv.fr/demarches-administratives" TargetMode="External"/><Relationship Id="rId24" Type="http://schemas.openxmlformats.org/officeDocument/2006/relationships/slide" Target="slide39.xml"/><Relationship Id="rId5" Type="http://schemas.openxmlformats.org/officeDocument/2006/relationships/hyperlink" Target="https://lannuaire.service-public.fr/navigation/hauts-de-france/cap_emploi" TargetMode="External"/><Relationship Id="rId15" Type="http://schemas.openxmlformats.org/officeDocument/2006/relationships/image" Target="../media/image19.svg"/><Relationship Id="rId23" Type="http://schemas.openxmlformats.org/officeDocument/2006/relationships/slide" Target="slide45.xml"/><Relationship Id="rId10" Type="http://schemas.openxmlformats.org/officeDocument/2006/relationships/slide" Target="slide13.xml"/><Relationship Id="rId19" Type="http://schemas.openxmlformats.org/officeDocument/2006/relationships/slide" Target="slide47.xml"/><Relationship Id="rId4" Type="http://schemas.openxmlformats.org/officeDocument/2006/relationships/hyperlink" Target="https://www.fiphfp.fr/employeurs/nos-aides-financieres/catalogue-des-interventions/indemnite-d-apprentissage" TargetMode="External"/><Relationship Id="rId9" Type="http://schemas.openxmlformats.org/officeDocument/2006/relationships/hyperlink" Target="https://travail-emploi.gouv.fr/apprentissage-et-handicap-un-guide-pour-les-employeurs-et-les-apprentis" TargetMode="External"/><Relationship Id="rId14" Type="http://schemas.openxmlformats.org/officeDocument/2006/relationships/image" Target="../media/image18.png"/><Relationship Id="rId22" Type="http://schemas.openxmlformats.org/officeDocument/2006/relationships/slide" Target="slide44.xml"/><Relationship Id="rId27" Type="http://schemas.openxmlformats.org/officeDocument/2006/relationships/slide" Target="slide3.xml"/></Relationships>
</file>

<file path=ppt/slides/_rels/slide22.xml.rels><?xml version="1.0" encoding="UTF-8" standalone="yes"?>
<Relationships xmlns="http://schemas.openxmlformats.org/package/2006/relationships"><Relationship Id="rId13" Type="http://schemas.openxmlformats.org/officeDocument/2006/relationships/hyperlink" Target="https://www.monparcourshandicap.gouv.fr/glossaire/ass" TargetMode="External"/><Relationship Id="rId18" Type="http://schemas.openxmlformats.org/officeDocument/2006/relationships/image" Target="../media/image20.png"/><Relationship Id="rId26" Type="http://schemas.openxmlformats.org/officeDocument/2006/relationships/slide" Target="slide46.xml"/><Relationship Id="rId3" Type="http://schemas.openxmlformats.org/officeDocument/2006/relationships/hyperlink" Target="https://www.francetravail.fr/employeur/aides-aux-recrutements/les-aides-a-lembauche/aide-a-lembauche-dun-demandeur-d.html" TargetMode="External"/><Relationship Id="rId21" Type="http://schemas.openxmlformats.org/officeDocument/2006/relationships/image" Target="../media/image18.png"/><Relationship Id="rId7" Type="http://schemas.openxmlformats.org/officeDocument/2006/relationships/hyperlink" Target="https://www.francetravail.fr/annuaire/votre-agence-francetravail.html" TargetMode="External"/><Relationship Id="rId12" Type="http://schemas.openxmlformats.org/officeDocument/2006/relationships/hyperlink" Target="https://www.service-public.fr/particuliers/vosdroits/F15478" TargetMode="External"/><Relationship Id="rId17" Type="http://schemas.openxmlformats.org/officeDocument/2006/relationships/image" Target="../media/image17.svg"/><Relationship Id="rId25" Type="http://schemas.openxmlformats.org/officeDocument/2006/relationships/slide" Target="slide47.xml"/><Relationship Id="rId33" Type="http://schemas.openxmlformats.org/officeDocument/2006/relationships/slide" Target="slide3.xml"/><Relationship Id="rId2" Type="http://schemas.openxmlformats.org/officeDocument/2006/relationships/notesSlide" Target="../notesSlides/notesSlide11.xml"/><Relationship Id="rId16" Type="http://schemas.openxmlformats.org/officeDocument/2006/relationships/image" Target="../media/image16.png"/><Relationship Id="rId20" Type="http://schemas.openxmlformats.org/officeDocument/2006/relationships/hyperlink" Target="https://www.alternance.emploi.gouv.fr/demarches-administratives" TargetMode="External"/><Relationship Id="rId29" Type="http://schemas.openxmlformats.org/officeDocument/2006/relationships/slide" Target="slide45.xml"/><Relationship Id="rId1" Type="http://schemas.openxmlformats.org/officeDocument/2006/relationships/slideLayout" Target="../slideLayouts/slideLayout8.xml"/><Relationship Id="rId6" Type="http://schemas.openxmlformats.org/officeDocument/2006/relationships/hyperlink" Target="https://www.service-public.fr/particuliers/vosdroits/F78" TargetMode="External"/><Relationship Id="rId11" Type="http://schemas.openxmlformats.org/officeDocument/2006/relationships/hyperlink" Target="https://www.monparcourshandicap.gouv.fr/alternance/quest-ce-que-le-contrat-de-professionnalisation" TargetMode="External"/><Relationship Id="rId24" Type="http://schemas.openxmlformats.org/officeDocument/2006/relationships/hyperlink" Target="https://www.monparcourshandicap.gouv.fr/alternance/quelles-sont-les-mesures-de-compensation-du-handicap" TargetMode="External"/><Relationship Id="rId32" Type="http://schemas.openxmlformats.org/officeDocument/2006/relationships/slide" Target="slide42.xml"/><Relationship Id="rId5" Type="http://schemas.openxmlformats.org/officeDocument/2006/relationships/hyperlink" Target="https://www.agefiph.fr/aides-handicap/aide-lembauche-en-contrat-de-professionnalisation-dune-personne-handicapee" TargetMode="External"/><Relationship Id="rId15" Type="http://schemas.openxmlformats.org/officeDocument/2006/relationships/hyperlink" Target="https://www.service-public.fr/particuliers/vosdroits/F542" TargetMode="External"/><Relationship Id="rId23" Type="http://schemas.openxmlformats.org/officeDocument/2006/relationships/hyperlink" Target="https://formation.lefebvre-dalloz.fr/actualite/contrat-de-professionnalisation-experimental-fonctionnement-et-nouveautes" TargetMode="External"/><Relationship Id="rId28" Type="http://schemas.openxmlformats.org/officeDocument/2006/relationships/slide" Target="slide44.xml"/><Relationship Id="rId10" Type="http://schemas.openxmlformats.org/officeDocument/2006/relationships/slide" Target="slide13.xml"/><Relationship Id="rId19" Type="http://schemas.openxmlformats.org/officeDocument/2006/relationships/image" Target="../media/image21.svg"/><Relationship Id="rId31" Type="http://schemas.openxmlformats.org/officeDocument/2006/relationships/slide" Target="slide40.xml"/><Relationship Id="rId4" Type="http://schemas.openxmlformats.org/officeDocument/2006/relationships/hyperlink" Target="https://www.francetravail.fr/employeur/aides-aux-recrutements/les-aides-a-lembauche/embauche-de-de-de-45-ans-et-plus.html" TargetMode="External"/><Relationship Id="rId9" Type="http://schemas.openxmlformats.org/officeDocument/2006/relationships/hyperlink" Target="https://lannuaire.service-public.fr/recherche?whoWhat=Mission+locale+pour+l%27insertion+professionnelle+et+sociale+des+jeunes+%2816-25+ans%29&amp;where=Hauts+De+France" TargetMode="External"/><Relationship Id="rId14" Type="http://schemas.openxmlformats.org/officeDocument/2006/relationships/hyperlink" Target="https://www.monparcourshandicap.gouv.fr/glossaire/aah" TargetMode="External"/><Relationship Id="rId22" Type="http://schemas.openxmlformats.org/officeDocument/2006/relationships/image" Target="../media/image19.svg"/><Relationship Id="rId27" Type="http://schemas.openxmlformats.org/officeDocument/2006/relationships/slide" Target="slide48.xml"/><Relationship Id="rId30" Type="http://schemas.openxmlformats.org/officeDocument/2006/relationships/slide" Target="slide39.xml"/><Relationship Id="rId8" Type="http://schemas.openxmlformats.org/officeDocument/2006/relationships/hyperlink" Target="https://lannuaire.service-public.fr/navigation/hauts-de-france/cap_emploi" TargetMode="External"/></Relationships>
</file>

<file path=ppt/slides/_rels/slide23.xml.rels><?xml version="1.0" encoding="UTF-8" standalone="yes"?>
<Relationships xmlns="http://schemas.openxmlformats.org/package/2006/relationships"><Relationship Id="rId8" Type="http://schemas.openxmlformats.org/officeDocument/2006/relationships/hyperlink" Target="https://travail-emploi.gouv.fr/la-convention-de-reeducation-professionnelle-en-entreprise-crpe#anchor-navigation-579" TargetMode="External"/><Relationship Id="rId13" Type="http://schemas.openxmlformats.org/officeDocument/2006/relationships/image" Target="../media/image20.png"/><Relationship Id="rId18" Type="http://schemas.openxmlformats.org/officeDocument/2006/relationships/slide" Target="slide54.xml"/><Relationship Id="rId3" Type="http://schemas.openxmlformats.org/officeDocument/2006/relationships/hyperlink" Target="https://lannuaire.service-public.fr/navigation/hauts-de-france/cap_emploi" TargetMode="External"/><Relationship Id="rId7" Type="http://schemas.openxmlformats.org/officeDocument/2006/relationships/hyperlink" Target="https://www.cometefrance.com/" TargetMode="External"/><Relationship Id="rId12" Type="http://schemas.openxmlformats.org/officeDocument/2006/relationships/image" Target="../media/image17.svg"/><Relationship Id="rId17" Type="http://schemas.openxmlformats.org/officeDocument/2006/relationships/hyperlink" Target="https://www.monparcourshandicap.gouv.fr/glossaire/ops" TargetMode="External"/><Relationship Id="rId2" Type="http://schemas.openxmlformats.org/officeDocument/2006/relationships/notesSlide" Target="../notesSlides/notesSlide12.xml"/><Relationship Id="rId16" Type="http://schemas.openxmlformats.org/officeDocument/2006/relationships/image" Target="../media/image19.svg"/><Relationship Id="rId1" Type="http://schemas.openxmlformats.org/officeDocument/2006/relationships/slideLayout" Target="../slideLayouts/slideLayout8.xml"/><Relationship Id="rId6" Type="http://schemas.openxmlformats.org/officeDocument/2006/relationships/hyperlink" Target="https://lannuaire.service-public.fr/recherche?whoWhat=Mutualit%C3%A9+sociale+agricole+%28MSA%29&amp;where=Hauts+De+France" TargetMode="External"/><Relationship Id="rId11" Type="http://schemas.openxmlformats.org/officeDocument/2006/relationships/image" Target="../media/image16.png"/><Relationship Id="rId5" Type="http://schemas.openxmlformats.org/officeDocument/2006/relationships/hyperlink" Target="https://lannuaire.service-public.fr/navigation/hauts-de-france/cpam" TargetMode="External"/><Relationship Id="rId15" Type="http://schemas.openxmlformats.org/officeDocument/2006/relationships/image" Target="../media/image18.png"/><Relationship Id="rId10" Type="http://schemas.openxmlformats.org/officeDocument/2006/relationships/hyperlink" Target="https://travail-emploi.gouv.fr/la-visite-de-pre-reprise-et-la-visite-de-reprise" TargetMode="External"/><Relationship Id="rId19" Type="http://schemas.openxmlformats.org/officeDocument/2006/relationships/slide" Target="slide3.xml"/><Relationship Id="rId4" Type="http://schemas.openxmlformats.org/officeDocument/2006/relationships/hyperlink" Target="https://www.carsat-hdf.fr/home/nous-connaitre/nous-contacter.html" TargetMode="External"/><Relationship Id="rId9" Type="http://schemas.openxmlformats.org/officeDocument/2006/relationships/hyperlink" Target="https://www.ameli.fr/hauts-de-seine/entreprise/vos-salaries/retour-emploi/convention-reeducation-professionnelle" TargetMode="External"/><Relationship Id="rId14" Type="http://schemas.openxmlformats.org/officeDocument/2006/relationships/image" Target="../media/image21.svg"/></Relationships>
</file>

<file path=ppt/slides/_rels/slide24.xml.rels><?xml version="1.0" encoding="UTF-8" standalone="yes"?>
<Relationships xmlns="http://schemas.openxmlformats.org/package/2006/relationships"><Relationship Id="rId8" Type="http://schemas.openxmlformats.org/officeDocument/2006/relationships/hyperlink" Target="https://www.ameli.fr/hauts-de-seine/entreprise/vos-salaries/retour-emploi/essai-encadre" TargetMode="External"/><Relationship Id="rId13" Type="http://schemas.openxmlformats.org/officeDocument/2006/relationships/image" Target="../media/image19.svg"/><Relationship Id="rId18" Type="http://schemas.openxmlformats.org/officeDocument/2006/relationships/slide" Target="slide3.xml"/><Relationship Id="rId3" Type="http://schemas.openxmlformats.org/officeDocument/2006/relationships/hyperlink" Target="https://lannuaire.service-public.fr/navigation/hauts-de-france/cap_emploi" TargetMode="External"/><Relationship Id="rId7" Type="http://schemas.openxmlformats.org/officeDocument/2006/relationships/hyperlink" Target="https://travail-emploi.gouv.fr/lessai-encadre" TargetMode="External"/><Relationship Id="rId12" Type="http://schemas.openxmlformats.org/officeDocument/2006/relationships/image" Target="../media/image18.png"/><Relationship Id="rId17" Type="http://schemas.openxmlformats.org/officeDocument/2006/relationships/slide" Target="slide54.xml"/><Relationship Id="rId2" Type="http://schemas.openxmlformats.org/officeDocument/2006/relationships/notesSlide" Target="../notesSlides/notesSlide13.xml"/><Relationship Id="rId16" Type="http://schemas.openxmlformats.org/officeDocument/2006/relationships/hyperlink" Target="https://www.monparcourshandicap.gouv.fr/glossaire/ops" TargetMode="External"/><Relationship Id="rId1" Type="http://schemas.openxmlformats.org/officeDocument/2006/relationships/slideLayout" Target="../slideLayouts/slideLayout8.xml"/><Relationship Id="rId6" Type="http://schemas.openxmlformats.org/officeDocument/2006/relationships/hyperlink" Target="https://www.cometefrance.com/" TargetMode="External"/><Relationship Id="rId11" Type="http://schemas.openxmlformats.org/officeDocument/2006/relationships/image" Target="../media/image17.svg"/><Relationship Id="rId5" Type="http://schemas.openxmlformats.org/officeDocument/2006/relationships/hyperlink" Target="https://lannuaire.service-public.fr/navigation/hauts-de-france/cpam" TargetMode="External"/><Relationship Id="rId15" Type="http://schemas.openxmlformats.org/officeDocument/2006/relationships/image" Target="../media/image21.svg"/><Relationship Id="rId10" Type="http://schemas.openxmlformats.org/officeDocument/2006/relationships/image" Target="../media/image16.png"/><Relationship Id="rId4" Type="http://schemas.openxmlformats.org/officeDocument/2006/relationships/hyperlink" Target="https://www.carsat-hdf.fr/home/nous-connaitre/nous-contacter.html" TargetMode="External"/><Relationship Id="rId9" Type="http://schemas.openxmlformats.org/officeDocument/2006/relationships/hyperlink" Target="https://www.ameli.fr/sites/default/files/Documents/EssaiEncadre_Employeur_BD2023.pdf" TargetMode="External"/><Relationship Id="rId14" Type="http://schemas.openxmlformats.org/officeDocument/2006/relationships/image" Target="../media/image20.png"/></Relationships>
</file>

<file path=ppt/slides/_rels/slide25.xml.rels><?xml version="1.0" encoding="UTF-8" standalone="yes"?>
<Relationships xmlns="http://schemas.openxmlformats.org/package/2006/relationships"><Relationship Id="rId8" Type="http://schemas.openxmlformats.org/officeDocument/2006/relationships/hyperlink" Target="https://www.moncompteformation.gouv.fr/espace-prive/html/#/" TargetMode="External"/><Relationship Id="rId13" Type="http://schemas.openxmlformats.org/officeDocument/2006/relationships/image" Target="../media/image18.png"/><Relationship Id="rId18" Type="http://schemas.openxmlformats.org/officeDocument/2006/relationships/hyperlink" Target="https://handynaction.fr/" TargetMode="External"/><Relationship Id="rId3" Type="http://schemas.openxmlformats.org/officeDocument/2006/relationships/slide" Target="slide13.xml"/><Relationship Id="rId21" Type="http://schemas.openxmlformats.org/officeDocument/2006/relationships/hyperlink" Target="https://bca60.org/" TargetMode="External"/><Relationship Id="rId7" Type="http://schemas.openxmlformats.org/officeDocument/2006/relationships/hyperlink" Target="https://travail-emploi.gouv.fr/les-operateurs-de-competences-opco" TargetMode="External"/><Relationship Id="rId12" Type="http://schemas.openxmlformats.org/officeDocument/2006/relationships/image" Target="../media/image17.svg"/><Relationship Id="rId17" Type="http://schemas.openxmlformats.org/officeDocument/2006/relationships/hyperlink" Target="https://www.actiphe-sime.com/bilandecomp%C3%A9tencesadapt%C3%A9" TargetMode="External"/><Relationship Id="rId2" Type="http://schemas.openxmlformats.org/officeDocument/2006/relationships/notesSlide" Target="../notesSlides/notesSlide14.xml"/><Relationship Id="rId16" Type="http://schemas.openxmlformats.org/officeDocument/2006/relationships/image" Target="../media/image21.svg"/><Relationship Id="rId20" Type="http://schemas.openxmlformats.org/officeDocument/2006/relationships/hyperlink" Target="https://www.aasimh.fr/bca/" TargetMode="External"/><Relationship Id="rId1" Type="http://schemas.openxmlformats.org/officeDocument/2006/relationships/slideLayout" Target="../slideLayouts/slideLayout8.xml"/><Relationship Id="rId6" Type="http://schemas.openxmlformats.org/officeDocument/2006/relationships/hyperlink" Target="https://lannuaire.service-public.fr/recherche?whoWhat=Mission+locale+pour+l%27insertion+professionnelle+et+sociale+des+jeunes+%2816-25+ans%29&amp;where=Hauts+De+France" TargetMode="External"/><Relationship Id="rId11" Type="http://schemas.openxmlformats.org/officeDocument/2006/relationships/image" Target="../media/image16.png"/><Relationship Id="rId5" Type="http://schemas.openxmlformats.org/officeDocument/2006/relationships/hyperlink" Target="https://www.francetravail.fr/annuaire/votre-agence-francetravail.html" TargetMode="External"/><Relationship Id="rId15" Type="http://schemas.openxmlformats.org/officeDocument/2006/relationships/image" Target="../media/image20.png"/><Relationship Id="rId23" Type="http://schemas.openxmlformats.org/officeDocument/2006/relationships/slide" Target="slide3.xml"/><Relationship Id="rId10" Type="http://schemas.openxmlformats.org/officeDocument/2006/relationships/hyperlink" Target="https://www.missionhandicap.fr/blog/369/bilan-de-comp%C3%A9tences-handicap-avantages-questions" TargetMode="External"/><Relationship Id="rId19" Type="http://schemas.openxmlformats.org/officeDocument/2006/relationships/hyperlink" Target="https://www.emploi-et-handicap.com/bilan-de-competences-adapte/" TargetMode="External"/><Relationship Id="rId4" Type="http://schemas.openxmlformats.org/officeDocument/2006/relationships/hyperlink" Target="https://lannuaire.service-public.fr/navigation/hauts-de-france/cap_emploi" TargetMode="External"/><Relationship Id="rId9" Type="http://schemas.openxmlformats.org/officeDocument/2006/relationships/hyperlink" Target="https://www.service-public.fr/particuliers/vosdroits/F3087" TargetMode="External"/><Relationship Id="rId14" Type="http://schemas.openxmlformats.org/officeDocument/2006/relationships/image" Target="../media/image19.svg"/><Relationship Id="rId22" Type="http://schemas.openxmlformats.org/officeDocument/2006/relationships/hyperlink" Target="https://alihanse.org/bilan-de-competences-adapte-bca/" TargetMode="External"/></Relationships>
</file>

<file path=ppt/slides/_rels/slide26.xml.rels><?xml version="1.0" encoding="UTF-8" standalone="yes"?>
<Relationships xmlns="http://schemas.openxmlformats.org/package/2006/relationships"><Relationship Id="rId8" Type="http://schemas.openxmlformats.org/officeDocument/2006/relationships/hyperlink" Target="https://www.c2rp.fr/former-orienter/lieu-accueil/search?reseau=2018&amp;rayon=5000" TargetMode="External"/><Relationship Id="rId13" Type="http://schemas.openxmlformats.org/officeDocument/2006/relationships/slide" Target="slide58.xml"/><Relationship Id="rId18" Type="http://schemas.openxmlformats.org/officeDocument/2006/relationships/image" Target="../media/image18.png"/><Relationship Id="rId26" Type="http://schemas.openxmlformats.org/officeDocument/2006/relationships/hyperlink" Target="https://www.ipsho.org/vae-pro-th/" TargetMode="External"/><Relationship Id="rId3" Type="http://schemas.openxmlformats.org/officeDocument/2006/relationships/hyperlink" Target="https://vae.gouv.fr/savoir-plus/articles/conge-vae/" TargetMode="External"/><Relationship Id="rId21" Type="http://schemas.openxmlformats.org/officeDocument/2006/relationships/image" Target="../media/image21.svg"/><Relationship Id="rId7" Type="http://schemas.openxmlformats.org/officeDocument/2006/relationships/hyperlink" Target="https://www.francecompetences.fr/recherche-resultats/?types=certification&amp;search=&amp;pageType=certification&amp;active=1" TargetMode="External"/><Relationship Id="rId12" Type="http://schemas.openxmlformats.org/officeDocument/2006/relationships/hyperlink" Target="https://travail-emploi.gouv.fr/les-operateurs-de-competences-opco" TargetMode="External"/><Relationship Id="rId17" Type="http://schemas.openxmlformats.org/officeDocument/2006/relationships/image" Target="../media/image17.svg"/><Relationship Id="rId25" Type="http://schemas.openxmlformats.org/officeDocument/2006/relationships/hyperlink" Target="https://www.aasimh.fr/association-aasimh/" TargetMode="External"/><Relationship Id="rId2" Type="http://schemas.openxmlformats.org/officeDocument/2006/relationships/notesSlide" Target="../notesSlides/notesSlide15.xml"/><Relationship Id="rId16" Type="http://schemas.openxmlformats.org/officeDocument/2006/relationships/image" Target="../media/image16.png"/><Relationship Id="rId20" Type="http://schemas.openxmlformats.org/officeDocument/2006/relationships/image" Target="../media/image20.png"/><Relationship Id="rId29" Type="http://schemas.openxmlformats.org/officeDocument/2006/relationships/slide" Target="slide3.xml"/><Relationship Id="rId1" Type="http://schemas.openxmlformats.org/officeDocument/2006/relationships/slideLayout" Target="../slideLayouts/slideLayout8.xml"/><Relationship Id="rId6" Type="http://schemas.openxmlformats.org/officeDocument/2006/relationships/hyperlink" Target="https://travail-emploi.gouv.fr/le-certificat-de-qualification-professionnelle-cqp" TargetMode="External"/><Relationship Id="rId11" Type="http://schemas.openxmlformats.org/officeDocument/2006/relationships/hyperlink" Target="https://lannuaire.service-public.fr/navigation/hauts-de-france/cap_emploi" TargetMode="External"/><Relationship Id="rId24" Type="http://schemas.openxmlformats.org/officeDocument/2006/relationships/hyperlink" Target="https://www.emploi-et-handicap.com/" TargetMode="External"/><Relationship Id="rId5" Type="http://schemas.openxmlformats.org/officeDocument/2006/relationships/hyperlink" Target="https://travail-emploi.gouv.fr/les-titres-professionnels" TargetMode="External"/><Relationship Id="rId15" Type="http://schemas.openxmlformats.org/officeDocument/2006/relationships/hyperlink" Target="https://www.service-public.fr/particuliers/vosdroits/R10282" TargetMode="External"/><Relationship Id="rId23" Type="http://schemas.openxmlformats.org/officeDocument/2006/relationships/hyperlink" Target="https://handynaction.fr/nos-activites/prestation-vae/" TargetMode="External"/><Relationship Id="rId28" Type="http://schemas.openxmlformats.org/officeDocument/2006/relationships/hyperlink" Target="https://vae.gouv.fr/savoir-plus/articles/qui-accompagne-a-la-vae/" TargetMode="External"/><Relationship Id="rId10" Type="http://schemas.openxmlformats.org/officeDocument/2006/relationships/hyperlink" Target="https://lannuaire.service-public.fr/recherche?whoWhat=Mission+locale+pour+l%27insertion+professionnelle+et+sociale+des+jeunes+%2816-25+ans%29&amp;where=Hauts+De+France" TargetMode="External"/><Relationship Id="rId19" Type="http://schemas.openxmlformats.org/officeDocument/2006/relationships/image" Target="../media/image19.svg"/><Relationship Id="rId4" Type="http://schemas.openxmlformats.org/officeDocument/2006/relationships/hyperlink" Target="https://vae.gouv.fr/" TargetMode="External"/><Relationship Id="rId9" Type="http://schemas.openxmlformats.org/officeDocument/2006/relationships/hyperlink" Target="https://lannuaire.service-public.fr/gouvernement/2c49d3f9-b785-435a-aabc-f9b50e1b0f2f" TargetMode="External"/><Relationship Id="rId14" Type="http://schemas.openxmlformats.org/officeDocument/2006/relationships/slide" Target="slide13.xml"/><Relationship Id="rId22" Type="http://schemas.openxmlformats.org/officeDocument/2006/relationships/hyperlink" Target="https://www.actiphe-sime.com/vae" TargetMode="External"/><Relationship Id="rId27" Type="http://schemas.openxmlformats.org/officeDocument/2006/relationships/hyperlink" Target="https://alihanse.org/validation-des-acquis-de-lexperience-vae-pro-th/" TargetMode="External"/></Relationships>
</file>

<file path=ppt/slides/_rels/slide27.xml.rels><?xml version="1.0" encoding="UTF-8" standalone="yes"?>
<Relationships xmlns="http://schemas.openxmlformats.org/package/2006/relationships"><Relationship Id="rId13" Type="http://schemas.openxmlformats.org/officeDocument/2006/relationships/hyperlink" Target="https://www.opco-sante.fr/afest" TargetMode="External"/><Relationship Id="rId18" Type="http://schemas.openxmlformats.org/officeDocument/2006/relationships/image" Target="../media/image26.png"/><Relationship Id="rId26" Type="http://schemas.openxmlformats.org/officeDocument/2006/relationships/image" Target="../media/image30.png"/><Relationship Id="rId3" Type="http://schemas.openxmlformats.org/officeDocument/2006/relationships/hyperlink" Target="https://www.legifrance.gouv.fr/codes/article_lc/LEGIARTI000038022325" TargetMode="External"/><Relationship Id="rId21" Type="http://schemas.openxmlformats.org/officeDocument/2006/relationships/hyperlink" Target="https://www.uniformation.fr/entreprise/formation/se-former-en-travaillant-l-afest" TargetMode="External"/><Relationship Id="rId34" Type="http://schemas.openxmlformats.org/officeDocument/2006/relationships/image" Target="../media/image35.svg"/><Relationship Id="rId7" Type="http://schemas.openxmlformats.org/officeDocument/2006/relationships/image" Target="../media/image16.png"/><Relationship Id="rId12" Type="http://schemas.openxmlformats.org/officeDocument/2006/relationships/image" Target="../media/image23.png"/><Relationship Id="rId17" Type="http://schemas.openxmlformats.org/officeDocument/2006/relationships/hyperlink" Target="https://www.ocapiat.fr/former-en-situation-de-travail-2/" TargetMode="External"/><Relationship Id="rId25" Type="http://schemas.openxmlformats.org/officeDocument/2006/relationships/hyperlink" Target="https://www.afdas.com/entreprise/developper-les-competences-de-vos-collaborateurs/choisir-le-bon-dispositif/lafest-la-formation-en-situation-de-travail.html" TargetMode="External"/><Relationship Id="rId33" Type="http://schemas.openxmlformats.org/officeDocument/2006/relationships/image" Target="../media/image34.png"/><Relationship Id="rId2" Type="http://schemas.openxmlformats.org/officeDocument/2006/relationships/notesSlide" Target="../notesSlides/notesSlide16.xml"/><Relationship Id="rId16" Type="http://schemas.openxmlformats.org/officeDocument/2006/relationships/image" Target="../media/image25.png"/><Relationship Id="rId20" Type="http://schemas.openxmlformats.org/officeDocument/2006/relationships/image" Target="../media/image27.jpeg"/><Relationship Id="rId29" Type="http://schemas.openxmlformats.org/officeDocument/2006/relationships/hyperlink" Target="https://www.constructys.fr/actions-de-formation-en-situation-de-travail-afest/" TargetMode="External"/><Relationship Id="rId1" Type="http://schemas.openxmlformats.org/officeDocument/2006/relationships/slideLayout" Target="../slideLayouts/slideLayout8.xml"/><Relationship Id="rId6" Type="http://schemas.openxmlformats.org/officeDocument/2006/relationships/hyperlink" Target="https://www.anact.fr/quest-ce-quune-action-de-formation-en-situation-de-travail-afest" TargetMode="External"/><Relationship Id="rId11" Type="http://schemas.openxmlformats.org/officeDocument/2006/relationships/hyperlink" Target="https://www.akto.fr/organiser-formation/afest/" TargetMode="External"/><Relationship Id="rId24" Type="http://schemas.openxmlformats.org/officeDocument/2006/relationships/image" Target="../media/image29.svg"/><Relationship Id="rId32" Type="http://schemas.openxmlformats.org/officeDocument/2006/relationships/image" Target="../media/image33.png"/><Relationship Id="rId5" Type="http://schemas.openxmlformats.org/officeDocument/2006/relationships/hyperlink" Target="https://travail-emploi.gouv.fr/les-operateurs-de-competences-opco" TargetMode="External"/><Relationship Id="rId15" Type="http://schemas.openxmlformats.org/officeDocument/2006/relationships/hyperlink" Target="https://www.opcomobilites.fr/entreprise/sinformer-sur-les-dispositifs/afest-les-actions-de-formation-en-situation-de-travail" TargetMode="External"/><Relationship Id="rId23" Type="http://schemas.openxmlformats.org/officeDocument/2006/relationships/image" Target="../media/image28.png"/><Relationship Id="rId28" Type="http://schemas.openxmlformats.org/officeDocument/2006/relationships/image" Target="../media/image31.jpg"/><Relationship Id="rId10" Type="http://schemas.openxmlformats.org/officeDocument/2006/relationships/image" Target="../media/image22.png"/><Relationship Id="rId19" Type="http://schemas.openxmlformats.org/officeDocument/2006/relationships/hyperlink" Target="https://www.lopcommerce.com/media/hfanehch/200615-opcommerce-kit-afest.pdf" TargetMode="External"/><Relationship Id="rId31" Type="http://schemas.openxmlformats.org/officeDocument/2006/relationships/hyperlink" Target="https://www.opcoep.fr/ressources/centre-ressources/fiche/Fiche-AFEST-opcoep.pdf" TargetMode="External"/><Relationship Id="rId4" Type="http://schemas.openxmlformats.org/officeDocument/2006/relationships/slide" Target="slide7.xml"/><Relationship Id="rId9" Type="http://schemas.openxmlformats.org/officeDocument/2006/relationships/hyperlink" Target="https://www.opco2i.fr/nous-connaitre/les-actualites-et-evenements/quest-ce-quune-afest/" TargetMode="External"/><Relationship Id="rId14" Type="http://schemas.openxmlformats.org/officeDocument/2006/relationships/image" Target="../media/image24.png"/><Relationship Id="rId22" Type="http://schemas.openxmlformats.org/officeDocument/2006/relationships/hyperlink" Target="../Lien%20n&#176;1%20:%20https:/www.uniformation.fr/actualites/loffre-de-formations-cles-en-main-2023-est-disponible" TargetMode="External"/><Relationship Id="rId27" Type="http://schemas.openxmlformats.org/officeDocument/2006/relationships/hyperlink" Target="https://www.opco-atlas.fr/entreprise/formation-en-situation-de-travail.html" TargetMode="External"/><Relationship Id="rId30" Type="http://schemas.openxmlformats.org/officeDocument/2006/relationships/image" Target="../media/image32.png"/><Relationship Id="rId35" Type="http://schemas.openxmlformats.org/officeDocument/2006/relationships/slide" Target="slide3.xml"/><Relationship Id="rId8" Type="http://schemas.openxmlformats.org/officeDocument/2006/relationships/image" Target="../media/image17.svg"/></Relationships>
</file>

<file path=ppt/slides/_rels/slide28.xml.rels><?xml version="1.0" encoding="UTF-8" standalone="yes"?>
<Relationships xmlns="http://schemas.openxmlformats.org/package/2006/relationships"><Relationship Id="rId8" Type="http://schemas.openxmlformats.org/officeDocument/2006/relationships/hyperlink" Target="https://www.unea.fr/le-cdd-tremplin-en-entreprise-adaptee" TargetMode="External"/><Relationship Id="rId13" Type="http://schemas.openxmlformats.org/officeDocument/2006/relationships/image" Target="../media/image16.png"/><Relationship Id="rId18" Type="http://schemas.openxmlformats.org/officeDocument/2006/relationships/image" Target="../media/image39.svg"/><Relationship Id="rId3" Type="http://schemas.openxmlformats.org/officeDocument/2006/relationships/slide" Target="slide58.xml"/><Relationship Id="rId21" Type="http://schemas.openxmlformats.org/officeDocument/2006/relationships/slide" Target="slide3.xml"/><Relationship Id="rId7" Type="http://schemas.openxmlformats.org/officeDocument/2006/relationships/hyperlink" Target="https://travail-emploi.gouv.fr/le-ministere-en-action/pic/ea-cddtremplin-pic" TargetMode="External"/><Relationship Id="rId12" Type="http://schemas.openxmlformats.org/officeDocument/2006/relationships/hyperlink" Target="https://www.youtube.com/watch?v=4tFjKDMAGms" TargetMode="External"/><Relationship Id="rId17" Type="http://schemas.openxmlformats.org/officeDocument/2006/relationships/image" Target="../media/image38.png"/><Relationship Id="rId2" Type="http://schemas.openxmlformats.org/officeDocument/2006/relationships/hyperlink" Target="https://handicap.gouv.fr/sites/handicap/files/2023-05/DP%20CNH%20-%2026%20avril%202023.pdf" TargetMode="External"/><Relationship Id="rId16" Type="http://schemas.openxmlformats.org/officeDocument/2006/relationships/image" Target="../media/image37.svg"/><Relationship Id="rId20" Type="http://schemas.openxmlformats.org/officeDocument/2006/relationships/image" Target="../media/image41.svg"/><Relationship Id="rId1" Type="http://schemas.openxmlformats.org/officeDocument/2006/relationships/slideLayout" Target="../slideLayouts/slideLayout8.xml"/><Relationship Id="rId6" Type="http://schemas.openxmlformats.org/officeDocument/2006/relationships/hyperlink" Target="https://travail-emploi.gouv.fr/les-entreprises-adaptees-et-les-cdd-tremplin" TargetMode="External"/><Relationship Id="rId11" Type="http://schemas.openxmlformats.org/officeDocument/2006/relationships/hyperlink" Target="https://www.youtube.com/watch?v=xE8a7bCAOrY" TargetMode="External"/><Relationship Id="rId5" Type="http://schemas.openxmlformats.org/officeDocument/2006/relationships/hyperlink" Target="https://www.unea.fr/annuaire-des-entreprises-adaptees?sector=0&amp;section=0&amp;activity=0&amp;keyword=&amp;region=8&amp;lat=&amp;lng=&amp;autocomplete_selected=&amp;form_build_id=form-csEjVjo2bwqH8K8DTxVTGHhUu5ojLeAaNokSOVX6pMA&amp;form_id=ecedi_list_filter_form" TargetMode="External"/><Relationship Id="rId15" Type="http://schemas.openxmlformats.org/officeDocument/2006/relationships/image" Target="../media/image36.png"/><Relationship Id="rId10" Type="http://schemas.openxmlformats.org/officeDocument/2006/relationships/hyperlink" Target="https://youtu.be/ze8Ij6zeYiw" TargetMode="External"/><Relationship Id="rId19" Type="http://schemas.openxmlformats.org/officeDocument/2006/relationships/image" Target="../media/image40.png"/><Relationship Id="rId4" Type="http://schemas.openxmlformats.org/officeDocument/2006/relationships/slide" Target="slide13.xml"/><Relationship Id="rId9" Type="http://schemas.openxmlformats.org/officeDocument/2006/relationships/hyperlink" Target="https://www.agefiph.fr/sites/default/files/medias/fichiers/2022-04/Guide%20pratique%20-%20CDD%20Tremplin%20et%20ALTERNANCE_vdef.pdf" TargetMode="External"/><Relationship Id="rId14" Type="http://schemas.openxmlformats.org/officeDocument/2006/relationships/image" Target="../media/image17.svg"/></Relationships>
</file>

<file path=ppt/slides/_rels/slide29.xml.rels><?xml version="1.0" encoding="UTF-8" standalone="yes"?>
<Relationships xmlns="http://schemas.openxmlformats.org/package/2006/relationships"><Relationship Id="rId8" Type="http://schemas.openxmlformats.org/officeDocument/2006/relationships/hyperlink" Target="mailto:hauts-de-france@agefiph.asso.fr" TargetMode="External"/><Relationship Id="rId13" Type="http://schemas.openxmlformats.org/officeDocument/2006/relationships/image" Target="../media/image37.svg"/><Relationship Id="rId18" Type="http://schemas.openxmlformats.org/officeDocument/2006/relationships/image" Target="../media/image42.png"/><Relationship Id="rId3" Type="http://schemas.openxmlformats.org/officeDocument/2006/relationships/slide" Target="slide13.xml"/><Relationship Id="rId7" Type="http://schemas.openxmlformats.org/officeDocument/2006/relationships/hyperlink" Target="https://lannuaire.service-public.fr/recherche?whoWhat=Mission+locale+pour+l%27insertion+professionnelle+et+sociale+des+jeunes+%2816-25+ans%29&amp;where=Hauts+De+France" TargetMode="External"/><Relationship Id="rId12" Type="http://schemas.openxmlformats.org/officeDocument/2006/relationships/image" Target="../media/image36.png"/><Relationship Id="rId17" Type="http://schemas.openxmlformats.org/officeDocument/2006/relationships/image" Target="../media/image41.svg"/><Relationship Id="rId2" Type="http://schemas.openxmlformats.org/officeDocument/2006/relationships/hyperlink" Target="https://www.francetravail.fr/candidat/en-formation/les-dispositifs/la-remuneration-pendant-la-forma.html" TargetMode="External"/><Relationship Id="rId16" Type="http://schemas.openxmlformats.org/officeDocument/2006/relationships/image" Target="../media/image40.png"/><Relationship Id="rId20" Type="http://schemas.openxmlformats.org/officeDocument/2006/relationships/slide" Target="slide3.xml"/><Relationship Id="rId1" Type="http://schemas.openxmlformats.org/officeDocument/2006/relationships/slideLayout" Target="../slideLayouts/slideLayout8.xml"/><Relationship Id="rId6" Type="http://schemas.openxmlformats.org/officeDocument/2006/relationships/hyperlink" Target="https://lannuaire.service-public.fr/navigation/hauts-de-france/cap_emploi" TargetMode="External"/><Relationship Id="rId11" Type="http://schemas.openxmlformats.org/officeDocument/2006/relationships/image" Target="../media/image17.svg"/><Relationship Id="rId5" Type="http://schemas.openxmlformats.org/officeDocument/2006/relationships/hyperlink" Target="https://www.francetravail.fr/annuaire/votre-agence-francetravail.html" TargetMode="External"/><Relationship Id="rId15" Type="http://schemas.openxmlformats.org/officeDocument/2006/relationships/image" Target="../media/image39.svg"/><Relationship Id="rId10" Type="http://schemas.openxmlformats.org/officeDocument/2006/relationships/image" Target="../media/image16.png"/><Relationship Id="rId19" Type="http://schemas.openxmlformats.org/officeDocument/2006/relationships/image" Target="../media/image43.svg"/><Relationship Id="rId4" Type="http://schemas.openxmlformats.org/officeDocument/2006/relationships/slide" Target="slide58.xml"/><Relationship Id="rId9" Type="http://schemas.openxmlformats.org/officeDocument/2006/relationships/hyperlink" Target="https://dotea.baie-de-somme.educagri.fr/fileadmin/user_upload/PDF/Plaquettes_2022/ELAN_ALTERNANCE.pdf" TargetMode="External"/><Relationship Id="rId14" Type="http://schemas.openxmlformats.org/officeDocument/2006/relationships/image" Target="../media/image38.png"/></Relationships>
</file>

<file path=ppt/slides/_rels/slide30.xml.rels><?xml version="1.0" encoding="UTF-8" standalone="yes"?>
<Relationships xmlns="http://schemas.openxmlformats.org/package/2006/relationships"><Relationship Id="rId8" Type="http://schemas.openxmlformats.org/officeDocument/2006/relationships/hyperlink" Target="https://lannuaire.service-public.fr/navigation/hauts-de-france/cap_emploi" TargetMode="External"/><Relationship Id="rId13" Type="http://schemas.openxmlformats.org/officeDocument/2006/relationships/hyperlink" Target="https://www.emploi-et-handicap.com/activalternance/" TargetMode="External"/><Relationship Id="rId18" Type="http://schemas.openxmlformats.org/officeDocument/2006/relationships/hyperlink" Target="mailto:hauts-de-france@agefiph.asso.fr" TargetMode="External"/><Relationship Id="rId3" Type="http://schemas.openxmlformats.org/officeDocument/2006/relationships/slide" Target="slide58.xml"/><Relationship Id="rId21" Type="http://schemas.openxmlformats.org/officeDocument/2006/relationships/image" Target="../media/image45.svg"/><Relationship Id="rId7" Type="http://schemas.openxmlformats.org/officeDocument/2006/relationships/image" Target="../media/image37.svg"/><Relationship Id="rId12" Type="http://schemas.openxmlformats.org/officeDocument/2006/relationships/hyperlink" Target="https://handynaction.fr/nos-activites/activ-alternance/" TargetMode="External"/><Relationship Id="rId17" Type="http://schemas.openxmlformats.org/officeDocument/2006/relationships/hyperlink" Target="https://alihanse.org/activ-alternance/" TargetMode="External"/><Relationship Id="rId2" Type="http://schemas.openxmlformats.org/officeDocument/2006/relationships/slide" Target="slide29.xml"/><Relationship Id="rId16" Type="http://schemas.openxmlformats.org/officeDocument/2006/relationships/hyperlink" Target="https://www.ipsho.org/activ-alternance/" TargetMode="External"/><Relationship Id="rId20" Type="http://schemas.openxmlformats.org/officeDocument/2006/relationships/image" Target="../media/image44.png"/><Relationship Id="rId1" Type="http://schemas.openxmlformats.org/officeDocument/2006/relationships/slideLayout" Target="../slideLayouts/slideLayout8.xml"/><Relationship Id="rId6" Type="http://schemas.openxmlformats.org/officeDocument/2006/relationships/image" Target="../media/image36.png"/><Relationship Id="rId11" Type="http://schemas.openxmlformats.org/officeDocument/2006/relationships/hyperlink" Target="https://www.actiphe-sime.com/activalternance" TargetMode="External"/><Relationship Id="rId5" Type="http://schemas.openxmlformats.org/officeDocument/2006/relationships/image" Target="../media/image17.svg"/><Relationship Id="rId15" Type="http://schemas.openxmlformats.org/officeDocument/2006/relationships/hyperlink" Target="https://www.aasimh.fr/3aph/" TargetMode="External"/><Relationship Id="rId10" Type="http://schemas.openxmlformats.org/officeDocument/2006/relationships/hyperlink" Target="https://www.unml.info/le-reseau/annuaire/?type=418&amp;nom=&amp;region=329&amp;departement=&amp;affichage=liste&amp;hp_v=&amp;hp_r=1" TargetMode="External"/><Relationship Id="rId19" Type="http://schemas.openxmlformats.org/officeDocument/2006/relationships/hyperlink" Target="https://jeunesdavenirs.fr/wp-content/uploads/2024/02/Plaquette-Activ-Alternance.pdf" TargetMode="External"/><Relationship Id="rId4" Type="http://schemas.openxmlformats.org/officeDocument/2006/relationships/image" Target="../media/image16.png"/><Relationship Id="rId9" Type="http://schemas.openxmlformats.org/officeDocument/2006/relationships/hyperlink" Target="https://lannuaire.service-public.fr/navigation/hauts-de-france/france_travail" TargetMode="External"/><Relationship Id="rId14" Type="http://schemas.openxmlformats.org/officeDocument/2006/relationships/hyperlink" Target="https://apahm.org/activ-alternance/" TargetMode="External"/><Relationship Id="rId22" Type="http://schemas.openxmlformats.org/officeDocument/2006/relationships/slide" Target="slide3.xml"/></Relationships>
</file>

<file path=ppt/slides/_rels/slide31.xml.rels><?xml version="1.0" encoding="UTF-8" standalone="yes"?>
<Relationships xmlns="http://schemas.openxmlformats.org/package/2006/relationships"><Relationship Id="rId8" Type="http://schemas.openxmlformats.org/officeDocument/2006/relationships/slide" Target="slide58.xml"/><Relationship Id="rId13" Type="http://schemas.openxmlformats.org/officeDocument/2006/relationships/image" Target="../media/image44.png"/><Relationship Id="rId3" Type="http://schemas.openxmlformats.org/officeDocument/2006/relationships/hyperlink" Target="https://www.oeth.org/" TargetMode="External"/><Relationship Id="rId7" Type="http://schemas.openxmlformats.org/officeDocument/2006/relationships/hyperlink" Target="https://www.youtube.com/watch?v=H7QrLU5E5po" TargetMode="External"/><Relationship Id="rId12" Type="http://schemas.openxmlformats.org/officeDocument/2006/relationships/image" Target="../media/image37.svg"/><Relationship Id="rId2" Type="http://schemas.openxmlformats.org/officeDocument/2006/relationships/hyperlink" Target="mailto:OASISS@IRTSHDF.FR" TargetMode="External"/><Relationship Id="rId1" Type="http://schemas.openxmlformats.org/officeDocument/2006/relationships/slideLayout" Target="../slideLayouts/slideLayout8.xml"/><Relationship Id="rId6" Type="http://schemas.openxmlformats.org/officeDocument/2006/relationships/hyperlink" Target="https://www.c2rp.fr/formation/2480024F/OASISS" TargetMode="External"/><Relationship Id="rId11" Type="http://schemas.openxmlformats.org/officeDocument/2006/relationships/image" Target="../media/image36.png"/><Relationship Id="rId5" Type="http://schemas.openxmlformats.org/officeDocument/2006/relationships/hyperlink" Target="https://irtshdf.fr/wp-content/uploads/2024/11/DEF-Plaquette-OASISS-Candidats-IRTS-HAUTS-DE-FRANCE-ts-logos-1-002.pdf" TargetMode="External"/><Relationship Id="rId15" Type="http://schemas.openxmlformats.org/officeDocument/2006/relationships/slide" Target="slide3.xml"/><Relationship Id="rId10" Type="http://schemas.openxmlformats.org/officeDocument/2006/relationships/image" Target="../media/image17.svg"/><Relationship Id="rId4" Type="http://schemas.openxmlformats.org/officeDocument/2006/relationships/hyperlink" Target="https://www.oeth.org/oasiss-handicap/" TargetMode="External"/><Relationship Id="rId9" Type="http://schemas.openxmlformats.org/officeDocument/2006/relationships/image" Target="../media/image16.png"/><Relationship Id="rId14" Type="http://schemas.openxmlformats.org/officeDocument/2006/relationships/image" Target="../media/image45.svg"/></Relationships>
</file>

<file path=ppt/slides/_rels/slide32.xml.rels><?xml version="1.0" encoding="UTF-8" standalone="yes"?>
<Relationships xmlns="http://schemas.openxmlformats.org/package/2006/relationships"><Relationship Id="rId8" Type="http://schemas.openxmlformats.org/officeDocument/2006/relationships/image" Target="../media/image17.svg"/><Relationship Id="rId13" Type="http://schemas.openxmlformats.org/officeDocument/2006/relationships/slide" Target="slide3.xml"/><Relationship Id="rId3" Type="http://schemas.openxmlformats.org/officeDocument/2006/relationships/hyperlink" Target="https://www.oeth.org/contact/" TargetMode="External"/><Relationship Id="rId7" Type="http://schemas.openxmlformats.org/officeDocument/2006/relationships/image" Target="../media/image16.png"/><Relationship Id="rId12" Type="http://schemas.openxmlformats.org/officeDocument/2006/relationships/image" Target="../media/image45.svg"/><Relationship Id="rId2" Type="http://schemas.openxmlformats.org/officeDocument/2006/relationships/hyperlink" Target="https://www.oeth.org/" TargetMode="External"/><Relationship Id="rId1" Type="http://schemas.openxmlformats.org/officeDocument/2006/relationships/slideLayout" Target="../slideLayouts/slideLayout8.xml"/><Relationship Id="rId6" Type="http://schemas.openxmlformats.org/officeDocument/2006/relationships/slide" Target="slide57.xml"/><Relationship Id="rId11" Type="http://schemas.openxmlformats.org/officeDocument/2006/relationships/image" Target="../media/image44.png"/><Relationship Id="rId5" Type="http://schemas.openxmlformats.org/officeDocument/2006/relationships/hyperlink" Target="https://www.calameo.com/association-oeth/read/0078054570771ea589e58" TargetMode="External"/><Relationship Id="rId10" Type="http://schemas.openxmlformats.org/officeDocument/2006/relationships/image" Target="../media/image37.svg"/><Relationship Id="rId4" Type="http://schemas.openxmlformats.org/officeDocument/2006/relationships/hyperlink" Target="https://www.oeth.org/objectif-parcours-pro/" TargetMode="External"/><Relationship Id="rId9" Type="http://schemas.openxmlformats.org/officeDocument/2006/relationships/image" Target="../media/image36.png"/></Relationships>
</file>

<file path=ppt/slides/_rels/slide33.xml.rels><?xml version="1.0" encoding="UTF-8" standalone="yes"?>
<Relationships xmlns="http://schemas.openxmlformats.org/package/2006/relationships"><Relationship Id="rId8" Type="http://schemas.openxmlformats.org/officeDocument/2006/relationships/hyperlink" Target="https://travail-emploi.gouv.fr/emploi-et-insertion/prevention-maintien-emploi/salarie-travailleur-independant-ou-agent-public/rqth-ou-situation-de-handicap/article/etre-accompagne-dans-l-emploi-avec-les-etablissements-et-services-de" TargetMode="External"/><Relationship Id="rId13" Type="http://schemas.openxmlformats.org/officeDocument/2006/relationships/image" Target="../media/image16.png"/><Relationship Id="rId3" Type="http://schemas.openxmlformats.org/officeDocument/2006/relationships/slide" Target="slide54.xml"/><Relationship Id="rId7" Type="http://schemas.openxmlformats.org/officeDocument/2006/relationships/hyperlink" Target="https://fagerh.fr/centres-formations-prestations-accompagnement?f%5B0%5D=field_region%3A465&amp;f%5B1%5D=field_type_centre%3A396" TargetMode="External"/><Relationship Id="rId12" Type="http://schemas.openxmlformats.org/officeDocument/2006/relationships/image" Target="../media/image37.svg"/><Relationship Id="rId17" Type="http://schemas.openxmlformats.org/officeDocument/2006/relationships/slide" Target="slide3.xml"/><Relationship Id="rId2" Type="http://schemas.openxmlformats.org/officeDocument/2006/relationships/hyperlink" Target="https://www.groupe-ugecam.fr/esrp-espo-ueros-de-la-tour-de-gassies/ueros-unite-devaluation-de-reentrainement-et-dorientation" TargetMode="External"/><Relationship Id="rId16" Type="http://schemas.openxmlformats.org/officeDocument/2006/relationships/image" Target="../media/image47.svg"/><Relationship Id="rId1" Type="http://schemas.openxmlformats.org/officeDocument/2006/relationships/slideLayout" Target="../slideLayouts/slideLayout8.xml"/><Relationship Id="rId6" Type="http://schemas.openxmlformats.org/officeDocument/2006/relationships/hyperlink" Target="https://fagerh.fr/centres-formations-prestations-accompagnement?f%5B0%5D=field_region%3A465&amp;f%5B1%5D=field_type_centre%3A346" TargetMode="External"/><Relationship Id="rId11" Type="http://schemas.openxmlformats.org/officeDocument/2006/relationships/image" Target="../media/image36.png"/><Relationship Id="rId5" Type="http://schemas.openxmlformats.org/officeDocument/2006/relationships/hyperlink" Target="https://lannuaire.service-public.fr/recherche?whoWhat=Maison+d%C3%A9partementale+des+personnes+handicap%C3%A9es+%28MDPH%29&amp;where=Hauts+De+France" TargetMode="External"/><Relationship Id="rId15" Type="http://schemas.openxmlformats.org/officeDocument/2006/relationships/image" Target="../media/image46.png"/><Relationship Id="rId10" Type="http://schemas.openxmlformats.org/officeDocument/2006/relationships/hyperlink" Target="https://www.fagerh.fr/formations-qualifiantes?f%5B0%5D=field_centre_ref%253Afield_region%3A465" TargetMode="External"/><Relationship Id="rId4" Type="http://schemas.openxmlformats.org/officeDocument/2006/relationships/slide" Target="slide13.xml"/><Relationship Id="rId9" Type="http://schemas.openxmlformats.org/officeDocument/2006/relationships/hyperlink" Target="https://www.monparcourshandicap.gouv.fr/aides/des-etablissements-et-services-medico-sociaux-pour-maider-morienter-me-former-et-maccompagner#:~:text=de%20r%C3%A9adaptation%20professionnelle%20%3F-,Les%20%C3%A9tablissements%20et%20services%20de%20pr%C3%A9%2Dorientation%20ou%20de%20r%C3%A9adaptation,pr%C3%A9%2Dorientation%20(CPO)" TargetMode="External"/><Relationship Id="rId14" Type="http://schemas.openxmlformats.org/officeDocument/2006/relationships/image" Target="../media/image17.svg"/></Relationships>
</file>

<file path=ppt/slides/_rels/slide34.xml.rels><?xml version="1.0" encoding="UTF-8" standalone="yes"?>
<Relationships xmlns="http://schemas.openxmlformats.org/package/2006/relationships"><Relationship Id="rId8" Type="http://schemas.openxmlformats.org/officeDocument/2006/relationships/hyperlink" Target="https://www.fiphfp.fr/contactez-nous" TargetMode="External"/><Relationship Id="rId13" Type="http://schemas.openxmlformats.org/officeDocument/2006/relationships/image" Target="../media/image37.svg"/><Relationship Id="rId18" Type="http://schemas.openxmlformats.org/officeDocument/2006/relationships/slide" Target="slide3.xml"/><Relationship Id="rId3" Type="http://schemas.openxmlformats.org/officeDocument/2006/relationships/hyperlink" Target="https://www.agefiph.fr/services-et-aides-financieres" TargetMode="External"/><Relationship Id="rId7" Type="http://schemas.openxmlformats.org/officeDocument/2006/relationships/hyperlink" Target="mailto:hauts-de-france@agefiph.asso.fr" TargetMode="External"/><Relationship Id="rId12" Type="http://schemas.openxmlformats.org/officeDocument/2006/relationships/image" Target="../media/image36.png"/><Relationship Id="rId17" Type="http://schemas.openxmlformats.org/officeDocument/2006/relationships/image" Target="../media/image43.svg"/><Relationship Id="rId2" Type="http://schemas.openxmlformats.org/officeDocument/2006/relationships/hyperlink" Target="https://www.agefiph.fr/aides-handicap/aide-soutien-la-formation-dans-le-cadre-dinclupro-formation" TargetMode="External"/><Relationship Id="rId16" Type="http://schemas.openxmlformats.org/officeDocument/2006/relationships/image" Target="../media/image42.png"/><Relationship Id="rId1" Type="http://schemas.openxmlformats.org/officeDocument/2006/relationships/slideLayout" Target="../slideLayouts/slideLayout8.xml"/><Relationship Id="rId6" Type="http://schemas.openxmlformats.org/officeDocument/2006/relationships/hyperlink" Target="https://www.agefiph.fr/sites/default/files/medias/fichiers/2022-09/Pre%CC%81sentation_IPF_2022.pdf" TargetMode="External"/><Relationship Id="rId11" Type="http://schemas.openxmlformats.org/officeDocument/2006/relationships/image" Target="../media/image17.svg"/><Relationship Id="rId5" Type="http://schemas.openxmlformats.org/officeDocument/2006/relationships/hyperlink" Target="mailto:laurence.nobili@retravailler-np.org" TargetMode="External"/><Relationship Id="rId15" Type="http://schemas.openxmlformats.org/officeDocument/2006/relationships/image" Target="../media/image45.svg"/><Relationship Id="rId10" Type="http://schemas.openxmlformats.org/officeDocument/2006/relationships/image" Target="../media/image16.png"/><Relationship Id="rId4" Type="http://schemas.openxmlformats.org/officeDocument/2006/relationships/slide" Target="slide13.xml"/><Relationship Id="rId9" Type="http://schemas.openxmlformats.org/officeDocument/2006/relationships/hyperlink" Target="https://www.agefiph.fr/sites/default/files/medias/fichiers/2021-10/Flyer%20Inclu%27pro-definitif.pdf" TargetMode="External"/><Relationship Id="rId14" Type="http://schemas.openxmlformats.org/officeDocument/2006/relationships/image" Target="../media/image44.png"/></Relationships>
</file>

<file path=ppt/slides/_rels/slide35.xml.rels><?xml version="1.0" encoding="UTF-8" standalone="yes"?>
<Relationships xmlns="http://schemas.openxmlformats.org/package/2006/relationships"><Relationship Id="rId8" Type="http://schemas.openxmlformats.org/officeDocument/2006/relationships/image" Target="../media/image36.png"/><Relationship Id="rId3" Type="http://schemas.openxmlformats.org/officeDocument/2006/relationships/hyperlink" Target="mailto:contact@duoday.fr" TargetMode="External"/><Relationship Id="rId7" Type="http://schemas.openxmlformats.org/officeDocument/2006/relationships/image" Target="../media/image17.svg"/><Relationship Id="rId12" Type="http://schemas.openxmlformats.org/officeDocument/2006/relationships/slide" Target="slide3.xml"/><Relationship Id="rId2" Type="http://schemas.openxmlformats.org/officeDocument/2006/relationships/hyperlink" Target="https://www.duoday.fr/" TargetMode="External"/><Relationship Id="rId1" Type="http://schemas.openxmlformats.org/officeDocument/2006/relationships/slideLayout" Target="../slideLayouts/slideLayout8.xml"/><Relationship Id="rId6" Type="http://schemas.openxmlformats.org/officeDocument/2006/relationships/image" Target="../media/image16.png"/><Relationship Id="rId11" Type="http://schemas.openxmlformats.org/officeDocument/2006/relationships/image" Target="../media/image45.svg"/><Relationship Id="rId5" Type="http://schemas.openxmlformats.org/officeDocument/2006/relationships/slide" Target="slide13.xml"/><Relationship Id="rId10" Type="http://schemas.openxmlformats.org/officeDocument/2006/relationships/image" Target="../media/image44.png"/><Relationship Id="rId4" Type="http://schemas.openxmlformats.org/officeDocument/2006/relationships/hyperlink" Target="https://handicap.gouv.fr/duoday-2018-les-temoignages" TargetMode="External"/><Relationship Id="rId9" Type="http://schemas.openxmlformats.org/officeDocument/2006/relationships/image" Target="../media/image37.svg"/></Relationships>
</file>

<file path=ppt/slides/_rels/slide36.xml.rels><?xml version="1.0" encoding="UTF-8" standalone="yes"?>
<Relationships xmlns="http://schemas.openxmlformats.org/package/2006/relationships"><Relationship Id="rId8" Type="http://schemas.openxmlformats.org/officeDocument/2006/relationships/hyperlink" Target="https://www.differentetcompetent.org/wp-content/uploads/2021/11/Plaquette-2021.pdf" TargetMode="External"/><Relationship Id="rId13" Type="http://schemas.openxmlformats.org/officeDocument/2006/relationships/image" Target="../media/image36.png"/><Relationship Id="rId3" Type="http://schemas.openxmlformats.org/officeDocument/2006/relationships/hyperlink" Target="mailto:contact@differentetcompetent.org" TargetMode="External"/><Relationship Id="rId7" Type="http://schemas.openxmlformats.org/officeDocument/2006/relationships/hyperlink" Target="mailto:c.dequalco@gmail.com" TargetMode="External"/><Relationship Id="rId12" Type="http://schemas.openxmlformats.org/officeDocument/2006/relationships/image" Target="../media/image17.svg"/><Relationship Id="rId17" Type="http://schemas.openxmlformats.org/officeDocument/2006/relationships/slide" Target="slide3.xml"/><Relationship Id="rId2" Type="http://schemas.openxmlformats.org/officeDocument/2006/relationships/hyperlink" Target="https://www.differentetcompetent.org/contact/" TargetMode="External"/><Relationship Id="rId16" Type="http://schemas.openxmlformats.org/officeDocument/2006/relationships/image" Target="../media/image45.svg"/><Relationship Id="rId1" Type="http://schemas.openxmlformats.org/officeDocument/2006/relationships/slideLayout" Target="../slideLayouts/slideLayout8.xml"/><Relationship Id="rId6" Type="http://schemas.openxmlformats.org/officeDocument/2006/relationships/hyperlink" Target="https://www.gcmsdequalco.com/" TargetMode="External"/><Relationship Id="rId11" Type="http://schemas.openxmlformats.org/officeDocument/2006/relationships/image" Target="../media/image16.png"/><Relationship Id="rId5" Type="http://schemas.openxmlformats.org/officeDocument/2006/relationships/hyperlink" Target="mailto:picardie@differentetcompetent.org" TargetMode="External"/><Relationship Id="rId15" Type="http://schemas.openxmlformats.org/officeDocument/2006/relationships/image" Target="../media/image44.png"/><Relationship Id="rId10" Type="http://schemas.openxmlformats.org/officeDocument/2006/relationships/hyperlink" Target="https://www.differentetcompetent.org/" TargetMode="External"/><Relationship Id="rId4" Type="http://schemas.openxmlformats.org/officeDocument/2006/relationships/hyperlink" Target="tel:+33299040967" TargetMode="External"/><Relationship Id="rId9" Type="http://schemas.openxmlformats.org/officeDocument/2006/relationships/hyperlink" Target="https://www.monparcourshandicap.gouv.fr/temoignages/reconnaissance-des-acquis-de-lexperience-temoignages-daxel-dross-et-malek-terki" TargetMode="External"/><Relationship Id="rId14" Type="http://schemas.openxmlformats.org/officeDocument/2006/relationships/image" Target="../media/image37.svg"/></Relationships>
</file>

<file path=ppt/slides/_rels/slide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image" Target="../media/image48.emf"/><Relationship Id="rId1" Type="http://schemas.openxmlformats.org/officeDocument/2006/relationships/slideLayout" Target="../slideLayouts/slideLayout6.xml"/></Relationships>
</file>

<file path=ppt/slides/_rels/slide38.xml.rels><?xml version="1.0" encoding="UTF-8" standalone="yes"?>
<Relationships xmlns="http://schemas.openxmlformats.org/package/2006/relationships"><Relationship Id="rId8" Type="http://schemas.openxmlformats.org/officeDocument/2006/relationships/hyperlink" Target="https://id-formation.com/" TargetMode="External"/><Relationship Id="rId13" Type="http://schemas.openxmlformats.org/officeDocument/2006/relationships/hyperlink" Target="https://www.c2rp.fr/dossier/handicap---acteurs" TargetMode="External"/><Relationship Id="rId18" Type="http://schemas.openxmlformats.org/officeDocument/2006/relationships/hyperlink" Target="https://www.agefiph.fr/aides-handicap/depot-demande" TargetMode="External"/><Relationship Id="rId3" Type="http://schemas.openxmlformats.org/officeDocument/2006/relationships/hyperlink" Target="https://www.fiphfp.fr/contactez-nous" TargetMode="External"/><Relationship Id="rId7" Type="http://schemas.openxmlformats.org/officeDocument/2006/relationships/hyperlink" Target="https://www.voirensemble.asso.fr/etablissements/sae-savs59-savs62-remora-hauts-de-france" TargetMode="External"/><Relationship Id="rId12" Type="http://schemas.openxmlformats.org/officeDocument/2006/relationships/hyperlink" Target="https://alihanse.org/" TargetMode="External"/><Relationship Id="rId17" Type="http://schemas.openxmlformats.org/officeDocument/2006/relationships/hyperlink" Target="https://www.pasdecalais.fr/Solidarite-Sante/Lutte-contre-les-exclusions/Mamobilite62-la-plateforme-mobilite-du-Departement#id_H21" TargetMode="External"/><Relationship Id="rId2" Type="http://schemas.openxmlformats.org/officeDocument/2006/relationships/hyperlink" Target="mailto:hauts-de-france@agefiph.asso.fr" TargetMode="External"/><Relationship Id="rId16" Type="http://schemas.openxmlformats.org/officeDocument/2006/relationships/image" Target="../media/image17.svg"/><Relationship Id="rId1" Type="http://schemas.openxmlformats.org/officeDocument/2006/relationships/slideLayout" Target="../slideLayouts/slideLayout3.xml"/><Relationship Id="rId6" Type="http://schemas.openxmlformats.org/officeDocument/2006/relationships/hyperlink" Target="https://www.apf-francehandicap.org/" TargetMode="External"/><Relationship Id="rId11" Type="http://schemas.openxmlformats.org/officeDocument/2006/relationships/hyperlink" Target="https://www.fondation-hopale.org/fr" TargetMode="External"/><Relationship Id="rId5" Type="http://schemas.openxmlformats.org/officeDocument/2006/relationships/hyperlink" Target="https://urapeda-pca.com/" TargetMode="External"/><Relationship Id="rId15" Type="http://schemas.openxmlformats.org/officeDocument/2006/relationships/image" Target="../media/image16.png"/><Relationship Id="rId10" Type="http://schemas.openxmlformats.org/officeDocument/2006/relationships/hyperlink" Target="https://www.udapei59.org/" TargetMode="External"/><Relationship Id="rId19" Type="http://schemas.openxmlformats.org/officeDocument/2006/relationships/slide" Target="slide3.xml"/><Relationship Id="rId4" Type="http://schemas.openxmlformats.org/officeDocument/2006/relationships/hyperlink" Target="http://www.sourdmedia.fr/" TargetMode="External"/><Relationship Id="rId9" Type="http://schemas.openxmlformats.org/officeDocument/2006/relationships/hyperlink" Target="https://www.nouvelleforge.com/" TargetMode="External"/><Relationship Id="rId14" Type="http://schemas.openxmlformats.org/officeDocument/2006/relationships/hyperlink" Target="https://www.agefiph.fr/actualites-handicap/les-appuis-specifiques-un-accompagnement-sur-mesure-en-reponse-aux-typologies" TargetMode="External"/></Relationships>
</file>

<file path=ppt/slides/_rels/slide39.xml.rels><?xml version="1.0" encoding="UTF-8" standalone="yes"?>
<Relationships xmlns="http://schemas.openxmlformats.org/package/2006/relationships"><Relationship Id="rId8" Type="http://schemas.openxmlformats.org/officeDocument/2006/relationships/hyperlink" Target="https://www.pasdecalais.fr/Solidarite-Sante/Lutte-contre-les-exclusions/Mamobilite62-la-plateforme-mobilite-du-Departement#id_H21" TargetMode="External"/><Relationship Id="rId3" Type="http://schemas.openxmlformats.org/officeDocument/2006/relationships/hyperlink" Target="mailto:hauts-de-france@agefiph.asso.fr" TargetMode="External"/><Relationship Id="rId7" Type="http://schemas.openxmlformats.org/officeDocument/2006/relationships/image" Target="../media/image17.svg"/><Relationship Id="rId2" Type="http://schemas.openxmlformats.org/officeDocument/2006/relationships/hyperlink" Target="mailto:rhf-hdf@agefiph.asso.fr" TargetMode="External"/><Relationship Id="rId1" Type="http://schemas.openxmlformats.org/officeDocument/2006/relationships/slideLayout" Target="../slideLayouts/slideLayout3.xml"/><Relationship Id="rId6" Type="http://schemas.openxmlformats.org/officeDocument/2006/relationships/image" Target="../media/image16.png"/><Relationship Id="rId5" Type="http://schemas.openxmlformats.org/officeDocument/2006/relationships/hyperlink" Target="https://rhf-hdf.fr/" TargetMode="External"/><Relationship Id="rId10" Type="http://schemas.openxmlformats.org/officeDocument/2006/relationships/slide" Target="slide3.xml"/><Relationship Id="rId4" Type="http://schemas.openxmlformats.org/officeDocument/2006/relationships/hyperlink" Target="https://www.c2rp.fr/dispositif/ressource-handicap-formation-rhf" TargetMode="External"/><Relationship Id="rId9" Type="http://schemas.openxmlformats.org/officeDocument/2006/relationships/hyperlink" Target="https://rhf-hdf.fr/demarche-progres/" TargetMode="External"/></Relationships>
</file>

<file path=ppt/slides/_rels/slide40.xml.rels><?xml version="1.0" encoding="UTF-8" standalone="yes"?>
<Relationships xmlns="http://schemas.openxmlformats.org/package/2006/relationships"><Relationship Id="rId8" Type="http://schemas.openxmlformats.org/officeDocument/2006/relationships/slide" Target="slide3.xml"/><Relationship Id="rId3" Type="http://schemas.openxmlformats.org/officeDocument/2006/relationships/hyperlink" Target="mailto:hauts-de-france@agefiph.asso.fr" TargetMode="External"/><Relationship Id="rId7" Type="http://schemas.openxmlformats.org/officeDocument/2006/relationships/hyperlink" Target="https://www.pasdecalais.fr/Solidarite-Sante/Lutte-contre-les-exclusions/Mamobilite62-la-plateforme-mobilite-du-Departement#id_H21" TargetMode="External"/><Relationship Id="rId2" Type="http://schemas.openxmlformats.org/officeDocument/2006/relationships/hyperlink" Target="mailto:hmagnier@avenirpro.fr" TargetMode="External"/><Relationship Id="rId1" Type="http://schemas.openxmlformats.org/officeDocument/2006/relationships/slideLayout" Target="../slideLayouts/slideLayout3.xml"/><Relationship Id="rId6" Type="http://schemas.openxmlformats.org/officeDocument/2006/relationships/image" Target="../media/image17.svg"/><Relationship Id="rId5" Type="http://schemas.openxmlformats.org/officeDocument/2006/relationships/image" Target="../media/image16.png"/><Relationship Id="rId10" Type="http://schemas.openxmlformats.org/officeDocument/2006/relationships/slide" Target="slide38.xml"/><Relationship Id="rId4" Type="http://schemas.openxmlformats.org/officeDocument/2006/relationships/hyperlink" Target="https://www.c2rp.fr/dispositif/fonds-dequipement-des-apprenants-en-situation-de-handicap---feah" TargetMode="External"/><Relationship Id="rId9" Type="http://schemas.openxmlformats.org/officeDocument/2006/relationships/hyperlink" Target="https://rhf-hdf.fr/demarche-progres/" TargetMode="External"/></Relationships>
</file>

<file path=ppt/slides/_rels/slide41.xml.rels><?xml version="1.0" encoding="UTF-8" standalone="yes"?>
<Relationships xmlns="http://schemas.openxmlformats.org/package/2006/relationships"><Relationship Id="rId8" Type="http://schemas.openxmlformats.org/officeDocument/2006/relationships/image" Target="../media/image17.svg"/><Relationship Id="rId13" Type="http://schemas.openxmlformats.org/officeDocument/2006/relationships/slide" Target="slide3.xml"/><Relationship Id="rId3" Type="http://schemas.openxmlformats.org/officeDocument/2006/relationships/hyperlink" Target="mailto:hauts-de-france@agefiph.asso.fr" TargetMode="External"/><Relationship Id="rId7" Type="http://schemas.openxmlformats.org/officeDocument/2006/relationships/image" Target="../media/image16.png"/><Relationship Id="rId12" Type="http://schemas.openxmlformats.org/officeDocument/2006/relationships/slide" Target="slide33.xml"/><Relationship Id="rId2" Type="http://schemas.openxmlformats.org/officeDocument/2006/relationships/hyperlink" Target="mailto:contact.pecf@aftral.com" TargetMode="External"/><Relationship Id="rId1" Type="http://schemas.openxmlformats.org/officeDocument/2006/relationships/slideLayout" Target="../slideLayouts/slideLayout3.xml"/><Relationship Id="rId6" Type="http://schemas.openxmlformats.org/officeDocument/2006/relationships/hyperlink" Target="https://www.aftral.com/" TargetMode="External"/><Relationship Id="rId11" Type="http://schemas.openxmlformats.org/officeDocument/2006/relationships/slide" Target="slide57.xml"/><Relationship Id="rId5" Type="http://schemas.openxmlformats.org/officeDocument/2006/relationships/hyperlink" Target="https://maformation-monavenir.aftral.com/nos-partenaires/" TargetMode="External"/><Relationship Id="rId10" Type="http://schemas.openxmlformats.org/officeDocument/2006/relationships/slide" Target="slide58.xml"/><Relationship Id="rId4" Type="http://schemas.openxmlformats.org/officeDocument/2006/relationships/hyperlink" Target="https://www.agefiph.fr/aides-handicap/pre-evaluation-des-capacites-la-formation-pecf" TargetMode="External"/><Relationship Id="rId9" Type="http://schemas.openxmlformats.org/officeDocument/2006/relationships/hyperlink" Target="https://www.pasdecalais.fr/Solidarite-Sante/Lutte-contre-les-exclusions/Mamobilite62-la-plateforme-mobilite-du-Departement#id_H21" TargetMode="External"/></Relationships>
</file>

<file path=ppt/slides/_rels/slide42.xml.rels><?xml version="1.0" encoding="UTF-8" standalone="yes"?>
<Relationships xmlns="http://schemas.openxmlformats.org/package/2006/relationships"><Relationship Id="rId8" Type="http://schemas.openxmlformats.org/officeDocument/2006/relationships/hyperlink" Target="https://www.agefiph.fr/aides-handicap/etude-ergonomique" TargetMode="External"/><Relationship Id="rId3" Type="http://schemas.openxmlformats.org/officeDocument/2006/relationships/hyperlink" Target="https://www.fiphfp.fr/contactez-nous" TargetMode="External"/><Relationship Id="rId7" Type="http://schemas.openxmlformats.org/officeDocument/2006/relationships/hyperlink" Target="https://www.agefiph.fr/annuaire" TargetMode="External"/><Relationship Id="rId12" Type="http://schemas.openxmlformats.org/officeDocument/2006/relationships/slide" Target="slide3.xml"/><Relationship Id="rId2" Type="http://schemas.openxmlformats.org/officeDocument/2006/relationships/hyperlink" Target="mailto:hauts-de-france@agefiph.asso.fr" TargetMode="External"/><Relationship Id="rId1" Type="http://schemas.openxmlformats.org/officeDocument/2006/relationships/slideLayout" Target="../slideLayouts/slideLayout3.xml"/><Relationship Id="rId6" Type="http://schemas.openxmlformats.org/officeDocument/2006/relationships/hyperlink" Target="https://lannuaire.service-public.fr/recherche?whoWhat=Mission+locale+pour+l%27insertion+professionnelle+et+sociale+des+jeunes+%2816-25+ans%29&amp;where=Hauts+De+France" TargetMode="External"/><Relationship Id="rId11" Type="http://schemas.openxmlformats.org/officeDocument/2006/relationships/hyperlink" Target="https://www.pasdecalais.fr/Solidarite-Sante/Lutte-contre-les-exclusions/Mamobilite62-la-plateforme-mobilite-du-Departement#id_H21" TargetMode="External"/><Relationship Id="rId5" Type="http://schemas.openxmlformats.org/officeDocument/2006/relationships/hyperlink" Target="https://lannuaire.service-public.fr/navigation/hauts-de-france/cap_emploi" TargetMode="External"/><Relationship Id="rId10" Type="http://schemas.openxmlformats.org/officeDocument/2006/relationships/image" Target="../media/image17.svg"/><Relationship Id="rId4" Type="http://schemas.openxmlformats.org/officeDocument/2006/relationships/hyperlink" Target="https://www.francetravail.fr/annuaire/votre-agence-francetravail.html" TargetMode="External"/><Relationship Id="rId9" Type="http://schemas.openxmlformats.org/officeDocument/2006/relationships/image" Target="../media/image16.png"/></Relationships>
</file>

<file path=ppt/slides/_rels/slide43.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hyperlink" Target="https://fagerh.fr/sites/default/files/public/actualite-newsletter/fichiers/fiche_pass_p_as.pdf" TargetMode="External"/><Relationship Id="rId7" Type="http://schemas.openxmlformats.org/officeDocument/2006/relationships/image" Target="../media/image16.png"/><Relationship Id="rId2" Type="http://schemas.openxmlformats.org/officeDocument/2006/relationships/hyperlink" Target="https://lannuaire.service-public.fr/navigation/cap_emploi" TargetMode="External"/><Relationship Id="rId1" Type="http://schemas.openxmlformats.org/officeDocument/2006/relationships/slideLayout" Target="../slideLayouts/slideLayout3.xml"/><Relationship Id="rId6" Type="http://schemas.openxmlformats.org/officeDocument/2006/relationships/hyperlink" Target="https://www.youtube.com/watch?v=hzJi7Urb5dc" TargetMode="External"/><Relationship Id="rId5" Type="http://schemas.openxmlformats.org/officeDocument/2006/relationships/hyperlink" Target="https://www.lavoixdunord.fr/565089/article/2019-04-08/un-dispositif-innovant-permet-aux-autistes-asperger-de-trouver-un-travail" TargetMode="External"/><Relationship Id="rId10" Type="http://schemas.openxmlformats.org/officeDocument/2006/relationships/slide" Target="slide3.xml"/><Relationship Id="rId4" Type="http://schemas.openxmlformats.org/officeDocument/2006/relationships/hyperlink" Target="https://www.groupe-ugecam.fr/centre-lillois-de-readaptation-professionnelle-clrp-espo-et-esrp/passeport-professionnel-autismes" TargetMode="External"/><Relationship Id="rId9" Type="http://schemas.openxmlformats.org/officeDocument/2006/relationships/hyperlink" Target="https://www.pasdecalais.fr/Solidarite-Sante/Lutte-contre-les-exclusions/Mamobilite62-la-plateforme-mobilite-du-Departement#id_H21" TargetMode="External"/></Relationships>
</file>

<file path=ppt/slides/_rels/slide44.xml.rels><?xml version="1.0" encoding="UTF-8" standalone="yes"?>
<Relationships xmlns="http://schemas.openxmlformats.org/package/2006/relationships"><Relationship Id="rId8" Type="http://schemas.openxmlformats.org/officeDocument/2006/relationships/hyperlink" Target="mailto:hauts-de-france@agefiph.asso.fr" TargetMode="External"/><Relationship Id="rId13" Type="http://schemas.openxmlformats.org/officeDocument/2006/relationships/image" Target="../media/image17.svg"/><Relationship Id="rId3" Type="http://schemas.openxmlformats.org/officeDocument/2006/relationships/hyperlink" Target="https://agefiph.fr/actualites-handicap/le-dispositif-emploi-accompagne-en-hauts-de-france" TargetMode="External"/><Relationship Id="rId7" Type="http://schemas.openxmlformats.org/officeDocument/2006/relationships/hyperlink" Target="https://www.francetravail.fr/annuaire/votre-agence-francetravail.html" TargetMode="External"/><Relationship Id="rId12" Type="http://schemas.openxmlformats.org/officeDocument/2006/relationships/image" Target="../media/image16.png"/><Relationship Id="rId2" Type="http://schemas.openxmlformats.org/officeDocument/2006/relationships/hyperlink" Target="https://fagerh.fr/sites/default/files/public/actualite-newsletter/fichiers/fiche_pass_p_as.pdf" TargetMode="External"/><Relationship Id="rId16" Type="http://schemas.openxmlformats.org/officeDocument/2006/relationships/slide" Target="slide3.xml"/><Relationship Id="rId1" Type="http://schemas.openxmlformats.org/officeDocument/2006/relationships/slideLayout" Target="../slideLayouts/slideLayout3.xml"/><Relationship Id="rId6" Type="http://schemas.openxmlformats.org/officeDocument/2006/relationships/hyperlink" Target="https://www.youtube.com/watch?v=iobqdiq0mxQ" TargetMode="External"/><Relationship Id="rId11" Type="http://schemas.openxmlformats.org/officeDocument/2006/relationships/hyperlink" Target="https://lannuaire.service-public.fr/recherche?whoWhat=Maison+d%C3%A9partementale+des+personnes+handicap%C3%A9es+%28MDPH%29&amp;where=Hauts+De+France" TargetMode="External"/><Relationship Id="rId5" Type="http://schemas.openxmlformats.org/officeDocument/2006/relationships/hyperlink" Target="https://www.agefiph.fr/temoignages-entreprises/lentreprise-brunel-embauche-un-jeune-homme-autiste-le-dispositif-demploi" TargetMode="External"/><Relationship Id="rId15" Type="http://schemas.openxmlformats.org/officeDocument/2006/relationships/slide" Target="slide58.xml"/><Relationship Id="rId10" Type="http://schemas.openxmlformats.org/officeDocument/2006/relationships/hyperlink" Target="https://lannuaire.service-public.fr/navigation/cap_emploi" TargetMode="External"/><Relationship Id="rId4" Type="http://schemas.openxmlformats.org/officeDocument/2006/relationships/hyperlink" Target="https://travail-emploi.gouv.fr/lemploi-accompagne#anchor-navigation-638" TargetMode="External"/><Relationship Id="rId9" Type="http://schemas.openxmlformats.org/officeDocument/2006/relationships/hyperlink" Target="https://www.fiphfp.fr/contactez-nous" TargetMode="External"/><Relationship Id="rId14" Type="http://schemas.openxmlformats.org/officeDocument/2006/relationships/hyperlink" Target="https://www.pasdecalais.fr/Solidarite-Sante/Lutte-contre-les-exclusions/Mamobilite62-la-plateforme-mobilite-du-Departement#id_H21" TargetMode="External"/></Relationships>
</file>

<file path=ppt/slides/_rels/slide45.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hyperlink" Target="https://formation.epnak.org/wp-content/uploads/2022/03/PLAQUETTE_DFA_OF_HDF-recto-verso-V4_compressed.pdf" TargetMode="External"/><Relationship Id="rId7" Type="http://schemas.openxmlformats.org/officeDocument/2006/relationships/hyperlink" Target="https://dora.inclusion.beta.gouv.fr/services/ets-public-national--dispositif-de-format/orienter" TargetMode="External"/><Relationship Id="rId2" Type="http://schemas.openxmlformats.org/officeDocument/2006/relationships/hyperlink" Target="https://formation.epnak.org/" TargetMode="External"/><Relationship Id="rId1" Type="http://schemas.openxmlformats.org/officeDocument/2006/relationships/slideLayout" Target="../slideLayouts/slideLayout3.xml"/><Relationship Id="rId6" Type="http://schemas.openxmlformats.org/officeDocument/2006/relationships/hyperlink" Target="mailto:dfa.hautsdefrance@epnak.org" TargetMode="External"/><Relationship Id="rId11" Type="http://schemas.openxmlformats.org/officeDocument/2006/relationships/slide" Target="slide3.xml"/><Relationship Id="rId5" Type="http://schemas.openxmlformats.org/officeDocument/2006/relationships/hyperlink" Target="https://lannuaire.service-public.fr/recherche?whoWhat=Maison+d%C3%A9partementale+des+personnes+handicap%C3%A9es+%28MDPH%29&amp;where=Hauts+De+France" TargetMode="External"/><Relationship Id="rId10" Type="http://schemas.openxmlformats.org/officeDocument/2006/relationships/hyperlink" Target="https://www.pasdecalais.fr/Solidarite-Sante/Lutte-contre-les-exclusions/Mamobilite62-la-plateforme-mobilite-du-Departement#id_H21" TargetMode="External"/><Relationship Id="rId4" Type="http://schemas.openxmlformats.org/officeDocument/2006/relationships/hyperlink" Target="https://lannuaire.service-public.fr/navigation/cap_emploi" TargetMode="External"/><Relationship Id="rId9" Type="http://schemas.openxmlformats.org/officeDocument/2006/relationships/image" Target="../media/image17.svg"/></Relationships>
</file>

<file path=ppt/slides/_rels/slide46.xml.rels><?xml version="1.0" encoding="UTF-8" standalone="yes"?>
<Relationships xmlns="http://schemas.openxmlformats.org/package/2006/relationships"><Relationship Id="rId8" Type="http://schemas.openxmlformats.org/officeDocument/2006/relationships/image" Target="../media/image17.svg"/><Relationship Id="rId13" Type="http://schemas.openxmlformats.org/officeDocument/2006/relationships/hyperlink" Target="https://www.monparcourshandicap.gouv.fr/glossaire/cfas" TargetMode="External"/><Relationship Id="rId18" Type="http://schemas.openxmlformats.org/officeDocument/2006/relationships/slide" Target="slide3.xml"/><Relationship Id="rId3" Type="http://schemas.openxmlformats.org/officeDocument/2006/relationships/hyperlink" Target="https://lannuaire.service-public.fr/navigation/cap_emploi" TargetMode="External"/><Relationship Id="rId7" Type="http://schemas.openxmlformats.org/officeDocument/2006/relationships/image" Target="../media/image16.png"/><Relationship Id="rId12" Type="http://schemas.openxmlformats.org/officeDocument/2006/relationships/hyperlink" Target="https://www.agefiph.fr/aides-handicap/depot-demande" TargetMode="External"/><Relationship Id="rId17" Type="http://schemas.openxmlformats.org/officeDocument/2006/relationships/hyperlink" Target="https://www.agefiph.fr/actualites-handicap/loffre-de-services-et-de-daides-financieres-de-lagefiph-evolue" TargetMode="External"/><Relationship Id="rId2" Type="http://schemas.openxmlformats.org/officeDocument/2006/relationships/notesSlide" Target="../notesSlides/notesSlide17.xml"/><Relationship Id="rId16" Type="http://schemas.openxmlformats.org/officeDocument/2006/relationships/slide" Target="slide40.xml"/><Relationship Id="rId1" Type="http://schemas.openxmlformats.org/officeDocument/2006/relationships/slideLayout" Target="../slideLayouts/slideLayout3.xml"/><Relationship Id="rId6" Type="http://schemas.openxmlformats.org/officeDocument/2006/relationships/hyperlink" Target="https://www.agefiph.fr/articles/conseil-pratiques/adapter-le-parcours-de-formation-dune-personne-handicapee" TargetMode="External"/><Relationship Id="rId11" Type="http://schemas.openxmlformats.org/officeDocument/2006/relationships/slide" Target="slide38.xml"/><Relationship Id="rId5" Type="http://schemas.openxmlformats.org/officeDocument/2006/relationships/hyperlink" Target="https://www.agefiph.fr/aides-handicap/aide-ladaptation-des-situations-de-formation" TargetMode="External"/><Relationship Id="rId15" Type="http://schemas.openxmlformats.org/officeDocument/2006/relationships/slide" Target="slide33.xml"/><Relationship Id="rId10" Type="http://schemas.openxmlformats.org/officeDocument/2006/relationships/slide" Target="slide39.xml"/><Relationship Id="rId4" Type="http://schemas.openxmlformats.org/officeDocument/2006/relationships/hyperlink" Target="mailto:hauts-de-france@agefiph.asso.fr" TargetMode="External"/><Relationship Id="rId9" Type="http://schemas.openxmlformats.org/officeDocument/2006/relationships/hyperlink" Target="https://www.pasdecalais.fr/Solidarite-Sante/Lutte-contre-les-exclusions/Mamobilite62-la-plateforme-mobilite-du-Departement#id_H21" TargetMode="External"/><Relationship Id="rId14" Type="http://schemas.openxmlformats.org/officeDocument/2006/relationships/hyperlink" Target="https://www.monparcourshandicap.gouv.fr/glossaire/cfar#:~:text=Les%20centres%20de%20formation%20des%20apprentis%20relais%20%28CFAR%29,en%20situation%20de%20grande%20difficult%C3%A9%20ou%20de%20handicap." TargetMode="External"/></Relationships>
</file>

<file path=ppt/slides/_rels/slide47.xml.rels><?xml version="1.0" encoding="UTF-8" standalone="yes"?>
<Relationships xmlns="http://schemas.openxmlformats.org/package/2006/relationships"><Relationship Id="rId8" Type="http://schemas.openxmlformats.org/officeDocument/2006/relationships/image" Target="../media/image17.svg"/><Relationship Id="rId13" Type="http://schemas.openxmlformats.org/officeDocument/2006/relationships/hyperlink" Target="https://www.agefiph.fr/aides-handicap/aide-au-parcours-vers-lemploi-des-personnes-handicapees" TargetMode="External"/><Relationship Id="rId18" Type="http://schemas.openxmlformats.org/officeDocument/2006/relationships/image" Target="../media/image42.png"/><Relationship Id="rId3" Type="http://schemas.openxmlformats.org/officeDocument/2006/relationships/hyperlink" Target="mailto:hauts-de-france@agefiph.asso.fr" TargetMode="External"/><Relationship Id="rId7" Type="http://schemas.openxmlformats.org/officeDocument/2006/relationships/image" Target="../media/image16.png"/><Relationship Id="rId12" Type="http://schemas.openxmlformats.org/officeDocument/2006/relationships/hyperlink" Target="https://www.agefiph.fr/aides-handicap/aide-humaine-en-compensation-du-handicap#:~:text=4%20200%20%E2%82%AC.-,Cette%20aide%20permet%20de%20financer%20l'intervention%20d'une%20personne,est%20de%204%20200%20%E2%82%AC" TargetMode="External"/><Relationship Id="rId17" Type="http://schemas.openxmlformats.org/officeDocument/2006/relationships/hyperlink" Target="https://www.agefiph.fr/centre-de-ressources" TargetMode="External"/><Relationship Id="rId2" Type="http://schemas.openxmlformats.org/officeDocument/2006/relationships/notesSlide" Target="../notesSlides/notesSlide18.xml"/><Relationship Id="rId16" Type="http://schemas.openxmlformats.org/officeDocument/2006/relationships/hyperlink" Target="https://www.agefiph.fr/aides-handicap/aide-protheses-auditives" TargetMode="External"/><Relationship Id="rId20" Type="http://schemas.openxmlformats.org/officeDocument/2006/relationships/slide" Target="slide3.xml"/><Relationship Id="rId1" Type="http://schemas.openxmlformats.org/officeDocument/2006/relationships/slideLayout" Target="../slideLayouts/slideLayout3.xml"/><Relationship Id="rId6" Type="http://schemas.openxmlformats.org/officeDocument/2006/relationships/hyperlink" Target="https://www.agefiph.fr/sites/default/files/medias/fichiers/2025-01/Metodia%20Janvier%202025.pdf" TargetMode="External"/><Relationship Id="rId11" Type="http://schemas.openxmlformats.org/officeDocument/2006/relationships/hyperlink" Target="https://www.agefiph.fr/aides-handicap/aide-technique-en-compensation-du-handicap" TargetMode="External"/><Relationship Id="rId5" Type="http://schemas.openxmlformats.org/officeDocument/2006/relationships/hyperlink" Target="https://www.agefiph.fr/aides-handicap/aide-ladaptation-des-situations-de-formation" TargetMode="External"/><Relationship Id="rId15" Type="http://schemas.openxmlformats.org/officeDocument/2006/relationships/hyperlink" Target="https://www.agefiph.fr/aides-handicap/aide-aux-deplacements-en-compensation-du-handicap" TargetMode="External"/><Relationship Id="rId10" Type="http://schemas.openxmlformats.org/officeDocument/2006/relationships/hyperlink" Target="https://www.agefiph.fr/aides-handicap/depot-demande" TargetMode="External"/><Relationship Id="rId19" Type="http://schemas.openxmlformats.org/officeDocument/2006/relationships/image" Target="../media/image43.svg"/><Relationship Id="rId4" Type="http://schemas.openxmlformats.org/officeDocument/2006/relationships/hyperlink" Target="mailto:rhf-hdf@agefiph.asso.fr" TargetMode="External"/><Relationship Id="rId9" Type="http://schemas.openxmlformats.org/officeDocument/2006/relationships/hyperlink" Target="https://www.pasdecalais.fr/Solidarite-Sante/Lutte-contre-les-exclusions/Mamobilite62-la-plateforme-mobilite-du-Departement#id_H21" TargetMode="External"/><Relationship Id="rId14" Type="http://schemas.openxmlformats.org/officeDocument/2006/relationships/hyperlink" Target="https://www.agefiph.fr/aides-handicap/aide-laccueil-lintegration-et-levolution-professionnelle-des-personnes-handicapees" TargetMode="External"/></Relationships>
</file>

<file path=ppt/slides/_rels/slide48.xml.rels><?xml version="1.0" encoding="UTF-8" standalone="yes"?>
<Relationships xmlns="http://schemas.openxmlformats.org/package/2006/relationships"><Relationship Id="rId8" Type="http://schemas.openxmlformats.org/officeDocument/2006/relationships/hyperlink" Target="https://www.fiphfp.fr/form/directory-contact-form/?contact=4399" TargetMode="External"/><Relationship Id="rId13" Type="http://schemas.openxmlformats.org/officeDocument/2006/relationships/slide" Target="slide3.xml"/><Relationship Id="rId3" Type="http://schemas.openxmlformats.org/officeDocument/2006/relationships/hyperlink" Target="https://www.fiphfp.fr/nos-regions/hauts-de-france" TargetMode="External"/><Relationship Id="rId7" Type="http://schemas.openxmlformats.org/officeDocument/2006/relationships/hyperlink" Target="https://www.pasdecalais.fr/Solidarite-Sante/Lutte-contre-les-exclusions/Mamobilite62-la-plateforme-mobilite-du-Departement#id_H21" TargetMode="External"/><Relationship Id="rId12" Type="http://schemas.openxmlformats.org/officeDocument/2006/relationships/image" Target="../media/image43.svg"/><Relationship Id="rId2" Type="http://schemas.openxmlformats.org/officeDocument/2006/relationships/notesSlide" Target="../notesSlides/notesSlide19.xml"/><Relationship Id="rId1" Type="http://schemas.openxmlformats.org/officeDocument/2006/relationships/slideLayout" Target="../slideLayouts/slideLayout3.xml"/><Relationship Id="rId6" Type="http://schemas.openxmlformats.org/officeDocument/2006/relationships/image" Target="../media/image17.svg"/><Relationship Id="rId11" Type="http://schemas.openxmlformats.org/officeDocument/2006/relationships/image" Target="../media/image42.png"/><Relationship Id="rId5" Type="http://schemas.openxmlformats.org/officeDocument/2006/relationships/image" Target="../media/image16.png"/><Relationship Id="rId10" Type="http://schemas.openxmlformats.org/officeDocument/2006/relationships/hyperlink" Target="https://www.fiphfp.fr/sites/default/files/2024-12/Catalogue%20des%20interventions%202025-01_1612_0.pdf" TargetMode="External"/><Relationship Id="rId4" Type="http://schemas.openxmlformats.org/officeDocument/2006/relationships/hyperlink" Target="https://www.agefiph.fr/sites/default/files/medias/fichiers/2025-01/Metodia%20Janvier%202025.pdf" TargetMode="External"/><Relationship Id="rId9" Type="http://schemas.openxmlformats.org/officeDocument/2006/relationships/hyperlink" Target="https://www.fiphfp.fr/employeurs/nos-aides-financieres/catalogue-des-interventions" TargetMode="External"/></Relationships>
</file>

<file path=ppt/slides/_rels/slide49.xml.rels><?xml version="1.0" encoding="UTF-8" standalone="yes"?>
<Relationships xmlns="http://schemas.openxmlformats.org/package/2006/relationships"><Relationship Id="rId8" Type="http://schemas.openxmlformats.org/officeDocument/2006/relationships/image" Target="../media/image16.png"/><Relationship Id="rId13" Type="http://schemas.openxmlformats.org/officeDocument/2006/relationships/hyperlink" Target="https://geiq-emploiethandicap.com/" TargetMode="External"/><Relationship Id="rId3" Type="http://schemas.openxmlformats.org/officeDocument/2006/relationships/hyperlink" Target="mailto:hauts-de-france@agefiph.asso.fr" TargetMode="External"/><Relationship Id="rId7" Type="http://schemas.openxmlformats.org/officeDocument/2006/relationships/hyperlink" Target="https://appuipro.agefiph.fr/" TargetMode="External"/><Relationship Id="rId12" Type="http://schemas.openxmlformats.org/officeDocument/2006/relationships/hyperlink" Target="https://www.fiphfp.fr/nous-connaitre/partenaires/les-partenaires-institutionnels" TargetMode="External"/><Relationship Id="rId17" Type="http://schemas.openxmlformats.org/officeDocument/2006/relationships/slide" Target="slide3.xml"/><Relationship Id="rId2" Type="http://schemas.openxmlformats.org/officeDocument/2006/relationships/notesSlide" Target="../notesSlides/notesSlide20.xml"/><Relationship Id="rId16" Type="http://schemas.openxmlformats.org/officeDocument/2006/relationships/hyperlink" Target="https://www.pasdecalais.fr/Solidarite-Sante/Lutte-contre-les-exclusions/Mamobilite62-la-plateforme-mobilite-du-Departement#id_H21" TargetMode="External"/><Relationship Id="rId1" Type="http://schemas.openxmlformats.org/officeDocument/2006/relationships/slideLayout" Target="../slideLayouts/slideLayout3.xml"/><Relationship Id="rId6" Type="http://schemas.openxmlformats.org/officeDocument/2006/relationships/hyperlink" Target="https://rhf-hdf.fr/agenda/" TargetMode="External"/><Relationship Id="rId11" Type="http://schemas.openxmlformats.org/officeDocument/2006/relationships/hyperlink" Target="https://www.agefiph.fr/aides-handicap/reseau-des-referents-handicap-rrh" TargetMode="External"/><Relationship Id="rId5" Type="http://schemas.openxmlformats.org/officeDocument/2006/relationships/hyperlink" Target="https://www.fiphfp.fr/nos-regions/hauts-de-france" TargetMode="External"/><Relationship Id="rId15" Type="http://schemas.openxmlformats.org/officeDocument/2006/relationships/hyperlink" Target="https://www.intercariforef.org/kits-ressources-et-webinaires/OFA-CFA$" TargetMode="External"/><Relationship Id="rId10" Type="http://schemas.openxmlformats.org/officeDocument/2006/relationships/hyperlink" Target="https://appuipro.agefiph.fr/learn/signin" TargetMode="External"/><Relationship Id="rId4" Type="http://schemas.openxmlformats.org/officeDocument/2006/relationships/hyperlink" Target="https://www.agefiph.fr/contacter-l-agefiph/le-reseau-des-referents-handicap-rrh" TargetMode="External"/><Relationship Id="rId9" Type="http://schemas.openxmlformats.org/officeDocument/2006/relationships/image" Target="../media/image17.svg"/><Relationship Id="rId14" Type="http://schemas.openxmlformats.org/officeDocument/2006/relationships/slide" Target="slide50.xml"/></Relationships>
</file>

<file path=ppt/slides/_rels/slide50.xml.rels><?xml version="1.0" encoding="UTF-8" standalone="yes"?>
<Relationships xmlns="http://schemas.openxmlformats.org/package/2006/relationships"><Relationship Id="rId8" Type="http://schemas.openxmlformats.org/officeDocument/2006/relationships/hyperlink" Target="https://offredeformation.ocapiat.fr/catalogui/#/home" TargetMode="External"/><Relationship Id="rId13" Type="http://schemas.openxmlformats.org/officeDocument/2006/relationships/hyperlink" Target="https://capverslalternance.ocapiat.fr/le-handicap-organisme/" TargetMode="External"/><Relationship Id="rId18" Type="http://schemas.openxmlformats.org/officeDocument/2006/relationships/hyperlink" Target="https://www.uniformation.fr/" TargetMode="External"/><Relationship Id="rId3" Type="http://schemas.openxmlformats.org/officeDocument/2006/relationships/hyperlink" Target="https://www.ocapiat.fr/former-en-situation-de-travail-2/" TargetMode="External"/><Relationship Id="rId21" Type="http://schemas.openxmlformats.org/officeDocument/2006/relationships/image" Target="../media/image29.svg"/><Relationship Id="rId7" Type="http://schemas.openxmlformats.org/officeDocument/2006/relationships/hyperlink" Target="https://capverslalternance.ocapiat.fr/le-handicap-entreprise/" TargetMode="External"/><Relationship Id="rId12" Type="http://schemas.openxmlformats.org/officeDocument/2006/relationships/hyperlink" Target="https://www.ocapiat.fr/le-handicap-formation-inclusive-et-accessible/" TargetMode="External"/><Relationship Id="rId17" Type="http://schemas.openxmlformats.org/officeDocument/2006/relationships/image" Target="../media/image50.svg"/><Relationship Id="rId2" Type="http://schemas.openxmlformats.org/officeDocument/2006/relationships/notesSlide" Target="../notesSlides/notesSlide21.xml"/><Relationship Id="rId16" Type="http://schemas.openxmlformats.org/officeDocument/2006/relationships/image" Target="../media/image49.png"/><Relationship Id="rId20" Type="http://schemas.openxmlformats.org/officeDocument/2006/relationships/image" Target="../media/image28.png"/><Relationship Id="rId1" Type="http://schemas.openxmlformats.org/officeDocument/2006/relationships/slideLayout" Target="../slideLayouts/slideLayout1.xml"/><Relationship Id="rId6" Type="http://schemas.openxmlformats.org/officeDocument/2006/relationships/hyperlink" Target="https://www.ocapiat.fr/actions-diagnostics-rh/le-handicap/" TargetMode="External"/><Relationship Id="rId11" Type="http://schemas.openxmlformats.org/officeDocument/2006/relationships/hyperlink" Target="https://capverslalternance.ocapiat.fr/handicap-en-alternance/" TargetMode="External"/><Relationship Id="rId24" Type="http://schemas.openxmlformats.org/officeDocument/2006/relationships/slide" Target="slide3.xml"/><Relationship Id="rId5" Type="http://schemas.openxmlformats.org/officeDocument/2006/relationships/image" Target="../media/image26.png"/><Relationship Id="rId15" Type="http://schemas.openxmlformats.org/officeDocument/2006/relationships/hyperlink" Target="https://www.ocapiat.fr/nous-contacter/" TargetMode="External"/><Relationship Id="rId23" Type="http://schemas.openxmlformats.org/officeDocument/2006/relationships/hyperlink" Target="https://www.uniformation.fr/entreprise/recrutement-en-alternance/tutorat/financements" TargetMode="External"/><Relationship Id="rId10" Type="http://schemas.openxmlformats.org/officeDocument/2006/relationships/hyperlink" Target="https://www.ocapiat.fr/handicap-au-travail/" TargetMode="External"/><Relationship Id="rId19" Type="http://schemas.openxmlformats.org/officeDocument/2006/relationships/hyperlink" Target="../Lien%20n&#176;1%20:%20https:/www.uniformation.fr/actualites/loffre-de-formations-cles-en-main-2023-est-disponible" TargetMode="External"/><Relationship Id="rId4" Type="http://schemas.openxmlformats.org/officeDocument/2006/relationships/hyperlink" Target="https://www.ocapiat.fr/" TargetMode="External"/><Relationship Id="rId9" Type="http://schemas.openxmlformats.org/officeDocument/2006/relationships/hyperlink" Target="https://offredeformation.ocapiat.fr/catalogui/#/result?modeSearch=1&amp;intituleFormation=handicap" TargetMode="External"/><Relationship Id="rId14" Type="http://schemas.openxmlformats.org/officeDocument/2006/relationships/hyperlink" Target="https://www.youtube.com/playlist?list=PLPWV8R_wa2jmQw_CFx6DwezaQluBtTiyR" TargetMode="External"/><Relationship Id="rId22" Type="http://schemas.openxmlformats.org/officeDocument/2006/relationships/hyperlink" Target="https://www.uniformation.fr/entreprise/services-et-conseils/offre-de-formation-clefs-en-main" TargetMode="External"/></Relationships>
</file>

<file path=ppt/slides/_rels/slide51.xml.rels><?xml version="1.0" encoding="UTF-8" standalone="yes"?>
<Relationships xmlns="http://schemas.openxmlformats.org/package/2006/relationships"><Relationship Id="rId8" Type="http://schemas.openxmlformats.org/officeDocument/2006/relationships/hyperlink" Target="https://www.akto.fr/agenda/?s=handicap" TargetMode="External"/><Relationship Id="rId13" Type="http://schemas.openxmlformats.org/officeDocument/2006/relationships/hyperlink" Target="https://www.youtube.com/watch?v=aywWjaWNJcY" TargetMode="External"/><Relationship Id="rId18" Type="http://schemas.openxmlformats.org/officeDocument/2006/relationships/hyperlink" Target="https://www.opco-sante.fr/nos-webinars#anchor_replay_category_none" TargetMode="External"/><Relationship Id="rId26" Type="http://schemas.openxmlformats.org/officeDocument/2006/relationships/image" Target="../media/image50.svg"/><Relationship Id="rId3" Type="http://schemas.openxmlformats.org/officeDocument/2006/relationships/hyperlink" Target="https://www.akto.fr/organiser-formation/afest/" TargetMode="External"/><Relationship Id="rId21" Type="http://schemas.openxmlformats.org/officeDocument/2006/relationships/hyperlink" Target="https://www.opco-sante.fr/nos-webinars/compensation-du-handicap-au-travail" TargetMode="External"/><Relationship Id="rId7" Type="http://schemas.openxmlformats.org/officeDocument/2006/relationships/image" Target="../media/image24.png"/><Relationship Id="rId12" Type="http://schemas.openxmlformats.org/officeDocument/2006/relationships/hyperlink" Target="https://www.akto.fr/maintenir-dans-lemploi-un-salarie-en-situation-de-handicap/je-veux-maintenir-dans-lemploi-un-salarie-en-situation-de-handicap/" TargetMode="External"/><Relationship Id="rId17" Type="http://schemas.openxmlformats.org/officeDocument/2006/relationships/hyperlink" Target="https://www.opco-sante.fr/former/le-catalogue-de-formation-1" TargetMode="External"/><Relationship Id="rId25" Type="http://schemas.openxmlformats.org/officeDocument/2006/relationships/image" Target="../media/image49.png"/><Relationship Id="rId2" Type="http://schemas.openxmlformats.org/officeDocument/2006/relationships/notesSlide" Target="../notesSlides/notesSlide22.xml"/><Relationship Id="rId16" Type="http://schemas.openxmlformats.org/officeDocument/2006/relationships/hyperlink" Target="https://www.akto.fr/contact/" TargetMode="External"/><Relationship Id="rId20" Type="http://schemas.openxmlformats.org/officeDocument/2006/relationships/hyperlink" Target="https://www.opco-sante.fr/nos-webinars/accompagner-la-reconversion-professionnelle-des-salaries-en-situation-de-handicap?open_tab=webinar-form" TargetMode="External"/><Relationship Id="rId1" Type="http://schemas.openxmlformats.org/officeDocument/2006/relationships/slideLayout" Target="../slideLayouts/slideLayout1.xml"/><Relationship Id="rId6" Type="http://schemas.openxmlformats.org/officeDocument/2006/relationships/hyperlink" Target="https://www.opco-sante.fr/handicap-et-travail-lopco-vos-cotes" TargetMode="External"/><Relationship Id="rId11" Type="http://schemas.openxmlformats.org/officeDocument/2006/relationships/hyperlink" Target="https://www.akto.fr/outils/?s=handicap" TargetMode="External"/><Relationship Id="rId24" Type="http://schemas.openxmlformats.org/officeDocument/2006/relationships/hyperlink" Target="https://www.opco-sante.fr/nous_contacter" TargetMode="External"/><Relationship Id="rId5" Type="http://schemas.openxmlformats.org/officeDocument/2006/relationships/image" Target="../media/image23.png"/><Relationship Id="rId15" Type="http://schemas.openxmlformats.org/officeDocument/2006/relationships/hyperlink" Target="mailto:Stephanie.DECONINCK@akto.fr" TargetMode="External"/><Relationship Id="rId23" Type="http://schemas.openxmlformats.org/officeDocument/2006/relationships/hyperlink" Target="https://www.opco-sante.fr/hauts-de-france/employeur/plus-de-250-1" TargetMode="External"/><Relationship Id="rId10" Type="http://schemas.openxmlformats.org/officeDocument/2006/relationships/hyperlink" Target="https://www.akto.fr/handicap-faites-appel-a-parcours-th-pour-mettre-en-place-une-politique-inclusive-dans-votre-entreprise/" TargetMode="External"/><Relationship Id="rId19" Type="http://schemas.openxmlformats.org/officeDocument/2006/relationships/hyperlink" Target="https://www.opco-sante.fr/nos-webinars/rqth-passez-de-lobligation-linclusion?open_tab=webinar-form" TargetMode="External"/><Relationship Id="rId4" Type="http://schemas.openxmlformats.org/officeDocument/2006/relationships/hyperlink" Target="https://www.akto.fr/" TargetMode="External"/><Relationship Id="rId9" Type="http://schemas.openxmlformats.org/officeDocument/2006/relationships/hyperlink" Target="https://www.akto.fr/agenda/?s=&amp;regions%5B%5D=hauts-de-france&amp;agenda_thematics%5B%5D=handicap" TargetMode="External"/><Relationship Id="rId14" Type="http://schemas.openxmlformats.org/officeDocument/2006/relationships/hyperlink" Target="https://espaceformation.akto.fr/branch-selection/" TargetMode="External"/><Relationship Id="rId22" Type="http://schemas.openxmlformats.org/officeDocument/2006/relationships/hyperlink" Target="https://www.oeth.org/" TargetMode="External"/><Relationship Id="rId27" Type="http://schemas.openxmlformats.org/officeDocument/2006/relationships/slide" Target="slide3.xml"/></Relationships>
</file>

<file path=ppt/slides/_rels/slide52.xml.rels><?xml version="1.0" encoding="UTF-8" standalone="yes"?>
<Relationships xmlns="http://schemas.openxmlformats.org/package/2006/relationships"><Relationship Id="rId8" Type="http://schemas.openxmlformats.org/officeDocument/2006/relationships/hyperlink" Target="https://www.opco-atlas.fr/entreprise/handicap-agir-pour-la-diversite.html" TargetMode="External"/><Relationship Id="rId13" Type="http://schemas.openxmlformats.org/officeDocument/2006/relationships/hyperlink" Target="https://www.opcomobilites.fr/entreprise/sinformer-sur-les-dispositifs/afest-les-actions-de-formation-en-situation-de-travail" TargetMode="External"/><Relationship Id="rId18" Type="http://schemas.openxmlformats.org/officeDocument/2006/relationships/image" Target="../media/image27.jpeg"/><Relationship Id="rId26" Type="http://schemas.openxmlformats.org/officeDocument/2006/relationships/image" Target="../media/image50.svg"/><Relationship Id="rId3" Type="http://schemas.openxmlformats.org/officeDocument/2006/relationships/slide" Target="slide3.xml"/><Relationship Id="rId21" Type="http://schemas.openxmlformats.org/officeDocument/2006/relationships/image" Target="../media/image32.png"/><Relationship Id="rId7" Type="http://schemas.openxmlformats.org/officeDocument/2006/relationships/hyperlink" Target="https://www.opco-atlas.fr/entreprise/formation-en-situation-de-travail.html" TargetMode="External"/><Relationship Id="rId12" Type="http://schemas.openxmlformats.org/officeDocument/2006/relationships/image" Target="../media/image22.png"/><Relationship Id="rId17" Type="http://schemas.openxmlformats.org/officeDocument/2006/relationships/hyperlink" Target="https://www.lopcommerce.com/l-opcommerce/offre-de-services/handicap/" TargetMode="External"/><Relationship Id="rId25" Type="http://schemas.openxmlformats.org/officeDocument/2006/relationships/image" Target="../media/image49.png"/><Relationship Id="rId2" Type="http://schemas.openxmlformats.org/officeDocument/2006/relationships/notesSlide" Target="../notesSlides/notesSlide23.xml"/><Relationship Id="rId16" Type="http://schemas.openxmlformats.org/officeDocument/2006/relationships/hyperlink" Target="https://www.lopcommerce.com/media/hfanehch/200615-opcommerce-kit-afest.pdf" TargetMode="External"/><Relationship Id="rId20" Type="http://schemas.openxmlformats.org/officeDocument/2006/relationships/hyperlink" Target="https://www.constructys.fr/financer-vos-projets-de-formation/evoluer-progresser/salarie-situation-de-handicap/" TargetMode="External"/><Relationship Id="rId1" Type="http://schemas.openxmlformats.org/officeDocument/2006/relationships/slideLayout" Target="../slideLayouts/slideLayout1.xml"/><Relationship Id="rId6" Type="http://schemas.openxmlformats.org/officeDocument/2006/relationships/image" Target="../media/image30.png"/><Relationship Id="rId11" Type="http://schemas.openxmlformats.org/officeDocument/2006/relationships/hyperlink" Target="https://www.opco2i.fr/vos-projets/recruter-une-personne-en-situation-de-handicap/" TargetMode="External"/><Relationship Id="rId24" Type="http://schemas.openxmlformats.org/officeDocument/2006/relationships/image" Target="../media/image33.png"/><Relationship Id="rId5" Type="http://schemas.openxmlformats.org/officeDocument/2006/relationships/hyperlink" Target="https://www.afdas.com/entreprise/impulser-une-demarche-responsable-dans-votre-entreprise/agir-en-faveur-du-handicap.html" TargetMode="External"/><Relationship Id="rId15" Type="http://schemas.openxmlformats.org/officeDocument/2006/relationships/image" Target="../media/image25.png"/><Relationship Id="rId23" Type="http://schemas.openxmlformats.org/officeDocument/2006/relationships/hyperlink" Target="https://www.opcoep.fr/entreprise/m-engager" TargetMode="External"/><Relationship Id="rId10" Type="http://schemas.openxmlformats.org/officeDocument/2006/relationships/hyperlink" Target="https://www.opco2i.fr/nous-connaitre/les-actualites-et-evenements/quest-ce-quune-afest/" TargetMode="External"/><Relationship Id="rId19" Type="http://schemas.openxmlformats.org/officeDocument/2006/relationships/hyperlink" Target="https://www.constructys.fr/actions-de-formation-en-situation-de-travail-afest/" TargetMode="External"/><Relationship Id="rId4" Type="http://schemas.openxmlformats.org/officeDocument/2006/relationships/hyperlink" Target="https://www.afdas.com/entreprise/developper-les-competences-de-vos-collaborateurs/choisir-le-bon-dispositif/lafest-la-formation-en-situation-de-travail.html" TargetMode="External"/><Relationship Id="rId9" Type="http://schemas.openxmlformats.org/officeDocument/2006/relationships/image" Target="../media/image31.jpg"/><Relationship Id="rId14" Type="http://schemas.openxmlformats.org/officeDocument/2006/relationships/hyperlink" Target="https://www.opcomobilites.fr/entreprise/former-et-qualifier-mes-collaborateurs/handicap-et-formation/integrer-le-handicap" TargetMode="External"/><Relationship Id="rId22" Type="http://schemas.openxmlformats.org/officeDocument/2006/relationships/hyperlink" Target="https://www.opcoep.fr/ressources/centre-ressources/fiche/Fiche-AFEST-opcoep.pdf" TargetMode="External"/></Relationships>
</file>

<file path=ppt/slides/_rels/slide5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6.xml"/></Relationships>
</file>

<file path=ppt/slides/_rels/slide54.xml.rels><?xml version="1.0" encoding="UTF-8" standalone="yes"?>
<Relationships xmlns="http://schemas.openxmlformats.org/package/2006/relationships"><Relationship Id="rId8" Type="http://schemas.openxmlformats.org/officeDocument/2006/relationships/hyperlink" Target="https://lannuaire.service-public.fr/recherche?whoWhat=Maison+d%C3%A9partementale+des+personnes+handicap%C3%A9es+%28MDPH%29&amp;where=Hauts+De+France" TargetMode="External"/><Relationship Id="rId3" Type="http://schemas.openxmlformats.org/officeDocument/2006/relationships/hyperlink" Target="https://www.agefiph.fr/aides-handicap/conseil-et-accompagnement-des-solutions-pour-des-entreprises-engagees-et-inclusives" TargetMode="External"/><Relationship Id="rId7" Type="http://schemas.openxmlformats.org/officeDocument/2006/relationships/hyperlink" Target="https://www.monparcourshandicap.gouv.fr/glossaire/handicap" TargetMode="External"/><Relationship Id="rId12" Type="http://schemas.openxmlformats.org/officeDocument/2006/relationships/slide" Target="slide3.xml"/><Relationship Id="rId2" Type="http://schemas.openxmlformats.org/officeDocument/2006/relationships/hyperlink" Target="https://www.agefiph.fr/annuaire" TargetMode="External"/><Relationship Id="rId1" Type="http://schemas.openxmlformats.org/officeDocument/2006/relationships/slideLayout" Target="../slideLayouts/slideLayout2.xml"/><Relationship Id="rId6" Type="http://schemas.openxmlformats.org/officeDocument/2006/relationships/hyperlink" Target="https://www.monparcourshandicap.gouv.fr/glossaire/mdph" TargetMode="External"/><Relationship Id="rId11" Type="http://schemas.openxmlformats.org/officeDocument/2006/relationships/hyperlink" Target="https://www.unml.info/le-reseau/annuaire/?type=&amp;nom=&amp;region=329&amp;departement=&amp;affichage=liste&amp;hp_v=&amp;hp_r=1" TargetMode="External"/><Relationship Id="rId5" Type="http://schemas.openxmlformats.org/officeDocument/2006/relationships/hyperlink" Target="https://www.fiphfp.fr/employeurs/nos-aides-financieres/catalogue-des-interventions" TargetMode="External"/><Relationship Id="rId10" Type="http://schemas.openxmlformats.org/officeDocument/2006/relationships/hyperlink" Target="https://lannuaire.service-public.fr/navigation/france_travail?where=Hauts-de-France" TargetMode="External"/><Relationship Id="rId4" Type="http://schemas.openxmlformats.org/officeDocument/2006/relationships/hyperlink" Target="https://www.fiphfp.fr/nos-regions/hauts-de-france" TargetMode="External"/><Relationship Id="rId9" Type="http://schemas.openxmlformats.org/officeDocument/2006/relationships/hyperlink" Target="https://lannuaire.service-public.fr/navigation/cap_emploi?where=Hauts-de-France" TargetMode="External"/></Relationships>
</file>

<file path=ppt/slides/_rels/slide55.xml.rels><?xml version="1.0" encoding="UTF-8" standalone="yes"?>
<Relationships xmlns="http://schemas.openxmlformats.org/package/2006/relationships"><Relationship Id="rId8" Type="http://schemas.openxmlformats.org/officeDocument/2006/relationships/hyperlink" Target="https://carsat-hdf.fr/home/entreprises/nous-contacter-1.html" TargetMode="External"/><Relationship Id="rId3" Type="http://schemas.openxmlformats.org/officeDocument/2006/relationships/hyperlink" Target="https://www.cometefrance.com/temoignages" TargetMode="External"/><Relationship Id="rId7" Type="http://schemas.openxmlformats.org/officeDocument/2006/relationships/hyperlink" Target="https://www.carsat-hdf.fr/home.html" TargetMode="External"/><Relationship Id="rId2" Type="http://schemas.openxmlformats.org/officeDocument/2006/relationships/hyperlink" Target="https://www.cometefrance.com/etablissements" TargetMode="External"/><Relationship Id="rId1" Type="http://schemas.openxmlformats.org/officeDocument/2006/relationships/slideLayout" Target="../slideLayouts/slideLayout2.xml"/><Relationship Id="rId6" Type="http://schemas.openxmlformats.org/officeDocument/2006/relationships/hyperlink" Target="https://www.oeth.org/contact/" TargetMode="External"/><Relationship Id="rId11" Type="http://schemas.openxmlformats.org/officeDocument/2006/relationships/slide" Target="slide3.xml"/><Relationship Id="rId5" Type="http://schemas.openxmlformats.org/officeDocument/2006/relationships/hyperlink" Target="https://www.oeth.org/" TargetMode="External"/><Relationship Id="rId10" Type="http://schemas.openxmlformats.org/officeDocument/2006/relationships/hyperlink" Target="https://avenir-actifs.org/" TargetMode="External"/><Relationship Id="rId4" Type="http://schemas.openxmlformats.org/officeDocument/2006/relationships/hyperlink" Target="https://geiq-emploiethandicap.com/" TargetMode="External"/><Relationship Id="rId9" Type="http://schemas.openxmlformats.org/officeDocument/2006/relationships/slide" Target="slide13.xml"/></Relationships>
</file>

<file path=ppt/slides/_rels/slide5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9.xml"/></Relationships>
</file>

<file path=ppt/slides/_rels/slide57.xml.rels><?xml version="1.0" encoding="UTF-8" standalone="yes"?>
<Relationships xmlns="http://schemas.openxmlformats.org/package/2006/relationships"><Relationship Id="rId13" Type="http://schemas.openxmlformats.org/officeDocument/2006/relationships/hyperlink" Target="https://www.service-public.fr/particuliers/vosdroits/F78" TargetMode="External"/><Relationship Id="rId18" Type="http://schemas.openxmlformats.org/officeDocument/2006/relationships/hyperlink" Target="https://www.monparcourshandicap.gouv.fr/glossaire/cqp" TargetMode="External"/><Relationship Id="rId26" Type="http://schemas.openxmlformats.org/officeDocument/2006/relationships/hyperlink" Target="https://travail-emploi.gouv.fr/les-etablissements-ou-services-daide-par-le-travail-esat" TargetMode="External"/><Relationship Id="rId3" Type="http://schemas.openxmlformats.org/officeDocument/2006/relationships/hyperlink" Target="https://www.francetravail.fr/candidat/en-formation/mes-aides-financieres/laction-de-formation-conventionn.html" TargetMode="External"/><Relationship Id="rId21" Type="http://schemas.openxmlformats.org/officeDocument/2006/relationships/hyperlink" Target="https://www.service-public.fr/particuliers/vosdroits/F21006" TargetMode="External"/><Relationship Id="rId34" Type="http://schemas.openxmlformats.org/officeDocument/2006/relationships/hyperlink" Target="https://www.oeth.org/oasiss-handicap/" TargetMode="External"/><Relationship Id="rId7" Type="http://schemas.openxmlformats.org/officeDocument/2006/relationships/hyperlink" Target="https://www.apec.fr/" TargetMode="External"/><Relationship Id="rId12" Type="http://schemas.openxmlformats.org/officeDocument/2006/relationships/hyperlink" Target="https://www.service-public.fr/particuliers/vosdroits/N19775?lang=fr" TargetMode="External"/><Relationship Id="rId17" Type="http://schemas.openxmlformats.org/officeDocument/2006/relationships/hyperlink" Target="https://travail-emploi.gouv.fr/le-compte-personnel-de-formation-cpf" TargetMode="External"/><Relationship Id="rId25" Type="http://schemas.openxmlformats.org/officeDocument/2006/relationships/hyperlink" Target="https://travail-emploi.gouv.fr/les-entreprises-adaptees-ea" TargetMode="External"/><Relationship Id="rId33" Type="http://schemas.openxmlformats.org/officeDocument/2006/relationships/hyperlink" Target="https://annuaire.action-sociale.org/etablissements/jeunes-handicapes/institut-medico-educatif--i-m-e---183.html" TargetMode="External"/><Relationship Id="rId2" Type="http://schemas.openxmlformats.org/officeDocument/2006/relationships/hyperlink" Target="https://www.service-public.fr/particuliers/vosdroits/F12242" TargetMode="External"/><Relationship Id="rId16" Type="http://schemas.openxmlformats.org/officeDocument/2006/relationships/hyperlink" Target="https://lannuaire.service-public.fr/navigation/hauts-de-france/cpam" TargetMode="External"/><Relationship Id="rId20" Type="http://schemas.openxmlformats.org/officeDocument/2006/relationships/hyperlink" Target="https://www.service-public.fr/particuliers/vosdroits/F13819" TargetMode="External"/><Relationship Id="rId29" Type="http://schemas.openxmlformats.org/officeDocument/2006/relationships/hyperlink" Target="https://www.culture.gouv.fr/Thematiques/developpement-culturel/Culture-et-handicap/Facile-a-lire-et-a-comprendre-FALC-une-methode-utile" TargetMode="External"/><Relationship Id="rId1" Type="http://schemas.openxmlformats.org/officeDocument/2006/relationships/slideLayout" Target="../slideLayouts/slideLayout2.xml"/><Relationship Id="rId6" Type="http://schemas.openxmlformats.org/officeDocument/2006/relationships/hyperlink" Target="https://www.agefiph.fr/" TargetMode="External"/><Relationship Id="rId11" Type="http://schemas.openxmlformats.org/officeDocument/2006/relationships/hyperlink" Target="https://www.atouts-handicap.com/glossaire/boe/#:~:text=Le%20BOETH%20est%20une%20personne%20qui%20b%C3%A9n%C3%A9ficie%20d%E2%80%99un,des%20effectifs%20reconnus%20travailleurs%20handicap%C3%A9s%20de%20sa%20structure." TargetMode="External"/><Relationship Id="rId24" Type="http://schemas.openxmlformats.org/officeDocument/2006/relationships/hyperlink" Target="https://dora.inclusion.beta.gouv.fr/" TargetMode="External"/><Relationship Id="rId32" Type="http://schemas.openxmlformats.org/officeDocument/2006/relationships/hyperlink" Target="https://travail-emploi.gouv.fr/ouverture-du-fonds-dinvestissement-pour-la-prevention-de-lusure-professionnelle" TargetMode="External"/><Relationship Id="rId5" Type="http://schemas.openxmlformats.org/officeDocument/2006/relationships/hyperlink" Target="https://www.afpa.fr/" TargetMode="External"/><Relationship Id="rId15" Type="http://schemas.openxmlformats.org/officeDocument/2006/relationships/hyperlink" Target="https://travail-emploi.gouv.fr/le-conseil-en-evolution-professionnelle-cep" TargetMode="External"/><Relationship Id="rId23" Type="http://schemas.openxmlformats.org/officeDocument/2006/relationships/hyperlink" Target="https://www.groupe-ugecam.fr/centre-de-reeducation-et-dinsertion-professionnelle/dispositif-formation-accompagnee" TargetMode="External"/><Relationship Id="rId28" Type="http://schemas.openxmlformats.org/officeDocument/2006/relationships/hyperlink" Target="https://www.monparcourshandicap.gouv.fr/information-et-orientation/etablissements-et-services-de-pre-orientation-ou-de-readaptation" TargetMode="External"/><Relationship Id="rId10" Type="http://schemas.openxmlformats.org/officeDocument/2006/relationships/hyperlink" Target="https://travail-emploi.gouv.fr/commissions-paritaires-interprofessionnelles-regionales-cpir-atpro" TargetMode="External"/><Relationship Id="rId19" Type="http://schemas.openxmlformats.org/officeDocument/2006/relationships/hyperlink" Target="https://travail-emploi.gouv.fr/la-convention-de-reeducation-professionnelle-en-entreprise-crpe" TargetMode="External"/><Relationship Id="rId31" Type="http://schemas.openxmlformats.org/officeDocument/2006/relationships/hyperlink" Target="https://www.fiphfp.fr/" TargetMode="External"/><Relationship Id="rId4" Type="http://schemas.openxmlformats.org/officeDocument/2006/relationships/hyperlink" Target="https://www.anact.fr/quest-ce-quune-action-de-formation-en-situation-de-travail-afest" TargetMode="External"/><Relationship Id="rId9" Type="http://schemas.openxmlformats.org/officeDocument/2006/relationships/hyperlink" Target="https://solidarites.gouv.fr/assistant-de-service-social-ass" TargetMode="External"/><Relationship Id="rId14" Type="http://schemas.openxmlformats.org/officeDocument/2006/relationships/hyperlink" Target="https://www.service-public.fr/particuliers/vosdroits/F15504" TargetMode="External"/><Relationship Id="rId22" Type="http://schemas.openxmlformats.org/officeDocument/2006/relationships/hyperlink" Target="https://www.service-public.fr/particuliers/vosdroits/F34063" TargetMode="External"/><Relationship Id="rId27" Type="http://schemas.openxmlformats.org/officeDocument/2006/relationships/hyperlink" Target="https://www.monparcourshandicap.gouv.fr/glossaire/essms" TargetMode="External"/><Relationship Id="rId30" Type="http://schemas.openxmlformats.org/officeDocument/2006/relationships/hyperlink" Target="https://www.c2rp.fr/dispositif/fonds-dequipement-des-apprenants-en-situation-de-handicap---feah" TargetMode="External"/><Relationship Id="rId35" Type="http://schemas.openxmlformats.org/officeDocument/2006/relationships/slide" Target="slide3.xml"/><Relationship Id="rId8" Type="http://schemas.openxmlformats.org/officeDocument/2006/relationships/hyperlink" Target="https://www.service-public.fr/particuliers/vosdroits/N178" TargetMode="External"/></Relationships>
</file>

<file path=ppt/slides/_rels/slide58.xml.rels><?xml version="1.0" encoding="UTF-8" standalone="yes"?>
<Relationships xmlns="http://schemas.openxmlformats.org/package/2006/relationships"><Relationship Id="rId8" Type="http://schemas.openxmlformats.org/officeDocument/2006/relationships/hyperlink" Target="https://travail-emploi.gouv.fr/les-plans-locaux-pluriannuels-pour-linsertion-et-lemploi-plie" TargetMode="External"/><Relationship Id="rId13" Type="http://schemas.openxmlformats.org/officeDocument/2006/relationships/hyperlink" Target="https://travail-emploi.gouv.fr/la-reconversion-ou-promotion-par-alternance-pro" TargetMode="External"/><Relationship Id="rId18" Type="http://schemas.openxmlformats.org/officeDocument/2006/relationships/hyperlink" Target="https://rhf-hdf.fr/" TargetMode="External"/><Relationship Id="rId26" Type="http://schemas.openxmlformats.org/officeDocument/2006/relationships/hyperlink" Target="https://travail-emploi.gouv.fr/acces-emploi/dispositifs-insertion" TargetMode="External"/><Relationship Id="rId3" Type="http://schemas.openxmlformats.org/officeDocument/2006/relationships/hyperlink" Target="https://www.monparcourshandicap.gouv.fr/glossaire/ops" TargetMode="External"/><Relationship Id="rId21" Type="http://schemas.openxmlformats.org/officeDocument/2006/relationships/hyperlink" Target="https://www.service-public.fr/particuliers/vosdroits/F1650" TargetMode="External"/><Relationship Id="rId7" Type="http://schemas.openxmlformats.org/officeDocument/2006/relationships/hyperlink" Target="https://www.agefiph.fr/aides-handicap/pre-evaluation-des-capacites-la-formation-pecf" TargetMode="External"/><Relationship Id="rId12" Type="http://schemas.openxmlformats.org/officeDocument/2006/relationships/hyperlink" Target="https://www.c2rp.fr/dispositif/programme-regional-de-formation---prf" TargetMode="External"/><Relationship Id="rId17" Type="http://schemas.openxmlformats.org/officeDocument/2006/relationships/hyperlink" Target="https://www.differentetcompetent.org/" TargetMode="External"/><Relationship Id="rId25" Type="http://schemas.openxmlformats.org/officeDocument/2006/relationships/hyperlink" Target="https://monavenirpro-hdf.fr/sengager-vers-lemploi/" TargetMode="External"/><Relationship Id="rId2" Type="http://schemas.openxmlformats.org/officeDocument/2006/relationships/hyperlink" Target="https://travail-emploi.gouv.fr/les-operateurs-de-competences-opco" TargetMode="External"/><Relationship Id="rId16" Type="http://schemas.openxmlformats.org/officeDocument/2006/relationships/hyperlink" Target="https://www.insee.fr/fr/metadonnees/definition/c2114" TargetMode="External"/><Relationship Id="rId20" Type="http://schemas.openxmlformats.org/officeDocument/2006/relationships/hyperlink" Target="https://travail-emploi.gouv.fr/ministere/organisation/reseau-pour-lemploi" TargetMode="External"/><Relationship Id="rId29" Type="http://schemas.openxmlformats.org/officeDocument/2006/relationships/hyperlink" Target="https://www.observatoire-des-territoires.gouv.fr/zrr-zone-de-revitalisation-rurale-0" TargetMode="External"/><Relationship Id="rId1" Type="http://schemas.openxmlformats.org/officeDocument/2006/relationships/slideLayout" Target="../slideLayouts/slideLayout2.xml"/><Relationship Id="rId6" Type="http://schemas.openxmlformats.org/officeDocument/2006/relationships/hyperlink" Target="https://www.ameli.fr/entreprise/vos-salaries/retour-emploi/prevention-desinsertion-professionnelle" TargetMode="External"/><Relationship Id="rId11" Type="http://schemas.openxmlformats.org/officeDocument/2006/relationships/hyperlink" Target="https://prith-hauts-de-france.org/" TargetMode="External"/><Relationship Id="rId24" Type="http://schemas.openxmlformats.org/officeDocument/2006/relationships/hyperlink" Target="https://www.sports.gouv.fr/sesame-486" TargetMode="External"/><Relationship Id="rId5" Type="http://schemas.openxmlformats.org/officeDocument/2006/relationships/hyperlink" Target="https://www.service-public.fr/particuliers/vosdroits/F14202" TargetMode="External"/><Relationship Id="rId15" Type="http://schemas.openxmlformats.org/officeDocument/2006/relationships/hyperlink" Target="https://travail-emploi.gouv.fr/qualiopi-marque-de-certification-qualite-des-prestataires-de-formation" TargetMode="External"/><Relationship Id="rId23" Type="http://schemas.openxmlformats.org/officeDocument/2006/relationships/hyperlink" Target="https://www.service-public.fr/particuliers/vosdroits/N19775" TargetMode="External"/><Relationship Id="rId28" Type="http://schemas.openxmlformats.org/officeDocument/2006/relationships/hyperlink" Target="https://vae.gouv.fr/savoir-plus/articles/la-vae-cest-quoi/" TargetMode="External"/><Relationship Id="rId10" Type="http://schemas.openxmlformats.org/officeDocument/2006/relationships/hyperlink" Target="https://travail-emploi.gouv.fr/la-preparation-operationnelle-lemploi-poe" TargetMode="External"/><Relationship Id="rId19" Type="http://schemas.openxmlformats.org/officeDocument/2006/relationships/hyperlink" Target="https://www.service-public.fr/particuliers/vosdroits/R40438" TargetMode="External"/><Relationship Id="rId4" Type="http://schemas.openxmlformats.org/officeDocument/2006/relationships/hyperlink" Target="https://www.groupe-ugecam.fr/centre-de-reeducation-et-dinsertion-professionnelle/dispositif-pass-pas" TargetMode="External"/><Relationship Id="rId9" Type="http://schemas.openxmlformats.org/officeDocument/2006/relationships/hyperlink" Target="https://immersion-facile.beta.gouv.fr/" TargetMode="External"/><Relationship Id="rId14" Type="http://schemas.openxmlformats.org/officeDocument/2006/relationships/hyperlink" Target="https://www.transitionspro.fr/nos-dispositifs/projet-de-transition-professionnelle/" TargetMode="External"/><Relationship Id="rId22" Type="http://schemas.openxmlformats.org/officeDocument/2006/relationships/hyperlink" Target="https://www.certif-rs.fr/certification/le-repertoire-specifique/" TargetMode="External"/><Relationship Id="rId27" Type="http://schemas.openxmlformats.org/officeDocument/2006/relationships/hyperlink" Target="https://travail-emploi.gouv.fr/les-services-de-prevention-et-de-sante-au-travail-autonomes-et-interentreprises" TargetMode="External"/><Relationship Id="rId30" Type="http://schemas.openxmlformats.org/officeDocument/2006/relationships/slide" Target="slide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40DBCC1E-27E9-ECC2-EF44-00EDAD88B674}"/>
              </a:ext>
            </a:extLst>
          </p:cNvPr>
          <p:cNvSpPr>
            <a:spLocks noGrp="1"/>
          </p:cNvSpPr>
          <p:nvPr>
            <p:ph type="body" sz="quarter" idx="10"/>
          </p:nvPr>
        </p:nvSpPr>
        <p:spPr>
          <a:solidFill>
            <a:srgbClr val="FFCB00"/>
          </a:solidFill>
        </p:spPr>
        <p:txBody>
          <a:bodyPr tIns="288000" rIns="360000"/>
          <a:lstStyle/>
          <a:p>
            <a:r>
              <a:rPr lang="fr-FR" dirty="0">
                <a:solidFill>
                  <a:schemeClr val="accent2"/>
                </a:solidFill>
              </a:rPr>
              <a:t>Guide pratique pour l’accès à la formation professionnelle</a:t>
            </a:r>
          </a:p>
          <a:p>
            <a:pPr lvl="1"/>
            <a:r>
              <a:rPr lang="fr-FR" dirty="0">
                <a:solidFill>
                  <a:schemeClr val="accent2"/>
                </a:solidFill>
              </a:rPr>
              <a:t>des personnes en situation de handicap (PSH) en Hauts-de-France</a:t>
            </a:r>
          </a:p>
        </p:txBody>
      </p:sp>
      <p:grpSp>
        <p:nvGrpSpPr>
          <p:cNvPr id="6" name="Graphique 595">
            <a:extLst>
              <a:ext uri="{FF2B5EF4-FFF2-40B4-BE49-F238E27FC236}">
                <a16:creationId xmlns:a16="http://schemas.microsoft.com/office/drawing/2014/main" id="{7A10AAD2-FB28-B0C8-5AA0-A8A4C2742BB6}"/>
              </a:ext>
            </a:extLst>
          </p:cNvPr>
          <p:cNvGrpSpPr/>
          <p:nvPr/>
        </p:nvGrpSpPr>
        <p:grpSpPr>
          <a:xfrm>
            <a:off x="244534" y="4331326"/>
            <a:ext cx="6370137" cy="5864002"/>
            <a:chOff x="244534" y="4331326"/>
            <a:chExt cx="6370137" cy="5864002"/>
          </a:xfrm>
        </p:grpSpPr>
        <p:grpSp>
          <p:nvGrpSpPr>
            <p:cNvPr id="7" name="Graphique 595">
              <a:extLst>
                <a:ext uri="{FF2B5EF4-FFF2-40B4-BE49-F238E27FC236}">
                  <a16:creationId xmlns:a16="http://schemas.microsoft.com/office/drawing/2014/main" id="{3BE564D2-41E9-7892-A3E6-052BD4976D53}"/>
                </a:ext>
              </a:extLst>
            </p:cNvPr>
            <p:cNvGrpSpPr/>
            <p:nvPr/>
          </p:nvGrpSpPr>
          <p:grpSpPr>
            <a:xfrm>
              <a:off x="5151755" y="5463243"/>
              <a:ext cx="1462915" cy="1462807"/>
              <a:chOff x="5151755" y="5463243"/>
              <a:chExt cx="1462915" cy="1462807"/>
            </a:xfrm>
          </p:grpSpPr>
          <p:grpSp>
            <p:nvGrpSpPr>
              <p:cNvPr id="8" name="Graphique 595">
                <a:extLst>
                  <a:ext uri="{FF2B5EF4-FFF2-40B4-BE49-F238E27FC236}">
                    <a16:creationId xmlns:a16="http://schemas.microsoft.com/office/drawing/2014/main" id="{CD06DFC3-B087-7ED4-46F9-942790D9EC9F}"/>
                  </a:ext>
                </a:extLst>
              </p:cNvPr>
              <p:cNvGrpSpPr/>
              <p:nvPr/>
            </p:nvGrpSpPr>
            <p:grpSpPr>
              <a:xfrm>
                <a:off x="5151755" y="5463243"/>
                <a:ext cx="1462915" cy="1462807"/>
                <a:chOff x="5151755" y="5463243"/>
                <a:chExt cx="1462915" cy="1462807"/>
              </a:xfrm>
            </p:grpSpPr>
            <p:sp>
              <p:nvSpPr>
                <p:cNvPr id="9" name="Forme libre 8">
                  <a:extLst>
                    <a:ext uri="{FF2B5EF4-FFF2-40B4-BE49-F238E27FC236}">
                      <a16:creationId xmlns:a16="http://schemas.microsoft.com/office/drawing/2014/main" id="{5ACF6DC9-4C97-1B8B-F1F2-75C74D962AEE}"/>
                    </a:ext>
                  </a:extLst>
                </p:cNvPr>
                <p:cNvSpPr/>
                <p:nvPr/>
              </p:nvSpPr>
              <p:spPr>
                <a:xfrm>
                  <a:off x="5151755" y="5463243"/>
                  <a:ext cx="1462915" cy="1462807"/>
                </a:xfrm>
                <a:custGeom>
                  <a:avLst/>
                  <a:gdLst>
                    <a:gd name="connsiteX0" fmla="*/ 1457896 w 1462915"/>
                    <a:gd name="connsiteY0" fmla="*/ 816146 h 1462807"/>
                    <a:gd name="connsiteX1" fmla="*/ 1300547 w 1462915"/>
                    <a:gd name="connsiteY1" fmla="*/ 837115 h 1462807"/>
                    <a:gd name="connsiteX2" fmla="*/ 1285072 w 1462915"/>
                    <a:gd name="connsiteY2" fmla="*/ 900455 h 1462807"/>
                    <a:gd name="connsiteX3" fmla="*/ 1262656 w 1462915"/>
                    <a:gd name="connsiteY3" fmla="*/ 961626 h 1462807"/>
                    <a:gd name="connsiteX4" fmla="*/ 1381391 w 1462915"/>
                    <a:gd name="connsiteY4" fmla="*/ 1066903 h 1462807"/>
                    <a:gd name="connsiteX5" fmla="*/ 1318335 w 1462915"/>
                    <a:gd name="connsiteY5" fmla="*/ 1167986 h 1462807"/>
                    <a:gd name="connsiteX6" fmla="*/ 1171688 w 1462915"/>
                    <a:gd name="connsiteY6" fmla="*/ 1107539 h 1462807"/>
                    <a:gd name="connsiteX7" fmla="*/ 1076382 w 1462915"/>
                    <a:gd name="connsiteY7" fmla="*/ 1196330 h 1462807"/>
                    <a:gd name="connsiteX8" fmla="*/ 1126566 w 1462915"/>
                    <a:gd name="connsiteY8" fmla="*/ 1346726 h 1462807"/>
                    <a:gd name="connsiteX9" fmla="*/ 1021281 w 1462915"/>
                    <a:gd name="connsiteY9" fmla="*/ 1402691 h 1462807"/>
                    <a:gd name="connsiteX10" fmla="*/ 924529 w 1462915"/>
                    <a:gd name="connsiteY10" fmla="*/ 1277024 h 1462807"/>
                    <a:gd name="connsiteX11" fmla="*/ 797695 w 1462915"/>
                    <a:gd name="connsiteY11" fmla="*/ 1306524 h 1462807"/>
                    <a:gd name="connsiteX12" fmla="*/ 765878 w 1462915"/>
                    <a:gd name="connsiteY12" fmla="*/ 1461982 h 1462807"/>
                    <a:gd name="connsiteX13" fmla="*/ 646709 w 1462915"/>
                    <a:gd name="connsiteY13" fmla="*/ 1457788 h 1462807"/>
                    <a:gd name="connsiteX14" fmla="*/ 625739 w 1462915"/>
                    <a:gd name="connsiteY14" fmla="*/ 1300451 h 1462807"/>
                    <a:gd name="connsiteX15" fmla="*/ 562395 w 1462915"/>
                    <a:gd name="connsiteY15" fmla="*/ 1284977 h 1462807"/>
                    <a:gd name="connsiteX16" fmla="*/ 501219 w 1462915"/>
                    <a:gd name="connsiteY16" fmla="*/ 1262562 h 1462807"/>
                    <a:gd name="connsiteX17" fmla="*/ 395934 w 1462915"/>
                    <a:gd name="connsiteY17" fmla="*/ 1381289 h 1462807"/>
                    <a:gd name="connsiteX18" fmla="*/ 294843 w 1462915"/>
                    <a:gd name="connsiteY18" fmla="*/ 1318238 h 1462807"/>
                    <a:gd name="connsiteX19" fmla="*/ 355295 w 1462915"/>
                    <a:gd name="connsiteY19" fmla="*/ 1171602 h 1462807"/>
                    <a:gd name="connsiteX20" fmla="*/ 266497 w 1462915"/>
                    <a:gd name="connsiteY20" fmla="*/ 1076303 h 1462807"/>
                    <a:gd name="connsiteX21" fmla="*/ 116090 w 1462915"/>
                    <a:gd name="connsiteY21" fmla="*/ 1126483 h 1462807"/>
                    <a:gd name="connsiteX22" fmla="*/ 60121 w 1462915"/>
                    <a:gd name="connsiteY22" fmla="*/ 1021206 h 1462807"/>
                    <a:gd name="connsiteX23" fmla="*/ 185798 w 1462915"/>
                    <a:gd name="connsiteY23" fmla="*/ 924460 h 1462807"/>
                    <a:gd name="connsiteX24" fmla="*/ 156295 w 1462915"/>
                    <a:gd name="connsiteY24" fmla="*/ 797636 h 1462807"/>
                    <a:gd name="connsiteX25" fmla="*/ 826 w 1462915"/>
                    <a:gd name="connsiteY25" fmla="*/ 765821 h 1462807"/>
                    <a:gd name="connsiteX26" fmla="*/ 5020 w 1462915"/>
                    <a:gd name="connsiteY26" fmla="*/ 646661 h 1462807"/>
                    <a:gd name="connsiteX27" fmla="*/ 162369 w 1462915"/>
                    <a:gd name="connsiteY27" fmla="*/ 625693 h 1462807"/>
                    <a:gd name="connsiteX28" fmla="*/ 177844 w 1462915"/>
                    <a:gd name="connsiteY28" fmla="*/ 562353 h 1462807"/>
                    <a:gd name="connsiteX29" fmla="*/ 200260 w 1462915"/>
                    <a:gd name="connsiteY29" fmla="*/ 501182 h 1462807"/>
                    <a:gd name="connsiteX30" fmla="*/ 81525 w 1462915"/>
                    <a:gd name="connsiteY30" fmla="*/ 395905 h 1462807"/>
                    <a:gd name="connsiteX31" fmla="*/ 144581 w 1462915"/>
                    <a:gd name="connsiteY31" fmla="*/ 294821 h 1462807"/>
                    <a:gd name="connsiteX32" fmla="*/ 291227 w 1462915"/>
                    <a:gd name="connsiteY32" fmla="*/ 355269 h 1462807"/>
                    <a:gd name="connsiteX33" fmla="*/ 386534 w 1462915"/>
                    <a:gd name="connsiteY33" fmla="*/ 266477 h 1462807"/>
                    <a:gd name="connsiteX34" fmla="*/ 336350 w 1462915"/>
                    <a:gd name="connsiteY34" fmla="*/ 116081 h 1462807"/>
                    <a:gd name="connsiteX35" fmla="*/ 441635 w 1462915"/>
                    <a:gd name="connsiteY35" fmla="*/ 60117 h 1462807"/>
                    <a:gd name="connsiteX36" fmla="*/ 538387 w 1462915"/>
                    <a:gd name="connsiteY36" fmla="*/ 185784 h 1462807"/>
                    <a:gd name="connsiteX37" fmla="*/ 665221 w 1462915"/>
                    <a:gd name="connsiteY37" fmla="*/ 156283 h 1462807"/>
                    <a:gd name="connsiteX38" fmla="*/ 697037 w 1462915"/>
                    <a:gd name="connsiteY38" fmla="*/ 826 h 1462807"/>
                    <a:gd name="connsiteX39" fmla="*/ 816207 w 1462915"/>
                    <a:gd name="connsiteY39" fmla="*/ 5020 h 1462807"/>
                    <a:gd name="connsiteX40" fmla="*/ 837177 w 1462915"/>
                    <a:gd name="connsiteY40" fmla="*/ 162357 h 1462807"/>
                    <a:gd name="connsiteX41" fmla="*/ 900521 w 1462915"/>
                    <a:gd name="connsiteY41" fmla="*/ 177831 h 1462807"/>
                    <a:gd name="connsiteX42" fmla="*/ 961696 w 1462915"/>
                    <a:gd name="connsiteY42" fmla="*/ 200245 h 1462807"/>
                    <a:gd name="connsiteX43" fmla="*/ 1066982 w 1462915"/>
                    <a:gd name="connsiteY43" fmla="*/ 81519 h 1462807"/>
                    <a:gd name="connsiteX44" fmla="*/ 1168073 w 1462915"/>
                    <a:gd name="connsiteY44" fmla="*/ 144570 h 1462807"/>
                    <a:gd name="connsiteX45" fmla="*/ 1107621 w 1462915"/>
                    <a:gd name="connsiteY45" fmla="*/ 291206 h 1462807"/>
                    <a:gd name="connsiteX46" fmla="*/ 1196419 w 1462915"/>
                    <a:gd name="connsiteY46" fmla="*/ 386505 h 1462807"/>
                    <a:gd name="connsiteX47" fmla="*/ 1346826 w 1462915"/>
                    <a:gd name="connsiteY47" fmla="*/ 336325 h 1462807"/>
                    <a:gd name="connsiteX48" fmla="*/ 1402794 w 1462915"/>
                    <a:gd name="connsiteY48" fmla="*/ 441602 h 1462807"/>
                    <a:gd name="connsiteX49" fmla="*/ 1277118 w 1462915"/>
                    <a:gd name="connsiteY49" fmla="*/ 538347 h 1462807"/>
                    <a:gd name="connsiteX50" fmla="*/ 1306621 w 1462915"/>
                    <a:gd name="connsiteY50" fmla="*/ 665172 h 1462807"/>
                    <a:gd name="connsiteX51" fmla="*/ 1462090 w 1462915"/>
                    <a:gd name="connsiteY51" fmla="*/ 696986 h 1462807"/>
                    <a:gd name="connsiteX52" fmla="*/ 1457896 w 1462915"/>
                    <a:gd name="connsiteY52" fmla="*/ 816146 h 1462807"/>
                    <a:gd name="connsiteX53" fmla="*/ 808541 w 1462915"/>
                    <a:gd name="connsiteY53" fmla="*/ 479346 h 1462807"/>
                    <a:gd name="connsiteX54" fmla="*/ 479526 w 1462915"/>
                    <a:gd name="connsiteY54" fmla="*/ 654471 h 1462807"/>
                    <a:gd name="connsiteX55" fmla="*/ 654663 w 1462915"/>
                    <a:gd name="connsiteY55" fmla="*/ 983462 h 1462807"/>
                    <a:gd name="connsiteX56" fmla="*/ 983679 w 1462915"/>
                    <a:gd name="connsiteY56" fmla="*/ 808337 h 1462807"/>
                    <a:gd name="connsiteX57" fmla="*/ 808541 w 1462915"/>
                    <a:gd name="connsiteY57" fmla="*/ 479346 h 146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462915" h="1462807">
                      <a:moveTo>
                        <a:pt x="1457896" y="816146"/>
                      </a:moveTo>
                      <a:lnTo>
                        <a:pt x="1300547" y="837115"/>
                      </a:lnTo>
                      <a:cubicBezTo>
                        <a:pt x="1296642" y="858228"/>
                        <a:pt x="1291435" y="879342"/>
                        <a:pt x="1285072" y="900455"/>
                      </a:cubicBezTo>
                      <a:cubicBezTo>
                        <a:pt x="1278709" y="921424"/>
                        <a:pt x="1271188" y="941958"/>
                        <a:pt x="1262656" y="961626"/>
                      </a:cubicBezTo>
                      <a:lnTo>
                        <a:pt x="1381391" y="1066903"/>
                      </a:lnTo>
                      <a:cubicBezTo>
                        <a:pt x="1363023" y="1102622"/>
                        <a:pt x="1341909" y="1136461"/>
                        <a:pt x="1318335" y="1167986"/>
                      </a:cubicBezTo>
                      <a:lnTo>
                        <a:pt x="1171688" y="1107539"/>
                      </a:lnTo>
                      <a:cubicBezTo>
                        <a:pt x="1143197" y="1140799"/>
                        <a:pt x="1111236" y="1170445"/>
                        <a:pt x="1076382" y="1196330"/>
                      </a:cubicBezTo>
                      <a:lnTo>
                        <a:pt x="1126566" y="1346726"/>
                      </a:lnTo>
                      <a:cubicBezTo>
                        <a:pt x="1093014" y="1368274"/>
                        <a:pt x="1057870" y="1386928"/>
                        <a:pt x="1021281" y="1402691"/>
                      </a:cubicBezTo>
                      <a:lnTo>
                        <a:pt x="924529" y="1277024"/>
                      </a:lnTo>
                      <a:cubicBezTo>
                        <a:pt x="883745" y="1291485"/>
                        <a:pt x="841226" y="1301463"/>
                        <a:pt x="797695" y="1306524"/>
                      </a:cubicBezTo>
                      <a:lnTo>
                        <a:pt x="765878" y="1461982"/>
                      </a:lnTo>
                      <a:cubicBezTo>
                        <a:pt x="726541" y="1463862"/>
                        <a:pt x="686770" y="1462560"/>
                        <a:pt x="646709" y="1457788"/>
                      </a:cubicBezTo>
                      <a:lnTo>
                        <a:pt x="625739" y="1300451"/>
                      </a:lnTo>
                      <a:cubicBezTo>
                        <a:pt x="604624" y="1296546"/>
                        <a:pt x="583509" y="1291340"/>
                        <a:pt x="562395" y="1284977"/>
                      </a:cubicBezTo>
                      <a:cubicBezTo>
                        <a:pt x="541424" y="1278614"/>
                        <a:pt x="520888" y="1271095"/>
                        <a:pt x="501219" y="1262562"/>
                      </a:cubicBezTo>
                      <a:lnTo>
                        <a:pt x="395934" y="1381289"/>
                      </a:lnTo>
                      <a:cubicBezTo>
                        <a:pt x="360212" y="1362923"/>
                        <a:pt x="326371" y="1341810"/>
                        <a:pt x="294843" y="1318238"/>
                      </a:cubicBezTo>
                      <a:lnTo>
                        <a:pt x="355295" y="1171602"/>
                      </a:lnTo>
                      <a:cubicBezTo>
                        <a:pt x="322032" y="1143113"/>
                        <a:pt x="292385" y="1111154"/>
                        <a:pt x="266497" y="1076303"/>
                      </a:cubicBezTo>
                      <a:lnTo>
                        <a:pt x="116090" y="1126483"/>
                      </a:lnTo>
                      <a:cubicBezTo>
                        <a:pt x="94541" y="1092933"/>
                        <a:pt x="75885" y="1057792"/>
                        <a:pt x="60121" y="1021206"/>
                      </a:cubicBezTo>
                      <a:lnTo>
                        <a:pt x="185798" y="924460"/>
                      </a:lnTo>
                      <a:cubicBezTo>
                        <a:pt x="171336" y="883680"/>
                        <a:pt x="161357" y="841164"/>
                        <a:pt x="156295" y="797636"/>
                      </a:cubicBezTo>
                      <a:lnTo>
                        <a:pt x="826" y="765821"/>
                      </a:lnTo>
                      <a:cubicBezTo>
                        <a:pt x="-1054" y="726487"/>
                        <a:pt x="247" y="686719"/>
                        <a:pt x="5020" y="646661"/>
                      </a:cubicBezTo>
                      <a:lnTo>
                        <a:pt x="162369" y="625693"/>
                      </a:lnTo>
                      <a:cubicBezTo>
                        <a:pt x="166274" y="604580"/>
                        <a:pt x="171480" y="583466"/>
                        <a:pt x="177844" y="562353"/>
                      </a:cubicBezTo>
                      <a:cubicBezTo>
                        <a:pt x="184207" y="541384"/>
                        <a:pt x="191727" y="520849"/>
                        <a:pt x="200260" y="501182"/>
                      </a:cubicBezTo>
                      <a:lnTo>
                        <a:pt x="81525" y="395905"/>
                      </a:lnTo>
                      <a:cubicBezTo>
                        <a:pt x="99892" y="360186"/>
                        <a:pt x="121007" y="326347"/>
                        <a:pt x="144581" y="294821"/>
                      </a:cubicBezTo>
                      <a:lnTo>
                        <a:pt x="291227" y="355269"/>
                      </a:lnTo>
                      <a:cubicBezTo>
                        <a:pt x="319718" y="322008"/>
                        <a:pt x="351680" y="292363"/>
                        <a:pt x="386534" y="266477"/>
                      </a:cubicBezTo>
                      <a:lnTo>
                        <a:pt x="336350" y="116081"/>
                      </a:lnTo>
                      <a:cubicBezTo>
                        <a:pt x="369902" y="94534"/>
                        <a:pt x="405045" y="75879"/>
                        <a:pt x="441635" y="60117"/>
                      </a:cubicBezTo>
                      <a:lnTo>
                        <a:pt x="538387" y="185784"/>
                      </a:lnTo>
                      <a:cubicBezTo>
                        <a:pt x="579170" y="171323"/>
                        <a:pt x="621690" y="161345"/>
                        <a:pt x="665221" y="156283"/>
                      </a:cubicBezTo>
                      <a:lnTo>
                        <a:pt x="697037" y="826"/>
                      </a:lnTo>
                      <a:cubicBezTo>
                        <a:pt x="736375" y="-1054"/>
                        <a:pt x="776146" y="247"/>
                        <a:pt x="816207" y="5020"/>
                      </a:cubicBezTo>
                      <a:lnTo>
                        <a:pt x="837177" y="162357"/>
                      </a:lnTo>
                      <a:cubicBezTo>
                        <a:pt x="858291" y="166262"/>
                        <a:pt x="879406" y="171468"/>
                        <a:pt x="900521" y="177831"/>
                      </a:cubicBezTo>
                      <a:cubicBezTo>
                        <a:pt x="921492" y="184193"/>
                        <a:pt x="942028" y="191713"/>
                        <a:pt x="961696" y="200245"/>
                      </a:cubicBezTo>
                      <a:lnTo>
                        <a:pt x="1066982" y="81519"/>
                      </a:lnTo>
                      <a:cubicBezTo>
                        <a:pt x="1102703" y="99885"/>
                        <a:pt x="1136545" y="120998"/>
                        <a:pt x="1168073" y="144570"/>
                      </a:cubicBezTo>
                      <a:lnTo>
                        <a:pt x="1107621" y="291206"/>
                      </a:lnTo>
                      <a:cubicBezTo>
                        <a:pt x="1140884" y="319695"/>
                        <a:pt x="1170532" y="351654"/>
                        <a:pt x="1196419" y="386505"/>
                      </a:cubicBezTo>
                      <a:lnTo>
                        <a:pt x="1346826" y="336325"/>
                      </a:lnTo>
                      <a:cubicBezTo>
                        <a:pt x="1368375" y="369875"/>
                        <a:pt x="1387031" y="405015"/>
                        <a:pt x="1402794" y="441602"/>
                      </a:cubicBezTo>
                      <a:lnTo>
                        <a:pt x="1277118" y="538347"/>
                      </a:lnTo>
                      <a:cubicBezTo>
                        <a:pt x="1291580" y="579128"/>
                        <a:pt x="1301559" y="621644"/>
                        <a:pt x="1306621" y="665172"/>
                      </a:cubicBezTo>
                      <a:lnTo>
                        <a:pt x="1462090" y="696986"/>
                      </a:lnTo>
                      <a:cubicBezTo>
                        <a:pt x="1463970" y="736321"/>
                        <a:pt x="1462669" y="776233"/>
                        <a:pt x="1457896" y="816146"/>
                      </a:cubicBezTo>
                      <a:close/>
                      <a:moveTo>
                        <a:pt x="808541" y="479346"/>
                      </a:moveTo>
                      <a:cubicBezTo>
                        <a:pt x="669270" y="436830"/>
                        <a:pt x="522045" y="515209"/>
                        <a:pt x="479526" y="654471"/>
                      </a:cubicBezTo>
                      <a:cubicBezTo>
                        <a:pt x="437007" y="793731"/>
                        <a:pt x="515392" y="940946"/>
                        <a:pt x="654663" y="983462"/>
                      </a:cubicBezTo>
                      <a:cubicBezTo>
                        <a:pt x="793934" y="1025978"/>
                        <a:pt x="941160" y="947598"/>
                        <a:pt x="983679" y="808337"/>
                      </a:cubicBezTo>
                      <a:cubicBezTo>
                        <a:pt x="1026198" y="669221"/>
                        <a:pt x="947813" y="521862"/>
                        <a:pt x="808541" y="479346"/>
                      </a:cubicBezTo>
                      <a:close/>
                    </a:path>
                  </a:pathLst>
                </a:custGeom>
                <a:solidFill>
                  <a:schemeClr val="accent2"/>
                </a:solidFill>
                <a:ln w="14459" cap="rnd">
                  <a:noFill/>
                  <a:prstDash val="solid"/>
                  <a:round/>
                </a:ln>
              </p:spPr>
              <p:txBody>
                <a:bodyPr rtlCol="0" anchor="ctr"/>
                <a:lstStyle/>
                <a:p>
                  <a:endParaRPr lang="fr-FR"/>
                </a:p>
              </p:txBody>
            </p:sp>
            <p:sp>
              <p:nvSpPr>
                <p:cNvPr id="10" name="Forme libre 9">
                  <a:extLst>
                    <a:ext uri="{FF2B5EF4-FFF2-40B4-BE49-F238E27FC236}">
                      <a16:creationId xmlns:a16="http://schemas.microsoft.com/office/drawing/2014/main" id="{ED5409B8-CAA0-F813-218B-7254095E19C2}"/>
                    </a:ext>
                  </a:extLst>
                </p:cNvPr>
                <p:cNvSpPr/>
                <p:nvPr/>
              </p:nvSpPr>
              <p:spPr>
                <a:xfrm>
                  <a:off x="5419988" y="5710092"/>
                  <a:ext cx="604810" cy="343125"/>
                </a:xfrm>
                <a:custGeom>
                  <a:avLst/>
                  <a:gdLst>
                    <a:gd name="connsiteX0" fmla="*/ 0 w 604810"/>
                    <a:gd name="connsiteY0" fmla="*/ 343125 h 343125"/>
                    <a:gd name="connsiteX1" fmla="*/ 604811 w 604810"/>
                    <a:gd name="connsiteY1" fmla="*/ 21220 h 343125"/>
                  </a:gdLst>
                  <a:ahLst/>
                  <a:cxnLst>
                    <a:cxn ang="0">
                      <a:pos x="connsiteX0" y="connsiteY0"/>
                    </a:cxn>
                    <a:cxn ang="0">
                      <a:pos x="connsiteX1" y="connsiteY1"/>
                    </a:cxn>
                  </a:cxnLst>
                  <a:rect l="l" t="t" r="r" b="b"/>
                  <a:pathLst>
                    <a:path w="604810" h="343125">
                      <a:moveTo>
                        <a:pt x="0" y="343125"/>
                      </a:moveTo>
                      <a:cubicBezTo>
                        <a:pt x="78096" y="87307"/>
                        <a:pt x="348974" y="-56871"/>
                        <a:pt x="604811" y="21220"/>
                      </a:cubicBezTo>
                    </a:path>
                  </a:pathLst>
                </a:custGeom>
                <a:noFill/>
                <a:ln w="14459" cap="rnd">
                  <a:solidFill>
                    <a:srgbClr val="C1C7D7"/>
                  </a:solidFill>
                  <a:prstDash val="solid"/>
                  <a:round/>
                </a:ln>
              </p:spPr>
              <p:txBody>
                <a:bodyPr rtlCol="0" anchor="ctr"/>
                <a:lstStyle/>
                <a:p>
                  <a:endParaRPr lang="fr-FR"/>
                </a:p>
              </p:txBody>
            </p:sp>
          </p:grpSp>
          <p:sp>
            <p:nvSpPr>
              <p:cNvPr id="11" name="Forme libre 10">
                <a:extLst>
                  <a:ext uri="{FF2B5EF4-FFF2-40B4-BE49-F238E27FC236}">
                    <a16:creationId xmlns:a16="http://schemas.microsoft.com/office/drawing/2014/main" id="{D13223AF-8624-C488-745B-F090A88820D0}"/>
                  </a:ext>
                </a:extLst>
              </p:cNvPr>
              <p:cNvSpPr/>
              <p:nvPr/>
            </p:nvSpPr>
            <p:spPr>
              <a:xfrm>
                <a:off x="5989944" y="5687928"/>
                <a:ext cx="34854" cy="74474"/>
              </a:xfrm>
              <a:custGeom>
                <a:avLst/>
                <a:gdLst>
                  <a:gd name="connsiteX0" fmla="*/ 21693 w 34854"/>
                  <a:gd name="connsiteY0" fmla="*/ 0 h 74474"/>
                  <a:gd name="connsiteX1" fmla="*/ 34854 w 34854"/>
                  <a:gd name="connsiteY1" fmla="*/ 43383 h 74474"/>
                  <a:gd name="connsiteX2" fmla="*/ 0 w 34854"/>
                  <a:gd name="connsiteY2" fmla="*/ 74475 h 74474"/>
                </a:gdLst>
                <a:ahLst/>
                <a:cxnLst>
                  <a:cxn ang="0">
                    <a:pos x="connsiteX0" y="connsiteY0"/>
                  </a:cxn>
                  <a:cxn ang="0">
                    <a:pos x="connsiteX1" y="connsiteY1"/>
                  </a:cxn>
                  <a:cxn ang="0">
                    <a:pos x="connsiteX2" y="connsiteY2"/>
                  </a:cxn>
                </a:cxnLst>
                <a:rect l="l" t="t" r="r" b="b"/>
                <a:pathLst>
                  <a:path w="34854" h="74474">
                    <a:moveTo>
                      <a:pt x="21693" y="0"/>
                    </a:moveTo>
                    <a:lnTo>
                      <a:pt x="34854" y="43383"/>
                    </a:lnTo>
                    <a:lnTo>
                      <a:pt x="0" y="74475"/>
                    </a:lnTo>
                  </a:path>
                </a:pathLst>
              </a:custGeom>
              <a:noFill/>
              <a:ln w="14459" cap="rnd">
                <a:solidFill>
                  <a:srgbClr val="C1C7D7"/>
                </a:solidFill>
                <a:prstDash val="solid"/>
                <a:round/>
              </a:ln>
            </p:spPr>
            <p:txBody>
              <a:bodyPr rtlCol="0" anchor="ctr"/>
              <a:lstStyle/>
              <a:p>
                <a:endParaRPr lang="fr-FR"/>
              </a:p>
            </p:txBody>
          </p:sp>
        </p:grpSp>
        <p:grpSp>
          <p:nvGrpSpPr>
            <p:cNvPr id="12" name="Graphique 595">
              <a:extLst>
                <a:ext uri="{FF2B5EF4-FFF2-40B4-BE49-F238E27FC236}">
                  <a16:creationId xmlns:a16="http://schemas.microsoft.com/office/drawing/2014/main" id="{35F83018-664A-A53F-B83A-01634E6FCB28}"/>
                </a:ext>
              </a:extLst>
            </p:cNvPr>
            <p:cNvGrpSpPr/>
            <p:nvPr/>
          </p:nvGrpSpPr>
          <p:grpSpPr>
            <a:xfrm>
              <a:off x="3470768" y="4331326"/>
              <a:ext cx="1749496" cy="964704"/>
              <a:chOff x="3470768" y="4331326"/>
              <a:chExt cx="1749496" cy="964704"/>
            </a:xfrm>
            <a:solidFill>
              <a:srgbClr val="C1C7D7"/>
            </a:solidFill>
          </p:grpSpPr>
          <p:sp>
            <p:nvSpPr>
              <p:cNvPr id="13" name="Forme libre 12">
                <a:extLst>
                  <a:ext uri="{FF2B5EF4-FFF2-40B4-BE49-F238E27FC236}">
                    <a16:creationId xmlns:a16="http://schemas.microsoft.com/office/drawing/2014/main" id="{B7D53CA3-34DA-C8C1-3032-F62B4F2D52DB}"/>
                  </a:ext>
                </a:extLst>
              </p:cNvPr>
              <p:cNvSpPr/>
              <p:nvPr/>
            </p:nvSpPr>
            <p:spPr>
              <a:xfrm>
                <a:off x="3470768" y="4331326"/>
                <a:ext cx="1749496" cy="964704"/>
              </a:xfrm>
              <a:custGeom>
                <a:avLst/>
                <a:gdLst>
                  <a:gd name="connsiteX0" fmla="*/ 185551 w 1749496"/>
                  <a:gd name="connsiteY0" fmla="*/ 0 h 964704"/>
                  <a:gd name="connsiteX1" fmla="*/ 1563946 w 1749496"/>
                  <a:gd name="connsiteY1" fmla="*/ 0 h 964704"/>
                  <a:gd name="connsiteX2" fmla="*/ 1749496 w 1749496"/>
                  <a:gd name="connsiteY2" fmla="*/ 185537 h 964704"/>
                  <a:gd name="connsiteX3" fmla="*/ 1749496 w 1749496"/>
                  <a:gd name="connsiteY3" fmla="*/ 556610 h 964704"/>
                  <a:gd name="connsiteX4" fmla="*/ 1563946 w 1749496"/>
                  <a:gd name="connsiteY4" fmla="*/ 742147 h 964704"/>
                  <a:gd name="connsiteX5" fmla="*/ 398435 w 1749496"/>
                  <a:gd name="connsiteY5" fmla="*/ 742147 h 964704"/>
                  <a:gd name="connsiteX6" fmla="*/ 175861 w 1749496"/>
                  <a:gd name="connsiteY6" fmla="*/ 964704 h 964704"/>
                  <a:gd name="connsiteX7" fmla="*/ 175861 w 1749496"/>
                  <a:gd name="connsiteY7" fmla="*/ 742002 h 964704"/>
                  <a:gd name="connsiteX8" fmla="*/ 0 w 1749496"/>
                  <a:gd name="connsiteY8" fmla="*/ 556610 h 964704"/>
                  <a:gd name="connsiteX9" fmla="*/ 0 w 1749496"/>
                  <a:gd name="connsiteY9" fmla="*/ 185537 h 964704"/>
                  <a:gd name="connsiteX10" fmla="*/ 185551 w 1749496"/>
                  <a:gd name="connsiteY10" fmla="*/ 0 h 96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9496" h="964704">
                    <a:moveTo>
                      <a:pt x="185551" y="0"/>
                    </a:moveTo>
                    <a:lnTo>
                      <a:pt x="1563946" y="0"/>
                    </a:lnTo>
                    <a:cubicBezTo>
                      <a:pt x="1666483" y="0"/>
                      <a:pt x="1749496" y="83152"/>
                      <a:pt x="1749496" y="185537"/>
                    </a:cubicBezTo>
                    <a:lnTo>
                      <a:pt x="1749496" y="556610"/>
                    </a:lnTo>
                    <a:cubicBezTo>
                      <a:pt x="1749496" y="659140"/>
                      <a:pt x="1666338" y="742147"/>
                      <a:pt x="1563946" y="742147"/>
                    </a:cubicBezTo>
                    <a:lnTo>
                      <a:pt x="398435" y="742147"/>
                    </a:lnTo>
                    <a:lnTo>
                      <a:pt x="175861" y="964704"/>
                    </a:lnTo>
                    <a:lnTo>
                      <a:pt x="175861" y="742002"/>
                    </a:lnTo>
                    <a:cubicBezTo>
                      <a:pt x="77951" y="736941"/>
                      <a:pt x="0" y="655958"/>
                      <a:pt x="0" y="556610"/>
                    </a:cubicBezTo>
                    <a:lnTo>
                      <a:pt x="0" y="185537"/>
                    </a:lnTo>
                    <a:cubicBezTo>
                      <a:pt x="0" y="83007"/>
                      <a:pt x="83013" y="0"/>
                      <a:pt x="185551" y="0"/>
                    </a:cubicBezTo>
                    <a:close/>
                  </a:path>
                </a:pathLst>
              </a:custGeom>
              <a:solidFill>
                <a:schemeClr val="accent2"/>
              </a:solidFill>
              <a:ln w="14459" cap="rnd">
                <a:noFill/>
                <a:prstDash val="solid"/>
                <a:round/>
              </a:ln>
            </p:spPr>
            <p:txBody>
              <a:bodyPr rtlCol="0" anchor="ctr"/>
              <a:lstStyle/>
              <a:p>
                <a:endParaRPr lang="fr-FR"/>
              </a:p>
            </p:txBody>
          </p:sp>
          <p:sp>
            <p:nvSpPr>
              <p:cNvPr id="14" name="Forme libre 13">
                <a:extLst>
                  <a:ext uri="{FF2B5EF4-FFF2-40B4-BE49-F238E27FC236}">
                    <a16:creationId xmlns:a16="http://schemas.microsoft.com/office/drawing/2014/main" id="{B934EA3A-64D5-4887-71DE-4B730041F165}"/>
                  </a:ext>
                </a:extLst>
              </p:cNvPr>
              <p:cNvSpPr/>
              <p:nvPr/>
            </p:nvSpPr>
            <p:spPr>
              <a:xfrm>
                <a:off x="3720965" y="4544050"/>
                <a:ext cx="1260962" cy="1446"/>
              </a:xfrm>
              <a:custGeom>
                <a:avLst/>
                <a:gdLst>
                  <a:gd name="connsiteX0" fmla="*/ 1260962 w 1260962"/>
                  <a:gd name="connsiteY0" fmla="*/ 0 h 1446"/>
                  <a:gd name="connsiteX1" fmla="*/ 0 w 1260962"/>
                  <a:gd name="connsiteY1" fmla="*/ 0 h 1446"/>
                </a:gdLst>
                <a:ahLst/>
                <a:cxnLst>
                  <a:cxn ang="0">
                    <a:pos x="connsiteX0" y="connsiteY0"/>
                  </a:cxn>
                  <a:cxn ang="0">
                    <a:pos x="connsiteX1" y="connsiteY1"/>
                  </a:cxn>
                </a:cxnLst>
                <a:rect l="l" t="t" r="r" b="b"/>
                <a:pathLst>
                  <a:path w="1260962" h="1446">
                    <a:moveTo>
                      <a:pt x="1260962" y="0"/>
                    </a:moveTo>
                    <a:lnTo>
                      <a:pt x="0" y="0"/>
                    </a:lnTo>
                  </a:path>
                </a:pathLst>
              </a:custGeom>
              <a:ln w="14459" cap="rnd">
                <a:solidFill>
                  <a:srgbClr val="FFFFFF"/>
                </a:solidFill>
                <a:prstDash val="solid"/>
                <a:round/>
              </a:ln>
            </p:spPr>
            <p:txBody>
              <a:bodyPr rtlCol="0" anchor="ctr"/>
              <a:lstStyle/>
              <a:p>
                <a:endParaRPr lang="fr-FR"/>
              </a:p>
            </p:txBody>
          </p:sp>
          <p:sp>
            <p:nvSpPr>
              <p:cNvPr id="15" name="Forme libre 14">
                <a:extLst>
                  <a:ext uri="{FF2B5EF4-FFF2-40B4-BE49-F238E27FC236}">
                    <a16:creationId xmlns:a16="http://schemas.microsoft.com/office/drawing/2014/main" id="{3A21125C-6DBC-44CD-83D1-862FDD75587F}"/>
                  </a:ext>
                </a:extLst>
              </p:cNvPr>
              <p:cNvSpPr/>
              <p:nvPr/>
            </p:nvSpPr>
            <p:spPr>
              <a:xfrm>
                <a:off x="3720965" y="4703846"/>
                <a:ext cx="952048" cy="1446"/>
              </a:xfrm>
              <a:custGeom>
                <a:avLst/>
                <a:gdLst>
                  <a:gd name="connsiteX0" fmla="*/ 952049 w 952048"/>
                  <a:gd name="connsiteY0" fmla="*/ 0 h 1446"/>
                  <a:gd name="connsiteX1" fmla="*/ 0 w 952048"/>
                  <a:gd name="connsiteY1" fmla="*/ 0 h 1446"/>
                </a:gdLst>
                <a:ahLst/>
                <a:cxnLst>
                  <a:cxn ang="0">
                    <a:pos x="connsiteX0" y="connsiteY0"/>
                  </a:cxn>
                  <a:cxn ang="0">
                    <a:pos x="connsiteX1" y="connsiteY1"/>
                  </a:cxn>
                </a:cxnLst>
                <a:rect l="l" t="t" r="r" b="b"/>
                <a:pathLst>
                  <a:path w="952048" h="1446">
                    <a:moveTo>
                      <a:pt x="952049" y="0"/>
                    </a:moveTo>
                    <a:lnTo>
                      <a:pt x="0" y="0"/>
                    </a:lnTo>
                  </a:path>
                </a:pathLst>
              </a:custGeom>
              <a:ln w="14459" cap="rnd">
                <a:solidFill>
                  <a:srgbClr val="FFFFFF"/>
                </a:solidFill>
                <a:prstDash val="solid"/>
                <a:round/>
              </a:ln>
            </p:spPr>
            <p:txBody>
              <a:bodyPr rtlCol="0" anchor="ctr"/>
              <a:lstStyle/>
              <a:p>
                <a:endParaRPr lang="fr-FR"/>
              </a:p>
            </p:txBody>
          </p:sp>
          <p:sp>
            <p:nvSpPr>
              <p:cNvPr id="16" name="Forme libre 15">
                <a:extLst>
                  <a:ext uri="{FF2B5EF4-FFF2-40B4-BE49-F238E27FC236}">
                    <a16:creationId xmlns:a16="http://schemas.microsoft.com/office/drawing/2014/main" id="{596B46F9-5BFD-868C-D367-85A9E7EE74B5}"/>
                  </a:ext>
                </a:extLst>
              </p:cNvPr>
              <p:cNvSpPr/>
              <p:nvPr/>
            </p:nvSpPr>
            <p:spPr>
              <a:xfrm>
                <a:off x="3731522" y="4863497"/>
                <a:ext cx="728751" cy="1446"/>
              </a:xfrm>
              <a:custGeom>
                <a:avLst/>
                <a:gdLst>
                  <a:gd name="connsiteX0" fmla="*/ 728752 w 728751"/>
                  <a:gd name="connsiteY0" fmla="*/ 0 h 1446"/>
                  <a:gd name="connsiteX1" fmla="*/ 0 w 728751"/>
                  <a:gd name="connsiteY1" fmla="*/ 0 h 1446"/>
                </a:gdLst>
                <a:ahLst/>
                <a:cxnLst>
                  <a:cxn ang="0">
                    <a:pos x="connsiteX0" y="connsiteY0"/>
                  </a:cxn>
                  <a:cxn ang="0">
                    <a:pos x="connsiteX1" y="connsiteY1"/>
                  </a:cxn>
                </a:cxnLst>
                <a:rect l="l" t="t" r="r" b="b"/>
                <a:pathLst>
                  <a:path w="728751" h="1446">
                    <a:moveTo>
                      <a:pt x="728752" y="0"/>
                    </a:moveTo>
                    <a:lnTo>
                      <a:pt x="0" y="0"/>
                    </a:lnTo>
                  </a:path>
                </a:pathLst>
              </a:custGeom>
              <a:ln w="14459" cap="rnd">
                <a:solidFill>
                  <a:srgbClr val="FFFFFF"/>
                </a:solidFill>
                <a:prstDash val="solid"/>
                <a:round/>
              </a:ln>
            </p:spPr>
            <p:txBody>
              <a:bodyPr rtlCol="0" anchor="ctr"/>
              <a:lstStyle/>
              <a:p>
                <a:endParaRPr lang="fr-FR"/>
              </a:p>
            </p:txBody>
          </p:sp>
        </p:grpSp>
        <p:grpSp>
          <p:nvGrpSpPr>
            <p:cNvPr id="17" name="Graphique 595">
              <a:extLst>
                <a:ext uri="{FF2B5EF4-FFF2-40B4-BE49-F238E27FC236}">
                  <a16:creationId xmlns:a16="http://schemas.microsoft.com/office/drawing/2014/main" id="{BBFF3BC5-4EE3-745A-2090-731E4B0E6471}"/>
                </a:ext>
              </a:extLst>
            </p:cNvPr>
            <p:cNvGrpSpPr/>
            <p:nvPr/>
          </p:nvGrpSpPr>
          <p:grpSpPr>
            <a:xfrm>
              <a:off x="689102" y="4529444"/>
              <a:ext cx="571113" cy="568612"/>
              <a:chOff x="689102" y="4529444"/>
              <a:chExt cx="571113" cy="568612"/>
            </a:xfrm>
          </p:grpSpPr>
          <p:grpSp>
            <p:nvGrpSpPr>
              <p:cNvPr id="18" name="Graphique 595">
                <a:extLst>
                  <a:ext uri="{FF2B5EF4-FFF2-40B4-BE49-F238E27FC236}">
                    <a16:creationId xmlns:a16="http://schemas.microsoft.com/office/drawing/2014/main" id="{9984F528-A15E-FA1A-5C56-CB829F49D40A}"/>
                  </a:ext>
                </a:extLst>
              </p:cNvPr>
              <p:cNvGrpSpPr/>
              <p:nvPr/>
            </p:nvGrpSpPr>
            <p:grpSpPr>
              <a:xfrm>
                <a:off x="689102" y="4529444"/>
                <a:ext cx="571113" cy="568612"/>
                <a:chOff x="689102" y="4529444"/>
                <a:chExt cx="571113" cy="568612"/>
              </a:xfrm>
            </p:grpSpPr>
            <p:sp>
              <p:nvSpPr>
                <p:cNvPr id="19" name="Forme libre 18">
                  <a:extLst>
                    <a:ext uri="{FF2B5EF4-FFF2-40B4-BE49-F238E27FC236}">
                      <a16:creationId xmlns:a16="http://schemas.microsoft.com/office/drawing/2014/main" id="{787A79AF-AD19-509F-A406-DE5CBAB1B468}"/>
                    </a:ext>
                  </a:extLst>
                </p:cNvPr>
                <p:cNvSpPr/>
                <p:nvPr/>
              </p:nvSpPr>
              <p:spPr>
                <a:xfrm>
                  <a:off x="741745" y="4582083"/>
                  <a:ext cx="518471" cy="515974"/>
                </a:xfrm>
                <a:custGeom>
                  <a:avLst/>
                  <a:gdLst>
                    <a:gd name="connsiteX0" fmla="*/ 414921 w 518471"/>
                    <a:gd name="connsiteY0" fmla="*/ 515974 h 515974"/>
                    <a:gd name="connsiteX1" fmla="*/ 103550 w 518471"/>
                    <a:gd name="connsiteY1" fmla="*/ 515974 h 515974"/>
                    <a:gd name="connsiteX2" fmla="*/ 0 w 518471"/>
                    <a:gd name="connsiteY2" fmla="*/ 412432 h 515974"/>
                    <a:gd name="connsiteX3" fmla="*/ 0 w 518471"/>
                    <a:gd name="connsiteY3" fmla="*/ 103542 h 515974"/>
                    <a:gd name="connsiteX4" fmla="*/ 103550 w 518471"/>
                    <a:gd name="connsiteY4" fmla="*/ 0 h 515974"/>
                    <a:gd name="connsiteX5" fmla="*/ 414921 w 518471"/>
                    <a:gd name="connsiteY5" fmla="*/ 0 h 515974"/>
                    <a:gd name="connsiteX6" fmla="*/ 518471 w 518471"/>
                    <a:gd name="connsiteY6" fmla="*/ 103542 h 515974"/>
                    <a:gd name="connsiteX7" fmla="*/ 518471 w 518471"/>
                    <a:gd name="connsiteY7" fmla="*/ 412288 h 515974"/>
                    <a:gd name="connsiteX8" fmla="*/ 414921 w 518471"/>
                    <a:gd name="connsiteY8" fmla="*/ 515974 h 515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471" h="515974">
                      <a:moveTo>
                        <a:pt x="414921" y="515974"/>
                      </a:moveTo>
                      <a:lnTo>
                        <a:pt x="103550" y="515974"/>
                      </a:lnTo>
                      <a:cubicBezTo>
                        <a:pt x="46279" y="515974"/>
                        <a:pt x="0" y="469554"/>
                        <a:pt x="0" y="412432"/>
                      </a:cubicBezTo>
                      <a:lnTo>
                        <a:pt x="0" y="103542"/>
                      </a:lnTo>
                      <a:cubicBezTo>
                        <a:pt x="0" y="46276"/>
                        <a:pt x="46424" y="0"/>
                        <a:pt x="103550" y="0"/>
                      </a:cubicBezTo>
                      <a:lnTo>
                        <a:pt x="414921" y="0"/>
                      </a:lnTo>
                      <a:cubicBezTo>
                        <a:pt x="472192" y="0"/>
                        <a:pt x="518471" y="46420"/>
                        <a:pt x="518471" y="103542"/>
                      </a:cubicBezTo>
                      <a:lnTo>
                        <a:pt x="518471" y="412288"/>
                      </a:lnTo>
                      <a:cubicBezTo>
                        <a:pt x="518616" y="469554"/>
                        <a:pt x="472192" y="515974"/>
                        <a:pt x="414921" y="515974"/>
                      </a:cubicBezTo>
                      <a:close/>
                    </a:path>
                  </a:pathLst>
                </a:custGeom>
                <a:solidFill>
                  <a:srgbClr val="C1C7D7"/>
                </a:solidFill>
                <a:ln w="1446" cap="flat">
                  <a:noFill/>
                  <a:prstDash val="solid"/>
                  <a:miter/>
                </a:ln>
              </p:spPr>
              <p:txBody>
                <a:bodyPr rtlCol="0" anchor="ctr"/>
                <a:lstStyle/>
                <a:p>
                  <a:endParaRPr lang="fr-FR"/>
                </a:p>
              </p:txBody>
            </p:sp>
            <p:sp>
              <p:nvSpPr>
                <p:cNvPr id="20" name="Forme libre 19">
                  <a:extLst>
                    <a:ext uri="{FF2B5EF4-FFF2-40B4-BE49-F238E27FC236}">
                      <a16:creationId xmlns:a16="http://schemas.microsoft.com/office/drawing/2014/main" id="{0A12927F-9AF2-0F7A-0197-991561228A59}"/>
                    </a:ext>
                  </a:extLst>
                </p:cNvPr>
                <p:cNvSpPr/>
                <p:nvPr/>
              </p:nvSpPr>
              <p:spPr>
                <a:xfrm>
                  <a:off x="689102" y="4529444"/>
                  <a:ext cx="518471" cy="515974"/>
                </a:xfrm>
                <a:custGeom>
                  <a:avLst/>
                  <a:gdLst>
                    <a:gd name="connsiteX0" fmla="*/ 414921 w 518471"/>
                    <a:gd name="connsiteY0" fmla="*/ 515974 h 515974"/>
                    <a:gd name="connsiteX1" fmla="*/ 103550 w 518471"/>
                    <a:gd name="connsiteY1" fmla="*/ 515974 h 515974"/>
                    <a:gd name="connsiteX2" fmla="*/ 0 w 518471"/>
                    <a:gd name="connsiteY2" fmla="*/ 412432 h 515974"/>
                    <a:gd name="connsiteX3" fmla="*/ 0 w 518471"/>
                    <a:gd name="connsiteY3" fmla="*/ 103542 h 515974"/>
                    <a:gd name="connsiteX4" fmla="*/ 103550 w 518471"/>
                    <a:gd name="connsiteY4" fmla="*/ 0 h 515974"/>
                    <a:gd name="connsiteX5" fmla="*/ 414921 w 518471"/>
                    <a:gd name="connsiteY5" fmla="*/ 0 h 515974"/>
                    <a:gd name="connsiteX6" fmla="*/ 518471 w 518471"/>
                    <a:gd name="connsiteY6" fmla="*/ 103542 h 515974"/>
                    <a:gd name="connsiteX7" fmla="*/ 518471 w 518471"/>
                    <a:gd name="connsiteY7" fmla="*/ 412288 h 515974"/>
                    <a:gd name="connsiteX8" fmla="*/ 414921 w 518471"/>
                    <a:gd name="connsiteY8" fmla="*/ 515974 h 515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471" h="515974">
                      <a:moveTo>
                        <a:pt x="414921" y="515974"/>
                      </a:moveTo>
                      <a:lnTo>
                        <a:pt x="103550" y="515974"/>
                      </a:lnTo>
                      <a:cubicBezTo>
                        <a:pt x="46279" y="515974"/>
                        <a:pt x="0" y="469554"/>
                        <a:pt x="0" y="412432"/>
                      </a:cubicBezTo>
                      <a:lnTo>
                        <a:pt x="0" y="103542"/>
                      </a:lnTo>
                      <a:cubicBezTo>
                        <a:pt x="0" y="46276"/>
                        <a:pt x="46424" y="0"/>
                        <a:pt x="103550" y="0"/>
                      </a:cubicBezTo>
                      <a:lnTo>
                        <a:pt x="414921" y="0"/>
                      </a:lnTo>
                      <a:cubicBezTo>
                        <a:pt x="472192" y="0"/>
                        <a:pt x="518471" y="46420"/>
                        <a:pt x="518471" y="103542"/>
                      </a:cubicBezTo>
                      <a:lnTo>
                        <a:pt x="518471" y="412288"/>
                      </a:lnTo>
                      <a:cubicBezTo>
                        <a:pt x="518471" y="469554"/>
                        <a:pt x="472047" y="515974"/>
                        <a:pt x="414921" y="515974"/>
                      </a:cubicBezTo>
                      <a:close/>
                    </a:path>
                  </a:pathLst>
                </a:custGeom>
                <a:solidFill>
                  <a:srgbClr val="FFFFFF"/>
                </a:solidFill>
                <a:ln w="14459" cap="rnd">
                  <a:solidFill>
                    <a:srgbClr val="C1C7D7"/>
                  </a:solidFill>
                  <a:prstDash val="solid"/>
                  <a:round/>
                </a:ln>
              </p:spPr>
              <p:txBody>
                <a:bodyPr rtlCol="0" anchor="ctr"/>
                <a:lstStyle/>
                <a:p>
                  <a:endParaRPr lang="fr-FR"/>
                </a:p>
              </p:txBody>
            </p:sp>
          </p:grpSp>
          <p:sp>
            <p:nvSpPr>
              <p:cNvPr id="21" name="Forme libre 20">
                <a:extLst>
                  <a:ext uri="{FF2B5EF4-FFF2-40B4-BE49-F238E27FC236}">
                    <a16:creationId xmlns:a16="http://schemas.microsoft.com/office/drawing/2014/main" id="{39770AB8-5800-D815-529A-18440FA32F0B}"/>
                  </a:ext>
                </a:extLst>
              </p:cNvPr>
              <p:cNvSpPr/>
              <p:nvPr/>
            </p:nvSpPr>
            <p:spPr>
              <a:xfrm rot="-2700000">
                <a:off x="782803" y="4646899"/>
                <a:ext cx="288374" cy="288352"/>
              </a:xfrm>
              <a:custGeom>
                <a:avLst/>
                <a:gdLst>
                  <a:gd name="connsiteX0" fmla="*/ 288374 w 288374"/>
                  <a:gd name="connsiteY0" fmla="*/ 144176 h 288352"/>
                  <a:gd name="connsiteX1" fmla="*/ 144187 w 288374"/>
                  <a:gd name="connsiteY1" fmla="*/ 288353 h 288352"/>
                  <a:gd name="connsiteX2" fmla="*/ 0 w 288374"/>
                  <a:gd name="connsiteY2" fmla="*/ 144176 h 288352"/>
                  <a:gd name="connsiteX3" fmla="*/ 144187 w 288374"/>
                  <a:gd name="connsiteY3" fmla="*/ 0 h 288352"/>
                  <a:gd name="connsiteX4" fmla="*/ 288374 w 288374"/>
                  <a:gd name="connsiteY4" fmla="*/ 144176 h 288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374" h="288352">
                    <a:moveTo>
                      <a:pt x="288374" y="144176"/>
                    </a:moveTo>
                    <a:cubicBezTo>
                      <a:pt x="288374" y="223803"/>
                      <a:pt x="223819" y="288353"/>
                      <a:pt x="144187" y="288353"/>
                    </a:cubicBezTo>
                    <a:cubicBezTo>
                      <a:pt x="64555" y="288353"/>
                      <a:pt x="0" y="223803"/>
                      <a:pt x="0" y="144176"/>
                    </a:cubicBezTo>
                    <a:cubicBezTo>
                      <a:pt x="0" y="64550"/>
                      <a:pt x="64555" y="0"/>
                      <a:pt x="144187" y="0"/>
                    </a:cubicBezTo>
                    <a:cubicBezTo>
                      <a:pt x="223819" y="0"/>
                      <a:pt x="288374" y="64550"/>
                      <a:pt x="288374" y="144176"/>
                    </a:cubicBezTo>
                    <a:close/>
                  </a:path>
                </a:pathLst>
              </a:custGeom>
              <a:solidFill>
                <a:srgbClr val="4671F1"/>
              </a:solidFill>
              <a:ln w="1446" cap="flat">
                <a:noFill/>
                <a:prstDash val="solid"/>
                <a:miter/>
              </a:ln>
            </p:spPr>
            <p:txBody>
              <a:bodyPr rtlCol="0" anchor="ctr"/>
              <a:lstStyle/>
              <a:p>
                <a:endParaRPr lang="fr-FR"/>
              </a:p>
            </p:txBody>
          </p:sp>
          <p:sp>
            <p:nvSpPr>
              <p:cNvPr id="22" name="Forme libre 21">
                <a:extLst>
                  <a:ext uri="{FF2B5EF4-FFF2-40B4-BE49-F238E27FC236}">
                    <a16:creationId xmlns:a16="http://schemas.microsoft.com/office/drawing/2014/main" id="{8CEBCC32-4609-237F-DAA1-E333BA508DAC}"/>
                  </a:ext>
                </a:extLst>
              </p:cNvPr>
              <p:cNvSpPr/>
              <p:nvPr/>
            </p:nvSpPr>
            <p:spPr>
              <a:xfrm>
                <a:off x="821862" y="4667530"/>
                <a:ext cx="282179" cy="203197"/>
              </a:xfrm>
              <a:custGeom>
                <a:avLst/>
                <a:gdLst>
                  <a:gd name="connsiteX0" fmla="*/ 105144 w 282179"/>
                  <a:gd name="connsiteY0" fmla="*/ 203198 h 203197"/>
                  <a:gd name="connsiteX1" fmla="*/ 87789 w 282179"/>
                  <a:gd name="connsiteY1" fmla="*/ 196112 h 203197"/>
                  <a:gd name="connsiteX2" fmla="*/ 7669 w 282179"/>
                  <a:gd name="connsiteY2" fmla="*/ 118889 h 203197"/>
                  <a:gd name="connsiteX3" fmla="*/ 7090 w 282179"/>
                  <a:gd name="connsiteY3" fmla="*/ 83459 h 203197"/>
                  <a:gd name="connsiteX4" fmla="*/ 42523 w 282179"/>
                  <a:gd name="connsiteY4" fmla="*/ 82881 h 203197"/>
                  <a:gd name="connsiteX5" fmla="*/ 104855 w 282179"/>
                  <a:gd name="connsiteY5" fmla="*/ 143039 h 203197"/>
                  <a:gd name="connsiteX6" fmla="*/ 239354 w 282179"/>
                  <a:gd name="connsiteY6" fmla="*/ 7393 h 203197"/>
                  <a:gd name="connsiteX7" fmla="*/ 274786 w 282179"/>
                  <a:gd name="connsiteY7" fmla="*/ 7249 h 203197"/>
                  <a:gd name="connsiteX8" fmla="*/ 274931 w 282179"/>
                  <a:gd name="connsiteY8" fmla="*/ 42679 h 203197"/>
                  <a:gd name="connsiteX9" fmla="*/ 123077 w 282179"/>
                  <a:gd name="connsiteY9" fmla="*/ 195822 h 203197"/>
                  <a:gd name="connsiteX10" fmla="*/ 105144 w 282179"/>
                  <a:gd name="connsiteY10" fmla="*/ 203198 h 20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2179" h="203197">
                    <a:moveTo>
                      <a:pt x="105144" y="203198"/>
                    </a:moveTo>
                    <a:cubicBezTo>
                      <a:pt x="98925" y="203198"/>
                      <a:pt x="92562" y="200884"/>
                      <a:pt x="87789" y="196112"/>
                    </a:cubicBezTo>
                    <a:lnTo>
                      <a:pt x="7669" y="118889"/>
                    </a:lnTo>
                    <a:cubicBezTo>
                      <a:pt x="-2310" y="109345"/>
                      <a:pt x="-2600" y="93437"/>
                      <a:pt x="7090" y="83459"/>
                    </a:cubicBezTo>
                    <a:cubicBezTo>
                      <a:pt x="16635" y="73481"/>
                      <a:pt x="32544" y="73192"/>
                      <a:pt x="42523" y="82881"/>
                    </a:cubicBezTo>
                    <a:lnTo>
                      <a:pt x="104855" y="143039"/>
                    </a:lnTo>
                    <a:lnTo>
                      <a:pt x="239354" y="7393"/>
                    </a:lnTo>
                    <a:cubicBezTo>
                      <a:pt x="249043" y="-2440"/>
                      <a:pt x="264952" y="-2440"/>
                      <a:pt x="274786" y="7249"/>
                    </a:cubicBezTo>
                    <a:cubicBezTo>
                      <a:pt x="284620" y="16938"/>
                      <a:pt x="284620" y="32845"/>
                      <a:pt x="274931" y="42679"/>
                    </a:cubicBezTo>
                    <a:lnTo>
                      <a:pt x="123077" y="195822"/>
                    </a:lnTo>
                    <a:cubicBezTo>
                      <a:pt x="118015" y="200595"/>
                      <a:pt x="111652" y="203198"/>
                      <a:pt x="105144" y="203198"/>
                    </a:cubicBezTo>
                    <a:close/>
                  </a:path>
                </a:pathLst>
              </a:custGeom>
              <a:solidFill>
                <a:srgbClr val="FFFFFF"/>
              </a:solidFill>
              <a:ln w="14459" cap="rnd">
                <a:solidFill>
                  <a:srgbClr val="C1C7D7"/>
                </a:solidFill>
                <a:prstDash val="solid"/>
                <a:round/>
              </a:ln>
            </p:spPr>
            <p:txBody>
              <a:bodyPr rtlCol="0" anchor="ctr"/>
              <a:lstStyle/>
              <a:p>
                <a:endParaRPr lang="fr-FR"/>
              </a:p>
            </p:txBody>
          </p:sp>
        </p:grpSp>
        <p:sp>
          <p:nvSpPr>
            <p:cNvPr id="23" name="Forme libre 22">
              <a:extLst>
                <a:ext uri="{FF2B5EF4-FFF2-40B4-BE49-F238E27FC236}">
                  <a16:creationId xmlns:a16="http://schemas.microsoft.com/office/drawing/2014/main" id="{2427C8B3-95E7-952F-457E-BBC8B9313F12}"/>
                </a:ext>
              </a:extLst>
            </p:cNvPr>
            <p:cNvSpPr/>
            <p:nvPr/>
          </p:nvSpPr>
          <p:spPr>
            <a:xfrm>
              <a:off x="2826765" y="8070983"/>
              <a:ext cx="73902" cy="59435"/>
            </a:xfrm>
            <a:custGeom>
              <a:avLst/>
              <a:gdLst>
                <a:gd name="connsiteX0" fmla="*/ 73902 w 73902"/>
                <a:gd name="connsiteY0" fmla="*/ 37599 h 59435"/>
                <a:gd name="connsiteX1" fmla="*/ 0 w 73902"/>
                <a:gd name="connsiteY1" fmla="*/ 0 h 59435"/>
                <a:gd name="connsiteX2" fmla="*/ 37023 w 73902"/>
                <a:gd name="connsiteY2" fmla="*/ 59435 h 59435"/>
              </a:gdLst>
              <a:ahLst/>
              <a:cxnLst>
                <a:cxn ang="0">
                  <a:pos x="connsiteX0" y="connsiteY0"/>
                </a:cxn>
                <a:cxn ang="0">
                  <a:pos x="connsiteX1" y="connsiteY1"/>
                </a:cxn>
                <a:cxn ang="0">
                  <a:pos x="connsiteX2" y="connsiteY2"/>
                </a:cxn>
              </a:cxnLst>
              <a:rect l="l" t="t" r="r" b="b"/>
              <a:pathLst>
                <a:path w="73902" h="59435">
                  <a:moveTo>
                    <a:pt x="73902" y="37599"/>
                  </a:moveTo>
                  <a:lnTo>
                    <a:pt x="0" y="0"/>
                  </a:lnTo>
                  <a:lnTo>
                    <a:pt x="37023" y="59435"/>
                  </a:lnTo>
                </a:path>
              </a:pathLst>
            </a:custGeom>
            <a:noFill/>
            <a:ln w="14459" cap="rnd">
              <a:solidFill>
                <a:srgbClr val="2E2E2E"/>
              </a:solidFill>
              <a:prstDash val="solid"/>
              <a:round/>
            </a:ln>
          </p:spPr>
          <p:txBody>
            <a:bodyPr rtlCol="0" anchor="ctr"/>
            <a:lstStyle/>
            <a:p>
              <a:endParaRPr lang="fr-FR"/>
            </a:p>
          </p:txBody>
        </p:sp>
        <p:sp>
          <p:nvSpPr>
            <p:cNvPr id="24" name="Forme libre 23">
              <a:extLst>
                <a:ext uri="{FF2B5EF4-FFF2-40B4-BE49-F238E27FC236}">
                  <a16:creationId xmlns:a16="http://schemas.microsoft.com/office/drawing/2014/main" id="{048EDF38-AA1E-E58A-099E-65732FC42ADF}"/>
                </a:ext>
              </a:extLst>
            </p:cNvPr>
            <p:cNvSpPr/>
            <p:nvPr/>
          </p:nvSpPr>
          <p:spPr>
            <a:xfrm>
              <a:off x="2433248" y="8456662"/>
              <a:ext cx="125532" cy="205348"/>
            </a:xfrm>
            <a:custGeom>
              <a:avLst/>
              <a:gdLst>
                <a:gd name="connsiteX0" fmla="*/ 0 w 125532"/>
                <a:gd name="connsiteY0" fmla="*/ 0 h 205348"/>
                <a:gd name="connsiteX1" fmla="*/ 125532 w 125532"/>
                <a:gd name="connsiteY1" fmla="*/ 205349 h 205348"/>
                <a:gd name="connsiteX2" fmla="*/ 110347 w 125532"/>
                <a:gd name="connsiteY2" fmla="*/ 69558 h 205348"/>
              </a:gdLst>
              <a:ahLst/>
              <a:cxnLst>
                <a:cxn ang="0">
                  <a:pos x="connsiteX0" y="connsiteY0"/>
                </a:cxn>
                <a:cxn ang="0">
                  <a:pos x="connsiteX1" y="connsiteY1"/>
                </a:cxn>
                <a:cxn ang="0">
                  <a:pos x="connsiteX2" y="connsiteY2"/>
                </a:cxn>
              </a:cxnLst>
              <a:rect l="l" t="t" r="r" b="b"/>
              <a:pathLst>
                <a:path w="125532" h="205348">
                  <a:moveTo>
                    <a:pt x="0" y="0"/>
                  </a:moveTo>
                  <a:lnTo>
                    <a:pt x="125532" y="205349"/>
                  </a:lnTo>
                  <a:lnTo>
                    <a:pt x="110347" y="69558"/>
                  </a:lnTo>
                </a:path>
              </a:pathLst>
            </a:custGeom>
            <a:noFill/>
            <a:ln w="14459" cap="rnd">
              <a:solidFill>
                <a:srgbClr val="2E2E2E"/>
              </a:solidFill>
              <a:prstDash val="solid"/>
              <a:round/>
            </a:ln>
          </p:spPr>
          <p:txBody>
            <a:bodyPr rtlCol="0" anchor="ctr"/>
            <a:lstStyle/>
            <a:p>
              <a:endParaRPr lang="fr-FR"/>
            </a:p>
          </p:txBody>
        </p:sp>
        <p:sp>
          <p:nvSpPr>
            <p:cNvPr id="25" name="Forme libre 24">
              <a:extLst>
                <a:ext uri="{FF2B5EF4-FFF2-40B4-BE49-F238E27FC236}">
                  <a16:creationId xmlns:a16="http://schemas.microsoft.com/office/drawing/2014/main" id="{2EE02DC7-A04B-639A-CF83-C94F74A64011}"/>
                </a:ext>
              </a:extLst>
            </p:cNvPr>
            <p:cNvSpPr/>
            <p:nvPr/>
          </p:nvSpPr>
          <p:spPr>
            <a:xfrm>
              <a:off x="4077893" y="4751712"/>
              <a:ext cx="2011552" cy="1969321"/>
            </a:xfrm>
            <a:custGeom>
              <a:avLst/>
              <a:gdLst>
                <a:gd name="connsiteX0" fmla="*/ 1730695 w 2011552"/>
                <a:gd name="connsiteY0" fmla="*/ 1969321 h 1969321"/>
                <a:gd name="connsiteX1" fmla="*/ 280856 w 2011552"/>
                <a:gd name="connsiteY1" fmla="*/ 1969321 h 1969321"/>
                <a:gd name="connsiteX2" fmla="*/ 0 w 2011552"/>
                <a:gd name="connsiteY2" fmla="*/ 1688486 h 1969321"/>
                <a:gd name="connsiteX3" fmla="*/ 0 w 2011552"/>
                <a:gd name="connsiteY3" fmla="*/ 280836 h 1969321"/>
                <a:gd name="connsiteX4" fmla="*/ 280856 w 2011552"/>
                <a:gd name="connsiteY4" fmla="*/ 0 h 1969321"/>
                <a:gd name="connsiteX5" fmla="*/ 1730695 w 2011552"/>
                <a:gd name="connsiteY5" fmla="*/ 0 h 1969321"/>
                <a:gd name="connsiteX6" fmla="*/ 2011552 w 2011552"/>
                <a:gd name="connsiteY6" fmla="*/ 280836 h 1969321"/>
                <a:gd name="connsiteX7" fmla="*/ 2011552 w 2011552"/>
                <a:gd name="connsiteY7" fmla="*/ 1688486 h 1969321"/>
                <a:gd name="connsiteX8" fmla="*/ 1730695 w 2011552"/>
                <a:gd name="connsiteY8" fmla="*/ 1969321 h 196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1552" h="1969321">
                  <a:moveTo>
                    <a:pt x="1730695" y="1969321"/>
                  </a:moveTo>
                  <a:lnTo>
                    <a:pt x="280856" y="1969321"/>
                  </a:lnTo>
                  <a:cubicBezTo>
                    <a:pt x="125677" y="1969321"/>
                    <a:pt x="0" y="1843509"/>
                    <a:pt x="0" y="1688486"/>
                  </a:cubicBezTo>
                  <a:lnTo>
                    <a:pt x="0" y="280836"/>
                  </a:lnTo>
                  <a:cubicBezTo>
                    <a:pt x="0" y="125668"/>
                    <a:pt x="125821" y="0"/>
                    <a:pt x="280856" y="0"/>
                  </a:cubicBezTo>
                  <a:lnTo>
                    <a:pt x="1730695" y="0"/>
                  </a:lnTo>
                  <a:cubicBezTo>
                    <a:pt x="1885875" y="0"/>
                    <a:pt x="2011552" y="125812"/>
                    <a:pt x="2011552" y="280836"/>
                  </a:cubicBezTo>
                  <a:lnTo>
                    <a:pt x="2011552" y="1688486"/>
                  </a:lnTo>
                  <a:cubicBezTo>
                    <a:pt x="2011552" y="1843654"/>
                    <a:pt x="1885875" y="1969321"/>
                    <a:pt x="1730695" y="1969321"/>
                  </a:cubicBezTo>
                  <a:close/>
                </a:path>
              </a:pathLst>
            </a:custGeom>
            <a:solidFill>
              <a:srgbClr val="FFFFFF"/>
            </a:solidFill>
            <a:ln w="14459" cap="rnd">
              <a:solidFill>
                <a:srgbClr val="C1C7D7"/>
              </a:solidFill>
              <a:prstDash val="solid"/>
              <a:round/>
            </a:ln>
          </p:spPr>
          <p:txBody>
            <a:bodyPr rtlCol="0" anchor="ctr"/>
            <a:lstStyle/>
            <a:p>
              <a:endParaRPr lang="fr-FR"/>
            </a:p>
          </p:txBody>
        </p:sp>
        <p:sp>
          <p:nvSpPr>
            <p:cNvPr id="26" name="Forme libre 25">
              <a:extLst>
                <a:ext uri="{FF2B5EF4-FFF2-40B4-BE49-F238E27FC236}">
                  <a16:creationId xmlns:a16="http://schemas.microsoft.com/office/drawing/2014/main" id="{0BB5D21A-EDD7-34EE-ED84-4CB0FE42908D}"/>
                </a:ext>
              </a:extLst>
            </p:cNvPr>
            <p:cNvSpPr/>
            <p:nvPr/>
          </p:nvSpPr>
          <p:spPr>
            <a:xfrm>
              <a:off x="4165389" y="6644100"/>
              <a:ext cx="660924" cy="76933"/>
            </a:xfrm>
            <a:custGeom>
              <a:avLst/>
              <a:gdLst>
                <a:gd name="connsiteX0" fmla="*/ 660924 w 660924"/>
                <a:gd name="connsiteY0" fmla="*/ 76933 h 76933"/>
                <a:gd name="connsiteX1" fmla="*/ 193215 w 660924"/>
                <a:gd name="connsiteY1" fmla="*/ 76933 h 76933"/>
                <a:gd name="connsiteX2" fmla="*/ 0 w 660924"/>
                <a:gd name="connsiteY2" fmla="*/ 0 h 76933"/>
              </a:gdLst>
              <a:ahLst/>
              <a:cxnLst>
                <a:cxn ang="0">
                  <a:pos x="connsiteX0" y="connsiteY0"/>
                </a:cxn>
                <a:cxn ang="0">
                  <a:pos x="connsiteX1" y="connsiteY1"/>
                </a:cxn>
                <a:cxn ang="0">
                  <a:pos x="connsiteX2" y="connsiteY2"/>
                </a:cxn>
              </a:cxnLst>
              <a:rect l="l" t="t" r="r" b="b"/>
              <a:pathLst>
                <a:path w="660924" h="76933">
                  <a:moveTo>
                    <a:pt x="660924" y="76933"/>
                  </a:moveTo>
                  <a:lnTo>
                    <a:pt x="193215" y="76933"/>
                  </a:lnTo>
                  <a:cubicBezTo>
                    <a:pt x="118446" y="76933"/>
                    <a:pt x="50329" y="47722"/>
                    <a:pt x="0" y="0"/>
                  </a:cubicBezTo>
                </a:path>
              </a:pathLst>
            </a:custGeom>
            <a:noFill/>
            <a:ln w="14459" cap="rnd">
              <a:solidFill>
                <a:srgbClr val="2E2E2E"/>
              </a:solidFill>
              <a:prstDash val="solid"/>
              <a:round/>
            </a:ln>
          </p:spPr>
          <p:txBody>
            <a:bodyPr rtlCol="0" anchor="ctr"/>
            <a:lstStyle/>
            <a:p>
              <a:endParaRPr lang="fr-FR"/>
            </a:p>
          </p:txBody>
        </p:sp>
        <p:sp>
          <p:nvSpPr>
            <p:cNvPr id="27" name="Forme libre 26">
              <a:extLst>
                <a:ext uri="{FF2B5EF4-FFF2-40B4-BE49-F238E27FC236}">
                  <a16:creationId xmlns:a16="http://schemas.microsoft.com/office/drawing/2014/main" id="{B8A41DBC-72C0-5DCE-548B-7C2ABA967B80}"/>
                </a:ext>
              </a:extLst>
            </p:cNvPr>
            <p:cNvSpPr/>
            <p:nvPr/>
          </p:nvSpPr>
          <p:spPr>
            <a:xfrm>
              <a:off x="5538867" y="5567756"/>
              <a:ext cx="550577" cy="1153277"/>
            </a:xfrm>
            <a:custGeom>
              <a:avLst/>
              <a:gdLst>
                <a:gd name="connsiteX0" fmla="*/ 550577 w 550577"/>
                <a:gd name="connsiteY0" fmla="*/ 0 h 1153277"/>
                <a:gd name="connsiteX1" fmla="*/ 550577 w 550577"/>
                <a:gd name="connsiteY1" fmla="*/ 872442 h 1153277"/>
                <a:gd name="connsiteX2" fmla="*/ 269721 w 550577"/>
                <a:gd name="connsiteY2" fmla="*/ 1153278 h 1153277"/>
                <a:gd name="connsiteX3" fmla="*/ 0 w 550577"/>
                <a:gd name="connsiteY3" fmla="*/ 1153278 h 1153277"/>
              </a:gdLst>
              <a:ahLst/>
              <a:cxnLst>
                <a:cxn ang="0">
                  <a:pos x="connsiteX0" y="connsiteY0"/>
                </a:cxn>
                <a:cxn ang="0">
                  <a:pos x="connsiteX1" y="connsiteY1"/>
                </a:cxn>
                <a:cxn ang="0">
                  <a:pos x="connsiteX2" y="connsiteY2"/>
                </a:cxn>
                <a:cxn ang="0">
                  <a:pos x="connsiteX3" y="connsiteY3"/>
                </a:cxn>
              </a:cxnLst>
              <a:rect l="l" t="t" r="r" b="b"/>
              <a:pathLst>
                <a:path w="550577" h="1153277">
                  <a:moveTo>
                    <a:pt x="550577" y="0"/>
                  </a:moveTo>
                  <a:lnTo>
                    <a:pt x="550577" y="872442"/>
                  </a:lnTo>
                  <a:cubicBezTo>
                    <a:pt x="550577" y="1027610"/>
                    <a:pt x="424900" y="1153278"/>
                    <a:pt x="269721" y="1153278"/>
                  </a:cubicBezTo>
                  <a:lnTo>
                    <a:pt x="0" y="1153278"/>
                  </a:lnTo>
                </a:path>
              </a:pathLst>
            </a:custGeom>
            <a:noFill/>
            <a:ln w="14459" cap="rnd">
              <a:solidFill>
                <a:srgbClr val="2E2E2E"/>
              </a:solidFill>
              <a:prstDash val="solid"/>
              <a:round/>
            </a:ln>
          </p:spPr>
          <p:txBody>
            <a:bodyPr rtlCol="0" anchor="ctr"/>
            <a:lstStyle/>
            <a:p>
              <a:endParaRPr lang="fr-FR"/>
            </a:p>
          </p:txBody>
        </p:sp>
        <p:sp>
          <p:nvSpPr>
            <p:cNvPr id="28" name="Forme libre 27">
              <a:extLst>
                <a:ext uri="{FF2B5EF4-FFF2-40B4-BE49-F238E27FC236}">
                  <a16:creationId xmlns:a16="http://schemas.microsoft.com/office/drawing/2014/main" id="{B269CD8E-4119-71F1-C9E5-178A9778EF8A}"/>
                </a:ext>
              </a:extLst>
            </p:cNvPr>
            <p:cNvSpPr/>
            <p:nvPr/>
          </p:nvSpPr>
          <p:spPr>
            <a:xfrm>
              <a:off x="5722393" y="4751712"/>
              <a:ext cx="367051" cy="353575"/>
            </a:xfrm>
            <a:custGeom>
              <a:avLst/>
              <a:gdLst>
                <a:gd name="connsiteX0" fmla="*/ 0 w 367051"/>
                <a:gd name="connsiteY0" fmla="*/ 0 h 353575"/>
                <a:gd name="connsiteX1" fmla="*/ 86195 w 367051"/>
                <a:gd name="connsiteY1" fmla="*/ 0 h 353575"/>
                <a:gd name="connsiteX2" fmla="*/ 367052 w 367051"/>
                <a:gd name="connsiteY2" fmla="*/ 280836 h 353575"/>
                <a:gd name="connsiteX3" fmla="*/ 367052 w 367051"/>
                <a:gd name="connsiteY3" fmla="*/ 353575 h 353575"/>
              </a:gdLst>
              <a:ahLst/>
              <a:cxnLst>
                <a:cxn ang="0">
                  <a:pos x="connsiteX0" y="connsiteY0"/>
                </a:cxn>
                <a:cxn ang="0">
                  <a:pos x="connsiteX1" y="connsiteY1"/>
                </a:cxn>
                <a:cxn ang="0">
                  <a:pos x="connsiteX2" y="connsiteY2"/>
                </a:cxn>
                <a:cxn ang="0">
                  <a:pos x="connsiteX3" y="connsiteY3"/>
                </a:cxn>
              </a:cxnLst>
              <a:rect l="l" t="t" r="r" b="b"/>
              <a:pathLst>
                <a:path w="367051" h="353575">
                  <a:moveTo>
                    <a:pt x="0" y="0"/>
                  </a:moveTo>
                  <a:lnTo>
                    <a:pt x="86195" y="0"/>
                  </a:lnTo>
                  <a:cubicBezTo>
                    <a:pt x="241375" y="0"/>
                    <a:pt x="367052" y="125812"/>
                    <a:pt x="367052" y="280836"/>
                  </a:cubicBezTo>
                  <a:lnTo>
                    <a:pt x="367052" y="353575"/>
                  </a:lnTo>
                </a:path>
              </a:pathLst>
            </a:custGeom>
            <a:noFill/>
            <a:ln w="14459" cap="rnd">
              <a:solidFill>
                <a:srgbClr val="2E2E2E"/>
              </a:solidFill>
              <a:prstDash val="solid"/>
              <a:round/>
            </a:ln>
          </p:spPr>
          <p:txBody>
            <a:bodyPr rtlCol="0" anchor="ctr"/>
            <a:lstStyle/>
            <a:p>
              <a:endParaRPr lang="fr-FR"/>
            </a:p>
          </p:txBody>
        </p:sp>
        <p:grpSp>
          <p:nvGrpSpPr>
            <p:cNvPr id="29" name="Graphique 595">
              <a:extLst>
                <a:ext uri="{FF2B5EF4-FFF2-40B4-BE49-F238E27FC236}">
                  <a16:creationId xmlns:a16="http://schemas.microsoft.com/office/drawing/2014/main" id="{10ECF943-C2CF-F8E8-F388-07E8FF569B55}"/>
                </a:ext>
              </a:extLst>
            </p:cNvPr>
            <p:cNvGrpSpPr/>
            <p:nvPr/>
          </p:nvGrpSpPr>
          <p:grpSpPr>
            <a:xfrm>
              <a:off x="737580" y="4781492"/>
              <a:ext cx="2359483" cy="1341427"/>
              <a:chOff x="737580" y="4781492"/>
              <a:chExt cx="2359483" cy="1341427"/>
            </a:xfrm>
          </p:grpSpPr>
          <p:sp>
            <p:nvSpPr>
              <p:cNvPr id="30" name="Forme libre 29">
                <a:extLst>
                  <a:ext uri="{FF2B5EF4-FFF2-40B4-BE49-F238E27FC236}">
                    <a16:creationId xmlns:a16="http://schemas.microsoft.com/office/drawing/2014/main" id="{3BAB1318-E092-9BDF-1A3E-763E7FCE9FBD}"/>
                  </a:ext>
                </a:extLst>
              </p:cNvPr>
              <p:cNvSpPr/>
              <p:nvPr/>
            </p:nvSpPr>
            <p:spPr>
              <a:xfrm>
                <a:off x="974732" y="4870728"/>
                <a:ext cx="2122332" cy="1208519"/>
              </a:xfrm>
              <a:custGeom>
                <a:avLst/>
                <a:gdLst>
                  <a:gd name="connsiteX0" fmla="*/ 1888623 w 2122332"/>
                  <a:gd name="connsiteY0" fmla="*/ 1208520 h 1208519"/>
                  <a:gd name="connsiteX1" fmla="*/ 233710 w 2122332"/>
                  <a:gd name="connsiteY1" fmla="*/ 1208520 h 1208519"/>
                  <a:gd name="connsiteX2" fmla="*/ 0 w 2122332"/>
                  <a:gd name="connsiteY2" fmla="*/ 974827 h 1208519"/>
                  <a:gd name="connsiteX3" fmla="*/ 0 w 2122332"/>
                  <a:gd name="connsiteY3" fmla="*/ 233692 h 1208519"/>
                  <a:gd name="connsiteX4" fmla="*/ 233710 w 2122332"/>
                  <a:gd name="connsiteY4" fmla="*/ 0 h 1208519"/>
                  <a:gd name="connsiteX5" fmla="*/ 1888623 w 2122332"/>
                  <a:gd name="connsiteY5" fmla="*/ 0 h 1208519"/>
                  <a:gd name="connsiteX6" fmla="*/ 2122333 w 2122332"/>
                  <a:gd name="connsiteY6" fmla="*/ 233692 h 1208519"/>
                  <a:gd name="connsiteX7" fmla="*/ 2122333 w 2122332"/>
                  <a:gd name="connsiteY7" fmla="*/ 974827 h 1208519"/>
                  <a:gd name="connsiteX8" fmla="*/ 1888623 w 2122332"/>
                  <a:gd name="connsiteY8" fmla="*/ 1208520 h 1208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2332" h="1208519">
                    <a:moveTo>
                      <a:pt x="1888623" y="1208520"/>
                    </a:moveTo>
                    <a:lnTo>
                      <a:pt x="233710" y="1208520"/>
                    </a:lnTo>
                    <a:cubicBezTo>
                      <a:pt x="104707" y="1208520"/>
                      <a:pt x="0" y="1103821"/>
                      <a:pt x="0" y="974827"/>
                    </a:cubicBezTo>
                    <a:lnTo>
                      <a:pt x="0" y="233692"/>
                    </a:lnTo>
                    <a:cubicBezTo>
                      <a:pt x="0" y="104699"/>
                      <a:pt x="104707" y="0"/>
                      <a:pt x="233710" y="0"/>
                    </a:cubicBezTo>
                    <a:lnTo>
                      <a:pt x="1888623" y="0"/>
                    </a:lnTo>
                    <a:cubicBezTo>
                      <a:pt x="2017626" y="0"/>
                      <a:pt x="2122333" y="104699"/>
                      <a:pt x="2122333" y="233692"/>
                    </a:cubicBezTo>
                    <a:lnTo>
                      <a:pt x="2122333" y="974827"/>
                    </a:lnTo>
                    <a:cubicBezTo>
                      <a:pt x="2122333" y="1103965"/>
                      <a:pt x="2017626" y="1208520"/>
                      <a:pt x="1888623" y="1208520"/>
                    </a:cubicBezTo>
                    <a:close/>
                  </a:path>
                </a:pathLst>
              </a:custGeom>
              <a:solidFill>
                <a:srgbClr val="FFFFFF"/>
              </a:solidFill>
              <a:ln w="1446" cap="flat">
                <a:noFill/>
                <a:prstDash val="solid"/>
                <a:miter/>
              </a:ln>
            </p:spPr>
            <p:txBody>
              <a:bodyPr rtlCol="0" anchor="ctr"/>
              <a:lstStyle/>
              <a:p>
                <a:endParaRPr lang="fr-FR"/>
              </a:p>
            </p:txBody>
          </p:sp>
          <p:grpSp>
            <p:nvGrpSpPr>
              <p:cNvPr id="31" name="Graphique 595">
                <a:extLst>
                  <a:ext uri="{FF2B5EF4-FFF2-40B4-BE49-F238E27FC236}">
                    <a16:creationId xmlns:a16="http://schemas.microsoft.com/office/drawing/2014/main" id="{4810D799-134D-FC45-51E7-C5612364EE31}"/>
                  </a:ext>
                </a:extLst>
              </p:cNvPr>
              <p:cNvGrpSpPr/>
              <p:nvPr/>
            </p:nvGrpSpPr>
            <p:grpSpPr>
              <a:xfrm>
                <a:off x="737580" y="4781492"/>
                <a:ext cx="2049138" cy="1341427"/>
                <a:chOff x="737580" y="4781492"/>
                <a:chExt cx="2049138" cy="1341427"/>
              </a:xfrm>
            </p:grpSpPr>
            <p:grpSp>
              <p:nvGrpSpPr>
                <p:cNvPr id="32" name="Graphique 595">
                  <a:extLst>
                    <a:ext uri="{FF2B5EF4-FFF2-40B4-BE49-F238E27FC236}">
                      <a16:creationId xmlns:a16="http://schemas.microsoft.com/office/drawing/2014/main" id="{ACE6D5FF-9645-8B02-DE16-1F2A3FC2F556}"/>
                    </a:ext>
                  </a:extLst>
                </p:cNvPr>
                <p:cNvGrpSpPr/>
                <p:nvPr/>
              </p:nvGrpSpPr>
              <p:grpSpPr>
                <a:xfrm>
                  <a:off x="737580" y="4781492"/>
                  <a:ext cx="2049138" cy="1341427"/>
                  <a:chOff x="737580" y="4781492"/>
                  <a:chExt cx="2049138" cy="1341427"/>
                </a:xfrm>
              </p:grpSpPr>
              <p:sp>
                <p:nvSpPr>
                  <p:cNvPr id="33" name="Forme libre 32">
                    <a:extLst>
                      <a:ext uri="{FF2B5EF4-FFF2-40B4-BE49-F238E27FC236}">
                        <a16:creationId xmlns:a16="http://schemas.microsoft.com/office/drawing/2014/main" id="{0F2CC186-82FF-C5BF-596F-E30166D1951C}"/>
                      </a:ext>
                    </a:extLst>
                  </p:cNvPr>
                  <p:cNvSpPr/>
                  <p:nvPr/>
                </p:nvSpPr>
                <p:spPr>
                  <a:xfrm>
                    <a:off x="2210749" y="5078894"/>
                    <a:ext cx="496488" cy="583764"/>
                  </a:xfrm>
                  <a:custGeom>
                    <a:avLst/>
                    <a:gdLst>
                      <a:gd name="connsiteX0" fmla="*/ 380571 w 496488"/>
                      <a:gd name="connsiteY0" fmla="*/ 108967 h 583764"/>
                      <a:gd name="connsiteX1" fmla="*/ 265018 w 496488"/>
                      <a:gd name="connsiteY1" fmla="*/ 2389 h 583764"/>
                      <a:gd name="connsiteX2" fmla="*/ 322288 w 496488"/>
                      <a:gd name="connsiteY2" fmla="*/ 143096 h 583764"/>
                      <a:gd name="connsiteX3" fmla="*/ 158576 w 496488"/>
                      <a:gd name="connsiteY3" fmla="*/ 2099 h 583764"/>
                      <a:gd name="connsiteX4" fmla="*/ 262270 w 496488"/>
                      <a:gd name="connsiteY4" fmla="*/ 177079 h 583764"/>
                      <a:gd name="connsiteX5" fmla="*/ 66162 w 496488"/>
                      <a:gd name="connsiteY5" fmla="*/ 36662 h 583764"/>
                      <a:gd name="connsiteX6" fmla="*/ 203264 w 496488"/>
                      <a:gd name="connsiteY6" fmla="*/ 212220 h 583764"/>
                      <a:gd name="connsiteX7" fmla="*/ 10193 w 496488"/>
                      <a:gd name="connsiteY7" fmla="*/ 98121 h 583764"/>
                      <a:gd name="connsiteX8" fmla="*/ 143969 w 496488"/>
                      <a:gd name="connsiteY8" fmla="*/ 245047 h 583764"/>
                      <a:gd name="connsiteX9" fmla="*/ 372761 w 496488"/>
                      <a:gd name="connsiteY9" fmla="*/ 582426 h 583764"/>
                      <a:gd name="connsiteX10" fmla="*/ 484265 w 496488"/>
                      <a:gd name="connsiteY10" fmla="*/ 351047 h 583764"/>
                      <a:gd name="connsiteX11" fmla="*/ 380571 w 496488"/>
                      <a:gd name="connsiteY11" fmla="*/ 108967 h 58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6488" h="583764">
                        <a:moveTo>
                          <a:pt x="380571" y="108967"/>
                        </a:moveTo>
                        <a:cubicBezTo>
                          <a:pt x="355985" y="75562"/>
                          <a:pt x="304500" y="-6722"/>
                          <a:pt x="265018" y="2389"/>
                        </a:cubicBezTo>
                        <a:cubicBezTo>
                          <a:pt x="225391" y="11499"/>
                          <a:pt x="265885" y="62836"/>
                          <a:pt x="322288" y="143096"/>
                        </a:cubicBezTo>
                        <a:cubicBezTo>
                          <a:pt x="291628" y="92192"/>
                          <a:pt x="198347" y="-16411"/>
                          <a:pt x="158576" y="2099"/>
                        </a:cubicBezTo>
                        <a:cubicBezTo>
                          <a:pt x="118805" y="20465"/>
                          <a:pt x="203987" y="71079"/>
                          <a:pt x="262270" y="177079"/>
                        </a:cubicBezTo>
                        <a:cubicBezTo>
                          <a:pt x="222788" y="115619"/>
                          <a:pt x="126614" y="-4408"/>
                          <a:pt x="66162" y="36662"/>
                        </a:cubicBezTo>
                        <a:cubicBezTo>
                          <a:pt x="32610" y="59510"/>
                          <a:pt x="146861" y="132105"/>
                          <a:pt x="203264" y="212220"/>
                        </a:cubicBezTo>
                        <a:cubicBezTo>
                          <a:pt x="172604" y="161317"/>
                          <a:pt x="45770" y="72525"/>
                          <a:pt x="10193" y="98121"/>
                        </a:cubicBezTo>
                        <a:cubicBezTo>
                          <a:pt x="-35218" y="130659"/>
                          <a:pt x="82215" y="154809"/>
                          <a:pt x="143969" y="245047"/>
                        </a:cubicBezTo>
                        <a:cubicBezTo>
                          <a:pt x="207458" y="340491"/>
                          <a:pt x="262559" y="567531"/>
                          <a:pt x="372761" y="582426"/>
                        </a:cubicBezTo>
                        <a:cubicBezTo>
                          <a:pt x="482819" y="597321"/>
                          <a:pt x="517818" y="485825"/>
                          <a:pt x="484265" y="351047"/>
                        </a:cubicBezTo>
                        <a:cubicBezTo>
                          <a:pt x="450423" y="216269"/>
                          <a:pt x="380571" y="108967"/>
                          <a:pt x="380571" y="108967"/>
                        </a:cubicBezTo>
                        <a:close/>
                      </a:path>
                    </a:pathLst>
                  </a:custGeom>
                  <a:solidFill>
                    <a:srgbClr val="FFFFFF"/>
                  </a:solidFill>
                  <a:ln w="14459" cap="rnd">
                    <a:solidFill>
                      <a:srgbClr val="2E2E2E"/>
                    </a:solidFill>
                    <a:prstDash val="solid"/>
                    <a:round/>
                  </a:ln>
                </p:spPr>
                <p:txBody>
                  <a:bodyPr rtlCol="0" anchor="ctr"/>
                  <a:lstStyle/>
                  <a:p>
                    <a:endParaRPr lang="fr-FR"/>
                  </a:p>
                </p:txBody>
              </p:sp>
              <p:grpSp>
                <p:nvGrpSpPr>
                  <p:cNvPr id="34" name="Graphique 595">
                    <a:extLst>
                      <a:ext uri="{FF2B5EF4-FFF2-40B4-BE49-F238E27FC236}">
                        <a16:creationId xmlns:a16="http://schemas.microsoft.com/office/drawing/2014/main" id="{800724A0-C9E9-DFFE-BD36-5F28AA2BDBD5}"/>
                      </a:ext>
                    </a:extLst>
                  </p:cNvPr>
                  <p:cNvGrpSpPr/>
                  <p:nvPr/>
                </p:nvGrpSpPr>
                <p:grpSpPr>
                  <a:xfrm>
                    <a:off x="1696391" y="5399662"/>
                    <a:ext cx="1005701" cy="723258"/>
                    <a:chOff x="1696391" y="5399662"/>
                    <a:chExt cx="1005701" cy="723258"/>
                  </a:xfrm>
                </p:grpSpPr>
                <p:sp>
                  <p:nvSpPr>
                    <p:cNvPr id="35" name="Forme libre 34">
                      <a:extLst>
                        <a:ext uri="{FF2B5EF4-FFF2-40B4-BE49-F238E27FC236}">
                          <a16:creationId xmlns:a16="http://schemas.microsoft.com/office/drawing/2014/main" id="{9A731489-E0B0-69B5-D960-773DA64A2B29}"/>
                        </a:ext>
                      </a:extLst>
                    </p:cNvPr>
                    <p:cNvSpPr/>
                    <p:nvPr/>
                  </p:nvSpPr>
                  <p:spPr>
                    <a:xfrm>
                      <a:off x="1696391" y="5753978"/>
                      <a:ext cx="684503" cy="368797"/>
                    </a:xfrm>
                    <a:custGeom>
                      <a:avLst/>
                      <a:gdLst>
                        <a:gd name="connsiteX0" fmla="*/ 10853 w 684503"/>
                        <a:gd name="connsiteY0" fmla="*/ 368797 h 368797"/>
                        <a:gd name="connsiteX1" fmla="*/ 131757 w 684503"/>
                        <a:gd name="connsiteY1" fmla="*/ 31274 h 368797"/>
                        <a:gd name="connsiteX2" fmla="*/ 684504 w 684503"/>
                        <a:gd name="connsiteY2" fmla="*/ 368797 h 368797"/>
                        <a:gd name="connsiteX3" fmla="*/ 10853 w 684503"/>
                        <a:gd name="connsiteY3" fmla="*/ 368797 h 368797"/>
                      </a:gdLst>
                      <a:ahLst/>
                      <a:cxnLst>
                        <a:cxn ang="0">
                          <a:pos x="connsiteX0" y="connsiteY0"/>
                        </a:cxn>
                        <a:cxn ang="0">
                          <a:pos x="connsiteX1" y="connsiteY1"/>
                        </a:cxn>
                        <a:cxn ang="0">
                          <a:pos x="connsiteX2" y="connsiteY2"/>
                        </a:cxn>
                        <a:cxn ang="0">
                          <a:pos x="connsiteX3" y="connsiteY3"/>
                        </a:cxn>
                      </a:cxnLst>
                      <a:rect l="l" t="t" r="r" b="b"/>
                      <a:pathLst>
                        <a:path w="684503" h="368797">
                          <a:moveTo>
                            <a:pt x="10853" y="368797"/>
                          </a:moveTo>
                          <a:cubicBezTo>
                            <a:pt x="-18072" y="230259"/>
                            <a:pt x="7093" y="106182"/>
                            <a:pt x="131757" y="31274"/>
                          </a:cubicBezTo>
                          <a:cubicBezTo>
                            <a:pt x="328733" y="-87019"/>
                            <a:pt x="538001" y="153181"/>
                            <a:pt x="684504" y="368797"/>
                          </a:cubicBezTo>
                          <a:lnTo>
                            <a:pt x="10853" y="368797"/>
                          </a:lnTo>
                          <a:close/>
                        </a:path>
                      </a:pathLst>
                    </a:custGeom>
                    <a:solidFill>
                      <a:srgbClr val="4CBBB6"/>
                    </a:solidFill>
                    <a:ln w="1446" cap="flat">
                      <a:noFill/>
                      <a:prstDash val="solid"/>
                      <a:miter/>
                    </a:ln>
                  </p:spPr>
                  <p:txBody>
                    <a:bodyPr rtlCol="0" anchor="ctr"/>
                    <a:lstStyle/>
                    <a:p>
                      <a:endParaRPr lang="fr-FR"/>
                    </a:p>
                  </p:txBody>
                </p:sp>
                <p:sp>
                  <p:nvSpPr>
                    <p:cNvPr id="36" name="Forme libre 35">
                      <a:extLst>
                        <a:ext uri="{FF2B5EF4-FFF2-40B4-BE49-F238E27FC236}">
                          <a16:creationId xmlns:a16="http://schemas.microsoft.com/office/drawing/2014/main" id="{A6628350-BFAB-9AF2-1992-39D44EF8C9DF}"/>
                        </a:ext>
                      </a:extLst>
                    </p:cNvPr>
                    <p:cNvSpPr/>
                    <p:nvPr/>
                  </p:nvSpPr>
                  <p:spPr>
                    <a:xfrm>
                      <a:off x="2312199" y="5399662"/>
                      <a:ext cx="389893" cy="723258"/>
                    </a:xfrm>
                    <a:custGeom>
                      <a:avLst/>
                      <a:gdLst>
                        <a:gd name="connsiteX0" fmla="*/ 368787 w 389893"/>
                        <a:gd name="connsiteY0" fmla="*/ 723114 h 723258"/>
                        <a:gd name="connsiteX1" fmla="*/ 373559 w 389893"/>
                        <a:gd name="connsiteY1" fmla="*/ 654857 h 723258"/>
                        <a:gd name="connsiteX2" fmla="*/ 387298 w 389893"/>
                        <a:gd name="connsiteY2" fmla="*/ 372430 h 723258"/>
                        <a:gd name="connsiteX3" fmla="*/ 388022 w 389893"/>
                        <a:gd name="connsiteY3" fmla="*/ 87834 h 723258"/>
                        <a:gd name="connsiteX4" fmla="*/ 294162 w 389893"/>
                        <a:gd name="connsiteY4" fmla="*/ 55 h 723258"/>
                        <a:gd name="connsiteX5" fmla="*/ 212739 w 389893"/>
                        <a:gd name="connsiteY5" fmla="*/ 57466 h 723258"/>
                        <a:gd name="connsiteX6" fmla="*/ 117433 w 389893"/>
                        <a:gd name="connsiteY6" fmla="*/ 325721 h 723258"/>
                        <a:gd name="connsiteX7" fmla="*/ 35143 w 389893"/>
                        <a:gd name="connsiteY7" fmla="*/ 596144 h 723258"/>
                        <a:gd name="connsiteX8" fmla="*/ 0 w 389893"/>
                        <a:gd name="connsiteY8" fmla="*/ 723258 h 723258"/>
                        <a:gd name="connsiteX9" fmla="*/ 368787 w 389893"/>
                        <a:gd name="connsiteY9" fmla="*/ 723258 h 72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893" h="723258">
                          <a:moveTo>
                            <a:pt x="368787" y="723114"/>
                          </a:moveTo>
                          <a:cubicBezTo>
                            <a:pt x="370522" y="700409"/>
                            <a:pt x="372113" y="677705"/>
                            <a:pt x="373559" y="654857"/>
                          </a:cubicBezTo>
                          <a:cubicBezTo>
                            <a:pt x="379778" y="561004"/>
                            <a:pt x="384406" y="466862"/>
                            <a:pt x="387298" y="372430"/>
                          </a:cubicBezTo>
                          <a:cubicBezTo>
                            <a:pt x="389902" y="277999"/>
                            <a:pt x="391203" y="183278"/>
                            <a:pt x="388022" y="87834"/>
                          </a:cubicBezTo>
                          <a:cubicBezTo>
                            <a:pt x="386431" y="37654"/>
                            <a:pt x="344346" y="-1680"/>
                            <a:pt x="294162" y="55"/>
                          </a:cubicBezTo>
                          <a:cubicBezTo>
                            <a:pt x="256849" y="1357"/>
                            <a:pt x="225611" y="24784"/>
                            <a:pt x="212739" y="57466"/>
                          </a:cubicBezTo>
                          <a:cubicBezTo>
                            <a:pt x="177596" y="146258"/>
                            <a:pt x="146792" y="235917"/>
                            <a:pt x="117433" y="325721"/>
                          </a:cubicBezTo>
                          <a:cubicBezTo>
                            <a:pt x="88220" y="415524"/>
                            <a:pt x="60886" y="505762"/>
                            <a:pt x="35143" y="596144"/>
                          </a:cubicBezTo>
                          <a:cubicBezTo>
                            <a:pt x="22995" y="638371"/>
                            <a:pt x="11280" y="680742"/>
                            <a:pt x="0" y="723258"/>
                          </a:cubicBezTo>
                          <a:lnTo>
                            <a:pt x="368787" y="723258"/>
                          </a:lnTo>
                          <a:close/>
                        </a:path>
                      </a:pathLst>
                    </a:custGeom>
                    <a:solidFill>
                      <a:srgbClr val="FFFFFF"/>
                    </a:solidFill>
                    <a:ln w="14459" cap="rnd">
                      <a:solidFill>
                        <a:srgbClr val="2E2E2E"/>
                      </a:solidFill>
                      <a:prstDash val="solid"/>
                      <a:round/>
                    </a:ln>
                  </p:spPr>
                  <p:txBody>
                    <a:bodyPr rtlCol="0" anchor="ctr"/>
                    <a:lstStyle/>
                    <a:p>
                      <a:endParaRPr lang="fr-FR"/>
                    </a:p>
                  </p:txBody>
                </p:sp>
              </p:grpSp>
              <p:sp>
                <p:nvSpPr>
                  <p:cNvPr id="37" name="Forme libre 36">
                    <a:extLst>
                      <a:ext uri="{FF2B5EF4-FFF2-40B4-BE49-F238E27FC236}">
                        <a16:creationId xmlns:a16="http://schemas.microsoft.com/office/drawing/2014/main" id="{DCD946DB-9146-33F1-ED9C-846D502A46E8}"/>
                      </a:ext>
                    </a:extLst>
                  </p:cNvPr>
                  <p:cNvSpPr/>
                  <p:nvPr/>
                </p:nvSpPr>
                <p:spPr>
                  <a:xfrm>
                    <a:off x="1269392" y="4960098"/>
                    <a:ext cx="160627" cy="606098"/>
                  </a:xfrm>
                  <a:custGeom>
                    <a:avLst/>
                    <a:gdLst>
                      <a:gd name="connsiteX0" fmla="*/ 151644 w 160627"/>
                      <a:gd name="connsiteY0" fmla="*/ 0 h 606098"/>
                      <a:gd name="connsiteX1" fmla="*/ 8467 w 160627"/>
                      <a:gd name="connsiteY1" fmla="*/ 237597 h 606098"/>
                      <a:gd name="connsiteX2" fmla="*/ 135301 w 160627"/>
                      <a:gd name="connsiteY2" fmla="*/ 603754 h 606098"/>
                      <a:gd name="connsiteX3" fmla="*/ 151644 w 160627"/>
                      <a:gd name="connsiteY3" fmla="*/ 0 h 606098"/>
                    </a:gdLst>
                    <a:ahLst/>
                    <a:cxnLst>
                      <a:cxn ang="0">
                        <a:pos x="connsiteX0" y="connsiteY0"/>
                      </a:cxn>
                      <a:cxn ang="0">
                        <a:pos x="connsiteX1" y="connsiteY1"/>
                      </a:cxn>
                      <a:cxn ang="0">
                        <a:pos x="connsiteX2" y="connsiteY2"/>
                      </a:cxn>
                      <a:cxn ang="0">
                        <a:pos x="connsiteX3" y="connsiteY3"/>
                      </a:cxn>
                    </a:cxnLst>
                    <a:rect l="l" t="t" r="r" b="b"/>
                    <a:pathLst>
                      <a:path w="160627" h="606098">
                        <a:moveTo>
                          <a:pt x="151644" y="0"/>
                        </a:moveTo>
                        <a:cubicBezTo>
                          <a:pt x="23508" y="77656"/>
                          <a:pt x="-20312" y="117569"/>
                          <a:pt x="8467" y="237597"/>
                        </a:cubicBezTo>
                        <a:cubicBezTo>
                          <a:pt x="37103" y="357625"/>
                          <a:pt x="90324" y="557333"/>
                          <a:pt x="135301" y="603754"/>
                        </a:cubicBezTo>
                        <a:cubicBezTo>
                          <a:pt x="180279" y="649885"/>
                          <a:pt x="151644" y="0"/>
                          <a:pt x="151644" y="0"/>
                        </a:cubicBezTo>
                        <a:close/>
                      </a:path>
                    </a:pathLst>
                  </a:custGeom>
                  <a:solidFill>
                    <a:srgbClr val="2E2E2E"/>
                  </a:solidFill>
                  <a:ln w="1446" cap="flat">
                    <a:noFill/>
                    <a:prstDash val="solid"/>
                    <a:miter/>
                  </a:ln>
                </p:spPr>
                <p:txBody>
                  <a:bodyPr rtlCol="0" anchor="ctr"/>
                  <a:lstStyle/>
                  <a:p>
                    <a:endParaRPr lang="fr-FR"/>
                  </a:p>
                </p:txBody>
              </p:sp>
              <p:sp>
                <p:nvSpPr>
                  <p:cNvPr id="38" name="Forme libre 37">
                    <a:extLst>
                      <a:ext uri="{FF2B5EF4-FFF2-40B4-BE49-F238E27FC236}">
                        <a16:creationId xmlns:a16="http://schemas.microsoft.com/office/drawing/2014/main" id="{3C2766D1-D8FD-A426-407A-648DE658E522}"/>
                      </a:ext>
                    </a:extLst>
                  </p:cNvPr>
                  <p:cNvSpPr/>
                  <p:nvPr/>
                </p:nvSpPr>
                <p:spPr>
                  <a:xfrm>
                    <a:off x="849960" y="5718787"/>
                    <a:ext cx="1350445" cy="403988"/>
                  </a:xfrm>
                  <a:custGeom>
                    <a:avLst/>
                    <a:gdLst>
                      <a:gd name="connsiteX0" fmla="*/ 1350446 w 1350445"/>
                      <a:gd name="connsiteY0" fmla="*/ 403988 h 403988"/>
                      <a:gd name="connsiteX1" fmla="*/ 1319786 w 1350445"/>
                      <a:gd name="connsiteY1" fmla="*/ 173333 h 403988"/>
                      <a:gd name="connsiteX2" fmla="*/ 2566 w 1350445"/>
                      <a:gd name="connsiteY2" fmla="*/ 155112 h 403988"/>
                      <a:gd name="connsiteX3" fmla="*/ 3723 w 1350445"/>
                      <a:gd name="connsiteY3" fmla="*/ 403988 h 403988"/>
                      <a:gd name="connsiteX4" fmla="*/ 1350446 w 1350445"/>
                      <a:gd name="connsiteY4" fmla="*/ 403988 h 40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445" h="403988">
                        <a:moveTo>
                          <a:pt x="1350446" y="403988"/>
                        </a:moveTo>
                        <a:cubicBezTo>
                          <a:pt x="1346541" y="292059"/>
                          <a:pt x="1336996" y="209775"/>
                          <a:pt x="1319786" y="173333"/>
                        </a:cubicBezTo>
                        <a:cubicBezTo>
                          <a:pt x="1216526" y="-45176"/>
                          <a:pt x="19053" y="-63541"/>
                          <a:pt x="2566" y="155112"/>
                        </a:cubicBezTo>
                        <a:cubicBezTo>
                          <a:pt x="-1484" y="209052"/>
                          <a:pt x="-471" y="297409"/>
                          <a:pt x="3723" y="403988"/>
                        </a:cubicBezTo>
                        <a:lnTo>
                          <a:pt x="1350446" y="403988"/>
                        </a:lnTo>
                        <a:close/>
                      </a:path>
                    </a:pathLst>
                  </a:custGeom>
                  <a:solidFill>
                    <a:srgbClr val="4CBBB6"/>
                  </a:solidFill>
                  <a:ln w="1446" cap="flat">
                    <a:noFill/>
                    <a:prstDash val="solid"/>
                    <a:miter/>
                  </a:ln>
                </p:spPr>
                <p:txBody>
                  <a:bodyPr rtlCol="0" anchor="ctr"/>
                  <a:lstStyle/>
                  <a:p>
                    <a:endParaRPr lang="fr-FR"/>
                  </a:p>
                </p:txBody>
              </p:sp>
              <p:sp>
                <p:nvSpPr>
                  <p:cNvPr id="39" name="Forme libre 38">
                    <a:extLst>
                      <a:ext uri="{FF2B5EF4-FFF2-40B4-BE49-F238E27FC236}">
                        <a16:creationId xmlns:a16="http://schemas.microsoft.com/office/drawing/2014/main" id="{ACAA9D0E-7998-9D13-EAEA-555C0F12F5D5}"/>
                      </a:ext>
                    </a:extLst>
                  </p:cNvPr>
                  <p:cNvSpPr/>
                  <p:nvPr/>
                </p:nvSpPr>
                <p:spPr>
                  <a:xfrm>
                    <a:off x="1175682" y="5696942"/>
                    <a:ext cx="649166" cy="220805"/>
                  </a:xfrm>
                  <a:custGeom>
                    <a:avLst/>
                    <a:gdLst>
                      <a:gd name="connsiteX0" fmla="*/ 12512 w 649166"/>
                      <a:gd name="connsiteY0" fmla="*/ 34658 h 220805"/>
                      <a:gd name="connsiteX1" fmla="*/ 329524 w 649166"/>
                      <a:gd name="connsiteY1" fmla="*/ 96 h 220805"/>
                      <a:gd name="connsiteX2" fmla="*/ 638148 w 649166"/>
                      <a:gd name="connsiteY2" fmla="*/ 48830 h 220805"/>
                      <a:gd name="connsiteX3" fmla="*/ 12512 w 649166"/>
                      <a:gd name="connsiteY3" fmla="*/ 34658 h 220805"/>
                    </a:gdLst>
                    <a:ahLst/>
                    <a:cxnLst>
                      <a:cxn ang="0">
                        <a:pos x="connsiteX0" y="connsiteY0"/>
                      </a:cxn>
                      <a:cxn ang="0">
                        <a:pos x="connsiteX1" y="connsiteY1"/>
                      </a:cxn>
                      <a:cxn ang="0">
                        <a:pos x="connsiteX2" y="connsiteY2"/>
                      </a:cxn>
                      <a:cxn ang="0">
                        <a:pos x="connsiteX3" y="connsiteY3"/>
                      </a:cxn>
                    </a:cxnLst>
                    <a:rect l="l" t="t" r="r" b="b"/>
                    <a:pathLst>
                      <a:path w="649166" h="220805">
                        <a:moveTo>
                          <a:pt x="12512" y="34658"/>
                        </a:moveTo>
                        <a:cubicBezTo>
                          <a:pt x="104492" y="24391"/>
                          <a:pt x="225396" y="-1784"/>
                          <a:pt x="329524" y="96"/>
                        </a:cubicBezTo>
                        <a:cubicBezTo>
                          <a:pt x="441606" y="2121"/>
                          <a:pt x="536913" y="33068"/>
                          <a:pt x="638148" y="48830"/>
                        </a:cubicBezTo>
                        <a:cubicBezTo>
                          <a:pt x="756015" y="337475"/>
                          <a:pt x="-113454" y="213688"/>
                          <a:pt x="12512" y="34658"/>
                        </a:cubicBezTo>
                        <a:close/>
                      </a:path>
                    </a:pathLst>
                  </a:custGeom>
                  <a:solidFill>
                    <a:srgbClr val="FFFFFF"/>
                  </a:solidFill>
                  <a:ln w="1446" cap="flat">
                    <a:noFill/>
                    <a:prstDash val="solid"/>
                    <a:miter/>
                  </a:ln>
                </p:spPr>
                <p:txBody>
                  <a:bodyPr rtlCol="0" anchor="ctr"/>
                  <a:lstStyle/>
                  <a:p>
                    <a:endParaRPr lang="fr-FR"/>
                  </a:p>
                </p:txBody>
              </p:sp>
              <p:sp>
                <p:nvSpPr>
                  <p:cNvPr id="40" name="Forme libre 39">
                    <a:extLst>
                      <a:ext uri="{FF2B5EF4-FFF2-40B4-BE49-F238E27FC236}">
                        <a16:creationId xmlns:a16="http://schemas.microsoft.com/office/drawing/2014/main" id="{25A0D477-A160-AFD9-C741-ACB39038FE2F}"/>
                      </a:ext>
                    </a:extLst>
                  </p:cNvPr>
                  <p:cNvSpPr/>
                  <p:nvPr/>
                </p:nvSpPr>
                <p:spPr>
                  <a:xfrm>
                    <a:off x="1175801" y="5731745"/>
                    <a:ext cx="649190" cy="186059"/>
                  </a:xfrm>
                  <a:custGeom>
                    <a:avLst/>
                    <a:gdLst>
                      <a:gd name="connsiteX0" fmla="*/ 638174 w 649190"/>
                      <a:gd name="connsiteY0" fmla="*/ 14027 h 186059"/>
                      <a:gd name="connsiteX1" fmla="*/ 12537 w 649190"/>
                      <a:gd name="connsiteY1" fmla="*/ 0 h 186059"/>
                    </a:gdLst>
                    <a:ahLst/>
                    <a:cxnLst>
                      <a:cxn ang="0">
                        <a:pos x="connsiteX0" y="connsiteY0"/>
                      </a:cxn>
                      <a:cxn ang="0">
                        <a:pos x="connsiteX1" y="connsiteY1"/>
                      </a:cxn>
                    </a:cxnLst>
                    <a:rect l="l" t="t" r="r" b="b"/>
                    <a:pathLst>
                      <a:path w="649190" h="186059">
                        <a:moveTo>
                          <a:pt x="638174" y="14027"/>
                        </a:moveTo>
                        <a:cubicBezTo>
                          <a:pt x="756041" y="302672"/>
                          <a:pt x="-113573" y="179029"/>
                          <a:pt x="12537" y="0"/>
                        </a:cubicBezTo>
                      </a:path>
                    </a:pathLst>
                  </a:custGeom>
                  <a:noFill/>
                  <a:ln w="14459" cap="rnd">
                    <a:solidFill>
                      <a:srgbClr val="2E2E2E"/>
                    </a:solidFill>
                    <a:prstDash val="solid"/>
                    <a:round/>
                  </a:ln>
                </p:spPr>
                <p:txBody>
                  <a:bodyPr rtlCol="0" anchor="ctr"/>
                  <a:lstStyle/>
                  <a:p>
                    <a:endParaRPr lang="fr-FR"/>
                  </a:p>
                </p:txBody>
              </p:sp>
              <p:grpSp>
                <p:nvGrpSpPr>
                  <p:cNvPr id="41" name="Graphique 595">
                    <a:extLst>
                      <a:ext uri="{FF2B5EF4-FFF2-40B4-BE49-F238E27FC236}">
                        <a16:creationId xmlns:a16="http://schemas.microsoft.com/office/drawing/2014/main" id="{5CFA5442-58D1-4826-B0CC-B81261428FBF}"/>
                      </a:ext>
                    </a:extLst>
                  </p:cNvPr>
                  <p:cNvGrpSpPr/>
                  <p:nvPr/>
                </p:nvGrpSpPr>
                <p:grpSpPr>
                  <a:xfrm>
                    <a:off x="1230098" y="4781492"/>
                    <a:ext cx="605957" cy="1111792"/>
                    <a:chOff x="1230098" y="4781492"/>
                    <a:chExt cx="605957" cy="1111792"/>
                  </a:xfrm>
                </p:grpSpPr>
                <p:grpSp>
                  <p:nvGrpSpPr>
                    <p:cNvPr id="42" name="Graphique 595">
                      <a:extLst>
                        <a:ext uri="{FF2B5EF4-FFF2-40B4-BE49-F238E27FC236}">
                          <a16:creationId xmlns:a16="http://schemas.microsoft.com/office/drawing/2014/main" id="{32E550D1-6AE0-E7BC-1565-5A2EF3728617}"/>
                        </a:ext>
                      </a:extLst>
                    </p:cNvPr>
                    <p:cNvGrpSpPr/>
                    <p:nvPr/>
                  </p:nvGrpSpPr>
                  <p:grpSpPr>
                    <a:xfrm>
                      <a:off x="1322546" y="4859592"/>
                      <a:ext cx="478894" cy="1033692"/>
                      <a:chOff x="1322546" y="4859592"/>
                      <a:chExt cx="478894" cy="1033692"/>
                    </a:xfrm>
                  </p:grpSpPr>
                  <p:sp>
                    <p:nvSpPr>
                      <p:cNvPr id="43" name="Forme libre 42">
                        <a:extLst>
                          <a:ext uri="{FF2B5EF4-FFF2-40B4-BE49-F238E27FC236}">
                            <a16:creationId xmlns:a16="http://schemas.microsoft.com/office/drawing/2014/main" id="{AC6A1AAB-52C8-CA6B-F8C3-7B20E34EDBEB}"/>
                          </a:ext>
                        </a:extLst>
                      </p:cNvPr>
                      <p:cNvSpPr/>
                      <p:nvPr/>
                    </p:nvSpPr>
                    <p:spPr>
                      <a:xfrm>
                        <a:off x="1359572" y="5161003"/>
                        <a:ext cx="348250" cy="732281"/>
                      </a:xfrm>
                      <a:custGeom>
                        <a:avLst/>
                        <a:gdLst>
                          <a:gd name="connsiteX0" fmla="*/ 341453 w 348250"/>
                          <a:gd name="connsiteY0" fmla="*/ 236979 h 732281"/>
                          <a:gd name="connsiteX1" fmla="*/ 348251 w 348250"/>
                          <a:gd name="connsiteY1" fmla="*/ 644205 h 732281"/>
                          <a:gd name="connsiteX2" fmla="*/ 0 w 348250"/>
                          <a:gd name="connsiteY2" fmla="*/ 630612 h 732281"/>
                          <a:gd name="connsiteX3" fmla="*/ 0 w 348250"/>
                          <a:gd name="connsiteY3" fmla="*/ 23098 h 732281"/>
                          <a:gd name="connsiteX4" fmla="*/ 341453 w 348250"/>
                          <a:gd name="connsiteY4" fmla="*/ 236979 h 732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250" h="732281">
                            <a:moveTo>
                              <a:pt x="341453" y="236979"/>
                            </a:moveTo>
                            <a:lnTo>
                              <a:pt x="348251" y="644205"/>
                            </a:lnTo>
                            <a:cubicBezTo>
                              <a:pt x="344924" y="768137"/>
                              <a:pt x="0" y="759172"/>
                              <a:pt x="0" y="630612"/>
                            </a:cubicBezTo>
                            <a:cubicBezTo>
                              <a:pt x="0" y="502052"/>
                              <a:pt x="0" y="23098"/>
                              <a:pt x="0" y="23098"/>
                            </a:cubicBezTo>
                            <a:cubicBezTo>
                              <a:pt x="0" y="23098"/>
                              <a:pt x="310938" y="-103726"/>
                              <a:pt x="341453" y="236979"/>
                            </a:cubicBezTo>
                            <a:close/>
                          </a:path>
                        </a:pathLst>
                      </a:custGeom>
                      <a:solidFill>
                        <a:srgbClr val="FFFFFF"/>
                      </a:solidFill>
                      <a:ln w="1446" cap="flat">
                        <a:noFill/>
                        <a:prstDash val="solid"/>
                        <a:miter/>
                      </a:ln>
                    </p:spPr>
                    <p:txBody>
                      <a:bodyPr rtlCol="0" anchor="ctr"/>
                      <a:lstStyle/>
                      <a:p>
                        <a:endParaRPr lang="fr-FR"/>
                      </a:p>
                    </p:txBody>
                  </p:sp>
                  <p:sp>
                    <p:nvSpPr>
                      <p:cNvPr id="44" name="Forme libre 43">
                        <a:extLst>
                          <a:ext uri="{FF2B5EF4-FFF2-40B4-BE49-F238E27FC236}">
                            <a16:creationId xmlns:a16="http://schemas.microsoft.com/office/drawing/2014/main" id="{1D023F0A-E71D-A633-006C-600C31923BCF}"/>
                          </a:ext>
                        </a:extLst>
                      </p:cNvPr>
                      <p:cNvSpPr/>
                      <p:nvPr/>
                    </p:nvSpPr>
                    <p:spPr>
                      <a:xfrm>
                        <a:off x="1322546" y="4859592"/>
                        <a:ext cx="478894" cy="775986"/>
                      </a:xfrm>
                      <a:custGeom>
                        <a:avLst/>
                        <a:gdLst>
                          <a:gd name="connsiteX0" fmla="*/ 252513 w 478894"/>
                          <a:gd name="connsiteY0" fmla="*/ 0 h 775986"/>
                          <a:gd name="connsiteX1" fmla="*/ 315713 w 478894"/>
                          <a:gd name="connsiteY1" fmla="*/ 775986 h 775986"/>
                          <a:gd name="connsiteX2" fmla="*/ 478413 w 478894"/>
                          <a:gd name="connsiteY2" fmla="*/ 378593 h 775986"/>
                          <a:gd name="connsiteX3" fmla="*/ 252513 w 478894"/>
                          <a:gd name="connsiteY3" fmla="*/ 0 h 775986"/>
                        </a:gdLst>
                        <a:ahLst/>
                        <a:cxnLst>
                          <a:cxn ang="0">
                            <a:pos x="connsiteX0" y="connsiteY0"/>
                          </a:cxn>
                          <a:cxn ang="0">
                            <a:pos x="connsiteX1" y="connsiteY1"/>
                          </a:cxn>
                          <a:cxn ang="0">
                            <a:pos x="connsiteX2" y="connsiteY2"/>
                          </a:cxn>
                          <a:cxn ang="0">
                            <a:pos x="connsiteX3" y="connsiteY3"/>
                          </a:cxn>
                        </a:cxnLst>
                        <a:rect l="l" t="t" r="r" b="b"/>
                        <a:pathLst>
                          <a:path w="478894" h="775986">
                            <a:moveTo>
                              <a:pt x="252513" y="0"/>
                            </a:moveTo>
                            <a:cubicBezTo>
                              <a:pt x="-242818" y="0"/>
                              <a:pt x="107746" y="775986"/>
                              <a:pt x="315713" y="775986"/>
                            </a:cubicBezTo>
                            <a:cubicBezTo>
                              <a:pt x="487669" y="775986"/>
                              <a:pt x="474798" y="567890"/>
                              <a:pt x="478413" y="378593"/>
                            </a:cubicBezTo>
                            <a:cubicBezTo>
                              <a:pt x="482029" y="185971"/>
                              <a:pt x="470604" y="0"/>
                              <a:pt x="252513" y="0"/>
                            </a:cubicBezTo>
                            <a:close/>
                          </a:path>
                        </a:pathLst>
                      </a:custGeom>
                      <a:solidFill>
                        <a:srgbClr val="FFFFFF"/>
                      </a:solidFill>
                      <a:ln w="1446" cap="flat">
                        <a:noFill/>
                        <a:prstDash val="solid"/>
                        <a:miter/>
                      </a:ln>
                    </p:spPr>
                    <p:txBody>
                      <a:bodyPr rtlCol="0" anchor="ctr"/>
                      <a:lstStyle/>
                      <a:p>
                        <a:endParaRPr lang="fr-FR"/>
                      </a:p>
                    </p:txBody>
                  </p:sp>
                  <p:sp>
                    <p:nvSpPr>
                      <p:cNvPr id="45" name="Forme libre 44">
                        <a:extLst>
                          <a:ext uri="{FF2B5EF4-FFF2-40B4-BE49-F238E27FC236}">
                            <a16:creationId xmlns:a16="http://schemas.microsoft.com/office/drawing/2014/main" id="{7E5EEA39-8E05-03D5-CE78-C53B3B7B59EA}"/>
                          </a:ext>
                        </a:extLst>
                      </p:cNvPr>
                      <p:cNvSpPr/>
                      <p:nvPr/>
                    </p:nvSpPr>
                    <p:spPr>
                      <a:xfrm>
                        <a:off x="1460807" y="4859592"/>
                        <a:ext cx="340520" cy="775841"/>
                      </a:xfrm>
                      <a:custGeom>
                        <a:avLst/>
                        <a:gdLst>
                          <a:gd name="connsiteX0" fmla="*/ 0 w 340520"/>
                          <a:gd name="connsiteY0" fmla="*/ 640774 h 775841"/>
                          <a:gd name="connsiteX1" fmla="*/ 177307 w 340520"/>
                          <a:gd name="connsiteY1" fmla="*/ 775841 h 775841"/>
                          <a:gd name="connsiteX2" fmla="*/ 340007 w 340520"/>
                          <a:gd name="connsiteY2" fmla="*/ 378449 h 775841"/>
                          <a:gd name="connsiteX3" fmla="*/ 114107 w 340520"/>
                          <a:gd name="connsiteY3" fmla="*/ 0 h 775841"/>
                        </a:gdLst>
                        <a:ahLst/>
                        <a:cxnLst>
                          <a:cxn ang="0">
                            <a:pos x="connsiteX0" y="connsiteY0"/>
                          </a:cxn>
                          <a:cxn ang="0">
                            <a:pos x="connsiteX1" y="connsiteY1"/>
                          </a:cxn>
                          <a:cxn ang="0">
                            <a:pos x="connsiteX2" y="connsiteY2"/>
                          </a:cxn>
                          <a:cxn ang="0">
                            <a:pos x="connsiteX3" y="connsiteY3"/>
                          </a:cxn>
                        </a:cxnLst>
                        <a:rect l="l" t="t" r="r" b="b"/>
                        <a:pathLst>
                          <a:path w="340520" h="775841">
                            <a:moveTo>
                              <a:pt x="0" y="640774"/>
                            </a:moveTo>
                            <a:cubicBezTo>
                              <a:pt x="56837" y="721178"/>
                              <a:pt x="122061" y="775841"/>
                              <a:pt x="177307" y="775841"/>
                            </a:cubicBezTo>
                            <a:cubicBezTo>
                              <a:pt x="349263" y="775841"/>
                              <a:pt x="336392" y="567745"/>
                              <a:pt x="340007" y="378449"/>
                            </a:cubicBezTo>
                            <a:cubicBezTo>
                              <a:pt x="343767" y="185971"/>
                              <a:pt x="332342" y="0"/>
                              <a:pt x="114107" y="0"/>
                            </a:cubicBezTo>
                          </a:path>
                        </a:pathLst>
                      </a:custGeom>
                      <a:noFill/>
                      <a:ln w="14459" cap="rnd">
                        <a:solidFill>
                          <a:srgbClr val="2E2E2E"/>
                        </a:solidFill>
                        <a:prstDash val="solid"/>
                        <a:round/>
                      </a:ln>
                    </p:spPr>
                    <p:txBody>
                      <a:bodyPr rtlCol="0" anchor="ctr"/>
                      <a:lstStyle/>
                      <a:p>
                        <a:endParaRPr lang="fr-FR"/>
                      </a:p>
                    </p:txBody>
                  </p:sp>
                </p:grpSp>
                <p:sp>
                  <p:nvSpPr>
                    <p:cNvPr id="46" name="Forme libre 45">
                      <a:extLst>
                        <a:ext uri="{FF2B5EF4-FFF2-40B4-BE49-F238E27FC236}">
                          <a16:creationId xmlns:a16="http://schemas.microsoft.com/office/drawing/2014/main" id="{FAAB428B-D43E-BD66-113F-ACC389E92AF2}"/>
                        </a:ext>
                      </a:extLst>
                    </p:cNvPr>
                    <p:cNvSpPr/>
                    <p:nvPr/>
                  </p:nvSpPr>
                  <p:spPr>
                    <a:xfrm>
                      <a:off x="1230098" y="4781492"/>
                      <a:ext cx="605957" cy="528239"/>
                    </a:xfrm>
                    <a:custGeom>
                      <a:avLst/>
                      <a:gdLst>
                        <a:gd name="connsiteX0" fmla="*/ 565799 w 605957"/>
                        <a:gd name="connsiteY0" fmla="*/ 297043 h 528239"/>
                        <a:gd name="connsiteX1" fmla="*/ 467601 w 605957"/>
                        <a:gd name="connsiteY1" fmla="*/ 214036 h 528239"/>
                        <a:gd name="connsiteX2" fmla="*/ 153192 w 605957"/>
                        <a:gd name="connsiteY2" fmla="*/ 280701 h 528239"/>
                        <a:gd name="connsiteX3" fmla="*/ 128317 w 605957"/>
                        <a:gd name="connsiteY3" fmla="*/ 517865 h 528239"/>
                        <a:gd name="connsiteX4" fmla="*/ 31853 w 605957"/>
                        <a:gd name="connsiteY4" fmla="*/ 422999 h 528239"/>
                        <a:gd name="connsiteX5" fmla="*/ 255295 w 605957"/>
                        <a:gd name="connsiteY5" fmla="*/ 84753 h 528239"/>
                        <a:gd name="connsiteX6" fmla="*/ 352481 w 605957"/>
                        <a:gd name="connsiteY6" fmla="*/ 4204 h 528239"/>
                        <a:gd name="connsiteX7" fmla="*/ 565799 w 605957"/>
                        <a:gd name="connsiteY7" fmla="*/ 297043 h 528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5957" h="528239">
                          <a:moveTo>
                            <a:pt x="565799" y="297043"/>
                          </a:moveTo>
                          <a:cubicBezTo>
                            <a:pt x="554808" y="199864"/>
                            <a:pt x="504190" y="191621"/>
                            <a:pt x="467601" y="214036"/>
                          </a:cubicBezTo>
                          <a:cubicBezTo>
                            <a:pt x="431011" y="236450"/>
                            <a:pt x="370848" y="288221"/>
                            <a:pt x="153192" y="280701"/>
                          </a:cubicBezTo>
                          <a:cubicBezTo>
                            <a:pt x="153192" y="280701"/>
                            <a:pt x="157241" y="488942"/>
                            <a:pt x="128317" y="517865"/>
                          </a:cubicBezTo>
                          <a:cubicBezTo>
                            <a:pt x="99392" y="546787"/>
                            <a:pt x="61935" y="515262"/>
                            <a:pt x="31853" y="422999"/>
                          </a:cubicBezTo>
                          <a:cubicBezTo>
                            <a:pt x="-75022" y="95309"/>
                            <a:pt x="109371" y="121195"/>
                            <a:pt x="255295" y="84753"/>
                          </a:cubicBezTo>
                          <a:cubicBezTo>
                            <a:pt x="291740" y="75642"/>
                            <a:pt x="363617" y="60892"/>
                            <a:pt x="352481" y="4204"/>
                          </a:cubicBezTo>
                          <a:cubicBezTo>
                            <a:pt x="499707" y="-32383"/>
                            <a:pt x="690030" y="178606"/>
                            <a:pt x="565799" y="297043"/>
                          </a:cubicBezTo>
                          <a:close/>
                        </a:path>
                      </a:pathLst>
                    </a:custGeom>
                    <a:solidFill>
                      <a:srgbClr val="2E2E2E"/>
                    </a:solidFill>
                    <a:ln w="1446" cap="flat">
                      <a:noFill/>
                      <a:prstDash val="solid"/>
                      <a:miter/>
                    </a:ln>
                  </p:spPr>
                  <p:txBody>
                    <a:bodyPr rtlCol="0" anchor="ctr"/>
                    <a:lstStyle/>
                    <a:p>
                      <a:endParaRPr lang="fr-FR"/>
                    </a:p>
                  </p:txBody>
                </p:sp>
                <p:grpSp>
                  <p:nvGrpSpPr>
                    <p:cNvPr id="47" name="Graphique 595">
                      <a:extLst>
                        <a:ext uri="{FF2B5EF4-FFF2-40B4-BE49-F238E27FC236}">
                          <a16:creationId xmlns:a16="http://schemas.microsoft.com/office/drawing/2014/main" id="{2CF74239-E4B8-F306-EC13-770DE3D703B5}"/>
                        </a:ext>
                      </a:extLst>
                    </p:cNvPr>
                    <p:cNvGrpSpPr/>
                    <p:nvPr/>
                  </p:nvGrpSpPr>
                  <p:grpSpPr>
                    <a:xfrm>
                      <a:off x="1277797" y="5221330"/>
                      <a:ext cx="143169" cy="176740"/>
                      <a:chOff x="1277797" y="5221330"/>
                      <a:chExt cx="143169" cy="176740"/>
                    </a:xfrm>
                  </p:grpSpPr>
                  <p:sp>
                    <p:nvSpPr>
                      <p:cNvPr id="48" name="Forme libre 47">
                        <a:extLst>
                          <a:ext uri="{FF2B5EF4-FFF2-40B4-BE49-F238E27FC236}">
                            <a16:creationId xmlns:a16="http://schemas.microsoft.com/office/drawing/2014/main" id="{BC0F929A-03D0-1BEE-569F-E8E789B6D28D}"/>
                          </a:ext>
                        </a:extLst>
                      </p:cNvPr>
                      <p:cNvSpPr/>
                      <p:nvPr/>
                    </p:nvSpPr>
                    <p:spPr>
                      <a:xfrm>
                        <a:off x="1277811" y="5221330"/>
                        <a:ext cx="143156" cy="176678"/>
                      </a:xfrm>
                      <a:custGeom>
                        <a:avLst/>
                        <a:gdLst>
                          <a:gd name="connsiteX0" fmla="*/ 127462 w 143156"/>
                          <a:gd name="connsiteY0" fmla="*/ 153224 h 176678"/>
                          <a:gd name="connsiteX1" fmla="*/ 9016 w 143156"/>
                          <a:gd name="connsiteY1" fmla="*/ 22640 h 176678"/>
                          <a:gd name="connsiteX2" fmla="*/ 127462 w 143156"/>
                          <a:gd name="connsiteY2" fmla="*/ 153224 h 176678"/>
                        </a:gdLst>
                        <a:ahLst/>
                        <a:cxnLst>
                          <a:cxn ang="0">
                            <a:pos x="connsiteX0" y="connsiteY0"/>
                          </a:cxn>
                          <a:cxn ang="0">
                            <a:pos x="connsiteX1" y="connsiteY1"/>
                          </a:cxn>
                          <a:cxn ang="0">
                            <a:pos x="connsiteX2" y="connsiteY2"/>
                          </a:cxn>
                        </a:cxnLst>
                        <a:rect l="l" t="t" r="r" b="b"/>
                        <a:pathLst>
                          <a:path w="143156" h="176678">
                            <a:moveTo>
                              <a:pt x="127462" y="153224"/>
                            </a:moveTo>
                            <a:cubicBezTo>
                              <a:pt x="189939" y="69928"/>
                              <a:pt x="48353" y="-50533"/>
                              <a:pt x="9016" y="22640"/>
                            </a:cubicBezTo>
                            <a:cubicBezTo>
                              <a:pt x="-30466" y="95958"/>
                              <a:pt x="69034" y="231170"/>
                              <a:pt x="127462" y="153224"/>
                            </a:cubicBezTo>
                            <a:close/>
                          </a:path>
                        </a:pathLst>
                      </a:custGeom>
                      <a:solidFill>
                        <a:srgbClr val="FFFFFF"/>
                      </a:solidFill>
                      <a:ln w="1446" cap="flat">
                        <a:noFill/>
                        <a:prstDash val="solid"/>
                        <a:miter/>
                      </a:ln>
                    </p:spPr>
                    <p:txBody>
                      <a:bodyPr rtlCol="0" anchor="ctr"/>
                      <a:lstStyle/>
                      <a:p>
                        <a:endParaRPr lang="fr-FR"/>
                      </a:p>
                    </p:txBody>
                  </p:sp>
                  <p:sp>
                    <p:nvSpPr>
                      <p:cNvPr id="49" name="Forme libre 48">
                        <a:extLst>
                          <a:ext uri="{FF2B5EF4-FFF2-40B4-BE49-F238E27FC236}">
                            <a16:creationId xmlns:a16="http://schemas.microsoft.com/office/drawing/2014/main" id="{89050C51-C2D4-1231-BCAB-0465ED8DACC3}"/>
                          </a:ext>
                        </a:extLst>
                      </p:cNvPr>
                      <p:cNvSpPr/>
                      <p:nvPr/>
                    </p:nvSpPr>
                    <p:spPr>
                      <a:xfrm>
                        <a:off x="1330413" y="5285618"/>
                        <a:ext cx="24964" cy="55096"/>
                      </a:xfrm>
                      <a:custGeom>
                        <a:avLst/>
                        <a:gdLst>
                          <a:gd name="connsiteX0" fmla="*/ 24965 w 24964"/>
                          <a:gd name="connsiteY0" fmla="*/ 55097 h 55096"/>
                          <a:gd name="connsiteX1" fmla="*/ 7610 w 24964"/>
                          <a:gd name="connsiteY1" fmla="*/ 0 h 55096"/>
                        </a:gdLst>
                        <a:ahLst/>
                        <a:cxnLst>
                          <a:cxn ang="0">
                            <a:pos x="connsiteX0" y="connsiteY0"/>
                          </a:cxn>
                          <a:cxn ang="0">
                            <a:pos x="connsiteX1" y="connsiteY1"/>
                          </a:cxn>
                        </a:cxnLst>
                        <a:rect l="l" t="t" r="r" b="b"/>
                        <a:pathLst>
                          <a:path w="24964" h="55096">
                            <a:moveTo>
                              <a:pt x="24965" y="55097"/>
                            </a:moveTo>
                            <a:cubicBezTo>
                              <a:pt x="24965" y="55097"/>
                              <a:pt x="-16687" y="28489"/>
                              <a:pt x="7610" y="0"/>
                            </a:cubicBezTo>
                          </a:path>
                        </a:pathLst>
                      </a:custGeom>
                      <a:noFill/>
                      <a:ln w="14459" cap="rnd">
                        <a:solidFill>
                          <a:srgbClr val="2E2E2E"/>
                        </a:solidFill>
                        <a:prstDash val="solid"/>
                        <a:round/>
                      </a:ln>
                    </p:spPr>
                    <p:txBody>
                      <a:bodyPr rtlCol="0" anchor="ctr"/>
                      <a:lstStyle/>
                      <a:p>
                        <a:endParaRPr lang="fr-FR"/>
                      </a:p>
                    </p:txBody>
                  </p:sp>
                  <p:sp>
                    <p:nvSpPr>
                      <p:cNvPr id="50" name="Forme libre 49">
                        <a:extLst>
                          <a:ext uri="{FF2B5EF4-FFF2-40B4-BE49-F238E27FC236}">
                            <a16:creationId xmlns:a16="http://schemas.microsoft.com/office/drawing/2014/main" id="{9A032A12-99CB-5CDD-4A21-6A5D52DEEF81}"/>
                          </a:ext>
                        </a:extLst>
                      </p:cNvPr>
                      <p:cNvSpPr/>
                      <p:nvPr/>
                    </p:nvSpPr>
                    <p:spPr>
                      <a:xfrm>
                        <a:off x="1277797" y="5221419"/>
                        <a:ext cx="106360" cy="176651"/>
                      </a:xfrm>
                      <a:custGeom>
                        <a:avLst/>
                        <a:gdLst>
                          <a:gd name="connsiteX0" fmla="*/ 106360 w 106360"/>
                          <a:gd name="connsiteY0" fmla="*/ 29059 h 176651"/>
                          <a:gd name="connsiteX1" fmla="*/ 9030 w 106360"/>
                          <a:gd name="connsiteY1" fmla="*/ 22696 h 176651"/>
                          <a:gd name="connsiteX2" fmla="*/ 100286 w 106360"/>
                          <a:gd name="connsiteY2" fmla="*/ 174393 h 176651"/>
                        </a:gdLst>
                        <a:ahLst/>
                        <a:cxnLst>
                          <a:cxn ang="0">
                            <a:pos x="connsiteX0" y="connsiteY0"/>
                          </a:cxn>
                          <a:cxn ang="0">
                            <a:pos x="connsiteX1" y="connsiteY1"/>
                          </a:cxn>
                          <a:cxn ang="0">
                            <a:pos x="connsiteX2" y="connsiteY2"/>
                          </a:cxn>
                        </a:cxnLst>
                        <a:rect l="l" t="t" r="r" b="b"/>
                        <a:pathLst>
                          <a:path w="106360" h="176651">
                            <a:moveTo>
                              <a:pt x="106360" y="29059"/>
                            </a:moveTo>
                            <a:cubicBezTo>
                              <a:pt x="73820" y="-2178"/>
                              <a:pt x="28698" y="-13891"/>
                              <a:pt x="9030" y="22696"/>
                            </a:cubicBezTo>
                            <a:cubicBezTo>
                              <a:pt x="-24812" y="85457"/>
                              <a:pt x="43305" y="193627"/>
                              <a:pt x="100286" y="174393"/>
                            </a:cubicBezTo>
                          </a:path>
                        </a:pathLst>
                      </a:custGeom>
                      <a:noFill/>
                      <a:ln w="14459" cap="rnd">
                        <a:solidFill>
                          <a:srgbClr val="2E2E2E"/>
                        </a:solidFill>
                        <a:prstDash val="solid"/>
                        <a:round/>
                      </a:ln>
                    </p:spPr>
                    <p:txBody>
                      <a:bodyPr rtlCol="0" anchor="ctr"/>
                      <a:lstStyle/>
                      <a:p>
                        <a:endParaRPr lang="fr-FR"/>
                      </a:p>
                    </p:txBody>
                  </p:sp>
                </p:grpSp>
                <p:sp>
                  <p:nvSpPr>
                    <p:cNvPr id="51" name="Forme libre 50">
                      <a:extLst>
                        <a:ext uri="{FF2B5EF4-FFF2-40B4-BE49-F238E27FC236}">
                          <a16:creationId xmlns:a16="http://schemas.microsoft.com/office/drawing/2014/main" id="{BAE8EC6E-D7F7-EF67-C395-F9BAAE33DAF4}"/>
                        </a:ext>
                      </a:extLst>
                    </p:cNvPr>
                    <p:cNvSpPr/>
                    <p:nvPr/>
                  </p:nvSpPr>
                  <p:spPr>
                    <a:xfrm>
                      <a:off x="1619169" y="5460743"/>
                      <a:ext cx="101091" cy="11049"/>
                    </a:xfrm>
                    <a:custGeom>
                      <a:avLst/>
                      <a:gdLst>
                        <a:gd name="connsiteX0" fmla="*/ 101091 w 101091"/>
                        <a:gd name="connsiteY0" fmla="*/ 7086 h 11049"/>
                        <a:gd name="connsiteX1" fmla="*/ 0 w 101091"/>
                        <a:gd name="connsiteY1" fmla="*/ 0 h 11049"/>
                      </a:gdLst>
                      <a:ahLst/>
                      <a:cxnLst>
                        <a:cxn ang="0">
                          <a:pos x="connsiteX0" y="connsiteY0"/>
                        </a:cxn>
                        <a:cxn ang="0">
                          <a:pos x="connsiteX1" y="connsiteY1"/>
                        </a:cxn>
                      </a:cxnLst>
                      <a:rect l="l" t="t" r="r" b="b"/>
                      <a:pathLst>
                        <a:path w="101091" h="11049">
                          <a:moveTo>
                            <a:pt x="101091" y="7086"/>
                          </a:moveTo>
                          <a:cubicBezTo>
                            <a:pt x="101091" y="7086"/>
                            <a:pt x="46424" y="19667"/>
                            <a:pt x="0" y="0"/>
                          </a:cubicBezTo>
                        </a:path>
                      </a:pathLst>
                    </a:custGeom>
                    <a:noFill/>
                    <a:ln w="14459" cap="rnd">
                      <a:solidFill>
                        <a:srgbClr val="2E2E2E"/>
                      </a:solidFill>
                      <a:prstDash val="solid"/>
                      <a:round/>
                    </a:ln>
                  </p:spPr>
                  <p:txBody>
                    <a:bodyPr rtlCol="0" anchor="ctr"/>
                    <a:lstStyle/>
                    <a:p>
                      <a:endParaRPr lang="fr-FR"/>
                    </a:p>
                  </p:txBody>
                </p:sp>
              </p:grpSp>
              <p:sp>
                <p:nvSpPr>
                  <p:cNvPr id="52" name="Forme libre 51">
                    <a:extLst>
                      <a:ext uri="{FF2B5EF4-FFF2-40B4-BE49-F238E27FC236}">
                        <a16:creationId xmlns:a16="http://schemas.microsoft.com/office/drawing/2014/main" id="{FB9C56F3-A880-FEAE-6F4D-3BB0176C3A1D}"/>
                      </a:ext>
                    </a:extLst>
                  </p:cNvPr>
                  <p:cNvSpPr/>
                  <p:nvPr/>
                </p:nvSpPr>
                <p:spPr>
                  <a:xfrm>
                    <a:off x="1204970" y="5810703"/>
                    <a:ext cx="680303" cy="173102"/>
                  </a:xfrm>
                  <a:custGeom>
                    <a:avLst/>
                    <a:gdLst>
                      <a:gd name="connsiteX0" fmla="*/ 680303 w 680303"/>
                      <a:gd name="connsiteY0" fmla="*/ 0 h 173102"/>
                      <a:gd name="connsiteX1" fmla="*/ 0 w 680303"/>
                      <a:gd name="connsiteY1" fmla="*/ 80983 h 173102"/>
                    </a:gdLst>
                    <a:ahLst/>
                    <a:cxnLst>
                      <a:cxn ang="0">
                        <a:pos x="connsiteX0" y="connsiteY0"/>
                      </a:cxn>
                      <a:cxn ang="0">
                        <a:pos x="connsiteX1" y="connsiteY1"/>
                      </a:cxn>
                    </a:cxnLst>
                    <a:rect l="l" t="t" r="r" b="b"/>
                    <a:pathLst>
                      <a:path w="680303" h="173102">
                        <a:moveTo>
                          <a:pt x="680303" y="0"/>
                        </a:moveTo>
                        <a:cubicBezTo>
                          <a:pt x="623901" y="268689"/>
                          <a:pt x="111070" y="165580"/>
                          <a:pt x="0" y="80983"/>
                        </a:cubicBezTo>
                      </a:path>
                    </a:pathLst>
                  </a:custGeom>
                  <a:noFill/>
                  <a:ln w="14459" cap="rnd">
                    <a:solidFill>
                      <a:srgbClr val="2E2E2E"/>
                    </a:solidFill>
                    <a:prstDash val="solid"/>
                    <a:round/>
                  </a:ln>
                </p:spPr>
                <p:txBody>
                  <a:bodyPr rtlCol="0" anchor="ctr"/>
                  <a:lstStyle/>
                  <a:p>
                    <a:endParaRPr lang="fr-FR"/>
                  </a:p>
                </p:txBody>
              </p:sp>
              <p:grpSp>
                <p:nvGrpSpPr>
                  <p:cNvPr id="53" name="Graphique 595">
                    <a:extLst>
                      <a:ext uri="{FF2B5EF4-FFF2-40B4-BE49-F238E27FC236}">
                        <a16:creationId xmlns:a16="http://schemas.microsoft.com/office/drawing/2014/main" id="{275626BF-A628-F889-5A3B-5DA89F9975C3}"/>
                      </a:ext>
                    </a:extLst>
                  </p:cNvPr>
                  <p:cNvGrpSpPr/>
                  <p:nvPr/>
                </p:nvGrpSpPr>
                <p:grpSpPr>
                  <a:xfrm>
                    <a:off x="1761854" y="5139270"/>
                    <a:ext cx="1024865" cy="400577"/>
                    <a:chOff x="1761854" y="5139270"/>
                    <a:chExt cx="1024865" cy="400577"/>
                  </a:xfrm>
                </p:grpSpPr>
                <p:grpSp>
                  <p:nvGrpSpPr>
                    <p:cNvPr id="54" name="Graphique 595">
                      <a:extLst>
                        <a:ext uri="{FF2B5EF4-FFF2-40B4-BE49-F238E27FC236}">
                          <a16:creationId xmlns:a16="http://schemas.microsoft.com/office/drawing/2014/main" id="{B79439A9-40B3-01F9-377A-C099C7837C93}"/>
                        </a:ext>
                      </a:extLst>
                    </p:cNvPr>
                    <p:cNvGrpSpPr/>
                    <p:nvPr/>
                  </p:nvGrpSpPr>
                  <p:grpSpPr>
                    <a:xfrm>
                      <a:off x="1761854" y="5139270"/>
                      <a:ext cx="1024865" cy="400577"/>
                      <a:chOff x="1761854" y="5139270"/>
                      <a:chExt cx="1024865" cy="400577"/>
                    </a:xfrm>
                  </p:grpSpPr>
                  <p:grpSp>
                    <p:nvGrpSpPr>
                      <p:cNvPr id="55" name="Graphique 595">
                        <a:extLst>
                          <a:ext uri="{FF2B5EF4-FFF2-40B4-BE49-F238E27FC236}">
                            <a16:creationId xmlns:a16="http://schemas.microsoft.com/office/drawing/2014/main" id="{1EFAE25D-9F69-E0D1-DC33-F9F5FDC92E8A}"/>
                          </a:ext>
                        </a:extLst>
                      </p:cNvPr>
                      <p:cNvGrpSpPr/>
                      <p:nvPr/>
                    </p:nvGrpSpPr>
                    <p:grpSpPr>
                      <a:xfrm>
                        <a:off x="2257373" y="5139270"/>
                        <a:ext cx="529346" cy="400577"/>
                        <a:chOff x="2257373" y="5139270"/>
                        <a:chExt cx="529346" cy="400577"/>
                      </a:xfrm>
                    </p:grpSpPr>
                    <p:sp>
                      <p:nvSpPr>
                        <p:cNvPr id="56" name="Forme libre 55">
                          <a:extLst>
                            <a:ext uri="{FF2B5EF4-FFF2-40B4-BE49-F238E27FC236}">
                              <a16:creationId xmlns:a16="http://schemas.microsoft.com/office/drawing/2014/main" id="{814EAB27-CC2C-0A90-FF18-E82260A5991A}"/>
                            </a:ext>
                          </a:extLst>
                        </p:cNvPr>
                        <p:cNvSpPr/>
                        <p:nvPr/>
                      </p:nvSpPr>
                      <p:spPr>
                        <a:xfrm>
                          <a:off x="2257373" y="5139270"/>
                          <a:ext cx="529346" cy="400577"/>
                        </a:xfrm>
                        <a:custGeom>
                          <a:avLst/>
                          <a:gdLst>
                            <a:gd name="connsiteX0" fmla="*/ 86643 w 529346"/>
                            <a:gd name="connsiteY0" fmla="*/ 2894 h 400577"/>
                            <a:gd name="connsiteX1" fmla="*/ 439377 w 529346"/>
                            <a:gd name="connsiteY1" fmla="*/ 2 h 400577"/>
                            <a:gd name="connsiteX2" fmla="*/ 529332 w 529346"/>
                            <a:gd name="connsiteY2" fmla="*/ 198120 h 400577"/>
                            <a:gd name="connsiteX3" fmla="*/ 442703 w 529346"/>
                            <a:gd name="connsiteY3" fmla="*/ 397684 h 400577"/>
                            <a:gd name="connsiteX4" fmla="*/ 89969 w 529346"/>
                            <a:gd name="connsiteY4" fmla="*/ 400576 h 400577"/>
                            <a:gd name="connsiteX5" fmla="*/ 14 w 529346"/>
                            <a:gd name="connsiteY5" fmla="*/ 202458 h 400577"/>
                            <a:gd name="connsiteX6" fmla="*/ 86643 w 529346"/>
                            <a:gd name="connsiteY6" fmla="*/ 2894 h 40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346" h="400577">
                              <a:moveTo>
                                <a:pt x="86643" y="2894"/>
                              </a:moveTo>
                              <a:cubicBezTo>
                                <a:pt x="121642" y="2605"/>
                                <a:pt x="404378" y="291"/>
                                <a:pt x="439377" y="2"/>
                              </a:cubicBezTo>
                              <a:cubicBezTo>
                                <a:pt x="488115" y="-432"/>
                                <a:pt x="528320" y="88215"/>
                                <a:pt x="529332" y="198120"/>
                              </a:cubicBezTo>
                              <a:cubicBezTo>
                                <a:pt x="530200" y="307880"/>
                                <a:pt x="491441" y="397250"/>
                                <a:pt x="442703" y="397684"/>
                              </a:cubicBezTo>
                              <a:cubicBezTo>
                                <a:pt x="407705" y="397973"/>
                                <a:pt x="124968" y="400287"/>
                                <a:pt x="89969" y="400576"/>
                              </a:cubicBezTo>
                              <a:cubicBezTo>
                                <a:pt x="41232" y="401010"/>
                                <a:pt x="1027" y="312363"/>
                                <a:pt x="14" y="202458"/>
                              </a:cubicBezTo>
                              <a:cubicBezTo>
                                <a:pt x="-853" y="92553"/>
                                <a:pt x="37905" y="3328"/>
                                <a:pt x="86643" y="2894"/>
                              </a:cubicBezTo>
                              <a:close/>
                            </a:path>
                          </a:pathLst>
                        </a:custGeom>
                        <a:solidFill>
                          <a:srgbClr val="2E2E2E"/>
                        </a:solidFill>
                        <a:ln w="1446" cap="flat">
                          <a:noFill/>
                          <a:prstDash val="solid"/>
                          <a:miter/>
                        </a:ln>
                      </p:spPr>
                      <p:txBody>
                        <a:bodyPr rtlCol="0" anchor="ctr"/>
                        <a:lstStyle/>
                        <a:p>
                          <a:endParaRPr lang="fr-FR"/>
                        </a:p>
                      </p:txBody>
                    </p:sp>
                    <p:sp>
                      <p:nvSpPr>
                        <p:cNvPr id="57" name="Forme libre 56">
                          <a:extLst>
                            <a:ext uri="{FF2B5EF4-FFF2-40B4-BE49-F238E27FC236}">
                              <a16:creationId xmlns:a16="http://schemas.microsoft.com/office/drawing/2014/main" id="{7072CBDE-3B7A-35B3-8315-B15A19AD16C9}"/>
                            </a:ext>
                          </a:extLst>
                        </p:cNvPr>
                        <p:cNvSpPr/>
                        <p:nvPr/>
                      </p:nvSpPr>
                      <p:spPr>
                        <a:xfrm>
                          <a:off x="2628620" y="5173689"/>
                          <a:ext cx="105889" cy="336800"/>
                        </a:xfrm>
                        <a:custGeom>
                          <a:avLst/>
                          <a:gdLst>
                            <a:gd name="connsiteX0" fmla="*/ 13 w 105889"/>
                            <a:gd name="connsiteY0" fmla="*/ 165002 h 336800"/>
                            <a:gd name="connsiteX1" fmla="*/ 59163 w 105889"/>
                            <a:gd name="connsiteY1" fmla="*/ 336801 h 336800"/>
                            <a:gd name="connsiteX2" fmla="*/ 105876 w 105889"/>
                            <a:gd name="connsiteY2" fmla="*/ 171799 h 336800"/>
                            <a:gd name="connsiteX3" fmla="*/ 46726 w 105889"/>
                            <a:gd name="connsiteY3" fmla="*/ 0 h 336800"/>
                            <a:gd name="connsiteX4" fmla="*/ 13 w 105889"/>
                            <a:gd name="connsiteY4" fmla="*/ 165002 h 33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89" h="336800">
                              <a:moveTo>
                                <a:pt x="13" y="165002"/>
                              </a:moveTo>
                              <a:cubicBezTo>
                                <a:pt x="736" y="246997"/>
                                <a:pt x="25756" y="315832"/>
                                <a:pt x="59163" y="336801"/>
                              </a:cubicBezTo>
                              <a:cubicBezTo>
                                <a:pt x="87220" y="309180"/>
                                <a:pt x="106455" y="245551"/>
                                <a:pt x="105876" y="171799"/>
                              </a:cubicBezTo>
                              <a:cubicBezTo>
                                <a:pt x="105153" y="89804"/>
                                <a:pt x="80134" y="20969"/>
                                <a:pt x="46726" y="0"/>
                              </a:cubicBezTo>
                              <a:cubicBezTo>
                                <a:pt x="18669" y="27621"/>
                                <a:pt x="-566" y="91105"/>
                                <a:pt x="13" y="165002"/>
                              </a:cubicBezTo>
                              <a:close/>
                            </a:path>
                          </a:pathLst>
                        </a:custGeom>
                        <a:solidFill>
                          <a:srgbClr val="4671F1"/>
                        </a:solidFill>
                        <a:ln w="1446" cap="flat">
                          <a:noFill/>
                          <a:prstDash val="solid"/>
                          <a:miter/>
                        </a:ln>
                      </p:spPr>
                      <p:txBody>
                        <a:bodyPr rtlCol="0" anchor="ctr"/>
                        <a:lstStyle/>
                        <a:p>
                          <a:endParaRPr lang="fr-FR"/>
                        </a:p>
                      </p:txBody>
                    </p:sp>
                  </p:grpSp>
                  <p:sp>
                    <p:nvSpPr>
                      <p:cNvPr id="58" name="Forme libre 57">
                        <a:extLst>
                          <a:ext uri="{FF2B5EF4-FFF2-40B4-BE49-F238E27FC236}">
                            <a16:creationId xmlns:a16="http://schemas.microsoft.com/office/drawing/2014/main" id="{0F11B3A5-3BF0-B551-EF1E-72F692AFB50C}"/>
                          </a:ext>
                        </a:extLst>
                      </p:cNvPr>
                      <p:cNvSpPr/>
                      <p:nvPr/>
                    </p:nvSpPr>
                    <p:spPr>
                      <a:xfrm>
                        <a:off x="1761854" y="5182054"/>
                        <a:ext cx="213576" cy="162009"/>
                      </a:xfrm>
                      <a:custGeom>
                        <a:avLst/>
                        <a:gdLst>
                          <a:gd name="connsiteX0" fmla="*/ 37948 w 213576"/>
                          <a:gd name="connsiteY0" fmla="*/ 22 h 162009"/>
                          <a:gd name="connsiteX1" fmla="*/ 183149 w 213576"/>
                          <a:gd name="connsiteY1" fmla="*/ 8844 h 162009"/>
                          <a:gd name="connsiteX2" fmla="*/ 213375 w 213576"/>
                          <a:gd name="connsiteY2" fmla="*/ 87078 h 162009"/>
                          <a:gd name="connsiteX3" fmla="*/ 175629 w 213576"/>
                          <a:gd name="connsiteY3" fmla="*/ 161987 h 162009"/>
                          <a:gd name="connsiteX4" fmla="*/ 30428 w 213576"/>
                          <a:gd name="connsiteY4" fmla="*/ 153166 h 162009"/>
                          <a:gd name="connsiteX5" fmla="*/ 202 w 213576"/>
                          <a:gd name="connsiteY5" fmla="*/ 74931 h 162009"/>
                          <a:gd name="connsiteX6" fmla="*/ 37948 w 213576"/>
                          <a:gd name="connsiteY6" fmla="*/ 22 h 16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576" h="162009">
                            <a:moveTo>
                              <a:pt x="37948" y="22"/>
                            </a:moveTo>
                            <a:cubicBezTo>
                              <a:pt x="51398" y="745"/>
                              <a:pt x="169699" y="8265"/>
                              <a:pt x="183149" y="8844"/>
                            </a:cubicBezTo>
                            <a:cubicBezTo>
                              <a:pt x="201950" y="9711"/>
                              <a:pt x="215400" y="44852"/>
                              <a:pt x="213375" y="87078"/>
                            </a:cubicBezTo>
                            <a:cubicBezTo>
                              <a:pt x="211206" y="129450"/>
                              <a:pt x="194285" y="163000"/>
                              <a:pt x="175629" y="161987"/>
                            </a:cubicBezTo>
                            <a:cubicBezTo>
                              <a:pt x="162179" y="161264"/>
                              <a:pt x="43877" y="153744"/>
                              <a:pt x="30428" y="153166"/>
                            </a:cubicBezTo>
                            <a:cubicBezTo>
                              <a:pt x="11627" y="152298"/>
                              <a:pt x="-1823" y="117158"/>
                              <a:pt x="202" y="74931"/>
                            </a:cubicBezTo>
                            <a:cubicBezTo>
                              <a:pt x="2226" y="32560"/>
                              <a:pt x="19147" y="-990"/>
                              <a:pt x="37948" y="22"/>
                            </a:cubicBezTo>
                            <a:close/>
                          </a:path>
                        </a:pathLst>
                      </a:custGeom>
                      <a:solidFill>
                        <a:srgbClr val="2E2E2E"/>
                      </a:solidFill>
                      <a:ln w="1446" cap="flat">
                        <a:noFill/>
                        <a:prstDash val="solid"/>
                        <a:miter/>
                      </a:ln>
                    </p:spPr>
                    <p:txBody>
                      <a:bodyPr rtlCol="0" anchor="ctr"/>
                      <a:lstStyle/>
                      <a:p>
                        <a:endParaRPr lang="fr-FR"/>
                      </a:p>
                    </p:txBody>
                  </p:sp>
                </p:grpSp>
                <p:sp>
                  <p:nvSpPr>
                    <p:cNvPr id="59" name="Forme libre 58">
                      <a:extLst>
                        <a:ext uri="{FF2B5EF4-FFF2-40B4-BE49-F238E27FC236}">
                          <a16:creationId xmlns:a16="http://schemas.microsoft.com/office/drawing/2014/main" id="{084655F2-3F0D-148F-AEB7-1D449D946E76}"/>
                        </a:ext>
                      </a:extLst>
                    </p:cNvPr>
                    <p:cNvSpPr/>
                    <p:nvPr/>
                  </p:nvSpPr>
                  <p:spPr>
                    <a:xfrm>
                      <a:off x="2672308" y="5210565"/>
                      <a:ext cx="45563" cy="211566"/>
                    </a:xfrm>
                    <a:custGeom>
                      <a:avLst/>
                      <a:gdLst>
                        <a:gd name="connsiteX0" fmla="*/ 40060 w 45563"/>
                        <a:gd name="connsiteY0" fmla="*/ 211567 h 211566"/>
                        <a:gd name="connsiteX1" fmla="*/ 45556 w 45563"/>
                        <a:gd name="connsiteY1" fmla="*/ 143310 h 211566"/>
                        <a:gd name="connsiteX2" fmla="*/ 12293 w 45563"/>
                        <a:gd name="connsiteY2" fmla="*/ 0 h 211566"/>
                        <a:gd name="connsiteX3" fmla="*/ 0 w 45563"/>
                        <a:gd name="connsiteY3" fmla="*/ 21547 h 211566"/>
                        <a:gd name="connsiteX4" fmla="*/ 41217 w 45563"/>
                        <a:gd name="connsiteY4" fmla="*/ 176571 h 211566"/>
                        <a:gd name="connsiteX5" fmla="*/ 40060 w 45563"/>
                        <a:gd name="connsiteY5" fmla="*/ 211567 h 211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563" h="211566">
                          <a:moveTo>
                            <a:pt x="40060" y="211567"/>
                          </a:moveTo>
                          <a:cubicBezTo>
                            <a:pt x="43676" y="190454"/>
                            <a:pt x="45701" y="167460"/>
                            <a:pt x="45556" y="143310"/>
                          </a:cubicBezTo>
                          <a:cubicBezTo>
                            <a:pt x="45122" y="84453"/>
                            <a:pt x="32106" y="32393"/>
                            <a:pt x="12293" y="0"/>
                          </a:cubicBezTo>
                          <a:cubicBezTo>
                            <a:pt x="7954" y="6218"/>
                            <a:pt x="3760" y="13449"/>
                            <a:pt x="0" y="21547"/>
                          </a:cubicBezTo>
                          <a:cubicBezTo>
                            <a:pt x="24152" y="52205"/>
                            <a:pt x="40639" y="110194"/>
                            <a:pt x="41217" y="176571"/>
                          </a:cubicBezTo>
                          <a:cubicBezTo>
                            <a:pt x="41362" y="188429"/>
                            <a:pt x="40928" y="200143"/>
                            <a:pt x="40060" y="211567"/>
                          </a:cubicBezTo>
                          <a:close/>
                        </a:path>
                      </a:pathLst>
                    </a:custGeom>
                    <a:solidFill>
                      <a:srgbClr val="FFFFFF"/>
                    </a:solidFill>
                    <a:ln w="1446" cap="flat">
                      <a:noFill/>
                      <a:prstDash val="solid"/>
                      <a:miter/>
                    </a:ln>
                  </p:spPr>
                  <p:txBody>
                    <a:bodyPr rtlCol="0" anchor="ctr"/>
                    <a:lstStyle/>
                    <a:p>
                      <a:endParaRPr lang="fr-FR"/>
                    </a:p>
                  </p:txBody>
                </p:sp>
              </p:grpSp>
              <p:sp>
                <p:nvSpPr>
                  <p:cNvPr id="60" name="Forme libre 59">
                    <a:extLst>
                      <a:ext uri="{FF2B5EF4-FFF2-40B4-BE49-F238E27FC236}">
                        <a16:creationId xmlns:a16="http://schemas.microsoft.com/office/drawing/2014/main" id="{947E3570-EEFC-5A5A-7007-C75197B50A0E}"/>
                      </a:ext>
                    </a:extLst>
                  </p:cNvPr>
                  <p:cNvSpPr/>
                  <p:nvPr/>
                </p:nvSpPr>
                <p:spPr>
                  <a:xfrm>
                    <a:off x="737580" y="5804732"/>
                    <a:ext cx="629656" cy="318042"/>
                  </a:xfrm>
                  <a:custGeom>
                    <a:avLst/>
                    <a:gdLst>
                      <a:gd name="connsiteX0" fmla="*/ 9660 w 629656"/>
                      <a:gd name="connsiteY0" fmla="*/ 318043 h 318042"/>
                      <a:gd name="connsiteX1" fmla="*/ 131866 w 629656"/>
                      <a:gd name="connsiteY1" fmla="*/ 17684 h 318042"/>
                      <a:gd name="connsiteX2" fmla="*/ 629656 w 629656"/>
                      <a:gd name="connsiteY2" fmla="*/ 318043 h 318042"/>
                      <a:gd name="connsiteX3" fmla="*/ 9660 w 629656"/>
                      <a:gd name="connsiteY3" fmla="*/ 318043 h 318042"/>
                    </a:gdLst>
                    <a:ahLst/>
                    <a:cxnLst>
                      <a:cxn ang="0">
                        <a:pos x="connsiteX0" y="connsiteY0"/>
                      </a:cxn>
                      <a:cxn ang="0">
                        <a:pos x="connsiteX1" y="connsiteY1"/>
                      </a:cxn>
                      <a:cxn ang="0">
                        <a:pos x="connsiteX2" y="connsiteY2"/>
                      </a:cxn>
                      <a:cxn ang="0">
                        <a:pos x="connsiteX3" y="connsiteY3"/>
                      </a:cxn>
                    </a:cxnLst>
                    <a:rect l="l" t="t" r="r" b="b"/>
                    <a:pathLst>
                      <a:path w="629656" h="318042">
                        <a:moveTo>
                          <a:pt x="9660" y="318043"/>
                        </a:moveTo>
                        <a:cubicBezTo>
                          <a:pt x="-17239" y="183120"/>
                          <a:pt x="8503" y="70612"/>
                          <a:pt x="131866" y="17684"/>
                        </a:cubicBezTo>
                        <a:cubicBezTo>
                          <a:pt x="314090" y="-60406"/>
                          <a:pt x="501665" y="134675"/>
                          <a:pt x="629656" y="318043"/>
                        </a:cubicBezTo>
                        <a:lnTo>
                          <a:pt x="9660" y="318043"/>
                        </a:lnTo>
                        <a:close/>
                      </a:path>
                    </a:pathLst>
                  </a:custGeom>
                  <a:solidFill>
                    <a:srgbClr val="4CBBB6"/>
                  </a:solidFill>
                  <a:ln w="1446" cap="flat">
                    <a:noFill/>
                    <a:prstDash val="solid"/>
                    <a:miter/>
                  </a:ln>
                </p:spPr>
                <p:txBody>
                  <a:bodyPr rtlCol="0" anchor="ctr"/>
                  <a:lstStyle/>
                  <a:p>
                    <a:endParaRPr lang="fr-FR"/>
                  </a:p>
                </p:txBody>
              </p:sp>
              <p:sp>
                <p:nvSpPr>
                  <p:cNvPr id="61" name="Forme libre 60">
                    <a:extLst>
                      <a:ext uri="{FF2B5EF4-FFF2-40B4-BE49-F238E27FC236}">
                        <a16:creationId xmlns:a16="http://schemas.microsoft.com/office/drawing/2014/main" id="{7B828368-42B3-849F-EA46-3D1442091EF0}"/>
                      </a:ext>
                    </a:extLst>
                  </p:cNvPr>
                  <p:cNvSpPr/>
                  <p:nvPr/>
                </p:nvSpPr>
                <p:spPr>
                  <a:xfrm>
                    <a:off x="1441572" y="5541614"/>
                    <a:ext cx="444693" cy="581161"/>
                  </a:xfrm>
                  <a:custGeom>
                    <a:avLst/>
                    <a:gdLst>
                      <a:gd name="connsiteX0" fmla="*/ 354180 w 444693"/>
                      <a:gd name="connsiteY0" fmla="*/ 581162 h 581161"/>
                      <a:gd name="connsiteX1" fmla="*/ 394096 w 444693"/>
                      <a:gd name="connsiteY1" fmla="*/ 392588 h 581161"/>
                      <a:gd name="connsiteX2" fmla="*/ 443846 w 444693"/>
                      <a:gd name="connsiteY2" fmla="*/ 102931 h 581161"/>
                      <a:gd name="connsiteX3" fmla="*/ 366184 w 444693"/>
                      <a:gd name="connsiteY3" fmla="*/ 835 h 581161"/>
                      <a:gd name="connsiteX4" fmla="*/ 275795 w 444693"/>
                      <a:gd name="connsiteY4" fmla="*/ 44652 h 581161"/>
                      <a:gd name="connsiteX5" fmla="*/ 135366 w 444693"/>
                      <a:gd name="connsiteY5" fmla="*/ 302929 h 581161"/>
                      <a:gd name="connsiteX6" fmla="*/ 7376 w 444693"/>
                      <a:gd name="connsiteY6" fmla="*/ 565399 h 581161"/>
                      <a:gd name="connsiteX7" fmla="*/ 0 w 444693"/>
                      <a:gd name="connsiteY7" fmla="*/ 581162 h 581161"/>
                      <a:gd name="connsiteX8" fmla="*/ 354180 w 444693"/>
                      <a:gd name="connsiteY8" fmla="*/ 581162 h 581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693" h="581161">
                        <a:moveTo>
                          <a:pt x="354180" y="581162"/>
                        </a:moveTo>
                        <a:cubicBezTo>
                          <a:pt x="368208" y="518545"/>
                          <a:pt x="381514" y="455783"/>
                          <a:pt x="394096" y="392588"/>
                        </a:cubicBezTo>
                        <a:cubicBezTo>
                          <a:pt x="412897" y="296855"/>
                          <a:pt x="430541" y="200544"/>
                          <a:pt x="443846" y="102931"/>
                        </a:cubicBezTo>
                        <a:cubicBezTo>
                          <a:pt x="450643" y="53329"/>
                          <a:pt x="415789" y="7487"/>
                          <a:pt x="366184" y="835"/>
                        </a:cubicBezTo>
                        <a:cubicBezTo>
                          <a:pt x="328871" y="-4226"/>
                          <a:pt x="293728" y="14139"/>
                          <a:pt x="275795" y="44652"/>
                        </a:cubicBezTo>
                        <a:cubicBezTo>
                          <a:pt x="225755" y="129539"/>
                          <a:pt x="179910" y="216017"/>
                          <a:pt x="135366" y="302929"/>
                        </a:cubicBezTo>
                        <a:cubicBezTo>
                          <a:pt x="91112" y="389840"/>
                          <a:pt x="48593" y="477475"/>
                          <a:pt x="7376" y="565399"/>
                        </a:cubicBezTo>
                        <a:cubicBezTo>
                          <a:pt x="4917" y="570605"/>
                          <a:pt x="2459" y="575956"/>
                          <a:pt x="0" y="581162"/>
                        </a:cubicBezTo>
                        <a:lnTo>
                          <a:pt x="354180" y="581162"/>
                        </a:lnTo>
                        <a:close/>
                      </a:path>
                    </a:pathLst>
                  </a:custGeom>
                  <a:solidFill>
                    <a:srgbClr val="FFFFFF"/>
                  </a:solidFill>
                  <a:ln w="1446" cap="flat">
                    <a:noFill/>
                    <a:prstDash val="solid"/>
                    <a:miter/>
                  </a:ln>
                </p:spPr>
                <p:txBody>
                  <a:bodyPr rtlCol="0" anchor="ctr"/>
                  <a:lstStyle/>
                  <a:p>
                    <a:endParaRPr lang="fr-FR"/>
                  </a:p>
                </p:txBody>
              </p:sp>
              <p:sp>
                <p:nvSpPr>
                  <p:cNvPr id="62" name="Forme libre 61">
                    <a:extLst>
                      <a:ext uri="{FF2B5EF4-FFF2-40B4-BE49-F238E27FC236}">
                        <a16:creationId xmlns:a16="http://schemas.microsoft.com/office/drawing/2014/main" id="{F415FDB6-2B5D-28B9-54B1-1542B0BC60BA}"/>
                      </a:ext>
                    </a:extLst>
                  </p:cNvPr>
                  <p:cNvSpPr/>
                  <p:nvPr/>
                </p:nvSpPr>
                <p:spPr>
                  <a:xfrm>
                    <a:off x="1533552" y="5148050"/>
                    <a:ext cx="149105" cy="31279"/>
                  </a:xfrm>
                  <a:custGeom>
                    <a:avLst/>
                    <a:gdLst>
                      <a:gd name="connsiteX0" fmla="*/ 0 w 149105"/>
                      <a:gd name="connsiteY0" fmla="*/ 17830 h 31279"/>
                      <a:gd name="connsiteX1" fmla="*/ 149106 w 149105"/>
                      <a:gd name="connsiteY1" fmla="*/ 31279 h 31279"/>
                    </a:gdLst>
                    <a:ahLst/>
                    <a:cxnLst>
                      <a:cxn ang="0">
                        <a:pos x="connsiteX0" y="connsiteY0"/>
                      </a:cxn>
                      <a:cxn ang="0">
                        <a:pos x="connsiteX1" y="connsiteY1"/>
                      </a:cxn>
                    </a:cxnLst>
                    <a:rect l="l" t="t" r="r" b="b"/>
                    <a:pathLst>
                      <a:path w="149105" h="31279">
                        <a:moveTo>
                          <a:pt x="0" y="17830"/>
                        </a:moveTo>
                        <a:cubicBezTo>
                          <a:pt x="93137" y="-29024"/>
                          <a:pt x="149106" y="31279"/>
                          <a:pt x="149106" y="31279"/>
                        </a:cubicBezTo>
                      </a:path>
                    </a:pathLst>
                  </a:custGeom>
                  <a:noFill/>
                  <a:ln w="14459" cap="rnd">
                    <a:solidFill>
                      <a:srgbClr val="2E2E2E"/>
                    </a:solidFill>
                    <a:prstDash val="solid"/>
                    <a:round/>
                  </a:ln>
                </p:spPr>
                <p:txBody>
                  <a:bodyPr rtlCol="0" anchor="ctr"/>
                  <a:lstStyle/>
                  <a:p>
                    <a:endParaRPr lang="fr-FR"/>
                  </a:p>
                </p:txBody>
              </p:sp>
              <p:sp>
                <p:nvSpPr>
                  <p:cNvPr id="63" name="Forme libre 62">
                    <a:extLst>
                      <a:ext uri="{FF2B5EF4-FFF2-40B4-BE49-F238E27FC236}">
                        <a16:creationId xmlns:a16="http://schemas.microsoft.com/office/drawing/2014/main" id="{0B2334DD-3C8E-1872-398D-88ECB20F20AF}"/>
                      </a:ext>
                    </a:extLst>
                  </p:cNvPr>
                  <p:cNvSpPr/>
                  <p:nvPr/>
                </p:nvSpPr>
                <p:spPr>
                  <a:xfrm>
                    <a:off x="2088902" y="5907014"/>
                    <a:ext cx="53799" cy="215760"/>
                  </a:xfrm>
                  <a:custGeom>
                    <a:avLst/>
                    <a:gdLst>
                      <a:gd name="connsiteX0" fmla="*/ 0 w 53799"/>
                      <a:gd name="connsiteY0" fmla="*/ 0 h 215760"/>
                      <a:gd name="connsiteX1" fmla="*/ 53799 w 53799"/>
                      <a:gd name="connsiteY1" fmla="*/ 215761 h 215760"/>
                    </a:gdLst>
                    <a:ahLst/>
                    <a:cxnLst>
                      <a:cxn ang="0">
                        <a:pos x="connsiteX0" y="connsiteY0"/>
                      </a:cxn>
                      <a:cxn ang="0">
                        <a:pos x="connsiteX1" y="connsiteY1"/>
                      </a:cxn>
                    </a:cxnLst>
                    <a:rect l="l" t="t" r="r" b="b"/>
                    <a:pathLst>
                      <a:path w="53799" h="215760">
                        <a:moveTo>
                          <a:pt x="0" y="0"/>
                        </a:moveTo>
                        <a:cubicBezTo>
                          <a:pt x="22272" y="71438"/>
                          <a:pt x="39916" y="144033"/>
                          <a:pt x="53799" y="215761"/>
                        </a:cubicBezTo>
                      </a:path>
                    </a:pathLst>
                  </a:custGeom>
                  <a:noFill/>
                  <a:ln w="14459" cap="rnd">
                    <a:solidFill>
                      <a:srgbClr val="2E2E2E"/>
                    </a:solidFill>
                    <a:prstDash val="solid"/>
                    <a:round/>
                  </a:ln>
                </p:spPr>
                <p:txBody>
                  <a:bodyPr rtlCol="0" anchor="ctr"/>
                  <a:lstStyle/>
                  <a:p>
                    <a:endParaRPr lang="fr-FR"/>
                  </a:p>
                </p:txBody>
              </p:sp>
              <p:sp>
                <p:nvSpPr>
                  <p:cNvPr id="576" name="Forme libre 575">
                    <a:extLst>
                      <a:ext uri="{FF2B5EF4-FFF2-40B4-BE49-F238E27FC236}">
                        <a16:creationId xmlns:a16="http://schemas.microsoft.com/office/drawing/2014/main" id="{4E8EA1A1-2FEB-730A-C80E-C4E8ABEB2DD5}"/>
                      </a:ext>
                    </a:extLst>
                  </p:cNvPr>
                  <p:cNvSpPr/>
                  <p:nvPr/>
                </p:nvSpPr>
                <p:spPr>
                  <a:xfrm>
                    <a:off x="935250" y="5816632"/>
                    <a:ext cx="369220" cy="306142"/>
                  </a:xfrm>
                  <a:custGeom>
                    <a:avLst/>
                    <a:gdLst>
                      <a:gd name="connsiteX0" fmla="*/ 0 w 369220"/>
                      <a:gd name="connsiteY0" fmla="*/ 0 h 306142"/>
                      <a:gd name="connsiteX1" fmla="*/ 369221 w 369220"/>
                      <a:gd name="connsiteY1" fmla="*/ 306143 h 306142"/>
                    </a:gdLst>
                    <a:ahLst/>
                    <a:cxnLst>
                      <a:cxn ang="0">
                        <a:pos x="connsiteX0" y="connsiteY0"/>
                      </a:cxn>
                      <a:cxn ang="0">
                        <a:pos x="connsiteX1" y="connsiteY1"/>
                      </a:cxn>
                    </a:cxnLst>
                    <a:rect l="l" t="t" r="r" b="b"/>
                    <a:pathLst>
                      <a:path w="369220" h="306142">
                        <a:moveTo>
                          <a:pt x="0" y="0"/>
                        </a:moveTo>
                        <a:cubicBezTo>
                          <a:pt x="158361" y="44830"/>
                          <a:pt x="310070" y="227908"/>
                          <a:pt x="369221" y="306143"/>
                        </a:cubicBezTo>
                      </a:path>
                    </a:pathLst>
                  </a:custGeom>
                  <a:noFill/>
                  <a:ln w="14459" cap="rnd">
                    <a:solidFill>
                      <a:srgbClr val="2E2E2E"/>
                    </a:solidFill>
                    <a:prstDash val="solid"/>
                    <a:round/>
                  </a:ln>
                </p:spPr>
                <p:txBody>
                  <a:bodyPr rtlCol="0" anchor="ctr"/>
                  <a:lstStyle/>
                  <a:p>
                    <a:endParaRPr lang="fr-FR"/>
                  </a:p>
                </p:txBody>
              </p:sp>
              <p:sp>
                <p:nvSpPr>
                  <p:cNvPr id="577" name="Forme libre 576">
                    <a:extLst>
                      <a:ext uri="{FF2B5EF4-FFF2-40B4-BE49-F238E27FC236}">
                        <a16:creationId xmlns:a16="http://schemas.microsoft.com/office/drawing/2014/main" id="{E719EE85-5BB5-D194-9225-7B55140C19F7}"/>
                      </a:ext>
                    </a:extLst>
                  </p:cNvPr>
                  <p:cNvSpPr/>
                  <p:nvPr/>
                </p:nvSpPr>
                <p:spPr>
                  <a:xfrm>
                    <a:off x="2297467" y="5395576"/>
                    <a:ext cx="273627" cy="201825"/>
                  </a:xfrm>
                  <a:custGeom>
                    <a:avLst/>
                    <a:gdLst>
                      <a:gd name="connsiteX0" fmla="*/ 192762 w 273627"/>
                      <a:gd name="connsiteY0" fmla="*/ 201825 h 201825"/>
                      <a:gd name="connsiteX1" fmla="*/ 26446 w 273627"/>
                      <a:gd name="connsiteY1" fmla="*/ 2550 h 201825"/>
                      <a:gd name="connsiteX2" fmla="*/ 273172 w 273627"/>
                      <a:gd name="connsiteY2" fmla="*/ 144270 h 201825"/>
                      <a:gd name="connsiteX3" fmla="*/ 192762 w 273627"/>
                      <a:gd name="connsiteY3" fmla="*/ 201825 h 201825"/>
                    </a:gdLst>
                    <a:ahLst/>
                    <a:cxnLst>
                      <a:cxn ang="0">
                        <a:pos x="connsiteX0" y="connsiteY0"/>
                      </a:cxn>
                      <a:cxn ang="0">
                        <a:pos x="connsiteX1" y="connsiteY1"/>
                      </a:cxn>
                      <a:cxn ang="0">
                        <a:pos x="connsiteX2" y="connsiteY2"/>
                      </a:cxn>
                      <a:cxn ang="0">
                        <a:pos x="connsiteX3" y="connsiteY3"/>
                      </a:cxn>
                    </a:cxnLst>
                    <a:rect l="l" t="t" r="r" b="b"/>
                    <a:pathLst>
                      <a:path w="273627" h="201825">
                        <a:moveTo>
                          <a:pt x="192762" y="201825"/>
                        </a:moveTo>
                        <a:cubicBezTo>
                          <a:pt x="33822" y="155260"/>
                          <a:pt x="-44853" y="-23335"/>
                          <a:pt x="26446" y="2550"/>
                        </a:cubicBezTo>
                        <a:cubicBezTo>
                          <a:pt x="97745" y="28291"/>
                          <a:pt x="265651" y="104646"/>
                          <a:pt x="273172" y="144270"/>
                        </a:cubicBezTo>
                        <a:cubicBezTo>
                          <a:pt x="280692" y="183749"/>
                          <a:pt x="192762" y="201825"/>
                          <a:pt x="192762" y="201825"/>
                        </a:cubicBezTo>
                        <a:close/>
                      </a:path>
                    </a:pathLst>
                  </a:custGeom>
                  <a:solidFill>
                    <a:srgbClr val="FFFFFF"/>
                  </a:solidFill>
                  <a:ln w="1446" cap="flat">
                    <a:noFill/>
                    <a:prstDash val="solid"/>
                    <a:miter/>
                  </a:ln>
                </p:spPr>
                <p:txBody>
                  <a:bodyPr rtlCol="0" anchor="ctr"/>
                  <a:lstStyle/>
                  <a:p>
                    <a:endParaRPr lang="fr-FR"/>
                  </a:p>
                </p:txBody>
              </p:sp>
              <p:grpSp>
                <p:nvGrpSpPr>
                  <p:cNvPr id="578" name="Graphique 595">
                    <a:extLst>
                      <a:ext uri="{FF2B5EF4-FFF2-40B4-BE49-F238E27FC236}">
                        <a16:creationId xmlns:a16="http://schemas.microsoft.com/office/drawing/2014/main" id="{B5357803-4D15-6AEA-0293-A6235609C71C}"/>
                      </a:ext>
                    </a:extLst>
                  </p:cNvPr>
                  <p:cNvGrpSpPr/>
                  <p:nvPr/>
                </p:nvGrpSpPr>
                <p:grpSpPr>
                  <a:xfrm>
                    <a:off x="1614773" y="5147176"/>
                    <a:ext cx="905645" cy="415568"/>
                    <a:chOff x="1614773" y="5147176"/>
                    <a:chExt cx="905645" cy="415568"/>
                  </a:xfrm>
                </p:grpSpPr>
                <p:grpSp>
                  <p:nvGrpSpPr>
                    <p:cNvPr id="579" name="Graphique 595">
                      <a:extLst>
                        <a:ext uri="{FF2B5EF4-FFF2-40B4-BE49-F238E27FC236}">
                          <a16:creationId xmlns:a16="http://schemas.microsoft.com/office/drawing/2014/main" id="{C59B6651-E43A-4052-0E2B-69DA57CD3BA8}"/>
                        </a:ext>
                      </a:extLst>
                    </p:cNvPr>
                    <p:cNvGrpSpPr/>
                    <p:nvPr/>
                  </p:nvGrpSpPr>
                  <p:grpSpPr>
                    <a:xfrm>
                      <a:off x="1614773" y="5147176"/>
                      <a:ext cx="905645" cy="415568"/>
                      <a:chOff x="1614773" y="5147176"/>
                      <a:chExt cx="905645" cy="415568"/>
                    </a:xfrm>
                  </p:grpSpPr>
                  <p:grpSp>
                    <p:nvGrpSpPr>
                      <p:cNvPr id="580" name="Graphique 595">
                        <a:extLst>
                          <a:ext uri="{FF2B5EF4-FFF2-40B4-BE49-F238E27FC236}">
                            <a16:creationId xmlns:a16="http://schemas.microsoft.com/office/drawing/2014/main" id="{DA112B3E-D94C-0DEE-232B-FFC9AD2FAFAB}"/>
                          </a:ext>
                        </a:extLst>
                      </p:cNvPr>
                      <p:cNvGrpSpPr/>
                      <p:nvPr/>
                    </p:nvGrpSpPr>
                    <p:grpSpPr>
                      <a:xfrm>
                        <a:off x="1861071" y="5147176"/>
                        <a:ext cx="659346" cy="415568"/>
                        <a:chOff x="1861071" y="5147176"/>
                        <a:chExt cx="659346" cy="415568"/>
                      </a:xfrm>
                    </p:grpSpPr>
                    <p:sp>
                      <p:nvSpPr>
                        <p:cNvPr id="581" name="Forme libre 580">
                          <a:extLst>
                            <a:ext uri="{FF2B5EF4-FFF2-40B4-BE49-F238E27FC236}">
                              <a16:creationId xmlns:a16="http://schemas.microsoft.com/office/drawing/2014/main" id="{0029F931-792F-64B5-FC7E-ED22E794E9A8}"/>
                            </a:ext>
                          </a:extLst>
                        </p:cNvPr>
                        <p:cNvSpPr/>
                        <p:nvPr/>
                      </p:nvSpPr>
                      <p:spPr>
                        <a:xfrm>
                          <a:off x="1861071" y="5147176"/>
                          <a:ext cx="659346" cy="353071"/>
                        </a:xfrm>
                        <a:custGeom>
                          <a:avLst/>
                          <a:gdLst>
                            <a:gd name="connsiteX0" fmla="*/ 81907 w 659346"/>
                            <a:gd name="connsiteY0" fmla="*/ 49 h 353071"/>
                            <a:gd name="connsiteX1" fmla="*/ 651574 w 659346"/>
                            <a:gd name="connsiteY1" fmla="*/ 7713 h 353071"/>
                            <a:gd name="connsiteX2" fmla="*/ 552942 w 659346"/>
                            <a:gd name="connsiteY2" fmla="*/ 159411 h 353071"/>
                            <a:gd name="connsiteX3" fmla="*/ 467325 w 659346"/>
                            <a:gd name="connsiteY3" fmla="*/ 353046 h 353071"/>
                            <a:gd name="connsiteX4" fmla="*/ 67878 w 659346"/>
                            <a:gd name="connsiteY4" fmla="*/ 280451 h 353071"/>
                            <a:gd name="connsiteX5" fmla="*/ 340 w 659346"/>
                            <a:gd name="connsiteY5" fmla="*/ 136418 h 353071"/>
                            <a:gd name="connsiteX6" fmla="*/ 81907 w 659346"/>
                            <a:gd name="connsiteY6" fmla="*/ 49 h 353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9346" h="353071">
                              <a:moveTo>
                                <a:pt x="81907" y="49"/>
                              </a:moveTo>
                              <a:cubicBezTo>
                                <a:pt x="111410" y="1495"/>
                                <a:pt x="622071" y="6267"/>
                                <a:pt x="651574" y="7713"/>
                              </a:cubicBezTo>
                              <a:cubicBezTo>
                                <a:pt x="692791" y="9738"/>
                                <a:pt x="556846" y="82044"/>
                                <a:pt x="552942" y="159411"/>
                              </a:cubicBezTo>
                              <a:cubicBezTo>
                                <a:pt x="549037" y="236923"/>
                                <a:pt x="508542" y="355071"/>
                                <a:pt x="467325" y="353046"/>
                              </a:cubicBezTo>
                              <a:cubicBezTo>
                                <a:pt x="437822" y="351600"/>
                                <a:pt x="97381" y="281897"/>
                                <a:pt x="67878" y="280451"/>
                              </a:cubicBezTo>
                              <a:cubicBezTo>
                                <a:pt x="26661" y="278426"/>
                                <a:pt x="-3565" y="213929"/>
                                <a:pt x="340" y="136418"/>
                              </a:cubicBezTo>
                              <a:cubicBezTo>
                                <a:pt x="4389" y="59195"/>
                                <a:pt x="40834" y="-1976"/>
                                <a:pt x="81907" y="49"/>
                              </a:cubicBezTo>
                              <a:close/>
                            </a:path>
                          </a:pathLst>
                        </a:custGeom>
                        <a:solidFill>
                          <a:srgbClr val="2E2E2E"/>
                        </a:solidFill>
                        <a:ln w="1446" cap="flat">
                          <a:noFill/>
                          <a:prstDash val="solid"/>
                          <a:miter/>
                        </a:ln>
                      </p:spPr>
                      <p:txBody>
                        <a:bodyPr rtlCol="0" anchor="ctr"/>
                        <a:lstStyle/>
                        <a:p>
                          <a:endParaRPr lang="fr-FR"/>
                        </a:p>
                      </p:txBody>
                    </p:sp>
                    <p:sp>
                      <p:nvSpPr>
                        <p:cNvPr id="582" name="Forme libre 581">
                          <a:extLst>
                            <a:ext uri="{FF2B5EF4-FFF2-40B4-BE49-F238E27FC236}">
                              <a16:creationId xmlns:a16="http://schemas.microsoft.com/office/drawing/2014/main" id="{ECF3475C-BCD9-A7D5-412F-A6BFDB78C0F5}"/>
                            </a:ext>
                          </a:extLst>
                        </p:cNvPr>
                        <p:cNvSpPr/>
                        <p:nvPr/>
                      </p:nvSpPr>
                      <p:spPr>
                        <a:xfrm>
                          <a:off x="1904547" y="5148042"/>
                          <a:ext cx="529819" cy="414703"/>
                        </a:xfrm>
                        <a:custGeom>
                          <a:avLst/>
                          <a:gdLst>
                            <a:gd name="connsiteX0" fmla="*/ 98594 w 529819"/>
                            <a:gd name="connsiteY0" fmla="*/ 51 h 414703"/>
                            <a:gd name="connsiteX1" fmla="*/ 450894 w 529819"/>
                            <a:gd name="connsiteY1" fmla="*/ 17549 h 414703"/>
                            <a:gd name="connsiteX2" fmla="*/ 529279 w 529819"/>
                            <a:gd name="connsiteY2" fmla="*/ 220439 h 414703"/>
                            <a:gd name="connsiteX3" fmla="*/ 431225 w 529819"/>
                            <a:gd name="connsiteY3" fmla="*/ 414652 h 414703"/>
                            <a:gd name="connsiteX4" fmla="*/ 78925 w 529819"/>
                            <a:gd name="connsiteY4" fmla="*/ 397154 h 414703"/>
                            <a:gd name="connsiteX5" fmla="*/ 540 w 529819"/>
                            <a:gd name="connsiteY5" fmla="*/ 194264 h 414703"/>
                            <a:gd name="connsiteX6" fmla="*/ 98594 w 529819"/>
                            <a:gd name="connsiteY6" fmla="*/ 51 h 41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819" h="414703">
                              <a:moveTo>
                                <a:pt x="98594" y="51"/>
                              </a:moveTo>
                              <a:cubicBezTo>
                                <a:pt x="133593" y="1786"/>
                                <a:pt x="415896" y="15814"/>
                                <a:pt x="450894" y="17549"/>
                              </a:cubicBezTo>
                              <a:cubicBezTo>
                                <a:pt x="499632" y="20007"/>
                                <a:pt x="534630" y="110823"/>
                                <a:pt x="529279" y="220439"/>
                              </a:cubicBezTo>
                              <a:cubicBezTo>
                                <a:pt x="523784" y="330055"/>
                                <a:pt x="479963" y="417111"/>
                                <a:pt x="431225" y="414652"/>
                              </a:cubicBezTo>
                              <a:cubicBezTo>
                                <a:pt x="396227" y="412917"/>
                                <a:pt x="113924" y="398890"/>
                                <a:pt x="78925" y="397154"/>
                              </a:cubicBezTo>
                              <a:cubicBezTo>
                                <a:pt x="30188" y="394696"/>
                                <a:pt x="-4811" y="303880"/>
                                <a:pt x="540" y="194264"/>
                              </a:cubicBezTo>
                              <a:cubicBezTo>
                                <a:pt x="6036" y="84504"/>
                                <a:pt x="49856" y="-2408"/>
                                <a:pt x="98594" y="51"/>
                              </a:cubicBezTo>
                              <a:close/>
                            </a:path>
                          </a:pathLst>
                        </a:custGeom>
                        <a:solidFill>
                          <a:srgbClr val="2E2E2E"/>
                        </a:solidFill>
                        <a:ln w="1446" cap="flat">
                          <a:noFill/>
                          <a:prstDash val="solid"/>
                          <a:miter/>
                        </a:ln>
                      </p:spPr>
                      <p:txBody>
                        <a:bodyPr rtlCol="0" anchor="ctr"/>
                        <a:lstStyle/>
                        <a:p>
                          <a:endParaRPr lang="fr-FR"/>
                        </a:p>
                      </p:txBody>
                    </p:sp>
                    <p:sp>
                      <p:nvSpPr>
                        <p:cNvPr id="583" name="Forme libre 582">
                          <a:extLst>
                            <a:ext uri="{FF2B5EF4-FFF2-40B4-BE49-F238E27FC236}">
                              <a16:creationId xmlns:a16="http://schemas.microsoft.com/office/drawing/2014/main" id="{EF283921-AD34-A8A4-9B29-07699E020348}"/>
                            </a:ext>
                          </a:extLst>
                        </p:cNvPr>
                        <p:cNvSpPr/>
                        <p:nvPr/>
                      </p:nvSpPr>
                      <p:spPr>
                        <a:xfrm>
                          <a:off x="2275400" y="5198707"/>
                          <a:ext cx="106427" cy="336945"/>
                        </a:xfrm>
                        <a:custGeom>
                          <a:avLst/>
                          <a:gdLst>
                            <a:gd name="connsiteX0" fmla="*/ 499 w 106427"/>
                            <a:gd name="connsiteY0" fmla="*/ 161965 h 336945"/>
                            <a:gd name="connsiteX1" fmla="*/ 49671 w 106427"/>
                            <a:gd name="connsiteY1" fmla="*/ 336945 h 336945"/>
                            <a:gd name="connsiteX2" fmla="*/ 105929 w 106427"/>
                            <a:gd name="connsiteY2" fmla="*/ 174980 h 336945"/>
                            <a:gd name="connsiteX3" fmla="*/ 56757 w 106427"/>
                            <a:gd name="connsiteY3" fmla="*/ 0 h 336945"/>
                            <a:gd name="connsiteX4" fmla="*/ 499 w 106427"/>
                            <a:gd name="connsiteY4" fmla="*/ 161965 h 336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27" h="336945">
                              <a:moveTo>
                                <a:pt x="499" y="161965"/>
                              </a:moveTo>
                              <a:cubicBezTo>
                                <a:pt x="-3550" y="243815"/>
                                <a:pt x="17420" y="314096"/>
                                <a:pt x="49671" y="336945"/>
                              </a:cubicBezTo>
                              <a:cubicBezTo>
                                <a:pt x="79318" y="310915"/>
                                <a:pt x="102168" y="248587"/>
                                <a:pt x="105929" y="174980"/>
                              </a:cubicBezTo>
                              <a:cubicBezTo>
                                <a:pt x="109978" y="93130"/>
                                <a:pt x="89008" y="22849"/>
                                <a:pt x="56757" y="0"/>
                              </a:cubicBezTo>
                              <a:cubicBezTo>
                                <a:pt x="26965" y="25885"/>
                                <a:pt x="4115" y="88213"/>
                                <a:pt x="499" y="161965"/>
                              </a:cubicBezTo>
                              <a:close/>
                            </a:path>
                          </a:pathLst>
                        </a:custGeom>
                        <a:solidFill>
                          <a:srgbClr val="4671F1"/>
                        </a:solidFill>
                        <a:ln w="1446" cap="flat">
                          <a:noFill/>
                          <a:prstDash val="solid"/>
                          <a:miter/>
                        </a:ln>
                      </p:spPr>
                      <p:txBody>
                        <a:bodyPr rtlCol="0" anchor="ctr"/>
                        <a:lstStyle/>
                        <a:p>
                          <a:endParaRPr lang="fr-FR"/>
                        </a:p>
                      </p:txBody>
                    </p:sp>
                  </p:grpSp>
                  <p:sp>
                    <p:nvSpPr>
                      <p:cNvPr id="584" name="Forme libre 583">
                        <a:extLst>
                          <a:ext uri="{FF2B5EF4-FFF2-40B4-BE49-F238E27FC236}">
                            <a16:creationId xmlns:a16="http://schemas.microsoft.com/office/drawing/2014/main" id="{9AA4CEA0-1DF1-42B0-1702-0FB1461B6718}"/>
                          </a:ext>
                        </a:extLst>
                      </p:cNvPr>
                      <p:cNvSpPr/>
                      <p:nvPr/>
                    </p:nvSpPr>
                    <p:spPr>
                      <a:xfrm>
                        <a:off x="1614773" y="5202306"/>
                        <a:ext cx="213576" cy="162003"/>
                      </a:xfrm>
                      <a:custGeom>
                        <a:avLst/>
                        <a:gdLst>
                          <a:gd name="connsiteX0" fmla="*/ 37948 w 213576"/>
                          <a:gd name="connsiteY0" fmla="*/ 17 h 162003"/>
                          <a:gd name="connsiteX1" fmla="*/ 183149 w 213576"/>
                          <a:gd name="connsiteY1" fmla="*/ 8838 h 162003"/>
                          <a:gd name="connsiteX2" fmla="*/ 213375 w 213576"/>
                          <a:gd name="connsiteY2" fmla="*/ 87073 h 162003"/>
                          <a:gd name="connsiteX3" fmla="*/ 175628 w 213576"/>
                          <a:gd name="connsiteY3" fmla="*/ 161982 h 162003"/>
                          <a:gd name="connsiteX4" fmla="*/ 30428 w 213576"/>
                          <a:gd name="connsiteY4" fmla="*/ 153160 h 162003"/>
                          <a:gd name="connsiteX5" fmla="*/ 202 w 213576"/>
                          <a:gd name="connsiteY5" fmla="*/ 74925 h 162003"/>
                          <a:gd name="connsiteX6" fmla="*/ 37948 w 213576"/>
                          <a:gd name="connsiteY6" fmla="*/ 17 h 16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576" h="162003">
                            <a:moveTo>
                              <a:pt x="37948" y="17"/>
                            </a:moveTo>
                            <a:cubicBezTo>
                              <a:pt x="51398" y="740"/>
                              <a:pt x="169699" y="8259"/>
                              <a:pt x="183149" y="8838"/>
                            </a:cubicBezTo>
                            <a:cubicBezTo>
                              <a:pt x="201950" y="9705"/>
                              <a:pt x="215400" y="44846"/>
                              <a:pt x="213375" y="87073"/>
                            </a:cubicBezTo>
                            <a:cubicBezTo>
                              <a:pt x="211350" y="129299"/>
                              <a:pt x="194285" y="162994"/>
                              <a:pt x="175628" y="161982"/>
                            </a:cubicBezTo>
                            <a:cubicBezTo>
                              <a:pt x="162179" y="161259"/>
                              <a:pt x="43877" y="153739"/>
                              <a:pt x="30428" y="153160"/>
                            </a:cubicBezTo>
                            <a:cubicBezTo>
                              <a:pt x="11627" y="152293"/>
                              <a:pt x="-1823" y="117152"/>
                              <a:pt x="202" y="74925"/>
                            </a:cubicBezTo>
                            <a:cubicBezTo>
                              <a:pt x="2226" y="32554"/>
                              <a:pt x="19147" y="-851"/>
                              <a:pt x="37948" y="17"/>
                            </a:cubicBezTo>
                            <a:close/>
                          </a:path>
                        </a:pathLst>
                      </a:custGeom>
                      <a:solidFill>
                        <a:srgbClr val="2E2E2E"/>
                      </a:solidFill>
                      <a:ln w="1446" cap="flat">
                        <a:noFill/>
                        <a:prstDash val="solid"/>
                        <a:miter/>
                      </a:ln>
                    </p:spPr>
                    <p:txBody>
                      <a:bodyPr rtlCol="0" anchor="ctr"/>
                      <a:lstStyle/>
                      <a:p>
                        <a:endParaRPr lang="fr-FR"/>
                      </a:p>
                    </p:txBody>
                  </p:sp>
                </p:grpSp>
                <p:sp>
                  <p:nvSpPr>
                    <p:cNvPr id="585" name="Forme libre 584">
                      <a:extLst>
                        <a:ext uri="{FF2B5EF4-FFF2-40B4-BE49-F238E27FC236}">
                          <a16:creationId xmlns:a16="http://schemas.microsoft.com/office/drawing/2014/main" id="{E82297CA-6570-466A-3A91-CE43C436B8A8}"/>
                        </a:ext>
                      </a:extLst>
                    </p:cNvPr>
                    <p:cNvSpPr/>
                    <p:nvPr/>
                  </p:nvSpPr>
                  <p:spPr>
                    <a:xfrm>
                      <a:off x="2325649" y="5235872"/>
                      <a:ext cx="38819" cy="212868"/>
                    </a:xfrm>
                    <a:custGeom>
                      <a:avLst/>
                      <a:gdLst>
                        <a:gd name="connsiteX0" fmla="*/ 28924 w 38819"/>
                        <a:gd name="connsiteY0" fmla="*/ 212868 h 212868"/>
                        <a:gd name="connsiteX1" fmla="*/ 38325 w 38819"/>
                        <a:gd name="connsiteY1" fmla="*/ 145046 h 212868"/>
                        <a:gd name="connsiteX2" fmla="*/ 13450 w 38819"/>
                        <a:gd name="connsiteY2" fmla="*/ 0 h 212868"/>
                        <a:gd name="connsiteX3" fmla="*/ 0 w 38819"/>
                        <a:gd name="connsiteY3" fmla="*/ 20824 h 212868"/>
                        <a:gd name="connsiteX4" fmla="*/ 32251 w 38819"/>
                        <a:gd name="connsiteY4" fmla="*/ 178017 h 212868"/>
                        <a:gd name="connsiteX5" fmla="*/ 28924 w 38819"/>
                        <a:gd name="connsiteY5" fmla="*/ 212868 h 21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19" h="212868">
                          <a:moveTo>
                            <a:pt x="28924" y="212868"/>
                          </a:moveTo>
                          <a:cubicBezTo>
                            <a:pt x="33842" y="192044"/>
                            <a:pt x="37023" y="169196"/>
                            <a:pt x="38325" y="145046"/>
                          </a:cubicBezTo>
                          <a:cubicBezTo>
                            <a:pt x="41217" y="86333"/>
                            <a:pt x="31239" y="33550"/>
                            <a:pt x="13450" y="0"/>
                          </a:cubicBezTo>
                          <a:cubicBezTo>
                            <a:pt x="8677" y="5929"/>
                            <a:pt x="4194" y="13015"/>
                            <a:pt x="0" y="20824"/>
                          </a:cubicBezTo>
                          <a:cubicBezTo>
                            <a:pt x="22272" y="52783"/>
                            <a:pt x="35577" y="111640"/>
                            <a:pt x="32251" y="178017"/>
                          </a:cubicBezTo>
                          <a:cubicBezTo>
                            <a:pt x="31672" y="190020"/>
                            <a:pt x="30515" y="201733"/>
                            <a:pt x="28924" y="212868"/>
                          </a:cubicBezTo>
                          <a:close/>
                        </a:path>
                      </a:pathLst>
                    </a:custGeom>
                    <a:solidFill>
                      <a:srgbClr val="FFFFFF"/>
                    </a:solidFill>
                    <a:ln w="1446" cap="flat">
                      <a:noFill/>
                      <a:prstDash val="solid"/>
                      <a:miter/>
                    </a:ln>
                  </p:spPr>
                  <p:txBody>
                    <a:bodyPr rtlCol="0" anchor="ctr"/>
                    <a:lstStyle/>
                    <a:p>
                      <a:endParaRPr lang="fr-FR"/>
                    </a:p>
                  </p:txBody>
                </p:sp>
              </p:grpSp>
              <p:grpSp>
                <p:nvGrpSpPr>
                  <p:cNvPr id="586" name="Graphique 595">
                    <a:extLst>
                      <a:ext uri="{FF2B5EF4-FFF2-40B4-BE49-F238E27FC236}">
                        <a16:creationId xmlns:a16="http://schemas.microsoft.com/office/drawing/2014/main" id="{6BE81EC1-3D40-5042-3008-BCF1368DA72A}"/>
                      </a:ext>
                    </a:extLst>
                  </p:cNvPr>
                  <p:cNvGrpSpPr/>
                  <p:nvPr/>
                </p:nvGrpSpPr>
                <p:grpSpPr>
                  <a:xfrm>
                    <a:off x="1715368" y="5153658"/>
                    <a:ext cx="502317" cy="583764"/>
                    <a:chOff x="1715368" y="5153658"/>
                    <a:chExt cx="502317" cy="583764"/>
                  </a:xfrm>
                  <a:solidFill>
                    <a:srgbClr val="FFFFFF"/>
                  </a:solidFill>
                </p:grpSpPr>
                <p:sp>
                  <p:nvSpPr>
                    <p:cNvPr id="587" name="Forme libre 586">
                      <a:extLst>
                        <a:ext uri="{FF2B5EF4-FFF2-40B4-BE49-F238E27FC236}">
                          <a16:creationId xmlns:a16="http://schemas.microsoft.com/office/drawing/2014/main" id="{6B1712BF-49CA-602F-9C5B-E1FA4AA1F284}"/>
                        </a:ext>
                      </a:extLst>
                    </p:cNvPr>
                    <p:cNvSpPr/>
                    <p:nvPr/>
                  </p:nvSpPr>
                  <p:spPr>
                    <a:xfrm>
                      <a:off x="1715368" y="5387570"/>
                      <a:ext cx="177715" cy="247926"/>
                    </a:xfrm>
                    <a:custGeom>
                      <a:avLst/>
                      <a:gdLst>
                        <a:gd name="connsiteX0" fmla="*/ 177716 w 177715"/>
                        <a:gd name="connsiteY0" fmla="*/ 121040 h 247926"/>
                        <a:gd name="connsiteX1" fmla="*/ 23259 w 177715"/>
                        <a:gd name="connsiteY1" fmla="*/ 0 h 247926"/>
                        <a:gd name="connsiteX2" fmla="*/ 18342 w 177715"/>
                        <a:gd name="connsiteY2" fmla="*/ 215905 h 247926"/>
                        <a:gd name="connsiteX3" fmla="*/ 177716 w 177715"/>
                        <a:gd name="connsiteY3" fmla="*/ 121040 h 247926"/>
                      </a:gdLst>
                      <a:ahLst/>
                      <a:cxnLst>
                        <a:cxn ang="0">
                          <a:pos x="connsiteX0" y="connsiteY0"/>
                        </a:cxn>
                        <a:cxn ang="0">
                          <a:pos x="connsiteX1" y="connsiteY1"/>
                        </a:cxn>
                        <a:cxn ang="0">
                          <a:pos x="connsiteX2" y="connsiteY2"/>
                        </a:cxn>
                        <a:cxn ang="0">
                          <a:pos x="connsiteX3" y="connsiteY3"/>
                        </a:cxn>
                      </a:cxnLst>
                      <a:rect l="l" t="t" r="r" b="b"/>
                      <a:pathLst>
                        <a:path w="177715" h="247926">
                          <a:moveTo>
                            <a:pt x="177716" y="121040"/>
                          </a:moveTo>
                          <a:cubicBezTo>
                            <a:pt x="107140" y="5351"/>
                            <a:pt x="23259" y="0"/>
                            <a:pt x="23259" y="0"/>
                          </a:cubicBezTo>
                          <a:cubicBezTo>
                            <a:pt x="23259" y="0"/>
                            <a:pt x="-25623" y="107013"/>
                            <a:pt x="18342" y="215905"/>
                          </a:cubicBezTo>
                          <a:cubicBezTo>
                            <a:pt x="62307" y="324798"/>
                            <a:pt x="177716" y="121040"/>
                            <a:pt x="177716" y="121040"/>
                          </a:cubicBezTo>
                          <a:close/>
                        </a:path>
                      </a:pathLst>
                    </a:custGeom>
                    <a:solidFill>
                      <a:srgbClr val="FFFFFF"/>
                    </a:solidFill>
                    <a:ln w="1446" cap="flat">
                      <a:noFill/>
                      <a:prstDash val="solid"/>
                      <a:miter/>
                    </a:ln>
                  </p:spPr>
                  <p:txBody>
                    <a:bodyPr rtlCol="0" anchor="ctr"/>
                    <a:lstStyle/>
                    <a:p>
                      <a:endParaRPr lang="fr-FR"/>
                    </a:p>
                  </p:txBody>
                </p:sp>
                <p:sp>
                  <p:nvSpPr>
                    <p:cNvPr id="588" name="Forme libre 587">
                      <a:extLst>
                        <a:ext uri="{FF2B5EF4-FFF2-40B4-BE49-F238E27FC236}">
                          <a16:creationId xmlns:a16="http://schemas.microsoft.com/office/drawing/2014/main" id="{C6E3887B-6A92-028B-A302-ACC2FC7CC975}"/>
                        </a:ext>
                      </a:extLst>
                    </p:cNvPr>
                    <p:cNvSpPr/>
                    <p:nvPr/>
                  </p:nvSpPr>
                  <p:spPr>
                    <a:xfrm>
                      <a:off x="1721178" y="5153658"/>
                      <a:ext cx="496507" cy="583764"/>
                    </a:xfrm>
                    <a:custGeom>
                      <a:avLst/>
                      <a:gdLst>
                        <a:gd name="connsiteX0" fmla="*/ 115936 w 496507"/>
                        <a:gd name="connsiteY0" fmla="*/ 108967 h 583764"/>
                        <a:gd name="connsiteX1" fmla="*/ 231490 w 496507"/>
                        <a:gd name="connsiteY1" fmla="*/ 2389 h 583764"/>
                        <a:gd name="connsiteX2" fmla="*/ 174219 w 496507"/>
                        <a:gd name="connsiteY2" fmla="*/ 143096 h 583764"/>
                        <a:gd name="connsiteX3" fmla="*/ 337932 w 496507"/>
                        <a:gd name="connsiteY3" fmla="*/ 2099 h 583764"/>
                        <a:gd name="connsiteX4" fmla="*/ 234237 w 496507"/>
                        <a:gd name="connsiteY4" fmla="*/ 177079 h 583764"/>
                        <a:gd name="connsiteX5" fmla="*/ 430345 w 496507"/>
                        <a:gd name="connsiteY5" fmla="*/ 36661 h 583764"/>
                        <a:gd name="connsiteX6" fmla="*/ 293243 w 496507"/>
                        <a:gd name="connsiteY6" fmla="*/ 212220 h 583764"/>
                        <a:gd name="connsiteX7" fmla="*/ 486314 w 496507"/>
                        <a:gd name="connsiteY7" fmla="*/ 98121 h 583764"/>
                        <a:gd name="connsiteX8" fmla="*/ 352539 w 496507"/>
                        <a:gd name="connsiteY8" fmla="*/ 245047 h 583764"/>
                        <a:gd name="connsiteX9" fmla="*/ 123746 w 496507"/>
                        <a:gd name="connsiteY9" fmla="*/ 582426 h 583764"/>
                        <a:gd name="connsiteX10" fmla="*/ 12242 w 496507"/>
                        <a:gd name="connsiteY10" fmla="*/ 351047 h 583764"/>
                        <a:gd name="connsiteX11" fmla="*/ 115936 w 496507"/>
                        <a:gd name="connsiteY11" fmla="*/ 108967 h 58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6507" h="583764">
                          <a:moveTo>
                            <a:pt x="115936" y="108967"/>
                          </a:moveTo>
                          <a:cubicBezTo>
                            <a:pt x="140522" y="75562"/>
                            <a:pt x="192008" y="-6722"/>
                            <a:pt x="231490" y="2389"/>
                          </a:cubicBezTo>
                          <a:cubicBezTo>
                            <a:pt x="271116" y="11499"/>
                            <a:pt x="230622" y="62836"/>
                            <a:pt x="174219" y="143096"/>
                          </a:cubicBezTo>
                          <a:cubicBezTo>
                            <a:pt x="204879" y="92192"/>
                            <a:pt x="298161" y="-16411"/>
                            <a:pt x="337932" y="2099"/>
                          </a:cubicBezTo>
                          <a:cubicBezTo>
                            <a:pt x="377703" y="20465"/>
                            <a:pt x="292520" y="71079"/>
                            <a:pt x="234237" y="177079"/>
                          </a:cubicBezTo>
                          <a:cubicBezTo>
                            <a:pt x="273719" y="115619"/>
                            <a:pt x="369893" y="-4408"/>
                            <a:pt x="430345" y="36661"/>
                          </a:cubicBezTo>
                          <a:cubicBezTo>
                            <a:pt x="463898" y="59510"/>
                            <a:pt x="349646" y="132105"/>
                            <a:pt x="293243" y="212220"/>
                          </a:cubicBezTo>
                          <a:cubicBezTo>
                            <a:pt x="323903" y="161317"/>
                            <a:pt x="450737" y="72525"/>
                            <a:pt x="486314" y="98121"/>
                          </a:cubicBezTo>
                          <a:cubicBezTo>
                            <a:pt x="531726" y="130659"/>
                            <a:pt x="414292" y="154809"/>
                            <a:pt x="352539" y="245047"/>
                          </a:cubicBezTo>
                          <a:cubicBezTo>
                            <a:pt x="289049" y="340490"/>
                            <a:pt x="233948" y="567531"/>
                            <a:pt x="123746" y="582426"/>
                          </a:cubicBezTo>
                          <a:cubicBezTo>
                            <a:pt x="13544" y="597321"/>
                            <a:pt x="-21310" y="485825"/>
                            <a:pt x="12242" y="351047"/>
                          </a:cubicBezTo>
                          <a:cubicBezTo>
                            <a:pt x="45795" y="216269"/>
                            <a:pt x="115936" y="108967"/>
                            <a:pt x="115936" y="108967"/>
                          </a:cubicBezTo>
                          <a:close/>
                        </a:path>
                      </a:pathLst>
                    </a:custGeom>
                    <a:solidFill>
                      <a:srgbClr val="FFFFFF"/>
                    </a:solidFill>
                    <a:ln w="1446" cap="flat">
                      <a:noFill/>
                      <a:prstDash val="solid"/>
                      <a:miter/>
                    </a:ln>
                  </p:spPr>
                  <p:txBody>
                    <a:bodyPr rtlCol="0" anchor="ctr"/>
                    <a:lstStyle/>
                    <a:p>
                      <a:endParaRPr lang="fr-FR"/>
                    </a:p>
                  </p:txBody>
                </p:sp>
              </p:grpSp>
              <p:sp>
                <p:nvSpPr>
                  <p:cNvPr id="589" name="Forme libre 588">
                    <a:extLst>
                      <a:ext uri="{FF2B5EF4-FFF2-40B4-BE49-F238E27FC236}">
                        <a16:creationId xmlns:a16="http://schemas.microsoft.com/office/drawing/2014/main" id="{CAF28FFD-19E0-BA8A-5D09-6ACB4CDD0DDB}"/>
                      </a:ext>
                    </a:extLst>
                  </p:cNvPr>
                  <p:cNvSpPr/>
                  <p:nvPr/>
                </p:nvSpPr>
                <p:spPr>
                  <a:xfrm>
                    <a:off x="1747882" y="5160360"/>
                    <a:ext cx="56402" cy="13328"/>
                  </a:xfrm>
                  <a:custGeom>
                    <a:avLst/>
                    <a:gdLst>
                      <a:gd name="connsiteX0" fmla="*/ 0 w 56402"/>
                      <a:gd name="connsiteY0" fmla="*/ 13329 h 13328"/>
                      <a:gd name="connsiteX1" fmla="*/ 56403 w 56402"/>
                      <a:gd name="connsiteY1" fmla="*/ 747 h 13328"/>
                    </a:gdLst>
                    <a:ahLst/>
                    <a:cxnLst>
                      <a:cxn ang="0">
                        <a:pos x="connsiteX0" y="connsiteY0"/>
                      </a:cxn>
                      <a:cxn ang="0">
                        <a:pos x="connsiteX1" y="connsiteY1"/>
                      </a:cxn>
                    </a:cxnLst>
                    <a:rect l="l" t="t" r="r" b="b"/>
                    <a:pathLst>
                      <a:path w="56402" h="13328">
                        <a:moveTo>
                          <a:pt x="0" y="13329"/>
                        </a:moveTo>
                        <a:cubicBezTo>
                          <a:pt x="36300" y="-4603"/>
                          <a:pt x="56403" y="747"/>
                          <a:pt x="56403" y="747"/>
                        </a:cubicBezTo>
                      </a:path>
                    </a:pathLst>
                  </a:custGeom>
                  <a:noFill/>
                  <a:ln w="14459" cap="rnd">
                    <a:solidFill>
                      <a:srgbClr val="2E2E2E"/>
                    </a:solidFill>
                    <a:prstDash val="solid"/>
                    <a:round/>
                  </a:ln>
                </p:spPr>
                <p:txBody>
                  <a:bodyPr rtlCol="0" anchor="ctr"/>
                  <a:lstStyle/>
                  <a:p>
                    <a:endParaRPr lang="fr-FR"/>
                  </a:p>
                </p:txBody>
              </p:sp>
              <p:sp>
                <p:nvSpPr>
                  <p:cNvPr id="590" name="Forme libre 589">
                    <a:extLst>
                      <a:ext uri="{FF2B5EF4-FFF2-40B4-BE49-F238E27FC236}">
                        <a16:creationId xmlns:a16="http://schemas.microsoft.com/office/drawing/2014/main" id="{159911D4-C07B-D2D7-5C4C-4E621E327420}"/>
                      </a:ext>
                    </a:extLst>
                  </p:cNvPr>
                  <p:cNvSpPr/>
                  <p:nvPr/>
                </p:nvSpPr>
                <p:spPr>
                  <a:xfrm>
                    <a:off x="1564357" y="5221411"/>
                    <a:ext cx="100078" cy="18711"/>
                  </a:xfrm>
                  <a:custGeom>
                    <a:avLst/>
                    <a:gdLst>
                      <a:gd name="connsiteX0" fmla="*/ 0 w 100078"/>
                      <a:gd name="connsiteY0" fmla="*/ 0 h 18711"/>
                      <a:gd name="connsiteX1" fmla="*/ 100079 w 100078"/>
                      <a:gd name="connsiteY1" fmla="*/ 8966 h 18711"/>
                    </a:gdLst>
                    <a:ahLst/>
                    <a:cxnLst>
                      <a:cxn ang="0">
                        <a:pos x="connsiteX0" y="connsiteY0"/>
                      </a:cxn>
                      <a:cxn ang="0">
                        <a:pos x="connsiteX1" y="connsiteY1"/>
                      </a:cxn>
                    </a:cxnLst>
                    <a:rect l="l" t="t" r="r" b="b"/>
                    <a:pathLst>
                      <a:path w="100078" h="18711">
                        <a:moveTo>
                          <a:pt x="0" y="0"/>
                        </a:moveTo>
                        <a:cubicBezTo>
                          <a:pt x="43820" y="36008"/>
                          <a:pt x="100079" y="8966"/>
                          <a:pt x="100079" y="8966"/>
                        </a:cubicBezTo>
                      </a:path>
                    </a:pathLst>
                  </a:custGeom>
                  <a:noFill/>
                  <a:ln w="14459" cap="rnd">
                    <a:solidFill>
                      <a:srgbClr val="2E2E2E"/>
                    </a:solidFill>
                    <a:prstDash val="solid"/>
                    <a:round/>
                  </a:ln>
                </p:spPr>
                <p:txBody>
                  <a:bodyPr rtlCol="0" anchor="ctr"/>
                  <a:lstStyle/>
                  <a:p>
                    <a:endParaRPr lang="fr-FR"/>
                  </a:p>
                </p:txBody>
              </p:sp>
            </p:grpSp>
            <p:sp>
              <p:nvSpPr>
                <p:cNvPr id="591" name="Forme libre 590">
                  <a:extLst>
                    <a:ext uri="{FF2B5EF4-FFF2-40B4-BE49-F238E27FC236}">
                      <a16:creationId xmlns:a16="http://schemas.microsoft.com/office/drawing/2014/main" id="{6EC4A31F-DE00-4453-8E23-A1C9B03D60BF}"/>
                    </a:ext>
                  </a:extLst>
                </p:cNvPr>
                <p:cNvSpPr/>
                <p:nvPr/>
              </p:nvSpPr>
              <p:spPr>
                <a:xfrm>
                  <a:off x="2369180" y="5527264"/>
                  <a:ext cx="177306" cy="66848"/>
                </a:xfrm>
                <a:custGeom>
                  <a:avLst/>
                  <a:gdLst>
                    <a:gd name="connsiteX0" fmla="*/ 177307 w 177306"/>
                    <a:gd name="connsiteY0" fmla="*/ 49313 h 66848"/>
                    <a:gd name="connsiteX1" fmla="*/ 0 w 177306"/>
                    <a:gd name="connsiteY1" fmla="*/ 0 h 66848"/>
                  </a:gdLst>
                  <a:ahLst/>
                  <a:cxnLst>
                    <a:cxn ang="0">
                      <a:pos x="connsiteX0" y="connsiteY0"/>
                    </a:cxn>
                    <a:cxn ang="0">
                      <a:pos x="connsiteX1" y="connsiteY1"/>
                    </a:cxn>
                  </a:cxnLst>
                  <a:rect l="l" t="t" r="r" b="b"/>
                  <a:pathLst>
                    <a:path w="177306" h="66848">
                      <a:moveTo>
                        <a:pt x="177307" y="49313"/>
                      </a:moveTo>
                      <a:cubicBezTo>
                        <a:pt x="113529" y="108170"/>
                        <a:pt x="0" y="0"/>
                        <a:pt x="0" y="0"/>
                      </a:cubicBezTo>
                    </a:path>
                  </a:pathLst>
                </a:custGeom>
                <a:solidFill>
                  <a:srgbClr val="FFFFFF"/>
                </a:solidFill>
                <a:ln w="14459" cap="rnd">
                  <a:solidFill>
                    <a:srgbClr val="2E2E2E"/>
                  </a:solidFill>
                  <a:prstDash val="solid"/>
                  <a:round/>
                </a:ln>
              </p:spPr>
              <p:txBody>
                <a:bodyPr rtlCol="0" anchor="ctr"/>
                <a:lstStyle/>
                <a:p>
                  <a:endParaRPr lang="fr-FR"/>
                </a:p>
              </p:txBody>
            </p:sp>
            <p:sp>
              <p:nvSpPr>
                <p:cNvPr id="592" name="Forme libre 591">
                  <a:extLst>
                    <a:ext uri="{FF2B5EF4-FFF2-40B4-BE49-F238E27FC236}">
                      <a16:creationId xmlns:a16="http://schemas.microsoft.com/office/drawing/2014/main" id="{0270C44E-4556-AA5C-46B8-CD397C891301}"/>
                    </a:ext>
                  </a:extLst>
                </p:cNvPr>
                <p:cNvSpPr/>
                <p:nvPr/>
              </p:nvSpPr>
              <p:spPr>
                <a:xfrm>
                  <a:off x="1444465" y="5346644"/>
                  <a:ext cx="300525" cy="769912"/>
                </a:xfrm>
                <a:custGeom>
                  <a:avLst/>
                  <a:gdLst>
                    <a:gd name="connsiteX0" fmla="*/ 300525 w 300525"/>
                    <a:gd name="connsiteY0" fmla="*/ 0 h 769912"/>
                    <a:gd name="connsiteX1" fmla="*/ 272179 w 300525"/>
                    <a:gd name="connsiteY1" fmla="*/ 185971 h 769912"/>
                    <a:gd name="connsiteX2" fmla="*/ 260031 w 300525"/>
                    <a:gd name="connsiteY2" fmla="*/ 261458 h 769912"/>
                    <a:gd name="connsiteX3" fmla="*/ 0 w 300525"/>
                    <a:gd name="connsiteY3" fmla="*/ 769912 h 769912"/>
                  </a:gdLst>
                  <a:ahLst/>
                  <a:cxnLst>
                    <a:cxn ang="0">
                      <a:pos x="connsiteX0" y="connsiteY0"/>
                    </a:cxn>
                    <a:cxn ang="0">
                      <a:pos x="connsiteX1" y="connsiteY1"/>
                    </a:cxn>
                    <a:cxn ang="0">
                      <a:pos x="connsiteX2" y="connsiteY2"/>
                    </a:cxn>
                    <a:cxn ang="0">
                      <a:pos x="connsiteX3" y="connsiteY3"/>
                    </a:cxn>
                  </a:cxnLst>
                  <a:rect l="l" t="t" r="r" b="b"/>
                  <a:pathLst>
                    <a:path w="300525" h="769912">
                      <a:moveTo>
                        <a:pt x="300525" y="0"/>
                      </a:moveTo>
                      <a:cubicBezTo>
                        <a:pt x="255837" y="71727"/>
                        <a:pt x="272179" y="185971"/>
                        <a:pt x="272179" y="185971"/>
                      </a:cubicBezTo>
                      <a:lnTo>
                        <a:pt x="260031" y="261458"/>
                      </a:lnTo>
                      <a:lnTo>
                        <a:pt x="0" y="769912"/>
                      </a:lnTo>
                    </a:path>
                  </a:pathLst>
                </a:custGeom>
                <a:noFill/>
                <a:ln w="14459" cap="rnd">
                  <a:solidFill>
                    <a:srgbClr val="2E2E2E"/>
                  </a:solidFill>
                  <a:prstDash val="solid"/>
                  <a:round/>
                </a:ln>
              </p:spPr>
              <p:txBody>
                <a:bodyPr rtlCol="0" anchor="ctr"/>
                <a:lstStyle/>
                <a:p>
                  <a:endParaRPr lang="fr-FR"/>
                </a:p>
              </p:txBody>
            </p:sp>
            <p:sp>
              <p:nvSpPr>
                <p:cNvPr id="593" name="Forme libre 592">
                  <a:extLst>
                    <a:ext uri="{FF2B5EF4-FFF2-40B4-BE49-F238E27FC236}">
                      <a16:creationId xmlns:a16="http://schemas.microsoft.com/office/drawing/2014/main" id="{27336A60-0BBE-86B9-C5A5-DCA82B1455B7}"/>
                    </a:ext>
                  </a:extLst>
                </p:cNvPr>
                <p:cNvSpPr/>
                <p:nvPr/>
              </p:nvSpPr>
              <p:spPr>
                <a:xfrm>
                  <a:off x="1873126" y="5509477"/>
                  <a:ext cx="149828" cy="217785"/>
                </a:xfrm>
                <a:custGeom>
                  <a:avLst/>
                  <a:gdLst>
                    <a:gd name="connsiteX0" fmla="*/ 149829 w 149828"/>
                    <a:gd name="connsiteY0" fmla="*/ 0 h 217785"/>
                    <a:gd name="connsiteX1" fmla="*/ 0 w 149828"/>
                    <a:gd name="connsiteY1" fmla="*/ 217785 h 217785"/>
                  </a:gdLst>
                  <a:ahLst/>
                  <a:cxnLst>
                    <a:cxn ang="0">
                      <a:pos x="connsiteX0" y="connsiteY0"/>
                    </a:cxn>
                    <a:cxn ang="0">
                      <a:pos x="connsiteX1" y="connsiteY1"/>
                    </a:cxn>
                  </a:cxnLst>
                  <a:rect l="l" t="t" r="r" b="b"/>
                  <a:pathLst>
                    <a:path w="149828" h="217785">
                      <a:moveTo>
                        <a:pt x="149829" y="0"/>
                      </a:moveTo>
                      <a:cubicBezTo>
                        <a:pt x="109768" y="115545"/>
                        <a:pt x="34709" y="198696"/>
                        <a:pt x="0" y="217785"/>
                      </a:cubicBezTo>
                    </a:path>
                  </a:pathLst>
                </a:custGeom>
                <a:noFill/>
                <a:ln w="14459" cap="rnd">
                  <a:solidFill>
                    <a:srgbClr val="2E2E2E"/>
                  </a:solidFill>
                  <a:prstDash val="solid"/>
                  <a:round/>
                </a:ln>
              </p:spPr>
              <p:txBody>
                <a:bodyPr rtlCol="0" anchor="ctr"/>
                <a:lstStyle/>
                <a:p>
                  <a:endParaRPr lang="fr-FR"/>
                </a:p>
              </p:txBody>
            </p:sp>
          </p:grpSp>
          <p:sp>
            <p:nvSpPr>
              <p:cNvPr id="594" name="Forme libre 593">
                <a:extLst>
                  <a:ext uri="{FF2B5EF4-FFF2-40B4-BE49-F238E27FC236}">
                    <a16:creationId xmlns:a16="http://schemas.microsoft.com/office/drawing/2014/main" id="{CF27E5F1-DAD5-90D3-5263-F1092AEC2D1B}"/>
                  </a:ext>
                </a:extLst>
              </p:cNvPr>
              <p:cNvSpPr/>
              <p:nvPr/>
            </p:nvSpPr>
            <p:spPr>
              <a:xfrm>
                <a:off x="1343085" y="5397692"/>
                <a:ext cx="15908" cy="392765"/>
              </a:xfrm>
              <a:custGeom>
                <a:avLst/>
                <a:gdLst>
                  <a:gd name="connsiteX0" fmla="*/ 15909 w 15908"/>
                  <a:gd name="connsiteY0" fmla="*/ 0 h 392765"/>
                  <a:gd name="connsiteX1" fmla="*/ 0 w 15908"/>
                  <a:gd name="connsiteY1" fmla="*/ 392765 h 392765"/>
                </a:gdLst>
                <a:ahLst/>
                <a:cxnLst>
                  <a:cxn ang="0">
                    <a:pos x="connsiteX0" y="connsiteY0"/>
                  </a:cxn>
                  <a:cxn ang="0">
                    <a:pos x="connsiteX1" y="connsiteY1"/>
                  </a:cxn>
                </a:cxnLst>
                <a:rect l="l" t="t" r="r" b="b"/>
                <a:pathLst>
                  <a:path w="15908" h="392765">
                    <a:moveTo>
                      <a:pt x="15909" y="0"/>
                    </a:moveTo>
                    <a:lnTo>
                      <a:pt x="0" y="392765"/>
                    </a:lnTo>
                  </a:path>
                </a:pathLst>
              </a:custGeom>
              <a:ln w="14459" cap="rnd">
                <a:solidFill>
                  <a:srgbClr val="2E2E2E"/>
                </a:solidFill>
                <a:prstDash val="solid"/>
                <a:round/>
              </a:ln>
            </p:spPr>
            <p:txBody>
              <a:bodyPr rtlCol="0" anchor="ctr"/>
              <a:lstStyle/>
              <a:p>
                <a:endParaRPr lang="fr-FR"/>
              </a:p>
            </p:txBody>
          </p:sp>
          <p:sp>
            <p:nvSpPr>
              <p:cNvPr id="595" name="Forme libre 594">
                <a:extLst>
                  <a:ext uri="{FF2B5EF4-FFF2-40B4-BE49-F238E27FC236}">
                    <a16:creationId xmlns:a16="http://schemas.microsoft.com/office/drawing/2014/main" id="{6746EF52-E136-6D0C-245D-549DE026D702}"/>
                  </a:ext>
                </a:extLst>
              </p:cNvPr>
              <p:cNvSpPr/>
              <p:nvPr/>
            </p:nvSpPr>
            <p:spPr>
              <a:xfrm>
                <a:off x="1180529" y="5700365"/>
                <a:ext cx="166171" cy="44684"/>
              </a:xfrm>
              <a:custGeom>
                <a:avLst/>
                <a:gdLst>
                  <a:gd name="connsiteX0" fmla="*/ 0 w 166171"/>
                  <a:gd name="connsiteY0" fmla="*/ 44685 h 44684"/>
                  <a:gd name="connsiteX1" fmla="*/ 166171 w 166171"/>
                  <a:gd name="connsiteY1" fmla="*/ 0 h 44684"/>
                </a:gdLst>
                <a:ahLst/>
                <a:cxnLst>
                  <a:cxn ang="0">
                    <a:pos x="connsiteX0" y="connsiteY0"/>
                  </a:cxn>
                  <a:cxn ang="0">
                    <a:pos x="connsiteX1" y="connsiteY1"/>
                  </a:cxn>
                </a:cxnLst>
                <a:rect l="l" t="t" r="r" b="b"/>
                <a:pathLst>
                  <a:path w="166171" h="44684">
                    <a:moveTo>
                      <a:pt x="0" y="44685"/>
                    </a:moveTo>
                    <a:lnTo>
                      <a:pt x="166171" y="0"/>
                    </a:lnTo>
                  </a:path>
                </a:pathLst>
              </a:custGeom>
              <a:ln w="14459" cap="rnd">
                <a:solidFill>
                  <a:srgbClr val="2E2E2E"/>
                </a:solidFill>
                <a:prstDash val="solid"/>
                <a:round/>
              </a:ln>
            </p:spPr>
            <p:txBody>
              <a:bodyPr rtlCol="0" anchor="ctr"/>
              <a:lstStyle/>
              <a:p>
                <a:endParaRPr lang="fr-FR"/>
              </a:p>
            </p:txBody>
          </p:sp>
          <p:sp>
            <p:nvSpPr>
              <p:cNvPr id="597" name="Forme libre 596">
                <a:extLst>
                  <a:ext uri="{FF2B5EF4-FFF2-40B4-BE49-F238E27FC236}">
                    <a16:creationId xmlns:a16="http://schemas.microsoft.com/office/drawing/2014/main" id="{641B7A4C-B575-BF06-3861-2C10C95B55CC}"/>
                  </a:ext>
                </a:extLst>
              </p:cNvPr>
              <p:cNvSpPr/>
              <p:nvPr/>
            </p:nvSpPr>
            <p:spPr>
              <a:xfrm>
                <a:off x="974732" y="4870728"/>
                <a:ext cx="2122332" cy="1208519"/>
              </a:xfrm>
              <a:custGeom>
                <a:avLst/>
                <a:gdLst>
                  <a:gd name="connsiteX0" fmla="*/ 1888623 w 2122332"/>
                  <a:gd name="connsiteY0" fmla="*/ 1208520 h 1208519"/>
                  <a:gd name="connsiteX1" fmla="*/ 233710 w 2122332"/>
                  <a:gd name="connsiteY1" fmla="*/ 1208520 h 1208519"/>
                  <a:gd name="connsiteX2" fmla="*/ 0 w 2122332"/>
                  <a:gd name="connsiteY2" fmla="*/ 974827 h 1208519"/>
                  <a:gd name="connsiteX3" fmla="*/ 0 w 2122332"/>
                  <a:gd name="connsiteY3" fmla="*/ 233692 h 1208519"/>
                  <a:gd name="connsiteX4" fmla="*/ 233710 w 2122332"/>
                  <a:gd name="connsiteY4" fmla="*/ 0 h 1208519"/>
                  <a:gd name="connsiteX5" fmla="*/ 1888623 w 2122332"/>
                  <a:gd name="connsiteY5" fmla="*/ 0 h 1208519"/>
                  <a:gd name="connsiteX6" fmla="*/ 2122333 w 2122332"/>
                  <a:gd name="connsiteY6" fmla="*/ 233692 h 1208519"/>
                  <a:gd name="connsiteX7" fmla="*/ 2122333 w 2122332"/>
                  <a:gd name="connsiteY7" fmla="*/ 974827 h 1208519"/>
                  <a:gd name="connsiteX8" fmla="*/ 1888623 w 2122332"/>
                  <a:gd name="connsiteY8" fmla="*/ 1208520 h 1208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2332" h="1208519">
                    <a:moveTo>
                      <a:pt x="1888623" y="1208520"/>
                    </a:moveTo>
                    <a:lnTo>
                      <a:pt x="233710" y="1208520"/>
                    </a:lnTo>
                    <a:cubicBezTo>
                      <a:pt x="104707" y="1208520"/>
                      <a:pt x="0" y="1103821"/>
                      <a:pt x="0" y="974827"/>
                    </a:cubicBezTo>
                    <a:lnTo>
                      <a:pt x="0" y="233692"/>
                    </a:lnTo>
                    <a:cubicBezTo>
                      <a:pt x="0" y="104699"/>
                      <a:pt x="104707" y="0"/>
                      <a:pt x="233710" y="0"/>
                    </a:cubicBezTo>
                    <a:lnTo>
                      <a:pt x="1888623" y="0"/>
                    </a:lnTo>
                    <a:cubicBezTo>
                      <a:pt x="2017626" y="0"/>
                      <a:pt x="2122333" y="104699"/>
                      <a:pt x="2122333" y="233692"/>
                    </a:cubicBezTo>
                    <a:lnTo>
                      <a:pt x="2122333" y="974827"/>
                    </a:lnTo>
                    <a:cubicBezTo>
                      <a:pt x="2122333" y="1103965"/>
                      <a:pt x="2017626" y="1208520"/>
                      <a:pt x="1888623" y="1208520"/>
                    </a:cubicBezTo>
                    <a:close/>
                  </a:path>
                </a:pathLst>
              </a:custGeom>
              <a:noFill/>
              <a:ln w="14459" cap="rnd">
                <a:solidFill>
                  <a:srgbClr val="C1C7D7"/>
                </a:solidFill>
                <a:prstDash val="solid"/>
                <a:round/>
              </a:ln>
            </p:spPr>
            <p:txBody>
              <a:bodyPr rtlCol="0" anchor="ctr"/>
              <a:lstStyle/>
              <a:p>
                <a:endParaRPr lang="fr-FR"/>
              </a:p>
            </p:txBody>
          </p:sp>
        </p:grpSp>
        <p:sp>
          <p:nvSpPr>
            <p:cNvPr id="598" name="Forme libre 597">
              <a:extLst>
                <a:ext uri="{FF2B5EF4-FFF2-40B4-BE49-F238E27FC236}">
                  <a16:creationId xmlns:a16="http://schemas.microsoft.com/office/drawing/2014/main" id="{F02776BC-6E71-1D03-E72D-11F813A221BD}"/>
                </a:ext>
              </a:extLst>
            </p:cNvPr>
            <p:cNvSpPr/>
            <p:nvPr/>
          </p:nvSpPr>
          <p:spPr>
            <a:xfrm>
              <a:off x="974732" y="4870728"/>
              <a:ext cx="1888622" cy="1208519"/>
            </a:xfrm>
            <a:custGeom>
              <a:avLst/>
              <a:gdLst>
                <a:gd name="connsiteX0" fmla="*/ 1888623 w 1888622"/>
                <a:gd name="connsiteY0" fmla="*/ 1208520 h 1208519"/>
                <a:gd name="connsiteX1" fmla="*/ 233710 w 1888622"/>
                <a:gd name="connsiteY1" fmla="*/ 1208520 h 1208519"/>
                <a:gd name="connsiteX2" fmla="*/ 0 w 1888622"/>
                <a:gd name="connsiteY2" fmla="*/ 974827 h 1208519"/>
                <a:gd name="connsiteX3" fmla="*/ 0 w 1888622"/>
                <a:gd name="connsiteY3" fmla="*/ 233692 h 1208519"/>
                <a:gd name="connsiteX4" fmla="*/ 233710 w 1888622"/>
                <a:gd name="connsiteY4" fmla="*/ 0 h 1208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622" h="1208519">
                  <a:moveTo>
                    <a:pt x="1888623" y="1208520"/>
                  </a:moveTo>
                  <a:lnTo>
                    <a:pt x="233710" y="1208520"/>
                  </a:lnTo>
                  <a:cubicBezTo>
                    <a:pt x="104707" y="1208520"/>
                    <a:pt x="0" y="1103821"/>
                    <a:pt x="0" y="974827"/>
                  </a:cubicBezTo>
                  <a:lnTo>
                    <a:pt x="0" y="233692"/>
                  </a:lnTo>
                  <a:cubicBezTo>
                    <a:pt x="0" y="104699"/>
                    <a:pt x="104707" y="0"/>
                    <a:pt x="233710" y="0"/>
                  </a:cubicBezTo>
                </a:path>
              </a:pathLst>
            </a:custGeom>
            <a:noFill/>
            <a:ln w="14459" cap="rnd">
              <a:solidFill>
                <a:srgbClr val="2E2E2E"/>
              </a:solidFill>
              <a:prstDash val="solid"/>
              <a:round/>
            </a:ln>
          </p:spPr>
          <p:txBody>
            <a:bodyPr rtlCol="0" anchor="ctr"/>
            <a:lstStyle/>
            <a:p>
              <a:endParaRPr lang="fr-FR"/>
            </a:p>
          </p:txBody>
        </p:sp>
        <p:grpSp>
          <p:nvGrpSpPr>
            <p:cNvPr id="599" name="Graphique 595">
              <a:extLst>
                <a:ext uri="{FF2B5EF4-FFF2-40B4-BE49-F238E27FC236}">
                  <a16:creationId xmlns:a16="http://schemas.microsoft.com/office/drawing/2014/main" id="{DF138A03-9F7A-A948-F60D-275B727454DC}"/>
                </a:ext>
              </a:extLst>
            </p:cNvPr>
            <p:cNvGrpSpPr/>
            <p:nvPr/>
          </p:nvGrpSpPr>
          <p:grpSpPr>
            <a:xfrm>
              <a:off x="514543" y="6593775"/>
              <a:ext cx="3337887" cy="2747910"/>
              <a:chOff x="514543" y="6593775"/>
              <a:chExt cx="3337887" cy="2747910"/>
            </a:xfrm>
          </p:grpSpPr>
          <p:grpSp>
            <p:nvGrpSpPr>
              <p:cNvPr id="600" name="Graphique 595">
                <a:extLst>
                  <a:ext uri="{FF2B5EF4-FFF2-40B4-BE49-F238E27FC236}">
                    <a16:creationId xmlns:a16="http://schemas.microsoft.com/office/drawing/2014/main" id="{27F9B247-6F8E-328C-3902-8C32D383DF4E}"/>
                  </a:ext>
                </a:extLst>
              </p:cNvPr>
              <p:cNvGrpSpPr/>
              <p:nvPr/>
            </p:nvGrpSpPr>
            <p:grpSpPr>
              <a:xfrm>
                <a:off x="514543" y="6829089"/>
                <a:ext cx="2599030" cy="2512597"/>
                <a:chOff x="514543" y="6829089"/>
                <a:chExt cx="2599030" cy="2512597"/>
              </a:xfrm>
            </p:grpSpPr>
            <p:grpSp>
              <p:nvGrpSpPr>
                <p:cNvPr id="601" name="Graphique 595">
                  <a:extLst>
                    <a:ext uri="{FF2B5EF4-FFF2-40B4-BE49-F238E27FC236}">
                      <a16:creationId xmlns:a16="http://schemas.microsoft.com/office/drawing/2014/main" id="{898309BF-0AC5-7950-97E4-CFA07351F3CD}"/>
                    </a:ext>
                  </a:extLst>
                </p:cNvPr>
                <p:cNvGrpSpPr/>
                <p:nvPr/>
              </p:nvGrpSpPr>
              <p:grpSpPr>
                <a:xfrm>
                  <a:off x="514543" y="6829089"/>
                  <a:ext cx="2599030" cy="2512597"/>
                  <a:chOff x="514543" y="6829089"/>
                  <a:chExt cx="2599030" cy="2512597"/>
                </a:xfrm>
              </p:grpSpPr>
              <p:grpSp>
                <p:nvGrpSpPr>
                  <p:cNvPr id="602" name="Graphique 595">
                    <a:extLst>
                      <a:ext uri="{FF2B5EF4-FFF2-40B4-BE49-F238E27FC236}">
                        <a16:creationId xmlns:a16="http://schemas.microsoft.com/office/drawing/2014/main" id="{C52D0D43-B654-543E-4E2C-AA03FAF78F86}"/>
                      </a:ext>
                    </a:extLst>
                  </p:cNvPr>
                  <p:cNvGrpSpPr/>
                  <p:nvPr/>
                </p:nvGrpSpPr>
                <p:grpSpPr>
                  <a:xfrm>
                    <a:off x="514543" y="6829089"/>
                    <a:ext cx="1119672" cy="2512597"/>
                    <a:chOff x="514543" y="6829089"/>
                    <a:chExt cx="1119672" cy="2512597"/>
                  </a:xfrm>
                </p:grpSpPr>
                <p:grpSp>
                  <p:nvGrpSpPr>
                    <p:cNvPr id="603" name="Graphique 595">
                      <a:extLst>
                        <a:ext uri="{FF2B5EF4-FFF2-40B4-BE49-F238E27FC236}">
                          <a16:creationId xmlns:a16="http://schemas.microsoft.com/office/drawing/2014/main" id="{7A71E8A3-2B23-7D4B-3B30-37D00EF377E9}"/>
                        </a:ext>
                      </a:extLst>
                    </p:cNvPr>
                    <p:cNvGrpSpPr/>
                    <p:nvPr/>
                  </p:nvGrpSpPr>
                  <p:grpSpPr>
                    <a:xfrm>
                      <a:off x="514543" y="6829089"/>
                      <a:ext cx="1116826" cy="2512597"/>
                      <a:chOff x="514543" y="6829089"/>
                      <a:chExt cx="1116826" cy="2512597"/>
                    </a:xfrm>
                  </p:grpSpPr>
                  <p:sp>
                    <p:nvSpPr>
                      <p:cNvPr id="604" name="Forme libre 603">
                        <a:extLst>
                          <a:ext uri="{FF2B5EF4-FFF2-40B4-BE49-F238E27FC236}">
                            <a16:creationId xmlns:a16="http://schemas.microsoft.com/office/drawing/2014/main" id="{8C693447-C126-C126-2600-AE049C5D0570}"/>
                          </a:ext>
                        </a:extLst>
                      </p:cNvPr>
                      <p:cNvSpPr/>
                      <p:nvPr/>
                    </p:nvSpPr>
                    <p:spPr>
                      <a:xfrm>
                        <a:off x="514688" y="8943714"/>
                        <a:ext cx="917773" cy="397971"/>
                      </a:xfrm>
                      <a:custGeom>
                        <a:avLst/>
                        <a:gdLst>
                          <a:gd name="connsiteX0" fmla="*/ 885667 w 917773"/>
                          <a:gd name="connsiteY0" fmla="*/ 397971 h 397971"/>
                          <a:gd name="connsiteX1" fmla="*/ 917773 w 917773"/>
                          <a:gd name="connsiteY1" fmla="*/ 112508 h 397971"/>
                          <a:gd name="connsiteX2" fmla="*/ 86050 w 917773"/>
                          <a:gd name="connsiteY2" fmla="*/ 0 h 397971"/>
                          <a:gd name="connsiteX3" fmla="*/ 0 w 917773"/>
                          <a:gd name="connsiteY3" fmla="*/ 180620 h 397971"/>
                          <a:gd name="connsiteX4" fmla="*/ 0 w 917773"/>
                          <a:gd name="connsiteY4" fmla="*/ 397971 h 397971"/>
                          <a:gd name="connsiteX5" fmla="*/ 885667 w 917773"/>
                          <a:gd name="connsiteY5" fmla="*/ 397971 h 397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773" h="397971">
                            <a:moveTo>
                              <a:pt x="885667" y="397971"/>
                            </a:moveTo>
                            <a:cubicBezTo>
                              <a:pt x="903166" y="241935"/>
                              <a:pt x="917773" y="112508"/>
                              <a:pt x="917773" y="112508"/>
                            </a:cubicBezTo>
                            <a:lnTo>
                              <a:pt x="86050" y="0"/>
                            </a:lnTo>
                            <a:cubicBezTo>
                              <a:pt x="86050" y="0"/>
                              <a:pt x="46424" y="83296"/>
                              <a:pt x="0" y="180620"/>
                            </a:cubicBezTo>
                            <a:cubicBezTo>
                              <a:pt x="0" y="180620"/>
                              <a:pt x="0" y="296598"/>
                              <a:pt x="0" y="397971"/>
                            </a:cubicBezTo>
                            <a:lnTo>
                              <a:pt x="885667" y="397971"/>
                            </a:lnTo>
                            <a:close/>
                          </a:path>
                        </a:pathLst>
                      </a:custGeom>
                      <a:solidFill>
                        <a:srgbClr val="4671F1"/>
                      </a:solidFill>
                      <a:ln w="1446" cap="flat">
                        <a:noFill/>
                        <a:prstDash val="solid"/>
                        <a:miter/>
                      </a:ln>
                    </p:spPr>
                    <p:txBody>
                      <a:bodyPr rtlCol="0" anchor="ctr"/>
                      <a:lstStyle/>
                      <a:p>
                        <a:endParaRPr lang="fr-FR"/>
                      </a:p>
                    </p:txBody>
                  </p:sp>
                  <p:grpSp>
                    <p:nvGrpSpPr>
                      <p:cNvPr id="605" name="Graphique 595">
                        <a:extLst>
                          <a:ext uri="{FF2B5EF4-FFF2-40B4-BE49-F238E27FC236}">
                            <a16:creationId xmlns:a16="http://schemas.microsoft.com/office/drawing/2014/main" id="{747B58F8-A681-E349-653F-1948B7EA1B0A}"/>
                          </a:ext>
                        </a:extLst>
                      </p:cNvPr>
                      <p:cNvGrpSpPr/>
                      <p:nvPr/>
                    </p:nvGrpSpPr>
                    <p:grpSpPr>
                      <a:xfrm>
                        <a:off x="514543" y="6829089"/>
                        <a:ext cx="1116826" cy="2512597"/>
                        <a:chOff x="514543" y="6829089"/>
                        <a:chExt cx="1116826" cy="2512597"/>
                      </a:xfrm>
                    </p:grpSpPr>
                    <p:grpSp>
                      <p:nvGrpSpPr>
                        <p:cNvPr id="606" name="Graphique 595">
                          <a:extLst>
                            <a:ext uri="{FF2B5EF4-FFF2-40B4-BE49-F238E27FC236}">
                              <a16:creationId xmlns:a16="http://schemas.microsoft.com/office/drawing/2014/main" id="{EE9E5B8C-7245-F42A-BB21-AD2482150424}"/>
                            </a:ext>
                          </a:extLst>
                        </p:cNvPr>
                        <p:cNvGrpSpPr/>
                        <p:nvPr/>
                      </p:nvGrpSpPr>
                      <p:grpSpPr>
                        <a:xfrm>
                          <a:off x="915701" y="6829089"/>
                          <a:ext cx="642589" cy="1086663"/>
                          <a:chOff x="915701" y="6829089"/>
                          <a:chExt cx="642589" cy="1086663"/>
                        </a:xfrm>
                      </p:grpSpPr>
                      <p:grpSp>
                        <p:nvGrpSpPr>
                          <p:cNvPr id="607" name="Graphique 595">
                            <a:extLst>
                              <a:ext uri="{FF2B5EF4-FFF2-40B4-BE49-F238E27FC236}">
                                <a16:creationId xmlns:a16="http://schemas.microsoft.com/office/drawing/2014/main" id="{517BF377-2E6E-A3F0-D90C-C6EABA890201}"/>
                              </a:ext>
                            </a:extLst>
                          </p:cNvPr>
                          <p:cNvGrpSpPr/>
                          <p:nvPr/>
                        </p:nvGrpSpPr>
                        <p:grpSpPr>
                          <a:xfrm>
                            <a:off x="973148" y="6895966"/>
                            <a:ext cx="556601" cy="1019786"/>
                            <a:chOff x="973148" y="6895966"/>
                            <a:chExt cx="556601" cy="1019786"/>
                          </a:xfrm>
                        </p:grpSpPr>
                        <p:sp>
                          <p:nvSpPr>
                            <p:cNvPr id="608" name="Forme libre 607">
                              <a:extLst>
                                <a:ext uri="{FF2B5EF4-FFF2-40B4-BE49-F238E27FC236}">
                                  <a16:creationId xmlns:a16="http://schemas.microsoft.com/office/drawing/2014/main" id="{0C0646AA-4097-B2E8-4425-2EDF05B00CFF}"/>
                                </a:ext>
                              </a:extLst>
                            </p:cNvPr>
                            <p:cNvSpPr/>
                            <p:nvPr/>
                          </p:nvSpPr>
                          <p:spPr>
                            <a:xfrm>
                              <a:off x="973148" y="7179869"/>
                              <a:ext cx="419059" cy="735883"/>
                            </a:xfrm>
                            <a:custGeom>
                              <a:avLst/>
                              <a:gdLst>
                                <a:gd name="connsiteX0" fmla="*/ 415204 w 419059"/>
                                <a:gd name="connsiteY0" fmla="*/ 282733 h 735883"/>
                                <a:gd name="connsiteX1" fmla="*/ 335372 w 419059"/>
                                <a:gd name="connsiteY1" fmla="*/ 677812 h 735883"/>
                                <a:gd name="connsiteX2" fmla="*/ 1584 w 419059"/>
                                <a:gd name="connsiteY2" fmla="*/ 590900 h 735883"/>
                                <a:gd name="connsiteX3" fmla="*/ 130298 w 419059"/>
                                <a:gd name="connsiteY3" fmla="*/ 3632 h 735883"/>
                                <a:gd name="connsiteX4" fmla="*/ 415204 w 419059"/>
                                <a:gd name="connsiteY4" fmla="*/ 282733 h 73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059" h="735883">
                                  <a:moveTo>
                                    <a:pt x="415204" y="282733"/>
                                  </a:moveTo>
                                  <a:lnTo>
                                    <a:pt x="335372" y="677812"/>
                                  </a:lnTo>
                                  <a:cubicBezTo>
                                    <a:pt x="305869" y="796972"/>
                                    <a:pt x="-25605" y="715122"/>
                                    <a:pt x="1584" y="590900"/>
                                  </a:cubicBezTo>
                                  <a:cubicBezTo>
                                    <a:pt x="28773" y="466679"/>
                                    <a:pt x="130298" y="3632"/>
                                    <a:pt x="130298" y="3632"/>
                                  </a:cubicBezTo>
                                  <a:cubicBezTo>
                                    <a:pt x="130298" y="3632"/>
                                    <a:pt x="458012" y="-53200"/>
                                    <a:pt x="415204" y="282733"/>
                                  </a:cubicBezTo>
                                  <a:close/>
                                </a:path>
                              </a:pathLst>
                            </a:custGeom>
                            <a:solidFill>
                              <a:srgbClr val="FFFFFF"/>
                            </a:solidFill>
                            <a:ln w="1446" cap="flat">
                              <a:noFill/>
                              <a:prstDash val="solid"/>
                              <a:miter/>
                            </a:ln>
                          </p:spPr>
                          <p:txBody>
                            <a:bodyPr rtlCol="0" anchor="ctr"/>
                            <a:lstStyle/>
                            <a:p>
                              <a:endParaRPr lang="fr-FR"/>
                            </a:p>
                          </p:txBody>
                        </p:sp>
                        <p:sp>
                          <p:nvSpPr>
                            <p:cNvPr id="609" name="Forme libre 608">
                              <a:extLst>
                                <a:ext uri="{FF2B5EF4-FFF2-40B4-BE49-F238E27FC236}">
                                  <a16:creationId xmlns:a16="http://schemas.microsoft.com/office/drawing/2014/main" id="{1F105873-3F57-F967-CA88-DE7BC687053D}"/>
                                </a:ext>
                              </a:extLst>
                            </p:cNvPr>
                            <p:cNvSpPr/>
                            <p:nvPr/>
                          </p:nvSpPr>
                          <p:spPr>
                            <a:xfrm>
                              <a:off x="1021197" y="6895966"/>
                              <a:ext cx="508552" cy="746537"/>
                            </a:xfrm>
                            <a:custGeom>
                              <a:avLst/>
                              <a:gdLst>
                                <a:gd name="connsiteX0" fmla="*/ 241478 w 508552"/>
                                <a:gd name="connsiteY0" fmla="*/ 2217 h 746537"/>
                                <a:gd name="connsiteX1" fmla="*/ 326516 w 508552"/>
                                <a:gd name="connsiteY1" fmla="*/ 746533 h 746537"/>
                                <a:gd name="connsiteX2" fmla="*/ 505992 w 508552"/>
                                <a:gd name="connsiteY2" fmla="*/ 348996 h 746537"/>
                                <a:gd name="connsiteX3" fmla="*/ 241478 w 508552"/>
                                <a:gd name="connsiteY3" fmla="*/ 2217 h 746537"/>
                              </a:gdLst>
                              <a:ahLst/>
                              <a:cxnLst>
                                <a:cxn ang="0">
                                  <a:pos x="connsiteX0" y="connsiteY0"/>
                                </a:cxn>
                                <a:cxn ang="0">
                                  <a:pos x="connsiteX1" y="connsiteY1"/>
                                </a:cxn>
                                <a:cxn ang="0">
                                  <a:pos x="connsiteX2" y="connsiteY2"/>
                                </a:cxn>
                                <a:cxn ang="0">
                                  <a:pos x="connsiteX3" y="connsiteY3"/>
                                </a:cxn>
                              </a:cxnLst>
                              <a:rect l="l" t="t" r="r" b="b"/>
                              <a:pathLst>
                                <a:path w="508552" h="746537">
                                  <a:moveTo>
                                    <a:pt x="241478" y="2217"/>
                                  </a:moveTo>
                                  <a:cubicBezTo>
                                    <a:pt x="-245465" y="57893"/>
                                    <a:pt x="120863" y="744653"/>
                                    <a:pt x="326516" y="746533"/>
                                  </a:cubicBezTo>
                                  <a:cubicBezTo>
                                    <a:pt x="447276" y="747690"/>
                                    <a:pt x="523781" y="535545"/>
                                    <a:pt x="505992" y="348996"/>
                                  </a:cubicBezTo>
                                  <a:cubicBezTo>
                                    <a:pt x="488059" y="159410"/>
                                    <a:pt x="455953" y="-22222"/>
                                    <a:pt x="241478" y="2217"/>
                                  </a:cubicBezTo>
                                  <a:close/>
                                </a:path>
                              </a:pathLst>
                            </a:custGeom>
                            <a:solidFill>
                              <a:srgbClr val="FFFFFF"/>
                            </a:solidFill>
                            <a:ln w="1446" cap="flat">
                              <a:noFill/>
                              <a:prstDash val="solid"/>
                              <a:miter/>
                            </a:ln>
                          </p:spPr>
                          <p:txBody>
                            <a:bodyPr rtlCol="0" anchor="ctr"/>
                            <a:lstStyle/>
                            <a:p>
                              <a:endParaRPr lang="fr-FR"/>
                            </a:p>
                          </p:txBody>
                        </p:sp>
                        <p:sp>
                          <p:nvSpPr>
                            <p:cNvPr id="610" name="Forme libre 609">
                              <a:extLst>
                                <a:ext uri="{FF2B5EF4-FFF2-40B4-BE49-F238E27FC236}">
                                  <a16:creationId xmlns:a16="http://schemas.microsoft.com/office/drawing/2014/main" id="{B6413CBE-4C3E-8D98-E938-A8CA62DC88DE}"/>
                                </a:ext>
                              </a:extLst>
                            </p:cNvPr>
                            <p:cNvSpPr/>
                            <p:nvPr/>
                          </p:nvSpPr>
                          <p:spPr>
                            <a:xfrm>
                              <a:off x="1146109" y="7321605"/>
                              <a:ext cx="383249" cy="320898"/>
                            </a:xfrm>
                            <a:custGeom>
                              <a:avLst/>
                              <a:gdLst>
                                <a:gd name="connsiteX0" fmla="*/ 0 w 383249"/>
                                <a:gd name="connsiteY0" fmla="*/ 169051 h 320898"/>
                                <a:gd name="connsiteX1" fmla="*/ 201604 w 383249"/>
                                <a:gd name="connsiteY1" fmla="*/ 320893 h 320898"/>
                                <a:gd name="connsiteX2" fmla="*/ 383249 w 383249"/>
                                <a:gd name="connsiteY2" fmla="*/ 0 h 320898"/>
                              </a:gdLst>
                              <a:ahLst/>
                              <a:cxnLst>
                                <a:cxn ang="0">
                                  <a:pos x="connsiteX0" y="connsiteY0"/>
                                </a:cxn>
                                <a:cxn ang="0">
                                  <a:pos x="connsiteX1" y="connsiteY1"/>
                                </a:cxn>
                                <a:cxn ang="0">
                                  <a:pos x="connsiteX2" y="connsiteY2"/>
                                </a:cxn>
                              </a:cxnLst>
                              <a:rect l="l" t="t" r="r" b="b"/>
                              <a:pathLst>
                                <a:path w="383249" h="320898">
                                  <a:moveTo>
                                    <a:pt x="0" y="169051"/>
                                  </a:moveTo>
                                  <a:cubicBezTo>
                                    <a:pt x="63345" y="257698"/>
                                    <a:pt x="139705" y="320315"/>
                                    <a:pt x="201604" y="320893"/>
                                  </a:cubicBezTo>
                                  <a:cubicBezTo>
                                    <a:pt x="306021" y="321906"/>
                                    <a:pt x="377320" y="163411"/>
                                    <a:pt x="383249" y="0"/>
                                  </a:cubicBezTo>
                                </a:path>
                              </a:pathLst>
                            </a:custGeom>
                            <a:noFill/>
                            <a:ln w="14459" cap="rnd">
                              <a:solidFill>
                                <a:srgbClr val="2E2E2E"/>
                              </a:solidFill>
                              <a:prstDash val="solid"/>
                              <a:round/>
                            </a:ln>
                          </p:spPr>
                          <p:txBody>
                            <a:bodyPr rtlCol="0" anchor="ctr"/>
                            <a:lstStyle/>
                            <a:p>
                              <a:endParaRPr lang="fr-FR"/>
                            </a:p>
                          </p:txBody>
                        </p:sp>
                        <p:sp>
                          <p:nvSpPr>
                            <p:cNvPr id="611" name="Forme libre 610">
                              <a:extLst>
                                <a:ext uri="{FF2B5EF4-FFF2-40B4-BE49-F238E27FC236}">
                                  <a16:creationId xmlns:a16="http://schemas.microsoft.com/office/drawing/2014/main" id="{81BB7748-9041-02BA-10B2-2F793F616680}"/>
                                </a:ext>
                              </a:extLst>
                            </p:cNvPr>
                            <p:cNvSpPr/>
                            <p:nvPr/>
                          </p:nvSpPr>
                          <p:spPr>
                            <a:xfrm>
                              <a:off x="1281628" y="7236961"/>
                              <a:ext cx="39008" cy="46324"/>
                            </a:xfrm>
                            <a:custGeom>
                              <a:avLst/>
                              <a:gdLst>
                                <a:gd name="connsiteX0" fmla="*/ 38606 w 39008"/>
                                <a:gd name="connsiteY0" fmla="*/ 12773 h 46324"/>
                                <a:gd name="connsiteX1" fmla="*/ 4331 w 39008"/>
                                <a:gd name="connsiteY1" fmla="*/ 38225 h 46324"/>
                                <a:gd name="connsiteX2" fmla="*/ 38606 w 39008"/>
                                <a:gd name="connsiteY2" fmla="*/ 12773 h 46324"/>
                              </a:gdLst>
                              <a:ahLst/>
                              <a:cxnLst>
                                <a:cxn ang="0">
                                  <a:pos x="connsiteX0" y="connsiteY0"/>
                                </a:cxn>
                                <a:cxn ang="0">
                                  <a:pos x="connsiteX1" y="connsiteY1"/>
                                </a:cxn>
                                <a:cxn ang="0">
                                  <a:pos x="connsiteX2" y="connsiteY2"/>
                                </a:cxn>
                              </a:cxnLst>
                              <a:rect l="l" t="t" r="r" b="b"/>
                              <a:pathLst>
                                <a:path w="39008" h="46324">
                                  <a:moveTo>
                                    <a:pt x="38606" y="12773"/>
                                  </a:moveTo>
                                  <a:cubicBezTo>
                                    <a:pt x="30074" y="-18174"/>
                                    <a:pt x="-13747" y="13785"/>
                                    <a:pt x="4331" y="38225"/>
                                  </a:cubicBezTo>
                                  <a:cubicBezTo>
                                    <a:pt x="22409" y="62519"/>
                                    <a:pt x="42077" y="25643"/>
                                    <a:pt x="38606" y="12773"/>
                                  </a:cubicBezTo>
                                  <a:close/>
                                </a:path>
                              </a:pathLst>
                            </a:custGeom>
                            <a:solidFill>
                              <a:srgbClr val="2E2E2E"/>
                            </a:solidFill>
                            <a:ln w="1446" cap="flat">
                              <a:noFill/>
                              <a:prstDash val="solid"/>
                              <a:miter/>
                            </a:ln>
                          </p:spPr>
                          <p:txBody>
                            <a:bodyPr rtlCol="0" anchor="ctr"/>
                            <a:lstStyle/>
                            <a:p>
                              <a:endParaRPr lang="fr-FR"/>
                            </a:p>
                          </p:txBody>
                        </p:sp>
                        <p:sp>
                          <p:nvSpPr>
                            <p:cNvPr id="612" name="Forme libre 611">
                              <a:extLst>
                                <a:ext uri="{FF2B5EF4-FFF2-40B4-BE49-F238E27FC236}">
                                  <a16:creationId xmlns:a16="http://schemas.microsoft.com/office/drawing/2014/main" id="{EC287DD2-60C8-1F51-C36D-E39E0F62A652}"/>
                                </a:ext>
                              </a:extLst>
                            </p:cNvPr>
                            <p:cNvSpPr/>
                            <p:nvPr/>
                          </p:nvSpPr>
                          <p:spPr>
                            <a:xfrm>
                              <a:off x="1463024" y="7223806"/>
                              <a:ext cx="39882" cy="45624"/>
                            </a:xfrm>
                            <a:custGeom>
                              <a:avLst/>
                              <a:gdLst>
                                <a:gd name="connsiteX0" fmla="*/ 39724 w 39882"/>
                                <a:gd name="connsiteY0" fmla="*/ 14214 h 45624"/>
                                <a:gd name="connsiteX1" fmla="*/ 3134 w 39882"/>
                                <a:gd name="connsiteY1" fmla="*/ 36195 h 45624"/>
                                <a:gd name="connsiteX2" fmla="*/ 39724 w 39882"/>
                                <a:gd name="connsiteY2" fmla="*/ 14214 h 45624"/>
                              </a:gdLst>
                              <a:ahLst/>
                              <a:cxnLst>
                                <a:cxn ang="0">
                                  <a:pos x="connsiteX0" y="connsiteY0"/>
                                </a:cxn>
                                <a:cxn ang="0">
                                  <a:pos x="connsiteX1" y="connsiteY1"/>
                                </a:cxn>
                                <a:cxn ang="0">
                                  <a:pos x="connsiteX2" y="connsiteY2"/>
                                </a:cxn>
                              </a:cxnLst>
                              <a:rect l="l" t="t" r="r" b="b"/>
                              <a:pathLst>
                                <a:path w="39882" h="45624">
                                  <a:moveTo>
                                    <a:pt x="39724" y="14214"/>
                                  </a:moveTo>
                                  <a:cubicBezTo>
                                    <a:pt x="34228" y="-17456"/>
                                    <a:pt x="-12340" y="10020"/>
                                    <a:pt x="3134" y="36195"/>
                                  </a:cubicBezTo>
                                  <a:cubicBezTo>
                                    <a:pt x="18609" y="62225"/>
                                    <a:pt x="42038" y="27519"/>
                                    <a:pt x="39724" y="14214"/>
                                  </a:cubicBezTo>
                                  <a:close/>
                                </a:path>
                              </a:pathLst>
                            </a:custGeom>
                            <a:solidFill>
                              <a:srgbClr val="2E2E2E"/>
                            </a:solidFill>
                            <a:ln w="1446" cap="flat">
                              <a:noFill/>
                              <a:prstDash val="solid"/>
                              <a:miter/>
                            </a:ln>
                          </p:spPr>
                          <p:txBody>
                            <a:bodyPr rtlCol="0" anchor="ctr"/>
                            <a:lstStyle/>
                            <a:p>
                              <a:endParaRPr lang="fr-FR"/>
                            </a:p>
                          </p:txBody>
                        </p:sp>
                        <p:sp>
                          <p:nvSpPr>
                            <p:cNvPr id="613" name="Forme libre 612">
                              <a:extLst>
                                <a:ext uri="{FF2B5EF4-FFF2-40B4-BE49-F238E27FC236}">
                                  <a16:creationId xmlns:a16="http://schemas.microsoft.com/office/drawing/2014/main" id="{3B24BD64-F618-C7A8-D6AE-E68F542170F7}"/>
                                </a:ext>
                              </a:extLst>
                            </p:cNvPr>
                            <p:cNvSpPr/>
                            <p:nvPr/>
                          </p:nvSpPr>
                          <p:spPr>
                            <a:xfrm>
                              <a:off x="1427978" y="7129866"/>
                              <a:ext cx="87062" cy="13867"/>
                            </a:xfrm>
                            <a:custGeom>
                              <a:avLst/>
                              <a:gdLst>
                                <a:gd name="connsiteX0" fmla="*/ 87063 w 87062"/>
                                <a:gd name="connsiteY0" fmla="*/ 13867 h 13867"/>
                                <a:gd name="connsiteX1" fmla="*/ 0 w 87062"/>
                                <a:gd name="connsiteY1" fmla="*/ 8228 h 13867"/>
                              </a:gdLst>
                              <a:ahLst/>
                              <a:cxnLst>
                                <a:cxn ang="0">
                                  <a:pos x="connsiteX0" y="connsiteY0"/>
                                </a:cxn>
                                <a:cxn ang="0">
                                  <a:pos x="connsiteX1" y="connsiteY1"/>
                                </a:cxn>
                              </a:cxnLst>
                              <a:rect l="l" t="t" r="r" b="b"/>
                              <a:pathLst>
                                <a:path w="87062" h="13867">
                                  <a:moveTo>
                                    <a:pt x="87063" y="13867"/>
                                  </a:moveTo>
                                  <a:cubicBezTo>
                                    <a:pt x="42953" y="-13609"/>
                                    <a:pt x="0" y="8228"/>
                                    <a:pt x="0" y="8228"/>
                                  </a:cubicBezTo>
                                </a:path>
                              </a:pathLst>
                            </a:custGeom>
                            <a:noFill/>
                            <a:ln w="14459" cap="rnd">
                              <a:solidFill>
                                <a:srgbClr val="2E2E2E"/>
                              </a:solidFill>
                              <a:prstDash val="solid"/>
                              <a:round/>
                            </a:ln>
                          </p:spPr>
                          <p:txBody>
                            <a:bodyPr rtlCol="0" anchor="ctr"/>
                            <a:lstStyle/>
                            <a:p>
                              <a:endParaRPr lang="fr-FR"/>
                            </a:p>
                          </p:txBody>
                        </p:sp>
                        <p:sp>
                          <p:nvSpPr>
                            <p:cNvPr id="614" name="Forme libre 613">
                              <a:extLst>
                                <a:ext uri="{FF2B5EF4-FFF2-40B4-BE49-F238E27FC236}">
                                  <a16:creationId xmlns:a16="http://schemas.microsoft.com/office/drawing/2014/main" id="{1D4511F4-CC1D-848C-1727-D9019937EB2B}"/>
                                </a:ext>
                              </a:extLst>
                            </p:cNvPr>
                            <p:cNvSpPr/>
                            <p:nvPr/>
                          </p:nvSpPr>
                          <p:spPr>
                            <a:xfrm>
                              <a:off x="1220300" y="7149009"/>
                              <a:ext cx="99933" cy="18730"/>
                            </a:xfrm>
                            <a:custGeom>
                              <a:avLst/>
                              <a:gdLst>
                                <a:gd name="connsiteX0" fmla="*/ 99934 w 99933"/>
                                <a:gd name="connsiteY0" fmla="*/ 2678 h 18730"/>
                                <a:gd name="connsiteX1" fmla="*/ 0 w 99933"/>
                                <a:gd name="connsiteY1" fmla="*/ 18730 h 18730"/>
                              </a:gdLst>
                              <a:ahLst/>
                              <a:cxnLst>
                                <a:cxn ang="0">
                                  <a:pos x="connsiteX0" y="connsiteY0"/>
                                </a:cxn>
                                <a:cxn ang="0">
                                  <a:pos x="connsiteX1" y="connsiteY1"/>
                                </a:cxn>
                              </a:cxnLst>
                              <a:rect l="l" t="t" r="r" b="b"/>
                              <a:pathLst>
                                <a:path w="99933" h="18730">
                                  <a:moveTo>
                                    <a:pt x="99934" y="2678"/>
                                  </a:moveTo>
                                  <a:cubicBezTo>
                                    <a:pt x="46568" y="-8457"/>
                                    <a:pt x="0" y="18730"/>
                                    <a:pt x="0" y="18730"/>
                                  </a:cubicBezTo>
                                </a:path>
                              </a:pathLst>
                            </a:custGeom>
                            <a:noFill/>
                            <a:ln w="14459" cap="rnd">
                              <a:solidFill>
                                <a:srgbClr val="2E2E2E"/>
                              </a:solidFill>
                              <a:prstDash val="solid"/>
                              <a:round/>
                            </a:ln>
                          </p:spPr>
                          <p:txBody>
                            <a:bodyPr rtlCol="0" anchor="ctr"/>
                            <a:lstStyle/>
                            <a:p>
                              <a:endParaRPr lang="fr-FR"/>
                            </a:p>
                          </p:txBody>
                        </p:sp>
                        <p:sp>
                          <p:nvSpPr>
                            <p:cNvPr id="615" name="Forme libre 614">
                              <a:extLst>
                                <a:ext uri="{FF2B5EF4-FFF2-40B4-BE49-F238E27FC236}">
                                  <a16:creationId xmlns:a16="http://schemas.microsoft.com/office/drawing/2014/main" id="{4749D4BA-28B0-D3E4-6CFF-564739480CEB}"/>
                                </a:ext>
                              </a:extLst>
                            </p:cNvPr>
                            <p:cNvSpPr/>
                            <p:nvPr/>
                          </p:nvSpPr>
                          <p:spPr>
                            <a:xfrm>
                              <a:off x="1372443" y="7219944"/>
                              <a:ext cx="46279" cy="173823"/>
                            </a:xfrm>
                            <a:custGeom>
                              <a:avLst/>
                              <a:gdLst>
                                <a:gd name="connsiteX0" fmla="*/ 0 w 46279"/>
                                <a:gd name="connsiteY0" fmla="*/ 0 h 173823"/>
                                <a:gd name="connsiteX1" fmla="*/ 46279 w 46279"/>
                                <a:gd name="connsiteY1" fmla="*/ 144467 h 173823"/>
                                <a:gd name="connsiteX2" fmla="*/ 16198 w 46279"/>
                                <a:gd name="connsiteY2" fmla="*/ 173823 h 173823"/>
                              </a:gdLst>
                              <a:ahLst/>
                              <a:cxnLst>
                                <a:cxn ang="0">
                                  <a:pos x="connsiteX0" y="connsiteY0"/>
                                </a:cxn>
                                <a:cxn ang="0">
                                  <a:pos x="connsiteX1" y="connsiteY1"/>
                                </a:cxn>
                                <a:cxn ang="0">
                                  <a:pos x="connsiteX2" y="connsiteY2"/>
                                </a:cxn>
                              </a:cxnLst>
                              <a:rect l="l" t="t" r="r" b="b"/>
                              <a:pathLst>
                                <a:path w="46279" h="173823">
                                  <a:moveTo>
                                    <a:pt x="0" y="0"/>
                                  </a:moveTo>
                                  <a:cubicBezTo>
                                    <a:pt x="25309" y="95733"/>
                                    <a:pt x="46279" y="144467"/>
                                    <a:pt x="46279" y="144467"/>
                                  </a:cubicBezTo>
                                  <a:cubicBezTo>
                                    <a:pt x="46279" y="144467"/>
                                    <a:pt x="46424" y="165725"/>
                                    <a:pt x="16198" y="173823"/>
                                  </a:cubicBezTo>
                                </a:path>
                              </a:pathLst>
                            </a:custGeom>
                            <a:noFill/>
                            <a:ln w="14459" cap="rnd">
                              <a:solidFill>
                                <a:srgbClr val="2E2E2E"/>
                              </a:solidFill>
                              <a:prstDash val="solid"/>
                              <a:round/>
                            </a:ln>
                          </p:spPr>
                          <p:txBody>
                            <a:bodyPr rtlCol="0" anchor="ctr"/>
                            <a:lstStyle/>
                            <a:p>
                              <a:endParaRPr lang="fr-FR"/>
                            </a:p>
                          </p:txBody>
                        </p:sp>
                      </p:grpSp>
                      <p:grpSp>
                        <p:nvGrpSpPr>
                          <p:cNvPr id="616" name="Graphique 595">
                            <a:extLst>
                              <a:ext uri="{FF2B5EF4-FFF2-40B4-BE49-F238E27FC236}">
                                <a16:creationId xmlns:a16="http://schemas.microsoft.com/office/drawing/2014/main" id="{5857CF7C-044D-502F-C7E4-8A8B7A2601EF}"/>
                              </a:ext>
                            </a:extLst>
                          </p:cNvPr>
                          <p:cNvGrpSpPr/>
                          <p:nvPr/>
                        </p:nvGrpSpPr>
                        <p:grpSpPr>
                          <a:xfrm>
                            <a:off x="915701" y="6829089"/>
                            <a:ext cx="642589" cy="639587"/>
                            <a:chOff x="915701" y="6829089"/>
                            <a:chExt cx="642589" cy="639587"/>
                          </a:xfrm>
                        </p:grpSpPr>
                        <p:sp>
                          <p:nvSpPr>
                            <p:cNvPr id="617" name="Forme libre 616">
                              <a:extLst>
                                <a:ext uri="{FF2B5EF4-FFF2-40B4-BE49-F238E27FC236}">
                                  <a16:creationId xmlns:a16="http://schemas.microsoft.com/office/drawing/2014/main" id="{A8A3AEAE-80F1-46C9-5A2C-D38EF8703038}"/>
                                </a:ext>
                              </a:extLst>
                            </p:cNvPr>
                            <p:cNvSpPr/>
                            <p:nvPr/>
                          </p:nvSpPr>
                          <p:spPr>
                            <a:xfrm>
                              <a:off x="915701" y="6829089"/>
                              <a:ext cx="642589" cy="639587"/>
                            </a:xfrm>
                            <a:custGeom>
                              <a:avLst/>
                              <a:gdLst>
                                <a:gd name="connsiteX0" fmla="*/ 599339 w 642589"/>
                                <a:gd name="connsiteY0" fmla="*/ 314645 h 639587"/>
                                <a:gd name="connsiteX1" fmla="*/ 296066 w 642589"/>
                                <a:gd name="connsiteY1" fmla="*/ 209368 h 639587"/>
                                <a:gd name="connsiteX2" fmla="*/ 206834 w 642589"/>
                                <a:gd name="connsiteY2" fmla="*/ 389120 h 639587"/>
                                <a:gd name="connsiteX3" fmla="*/ 125412 w 642589"/>
                                <a:gd name="connsiteY3" fmla="*/ 639587 h 639587"/>
                                <a:gd name="connsiteX4" fmla="*/ 11594 w 642589"/>
                                <a:gd name="connsiteY4" fmla="*/ 411245 h 639587"/>
                                <a:gd name="connsiteX5" fmla="*/ 218404 w 642589"/>
                                <a:gd name="connsiteY5" fmla="*/ 72999 h 639587"/>
                                <a:gd name="connsiteX6" fmla="*/ 580972 w 642589"/>
                                <a:gd name="connsiteY6" fmla="*/ 66346 h 639587"/>
                                <a:gd name="connsiteX7" fmla="*/ 599339 w 642589"/>
                                <a:gd name="connsiteY7" fmla="*/ 314645 h 639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2589" h="639587">
                                  <a:moveTo>
                                    <a:pt x="599339" y="314645"/>
                                  </a:moveTo>
                                  <a:cubicBezTo>
                                    <a:pt x="592542" y="136628"/>
                                    <a:pt x="451535" y="134459"/>
                                    <a:pt x="296066" y="209368"/>
                                  </a:cubicBezTo>
                                  <a:cubicBezTo>
                                    <a:pt x="310818" y="299027"/>
                                    <a:pt x="206834" y="389120"/>
                                    <a:pt x="206834" y="389120"/>
                                  </a:cubicBezTo>
                                  <a:cubicBezTo>
                                    <a:pt x="206834" y="389120"/>
                                    <a:pt x="158386" y="545300"/>
                                    <a:pt x="125412" y="639587"/>
                                  </a:cubicBezTo>
                                  <a:cubicBezTo>
                                    <a:pt x="86798" y="583333"/>
                                    <a:pt x="36180" y="516957"/>
                                    <a:pt x="11594" y="411245"/>
                                  </a:cubicBezTo>
                                  <a:cubicBezTo>
                                    <a:pt x="-22826" y="262584"/>
                                    <a:pt x="11883" y="83700"/>
                                    <a:pt x="218404" y="72999"/>
                                  </a:cubicBezTo>
                                  <a:cubicBezTo>
                                    <a:pt x="308070" y="-62502"/>
                                    <a:pt x="542358" y="24265"/>
                                    <a:pt x="580972" y="66346"/>
                                  </a:cubicBezTo>
                                  <a:cubicBezTo>
                                    <a:pt x="665142" y="158030"/>
                                    <a:pt x="654874" y="230770"/>
                                    <a:pt x="599339" y="314645"/>
                                  </a:cubicBezTo>
                                  <a:close/>
                                </a:path>
                              </a:pathLst>
                            </a:custGeom>
                            <a:solidFill>
                              <a:srgbClr val="2E2E2E"/>
                            </a:solidFill>
                            <a:ln w="1446" cap="flat">
                              <a:noFill/>
                              <a:prstDash val="solid"/>
                              <a:miter/>
                            </a:ln>
                          </p:spPr>
                          <p:txBody>
                            <a:bodyPr rtlCol="0" anchor="ctr"/>
                            <a:lstStyle/>
                            <a:p>
                              <a:endParaRPr lang="fr-FR"/>
                            </a:p>
                          </p:txBody>
                        </p:sp>
                        <p:grpSp>
                          <p:nvGrpSpPr>
                            <p:cNvPr id="618" name="Graphique 595">
                              <a:extLst>
                                <a:ext uri="{FF2B5EF4-FFF2-40B4-BE49-F238E27FC236}">
                                  <a16:creationId xmlns:a16="http://schemas.microsoft.com/office/drawing/2014/main" id="{61034298-CB28-5190-D1BC-D4D9125AA565}"/>
                                </a:ext>
                              </a:extLst>
                            </p:cNvPr>
                            <p:cNvGrpSpPr/>
                            <p:nvPr/>
                          </p:nvGrpSpPr>
                          <p:grpSpPr>
                            <a:xfrm>
                              <a:off x="1014373" y="7218498"/>
                              <a:ext cx="147092" cy="169787"/>
                              <a:chOff x="1014373" y="7218498"/>
                              <a:chExt cx="147092" cy="169787"/>
                            </a:xfrm>
                          </p:grpSpPr>
                          <p:sp>
                            <p:nvSpPr>
                              <p:cNvPr id="619" name="Forme libre 618">
                                <a:extLst>
                                  <a:ext uri="{FF2B5EF4-FFF2-40B4-BE49-F238E27FC236}">
                                    <a16:creationId xmlns:a16="http://schemas.microsoft.com/office/drawing/2014/main" id="{67288F91-FCE3-EEAE-3731-11D73E6EEEB6}"/>
                                  </a:ext>
                                </a:extLst>
                              </p:cNvPr>
                              <p:cNvSpPr/>
                              <p:nvPr/>
                            </p:nvSpPr>
                            <p:spPr>
                              <a:xfrm>
                                <a:off x="1014373" y="7218573"/>
                                <a:ext cx="147092" cy="169711"/>
                              </a:xfrm>
                              <a:custGeom>
                                <a:avLst/>
                                <a:gdLst>
                                  <a:gd name="connsiteX0" fmla="*/ 136364 w 147092"/>
                                  <a:gd name="connsiteY0" fmla="*/ 141788 h 169711"/>
                                  <a:gd name="connsiteX1" fmla="*/ 5191 w 147092"/>
                                  <a:gd name="connsiteY1" fmla="*/ 26822 h 169711"/>
                                  <a:gd name="connsiteX2" fmla="*/ 136364 w 147092"/>
                                  <a:gd name="connsiteY2" fmla="*/ 141788 h 169711"/>
                                </a:gdLst>
                                <a:ahLst/>
                                <a:cxnLst>
                                  <a:cxn ang="0">
                                    <a:pos x="connsiteX0" y="connsiteY0"/>
                                  </a:cxn>
                                  <a:cxn ang="0">
                                    <a:pos x="connsiteX1" y="connsiteY1"/>
                                  </a:cxn>
                                  <a:cxn ang="0">
                                    <a:pos x="connsiteX2" y="connsiteY2"/>
                                  </a:cxn>
                                </a:cxnLst>
                                <a:rect l="l" t="t" r="r" b="b"/>
                                <a:pathLst>
                                  <a:path w="147092" h="169711">
                                    <a:moveTo>
                                      <a:pt x="136364" y="141788"/>
                                    </a:moveTo>
                                    <a:cubicBezTo>
                                      <a:pt x="188428" y="52852"/>
                                      <a:pt x="35707" y="-49678"/>
                                      <a:pt x="5191" y="26822"/>
                                    </a:cubicBezTo>
                                    <a:cubicBezTo>
                                      <a:pt x="-25468" y="103177"/>
                                      <a:pt x="87626" y="224940"/>
                                      <a:pt x="136364" y="141788"/>
                                    </a:cubicBezTo>
                                    <a:close/>
                                  </a:path>
                                </a:pathLst>
                              </a:custGeom>
                              <a:solidFill>
                                <a:srgbClr val="FFFFFF"/>
                              </a:solidFill>
                              <a:ln w="1446" cap="flat">
                                <a:noFill/>
                                <a:prstDash val="solid"/>
                                <a:miter/>
                              </a:ln>
                            </p:spPr>
                            <p:txBody>
                              <a:bodyPr rtlCol="0" anchor="ctr"/>
                              <a:lstStyle/>
                              <a:p>
                                <a:endParaRPr lang="fr-FR"/>
                              </a:p>
                            </p:txBody>
                          </p:sp>
                          <p:sp>
                            <p:nvSpPr>
                              <p:cNvPr id="620" name="Forme libre 619">
                                <a:extLst>
                                  <a:ext uri="{FF2B5EF4-FFF2-40B4-BE49-F238E27FC236}">
                                    <a16:creationId xmlns:a16="http://schemas.microsoft.com/office/drawing/2014/main" id="{8D4FE0FE-F408-C895-282F-BF80ED04DCBA}"/>
                                  </a:ext>
                                </a:extLst>
                              </p:cNvPr>
                              <p:cNvSpPr/>
                              <p:nvPr/>
                            </p:nvSpPr>
                            <p:spPr>
                              <a:xfrm>
                                <a:off x="1062517" y="7268678"/>
                                <a:ext cx="56981" cy="56109"/>
                              </a:xfrm>
                              <a:custGeom>
                                <a:avLst/>
                                <a:gdLst>
                                  <a:gd name="connsiteX0" fmla="*/ 56981 w 56981"/>
                                  <a:gd name="connsiteY0" fmla="*/ 56109 h 56109"/>
                                  <a:gd name="connsiteX1" fmla="*/ 0 w 56981"/>
                                  <a:gd name="connsiteY1" fmla="*/ 0 h 56109"/>
                                </a:gdLst>
                                <a:ahLst/>
                                <a:cxnLst>
                                  <a:cxn ang="0">
                                    <a:pos x="connsiteX0" y="connsiteY0"/>
                                  </a:cxn>
                                  <a:cxn ang="0">
                                    <a:pos x="connsiteX1" y="connsiteY1"/>
                                  </a:cxn>
                                </a:cxnLst>
                                <a:rect l="l" t="t" r="r" b="b"/>
                                <a:pathLst>
                                  <a:path w="56981" h="56109">
                                    <a:moveTo>
                                      <a:pt x="56981" y="56109"/>
                                    </a:moveTo>
                                    <a:lnTo>
                                      <a:pt x="0" y="0"/>
                                    </a:lnTo>
                                  </a:path>
                                </a:pathLst>
                              </a:custGeom>
                              <a:ln w="14459" cap="rnd">
                                <a:solidFill>
                                  <a:srgbClr val="2E2E2E"/>
                                </a:solidFill>
                                <a:prstDash val="solid"/>
                                <a:round/>
                              </a:ln>
                            </p:spPr>
                            <p:txBody>
                              <a:bodyPr rtlCol="0" anchor="ctr"/>
                              <a:lstStyle/>
                              <a:p>
                                <a:endParaRPr lang="fr-FR"/>
                              </a:p>
                            </p:txBody>
                          </p:sp>
                          <p:sp>
                            <p:nvSpPr>
                              <p:cNvPr id="621" name="Forme libre 620">
                                <a:extLst>
                                  <a:ext uri="{FF2B5EF4-FFF2-40B4-BE49-F238E27FC236}">
                                    <a16:creationId xmlns:a16="http://schemas.microsoft.com/office/drawing/2014/main" id="{1AAF6A84-8034-FCC7-9C65-68CF34658016}"/>
                                  </a:ext>
                                </a:extLst>
                              </p:cNvPr>
                              <p:cNvSpPr/>
                              <p:nvPr/>
                            </p:nvSpPr>
                            <p:spPr>
                              <a:xfrm>
                                <a:off x="1014398" y="7218498"/>
                                <a:ext cx="120864" cy="169781"/>
                              </a:xfrm>
                              <a:custGeom>
                                <a:avLst/>
                                <a:gdLst>
                                  <a:gd name="connsiteX0" fmla="*/ 120864 w 120864"/>
                                  <a:gd name="connsiteY0" fmla="*/ 40202 h 169781"/>
                                  <a:gd name="connsiteX1" fmla="*/ 5166 w 120864"/>
                                  <a:gd name="connsiteY1" fmla="*/ 26753 h 169781"/>
                                  <a:gd name="connsiteX2" fmla="*/ 112042 w 120864"/>
                                  <a:gd name="connsiteY2" fmla="*/ 165725 h 169781"/>
                                </a:gdLst>
                                <a:ahLst/>
                                <a:cxnLst>
                                  <a:cxn ang="0">
                                    <a:pos x="connsiteX0" y="connsiteY0"/>
                                  </a:cxn>
                                  <a:cxn ang="0">
                                    <a:pos x="connsiteX1" y="connsiteY1"/>
                                  </a:cxn>
                                  <a:cxn ang="0">
                                    <a:pos x="connsiteX2" y="connsiteY2"/>
                                  </a:cxn>
                                </a:cxnLst>
                                <a:rect l="l" t="t" r="r" b="b"/>
                                <a:pathLst>
                                  <a:path w="120864" h="169781">
                                    <a:moveTo>
                                      <a:pt x="120864" y="40202"/>
                                    </a:moveTo>
                                    <a:cubicBezTo>
                                      <a:pt x="85142" y="-723"/>
                                      <a:pt x="23389" y="-18800"/>
                                      <a:pt x="5166" y="26753"/>
                                    </a:cubicBezTo>
                                    <a:cubicBezTo>
                                      <a:pt x="-21010" y="92262"/>
                                      <a:pt x="58098" y="191032"/>
                                      <a:pt x="112042" y="165725"/>
                                    </a:cubicBezTo>
                                  </a:path>
                                </a:pathLst>
                              </a:custGeom>
                              <a:noFill/>
                              <a:ln w="14459" cap="rnd">
                                <a:solidFill>
                                  <a:srgbClr val="2E2E2E"/>
                                </a:solidFill>
                                <a:prstDash val="solid"/>
                                <a:round/>
                              </a:ln>
                            </p:spPr>
                            <p:txBody>
                              <a:bodyPr rtlCol="0" anchor="ctr"/>
                              <a:lstStyle/>
                              <a:p>
                                <a:endParaRPr lang="fr-FR"/>
                              </a:p>
                            </p:txBody>
                          </p:sp>
                        </p:grpSp>
                      </p:grpSp>
                    </p:grpSp>
                    <p:sp>
                      <p:nvSpPr>
                        <p:cNvPr id="622" name="Forme libre 621">
                          <a:extLst>
                            <a:ext uri="{FF2B5EF4-FFF2-40B4-BE49-F238E27FC236}">
                              <a16:creationId xmlns:a16="http://schemas.microsoft.com/office/drawing/2014/main" id="{BDA7BBB6-A725-D8A1-2174-2E4EBDD0B494}"/>
                            </a:ext>
                          </a:extLst>
                        </p:cNvPr>
                        <p:cNvSpPr/>
                        <p:nvPr/>
                      </p:nvSpPr>
                      <p:spPr>
                        <a:xfrm>
                          <a:off x="939528" y="7540403"/>
                          <a:ext cx="322268" cy="653066"/>
                        </a:xfrm>
                        <a:custGeom>
                          <a:avLst/>
                          <a:gdLst>
                            <a:gd name="connsiteX0" fmla="*/ 2375 w 322268"/>
                            <a:gd name="connsiteY0" fmla="*/ 130295 h 653066"/>
                            <a:gd name="connsiteX1" fmla="*/ 83797 w 322268"/>
                            <a:gd name="connsiteY1" fmla="*/ 0 h 653066"/>
                            <a:gd name="connsiteX2" fmla="*/ 260381 w 322268"/>
                            <a:gd name="connsiteY2" fmla="*/ 142732 h 653066"/>
                            <a:gd name="connsiteX3" fmla="*/ 319821 w 322268"/>
                            <a:gd name="connsiteY3" fmla="*/ 448585 h 653066"/>
                            <a:gd name="connsiteX4" fmla="*/ 277013 w 322268"/>
                            <a:gd name="connsiteY4" fmla="*/ 653066 h 653066"/>
                            <a:gd name="connsiteX5" fmla="*/ 2375 w 322268"/>
                            <a:gd name="connsiteY5" fmla="*/ 130295 h 653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2268" h="653066">
                              <a:moveTo>
                                <a:pt x="2375" y="130295"/>
                              </a:moveTo>
                              <a:lnTo>
                                <a:pt x="83797" y="0"/>
                              </a:lnTo>
                              <a:cubicBezTo>
                                <a:pt x="83797" y="0"/>
                                <a:pt x="156542" y="113520"/>
                                <a:pt x="260381" y="142732"/>
                              </a:cubicBezTo>
                              <a:cubicBezTo>
                                <a:pt x="260381" y="142732"/>
                                <a:pt x="336742" y="307011"/>
                                <a:pt x="319821" y="448585"/>
                              </a:cubicBezTo>
                              <a:cubicBezTo>
                                <a:pt x="302900" y="590160"/>
                                <a:pt x="277013" y="653066"/>
                                <a:pt x="277013" y="653066"/>
                              </a:cubicBezTo>
                              <a:cubicBezTo>
                                <a:pt x="277013" y="653066"/>
                                <a:pt x="-29876" y="350828"/>
                                <a:pt x="2375" y="130295"/>
                              </a:cubicBezTo>
                              <a:close/>
                            </a:path>
                          </a:pathLst>
                        </a:custGeom>
                        <a:solidFill>
                          <a:srgbClr val="FFFFFF"/>
                        </a:solidFill>
                        <a:ln w="1446" cap="flat">
                          <a:noFill/>
                          <a:prstDash val="solid"/>
                          <a:miter/>
                        </a:ln>
                      </p:spPr>
                      <p:txBody>
                        <a:bodyPr rtlCol="0" anchor="ctr"/>
                        <a:lstStyle/>
                        <a:p>
                          <a:endParaRPr lang="fr-FR"/>
                        </a:p>
                      </p:txBody>
                    </p:sp>
                    <p:sp>
                      <p:nvSpPr>
                        <p:cNvPr id="623" name="Forme libre 622">
                          <a:extLst>
                            <a:ext uri="{FF2B5EF4-FFF2-40B4-BE49-F238E27FC236}">
                              <a16:creationId xmlns:a16="http://schemas.microsoft.com/office/drawing/2014/main" id="{A4FA973A-8190-1AF5-B8E5-37BF817388E0}"/>
                            </a:ext>
                          </a:extLst>
                        </p:cNvPr>
                        <p:cNvSpPr/>
                        <p:nvPr/>
                      </p:nvSpPr>
                      <p:spPr>
                        <a:xfrm>
                          <a:off x="1114292" y="7745896"/>
                          <a:ext cx="277130" cy="689797"/>
                        </a:xfrm>
                        <a:custGeom>
                          <a:avLst/>
                          <a:gdLst>
                            <a:gd name="connsiteX0" fmla="*/ 217223 w 277130"/>
                            <a:gd name="connsiteY0" fmla="*/ 0 h 689797"/>
                            <a:gd name="connsiteX1" fmla="*/ 0 w 277130"/>
                            <a:gd name="connsiteY1" fmla="*/ 532605 h 689797"/>
                            <a:gd name="connsiteX2" fmla="*/ 141875 w 277130"/>
                            <a:gd name="connsiteY2" fmla="*/ 689798 h 689797"/>
                            <a:gd name="connsiteX3" fmla="*/ 273770 w 277130"/>
                            <a:gd name="connsiteY3" fmla="*/ 281270 h 689797"/>
                            <a:gd name="connsiteX4" fmla="*/ 217223 w 277130"/>
                            <a:gd name="connsiteY4" fmla="*/ 0 h 689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30" h="689797">
                              <a:moveTo>
                                <a:pt x="217223" y="0"/>
                              </a:moveTo>
                              <a:lnTo>
                                <a:pt x="0" y="532605"/>
                              </a:lnTo>
                              <a:lnTo>
                                <a:pt x="141875" y="689798"/>
                              </a:lnTo>
                              <a:cubicBezTo>
                                <a:pt x="141875" y="689798"/>
                                <a:pt x="253523" y="362397"/>
                                <a:pt x="273770" y="281270"/>
                              </a:cubicBezTo>
                              <a:cubicBezTo>
                                <a:pt x="293873" y="200142"/>
                                <a:pt x="217223" y="0"/>
                                <a:pt x="217223" y="0"/>
                              </a:cubicBezTo>
                              <a:close/>
                            </a:path>
                          </a:pathLst>
                        </a:custGeom>
                        <a:solidFill>
                          <a:srgbClr val="FFFFFF"/>
                        </a:solidFill>
                        <a:ln w="1446" cap="flat">
                          <a:noFill/>
                          <a:prstDash val="solid"/>
                          <a:miter/>
                        </a:ln>
                      </p:spPr>
                      <p:txBody>
                        <a:bodyPr rtlCol="0" anchor="ctr"/>
                        <a:lstStyle/>
                        <a:p>
                          <a:endParaRPr lang="fr-FR"/>
                        </a:p>
                      </p:txBody>
                    </p:sp>
                    <p:sp>
                      <p:nvSpPr>
                        <p:cNvPr id="624" name="Forme libre 623">
                          <a:extLst>
                            <a:ext uri="{FF2B5EF4-FFF2-40B4-BE49-F238E27FC236}">
                              <a16:creationId xmlns:a16="http://schemas.microsoft.com/office/drawing/2014/main" id="{A9A434DB-5E63-80C2-67A3-3FBA6DB6BC93}"/>
                            </a:ext>
                          </a:extLst>
                        </p:cNvPr>
                        <p:cNvSpPr/>
                        <p:nvPr/>
                      </p:nvSpPr>
                      <p:spPr>
                        <a:xfrm>
                          <a:off x="1288273" y="9338938"/>
                          <a:ext cx="13160" cy="2747"/>
                        </a:xfrm>
                        <a:custGeom>
                          <a:avLst/>
                          <a:gdLst>
                            <a:gd name="connsiteX0" fmla="*/ 0 w 13160"/>
                            <a:gd name="connsiteY0" fmla="*/ 2748 h 2747"/>
                            <a:gd name="connsiteX1" fmla="*/ 13016 w 13160"/>
                            <a:gd name="connsiteY1" fmla="*/ 0 h 2747"/>
                            <a:gd name="connsiteX2" fmla="*/ 13161 w 13160"/>
                            <a:gd name="connsiteY2" fmla="*/ 2748 h 2747"/>
                            <a:gd name="connsiteX3" fmla="*/ 0 w 13160"/>
                            <a:gd name="connsiteY3" fmla="*/ 2748 h 2747"/>
                          </a:gdLst>
                          <a:ahLst/>
                          <a:cxnLst>
                            <a:cxn ang="0">
                              <a:pos x="connsiteX0" y="connsiteY0"/>
                            </a:cxn>
                            <a:cxn ang="0">
                              <a:pos x="connsiteX1" y="connsiteY1"/>
                            </a:cxn>
                            <a:cxn ang="0">
                              <a:pos x="connsiteX2" y="connsiteY2"/>
                            </a:cxn>
                            <a:cxn ang="0">
                              <a:pos x="connsiteX3" y="connsiteY3"/>
                            </a:cxn>
                          </a:cxnLst>
                          <a:rect l="l" t="t" r="r" b="b"/>
                          <a:pathLst>
                            <a:path w="13160" h="2747">
                              <a:moveTo>
                                <a:pt x="0" y="2748"/>
                              </a:moveTo>
                              <a:cubicBezTo>
                                <a:pt x="8388" y="1013"/>
                                <a:pt x="13016" y="0"/>
                                <a:pt x="13016" y="0"/>
                              </a:cubicBezTo>
                              <a:cubicBezTo>
                                <a:pt x="13016" y="868"/>
                                <a:pt x="13161" y="1880"/>
                                <a:pt x="13161" y="2748"/>
                              </a:cubicBezTo>
                              <a:lnTo>
                                <a:pt x="0" y="2748"/>
                              </a:lnTo>
                              <a:close/>
                            </a:path>
                          </a:pathLst>
                        </a:custGeom>
                        <a:solidFill>
                          <a:srgbClr val="4671F1"/>
                        </a:solidFill>
                        <a:ln w="1446" cap="flat">
                          <a:noFill/>
                          <a:prstDash val="solid"/>
                          <a:miter/>
                        </a:ln>
                      </p:spPr>
                      <p:txBody>
                        <a:bodyPr rtlCol="0" anchor="ctr"/>
                        <a:lstStyle/>
                        <a:p>
                          <a:endParaRPr lang="fr-FR"/>
                        </a:p>
                      </p:txBody>
                    </p:sp>
                    <p:sp>
                      <p:nvSpPr>
                        <p:cNvPr id="625" name="Forme libre 624">
                          <a:extLst>
                            <a:ext uri="{FF2B5EF4-FFF2-40B4-BE49-F238E27FC236}">
                              <a16:creationId xmlns:a16="http://schemas.microsoft.com/office/drawing/2014/main" id="{DDE204DD-FFF2-88CF-D258-EC4A9CD3CDDB}"/>
                            </a:ext>
                          </a:extLst>
                        </p:cNvPr>
                        <p:cNvSpPr/>
                        <p:nvPr/>
                      </p:nvSpPr>
                      <p:spPr>
                        <a:xfrm>
                          <a:off x="514543" y="9329828"/>
                          <a:ext cx="151998" cy="11858"/>
                        </a:xfrm>
                        <a:custGeom>
                          <a:avLst/>
                          <a:gdLst>
                            <a:gd name="connsiteX0" fmla="*/ 151998 w 151998"/>
                            <a:gd name="connsiteY0" fmla="*/ 11858 h 11858"/>
                            <a:gd name="connsiteX1" fmla="*/ 0 w 151998"/>
                            <a:gd name="connsiteY1" fmla="*/ 0 h 11858"/>
                            <a:gd name="connsiteX2" fmla="*/ 0 w 151998"/>
                            <a:gd name="connsiteY2" fmla="*/ 11858 h 11858"/>
                            <a:gd name="connsiteX3" fmla="*/ 151998 w 151998"/>
                            <a:gd name="connsiteY3" fmla="*/ 11858 h 11858"/>
                          </a:gdLst>
                          <a:ahLst/>
                          <a:cxnLst>
                            <a:cxn ang="0">
                              <a:pos x="connsiteX0" y="connsiteY0"/>
                            </a:cxn>
                            <a:cxn ang="0">
                              <a:pos x="connsiteX1" y="connsiteY1"/>
                            </a:cxn>
                            <a:cxn ang="0">
                              <a:pos x="connsiteX2" y="connsiteY2"/>
                            </a:cxn>
                            <a:cxn ang="0">
                              <a:pos x="connsiteX3" y="connsiteY3"/>
                            </a:cxn>
                          </a:cxnLst>
                          <a:rect l="l" t="t" r="r" b="b"/>
                          <a:pathLst>
                            <a:path w="151998" h="11858">
                              <a:moveTo>
                                <a:pt x="151998" y="11858"/>
                              </a:moveTo>
                              <a:cubicBezTo>
                                <a:pt x="99789" y="6652"/>
                                <a:pt x="47725" y="2747"/>
                                <a:pt x="0" y="0"/>
                              </a:cubicBezTo>
                              <a:cubicBezTo>
                                <a:pt x="0" y="0"/>
                                <a:pt x="0" y="4194"/>
                                <a:pt x="0" y="11858"/>
                              </a:cubicBezTo>
                              <a:lnTo>
                                <a:pt x="151998" y="11858"/>
                              </a:lnTo>
                              <a:close/>
                            </a:path>
                          </a:pathLst>
                        </a:custGeom>
                        <a:solidFill>
                          <a:srgbClr val="4671F1"/>
                        </a:solidFill>
                        <a:ln w="1446" cap="flat">
                          <a:noFill/>
                          <a:prstDash val="solid"/>
                          <a:miter/>
                        </a:ln>
                      </p:spPr>
                      <p:txBody>
                        <a:bodyPr rtlCol="0" anchor="ctr"/>
                        <a:lstStyle/>
                        <a:p>
                          <a:endParaRPr lang="fr-FR"/>
                        </a:p>
                      </p:txBody>
                    </p:sp>
                    <p:sp>
                      <p:nvSpPr>
                        <p:cNvPr id="626" name="Forme libre 625">
                          <a:extLst>
                            <a:ext uri="{FF2B5EF4-FFF2-40B4-BE49-F238E27FC236}">
                              <a16:creationId xmlns:a16="http://schemas.microsoft.com/office/drawing/2014/main" id="{8654EE13-1521-A671-C6AA-CF03A0E630D4}"/>
                            </a:ext>
                          </a:extLst>
                        </p:cNvPr>
                        <p:cNvSpPr/>
                        <p:nvPr/>
                      </p:nvSpPr>
                      <p:spPr>
                        <a:xfrm>
                          <a:off x="514688" y="7620228"/>
                          <a:ext cx="1019386" cy="1721457"/>
                        </a:xfrm>
                        <a:custGeom>
                          <a:avLst/>
                          <a:gdLst>
                            <a:gd name="connsiteX0" fmla="*/ 256415 w 1019386"/>
                            <a:gd name="connsiteY0" fmla="*/ 1721457 h 1721457"/>
                            <a:gd name="connsiteX1" fmla="*/ 0 w 1019386"/>
                            <a:gd name="connsiteY1" fmla="*/ 1667662 h 1721457"/>
                            <a:gd name="connsiteX2" fmla="*/ 0 w 1019386"/>
                            <a:gd name="connsiteY2" fmla="*/ 1560215 h 1721457"/>
                            <a:gd name="connsiteX3" fmla="*/ 287654 w 1019386"/>
                            <a:gd name="connsiteY3" fmla="*/ 716985 h 1721457"/>
                            <a:gd name="connsiteX4" fmla="*/ 299947 w 1019386"/>
                            <a:gd name="connsiteY4" fmla="*/ 124222 h 1721457"/>
                            <a:gd name="connsiteX5" fmla="*/ 459031 w 1019386"/>
                            <a:gd name="connsiteY5" fmla="*/ 0 h 1721457"/>
                            <a:gd name="connsiteX6" fmla="*/ 752759 w 1019386"/>
                            <a:gd name="connsiteY6" fmla="*/ 672589 h 1721457"/>
                            <a:gd name="connsiteX7" fmla="*/ 848788 w 1019386"/>
                            <a:gd name="connsiteY7" fmla="*/ 214604 h 1721457"/>
                            <a:gd name="connsiteX8" fmla="*/ 1017707 w 1019386"/>
                            <a:gd name="connsiteY8" fmla="*/ 583364 h 1721457"/>
                            <a:gd name="connsiteX9" fmla="*/ 872940 w 1019386"/>
                            <a:gd name="connsiteY9" fmla="*/ 1721457 h 1721457"/>
                            <a:gd name="connsiteX10" fmla="*/ 256415 w 1019386"/>
                            <a:gd name="connsiteY10" fmla="*/ 1721457 h 17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386" h="1721457">
                              <a:moveTo>
                                <a:pt x="256415" y="1721457"/>
                              </a:moveTo>
                              <a:cubicBezTo>
                                <a:pt x="147949" y="1698753"/>
                                <a:pt x="52643" y="1678797"/>
                                <a:pt x="0" y="1667662"/>
                              </a:cubicBezTo>
                              <a:lnTo>
                                <a:pt x="0" y="1560215"/>
                              </a:lnTo>
                              <a:cubicBezTo>
                                <a:pt x="123797" y="1274173"/>
                                <a:pt x="282303" y="878371"/>
                                <a:pt x="287654" y="716985"/>
                              </a:cubicBezTo>
                              <a:cubicBezTo>
                                <a:pt x="296476" y="451044"/>
                                <a:pt x="299947" y="124222"/>
                                <a:pt x="299947" y="124222"/>
                              </a:cubicBezTo>
                              <a:lnTo>
                                <a:pt x="459031" y="0"/>
                              </a:lnTo>
                              <a:cubicBezTo>
                                <a:pt x="476675" y="116268"/>
                                <a:pt x="752759" y="672589"/>
                                <a:pt x="752759" y="672589"/>
                              </a:cubicBezTo>
                              <a:cubicBezTo>
                                <a:pt x="752759" y="672589"/>
                                <a:pt x="882052" y="466373"/>
                                <a:pt x="848788" y="214604"/>
                              </a:cubicBezTo>
                              <a:cubicBezTo>
                                <a:pt x="848788" y="214604"/>
                                <a:pt x="997749" y="516264"/>
                                <a:pt x="1017707" y="583364"/>
                              </a:cubicBezTo>
                              <a:cubicBezTo>
                                <a:pt x="1034194" y="638460"/>
                                <a:pt x="925149" y="1404902"/>
                                <a:pt x="872940" y="1721457"/>
                              </a:cubicBezTo>
                              <a:lnTo>
                                <a:pt x="256415" y="1721457"/>
                              </a:lnTo>
                              <a:close/>
                            </a:path>
                          </a:pathLst>
                        </a:custGeom>
                        <a:solidFill>
                          <a:srgbClr val="FFFFFF"/>
                        </a:solidFill>
                        <a:ln w="1446" cap="flat">
                          <a:noFill/>
                          <a:prstDash val="solid"/>
                          <a:miter/>
                        </a:ln>
                      </p:spPr>
                      <p:txBody>
                        <a:bodyPr rtlCol="0" anchor="ctr"/>
                        <a:lstStyle/>
                        <a:p>
                          <a:endParaRPr lang="fr-FR"/>
                        </a:p>
                      </p:txBody>
                    </p:sp>
                    <p:sp>
                      <p:nvSpPr>
                        <p:cNvPr id="627" name="Forme libre 626">
                          <a:extLst>
                            <a:ext uri="{FF2B5EF4-FFF2-40B4-BE49-F238E27FC236}">
                              <a16:creationId xmlns:a16="http://schemas.microsoft.com/office/drawing/2014/main" id="{CCD37CAF-937D-07E5-4A75-AA68F310FB64}"/>
                            </a:ext>
                          </a:extLst>
                        </p:cNvPr>
                        <p:cNvSpPr/>
                        <p:nvPr/>
                      </p:nvSpPr>
                      <p:spPr>
                        <a:xfrm>
                          <a:off x="514543" y="7620084"/>
                          <a:ext cx="485168" cy="1721601"/>
                        </a:xfrm>
                        <a:custGeom>
                          <a:avLst/>
                          <a:gdLst>
                            <a:gd name="connsiteX0" fmla="*/ 118880 w 485168"/>
                            <a:gd name="connsiteY0" fmla="*/ 1721602 h 1721601"/>
                            <a:gd name="connsiteX1" fmla="*/ 269142 w 485168"/>
                            <a:gd name="connsiteY1" fmla="*/ 1471857 h 1721601"/>
                            <a:gd name="connsiteX2" fmla="*/ 475663 w 485168"/>
                            <a:gd name="connsiteY2" fmla="*/ 644389 h 1721601"/>
                            <a:gd name="connsiteX3" fmla="*/ 458887 w 485168"/>
                            <a:gd name="connsiteY3" fmla="*/ 0 h 1721601"/>
                            <a:gd name="connsiteX4" fmla="*/ 0 w 485168"/>
                            <a:gd name="connsiteY4" fmla="*/ 138972 h 1721601"/>
                            <a:gd name="connsiteX5" fmla="*/ 0 w 485168"/>
                            <a:gd name="connsiteY5" fmla="*/ 1721457 h 1721601"/>
                            <a:gd name="connsiteX6" fmla="*/ 118880 w 485168"/>
                            <a:gd name="connsiteY6" fmla="*/ 1721457 h 1721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168" h="1721601">
                              <a:moveTo>
                                <a:pt x="118880" y="1721602"/>
                              </a:moveTo>
                              <a:cubicBezTo>
                                <a:pt x="181356" y="1655803"/>
                                <a:pt x="235879" y="1573664"/>
                                <a:pt x="269142" y="1471857"/>
                              </a:cubicBezTo>
                              <a:cubicBezTo>
                                <a:pt x="397133" y="1080393"/>
                                <a:pt x="453536" y="795219"/>
                                <a:pt x="475663" y="644389"/>
                              </a:cubicBezTo>
                              <a:cubicBezTo>
                                <a:pt x="519628" y="345477"/>
                                <a:pt x="393084" y="113665"/>
                                <a:pt x="458887" y="0"/>
                              </a:cubicBezTo>
                              <a:cubicBezTo>
                                <a:pt x="458887" y="0"/>
                                <a:pt x="196686" y="43094"/>
                                <a:pt x="0" y="138972"/>
                              </a:cubicBezTo>
                              <a:cubicBezTo>
                                <a:pt x="0" y="138972"/>
                                <a:pt x="0" y="1356891"/>
                                <a:pt x="0" y="1721457"/>
                              </a:cubicBezTo>
                              <a:lnTo>
                                <a:pt x="118880" y="1721457"/>
                              </a:lnTo>
                              <a:close/>
                            </a:path>
                          </a:pathLst>
                        </a:custGeom>
                        <a:solidFill>
                          <a:srgbClr val="4671F1"/>
                        </a:solidFill>
                        <a:ln w="1446" cap="flat">
                          <a:noFill/>
                          <a:prstDash val="solid"/>
                          <a:miter/>
                        </a:ln>
                      </p:spPr>
                      <p:txBody>
                        <a:bodyPr rtlCol="0" anchor="ctr"/>
                        <a:lstStyle/>
                        <a:p>
                          <a:endParaRPr lang="fr-FR"/>
                        </a:p>
                      </p:txBody>
                    </p:sp>
                    <p:sp>
                      <p:nvSpPr>
                        <p:cNvPr id="628" name="Forme libre 627">
                          <a:extLst>
                            <a:ext uri="{FF2B5EF4-FFF2-40B4-BE49-F238E27FC236}">
                              <a16:creationId xmlns:a16="http://schemas.microsoft.com/office/drawing/2014/main" id="{67EEB4C4-EBE1-5871-F480-95D7DB9CFB97}"/>
                            </a:ext>
                          </a:extLst>
                        </p:cNvPr>
                        <p:cNvSpPr/>
                        <p:nvPr/>
                      </p:nvSpPr>
                      <p:spPr>
                        <a:xfrm>
                          <a:off x="633423" y="7620084"/>
                          <a:ext cx="366289" cy="1721601"/>
                        </a:xfrm>
                        <a:custGeom>
                          <a:avLst/>
                          <a:gdLst>
                            <a:gd name="connsiteX0" fmla="*/ 0 w 366289"/>
                            <a:gd name="connsiteY0" fmla="*/ 1721602 h 1721601"/>
                            <a:gd name="connsiteX1" fmla="*/ 150263 w 366289"/>
                            <a:gd name="connsiteY1" fmla="*/ 1471857 h 1721601"/>
                            <a:gd name="connsiteX2" fmla="*/ 356783 w 366289"/>
                            <a:gd name="connsiteY2" fmla="*/ 644389 h 1721601"/>
                            <a:gd name="connsiteX3" fmla="*/ 340007 w 366289"/>
                            <a:gd name="connsiteY3" fmla="*/ 0 h 1721601"/>
                          </a:gdLst>
                          <a:ahLst/>
                          <a:cxnLst>
                            <a:cxn ang="0">
                              <a:pos x="connsiteX0" y="connsiteY0"/>
                            </a:cxn>
                            <a:cxn ang="0">
                              <a:pos x="connsiteX1" y="connsiteY1"/>
                            </a:cxn>
                            <a:cxn ang="0">
                              <a:pos x="connsiteX2" y="connsiteY2"/>
                            </a:cxn>
                            <a:cxn ang="0">
                              <a:pos x="connsiteX3" y="connsiteY3"/>
                            </a:cxn>
                          </a:cxnLst>
                          <a:rect l="l" t="t" r="r" b="b"/>
                          <a:pathLst>
                            <a:path w="366289" h="1721601">
                              <a:moveTo>
                                <a:pt x="0" y="1721602"/>
                              </a:moveTo>
                              <a:cubicBezTo>
                                <a:pt x="62477" y="1655803"/>
                                <a:pt x="116999" y="1573664"/>
                                <a:pt x="150263" y="1471857"/>
                              </a:cubicBezTo>
                              <a:cubicBezTo>
                                <a:pt x="278253" y="1080393"/>
                                <a:pt x="334656" y="795219"/>
                                <a:pt x="356783" y="644389"/>
                              </a:cubicBezTo>
                              <a:cubicBezTo>
                                <a:pt x="400749" y="345477"/>
                                <a:pt x="274204" y="113665"/>
                                <a:pt x="340007" y="0"/>
                              </a:cubicBezTo>
                            </a:path>
                          </a:pathLst>
                        </a:custGeom>
                        <a:noFill/>
                        <a:ln w="14459" cap="rnd">
                          <a:solidFill>
                            <a:srgbClr val="2E2E2E"/>
                          </a:solidFill>
                          <a:prstDash val="solid"/>
                          <a:round/>
                        </a:ln>
                      </p:spPr>
                      <p:txBody>
                        <a:bodyPr rtlCol="0" anchor="ctr"/>
                        <a:lstStyle/>
                        <a:p>
                          <a:endParaRPr lang="fr-FR"/>
                        </a:p>
                      </p:txBody>
                    </p:sp>
                    <p:sp>
                      <p:nvSpPr>
                        <p:cNvPr id="629" name="Forme libre 628">
                          <a:extLst>
                            <a:ext uri="{FF2B5EF4-FFF2-40B4-BE49-F238E27FC236}">
                              <a16:creationId xmlns:a16="http://schemas.microsoft.com/office/drawing/2014/main" id="{78B624A5-7C08-FF65-B92C-3BBA5C07A138}"/>
                            </a:ext>
                          </a:extLst>
                        </p:cNvPr>
                        <p:cNvSpPr/>
                        <p:nvPr/>
                      </p:nvSpPr>
                      <p:spPr>
                        <a:xfrm>
                          <a:off x="1322838" y="7755007"/>
                          <a:ext cx="308532" cy="1586678"/>
                        </a:xfrm>
                        <a:custGeom>
                          <a:avLst/>
                          <a:gdLst>
                            <a:gd name="connsiteX0" fmla="*/ 130738 w 308532"/>
                            <a:gd name="connsiteY0" fmla="*/ 1586679 h 1586678"/>
                            <a:gd name="connsiteX1" fmla="*/ 148093 w 308532"/>
                            <a:gd name="connsiteY1" fmla="*/ 1513650 h 1586678"/>
                            <a:gd name="connsiteX2" fmla="*/ 286352 w 308532"/>
                            <a:gd name="connsiteY2" fmla="*/ 342730 h 1586678"/>
                            <a:gd name="connsiteX3" fmla="*/ 0 w 308532"/>
                            <a:gd name="connsiteY3" fmla="*/ 0 h 1586678"/>
                            <a:gd name="connsiteX4" fmla="*/ 81422 w 308532"/>
                            <a:gd name="connsiteY4" fmla="*/ 1290225 h 1586678"/>
                            <a:gd name="connsiteX5" fmla="*/ 29214 w 308532"/>
                            <a:gd name="connsiteY5" fmla="*/ 1586679 h 1586678"/>
                            <a:gd name="connsiteX6" fmla="*/ 130738 w 308532"/>
                            <a:gd name="connsiteY6" fmla="*/ 1586679 h 158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532" h="1586678">
                              <a:moveTo>
                                <a:pt x="130738" y="1586679"/>
                              </a:moveTo>
                              <a:cubicBezTo>
                                <a:pt x="136523" y="1559781"/>
                                <a:pt x="142308" y="1535197"/>
                                <a:pt x="148093" y="1513650"/>
                              </a:cubicBezTo>
                              <a:cubicBezTo>
                                <a:pt x="207099" y="1292249"/>
                                <a:pt x="366762" y="684447"/>
                                <a:pt x="286352" y="342730"/>
                              </a:cubicBezTo>
                              <a:cubicBezTo>
                                <a:pt x="246436" y="173244"/>
                                <a:pt x="0" y="0"/>
                                <a:pt x="0" y="0"/>
                              </a:cubicBezTo>
                              <a:cubicBezTo>
                                <a:pt x="146936" y="376713"/>
                                <a:pt x="230528" y="563985"/>
                                <a:pt x="81422" y="1290225"/>
                              </a:cubicBezTo>
                              <a:cubicBezTo>
                                <a:pt x="59440" y="1397238"/>
                                <a:pt x="42374" y="1496007"/>
                                <a:pt x="29214" y="1586679"/>
                              </a:cubicBezTo>
                              <a:lnTo>
                                <a:pt x="130738" y="1586679"/>
                              </a:lnTo>
                              <a:close/>
                            </a:path>
                          </a:pathLst>
                        </a:custGeom>
                        <a:solidFill>
                          <a:srgbClr val="4671F1"/>
                        </a:solidFill>
                        <a:ln w="1446" cap="flat">
                          <a:noFill/>
                          <a:prstDash val="solid"/>
                          <a:miter/>
                        </a:ln>
                      </p:spPr>
                      <p:txBody>
                        <a:bodyPr rtlCol="0" anchor="ctr"/>
                        <a:lstStyle/>
                        <a:p>
                          <a:endParaRPr lang="fr-FR"/>
                        </a:p>
                      </p:txBody>
                    </p:sp>
                    <p:sp>
                      <p:nvSpPr>
                        <p:cNvPr id="630" name="Forme libre 629">
                          <a:extLst>
                            <a:ext uri="{FF2B5EF4-FFF2-40B4-BE49-F238E27FC236}">
                              <a16:creationId xmlns:a16="http://schemas.microsoft.com/office/drawing/2014/main" id="{F53A4FAA-CA25-6F69-8639-E51187203791}"/>
                            </a:ext>
                          </a:extLst>
                        </p:cNvPr>
                        <p:cNvSpPr/>
                        <p:nvPr/>
                      </p:nvSpPr>
                      <p:spPr>
                        <a:xfrm>
                          <a:off x="1327610" y="7763828"/>
                          <a:ext cx="156829" cy="1577712"/>
                        </a:xfrm>
                        <a:custGeom>
                          <a:avLst/>
                          <a:gdLst>
                            <a:gd name="connsiteX0" fmla="*/ 0 w 156829"/>
                            <a:gd name="connsiteY0" fmla="*/ 0 h 1577712"/>
                            <a:gd name="connsiteX1" fmla="*/ 76794 w 156829"/>
                            <a:gd name="connsiteY1" fmla="*/ 1281259 h 1577712"/>
                            <a:gd name="connsiteX2" fmla="*/ 24586 w 156829"/>
                            <a:gd name="connsiteY2" fmla="*/ 1577713 h 1577712"/>
                          </a:gdLst>
                          <a:ahLst/>
                          <a:cxnLst>
                            <a:cxn ang="0">
                              <a:pos x="connsiteX0" y="connsiteY0"/>
                            </a:cxn>
                            <a:cxn ang="0">
                              <a:pos x="connsiteX1" y="connsiteY1"/>
                            </a:cxn>
                            <a:cxn ang="0">
                              <a:pos x="connsiteX2" y="connsiteY2"/>
                            </a:cxn>
                          </a:cxnLst>
                          <a:rect l="l" t="t" r="r" b="b"/>
                          <a:pathLst>
                            <a:path w="156829" h="1577712">
                              <a:moveTo>
                                <a:pt x="0" y="0"/>
                              </a:moveTo>
                              <a:cubicBezTo>
                                <a:pt x="146936" y="376713"/>
                                <a:pt x="226045" y="555020"/>
                                <a:pt x="76794" y="1281259"/>
                              </a:cubicBezTo>
                              <a:cubicBezTo>
                                <a:pt x="54812" y="1388272"/>
                                <a:pt x="37746" y="1487042"/>
                                <a:pt x="24586" y="1577713"/>
                              </a:cubicBezTo>
                            </a:path>
                          </a:pathLst>
                        </a:custGeom>
                        <a:noFill/>
                        <a:ln w="14459" cap="rnd">
                          <a:solidFill>
                            <a:srgbClr val="2E2E2E"/>
                          </a:solidFill>
                          <a:prstDash val="solid"/>
                          <a:round/>
                        </a:ln>
                      </p:spPr>
                      <p:txBody>
                        <a:bodyPr rtlCol="0" anchor="ctr"/>
                        <a:lstStyle/>
                        <a:p>
                          <a:endParaRPr lang="fr-FR"/>
                        </a:p>
                      </p:txBody>
                    </p:sp>
                    <p:sp>
                      <p:nvSpPr>
                        <p:cNvPr id="631" name="Forme libre 630">
                          <a:extLst>
                            <a:ext uri="{FF2B5EF4-FFF2-40B4-BE49-F238E27FC236}">
                              <a16:creationId xmlns:a16="http://schemas.microsoft.com/office/drawing/2014/main" id="{FD15FFC4-AC2E-EDEF-5B49-7DF5C759FAAD}"/>
                            </a:ext>
                          </a:extLst>
                        </p:cNvPr>
                        <p:cNvSpPr/>
                        <p:nvPr/>
                      </p:nvSpPr>
                      <p:spPr>
                        <a:xfrm>
                          <a:off x="514688" y="7808802"/>
                          <a:ext cx="209096" cy="681988"/>
                        </a:xfrm>
                        <a:custGeom>
                          <a:avLst/>
                          <a:gdLst>
                            <a:gd name="connsiteX0" fmla="*/ 75493 w 209096"/>
                            <a:gd name="connsiteY0" fmla="*/ 0 h 681988"/>
                            <a:gd name="connsiteX1" fmla="*/ 0 w 209096"/>
                            <a:gd name="connsiteY1" fmla="*/ 681988 h 681988"/>
                          </a:gdLst>
                          <a:ahLst/>
                          <a:cxnLst>
                            <a:cxn ang="0">
                              <a:pos x="connsiteX0" y="connsiteY0"/>
                            </a:cxn>
                            <a:cxn ang="0">
                              <a:pos x="connsiteX1" y="connsiteY1"/>
                            </a:cxn>
                          </a:cxnLst>
                          <a:rect l="l" t="t" r="r" b="b"/>
                          <a:pathLst>
                            <a:path w="209096" h="681988">
                              <a:moveTo>
                                <a:pt x="75493" y="0"/>
                              </a:moveTo>
                              <a:cubicBezTo>
                                <a:pt x="345937" y="131307"/>
                                <a:pt x="145779" y="481991"/>
                                <a:pt x="0" y="681988"/>
                              </a:cubicBezTo>
                            </a:path>
                          </a:pathLst>
                        </a:custGeom>
                        <a:noFill/>
                        <a:ln w="14459" cap="rnd">
                          <a:solidFill>
                            <a:srgbClr val="2E2E2E"/>
                          </a:solidFill>
                          <a:prstDash val="solid"/>
                          <a:round/>
                        </a:ln>
                      </p:spPr>
                      <p:txBody>
                        <a:bodyPr rtlCol="0" anchor="ctr"/>
                        <a:lstStyle/>
                        <a:p>
                          <a:endParaRPr lang="fr-FR"/>
                        </a:p>
                      </p:txBody>
                    </p:sp>
                    <p:sp>
                      <p:nvSpPr>
                        <p:cNvPr id="632" name="Forme libre 631">
                          <a:extLst>
                            <a:ext uri="{FF2B5EF4-FFF2-40B4-BE49-F238E27FC236}">
                              <a16:creationId xmlns:a16="http://schemas.microsoft.com/office/drawing/2014/main" id="{FAE27E7D-F4B7-6299-DA28-00255688F8B7}"/>
                            </a:ext>
                          </a:extLst>
                        </p:cNvPr>
                        <p:cNvSpPr/>
                        <p:nvPr/>
                      </p:nvSpPr>
                      <p:spPr>
                        <a:xfrm>
                          <a:off x="514543" y="9021226"/>
                          <a:ext cx="120904" cy="111350"/>
                        </a:xfrm>
                        <a:custGeom>
                          <a:avLst/>
                          <a:gdLst>
                            <a:gd name="connsiteX0" fmla="*/ 120904 w 120904"/>
                            <a:gd name="connsiteY0" fmla="*/ 111351 h 111350"/>
                            <a:gd name="connsiteX1" fmla="*/ 0 w 120904"/>
                            <a:gd name="connsiteY1" fmla="*/ 0 h 111350"/>
                          </a:gdLst>
                          <a:ahLst/>
                          <a:cxnLst>
                            <a:cxn ang="0">
                              <a:pos x="connsiteX0" y="connsiteY0"/>
                            </a:cxn>
                            <a:cxn ang="0">
                              <a:pos x="connsiteX1" y="connsiteY1"/>
                            </a:cxn>
                          </a:cxnLst>
                          <a:rect l="l" t="t" r="r" b="b"/>
                          <a:pathLst>
                            <a:path w="120904" h="111350">
                              <a:moveTo>
                                <a:pt x="120904" y="111351"/>
                              </a:moveTo>
                              <a:cubicBezTo>
                                <a:pt x="77662" y="87635"/>
                                <a:pt x="33842" y="41359"/>
                                <a:pt x="0" y="0"/>
                              </a:cubicBezTo>
                            </a:path>
                          </a:pathLst>
                        </a:custGeom>
                        <a:noFill/>
                        <a:ln w="14459" cap="rnd">
                          <a:solidFill>
                            <a:srgbClr val="2E2E2E"/>
                          </a:solidFill>
                          <a:prstDash val="solid"/>
                          <a:round/>
                        </a:ln>
                      </p:spPr>
                      <p:txBody>
                        <a:bodyPr rtlCol="0" anchor="ctr"/>
                        <a:lstStyle/>
                        <a:p>
                          <a:endParaRPr lang="fr-FR"/>
                        </a:p>
                      </p:txBody>
                    </p:sp>
                    <p:sp>
                      <p:nvSpPr>
                        <p:cNvPr id="633" name="Forme libre 632">
                          <a:extLst>
                            <a:ext uri="{FF2B5EF4-FFF2-40B4-BE49-F238E27FC236}">
                              <a16:creationId xmlns:a16="http://schemas.microsoft.com/office/drawing/2014/main" id="{6B362C64-D1BA-792C-4C03-778A47DDF77B}"/>
                            </a:ext>
                          </a:extLst>
                        </p:cNvPr>
                        <p:cNvSpPr/>
                        <p:nvPr/>
                      </p:nvSpPr>
                      <p:spPr>
                        <a:xfrm>
                          <a:off x="772839" y="7680098"/>
                          <a:ext cx="134643" cy="1291815"/>
                        </a:xfrm>
                        <a:custGeom>
                          <a:avLst/>
                          <a:gdLst>
                            <a:gd name="connsiteX0" fmla="*/ 88075 w 134643"/>
                            <a:gd name="connsiteY0" fmla="*/ 0 h 1291815"/>
                            <a:gd name="connsiteX1" fmla="*/ 0 w 134643"/>
                            <a:gd name="connsiteY1" fmla="*/ 420241 h 1291815"/>
                            <a:gd name="connsiteX2" fmla="*/ 134643 w 134643"/>
                            <a:gd name="connsiteY2" fmla="*/ 477363 h 1291815"/>
                            <a:gd name="connsiteX3" fmla="*/ 15619 w 134643"/>
                            <a:gd name="connsiteY3" fmla="*/ 543740 h 1291815"/>
                            <a:gd name="connsiteX4" fmla="*/ 48738 w 134643"/>
                            <a:gd name="connsiteY4" fmla="*/ 1291816 h 12918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43" h="1291815">
                              <a:moveTo>
                                <a:pt x="88075" y="0"/>
                              </a:moveTo>
                              <a:lnTo>
                                <a:pt x="0" y="420241"/>
                              </a:lnTo>
                              <a:lnTo>
                                <a:pt x="134643" y="477363"/>
                              </a:lnTo>
                              <a:lnTo>
                                <a:pt x="15619" y="543740"/>
                              </a:lnTo>
                              <a:cubicBezTo>
                                <a:pt x="15619" y="543740"/>
                                <a:pt x="109334" y="1112064"/>
                                <a:pt x="48738" y="1291816"/>
                              </a:cubicBezTo>
                            </a:path>
                          </a:pathLst>
                        </a:custGeom>
                        <a:noFill/>
                        <a:ln w="14459" cap="rnd">
                          <a:solidFill>
                            <a:srgbClr val="2E2E2E"/>
                          </a:solidFill>
                          <a:prstDash val="solid"/>
                          <a:round/>
                        </a:ln>
                      </p:spPr>
                      <p:txBody>
                        <a:bodyPr rtlCol="0" anchor="ctr"/>
                        <a:lstStyle/>
                        <a:p>
                          <a:endParaRPr lang="fr-FR"/>
                        </a:p>
                      </p:txBody>
                    </p:sp>
                    <p:sp>
                      <p:nvSpPr>
                        <p:cNvPr id="634" name="Forme libre 633">
                          <a:extLst>
                            <a:ext uri="{FF2B5EF4-FFF2-40B4-BE49-F238E27FC236}">
                              <a16:creationId xmlns:a16="http://schemas.microsoft.com/office/drawing/2014/main" id="{48052D52-45EA-C2CE-97D1-845F80BC4A05}"/>
                            </a:ext>
                          </a:extLst>
                        </p:cNvPr>
                        <p:cNvSpPr/>
                        <p:nvPr/>
                      </p:nvSpPr>
                      <p:spPr>
                        <a:xfrm>
                          <a:off x="1087103" y="7694414"/>
                          <a:ext cx="178964" cy="363698"/>
                        </a:xfrm>
                        <a:custGeom>
                          <a:avLst/>
                          <a:gdLst>
                            <a:gd name="connsiteX0" fmla="*/ 0 w 178964"/>
                            <a:gd name="connsiteY0" fmla="*/ 145769 h 363698"/>
                            <a:gd name="connsiteX1" fmla="*/ 109190 w 178964"/>
                            <a:gd name="connsiteY1" fmla="*/ 0 h 363698"/>
                            <a:gd name="connsiteX2" fmla="*/ 173981 w 178964"/>
                            <a:gd name="connsiteY2" fmla="*/ 363698 h 363698"/>
                          </a:gdLst>
                          <a:ahLst/>
                          <a:cxnLst>
                            <a:cxn ang="0">
                              <a:pos x="connsiteX0" y="connsiteY0"/>
                            </a:cxn>
                            <a:cxn ang="0">
                              <a:pos x="connsiteX1" y="connsiteY1"/>
                            </a:cxn>
                            <a:cxn ang="0">
                              <a:pos x="connsiteX2" y="connsiteY2"/>
                            </a:cxn>
                          </a:cxnLst>
                          <a:rect l="l" t="t" r="r" b="b"/>
                          <a:pathLst>
                            <a:path w="178964" h="363698">
                              <a:moveTo>
                                <a:pt x="0" y="145769"/>
                              </a:moveTo>
                              <a:cubicBezTo>
                                <a:pt x="50473" y="58712"/>
                                <a:pt x="109190" y="0"/>
                                <a:pt x="109190" y="0"/>
                              </a:cubicBezTo>
                              <a:cubicBezTo>
                                <a:pt x="109190" y="0"/>
                                <a:pt x="201025" y="184959"/>
                                <a:pt x="173981" y="363698"/>
                              </a:cubicBezTo>
                            </a:path>
                          </a:pathLst>
                        </a:custGeom>
                        <a:noFill/>
                        <a:ln w="14459" cap="rnd">
                          <a:solidFill>
                            <a:srgbClr val="2E2E2E"/>
                          </a:solidFill>
                          <a:prstDash val="solid"/>
                          <a:round/>
                        </a:ln>
                      </p:spPr>
                      <p:txBody>
                        <a:bodyPr rtlCol="0" anchor="ctr"/>
                        <a:lstStyle/>
                        <a:p>
                          <a:endParaRPr lang="fr-FR"/>
                        </a:p>
                      </p:txBody>
                    </p:sp>
                    <p:sp>
                      <p:nvSpPr>
                        <p:cNvPr id="635" name="Forme libre 634">
                          <a:extLst>
                            <a:ext uri="{FF2B5EF4-FFF2-40B4-BE49-F238E27FC236}">
                              <a16:creationId xmlns:a16="http://schemas.microsoft.com/office/drawing/2014/main" id="{71FC65D6-B5B2-0652-613F-ECD70D91E79F}"/>
                            </a:ext>
                          </a:extLst>
                        </p:cNvPr>
                        <p:cNvSpPr/>
                        <p:nvPr/>
                      </p:nvSpPr>
                      <p:spPr>
                        <a:xfrm>
                          <a:off x="1263109" y="7666071"/>
                          <a:ext cx="141772" cy="296309"/>
                        </a:xfrm>
                        <a:custGeom>
                          <a:avLst/>
                          <a:gdLst>
                            <a:gd name="connsiteX0" fmla="*/ 23863 w 141772"/>
                            <a:gd name="connsiteY0" fmla="*/ 252203 h 296309"/>
                            <a:gd name="connsiteX1" fmla="*/ 138548 w 141772"/>
                            <a:gd name="connsiteY1" fmla="*/ 296309 h 296309"/>
                            <a:gd name="connsiteX2" fmla="*/ 120326 w 141772"/>
                            <a:gd name="connsiteY2" fmla="*/ 123643 h 296309"/>
                            <a:gd name="connsiteX3" fmla="*/ 72890 w 141772"/>
                            <a:gd name="connsiteY3" fmla="*/ 0 h 296309"/>
                            <a:gd name="connsiteX4" fmla="*/ 0 w 141772"/>
                            <a:gd name="connsiteY4" fmla="*/ 221979 h 296309"/>
                            <a:gd name="connsiteX5" fmla="*/ 23863 w 141772"/>
                            <a:gd name="connsiteY5" fmla="*/ 252203 h 29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772" h="296309">
                              <a:moveTo>
                                <a:pt x="23863" y="252203"/>
                              </a:moveTo>
                              <a:cubicBezTo>
                                <a:pt x="23863" y="252203"/>
                                <a:pt x="90100" y="242658"/>
                                <a:pt x="138548" y="296309"/>
                              </a:cubicBezTo>
                              <a:cubicBezTo>
                                <a:pt x="151709" y="204047"/>
                                <a:pt x="120326" y="123643"/>
                                <a:pt x="120326" y="123643"/>
                              </a:cubicBezTo>
                              <a:lnTo>
                                <a:pt x="72890" y="0"/>
                              </a:lnTo>
                              <a:lnTo>
                                <a:pt x="0" y="221979"/>
                              </a:lnTo>
                              <a:lnTo>
                                <a:pt x="23863" y="252203"/>
                              </a:lnTo>
                              <a:close/>
                            </a:path>
                          </a:pathLst>
                        </a:custGeom>
                        <a:solidFill>
                          <a:srgbClr val="FFFFFF"/>
                        </a:solidFill>
                        <a:ln w="1446" cap="flat">
                          <a:noFill/>
                          <a:prstDash val="solid"/>
                          <a:miter/>
                        </a:ln>
                      </p:spPr>
                      <p:txBody>
                        <a:bodyPr rtlCol="0" anchor="ctr"/>
                        <a:lstStyle/>
                        <a:p>
                          <a:endParaRPr lang="fr-FR"/>
                        </a:p>
                      </p:txBody>
                    </p:sp>
                    <p:sp>
                      <p:nvSpPr>
                        <p:cNvPr id="636" name="Forme libre 635">
                          <a:extLst>
                            <a:ext uri="{FF2B5EF4-FFF2-40B4-BE49-F238E27FC236}">
                              <a16:creationId xmlns:a16="http://schemas.microsoft.com/office/drawing/2014/main" id="{CA3E1095-0B3D-6819-A329-EB866F50A8C2}"/>
                            </a:ext>
                          </a:extLst>
                        </p:cNvPr>
                        <p:cNvSpPr/>
                        <p:nvPr/>
                      </p:nvSpPr>
                      <p:spPr>
                        <a:xfrm>
                          <a:off x="1260216" y="7789714"/>
                          <a:ext cx="150848" cy="172666"/>
                        </a:xfrm>
                        <a:custGeom>
                          <a:avLst/>
                          <a:gdLst>
                            <a:gd name="connsiteX0" fmla="*/ 0 w 150848"/>
                            <a:gd name="connsiteY0" fmla="*/ 111785 h 172666"/>
                            <a:gd name="connsiteX1" fmla="*/ 123074 w 150848"/>
                            <a:gd name="connsiteY1" fmla="*/ 0 h 172666"/>
                            <a:gd name="connsiteX2" fmla="*/ 141296 w 150848"/>
                            <a:gd name="connsiteY2" fmla="*/ 172666 h 172666"/>
                          </a:gdLst>
                          <a:ahLst/>
                          <a:cxnLst>
                            <a:cxn ang="0">
                              <a:pos x="connsiteX0" y="connsiteY0"/>
                            </a:cxn>
                            <a:cxn ang="0">
                              <a:pos x="connsiteX1" y="connsiteY1"/>
                            </a:cxn>
                            <a:cxn ang="0">
                              <a:pos x="connsiteX2" y="connsiteY2"/>
                            </a:cxn>
                          </a:cxnLst>
                          <a:rect l="l" t="t" r="r" b="b"/>
                          <a:pathLst>
                            <a:path w="150848" h="172666">
                              <a:moveTo>
                                <a:pt x="0" y="111785"/>
                              </a:moveTo>
                              <a:lnTo>
                                <a:pt x="123074" y="0"/>
                              </a:lnTo>
                              <a:cubicBezTo>
                                <a:pt x="172101" y="58423"/>
                                <a:pt x="141296" y="172666"/>
                                <a:pt x="141296" y="172666"/>
                              </a:cubicBezTo>
                            </a:path>
                          </a:pathLst>
                        </a:custGeom>
                        <a:noFill/>
                        <a:ln w="14459" cap="rnd">
                          <a:solidFill>
                            <a:srgbClr val="2E2E2E"/>
                          </a:solidFill>
                          <a:prstDash val="solid"/>
                          <a:round/>
                        </a:ln>
                      </p:spPr>
                      <p:txBody>
                        <a:bodyPr rtlCol="0" anchor="ctr"/>
                        <a:lstStyle/>
                        <a:p>
                          <a:endParaRPr lang="fr-FR"/>
                        </a:p>
                      </p:txBody>
                    </p:sp>
                    <p:sp>
                      <p:nvSpPr>
                        <p:cNvPr id="637" name="Forme libre 636">
                          <a:extLst>
                            <a:ext uri="{FF2B5EF4-FFF2-40B4-BE49-F238E27FC236}">
                              <a16:creationId xmlns:a16="http://schemas.microsoft.com/office/drawing/2014/main" id="{8E727FFF-4AFD-3B33-7BF2-1B8300E74621}"/>
                            </a:ext>
                          </a:extLst>
                        </p:cNvPr>
                        <p:cNvSpPr/>
                        <p:nvPr/>
                      </p:nvSpPr>
                      <p:spPr>
                        <a:xfrm>
                          <a:off x="1409756" y="7860284"/>
                          <a:ext cx="156336" cy="1110906"/>
                        </a:xfrm>
                        <a:custGeom>
                          <a:avLst/>
                          <a:gdLst>
                            <a:gd name="connsiteX0" fmla="*/ 0 w 156336"/>
                            <a:gd name="connsiteY0" fmla="*/ 0 h 1110906"/>
                            <a:gd name="connsiteX1" fmla="*/ 156337 w 156336"/>
                            <a:gd name="connsiteY1" fmla="*/ 309903 h 1110906"/>
                            <a:gd name="connsiteX2" fmla="*/ 90100 w 156336"/>
                            <a:gd name="connsiteY2" fmla="*/ 375267 h 1110906"/>
                            <a:gd name="connsiteX3" fmla="*/ 155035 w 156336"/>
                            <a:gd name="connsiteY3" fmla="*/ 449453 h 1110906"/>
                            <a:gd name="connsiteX4" fmla="*/ 9400 w 156336"/>
                            <a:gd name="connsiteY4" fmla="*/ 1110907 h 1110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336" h="1110906">
                              <a:moveTo>
                                <a:pt x="0" y="0"/>
                              </a:moveTo>
                              <a:cubicBezTo>
                                <a:pt x="139561" y="159796"/>
                                <a:pt x="156337" y="309903"/>
                                <a:pt x="156337" y="309903"/>
                              </a:cubicBezTo>
                              <a:lnTo>
                                <a:pt x="90100" y="375267"/>
                              </a:lnTo>
                              <a:lnTo>
                                <a:pt x="155035" y="449453"/>
                              </a:lnTo>
                              <a:cubicBezTo>
                                <a:pt x="155035" y="449453"/>
                                <a:pt x="46858" y="976707"/>
                                <a:pt x="9400" y="1110907"/>
                              </a:cubicBezTo>
                            </a:path>
                          </a:pathLst>
                        </a:custGeom>
                        <a:noFill/>
                        <a:ln w="14459" cap="rnd">
                          <a:solidFill>
                            <a:srgbClr val="2E2E2E"/>
                          </a:solidFill>
                          <a:prstDash val="solid"/>
                          <a:round/>
                        </a:ln>
                      </p:spPr>
                      <p:txBody>
                        <a:bodyPr rtlCol="0" anchor="ctr"/>
                        <a:lstStyle/>
                        <a:p>
                          <a:endParaRPr lang="fr-FR"/>
                        </a:p>
                      </p:txBody>
                    </p:sp>
                  </p:grpSp>
                  <p:sp>
                    <p:nvSpPr>
                      <p:cNvPr id="638" name="Forme libre 637">
                        <a:extLst>
                          <a:ext uri="{FF2B5EF4-FFF2-40B4-BE49-F238E27FC236}">
                            <a16:creationId xmlns:a16="http://schemas.microsoft.com/office/drawing/2014/main" id="{677078B8-B15F-3992-D0DB-222472EAF59F}"/>
                          </a:ext>
                        </a:extLst>
                      </p:cNvPr>
                      <p:cNvSpPr/>
                      <p:nvPr/>
                    </p:nvSpPr>
                    <p:spPr>
                      <a:xfrm>
                        <a:off x="655405" y="9317391"/>
                        <a:ext cx="119602" cy="24294"/>
                      </a:xfrm>
                      <a:custGeom>
                        <a:avLst/>
                        <a:gdLst>
                          <a:gd name="connsiteX0" fmla="*/ 0 w 119602"/>
                          <a:gd name="connsiteY0" fmla="*/ 0 h 24294"/>
                          <a:gd name="connsiteX1" fmla="*/ 119603 w 119602"/>
                          <a:gd name="connsiteY1" fmla="*/ 24295 h 24294"/>
                        </a:gdLst>
                        <a:ahLst/>
                        <a:cxnLst>
                          <a:cxn ang="0">
                            <a:pos x="connsiteX0" y="connsiteY0"/>
                          </a:cxn>
                          <a:cxn ang="0">
                            <a:pos x="connsiteX1" y="connsiteY1"/>
                          </a:cxn>
                        </a:cxnLst>
                        <a:rect l="l" t="t" r="r" b="b"/>
                        <a:pathLst>
                          <a:path w="119602" h="24294">
                            <a:moveTo>
                              <a:pt x="0" y="0"/>
                            </a:moveTo>
                            <a:cubicBezTo>
                              <a:pt x="0" y="0"/>
                              <a:pt x="48448" y="9834"/>
                              <a:pt x="119603" y="24295"/>
                            </a:cubicBezTo>
                          </a:path>
                        </a:pathLst>
                      </a:custGeom>
                      <a:noFill/>
                      <a:ln w="14459" cap="rnd">
                        <a:solidFill>
                          <a:srgbClr val="2E2E2E"/>
                        </a:solidFill>
                        <a:prstDash val="solid"/>
                        <a:round/>
                      </a:ln>
                    </p:spPr>
                    <p:txBody>
                      <a:bodyPr rtlCol="0" anchor="ctr"/>
                      <a:lstStyle/>
                      <a:p>
                        <a:endParaRPr lang="fr-FR"/>
                      </a:p>
                    </p:txBody>
                  </p:sp>
                </p:grpSp>
                <p:sp>
                  <p:nvSpPr>
                    <p:cNvPr id="639" name="Forme libre 638">
                      <a:extLst>
                        <a:ext uri="{FF2B5EF4-FFF2-40B4-BE49-F238E27FC236}">
                          <a16:creationId xmlns:a16="http://schemas.microsoft.com/office/drawing/2014/main" id="{4B8A9918-403A-172F-F5F3-C23CEAA5DC8F}"/>
                        </a:ext>
                      </a:extLst>
                    </p:cNvPr>
                    <p:cNvSpPr/>
                    <p:nvPr/>
                  </p:nvSpPr>
                  <p:spPr>
                    <a:xfrm>
                      <a:off x="1609190" y="8097592"/>
                      <a:ext cx="25025" cy="485605"/>
                    </a:xfrm>
                    <a:custGeom>
                      <a:avLst/>
                      <a:gdLst>
                        <a:gd name="connsiteX0" fmla="*/ 0 w 25025"/>
                        <a:gd name="connsiteY0" fmla="*/ 0 h 485605"/>
                        <a:gd name="connsiteX1" fmla="*/ 4339 w 25025"/>
                        <a:gd name="connsiteY1" fmla="*/ 485606 h 485605"/>
                      </a:gdLst>
                      <a:ahLst/>
                      <a:cxnLst>
                        <a:cxn ang="0">
                          <a:pos x="connsiteX0" y="connsiteY0"/>
                        </a:cxn>
                        <a:cxn ang="0">
                          <a:pos x="connsiteX1" y="connsiteY1"/>
                        </a:cxn>
                      </a:cxnLst>
                      <a:rect l="l" t="t" r="r" b="b"/>
                      <a:pathLst>
                        <a:path w="25025" h="485605">
                          <a:moveTo>
                            <a:pt x="0" y="0"/>
                          </a:moveTo>
                          <a:cubicBezTo>
                            <a:pt x="53655" y="224003"/>
                            <a:pt x="4339" y="485606"/>
                            <a:pt x="4339" y="485606"/>
                          </a:cubicBezTo>
                        </a:path>
                      </a:pathLst>
                    </a:custGeom>
                    <a:noFill/>
                    <a:ln w="14459" cap="rnd">
                      <a:solidFill>
                        <a:srgbClr val="2E2E2E"/>
                      </a:solidFill>
                      <a:prstDash val="solid"/>
                      <a:round/>
                    </a:ln>
                  </p:spPr>
                  <p:txBody>
                    <a:bodyPr rtlCol="0" anchor="ctr"/>
                    <a:lstStyle/>
                    <a:p>
                      <a:endParaRPr lang="fr-FR"/>
                    </a:p>
                  </p:txBody>
                </p:sp>
                <p:sp>
                  <p:nvSpPr>
                    <p:cNvPr id="640" name="Forme libre 639">
                      <a:extLst>
                        <a:ext uri="{FF2B5EF4-FFF2-40B4-BE49-F238E27FC236}">
                          <a16:creationId xmlns:a16="http://schemas.microsoft.com/office/drawing/2014/main" id="{61294424-37CF-901C-7C9F-37BE56A77958}"/>
                        </a:ext>
                      </a:extLst>
                    </p:cNvPr>
                    <p:cNvSpPr/>
                    <p:nvPr/>
                  </p:nvSpPr>
                  <p:spPr>
                    <a:xfrm>
                      <a:off x="1306061" y="7455227"/>
                      <a:ext cx="116710" cy="38053"/>
                    </a:xfrm>
                    <a:custGeom>
                      <a:avLst/>
                      <a:gdLst>
                        <a:gd name="connsiteX0" fmla="*/ 0 w 116710"/>
                        <a:gd name="connsiteY0" fmla="*/ 0 h 38053"/>
                        <a:gd name="connsiteX1" fmla="*/ 116710 w 116710"/>
                        <a:gd name="connsiteY1" fmla="*/ 38033 h 38053"/>
                      </a:gdLst>
                      <a:ahLst/>
                      <a:cxnLst>
                        <a:cxn ang="0">
                          <a:pos x="connsiteX0" y="connsiteY0"/>
                        </a:cxn>
                        <a:cxn ang="0">
                          <a:pos x="connsiteX1" y="connsiteY1"/>
                        </a:cxn>
                      </a:cxnLst>
                      <a:rect l="l" t="t" r="r" b="b"/>
                      <a:pathLst>
                        <a:path w="116710" h="38053">
                          <a:moveTo>
                            <a:pt x="0" y="0"/>
                          </a:moveTo>
                          <a:cubicBezTo>
                            <a:pt x="47002" y="40202"/>
                            <a:pt x="116710" y="38033"/>
                            <a:pt x="116710" y="38033"/>
                          </a:cubicBezTo>
                        </a:path>
                      </a:pathLst>
                    </a:custGeom>
                    <a:noFill/>
                    <a:ln w="14459" cap="rnd">
                      <a:solidFill>
                        <a:srgbClr val="2E2E2E"/>
                      </a:solidFill>
                      <a:prstDash val="solid"/>
                      <a:round/>
                    </a:ln>
                  </p:spPr>
                  <p:txBody>
                    <a:bodyPr rtlCol="0" anchor="ctr"/>
                    <a:lstStyle/>
                    <a:p>
                      <a:endParaRPr lang="fr-FR"/>
                    </a:p>
                  </p:txBody>
                </p:sp>
                <p:sp>
                  <p:nvSpPr>
                    <p:cNvPr id="641" name="Forme libre 640">
                      <a:extLst>
                        <a:ext uri="{FF2B5EF4-FFF2-40B4-BE49-F238E27FC236}">
                          <a16:creationId xmlns:a16="http://schemas.microsoft.com/office/drawing/2014/main" id="{F08105F8-5FFE-C0B2-3EBD-8F503B46E603}"/>
                        </a:ext>
                      </a:extLst>
                    </p:cNvPr>
                    <p:cNvSpPr/>
                    <p:nvPr/>
                  </p:nvSpPr>
                  <p:spPr>
                    <a:xfrm rot="-3656156">
                      <a:off x="1214793" y="7197214"/>
                      <a:ext cx="160245" cy="113956"/>
                    </a:xfrm>
                    <a:custGeom>
                      <a:avLst/>
                      <a:gdLst>
                        <a:gd name="connsiteX0" fmla="*/ 160246 w 160245"/>
                        <a:gd name="connsiteY0" fmla="*/ 56978 h 113956"/>
                        <a:gd name="connsiteX1" fmla="*/ 80123 w 160245"/>
                        <a:gd name="connsiteY1" fmla="*/ 113957 h 113956"/>
                        <a:gd name="connsiteX2" fmla="*/ 0 w 160245"/>
                        <a:gd name="connsiteY2" fmla="*/ 56978 h 113956"/>
                        <a:gd name="connsiteX3" fmla="*/ 80123 w 160245"/>
                        <a:gd name="connsiteY3" fmla="*/ 0 h 113956"/>
                        <a:gd name="connsiteX4" fmla="*/ 160246 w 160245"/>
                        <a:gd name="connsiteY4" fmla="*/ 56978 h 113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245" h="113956">
                          <a:moveTo>
                            <a:pt x="160246" y="56978"/>
                          </a:moveTo>
                          <a:cubicBezTo>
                            <a:pt x="160246" y="88447"/>
                            <a:pt x="124374" y="113957"/>
                            <a:pt x="80123" y="113957"/>
                          </a:cubicBezTo>
                          <a:cubicBezTo>
                            <a:pt x="35872" y="113957"/>
                            <a:pt x="0" y="88447"/>
                            <a:pt x="0" y="56978"/>
                          </a:cubicBezTo>
                          <a:cubicBezTo>
                            <a:pt x="0" y="25510"/>
                            <a:pt x="35872" y="0"/>
                            <a:pt x="80123" y="0"/>
                          </a:cubicBezTo>
                          <a:cubicBezTo>
                            <a:pt x="124374" y="0"/>
                            <a:pt x="160246" y="25510"/>
                            <a:pt x="160246" y="56978"/>
                          </a:cubicBezTo>
                          <a:close/>
                        </a:path>
                      </a:pathLst>
                    </a:custGeom>
                    <a:noFill/>
                    <a:ln w="14459" cap="rnd">
                      <a:solidFill>
                        <a:srgbClr val="2E2E2E"/>
                      </a:solidFill>
                      <a:prstDash val="solid"/>
                      <a:round/>
                    </a:ln>
                  </p:spPr>
                  <p:txBody>
                    <a:bodyPr rtlCol="0" anchor="ctr"/>
                    <a:lstStyle/>
                    <a:p>
                      <a:endParaRPr lang="fr-FR"/>
                    </a:p>
                  </p:txBody>
                </p:sp>
                <p:sp>
                  <p:nvSpPr>
                    <p:cNvPr id="642" name="Forme libre 641">
                      <a:extLst>
                        <a:ext uri="{FF2B5EF4-FFF2-40B4-BE49-F238E27FC236}">
                          <a16:creationId xmlns:a16="http://schemas.microsoft.com/office/drawing/2014/main" id="{FCBD9360-9444-F620-257F-C5D460789682}"/>
                        </a:ext>
                      </a:extLst>
                    </p:cNvPr>
                    <p:cNvSpPr/>
                    <p:nvPr/>
                  </p:nvSpPr>
                  <p:spPr>
                    <a:xfrm rot="-3656156">
                      <a:off x="1396374" y="7174917"/>
                      <a:ext cx="160245" cy="113956"/>
                    </a:xfrm>
                    <a:custGeom>
                      <a:avLst/>
                      <a:gdLst>
                        <a:gd name="connsiteX0" fmla="*/ 160246 w 160245"/>
                        <a:gd name="connsiteY0" fmla="*/ 56978 h 113956"/>
                        <a:gd name="connsiteX1" fmla="*/ 80123 w 160245"/>
                        <a:gd name="connsiteY1" fmla="*/ 113957 h 113956"/>
                        <a:gd name="connsiteX2" fmla="*/ 0 w 160245"/>
                        <a:gd name="connsiteY2" fmla="*/ 56978 h 113956"/>
                        <a:gd name="connsiteX3" fmla="*/ 80123 w 160245"/>
                        <a:gd name="connsiteY3" fmla="*/ 0 h 113956"/>
                        <a:gd name="connsiteX4" fmla="*/ 160246 w 160245"/>
                        <a:gd name="connsiteY4" fmla="*/ 56978 h 113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245" h="113956">
                          <a:moveTo>
                            <a:pt x="160246" y="56978"/>
                          </a:moveTo>
                          <a:cubicBezTo>
                            <a:pt x="160246" y="88447"/>
                            <a:pt x="124374" y="113957"/>
                            <a:pt x="80123" y="113957"/>
                          </a:cubicBezTo>
                          <a:cubicBezTo>
                            <a:pt x="35872" y="113957"/>
                            <a:pt x="0" y="88447"/>
                            <a:pt x="0" y="56978"/>
                          </a:cubicBezTo>
                          <a:cubicBezTo>
                            <a:pt x="0" y="25510"/>
                            <a:pt x="35872" y="0"/>
                            <a:pt x="80123" y="0"/>
                          </a:cubicBezTo>
                          <a:cubicBezTo>
                            <a:pt x="124374" y="0"/>
                            <a:pt x="160246" y="25510"/>
                            <a:pt x="160246" y="56978"/>
                          </a:cubicBezTo>
                          <a:close/>
                        </a:path>
                      </a:pathLst>
                    </a:custGeom>
                    <a:noFill/>
                    <a:ln w="14459" cap="rnd">
                      <a:solidFill>
                        <a:srgbClr val="2E2E2E"/>
                      </a:solidFill>
                      <a:prstDash val="solid"/>
                      <a:round/>
                    </a:ln>
                  </p:spPr>
                  <p:txBody>
                    <a:bodyPr rtlCol="0" anchor="ctr"/>
                    <a:lstStyle/>
                    <a:p>
                      <a:endParaRPr lang="fr-FR"/>
                    </a:p>
                  </p:txBody>
                </p:sp>
                <p:sp>
                  <p:nvSpPr>
                    <p:cNvPr id="643" name="Forme libre 642">
                      <a:extLst>
                        <a:ext uri="{FF2B5EF4-FFF2-40B4-BE49-F238E27FC236}">
                          <a16:creationId xmlns:a16="http://schemas.microsoft.com/office/drawing/2014/main" id="{A4B86497-2CAD-DDB6-F9A0-551BAE05D247}"/>
                        </a:ext>
                      </a:extLst>
                    </p:cNvPr>
                    <p:cNvSpPr/>
                    <p:nvPr/>
                  </p:nvSpPr>
                  <p:spPr>
                    <a:xfrm>
                      <a:off x="1101710" y="7231223"/>
                      <a:ext cx="137825" cy="6652"/>
                    </a:xfrm>
                    <a:custGeom>
                      <a:avLst/>
                      <a:gdLst>
                        <a:gd name="connsiteX0" fmla="*/ 0 w 137825"/>
                        <a:gd name="connsiteY0" fmla="*/ 0 h 6652"/>
                        <a:gd name="connsiteX1" fmla="*/ 137825 w 137825"/>
                        <a:gd name="connsiteY1" fmla="*/ 6652 h 6652"/>
                      </a:gdLst>
                      <a:ahLst/>
                      <a:cxnLst>
                        <a:cxn ang="0">
                          <a:pos x="connsiteX0" y="connsiteY0"/>
                        </a:cxn>
                        <a:cxn ang="0">
                          <a:pos x="connsiteX1" y="connsiteY1"/>
                        </a:cxn>
                      </a:cxnLst>
                      <a:rect l="l" t="t" r="r" b="b"/>
                      <a:pathLst>
                        <a:path w="137825" h="6652">
                          <a:moveTo>
                            <a:pt x="0" y="0"/>
                          </a:moveTo>
                          <a:lnTo>
                            <a:pt x="137825" y="6652"/>
                          </a:lnTo>
                        </a:path>
                      </a:pathLst>
                    </a:custGeom>
                    <a:ln w="14459" cap="rnd">
                      <a:solidFill>
                        <a:srgbClr val="2E2E2E"/>
                      </a:solidFill>
                      <a:prstDash val="solid"/>
                      <a:round/>
                    </a:ln>
                  </p:spPr>
                  <p:txBody>
                    <a:bodyPr rtlCol="0" anchor="ctr"/>
                    <a:lstStyle/>
                    <a:p>
                      <a:endParaRPr lang="fr-FR"/>
                    </a:p>
                  </p:txBody>
                </p:sp>
                <p:sp>
                  <p:nvSpPr>
                    <p:cNvPr id="644" name="Forme libre 643">
                      <a:extLst>
                        <a:ext uri="{FF2B5EF4-FFF2-40B4-BE49-F238E27FC236}">
                          <a16:creationId xmlns:a16="http://schemas.microsoft.com/office/drawing/2014/main" id="{4316D1F3-57BD-5E45-9F40-2139E7EC9E9A}"/>
                        </a:ext>
                      </a:extLst>
                    </p:cNvPr>
                    <p:cNvSpPr/>
                    <p:nvPr/>
                  </p:nvSpPr>
                  <p:spPr>
                    <a:xfrm>
                      <a:off x="1356101" y="7205916"/>
                      <a:ext cx="62910" cy="10556"/>
                    </a:xfrm>
                    <a:custGeom>
                      <a:avLst/>
                      <a:gdLst>
                        <a:gd name="connsiteX0" fmla="*/ 0 w 62910"/>
                        <a:gd name="connsiteY0" fmla="*/ 10557 h 10556"/>
                        <a:gd name="connsiteX1" fmla="*/ 62911 w 62910"/>
                        <a:gd name="connsiteY1" fmla="*/ 0 h 10556"/>
                      </a:gdLst>
                      <a:ahLst/>
                      <a:cxnLst>
                        <a:cxn ang="0">
                          <a:pos x="connsiteX0" y="connsiteY0"/>
                        </a:cxn>
                        <a:cxn ang="0">
                          <a:pos x="connsiteX1" y="connsiteY1"/>
                        </a:cxn>
                      </a:cxnLst>
                      <a:rect l="l" t="t" r="r" b="b"/>
                      <a:pathLst>
                        <a:path w="62910" h="10556">
                          <a:moveTo>
                            <a:pt x="0" y="10557"/>
                          </a:moveTo>
                          <a:lnTo>
                            <a:pt x="62911" y="0"/>
                          </a:lnTo>
                        </a:path>
                      </a:pathLst>
                    </a:custGeom>
                    <a:ln w="14459" cap="rnd">
                      <a:solidFill>
                        <a:srgbClr val="2E2E2E"/>
                      </a:solidFill>
                      <a:prstDash val="solid"/>
                      <a:round/>
                    </a:ln>
                  </p:spPr>
                  <p:txBody>
                    <a:bodyPr rtlCol="0" anchor="ctr"/>
                    <a:lstStyle/>
                    <a:p>
                      <a:endParaRPr lang="fr-FR"/>
                    </a:p>
                  </p:txBody>
                </p:sp>
                <p:sp>
                  <p:nvSpPr>
                    <p:cNvPr id="645" name="Forme libre 644">
                      <a:extLst>
                        <a:ext uri="{FF2B5EF4-FFF2-40B4-BE49-F238E27FC236}">
                          <a16:creationId xmlns:a16="http://schemas.microsoft.com/office/drawing/2014/main" id="{46887C31-CF65-018E-26A6-9752FD401179}"/>
                        </a:ext>
                      </a:extLst>
                    </p:cNvPr>
                    <p:cNvSpPr/>
                    <p:nvPr/>
                  </p:nvSpPr>
                  <p:spPr>
                    <a:xfrm>
                      <a:off x="1023325" y="7376703"/>
                      <a:ext cx="172823" cy="317567"/>
                    </a:xfrm>
                    <a:custGeom>
                      <a:avLst/>
                      <a:gdLst>
                        <a:gd name="connsiteX0" fmla="*/ 49605 w 172823"/>
                        <a:gd name="connsiteY0" fmla="*/ 0 h 317567"/>
                        <a:gd name="connsiteX1" fmla="*/ 0 w 172823"/>
                        <a:gd name="connsiteY1" fmla="*/ 163556 h 317567"/>
                        <a:gd name="connsiteX2" fmla="*/ 172824 w 172823"/>
                        <a:gd name="connsiteY2" fmla="*/ 317567 h 317567"/>
                      </a:gdLst>
                      <a:ahLst/>
                      <a:cxnLst>
                        <a:cxn ang="0">
                          <a:pos x="connsiteX0" y="connsiteY0"/>
                        </a:cxn>
                        <a:cxn ang="0">
                          <a:pos x="connsiteX1" y="connsiteY1"/>
                        </a:cxn>
                        <a:cxn ang="0">
                          <a:pos x="connsiteX2" y="connsiteY2"/>
                        </a:cxn>
                      </a:cxnLst>
                      <a:rect l="l" t="t" r="r" b="b"/>
                      <a:pathLst>
                        <a:path w="172823" h="317567">
                          <a:moveTo>
                            <a:pt x="49605" y="0"/>
                          </a:moveTo>
                          <a:cubicBezTo>
                            <a:pt x="49316" y="-145"/>
                            <a:pt x="0" y="163556"/>
                            <a:pt x="0" y="163556"/>
                          </a:cubicBezTo>
                          <a:cubicBezTo>
                            <a:pt x="55246" y="296599"/>
                            <a:pt x="172824" y="317567"/>
                            <a:pt x="172824" y="317567"/>
                          </a:cubicBezTo>
                        </a:path>
                      </a:pathLst>
                    </a:custGeom>
                    <a:noFill/>
                    <a:ln w="14459" cap="rnd">
                      <a:solidFill>
                        <a:srgbClr val="2E2E2E"/>
                      </a:solidFill>
                      <a:prstDash val="solid"/>
                      <a:round/>
                    </a:ln>
                  </p:spPr>
                  <p:txBody>
                    <a:bodyPr rtlCol="0" anchor="ctr"/>
                    <a:lstStyle/>
                    <a:p>
                      <a:endParaRPr lang="fr-FR"/>
                    </a:p>
                  </p:txBody>
                </p:sp>
                <p:sp>
                  <p:nvSpPr>
                    <p:cNvPr id="646" name="Forme libre 645">
                      <a:extLst>
                        <a:ext uri="{FF2B5EF4-FFF2-40B4-BE49-F238E27FC236}">
                          <a16:creationId xmlns:a16="http://schemas.microsoft.com/office/drawing/2014/main" id="{2CA22321-DC93-FF13-CFD7-44DF598DB358}"/>
                        </a:ext>
                      </a:extLst>
                    </p:cNvPr>
                    <p:cNvSpPr/>
                    <p:nvPr/>
                  </p:nvSpPr>
                  <p:spPr>
                    <a:xfrm>
                      <a:off x="1303024" y="7642499"/>
                      <a:ext cx="44688" cy="123498"/>
                    </a:xfrm>
                    <a:custGeom>
                      <a:avLst/>
                      <a:gdLst>
                        <a:gd name="connsiteX0" fmla="*/ 44688 w 44688"/>
                        <a:gd name="connsiteY0" fmla="*/ 0 h 123498"/>
                        <a:gd name="connsiteX1" fmla="*/ 0 w 44688"/>
                        <a:gd name="connsiteY1" fmla="*/ 123498 h 123498"/>
                      </a:gdLst>
                      <a:ahLst/>
                      <a:cxnLst>
                        <a:cxn ang="0">
                          <a:pos x="connsiteX0" y="connsiteY0"/>
                        </a:cxn>
                        <a:cxn ang="0">
                          <a:pos x="connsiteX1" y="connsiteY1"/>
                        </a:cxn>
                      </a:cxnLst>
                      <a:rect l="l" t="t" r="r" b="b"/>
                      <a:pathLst>
                        <a:path w="44688" h="123498">
                          <a:moveTo>
                            <a:pt x="44688" y="0"/>
                          </a:moveTo>
                          <a:lnTo>
                            <a:pt x="0" y="123498"/>
                          </a:lnTo>
                        </a:path>
                      </a:pathLst>
                    </a:custGeom>
                    <a:ln w="14459" cap="rnd">
                      <a:solidFill>
                        <a:srgbClr val="2E2E2E"/>
                      </a:solidFill>
                      <a:prstDash val="solid"/>
                      <a:round/>
                    </a:ln>
                  </p:spPr>
                  <p:txBody>
                    <a:bodyPr rtlCol="0" anchor="ctr"/>
                    <a:lstStyle/>
                    <a:p>
                      <a:endParaRPr lang="fr-FR"/>
                    </a:p>
                  </p:txBody>
                </p:sp>
              </p:grpSp>
              <p:grpSp>
                <p:nvGrpSpPr>
                  <p:cNvPr id="647" name="Graphique 595">
                    <a:extLst>
                      <a:ext uri="{FF2B5EF4-FFF2-40B4-BE49-F238E27FC236}">
                        <a16:creationId xmlns:a16="http://schemas.microsoft.com/office/drawing/2014/main" id="{D713986F-F9AA-99E2-2396-0AB7FC377582}"/>
                      </a:ext>
                    </a:extLst>
                  </p:cNvPr>
                  <p:cNvGrpSpPr/>
                  <p:nvPr/>
                </p:nvGrpSpPr>
                <p:grpSpPr>
                  <a:xfrm>
                    <a:off x="1086852" y="7888917"/>
                    <a:ext cx="2026722" cy="1451466"/>
                    <a:chOff x="1086852" y="7888917"/>
                    <a:chExt cx="2026722" cy="1451466"/>
                  </a:xfrm>
                  <a:solidFill>
                    <a:srgbClr val="FFFFFF"/>
                  </a:solidFill>
                </p:grpSpPr>
                <p:sp>
                  <p:nvSpPr>
                    <p:cNvPr id="648" name="Forme libre 647">
                      <a:extLst>
                        <a:ext uri="{FF2B5EF4-FFF2-40B4-BE49-F238E27FC236}">
                          <a16:creationId xmlns:a16="http://schemas.microsoft.com/office/drawing/2014/main" id="{1D29BCE9-3820-09B8-88E7-1786B1EF20DF}"/>
                        </a:ext>
                      </a:extLst>
                    </p:cNvPr>
                    <p:cNvSpPr/>
                    <p:nvPr/>
                  </p:nvSpPr>
                  <p:spPr>
                    <a:xfrm>
                      <a:off x="1875618" y="8625569"/>
                      <a:ext cx="718883" cy="714815"/>
                    </a:xfrm>
                    <a:custGeom>
                      <a:avLst/>
                      <a:gdLst>
                        <a:gd name="connsiteX0" fmla="*/ 3437 w 718883"/>
                        <a:gd name="connsiteY0" fmla="*/ 617925 h 714815"/>
                        <a:gd name="connsiteX1" fmla="*/ 77195 w 718883"/>
                        <a:gd name="connsiteY1" fmla="*/ 714815 h 714815"/>
                        <a:gd name="connsiteX2" fmla="*/ 718884 w 718883"/>
                        <a:gd name="connsiteY2" fmla="*/ 714815 h 714815"/>
                        <a:gd name="connsiteX3" fmla="*/ 420383 w 718883"/>
                        <a:gd name="connsiteY3" fmla="*/ 707295 h 714815"/>
                        <a:gd name="connsiteX4" fmla="*/ 357907 w 718883"/>
                        <a:gd name="connsiteY4" fmla="*/ 635713 h 714815"/>
                        <a:gd name="connsiteX5" fmla="*/ 450465 w 718883"/>
                        <a:gd name="connsiteY5" fmla="*/ 0 h 714815"/>
                        <a:gd name="connsiteX6" fmla="*/ 198822 w 718883"/>
                        <a:gd name="connsiteY6" fmla="*/ 0 h 714815"/>
                        <a:gd name="connsiteX7" fmla="*/ 3437 w 718883"/>
                        <a:gd name="connsiteY7" fmla="*/ 617925 h 71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883" h="714815">
                          <a:moveTo>
                            <a:pt x="3437" y="617925"/>
                          </a:moveTo>
                          <a:cubicBezTo>
                            <a:pt x="-11748" y="666081"/>
                            <a:pt x="25275" y="714815"/>
                            <a:pt x="77195" y="714815"/>
                          </a:cubicBezTo>
                          <a:lnTo>
                            <a:pt x="718884" y="714815"/>
                          </a:lnTo>
                          <a:lnTo>
                            <a:pt x="420383" y="707295"/>
                          </a:lnTo>
                          <a:cubicBezTo>
                            <a:pt x="381625" y="706283"/>
                            <a:pt x="352556" y="672878"/>
                            <a:pt x="357907" y="635713"/>
                          </a:cubicBezTo>
                          <a:lnTo>
                            <a:pt x="450465" y="0"/>
                          </a:lnTo>
                          <a:lnTo>
                            <a:pt x="198822" y="0"/>
                          </a:lnTo>
                          <a:lnTo>
                            <a:pt x="3437" y="617925"/>
                          </a:lnTo>
                          <a:close/>
                        </a:path>
                      </a:pathLst>
                    </a:custGeom>
                    <a:solidFill>
                      <a:srgbClr val="FFFFFF"/>
                    </a:solidFill>
                    <a:ln w="14459" cap="rnd">
                      <a:solidFill>
                        <a:srgbClr val="C1C7D7"/>
                      </a:solidFill>
                      <a:prstDash val="solid"/>
                      <a:round/>
                    </a:ln>
                  </p:spPr>
                  <p:txBody>
                    <a:bodyPr rtlCol="0" anchor="ctr"/>
                    <a:lstStyle/>
                    <a:p>
                      <a:endParaRPr lang="fr-FR"/>
                    </a:p>
                  </p:txBody>
                </p:sp>
                <p:sp>
                  <p:nvSpPr>
                    <p:cNvPr id="649" name="Forme libre 648">
                      <a:extLst>
                        <a:ext uri="{FF2B5EF4-FFF2-40B4-BE49-F238E27FC236}">
                          <a16:creationId xmlns:a16="http://schemas.microsoft.com/office/drawing/2014/main" id="{9C7BB289-0DB4-3C84-59B4-327180FDDD2F}"/>
                        </a:ext>
                      </a:extLst>
                    </p:cNvPr>
                    <p:cNvSpPr/>
                    <p:nvPr/>
                  </p:nvSpPr>
                  <p:spPr>
                    <a:xfrm>
                      <a:off x="1086852" y="7888917"/>
                      <a:ext cx="2025794" cy="1229198"/>
                    </a:xfrm>
                    <a:custGeom>
                      <a:avLst/>
                      <a:gdLst>
                        <a:gd name="connsiteX0" fmla="*/ 241337 w 2025794"/>
                        <a:gd name="connsiteY0" fmla="*/ 1229199 h 1229198"/>
                        <a:gd name="connsiteX1" fmla="*/ 1991990 w 2025794"/>
                        <a:gd name="connsiteY1" fmla="*/ 1229199 h 1229198"/>
                        <a:gd name="connsiteX2" fmla="*/ 2025253 w 2025794"/>
                        <a:gd name="connsiteY2" fmla="*/ 1190588 h 1229198"/>
                        <a:gd name="connsiteX3" fmla="*/ 1830736 w 2025794"/>
                        <a:gd name="connsiteY3" fmla="*/ 38611 h 1229198"/>
                        <a:gd name="connsiteX4" fmla="*/ 1784457 w 2025794"/>
                        <a:gd name="connsiteY4" fmla="*/ 0 h 1229198"/>
                        <a:gd name="connsiteX5" fmla="*/ 33804 w 2025794"/>
                        <a:gd name="connsiteY5" fmla="*/ 0 h 1229198"/>
                        <a:gd name="connsiteX6" fmla="*/ 541 w 2025794"/>
                        <a:gd name="connsiteY6" fmla="*/ 38611 h 1229198"/>
                        <a:gd name="connsiteX7" fmla="*/ 195058 w 2025794"/>
                        <a:gd name="connsiteY7" fmla="*/ 1190588 h 1229198"/>
                        <a:gd name="connsiteX8" fmla="*/ 241337 w 2025794"/>
                        <a:gd name="connsiteY8" fmla="*/ 1229199 h 1229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5794" h="1229198">
                          <a:moveTo>
                            <a:pt x="241337" y="1229199"/>
                          </a:moveTo>
                          <a:lnTo>
                            <a:pt x="1991990" y="1229199"/>
                          </a:lnTo>
                          <a:cubicBezTo>
                            <a:pt x="2013973" y="1229199"/>
                            <a:pt x="2028869" y="1211990"/>
                            <a:pt x="2025253" y="1190588"/>
                          </a:cubicBezTo>
                          <a:lnTo>
                            <a:pt x="1830736" y="38611"/>
                          </a:lnTo>
                          <a:cubicBezTo>
                            <a:pt x="1827121" y="17353"/>
                            <a:pt x="1806440" y="0"/>
                            <a:pt x="1784457" y="0"/>
                          </a:cubicBezTo>
                          <a:lnTo>
                            <a:pt x="33804" y="0"/>
                          </a:lnTo>
                          <a:cubicBezTo>
                            <a:pt x="11821" y="0"/>
                            <a:pt x="-3075" y="17209"/>
                            <a:pt x="541" y="38611"/>
                          </a:cubicBezTo>
                          <a:lnTo>
                            <a:pt x="195058" y="1190588"/>
                          </a:lnTo>
                          <a:cubicBezTo>
                            <a:pt x="198673" y="1211990"/>
                            <a:pt x="219354" y="1229199"/>
                            <a:pt x="241337" y="1229199"/>
                          </a:cubicBezTo>
                          <a:close/>
                        </a:path>
                      </a:pathLst>
                    </a:custGeom>
                    <a:solidFill>
                      <a:srgbClr val="FFFFFF"/>
                    </a:solidFill>
                    <a:ln w="14459" cap="rnd">
                      <a:solidFill>
                        <a:srgbClr val="C1C7D7"/>
                      </a:solidFill>
                      <a:prstDash val="solid"/>
                      <a:round/>
                    </a:ln>
                  </p:spPr>
                  <p:txBody>
                    <a:bodyPr rtlCol="0" anchor="ctr"/>
                    <a:lstStyle/>
                    <a:p>
                      <a:endParaRPr lang="fr-FR"/>
                    </a:p>
                  </p:txBody>
                </p:sp>
                <p:sp>
                  <p:nvSpPr>
                    <p:cNvPr id="650" name="Forme libre 649">
                      <a:extLst>
                        <a:ext uri="{FF2B5EF4-FFF2-40B4-BE49-F238E27FC236}">
                          <a16:creationId xmlns:a16="http://schemas.microsoft.com/office/drawing/2014/main" id="{13EC8BC3-72E9-6CF2-AB5F-7C9108914FE7}"/>
                        </a:ext>
                      </a:extLst>
                    </p:cNvPr>
                    <p:cNvSpPr/>
                    <p:nvPr/>
                  </p:nvSpPr>
                  <p:spPr>
                    <a:xfrm>
                      <a:off x="1257613" y="8936050"/>
                      <a:ext cx="1855960" cy="182065"/>
                    </a:xfrm>
                    <a:custGeom>
                      <a:avLst/>
                      <a:gdLst>
                        <a:gd name="connsiteX0" fmla="*/ 0 w 1855960"/>
                        <a:gd name="connsiteY0" fmla="*/ 0 h 182065"/>
                        <a:gd name="connsiteX1" fmla="*/ 25309 w 1855960"/>
                        <a:gd name="connsiteY1" fmla="*/ 149962 h 182065"/>
                        <a:gd name="connsiteX2" fmla="*/ 63923 w 1855960"/>
                        <a:gd name="connsiteY2" fmla="*/ 182066 h 182065"/>
                        <a:gd name="connsiteX3" fmla="*/ 1827737 w 1855960"/>
                        <a:gd name="connsiteY3" fmla="*/ 182066 h 182065"/>
                        <a:gd name="connsiteX4" fmla="*/ 1855504 w 1855960"/>
                        <a:gd name="connsiteY4" fmla="*/ 149962 h 182065"/>
                        <a:gd name="connsiteX5" fmla="*/ 1830195 w 1855960"/>
                        <a:gd name="connsiteY5" fmla="*/ 0 h 182065"/>
                        <a:gd name="connsiteX6" fmla="*/ 0 w 1855960"/>
                        <a:gd name="connsiteY6" fmla="*/ 0 h 182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5960" h="182065">
                          <a:moveTo>
                            <a:pt x="0" y="0"/>
                          </a:moveTo>
                          <a:cubicBezTo>
                            <a:pt x="15330" y="91105"/>
                            <a:pt x="25309" y="149962"/>
                            <a:pt x="25309" y="149962"/>
                          </a:cubicBezTo>
                          <a:cubicBezTo>
                            <a:pt x="28346" y="167750"/>
                            <a:pt x="45556" y="182066"/>
                            <a:pt x="63923" y="182066"/>
                          </a:cubicBezTo>
                          <a:lnTo>
                            <a:pt x="1827737" y="182066"/>
                          </a:lnTo>
                          <a:cubicBezTo>
                            <a:pt x="1846104" y="182066"/>
                            <a:pt x="1858542" y="167605"/>
                            <a:pt x="1855504" y="149962"/>
                          </a:cubicBezTo>
                          <a:cubicBezTo>
                            <a:pt x="1855504" y="149962"/>
                            <a:pt x="1845526" y="91105"/>
                            <a:pt x="1830195" y="0"/>
                          </a:cubicBezTo>
                          <a:lnTo>
                            <a:pt x="0" y="0"/>
                          </a:lnTo>
                          <a:close/>
                        </a:path>
                      </a:pathLst>
                    </a:custGeom>
                    <a:solidFill>
                      <a:srgbClr val="FFFFFF"/>
                    </a:solidFill>
                    <a:ln w="14459" cap="rnd">
                      <a:solidFill>
                        <a:srgbClr val="C1C7D7"/>
                      </a:solidFill>
                      <a:prstDash val="solid"/>
                      <a:round/>
                    </a:ln>
                  </p:spPr>
                  <p:txBody>
                    <a:bodyPr rtlCol="0" anchor="ctr"/>
                    <a:lstStyle/>
                    <a:p>
                      <a:endParaRPr lang="fr-FR"/>
                    </a:p>
                  </p:txBody>
                </p:sp>
                <p:sp>
                  <p:nvSpPr>
                    <p:cNvPr id="651" name="Forme libre 650">
                      <a:extLst>
                        <a:ext uri="{FF2B5EF4-FFF2-40B4-BE49-F238E27FC236}">
                          <a16:creationId xmlns:a16="http://schemas.microsoft.com/office/drawing/2014/main" id="{C765C97A-5E25-DD6E-2220-709127F992E5}"/>
                        </a:ext>
                      </a:extLst>
                    </p:cNvPr>
                    <p:cNvSpPr/>
                    <p:nvPr/>
                  </p:nvSpPr>
                  <p:spPr>
                    <a:xfrm>
                      <a:off x="1124705" y="7925504"/>
                      <a:ext cx="1919282" cy="974393"/>
                    </a:xfrm>
                    <a:custGeom>
                      <a:avLst/>
                      <a:gdLst>
                        <a:gd name="connsiteX0" fmla="*/ 1919283 w 1919282"/>
                        <a:gd name="connsiteY0" fmla="*/ 974393 h 974393"/>
                        <a:gd name="connsiteX1" fmla="*/ 1754703 w 1919282"/>
                        <a:gd name="connsiteY1" fmla="*/ 0 h 974393"/>
                        <a:gd name="connsiteX2" fmla="*/ 0 w 1919282"/>
                        <a:gd name="connsiteY2" fmla="*/ 0 h 974393"/>
                        <a:gd name="connsiteX3" fmla="*/ 164580 w 1919282"/>
                        <a:gd name="connsiteY3" fmla="*/ 974393 h 974393"/>
                      </a:gdLst>
                      <a:ahLst/>
                      <a:cxnLst>
                        <a:cxn ang="0">
                          <a:pos x="connsiteX0" y="connsiteY0"/>
                        </a:cxn>
                        <a:cxn ang="0">
                          <a:pos x="connsiteX1" y="connsiteY1"/>
                        </a:cxn>
                        <a:cxn ang="0">
                          <a:pos x="connsiteX2" y="connsiteY2"/>
                        </a:cxn>
                        <a:cxn ang="0">
                          <a:pos x="connsiteX3" y="connsiteY3"/>
                        </a:cxn>
                      </a:cxnLst>
                      <a:rect l="l" t="t" r="r" b="b"/>
                      <a:pathLst>
                        <a:path w="1919282" h="974393">
                          <a:moveTo>
                            <a:pt x="1919283" y="974393"/>
                          </a:moveTo>
                          <a:lnTo>
                            <a:pt x="1754703" y="0"/>
                          </a:lnTo>
                          <a:lnTo>
                            <a:pt x="0" y="0"/>
                          </a:lnTo>
                          <a:lnTo>
                            <a:pt x="164580" y="974393"/>
                          </a:lnTo>
                          <a:close/>
                        </a:path>
                      </a:pathLst>
                    </a:custGeom>
                    <a:solidFill>
                      <a:srgbClr val="FFFFFF"/>
                    </a:solidFill>
                    <a:ln w="14459" cap="rnd">
                      <a:solidFill>
                        <a:srgbClr val="C1C7D7"/>
                      </a:solidFill>
                      <a:prstDash val="solid"/>
                      <a:round/>
                    </a:ln>
                  </p:spPr>
                  <p:txBody>
                    <a:bodyPr rtlCol="0" anchor="ctr"/>
                    <a:lstStyle/>
                    <a:p>
                      <a:endParaRPr lang="fr-FR"/>
                    </a:p>
                  </p:txBody>
                </p:sp>
              </p:grpSp>
              <p:grpSp>
                <p:nvGrpSpPr>
                  <p:cNvPr id="652" name="Graphique 595">
                    <a:extLst>
                      <a:ext uri="{FF2B5EF4-FFF2-40B4-BE49-F238E27FC236}">
                        <a16:creationId xmlns:a16="http://schemas.microsoft.com/office/drawing/2014/main" id="{14165D83-4182-1F01-4C86-7ED1734AFB14}"/>
                      </a:ext>
                    </a:extLst>
                  </p:cNvPr>
                  <p:cNvGrpSpPr/>
                  <p:nvPr/>
                </p:nvGrpSpPr>
                <p:grpSpPr>
                  <a:xfrm>
                    <a:off x="1337878" y="8025575"/>
                    <a:ext cx="1523596" cy="781047"/>
                    <a:chOff x="1337878" y="8025575"/>
                    <a:chExt cx="1523596" cy="781047"/>
                  </a:xfrm>
                </p:grpSpPr>
                <p:grpSp>
                  <p:nvGrpSpPr>
                    <p:cNvPr id="653" name="Graphique 595">
                      <a:extLst>
                        <a:ext uri="{FF2B5EF4-FFF2-40B4-BE49-F238E27FC236}">
                          <a16:creationId xmlns:a16="http://schemas.microsoft.com/office/drawing/2014/main" id="{B7829C45-0629-4A1C-C8B6-D78B0A87F391}"/>
                        </a:ext>
                      </a:extLst>
                    </p:cNvPr>
                    <p:cNvGrpSpPr/>
                    <p:nvPr/>
                  </p:nvGrpSpPr>
                  <p:grpSpPr>
                    <a:xfrm>
                      <a:off x="1368827" y="8215595"/>
                      <a:ext cx="575741" cy="579061"/>
                      <a:chOff x="1368827" y="8215595"/>
                      <a:chExt cx="575741" cy="579061"/>
                    </a:xfrm>
                  </p:grpSpPr>
                  <p:grpSp>
                    <p:nvGrpSpPr>
                      <p:cNvPr id="654" name="Graphique 595">
                        <a:extLst>
                          <a:ext uri="{FF2B5EF4-FFF2-40B4-BE49-F238E27FC236}">
                            <a16:creationId xmlns:a16="http://schemas.microsoft.com/office/drawing/2014/main" id="{CE2B1CFC-B255-0F40-2D0F-011D587EE55C}"/>
                          </a:ext>
                        </a:extLst>
                      </p:cNvPr>
                      <p:cNvGrpSpPr/>
                      <p:nvPr/>
                    </p:nvGrpSpPr>
                    <p:grpSpPr>
                      <a:xfrm>
                        <a:off x="1368827" y="8215595"/>
                        <a:ext cx="559688" cy="480544"/>
                        <a:chOff x="1368827" y="8215595"/>
                        <a:chExt cx="559688" cy="480544"/>
                      </a:xfrm>
                    </p:grpSpPr>
                    <p:sp>
                      <p:nvSpPr>
                        <p:cNvPr id="655" name="Forme libre 654">
                          <a:extLst>
                            <a:ext uri="{FF2B5EF4-FFF2-40B4-BE49-F238E27FC236}">
                              <a16:creationId xmlns:a16="http://schemas.microsoft.com/office/drawing/2014/main" id="{90C0925C-6CE2-F86A-C92C-9F00D3406843}"/>
                            </a:ext>
                          </a:extLst>
                        </p:cNvPr>
                        <p:cNvSpPr/>
                        <p:nvPr/>
                      </p:nvSpPr>
                      <p:spPr>
                        <a:xfrm>
                          <a:off x="1368827" y="8215595"/>
                          <a:ext cx="559688" cy="480544"/>
                        </a:xfrm>
                        <a:custGeom>
                          <a:avLst/>
                          <a:gdLst>
                            <a:gd name="connsiteX0" fmla="*/ 78241 w 559688"/>
                            <a:gd name="connsiteY0" fmla="*/ 480544 h 480544"/>
                            <a:gd name="connsiteX1" fmla="*/ 559688 w 559688"/>
                            <a:gd name="connsiteY1" fmla="*/ 480544 h 480544"/>
                            <a:gd name="connsiteX2" fmla="*/ 481448 w 559688"/>
                            <a:gd name="connsiteY2" fmla="*/ 0 h 480544"/>
                            <a:gd name="connsiteX3" fmla="*/ 0 w 559688"/>
                            <a:gd name="connsiteY3" fmla="*/ 0 h 480544"/>
                          </a:gdLst>
                          <a:ahLst/>
                          <a:cxnLst>
                            <a:cxn ang="0">
                              <a:pos x="connsiteX0" y="connsiteY0"/>
                            </a:cxn>
                            <a:cxn ang="0">
                              <a:pos x="connsiteX1" y="connsiteY1"/>
                            </a:cxn>
                            <a:cxn ang="0">
                              <a:pos x="connsiteX2" y="connsiteY2"/>
                            </a:cxn>
                            <a:cxn ang="0">
                              <a:pos x="connsiteX3" y="connsiteY3"/>
                            </a:cxn>
                          </a:cxnLst>
                          <a:rect l="l" t="t" r="r" b="b"/>
                          <a:pathLst>
                            <a:path w="559688" h="480544">
                              <a:moveTo>
                                <a:pt x="78241" y="480544"/>
                              </a:moveTo>
                              <a:lnTo>
                                <a:pt x="559688" y="480544"/>
                              </a:lnTo>
                              <a:lnTo>
                                <a:pt x="481448" y="0"/>
                              </a:lnTo>
                              <a:lnTo>
                                <a:pt x="0" y="0"/>
                              </a:lnTo>
                              <a:close/>
                            </a:path>
                          </a:pathLst>
                        </a:custGeom>
                        <a:solidFill>
                          <a:srgbClr val="FFFFFF"/>
                        </a:solidFill>
                        <a:ln w="14459" cap="rnd">
                          <a:solidFill>
                            <a:srgbClr val="C1C7D7"/>
                          </a:solidFill>
                          <a:prstDash val="solid"/>
                          <a:round/>
                        </a:ln>
                      </p:spPr>
                      <p:txBody>
                        <a:bodyPr rtlCol="0" anchor="ctr"/>
                        <a:lstStyle/>
                        <a:p>
                          <a:endParaRPr lang="fr-FR"/>
                        </a:p>
                      </p:txBody>
                    </p:sp>
                    <p:sp>
                      <p:nvSpPr>
                        <p:cNvPr id="656" name="Forme libre 655">
                          <a:extLst>
                            <a:ext uri="{FF2B5EF4-FFF2-40B4-BE49-F238E27FC236}">
                              <a16:creationId xmlns:a16="http://schemas.microsoft.com/office/drawing/2014/main" id="{7262D637-29DD-143F-ED09-50CC53CDE18C}"/>
                            </a:ext>
                          </a:extLst>
                        </p:cNvPr>
                        <p:cNvSpPr/>
                        <p:nvPr/>
                      </p:nvSpPr>
                      <p:spPr>
                        <a:xfrm>
                          <a:off x="1405417" y="8366758"/>
                          <a:ext cx="523098" cy="329380"/>
                        </a:xfrm>
                        <a:custGeom>
                          <a:avLst/>
                          <a:gdLst>
                            <a:gd name="connsiteX0" fmla="*/ 0 w 523098"/>
                            <a:gd name="connsiteY0" fmla="*/ 73852 h 329380"/>
                            <a:gd name="connsiteX1" fmla="*/ 197409 w 523098"/>
                            <a:gd name="connsiteY1" fmla="*/ 212824 h 329380"/>
                            <a:gd name="connsiteX2" fmla="*/ 469444 w 523098"/>
                            <a:gd name="connsiteY2" fmla="*/ 245 h 329380"/>
                            <a:gd name="connsiteX3" fmla="*/ 523099 w 523098"/>
                            <a:gd name="connsiteY3" fmla="*/ 329381 h 329380"/>
                            <a:gd name="connsiteX4" fmla="*/ 41651 w 523098"/>
                            <a:gd name="connsiteY4" fmla="*/ 329381 h 329380"/>
                            <a:gd name="connsiteX5" fmla="*/ 0 w 523098"/>
                            <a:gd name="connsiteY5" fmla="*/ 73852 h 32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098" h="329380">
                              <a:moveTo>
                                <a:pt x="0" y="73852"/>
                              </a:moveTo>
                              <a:cubicBezTo>
                                <a:pt x="0" y="73852"/>
                                <a:pt x="66382" y="231334"/>
                                <a:pt x="197409" y="212824"/>
                              </a:cubicBezTo>
                              <a:cubicBezTo>
                                <a:pt x="328293" y="194458"/>
                                <a:pt x="367196" y="-7998"/>
                                <a:pt x="469444" y="245"/>
                              </a:cubicBezTo>
                              <a:lnTo>
                                <a:pt x="523099" y="329381"/>
                              </a:lnTo>
                              <a:lnTo>
                                <a:pt x="41651" y="329381"/>
                              </a:lnTo>
                              <a:lnTo>
                                <a:pt x="0" y="73852"/>
                              </a:lnTo>
                              <a:close/>
                            </a:path>
                          </a:pathLst>
                        </a:custGeom>
                        <a:solidFill>
                          <a:srgbClr val="C1C7D7"/>
                        </a:solidFill>
                        <a:ln w="14459" cap="rnd">
                          <a:solidFill>
                            <a:srgbClr val="C1C7D7"/>
                          </a:solidFill>
                          <a:prstDash val="solid"/>
                          <a:round/>
                        </a:ln>
                      </p:spPr>
                      <p:txBody>
                        <a:bodyPr rtlCol="0" anchor="ctr"/>
                        <a:lstStyle/>
                        <a:p>
                          <a:endParaRPr lang="fr-FR"/>
                        </a:p>
                      </p:txBody>
                    </p:sp>
                    <p:sp>
                      <p:nvSpPr>
                        <p:cNvPr id="657" name="Forme libre 656">
                          <a:extLst>
                            <a:ext uri="{FF2B5EF4-FFF2-40B4-BE49-F238E27FC236}">
                              <a16:creationId xmlns:a16="http://schemas.microsoft.com/office/drawing/2014/main" id="{818FD07A-0EB8-856A-6834-05D587DA0CF7}"/>
                            </a:ext>
                          </a:extLst>
                        </p:cNvPr>
                        <p:cNvSpPr/>
                        <p:nvPr/>
                      </p:nvSpPr>
                      <p:spPr>
                        <a:xfrm>
                          <a:off x="1375480" y="8256520"/>
                          <a:ext cx="41651" cy="83441"/>
                        </a:xfrm>
                        <a:custGeom>
                          <a:avLst/>
                          <a:gdLst>
                            <a:gd name="connsiteX0" fmla="*/ 41651 w 41651"/>
                            <a:gd name="connsiteY0" fmla="*/ 83441 h 83441"/>
                            <a:gd name="connsiteX1" fmla="*/ 0 w 41651"/>
                            <a:gd name="connsiteY1" fmla="*/ 0 h 83441"/>
                          </a:gdLst>
                          <a:ahLst/>
                          <a:cxnLst>
                            <a:cxn ang="0">
                              <a:pos x="connsiteX0" y="connsiteY0"/>
                            </a:cxn>
                            <a:cxn ang="0">
                              <a:pos x="connsiteX1" y="connsiteY1"/>
                            </a:cxn>
                          </a:cxnLst>
                          <a:rect l="l" t="t" r="r" b="b"/>
                          <a:pathLst>
                            <a:path w="41651" h="83441">
                              <a:moveTo>
                                <a:pt x="41651" y="83441"/>
                              </a:moveTo>
                              <a:cubicBezTo>
                                <a:pt x="26321" y="56254"/>
                                <a:pt x="13595" y="28055"/>
                                <a:pt x="0" y="0"/>
                              </a:cubicBezTo>
                            </a:path>
                          </a:pathLst>
                        </a:custGeom>
                        <a:noFill/>
                        <a:ln w="14459" cap="rnd">
                          <a:solidFill>
                            <a:srgbClr val="C1C7D7"/>
                          </a:solidFill>
                          <a:prstDash val="solid"/>
                          <a:round/>
                        </a:ln>
                      </p:spPr>
                      <p:txBody>
                        <a:bodyPr rtlCol="0" anchor="ctr"/>
                        <a:lstStyle/>
                        <a:p>
                          <a:endParaRPr lang="fr-FR"/>
                        </a:p>
                      </p:txBody>
                    </p:sp>
                    <p:sp>
                      <p:nvSpPr>
                        <p:cNvPr id="658" name="Forme libre 657">
                          <a:extLst>
                            <a:ext uri="{FF2B5EF4-FFF2-40B4-BE49-F238E27FC236}">
                              <a16:creationId xmlns:a16="http://schemas.microsoft.com/office/drawing/2014/main" id="{0E07CC9A-5083-831A-D420-C9F02258E5E5}"/>
                            </a:ext>
                          </a:extLst>
                        </p:cNvPr>
                        <p:cNvSpPr/>
                        <p:nvPr/>
                      </p:nvSpPr>
                      <p:spPr>
                        <a:xfrm>
                          <a:off x="1451407" y="8391153"/>
                          <a:ext cx="36444" cy="35285"/>
                        </a:xfrm>
                        <a:custGeom>
                          <a:avLst/>
                          <a:gdLst>
                            <a:gd name="connsiteX0" fmla="*/ 36445 w 36444"/>
                            <a:gd name="connsiteY0" fmla="*/ 35285 h 35285"/>
                            <a:gd name="connsiteX1" fmla="*/ 0 w 36444"/>
                            <a:gd name="connsiteY1" fmla="*/ 0 h 35285"/>
                          </a:gdLst>
                          <a:ahLst/>
                          <a:cxnLst>
                            <a:cxn ang="0">
                              <a:pos x="connsiteX0" y="connsiteY0"/>
                            </a:cxn>
                            <a:cxn ang="0">
                              <a:pos x="connsiteX1" y="connsiteY1"/>
                            </a:cxn>
                          </a:cxnLst>
                          <a:rect l="l" t="t" r="r" b="b"/>
                          <a:pathLst>
                            <a:path w="36444" h="35285">
                              <a:moveTo>
                                <a:pt x="36445" y="35285"/>
                              </a:moveTo>
                              <a:cubicBezTo>
                                <a:pt x="22850" y="25307"/>
                                <a:pt x="10702" y="13160"/>
                                <a:pt x="0" y="0"/>
                              </a:cubicBezTo>
                            </a:path>
                          </a:pathLst>
                        </a:custGeom>
                        <a:noFill/>
                        <a:ln w="14459" cap="rnd">
                          <a:solidFill>
                            <a:srgbClr val="C1C7D7"/>
                          </a:solidFill>
                          <a:prstDash val="solid"/>
                          <a:round/>
                        </a:ln>
                      </p:spPr>
                      <p:txBody>
                        <a:bodyPr rtlCol="0" anchor="ctr"/>
                        <a:lstStyle/>
                        <a:p>
                          <a:endParaRPr lang="fr-FR"/>
                        </a:p>
                      </p:txBody>
                    </p:sp>
                    <p:sp>
                      <p:nvSpPr>
                        <p:cNvPr id="659" name="Forme libre 658">
                          <a:extLst>
                            <a:ext uri="{FF2B5EF4-FFF2-40B4-BE49-F238E27FC236}">
                              <a16:creationId xmlns:a16="http://schemas.microsoft.com/office/drawing/2014/main" id="{5CB572DD-AFE0-89E8-0F7A-01DE9C951A52}"/>
                            </a:ext>
                          </a:extLst>
                        </p:cNvPr>
                        <p:cNvSpPr/>
                        <p:nvPr/>
                      </p:nvSpPr>
                      <p:spPr>
                        <a:xfrm>
                          <a:off x="1535288" y="8457964"/>
                          <a:ext cx="61898" cy="12225"/>
                        </a:xfrm>
                        <a:custGeom>
                          <a:avLst/>
                          <a:gdLst>
                            <a:gd name="connsiteX0" fmla="*/ 61898 w 61898"/>
                            <a:gd name="connsiteY0" fmla="*/ 8388 h 12225"/>
                            <a:gd name="connsiteX1" fmla="*/ 0 w 61898"/>
                            <a:gd name="connsiteY1" fmla="*/ 0 h 12225"/>
                          </a:gdLst>
                          <a:ahLst/>
                          <a:cxnLst>
                            <a:cxn ang="0">
                              <a:pos x="connsiteX0" y="connsiteY0"/>
                            </a:cxn>
                            <a:cxn ang="0">
                              <a:pos x="connsiteX1" y="connsiteY1"/>
                            </a:cxn>
                          </a:cxnLst>
                          <a:rect l="l" t="t" r="r" b="b"/>
                          <a:pathLst>
                            <a:path w="61898" h="12225">
                              <a:moveTo>
                                <a:pt x="61898" y="8388"/>
                              </a:moveTo>
                              <a:cubicBezTo>
                                <a:pt x="42953" y="16630"/>
                                <a:pt x="20103" y="10557"/>
                                <a:pt x="0" y="0"/>
                              </a:cubicBezTo>
                            </a:path>
                          </a:pathLst>
                        </a:custGeom>
                        <a:noFill/>
                        <a:ln w="14459" cap="rnd">
                          <a:solidFill>
                            <a:srgbClr val="C1C7D7"/>
                          </a:solidFill>
                          <a:prstDash val="solid"/>
                          <a:round/>
                        </a:ln>
                      </p:spPr>
                      <p:txBody>
                        <a:bodyPr rtlCol="0" anchor="ctr"/>
                        <a:lstStyle/>
                        <a:p>
                          <a:endParaRPr lang="fr-FR"/>
                        </a:p>
                      </p:txBody>
                    </p:sp>
                    <p:sp>
                      <p:nvSpPr>
                        <p:cNvPr id="660" name="Forme libre 659">
                          <a:extLst>
                            <a:ext uri="{FF2B5EF4-FFF2-40B4-BE49-F238E27FC236}">
                              <a16:creationId xmlns:a16="http://schemas.microsoft.com/office/drawing/2014/main" id="{9437E724-87EB-7431-1CF9-86C6922A133B}"/>
                            </a:ext>
                          </a:extLst>
                        </p:cNvPr>
                        <p:cNvSpPr/>
                        <p:nvPr/>
                      </p:nvSpPr>
                      <p:spPr>
                        <a:xfrm>
                          <a:off x="1639416" y="8424125"/>
                          <a:ext cx="30370" cy="20245"/>
                        </a:xfrm>
                        <a:custGeom>
                          <a:avLst/>
                          <a:gdLst>
                            <a:gd name="connsiteX0" fmla="*/ 30371 w 30370"/>
                            <a:gd name="connsiteY0" fmla="*/ 0 h 20245"/>
                            <a:gd name="connsiteX1" fmla="*/ 0 w 30370"/>
                            <a:gd name="connsiteY1" fmla="*/ 20246 h 20245"/>
                          </a:gdLst>
                          <a:ahLst/>
                          <a:cxnLst>
                            <a:cxn ang="0">
                              <a:pos x="connsiteX0" y="connsiteY0"/>
                            </a:cxn>
                            <a:cxn ang="0">
                              <a:pos x="connsiteX1" y="connsiteY1"/>
                            </a:cxn>
                          </a:cxnLst>
                          <a:rect l="l" t="t" r="r" b="b"/>
                          <a:pathLst>
                            <a:path w="30370" h="20245">
                              <a:moveTo>
                                <a:pt x="30371" y="0"/>
                              </a:moveTo>
                              <a:cubicBezTo>
                                <a:pt x="19813" y="6074"/>
                                <a:pt x="9979" y="13304"/>
                                <a:pt x="0" y="20246"/>
                              </a:cubicBezTo>
                            </a:path>
                          </a:pathLst>
                        </a:custGeom>
                        <a:noFill/>
                        <a:ln w="14459" cap="rnd">
                          <a:solidFill>
                            <a:srgbClr val="C1C7D7"/>
                          </a:solidFill>
                          <a:prstDash val="solid"/>
                          <a:round/>
                        </a:ln>
                      </p:spPr>
                      <p:txBody>
                        <a:bodyPr rtlCol="0" anchor="ctr"/>
                        <a:lstStyle/>
                        <a:p>
                          <a:endParaRPr lang="fr-FR"/>
                        </a:p>
                      </p:txBody>
                    </p:sp>
                    <p:sp>
                      <p:nvSpPr>
                        <p:cNvPr id="661" name="Forme libre 660">
                          <a:extLst>
                            <a:ext uri="{FF2B5EF4-FFF2-40B4-BE49-F238E27FC236}">
                              <a16:creationId xmlns:a16="http://schemas.microsoft.com/office/drawing/2014/main" id="{CF978E5D-CAD7-5A65-C81C-6F417C8366B7}"/>
                            </a:ext>
                          </a:extLst>
                        </p:cNvPr>
                        <p:cNvSpPr/>
                        <p:nvPr/>
                      </p:nvSpPr>
                      <p:spPr>
                        <a:xfrm>
                          <a:off x="1716355" y="8409305"/>
                          <a:ext cx="49605" cy="7155"/>
                        </a:xfrm>
                        <a:custGeom>
                          <a:avLst/>
                          <a:gdLst>
                            <a:gd name="connsiteX0" fmla="*/ 49605 w 49605"/>
                            <a:gd name="connsiteY0" fmla="*/ 7156 h 7155"/>
                            <a:gd name="connsiteX1" fmla="*/ 0 w 49605"/>
                            <a:gd name="connsiteY1" fmla="*/ 503 h 7155"/>
                          </a:gdLst>
                          <a:ahLst/>
                          <a:cxnLst>
                            <a:cxn ang="0">
                              <a:pos x="connsiteX0" y="connsiteY0"/>
                            </a:cxn>
                            <a:cxn ang="0">
                              <a:pos x="connsiteX1" y="connsiteY1"/>
                            </a:cxn>
                          </a:cxnLst>
                          <a:rect l="l" t="t" r="r" b="b"/>
                          <a:pathLst>
                            <a:path w="49605" h="7155">
                              <a:moveTo>
                                <a:pt x="49605" y="7156"/>
                              </a:moveTo>
                              <a:cubicBezTo>
                                <a:pt x="33119" y="1082"/>
                                <a:pt x="16198" y="-1087"/>
                                <a:pt x="0" y="503"/>
                              </a:cubicBezTo>
                            </a:path>
                          </a:pathLst>
                        </a:custGeom>
                        <a:noFill/>
                        <a:ln w="14459" cap="rnd">
                          <a:solidFill>
                            <a:srgbClr val="C1C7D7"/>
                          </a:solidFill>
                          <a:prstDash val="solid"/>
                          <a:round/>
                        </a:ln>
                      </p:spPr>
                      <p:txBody>
                        <a:bodyPr rtlCol="0" anchor="ctr"/>
                        <a:lstStyle/>
                        <a:p>
                          <a:endParaRPr lang="fr-FR"/>
                        </a:p>
                      </p:txBody>
                    </p:sp>
                    <p:sp>
                      <p:nvSpPr>
                        <p:cNvPr id="662" name="Forme libre 661">
                          <a:extLst>
                            <a:ext uri="{FF2B5EF4-FFF2-40B4-BE49-F238E27FC236}">
                              <a16:creationId xmlns:a16="http://schemas.microsoft.com/office/drawing/2014/main" id="{954441F3-0FC8-89B7-8FA8-C474AB1F9DB8}"/>
                            </a:ext>
                          </a:extLst>
                        </p:cNvPr>
                        <p:cNvSpPr/>
                        <p:nvPr/>
                      </p:nvSpPr>
                      <p:spPr>
                        <a:xfrm>
                          <a:off x="1816000" y="8448853"/>
                          <a:ext cx="36733" cy="39045"/>
                        </a:xfrm>
                        <a:custGeom>
                          <a:avLst/>
                          <a:gdLst>
                            <a:gd name="connsiteX0" fmla="*/ 36734 w 36733"/>
                            <a:gd name="connsiteY0" fmla="*/ 39045 h 39045"/>
                            <a:gd name="connsiteX1" fmla="*/ 0 w 36733"/>
                            <a:gd name="connsiteY1" fmla="*/ 0 h 39045"/>
                          </a:gdLst>
                          <a:ahLst/>
                          <a:cxnLst>
                            <a:cxn ang="0">
                              <a:pos x="connsiteX0" y="connsiteY0"/>
                            </a:cxn>
                            <a:cxn ang="0">
                              <a:pos x="connsiteX1" y="connsiteY1"/>
                            </a:cxn>
                          </a:cxnLst>
                          <a:rect l="l" t="t" r="r" b="b"/>
                          <a:pathLst>
                            <a:path w="36733" h="39045">
                              <a:moveTo>
                                <a:pt x="36734" y="39045"/>
                              </a:moveTo>
                              <a:cubicBezTo>
                                <a:pt x="25164" y="25452"/>
                                <a:pt x="13305" y="12003"/>
                                <a:pt x="0" y="0"/>
                              </a:cubicBezTo>
                            </a:path>
                          </a:pathLst>
                        </a:custGeom>
                        <a:noFill/>
                        <a:ln w="14459" cap="rnd">
                          <a:solidFill>
                            <a:srgbClr val="FFFFFF"/>
                          </a:solidFill>
                          <a:prstDash val="solid"/>
                          <a:round/>
                        </a:ln>
                      </p:spPr>
                      <p:txBody>
                        <a:bodyPr rtlCol="0" anchor="ctr"/>
                        <a:lstStyle/>
                        <a:p>
                          <a:endParaRPr lang="fr-FR"/>
                        </a:p>
                      </p:txBody>
                    </p:sp>
                    <p:sp>
                      <p:nvSpPr>
                        <p:cNvPr id="663" name="Forme libre 662">
                          <a:extLst>
                            <a:ext uri="{FF2B5EF4-FFF2-40B4-BE49-F238E27FC236}">
                              <a16:creationId xmlns:a16="http://schemas.microsoft.com/office/drawing/2014/main" id="{D59B3C80-D6C2-187F-CDF6-8A03012921FE}"/>
                            </a:ext>
                          </a:extLst>
                        </p:cNvPr>
                        <p:cNvSpPr/>
                        <p:nvPr/>
                      </p:nvSpPr>
                      <p:spPr>
                        <a:xfrm>
                          <a:off x="1886142" y="8539525"/>
                          <a:ext cx="27044" cy="62616"/>
                        </a:xfrm>
                        <a:custGeom>
                          <a:avLst/>
                          <a:gdLst>
                            <a:gd name="connsiteX0" fmla="*/ 27044 w 27044"/>
                            <a:gd name="connsiteY0" fmla="*/ 62617 h 62616"/>
                            <a:gd name="connsiteX1" fmla="*/ 0 w 27044"/>
                            <a:gd name="connsiteY1" fmla="*/ 0 h 62616"/>
                          </a:gdLst>
                          <a:ahLst/>
                          <a:cxnLst>
                            <a:cxn ang="0">
                              <a:pos x="connsiteX0" y="connsiteY0"/>
                            </a:cxn>
                            <a:cxn ang="0">
                              <a:pos x="connsiteX1" y="connsiteY1"/>
                            </a:cxn>
                          </a:cxnLst>
                          <a:rect l="l" t="t" r="r" b="b"/>
                          <a:pathLst>
                            <a:path w="27044" h="62616">
                              <a:moveTo>
                                <a:pt x="27044" y="62617"/>
                              </a:moveTo>
                              <a:cubicBezTo>
                                <a:pt x="19669" y="41214"/>
                                <a:pt x="10702" y="20246"/>
                                <a:pt x="0" y="0"/>
                              </a:cubicBezTo>
                            </a:path>
                          </a:pathLst>
                        </a:custGeom>
                        <a:noFill/>
                        <a:ln w="14459" cap="rnd">
                          <a:solidFill>
                            <a:srgbClr val="FFFFFF"/>
                          </a:solidFill>
                          <a:prstDash val="solid"/>
                          <a:round/>
                        </a:ln>
                      </p:spPr>
                      <p:txBody>
                        <a:bodyPr rtlCol="0" anchor="ctr"/>
                        <a:lstStyle/>
                        <a:p>
                          <a:endParaRPr lang="fr-FR"/>
                        </a:p>
                      </p:txBody>
                    </p:sp>
                  </p:grpSp>
                  <p:sp>
                    <p:nvSpPr>
                      <p:cNvPr id="664" name="Forme libre 663">
                        <a:extLst>
                          <a:ext uri="{FF2B5EF4-FFF2-40B4-BE49-F238E27FC236}">
                            <a16:creationId xmlns:a16="http://schemas.microsoft.com/office/drawing/2014/main" id="{9598C0C4-3488-350A-60BA-BC4E852D81A3}"/>
                          </a:ext>
                        </a:extLst>
                      </p:cNvPr>
                      <p:cNvSpPr/>
                      <p:nvPr/>
                    </p:nvSpPr>
                    <p:spPr>
                      <a:xfrm>
                        <a:off x="1463121" y="8794331"/>
                        <a:ext cx="163278" cy="325"/>
                      </a:xfrm>
                      <a:custGeom>
                        <a:avLst/>
                        <a:gdLst>
                          <a:gd name="connsiteX0" fmla="*/ 163278 w 163278"/>
                          <a:gd name="connsiteY0" fmla="*/ 0 h 325"/>
                          <a:gd name="connsiteX1" fmla="*/ 0 w 163278"/>
                          <a:gd name="connsiteY1" fmla="*/ 0 h 325"/>
                        </a:gdLst>
                        <a:ahLst/>
                        <a:cxnLst>
                          <a:cxn ang="0">
                            <a:pos x="connsiteX0" y="connsiteY0"/>
                          </a:cxn>
                          <a:cxn ang="0">
                            <a:pos x="connsiteX1" y="connsiteY1"/>
                          </a:cxn>
                        </a:cxnLst>
                        <a:rect l="l" t="t" r="r" b="b"/>
                        <a:pathLst>
                          <a:path w="163278" h="325">
                            <a:moveTo>
                              <a:pt x="163278" y="0"/>
                            </a:moveTo>
                            <a:cubicBezTo>
                              <a:pt x="108467" y="434"/>
                              <a:pt x="55680" y="434"/>
                              <a:pt x="0" y="0"/>
                            </a:cubicBezTo>
                          </a:path>
                        </a:pathLst>
                      </a:custGeom>
                      <a:noFill/>
                      <a:ln w="14459" cap="rnd">
                        <a:solidFill>
                          <a:srgbClr val="C1C7D7"/>
                        </a:solidFill>
                        <a:prstDash val="solid"/>
                        <a:round/>
                      </a:ln>
                    </p:spPr>
                    <p:txBody>
                      <a:bodyPr rtlCol="0" anchor="ctr"/>
                      <a:lstStyle/>
                      <a:p>
                        <a:endParaRPr lang="fr-FR"/>
                      </a:p>
                    </p:txBody>
                  </p:sp>
                  <p:sp>
                    <p:nvSpPr>
                      <p:cNvPr id="665" name="Forme libre 664">
                        <a:extLst>
                          <a:ext uri="{FF2B5EF4-FFF2-40B4-BE49-F238E27FC236}">
                            <a16:creationId xmlns:a16="http://schemas.microsoft.com/office/drawing/2014/main" id="{1810E172-05B5-F33B-31B9-CA3E6D5A6235}"/>
                          </a:ext>
                        </a:extLst>
                      </p:cNvPr>
                      <p:cNvSpPr/>
                      <p:nvPr/>
                    </p:nvSpPr>
                    <p:spPr>
                      <a:xfrm>
                        <a:off x="1701748" y="8794331"/>
                        <a:ext cx="64646" cy="1446"/>
                      </a:xfrm>
                      <a:custGeom>
                        <a:avLst/>
                        <a:gdLst>
                          <a:gd name="connsiteX0" fmla="*/ 64646 w 64646"/>
                          <a:gd name="connsiteY0" fmla="*/ 0 h 1446"/>
                          <a:gd name="connsiteX1" fmla="*/ 0 w 64646"/>
                          <a:gd name="connsiteY1" fmla="*/ 0 h 1446"/>
                        </a:gdLst>
                        <a:ahLst/>
                        <a:cxnLst>
                          <a:cxn ang="0">
                            <a:pos x="connsiteX0" y="connsiteY0"/>
                          </a:cxn>
                          <a:cxn ang="0">
                            <a:pos x="connsiteX1" y="connsiteY1"/>
                          </a:cxn>
                        </a:cxnLst>
                        <a:rect l="l" t="t" r="r" b="b"/>
                        <a:pathLst>
                          <a:path w="64646" h="1446">
                            <a:moveTo>
                              <a:pt x="64646" y="0"/>
                            </a:moveTo>
                            <a:cubicBezTo>
                              <a:pt x="43097" y="0"/>
                              <a:pt x="21549" y="0"/>
                              <a:pt x="0" y="0"/>
                            </a:cubicBezTo>
                          </a:path>
                        </a:pathLst>
                      </a:custGeom>
                      <a:noFill/>
                      <a:ln w="14459" cap="rnd">
                        <a:solidFill>
                          <a:srgbClr val="C1C7D7"/>
                        </a:solidFill>
                        <a:prstDash val="solid"/>
                        <a:round/>
                      </a:ln>
                    </p:spPr>
                    <p:txBody>
                      <a:bodyPr rtlCol="0" anchor="ctr"/>
                      <a:lstStyle/>
                      <a:p>
                        <a:endParaRPr lang="fr-FR"/>
                      </a:p>
                    </p:txBody>
                  </p:sp>
                  <p:sp>
                    <p:nvSpPr>
                      <p:cNvPr id="666" name="Forme libre 665">
                        <a:extLst>
                          <a:ext uri="{FF2B5EF4-FFF2-40B4-BE49-F238E27FC236}">
                            <a16:creationId xmlns:a16="http://schemas.microsoft.com/office/drawing/2014/main" id="{D0B74CC6-6D36-84B6-B5C2-7829926F7776}"/>
                          </a:ext>
                        </a:extLst>
                      </p:cNvPr>
                      <p:cNvSpPr/>
                      <p:nvPr/>
                    </p:nvSpPr>
                    <p:spPr>
                      <a:xfrm>
                        <a:off x="1837838" y="8794331"/>
                        <a:ext cx="106731" cy="325"/>
                      </a:xfrm>
                      <a:custGeom>
                        <a:avLst/>
                        <a:gdLst>
                          <a:gd name="connsiteX0" fmla="*/ 106731 w 106731"/>
                          <a:gd name="connsiteY0" fmla="*/ 0 h 325"/>
                          <a:gd name="connsiteX1" fmla="*/ 0 w 106731"/>
                          <a:gd name="connsiteY1" fmla="*/ 0 h 325"/>
                        </a:gdLst>
                        <a:ahLst/>
                        <a:cxnLst>
                          <a:cxn ang="0">
                            <a:pos x="connsiteX0" y="connsiteY0"/>
                          </a:cxn>
                          <a:cxn ang="0">
                            <a:pos x="connsiteX1" y="connsiteY1"/>
                          </a:cxn>
                        </a:cxnLst>
                        <a:rect l="l" t="t" r="r" b="b"/>
                        <a:pathLst>
                          <a:path w="106731" h="325">
                            <a:moveTo>
                              <a:pt x="106731" y="0"/>
                            </a:moveTo>
                            <a:cubicBezTo>
                              <a:pt x="70431" y="434"/>
                              <a:pt x="38036" y="434"/>
                              <a:pt x="0" y="0"/>
                            </a:cubicBezTo>
                          </a:path>
                        </a:pathLst>
                      </a:custGeom>
                      <a:noFill/>
                      <a:ln w="14459" cap="rnd">
                        <a:solidFill>
                          <a:srgbClr val="C1C7D7"/>
                        </a:solidFill>
                        <a:prstDash val="solid"/>
                        <a:round/>
                      </a:ln>
                    </p:spPr>
                    <p:txBody>
                      <a:bodyPr rtlCol="0" anchor="ctr"/>
                      <a:lstStyle/>
                      <a:p>
                        <a:endParaRPr lang="fr-FR"/>
                      </a:p>
                    </p:txBody>
                  </p:sp>
                </p:grpSp>
                <p:sp>
                  <p:nvSpPr>
                    <p:cNvPr id="667" name="Forme libre 666">
                      <a:extLst>
                        <a:ext uri="{FF2B5EF4-FFF2-40B4-BE49-F238E27FC236}">
                          <a16:creationId xmlns:a16="http://schemas.microsoft.com/office/drawing/2014/main" id="{A7DAB4BE-EBDD-ABA9-3FEF-75560ED568B7}"/>
                        </a:ext>
                      </a:extLst>
                    </p:cNvPr>
                    <p:cNvSpPr/>
                    <p:nvPr/>
                  </p:nvSpPr>
                  <p:spPr>
                    <a:xfrm>
                      <a:off x="1337878" y="8025575"/>
                      <a:ext cx="497067" cy="96022"/>
                    </a:xfrm>
                    <a:custGeom>
                      <a:avLst/>
                      <a:gdLst>
                        <a:gd name="connsiteX0" fmla="*/ 15619 w 497067"/>
                        <a:gd name="connsiteY0" fmla="*/ 96022 h 96022"/>
                        <a:gd name="connsiteX1" fmla="*/ 497067 w 497067"/>
                        <a:gd name="connsiteY1" fmla="*/ 96022 h 96022"/>
                        <a:gd name="connsiteX2" fmla="*/ 481448 w 497067"/>
                        <a:gd name="connsiteY2" fmla="*/ 0 h 96022"/>
                        <a:gd name="connsiteX3" fmla="*/ 0 w 497067"/>
                        <a:gd name="connsiteY3" fmla="*/ 0 h 96022"/>
                      </a:gdLst>
                      <a:ahLst/>
                      <a:cxnLst>
                        <a:cxn ang="0">
                          <a:pos x="connsiteX0" y="connsiteY0"/>
                        </a:cxn>
                        <a:cxn ang="0">
                          <a:pos x="connsiteX1" y="connsiteY1"/>
                        </a:cxn>
                        <a:cxn ang="0">
                          <a:pos x="connsiteX2" y="connsiteY2"/>
                        </a:cxn>
                        <a:cxn ang="0">
                          <a:pos x="connsiteX3" y="connsiteY3"/>
                        </a:cxn>
                      </a:cxnLst>
                      <a:rect l="l" t="t" r="r" b="b"/>
                      <a:pathLst>
                        <a:path w="497067" h="96022">
                          <a:moveTo>
                            <a:pt x="15619" y="96022"/>
                          </a:moveTo>
                          <a:lnTo>
                            <a:pt x="497067" y="96022"/>
                          </a:lnTo>
                          <a:lnTo>
                            <a:pt x="481448" y="0"/>
                          </a:lnTo>
                          <a:lnTo>
                            <a:pt x="0" y="0"/>
                          </a:lnTo>
                          <a:close/>
                        </a:path>
                      </a:pathLst>
                    </a:custGeom>
                    <a:noFill/>
                    <a:ln w="14459" cap="rnd">
                      <a:solidFill>
                        <a:srgbClr val="C1C7D7"/>
                      </a:solidFill>
                      <a:prstDash val="solid"/>
                      <a:round/>
                    </a:ln>
                  </p:spPr>
                  <p:txBody>
                    <a:bodyPr rtlCol="0" anchor="ctr"/>
                    <a:lstStyle/>
                    <a:p>
                      <a:endParaRPr lang="fr-FR"/>
                    </a:p>
                  </p:txBody>
                </p:sp>
                <p:sp>
                  <p:nvSpPr>
                    <p:cNvPr id="668" name="Forme libre 667">
                      <a:extLst>
                        <a:ext uri="{FF2B5EF4-FFF2-40B4-BE49-F238E27FC236}">
                          <a16:creationId xmlns:a16="http://schemas.microsoft.com/office/drawing/2014/main" id="{6B99E4C7-C125-031A-E00F-CADE89C784BD}"/>
                        </a:ext>
                      </a:extLst>
                    </p:cNvPr>
                    <p:cNvSpPr/>
                    <p:nvPr/>
                  </p:nvSpPr>
                  <p:spPr>
                    <a:xfrm>
                      <a:off x="1997934" y="8025575"/>
                      <a:ext cx="765341" cy="177872"/>
                    </a:xfrm>
                    <a:custGeom>
                      <a:avLst/>
                      <a:gdLst>
                        <a:gd name="connsiteX0" fmla="*/ 28924 w 765341"/>
                        <a:gd name="connsiteY0" fmla="*/ 177872 h 177872"/>
                        <a:gd name="connsiteX1" fmla="*/ 765341 w 765341"/>
                        <a:gd name="connsiteY1" fmla="*/ 177872 h 177872"/>
                        <a:gd name="connsiteX2" fmla="*/ 736272 w 765341"/>
                        <a:gd name="connsiteY2" fmla="*/ 0 h 177872"/>
                        <a:gd name="connsiteX3" fmla="*/ 0 w 765341"/>
                        <a:gd name="connsiteY3" fmla="*/ 0 h 177872"/>
                      </a:gdLst>
                      <a:ahLst/>
                      <a:cxnLst>
                        <a:cxn ang="0">
                          <a:pos x="connsiteX0" y="connsiteY0"/>
                        </a:cxn>
                        <a:cxn ang="0">
                          <a:pos x="connsiteX1" y="connsiteY1"/>
                        </a:cxn>
                        <a:cxn ang="0">
                          <a:pos x="connsiteX2" y="connsiteY2"/>
                        </a:cxn>
                        <a:cxn ang="0">
                          <a:pos x="connsiteX3" y="connsiteY3"/>
                        </a:cxn>
                      </a:cxnLst>
                      <a:rect l="l" t="t" r="r" b="b"/>
                      <a:pathLst>
                        <a:path w="765341" h="177872">
                          <a:moveTo>
                            <a:pt x="28924" y="177872"/>
                          </a:moveTo>
                          <a:lnTo>
                            <a:pt x="765341" y="177872"/>
                          </a:lnTo>
                          <a:lnTo>
                            <a:pt x="736272" y="0"/>
                          </a:lnTo>
                          <a:lnTo>
                            <a:pt x="0" y="0"/>
                          </a:lnTo>
                          <a:close/>
                        </a:path>
                      </a:pathLst>
                    </a:custGeom>
                    <a:noFill/>
                    <a:ln w="14459" cap="rnd">
                      <a:solidFill>
                        <a:srgbClr val="C1C7D7"/>
                      </a:solidFill>
                      <a:prstDash val="solid"/>
                      <a:round/>
                    </a:ln>
                  </p:spPr>
                  <p:txBody>
                    <a:bodyPr rtlCol="0" anchor="ctr"/>
                    <a:lstStyle/>
                    <a:p>
                      <a:endParaRPr lang="fr-FR"/>
                    </a:p>
                  </p:txBody>
                </p:sp>
                <p:sp>
                  <p:nvSpPr>
                    <p:cNvPr id="669" name="Forme libre 668">
                      <a:extLst>
                        <a:ext uri="{FF2B5EF4-FFF2-40B4-BE49-F238E27FC236}">
                          <a16:creationId xmlns:a16="http://schemas.microsoft.com/office/drawing/2014/main" id="{F44736D9-9531-C906-1DE2-F788633463BF}"/>
                        </a:ext>
                      </a:extLst>
                    </p:cNvPr>
                    <p:cNvSpPr/>
                    <p:nvPr/>
                  </p:nvSpPr>
                  <p:spPr>
                    <a:xfrm>
                      <a:off x="2044937" y="8313786"/>
                      <a:ext cx="816537" cy="492836"/>
                    </a:xfrm>
                    <a:custGeom>
                      <a:avLst/>
                      <a:gdLst>
                        <a:gd name="connsiteX0" fmla="*/ 80265 w 816537"/>
                        <a:gd name="connsiteY0" fmla="*/ 492837 h 492836"/>
                        <a:gd name="connsiteX1" fmla="*/ 816538 w 816537"/>
                        <a:gd name="connsiteY1" fmla="*/ 492837 h 492836"/>
                        <a:gd name="connsiteX2" fmla="*/ 736272 w 816537"/>
                        <a:gd name="connsiteY2" fmla="*/ 0 h 492836"/>
                        <a:gd name="connsiteX3" fmla="*/ 0 w 816537"/>
                        <a:gd name="connsiteY3" fmla="*/ 0 h 492836"/>
                      </a:gdLst>
                      <a:ahLst/>
                      <a:cxnLst>
                        <a:cxn ang="0">
                          <a:pos x="connsiteX0" y="connsiteY0"/>
                        </a:cxn>
                        <a:cxn ang="0">
                          <a:pos x="connsiteX1" y="connsiteY1"/>
                        </a:cxn>
                        <a:cxn ang="0">
                          <a:pos x="connsiteX2" y="connsiteY2"/>
                        </a:cxn>
                        <a:cxn ang="0">
                          <a:pos x="connsiteX3" y="connsiteY3"/>
                        </a:cxn>
                      </a:cxnLst>
                      <a:rect l="l" t="t" r="r" b="b"/>
                      <a:pathLst>
                        <a:path w="816537" h="492836">
                          <a:moveTo>
                            <a:pt x="80265" y="492837"/>
                          </a:moveTo>
                          <a:lnTo>
                            <a:pt x="816538" y="492837"/>
                          </a:lnTo>
                          <a:lnTo>
                            <a:pt x="736272" y="0"/>
                          </a:lnTo>
                          <a:lnTo>
                            <a:pt x="0" y="0"/>
                          </a:lnTo>
                          <a:close/>
                        </a:path>
                      </a:pathLst>
                    </a:custGeom>
                    <a:solidFill>
                      <a:srgbClr val="C1C7D7"/>
                    </a:solidFill>
                    <a:ln w="14459" cap="rnd">
                      <a:solidFill>
                        <a:srgbClr val="C1C7D7"/>
                      </a:solidFill>
                      <a:prstDash val="solid"/>
                      <a:round/>
                    </a:ln>
                  </p:spPr>
                  <p:txBody>
                    <a:bodyPr rtlCol="0" anchor="ctr"/>
                    <a:lstStyle/>
                    <a:p>
                      <a:endParaRPr lang="fr-FR"/>
                    </a:p>
                  </p:txBody>
                </p:sp>
                <p:grpSp>
                  <p:nvGrpSpPr>
                    <p:cNvPr id="670" name="Graphique 595">
                      <a:extLst>
                        <a:ext uri="{FF2B5EF4-FFF2-40B4-BE49-F238E27FC236}">
                          <a16:creationId xmlns:a16="http://schemas.microsoft.com/office/drawing/2014/main" id="{C3D2CB33-34B1-B298-8A98-4648EA7AC407}"/>
                        </a:ext>
                      </a:extLst>
                    </p:cNvPr>
                    <p:cNvGrpSpPr/>
                    <p:nvPr/>
                  </p:nvGrpSpPr>
                  <p:grpSpPr>
                    <a:xfrm>
                      <a:off x="2136627" y="8399396"/>
                      <a:ext cx="639085" cy="305564"/>
                      <a:chOff x="2136627" y="8399396"/>
                      <a:chExt cx="639085" cy="305564"/>
                    </a:xfrm>
                    <a:noFill/>
                  </p:grpSpPr>
                  <p:grpSp>
                    <p:nvGrpSpPr>
                      <p:cNvPr id="671" name="Graphique 595">
                        <a:extLst>
                          <a:ext uri="{FF2B5EF4-FFF2-40B4-BE49-F238E27FC236}">
                            <a16:creationId xmlns:a16="http://schemas.microsoft.com/office/drawing/2014/main" id="{BB2098FB-2F80-2ECC-6A01-453A03281D62}"/>
                          </a:ext>
                        </a:extLst>
                      </p:cNvPr>
                      <p:cNvGrpSpPr/>
                      <p:nvPr/>
                    </p:nvGrpSpPr>
                    <p:grpSpPr>
                      <a:xfrm>
                        <a:off x="2136627" y="8399396"/>
                        <a:ext cx="622454" cy="203613"/>
                        <a:chOff x="2136627" y="8399396"/>
                        <a:chExt cx="622454" cy="203613"/>
                      </a:xfrm>
                      <a:noFill/>
                    </p:grpSpPr>
                    <p:sp>
                      <p:nvSpPr>
                        <p:cNvPr id="672" name="Forme libre 671">
                          <a:extLst>
                            <a:ext uri="{FF2B5EF4-FFF2-40B4-BE49-F238E27FC236}">
                              <a16:creationId xmlns:a16="http://schemas.microsoft.com/office/drawing/2014/main" id="{D679BBDB-0DA9-4768-62FA-51FA5F5C905E}"/>
                            </a:ext>
                          </a:extLst>
                        </p:cNvPr>
                        <p:cNvSpPr/>
                        <p:nvPr/>
                      </p:nvSpPr>
                      <p:spPr>
                        <a:xfrm>
                          <a:off x="2136627" y="8399396"/>
                          <a:ext cx="125387" cy="1626"/>
                        </a:xfrm>
                        <a:custGeom>
                          <a:avLst/>
                          <a:gdLst>
                            <a:gd name="connsiteX0" fmla="*/ 125387 w 125387"/>
                            <a:gd name="connsiteY0" fmla="*/ 0 h 1626"/>
                            <a:gd name="connsiteX1" fmla="*/ 0 w 125387"/>
                            <a:gd name="connsiteY1" fmla="*/ 0 h 1626"/>
                          </a:gdLst>
                          <a:ahLst/>
                          <a:cxnLst>
                            <a:cxn ang="0">
                              <a:pos x="connsiteX0" y="connsiteY0"/>
                            </a:cxn>
                            <a:cxn ang="0">
                              <a:pos x="connsiteX1" y="connsiteY1"/>
                            </a:cxn>
                          </a:cxnLst>
                          <a:rect l="l" t="t" r="r" b="b"/>
                          <a:pathLst>
                            <a:path w="125387" h="1626">
                              <a:moveTo>
                                <a:pt x="125387" y="0"/>
                              </a:moveTo>
                              <a:cubicBezTo>
                                <a:pt x="83013" y="2169"/>
                                <a:pt x="41362" y="2169"/>
                                <a:pt x="0" y="0"/>
                              </a:cubicBezTo>
                            </a:path>
                          </a:pathLst>
                        </a:custGeom>
                        <a:noFill/>
                        <a:ln w="14459" cap="rnd">
                          <a:solidFill>
                            <a:srgbClr val="FFFFFF"/>
                          </a:solidFill>
                          <a:prstDash val="solid"/>
                          <a:round/>
                        </a:ln>
                      </p:spPr>
                      <p:txBody>
                        <a:bodyPr rtlCol="0" anchor="ctr"/>
                        <a:lstStyle/>
                        <a:p>
                          <a:endParaRPr lang="fr-FR"/>
                        </a:p>
                      </p:txBody>
                    </p:sp>
                    <p:sp>
                      <p:nvSpPr>
                        <p:cNvPr id="673" name="Forme libre 672">
                          <a:extLst>
                            <a:ext uri="{FF2B5EF4-FFF2-40B4-BE49-F238E27FC236}">
                              <a16:creationId xmlns:a16="http://schemas.microsoft.com/office/drawing/2014/main" id="{37BDEC2D-CE37-B3FD-8C3E-8890FD5DF757}"/>
                            </a:ext>
                          </a:extLst>
                        </p:cNvPr>
                        <p:cNvSpPr/>
                        <p:nvPr/>
                      </p:nvSpPr>
                      <p:spPr>
                        <a:xfrm>
                          <a:off x="2335628" y="8399396"/>
                          <a:ext cx="122639" cy="1446"/>
                        </a:xfrm>
                        <a:custGeom>
                          <a:avLst/>
                          <a:gdLst>
                            <a:gd name="connsiteX0" fmla="*/ 122640 w 122639"/>
                            <a:gd name="connsiteY0" fmla="*/ 0 h 1446"/>
                            <a:gd name="connsiteX1" fmla="*/ 0 w 122639"/>
                            <a:gd name="connsiteY1" fmla="*/ 0 h 1446"/>
                          </a:gdLst>
                          <a:ahLst/>
                          <a:cxnLst>
                            <a:cxn ang="0">
                              <a:pos x="connsiteX0" y="connsiteY0"/>
                            </a:cxn>
                            <a:cxn ang="0">
                              <a:pos x="connsiteX1" y="connsiteY1"/>
                            </a:cxn>
                          </a:cxnLst>
                          <a:rect l="l" t="t" r="r" b="b"/>
                          <a:pathLst>
                            <a:path w="122639" h="1446">
                              <a:moveTo>
                                <a:pt x="122640" y="0"/>
                              </a:moveTo>
                              <a:cubicBezTo>
                                <a:pt x="81712" y="0"/>
                                <a:pt x="40928" y="0"/>
                                <a:pt x="0" y="0"/>
                              </a:cubicBezTo>
                            </a:path>
                          </a:pathLst>
                        </a:custGeom>
                        <a:noFill/>
                        <a:ln w="14459" cap="rnd">
                          <a:solidFill>
                            <a:srgbClr val="FFFFFF"/>
                          </a:solidFill>
                          <a:prstDash val="solid"/>
                          <a:round/>
                        </a:ln>
                      </p:spPr>
                      <p:txBody>
                        <a:bodyPr rtlCol="0" anchor="ctr"/>
                        <a:lstStyle/>
                        <a:p>
                          <a:endParaRPr lang="fr-FR"/>
                        </a:p>
                      </p:txBody>
                    </p:sp>
                    <p:sp>
                      <p:nvSpPr>
                        <p:cNvPr id="674" name="Forme libre 673">
                          <a:extLst>
                            <a:ext uri="{FF2B5EF4-FFF2-40B4-BE49-F238E27FC236}">
                              <a16:creationId xmlns:a16="http://schemas.microsoft.com/office/drawing/2014/main" id="{366530E2-3825-C76D-18B3-11B99EF9AA87}"/>
                            </a:ext>
                          </a:extLst>
                        </p:cNvPr>
                        <p:cNvSpPr/>
                        <p:nvPr/>
                      </p:nvSpPr>
                      <p:spPr>
                        <a:xfrm>
                          <a:off x="2505270" y="8399396"/>
                          <a:ext cx="122205" cy="1612"/>
                        </a:xfrm>
                        <a:custGeom>
                          <a:avLst/>
                          <a:gdLst>
                            <a:gd name="connsiteX0" fmla="*/ 121627 w 122205"/>
                            <a:gd name="connsiteY0" fmla="*/ 0 h 1612"/>
                            <a:gd name="connsiteX1" fmla="*/ 122206 w 122205"/>
                            <a:gd name="connsiteY1" fmla="*/ 1591 h 1612"/>
                            <a:gd name="connsiteX2" fmla="*/ 0 w 122205"/>
                            <a:gd name="connsiteY2" fmla="*/ 0 h 1612"/>
                            <a:gd name="connsiteX3" fmla="*/ 121627 w 122205"/>
                            <a:gd name="connsiteY3" fmla="*/ 0 h 1612"/>
                          </a:gdLst>
                          <a:ahLst/>
                          <a:cxnLst>
                            <a:cxn ang="0">
                              <a:pos x="connsiteX0" y="connsiteY0"/>
                            </a:cxn>
                            <a:cxn ang="0">
                              <a:pos x="connsiteX1" y="connsiteY1"/>
                            </a:cxn>
                            <a:cxn ang="0">
                              <a:pos x="connsiteX2" y="connsiteY2"/>
                            </a:cxn>
                            <a:cxn ang="0">
                              <a:pos x="connsiteX3" y="connsiteY3"/>
                            </a:cxn>
                          </a:cxnLst>
                          <a:rect l="l" t="t" r="r" b="b"/>
                          <a:pathLst>
                            <a:path w="122205" h="1612">
                              <a:moveTo>
                                <a:pt x="121627" y="0"/>
                              </a:moveTo>
                              <a:cubicBezTo>
                                <a:pt x="121772" y="579"/>
                                <a:pt x="122061" y="1012"/>
                                <a:pt x="122206" y="1591"/>
                              </a:cubicBezTo>
                              <a:cubicBezTo>
                                <a:pt x="81422" y="1735"/>
                                <a:pt x="40350" y="1157"/>
                                <a:pt x="0" y="0"/>
                              </a:cubicBezTo>
                              <a:lnTo>
                                <a:pt x="121627" y="0"/>
                              </a:lnTo>
                              <a:close/>
                            </a:path>
                          </a:pathLst>
                        </a:custGeom>
                        <a:noFill/>
                        <a:ln w="14459" cap="rnd">
                          <a:solidFill>
                            <a:srgbClr val="FFFFFF"/>
                          </a:solidFill>
                          <a:prstDash val="solid"/>
                          <a:round/>
                        </a:ln>
                      </p:spPr>
                      <p:txBody>
                        <a:bodyPr rtlCol="0" anchor="ctr"/>
                        <a:lstStyle/>
                        <a:p>
                          <a:endParaRPr lang="fr-FR"/>
                        </a:p>
                      </p:txBody>
                    </p:sp>
                    <p:sp>
                      <p:nvSpPr>
                        <p:cNvPr id="675" name="Forme libre 674">
                          <a:extLst>
                            <a:ext uri="{FF2B5EF4-FFF2-40B4-BE49-F238E27FC236}">
                              <a16:creationId xmlns:a16="http://schemas.microsoft.com/office/drawing/2014/main" id="{FF3FD7CD-A139-9CD9-7420-0FE79725E566}"/>
                            </a:ext>
                          </a:extLst>
                        </p:cNvPr>
                        <p:cNvSpPr/>
                        <p:nvPr/>
                      </p:nvSpPr>
                      <p:spPr>
                        <a:xfrm>
                          <a:off x="2198381" y="8500223"/>
                          <a:ext cx="180633" cy="980"/>
                        </a:xfrm>
                        <a:custGeom>
                          <a:avLst/>
                          <a:gdLst>
                            <a:gd name="connsiteX0" fmla="*/ 0 w 180633"/>
                            <a:gd name="connsiteY0" fmla="*/ 402 h 980"/>
                            <a:gd name="connsiteX1" fmla="*/ 180633 w 180633"/>
                            <a:gd name="connsiteY1" fmla="*/ 980 h 980"/>
                            <a:gd name="connsiteX2" fmla="*/ 723 w 180633"/>
                            <a:gd name="connsiteY2" fmla="*/ 980 h 980"/>
                            <a:gd name="connsiteX3" fmla="*/ 0 w 180633"/>
                            <a:gd name="connsiteY3" fmla="*/ 402 h 980"/>
                          </a:gdLst>
                          <a:ahLst/>
                          <a:cxnLst>
                            <a:cxn ang="0">
                              <a:pos x="connsiteX0" y="connsiteY0"/>
                            </a:cxn>
                            <a:cxn ang="0">
                              <a:pos x="connsiteX1" y="connsiteY1"/>
                            </a:cxn>
                            <a:cxn ang="0">
                              <a:pos x="connsiteX2" y="connsiteY2"/>
                            </a:cxn>
                            <a:cxn ang="0">
                              <a:pos x="connsiteX3" y="connsiteY3"/>
                            </a:cxn>
                          </a:cxnLst>
                          <a:rect l="l" t="t" r="r" b="b"/>
                          <a:pathLst>
                            <a:path w="180633" h="980">
                              <a:moveTo>
                                <a:pt x="0" y="402"/>
                              </a:moveTo>
                              <a:cubicBezTo>
                                <a:pt x="60018" y="-321"/>
                                <a:pt x="120326" y="-32"/>
                                <a:pt x="180633" y="980"/>
                              </a:cubicBezTo>
                              <a:lnTo>
                                <a:pt x="723" y="980"/>
                              </a:lnTo>
                              <a:cubicBezTo>
                                <a:pt x="579" y="836"/>
                                <a:pt x="289" y="546"/>
                                <a:pt x="0" y="402"/>
                              </a:cubicBezTo>
                              <a:close/>
                            </a:path>
                          </a:pathLst>
                        </a:custGeom>
                        <a:noFill/>
                        <a:ln w="14459" cap="rnd">
                          <a:solidFill>
                            <a:srgbClr val="FFFFFF"/>
                          </a:solidFill>
                          <a:prstDash val="solid"/>
                          <a:round/>
                        </a:ln>
                      </p:spPr>
                      <p:txBody>
                        <a:bodyPr rtlCol="0" anchor="ctr"/>
                        <a:lstStyle/>
                        <a:p>
                          <a:endParaRPr lang="fr-FR"/>
                        </a:p>
                      </p:txBody>
                    </p:sp>
                    <p:sp>
                      <p:nvSpPr>
                        <p:cNvPr id="676" name="Forme libre 675">
                          <a:extLst>
                            <a:ext uri="{FF2B5EF4-FFF2-40B4-BE49-F238E27FC236}">
                              <a16:creationId xmlns:a16="http://schemas.microsoft.com/office/drawing/2014/main" id="{8CA9720F-36E1-B1E2-2710-054C2101B95A}"/>
                            </a:ext>
                          </a:extLst>
                        </p:cNvPr>
                        <p:cNvSpPr/>
                        <p:nvPr/>
                      </p:nvSpPr>
                      <p:spPr>
                        <a:xfrm>
                          <a:off x="2452482" y="8501203"/>
                          <a:ext cx="55101" cy="1446"/>
                        </a:xfrm>
                        <a:custGeom>
                          <a:avLst/>
                          <a:gdLst>
                            <a:gd name="connsiteX0" fmla="*/ 55101 w 55101"/>
                            <a:gd name="connsiteY0" fmla="*/ 0 h 1446"/>
                            <a:gd name="connsiteX1" fmla="*/ 0 w 55101"/>
                            <a:gd name="connsiteY1" fmla="*/ 0 h 1446"/>
                          </a:gdLst>
                          <a:ahLst/>
                          <a:cxnLst>
                            <a:cxn ang="0">
                              <a:pos x="connsiteX0" y="connsiteY0"/>
                            </a:cxn>
                            <a:cxn ang="0">
                              <a:pos x="connsiteX1" y="connsiteY1"/>
                            </a:cxn>
                          </a:cxnLst>
                          <a:rect l="l" t="t" r="r" b="b"/>
                          <a:pathLst>
                            <a:path w="55101" h="1446">
                              <a:moveTo>
                                <a:pt x="55101" y="0"/>
                              </a:moveTo>
                              <a:cubicBezTo>
                                <a:pt x="36734" y="0"/>
                                <a:pt x="18367" y="0"/>
                                <a:pt x="0" y="0"/>
                              </a:cubicBezTo>
                            </a:path>
                          </a:pathLst>
                        </a:custGeom>
                        <a:noFill/>
                        <a:ln w="14459" cap="rnd">
                          <a:solidFill>
                            <a:srgbClr val="FFFFFF"/>
                          </a:solidFill>
                          <a:prstDash val="solid"/>
                          <a:round/>
                        </a:ln>
                      </p:spPr>
                      <p:txBody>
                        <a:bodyPr rtlCol="0" anchor="ctr"/>
                        <a:lstStyle/>
                        <a:p>
                          <a:endParaRPr lang="fr-FR"/>
                        </a:p>
                      </p:txBody>
                    </p:sp>
                    <p:sp>
                      <p:nvSpPr>
                        <p:cNvPr id="677" name="Forme libre 676">
                          <a:extLst>
                            <a:ext uri="{FF2B5EF4-FFF2-40B4-BE49-F238E27FC236}">
                              <a16:creationId xmlns:a16="http://schemas.microsoft.com/office/drawing/2014/main" id="{2653DEBF-FCC7-CE6B-45E7-9FC6D3899FD9}"/>
                            </a:ext>
                          </a:extLst>
                        </p:cNvPr>
                        <p:cNvSpPr/>
                        <p:nvPr/>
                      </p:nvSpPr>
                      <p:spPr>
                        <a:xfrm>
                          <a:off x="2568180" y="8500118"/>
                          <a:ext cx="174414" cy="1084"/>
                        </a:xfrm>
                        <a:custGeom>
                          <a:avLst/>
                          <a:gdLst>
                            <a:gd name="connsiteX0" fmla="*/ 174414 w 174414"/>
                            <a:gd name="connsiteY0" fmla="*/ 1085 h 1084"/>
                            <a:gd name="connsiteX1" fmla="*/ 0 w 174414"/>
                            <a:gd name="connsiteY1" fmla="*/ 1085 h 1084"/>
                          </a:gdLst>
                          <a:ahLst/>
                          <a:cxnLst>
                            <a:cxn ang="0">
                              <a:pos x="connsiteX0" y="connsiteY0"/>
                            </a:cxn>
                            <a:cxn ang="0">
                              <a:pos x="connsiteX1" y="connsiteY1"/>
                            </a:cxn>
                          </a:cxnLst>
                          <a:rect l="l" t="t" r="r" b="b"/>
                          <a:pathLst>
                            <a:path w="174414" h="1084">
                              <a:moveTo>
                                <a:pt x="174414" y="1085"/>
                              </a:moveTo>
                              <a:cubicBezTo>
                                <a:pt x="117289" y="-362"/>
                                <a:pt x="56692" y="-362"/>
                                <a:pt x="0" y="1085"/>
                              </a:cubicBezTo>
                            </a:path>
                          </a:pathLst>
                        </a:custGeom>
                        <a:noFill/>
                        <a:ln w="14459" cap="rnd">
                          <a:solidFill>
                            <a:srgbClr val="FFFFFF"/>
                          </a:solidFill>
                          <a:prstDash val="solid"/>
                          <a:round/>
                        </a:ln>
                      </p:spPr>
                      <p:txBody>
                        <a:bodyPr rtlCol="0" anchor="ctr"/>
                        <a:lstStyle/>
                        <a:p>
                          <a:endParaRPr lang="fr-FR"/>
                        </a:p>
                      </p:txBody>
                    </p:sp>
                    <p:sp>
                      <p:nvSpPr>
                        <p:cNvPr id="678" name="Forme libre 677">
                          <a:extLst>
                            <a:ext uri="{FF2B5EF4-FFF2-40B4-BE49-F238E27FC236}">
                              <a16:creationId xmlns:a16="http://schemas.microsoft.com/office/drawing/2014/main" id="{3A9E8D9C-E86D-373F-A40B-FDBA2807D050}"/>
                            </a:ext>
                          </a:extLst>
                        </p:cNvPr>
                        <p:cNvSpPr/>
                        <p:nvPr/>
                      </p:nvSpPr>
                      <p:spPr>
                        <a:xfrm>
                          <a:off x="2169746" y="8602575"/>
                          <a:ext cx="79976" cy="433"/>
                        </a:xfrm>
                        <a:custGeom>
                          <a:avLst/>
                          <a:gdLst>
                            <a:gd name="connsiteX0" fmla="*/ 79976 w 79976"/>
                            <a:gd name="connsiteY0" fmla="*/ 434 h 433"/>
                            <a:gd name="connsiteX1" fmla="*/ 0 w 79976"/>
                            <a:gd name="connsiteY1" fmla="*/ 434 h 433"/>
                            <a:gd name="connsiteX2" fmla="*/ 79687 w 79976"/>
                            <a:gd name="connsiteY2" fmla="*/ 0 h 433"/>
                            <a:gd name="connsiteX3" fmla="*/ 79976 w 79976"/>
                            <a:gd name="connsiteY3" fmla="*/ 434 h 433"/>
                          </a:gdLst>
                          <a:ahLst/>
                          <a:cxnLst>
                            <a:cxn ang="0">
                              <a:pos x="connsiteX0" y="connsiteY0"/>
                            </a:cxn>
                            <a:cxn ang="0">
                              <a:pos x="connsiteX1" y="connsiteY1"/>
                            </a:cxn>
                            <a:cxn ang="0">
                              <a:pos x="connsiteX2" y="connsiteY2"/>
                            </a:cxn>
                            <a:cxn ang="0">
                              <a:pos x="connsiteX3" y="connsiteY3"/>
                            </a:cxn>
                          </a:cxnLst>
                          <a:rect l="l" t="t" r="r" b="b"/>
                          <a:pathLst>
                            <a:path w="79976" h="433">
                              <a:moveTo>
                                <a:pt x="79976" y="434"/>
                              </a:moveTo>
                              <a:lnTo>
                                <a:pt x="0" y="434"/>
                              </a:lnTo>
                              <a:cubicBezTo>
                                <a:pt x="26321" y="289"/>
                                <a:pt x="52932" y="145"/>
                                <a:pt x="79687" y="0"/>
                              </a:cubicBezTo>
                              <a:cubicBezTo>
                                <a:pt x="79831" y="289"/>
                                <a:pt x="79976" y="289"/>
                                <a:pt x="79976" y="434"/>
                              </a:cubicBezTo>
                              <a:close/>
                            </a:path>
                          </a:pathLst>
                        </a:custGeom>
                        <a:noFill/>
                        <a:ln w="14459" cap="rnd">
                          <a:solidFill>
                            <a:srgbClr val="FFFFFF"/>
                          </a:solidFill>
                          <a:prstDash val="solid"/>
                          <a:round/>
                        </a:ln>
                      </p:spPr>
                      <p:txBody>
                        <a:bodyPr rtlCol="0" anchor="ctr"/>
                        <a:lstStyle/>
                        <a:p>
                          <a:endParaRPr lang="fr-FR"/>
                        </a:p>
                      </p:txBody>
                    </p:sp>
                    <p:sp>
                      <p:nvSpPr>
                        <p:cNvPr id="679" name="Forme libre 678">
                          <a:extLst>
                            <a:ext uri="{FF2B5EF4-FFF2-40B4-BE49-F238E27FC236}">
                              <a16:creationId xmlns:a16="http://schemas.microsoft.com/office/drawing/2014/main" id="{A65AB169-0EBA-D91F-452D-8CB9C4E4BC4E}"/>
                            </a:ext>
                          </a:extLst>
                        </p:cNvPr>
                        <p:cNvSpPr/>
                        <p:nvPr/>
                      </p:nvSpPr>
                      <p:spPr>
                        <a:xfrm>
                          <a:off x="2299761" y="8602537"/>
                          <a:ext cx="190322" cy="472"/>
                        </a:xfrm>
                        <a:custGeom>
                          <a:avLst/>
                          <a:gdLst>
                            <a:gd name="connsiteX0" fmla="*/ 0 w 190322"/>
                            <a:gd name="connsiteY0" fmla="*/ 38 h 472"/>
                            <a:gd name="connsiteX1" fmla="*/ 190323 w 190322"/>
                            <a:gd name="connsiteY1" fmla="*/ 472 h 472"/>
                            <a:gd name="connsiteX2" fmla="*/ 434 w 190322"/>
                            <a:gd name="connsiteY2" fmla="*/ 472 h 472"/>
                            <a:gd name="connsiteX3" fmla="*/ 0 w 190322"/>
                            <a:gd name="connsiteY3" fmla="*/ 38 h 472"/>
                          </a:gdLst>
                          <a:ahLst/>
                          <a:cxnLst>
                            <a:cxn ang="0">
                              <a:pos x="connsiteX0" y="connsiteY0"/>
                            </a:cxn>
                            <a:cxn ang="0">
                              <a:pos x="connsiteX1" y="connsiteY1"/>
                            </a:cxn>
                            <a:cxn ang="0">
                              <a:pos x="connsiteX2" y="connsiteY2"/>
                            </a:cxn>
                            <a:cxn ang="0">
                              <a:pos x="connsiteX3" y="connsiteY3"/>
                            </a:cxn>
                          </a:cxnLst>
                          <a:rect l="l" t="t" r="r" b="b"/>
                          <a:pathLst>
                            <a:path w="190322" h="472">
                              <a:moveTo>
                                <a:pt x="0" y="38"/>
                              </a:moveTo>
                              <a:cubicBezTo>
                                <a:pt x="63634" y="-106"/>
                                <a:pt x="127701" y="183"/>
                                <a:pt x="190323" y="472"/>
                              </a:cubicBezTo>
                              <a:lnTo>
                                <a:pt x="434" y="472"/>
                              </a:lnTo>
                              <a:cubicBezTo>
                                <a:pt x="289" y="328"/>
                                <a:pt x="145" y="183"/>
                                <a:pt x="0" y="38"/>
                              </a:cubicBezTo>
                              <a:close/>
                            </a:path>
                          </a:pathLst>
                        </a:custGeom>
                        <a:noFill/>
                        <a:ln w="14459" cap="rnd">
                          <a:solidFill>
                            <a:srgbClr val="FFFFFF"/>
                          </a:solidFill>
                          <a:prstDash val="solid"/>
                          <a:round/>
                        </a:ln>
                      </p:spPr>
                      <p:txBody>
                        <a:bodyPr rtlCol="0" anchor="ctr"/>
                        <a:lstStyle/>
                        <a:p>
                          <a:endParaRPr lang="fr-FR"/>
                        </a:p>
                      </p:txBody>
                    </p:sp>
                    <p:sp>
                      <p:nvSpPr>
                        <p:cNvPr id="680" name="Forme libre 679">
                          <a:extLst>
                            <a:ext uri="{FF2B5EF4-FFF2-40B4-BE49-F238E27FC236}">
                              <a16:creationId xmlns:a16="http://schemas.microsoft.com/office/drawing/2014/main" id="{5A23DBB4-AB08-9A89-10D2-D552C7517631}"/>
                            </a:ext>
                          </a:extLst>
                        </p:cNvPr>
                        <p:cNvSpPr/>
                        <p:nvPr/>
                      </p:nvSpPr>
                      <p:spPr>
                        <a:xfrm>
                          <a:off x="2561238" y="8603009"/>
                          <a:ext cx="21114" cy="1446"/>
                        </a:xfrm>
                        <a:custGeom>
                          <a:avLst/>
                          <a:gdLst>
                            <a:gd name="connsiteX0" fmla="*/ 21115 w 21114"/>
                            <a:gd name="connsiteY0" fmla="*/ 0 h 1446"/>
                            <a:gd name="connsiteX1" fmla="*/ 0 w 21114"/>
                            <a:gd name="connsiteY1" fmla="*/ 0 h 1446"/>
                          </a:gdLst>
                          <a:ahLst/>
                          <a:cxnLst>
                            <a:cxn ang="0">
                              <a:pos x="connsiteX0" y="connsiteY0"/>
                            </a:cxn>
                            <a:cxn ang="0">
                              <a:pos x="connsiteX1" y="connsiteY1"/>
                            </a:cxn>
                          </a:cxnLst>
                          <a:rect l="l" t="t" r="r" b="b"/>
                          <a:pathLst>
                            <a:path w="21114" h="1446">
                              <a:moveTo>
                                <a:pt x="21115" y="0"/>
                              </a:moveTo>
                              <a:cubicBezTo>
                                <a:pt x="14028" y="0"/>
                                <a:pt x="7087" y="0"/>
                                <a:pt x="0" y="0"/>
                              </a:cubicBezTo>
                            </a:path>
                          </a:pathLst>
                        </a:custGeom>
                        <a:noFill/>
                        <a:ln w="14459" cap="rnd">
                          <a:solidFill>
                            <a:srgbClr val="FFFFFF"/>
                          </a:solidFill>
                          <a:prstDash val="solid"/>
                          <a:round/>
                        </a:ln>
                      </p:spPr>
                      <p:txBody>
                        <a:bodyPr rtlCol="0" anchor="ctr"/>
                        <a:lstStyle/>
                        <a:p>
                          <a:endParaRPr lang="fr-FR"/>
                        </a:p>
                      </p:txBody>
                    </p:sp>
                    <p:sp>
                      <p:nvSpPr>
                        <p:cNvPr id="681" name="Forme libre 680">
                          <a:extLst>
                            <a:ext uri="{FF2B5EF4-FFF2-40B4-BE49-F238E27FC236}">
                              <a16:creationId xmlns:a16="http://schemas.microsoft.com/office/drawing/2014/main" id="{66A93D15-9137-2C95-4F95-6D319E7287CD}"/>
                            </a:ext>
                          </a:extLst>
                        </p:cNvPr>
                        <p:cNvSpPr/>
                        <p:nvPr/>
                      </p:nvSpPr>
                      <p:spPr>
                        <a:xfrm>
                          <a:off x="2641359" y="8602467"/>
                          <a:ext cx="117722" cy="542"/>
                        </a:xfrm>
                        <a:custGeom>
                          <a:avLst/>
                          <a:gdLst>
                            <a:gd name="connsiteX0" fmla="*/ 117722 w 117722"/>
                            <a:gd name="connsiteY0" fmla="*/ 542 h 542"/>
                            <a:gd name="connsiteX1" fmla="*/ 0 w 117722"/>
                            <a:gd name="connsiteY1" fmla="*/ 542 h 542"/>
                          </a:gdLst>
                          <a:ahLst/>
                          <a:cxnLst>
                            <a:cxn ang="0">
                              <a:pos x="connsiteX0" y="connsiteY0"/>
                            </a:cxn>
                            <a:cxn ang="0">
                              <a:pos x="connsiteX1" y="connsiteY1"/>
                            </a:cxn>
                          </a:cxnLst>
                          <a:rect l="l" t="t" r="r" b="b"/>
                          <a:pathLst>
                            <a:path w="117722" h="542">
                              <a:moveTo>
                                <a:pt x="117722" y="542"/>
                              </a:moveTo>
                              <a:cubicBezTo>
                                <a:pt x="79542" y="-181"/>
                                <a:pt x="38036" y="-181"/>
                                <a:pt x="0" y="542"/>
                              </a:cubicBezTo>
                            </a:path>
                          </a:pathLst>
                        </a:custGeom>
                        <a:noFill/>
                        <a:ln w="14459" cap="rnd">
                          <a:solidFill>
                            <a:srgbClr val="FFFFFF"/>
                          </a:solidFill>
                          <a:prstDash val="solid"/>
                          <a:round/>
                        </a:ln>
                      </p:spPr>
                      <p:txBody>
                        <a:bodyPr rtlCol="0" anchor="ctr"/>
                        <a:lstStyle/>
                        <a:p>
                          <a:endParaRPr lang="fr-FR"/>
                        </a:p>
                      </p:txBody>
                    </p:sp>
                  </p:grpSp>
                  <p:sp>
                    <p:nvSpPr>
                      <p:cNvPr id="682" name="Forme libre 681">
                        <a:extLst>
                          <a:ext uri="{FF2B5EF4-FFF2-40B4-BE49-F238E27FC236}">
                            <a16:creationId xmlns:a16="http://schemas.microsoft.com/office/drawing/2014/main" id="{52E58C82-00BA-95B6-F1FF-FECCBB412878}"/>
                          </a:ext>
                        </a:extLst>
                      </p:cNvPr>
                      <p:cNvSpPr/>
                      <p:nvPr/>
                    </p:nvSpPr>
                    <p:spPr>
                      <a:xfrm>
                        <a:off x="2387005" y="8704961"/>
                        <a:ext cx="209521" cy="1446"/>
                      </a:xfrm>
                      <a:custGeom>
                        <a:avLst/>
                        <a:gdLst>
                          <a:gd name="connsiteX0" fmla="*/ 108 w 209521"/>
                          <a:gd name="connsiteY0" fmla="*/ 0 h 1446"/>
                          <a:gd name="connsiteX1" fmla="*/ 108 w 209521"/>
                          <a:gd name="connsiteY1" fmla="*/ 0 h 1446"/>
                          <a:gd name="connsiteX2" fmla="*/ 209522 w 209521"/>
                          <a:gd name="connsiteY2" fmla="*/ 0 h 1446"/>
                          <a:gd name="connsiteX3" fmla="*/ 108 w 209521"/>
                          <a:gd name="connsiteY3" fmla="*/ 0 h 1446"/>
                        </a:gdLst>
                        <a:ahLst/>
                        <a:cxnLst>
                          <a:cxn ang="0">
                            <a:pos x="connsiteX0" y="connsiteY0"/>
                          </a:cxn>
                          <a:cxn ang="0">
                            <a:pos x="connsiteX1" y="connsiteY1"/>
                          </a:cxn>
                          <a:cxn ang="0">
                            <a:pos x="connsiteX2" y="connsiteY2"/>
                          </a:cxn>
                          <a:cxn ang="0">
                            <a:pos x="connsiteX3" y="connsiteY3"/>
                          </a:cxn>
                        </a:cxnLst>
                        <a:rect l="l" t="t" r="r" b="b"/>
                        <a:pathLst>
                          <a:path w="209521" h="1446">
                            <a:moveTo>
                              <a:pt x="108" y="0"/>
                            </a:moveTo>
                            <a:cubicBezTo>
                              <a:pt x="-36" y="0"/>
                              <a:pt x="-36" y="0"/>
                              <a:pt x="108" y="0"/>
                            </a:cubicBezTo>
                            <a:lnTo>
                              <a:pt x="209522" y="0"/>
                            </a:lnTo>
                            <a:cubicBezTo>
                              <a:pt x="140537" y="0"/>
                              <a:pt x="70395" y="0"/>
                              <a:pt x="108" y="0"/>
                            </a:cubicBezTo>
                            <a:close/>
                          </a:path>
                        </a:pathLst>
                      </a:custGeom>
                      <a:noFill/>
                      <a:ln w="14459" cap="rnd">
                        <a:solidFill>
                          <a:srgbClr val="FFFFFF"/>
                        </a:solidFill>
                        <a:prstDash val="solid"/>
                        <a:round/>
                      </a:ln>
                    </p:spPr>
                    <p:txBody>
                      <a:bodyPr rtlCol="0" anchor="ctr"/>
                      <a:lstStyle/>
                      <a:p>
                        <a:endParaRPr lang="fr-FR"/>
                      </a:p>
                    </p:txBody>
                  </p:sp>
                  <p:sp>
                    <p:nvSpPr>
                      <p:cNvPr id="683" name="Forme libre 682">
                        <a:extLst>
                          <a:ext uri="{FF2B5EF4-FFF2-40B4-BE49-F238E27FC236}">
                            <a16:creationId xmlns:a16="http://schemas.microsoft.com/office/drawing/2014/main" id="{30E97860-C6AB-204C-6893-8C723A4A2D12}"/>
                          </a:ext>
                        </a:extLst>
                      </p:cNvPr>
                      <p:cNvSpPr/>
                      <p:nvPr/>
                    </p:nvSpPr>
                    <p:spPr>
                      <a:xfrm>
                        <a:off x="2257242" y="8704816"/>
                        <a:ext cx="82000" cy="108"/>
                      </a:xfrm>
                      <a:custGeom>
                        <a:avLst/>
                        <a:gdLst>
                          <a:gd name="connsiteX0" fmla="*/ 0 w 82000"/>
                          <a:gd name="connsiteY0" fmla="*/ 0 h 108"/>
                          <a:gd name="connsiteX1" fmla="*/ 82001 w 82000"/>
                          <a:gd name="connsiteY1" fmla="*/ 0 h 108"/>
                          <a:gd name="connsiteX2" fmla="*/ 82001 w 82000"/>
                          <a:gd name="connsiteY2" fmla="*/ 0 h 108"/>
                          <a:gd name="connsiteX3" fmla="*/ 0 w 82000"/>
                          <a:gd name="connsiteY3" fmla="*/ 0 h 108"/>
                          <a:gd name="connsiteX4" fmla="*/ 0 w 82000"/>
                          <a:gd name="connsiteY4" fmla="*/ 0 h 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000" h="108">
                            <a:moveTo>
                              <a:pt x="0" y="0"/>
                            </a:moveTo>
                            <a:lnTo>
                              <a:pt x="82001" y="0"/>
                            </a:lnTo>
                            <a:lnTo>
                              <a:pt x="82001" y="0"/>
                            </a:lnTo>
                            <a:cubicBezTo>
                              <a:pt x="54523" y="145"/>
                              <a:pt x="27189" y="145"/>
                              <a:pt x="0" y="0"/>
                            </a:cubicBezTo>
                            <a:cubicBezTo>
                              <a:pt x="0" y="145"/>
                              <a:pt x="0" y="145"/>
                              <a:pt x="0" y="0"/>
                            </a:cubicBezTo>
                            <a:close/>
                          </a:path>
                        </a:pathLst>
                      </a:custGeom>
                      <a:noFill/>
                      <a:ln w="14459" cap="rnd">
                        <a:solidFill>
                          <a:srgbClr val="FFFFFF"/>
                        </a:solidFill>
                        <a:prstDash val="solid"/>
                        <a:round/>
                      </a:ln>
                    </p:spPr>
                    <p:txBody>
                      <a:bodyPr rtlCol="0" anchor="ctr"/>
                      <a:lstStyle/>
                      <a:p>
                        <a:endParaRPr lang="fr-FR"/>
                      </a:p>
                    </p:txBody>
                  </p:sp>
                  <p:sp>
                    <p:nvSpPr>
                      <p:cNvPr id="684" name="Forme libre 683">
                        <a:extLst>
                          <a:ext uri="{FF2B5EF4-FFF2-40B4-BE49-F238E27FC236}">
                            <a16:creationId xmlns:a16="http://schemas.microsoft.com/office/drawing/2014/main" id="{3466CA71-CA1D-DCF9-4251-F6267B35C7DA}"/>
                          </a:ext>
                        </a:extLst>
                      </p:cNvPr>
                      <p:cNvSpPr/>
                      <p:nvPr/>
                    </p:nvSpPr>
                    <p:spPr>
                      <a:xfrm>
                        <a:off x="2717575" y="8704816"/>
                        <a:ext cx="58138" cy="108"/>
                      </a:xfrm>
                      <a:custGeom>
                        <a:avLst/>
                        <a:gdLst>
                          <a:gd name="connsiteX0" fmla="*/ 58138 w 58138"/>
                          <a:gd name="connsiteY0" fmla="*/ 0 h 108"/>
                          <a:gd name="connsiteX1" fmla="*/ 0 w 58138"/>
                          <a:gd name="connsiteY1" fmla="*/ 0 h 108"/>
                        </a:gdLst>
                        <a:ahLst/>
                        <a:cxnLst>
                          <a:cxn ang="0">
                            <a:pos x="connsiteX0" y="connsiteY0"/>
                          </a:cxn>
                          <a:cxn ang="0">
                            <a:pos x="connsiteX1" y="connsiteY1"/>
                          </a:cxn>
                        </a:cxnLst>
                        <a:rect l="l" t="t" r="r" b="b"/>
                        <a:pathLst>
                          <a:path w="58138" h="108">
                            <a:moveTo>
                              <a:pt x="58138" y="0"/>
                            </a:moveTo>
                            <a:cubicBezTo>
                              <a:pt x="39048" y="145"/>
                              <a:pt x="20103" y="145"/>
                              <a:pt x="0" y="0"/>
                            </a:cubicBezTo>
                          </a:path>
                        </a:pathLst>
                      </a:custGeom>
                      <a:noFill/>
                      <a:ln w="14459" cap="rnd">
                        <a:solidFill>
                          <a:srgbClr val="FFFFFF"/>
                        </a:solidFill>
                        <a:prstDash val="solid"/>
                        <a:round/>
                      </a:ln>
                    </p:spPr>
                    <p:txBody>
                      <a:bodyPr rtlCol="0" anchor="ctr"/>
                      <a:lstStyle/>
                      <a:p>
                        <a:endParaRPr lang="fr-FR"/>
                      </a:p>
                    </p:txBody>
                  </p:sp>
                </p:grpSp>
              </p:grpSp>
            </p:grpSp>
            <p:sp>
              <p:nvSpPr>
                <p:cNvPr id="685" name="Forme libre 684">
                  <a:extLst>
                    <a:ext uri="{FF2B5EF4-FFF2-40B4-BE49-F238E27FC236}">
                      <a16:creationId xmlns:a16="http://schemas.microsoft.com/office/drawing/2014/main" id="{25009E7A-A85E-CF46-CEB6-7B18FEEB92F2}"/>
                    </a:ext>
                  </a:extLst>
                </p:cNvPr>
                <p:cNvSpPr/>
                <p:nvPr/>
              </p:nvSpPr>
              <p:spPr>
                <a:xfrm>
                  <a:off x="1308817" y="9079148"/>
                  <a:ext cx="593443" cy="240411"/>
                </a:xfrm>
                <a:custGeom>
                  <a:avLst/>
                  <a:gdLst>
                    <a:gd name="connsiteX0" fmla="*/ 191183 w 593443"/>
                    <a:gd name="connsiteY0" fmla="*/ 240412 h 240411"/>
                    <a:gd name="connsiteX1" fmla="*/ 185976 w 593443"/>
                    <a:gd name="connsiteY1" fmla="*/ 201367 h 240411"/>
                    <a:gd name="connsiteX2" fmla="*/ 201596 w 593443"/>
                    <a:gd name="connsiteY2" fmla="*/ 162611 h 240411"/>
                    <a:gd name="connsiteX3" fmla="*/ 2161 w 593443"/>
                    <a:gd name="connsiteY3" fmla="*/ 164346 h 240411"/>
                    <a:gd name="connsiteX4" fmla="*/ 359523 w 593443"/>
                    <a:gd name="connsiteY4" fmla="*/ 41860 h 240411"/>
                    <a:gd name="connsiteX5" fmla="*/ 577035 w 593443"/>
                    <a:gd name="connsiteY5" fmla="*/ 29423 h 240411"/>
                    <a:gd name="connsiteX6" fmla="*/ 531768 w 593443"/>
                    <a:gd name="connsiteY6" fmla="*/ 144534 h 240411"/>
                    <a:gd name="connsiteX7" fmla="*/ 350846 w 593443"/>
                    <a:gd name="connsiteY7" fmla="*/ 227975 h 240411"/>
                    <a:gd name="connsiteX8" fmla="*/ 357065 w 593443"/>
                    <a:gd name="connsiteY8" fmla="*/ 240267 h 240411"/>
                    <a:gd name="connsiteX9" fmla="*/ 242958 w 593443"/>
                    <a:gd name="connsiteY9" fmla="*/ 240267 h 240411"/>
                    <a:gd name="connsiteX10" fmla="*/ 239776 w 593443"/>
                    <a:gd name="connsiteY10" fmla="*/ 233904 h 240411"/>
                    <a:gd name="connsiteX11" fmla="*/ 241801 w 593443"/>
                    <a:gd name="connsiteY11" fmla="*/ 240267 h 240411"/>
                    <a:gd name="connsiteX12" fmla="*/ 191183 w 593443"/>
                    <a:gd name="connsiteY12" fmla="*/ 240267 h 240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3443" h="240411">
                      <a:moveTo>
                        <a:pt x="191183" y="240412"/>
                      </a:moveTo>
                      <a:cubicBezTo>
                        <a:pt x="187712" y="220889"/>
                        <a:pt x="185832" y="205850"/>
                        <a:pt x="185976" y="201367"/>
                      </a:cubicBezTo>
                      <a:cubicBezTo>
                        <a:pt x="186121" y="184447"/>
                        <a:pt x="201596" y="162611"/>
                        <a:pt x="201596" y="162611"/>
                      </a:cubicBezTo>
                      <a:cubicBezTo>
                        <a:pt x="201596" y="162611"/>
                        <a:pt x="29350" y="195582"/>
                        <a:pt x="2161" y="164346"/>
                      </a:cubicBezTo>
                      <a:cubicBezTo>
                        <a:pt x="-24883" y="133254"/>
                        <a:pt x="207959" y="110406"/>
                        <a:pt x="359523" y="41860"/>
                      </a:cubicBezTo>
                      <a:cubicBezTo>
                        <a:pt x="424459" y="12504"/>
                        <a:pt x="533648" y="-28855"/>
                        <a:pt x="577035" y="29423"/>
                      </a:cubicBezTo>
                      <a:cubicBezTo>
                        <a:pt x="631847" y="103320"/>
                        <a:pt x="531768" y="144534"/>
                        <a:pt x="531768" y="144534"/>
                      </a:cubicBezTo>
                      <a:lnTo>
                        <a:pt x="350846" y="227975"/>
                      </a:lnTo>
                      <a:cubicBezTo>
                        <a:pt x="350846" y="227975"/>
                        <a:pt x="353594" y="233615"/>
                        <a:pt x="357065" y="240267"/>
                      </a:cubicBezTo>
                      <a:cubicBezTo>
                        <a:pt x="357065" y="240267"/>
                        <a:pt x="242958" y="240267"/>
                        <a:pt x="242958" y="240267"/>
                      </a:cubicBezTo>
                      <a:cubicBezTo>
                        <a:pt x="240933" y="236218"/>
                        <a:pt x="239776" y="233904"/>
                        <a:pt x="239776" y="233904"/>
                      </a:cubicBezTo>
                      <a:cubicBezTo>
                        <a:pt x="239776" y="233904"/>
                        <a:pt x="240499" y="236218"/>
                        <a:pt x="241801" y="240267"/>
                      </a:cubicBezTo>
                      <a:lnTo>
                        <a:pt x="191183" y="240267"/>
                      </a:lnTo>
                      <a:close/>
                    </a:path>
                  </a:pathLst>
                </a:custGeom>
                <a:solidFill>
                  <a:srgbClr val="FFFFFF"/>
                </a:solidFill>
                <a:ln w="1446" cap="flat">
                  <a:noFill/>
                  <a:prstDash val="solid"/>
                  <a:miter/>
                </a:ln>
              </p:spPr>
              <p:txBody>
                <a:bodyPr rtlCol="0" anchor="ctr"/>
                <a:lstStyle/>
                <a:p>
                  <a:endParaRPr lang="fr-FR"/>
                </a:p>
              </p:txBody>
            </p:sp>
            <p:sp>
              <p:nvSpPr>
                <p:cNvPr id="686" name="Forme libre 685">
                  <a:extLst>
                    <a:ext uri="{FF2B5EF4-FFF2-40B4-BE49-F238E27FC236}">
                      <a16:creationId xmlns:a16="http://schemas.microsoft.com/office/drawing/2014/main" id="{21626586-9C4C-148D-4A45-A84DCF207DC9}"/>
                    </a:ext>
                  </a:extLst>
                </p:cNvPr>
                <p:cNvSpPr/>
                <p:nvPr/>
              </p:nvSpPr>
              <p:spPr>
                <a:xfrm>
                  <a:off x="1308528" y="9074299"/>
                  <a:ext cx="555920" cy="245406"/>
                </a:xfrm>
                <a:custGeom>
                  <a:avLst/>
                  <a:gdLst>
                    <a:gd name="connsiteX0" fmla="*/ 555920 w 555920"/>
                    <a:gd name="connsiteY0" fmla="*/ 0 h 245406"/>
                    <a:gd name="connsiteX1" fmla="*/ 520343 w 555920"/>
                    <a:gd name="connsiteY1" fmla="*/ 5495 h 245406"/>
                    <a:gd name="connsiteX2" fmla="*/ 359523 w 555920"/>
                    <a:gd name="connsiteY2" fmla="*/ 46854 h 245406"/>
                    <a:gd name="connsiteX3" fmla="*/ 2161 w 555920"/>
                    <a:gd name="connsiteY3" fmla="*/ 169340 h 245406"/>
                    <a:gd name="connsiteX4" fmla="*/ 201596 w 555920"/>
                    <a:gd name="connsiteY4" fmla="*/ 167605 h 245406"/>
                    <a:gd name="connsiteX5" fmla="*/ 185976 w 555920"/>
                    <a:gd name="connsiteY5" fmla="*/ 206361 h 245406"/>
                    <a:gd name="connsiteX6" fmla="*/ 191183 w 555920"/>
                    <a:gd name="connsiteY6" fmla="*/ 245406 h 245406"/>
                    <a:gd name="connsiteX7" fmla="*/ 357209 w 555920"/>
                    <a:gd name="connsiteY7" fmla="*/ 245261 h 245406"/>
                    <a:gd name="connsiteX8" fmla="*/ 350990 w 555920"/>
                    <a:gd name="connsiteY8" fmla="*/ 232969 h 245406"/>
                    <a:gd name="connsiteX9" fmla="*/ 531913 w 555920"/>
                    <a:gd name="connsiteY9" fmla="*/ 149529 h 245406"/>
                    <a:gd name="connsiteX10" fmla="*/ 241945 w 555920"/>
                    <a:gd name="connsiteY10" fmla="*/ 245261 h 245406"/>
                    <a:gd name="connsiteX11" fmla="*/ 239921 w 555920"/>
                    <a:gd name="connsiteY11" fmla="*/ 238899 h 245406"/>
                    <a:gd name="connsiteX12" fmla="*/ 243102 w 555920"/>
                    <a:gd name="connsiteY12" fmla="*/ 245261 h 24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5920" h="245406">
                      <a:moveTo>
                        <a:pt x="555920" y="0"/>
                      </a:moveTo>
                      <a:lnTo>
                        <a:pt x="520343" y="5495"/>
                      </a:lnTo>
                      <a:cubicBezTo>
                        <a:pt x="469581" y="723"/>
                        <a:pt x="404212" y="26609"/>
                        <a:pt x="359523" y="46854"/>
                      </a:cubicBezTo>
                      <a:cubicBezTo>
                        <a:pt x="207959" y="115400"/>
                        <a:pt x="-24883" y="138249"/>
                        <a:pt x="2161" y="169340"/>
                      </a:cubicBezTo>
                      <a:cubicBezTo>
                        <a:pt x="29206" y="200432"/>
                        <a:pt x="201596" y="167605"/>
                        <a:pt x="201596" y="167605"/>
                      </a:cubicBezTo>
                      <a:cubicBezTo>
                        <a:pt x="201596" y="167605"/>
                        <a:pt x="186121" y="189297"/>
                        <a:pt x="185976" y="206361"/>
                      </a:cubicBezTo>
                      <a:cubicBezTo>
                        <a:pt x="185976" y="210844"/>
                        <a:pt x="187857" y="225884"/>
                        <a:pt x="191183" y="245406"/>
                      </a:cubicBezTo>
                      <a:moveTo>
                        <a:pt x="357209" y="245261"/>
                      </a:moveTo>
                      <a:cubicBezTo>
                        <a:pt x="353883" y="238609"/>
                        <a:pt x="350990" y="232969"/>
                        <a:pt x="350990" y="232969"/>
                      </a:cubicBezTo>
                      <a:lnTo>
                        <a:pt x="531913" y="149529"/>
                      </a:lnTo>
                      <a:moveTo>
                        <a:pt x="241945" y="245261"/>
                      </a:moveTo>
                      <a:cubicBezTo>
                        <a:pt x="240644" y="241212"/>
                        <a:pt x="239921" y="238899"/>
                        <a:pt x="239921" y="238899"/>
                      </a:cubicBezTo>
                      <a:cubicBezTo>
                        <a:pt x="239921" y="238899"/>
                        <a:pt x="241077" y="241212"/>
                        <a:pt x="243102" y="245261"/>
                      </a:cubicBezTo>
                    </a:path>
                  </a:pathLst>
                </a:custGeom>
                <a:noFill/>
                <a:ln w="14459" cap="rnd">
                  <a:solidFill>
                    <a:srgbClr val="2E2E2E"/>
                  </a:solidFill>
                  <a:prstDash val="solid"/>
                  <a:round/>
                </a:ln>
              </p:spPr>
              <p:txBody>
                <a:bodyPr rtlCol="0" anchor="ctr"/>
                <a:lstStyle/>
                <a:p>
                  <a:endParaRPr lang="fr-FR"/>
                </a:p>
              </p:txBody>
            </p:sp>
            <p:sp>
              <p:nvSpPr>
                <p:cNvPr id="687" name="Forme libre 686">
                  <a:extLst>
                    <a:ext uri="{FF2B5EF4-FFF2-40B4-BE49-F238E27FC236}">
                      <a16:creationId xmlns:a16="http://schemas.microsoft.com/office/drawing/2014/main" id="{BCFD1687-A8F9-4D3D-7CED-C58C7C3D658B}"/>
                    </a:ext>
                  </a:extLst>
                </p:cNvPr>
                <p:cNvSpPr/>
                <p:nvPr/>
              </p:nvSpPr>
              <p:spPr>
                <a:xfrm>
                  <a:off x="1602139" y="9249134"/>
                  <a:ext cx="15582" cy="70425"/>
                </a:xfrm>
                <a:custGeom>
                  <a:avLst/>
                  <a:gdLst>
                    <a:gd name="connsiteX0" fmla="*/ 15583 w 15582"/>
                    <a:gd name="connsiteY0" fmla="*/ 0 h 70425"/>
                    <a:gd name="connsiteX1" fmla="*/ 2712 w 15582"/>
                    <a:gd name="connsiteY1" fmla="*/ 41937 h 70425"/>
                    <a:gd name="connsiteX2" fmla="*/ 976 w 15582"/>
                    <a:gd name="connsiteY2" fmla="*/ 70426 h 70425"/>
                  </a:gdLst>
                  <a:ahLst/>
                  <a:cxnLst>
                    <a:cxn ang="0">
                      <a:pos x="connsiteX0" y="connsiteY0"/>
                    </a:cxn>
                    <a:cxn ang="0">
                      <a:pos x="connsiteX1" y="connsiteY1"/>
                    </a:cxn>
                    <a:cxn ang="0">
                      <a:pos x="connsiteX2" y="connsiteY2"/>
                    </a:cxn>
                  </a:cxnLst>
                  <a:rect l="l" t="t" r="r" b="b"/>
                  <a:pathLst>
                    <a:path w="15582" h="70425">
                      <a:moveTo>
                        <a:pt x="15583" y="0"/>
                      </a:moveTo>
                      <a:lnTo>
                        <a:pt x="2712" y="41937"/>
                      </a:lnTo>
                      <a:cubicBezTo>
                        <a:pt x="-181" y="51337"/>
                        <a:pt x="-759" y="61026"/>
                        <a:pt x="976" y="70426"/>
                      </a:cubicBezTo>
                    </a:path>
                  </a:pathLst>
                </a:custGeom>
                <a:noFill/>
                <a:ln w="14459" cap="rnd">
                  <a:solidFill>
                    <a:srgbClr val="2E2E2E"/>
                  </a:solidFill>
                  <a:prstDash val="solid"/>
                  <a:round/>
                </a:ln>
              </p:spPr>
              <p:txBody>
                <a:bodyPr rtlCol="0" anchor="ctr"/>
                <a:lstStyle/>
                <a:p>
                  <a:endParaRPr lang="fr-FR"/>
                </a:p>
              </p:txBody>
            </p:sp>
            <p:sp>
              <p:nvSpPr>
                <p:cNvPr id="688" name="Forme libre 687">
                  <a:extLst>
                    <a:ext uri="{FF2B5EF4-FFF2-40B4-BE49-F238E27FC236}">
                      <a16:creationId xmlns:a16="http://schemas.microsoft.com/office/drawing/2014/main" id="{91FFC895-63F4-2F15-A1A3-D31E00DB7171}"/>
                    </a:ext>
                  </a:extLst>
                </p:cNvPr>
                <p:cNvSpPr/>
                <p:nvPr/>
              </p:nvSpPr>
              <p:spPr>
                <a:xfrm>
                  <a:off x="1548448" y="9222236"/>
                  <a:ext cx="26321" cy="90816"/>
                </a:xfrm>
                <a:custGeom>
                  <a:avLst/>
                  <a:gdLst>
                    <a:gd name="connsiteX0" fmla="*/ 26321 w 26321"/>
                    <a:gd name="connsiteY0" fmla="*/ 0 h 90816"/>
                    <a:gd name="connsiteX1" fmla="*/ 0 w 26321"/>
                    <a:gd name="connsiteY1" fmla="*/ 90816 h 90816"/>
                  </a:gdLst>
                  <a:ahLst/>
                  <a:cxnLst>
                    <a:cxn ang="0">
                      <a:pos x="connsiteX0" y="connsiteY0"/>
                    </a:cxn>
                    <a:cxn ang="0">
                      <a:pos x="connsiteX1" y="connsiteY1"/>
                    </a:cxn>
                  </a:cxnLst>
                  <a:rect l="l" t="t" r="r" b="b"/>
                  <a:pathLst>
                    <a:path w="26321" h="90816">
                      <a:moveTo>
                        <a:pt x="26321" y="0"/>
                      </a:moveTo>
                      <a:lnTo>
                        <a:pt x="0" y="90816"/>
                      </a:lnTo>
                    </a:path>
                  </a:pathLst>
                </a:custGeom>
                <a:ln w="14459" cap="rnd">
                  <a:solidFill>
                    <a:srgbClr val="2E2E2E"/>
                  </a:solidFill>
                  <a:prstDash val="solid"/>
                  <a:round/>
                </a:ln>
              </p:spPr>
              <p:txBody>
                <a:bodyPr rtlCol="0" anchor="ctr"/>
                <a:lstStyle/>
                <a:p>
                  <a:endParaRPr lang="fr-FR"/>
                </a:p>
              </p:txBody>
            </p:sp>
            <p:sp>
              <p:nvSpPr>
                <p:cNvPr id="689" name="Forme libre 688">
                  <a:extLst>
                    <a:ext uri="{FF2B5EF4-FFF2-40B4-BE49-F238E27FC236}">
                      <a16:creationId xmlns:a16="http://schemas.microsoft.com/office/drawing/2014/main" id="{8B66C700-F120-4066-D6C8-49AD8DB9EDB7}"/>
                    </a:ext>
                  </a:extLst>
                </p:cNvPr>
                <p:cNvSpPr/>
                <p:nvPr/>
              </p:nvSpPr>
              <p:spPr>
                <a:xfrm>
                  <a:off x="1510268" y="9189120"/>
                  <a:ext cx="43386" cy="52638"/>
                </a:xfrm>
                <a:custGeom>
                  <a:avLst/>
                  <a:gdLst>
                    <a:gd name="connsiteX0" fmla="*/ 43387 w 43386"/>
                    <a:gd name="connsiteY0" fmla="*/ 0 h 52638"/>
                    <a:gd name="connsiteX1" fmla="*/ 0 w 43386"/>
                    <a:gd name="connsiteY1" fmla="*/ 52638 h 52638"/>
                  </a:gdLst>
                  <a:ahLst/>
                  <a:cxnLst>
                    <a:cxn ang="0">
                      <a:pos x="connsiteX0" y="connsiteY0"/>
                    </a:cxn>
                    <a:cxn ang="0">
                      <a:pos x="connsiteX1" y="connsiteY1"/>
                    </a:cxn>
                  </a:cxnLst>
                  <a:rect l="l" t="t" r="r" b="b"/>
                  <a:pathLst>
                    <a:path w="43386" h="52638">
                      <a:moveTo>
                        <a:pt x="43387" y="0"/>
                      </a:moveTo>
                      <a:cubicBezTo>
                        <a:pt x="14173" y="37743"/>
                        <a:pt x="0" y="52638"/>
                        <a:pt x="0" y="52638"/>
                      </a:cubicBezTo>
                    </a:path>
                  </a:pathLst>
                </a:custGeom>
                <a:noFill/>
                <a:ln w="14459" cap="rnd">
                  <a:solidFill>
                    <a:srgbClr val="2E2E2E"/>
                  </a:solidFill>
                  <a:prstDash val="solid"/>
                  <a:round/>
                </a:ln>
              </p:spPr>
              <p:txBody>
                <a:bodyPr rtlCol="0" anchor="ctr"/>
                <a:lstStyle/>
                <a:p>
                  <a:endParaRPr lang="fr-FR"/>
                </a:p>
              </p:txBody>
            </p:sp>
          </p:grpSp>
          <p:grpSp>
            <p:nvGrpSpPr>
              <p:cNvPr id="690" name="Graphique 595">
                <a:extLst>
                  <a:ext uri="{FF2B5EF4-FFF2-40B4-BE49-F238E27FC236}">
                    <a16:creationId xmlns:a16="http://schemas.microsoft.com/office/drawing/2014/main" id="{C175E459-F181-9098-94E7-5EC9A6E3A8FB}"/>
                  </a:ext>
                </a:extLst>
              </p:cNvPr>
              <p:cNvGrpSpPr/>
              <p:nvPr/>
            </p:nvGrpSpPr>
            <p:grpSpPr>
              <a:xfrm>
                <a:off x="1656481" y="6873314"/>
                <a:ext cx="2195949" cy="2445523"/>
                <a:chOff x="1656481" y="6873314"/>
                <a:chExt cx="2195949" cy="2445523"/>
              </a:xfrm>
            </p:grpSpPr>
            <p:sp>
              <p:nvSpPr>
                <p:cNvPr id="691" name="Forme libre 690">
                  <a:extLst>
                    <a:ext uri="{FF2B5EF4-FFF2-40B4-BE49-F238E27FC236}">
                      <a16:creationId xmlns:a16="http://schemas.microsoft.com/office/drawing/2014/main" id="{319496F5-6859-AAB0-E39A-7B3A88BAD462}"/>
                    </a:ext>
                  </a:extLst>
                </p:cNvPr>
                <p:cNvSpPr/>
                <p:nvPr/>
              </p:nvSpPr>
              <p:spPr>
                <a:xfrm>
                  <a:off x="2397017" y="6907414"/>
                  <a:ext cx="434665" cy="342469"/>
                </a:xfrm>
                <a:custGeom>
                  <a:avLst/>
                  <a:gdLst>
                    <a:gd name="connsiteX0" fmla="*/ 434665 w 434665"/>
                    <a:gd name="connsiteY0" fmla="*/ 20703 h 342469"/>
                    <a:gd name="connsiteX1" fmla="*/ 220 w 434665"/>
                    <a:gd name="connsiteY1" fmla="*/ 127137 h 342469"/>
                    <a:gd name="connsiteX2" fmla="*/ 295394 w 434665"/>
                    <a:gd name="connsiteY2" fmla="*/ 338560 h 342469"/>
                    <a:gd name="connsiteX3" fmla="*/ 434665 w 434665"/>
                    <a:gd name="connsiteY3" fmla="*/ 20703 h 342469"/>
                  </a:gdLst>
                  <a:ahLst/>
                  <a:cxnLst>
                    <a:cxn ang="0">
                      <a:pos x="connsiteX0" y="connsiteY0"/>
                    </a:cxn>
                    <a:cxn ang="0">
                      <a:pos x="connsiteX1" y="connsiteY1"/>
                    </a:cxn>
                    <a:cxn ang="0">
                      <a:pos x="connsiteX2" y="connsiteY2"/>
                    </a:cxn>
                    <a:cxn ang="0">
                      <a:pos x="connsiteX3" y="connsiteY3"/>
                    </a:cxn>
                  </a:cxnLst>
                  <a:rect l="l" t="t" r="r" b="b"/>
                  <a:pathLst>
                    <a:path w="434665" h="342469">
                      <a:moveTo>
                        <a:pt x="434665" y="20703"/>
                      </a:moveTo>
                      <a:cubicBezTo>
                        <a:pt x="256056" y="-27163"/>
                        <a:pt x="7306" y="7833"/>
                        <a:pt x="220" y="127137"/>
                      </a:cubicBezTo>
                      <a:cubicBezTo>
                        <a:pt x="-6867" y="246442"/>
                        <a:pt x="159015" y="365746"/>
                        <a:pt x="295394" y="338560"/>
                      </a:cubicBezTo>
                      <a:cubicBezTo>
                        <a:pt x="431773" y="311517"/>
                        <a:pt x="434665" y="20703"/>
                        <a:pt x="434665" y="20703"/>
                      </a:cubicBezTo>
                      <a:close/>
                    </a:path>
                  </a:pathLst>
                </a:custGeom>
                <a:solidFill>
                  <a:schemeClr val="tx1"/>
                </a:solidFill>
                <a:ln w="1446" cap="flat">
                  <a:noFill/>
                  <a:prstDash val="solid"/>
                  <a:miter/>
                </a:ln>
              </p:spPr>
              <p:txBody>
                <a:bodyPr rtlCol="0" anchor="ctr"/>
                <a:lstStyle/>
                <a:p>
                  <a:endParaRPr lang="fr-FR"/>
                </a:p>
              </p:txBody>
            </p:sp>
            <p:sp>
              <p:nvSpPr>
                <p:cNvPr id="692" name="Forme libre 691">
                  <a:extLst>
                    <a:ext uri="{FF2B5EF4-FFF2-40B4-BE49-F238E27FC236}">
                      <a16:creationId xmlns:a16="http://schemas.microsoft.com/office/drawing/2014/main" id="{60AB2BF8-9D4F-4DD2-ABEE-FFA6AB6E28D5}"/>
                    </a:ext>
                  </a:extLst>
                </p:cNvPr>
                <p:cNvSpPr/>
                <p:nvPr/>
              </p:nvSpPr>
              <p:spPr>
                <a:xfrm>
                  <a:off x="3164864" y="8688475"/>
                  <a:ext cx="568682" cy="630361"/>
                </a:xfrm>
                <a:custGeom>
                  <a:avLst/>
                  <a:gdLst>
                    <a:gd name="connsiteX0" fmla="*/ 103866 w 568682"/>
                    <a:gd name="connsiteY0" fmla="*/ 630362 h 630361"/>
                    <a:gd name="connsiteX1" fmla="*/ 134382 w 568682"/>
                    <a:gd name="connsiteY1" fmla="*/ 522048 h 630361"/>
                    <a:gd name="connsiteX2" fmla="*/ 138431 w 568682"/>
                    <a:gd name="connsiteY2" fmla="*/ 498476 h 630361"/>
                    <a:gd name="connsiteX3" fmla="*/ 122233 w 568682"/>
                    <a:gd name="connsiteY3" fmla="*/ 445837 h 630361"/>
                    <a:gd name="connsiteX4" fmla="*/ 54695 w 568682"/>
                    <a:gd name="connsiteY4" fmla="*/ 526676 h 630361"/>
                    <a:gd name="connsiteX5" fmla="*/ 895 w 568682"/>
                    <a:gd name="connsiteY5" fmla="*/ 521035 h 630361"/>
                    <a:gd name="connsiteX6" fmla="*/ 81305 w 568682"/>
                    <a:gd name="connsiteY6" fmla="*/ 380329 h 630361"/>
                    <a:gd name="connsiteX7" fmla="*/ 86656 w 568682"/>
                    <a:gd name="connsiteY7" fmla="*/ 372375 h 630361"/>
                    <a:gd name="connsiteX8" fmla="*/ 110085 w 568682"/>
                    <a:gd name="connsiteY8" fmla="*/ 341862 h 630361"/>
                    <a:gd name="connsiteX9" fmla="*/ 179214 w 568682"/>
                    <a:gd name="connsiteY9" fmla="*/ 292405 h 630361"/>
                    <a:gd name="connsiteX10" fmla="*/ 241402 w 568682"/>
                    <a:gd name="connsiteY10" fmla="*/ 277944 h 630361"/>
                    <a:gd name="connsiteX11" fmla="*/ 243427 w 568682"/>
                    <a:gd name="connsiteY11" fmla="*/ 278233 h 630361"/>
                    <a:gd name="connsiteX12" fmla="*/ 330924 w 568682"/>
                    <a:gd name="connsiteY12" fmla="*/ 18655 h 630361"/>
                    <a:gd name="connsiteX13" fmla="*/ 568682 w 568682"/>
                    <a:gd name="connsiteY13" fmla="*/ 0 h 630361"/>
                    <a:gd name="connsiteX14" fmla="*/ 382988 w 568682"/>
                    <a:gd name="connsiteY14" fmla="*/ 372230 h 630361"/>
                    <a:gd name="connsiteX15" fmla="*/ 371418 w 568682"/>
                    <a:gd name="connsiteY15" fmla="*/ 553718 h 630361"/>
                    <a:gd name="connsiteX16" fmla="*/ 371707 w 568682"/>
                    <a:gd name="connsiteY16" fmla="*/ 558635 h 630361"/>
                    <a:gd name="connsiteX17" fmla="*/ 368525 w 568682"/>
                    <a:gd name="connsiteY17" fmla="*/ 630362 h 630361"/>
                    <a:gd name="connsiteX18" fmla="*/ 308651 w 568682"/>
                    <a:gd name="connsiteY18" fmla="*/ 630362 h 630361"/>
                    <a:gd name="connsiteX19" fmla="*/ 310532 w 568682"/>
                    <a:gd name="connsiteY19" fmla="*/ 589292 h 630361"/>
                    <a:gd name="connsiteX20" fmla="*/ 306916 w 568682"/>
                    <a:gd name="connsiteY20" fmla="*/ 588714 h 630361"/>
                    <a:gd name="connsiteX21" fmla="*/ 301999 w 568682"/>
                    <a:gd name="connsiteY21" fmla="*/ 630362 h 630361"/>
                    <a:gd name="connsiteX22" fmla="*/ 241836 w 568682"/>
                    <a:gd name="connsiteY22" fmla="*/ 630362 h 630361"/>
                    <a:gd name="connsiteX23" fmla="*/ 247910 w 568682"/>
                    <a:gd name="connsiteY23" fmla="*/ 578880 h 630361"/>
                    <a:gd name="connsiteX24" fmla="*/ 246175 w 568682"/>
                    <a:gd name="connsiteY24" fmla="*/ 578591 h 630361"/>
                    <a:gd name="connsiteX25" fmla="*/ 237642 w 568682"/>
                    <a:gd name="connsiteY25" fmla="*/ 630362 h 630361"/>
                    <a:gd name="connsiteX26" fmla="*/ 177045 w 568682"/>
                    <a:gd name="connsiteY26" fmla="*/ 630362 h 630361"/>
                    <a:gd name="connsiteX27" fmla="*/ 187169 w 568682"/>
                    <a:gd name="connsiteY27" fmla="*/ 568902 h 630361"/>
                    <a:gd name="connsiteX28" fmla="*/ 183409 w 568682"/>
                    <a:gd name="connsiteY28" fmla="*/ 568324 h 630361"/>
                    <a:gd name="connsiteX29" fmla="*/ 165909 w 568682"/>
                    <a:gd name="connsiteY29" fmla="*/ 630362 h 630361"/>
                    <a:gd name="connsiteX30" fmla="*/ 103866 w 568682"/>
                    <a:gd name="connsiteY30" fmla="*/ 630362 h 63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68682" h="630361">
                      <a:moveTo>
                        <a:pt x="103866" y="630362"/>
                      </a:moveTo>
                      <a:cubicBezTo>
                        <a:pt x="116738" y="584665"/>
                        <a:pt x="131056" y="534195"/>
                        <a:pt x="134382" y="522048"/>
                      </a:cubicBezTo>
                      <a:cubicBezTo>
                        <a:pt x="135683" y="514384"/>
                        <a:pt x="137274" y="505273"/>
                        <a:pt x="138431" y="498476"/>
                      </a:cubicBezTo>
                      <a:cubicBezTo>
                        <a:pt x="143059" y="470711"/>
                        <a:pt x="133514" y="454804"/>
                        <a:pt x="122233" y="445837"/>
                      </a:cubicBezTo>
                      <a:cubicBezTo>
                        <a:pt x="106470" y="476206"/>
                        <a:pt x="80727" y="506864"/>
                        <a:pt x="54695" y="526676"/>
                      </a:cubicBezTo>
                      <a:cubicBezTo>
                        <a:pt x="27361" y="547355"/>
                        <a:pt x="-5902" y="532894"/>
                        <a:pt x="895" y="521035"/>
                      </a:cubicBezTo>
                      <a:cubicBezTo>
                        <a:pt x="895" y="521035"/>
                        <a:pt x="55852" y="425158"/>
                        <a:pt x="81305" y="380329"/>
                      </a:cubicBezTo>
                      <a:cubicBezTo>
                        <a:pt x="83041" y="377292"/>
                        <a:pt x="84776" y="374689"/>
                        <a:pt x="86656" y="372375"/>
                      </a:cubicBezTo>
                      <a:cubicBezTo>
                        <a:pt x="91140" y="360517"/>
                        <a:pt x="98949" y="349815"/>
                        <a:pt x="110085" y="341862"/>
                      </a:cubicBezTo>
                      <a:lnTo>
                        <a:pt x="179214" y="292405"/>
                      </a:lnTo>
                      <a:cubicBezTo>
                        <a:pt x="197148" y="279534"/>
                        <a:pt x="219564" y="274328"/>
                        <a:pt x="241402" y="277944"/>
                      </a:cubicBezTo>
                      <a:lnTo>
                        <a:pt x="243427" y="278233"/>
                      </a:lnTo>
                      <a:cubicBezTo>
                        <a:pt x="277124" y="182789"/>
                        <a:pt x="331213" y="27765"/>
                        <a:pt x="330924" y="18655"/>
                      </a:cubicBezTo>
                      <a:lnTo>
                        <a:pt x="568682" y="0"/>
                      </a:lnTo>
                      <a:lnTo>
                        <a:pt x="382988" y="372230"/>
                      </a:lnTo>
                      <a:cubicBezTo>
                        <a:pt x="395570" y="449742"/>
                        <a:pt x="371418" y="553718"/>
                        <a:pt x="371418" y="553718"/>
                      </a:cubicBezTo>
                      <a:cubicBezTo>
                        <a:pt x="371562" y="555309"/>
                        <a:pt x="371707" y="557044"/>
                        <a:pt x="371707" y="558635"/>
                      </a:cubicBezTo>
                      <a:cubicBezTo>
                        <a:pt x="371418" y="564275"/>
                        <a:pt x="369972" y="596089"/>
                        <a:pt x="368525" y="630362"/>
                      </a:cubicBezTo>
                      <a:cubicBezTo>
                        <a:pt x="368525" y="630362"/>
                        <a:pt x="308651" y="630362"/>
                        <a:pt x="308651" y="630362"/>
                      </a:cubicBezTo>
                      <a:cubicBezTo>
                        <a:pt x="309375" y="615756"/>
                        <a:pt x="309953" y="601440"/>
                        <a:pt x="310532" y="589292"/>
                      </a:cubicBezTo>
                      <a:lnTo>
                        <a:pt x="306916" y="588714"/>
                      </a:lnTo>
                      <a:cubicBezTo>
                        <a:pt x="305470" y="601006"/>
                        <a:pt x="303734" y="615323"/>
                        <a:pt x="301999" y="630362"/>
                      </a:cubicBezTo>
                      <a:cubicBezTo>
                        <a:pt x="301999" y="630362"/>
                        <a:pt x="241836" y="630362"/>
                        <a:pt x="241836" y="630362"/>
                      </a:cubicBezTo>
                      <a:cubicBezTo>
                        <a:pt x="244005" y="611563"/>
                        <a:pt x="246175" y="593631"/>
                        <a:pt x="247910" y="578880"/>
                      </a:cubicBezTo>
                      <a:lnTo>
                        <a:pt x="246175" y="578591"/>
                      </a:lnTo>
                      <a:cubicBezTo>
                        <a:pt x="243716" y="593197"/>
                        <a:pt x="240824" y="611129"/>
                        <a:pt x="237642" y="630362"/>
                      </a:cubicBezTo>
                      <a:cubicBezTo>
                        <a:pt x="237642" y="630362"/>
                        <a:pt x="177045" y="630362"/>
                        <a:pt x="177045" y="630362"/>
                      </a:cubicBezTo>
                      <a:cubicBezTo>
                        <a:pt x="180805" y="607513"/>
                        <a:pt x="184421" y="585966"/>
                        <a:pt x="187169" y="568902"/>
                      </a:cubicBezTo>
                      <a:lnTo>
                        <a:pt x="183409" y="568324"/>
                      </a:lnTo>
                      <a:cubicBezTo>
                        <a:pt x="178491" y="585677"/>
                        <a:pt x="172273" y="608092"/>
                        <a:pt x="165909" y="630362"/>
                      </a:cubicBezTo>
                      <a:lnTo>
                        <a:pt x="103866" y="630362"/>
                      </a:lnTo>
                      <a:close/>
                    </a:path>
                  </a:pathLst>
                </a:custGeom>
                <a:solidFill>
                  <a:srgbClr val="FFFFFF"/>
                </a:solidFill>
                <a:ln w="14459" cap="rnd">
                  <a:solidFill>
                    <a:srgbClr val="2E2E2E"/>
                  </a:solidFill>
                  <a:prstDash val="solid"/>
                  <a:round/>
                </a:ln>
              </p:spPr>
              <p:txBody>
                <a:bodyPr rtlCol="0" anchor="ctr"/>
                <a:lstStyle/>
                <a:p>
                  <a:endParaRPr lang="fr-FR"/>
                </a:p>
              </p:txBody>
            </p:sp>
            <p:sp>
              <p:nvSpPr>
                <p:cNvPr id="693" name="Forme libre 692">
                  <a:extLst>
                    <a:ext uri="{FF2B5EF4-FFF2-40B4-BE49-F238E27FC236}">
                      <a16:creationId xmlns:a16="http://schemas.microsoft.com/office/drawing/2014/main" id="{70E30601-203B-456A-E32C-4C8004D51865}"/>
                    </a:ext>
                  </a:extLst>
                </p:cNvPr>
                <p:cNvSpPr/>
                <p:nvPr/>
              </p:nvSpPr>
              <p:spPr>
                <a:xfrm>
                  <a:off x="2825030" y="8818336"/>
                  <a:ext cx="746704" cy="500501"/>
                </a:xfrm>
                <a:custGeom>
                  <a:avLst/>
                  <a:gdLst>
                    <a:gd name="connsiteX0" fmla="*/ 63634 w 746704"/>
                    <a:gd name="connsiteY0" fmla="*/ 500501 h 500501"/>
                    <a:gd name="connsiteX1" fmla="*/ 0 w 746704"/>
                    <a:gd name="connsiteY1" fmla="*/ 48156 h 500501"/>
                    <a:gd name="connsiteX2" fmla="*/ 543635 w 746704"/>
                    <a:gd name="connsiteY2" fmla="*/ 0 h 500501"/>
                    <a:gd name="connsiteX3" fmla="*/ 744660 w 746704"/>
                    <a:gd name="connsiteY3" fmla="*/ 500356 h 500501"/>
                    <a:gd name="connsiteX4" fmla="*/ 63634 w 746704"/>
                    <a:gd name="connsiteY4" fmla="*/ 500356 h 500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704" h="500501">
                      <a:moveTo>
                        <a:pt x="63634" y="500501"/>
                      </a:moveTo>
                      <a:cubicBezTo>
                        <a:pt x="25020" y="226173"/>
                        <a:pt x="0" y="48156"/>
                        <a:pt x="0" y="48156"/>
                      </a:cubicBezTo>
                      <a:lnTo>
                        <a:pt x="543635" y="0"/>
                      </a:lnTo>
                      <a:cubicBezTo>
                        <a:pt x="695923" y="180909"/>
                        <a:pt x="759267" y="287344"/>
                        <a:pt x="744660" y="500356"/>
                      </a:cubicBezTo>
                      <a:lnTo>
                        <a:pt x="63634" y="500356"/>
                      </a:lnTo>
                      <a:close/>
                    </a:path>
                  </a:pathLst>
                </a:custGeom>
                <a:solidFill>
                  <a:srgbClr val="4671F1"/>
                </a:solidFill>
                <a:ln w="1446" cap="flat">
                  <a:noFill/>
                  <a:prstDash val="solid"/>
                  <a:miter/>
                </a:ln>
              </p:spPr>
              <p:txBody>
                <a:bodyPr rtlCol="0" anchor="ctr"/>
                <a:lstStyle/>
                <a:p>
                  <a:endParaRPr lang="fr-FR"/>
                </a:p>
              </p:txBody>
            </p:sp>
            <p:sp>
              <p:nvSpPr>
                <p:cNvPr id="694" name="Forme libre 693">
                  <a:extLst>
                    <a:ext uri="{FF2B5EF4-FFF2-40B4-BE49-F238E27FC236}">
                      <a16:creationId xmlns:a16="http://schemas.microsoft.com/office/drawing/2014/main" id="{BBF07100-BA9B-88B7-45FB-CAAC9565B916}"/>
                    </a:ext>
                  </a:extLst>
                </p:cNvPr>
                <p:cNvSpPr/>
                <p:nvPr/>
              </p:nvSpPr>
              <p:spPr>
                <a:xfrm>
                  <a:off x="2464341" y="8802429"/>
                  <a:ext cx="784780" cy="516408"/>
                </a:xfrm>
                <a:custGeom>
                  <a:avLst/>
                  <a:gdLst>
                    <a:gd name="connsiteX0" fmla="*/ 0 w 784780"/>
                    <a:gd name="connsiteY0" fmla="*/ 516408 h 516408"/>
                    <a:gd name="connsiteX1" fmla="*/ 184249 w 784780"/>
                    <a:gd name="connsiteY1" fmla="*/ 166737 h 516408"/>
                    <a:gd name="connsiteX2" fmla="*/ 571981 w 784780"/>
                    <a:gd name="connsiteY2" fmla="*/ 0 h 516408"/>
                    <a:gd name="connsiteX3" fmla="*/ 765052 w 784780"/>
                    <a:gd name="connsiteY3" fmla="*/ 516408 h 516408"/>
                    <a:gd name="connsiteX4" fmla="*/ 0 w 784780"/>
                    <a:gd name="connsiteY4" fmla="*/ 516408 h 516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780" h="516408">
                      <a:moveTo>
                        <a:pt x="0" y="516408"/>
                      </a:moveTo>
                      <a:cubicBezTo>
                        <a:pt x="107021" y="311928"/>
                        <a:pt x="184249" y="166737"/>
                        <a:pt x="184249" y="166737"/>
                      </a:cubicBezTo>
                      <a:lnTo>
                        <a:pt x="571981" y="0"/>
                      </a:lnTo>
                      <a:cubicBezTo>
                        <a:pt x="785299" y="158639"/>
                        <a:pt x="812055" y="350828"/>
                        <a:pt x="765052" y="516408"/>
                      </a:cubicBezTo>
                      <a:lnTo>
                        <a:pt x="0" y="516408"/>
                      </a:lnTo>
                      <a:close/>
                    </a:path>
                  </a:pathLst>
                </a:custGeom>
                <a:solidFill>
                  <a:schemeClr val="accent2"/>
                </a:solidFill>
                <a:ln w="1446" cap="flat">
                  <a:noFill/>
                  <a:prstDash val="solid"/>
                  <a:miter/>
                </a:ln>
              </p:spPr>
              <p:txBody>
                <a:bodyPr rtlCol="0" anchor="ctr"/>
                <a:lstStyle/>
                <a:p>
                  <a:endParaRPr lang="fr-FR"/>
                </a:p>
              </p:txBody>
            </p:sp>
            <p:sp>
              <p:nvSpPr>
                <p:cNvPr id="695" name="Forme libre 694">
                  <a:extLst>
                    <a:ext uri="{FF2B5EF4-FFF2-40B4-BE49-F238E27FC236}">
                      <a16:creationId xmlns:a16="http://schemas.microsoft.com/office/drawing/2014/main" id="{E401CC3E-AF2A-51D8-A9E8-9FD92004A2C8}"/>
                    </a:ext>
                  </a:extLst>
                </p:cNvPr>
                <p:cNvSpPr/>
                <p:nvPr/>
              </p:nvSpPr>
              <p:spPr>
                <a:xfrm>
                  <a:off x="1656481" y="7703525"/>
                  <a:ext cx="1072050" cy="1601284"/>
                </a:xfrm>
                <a:custGeom>
                  <a:avLst/>
                  <a:gdLst>
                    <a:gd name="connsiteX0" fmla="*/ 864408 w 1072050"/>
                    <a:gd name="connsiteY0" fmla="*/ 0 h 1601284"/>
                    <a:gd name="connsiteX1" fmla="*/ 493741 w 1072050"/>
                    <a:gd name="connsiteY1" fmla="*/ 859861 h 1601284"/>
                    <a:gd name="connsiteX2" fmla="*/ 0 w 1072050"/>
                    <a:gd name="connsiteY2" fmla="*/ 1343587 h 1601284"/>
                    <a:gd name="connsiteX3" fmla="*/ 157494 w 1072050"/>
                    <a:gd name="connsiteY3" fmla="*/ 1601285 h 1601284"/>
                    <a:gd name="connsiteX4" fmla="*/ 765775 w 1072050"/>
                    <a:gd name="connsiteY4" fmla="*/ 1087913 h 1601284"/>
                    <a:gd name="connsiteX5" fmla="*/ 1071941 w 1072050"/>
                    <a:gd name="connsiteY5" fmla="*/ 295297 h 1601284"/>
                    <a:gd name="connsiteX6" fmla="*/ 864408 w 1072050"/>
                    <a:gd name="connsiteY6" fmla="*/ 0 h 160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2050" h="1601284">
                      <a:moveTo>
                        <a:pt x="864408" y="0"/>
                      </a:moveTo>
                      <a:cubicBezTo>
                        <a:pt x="635326" y="107591"/>
                        <a:pt x="493741" y="859861"/>
                        <a:pt x="493741" y="859861"/>
                      </a:cubicBezTo>
                      <a:lnTo>
                        <a:pt x="0" y="1343587"/>
                      </a:lnTo>
                      <a:lnTo>
                        <a:pt x="157494" y="1601285"/>
                      </a:lnTo>
                      <a:cubicBezTo>
                        <a:pt x="157494" y="1601285"/>
                        <a:pt x="682039" y="1224282"/>
                        <a:pt x="765775" y="1087913"/>
                      </a:cubicBezTo>
                      <a:cubicBezTo>
                        <a:pt x="849078" y="952412"/>
                        <a:pt x="1066300" y="425303"/>
                        <a:pt x="1071941" y="295297"/>
                      </a:cubicBezTo>
                      <a:cubicBezTo>
                        <a:pt x="1077581" y="165291"/>
                        <a:pt x="864408" y="0"/>
                        <a:pt x="864408" y="0"/>
                      </a:cubicBezTo>
                      <a:close/>
                    </a:path>
                  </a:pathLst>
                </a:custGeom>
                <a:solidFill>
                  <a:schemeClr val="accent6">
                    <a:lumMod val="60000"/>
                    <a:lumOff val="40000"/>
                  </a:schemeClr>
                </a:solidFill>
                <a:ln w="1446" cap="flat">
                  <a:noFill/>
                  <a:prstDash val="solid"/>
                  <a:miter/>
                </a:ln>
              </p:spPr>
              <p:txBody>
                <a:bodyPr rtlCol="0" anchor="ctr"/>
                <a:lstStyle/>
                <a:p>
                  <a:endParaRPr lang="fr-FR"/>
                </a:p>
              </p:txBody>
            </p:sp>
            <p:sp>
              <p:nvSpPr>
                <p:cNvPr id="696" name="Forme libre 695">
                  <a:extLst>
                    <a:ext uri="{FF2B5EF4-FFF2-40B4-BE49-F238E27FC236}">
                      <a16:creationId xmlns:a16="http://schemas.microsoft.com/office/drawing/2014/main" id="{C5A945F1-AEC5-CB51-E2D8-EAC9F8CB6AB4}"/>
                    </a:ext>
                  </a:extLst>
                </p:cNvPr>
                <p:cNvSpPr/>
                <p:nvPr/>
              </p:nvSpPr>
              <p:spPr>
                <a:xfrm>
                  <a:off x="3114954" y="7703525"/>
                  <a:ext cx="737476" cy="1339971"/>
                </a:xfrm>
                <a:custGeom>
                  <a:avLst/>
                  <a:gdLst>
                    <a:gd name="connsiteX0" fmla="*/ 89420 w 737476"/>
                    <a:gd name="connsiteY0" fmla="*/ 0 h 1339971"/>
                    <a:gd name="connsiteX1" fmla="*/ 736460 w 737476"/>
                    <a:gd name="connsiteY1" fmla="*/ 693558 h 1339971"/>
                    <a:gd name="connsiteX2" fmla="*/ 521985 w 737476"/>
                    <a:gd name="connsiteY2" fmla="*/ 1339972 h 1339971"/>
                    <a:gd name="connsiteX3" fmla="*/ 323129 w 737476"/>
                    <a:gd name="connsiteY3" fmla="*/ 1156315 h 1339971"/>
                    <a:gd name="connsiteX4" fmla="*/ 410192 w 737476"/>
                    <a:gd name="connsiteY4" fmla="*/ 760079 h 1339971"/>
                    <a:gd name="connsiteX5" fmla="*/ 29112 w 737476"/>
                    <a:gd name="connsiteY5" fmla="*/ 284885 h 1339971"/>
                    <a:gd name="connsiteX6" fmla="*/ 89420 w 737476"/>
                    <a:gd name="connsiteY6" fmla="*/ 0 h 133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7476" h="1339971">
                      <a:moveTo>
                        <a:pt x="89420" y="0"/>
                      </a:moveTo>
                      <a:cubicBezTo>
                        <a:pt x="429571" y="148950"/>
                        <a:pt x="718238" y="441644"/>
                        <a:pt x="736460" y="693558"/>
                      </a:cubicBezTo>
                      <a:cubicBezTo>
                        <a:pt x="754682" y="945615"/>
                        <a:pt x="521985" y="1339972"/>
                        <a:pt x="521985" y="1339972"/>
                      </a:cubicBezTo>
                      <a:lnTo>
                        <a:pt x="323129" y="1156315"/>
                      </a:lnTo>
                      <a:lnTo>
                        <a:pt x="410192" y="760079"/>
                      </a:lnTo>
                      <a:cubicBezTo>
                        <a:pt x="410192" y="760079"/>
                        <a:pt x="120224" y="483726"/>
                        <a:pt x="29112" y="284885"/>
                      </a:cubicBezTo>
                      <a:cubicBezTo>
                        <a:pt x="-61855" y="86044"/>
                        <a:pt x="89420" y="0"/>
                        <a:pt x="89420" y="0"/>
                      </a:cubicBezTo>
                      <a:close/>
                    </a:path>
                  </a:pathLst>
                </a:custGeom>
                <a:solidFill>
                  <a:schemeClr val="accent6">
                    <a:lumMod val="60000"/>
                    <a:lumOff val="40000"/>
                  </a:schemeClr>
                </a:solidFill>
                <a:ln w="1446" cap="flat">
                  <a:noFill/>
                  <a:prstDash val="solid"/>
                  <a:miter/>
                </a:ln>
              </p:spPr>
              <p:txBody>
                <a:bodyPr rtlCol="0" anchor="ctr"/>
                <a:lstStyle/>
                <a:p>
                  <a:endParaRPr lang="fr-FR"/>
                </a:p>
              </p:txBody>
            </p:sp>
            <p:sp>
              <p:nvSpPr>
                <p:cNvPr id="697" name="Forme libre 696">
                  <a:extLst>
                    <a:ext uri="{FF2B5EF4-FFF2-40B4-BE49-F238E27FC236}">
                      <a16:creationId xmlns:a16="http://schemas.microsoft.com/office/drawing/2014/main" id="{973CBB59-222B-482D-6FA4-C35E8A189999}"/>
                    </a:ext>
                  </a:extLst>
                </p:cNvPr>
                <p:cNvSpPr/>
                <p:nvPr/>
              </p:nvSpPr>
              <p:spPr>
                <a:xfrm>
                  <a:off x="2614315" y="7228187"/>
                  <a:ext cx="394818" cy="536653"/>
                </a:xfrm>
                <a:custGeom>
                  <a:avLst/>
                  <a:gdLst>
                    <a:gd name="connsiteX0" fmla="*/ 0 w 394818"/>
                    <a:gd name="connsiteY0" fmla="*/ 6508 h 536653"/>
                    <a:gd name="connsiteX1" fmla="*/ 83736 w 394818"/>
                    <a:gd name="connsiteY1" fmla="*/ 501079 h 536653"/>
                    <a:gd name="connsiteX2" fmla="*/ 394819 w 394818"/>
                    <a:gd name="connsiteY2" fmla="*/ 536654 h 536653"/>
                    <a:gd name="connsiteX3" fmla="*/ 287798 w 394818"/>
                    <a:gd name="connsiteY3" fmla="*/ 0 h 536653"/>
                  </a:gdLst>
                  <a:ahLst/>
                  <a:cxnLst>
                    <a:cxn ang="0">
                      <a:pos x="connsiteX0" y="connsiteY0"/>
                    </a:cxn>
                    <a:cxn ang="0">
                      <a:pos x="connsiteX1" y="connsiteY1"/>
                    </a:cxn>
                    <a:cxn ang="0">
                      <a:pos x="connsiteX2" y="connsiteY2"/>
                    </a:cxn>
                    <a:cxn ang="0">
                      <a:pos x="connsiteX3" y="connsiteY3"/>
                    </a:cxn>
                  </a:cxnLst>
                  <a:rect l="l" t="t" r="r" b="b"/>
                  <a:pathLst>
                    <a:path w="394818" h="536653">
                      <a:moveTo>
                        <a:pt x="0" y="6508"/>
                      </a:moveTo>
                      <a:lnTo>
                        <a:pt x="83736" y="501079"/>
                      </a:lnTo>
                      <a:lnTo>
                        <a:pt x="394819" y="536654"/>
                      </a:lnTo>
                      <a:lnTo>
                        <a:pt x="287798" y="0"/>
                      </a:lnTo>
                      <a:close/>
                    </a:path>
                  </a:pathLst>
                </a:custGeom>
                <a:solidFill>
                  <a:srgbClr val="FFFFFF"/>
                </a:solidFill>
                <a:ln w="14459" cap="rnd">
                  <a:solidFill>
                    <a:srgbClr val="2E2E2E"/>
                  </a:solidFill>
                  <a:prstDash val="solid"/>
                  <a:round/>
                </a:ln>
              </p:spPr>
              <p:txBody>
                <a:bodyPr rtlCol="0" anchor="ctr"/>
                <a:lstStyle/>
                <a:p>
                  <a:endParaRPr lang="fr-FR"/>
                </a:p>
              </p:txBody>
            </p:sp>
            <p:sp>
              <p:nvSpPr>
                <p:cNvPr id="698" name="Forme libre 697">
                  <a:extLst>
                    <a:ext uri="{FF2B5EF4-FFF2-40B4-BE49-F238E27FC236}">
                      <a16:creationId xmlns:a16="http://schemas.microsoft.com/office/drawing/2014/main" id="{94647A43-09FC-AADB-F0CB-FDD4A1D5EBA0}"/>
                    </a:ext>
                  </a:extLst>
                </p:cNvPr>
                <p:cNvSpPr/>
                <p:nvPr/>
              </p:nvSpPr>
              <p:spPr>
                <a:xfrm>
                  <a:off x="2444402" y="7615615"/>
                  <a:ext cx="1080744" cy="1467360"/>
                </a:xfrm>
                <a:custGeom>
                  <a:avLst/>
                  <a:gdLst>
                    <a:gd name="connsiteX0" fmla="*/ 871042 w 1080744"/>
                    <a:gd name="connsiteY0" fmla="*/ 87910 h 1467360"/>
                    <a:gd name="connsiteX1" fmla="*/ 55227 w 1080744"/>
                    <a:gd name="connsiteY1" fmla="*/ 103817 h 1467360"/>
                    <a:gd name="connsiteX2" fmla="*/ 2151 w 1080744"/>
                    <a:gd name="connsiteY2" fmla="*/ 446113 h 1467360"/>
                    <a:gd name="connsiteX3" fmla="*/ 225448 w 1080744"/>
                    <a:gd name="connsiteY3" fmla="*/ 1202721 h 1467360"/>
                    <a:gd name="connsiteX4" fmla="*/ 144604 w 1080744"/>
                    <a:gd name="connsiteY4" fmla="*/ 1467360 h 1467360"/>
                    <a:gd name="connsiteX5" fmla="*/ 1080744 w 1080744"/>
                    <a:gd name="connsiteY5" fmla="*/ 1340536 h 1467360"/>
                    <a:gd name="connsiteX6" fmla="*/ 897218 w 1080744"/>
                    <a:gd name="connsiteY6" fmla="*/ 867367 h 1467360"/>
                    <a:gd name="connsiteX7" fmla="*/ 871042 w 1080744"/>
                    <a:gd name="connsiteY7" fmla="*/ 87910 h 146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80744" h="1467360">
                      <a:moveTo>
                        <a:pt x="871042" y="87910"/>
                      </a:moveTo>
                      <a:cubicBezTo>
                        <a:pt x="615928" y="-55111"/>
                        <a:pt x="126815" y="-4497"/>
                        <a:pt x="55227" y="103817"/>
                      </a:cubicBezTo>
                      <a:cubicBezTo>
                        <a:pt x="-16361" y="212131"/>
                        <a:pt x="2151" y="446113"/>
                        <a:pt x="2151" y="446113"/>
                      </a:cubicBezTo>
                      <a:lnTo>
                        <a:pt x="225448" y="1202721"/>
                      </a:lnTo>
                      <a:lnTo>
                        <a:pt x="144604" y="1467360"/>
                      </a:lnTo>
                      <a:lnTo>
                        <a:pt x="1080744" y="1340536"/>
                      </a:lnTo>
                      <a:cubicBezTo>
                        <a:pt x="1002648" y="1131428"/>
                        <a:pt x="897218" y="867367"/>
                        <a:pt x="897218" y="867367"/>
                      </a:cubicBezTo>
                      <a:cubicBezTo>
                        <a:pt x="897218" y="867367"/>
                        <a:pt x="1053411" y="190150"/>
                        <a:pt x="871042" y="87910"/>
                      </a:cubicBezTo>
                      <a:close/>
                    </a:path>
                  </a:pathLst>
                </a:custGeom>
                <a:solidFill>
                  <a:schemeClr val="accent6">
                    <a:lumMod val="60000"/>
                    <a:lumOff val="40000"/>
                  </a:schemeClr>
                </a:solidFill>
                <a:ln w="1446" cap="flat">
                  <a:noFill/>
                  <a:prstDash val="solid"/>
                  <a:miter/>
                </a:ln>
              </p:spPr>
              <p:txBody>
                <a:bodyPr rtlCol="0" anchor="ctr"/>
                <a:lstStyle/>
                <a:p>
                  <a:endParaRPr lang="fr-FR"/>
                </a:p>
              </p:txBody>
            </p:sp>
            <p:sp>
              <p:nvSpPr>
                <p:cNvPr id="699" name="Forme libre 698">
                  <a:extLst>
                    <a:ext uri="{FF2B5EF4-FFF2-40B4-BE49-F238E27FC236}">
                      <a16:creationId xmlns:a16="http://schemas.microsoft.com/office/drawing/2014/main" id="{90068CDF-A7B2-3C35-CABD-7717CC7930AE}"/>
                    </a:ext>
                  </a:extLst>
                </p:cNvPr>
                <p:cNvSpPr/>
                <p:nvPr/>
              </p:nvSpPr>
              <p:spPr>
                <a:xfrm>
                  <a:off x="2589006" y="7703525"/>
                  <a:ext cx="936140" cy="1379450"/>
                </a:xfrm>
                <a:custGeom>
                  <a:avLst/>
                  <a:gdLst>
                    <a:gd name="connsiteX0" fmla="*/ 0 w 936140"/>
                    <a:gd name="connsiteY0" fmla="*/ 1379450 h 1379450"/>
                    <a:gd name="connsiteX1" fmla="*/ 936140 w 936140"/>
                    <a:gd name="connsiteY1" fmla="*/ 1252626 h 1379450"/>
                    <a:gd name="connsiteX2" fmla="*/ 752614 w 936140"/>
                    <a:gd name="connsiteY2" fmla="*/ 779457 h 1379450"/>
                    <a:gd name="connsiteX3" fmla="*/ 726438 w 936140"/>
                    <a:gd name="connsiteY3" fmla="*/ 0 h 1379450"/>
                  </a:gdLst>
                  <a:ahLst/>
                  <a:cxnLst>
                    <a:cxn ang="0">
                      <a:pos x="connsiteX0" y="connsiteY0"/>
                    </a:cxn>
                    <a:cxn ang="0">
                      <a:pos x="connsiteX1" y="connsiteY1"/>
                    </a:cxn>
                    <a:cxn ang="0">
                      <a:pos x="connsiteX2" y="connsiteY2"/>
                    </a:cxn>
                    <a:cxn ang="0">
                      <a:pos x="connsiteX3" y="connsiteY3"/>
                    </a:cxn>
                  </a:cxnLst>
                  <a:rect l="l" t="t" r="r" b="b"/>
                  <a:pathLst>
                    <a:path w="936140" h="1379450">
                      <a:moveTo>
                        <a:pt x="0" y="1379450"/>
                      </a:moveTo>
                      <a:lnTo>
                        <a:pt x="936140" y="1252626"/>
                      </a:lnTo>
                      <a:cubicBezTo>
                        <a:pt x="858044" y="1043518"/>
                        <a:pt x="752614" y="779457"/>
                        <a:pt x="752614" y="779457"/>
                      </a:cubicBezTo>
                      <a:cubicBezTo>
                        <a:pt x="752614" y="779457"/>
                        <a:pt x="908807" y="102240"/>
                        <a:pt x="726438" y="0"/>
                      </a:cubicBezTo>
                    </a:path>
                  </a:pathLst>
                </a:custGeom>
                <a:noFill/>
                <a:ln w="14459" cap="rnd">
                  <a:solidFill>
                    <a:srgbClr val="2E2E2E"/>
                  </a:solidFill>
                  <a:prstDash val="solid"/>
                  <a:round/>
                </a:ln>
              </p:spPr>
              <p:txBody>
                <a:bodyPr rtlCol="0" anchor="ctr"/>
                <a:lstStyle/>
                <a:p>
                  <a:endParaRPr lang="fr-FR"/>
                </a:p>
              </p:txBody>
            </p:sp>
            <p:grpSp>
              <p:nvGrpSpPr>
                <p:cNvPr id="700" name="Graphique 595">
                  <a:extLst>
                    <a:ext uri="{FF2B5EF4-FFF2-40B4-BE49-F238E27FC236}">
                      <a16:creationId xmlns:a16="http://schemas.microsoft.com/office/drawing/2014/main" id="{03CB9514-BB33-73C3-9FB1-D61646FD1FB3}"/>
                    </a:ext>
                  </a:extLst>
                </p:cNvPr>
                <p:cNvGrpSpPr/>
                <p:nvPr/>
              </p:nvGrpSpPr>
              <p:grpSpPr>
                <a:xfrm>
                  <a:off x="2396006" y="6998505"/>
                  <a:ext cx="449127" cy="581840"/>
                  <a:chOff x="2396006" y="6998505"/>
                  <a:chExt cx="449127" cy="581840"/>
                </a:xfrm>
              </p:grpSpPr>
              <p:sp>
                <p:nvSpPr>
                  <p:cNvPr id="701" name="Forme libre 700">
                    <a:extLst>
                      <a:ext uri="{FF2B5EF4-FFF2-40B4-BE49-F238E27FC236}">
                        <a16:creationId xmlns:a16="http://schemas.microsoft.com/office/drawing/2014/main" id="{DB86C5BD-41FF-73FE-46EF-076EF8B0D912}"/>
                      </a:ext>
                    </a:extLst>
                  </p:cNvPr>
                  <p:cNvSpPr/>
                  <p:nvPr/>
                </p:nvSpPr>
                <p:spPr>
                  <a:xfrm>
                    <a:off x="2396006" y="6998505"/>
                    <a:ext cx="449127" cy="581828"/>
                  </a:xfrm>
                  <a:custGeom>
                    <a:avLst/>
                    <a:gdLst>
                      <a:gd name="connsiteX0" fmla="*/ 215706 w 449127"/>
                      <a:gd name="connsiteY0" fmla="*/ 4666 h 581828"/>
                      <a:gd name="connsiteX1" fmla="*/ 55753 w 449127"/>
                      <a:gd name="connsiteY1" fmla="*/ 238648 h 581828"/>
                      <a:gd name="connsiteX2" fmla="*/ 508 w 449127"/>
                      <a:gd name="connsiteY2" fmla="*/ 356795 h 581828"/>
                      <a:gd name="connsiteX3" fmla="*/ 48233 w 449127"/>
                      <a:gd name="connsiteY3" fmla="*/ 393527 h 581828"/>
                      <a:gd name="connsiteX4" fmla="*/ 129655 w 449127"/>
                      <a:gd name="connsiteY4" fmla="*/ 575014 h 581828"/>
                      <a:gd name="connsiteX5" fmla="*/ 449126 w 449127"/>
                      <a:gd name="connsiteY5" fmla="*/ 276247 h 581828"/>
                      <a:gd name="connsiteX6" fmla="*/ 215706 w 449127"/>
                      <a:gd name="connsiteY6" fmla="*/ 4666 h 58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127" h="581828">
                        <a:moveTo>
                          <a:pt x="215706" y="4666"/>
                        </a:moveTo>
                        <a:cubicBezTo>
                          <a:pt x="110999" y="8715"/>
                          <a:pt x="82653" y="138287"/>
                          <a:pt x="55753" y="238648"/>
                        </a:cubicBezTo>
                        <a:cubicBezTo>
                          <a:pt x="35506" y="314135"/>
                          <a:pt x="-4988" y="344937"/>
                          <a:pt x="508" y="356795"/>
                        </a:cubicBezTo>
                        <a:cubicBezTo>
                          <a:pt x="13379" y="384416"/>
                          <a:pt x="48233" y="393527"/>
                          <a:pt x="48233" y="393527"/>
                        </a:cubicBezTo>
                        <a:cubicBezTo>
                          <a:pt x="48233" y="393527"/>
                          <a:pt x="81496" y="535969"/>
                          <a:pt x="129655" y="575014"/>
                        </a:cubicBezTo>
                        <a:cubicBezTo>
                          <a:pt x="177815" y="614060"/>
                          <a:pt x="449849" y="481450"/>
                          <a:pt x="449126" y="276247"/>
                        </a:cubicBezTo>
                        <a:cubicBezTo>
                          <a:pt x="448548" y="112112"/>
                          <a:pt x="420346" y="-27583"/>
                          <a:pt x="215706" y="4666"/>
                        </a:cubicBezTo>
                        <a:close/>
                      </a:path>
                    </a:pathLst>
                  </a:custGeom>
                  <a:solidFill>
                    <a:srgbClr val="FFFFFF"/>
                  </a:solidFill>
                  <a:ln w="1446" cap="flat">
                    <a:noFill/>
                    <a:prstDash val="solid"/>
                    <a:miter/>
                  </a:ln>
                </p:spPr>
                <p:txBody>
                  <a:bodyPr rtlCol="0" anchor="ctr"/>
                  <a:lstStyle/>
                  <a:p>
                    <a:endParaRPr lang="fr-FR"/>
                  </a:p>
                </p:txBody>
              </p:sp>
              <p:sp>
                <p:nvSpPr>
                  <p:cNvPr id="702" name="Forme libre 701">
                    <a:extLst>
                      <a:ext uri="{FF2B5EF4-FFF2-40B4-BE49-F238E27FC236}">
                        <a16:creationId xmlns:a16="http://schemas.microsoft.com/office/drawing/2014/main" id="{9B4A7473-1E86-7B14-6119-9BCCD2F7613E}"/>
                      </a:ext>
                    </a:extLst>
                  </p:cNvPr>
                  <p:cNvSpPr/>
                  <p:nvPr/>
                </p:nvSpPr>
                <p:spPr>
                  <a:xfrm>
                    <a:off x="2396006" y="7003171"/>
                    <a:ext cx="322292" cy="577174"/>
                  </a:xfrm>
                  <a:custGeom>
                    <a:avLst/>
                    <a:gdLst>
                      <a:gd name="connsiteX0" fmla="*/ 215706 w 322292"/>
                      <a:gd name="connsiteY0" fmla="*/ 0 h 577174"/>
                      <a:gd name="connsiteX1" fmla="*/ 55753 w 322292"/>
                      <a:gd name="connsiteY1" fmla="*/ 233982 h 577174"/>
                      <a:gd name="connsiteX2" fmla="*/ 508 w 322292"/>
                      <a:gd name="connsiteY2" fmla="*/ 352129 h 577174"/>
                      <a:gd name="connsiteX3" fmla="*/ 48233 w 322292"/>
                      <a:gd name="connsiteY3" fmla="*/ 388861 h 577174"/>
                      <a:gd name="connsiteX4" fmla="*/ 129655 w 322292"/>
                      <a:gd name="connsiteY4" fmla="*/ 570349 h 577174"/>
                      <a:gd name="connsiteX5" fmla="*/ 322292 w 322292"/>
                      <a:gd name="connsiteY5" fmla="*/ 501513 h 57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2292" h="577174">
                        <a:moveTo>
                          <a:pt x="215706" y="0"/>
                        </a:moveTo>
                        <a:cubicBezTo>
                          <a:pt x="110999" y="4049"/>
                          <a:pt x="82653" y="133621"/>
                          <a:pt x="55753" y="233982"/>
                        </a:cubicBezTo>
                        <a:cubicBezTo>
                          <a:pt x="35506" y="309469"/>
                          <a:pt x="-4988" y="340271"/>
                          <a:pt x="508" y="352129"/>
                        </a:cubicBezTo>
                        <a:cubicBezTo>
                          <a:pt x="13379" y="379750"/>
                          <a:pt x="48233" y="388861"/>
                          <a:pt x="48233" y="388861"/>
                        </a:cubicBezTo>
                        <a:cubicBezTo>
                          <a:pt x="48233" y="388861"/>
                          <a:pt x="81496" y="531303"/>
                          <a:pt x="129655" y="570349"/>
                        </a:cubicBezTo>
                        <a:cubicBezTo>
                          <a:pt x="155254" y="591172"/>
                          <a:pt x="244630" y="563262"/>
                          <a:pt x="322292" y="501513"/>
                        </a:cubicBezTo>
                      </a:path>
                    </a:pathLst>
                  </a:custGeom>
                  <a:noFill/>
                  <a:ln w="14459" cap="rnd">
                    <a:solidFill>
                      <a:srgbClr val="2E2E2E"/>
                    </a:solidFill>
                    <a:prstDash val="solid"/>
                    <a:round/>
                  </a:ln>
                </p:spPr>
                <p:txBody>
                  <a:bodyPr rtlCol="0" anchor="ctr"/>
                  <a:lstStyle/>
                  <a:p>
                    <a:endParaRPr lang="fr-FR"/>
                  </a:p>
                </p:txBody>
              </p:sp>
              <p:sp>
                <p:nvSpPr>
                  <p:cNvPr id="703" name="Forme libre 702">
                    <a:extLst>
                      <a:ext uri="{FF2B5EF4-FFF2-40B4-BE49-F238E27FC236}">
                        <a16:creationId xmlns:a16="http://schemas.microsoft.com/office/drawing/2014/main" id="{551250FF-B41D-841B-8405-1D4B8B2E5E08}"/>
                      </a:ext>
                    </a:extLst>
                  </p:cNvPr>
                  <p:cNvSpPr/>
                  <p:nvPr/>
                </p:nvSpPr>
                <p:spPr>
                  <a:xfrm>
                    <a:off x="2500208" y="7191311"/>
                    <a:ext cx="65080" cy="63918"/>
                  </a:xfrm>
                  <a:custGeom>
                    <a:avLst/>
                    <a:gdLst>
                      <a:gd name="connsiteX0" fmla="*/ 0 w 65080"/>
                      <a:gd name="connsiteY0" fmla="*/ 0 h 63918"/>
                      <a:gd name="connsiteX1" fmla="*/ 65080 w 65080"/>
                      <a:gd name="connsiteY1" fmla="*/ 63918 h 63918"/>
                    </a:gdLst>
                    <a:ahLst/>
                    <a:cxnLst>
                      <a:cxn ang="0">
                        <a:pos x="connsiteX0" y="connsiteY0"/>
                      </a:cxn>
                      <a:cxn ang="0">
                        <a:pos x="connsiteX1" y="connsiteY1"/>
                      </a:cxn>
                    </a:cxnLst>
                    <a:rect l="l" t="t" r="r" b="b"/>
                    <a:pathLst>
                      <a:path w="65080" h="63918">
                        <a:moveTo>
                          <a:pt x="0" y="0"/>
                        </a:moveTo>
                        <a:cubicBezTo>
                          <a:pt x="57849" y="27765"/>
                          <a:pt x="65080" y="63918"/>
                          <a:pt x="65080" y="63918"/>
                        </a:cubicBezTo>
                      </a:path>
                    </a:pathLst>
                  </a:custGeom>
                  <a:noFill/>
                  <a:ln w="14459" cap="rnd">
                    <a:solidFill>
                      <a:srgbClr val="2E2E2E"/>
                    </a:solidFill>
                    <a:prstDash val="solid"/>
                    <a:round/>
                  </a:ln>
                </p:spPr>
                <p:txBody>
                  <a:bodyPr rtlCol="0" anchor="ctr"/>
                  <a:lstStyle/>
                  <a:p>
                    <a:endParaRPr lang="fr-FR"/>
                  </a:p>
                </p:txBody>
              </p:sp>
              <p:sp>
                <p:nvSpPr>
                  <p:cNvPr id="704" name="Forme libre 703">
                    <a:extLst>
                      <a:ext uri="{FF2B5EF4-FFF2-40B4-BE49-F238E27FC236}">
                        <a16:creationId xmlns:a16="http://schemas.microsoft.com/office/drawing/2014/main" id="{E2344C59-0566-1F22-88FE-864FF14ABCE9}"/>
                      </a:ext>
                    </a:extLst>
                  </p:cNvPr>
                  <p:cNvSpPr/>
                  <p:nvPr/>
                </p:nvSpPr>
                <p:spPr>
                  <a:xfrm>
                    <a:off x="2482395" y="7227281"/>
                    <a:ext cx="23465" cy="45307"/>
                  </a:xfrm>
                  <a:custGeom>
                    <a:avLst/>
                    <a:gdLst>
                      <a:gd name="connsiteX0" fmla="*/ 314 w 23465"/>
                      <a:gd name="connsiteY0" fmla="*/ 29249 h 45307"/>
                      <a:gd name="connsiteX1" fmla="*/ 21429 w 23465"/>
                      <a:gd name="connsiteY1" fmla="*/ 6256 h 45307"/>
                      <a:gd name="connsiteX2" fmla="*/ 314 w 23465"/>
                      <a:gd name="connsiteY2" fmla="*/ 29249 h 45307"/>
                    </a:gdLst>
                    <a:ahLst/>
                    <a:cxnLst>
                      <a:cxn ang="0">
                        <a:pos x="connsiteX0" y="connsiteY0"/>
                      </a:cxn>
                      <a:cxn ang="0">
                        <a:pos x="connsiteX1" y="connsiteY1"/>
                      </a:cxn>
                      <a:cxn ang="0">
                        <a:pos x="connsiteX2" y="connsiteY2"/>
                      </a:cxn>
                    </a:cxnLst>
                    <a:rect l="l" t="t" r="r" b="b"/>
                    <a:pathLst>
                      <a:path w="23465" h="45307">
                        <a:moveTo>
                          <a:pt x="314" y="29249"/>
                        </a:moveTo>
                        <a:cubicBezTo>
                          <a:pt x="4074" y="71331"/>
                          <a:pt x="30974" y="18837"/>
                          <a:pt x="21429" y="6256"/>
                        </a:cubicBezTo>
                        <a:cubicBezTo>
                          <a:pt x="11884" y="-6470"/>
                          <a:pt x="-2289" y="-252"/>
                          <a:pt x="314" y="29249"/>
                        </a:cubicBezTo>
                        <a:close/>
                      </a:path>
                    </a:pathLst>
                  </a:custGeom>
                  <a:solidFill>
                    <a:srgbClr val="2E2E2E"/>
                  </a:solidFill>
                  <a:ln w="1446" cap="flat">
                    <a:noFill/>
                    <a:prstDash val="solid"/>
                    <a:miter/>
                  </a:ln>
                </p:spPr>
                <p:txBody>
                  <a:bodyPr rtlCol="0" anchor="ctr"/>
                  <a:lstStyle/>
                  <a:p>
                    <a:endParaRPr lang="fr-FR"/>
                  </a:p>
                </p:txBody>
              </p:sp>
              <p:sp>
                <p:nvSpPr>
                  <p:cNvPr id="705" name="Forme libre 704">
                    <a:extLst>
                      <a:ext uri="{FF2B5EF4-FFF2-40B4-BE49-F238E27FC236}">
                        <a16:creationId xmlns:a16="http://schemas.microsoft.com/office/drawing/2014/main" id="{3AB04AC2-3671-B9D1-06F4-2D7E43B416A9}"/>
                      </a:ext>
                    </a:extLst>
                  </p:cNvPr>
                  <p:cNvSpPr/>
                  <p:nvPr/>
                </p:nvSpPr>
                <p:spPr>
                  <a:xfrm>
                    <a:off x="2467378" y="7431077"/>
                    <a:ext cx="60741" cy="32984"/>
                  </a:xfrm>
                  <a:custGeom>
                    <a:avLst/>
                    <a:gdLst>
                      <a:gd name="connsiteX0" fmla="*/ 0 w 60741"/>
                      <a:gd name="connsiteY0" fmla="*/ 32248 h 32984"/>
                      <a:gd name="connsiteX1" fmla="*/ 60741 w 60741"/>
                      <a:gd name="connsiteY1" fmla="*/ 0 h 32984"/>
                    </a:gdLst>
                    <a:ahLst/>
                    <a:cxnLst>
                      <a:cxn ang="0">
                        <a:pos x="connsiteX0" y="connsiteY0"/>
                      </a:cxn>
                      <a:cxn ang="0">
                        <a:pos x="connsiteX1" y="connsiteY1"/>
                      </a:cxn>
                    </a:cxnLst>
                    <a:rect l="l" t="t" r="r" b="b"/>
                    <a:pathLst>
                      <a:path w="60741" h="32984">
                        <a:moveTo>
                          <a:pt x="0" y="32248"/>
                        </a:moveTo>
                        <a:cubicBezTo>
                          <a:pt x="39771" y="38756"/>
                          <a:pt x="60741" y="0"/>
                          <a:pt x="60741" y="0"/>
                        </a:cubicBezTo>
                      </a:path>
                    </a:pathLst>
                  </a:custGeom>
                  <a:noFill/>
                  <a:ln w="14459" cap="rnd">
                    <a:solidFill>
                      <a:srgbClr val="2E2E2E"/>
                    </a:solidFill>
                    <a:prstDash val="solid"/>
                    <a:round/>
                  </a:ln>
                </p:spPr>
                <p:txBody>
                  <a:bodyPr rtlCol="0" anchor="ctr"/>
                  <a:lstStyle/>
                  <a:p>
                    <a:endParaRPr lang="fr-FR"/>
                  </a:p>
                </p:txBody>
              </p:sp>
            </p:grpSp>
            <p:sp>
              <p:nvSpPr>
                <p:cNvPr id="706" name="Forme libre 705">
                  <a:extLst>
                    <a:ext uri="{FF2B5EF4-FFF2-40B4-BE49-F238E27FC236}">
                      <a16:creationId xmlns:a16="http://schemas.microsoft.com/office/drawing/2014/main" id="{D8966885-D37B-1E3F-4AA0-56CAA631D52D}"/>
                    </a:ext>
                  </a:extLst>
                </p:cNvPr>
                <p:cNvSpPr/>
                <p:nvPr/>
              </p:nvSpPr>
              <p:spPr>
                <a:xfrm>
                  <a:off x="2497605" y="8324921"/>
                  <a:ext cx="148237" cy="327400"/>
                </a:xfrm>
                <a:custGeom>
                  <a:avLst/>
                  <a:gdLst>
                    <a:gd name="connsiteX0" fmla="*/ 148238 w 148237"/>
                    <a:gd name="connsiteY0" fmla="*/ 0 h 327400"/>
                    <a:gd name="connsiteX1" fmla="*/ 0 w 148237"/>
                    <a:gd name="connsiteY1" fmla="*/ 327401 h 327400"/>
                  </a:gdLst>
                  <a:ahLst/>
                  <a:cxnLst>
                    <a:cxn ang="0">
                      <a:pos x="connsiteX0" y="connsiteY0"/>
                    </a:cxn>
                    <a:cxn ang="0">
                      <a:pos x="connsiteX1" y="connsiteY1"/>
                    </a:cxn>
                  </a:cxnLst>
                  <a:rect l="l" t="t" r="r" b="b"/>
                  <a:pathLst>
                    <a:path w="148237" h="327400">
                      <a:moveTo>
                        <a:pt x="148238" y="0"/>
                      </a:moveTo>
                      <a:lnTo>
                        <a:pt x="0" y="327401"/>
                      </a:lnTo>
                    </a:path>
                  </a:pathLst>
                </a:custGeom>
                <a:ln w="14459" cap="rnd">
                  <a:solidFill>
                    <a:srgbClr val="2E2E2E"/>
                  </a:solidFill>
                  <a:prstDash val="solid"/>
                  <a:round/>
                </a:ln>
              </p:spPr>
              <p:txBody>
                <a:bodyPr rtlCol="0" anchor="ctr"/>
                <a:lstStyle/>
                <a:p>
                  <a:endParaRPr lang="fr-FR"/>
                </a:p>
              </p:txBody>
            </p:sp>
            <p:sp>
              <p:nvSpPr>
                <p:cNvPr id="707" name="Forme libre 706">
                  <a:extLst>
                    <a:ext uri="{FF2B5EF4-FFF2-40B4-BE49-F238E27FC236}">
                      <a16:creationId xmlns:a16="http://schemas.microsoft.com/office/drawing/2014/main" id="{90AA1D76-5403-C092-5633-8362E91BA5E1}"/>
                    </a:ext>
                  </a:extLst>
                </p:cNvPr>
                <p:cNvSpPr/>
                <p:nvPr/>
              </p:nvSpPr>
              <p:spPr>
                <a:xfrm>
                  <a:off x="2571796" y="8486163"/>
                  <a:ext cx="98053" cy="332172"/>
                </a:xfrm>
                <a:custGeom>
                  <a:avLst/>
                  <a:gdLst>
                    <a:gd name="connsiteX0" fmla="*/ 0 w 98053"/>
                    <a:gd name="connsiteY0" fmla="*/ 0 h 332172"/>
                    <a:gd name="connsiteX1" fmla="*/ 98054 w 98053"/>
                    <a:gd name="connsiteY1" fmla="*/ 332173 h 332172"/>
                  </a:gdLst>
                  <a:ahLst/>
                  <a:cxnLst>
                    <a:cxn ang="0">
                      <a:pos x="connsiteX0" y="connsiteY0"/>
                    </a:cxn>
                    <a:cxn ang="0">
                      <a:pos x="connsiteX1" y="connsiteY1"/>
                    </a:cxn>
                  </a:cxnLst>
                  <a:rect l="l" t="t" r="r" b="b"/>
                  <a:pathLst>
                    <a:path w="98053" h="332172">
                      <a:moveTo>
                        <a:pt x="0" y="0"/>
                      </a:moveTo>
                      <a:lnTo>
                        <a:pt x="98054" y="332173"/>
                      </a:lnTo>
                    </a:path>
                  </a:pathLst>
                </a:custGeom>
                <a:ln w="14459" cap="rnd">
                  <a:solidFill>
                    <a:srgbClr val="2E2E2E"/>
                  </a:solidFill>
                  <a:prstDash val="solid"/>
                  <a:round/>
                </a:ln>
              </p:spPr>
              <p:txBody>
                <a:bodyPr rtlCol="0" anchor="ctr"/>
                <a:lstStyle/>
                <a:p>
                  <a:endParaRPr lang="fr-FR"/>
                </a:p>
              </p:txBody>
            </p:sp>
            <p:sp>
              <p:nvSpPr>
                <p:cNvPr id="708" name="Forme libre 707">
                  <a:extLst>
                    <a:ext uri="{FF2B5EF4-FFF2-40B4-BE49-F238E27FC236}">
                      <a16:creationId xmlns:a16="http://schemas.microsoft.com/office/drawing/2014/main" id="{78BC0DBC-C651-D9A4-0130-9FC4701ACED1}"/>
                    </a:ext>
                  </a:extLst>
                </p:cNvPr>
                <p:cNvSpPr/>
                <p:nvPr/>
              </p:nvSpPr>
              <p:spPr>
                <a:xfrm>
                  <a:off x="3516613" y="8933881"/>
                  <a:ext cx="120325" cy="109615"/>
                </a:xfrm>
                <a:custGeom>
                  <a:avLst/>
                  <a:gdLst>
                    <a:gd name="connsiteX0" fmla="*/ 120326 w 120325"/>
                    <a:gd name="connsiteY0" fmla="*/ 109616 h 109615"/>
                    <a:gd name="connsiteX1" fmla="*/ 0 w 120325"/>
                    <a:gd name="connsiteY1" fmla="*/ 0 h 109615"/>
                  </a:gdLst>
                  <a:ahLst/>
                  <a:cxnLst>
                    <a:cxn ang="0">
                      <a:pos x="connsiteX0" y="connsiteY0"/>
                    </a:cxn>
                    <a:cxn ang="0">
                      <a:pos x="connsiteX1" y="connsiteY1"/>
                    </a:cxn>
                  </a:cxnLst>
                  <a:rect l="l" t="t" r="r" b="b"/>
                  <a:pathLst>
                    <a:path w="120325" h="109615">
                      <a:moveTo>
                        <a:pt x="120326" y="109616"/>
                      </a:moveTo>
                      <a:lnTo>
                        <a:pt x="0" y="0"/>
                      </a:lnTo>
                    </a:path>
                  </a:pathLst>
                </a:custGeom>
                <a:ln w="14459" cap="rnd">
                  <a:solidFill>
                    <a:srgbClr val="2E2E2E"/>
                  </a:solidFill>
                  <a:prstDash val="solid"/>
                  <a:round/>
                </a:ln>
              </p:spPr>
              <p:txBody>
                <a:bodyPr rtlCol="0" anchor="ctr"/>
                <a:lstStyle/>
                <a:p>
                  <a:endParaRPr lang="fr-FR"/>
                </a:p>
              </p:txBody>
            </p:sp>
            <p:sp>
              <p:nvSpPr>
                <p:cNvPr id="709" name="Forme libre 708">
                  <a:extLst>
                    <a:ext uri="{FF2B5EF4-FFF2-40B4-BE49-F238E27FC236}">
                      <a16:creationId xmlns:a16="http://schemas.microsoft.com/office/drawing/2014/main" id="{5F5DEC0B-B0A4-0553-D62C-09C6399C6CD6}"/>
                    </a:ext>
                  </a:extLst>
                </p:cNvPr>
                <p:cNvSpPr/>
                <p:nvPr/>
              </p:nvSpPr>
              <p:spPr>
                <a:xfrm>
                  <a:off x="3328460" y="8482982"/>
                  <a:ext cx="13160" cy="180909"/>
                </a:xfrm>
                <a:custGeom>
                  <a:avLst/>
                  <a:gdLst>
                    <a:gd name="connsiteX0" fmla="*/ 13161 w 13160"/>
                    <a:gd name="connsiteY0" fmla="*/ 0 h 180909"/>
                    <a:gd name="connsiteX1" fmla="*/ 0 w 13160"/>
                    <a:gd name="connsiteY1" fmla="*/ 180909 h 180909"/>
                  </a:gdLst>
                  <a:ahLst/>
                  <a:cxnLst>
                    <a:cxn ang="0">
                      <a:pos x="connsiteX0" y="connsiteY0"/>
                    </a:cxn>
                    <a:cxn ang="0">
                      <a:pos x="connsiteX1" y="connsiteY1"/>
                    </a:cxn>
                  </a:cxnLst>
                  <a:rect l="l" t="t" r="r" b="b"/>
                  <a:pathLst>
                    <a:path w="13160" h="180909">
                      <a:moveTo>
                        <a:pt x="13161" y="0"/>
                      </a:moveTo>
                      <a:lnTo>
                        <a:pt x="0" y="180909"/>
                      </a:lnTo>
                    </a:path>
                  </a:pathLst>
                </a:custGeom>
                <a:ln w="14459" cap="rnd">
                  <a:solidFill>
                    <a:srgbClr val="2E2E2E"/>
                  </a:solidFill>
                  <a:prstDash val="solid"/>
                  <a:round/>
                </a:ln>
              </p:spPr>
              <p:txBody>
                <a:bodyPr rtlCol="0" anchor="ctr"/>
                <a:lstStyle/>
                <a:p>
                  <a:endParaRPr lang="fr-FR"/>
                </a:p>
              </p:txBody>
            </p:sp>
            <p:sp>
              <p:nvSpPr>
                <p:cNvPr id="710" name="Forme libre 709">
                  <a:extLst>
                    <a:ext uri="{FF2B5EF4-FFF2-40B4-BE49-F238E27FC236}">
                      <a16:creationId xmlns:a16="http://schemas.microsoft.com/office/drawing/2014/main" id="{D2A21DB4-AA8D-12E4-0BF4-F50F3B458E00}"/>
                    </a:ext>
                  </a:extLst>
                </p:cNvPr>
                <p:cNvSpPr/>
                <p:nvPr/>
              </p:nvSpPr>
              <p:spPr>
                <a:xfrm>
                  <a:off x="2589006" y="8956151"/>
                  <a:ext cx="936140" cy="126824"/>
                </a:xfrm>
                <a:custGeom>
                  <a:avLst/>
                  <a:gdLst>
                    <a:gd name="connsiteX0" fmla="*/ 0 w 936140"/>
                    <a:gd name="connsiteY0" fmla="*/ 126824 h 126824"/>
                    <a:gd name="connsiteX1" fmla="*/ 936140 w 936140"/>
                    <a:gd name="connsiteY1" fmla="*/ 0 h 126824"/>
                  </a:gdLst>
                  <a:ahLst/>
                  <a:cxnLst>
                    <a:cxn ang="0">
                      <a:pos x="connsiteX0" y="connsiteY0"/>
                    </a:cxn>
                    <a:cxn ang="0">
                      <a:pos x="connsiteX1" y="connsiteY1"/>
                    </a:cxn>
                  </a:cxnLst>
                  <a:rect l="l" t="t" r="r" b="b"/>
                  <a:pathLst>
                    <a:path w="936140" h="126824">
                      <a:moveTo>
                        <a:pt x="0" y="126824"/>
                      </a:moveTo>
                      <a:lnTo>
                        <a:pt x="936140" y="0"/>
                      </a:lnTo>
                    </a:path>
                  </a:pathLst>
                </a:custGeom>
                <a:ln w="14459" cap="rnd">
                  <a:solidFill>
                    <a:srgbClr val="2E2E2E"/>
                  </a:solidFill>
                  <a:prstDash val="solid"/>
                  <a:round/>
                </a:ln>
              </p:spPr>
              <p:txBody>
                <a:bodyPr rtlCol="0" anchor="ctr"/>
                <a:lstStyle/>
                <a:p>
                  <a:endParaRPr lang="fr-FR"/>
                </a:p>
              </p:txBody>
            </p:sp>
            <p:sp>
              <p:nvSpPr>
                <p:cNvPr id="711" name="Forme libre 710">
                  <a:extLst>
                    <a:ext uri="{FF2B5EF4-FFF2-40B4-BE49-F238E27FC236}">
                      <a16:creationId xmlns:a16="http://schemas.microsoft.com/office/drawing/2014/main" id="{E239B0EF-C00F-A570-4081-3642AA9EB743}"/>
                    </a:ext>
                  </a:extLst>
                </p:cNvPr>
                <p:cNvSpPr/>
                <p:nvPr/>
              </p:nvSpPr>
              <p:spPr>
                <a:xfrm>
                  <a:off x="2589006" y="8796644"/>
                  <a:ext cx="246581" cy="286331"/>
                </a:xfrm>
                <a:custGeom>
                  <a:avLst/>
                  <a:gdLst>
                    <a:gd name="connsiteX0" fmla="*/ 0 w 246581"/>
                    <a:gd name="connsiteY0" fmla="*/ 286331 h 286331"/>
                    <a:gd name="connsiteX1" fmla="*/ 80844 w 246581"/>
                    <a:gd name="connsiteY1" fmla="*/ 21692 h 286331"/>
                    <a:gd name="connsiteX2" fmla="*/ 246581 w 246581"/>
                    <a:gd name="connsiteY2" fmla="*/ 0 h 286331"/>
                  </a:gdLst>
                  <a:ahLst/>
                  <a:cxnLst>
                    <a:cxn ang="0">
                      <a:pos x="connsiteX0" y="connsiteY0"/>
                    </a:cxn>
                    <a:cxn ang="0">
                      <a:pos x="connsiteX1" y="connsiteY1"/>
                    </a:cxn>
                    <a:cxn ang="0">
                      <a:pos x="connsiteX2" y="connsiteY2"/>
                    </a:cxn>
                  </a:cxnLst>
                  <a:rect l="l" t="t" r="r" b="b"/>
                  <a:pathLst>
                    <a:path w="246581" h="286331">
                      <a:moveTo>
                        <a:pt x="0" y="286331"/>
                      </a:moveTo>
                      <a:lnTo>
                        <a:pt x="80844" y="21692"/>
                      </a:lnTo>
                      <a:lnTo>
                        <a:pt x="246581" y="0"/>
                      </a:lnTo>
                    </a:path>
                  </a:pathLst>
                </a:custGeom>
                <a:noFill/>
                <a:ln w="14459" cap="rnd">
                  <a:solidFill>
                    <a:srgbClr val="2E2E2E"/>
                  </a:solidFill>
                  <a:prstDash val="solid"/>
                  <a:round/>
                </a:ln>
              </p:spPr>
              <p:txBody>
                <a:bodyPr rtlCol="0" anchor="ctr"/>
                <a:lstStyle/>
                <a:p>
                  <a:endParaRPr lang="fr-FR"/>
                </a:p>
              </p:txBody>
            </p:sp>
            <p:sp>
              <p:nvSpPr>
                <p:cNvPr id="712" name="Forme libre 711">
                  <a:extLst>
                    <a:ext uri="{FF2B5EF4-FFF2-40B4-BE49-F238E27FC236}">
                      <a16:creationId xmlns:a16="http://schemas.microsoft.com/office/drawing/2014/main" id="{C2BF83D5-F631-AB7B-A4A1-DE0089229656}"/>
                    </a:ext>
                  </a:extLst>
                </p:cNvPr>
                <p:cNvSpPr/>
                <p:nvPr/>
              </p:nvSpPr>
              <p:spPr>
                <a:xfrm>
                  <a:off x="2499919" y="6873314"/>
                  <a:ext cx="597878" cy="582347"/>
                </a:xfrm>
                <a:custGeom>
                  <a:avLst/>
                  <a:gdLst>
                    <a:gd name="connsiteX0" fmla="*/ 441966 w 597878"/>
                    <a:gd name="connsiteY0" fmla="*/ 582347 h 582347"/>
                    <a:gd name="connsiteX1" fmla="*/ 402484 w 597878"/>
                    <a:gd name="connsiteY1" fmla="*/ 30653 h 582347"/>
                    <a:gd name="connsiteX2" fmla="*/ 46568 w 597878"/>
                    <a:gd name="connsiteY2" fmla="*/ 72591 h 582347"/>
                    <a:gd name="connsiteX3" fmla="*/ 0 w 597878"/>
                    <a:gd name="connsiteY3" fmla="*/ 216046 h 582347"/>
                    <a:gd name="connsiteX4" fmla="*/ 114396 w 597878"/>
                    <a:gd name="connsiteY4" fmla="*/ 265214 h 582347"/>
                    <a:gd name="connsiteX5" fmla="*/ 235156 w 597878"/>
                    <a:gd name="connsiteY5" fmla="*/ 358488 h 582347"/>
                    <a:gd name="connsiteX6" fmla="*/ 246726 w 597878"/>
                    <a:gd name="connsiteY6" fmla="*/ 452197 h 582347"/>
                    <a:gd name="connsiteX7" fmla="*/ 441966 w 597878"/>
                    <a:gd name="connsiteY7" fmla="*/ 582347 h 582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7878" h="582347">
                      <a:moveTo>
                        <a:pt x="441966" y="582347"/>
                      </a:moveTo>
                      <a:cubicBezTo>
                        <a:pt x="666275" y="418646"/>
                        <a:pt x="644582" y="129857"/>
                        <a:pt x="402484" y="30653"/>
                      </a:cubicBezTo>
                      <a:cubicBezTo>
                        <a:pt x="256705" y="-29071"/>
                        <a:pt x="108178" y="5780"/>
                        <a:pt x="46568" y="72591"/>
                      </a:cubicBezTo>
                      <a:cubicBezTo>
                        <a:pt x="8388" y="113950"/>
                        <a:pt x="0" y="216046"/>
                        <a:pt x="0" y="216046"/>
                      </a:cubicBezTo>
                      <a:cubicBezTo>
                        <a:pt x="0" y="216046"/>
                        <a:pt x="61464" y="195944"/>
                        <a:pt x="114396" y="265214"/>
                      </a:cubicBezTo>
                      <a:cubicBezTo>
                        <a:pt x="161399" y="326674"/>
                        <a:pt x="83736" y="379168"/>
                        <a:pt x="235156" y="358488"/>
                      </a:cubicBezTo>
                      <a:lnTo>
                        <a:pt x="246726" y="452197"/>
                      </a:lnTo>
                      <a:cubicBezTo>
                        <a:pt x="246726" y="452197"/>
                        <a:pt x="343189" y="569621"/>
                        <a:pt x="441966" y="582347"/>
                      </a:cubicBezTo>
                      <a:close/>
                    </a:path>
                  </a:pathLst>
                </a:custGeom>
                <a:solidFill>
                  <a:schemeClr val="tx1"/>
                </a:solidFill>
                <a:ln w="1446" cap="flat">
                  <a:noFill/>
                  <a:prstDash val="solid"/>
                  <a:miter/>
                </a:ln>
              </p:spPr>
              <p:txBody>
                <a:bodyPr rtlCol="0" anchor="ctr"/>
                <a:lstStyle/>
                <a:p>
                  <a:endParaRPr lang="fr-FR"/>
                </a:p>
              </p:txBody>
            </p:sp>
            <p:grpSp>
              <p:nvGrpSpPr>
                <p:cNvPr id="713" name="Graphique 595">
                  <a:extLst>
                    <a:ext uri="{FF2B5EF4-FFF2-40B4-BE49-F238E27FC236}">
                      <a16:creationId xmlns:a16="http://schemas.microsoft.com/office/drawing/2014/main" id="{872F639E-7561-01F9-09B8-A380757F5FC4}"/>
                    </a:ext>
                  </a:extLst>
                </p:cNvPr>
                <p:cNvGrpSpPr/>
                <p:nvPr/>
              </p:nvGrpSpPr>
              <p:grpSpPr>
                <a:xfrm>
                  <a:off x="2680440" y="7220002"/>
                  <a:ext cx="109461" cy="156101"/>
                  <a:chOff x="2680440" y="7220002"/>
                  <a:chExt cx="109461" cy="156101"/>
                </a:xfrm>
              </p:grpSpPr>
              <p:sp>
                <p:nvSpPr>
                  <p:cNvPr id="714" name="Forme libre 713">
                    <a:extLst>
                      <a:ext uri="{FF2B5EF4-FFF2-40B4-BE49-F238E27FC236}">
                        <a16:creationId xmlns:a16="http://schemas.microsoft.com/office/drawing/2014/main" id="{63FFC523-6A77-4B7E-AF9A-2440F2EE8792}"/>
                      </a:ext>
                    </a:extLst>
                  </p:cNvPr>
                  <p:cNvSpPr/>
                  <p:nvPr/>
                </p:nvSpPr>
                <p:spPr>
                  <a:xfrm>
                    <a:off x="2680440" y="7220040"/>
                    <a:ext cx="109374" cy="156063"/>
                  </a:xfrm>
                  <a:custGeom>
                    <a:avLst/>
                    <a:gdLst>
                      <a:gd name="connsiteX0" fmla="*/ 34243 w 109374"/>
                      <a:gd name="connsiteY0" fmla="*/ 148854 h 156063"/>
                      <a:gd name="connsiteX1" fmla="*/ 80956 w 109374"/>
                      <a:gd name="connsiteY1" fmla="*/ 8002 h 156063"/>
                      <a:gd name="connsiteX2" fmla="*/ 34243 w 109374"/>
                      <a:gd name="connsiteY2" fmla="*/ 148854 h 156063"/>
                    </a:gdLst>
                    <a:ahLst/>
                    <a:cxnLst>
                      <a:cxn ang="0">
                        <a:pos x="connsiteX0" y="connsiteY0"/>
                      </a:cxn>
                      <a:cxn ang="0">
                        <a:pos x="connsiteX1" y="connsiteY1"/>
                      </a:cxn>
                      <a:cxn ang="0">
                        <a:pos x="connsiteX2" y="connsiteY2"/>
                      </a:cxn>
                    </a:cxnLst>
                    <a:rect l="l" t="t" r="r" b="b"/>
                    <a:pathLst>
                      <a:path w="109374" h="156063">
                        <a:moveTo>
                          <a:pt x="34243" y="148854"/>
                        </a:moveTo>
                        <a:cubicBezTo>
                          <a:pt x="-42262" y="106048"/>
                          <a:pt x="25566" y="-34803"/>
                          <a:pt x="80956" y="8002"/>
                        </a:cubicBezTo>
                        <a:cubicBezTo>
                          <a:pt x="136202" y="50951"/>
                          <a:pt x="105687" y="188911"/>
                          <a:pt x="34243" y="148854"/>
                        </a:cubicBezTo>
                        <a:close/>
                      </a:path>
                    </a:pathLst>
                  </a:custGeom>
                  <a:solidFill>
                    <a:srgbClr val="FFFFFF"/>
                  </a:solidFill>
                  <a:ln w="1446" cap="flat">
                    <a:noFill/>
                    <a:prstDash val="solid"/>
                    <a:miter/>
                  </a:ln>
                </p:spPr>
                <p:txBody>
                  <a:bodyPr rtlCol="0" anchor="ctr"/>
                  <a:lstStyle/>
                  <a:p>
                    <a:endParaRPr lang="fr-FR"/>
                  </a:p>
                </p:txBody>
              </p:sp>
              <p:sp>
                <p:nvSpPr>
                  <p:cNvPr id="715" name="Forme libre 714">
                    <a:extLst>
                      <a:ext uri="{FF2B5EF4-FFF2-40B4-BE49-F238E27FC236}">
                        <a16:creationId xmlns:a16="http://schemas.microsoft.com/office/drawing/2014/main" id="{1D0D6E55-D684-10AC-481F-DA967026DD5C}"/>
                      </a:ext>
                    </a:extLst>
                  </p:cNvPr>
                  <p:cNvSpPr/>
                  <p:nvPr/>
                </p:nvSpPr>
                <p:spPr>
                  <a:xfrm>
                    <a:off x="2722203" y="7263616"/>
                    <a:ext cx="17499" cy="65798"/>
                  </a:xfrm>
                  <a:custGeom>
                    <a:avLst/>
                    <a:gdLst>
                      <a:gd name="connsiteX0" fmla="*/ 0 w 17499"/>
                      <a:gd name="connsiteY0" fmla="*/ 65798 h 65798"/>
                      <a:gd name="connsiteX1" fmla="*/ 17499 w 17499"/>
                      <a:gd name="connsiteY1" fmla="*/ 0 h 65798"/>
                    </a:gdLst>
                    <a:ahLst/>
                    <a:cxnLst>
                      <a:cxn ang="0">
                        <a:pos x="connsiteX0" y="connsiteY0"/>
                      </a:cxn>
                      <a:cxn ang="0">
                        <a:pos x="connsiteX1" y="connsiteY1"/>
                      </a:cxn>
                    </a:cxnLst>
                    <a:rect l="l" t="t" r="r" b="b"/>
                    <a:pathLst>
                      <a:path w="17499" h="65798">
                        <a:moveTo>
                          <a:pt x="0" y="65798"/>
                        </a:moveTo>
                        <a:lnTo>
                          <a:pt x="17499" y="0"/>
                        </a:lnTo>
                      </a:path>
                    </a:pathLst>
                  </a:custGeom>
                  <a:ln w="14459" cap="rnd">
                    <a:solidFill>
                      <a:srgbClr val="2E2E2E"/>
                    </a:solidFill>
                    <a:prstDash val="solid"/>
                    <a:round/>
                  </a:ln>
                </p:spPr>
                <p:txBody>
                  <a:bodyPr rtlCol="0" anchor="ctr"/>
                  <a:lstStyle/>
                  <a:p>
                    <a:endParaRPr lang="fr-FR"/>
                  </a:p>
                </p:txBody>
              </p:sp>
              <p:sp>
                <p:nvSpPr>
                  <p:cNvPr id="716" name="Forme libre 715">
                    <a:extLst>
                      <a:ext uri="{FF2B5EF4-FFF2-40B4-BE49-F238E27FC236}">
                        <a16:creationId xmlns:a16="http://schemas.microsoft.com/office/drawing/2014/main" id="{660A386B-7E28-FC1A-E6A3-85457445073E}"/>
                      </a:ext>
                    </a:extLst>
                  </p:cNvPr>
                  <p:cNvSpPr/>
                  <p:nvPr/>
                </p:nvSpPr>
                <p:spPr>
                  <a:xfrm>
                    <a:off x="2682287" y="7220002"/>
                    <a:ext cx="107613" cy="155832"/>
                  </a:xfrm>
                  <a:custGeom>
                    <a:avLst/>
                    <a:gdLst>
                      <a:gd name="connsiteX0" fmla="*/ 0 w 107613"/>
                      <a:gd name="connsiteY0" fmla="*/ 67620 h 155832"/>
                      <a:gd name="connsiteX1" fmla="*/ 79108 w 107613"/>
                      <a:gd name="connsiteY1" fmla="*/ 8040 h 155832"/>
                      <a:gd name="connsiteX2" fmla="*/ 60597 w 107613"/>
                      <a:gd name="connsiteY2" fmla="*/ 155833 h 155832"/>
                    </a:gdLst>
                    <a:ahLst/>
                    <a:cxnLst>
                      <a:cxn ang="0">
                        <a:pos x="connsiteX0" y="connsiteY0"/>
                      </a:cxn>
                      <a:cxn ang="0">
                        <a:pos x="connsiteX1" y="connsiteY1"/>
                      </a:cxn>
                      <a:cxn ang="0">
                        <a:pos x="connsiteX2" y="connsiteY2"/>
                      </a:cxn>
                    </a:cxnLst>
                    <a:rect l="l" t="t" r="r" b="b"/>
                    <a:pathLst>
                      <a:path w="107613" h="155832">
                        <a:moveTo>
                          <a:pt x="0" y="67620"/>
                        </a:moveTo>
                        <a:cubicBezTo>
                          <a:pt x="8533" y="22212"/>
                          <a:pt x="45990" y="-17557"/>
                          <a:pt x="79108" y="8040"/>
                        </a:cubicBezTo>
                        <a:cubicBezTo>
                          <a:pt x="126545" y="44771"/>
                          <a:pt x="110925" y="151205"/>
                          <a:pt x="60597" y="155833"/>
                        </a:cubicBezTo>
                      </a:path>
                    </a:pathLst>
                  </a:custGeom>
                  <a:noFill/>
                  <a:ln w="14459" cap="rnd">
                    <a:solidFill>
                      <a:srgbClr val="2E2E2E"/>
                    </a:solidFill>
                    <a:prstDash val="solid"/>
                    <a:round/>
                  </a:ln>
                </p:spPr>
                <p:txBody>
                  <a:bodyPr rtlCol="0" anchor="ctr"/>
                  <a:lstStyle/>
                  <a:p>
                    <a:endParaRPr lang="fr-FR"/>
                  </a:p>
                </p:txBody>
              </p:sp>
            </p:grpSp>
            <p:sp>
              <p:nvSpPr>
                <p:cNvPr id="717" name="Forme libre 716">
                  <a:extLst>
                    <a:ext uri="{FF2B5EF4-FFF2-40B4-BE49-F238E27FC236}">
                      <a16:creationId xmlns:a16="http://schemas.microsoft.com/office/drawing/2014/main" id="{1E8E60CB-7A78-34D1-F462-AC0213B70094}"/>
                    </a:ext>
                  </a:extLst>
                </p:cNvPr>
                <p:cNvSpPr/>
                <p:nvPr/>
              </p:nvSpPr>
              <p:spPr>
                <a:xfrm>
                  <a:off x="2595369" y="6997433"/>
                  <a:ext cx="692885" cy="1057641"/>
                </a:xfrm>
                <a:custGeom>
                  <a:avLst/>
                  <a:gdLst>
                    <a:gd name="connsiteX0" fmla="*/ 18946 w 692885"/>
                    <a:gd name="connsiteY0" fmla="*/ 98290 h 1057641"/>
                    <a:gd name="connsiteX1" fmla="*/ 0 w 692885"/>
                    <a:gd name="connsiteY1" fmla="*/ 1036675 h 1057641"/>
                    <a:gd name="connsiteX2" fmla="*/ 692886 w 692885"/>
                    <a:gd name="connsiteY2" fmla="*/ 757719 h 1057641"/>
                    <a:gd name="connsiteX3" fmla="*/ 413765 w 692885"/>
                    <a:gd name="connsiteY3" fmla="*/ 21501 h 1057641"/>
                    <a:gd name="connsiteX4" fmla="*/ 18946 w 692885"/>
                    <a:gd name="connsiteY4" fmla="*/ 98290 h 1057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885" h="1057641">
                      <a:moveTo>
                        <a:pt x="18946" y="98290"/>
                      </a:moveTo>
                      <a:cubicBezTo>
                        <a:pt x="-36589" y="529666"/>
                        <a:pt x="129582" y="928794"/>
                        <a:pt x="0" y="1036675"/>
                      </a:cubicBezTo>
                      <a:cubicBezTo>
                        <a:pt x="19669" y="1073695"/>
                        <a:pt x="585865" y="1101027"/>
                        <a:pt x="692886" y="757719"/>
                      </a:cubicBezTo>
                      <a:cubicBezTo>
                        <a:pt x="502852" y="735738"/>
                        <a:pt x="572704" y="98290"/>
                        <a:pt x="413765" y="21501"/>
                      </a:cubicBezTo>
                      <a:cubicBezTo>
                        <a:pt x="254824" y="-55288"/>
                        <a:pt x="18946" y="98290"/>
                        <a:pt x="18946" y="98290"/>
                      </a:cubicBezTo>
                      <a:close/>
                    </a:path>
                  </a:pathLst>
                </a:custGeom>
                <a:solidFill>
                  <a:schemeClr val="tx1"/>
                </a:solidFill>
                <a:ln w="1446" cap="flat">
                  <a:noFill/>
                  <a:prstDash val="solid"/>
                  <a:miter/>
                </a:ln>
              </p:spPr>
              <p:txBody>
                <a:bodyPr rtlCol="0" anchor="ctr"/>
                <a:lstStyle/>
                <a:p>
                  <a:endParaRPr lang="fr-FR"/>
                </a:p>
              </p:txBody>
            </p:sp>
          </p:grpSp>
          <p:sp>
            <p:nvSpPr>
              <p:cNvPr id="718" name="Forme libre 717">
                <a:extLst>
                  <a:ext uri="{FF2B5EF4-FFF2-40B4-BE49-F238E27FC236}">
                    <a16:creationId xmlns:a16="http://schemas.microsoft.com/office/drawing/2014/main" id="{E5D0AE97-30A4-609F-670A-17C45647A13F}"/>
                  </a:ext>
                </a:extLst>
              </p:cNvPr>
              <p:cNvSpPr/>
              <p:nvPr/>
            </p:nvSpPr>
            <p:spPr>
              <a:xfrm>
                <a:off x="1687864" y="9020214"/>
                <a:ext cx="164001" cy="268399"/>
              </a:xfrm>
              <a:custGeom>
                <a:avLst/>
                <a:gdLst>
                  <a:gd name="connsiteX0" fmla="*/ 0 w 164001"/>
                  <a:gd name="connsiteY0" fmla="*/ 0 h 268399"/>
                  <a:gd name="connsiteX1" fmla="*/ 164002 w 164001"/>
                  <a:gd name="connsiteY1" fmla="*/ 268399 h 268399"/>
                </a:gdLst>
                <a:ahLst/>
                <a:cxnLst>
                  <a:cxn ang="0">
                    <a:pos x="connsiteX0" y="connsiteY0"/>
                  </a:cxn>
                  <a:cxn ang="0">
                    <a:pos x="connsiteX1" y="connsiteY1"/>
                  </a:cxn>
                </a:cxnLst>
                <a:rect l="l" t="t" r="r" b="b"/>
                <a:pathLst>
                  <a:path w="164001" h="268399">
                    <a:moveTo>
                      <a:pt x="0" y="0"/>
                    </a:moveTo>
                    <a:lnTo>
                      <a:pt x="164002" y="268399"/>
                    </a:lnTo>
                  </a:path>
                </a:pathLst>
              </a:custGeom>
              <a:ln w="14459" cap="rnd">
                <a:solidFill>
                  <a:srgbClr val="2E2E2E"/>
                </a:solidFill>
                <a:prstDash val="solid"/>
                <a:round/>
              </a:ln>
            </p:spPr>
            <p:txBody>
              <a:bodyPr rtlCol="0" anchor="ctr"/>
              <a:lstStyle/>
              <a:p>
                <a:endParaRPr lang="fr-FR"/>
              </a:p>
            </p:txBody>
          </p:sp>
          <p:sp>
            <p:nvSpPr>
              <p:cNvPr id="719" name="Forme libre 718">
                <a:extLst>
                  <a:ext uri="{FF2B5EF4-FFF2-40B4-BE49-F238E27FC236}">
                    <a16:creationId xmlns:a16="http://schemas.microsoft.com/office/drawing/2014/main" id="{BB6813A7-418A-751E-96F1-F0A587AA67B4}"/>
                  </a:ext>
                </a:extLst>
              </p:cNvPr>
              <p:cNvSpPr/>
              <p:nvPr/>
            </p:nvSpPr>
            <p:spPr>
              <a:xfrm>
                <a:off x="560823" y="6593775"/>
                <a:ext cx="3220738" cy="2717686"/>
              </a:xfrm>
              <a:custGeom>
                <a:avLst/>
                <a:gdLst>
                  <a:gd name="connsiteX0" fmla="*/ 2935978 w 3220738"/>
                  <a:gd name="connsiteY0" fmla="*/ 2717687 h 2717686"/>
                  <a:gd name="connsiteX1" fmla="*/ 284761 w 3220738"/>
                  <a:gd name="connsiteY1" fmla="*/ 2717687 h 2717686"/>
                  <a:gd name="connsiteX2" fmla="*/ 0 w 3220738"/>
                  <a:gd name="connsiteY2" fmla="*/ 2432946 h 2717686"/>
                  <a:gd name="connsiteX3" fmla="*/ 0 w 3220738"/>
                  <a:gd name="connsiteY3" fmla="*/ 284740 h 2717686"/>
                  <a:gd name="connsiteX4" fmla="*/ 284761 w 3220738"/>
                  <a:gd name="connsiteY4" fmla="*/ 0 h 2717686"/>
                  <a:gd name="connsiteX5" fmla="*/ 2935978 w 3220738"/>
                  <a:gd name="connsiteY5" fmla="*/ 0 h 2717686"/>
                  <a:gd name="connsiteX6" fmla="*/ 3220739 w 3220738"/>
                  <a:gd name="connsiteY6" fmla="*/ 284740 h 2717686"/>
                  <a:gd name="connsiteX7" fmla="*/ 3220739 w 3220738"/>
                  <a:gd name="connsiteY7" fmla="*/ 2432946 h 2717686"/>
                  <a:gd name="connsiteX8" fmla="*/ 2935978 w 3220738"/>
                  <a:gd name="connsiteY8" fmla="*/ 2717687 h 271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20738" h="2717686">
                    <a:moveTo>
                      <a:pt x="2935978" y="2717687"/>
                    </a:moveTo>
                    <a:lnTo>
                      <a:pt x="284761" y="2717687"/>
                    </a:lnTo>
                    <a:cubicBezTo>
                      <a:pt x="127557" y="2717687"/>
                      <a:pt x="0" y="2590284"/>
                      <a:pt x="0" y="2432946"/>
                    </a:cubicBezTo>
                    <a:lnTo>
                      <a:pt x="0" y="284740"/>
                    </a:lnTo>
                    <a:cubicBezTo>
                      <a:pt x="0" y="127548"/>
                      <a:pt x="127412" y="0"/>
                      <a:pt x="284761" y="0"/>
                    </a:cubicBezTo>
                    <a:lnTo>
                      <a:pt x="2935978" y="0"/>
                    </a:lnTo>
                    <a:cubicBezTo>
                      <a:pt x="3093182" y="0"/>
                      <a:pt x="3220739" y="127403"/>
                      <a:pt x="3220739" y="284740"/>
                    </a:cubicBezTo>
                    <a:lnTo>
                      <a:pt x="3220739" y="2432946"/>
                    </a:lnTo>
                    <a:cubicBezTo>
                      <a:pt x="3220595" y="2590284"/>
                      <a:pt x="3093182" y="2717687"/>
                      <a:pt x="2935978" y="2717687"/>
                    </a:cubicBezTo>
                    <a:close/>
                  </a:path>
                </a:pathLst>
              </a:custGeom>
              <a:noFill/>
              <a:ln w="14459" cap="rnd">
                <a:solidFill>
                  <a:srgbClr val="C1C7D7"/>
                </a:solidFill>
                <a:prstDash val="solid"/>
                <a:round/>
              </a:ln>
            </p:spPr>
            <p:txBody>
              <a:bodyPr rtlCol="0" anchor="ctr"/>
              <a:lstStyle/>
              <a:p>
                <a:endParaRPr lang="fr-FR"/>
              </a:p>
            </p:txBody>
          </p:sp>
        </p:grpSp>
        <p:grpSp>
          <p:nvGrpSpPr>
            <p:cNvPr id="720" name="Graphique 595">
              <a:extLst>
                <a:ext uri="{FF2B5EF4-FFF2-40B4-BE49-F238E27FC236}">
                  <a16:creationId xmlns:a16="http://schemas.microsoft.com/office/drawing/2014/main" id="{C7A4F59A-CB12-4D34-97F0-A88E736B234C}"/>
                </a:ext>
              </a:extLst>
            </p:cNvPr>
            <p:cNvGrpSpPr/>
            <p:nvPr/>
          </p:nvGrpSpPr>
          <p:grpSpPr>
            <a:xfrm>
              <a:off x="560823" y="6593775"/>
              <a:ext cx="3220738" cy="2717686"/>
              <a:chOff x="560823" y="6593775"/>
              <a:chExt cx="3220738" cy="2717686"/>
            </a:xfrm>
            <a:noFill/>
          </p:grpSpPr>
          <p:sp>
            <p:nvSpPr>
              <p:cNvPr id="721" name="Forme libre 720">
                <a:extLst>
                  <a:ext uri="{FF2B5EF4-FFF2-40B4-BE49-F238E27FC236}">
                    <a16:creationId xmlns:a16="http://schemas.microsoft.com/office/drawing/2014/main" id="{94531DA5-9D0E-9D73-2C61-C6951CB454F5}"/>
                  </a:ext>
                </a:extLst>
              </p:cNvPr>
              <p:cNvSpPr/>
              <p:nvPr/>
            </p:nvSpPr>
            <p:spPr>
              <a:xfrm>
                <a:off x="2643384" y="6593775"/>
                <a:ext cx="1138177" cy="836433"/>
              </a:xfrm>
              <a:custGeom>
                <a:avLst/>
                <a:gdLst>
                  <a:gd name="connsiteX0" fmla="*/ 0 w 1138177"/>
                  <a:gd name="connsiteY0" fmla="*/ 0 h 836433"/>
                  <a:gd name="connsiteX1" fmla="*/ 853416 w 1138177"/>
                  <a:gd name="connsiteY1" fmla="*/ 0 h 836433"/>
                  <a:gd name="connsiteX2" fmla="*/ 1138178 w 1138177"/>
                  <a:gd name="connsiteY2" fmla="*/ 284740 h 836433"/>
                  <a:gd name="connsiteX3" fmla="*/ 1138178 w 1138177"/>
                  <a:gd name="connsiteY3" fmla="*/ 836434 h 836433"/>
                </a:gdLst>
                <a:ahLst/>
                <a:cxnLst>
                  <a:cxn ang="0">
                    <a:pos x="connsiteX0" y="connsiteY0"/>
                  </a:cxn>
                  <a:cxn ang="0">
                    <a:pos x="connsiteX1" y="connsiteY1"/>
                  </a:cxn>
                  <a:cxn ang="0">
                    <a:pos x="connsiteX2" y="connsiteY2"/>
                  </a:cxn>
                  <a:cxn ang="0">
                    <a:pos x="connsiteX3" y="connsiteY3"/>
                  </a:cxn>
                </a:cxnLst>
                <a:rect l="l" t="t" r="r" b="b"/>
                <a:pathLst>
                  <a:path w="1138177" h="836433">
                    <a:moveTo>
                      <a:pt x="0" y="0"/>
                    </a:moveTo>
                    <a:lnTo>
                      <a:pt x="853416" y="0"/>
                    </a:lnTo>
                    <a:cubicBezTo>
                      <a:pt x="1010621" y="0"/>
                      <a:pt x="1138178" y="127403"/>
                      <a:pt x="1138178" y="284740"/>
                    </a:cubicBezTo>
                    <a:lnTo>
                      <a:pt x="1138178" y="836434"/>
                    </a:lnTo>
                  </a:path>
                </a:pathLst>
              </a:custGeom>
              <a:noFill/>
              <a:ln w="14459" cap="rnd">
                <a:solidFill>
                  <a:srgbClr val="2E2E2E"/>
                </a:solidFill>
                <a:prstDash val="solid"/>
                <a:round/>
              </a:ln>
            </p:spPr>
            <p:txBody>
              <a:bodyPr rtlCol="0" anchor="ctr"/>
              <a:lstStyle/>
              <a:p>
                <a:endParaRPr lang="fr-FR"/>
              </a:p>
            </p:txBody>
          </p:sp>
          <p:sp>
            <p:nvSpPr>
              <p:cNvPr id="722" name="Forme libre 721">
                <a:extLst>
                  <a:ext uri="{FF2B5EF4-FFF2-40B4-BE49-F238E27FC236}">
                    <a16:creationId xmlns:a16="http://schemas.microsoft.com/office/drawing/2014/main" id="{D59240D3-18CB-5761-390F-567A3084AE17}"/>
                  </a:ext>
                </a:extLst>
              </p:cNvPr>
              <p:cNvSpPr/>
              <p:nvPr/>
            </p:nvSpPr>
            <p:spPr>
              <a:xfrm>
                <a:off x="560823" y="7277355"/>
                <a:ext cx="1185903" cy="2034107"/>
              </a:xfrm>
              <a:custGeom>
                <a:avLst/>
                <a:gdLst>
                  <a:gd name="connsiteX0" fmla="*/ 1185903 w 1185903"/>
                  <a:gd name="connsiteY0" fmla="*/ 2034107 h 2034107"/>
                  <a:gd name="connsiteX1" fmla="*/ 284761 w 1185903"/>
                  <a:gd name="connsiteY1" fmla="*/ 2034107 h 2034107"/>
                  <a:gd name="connsiteX2" fmla="*/ 0 w 1185903"/>
                  <a:gd name="connsiteY2" fmla="*/ 1749367 h 2034107"/>
                  <a:gd name="connsiteX3" fmla="*/ 0 w 1185903"/>
                  <a:gd name="connsiteY3" fmla="*/ 0 h 2034107"/>
                </a:gdLst>
                <a:ahLst/>
                <a:cxnLst>
                  <a:cxn ang="0">
                    <a:pos x="connsiteX0" y="connsiteY0"/>
                  </a:cxn>
                  <a:cxn ang="0">
                    <a:pos x="connsiteX1" y="connsiteY1"/>
                  </a:cxn>
                  <a:cxn ang="0">
                    <a:pos x="connsiteX2" y="connsiteY2"/>
                  </a:cxn>
                  <a:cxn ang="0">
                    <a:pos x="connsiteX3" y="connsiteY3"/>
                  </a:cxn>
                </a:cxnLst>
                <a:rect l="l" t="t" r="r" b="b"/>
                <a:pathLst>
                  <a:path w="1185903" h="2034107">
                    <a:moveTo>
                      <a:pt x="1185903" y="2034107"/>
                    </a:moveTo>
                    <a:lnTo>
                      <a:pt x="284761" y="2034107"/>
                    </a:lnTo>
                    <a:cubicBezTo>
                      <a:pt x="127557" y="2034107"/>
                      <a:pt x="0" y="1906705"/>
                      <a:pt x="0" y="1749367"/>
                    </a:cubicBezTo>
                    <a:lnTo>
                      <a:pt x="0" y="0"/>
                    </a:lnTo>
                  </a:path>
                </a:pathLst>
              </a:custGeom>
              <a:noFill/>
              <a:ln w="14459" cap="rnd">
                <a:solidFill>
                  <a:srgbClr val="2E2E2E"/>
                </a:solidFill>
                <a:prstDash val="solid"/>
                <a:round/>
              </a:ln>
            </p:spPr>
            <p:txBody>
              <a:bodyPr rtlCol="0" anchor="ctr"/>
              <a:lstStyle/>
              <a:p>
                <a:endParaRPr lang="fr-FR"/>
              </a:p>
            </p:txBody>
          </p:sp>
        </p:grpSp>
        <p:sp>
          <p:nvSpPr>
            <p:cNvPr id="723" name="Forme libre 722">
              <a:extLst>
                <a:ext uri="{FF2B5EF4-FFF2-40B4-BE49-F238E27FC236}">
                  <a16:creationId xmlns:a16="http://schemas.microsoft.com/office/drawing/2014/main" id="{8262D251-1E44-EFEC-165B-BC511D48945B}"/>
                </a:ext>
              </a:extLst>
            </p:cNvPr>
            <p:cNvSpPr/>
            <p:nvPr/>
          </p:nvSpPr>
          <p:spPr>
            <a:xfrm>
              <a:off x="5101674" y="6683001"/>
              <a:ext cx="77517" cy="32537"/>
            </a:xfrm>
            <a:custGeom>
              <a:avLst/>
              <a:gdLst>
                <a:gd name="connsiteX0" fmla="*/ 0 w 77517"/>
                <a:gd name="connsiteY0" fmla="*/ 32538 h 32537"/>
                <a:gd name="connsiteX1" fmla="*/ 38759 w 77517"/>
                <a:gd name="connsiteY1" fmla="*/ 0 h 32537"/>
                <a:gd name="connsiteX2" fmla="*/ 77518 w 77517"/>
                <a:gd name="connsiteY2" fmla="*/ 32538 h 32537"/>
                <a:gd name="connsiteX3" fmla="*/ 0 w 77517"/>
                <a:gd name="connsiteY3" fmla="*/ 32538 h 32537"/>
              </a:gdLst>
              <a:ahLst/>
              <a:cxnLst>
                <a:cxn ang="0">
                  <a:pos x="connsiteX0" y="connsiteY0"/>
                </a:cxn>
                <a:cxn ang="0">
                  <a:pos x="connsiteX1" y="connsiteY1"/>
                </a:cxn>
                <a:cxn ang="0">
                  <a:pos x="connsiteX2" y="connsiteY2"/>
                </a:cxn>
                <a:cxn ang="0">
                  <a:pos x="connsiteX3" y="connsiteY3"/>
                </a:cxn>
              </a:cxnLst>
              <a:rect l="l" t="t" r="r" b="b"/>
              <a:pathLst>
                <a:path w="77517" h="32537">
                  <a:moveTo>
                    <a:pt x="0" y="32538"/>
                  </a:moveTo>
                  <a:cubicBezTo>
                    <a:pt x="3182" y="14027"/>
                    <a:pt x="19380" y="0"/>
                    <a:pt x="38759" y="0"/>
                  </a:cubicBezTo>
                  <a:cubicBezTo>
                    <a:pt x="58138" y="0"/>
                    <a:pt x="74336" y="14027"/>
                    <a:pt x="77518" y="32538"/>
                  </a:cubicBezTo>
                  <a:lnTo>
                    <a:pt x="0" y="32538"/>
                  </a:lnTo>
                  <a:close/>
                </a:path>
              </a:pathLst>
            </a:custGeom>
            <a:solidFill>
              <a:srgbClr val="4671F1"/>
            </a:solidFill>
            <a:ln w="1446" cap="flat">
              <a:noFill/>
              <a:prstDash val="solid"/>
              <a:miter/>
            </a:ln>
          </p:spPr>
          <p:txBody>
            <a:bodyPr rtlCol="0" anchor="ctr"/>
            <a:lstStyle/>
            <a:p>
              <a:endParaRPr lang="fr-FR"/>
            </a:p>
          </p:txBody>
        </p:sp>
        <p:sp>
          <p:nvSpPr>
            <p:cNvPr id="724" name="Forme libre 723">
              <a:extLst>
                <a:ext uri="{FF2B5EF4-FFF2-40B4-BE49-F238E27FC236}">
                  <a16:creationId xmlns:a16="http://schemas.microsoft.com/office/drawing/2014/main" id="{2123C993-A043-31B6-C9F8-DAD013598D64}"/>
                </a:ext>
              </a:extLst>
            </p:cNvPr>
            <p:cNvSpPr/>
            <p:nvPr/>
          </p:nvSpPr>
          <p:spPr>
            <a:xfrm>
              <a:off x="4907012" y="7238020"/>
              <a:ext cx="78674" cy="78668"/>
            </a:xfrm>
            <a:custGeom>
              <a:avLst/>
              <a:gdLst>
                <a:gd name="connsiteX0" fmla="*/ 78675 w 78674"/>
                <a:gd name="connsiteY0" fmla="*/ 39334 h 78668"/>
                <a:gd name="connsiteX1" fmla="*/ 39337 w 78674"/>
                <a:gd name="connsiteY1" fmla="*/ 78669 h 78668"/>
                <a:gd name="connsiteX2" fmla="*/ 0 w 78674"/>
                <a:gd name="connsiteY2" fmla="*/ 39334 h 78668"/>
                <a:gd name="connsiteX3" fmla="*/ 39337 w 78674"/>
                <a:gd name="connsiteY3" fmla="*/ 0 h 78668"/>
                <a:gd name="connsiteX4" fmla="*/ 78675 w 78674"/>
                <a:gd name="connsiteY4" fmla="*/ 39334 h 78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74" h="78668">
                  <a:moveTo>
                    <a:pt x="78675" y="39334"/>
                  </a:moveTo>
                  <a:cubicBezTo>
                    <a:pt x="78675" y="61058"/>
                    <a:pt x="61063" y="78669"/>
                    <a:pt x="39337" y="78669"/>
                  </a:cubicBezTo>
                  <a:cubicBezTo>
                    <a:pt x="17612" y="78669"/>
                    <a:pt x="0" y="61058"/>
                    <a:pt x="0" y="39334"/>
                  </a:cubicBezTo>
                  <a:cubicBezTo>
                    <a:pt x="0" y="17611"/>
                    <a:pt x="17612" y="0"/>
                    <a:pt x="39337" y="0"/>
                  </a:cubicBezTo>
                  <a:cubicBezTo>
                    <a:pt x="61063" y="0"/>
                    <a:pt x="78675" y="17611"/>
                    <a:pt x="78675" y="39334"/>
                  </a:cubicBezTo>
                  <a:close/>
                </a:path>
              </a:pathLst>
            </a:custGeom>
            <a:solidFill>
              <a:srgbClr val="C1C7D7"/>
            </a:solidFill>
            <a:ln w="1446" cap="flat">
              <a:noFill/>
              <a:prstDash val="solid"/>
              <a:miter/>
            </a:ln>
          </p:spPr>
          <p:txBody>
            <a:bodyPr rtlCol="0" anchor="ctr"/>
            <a:lstStyle/>
            <a:p>
              <a:endParaRPr lang="fr-FR"/>
            </a:p>
          </p:txBody>
        </p:sp>
        <p:grpSp>
          <p:nvGrpSpPr>
            <p:cNvPr id="725" name="Graphique 595">
              <a:extLst>
                <a:ext uri="{FF2B5EF4-FFF2-40B4-BE49-F238E27FC236}">
                  <a16:creationId xmlns:a16="http://schemas.microsoft.com/office/drawing/2014/main" id="{EA821EFE-25FE-B756-7787-CDBAD68DD59A}"/>
                </a:ext>
              </a:extLst>
            </p:cNvPr>
            <p:cNvGrpSpPr/>
            <p:nvPr/>
          </p:nvGrpSpPr>
          <p:grpSpPr>
            <a:xfrm>
              <a:off x="3624670" y="4452221"/>
              <a:ext cx="2414328" cy="2262738"/>
              <a:chOff x="3624670" y="4452221"/>
              <a:chExt cx="2414328" cy="2262738"/>
            </a:xfrm>
          </p:grpSpPr>
          <p:sp>
            <p:nvSpPr>
              <p:cNvPr id="726" name="Forme libre 725">
                <a:extLst>
                  <a:ext uri="{FF2B5EF4-FFF2-40B4-BE49-F238E27FC236}">
                    <a16:creationId xmlns:a16="http://schemas.microsoft.com/office/drawing/2014/main" id="{EBF41D35-1A04-1BEF-41AF-9A11AD158FA3}"/>
                  </a:ext>
                </a:extLst>
              </p:cNvPr>
              <p:cNvSpPr/>
              <p:nvPr/>
            </p:nvSpPr>
            <p:spPr>
              <a:xfrm>
                <a:off x="5344206" y="4590904"/>
                <a:ext cx="166305" cy="539686"/>
              </a:xfrm>
              <a:custGeom>
                <a:avLst/>
                <a:gdLst>
                  <a:gd name="connsiteX0" fmla="*/ 0 w 166305"/>
                  <a:gd name="connsiteY0" fmla="*/ 0 h 539686"/>
                  <a:gd name="connsiteX1" fmla="*/ 164436 w 166305"/>
                  <a:gd name="connsiteY1" fmla="*/ 223425 h 539686"/>
                  <a:gd name="connsiteX2" fmla="*/ 77952 w 166305"/>
                  <a:gd name="connsiteY2" fmla="*/ 537088 h 539686"/>
                  <a:gd name="connsiteX3" fmla="*/ 0 w 166305"/>
                  <a:gd name="connsiteY3" fmla="*/ 0 h 539686"/>
                </a:gdLst>
                <a:ahLst/>
                <a:cxnLst>
                  <a:cxn ang="0">
                    <a:pos x="connsiteX0" y="connsiteY0"/>
                  </a:cxn>
                  <a:cxn ang="0">
                    <a:pos x="connsiteX1" y="connsiteY1"/>
                  </a:cxn>
                  <a:cxn ang="0">
                    <a:pos x="connsiteX2" y="connsiteY2"/>
                  </a:cxn>
                  <a:cxn ang="0">
                    <a:pos x="connsiteX3" y="connsiteY3"/>
                  </a:cxn>
                </a:cxnLst>
                <a:rect l="l" t="t" r="r" b="b"/>
                <a:pathLst>
                  <a:path w="166305" h="539686">
                    <a:moveTo>
                      <a:pt x="0" y="0"/>
                    </a:moveTo>
                    <a:cubicBezTo>
                      <a:pt x="122495" y="55820"/>
                      <a:pt x="177452" y="113376"/>
                      <a:pt x="164436" y="223425"/>
                    </a:cubicBezTo>
                    <a:cubicBezTo>
                      <a:pt x="151420" y="333474"/>
                      <a:pt x="113239" y="491101"/>
                      <a:pt x="77952" y="537088"/>
                    </a:cubicBezTo>
                    <a:cubicBezTo>
                      <a:pt x="42808" y="583219"/>
                      <a:pt x="0" y="0"/>
                      <a:pt x="0" y="0"/>
                    </a:cubicBezTo>
                    <a:close/>
                  </a:path>
                </a:pathLst>
              </a:custGeom>
              <a:solidFill>
                <a:srgbClr val="2E2E2E"/>
              </a:solidFill>
              <a:ln w="1446" cap="flat">
                <a:noFill/>
                <a:prstDash val="solid"/>
                <a:miter/>
              </a:ln>
            </p:spPr>
            <p:txBody>
              <a:bodyPr rtlCol="0" anchor="ctr"/>
              <a:lstStyle/>
              <a:p>
                <a:endParaRPr lang="fr-FR"/>
              </a:p>
            </p:txBody>
          </p:sp>
          <p:sp>
            <p:nvSpPr>
              <p:cNvPr id="727" name="Forme libre 726">
                <a:extLst>
                  <a:ext uri="{FF2B5EF4-FFF2-40B4-BE49-F238E27FC236}">
                    <a16:creationId xmlns:a16="http://schemas.microsoft.com/office/drawing/2014/main" id="{B724FD52-FF88-4A2A-ED4B-67EB2D51845F}"/>
                  </a:ext>
                </a:extLst>
              </p:cNvPr>
              <p:cNvSpPr/>
              <p:nvPr/>
            </p:nvSpPr>
            <p:spPr>
              <a:xfrm>
                <a:off x="4403638" y="5543023"/>
                <a:ext cx="555438" cy="1013586"/>
              </a:xfrm>
              <a:custGeom>
                <a:avLst/>
                <a:gdLst>
                  <a:gd name="connsiteX0" fmla="*/ 395197 w 555438"/>
                  <a:gd name="connsiteY0" fmla="*/ 4 h 1013586"/>
                  <a:gd name="connsiteX1" fmla="*/ 20047 w 555438"/>
                  <a:gd name="connsiteY1" fmla="*/ 701515 h 1013586"/>
                  <a:gd name="connsiteX2" fmla="*/ 555439 w 555438"/>
                  <a:gd name="connsiteY2" fmla="*/ 1013587 h 1013586"/>
                  <a:gd name="connsiteX3" fmla="*/ 395197 w 555438"/>
                  <a:gd name="connsiteY3" fmla="*/ 4 h 1013586"/>
                </a:gdLst>
                <a:ahLst/>
                <a:cxnLst>
                  <a:cxn ang="0">
                    <a:pos x="connsiteX0" y="connsiteY0"/>
                  </a:cxn>
                  <a:cxn ang="0">
                    <a:pos x="connsiteX1" y="connsiteY1"/>
                  </a:cxn>
                  <a:cxn ang="0">
                    <a:pos x="connsiteX2" y="connsiteY2"/>
                  </a:cxn>
                  <a:cxn ang="0">
                    <a:pos x="connsiteX3" y="connsiteY3"/>
                  </a:cxn>
                </a:cxnLst>
                <a:rect l="l" t="t" r="r" b="b"/>
                <a:pathLst>
                  <a:path w="555438" h="1013586">
                    <a:moveTo>
                      <a:pt x="395197" y="4"/>
                    </a:moveTo>
                    <a:cubicBezTo>
                      <a:pt x="373215" y="-1587"/>
                      <a:pt x="164091" y="520750"/>
                      <a:pt x="20047" y="701515"/>
                    </a:cubicBezTo>
                    <a:cubicBezTo>
                      <a:pt x="-123997" y="882279"/>
                      <a:pt x="555439" y="1013587"/>
                      <a:pt x="555439" y="1013587"/>
                    </a:cubicBezTo>
                    <a:lnTo>
                      <a:pt x="395197" y="4"/>
                    </a:lnTo>
                    <a:close/>
                  </a:path>
                </a:pathLst>
              </a:custGeom>
              <a:solidFill>
                <a:srgbClr val="ABDDDB"/>
              </a:solidFill>
              <a:ln w="1446" cap="flat">
                <a:noFill/>
                <a:prstDash val="solid"/>
                <a:miter/>
              </a:ln>
            </p:spPr>
            <p:txBody>
              <a:bodyPr rtlCol="0" anchor="ctr"/>
              <a:lstStyle/>
              <a:p>
                <a:endParaRPr lang="fr-FR"/>
              </a:p>
            </p:txBody>
          </p:sp>
          <p:sp>
            <p:nvSpPr>
              <p:cNvPr id="728" name="Forme libre 727">
                <a:extLst>
                  <a:ext uri="{FF2B5EF4-FFF2-40B4-BE49-F238E27FC236}">
                    <a16:creationId xmlns:a16="http://schemas.microsoft.com/office/drawing/2014/main" id="{BAE480D8-4766-FE9D-F03F-62C0650FD9AD}"/>
                  </a:ext>
                </a:extLst>
              </p:cNvPr>
              <p:cNvSpPr/>
              <p:nvPr/>
            </p:nvSpPr>
            <p:spPr>
              <a:xfrm>
                <a:off x="5122210" y="4793511"/>
                <a:ext cx="329886" cy="694331"/>
              </a:xfrm>
              <a:custGeom>
                <a:avLst/>
                <a:gdLst>
                  <a:gd name="connsiteX0" fmla="*/ 2892 w 329886"/>
                  <a:gd name="connsiteY0" fmla="*/ 226311 h 694331"/>
                  <a:gd name="connsiteX1" fmla="*/ 0 w 329886"/>
                  <a:gd name="connsiteY1" fmla="*/ 612279 h 694331"/>
                  <a:gd name="connsiteX2" fmla="*/ 329884 w 329886"/>
                  <a:gd name="connsiteY2" fmla="*/ 596517 h 694331"/>
                  <a:gd name="connsiteX3" fmla="*/ 316578 w 329886"/>
                  <a:gd name="connsiteY3" fmla="*/ 195798 h 694331"/>
                  <a:gd name="connsiteX4" fmla="*/ 324677 w 329886"/>
                  <a:gd name="connsiteY4" fmla="*/ 20962 h 694331"/>
                  <a:gd name="connsiteX5" fmla="*/ 2892 w 329886"/>
                  <a:gd name="connsiteY5" fmla="*/ 226311 h 694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9886" h="694331">
                    <a:moveTo>
                      <a:pt x="2892" y="226311"/>
                    </a:moveTo>
                    <a:lnTo>
                      <a:pt x="0" y="612279"/>
                    </a:lnTo>
                    <a:cubicBezTo>
                      <a:pt x="4339" y="729704"/>
                      <a:pt x="330896" y="718135"/>
                      <a:pt x="329884" y="596517"/>
                    </a:cubicBezTo>
                    <a:cubicBezTo>
                      <a:pt x="329161" y="524500"/>
                      <a:pt x="317880" y="337517"/>
                      <a:pt x="316578" y="195798"/>
                    </a:cubicBezTo>
                    <a:cubicBezTo>
                      <a:pt x="315711" y="97896"/>
                      <a:pt x="324677" y="20962"/>
                      <a:pt x="324677" y="20962"/>
                    </a:cubicBezTo>
                    <a:cubicBezTo>
                      <a:pt x="324677" y="20962"/>
                      <a:pt x="28780" y="-96896"/>
                      <a:pt x="2892" y="226311"/>
                    </a:cubicBezTo>
                    <a:close/>
                  </a:path>
                </a:pathLst>
              </a:custGeom>
              <a:solidFill>
                <a:srgbClr val="FFFFFF"/>
              </a:solidFill>
              <a:ln w="1446" cap="flat">
                <a:noFill/>
                <a:prstDash val="solid"/>
                <a:miter/>
              </a:ln>
            </p:spPr>
            <p:txBody>
              <a:bodyPr rtlCol="0" anchor="ctr"/>
              <a:lstStyle/>
              <a:p>
                <a:endParaRPr lang="fr-FR"/>
              </a:p>
            </p:txBody>
          </p:sp>
          <p:sp>
            <p:nvSpPr>
              <p:cNvPr id="729" name="Forme libre 728">
                <a:extLst>
                  <a:ext uri="{FF2B5EF4-FFF2-40B4-BE49-F238E27FC236}">
                    <a16:creationId xmlns:a16="http://schemas.microsoft.com/office/drawing/2014/main" id="{9AAB92E9-E4EC-12C9-555D-46973F962F0D}"/>
                  </a:ext>
                </a:extLst>
              </p:cNvPr>
              <p:cNvSpPr/>
              <p:nvPr/>
            </p:nvSpPr>
            <p:spPr>
              <a:xfrm>
                <a:off x="5134230" y="5170652"/>
                <a:ext cx="368192" cy="542293"/>
              </a:xfrm>
              <a:custGeom>
                <a:avLst/>
                <a:gdLst>
                  <a:gd name="connsiteX0" fmla="*/ 368192 w 368192"/>
                  <a:gd name="connsiteY0" fmla="*/ 138104 h 542293"/>
                  <a:gd name="connsiteX1" fmla="*/ 317430 w 368192"/>
                  <a:gd name="connsiteY1" fmla="*/ 0 h 542293"/>
                  <a:gd name="connsiteX2" fmla="*/ 121177 w 368192"/>
                  <a:gd name="connsiteY2" fmla="*/ 67389 h 542293"/>
                  <a:gd name="connsiteX3" fmla="*/ 5335 w 368192"/>
                  <a:gd name="connsiteY3" fmla="*/ 342296 h 542293"/>
                  <a:gd name="connsiteX4" fmla="*/ 5335 w 368192"/>
                  <a:gd name="connsiteY4" fmla="*/ 542294 h 542293"/>
                  <a:gd name="connsiteX5" fmla="*/ 368192 w 368192"/>
                  <a:gd name="connsiteY5" fmla="*/ 138104 h 542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8192" h="542293">
                    <a:moveTo>
                      <a:pt x="368192" y="138104"/>
                    </a:moveTo>
                    <a:lnTo>
                      <a:pt x="317430" y="0"/>
                    </a:lnTo>
                    <a:cubicBezTo>
                      <a:pt x="317430" y="0"/>
                      <a:pt x="224148" y="60303"/>
                      <a:pt x="121177" y="67389"/>
                    </a:cubicBezTo>
                    <a:cubicBezTo>
                      <a:pt x="121177" y="67389"/>
                      <a:pt x="17339" y="206361"/>
                      <a:pt x="5335" y="342296"/>
                    </a:cubicBezTo>
                    <a:cubicBezTo>
                      <a:pt x="-6669" y="478231"/>
                      <a:pt x="5335" y="542294"/>
                      <a:pt x="5335" y="542294"/>
                    </a:cubicBezTo>
                    <a:cubicBezTo>
                      <a:pt x="5335" y="542294"/>
                      <a:pt x="352428" y="319303"/>
                      <a:pt x="368192" y="138104"/>
                    </a:cubicBezTo>
                    <a:close/>
                  </a:path>
                </a:pathLst>
              </a:custGeom>
              <a:solidFill>
                <a:srgbClr val="FFFFFF"/>
              </a:solidFill>
              <a:ln w="1446" cap="flat">
                <a:noFill/>
                <a:prstDash val="solid"/>
                <a:miter/>
              </a:ln>
            </p:spPr>
            <p:txBody>
              <a:bodyPr rtlCol="0" anchor="ctr"/>
              <a:lstStyle/>
              <a:p>
                <a:endParaRPr lang="fr-FR"/>
              </a:p>
            </p:txBody>
          </p:sp>
          <p:sp>
            <p:nvSpPr>
              <p:cNvPr id="730" name="Forme libre 729">
                <a:extLst>
                  <a:ext uri="{FF2B5EF4-FFF2-40B4-BE49-F238E27FC236}">
                    <a16:creationId xmlns:a16="http://schemas.microsoft.com/office/drawing/2014/main" id="{ED800A12-6E2F-973D-ACEF-ABC73BA19ABF}"/>
                  </a:ext>
                </a:extLst>
              </p:cNvPr>
              <p:cNvSpPr/>
              <p:nvPr/>
            </p:nvSpPr>
            <p:spPr>
              <a:xfrm>
                <a:off x="5011513" y="5270868"/>
                <a:ext cx="207015" cy="661164"/>
              </a:xfrm>
              <a:custGeom>
                <a:avLst/>
                <a:gdLst>
                  <a:gd name="connsiteX0" fmla="*/ 108094 w 207015"/>
                  <a:gd name="connsiteY0" fmla="*/ 0 h 661164"/>
                  <a:gd name="connsiteX1" fmla="*/ 207016 w 207015"/>
                  <a:gd name="connsiteY1" fmla="*/ 541715 h 661164"/>
                  <a:gd name="connsiteX2" fmla="*/ 43303 w 207015"/>
                  <a:gd name="connsiteY2" fmla="*/ 661164 h 661164"/>
                  <a:gd name="connsiteX3" fmla="*/ 61 w 207015"/>
                  <a:gd name="connsiteY3" fmla="*/ 252492 h 661164"/>
                  <a:gd name="connsiteX4" fmla="*/ 108094 w 207015"/>
                  <a:gd name="connsiteY4" fmla="*/ 0 h 661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015" h="661164">
                    <a:moveTo>
                      <a:pt x="108094" y="0"/>
                    </a:moveTo>
                    <a:lnTo>
                      <a:pt x="207016" y="541715"/>
                    </a:lnTo>
                    <a:lnTo>
                      <a:pt x="43303" y="661164"/>
                    </a:lnTo>
                    <a:cubicBezTo>
                      <a:pt x="43303" y="661164"/>
                      <a:pt x="2954" y="332462"/>
                      <a:pt x="61" y="252492"/>
                    </a:cubicBezTo>
                    <a:cubicBezTo>
                      <a:pt x="-2976" y="172377"/>
                      <a:pt x="108094" y="0"/>
                      <a:pt x="108094" y="0"/>
                    </a:cubicBezTo>
                    <a:close/>
                  </a:path>
                </a:pathLst>
              </a:custGeom>
              <a:solidFill>
                <a:srgbClr val="FFFFFF"/>
              </a:solidFill>
              <a:ln w="1446" cap="flat">
                <a:noFill/>
                <a:prstDash val="solid"/>
                <a:miter/>
              </a:ln>
            </p:spPr>
            <p:txBody>
              <a:bodyPr rtlCol="0" anchor="ctr"/>
              <a:lstStyle/>
              <a:p>
                <a:endParaRPr lang="fr-FR"/>
              </a:p>
            </p:txBody>
          </p:sp>
          <p:sp>
            <p:nvSpPr>
              <p:cNvPr id="731" name="Forme libre 730">
                <a:extLst>
                  <a:ext uri="{FF2B5EF4-FFF2-40B4-BE49-F238E27FC236}">
                    <a16:creationId xmlns:a16="http://schemas.microsoft.com/office/drawing/2014/main" id="{F790A203-58AB-535E-F417-35EBA5467E53}"/>
                  </a:ext>
                </a:extLst>
              </p:cNvPr>
              <p:cNvSpPr/>
              <p:nvPr/>
            </p:nvSpPr>
            <p:spPr>
              <a:xfrm>
                <a:off x="4755738" y="5223435"/>
                <a:ext cx="848933" cy="1491379"/>
              </a:xfrm>
              <a:custGeom>
                <a:avLst/>
                <a:gdLst>
                  <a:gd name="connsiteX0" fmla="*/ 835483 w 848933"/>
                  <a:gd name="connsiteY0" fmla="*/ 1491380 h 1491379"/>
                  <a:gd name="connsiteX1" fmla="*/ 743937 w 848933"/>
                  <a:gd name="connsiteY1" fmla="*/ 705560 h 1491379"/>
                  <a:gd name="connsiteX2" fmla="*/ 848933 w 848933"/>
                  <a:gd name="connsiteY2" fmla="*/ 147793 h 1491379"/>
                  <a:gd name="connsiteX3" fmla="*/ 724269 w 848933"/>
                  <a:gd name="connsiteY3" fmla="*/ 0 h 1491379"/>
                  <a:gd name="connsiteX4" fmla="*/ 316868 w 848933"/>
                  <a:gd name="connsiteY4" fmla="*/ 572518 h 1491379"/>
                  <a:gd name="connsiteX5" fmla="*/ 316868 w 848933"/>
                  <a:gd name="connsiteY5" fmla="*/ 124511 h 1491379"/>
                  <a:gd name="connsiteX6" fmla="*/ 86050 w 848933"/>
                  <a:gd name="connsiteY6" fmla="*/ 436872 h 1491379"/>
                  <a:gd name="connsiteX7" fmla="*/ 0 w 848933"/>
                  <a:gd name="connsiteY7" fmla="*/ 1491235 h 1491379"/>
                  <a:gd name="connsiteX8" fmla="*/ 835483 w 848933"/>
                  <a:gd name="connsiteY8" fmla="*/ 1491235 h 149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8933" h="1491379">
                    <a:moveTo>
                      <a:pt x="835483" y="1491380"/>
                    </a:moveTo>
                    <a:cubicBezTo>
                      <a:pt x="778791" y="1206495"/>
                      <a:pt x="719062" y="847569"/>
                      <a:pt x="743937" y="705560"/>
                    </a:cubicBezTo>
                    <a:cubicBezTo>
                      <a:pt x="787903" y="454659"/>
                      <a:pt x="848933" y="147793"/>
                      <a:pt x="848933" y="147793"/>
                    </a:cubicBezTo>
                    <a:lnTo>
                      <a:pt x="724269" y="0"/>
                    </a:lnTo>
                    <a:cubicBezTo>
                      <a:pt x="684931" y="105566"/>
                      <a:pt x="316868" y="572518"/>
                      <a:pt x="316868" y="572518"/>
                    </a:cubicBezTo>
                    <a:cubicBezTo>
                      <a:pt x="316868" y="572518"/>
                      <a:pt x="236313" y="353865"/>
                      <a:pt x="316868" y="124511"/>
                    </a:cubicBezTo>
                    <a:cubicBezTo>
                      <a:pt x="316868" y="124511"/>
                      <a:pt x="118156" y="377870"/>
                      <a:pt x="86050" y="436872"/>
                    </a:cubicBezTo>
                    <a:cubicBezTo>
                      <a:pt x="60886" y="483292"/>
                      <a:pt x="15475" y="1164413"/>
                      <a:pt x="0" y="1491235"/>
                    </a:cubicBezTo>
                    <a:lnTo>
                      <a:pt x="835483" y="1491235"/>
                    </a:lnTo>
                    <a:close/>
                  </a:path>
                </a:pathLst>
              </a:custGeom>
              <a:solidFill>
                <a:srgbClr val="FFFFFF"/>
              </a:solidFill>
              <a:ln w="1446" cap="flat">
                <a:noFill/>
                <a:prstDash val="solid"/>
                <a:miter/>
              </a:ln>
            </p:spPr>
            <p:txBody>
              <a:bodyPr rtlCol="0" anchor="ctr"/>
              <a:lstStyle/>
              <a:p>
                <a:endParaRPr lang="fr-FR"/>
              </a:p>
            </p:txBody>
          </p:sp>
          <p:sp>
            <p:nvSpPr>
              <p:cNvPr id="732" name="Forme libre 731">
                <a:extLst>
                  <a:ext uri="{FF2B5EF4-FFF2-40B4-BE49-F238E27FC236}">
                    <a16:creationId xmlns:a16="http://schemas.microsoft.com/office/drawing/2014/main" id="{1FFC8C43-DF6E-D8AF-187B-BD01CB5C6E91}"/>
                  </a:ext>
                </a:extLst>
              </p:cNvPr>
              <p:cNvSpPr/>
              <p:nvPr/>
            </p:nvSpPr>
            <p:spPr>
              <a:xfrm>
                <a:off x="5332035" y="5223291"/>
                <a:ext cx="706964" cy="1491524"/>
              </a:xfrm>
              <a:custGeom>
                <a:avLst/>
                <a:gdLst>
                  <a:gd name="connsiteX0" fmla="*/ 49339 w 706964"/>
                  <a:gd name="connsiteY0" fmla="*/ 1491380 h 1491524"/>
                  <a:gd name="connsiteX1" fmla="*/ 36468 w 706964"/>
                  <a:gd name="connsiteY1" fmla="*/ 1416326 h 1491524"/>
                  <a:gd name="connsiteX2" fmla="*/ 5519 w 706964"/>
                  <a:gd name="connsiteY2" fmla="*/ 600427 h 1491524"/>
                  <a:gd name="connsiteX3" fmla="*/ 147827 w 706964"/>
                  <a:gd name="connsiteY3" fmla="*/ 0 h 1491524"/>
                  <a:gd name="connsiteX4" fmla="*/ 706936 w 706964"/>
                  <a:gd name="connsiteY4" fmla="*/ 439909 h 1491524"/>
                  <a:gd name="connsiteX5" fmla="*/ 416246 w 706964"/>
                  <a:gd name="connsiteY5" fmla="*/ 1214304 h 1491524"/>
                  <a:gd name="connsiteX6" fmla="*/ 433745 w 706964"/>
                  <a:gd name="connsiteY6" fmla="*/ 1491525 h 1491524"/>
                  <a:gd name="connsiteX7" fmla="*/ 49339 w 706964"/>
                  <a:gd name="connsiteY7" fmla="*/ 1491525 h 1491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6964" h="1491524">
                    <a:moveTo>
                      <a:pt x="49339" y="1491380"/>
                    </a:moveTo>
                    <a:cubicBezTo>
                      <a:pt x="43554" y="1466217"/>
                      <a:pt x="39216" y="1441200"/>
                      <a:pt x="36468" y="1416326"/>
                    </a:cubicBezTo>
                    <a:cubicBezTo>
                      <a:pt x="-6485" y="1024429"/>
                      <a:pt x="-3448" y="746196"/>
                      <a:pt x="5519" y="600427"/>
                    </a:cubicBezTo>
                    <a:cubicBezTo>
                      <a:pt x="23162" y="311638"/>
                      <a:pt x="187164" y="119305"/>
                      <a:pt x="147827" y="0"/>
                    </a:cubicBezTo>
                    <a:cubicBezTo>
                      <a:pt x="147827" y="0"/>
                      <a:pt x="691173" y="210410"/>
                      <a:pt x="706936" y="439909"/>
                    </a:cubicBezTo>
                    <a:cubicBezTo>
                      <a:pt x="709974" y="484449"/>
                      <a:pt x="463248" y="1126380"/>
                      <a:pt x="416246" y="1214304"/>
                    </a:cubicBezTo>
                    <a:cubicBezTo>
                      <a:pt x="414944" y="1269979"/>
                      <a:pt x="422320" y="1372365"/>
                      <a:pt x="433745" y="1491525"/>
                    </a:cubicBezTo>
                    <a:lnTo>
                      <a:pt x="49339" y="1491525"/>
                    </a:lnTo>
                    <a:close/>
                  </a:path>
                </a:pathLst>
              </a:custGeom>
              <a:solidFill>
                <a:srgbClr val="ABDDDB"/>
              </a:solidFill>
              <a:ln w="1446" cap="flat">
                <a:noFill/>
                <a:prstDash val="solid"/>
                <a:miter/>
              </a:ln>
            </p:spPr>
            <p:txBody>
              <a:bodyPr rtlCol="0" anchor="ctr"/>
              <a:lstStyle/>
              <a:p>
                <a:endParaRPr lang="fr-FR"/>
              </a:p>
            </p:txBody>
          </p:sp>
          <p:sp>
            <p:nvSpPr>
              <p:cNvPr id="733" name="Forme libre 732">
                <a:extLst>
                  <a:ext uri="{FF2B5EF4-FFF2-40B4-BE49-F238E27FC236}">
                    <a16:creationId xmlns:a16="http://schemas.microsoft.com/office/drawing/2014/main" id="{42A677CF-A6D9-D48E-13CE-C5E3D6A8B159}"/>
                  </a:ext>
                </a:extLst>
              </p:cNvPr>
              <p:cNvSpPr/>
              <p:nvPr/>
            </p:nvSpPr>
            <p:spPr>
              <a:xfrm>
                <a:off x="5332099" y="5171520"/>
                <a:ext cx="153829" cy="1468097"/>
              </a:xfrm>
              <a:custGeom>
                <a:avLst/>
                <a:gdLst>
                  <a:gd name="connsiteX0" fmla="*/ 119850 w 153829"/>
                  <a:gd name="connsiteY0" fmla="*/ 0 h 1468097"/>
                  <a:gd name="connsiteX1" fmla="*/ 147763 w 153829"/>
                  <a:gd name="connsiteY1" fmla="*/ 51771 h 1468097"/>
                  <a:gd name="connsiteX2" fmla="*/ 5454 w 153829"/>
                  <a:gd name="connsiteY2" fmla="*/ 652199 h 1468097"/>
                  <a:gd name="connsiteX3" fmla="*/ 36403 w 153829"/>
                  <a:gd name="connsiteY3" fmla="*/ 1468098 h 1468097"/>
                </a:gdLst>
                <a:ahLst/>
                <a:cxnLst>
                  <a:cxn ang="0">
                    <a:pos x="connsiteX0" y="connsiteY0"/>
                  </a:cxn>
                  <a:cxn ang="0">
                    <a:pos x="connsiteX1" y="connsiteY1"/>
                  </a:cxn>
                  <a:cxn ang="0">
                    <a:pos x="connsiteX2" y="connsiteY2"/>
                  </a:cxn>
                  <a:cxn ang="0">
                    <a:pos x="connsiteX3" y="connsiteY3"/>
                  </a:cxn>
                </a:cxnLst>
                <a:rect l="l" t="t" r="r" b="b"/>
                <a:pathLst>
                  <a:path w="153829" h="1468097">
                    <a:moveTo>
                      <a:pt x="119850" y="0"/>
                    </a:moveTo>
                    <a:lnTo>
                      <a:pt x="147763" y="51771"/>
                    </a:lnTo>
                    <a:cubicBezTo>
                      <a:pt x="187100" y="171220"/>
                      <a:pt x="22954" y="363554"/>
                      <a:pt x="5454" y="652199"/>
                    </a:cubicBezTo>
                    <a:cubicBezTo>
                      <a:pt x="-3368" y="797967"/>
                      <a:pt x="-6549" y="1076200"/>
                      <a:pt x="36403" y="1468098"/>
                    </a:cubicBezTo>
                  </a:path>
                </a:pathLst>
              </a:custGeom>
              <a:noFill/>
              <a:ln w="14459" cap="rnd">
                <a:solidFill>
                  <a:srgbClr val="2E2E2E"/>
                </a:solidFill>
                <a:prstDash val="solid"/>
                <a:round/>
              </a:ln>
            </p:spPr>
            <p:txBody>
              <a:bodyPr rtlCol="0" anchor="ctr"/>
              <a:lstStyle/>
              <a:p>
                <a:endParaRPr lang="fr-FR"/>
              </a:p>
            </p:txBody>
          </p:sp>
          <p:sp>
            <p:nvSpPr>
              <p:cNvPr id="734" name="Forme libre 733">
                <a:extLst>
                  <a:ext uri="{FF2B5EF4-FFF2-40B4-BE49-F238E27FC236}">
                    <a16:creationId xmlns:a16="http://schemas.microsoft.com/office/drawing/2014/main" id="{94AEB533-8920-84CD-7D78-E5D915FD60D0}"/>
                  </a:ext>
                </a:extLst>
              </p:cNvPr>
              <p:cNvSpPr/>
              <p:nvPr/>
            </p:nvSpPr>
            <p:spPr>
              <a:xfrm>
                <a:off x="4697965" y="5280991"/>
                <a:ext cx="428005" cy="1433969"/>
              </a:xfrm>
              <a:custGeom>
                <a:avLst/>
                <a:gdLst>
                  <a:gd name="connsiteX0" fmla="*/ 24220 w 428005"/>
                  <a:gd name="connsiteY0" fmla="*/ 1433825 h 1433969"/>
                  <a:gd name="connsiteX1" fmla="*/ 23353 w 428005"/>
                  <a:gd name="connsiteY1" fmla="*/ 1381620 h 1433969"/>
                  <a:gd name="connsiteX2" fmla="*/ 92337 w 428005"/>
                  <a:gd name="connsiteY2" fmla="*/ 264929 h 1433969"/>
                  <a:gd name="connsiteX3" fmla="*/ 428006 w 428005"/>
                  <a:gd name="connsiteY3" fmla="*/ 0 h 1433969"/>
                  <a:gd name="connsiteX4" fmla="*/ 98122 w 428005"/>
                  <a:gd name="connsiteY4" fmla="*/ 1193046 h 1433969"/>
                  <a:gd name="connsiteX5" fmla="*/ 90024 w 428005"/>
                  <a:gd name="connsiteY5" fmla="*/ 1433969 h 1433969"/>
                  <a:gd name="connsiteX6" fmla="*/ 24220 w 428005"/>
                  <a:gd name="connsiteY6" fmla="*/ 1433969 h 1433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005" h="1433969">
                    <a:moveTo>
                      <a:pt x="24220" y="1433825"/>
                    </a:moveTo>
                    <a:cubicBezTo>
                      <a:pt x="24510" y="1415025"/>
                      <a:pt x="24220" y="1397527"/>
                      <a:pt x="23353" y="1381620"/>
                    </a:cubicBezTo>
                    <a:cubicBezTo>
                      <a:pt x="11638" y="1162533"/>
                      <a:pt x="-50116" y="569336"/>
                      <a:pt x="92337" y="264929"/>
                    </a:cubicBezTo>
                    <a:cubicBezTo>
                      <a:pt x="162913" y="113954"/>
                      <a:pt x="428006" y="0"/>
                      <a:pt x="428006" y="0"/>
                    </a:cubicBezTo>
                    <a:cubicBezTo>
                      <a:pt x="216423" y="324075"/>
                      <a:pt x="101159" y="483148"/>
                      <a:pt x="98122" y="1193046"/>
                    </a:cubicBezTo>
                    <a:cubicBezTo>
                      <a:pt x="97833" y="1279235"/>
                      <a:pt x="94941" y="1359350"/>
                      <a:pt x="90024" y="1433969"/>
                    </a:cubicBezTo>
                    <a:lnTo>
                      <a:pt x="24220" y="1433969"/>
                    </a:lnTo>
                    <a:close/>
                  </a:path>
                </a:pathLst>
              </a:custGeom>
              <a:solidFill>
                <a:srgbClr val="ABDDDB"/>
              </a:solidFill>
              <a:ln w="1446" cap="flat">
                <a:noFill/>
                <a:prstDash val="solid"/>
                <a:miter/>
              </a:ln>
            </p:spPr>
            <p:txBody>
              <a:bodyPr rtlCol="0" anchor="ctr"/>
              <a:lstStyle/>
              <a:p>
                <a:endParaRPr lang="fr-FR"/>
              </a:p>
            </p:txBody>
          </p:sp>
          <p:sp>
            <p:nvSpPr>
              <p:cNvPr id="735" name="Forme libre 734">
                <a:extLst>
                  <a:ext uri="{FF2B5EF4-FFF2-40B4-BE49-F238E27FC236}">
                    <a16:creationId xmlns:a16="http://schemas.microsoft.com/office/drawing/2014/main" id="{FE5510C3-8C89-64D7-B02E-E103EAECB0AE}"/>
                  </a:ext>
                </a:extLst>
              </p:cNvPr>
              <p:cNvSpPr/>
              <p:nvPr/>
            </p:nvSpPr>
            <p:spPr>
              <a:xfrm>
                <a:off x="4788133" y="5288366"/>
                <a:ext cx="331763" cy="1426449"/>
              </a:xfrm>
              <a:custGeom>
                <a:avLst/>
                <a:gdLst>
                  <a:gd name="connsiteX0" fmla="*/ 331764 w 331763"/>
                  <a:gd name="connsiteY0" fmla="*/ 0 h 1426449"/>
                  <a:gd name="connsiteX1" fmla="*/ 8099 w 331763"/>
                  <a:gd name="connsiteY1" fmla="*/ 1185526 h 1426449"/>
                  <a:gd name="connsiteX2" fmla="*/ 0 w 331763"/>
                  <a:gd name="connsiteY2" fmla="*/ 1426449 h 1426449"/>
                </a:gdLst>
                <a:ahLst/>
                <a:cxnLst>
                  <a:cxn ang="0">
                    <a:pos x="connsiteX0" y="connsiteY0"/>
                  </a:cxn>
                  <a:cxn ang="0">
                    <a:pos x="connsiteX1" y="connsiteY1"/>
                  </a:cxn>
                  <a:cxn ang="0">
                    <a:pos x="connsiteX2" y="connsiteY2"/>
                  </a:cxn>
                </a:cxnLst>
                <a:rect l="l" t="t" r="r" b="b"/>
                <a:pathLst>
                  <a:path w="331763" h="1426449">
                    <a:moveTo>
                      <a:pt x="331764" y="0"/>
                    </a:moveTo>
                    <a:cubicBezTo>
                      <a:pt x="120181" y="324075"/>
                      <a:pt x="10991" y="475772"/>
                      <a:pt x="8099" y="1185526"/>
                    </a:cubicBezTo>
                    <a:cubicBezTo>
                      <a:pt x="7810" y="1271570"/>
                      <a:pt x="4917" y="1351830"/>
                      <a:pt x="0" y="1426449"/>
                    </a:cubicBezTo>
                  </a:path>
                </a:pathLst>
              </a:custGeom>
              <a:noFill/>
              <a:ln w="14459" cap="rnd">
                <a:solidFill>
                  <a:srgbClr val="2E2E2E"/>
                </a:solidFill>
                <a:prstDash val="solid"/>
                <a:round/>
              </a:ln>
            </p:spPr>
            <p:txBody>
              <a:bodyPr rtlCol="0" anchor="ctr"/>
              <a:lstStyle/>
              <a:p>
                <a:endParaRPr lang="fr-FR"/>
              </a:p>
            </p:txBody>
          </p:sp>
          <p:sp>
            <p:nvSpPr>
              <p:cNvPr id="736" name="Forme libre 735">
                <a:extLst>
                  <a:ext uri="{FF2B5EF4-FFF2-40B4-BE49-F238E27FC236}">
                    <a16:creationId xmlns:a16="http://schemas.microsoft.com/office/drawing/2014/main" id="{A5AD5418-0ACE-5607-6D7C-4720E3229A83}"/>
                  </a:ext>
                </a:extLst>
              </p:cNvPr>
              <p:cNvSpPr/>
              <p:nvPr/>
            </p:nvSpPr>
            <p:spPr>
              <a:xfrm>
                <a:off x="5355036" y="5301670"/>
                <a:ext cx="218540" cy="1218353"/>
              </a:xfrm>
              <a:custGeom>
                <a:avLst/>
                <a:gdLst>
                  <a:gd name="connsiteX0" fmla="*/ 218541 w 218540"/>
                  <a:gd name="connsiteY0" fmla="*/ 0 h 1218353"/>
                  <a:gd name="connsiteX1" fmla="*/ 218541 w 218540"/>
                  <a:gd name="connsiteY1" fmla="*/ 411131 h 1218353"/>
                  <a:gd name="connsiteX2" fmla="*/ 81150 w 218540"/>
                  <a:gd name="connsiteY2" fmla="*/ 438173 h 1218353"/>
                  <a:gd name="connsiteX3" fmla="*/ 179638 w 218540"/>
                  <a:gd name="connsiteY3" fmla="*/ 523783 h 1218353"/>
                  <a:gd name="connsiteX4" fmla="*/ 1607 w 218540"/>
                  <a:gd name="connsiteY4" fmla="*/ 1218353 h 121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540" h="1218353">
                    <a:moveTo>
                      <a:pt x="218541" y="0"/>
                    </a:moveTo>
                    <a:lnTo>
                      <a:pt x="218541" y="411131"/>
                    </a:lnTo>
                    <a:lnTo>
                      <a:pt x="81150" y="438173"/>
                    </a:lnTo>
                    <a:lnTo>
                      <a:pt x="179638" y="523783"/>
                    </a:lnTo>
                    <a:cubicBezTo>
                      <a:pt x="179638" y="523783"/>
                      <a:pt x="-19797" y="1037878"/>
                      <a:pt x="1607" y="1218353"/>
                    </a:cubicBezTo>
                  </a:path>
                </a:pathLst>
              </a:custGeom>
              <a:noFill/>
              <a:ln w="14459" cap="rnd">
                <a:solidFill>
                  <a:srgbClr val="2E2E2E"/>
                </a:solidFill>
                <a:prstDash val="solid"/>
                <a:round/>
              </a:ln>
            </p:spPr>
            <p:txBody>
              <a:bodyPr rtlCol="0" anchor="ctr"/>
              <a:lstStyle/>
              <a:p>
                <a:endParaRPr lang="fr-FR"/>
              </a:p>
            </p:txBody>
          </p:sp>
          <p:sp>
            <p:nvSpPr>
              <p:cNvPr id="737" name="Forme libre 736">
                <a:extLst>
                  <a:ext uri="{FF2B5EF4-FFF2-40B4-BE49-F238E27FC236}">
                    <a16:creationId xmlns:a16="http://schemas.microsoft.com/office/drawing/2014/main" id="{30E56078-B7E8-BED7-305E-33F78FC1D48D}"/>
                  </a:ext>
                </a:extLst>
              </p:cNvPr>
              <p:cNvSpPr/>
              <p:nvPr/>
            </p:nvSpPr>
            <p:spPr>
              <a:xfrm>
                <a:off x="5124380" y="5249176"/>
                <a:ext cx="205797" cy="327979"/>
              </a:xfrm>
              <a:custGeom>
                <a:avLst/>
                <a:gdLst>
                  <a:gd name="connsiteX0" fmla="*/ 205798 w 205797"/>
                  <a:gd name="connsiteY0" fmla="*/ 158061 h 327979"/>
                  <a:gd name="connsiteX1" fmla="*/ 132185 w 205797"/>
                  <a:gd name="connsiteY1" fmla="*/ 0 h 327979"/>
                  <a:gd name="connsiteX2" fmla="*/ 0 w 205797"/>
                  <a:gd name="connsiteY2" fmla="*/ 327979 h 327979"/>
                </a:gdLst>
                <a:ahLst/>
                <a:cxnLst>
                  <a:cxn ang="0">
                    <a:pos x="connsiteX0" y="connsiteY0"/>
                  </a:cxn>
                  <a:cxn ang="0">
                    <a:pos x="connsiteX1" y="connsiteY1"/>
                  </a:cxn>
                  <a:cxn ang="0">
                    <a:pos x="connsiteX2" y="connsiteY2"/>
                  </a:cxn>
                </a:cxnLst>
                <a:rect l="l" t="t" r="r" b="b"/>
                <a:pathLst>
                  <a:path w="205797" h="327979">
                    <a:moveTo>
                      <a:pt x="205798" y="158061"/>
                    </a:moveTo>
                    <a:cubicBezTo>
                      <a:pt x="175572" y="66521"/>
                      <a:pt x="132185" y="0"/>
                      <a:pt x="132185" y="0"/>
                    </a:cubicBezTo>
                    <a:cubicBezTo>
                      <a:pt x="132185" y="0"/>
                      <a:pt x="9834" y="155168"/>
                      <a:pt x="0" y="327979"/>
                    </a:cubicBezTo>
                  </a:path>
                </a:pathLst>
              </a:custGeom>
              <a:noFill/>
              <a:ln w="14459" cap="rnd">
                <a:solidFill>
                  <a:srgbClr val="2E2E2E"/>
                </a:solidFill>
                <a:prstDash val="solid"/>
                <a:round/>
              </a:ln>
            </p:spPr>
            <p:txBody>
              <a:bodyPr rtlCol="0" anchor="ctr"/>
              <a:lstStyle/>
              <a:p>
                <a:endParaRPr lang="fr-FR"/>
              </a:p>
            </p:txBody>
          </p:sp>
          <p:sp>
            <p:nvSpPr>
              <p:cNvPr id="738" name="Forme libre 737">
                <a:extLst>
                  <a:ext uri="{FF2B5EF4-FFF2-40B4-BE49-F238E27FC236}">
                    <a16:creationId xmlns:a16="http://schemas.microsoft.com/office/drawing/2014/main" id="{193EC0E4-547A-935D-91F7-2EF1417AF349}"/>
                  </a:ext>
                </a:extLst>
              </p:cNvPr>
              <p:cNvSpPr/>
              <p:nvPr/>
            </p:nvSpPr>
            <p:spPr>
              <a:xfrm>
                <a:off x="5011188" y="5211866"/>
                <a:ext cx="144719" cy="260081"/>
              </a:xfrm>
              <a:custGeom>
                <a:avLst/>
                <a:gdLst>
                  <a:gd name="connsiteX0" fmla="*/ 116374 w 144719"/>
                  <a:gd name="connsiteY0" fmla="*/ 229209 h 260081"/>
                  <a:gd name="connsiteX1" fmla="*/ 242 w 144719"/>
                  <a:gd name="connsiteY1" fmla="*/ 248009 h 260081"/>
                  <a:gd name="connsiteX2" fmla="*/ 51294 w 144719"/>
                  <a:gd name="connsiteY2" fmla="*/ 89804 h 260081"/>
                  <a:gd name="connsiteX3" fmla="*/ 127365 w 144719"/>
                  <a:gd name="connsiteY3" fmla="*/ 0 h 260081"/>
                  <a:gd name="connsiteX4" fmla="*/ 144720 w 144719"/>
                  <a:gd name="connsiteY4" fmla="*/ 205493 h 260081"/>
                  <a:gd name="connsiteX5" fmla="*/ 116374 w 144719"/>
                  <a:gd name="connsiteY5" fmla="*/ 229209 h 26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719" h="260081">
                    <a:moveTo>
                      <a:pt x="116374" y="229209"/>
                    </a:moveTo>
                    <a:cubicBezTo>
                      <a:pt x="116374" y="229209"/>
                      <a:pt x="67781" y="283583"/>
                      <a:pt x="242" y="248009"/>
                    </a:cubicBezTo>
                    <a:cubicBezTo>
                      <a:pt x="-4096" y="124077"/>
                      <a:pt x="51294" y="89804"/>
                      <a:pt x="51294" y="89804"/>
                    </a:cubicBezTo>
                    <a:lnTo>
                      <a:pt x="127365" y="0"/>
                    </a:lnTo>
                    <a:lnTo>
                      <a:pt x="144720" y="205493"/>
                    </a:lnTo>
                    <a:lnTo>
                      <a:pt x="116374" y="229209"/>
                    </a:lnTo>
                    <a:close/>
                  </a:path>
                </a:pathLst>
              </a:custGeom>
              <a:solidFill>
                <a:srgbClr val="FFFFFF"/>
              </a:solidFill>
              <a:ln w="1446" cap="flat">
                <a:noFill/>
                <a:prstDash val="solid"/>
                <a:miter/>
              </a:ln>
            </p:spPr>
            <p:txBody>
              <a:bodyPr rtlCol="0" anchor="ctr"/>
              <a:lstStyle/>
              <a:p>
                <a:endParaRPr lang="fr-FR"/>
              </a:p>
            </p:txBody>
          </p:sp>
          <p:sp>
            <p:nvSpPr>
              <p:cNvPr id="739" name="Forme libre 738">
                <a:extLst>
                  <a:ext uri="{FF2B5EF4-FFF2-40B4-BE49-F238E27FC236}">
                    <a16:creationId xmlns:a16="http://schemas.microsoft.com/office/drawing/2014/main" id="{D1EF31B5-284F-ED4F-1DFD-198E34645CE4}"/>
                  </a:ext>
                </a:extLst>
              </p:cNvPr>
              <p:cNvSpPr/>
              <p:nvPr/>
            </p:nvSpPr>
            <p:spPr>
              <a:xfrm>
                <a:off x="5011220" y="5301670"/>
                <a:ext cx="144687" cy="158205"/>
              </a:xfrm>
              <a:custGeom>
                <a:avLst/>
                <a:gdLst>
                  <a:gd name="connsiteX0" fmla="*/ 144687 w 144687"/>
                  <a:gd name="connsiteY0" fmla="*/ 128994 h 158205"/>
                  <a:gd name="connsiteX1" fmla="*/ 51261 w 144687"/>
                  <a:gd name="connsiteY1" fmla="*/ 0 h 158205"/>
                  <a:gd name="connsiteX2" fmla="*/ 210 w 144687"/>
                  <a:gd name="connsiteY2" fmla="*/ 158205 h 158205"/>
                </a:gdLst>
                <a:ahLst/>
                <a:cxnLst>
                  <a:cxn ang="0">
                    <a:pos x="connsiteX0" y="connsiteY0"/>
                  </a:cxn>
                  <a:cxn ang="0">
                    <a:pos x="connsiteX1" y="connsiteY1"/>
                  </a:cxn>
                  <a:cxn ang="0">
                    <a:pos x="connsiteX2" y="connsiteY2"/>
                  </a:cxn>
                </a:cxnLst>
                <a:rect l="l" t="t" r="r" b="b"/>
                <a:pathLst>
                  <a:path w="144687" h="158205">
                    <a:moveTo>
                      <a:pt x="144687" y="128994"/>
                    </a:moveTo>
                    <a:lnTo>
                      <a:pt x="51261" y="0"/>
                    </a:lnTo>
                    <a:cubicBezTo>
                      <a:pt x="-6154" y="45119"/>
                      <a:pt x="210" y="158205"/>
                      <a:pt x="210" y="158205"/>
                    </a:cubicBezTo>
                  </a:path>
                </a:pathLst>
              </a:custGeom>
              <a:noFill/>
              <a:ln w="14459" cap="rnd">
                <a:solidFill>
                  <a:srgbClr val="2E2E2E"/>
                </a:solidFill>
                <a:prstDash val="solid"/>
                <a:round/>
              </a:ln>
            </p:spPr>
            <p:txBody>
              <a:bodyPr rtlCol="0" anchor="ctr"/>
              <a:lstStyle/>
              <a:p>
                <a:endParaRPr lang="fr-FR"/>
              </a:p>
            </p:txBody>
          </p:sp>
          <p:sp>
            <p:nvSpPr>
              <p:cNvPr id="740" name="Forme libre 739">
                <a:extLst>
                  <a:ext uri="{FF2B5EF4-FFF2-40B4-BE49-F238E27FC236}">
                    <a16:creationId xmlns:a16="http://schemas.microsoft.com/office/drawing/2014/main" id="{136E5E4E-281B-07C7-9926-602C1C02656D}"/>
                  </a:ext>
                </a:extLst>
              </p:cNvPr>
              <p:cNvSpPr/>
              <p:nvPr/>
            </p:nvSpPr>
            <p:spPr>
              <a:xfrm>
                <a:off x="4790206" y="5362552"/>
                <a:ext cx="233661" cy="1039034"/>
              </a:xfrm>
              <a:custGeom>
                <a:avLst/>
                <a:gdLst>
                  <a:gd name="connsiteX0" fmla="*/ 233661 w 233661"/>
                  <a:gd name="connsiteY0" fmla="*/ 0 h 1039034"/>
                  <a:gd name="connsiteX1" fmla="*/ 26418 w 233661"/>
                  <a:gd name="connsiteY1" fmla="*/ 259578 h 1039034"/>
                  <a:gd name="connsiteX2" fmla="*/ 75589 w 233661"/>
                  <a:gd name="connsiteY2" fmla="*/ 333764 h 1039034"/>
                  <a:gd name="connsiteX3" fmla="*/ 241 w 233661"/>
                  <a:gd name="connsiteY3" fmla="*/ 390596 h 1039034"/>
                  <a:gd name="connsiteX4" fmla="*/ 6749 w 233661"/>
                  <a:gd name="connsiteY4" fmla="*/ 1039035 h 1039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61" h="1039034">
                    <a:moveTo>
                      <a:pt x="233661" y="0"/>
                    </a:moveTo>
                    <a:cubicBezTo>
                      <a:pt x="71540" y="122197"/>
                      <a:pt x="26418" y="259578"/>
                      <a:pt x="26418" y="259578"/>
                    </a:cubicBezTo>
                    <a:lnTo>
                      <a:pt x="75589" y="333764"/>
                    </a:lnTo>
                    <a:lnTo>
                      <a:pt x="241" y="390596"/>
                    </a:lnTo>
                    <a:cubicBezTo>
                      <a:pt x="241" y="390596"/>
                      <a:pt x="-1928" y="905847"/>
                      <a:pt x="6749" y="1039035"/>
                    </a:cubicBezTo>
                  </a:path>
                </a:pathLst>
              </a:custGeom>
              <a:noFill/>
              <a:ln w="14459" cap="rnd">
                <a:solidFill>
                  <a:srgbClr val="2E2E2E"/>
                </a:solidFill>
                <a:prstDash val="solid"/>
                <a:round/>
              </a:ln>
            </p:spPr>
            <p:txBody>
              <a:bodyPr rtlCol="0" anchor="ctr"/>
              <a:lstStyle/>
              <a:p>
                <a:endParaRPr lang="fr-FR"/>
              </a:p>
            </p:txBody>
          </p:sp>
          <p:grpSp>
            <p:nvGrpSpPr>
              <p:cNvPr id="741" name="Graphique 595">
                <a:extLst>
                  <a:ext uri="{FF2B5EF4-FFF2-40B4-BE49-F238E27FC236}">
                    <a16:creationId xmlns:a16="http://schemas.microsoft.com/office/drawing/2014/main" id="{09595EAA-3BD0-5EAD-1B2A-F93A1FCB9BDB}"/>
                  </a:ext>
                </a:extLst>
              </p:cNvPr>
              <p:cNvGrpSpPr/>
              <p:nvPr/>
            </p:nvGrpSpPr>
            <p:grpSpPr>
              <a:xfrm>
                <a:off x="3624670" y="5460012"/>
                <a:ext cx="2378353" cy="1253131"/>
                <a:chOff x="3624670" y="5460012"/>
                <a:chExt cx="2378353" cy="1253131"/>
              </a:xfrm>
            </p:grpSpPr>
            <p:grpSp>
              <p:nvGrpSpPr>
                <p:cNvPr id="742" name="Graphique 595">
                  <a:extLst>
                    <a:ext uri="{FF2B5EF4-FFF2-40B4-BE49-F238E27FC236}">
                      <a16:creationId xmlns:a16="http://schemas.microsoft.com/office/drawing/2014/main" id="{2FD5909E-AB17-2388-E92D-6A391D13406B}"/>
                    </a:ext>
                  </a:extLst>
                </p:cNvPr>
                <p:cNvGrpSpPr/>
                <p:nvPr/>
              </p:nvGrpSpPr>
              <p:grpSpPr>
                <a:xfrm>
                  <a:off x="3624670" y="5460012"/>
                  <a:ext cx="2378353" cy="1249284"/>
                  <a:chOff x="3624670" y="5460012"/>
                  <a:chExt cx="2378353" cy="1249284"/>
                </a:xfrm>
              </p:grpSpPr>
              <p:sp>
                <p:nvSpPr>
                  <p:cNvPr id="743" name="Forme libre 742">
                    <a:extLst>
                      <a:ext uri="{FF2B5EF4-FFF2-40B4-BE49-F238E27FC236}">
                        <a16:creationId xmlns:a16="http://schemas.microsoft.com/office/drawing/2014/main" id="{534230F8-2AA0-3CDD-BF11-2D705A260727}"/>
                      </a:ext>
                    </a:extLst>
                  </p:cNvPr>
                  <p:cNvSpPr/>
                  <p:nvPr/>
                </p:nvSpPr>
                <p:spPr>
                  <a:xfrm>
                    <a:off x="4409601" y="6229051"/>
                    <a:ext cx="584153" cy="314254"/>
                  </a:xfrm>
                  <a:custGeom>
                    <a:avLst/>
                    <a:gdLst>
                      <a:gd name="connsiteX0" fmla="*/ 46045 w 584153"/>
                      <a:gd name="connsiteY0" fmla="*/ 14 h 314254"/>
                      <a:gd name="connsiteX1" fmla="*/ 555115 w 584153"/>
                      <a:gd name="connsiteY1" fmla="*/ 56701 h 314254"/>
                      <a:gd name="connsiteX2" fmla="*/ 506812 w 584153"/>
                      <a:gd name="connsiteY2" fmla="*/ 314255 h 314254"/>
                      <a:gd name="connsiteX3" fmla="*/ 12203 w 584153"/>
                      <a:gd name="connsiteY3" fmla="*/ 163280 h 314254"/>
                      <a:gd name="connsiteX4" fmla="*/ 46045 w 584153"/>
                      <a:gd name="connsiteY4" fmla="*/ 14 h 314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153" h="314254">
                        <a:moveTo>
                          <a:pt x="46045" y="14"/>
                        </a:moveTo>
                        <a:cubicBezTo>
                          <a:pt x="123562" y="-999"/>
                          <a:pt x="512452" y="54532"/>
                          <a:pt x="555115" y="56701"/>
                        </a:cubicBezTo>
                        <a:cubicBezTo>
                          <a:pt x="597924" y="58726"/>
                          <a:pt x="602262" y="271884"/>
                          <a:pt x="506812" y="314255"/>
                        </a:cubicBezTo>
                        <a:lnTo>
                          <a:pt x="12203" y="163280"/>
                        </a:lnTo>
                        <a:cubicBezTo>
                          <a:pt x="12203" y="163280"/>
                          <a:pt x="-31328" y="881"/>
                          <a:pt x="46045" y="14"/>
                        </a:cubicBezTo>
                        <a:close/>
                      </a:path>
                    </a:pathLst>
                  </a:custGeom>
                  <a:solidFill>
                    <a:srgbClr val="E0C7E0"/>
                  </a:solidFill>
                  <a:ln w="1446" cap="flat">
                    <a:noFill/>
                    <a:prstDash val="solid"/>
                    <a:miter/>
                  </a:ln>
                </p:spPr>
                <p:txBody>
                  <a:bodyPr rtlCol="0" anchor="ctr"/>
                  <a:lstStyle/>
                  <a:p>
                    <a:endParaRPr lang="fr-FR"/>
                  </a:p>
                </p:txBody>
              </p:sp>
              <p:sp>
                <p:nvSpPr>
                  <p:cNvPr id="744" name="Forme libre 743">
                    <a:extLst>
                      <a:ext uri="{FF2B5EF4-FFF2-40B4-BE49-F238E27FC236}">
                        <a16:creationId xmlns:a16="http://schemas.microsoft.com/office/drawing/2014/main" id="{0AD5B712-AFA1-6232-0390-B7F1DBE20217}"/>
                      </a:ext>
                    </a:extLst>
                  </p:cNvPr>
                  <p:cNvSpPr/>
                  <p:nvPr/>
                </p:nvSpPr>
                <p:spPr>
                  <a:xfrm>
                    <a:off x="3624670" y="5816054"/>
                    <a:ext cx="1125611" cy="764995"/>
                  </a:xfrm>
                  <a:custGeom>
                    <a:avLst/>
                    <a:gdLst>
                      <a:gd name="connsiteX0" fmla="*/ 1096214 w 1125611"/>
                      <a:gd name="connsiteY0" fmla="*/ 764996 h 764995"/>
                      <a:gd name="connsiteX1" fmla="*/ 587288 w 1125611"/>
                      <a:gd name="connsiteY1" fmla="*/ 764996 h 764995"/>
                      <a:gd name="connsiteX2" fmla="*/ 517580 w 1125611"/>
                      <a:gd name="connsiteY2" fmla="*/ 730144 h 764995"/>
                      <a:gd name="connsiteX3" fmla="*/ 5906 w 1125611"/>
                      <a:gd name="connsiteY3" fmla="*/ 46854 h 764995"/>
                      <a:gd name="connsiteX4" fmla="*/ 29335 w 1125611"/>
                      <a:gd name="connsiteY4" fmla="*/ 0 h 764995"/>
                      <a:gd name="connsiteX5" fmla="*/ 538261 w 1125611"/>
                      <a:gd name="connsiteY5" fmla="*/ 0 h 764995"/>
                      <a:gd name="connsiteX6" fmla="*/ 607969 w 1125611"/>
                      <a:gd name="connsiteY6" fmla="*/ 34851 h 764995"/>
                      <a:gd name="connsiteX7" fmla="*/ 1119643 w 1125611"/>
                      <a:gd name="connsiteY7" fmla="*/ 718141 h 764995"/>
                      <a:gd name="connsiteX8" fmla="*/ 1096214 w 1125611"/>
                      <a:gd name="connsiteY8" fmla="*/ 764996 h 764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611" h="764995">
                        <a:moveTo>
                          <a:pt x="1096214" y="764996"/>
                        </a:moveTo>
                        <a:lnTo>
                          <a:pt x="587288" y="764996"/>
                        </a:lnTo>
                        <a:cubicBezTo>
                          <a:pt x="559809" y="764996"/>
                          <a:pt x="534067" y="752125"/>
                          <a:pt x="517580" y="730144"/>
                        </a:cubicBezTo>
                        <a:lnTo>
                          <a:pt x="5906" y="46854"/>
                        </a:lnTo>
                        <a:cubicBezTo>
                          <a:pt x="-8556" y="27476"/>
                          <a:pt x="5183" y="0"/>
                          <a:pt x="29335" y="0"/>
                        </a:cubicBezTo>
                        <a:lnTo>
                          <a:pt x="538261" y="0"/>
                        </a:lnTo>
                        <a:cubicBezTo>
                          <a:pt x="565739" y="0"/>
                          <a:pt x="591482" y="12870"/>
                          <a:pt x="607969" y="34851"/>
                        </a:cubicBezTo>
                        <a:lnTo>
                          <a:pt x="1119643" y="718141"/>
                        </a:lnTo>
                        <a:cubicBezTo>
                          <a:pt x="1134249" y="737375"/>
                          <a:pt x="1120366" y="764996"/>
                          <a:pt x="1096214" y="764996"/>
                        </a:cubicBezTo>
                        <a:close/>
                      </a:path>
                    </a:pathLst>
                  </a:custGeom>
                  <a:solidFill>
                    <a:schemeClr val="bg2"/>
                  </a:solidFill>
                  <a:ln w="1446" cap="flat">
                    <a:noFill/>
                    <a:prstDash val="solid"/>
                    <a:miter/>
                  </a:ln>
                </p:spPr>
                <p:txBody>
                  <a:bodyPr rtlCol="0" anchor="ctr"/>
                  <a:lstStyle/>
                  <a:p>
                    <a:endParaRPr lang="fr-FR"/>
                  </a:p>
                </p:txBody>
              </p:sp>
              <p:sp>
                <p:nvSpPr>
                  <p:cNvPr id="745" name="Forme libre 744">
                    <a:extLst>
                      <a:ext uri="{FF2B5EF4-FFF2-40B4-BE49-F238E27FC236}">
                        <a16:creationId xmlns:a16="http://schemas.microsoft.com/office/drawing/2014/main" id="{A2BCEB40-1D7B-208D-31BA-EB2076A994DF}"/>
                      </a:ext>
                    </a:extLst>
                  </p:cNvPr>
                  <p:cNvSpPr/>
                  <p:nvPr/>
                </p:nvSpPr>
                <p:spPr>
                  <a:xfrm>
                    <a:off x="3624670" y="5816054"/>
                    <a:ext cx="257259" cy="382497"/>
                  </a:xfrm>
                  <a:custGeom>
                    <a:avLst/>
                    <a:gdLst>
                      <a:gd name="connsiteX0" fmla="*/ 257260 w 257259"/>
                      <a:gd name="connsiteY0" fmla="*/ 382498 h 382497"/>
                      <a:gd name="connsiteX1" fmla="*/ 5906 w 257259"/>
                      <a:gd name="connsiteY1" fmla="*/ 46854 h 382497"/>
                      <a:gd name="connsiteX2" fmla="*/ 29335 w 257259"/>
                      <a:gd name="connsiteY2" fmla="*/ 0 h 382497"/>
                      <a:gd name="connsiteX3" fmla="*/ 209100 w 257259"/>
                      <a:gd name="connsiteY3" fmla="*/ 0 h 382497"/>
                    </a:gdLst>
                    <a:ahLst/>
                    <a:cxnLst>
                      <a:cxn ang="0">
                        <a:pos x="connsiteX0" y="connsiteY0"/>
                      </a:cxn>
                      <a:cxn ang="0">
                        <a:pos x="connsiteX1" y="connsiteY1"/>
                      </a:cxn>
                      <a:cxn ang="0">
                        <a:pos x="connsiteX2" y="connsiteY2"/>
                      </a:cxn>
                      <a:cxn ang="0">
                        <a:pos x="connsiteX3" y="connsiteY3"/>
                      </a:cxn>
                    </a:cxnLst>
                    <a:rect l="l" t="t" r="r" b="b"/>
                    <a:pathLst>
                      <a:path w="257259" h="382497">
                        <a:moveTo>
                          <a:pt x="257260" y="382498"/>
                        </a:moveTo>
                        <a:cubicBezTo>
                          <a:pt x="130859" y="213736"/>
                          <a:pt x="5906" y="46854"/>
                          <a:pt x="5906" y="46854"/>
                        </a:cubicBezTo>
                        <a:cubicBezTo>
                          <a:pt x="-8556" y="27476"/>
                          <a:pt x="5183" y="0"/>
                          <a:pt x="29335" y="0"/>
                        </a:cubicBezTo>
                        <a:cubicBezTo>
                          <a:pt x="29335" y="0"/>
                          <a:pt x="111046" y="0"/>
                          <a:pt x="209100" y="0"/>
                        </a:cubicBezTo>
                      </a:path>
                    </a:pathLst>
                  </a:custGeom>
                  <a:noFill/>
                  <a:ln w="14459" cap="rnd">
                    <a:solidFill>
                      <a:srgbClr val="2E2E2E"/>
                    </a:solidFill>
                    <a:prstDash val="solid"/>
                    <a:round/>
                  </a:ln>
                </p:spPr>
                <p:txBody>
                  <a:bodyPr rtlCol="0" anchor="ctr"/>
                  <a:lstStyle/>
                  <a:p>
                    <a:endParaRPr lang="fr-FR"/>
                  </a:p>
                </p:txBody>
              </p:sp>
              <p:sp>
                <p:nvSpPr>
                  <p:cNvPr id="746" name="Forme libre 745">
                    <a:extLst>
                      <a:ext uri="{FF2B5EF4-FFF2-40B4-BE49-F238E27FC236}">
                        <a16:creationId xmlns:a16="http://schemas.microsoft.com/office/drawing/2014/main" id="{E8F166AA-E579-98A7-D76A-2CB81A5E9C45}"/>
                      </a:ext>
                    </a:extLst>
                  </p:cNvPr>
                  <p:cNvSpPr/>
                  <p:nvPr/>
                </p:nvSpPr>
                <p:spPr>
                  <a:xfrm>
                    <a:off x="4142250" y="5815909"/>
                    <a:ext cx="608113" cy="764995"/>
                  </a:xfrm>
                  <a:custGeom>
                    <a:avLst/>
                    <a:gdLst>
                      <a:gd name="connsiteX0" fmla="*/ 20825 w 608113"/>
                      <a:gd name="connsiteY0" fmla="*/ 0 h 764995"/>
                      <a:gd name="connsiteX1" fmla="*/ 90533 w 608113"/>
                      <a:gd name="connsiteY1" fmla="*/ 34852 h 764995"/>
                      <a:gd name="connsiteX2" fmla="*/ 602207 w 608113"/>
                      <a:gd name="connsiteY2" fmla="*/ 718142 h 764995"/>
                      <a:gd name="connsiteX3" fmla="*/ 578778 w 608113"/>
                      <a:gd name="connsiteY3" fmla="*/ 764996 h 764995"/>
                      <a:gd name="connsiteX4" fmla="*/ 69708 w 608113"/>
                      <a:gd name="connsiteY4" fmla="*/ 764996 h 764995"/>
                      <a:gd name="connsiteX5" fmla="*/ 0 w 608113"/>
                      <a:gd name="connsiteY5" fmla="*/ 730144 h 764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8113" h="764995">
                        <a:moveTo>
                          <a:pt x="20825" y="0"/>
                        </a:moveTo>
                        <a:cubicBezTo>
                          <a:pt x="48304" y="0"/>
                          <a:pt x="74047" y="12870"/>
                          <a:pt x="90533" y="34852"/>
                        </a:cubicBezTo>
                        <a:lnTo>
                          <a:pt x="602207" y="718142"/>
                        </a:lnTo>
                        <a:cubicBezTo>
                          <a:pt x="616669" y="737519"/>
                          <a:pt x="602930" y="764996"/>
                          <a:pt x="578778" y="764996"/>
                        </a:cubicBezTo>
                        <a:lnTo>
                          <a:pt x="69708" y="764996"/>
                        </a:lnTo>
                        <a:cubicBezTo>
                          <a:pt x="42230" y="764996"/>
                          <a:pt x="16487" y="752125"/>
                          <a:pt x="0" y="730144"/>
                        </a:cubicBezTo>
                      </a:path>
                    </a:pathLst>
                  </a:custGeom>
                  <a:noFill/>
                  <a:ln w="14459" cap="rnd">
                    <a:solidFill>
                      <a:srgbClr val="2E2E2E"/>
                    </a:solidFill>
                    <a:prstDash val="solid"/>
                    <a:round/>
                  </a:ln>
                </p:spPr>
                <p:txBody>
                  <a:bodyPr rtlCol="0" anchor="ctr"/>
                  <a:lstStyle/>
                  <a:p>
                    <a:endParaRPr lang="fr-FR"/>
                  </a:p>
                </p:txBody>
              </p:sp>
              <p:grpSp>
                <p:nvGrpSpPr>
                  <p:cNvPr id="747" name="Graphique 595">
                    <a:extLst>
                      <a:ext uri="{FF2B5EF4-FFF2-40B4-BE49-F238E27FC236}">
                        <a16:creationId xmlns:a16="http://schemas.microsoft.com/office/drawing/2014/main" id="{8AFEB6E2-D13F-BEFD-4755-AE525D5E9973}"/>
                      </a:ext>
                    </a:extLst>
                  </p:cNvPr>
                  <p:cNvGrpSpPr/>
                  <p:nvPr/>
                </p:nvGrpSpPr>
                <p:grpSpPr>
                  <a:xfrm>
                    <a:off x="4110979" y="5993781"/>
                    <a:ext cx="493247" cy="443882"/>
                    <a:chOff x="4110979" y="5993781"/>
                    <a:chExt cx="493247" cy="443882"/>
                  </a:xfrm>
                </p:grpSpPr>
                <p:grpSp>
                  <p:nvGrpSpPr>
                    <p:cNvPr id="748" name="Graphique 595">
                      <a:extLst>
                        <a:ext uri="{FF2B5EF4-FFF2-40B4-BE49-F238E27FC236}">
                          <a16:creationId xmlns:a16="http://schemas.microsoft.com/office/drawing/2014/main" id="{830F9B16-5768-9AA3-7BBF-76B640B6C8C3}"/>
                        </a:ext>
                      </a:extLst>
                    </p:cNvPr>
                    <p:cNvGrpSpPr/>
                    <p:nvPr/>
                  </p:nvGrpSpPr>
                  <p:grpSpPr>
                    <a:xfrm>
                      <a:off x="4110979" y="5993781"/>
                      <a:ext cx="493247" cy="443882"/>
                      <a:chOff x="4110979" y="5993781"/>
                      <a:chExt cx="493247" cy="443882"/>
                    </a:xfrm>
                  </p:grpSpPr>
                  <p:sp>
                    <p:nvSpPr>
                      <p:cNvPr id="749" name="Forme libre 748">
                        <a:extLst>
                          <a:ext uri="{FF2B5EF4-FFF2-40B4-BE49-F238E27FC236}">
                            <a16:creationId xmlns:a16="http://schemas.microsoft.com/office/drawing/2014/main" id="{7CFB8F79-4773-B87B-A816-2A6470890DDB}"/>
                          </a:ext>
                        </a:extLst>
                      </p:cNvPr>
                      <p:cNvSpPr/>
                      <p:nvPr/>
                    </p:nvSpPr>
                    <p:spPr>
                      <a:xfrm>
                        <a:off x="4110979" y="6149958"/>
                        <a:ext cx="493247" cy="287705"/>
                      </a:xfrm>
                      <a:custGeom>
                        <a:avLst/>
                        <a:gdLst>
                          <a:gd name="connsiteX0" fmla="*/ 320949 w 493247"/>
                          <a:gd name="connsiteY0" fmla="*/ 16634 h 287705"/>
                          <a:gd name="connsiteX1" fmla="*/ 28378 w 493247"/>
                          <a:gd name="connsiteY1" fmla="*/ 4 h 287705"/>
                          <a:gd name="connsiteX2" fmla="*/ 39803 w 493247"/>
                          <a:gd name="connsiteY2" fmla="*/ 56692 h 287705"/>
                          <a:gd name="connsiteX3" fmla="*/ 96784 w 493247"/>
                          <a:gd name="connsiteY3" fmla="*/ 130010 h 287705"/>
                          <a:gd name="connsiteX4" fmla="*/ 147691 w 493247"/>
                          <a:gd name="connsiteY4" fmla="*/ 179901 h 287705"/>
                          <a:gd name="connsiteX5" fmla="*/ 293760 w 493247"/>
                          <a:gd name="connsiteY5" fmla="*/ 249604 h 287705"/>
                          <a:gd name="connsiteX6" fmla="*/ 457328 w 493247"/>
                          <a:gd name="connsiteY6" fmla="*/ 281996 h 287705"/>
                          <a:gd name="connsiteX7" fmla="*/ 485095 w 493247"/>
                          <a:gd name="connsiteY7" fmla="*/ 118585 h 287705"/>
                          <a:gd name="connsiteX8" fmla="*/ 320949 w 493247"/>
                          <a:gd name="connsiteY8" fmla="*/ 16634 h 287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3247" h="287705">
                            <a:moveTo>
                              <a:pt x="320949" y="16634"/>
                            </a:moveTo>
                            <a:cubicBezTo>
                              <a:pt x="320949" y="16634"/>
                              <a:pt x="66703" y="-285"/>
                              <a:pt x="28378" y="4"/>
                            </a:cubicBezTo>
                            <a:cubicBezTo>
                              <a:pt x="-10092" y="293"/>
                              <a:pt x="-12406" y="47002"/>
                              <a:pt x="39803" y="56692"/>
                            </a:cubicBezTo>
                            <a:cubicBezTo>
                              <a:pt x="5672" y="68550"/>
                              <a:pt x="900" y="115548"/>
                              <a:pt x="96784" y="130010"/>
                            </a:cubicBezTo>
                            <a:cubicBezTo>
                              <a:pt x="66124" y="148520"/>
                              <a:pt x="87239" y="167609"/>
                              <a:pt x="147691" y="179901"/>
                            </a:cubicBezTo>
                            <a:cubicBezTo>
                              <a:pt x="130915" y="190457"/>
                              <a:pt x="257749" y="231527"/>
                              <a:pt x="293760" y="249604"/>
                            </a:cubicBezTo>
                            <a:cubicBezTo>
                              <a:pt x="329771" y="267680"/>
                              <a:pt x="432163" y="301085"/>
                              <a:pt x="457328" y="281996"/>
                            </a:cubicBezTo>
                            <a:cubicBezTo>
                              <a:pt x="482492" y="262908"/>
                              <a:pt x="506210" y="183950"/>
                              <a:pt x="485095" y="118585"/>
                            </a:cubicBezTo>
                            <a:cubicBezTo>
                              <a:pt x="463980" y="53221"/>
                              <a:pt x="412061" y="22563"/>
                              <a:pt x="320949" y="16634"/>
                            </a:cubicBezTo>
                            <a:close/>
                          </a:path>
                        </a:pathLst>
                      </a:custGeom>
                      <a:solidFill>
                        <a:srgbClr val="FFFFFF"/>
                      </a:solidFill>
                      <a:ln w="1446" cap="flat">
                        <a:noFill/>
                        <a:prstDash val="solid"/>
                        <a:miter/>
                      </a:ln>
                    </p:spPr>
                    <p:txBody>
                      <a:bodyPr rtlCol="0" anchor="ctr"/>
                      <a:lstStyle/>
                      <a:p>
                        <a:endParaRPr lang="fr-FR"/>
                      </a:p>
                    </p:txBody>
                  </p:sp>
                  <p:sp>
                    <p:nvSpPr>
                      <p:cNvPr id="750" name="Forme libre 749">
                        <a:extLst>
                          <a:ext uri="{FF2B5EF4-FFF2-40B4-BE49-F238E27FC236}">
                            <a16:creationId xmlns:a16="http://schemas.microsoft.com/office/drawing/2014/main" id="{3EE02CF6-01EF-743D-A429-8CDE6D61B3F6}"/>
                          </a:ext>
                        </a:extLst>
                      </p:cNvPr>
                      <p:cNvSpPr/>
                      <p:nvPr/>
                    </p:nvSpPr>
                    <p:spPr>
                      <a:xfrm>
                        <a:off x="4362918" y="5993926"/>
                        <a:ext cx="226277" cy="278133"/>
                      </a:xfrm>
                      <a:custGeom>
                        <a:avLst/>
                        <a:gdLst>
                          <a:gd name="connsiteX0" fmla="*/ 15066 w 226277"/>
                          <a:gd name="connsiteY0" fmla="*/ 0 h 278133"/>
                          <a:gd name="connsiteX1" fmla="*/ 40664 w 226277"/>
                          <a:gd name="connsiteY1" fmla="*/ 126535 h 278133"/>
                          <a:gd name="connsiteX2" fmla="*/ 65684 w 226277"/>
                          <a:gd name="connsiteY2" fmla="*/ 222413 h 278133"/>
                          <a:gd name="connsiteX3" fmla="*/ 216380 w 226277"/>
                          <a:gd name="connsiteY3" fmla="*/ 275340 h 278133"/>
                          <a:gd name="connsiteX4" fmla="*/ 113699 w 226277"/>
                          <a:gd name="connsiteY4" fmla="*/ 95444 h 278133"/>
                          <a:gd name="connsiteX5" fmla="*/ 15066 w 226277"/>
                          <a:gd name="connsiteY5" fmla="*/ 0 h 27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277" h="278133">
                            <a:moveTo>
                              <a:pt x="15066" y="0"/>
                            </a:moveTo>
                            <a:cubicBezTo>
                              <a:pt x="-18920" y="46854"/>
                              <a:pt x="11162" y="98047"/>
                              <a:pt x="40664" y="126535"/>
                            </a:cubicBezTo>
                            <a:cubicBezTo>
                              <a:pt x="70023" y="155024"/>
                              <a:pt x="65684" y="222413"/>
                              <a:pt x="65684" y="222413"/>
                            </a:cubicBezTo>
                            <a:cubicBezTo>
                              <a:pt x="65684" y="222413"/>
                              <a:pt x="182539" y="292839"/>
                              <a:pt x="216380" y="275340"/>
                            </a:cubicBezTo>
                            <a:cubicBezTo>
                              <a:pt x="250078" y="257842"/>
                              <a:pt x="193241" y="154301"/>
                              <a:pt x="113699" y="95444"/>
                            </a:cubicBezTo>
                            <a:cubicBezTo>
                              <a:pt x="34012" y="36442"/>
                              <a:pt x="15066" y="0"/>
                              <a:pt x="15066" y="0"/>
                            </a:cubicBezTo>
                            <a:close/>
                          </a:path>
                        </a:pathLst>
                      </a:custGeom>
                      <a:solidFill>
                        <a:srgbClr val="FFFFFF"/>
                      </a:solidFill>
                      <a:ln w="1446" cap="flat">
                        <a:noFill/>
                        <a:prstDash val="solid"/>
                        <a:miter/>
                      </a:ln>
                    </p:spPr>
                    <p:txBody>
                      <a:bodyPr rtlCol="0" anchor="ctr"/>
                      <a:lstStyle/>
                      <a:p>
                        <a:endParaRPr lang="fr-FR"/>
                      </a:p>
                    </p:txBody>
                  </p:sp>
                  <p:sp>
                    <p:nvSpPr>
                      <p:cNvPr id="751" name="Forme libre 750">
                        <a:extLst>
                          <a:ext uri="{FF2B5EF4-FFF2-40B4-BE49-F238E27FC236}">
                            <a16:creationId xmlns:a16="http://schemas.microsoft.com/office/drawing/2014/main" id="{1B86947A-1F53-1495-5404-0C1696ADC514}"/>
                          </a:ext>
                        </a:extLst>
                      </p:cNvPr>
                      <p:cNvSpPr/>
                      <p:nvPr/>
                    </p:nvSpPr>
                    <p:spPr>
                      <a:xfrm>
                        <a:off x="4362918" y="5993781"/>
                        <a:ext cx="225925" cy="249455"/>
                      </a:xfrm>
                      <a:custGeom>
                        <a:avLst/>
                        <a:gdLst>
                          <a:gd name="connsiteX0" fmla="*/ 225926 w 225925"/>
                          <a:gd name="connsiteY0" fmla="*/ 249455 h 249455"/>
                          <a:gd name="connsiteX1" fmla="*/ 113699 w 225925"/>
                          <a:gd name="connsiteY1" fmla="*/ 95444 h 249455"/>
                          <a:gd name="connsiteX2" fmla="*/ 15066 w 225925"/>
                          <a:gd name="connsiteY2" fmla="*/ 0 h 249455"/>
                          <a:gd name="connsiteX3" fmla="*/ 40664 w 225925"/>
                          <a:gd name="connsiteY3" fmla="*/ 126535 h 249455"/>
                        </a:gdLst>
                        <a:ahLst/>
                        <a:cxnLst>
                          <a:cxn ang="0">
                            <a:pos x="connsiteX0" y="connsiteY0"/>
                          </a:cxn>
                          <a:cxn ang="0">
                            <a:pos x="connsiteX1" y="connsiteY1"/>
                          </a:cxn>
                          <a:cxn ang="0">
                            <a:pos x="connsiteX2" y="connsiteY2"/>
                          </a:cxn>
                          <a:cxn ang="0">
                            <a:pos x="connsiteX3" y="connsiteY3"/>
                          </a:cxn>
                        </a:cxnLst>
                        <a:rect l="l" t="t" r="r" b="b"/>
                        <a:pathLst>
                          <a:path w="225925" h="249455">
                            <a:moveTo>
                              <a:pt x="225926" y="249455"/>
                            </a:moveTo>
                            <a:cubicBezTo>
                              <a:pt x="221297" y="210410"/>
                              <a:pt x="174006" y="140129"/>
                              <a:pt x="113699" y="95444"/>
                            </a:cubicBezTo>
                            <a:cubicBezTo>
                              <a:pt x="34156" y="36442"/>
                              <a:pt x="15066" y="0"/>
                              <a:pt x="15066" y="0"/>
                            </a:cubicBezTo>
                            <a:cubicBezTo>
                              <a:pt x="-18920" y="46854"/>
                              <a:pt x="11162" y="98047"/>
                              <a:pt x="40664" y="126535"/>
                            </a:cubicBezTo>
                          </a:path>
                        </a:pathLst>
                      </a:custGeom>
                      <a:noFill/>
                      <a:ln w="14459" cap="rnd">
                        <a:solidFill>
                          <a:srgbClr val="2E2E2E"/>
                        </a:solidFill>
                        <a:prstDash val="solid"/>
                        <a:round/>
                      </a:ln>
                    </p:spPr>
                    <p:txBody>
                      <a:bodyPr rtlCol="0" anchor="ctr"/>
                      <a:lstStyle/>
                      <a:p>
                        <a:endParaRPr lang="fr-FR"/>
                      </a:p>
                    </p:txBody>
                  </p:sp>
                </p:grpSp>
                <p:sp>
                  <p:nvSpPr>
                    <p:cNvPr id="752" name="Forme libre 751">
                      <a:extLst>
                        <a:ext uri="{FF2B5EF4-FFF2-40B4-BE49-F238E27FC236}">
                          <a16:creationId xmlns:a16="http://schemas.microsoft.com/office/drawing/2014/main" id="{94D114C3-D898-DF29-78D9-9E10102945FB}"/>
                        </a:ext>
                      </a:extLst>
                    </p:cNvPr>
                    <p:cNvSpPr/>
                    <p:nvPr/>
                  </p:nvSpPr>
                  <p:spPr>
                    <a:xfrm>
                      <a:off x="4150782" y="6206505"/>
                      <a:ext cx="169208" cy="38032"/>
                    </a:xfrm>
                    <a:custGeom>
                      <a:avLst/>
                      <a:gdLst>
                        <a:gd name="connsiteX0" fmla="*/ 0 w 169208"/>
                        <a:gd name="connsiteY0" fmla="*/ 0 h 38032"/>
                        <a:gd name="connsiteX1" fmla="*/ 169208 w 169208"/>
                        <a:gd name="connsiteY1" fmla="*/ 38033 h 38032"/>
                      </a:gdLst>
                      <a:ahLst/>
                      <a:cxnLst>
                        <a:cxn ang="0">
                          <a:pos x="connsiteX0" y="connsiteY0"/>
                        </a:cxn>
                        <a:cxn ang="0">
                          <a:pos x="connsiteX1" y="connsiteY1"/>
                        </a:cxn>
                      </a:cxnLst>
                      <a:rect l="l" t="t" r="r" b="b"/>
                      <a:pathLst>
                        <a:path w="169208" h="38032">
                          <a:moveTo>
                            <a:pt x="0" y="0"/>
                          </a:moveTo>
                          <a:lnTo>
                            <a:pt x="169208" y="38033"/>
                          </a:lnTo>
                        </a:path>
                      </a:pathLst>
                    </a:custGeom>
                    <a:ln w="14459" cap="rnd">
                      <a:solidFill>
                        <a:srgbClr val="2E2E2E"/>
                      </a:solidFill>
                      <a:prstDash val="solid"/>
                      <a:round/>
                    </a:ln>
                  </p:spPr>
                  <p:txBody>
                    <a:bodyPr rtlCol="0" anchor="ctr"/>
                    <a:lstStyle/>
                    <a:p>
                      <a:endParaRPr lang="fr-FR"/>
                    </a:p>
                  </p:txBody>
                </p:sp>
                <p:sp>
                  <p:nvSpPr>
                    <p:cNvPr id="753" name="Forme libre 752">
                      <a:extLst>
                        <a:ext uri="{FF2B5EF4-FFF2-40B4-BE49-F238E27FC236}">
                          <a16:creationId xmlns:a16="http://schemas.microsoft.com/office/drawing/2014/main" id="{371218A0-8394-5EA1-8E50-EE2B05FFB59B}"/>
                        </a:ext>
                      </a:extLst>
                    </p:cNvPr>
                    <p:cNvSpPr/>
                    <p:nvPr/>
                  </p:nvSpPr>
                  <p:spPr>
                    <a:xfrm>
                      <a:off x="4207764" y="6279823"/>
                      <a:ext cx="137680" cy="46275"/>
                    </a:xfrm>
                    <a:custGeom>
                      <a:avLst/>
                      <a:gdLst>
                        <a:gd name="connsiteX0" fmla="*/ 0 w 137680"/>
                        <a:gd name="connsiteY0" fmla="*/ 0 h 46275"/>
                        <a:gd name="connsiteX1" fmla="*/ 137681 w 137680"/>
                        <a:gd name="connsiteY1" fmla="*/ 46276 h 46275"/>
                      </a:gdLst>
                      <a:ahLst/>
                      <a:cxnLst>
                        <a:cxn ang="0">
                          <a:pos x="connsiteX0" y="connsiteY0"/>
                        </a:cxn>
                        <a:cxn ang="0">
                          <a:pos x="connsiteX1" y="connsiteY1"/>
                        </a:cxn>
                      </a:cxnLst>
                      <a:rect l="l" t="t" r="r" b="b"/>
                      <a:pathLst>
                        <a:path w="137680" h="46275">
                          <a:moveTo>
                            <a:pt x="0" y="0"/>
                          </a:moveTo>
                          <a:lnTo>
                            <a:pt x="137681" y="46276"/>
                          </a:lnTo>
                        </a:path>
                      </a:pathLst>
                    </a:custGeom>
                    <a:ln w="14459" cap="rnd">
                      <a:solidFill>
                        <a:srgbClr val="2E2E2E"/>
                      </a:solidFill>
                      <a:prstDash val="solid"/>
                      <a:round/>
                    </a:ln>
                  </p:spPr>
                  <p:txBody>
                    <a:bodyPr rtlCol="0" anchor="ctr"/>
                    <a:lstStyle/>
                    <a:p>
                      <a:endParaRPr lang="fr-FR"/>
                    </a:p>
                  </p:txBody>
                </p:sp>
              </p:grpSp>
              <p:grpSp>
                <p:nvGrpSpPr>
                  <p:cNvPr id="754" name="Graphique 595">
                    <a:extLst>
                      <a:ext uri="{FF2B5EF4-FFF2-40B4-BE49-F238E27FC236}">
                        <a16:creationId xmlns:a16="http://schemas.microsoft.com/office/drawing/2014/main" id="{A9C5AE34-D350-99C6-7A1F-49F058F11B46}"/>
                      </a:ext>
                    </a:extLst>
                  </p:cNvPr>
                  <p:cNvGrpSpPr/>
                  <p:nvPr/>
                </p:nvGrpSpPr>
                <p:grpSpPr>
                  <a:xfrm>
                    <a:off x="4518991" y="5460012"/>
                    <a:ext cx="1484032" cy="1249284"/>
                    <a:chOff x="4518991" y="5460012"/>
                    <a:chExt cx="1484032" cy="1249284"/>
                  </a:xfrm>
                </p:grpSpPr>
                <p:sp>
                  <p:nvSpPr>
                    <p:cNvPr id="755" name="Forme libre 754">
                      <a:extLst>
                        <a:ext uri="{FF2B5EF4-FFF2-40B4-BE49-F238E27FC236}">
                          <a16:creationId xmlns:a16="http://schemas.microsoft.com/office/drawing/2014/main" id="{77C42174-14A8-3FBE-566C-DDECCB2AED70}"/>
                        </a:ext>
                      </a:extLst>
                    </p:cNvPr>
                    <p:cNvSpPr/>
                    <p:nvPr/>
                  </p:nvSpPr>
                  <p:spPr>
                    <a:xfrm>
                      <a:off x="4518991" y="6215616"/>
                      <a:ext cx="198421" cy="316410"/>
                    </a:xfrm>
                    <a:custGeom>
                      <a:avLst/>
                      <a:gdLst>
                        <a:gd name="connsiteX0" fmla="*/ 198422 w 198421"/>
                        <a:gd name="connsiteY0" fmla="*/ 17353 h 316410"/>
                        <a:gd name="connsiteX1" fmla="*/ 78964 w 198421"/>
                        <a:gd name="connsiteY1" fmla="*/ 0 h 316410"/>
                        <a:gd name="connsiteX2" fmla="*/ 0 w 198421"/>
                        <a:gd name="connsiteY2" fmla="*/ 299202 h 316410"/>
                        <a:gd name="connsiteX3" fmla="*/ 161254 w 198421"/>
                        <a:gd name="connsiteY3" fmla="*/ 316410 h 316410"/>
                      </a:gdLst>
                      <a:ahLst/>
                      <a:cxnLst>
                        <a:cxn ang="0">
                          <a:pos x="connsiteX0" y="connsiteY0"/>
                        </a:cxn>
                        <a:cxn ang="0">
                          <a:pos x="connsiteX1" y="connsiteY1"/>
                        </a:cxn>
                        <a:cxn ang="0">
                          <a:pos x="connsiteX2" y="connsiteY2"/>
                        </a:cxn>
                        <a:cxn ang="0">
                          <a:pos x="connsiteX3" y="connsiteY3"/>
                        </a:cxn>
                      </a:cxnLst>
                      <a:rect l="l" t="t" r="r" b="b"/>
                      <a:pathLst>
                        <a:path w="198421" h="316410">
                          <a:moveTo>
                            <a:pt x="198422" y="17353"/>
                          </a:moveTo>
                          <a:lnTo>
                            <a:pt x="78964" y="0"/>
                          </a:lnTo>
                          <a:lnTo>
                            <a:pt x="0" y="299202"/>
                          </a:lnTo>
                          <a:lnTo>
                            <a:pt x="161254" y="316410"/>
                          </a:lnTo>
                          <a:close/>
                        </a:path>
                      </a:pathLst>
                    </a:custGeom>
                    <a:solidFill>
                      <a:srgbClr val="FFFFFF"/>
                    </a:solidFill>
                    <a:ln w="1446" cap="flat">
                      <a:noFill/>
                      <a:prstDash val="solid"/>
                      <a:miter/>
                    </a:ln>
                  </p:spPr>
                  <p:txBody>
                    <a:bodyPr rtlCol="0" anchor="ctr"/>
                    <a:lstStyle/>
                    <a:p>
                      <a:endParaRPr lang="fr-FR"/>
                    </a:p>
                  </p:txBody>
                </p:sp>
                <p:sp>
                  <p:nvSpPr>
                    <p:cNvPr id="756" name="Forme libre 755">
                      <a:extLst>
                        <a:ext uri="{FF2B5EF4-FFF2-40B4-BE49-F238E27FC236}">
                          <a16:creationId xmlns:a16="http://schemas.microsoft.com/office/drawing/2014/main" id="{5266E509-8013-9D3E-A332-2D371BB3CE94}"/>
                        </a:ext>
                      </a:extLst>
                    </p:cNvPr>
                    <p:cNvSpPr/>
                    <p:nvPr/>
                  </p:nvSpPr>
                  <p:spPr>
                    <a:xfrm>
                      <a:off x="4615949" y="5460012"/>
                      <a:ext cx="1387074" cy="1249284"/>
                    </a:xfrm>
                    <a:custGeom>
                      <a:avLst/>
                      <a:gdLst>
                        <a:gd name="connsiteX0" fmla="*/ 1332923 w 1387074"/>
                        <a:gd name="connsiteY0" fmla="*/ 71591 h 1249284"/>
                        <a:gd name="connsiteX1" fmla="*/ 1002750 w 1387074"/>
                        <a:gd name="connsiteY1" fmla="*/ 163708 h 1249284"/>
                        <a:gd name="connsiteX2" fmla="*/ 710323 w 1387074"/>
                        <a:gd name="connsiteY2" fmla="*/ 827765 h 1249284"/>
                        <a:gd name="connsiteX3" fmla="*/ 64296 w 1387074"/>
                        <a:gd name="connsiteY3" fmla="*/ 761533 h 1249284"/>
                        <a:gd name="connsiteX4" fmla="*/ 517 w 1387074"/>
                        <a:gd name="connsiteY4" fmla="*/ 1096453 h 1249284"/>
                        <a:gd name="connsiteX5" fmla="*/ 882713 w 1387074"/>
                        <a:gd name="connsiteY5" fmla="*/ 1239908 h 1249284"/>
                        <a:gd name="connsiteX6" fmla="*/ 1332923 w 1387074"/>
                        <a:gd name="connsiteY6" fmla="*/ 71591 h 124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7074" h="1249284">
                          <a:moveTo>
                            <a:pt x="1332923" y="71591"/>
                          </a:moveTo>
                          <a:cubicBezTo>
                            <a:pt x="1104564" y="-103679"/>
                            <a:pt x="1041509" y="88655"/>
                            <a:pt x="1002750" y="163708"/>
                          </a:cubicBezTo>
                          <a:cubicBezTo>
                            <a:pt x="963991" y="238762"/>
                            <a:pt x="710323" y="827765"/>
                            <a:pt x="710323" y="827765"/>
                          </a:cubicBezTo>
                          <a:lnTo>
                            <a:pt x="64296" y="761533"/>
                          </a:lnTo>
                          <a:cubicBezTo>
                            <a:pt x="64296" y="761533"/>
                            <a:pt x="-6714" y="1071869"/>
                            <a:pt x="517" y="1096453"/>
                          </a:cubicBezTo>
                          <a:cubicBezTo>
                            <a:pt x="517" y="1096453"/>
                            <a:pt x="768317" y="1293993"/>
                            <a:pt x="882713" y="1239908"/>
                          </a:cubicBezTo>
                          <a:cubicBezTo>
                            <a:pt x="971512" y="1197971"/>
                            <a:pt x="1567066" y="251198"/>
                            <a:pt x="1332923" y="71591"/>
                          </a:cubicBezTo>
                          <a:close/>
                        </a:path>
                      </a:pathLst>
                    </a:custGeom>
                    <a:solidFill>
                      <a:srgbClr val="ABDDDB"/>
                    </a:solidFill>
                    <a:ln w="1446" cap="flat">
                      <a:noFill/>
                      <a:prstDash val="solid"/>
                      <a:miter/>
                    </a:ln>
                  </p:spPr>
                  <p:txBody>
                    <a:bodyPr rtlCol="0" anchor="ctr"/>
                    <a:lstStyle/>
                    <a:p>
                      <a:endParaRPr lang="fr-FR"/>
                    </a:p>
                  </p:txBody>
                </p:sp>
              </p:grpSp>
            </p:grpSp>
            <p:sp>
              <p:nvSpPr>
                <p:cNvPr id="757" name="Forme libre 756">
                  <a:extLst>
                    <a:ext uri="{FF2B5EF4-FFF2-40B4-BE49-F238E27FC236}">
                      <a16:creationId xmlns:a16="http://schemas.microsoft.com/office/drawing/2014/main" id="{0588DDBD-FB90-EC8F-A472-9ED05002C654}"/>
                    </a:ext>
                  </a:extLst>
                </p:cNvPr>
                <p:cNvSpPr/>
                <p:nvPr/>
              </p:nvSpPr>
              <p:spPr>
                <a:xfrm>
                  <a:off x="5018516" y="5495450"/>
                  <a:ext cx="689992" cy="792327"/>
                </a:xfrm>
                <a:custGeom>
                  <a:avLst/>
                  <a:gdLst>
                    <a:gd name="connsiteX0" fmla="*/ 689993 w 689992"/>
                    <a:gd name="connsiteY0" fmla="*/ 0 h 792327"/>
                    <a:gd name="connsiteX1" fmla="*/ 307756 w 689992"/>
                    <a:gd name="connsiteY1" fmla="*/ 792327 h 792327"/>
                    <a:gd name="connsiteX2" fmla="*/ 0 w 689992"/>
                    <a:gd name="connsiteY2" fmla="*/ 760802 h 792327"/>
                  </a:gdLst>
                  <a:ahLst/>
                  <a:cxnLst>
                    <a:cxn ang="0">
                      <a:pos x="connsiteX0" y="connsiteY0"/>
                    </a:cxn>
                    <a:cxn ang="0">
                      <a:pos x="connsiteX1" y="connsiteY1"/>
                    </a:cxn>
                    <a:cxn ang="0">
                      <a:pos x="connsiteX2" y="connsiteY2"/>
                    </a:cxn>
                  </a:cxnLst>
                  <a:rect l="l" t="t" r="r" b="b"/>
                  <a:pathLst>
                    <a:path w="689992" h="792327">
                      <a:moveTo>
                        <a:pt x="689993" y="0"/>
                      </a:moveTo>
                      <a:cubicBezTo>
                        <a:pt x="544792" y="214459"/>
                        <a:pt x="307756" y="792327"/>
                        <a:pt x="307756" y="792327"/>
                      </a:cubicBezTo>
                      <a:lnTo>
                        <a:pt x="0" y="760802"/>
                      </a:lnTo>
                    </a:path>
                  </a:pathLst>
                </a:custGeom>
                <a:noFill/>
                <a:ln w="14459" cap="rnd">
                  <a:solidFill>
                    <a:srgbClr val="2E2E2E"/>
                  </a:solidFill>
                  <a:prstDash val="solid"/>
                  <a:round/>
                </a:ln>
              </p:spPr>
              <p:txBody>
                <a:bodyPr rtlCol="0" anchor="ctr"/>
                <a:lstStyle/>
                <a:p>
                  <a:endParaRPr lang="fr-FR"/>
                </a:p>
              </p:txBody>
            </p:sp>
            <p:sp>
              <p:nvSpPr>
                <p:cNvPr id="758" name="Forme libre 757">
                  <a:extLst>
                    <a:ext uri="{FF2B5EF4-FFF2-40B4-BE49-F238E27FC236}">
                      <a16:creationId xmlns:a16="http://schemas.microsoft.com/office/drawing/2014/main" id="{E5E7C032-7111-1F13-029C-DBBC3EF1B16A}"/>
                    </a:ext>
                  </a:extLst>
                </p:cNvPr>
                <p:cNvSpPr/>
                <p:nvPr/>
              </p:nvSpPr>
              <p:spPr>
                <a:xfrm>
                  <a:off x="5043391" y="6365144"/>
                  <a:ext cx="745672" cy="347999"/>
                </a:xfrm>
                <a:custGeom>
                  <a:avLst/>
                  <a:gdLst>
                    <a:gd name="connsiteX0" fmla="*/ 745673 w 745672"/>
                    <a:gd name="connsiteY0" fmla="*/ 0 h 347999"/>
                    <a:gd name="connsiteX1" fmla="*/ 444135 w 745672"/>
                    <a:gd name="connsiteY1" fmla="*/ 338680 h 347999"/>
                    <a:gd name="connsiteX2" fmla="*/ 0 w 745672"/>
                    <a:gd name="connsiteY2" fmla="*/ 289223 h 347999"/>
                  </a:gdLst>
                  <a:ahLst/>
                  <a:cxnLst>
                    <a:cxn ang="0">
                      <a:pos x="connsiteX0" y="connsiteY0"/>
                    </a:cxn>
                    <a:cxn ang="0">
                      <a:pos x="connsiteX1" y="connsiteY1"/>
                    </a:cxn>
                    <a:cxn ang="0">
                      <a:pos x="connsiteX2" y="connsiteY2"/>
                    </a:cxn>
                  </a:cxnLst>
                  <a:rect l="l" t="t" r="r" b="b"/>
                  <a:pathLst>
                    <a:path w="745672" h="347999">
                      <a:moveTo>
                        <a:pt x="745673" y="0"/>
                      </a:moveTo>
                      <a:cubicBezTo>
                        <a:pt x="618405" y="237886"/>
                        <a:pt x="515000" y="310481"/>
                        <a:pt x="444135" y="338680"/>
                      </a:cubicBezTo>
                      <a:cubicBezTo>
                        <a:pt x="349986" y="375990"/>
                        <a:pt x="0" y="289223"/>
                        <a:pt x="0" y="289223"/>
                      </a:cubicBezTo>
                    </a:path>
                  </a:pathLst>
                </a:custGeom>
                <a:noFill/>
                <a:ln w="14459" cap="rnd">
                  <a:solidFill>
                    <a:srgbClr val="2E2E2E"/>
                  </a:solidFill>
                  <a:prstDash val="solid"/>
                  <a:round/>
                </a:ln>
              </p:spPr>
              <p:txBody>
                <a:bodyPr rtlCol="0" anchor="ctr"/>
                <a:lstStyle/>
                <a:p>
                  <a:endParaRPr lang="fr-FR"/>
                </a:p>
              </p:txBody>
            </p:sp>
            <p:sp>
              <p:nvSpPr>
                <p:cNvPr id="759" name="Forme libre 758">
                  <a:extLst>
                    <a:ext uri="{FF2B5EF4-FFF2-40B4-BE49-F238E27FC236}">
                      <a16:creationId xmlns:a16="http://schemas.microsoft.com/office/drawing/2014/main" id="{4508D35C-24CB-FD23-9C3D-3D2A674A1561}"/>
                    </a:ext>
                  </a:extLst>
                </p:cNvPr>
                <p:cNvSpPr/>
                <p:nvPr/>
              </p:nvSpPr>
              <p:spPr>
                <a:xfrm>
                  <a:off x="5326273" y="6287777"/>
                  <a:ext cx="99355" cy="85320"/>
                </a:xfrm>
                <a:custGeom>
                  <a:avLst/>
                  <a:gdLst>
                    <a:gd name="connsiteX0" fmla="*/ 99355 w 99355"/>
                    <a:gd name="connsiteY0" fmla="*/ 85321 h 85320"/>
                    <a:gd name="connsiteX1" fmla="*/ 0 w 99355"/>
                    <a:gd name="connsiteY1" fmla="*/ 0 h 85320"/>
                    <a:gd name="connsiteX2" fmla="*/ 0 w 99355"/>
                    <a:gd name="connsiteY2" fmla="*/ 85321 h 85320"/>
                  </a:gdLst>
                  <a:ahLst/>
                  <a:cxnLst>
                    <a:cxn ang="0">
                      <a:pos x="connsiteX0" y="connsiteY0"/>
                    </a:cxn>
                    <a:cxn ang="0">
                      <a:pos x="connsiteX1" y="connsiteY1"/>
                    </a:cxn>
                    <a:cxn ang="0">
                      <a:pos x="connsiteX2" y="connsiteY2"/>
                    </a:cxn>
                  </a:cxnLst>
                  <a:rect l="l" t="t" r="r" b="b"/>
                  <a:pathLst>
                    <a:path w="99355" h="85320">
                      <a:moveTo>
                        <a:pt x="99355" y="85321"/>
                      </a:moveTo>
                      <a:lnTo>
                        <a:pt x="0" y="0"/>
                      </a:lnTo>
                      <a:lnTo>
                        <a:pt x="0" y="85321"/>
                      </a:lnTo>
                    </a:path>
                  </a:pathLst>
                </a:custGeom>
                <a:noFill/>
                <a:ln w="14459" cap="rnd">
                  <a:solidFill>
                    <a:srgbClr val="2E2E2E"/>
                  </a:solidFill>
                  <a:prstDash val="solid"/>
                  <a:round/>
                </a:ln>
              </p:spPr>
              <p:txBody>
                <a:bodyPr rtlCol="0" anchor="ctr"/>
                <a:lstStyle/>
                <a:p>
                  <a:endParaRPr lang="fr-FR"/>
                </a:p>
              </p:txBody>
            </p:sp>
            <p:sp>
              <p:nvSpPr>
                <p:cNvPr id="760" name="Forme libre 759">
                  <a:extLst>
                    <a:ext uri="{FF2B5EF4-FFF2-40B4-BE49-F238E27FC236}">
                      <a16:creationId xmlns:a16="http://schemas.microsoft.com/office/drawing/2014/main" id="{3F2BA9A8-9FF6-D052-C38A-65DD5371682D}"/>
                    </a:ext>
                  </a:extLst>
                </p:cNvPr>
                <p:cNvSpPr/>
                <p:nvPr/>
              </p:nvSpPr>
              <p:spPr>
                <a:xfrm>
                  <a:off x="4616466" y="6221400"/>
                  <a:ext cx="209847" cy="385823"/>
                </a:xfrm>
                <a:custGeom>
                  <a:avLst/>
                  <a:gdLst>
                    <a:gd name="connsiteX0" fmla="*/ 209847 w 209847"/>
                    <a:gd name="connsiteY0" fmla="*/ 385824 h 385823"/>
                    <a:gd name="connsiteX1" fmla="*/ 0 w 209847"/>
                    <a:gd name="connsiteY1" fmla="*/ 335065 h 385823"/>
                    <a:gd name="connsiteX2" fmla="*/ 1446 w 209847"/>
                    <a:gd name="connsiteY2" fmla="*/ 321905 h 385823"/>
                    <a:gd name="connsiteX3" fmla="*/ 63779 w 209847"/>
                    <a:gd name="connsiteY3" fmla="*/ 0 h 385823"/>
                  </a:gdLst>
                  <a:ahLst/>
                  <a:cxnLst>
                    <a:cxn ang="0">
                      <a:pos x="connsiteX0" y="connsiteY0"/>
                    </a:cxn>
                    <a:cxn ang="0">
                      <a:pos x="connsiteX1" y="connsiteY1"/>
                    </a:cxn>
                    <a:cxn ang="0">
                      <a:pos x="connsiteX2" y="connsiteY2"/>
                    </a:cxn>
                    <a:cxn ang="0">
                      <a:pos x="connsiteX3" y="connsiteY3"/>
                    </a:cxn>
                  </a:cxnLst>
                  <a:rect l="l" t="t" r="r" b="b"/>
                  <a:pathLst>
                    <a:path w="209847" h="385823">
                      <a:moveTo>
                        <a:pt x="209847" y="385824"/>
                      </a:moveTo>
                      <a:lnTo>
                        <a:pt x="0" y="335065"/>
                      </a:lnTo>
                      <a:cubicBezTo>
                        <a:pt x="289" y="331595"/>
                        <a:pt x="723" y="327112"/>
                        <a:pt x="1446" y="321905"/>
                      </a:cubicBezTo>
                      <a:cubicBezTo>
                        <a:pt x="11570" y="245406"/>
                        <a:pt x="63779" y="0"/>
                        <a:pt x="63779" y="0"/>
                      </a:cubicBezTo>
                    </a:path>
                  </a:pathLst>
                </a:custGeom>
                <a:noFill/>
                <a:ln w="14459" cap="rnd">
                  <a:solidFill>
                    <a:srgbClr val="2E2E2E"/>
                  </a:solidFill>
                  <a:prstDash val="solid"/>
                  <a:round/>
                </a:ln>
              </p:spPr>
              <p:txBody>
                <a:bodyPr rtlCol="0" anchor="ctr"/>
                <a:lstStyle/>
                <a:p>
                  <a:endParaRPr lang="fr-FR"/>
                </a:p>
              </p:txBody>
            </p:sp>
          </p:grpSp>
          <p:sp>
            <p:nvSpPr>
              <p:cNvPr id="761" name="Forme libre 760">
                <a:extLst>
                  <a:ext uri="{FF2B5EF4-FFF2-40B4-BE49-F238E27FC236}">
                    <a16:creationId xmlns:a16="http://schemas.microsoft.com/office/drawing/2014/main" id="{ABCB319B-365D-28E8-B4C4-CBD25825595B}"/>
                  </a:ext>
                </a:extLst>
              </p:cNvPr>
              <p:cNvSpPr/>
              <p:nvPr/>
            </p:nvSpPr>
            <p:spPr>
              <a:xfrm>
                <a:off x="5138553" y="5211866"/>
                <a:ext cx="15185" cy="150685"/>
              </a:xfrm>
              <a:custGeom>
                <a:avLst/>
                <a:gdLst>
                  <a:gd name="connsiteX0" fmla="*/ 0 w 15185"/>
                  <a:gd name="connsiteY0" fmla="*/ 0 h 150685"/>
                  <a:gd name="connsiteX1" fmla="*/ 15185 w 15185"/>
                  <a:gd name="connsiteY1" fmla="*/ 150685 h 150685"/>
                </a:gdLst>
                <a:ahLst/>
                <a:cxnLst>
                  <a:cxn ang="0">
                    <a:pos x="connsiteX0" y="connsiteY0"/>
                  </a:cxn>
                  <a:cxn ang="0">
                    <a:pos x="connsiteX1" y="connsiteY1"/>
                  </a:cxn>
                </a:cxnLst>
                <a:rect l="l" t="t" r="r" b="b"/>
                <a:pathLst>
                  <a:path w="15185" h="150685">
                    <a:moveTo>
                      <a:pt x="0" y="0"/>
                    </a:moveTo>
                    <a:lnTo>
                      <a:pt x="15185" y="150685"/>
                    </a:lnTo>
                  </a:path>
                </a:pathLst>
              </a:custGeom>
              <a:ln w="14459" cap="rnd">
                <a:solidFill>
                  <a:srgbClr val="2E2E2E"/>
                </a:solidFill>
                <a:prstDash val="solid"/>
                <a:round/>
              </a:ln>
            </p:spPr>
            <p:txBody>
              <a:bodyPr rtlCol="0" anchor="ctr"/>
              <a:lstStyle/>
              <a:p>
                <a:endParaRPr lang="fr-FR"/>
              </a:p>
            </p:txBody>
          </p:sp>
          <p:sp>
            <p:nvSpPr>
              <p:cNvPr id="762" name="Forme libre 761">
                <a:extLst>
                  <a:ext uri="{FF2B5EF4-FFF2-40B4-BE49-F238E27FC236}">
                    <a16:creationId xmlns:a16="http://schemas.microsoft.com/office/drawing/2014/main" id="{F8AC5BCB-7009-4298-4DD9-0A7C7066DF8A}"/>
                  </a:ext>
                </a:extLst>
              </p:cNvPr>
              <p:cNvSpPr/>
              <p:nvPr/>
            </p:nvSpPr>
            <p:spPr>
              <a:xfrm>
                <a:off x="5330322" y="5171664"/>
                <a:ext cx="121771" cy="71872"/>
              </a:xfrm>
              <a:custGeom>
                <a:avLst/>
                <a:gdLst>
                  <a:gd name="connsiteX0" fmla="*/ 121772 w 121771"/>
                  <a:gd name="connsiteY0" fmla="*/ 0 h 71872"/>
                  <a:gd name="connsiteX1" fmla="*/ 0 w 121771"/>
                  <a:gd name="connsiteY1" fmla="*/ 71872 h 71872"/>
                </a:gdLst>
                <a:ahLst/>
                <a:cxnLst>
                  <a:cxn ang="0">
                    <a:pos x="connsiteX0" y="connsiteY0"/>
                  </a:cxn>
                  <a:cxn ang="0">
                    <a:pos x="connsiteX1" y="connsiteY1"/>
                  </a:cxn>
                </a:cxnLst>
                <a:rect l="l" t="t" r="r" b="b"/>
                <a:pathLst>
                  <a:path w="121771" h="71872">
                    <a:moveTo>
                      <a:pt x="121772" y="0"/>
                    </a:moveTo>
                    <a:cubicBezTo>
                      <a:pt x="121772" y="0"/>
                      <a:pt x="95162" y="51771"/>
                      <a:pt x="0" y="71872"/>
                    </a:cubicBezTo>
                  </a:path>
                </a:pathLst>
              </a:custGeom>
              <a:noFill/>
              <a:ln w="14459" cap="rnd">
                <a:solidFill>
                  <a:srgbClr val="2E2E2E"/>
                </a:solidFill>
                <a:prstDash val="solid"/>
                <a:round/>
              </a:ln>
            </p:spPr>
            <p:txBody>
              <a:bodyPr rtlCol="0" anchor="ctr"/>
              <a:lstStyle/>
              <a:p>
                <a:endParaRPr lang="fr-FR"/>
              </a:p>
            </p:txBody>
          </p:sp>
          <p:sp>
            <p:nvSpPr>
              <p:cNvPr id="763" name="Forme libre 762">
                <a:extLst>
                  <a:ext uri="{FF2B5EF4-FFF2-40B4-BE49-F238E27FC236}">
                    <a16:creationId xmlns:a16="http://schemas.microsoft.com/office/drawing/2014/main" id="{DC491CA7-9FDB-7C0D-9784-FF0B1256583F}"/>
                  </a:ext>
                </a:extLst>
              </p:cNvPr>
              <p:cNvSpPr/>
              <p:nvPr/>
            </p:nvSpPr>
            <p:spPr>
              <a:xfrm>
                <a:off x="4518991" y="6215616"/>
                <a:ext cx="78963" cy="299201"/>
              </a:xfrm>
              <a:custGeom>
                <a:avLst/>
                <a:gdLst>
                  <a:gd name="connsiteX0" fmla="*/ 78964 w 78963"/>
                  <a:gd name="connsiteY0" fmla="*/ 0 h 299201"/>
                  <a:gd name="connsiteX1" fmla="*/ 0 w 78963"/>
                  <a:gd name="connsiteY1" fmla="*/ 299201 h 299201"/>
                </a:gdLst>
                <a:ahLst/>
                <a:cxnLst>
                  <a:cxn ang="0">
                    <a:pos x="connsiteX0" y="connsiteY0"/>
                  </a:cxn>
                  <a:cxn ang="0">
                    <a:pos x="connsiteX1" y="connsiteY1"/>
                  </a:cxn>
                </a:cxnLst>
                <a:rect l="l" t="t" r="r" b="b"/>
                <a:pathLst>
                  <a:path w="78963" h="299201">
                    <a:moveTo>
                      <a:pt x="78964" y="0"/>
                    </a:moveTo>
                    <a:lnTo>
                      <a:pt x="0" y="299201"/>
                    </a:lnTo>
                  </a:path>
                </a:pathLst>
              </a:custGeom>
              <a:ln w="14459" cap="rnd">
                <a:solidFill>
                  <a:srgbClr val="2E2E2E"/>
                </a:solidFill>
                <a:prstDash val="solid"/>
                <a:round/>
              </a:ln>
            </p:spPr>
            <p:txBody>
              <a:bodyPr rtlCol="0" anchor="ctr"/>
              <a:lstStyle/>
              <a:p>
                <a:endParaRPr lang="fr-FR"/>
              </a:p>
            </p:txBody>
          </p:sp>
          <p:sp>
            <p:nvSpPr>
              <p:cNvPr id="764" name="Forme libre 763">
                <a:extLst>
                  <a:ext uri="{FF2B5EF4-FFF2-40B4-BE49-F238E27FC236}">
                    <a16:creationId xmlns:a16="http://schemas.microsoft.com/office/drawing/2014/main" id="{22A0ADA2-582B-803C-9DBB-66B93526EBFD}"/>
                  </a:ext>
                </a:extLst>
              </p:cNvPr>
              <p:cNvSpPr/>
              <p:nvPr/>
            </p:nvSpPr>
            <p:spPr>
              <a:xfrm>
                <a:off x="4269807" y="6342874"/>
                <a:ext cx="266394" cy="106723"/>
              </a:xfrm>
              <a:custGeom>
                <a:avLst/>
                <a:gdLst>
                  <a:gd name="connsiteX0" fmla="*/ 0 w 266394"/>
                  <a:gd name="connsiteY0" fmla="*/ 0 h 106723"/>
                  <a:gd name="connsiteX1" fmla="*/ 266394 w 266394"/>
                  <a:gd name="connsiteY1" fmla="*/ 106723 h 106723"/>
                </a:gdLst>
                <a:ahLst/>
                <a:cxnLst>
                  <a:cxn ang="0">
                    <a:pos x="connsiteX0" y="connsiteY0"/>
                  </a:cxn>
                  <a:cxn ang="0">
                    <a:pos x="connsiteX1" y="connsiteY1"/>
                  </a:cxn>
                </a:cxnLst>
                <a:rect l="l" t="t" r="r" b="b"/>
                <a:pathLst>
                  <a:path w="266394" h="106723">
                    <a:moveTo>
                      <a:pt x="0" y="0"/>
                    </a:moveTo>
                    <a:lnTo>
                      <a:pt x="266394" y="106723"/>
                    </a:lnTo>
                  </a:path>
                </a:pathLst>
              </a:custGeom>
              <a:ln w="14459" cap="rnd">
                <a:solidFill>
                  <a:srgbClr val="2E2E2E"/>
                </a:solidFill>
                <a:prstDash val="solid"/>
                <a:round/>
              </a:ln>
            </p:spPr>
            <p:txBody>
              <a:bodyPr rtlCol="0" anchor="ctr"/>
              <a:lstStyle/>
              <a:p>
                <a:endParaRPr lang="fr-FR"/>
              </a:p>
            </p:txBody>
          </p:sp>
          <p:sp>
            <p:nvSpPr>
              <p:cNvPr id="765" name="Forme libre 764">
                <a:extLst>
                  <a:ext uri="{FF2B5EF4-FFF2-40B4-BE49-F238E27FC236}">
                    <a16:creationId xmlns:a16="http://schemas.microsoft.com/office/drawing/2014/main" id="{A61928BA-1A34-343F-4998-EF65BAE9E85F}"/>
                  </a:ext>
                </a:extLst>
              </p:cNvPr>
              <p:cNvSpPr/>
              <p:nvPr/>
            </p:nvSpPr>
            <p:spPr>
              <a:xfrm>
                <a:off x="4705586" y="5793061"/>
                <a:ext cx="11826" cy="367892"/>
              </a:xfrm>
              <a:custGeom>
                <a:avLst/>
                <a:gdLst>
                  <a:gd name="connsiteX0" fmla="*/ 11827 w 11826"/>
                  <a:gd name="connsiteY0" fmla="*/ 0 h 367892"/>
                  <a:gd name="connsiteX1" fmla="*/ 11827 w 11826"/>
                  <a:gd name="connsiteY1" fmla="*/ 367892 h 367892"/>
                </a:gdLst>
                <a:ahLst/>
                <a:cxnLst>
                  <a:cxn ang="0">
                    <a:pos x="connsiteX0" y="connsiteY0"/>
                  </a:cxn>
                  <a:cxn ang="0">
                    <a:pos x="connsiteX1" y="connsiteY1"/>
                  </a:cxn>
                </a:cxnLst>
                <a:rect l="l" t="t" r="r" b="b"/>
                <a:pathLst>
                  <a:path w="11826" h="367892">
                    <a:moveTo>
                      <a:pt x="11827" y="0"/>
                    </a:moveTo>
                    <a:cubicBezTo>
                      <a:pt x="-14784" y="208241"/>
                      <a:pt x="11827" y="367892"/>
                      <a:pt x="11827" y="367892"/>
                    </a:cubicBezTo>
                  </a:path>
                </a:pathLst>
              </a:custGeom>
              <a:noFill/>
              <a:ln w="14459" cap="rnd">
                <a:solidFill>
                  <a:srgbClr val="2E2E2E"/>
                </a:solidFill>
                <a:prstDash val="solid"/>
                <a:round/>
              </a:ln>
            </p:spPr>
            <p:txBody>
              <a:bodyPr rtlCol="0" anchor="ctr"/>
              <a:lstStyle/>
              <a:p>
                <a:endParaRPr lang="fr-FR"/>
              </a:p>
            </p:txBody>
          </p:sp>
          <p:sp>
            <p:nvSpPr>
              <p:cNvPr id="766" name="Forme libre 765">
                <a:extLst>
                  <a:ext uri="{FF2B5EF4-FFF2-40B4-BE49-F238E27FC236}">
                    <a16:creationId xmlns:a16="http://schemas.microsoft.com/office/drawing/2014/main" id="{BE019714-5B79-5ED9-8FFC-722E6ED11169}"/>
                  </a:ext>
                </a:extLst>
              </p:cNvPr>
              <p:cNvSpPr/>
              <p:nvPr/>
            </p:nvSpPr>
            <p:spPr>
              <a:xfrm>
                <a:off x="5018495" y="4517047"/>
                <a:ext cx="439049" cy="679403"/>
              </a:xfrm>
              <a:custGeom>
                <a:avLst/>
                <a:gdLst>
                  <a:gd name="connsiteX0" fmla="*/ 162288 w 439049"/>
                  <a:gd name="connsiteY0" fmla="*/ 2275 h 679403"/>
                  <a:gd name="connsiteX1" fmla="*/ 241830 w 439049"/>
                  <a:gd name="connsiteY1" fmla="*/ 678045 h 679403"/>
                  <a:gd name="connsiteX2" fmla="*/ 15786 w 439049"/>
                  <a:gd name="connsiteY2" fmla="*/ 362068 h 679403"/>
                  <a:gd name="connsiteX3" fmla="*/ 162288 w 439049"/>
                  <a:gd name="connsiteY3" fmla="*/ 2275 h 679403"/>
                </a:gdLst>
                <a:ahLst/>
                <a:cxnLst>
                  <a:cxn ang="0">
                    <a:pos x="connsiteX0" y="connsiteY0"/>
                  </a:cxn>
                  <a:cxn ang="0">
                    <a:pos x="connsiteX1" y="connsiteY1"/>
                  </a:cxn>
                  <a:cxn ang="0">
                    <a:pos x="connsiteX2" y="connsiteY2"/>
                  </a:cxn>
                  <a:cxn ang="0">
                    <a:pos x="connsiteX3" y="connsiteY3"/>
                  </a:cxn>
                </a:cxnLst>
                <a:rect l="l" t="t" r="r" b="b"/>
                <a:pathLst>
                  <a:path w="439049" h="679403">
                    <a:moveTo>
                      <a:pt x="162288" y="2275"/>
                    </a:moveTo>
                    <a:cubicBezTo>
                      <a:pt x="604977" y="-44869"/>
                      <a:pt x="427381" y="656208"/>
                      <a:pt x="241830" y="678045"/>
                    </a:cubicBezTo>
                    <a:cubicBezTo>
                      <a:pt x="88386" y="696121"/>
                      <a:pt x="38347" y="530830"/>
                      <a:pt x="15786" y="362068"/>
                    </a:cubicBezTo>
                    <a:cubicBezTo>
                      <a:pt x="-7788" y="183762"/>
                      <a:pt x="-32518" y="22954"/>
                      <a:pt x="162288" y="2275"/>
                    </a:cubicBezTo>
                    <a:close/>
                  </a:path>
                </a:pathLst>
              </a:custGeom>
              <a:solidFill>
                <a:srgbClr val="FFFFFF"/>
              </a:solidFill>
              <a:ln w="1446" cap="flat">
                <a:noFill/>
                <a:prstDash val="solid"/>
                <a:miter/>
              </a:ln>
            </p:spPr>
            <p:txBody>
              <a:bodyPr rtlCol="0" anchor="ctr"/>
              <a:lstStyle/>
              <a:p>
                <a:endParaRPr lang="fr-FR"/>
              </a:p>
            </p:txBody>
          </p:sp>
          <p:sp>
            <p:nvSpPr>
              <p:cNvPr id="767" name="Forme libre 766">
                <a:extLst>
                  <a:ext uri="{FF2B5EF4-FFF2-40B4-BE49-F238E27FC236}">
                    <a16:creationId xmlns:a16="http://schemas.microsoft.com/office/drawing/2014/main" id="{B3FFB23F-4C8C-16BB-A96C-05E6B5C22472}"/>
                  </a:ext>
                </a:extLst>
              </p:cNvPr>
              <p:cNvSpPr/>
              <p:nvPr/>
            </p:nvSpPr>
            <p:spPr>
              <a:xfrm>
                <a:off x="5022122" y="4517441"/>
                <a:ext cx="253677" cy="677859"/>
              </a:xfrm>
              <a:custGeom>
                <a:avLst/>
                <a:gdLst>
                  <a:gd name="connsiteX0" fmla="*/ 253678 w 253677"/>
                  <a:gd name="connsiteY0" fmla="*/ 675770 h 677859"/>
                  <a:gd name="connsiteX1" fmla="*/ 12303 w 253677"/>
                  <a:gd name="connsiteY1" fmla="*/ 361674 h 677859"/>
                  <a:gd name="connsiteX2" fmla="*/ 174135 w 253677"/>
                  <a:gd name="connsiteY2" fmla="*/ 0 h 677859"/>
                </a:gdLst>
                <a:ahLst/>
                <a:cxnLst>
                  <a:cxn ang="0">
                    <a:pos x="connsiteX0" y="connsiteY0"/>
                  </a:cxn>
                  <a:cxn ang="0">
                    <a:pos x="connsiteX1" y="connsiteY1"/>
                  </a:cxn>
                  <a:cxn ang="0">
                    <a:pos x="connsiteX2" y="connsiteY2"/>
                  </a:cxn>
                </a:cxnLst>
                <a:rect l="l" t="t" r="r" b="b"/>
                <a:pathLst>
                  <a:path w="253677" h="677859">
                    <a:moveTo>
                      <a:pt x="253678" y="675770"/>
                    </a:moveTo>
                    <a:cubicBezTo>
                      <a:pt x="59160" y="698619"/>
                      <a:pt x="35442" y="530146"/>
                      <a:pt x="12303" y="361674"/>
                    </a:cubicBezTo>
                    <a:cubicBezTo>
                      <a:pt x="-11271" y="190309"/>
                      <a:pt x="-20671" y="22993"/>
                      <a:pt x="174135" y="0"/>
                    </a:cubicBezTo>
                  </a:path>
                </a:pathLst>
              </a:custGeom>
              <a:noFill/>
              <a:ln w="14459" cap="rnd">
                <a:solidFill>
                  <a:srgbClr val="2E2E2E"/>
                </a:solidFill>
                <a:prstDash val="solid"/>
                <a:round/>
              </a:ln>
            </p:spPr>
            <p:txBody>
              <a:bodyPr rtlCol="0" anchor="ctr"/>
              <a:lstStyle/>
              <a:p>
                <a:endParaRPr lang="fr-FR"/>
              </a:p>
            </p:txBody>
          </p:sp>
          <p:sp>
            <p:nvSpPr>
              <p:cNvPr id="768" name="Forme libre 767">
                <a:extLst>
                  <a:ext uri="{FF2B5EF4-FFF2-40B4-BE49-F238E27FC236}">
                    <a16:creationId xmlns:a16="http://schemas.microsoft.com/office/drawing/2014/main" id="{CC85741A-1FF5-EBC9-C8FE-45E505689CFC}"/>
                  </a:ext>
                </a:extLst>
              </p:cNvPr>
              <p:cNvSpPr/>
              <p:nvPr/>
            </p:nvSpPr>
            <p:spPr>
              <a:xfrm>
                <a:off x="5195724" y="4827935"/>
                <a:ext cx="32835" cy="43135"/>
              </a:xfrm>
              <a:custGeom>
                <a:avLst/>
                <a:gdLst>
                  <a:gd name="connsiteX0" fmla="*/ 4004 w 32835"/>
                  <a:gd name="connsiteY0" fmla="*/ 6350 h 43135"/>
                  <a:gd name="connsiteX1" fmla="*/ 22660 w 32835"/>
                  <a:gd name="connsiteY1" fmla="*/ 40334 h 43135"/>
                  <a:gd name="connsiteX2" fmla="*/ 4004 w 32835"/>
                  <a:gd name="connsiteY2" fmla="*/ 6350 h 43135"/>
                </a:gdLst>
                <a:ahLst/>
                <a:cxnLst>
                  <a:cxn ang="0">
                    <a:pos x="connsiteX0" y="connsiteY0"/>
                  </a:cxn>
                  <a:cxn ang="0">
                    <a:pos x="connsiteX1" y="connsiteY1"/>
                  </a:cxn>
                  <a:cxn ang="0">
                    <a:pos x="connsiteX2" y="connsiteY2"/>
                  </a:cxn>
                </a:cxnLst>
                <a:rect l="l" t="t" r="r" b="b"/>
                <a:pathLst>
                  <a:path w="32835" h="43135">
                    <a:moveTo>
                      <a:pt x="4004" y="6350"/>
                    </a:moveTo>
                    <a:cubicBezTo>
                      <a:pt x="22805" y="-16065"/>
                      <a:pt x="46813" y="27030"/>
                      <a:pt x="22660" y="40334"/>
                    </a:cubicBezTo>
                    <a:cubicBezTo>
                      <a:pt x="-1491" y="53638"/>
                      <a:pt x="-3805" y="15750"/>
                      <a:pt x="4004" y="6350"/>
                    </a:cubicBezTo>
                    <a:close/>
                  </a:path>
                </a:pathLst>
              </a:custGeom>
              <a:solidFill>
                <a:srgbClr val="2E2E2E"/>
              </a:solidFill>
              <a:ln w="1446" cap="flat">
                <a:noFill/>
                <a:prstDash val="solid"/>
                <a:miter/>
              </a:ln>
            </p:spPr>
            <p:txBody>
              <a:bodyPr rtlCol="0" anchor="ctr"/>
              <a:lstStyle/>
              <a:p>
                <a:endParaRPr lang="fr-FR"/>
              </a:p>
            </p:txBody>
          </p:sp>
          <p:sp>
            <p:nvSpPr>
              <p:cNvPr id="769" name="Forme libre 768">
                <a:extLst>
                  <a:ext uri="{FF2B5EF4-FFF2-40B4-BE49-F238E27FC236}">
                    <a16:creationId xmlns:a16="http://schemas.microsoft.com/office/drawing/2014/main" id="{2A467B8B-7C52-374E-D9D9-76FA712C6D3F}"/>
                  </a:ext>
                </a:extLst>
              </p:cNvPr>
              <p:cNvSpPr/>
              <p:nvPr/>
            </p:nvSpPr>
            <p:spPr>
              <a:xfrm>
                <a:off x="5051421" y="4838636"/>
                <a:ext cx="32804" cy="43127"/>
              </a:xfrm>
              <a:custGeom>
                <a:avLst/>
                <a:gdLst>
                  <a:gd name="connsiteX0" fmla="*/ 3973 w 32804"/>
                  <a:gd name="connsiteY0" fmla="*/ 6350 h 43127"/>
                  <a:gd name="connsiteX1" fmla="*/ 22630 w 32804"/>
                  <a:gd name="connsiteY1" fmla="*/ 40334 h 43127"/>
                  <a:gd name="connsiteX2" fmla="*/ 3973 w 32804"/>
                  <a:gd name="connsiteY2" fmla="*/ 6350 h 43127"/>
                </a:gdLst>
                <a:ahLst/>
                <a:cxnLst>
                  <a:cxn ang="0">
                    <a:pos x="connsiteX0" y="connsiteY0"/>
                  </a:cxn>
                  <a:cxn ang="0">
                    <a:pos x="connsiteX1" y="connsiteY1"/>
                  </a:cxn>
                  <a:cxn ang="0">
                    <a:pos x="connsiteX2" y="connsiteY2"/>
                  </a:cxn>
                </a:cxnLst>
                <a:rect l="l" t="t" r="r" b="b"/>
                <a:pathLst>
                  <a:path w="32804" h="43127">
                    <a:moveTo>
                      <a:pt x="3973" y="6350"/>
                    </a:moveTo>
                    <a:cubicBezTo>
                      <a:pt x="22774" y="-16065"/>
                      <a:pt x="46782" y="27030"/>
                      <a:pt x="22630" y="40334"/>
                    </a:cubicBezTo>
                    <a:cubicBezTo>
                      <a:pt x="-1377" y="53638"/>
                      <a:pt x="-3836" y="15605"/>
                      <a:pt x="3973" y="6350"/>
                    </a:cubicBezTo>
                    <a:close/>
                  </a:path>
                </a:pathLst>
              </a:custGeom>
              <a:solidFill>
                <a:srgbClr val="2E2E2E"/>
              </a:solidFill>
              <a:ln w="1446" cap="flat">
                <a:noFill/>
                <a:prstDash val="solid"/>
                <a:miter/>
              </a:ln>
            </p:spPr>
            <p:txBody>
              <a:bodyPr rtlCol="0" anchor="ctr"/>
              <a:lstStyle/>
              <a:p>
                <a:endParaRPr lang="fr-FR"/>
              </a:p>
            </p:txBody>
          </p:sp>
          <p:sp>
            <p:nvSpPr>
              <p:cNvPr id="770" name="Forme libre 769">
                <a:extLst>
                  <a:ext uri="{FF2B5EF4-FFF2-40B4-BE49-F238E27FC236}">
                    <a16:creationId xmlns:a16="http://schemas.microsoft.com/office/drawing/2014/main" id="{D1C15FC5-946A-45AD-A5DC-94E3BE1B5C70}"/>
                  </a:ext>
                </a:extLst>
              </p:cNvPr>
              <p:cNvSpPr/>
              <p:nvPr/>
            </p:nvSpPr>
            <p:spPr>
              <a:xfrm>
                <a:off x="5035003" y="4798961"/>
                <a:ext cx="30804" cy="2786"/>
              </a:xfrm>
              <a:custGeom>
                <a:avLst/>
                <a:gdLst>
                  <a:gd name="connsiteX0" fmla="*/ 0 w 30804"/>
                  <a:gd name="connsiteY0" fmla="*/ 762 h 2786"/>
                  <a:gd name="connsiteX1" fmla="*/ 30804 w 30804"/>
                  <a:gd name="connsiteY1" fmla="*/ 2787 h 2786"/>
                </a:gdLst>
                <a:ahLst/>
                <a:cxnLst>
                  <a:cxn ang="0">
                    <a:pos x="connsiteX0" y="connsiteY0"/>
                  </a:cxn>
                  <a:cxn ang="0">
                    <a:pos x="connsiteX1" y="connsiteY1"/>
                  </a:cxn>
                </a:cxnLst>
                <a:rect l="l" t="t" r="r" b="b"/>
                <a:pathLst>
                  <a:path w="30804" h="2786">
                    <a:moveTo>
                      <a:pt x="0" y="762"/>
                    </a:moveTo>
                    <a:cubicBezTo>
                      <a:pt x="10124" y="-684"/>
                      <a:pt x="20825" y="-106"/>
                      <a:pt x="30804" y="2787"/>
                    </a:cubicBezTo>
                  </a:path>
                </a:pathLst>
              </a:custGeom>
              <a:noFill/>
              <a:ln w="14459" cap="rnd">
                <a:solidFill>
                  <a:srgbClr val="2E2E2E"/>
                </a:solidFill>
                <a:prstDash val="solid"/>
                <a:round/>
              </a:ln>
            </p:spPr>
            <p:txBody>
              <a:bodyPr rtlCol="0" anchor="ctr"/>
              <a:lstStyle/>
              <a:p>
                <a:endParaRPr lang="fr-FR"/>
              </a:p>
            </p:txBody>
          </p:sp>
          <p:sp>
            <p:nvSpPr>
              <p:cNvPr id="771" name="Forme libre 770">
                <a:extLst>
                  <a:ext uri="{FF2B5EF4-FFF2-40B4-BE49-F238E27FC236}">
                    <a16:creationId xmlns:a16="http://schemas.microsoft.com/office/drawing/2014/main" id="{10A5A030-0181-A6E4-4CB8-A214AB3DB7D3}"/>
                  </a:ext>
                </a:extLst>
              </p:cNvPr>
              <p:cNvSpPr/>
              <p:nvPr/>
            </p:nvSpPr>
            <p:spPr>
              <a:xfrm>
                <a:off x="5192642" y="4780490"/>
                <a:ext cx="34853" cy="18654"/>
              </a:xfrm>
              <a:custGeom>
                <a:avLst/>
                <a:gdLst>
                  <a:gd name="connsiteX0" fmla="*/ 0 w 34853"/>
                  <a:gd name="connsiteY0" fmla="*/ 18655 h 18654"/>
                  <a:gd name="connsiteX1" fmla="*/ 34854 w 34853"/>
                  <a:gd name="connsiteY1" fmla="*/ 0 h 18654"/>
                </a:gdLst>
                <a:ahLst/>
                <a:cxnLst>
                  <a:cxn ang="0">
                    <a:pos x="connsiteX0" y="connsiteY0"/>
                  </a:cxn>
                  <a:cxn ang="0">
                    <a:pos x="connsiteX1" y="connsiteY1"/>
                  </a:cxn>
                </a:cxnLst>
                <a:rect l="l" t="t" r="r" b="b"/>
                <a:pathLst>
                  <a:path w="34853" h="18654">
                    <a:moveTo>
                      <a:pt x="0" y="18655"/>
                    </a:moveTo>
                    <a:cubicBezTo>
                      <a:pt x="9111" y="8532"/>
                      <a:pt x="21838" y="2748"/>
                      <a:pt x="34854" y="0"/>
                    </a:cubicBezTo>
                  </a:path>
                </a:pathLst>
              </a:custGeom>
              <a:noFill/>
              <a:ln w="14459" cap="rnd">
                <a:solidFill>
                  <a:srgbClr val="2E2E2E"/>
                </a:solidFill>
                <a:prstDash val="solid"/>
                <a:round/>
              </a:ln>
            </p:spPr>
            <p:txBody>
              <a:bodyPr rtlCol="0" anchor="ctr"/>
              <a:lstStyle/>
              <a:p>
                <a:endParaRPr lang="fr-FR"/>
              </a:p>
            </p:txBody>
          </p:sp>
          <p:sp>
            <p:nvSpPr>
              <p:cNvPr id="772" name="Forme libre 771">
                <a:extLst>
                  <a:ext uri="{FF2B5EF4-FFF2-40B4-BE49-F238E27FC236}">
                    <a16:creationId xmlns:a16="http://schemas.microsoft.com/office/drawing/2014/main" id="{C455445A-6CBF-2FBE-00E7-D96A4B322CC3}"/>
                  </a:ext>
                </a:extLst>
              </p:cNvPr>
              <p:cNvSpPr/>
              <p:nvPr/>
            </p:nvSpPr>
            <p:spPr>
              <a:xfrm>
                <a:off x="5129297" y="4836021"/>
                <a:ext cx="33986" cy="129481"/>
              </a:xfrm>
              <a:custGeom>
                <a:avLst/>
                <a:gdLst>
                  <a:gd name="connsiteX0" fmla="*/ 12871 w 33986"/>
                  <a:gd name="connsiteY0" fmla="*/ 0 h 129481"/>
                  <a:gd name="connsiteX1" fmla="*/ 0 w 33986"/>
                  <a:gd name="connsiteY1" fmla="*/ 119883 h 129481"/>
                  <a:gd name="connsiteX2" fmla="*/ 33986 w 33986"/>
                  <a:gd name="connsiteY2" fmla="*/ 128994 h 129481"/>
                </a:gdLst>
                <a:ahLst/>
                <a:cxnLst>
                  <a:cxn ang="0">
                    <a:pos x="connsiteX0" y="connsiteY0"/>
                  </a:cxn>
                  <a:cxn ang="0">
                    <a:pos x="connsiteX1" y="connsiteY1"/>
                  </a:cxn>
                  <a:cxn ang="0">
                    <a:pos x="connsiteX2" y="connsiteY2"/>
                  </a:cxn>
                </a:cxnLst>
                <a:rect l="l" t="t" r="r" b="b"/>
                <a:pathLst>
                  <a:path w="33986" h="129481">
                    <a:moveTo>
                      <a:pt x="12871" y="0"/>
                    </a:moveTo>
                    <a:cubicBezTo>
                      <a:pt x="10413" y="89948"/>
                      <a:pt x="0" y="119883"/>
                      <a:pt x="0" y="119883"/>
                    </a:cubicBezTo>
                    <a:cubicBezTo>
                      <a:pt x="0" y="119883"/>
                      <a:pt x="7954" y="132031"/>
                      <a:pt x="33986" y="128994"/>
                    </a:cubicBezTo>
                  </a:path>
                </a:pathLst>
              </a:custGeom>
              <a:noFill/>
              <a:ln w="14459" cap="rnd">
                <a:solidFill>
                  <a:srgbClr val="2E2E2E"/>
                </a:solidFill>
                <a:prstDash val="solid"/>
                <a:round/>
              </a:ln>
            </p:spPr>
            <p:txBody>
              <a:bodyPr rtlCol="0" anchor="ctr"/>
              <a:lstStyle/>
              <a:p>
                <a:endParaRPr lang="fr-FR"/>
              </a:p>
            </p:txBody>
          </p:sp>
          <p:sp>
            <p:nvSpPr>
              <p:cNvPr id="773" name="Forme libre 772">
                <a:extLst>
                  <a:ext uri="{FF2B5EF4-FFF2-40B4-BE49-F238E27FC236}">
                    <a16:creationId xmlns:a16="http://schemas.microsoft.com/office/drawing/2014/main" id="{7488076F-F26F-AC46-765B-5C9DAD36091F}"/>
                  </a:ext>
                </a:extLst>
              </p:cNvPr>
              <p:cNvSpPr/>
              <p:nvPr/>
            </p:nvSpPr>
            <p:spPr>
              <a:xfrm>
                <a:off x="5003327" y="4452221"/>
                <a:ext cx="513699" cy="442193"/>
              </a:xfrm>
              <a:custGeom>
                <a:avLst/>
                <a:gdLst>
                  <a:gd name="connsiteX0" fmla="*/ 18804 w 513699"/>
                  <a:gd name="connsiteY0" fmla="*/ 283873 h 442193"/>
                  <a:gd name="connsiteX1" fmla="*/ 97768 w 513699"/>
                  <a:gd name="connsiteY1" fmla="*/ 199419 h 442193"/>
                  <a:gd name="connsiteX2" fmla="*/ 385422 w 513699"/>
                  <a:gd name="connsiteY2" fmla="*/ 225883 h 442193"/>
                  <a:gd name="connsiteX3" fmla="*/ 432569 w 513699"/>
                  <a:gd name="connsiteY3" fmla="*/ 434992 h 442193"/>
                  <a:gd name="connsiteX4" fmla="*/ 508785 w 513699"/>
                  <a:gd name="connsiteY4" fmla="*/ 340127 h 442193"/>
                  <a:gd name="connsiteX5" fmla="*/ 276232 w 513699"/>
                  <a:gd name="connsiteY5" fmla="*/ 33839 h 442193"/>
                  <a:gd name="connsiteX6" fmla="*/ 178612 w 513699"/>
                  <a:gd name="connsiteY6" fmla="*/ 0 h 442193"/>
                  <a:gd name="connsiteX7" fmla="*/ 18804 w 513699"/>
                  <a:gd name="connsiteY7" fmla="*/ 283873 h 44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3699" h="442193">
                    <a:moveTo>
                      <a:pt x="18804" y="283873"/>
                    </a:moveTo>
                    <a:cubicBezTo>
                      <a:pt x="18370" y="196093"/>
                      <a:pt x="62770" y="183223"/>
                      <a:pt x="97768" y="199419"/>
                    </a:cubicBezTo>
                    <a:cubicBezTo>
                      <a:pt x="132767" y="215616"/>
                      <a:pt x="191917" y="255384"/>
                      <a:pt x="385422" y="225883"/>
                    </a:cubicBezTo>
                    <a:cubicBezTo>
                      <a:pt x="385422" y="225883"/>
                      <a:pt x="403644" y="412288"/>
                      <a:pt x="432569" y="434992"/>
                    </a:cubicBezTo>
                    <a:cubicBezTo>
                      <a:pt x="461349" y="457696"/>
                      <a:pt x="499240" y="426894"/>
                      <a:pt x="508785" y="340127"/>
                    </a:cubicBezTo>
                    <a:cubicBezTo>
                      <a:pt x="540746" y="47722"/>
                      <a:pt x="411454" y="39334"/>
                      <a:pt x="276232" y="33839"/>
                    </a:cubicBezTo>
                    <a:cubicBezTo>
                      <a:pt x="242391" y="32393"/>
                      <a:pt x="175864" y="31092"/>
                      <a:pt x="178612" y="0"/>
                    </a:cubicBezTo>
                    <a:cubicBezTo>
                      <a:pt x="76364" y="5351"/>
                      <a:pt x="-47866" y="145913"/>
                      <a:pt x="18804" y="283873"/>
                    </a:cubicBezTo>
                    <a:close/>
                  </a:path>
                </a:pathLst>
              </a:custGeom>
              <a:solidFill>
                <a:srgbClr val="2E2E2E"/>
              </a:solidFill>
              <a:ln w="1446" cap="flat">
                <a:noFill/>
                <a:prstDash val="solid"/>
                <a:miter/>
              </a:ln>
            </p:spPr>
            <p:txBody>
              <a:bodyPr rtlCol="0" anchor="ctr"/>
              <a:lstStyle/>
              <a:p>
                <a:endParaRPr lang="fr-FR"/>
              </a:p>
            </p:txBody>
          </p:sp>
          <p:grpSp>
            <p:nvGrpSpPr>
              <p:cNvPr id="774" name="Graphique 595">
                <a:extLst>
                  <a:ext uri="{FF2B5EF4-FFF2-40B4-BE49-F238E27FC236}">
                    <a16:creationId xmlns:a16="http://schemas.microsoft.com/office/drawing/2014/main" id="{9258766A-92C8-ABE9-2EB6-D37EA3005655}"/>
                  </a:ext>
                </a:extLst>
              </p:cNvPr>
              <p:cNvGrpSpPr/>
              <p:nvPr/>
            </p:nvGrpSpPr>
            <p:grpSpPr>
              <a:xfrm>
                <a:off x="5382394" y="4813663"/>
                <a:ext cx="124223" cy="162623"/>
                <a:chOff x="5382394" y="4813663"/>
                <a:chExt cx="124223" cy="162623"/>
              </a:xfrm>
            </p:grpSpPr>
            <p:sp>
              <p:nvSpPr>
                <p:cNvPr id="775" name="Forme libre 774">
                  <a:extLst>
                    <a:ext uri="{FF2B5EF4-FFF2-40B4-BE49-F238E27FC236}">
                      <a16:creationId xmlns:a16="http://schemas.microsoft.com/office/drawing/2014/main" id="{F1BDC2FA-4741-1F45-86F3-F924AEBB1244}"/>
                    </a:ext>
                  </a:extLst>
                </p:cNvPr>
                <p:cNvSpPr/>
                <p:nvPr/>
              </p:nvSpPr>
              <p:spPr>
                <a:xfrm>
                  <a:off x="5382394" y="4813755"/>
                  <a:ext cx="124223" cy="162531"/>
                </a:xfrm>
                <a:custGeom>
                  <a:avLst/>
                  <a:gdLst>
                    <a:gd name="connsiteX0" fmla="*/ 19371 w 124223"/>
                    <a:gd name="connsiteY0" fmla="*/ 145619 h 162531"/>
                    <a:gd name="connsiteX1" fmla="*/ 111495 w 124223"/>
                    <a:gd name="connsiteY1" fmla="*/ 16626 h 162531"/>
                    <a:gd name="connsiteX2" fmla="*/ 19371 w 124223"/>
                    <a:gd name="connsiteY2" fmla="*/ 145619 h 162531"/>
                  </a:gdLst>
                  <a:ahLst/>
                  <a:cxnLst>
                    <a:cxn ang="0">
                      <a:pos x="connsiteX0" y="connsiteY0"/>
                    </a:cxn>
                    <a:cxn ang="0">
                      <a:pos x="connsiteX1" y="connsiteY1"/>
                    </a:cxn>
                    <a:cxn ang="0">
                      <a:pos x="connsiteX2" y="connsiteY2"/>
                    </a:cxn>
                  </a:cxnLst>
                  <a:rect l="l" t="t" r="r" b="b"/>
                  <a:pathLst>
                    <a:path w="124223" h="162531">
                      <a:moveTo>
                        <a:pt x="19371" y="145619"/>
                      </a:moveTo>
                      <a:cubicBezTo>
                        <a:pt x="-45130" y="77796"/>
                        <a:pt x="68542" y="-44545"/>
                        <a:pt x="111495" y="16626"/>
                      </a:cubicBezTo>
                      <a:cubicBezTo>
                        <a:pt x="154448" y="77796"/>
                        <a:pt x="79823" y="209104"/>
                        <a:pt x="19371" y="145619"/>
                      </a:cubicBezTo>
                      <a:close/>
                    </a:path>
                  </a:pathLst>
                </a:custGeom>
                <a:solidFill>
                  <a:srgbClr val="FFFFFF"/>
                </a:solidFill>
                <a:ln w="1446" cap="flat">
                  <a:noFill/>
                  <a:prstDash val="solid"/>
                  <a:miter/>
                </a:ln>
              </p:spPr>
              <p:txBody>
                <a:bodyPr rtlCol="0" anchor="ctr"/>
                <a:lstStyle/>
                <a:p>
                  <a:endParaRPr lang="fr-FR"/>
                </a:p>
              </p:txBody>
            </p:sp>
            <p:sp>
              <p:nvSpPr>
                <p:cNvPr id="776" name="Forme libre 775">
                  <a:extLst>
                    <a:ext uri="{FF2B5EF4-FFF2-40B4-BE49-F238E27FC236}">
                      <a16:creationId xmlns:a16="http://schemas.microsoft.com/office/drawing/2014/main" id="{6DA033F6-9ED7-8EF8-B3DC-8DE6277E7108}"/>
                    </a:ext>
                  </a:extLst>
                </p:cNvPr>
                <p:cNvSpPr/>
                <p:nvPr/>
              </p:nvSpPr>
              <p:spPr>
                <a:xfrm>
                  <a:off x="5442838" y="4872752"/>
                  <a:ext cx="18630" cy="51047"/>
                </a:xfrm>
                <a:custGeom>
                  <a:avLst/>
                  <a:gdLst>
                    <a:gd name="connsiteX0" fmla="*/ 0 w 18630"/>
                    <a:gd name="connsiteY0" fmla="*/ 51048 h 51047"/>
                    <a:gd name="connsiteX1" fmla="*/ 9690 w 18630"/>
                    <a:gd name="connsiteY1" fmla="*/ 0 h 51047"/>
                  </a:gdLst>
                  <a:ahLst/>
                  <a:cxnLst>
                    <a:cxn ang="0">
                      <a:pos x="connsiteX0" y="connsiteY0"/>
                    </a:cxn>
                    <a:cxn ang="0">
                      <a:pos x="connsiteX1" y="connsiteY1"/>
                    </a:cxn>
                  </a:cxnLst>
                  <a:rect l="l" t="t" r="r" b="b"/>
                  <a:pathLst>
                    <a:path w="18630" h="51047">
                      <a:moveTo>
                        <a:pt x="0" y="51048"/>
                      </a:moveTo>
                      <a:cubicBezTo>
                        <a:pt x="0" y="51048"/>
                        <a:pt x="34420" y="22849"/>
                        <a:pt x="9690" y="0"/>
                      </a:cubicBezTo>
                    </a:path>
                  </a:pathLst>
                </a:custGeom>
                <a:noFill/>
                <a:ln w="14459" cap="rnd">
                  <a:solidFill>
                    <a:srgbClr val="2E2E2E"/>
                  </a:solidFill>
                  <a:prstDash val="solid"/>
                  <a:round/>
                </a:ln>
              </p:spPr>
              <p:txBody>
                <a:bodyPr rtlCol="0" anchor="ctr"/>
                <a:lstStyle/>
                <a:p>
                  <a:endParaRPr lang="fr-FR"/>
                </a:p>
              </p:txBody>
            </p:sp>
            <p:sp>
              <p:nvSpPr>
                <p:cNvPr id="777" name="Forme libre 776">
                  <a:extLst>
                    <a:ext uri="{FF2B5EF4-FFF2-40B4-BE49-F238E27FC236}">
                      <a16:creationId xmlns:a16="http://schemas.microsoft.com/office/drawing/2014/main" id="{4759BD4E-7D28-918B-5C55-C22D9A4BEDF1}"/>
                    </a:ext>
                  </a:extLst>
                </p:cNvPr>
                <p:cNvSpPr/>
                <p:nvPr/>
              </p:nvSpPr>
              <p:spPr>
                <a:xfrm>
                  <a:off x="5407695" y="4813663"/>
                  <a:ext cx="98894" cy="162593"/>
                </a:xfrm>
                <a:custGeom>
                  <a:avLst/>
                  <a:gdLst>
                    <a:gd name="connsiteX0" fmla="*/ 0 w 98894"/>
                    <a:gd name="connsiteY0" fmla="*/ 32625 h 162593"/>
                    <a:gd name="connsiteX1" fmla="*/ 86195 w 98894"/>
                    <a:gd name="connsiteY1" fmla="*/ 16718 h 162593"/>
                    <a:gd name="connsiteX2" fmla="*/ 20681 w 98894"/>
                    <a:gd name="connsiteY2" fmla="*/ 161763 h 162593"/>
                  </a:gdLst>
                  <a:ahLst/>
                  <a:cxnLst>
                    <a:cxn ang="0">
                      <a:pos x="connsiteX0" y="connsiteY0"/>
                    </a:cxn>
                    <a:cxn ang="0">
                      <a:pos x="connsiteX1" y="connsiteY1"/>
                    </a:cxn>
                    <a:cxn ang="0">
                      <a:pos x="connsiteX2" y="connsiteY2"/>
                    </a:cxn>
                  </a:cxnLst>
                  <a:rect l="l" t="t" r="r" b="b"/>
                  <a:pathLst>
                    <a:path w="98894" h="162593">
                      <a:moveTo>
                        <a:pt x="0" y="32625"/>
                      </a:moveTo>
                      <a:cubicBezTo>
                        <a:pt x="25743" y="1244"/>
                        <a:pt x="64791" y="-13940"/>
                        <a:pt x="86195" y="16718"/>
                      </a:cubicBezTo>
                      <a:cubicBezTo>
                        <a:pt x="122929" y="69212"/>
                        <a:pt x="73468" y="172899"/>
                        <a:pt x="20681" y="161763"/>
                      </a:cubicBezTo>
                    </a:path>
                  </a:pathLst>
                </a:custGeom>
                <a:noFill/>
                <a:ln w="14459" cap="rnd">
                  <a:solidFill>
                    <a:srgbClr val="2E2E2E"/>
                  </a:solidFill>
                  <a:prstDash val="solid"/>
                  <a:round/>
                </a:ln>
              </p:spPr>
              <p:txBody>
                <a:bodyPr rtlCol="0" anchor="ctr"/>
                <a:lstStyle/>
                <a:p>
                  <a:endParaRPr lang="fr-FR"/>
                </a:p>
              </p:txBody>
            </p:sp>
          </p:grpSp>
          <p:sp>
            <p:nvSpPr>
              <p:cNvPr id="778" name="Forme libre 777">
                <a:extLst>
                  <a:ext uri="{FF2B5EF4-FFF2-40B4-BE49-F238E27FC236}">
                    <a16:creationId xmlns:a16="http://schemas.microsoft.com/office/drawing/2014/main" id="{E0D99905-24EA-D3AF-0C61-9A73DF9FEA21}"/>
                  </a:ext>
                </a:extLst>
              </p:cNvPr>
              <p:cNvSpPr/>
              <p:nvPr/>
            </p:nvSpPr>
            <p:spPr>
              <a:xfrm>
                <a:off x="5053894" y="4878247"/>
                <a:ext cx="372740" cy="393152"/>
              </a:xfrm>
              <a:custGeom>
                <a:avLst/>
                <a:gdLst>
                  <a:gd name="connsiteX0" fmla="*/ 77572 w 372740"/>
                  <a:gd name="connsiteY0" fmla="*/ 96167 h 393152"/>
                  <a:gd name="connsiteX1" fmla="*/ 230438 w 372740"/>
                  <a:gd name="connsiteY1" fmla="*/ 161387 h 393152"/>
                  <a:gd name="connsiteX2" fmla="*/ 335000 w 372740"/>
                  <a:gd name="connsiteY2" fmla="*/ 0 h 393152"/>
                  <a:gd name="connsiteX3" fmla="*/ 370288 w 372740"/>
                  <a:gd name="connsiteY3" fmla="*/ 118871 h 393152"/>
                  <a:gd name="connsiteX4" fmla="*/ 255602 w 372740"/>
                  <a:gd name="connsiteY4" fmla="*/ 348659 h 393152"/>
                  <a:gd name="connsiteX5" fmla="*/ 30281 w 372740"/>
                  <a:gd name="connsiteY5" fmla="*/ 345188 h 393152"/>
                  <a:gd name="connsiteX6" fmla="*/ 4827 w 372740"/>
                  <a:gd name="connsiteY6" fmla="*/ 142587 h 393152"/>
                  <a:gd name="connsiteX7" fmla="*/ 35921 w 372740"/>
                  <a:gd name="connsiteY7" fmla="*/ 170497 h 393152"/>
                  <a:gd name="connsiteX8" fmla="*/ 77572 w 372740"/>
                  <a:gd name="connsiteY8" fmla="*/ 96167 h 393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740" h="393152">
                    <a:moveTo>
                      <a:pt x="77572" y="96167"/>
                    </a:moveTo>
                    <a:cubicBezTo>
                      <a:pt x="144966" y="75921"/>
                      <a:pt x="211203" y="106434"/>
                      <a:pt x="230438" y="161387"/>
                    </a:cubicBezTo>
                    <a:cubicBezTo>
                      <a:pt x="290167" y="155747"/>
                      <a:pt x="335000" y="0"/>
                      <a:pt x="335000" y="0"/>
                    </a:cubicBezTo>
                    <a:cubicBezTo>
                      <a:pt x="335000" y="0"/>
                      <a:pt x="354090" y="94287"/>
                      <a:pt x="370288" y="118871"/>
                    </a:cubicBezTo>
                    <a:cubicBezTo>
                      <a:pt x="386485" y="143455"/>
                      <a:pt x="319525" y="301226"/>
                      <a:pt x="255602" y="348659"/>
                    </a:cubicBezTo>
                    <a:cubicBezTo>
                      <a:pt x="186473" y="399996"/>
                      <a:pt x="72944" y="416771"/>
                      <a:pt x="30281" y="345188"/>
                    </a:cubicBezTo>
                    <a:cubicBezTo>
                      <a:pt x="-16432" y="266808"/>
                      <a:pt x="4827" y="142587"/>
                      <a:pt x="4827" y="142587"/>
                    </a:cubicBezTo>
                    <a:cubicBezTo>
                      <a:pt x="4827" y="142587"/>
                      <a:pt x="20157" y="173823"/>
                      <a:pt x="35921" y="170497"/>
                    </a:cubicBezTo>
                    <a:cubicBezTo>
                      <a:pt x="29702" y="127258"/>
                      <a:pt x="44020" y="106290"/>
                      <a:pt x="77572" y="96167"/>
                    </a:cubicBezTo>
                    <a:close/>
                  </a:path>
                </a:pathLst>
              </a:custGeom>
              <a:solidFill>
                <a:srgbClr val="2E2E2E"/>
              </a:solidFill>
              <a:ln w="1446" cap="flat">
                <a:noFill/>
                <a:prstDash val="solid"/>
                <a:miter/>
              </a:ln>
            </p:spPr>
            <p:txBody>
              <a:bodyPr rtlCol="0" anchor="ctr"/>
              <a:lstStyle/>
              <a:p>
                <a:endParaRPr lang="fr-FR"/>
              </a:p>
            </p:txBody>
          </p:sp>
          <p:sp>
            <p:nvSpPr>
              <p:cNvPr id="779" name="Forme libre 778">
                <a:extLst>
                  <a:ext uri="{FF2B5EF4-FFF2-40B4-BE49-F238E27FC236}">
                    <a16:creationId xmlns:a16="http://schemas.microsoft.com/office/drawing/2014/main" id="{3CEA27FB-B53C-AED7-32B0-0E531EFB3B16}"/>
                  </a:ext>
                </a:extLst>
              </p:cNvPr>
              <p:cNvSpPr/>
              <p:nvPr/>
            </p:nvSpPr>
            <p:spPr>
              <a:xfrm>
                <a:off x="5097390" y="5026320"/>
                <a:ext cx="134569" cy="93669"/>
              </a:xfrm>
              <a:custGeom>
                <a:avLst/>
                <a:gdLst>
                  <a:gd name="connsiteX0" fmla="*/ 235 w 134569"/>
                  <a:gd name="connsiteY0" fmla="*/ 29511 h 93669"/>
                  <a:gd name="connsiteX1" fmla="*/ 132709 w 134569"/>
                  <a:gd name="connsiteY1" fmla="*/ 44406 h 93669"/>
                  <a:gd name="connsiteX2" fmla="*/ 70521 w 134569"/>
                  <a:gd name="connsiteY2" fmla="*/ 93574 h 93669"/>
                  <a:gd name="connsiteX3" fmla="*/ 235 w 134569"/>
                  <a:gd name="connsiteY3" fmla="*/ 29511 h 93669"/>
                </a:gdLst>
                <a:ahLst/>
                <a:cxnLst>
                  <a:cxn ang="0">
                    <a:pos x="connsiteX0" y="connsiteY0"/>
                  </a:cxn>
                  <a:cxn ang="0">
                    <a:pos x="connsiteX1" y="connsiteY1"/>
                  </a:cxn>
                  <a:cxn ang="0">
                    <a:pos x="connsiteX2" y="connsiteY2"/>
                  </a:cxn>
                  <a:cxn ang="0">
                    <a:pos x="connsiteX3" y="connsiteY3"/>
                  </a:cxn>
                </a:cxnLst>
                <a:rect l="l" t="t" r="r" b="b"/>
                <a:pathLst>
                  <a:path w="134569" h="93669">
                    <a:moveTo>
                      <a:pt x="235" y="29511"/>
                    </a:moveTo>
                    <a:cubicBezTo>
                      <a:pt x="-6129" y="-24863"/>
                      <a:pt x="118970" y="5361"/>
                      <a:pt x="132709" y="44406"/>
                    </a:cubicBezTo>
                    <a:cubicBezTo>
                      <a:pt x="141531" y="69279"/>
                      <a:pt x="118680" y="95454"/>
                      <a:pt x="70521" y="93574"/>
                    </a:cubicBezTo>
                    <a:cubicBezTo>
                      <a:pt x="22362" y="91694"/>
                      <a:pt x="4284" y="64796"/>
                      <a:pt x="235" y="29511"/>
                    </a:cubicBezTo>
                    <a:close/>
                  </a:path>
                </a:pathLst>
              </a:custGeom>
              <a:solidFill>
                <a:srgbClr val="FFFFFF"/>
              </a:solidFill>
              <a:ln w="1446" cap="flat">
                <a:noFill/>
                <a:prstDash val="solid"/>
                <a:miter/>
              </a:ln>
            </p:spPr>
            <p:txBody>
              <a:bodyPr rtlCol="0" anchor="ctr"/>
              <a:lstStyle/>
              <a:p>
                <a:endParaRPr lang="fr-FR"/>
              </a:p>
            </p:txBody>
          </p:sp>
          <p:sp>
            <p:nvSpPr>
              <p:cNvPr id="780" name="Forme libre 779">
                <a:extLst>
                  <a:ext uri="{FF2B5EF4-FFF2-40B4-BE49-F238E27FC236}">
                    <a16:creationId xmlns:a16="http://schemas.microsoft.com/office/drawing/2014/main" id="{34CBF2A1-182A-BDB6-4E44-D2766DD3451A}"/>
                  </a:ext>
                </a:extLst>
              </p:cNvPr>
              <p:cNvSpPr/>
              <p:nvPr/>
            </p:nvSpPr>
            <p:spPr>
              <a:xfrm>
                <a:off x="5129297" y="5055252"/>
                <a:ext cx="89231" cy="18387"/>
              </a:xfrm>
              <a:custGeom>
                <a:avLst/>
                <a:gdLst>
                  <a:gd name="connsiteX0" fmla="*/ 0 w 89231"/>
                  <a:gd name="connsiteY0" fmla="*/ 17064 h 18387"/>
                  <a:gd name="connsiteX1" fmla="*/ 89232 w 89231"/>
                  <a:gd name="connsiteY1" fmla="*/ 0 h 18387"/>
                </a:gdLst>
                <a:ahLst/>
                <a:cxnLst>
                  <a:cxn ang="0">
                    <a:pos x="connsiteX0" y="connsiteY0"/>
                  </a:cxn>
                  <a:cxn ang="0">
                    <a:pos x="connsiteX1" y="connsiteY1"/>
                  </a:cxn>
                </a:cxnLst>
                <a:rect l="l" t="t" r="r" b="b"/>
                <a:pathLst>
                  <a:path w="89231" h="18387">
                    <a:moveTo>
                      <a:pt x="0" y="17064"/>
                    </a:moveTo>
                    <a:cubicBezTo>
                      <a:pt x="0" y="17064"/>
                      <a:pt x="58283" y="25452"/>
                      <a:pt x="89232" y="0"/>
                    </a:cubicBezTo>
                  </a:path>
                </a:pathLst>
              </a:custGeom>
              <a:noFill/>
              <a:ln w="14459" cap="rnd">
                <a:solidFill>
                  <a:srgbClr val="2E2E2E"/>
                </a:solidFill>
                <a:prstDash val="solid"/>
                <a:round/>
              </a:ln>
            </p:spPr>
            <p:txBody>
              <a:bodyPr rtlCol="0" anchor="ctr"/>
              <a:lstStyle/>
              <a:p>
                <a:endParaRPr lang="fr-FR"/>
              </a:p>
            </p:txBody>
          </p:sp>
          <p:sp>
            <p:nvSpPr>
              <p:cNvPr id="781" name="Forme libre 780">
                <a:extLst>
                  <a:ext uri="{FF2B5EF4-FFF2-40B4-BE49-F238E27FC236}">
                    <a16:creationId xmlns:a16="http://schemas.microsoft.com/office/drawing/2014/main" id="{48CD6E22-DEF1-63F3-5778-A06050CBBF38}"/>
                  </a:ext>
                </a:extLst>
              </p:cNvPr>
              <p:cNvSpPr/>
              <p:nvPr/>
            </p:nvSpPr>
            <p:spPr>
              <a:xfrm rot="-402811">
                <a:off x="5159149" y="4759354"/>
                <a:ext cx="111065" cy="146340"/>
              </a:xfrm>
              <a:custGeom>
                <a:avLst/>
                <a:gdLst>
                  <a:gd name="connsiteX0" fmla="*/ 111065 w 111065"/>
                  <a:gd name="connsiteY0" fmla="*/ 73170 h 146340"/>
                  <a:gd name="connsiteX1" fmla="*/ 55532 w 111065"/>
                  <a:gd name="connsiteY1" fmla="*/ 146341 h 146340"/>
                  <a:gd name="connsiteX2" fmla="*/ 0 w 111065"/>
                  <a:gd name="connsiteY2" fmla="*/ 73170 h 146340"/>
                  <a:gd name="connsiteX3" fmla="*/ 55532 w 111065"/>
                  <a:gd name="connsiteY3" fmla="*/ 0 h 146340"/>
                  <a:gd name="connsiteX4" fmla="*/ 111065 w 111065"/>
                  <a:gd name="connsiteY4" fmla="*/ 73170 h 146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065" h="146340">
                    <a:moveTo>
                      <a:pt x="111065" y="73170"/>
                    </a:moveTo>
                    <a:cubicBezTo>
                      <a:pt x="111065" y="113581"/>
                      <a:pt x="86202" y="146341"/>
                      <a:pt x="55532" y="146341"/>
                    </a:cubicBezTo>
                    <a:cubicBezTo>
                      <a:pt x="24863" y="146341"/>
                      <a:pt x="0" y="113581"/>
                      <a:pt x="0" y="73170"/>
                    </a:cubicBezTo>
                    <a:cubicBezTo>
                      <a:pt x="0" y="32759"/>
                      <a:pt x="24863" y="0"/>
                      <a:pt x="55532" y="0"/>
                    </a:cubicBezTo>
                    <a:cubicBezTo>
                      <a:pt x="86202" y="0"/>
                      <a:pt x="111065" y="32760"/>
                      <a:pt x="111065" y="73170"/>
                    </a:cubicBezTo>
                    <a:close/>
                  </a:path>
                </a:pathLst>
              </a:custGeom>
              <a:noFill/>
              <a:ln w="14458" cap="rnd">
                <a:solidFill>
                  <a:srgbClr val="2E2E2E"/>
                </a:solidFill>
                <a:prstDash val="solid"/>
                <a:round/>
              </a:ln>
            </p:spPr>
            <p:txBody>
              <a:bodyPr rtlCol="0" anchor="ctr"/>
              <a:lstStyle/>
              <a:p>
                <a:endParaRPr lang="fr-FR"/>
              </a:p>
            </p:txBody>
          </p:sp>
          <p:sp>
            <p:nvSpPr>
              <p:cNvPr id="782" name="Forme libre 781">
                <a:extLst>
                  <a:ext uri="{FF2B5EF4-FFF2-40B4-BE49-F238E27FC236}">
                    <a16:creationId xmlns:a16="http://schemas.microsoft.com/office/drawing/2014/main" id="{01CF3744-D7B6-D09B-FDAA-5AC8FA881D3D}"/>
                  </a:ext>
                </a:extLst>
              </p:cNvPr>
              <p:cNvSpPr/>
              <p:nvPr/>
            </p:nvSpPr>
            <p:spPr>
              <a:xfrm rot="-402811">
                <a:off x="5010759" y="4776699"/>
                <a:ext cx="111065" cy="146340"/>
              </a:xfrm>
              <a:custGeom>
                <a:avLst/>
                <a:gdLst>
                  <a:gd name="connsiteX0" fmla="*/ 111065 w 111065"/>
                  <a:gd name="connsiteY0" fmla="*/ 73170 h 146340"/>
                  <a:gd name="connsiteX1" fmla="*/ 55533 w 111065"/>
                  <a:gd name="connsiteY1" fmla="*/ 146341 h 146340"/>
                  <a:gd name="connsiteX2" fmla="*/ 0 w 111065"/>
                  <a:gd name="connsiteY2" fmla="*/ 73170 h 146340"/>
                  <a:gd name="connsiteX3" fmla="*/ 55533 w 111065"/>
                  <a:gd name="connsiteY3" fmla="*/ 0 h 146340"/>
                  <a:gd name="connsiteX4" fmla="*/ 111065 w 111065"/>
                  <a:gd name="connsiteY4" fmla="*/ 73170 h 146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065" h="146340">
                    <a:moveTo>
                      <a:pt x="111065" y="73170"/>
                    </a:moveTo>
                    <a:cubicBezTo>
                      <a:pt x="111065" y="113581"/>
                      <a:pt x="86202" y="146341"/>
                      <a:pt x="55533" y="146341"/>
                    </a:cubicBezTo>
                    <a:cubicBezTo>
                      <a:pt x="24863" y="146341"/>
                      <a:pt x="0" y="113581"/>
                      <a:pt x="0" y="73170"/>
                    </a:cubicBezTo>
                    <a:cubicBezTo>
                      <a:pt x="0" y="32759"/>
                      <a:pt x="24863" y="0"/>
                      <a:pt x="55533" y="0"/>
                    </a:cubicBezTo>
                    <a:cubicBezTo>
                      <a:pt x="86202" y="0"/>
                      <a:pt x="111065" y="32760"/>
                      <a:pt x="111065" y="73170"/>
                    </a:cubicBezTo>
                    <a:close/>
                  </a:path>
                </a:pathLst>
              </a:custGeom>
              <a:noFill/>
              <a:ln w="14458" cap="rnd">
                <a:solidFill>
                  <a:srgbClr val="2E2E2E"/>
                </a:solidFill>
                <a:prstDash val="solid"/>
                <a:round/>
              </a:ln>
            </p:spPr>
            <p:txBody>
              <a:bodyPr rtlCol="0" anchor="ctr"/>
              <a:lstStyle/>
              <a:p>
                <a:endParaRPr lang="fr-FR"/>
              </a:p>
            </p:txBody>
          </p:sp>
          <p:sp>
            <p:nvSpPr>
              <p:cNvPr id="783" name="Forme libre 782">
                <a:extLst>
                  <a:ext uri="{FF2B5EF4-FFF2-40B4-BE49-F238E27FC236}">
                    <a16:creationId xmlns:a16="http://schemas.microsoft.com/office/drawing/2014/main" id="{766D71E3-0B5E-0BE7-366E-9B64CE2C0082}"/>
                  </a:ext>
                </a:extLst>
              </p:cNvPr>
              <p:cNvSpPr/>
              <p:nvPr/>
            </p:nvSpPr>
            <p:spPr>
              <a:xfrm>
                <a:off x="5257432" y="4816209"/>
                <a:ext cx="189021" cy="723"/>
              </a:xfrm>
              <a:custGeom>
                <a:avLst/>
                <a:gdLst>
                  <a:gd name="connsiteX0" fmla="*/ 189022 w 189021"/>
                  <a:gd name="connsiteY0" fmla="*/ 723 h 723"/>
                  <a:gd name="connsiteX1" fmla="*/ 0 w 189021"/>
                  <a:gd name="connsiteY1" fmla="*/ 0 h 723"/>
                </a:gdLst>
                <a:ahLst/>
                <a:cxnLst>
                  <a:cxn ang="0">
                    <a:pos x="connsiteX0" y="connsiteY0"/>
                  </a:cxn>
                  <a:cxn ang="0">
                    <a:pos x="connsiteX1" y="connsiteY1"/>
                  </a:cxn>
                </a:cxnLst>
                <a:rect l="l" t="t" r="r" b="b"/>
                <a:pathLst>
                  <a:path w="189021" h="723">
                    <a:moveTo>
                      <a:pt x="189022" y="723"/>
                    </a:moveTo>
                    <a:lnTo>
                      <a:pt x="0" y="0"/>
                    </a:lnTo>
                  </a:path>
                </a:pathLst>
              </a:custGeom>
              <a:ln w="14459" cap="rnd">
                <a:solidFill>
                  <a:srgbClr val="2E2E2E"/>
                </a:solidFill>
                <a:prstDash val="solid"/>
                <a:round/>
              </a:ln>
            </p:spPr>
            <p:txBody>
              <a:bodyPr rtlCol="0" anchor="ctr"/>
              <a:lstStyle/>
              <a:p>
                <a:endParaRPr lang="fr-FR"/>
              </a:p>
            </p:txBody>
          </p:sp>
          <p:sp>
            <p:nvSpPr>
              <p:cNvPr id="784" name="Forme libre 783">
                <a:extLst>
                  <a:ext uri="{FF2B5EF4-FFF2-40B4-BE49-F238E27FC236}">
                    <a16:creationId xmlns:a16="http://schemas.microsoft.com/office/drawing/2014/main" id="{79B5DF9B-7CF3-D671-E53B-CBE9ECDF3096}"/>
                  </a:ext>
                </a:extLst>
              </p:cNvPr>
              <p:cNvSpPr/>
              <p:nvPr/>
            </p:nvSpPr>
            <p:spPr>
              <a:xfrm>
                <a:off x="5110351" y="4802615"/>
                <a:ext cx="52353" cy="6218"/>
              </a:xfrm>
              <a:custGeom>
                <a:avLst/>
                <a:gdLst>
                  <a:gd name="connsiteX0" fmla="*/ 52353 w 52353"/>
                  <a:gd name="connsiteY0" fmla="*/ 0 h 6218"/>
                  <a:gd name="connsiteX1" fmla="*/ 0 w 52353"/>
                  <a:gd name="connsiteY1" fmla="*/ 6218 h 6218"/>
                </a:gdLst>
                <a:ahLst/>
                <a:cxnLst>
                  <a:cxn ang="0">
                    <a:pos x="connsiteX0" y="connsiteY0"/>
                  </a:cxn>
                  <a:cxn ang="0">
                    <a:pos x="connsiteX1" y="connsiteY1"/>
                  </a:cxn>
                </a:cxnLst>
                <a:rect l="l" t="t" r="r" b="b"/>
                <a:pathLst>
                  <a:path w="52353" h="6218">
                    <a:moveTo>
                      <a:pt x="52353" y="0"/>
                    </a:moveTo>
                    <a:lnTo>
                      <a:pt x="0" y="6218"/>
                    </a:lnTo>
                  </a:path>
                </a:pathLst>
              </a:custGeom>
              <a:ln w="14459" cap="rnd">
                <a:solidFill>
                  <a:srgbClr val="2E2E2E"/>
                </a:solidFill>
                <a:prstDash val="solid"/>
                <a:round/>
              </a:ln>
            </p:spPr>
            <p:txBody>
              <a:bodyPr rtlCol="0" anchor="ctr"/>
              <a:lstStyle/>
              <a:p>
                <a:endParaRPr lang="fr-FR"/>
              </a:p>
            </p:txBody>
          </p:sp>
        </p:grpSp>
        <p:sp>
          <p:nvSpPr>
            <p:cNvPr id="785" name="Forme libre 784">
              <a:extLst>
                <a:ext uri="{FF2B5EF4-FFF2-40B4-BE49-F238E27FC236}">
                  <a16:creationId xmlns:a16="http://schemas.microsoft.com/office/drawing/2014/main" id="{67B3DE79-844C-42E8-A031-116F7F0D9F92}"/>
                </a:ext>
              </a:extLst>
            </p:cNvPr>
            <p:cNvSpPr/>
            <p:nvPr/>
          </p:nvSpPr>
          <p:spPr>
            <a:xfrm>
              <a:off x="4907012" y="6681699"/>
              <a:ext cx="78674" cy="78668"/>
            </a:xfrm>
            <a:custGeom>
              <a:avLst/>
              <a:gdLst>
                <a:gd name="connsiteX0" fmla="*/ 78675 w 78674"/>
                <a:gd name="connsiteY0" fmla="*/ 39334 h 78668"/>
                <a:gd name="connsiteX1" fmla="*/ 39337 w 78674"/>
                <a:gd name="connsiteY1" fmla="*/ 78669 h 78668"/>
                <a:gd name="connsiteX2" fmla="*/ 0 w 78674"/>
                <a:gd name="connsiteY2" fmla="*/ 39334 h 78668"/>
                <a:gd name="connsiteX3" fmla="*/ 39337 w 78674"/>
                <a:gd name="connsiteY3" fmla="*/ 0 h 78668"/>
                <a:gd name="connsiteX4" fmla="*/ 78675 w 78674"/>
                <a:gd name="connsiteY4" fmla="*/ 39334 h 78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74" h="78668">
                  <a:moveTo>
                    <a:pt x="78675" y="39334"/>
                  </a:moveTo>
                  <a:cubicBezTo>
                    <a:pt x="78675" y="61058"/>
                    <a:pt x="61063" y="78669"/>
                    <a:pt x="39337" y="78669"/>
                  </a:cubicBezTo>
                  <a:cubicBezTo>
                    <a:pt x="17612" y="78669"/>
                    <a:pt x="0" y="61058"/>
                    <a:pt x="0" y="39334"/>
                  </a:cubicBezTo>
                  <a:cubicBezTo>
                    <a:pt x="0" y="17611"/>
                    <a:pt x="17612" y="0"/>
                    <a:pt x="39337" y="0"/>
                  </a:cubicBezTo>
                  <a:cubicBezTo>
                    <a:pt x="61063" y="0"/>
                    <a:pt x="78675" y="17611"/>
                    <a:pt x="78675" y="39334"/>
                  </a:cubicBezTo>
                  <a:close/>
                </a:path>
              </a:pathLst>
            </a:custGeom>
            <a:solidFill>
              <a:srgbClr val="C1C7D7"/>
            </a:solidFill>
            <a:ln w="1446" cap="flat">
              <a:noFill/>
              <a:prstDash val="solid"/>
              <a:miter/>
            </a:ln>
          </p:spPr>
          <p:txBody>
            <a:bodyPr rtlCol="0" anchor="ctr"/>
            <a:lstStyle/>
            <a:p>
              <a:endParaRPr lang="fr-FR"/>
            </a:p>
          </p:txBody>
        </p:sp>
        <p:sp>
          <p:nvSpPr>
            <p:cNvPr id="786" name="Forme libre 785">
              <a:extLst>
                <a:ext uri="{FF2B5EF4-FFF2-40B4-BE49-F238E27FC236}">
                  <a16:creationId xmlns:a16="http://schemas.microsoft.com/office/drawing/2014/main" id="{4124FA25-A250-92BE-C9BE-6B14FF9F3D63}"/>
                </a:ext>
              </a:extLst>
            </p:cNvPr>
            <p:cNvSpPr/>
            <p:nvPr/>
          </p:nvSpPr>
          <p:spPr>
            <a:xfrm>
              <a:off x="4946350" y="6715538"/>
              <a:ext cx="1446" cy="561816"/>
            </a:xfrm>
            <a:custGeom>
              <a:avLst/>
              <a:gdLst>
                <a:gd name="connsiteX0" fmla="*/ 0 w 1446"/>
                <a:gd name="connsiteY0" fmla="*/ 561816 h 561816"/>
                <a:gd name="connsiteX1" fmla="*/ 0 w 1446"/>
                <a:gd name="connsiteY1" fmla="*/ 0 h 561816"/>
              </a:gdLst>
              <a:ahLst/>
              <a:cxnLst>
                <a:cxn ang="0">
                  <a:pos x="connsiteX0" y="connsiteY0"/>
                </a:cxn>
                <a:cxn ang="0">
                  <a:pos x="connsiteX1" y="connsiteY1"/>
                </a:cxn>
              </a:cxnLst>
              <a:rect l="l" t="t" r="r" b="b"/>
              <a:pathLst>
                <a:path w="1446" h="561816">
                  <a:moveTo>
                    <a:pt x="0" y="561816"/>
                  </a:moveTo>
                  <a:lnTo>
                    <a:pt x="0" y="0"/>
                  </a:lnTo>
                </a:path>
              </a:pathLst>
            </a:custGeom>
            <a:ln w="14459" cap="rnd">
              <a:solidFill>
                <a:srgbClr val="C1C7D7"/>
              </a:solidFill>
              <a:prstDash val="solid"/>
              <a:round/>
            </a:ln>
          </p:spPr>
          <p:txBody>
            <a:bodyPr rtlCol="0" anchor="ctr"/>
            <a:lstStyle/>
            <a:p>
              <a:endParaRPr lang="fr-FR"/>
            </a:p>
          </p:txBody>
        </p:sp>
        <p:grpSp>
          <p:nvGrpSpPr>
            <p:cNvPr id="787" name="Graphique 595">
              <a:extLst>
                <a:ext uri="{FF2B5EF4-FFF2-40B4-BE49-F238E27FC236}">
                  <a16:creationId xmlns:a16="http://schemas.microsoft.com/office/drawing/2014/main" id="{2A776CBE-CAB9-E1A4-7969-FBCA2B644DA0}"/>
                </a:ext>
              </a:extLst>
            </p:cNvPr>
            <p:cNvGrpSpPr/>
            <p:nvPr/>
          </p:nvGrpSpPr>
          <p:grpSpPr>
            <a:xfrm>
              <a:off x="2701739" y="4517349"/>
              <a:ext cx="766968" cy="766911"/>
              <a:chOff x="2701739" y="4517349"/>
              <a:chExt cx="766968" cy="766911"/>
            </a:xfrm>
          </p:grpSpPr>
          <p:sp>
            <p:nvSpPr>
              <p:cNvPr id="788" name="Forme libre 787">
                <a:extLst>
                  <a:ext uri="{FF2B5EF4-FFF2-40B4-BE49-F238E27FC236}">
                    <a16:creationId xmlns:a16="http://schemas.microsoft.com/office/drawing/2014/main" id="{4BDD24FB-9721-90F6-1E40-75599FD937DC}"/>
                  </a:ext>
                </a:extLst>
              </p:cNvPr>
              <p:cNvSpPr/>
              <p:nvPr/>
            </p:nvSpPr>
            <p:spPr>
              <a:xfrm rot="-2700000">
                <a:off x="2814059" y="4629661"/>
                <a:ext cx="542328" cy="542288"/>
              </a:xfrm>
              <a:custGeom>
                <a:avLst/>
                <a:gdLst>
                  <a:gd name="connsiteX0" fmla="*/ 542328 w 542328"/>
                  <a:gd name="connsiteY0" fmla="*/ 271144 h 542288"/>
                  <a:gd name="connsiteX1" fmla="*/ 271164 w 542328"/>
                  <a:gd name="connsiteY1" fmla="*/ 542289 h 542288"/>
                  <a:gd name="connsiteX2" fmla="*/ 0 w 542328"/>
                  <a:gd name="connsiteY2" fmla="*/ 271144 h 542288"/>
                  <a:gd name="connsiteX3" fmla="*/ 271164 w 542328"/>
                  <a:gd name="connsiteY3" fmla="*/ 0 h 542288"/>
                  <a:gd name="connsiteX4" fmla="*/ 542328 w 542328"/>
                  <a:gd name="connsiteY4" fmla="*/ 271144 h 542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328" h="542288">
                    <a:moveTo>
                      <a:pt x="542328" y="271144"/>
                    </a:moveTo>
                    <a:cubicBezTo>
                      <a:pt x="542328" y="420893"/>
                      <a:pt x="420924" y="542289"/>
                      <a:pt x="271164" y="542289"/>
                    </a:cubicBezTo>
                    <a:cubicBezTo>
                      <a:pt x="121404" y="542289"/>
                      <a:pt x="0" y="420893"/>
                      <a:pt x="0" y="271144"/>
                    </a:cubicBezTo>
                    <a:cubicBezTo>
                      <a:pt x="0" y="121395"/>
                      <a:pt x="121404" y="0"/>
                      <a:pt x="271164" y="0"/>
                    </a:cubicBezTo>
                    <a:cubicBezTo>
                      <a:pt x="420924" y="0"/>
                      <a:pt x="542328" y="121395"/>
                      <a:pt x="542328" y="271144"/>
                    </a:cubicBezTo>
                    <a:close/>
                  </a:path>
                </a:pathLst>
              </a:custGeom>
              <a:solidFill>
                <a:srgbClr val="FFFFFF"/>
              </a:solidFill>
              <a:ln w="14459" cap="rnd">
                <a:solidFill>
                  <a:srgbClr val="C1C7D7"/>
                </a:solidFill>
                <a:prstDash val="solid"/>
                <a:round/>
              </a:ln>
            </p:spPr>
            <p:txBody>
              <a:bodyPr rtlCol="0" anchor="ctr"/>
              <a:lstStyle/>
              <a:p>
                <a:endParaRPr lang="fr-FR"/>
              </a:p>
            </p:txBody>
          </p:sp>
          <p:grpSp>
            <p:nvGrpSpPr>
              <p:cNvPr id="789" name="Graphique 595">
                <a:extLst>
                  <a:ext uri="{FF2B5EF4-FFF2-40B4-BE49-F238E27FC236}">
                    <a16:creationId xmlns:a16="http://schemas.microsoft.com/office/drawing/2014/main" id="{AB219A0A-41EB-EA3A-2F21-4956B28A56F6}"/>
                  </a:ext>
                </a:extLst>
              </p:cNvPr>
              <p:cNvGrpSpPr/>
              <p:nvPr/>
            </p:nvGrpSpPr>
            <p:grpSpPr>
              <a:xfrm>
                <a:off x="2893147" y="4681576"/>
                <a:ext cx="384984" cy="452562"/>
                <a:chOff x="2893147" y="4681576"/>
                <a:chExt cx="384984" cy="452562"/>
              </a:xfrm>
              <a:noFill/>
            </p:grpSpPr>
            <p:grpSp>
              <p:nvGrpSpPr>
                <p:cNvPr id="790" name="Graphique 595">
                  <a:extLst>
                    <a:ext uri="{FF2B5EF4-FFF2-40B4-BE49-F238E27FC236}">
                      <a16:creationId xmlns:a16="http://schemas.microsoft.com/office/drawing/2014/main" id="{07F5DC33-072B-9A9D-F42E-36727723E968}"/>
                    </a:ext>
                  </a:extLst>
                </p:cNvPr>
                <p:cNvGrpSpPr/>
                <p:nvPr/>
              </p:nvGrpSpPr>
              <p:grpSpPr>
                <a:xfrm>
                  <a:off x="2978728" y="4769240"/>
                  <a:ext cx="213787" cy="364897"/>
                  <a:chOff x="2978728" y="4769240"/>
                  <a:chExt cx="213787" cy="364897"/>
                </a:xfrm>
                <a:noFill/>
              </p:grpSpPr>
              <p:sp>
                <p:nvSpPr>
                  <p:cNvPr id="791" name="Forme libre 790">
                    <a:extLst>
                      <a:ext uri="{FF2B5EF4-FFF2-40B4-BE49-F238E27FC236}">
                        <a16:creationId xmlns:a16="http://schemas.microsoft.com/office/drawing/2014/main" id="{AC237CB0-6641-1EF2-1669-6A92E4AB5CEB}"/>
                      </a:ext>
                    </a:extLst>
                  </p:cNvPr>
                  <p:cNvSpPr/>
                  <p:nvPr/>
                </p:nvSpPr>
                <p:spPr>
                  <a:xfrm>
                    <a:off x="2978728" y="4769240"/>
                    <a:ext cx="213787" cy="244074"/>
                  </a:xfrm>
                  <a:custGeom>
                    <a:avLst/>
                    <a:gdLst>
                      <a:gd name="connsiteX0" fmla="*/ 162591 w 213787"/>
                      <a:gd name="connsiteY0" fmla="*/ 241905 h 244074"/>
                      <a:gd name="connsiteX1" fmla="*/ 188044 w 213787"/>
                      <a:gd name="connsiteY1" fmla="*/ 176251 h 244074"/>
                      <a:gd name="connsiteX2" fmla="*/ 213787 w 213787"/>
                      <a:gd name="connsiteY2" fmla="*/ 106838 h 244074"/>
                      <a:gd name="connsiteX3" fmla="*/ 94763 w 213787"/>
                      <a:gd name="connsiteY3" fmla="*/ 693 h 244074"/>
                      <a:gd name="connsiteX4" fmla="*/ 903 w 213787"/>
                      <a:gd name="connsiteY4" fmla="*/ 92955 h 244074"/>
                      <a:gd name="connsiteX5" fmla="*/ 27080 w 213787"/>
                      <a:gd name="connsiteY5" fmla="*/ 177842 h 244074"/>
                      <a:gd name="connsiteX6" fmla="*/ 51232 w 213787"/>
                      <a:gd name="connsiteY6" fmla="*/ 244074 h 244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787" h="244074">
                        <a:moveTo>
                          <a:pt x="162591" y="241905"/>
                        </a:moveTo>
                        <a:cubicBezTo>
                          <a:pt x="162591" y="217610"/>
                          <a:pt x="172280" y="194762"/>
                          <a:pt x="188044" y="176251"/>
                        </a:cubicBezTo>
                        <a:cubicBezTo>
                          <a:pt x="204097" y="157596"/>
                          <a:pt x="213787" y="133302"/>
                          <a:pt x="213787" y="106838"/>
                        </a:cubicBezTo>
                        <a:cubicBezTo>
                          <a:pt x="213787" y="43787"/>
                          <a:pt x="159264" y="-6538"/>
                          <a:pt x="94763" y="693"/>
                        </a:cubicBezTo>
                        <a:cubicBezTo>
                          <a:pt x="46459" y="6043"/>
                          <a:pt x="7122" y="44655"/>
                          <a:pt x="903" y="92955"/>
                        </a:cubicBezTo>
                        <a:cubicBezTo>
                          <a:pt x="-3291" y="125637"/>
                          <a:pt x="7411" y="155861"/>
                          <a:pt x="27080" y="177842"/>
                        </a:cubicBezTo>
                        <a:cubicBezTo>
                          <a:pt x="43277" y="195919"/>
                          <a:pt x="51232" y="219924"/>
                          <a:pt x="51232" y="244074"/>
                        </a:cubicBezTo>
                      </a:path>
                    </a:pathLst>
                  </a:custGeom>
                  <a:noFill/>
                  <a:ln w="14459" cap="rnd">
                    <a:solidFill>
                      <a:srgbClr val="C1C7D7"/>
                    </a:solidFill>
                    <a:prstDash val="solid"/>
                    <a:round/>
                  </a:ln>
                </p:spPr>
                <p:txBody>
                  <a:bodyPr rtlCol="0" anchor="ctr"/>
                  <a:lstStyle/>
                  <a:p>
                    <a:endParaRPr lang="fr-FR"/>
                  </a:p>
                </p:txBody>
              </p:sp>
              <p:sp>
                <p:nvSpPr>
                  <p:cNvPr id="792" name="Forme libre 791">
                    <a:extLst>
                      <a:ext uri="{FF2B5EF4-FFF2-40B4-BE49-F238E27FC236}">
                        <a16:creationId xmlns:a16="http://schemas.microsoft.com/office/drawing/2014/main" id="{880355D9-E165-45A6-6352-F6B948E871B2}"/>
                      </a:ext>
                    </a:extLst>
                  </p:cNvPr>
                  <p:cNvSpPr/>
                  <p:nvPr/>
                </p:nvSpPr>
                <p:spPr>
                  <a:xfrm>
                    <a:off x="3029959" y="5013459"/>
                    <a:ext cx="111503" cy="37309"/>
                  </a:xfrm>
                  <a:custGeom>
                    <a:avLst/>
                    <a:gdLst>
                      <a:gd name="connsiteX0" fmla="*/ 95306 w 111503"/>
                      <a:gd name="connsiteY0" fmla="*/ 37310 h 37309"/>
                      <a:gd name="connsiteX1" fmla="*/ 16198 w 111503"/>
                      <a:gd name="connsiteY1" fmla="*/ 37310 h 37309"/>
                      <a:gd name="connsiteX2" fmla="*/ 0 w 111503"/>
                      <a:gd name="connsiteY2" fmla="*/ 21113 h 37309"/>
                      <a:gd name="connsiteX3" fmla="*/ 0 w 111503"/>
                      <a:gd name="connsiteY3" fmla="*/ 0 h 37309"/>
                      <a:gd name="connsiteX4" fmla="*/ 111504 w 111503"/>
                      <a:gd name="connsiteY4" fmla="*/ 0 h 37309"/>
                      <a:gd name="connsiteX5" fmla="*/ 111504 w 111503"/>
                      <a:gd name="connsiteY5" fmla="*/ 21113 h 37309"/>
                      <a:gd name="connsiteX6" fmla="*/ 95306 w 111503"/>
                      <a:gd name="connsiteY6" fmla="*/ 37310 h 37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503" h="37309">
                        <a:moveTo>
                          <a:pt x="95306" y="37310"/>
                        </a:moveTo>
                        <a:lnTo>
                          <a:pt x="16198" y="37310"/>
                        </a:lnTo>
                        <a:cubicBezTo>
                          <a:pt x="7231" y="37310"/>
                          <a:pt x="0" y="30079"/>
                          <a:pt x="0" y="21113"/>
                        </a:cubicBezTo>
                        <a:lnTo>
                          <a:pt x="0" y="0"/>
                        </a:lnTo>
                        <a:lnTo>
                          <a:pt x="111504" y="0"/>
                        </a:lnTo>
                        <a:lnTo>
                          <a:pt x="111504" y="21113"/>
                        </a:lnTo>
                        <a:cubicBezTo>
                          <a:pt x="111504" y="30079"/>
                          <a:pt x="104273" y="37310"/>
                          <a:pt x="95306" y="37310"/>
                        </a:cubicBezTo>
                        <a:close/>
                      </a:path>
                    </a:pathLst>
                  </a:custGeom>
                  <a:noFill/>
                  <a:ln w="14459" cap="rnd">
                    <a:solidFill>
                      <a:srgbClr val="C1C7D7"/>
                    </a:solidFill>
                    <a:prstDash val="solid"/>
                    <a:round/>
                  </a:ln>
                </p:spPr>
                <p:txBody>
                  <a:bodyPr rtlCol="0" anchor="ctr"/>
                  <a:lstStyle/>
                  <a:p>
                    <a:endParaRPr lang="fr-FR"/>
                  </a:p>
                </p:txBody>
              </p:sp>
              <p:sp>
                <p:nvSpPr>
                  <p:cNvPr id="793" name="Forme libre 792">
                    <a:extLst>
                      <a:ext uri="{FF2B5EF4-FFF2-40B4-BE49-F238E27FC236}">
                        <a16:creationId xmlns:a16="http://schemas.microsoft.com/office/drawing/2014/main" id="{E80FD09F-7A8D-68FA-F453-59E821307C18}"/>
                      </a:ext>
                    </a:extLst>
                  </p:cNvPr>
                  <p:cNvSpPr/>
                  <p:nvPr/>
                </p:nvSpPr>
                <p:spPr>
                  <a:xfrm>
                    <a:off x="3038781" y="5078824"/>
                    <a:ext cx="93859" cy="1446"/>
                  </a:xfrm>
                  <a:custGeom>
                    <a:avLst/>
                    <a:gdLst>
                      <a:gd name="connsiteX0" fmla="*/ 0 w 93859"/>
                      <a:gd name="connsiteY0" fmla="*/ 0 h 1446"/>
                      <a:gd name="connsiteX1" fmla="*/ 93860 w 93859"/>
                      <a:gd name="connsiteY1" fmla="*/ 0 h 1446"/>
                    </a:gdLst>
                    <a:ahLst/>
                    <a:cxnLst>
                      <a:cxn ang="0">
                        <a:pos x="connsiteX0" y="connsiteY0"/>
                      </a:cxn>
                      <a:cxn ang="0">
                        <a:pos x="connsiteX1" y="connsiteY1"/>
                      </a:cxn>
                    </a:cxnLst>
                    <a:rect l="l" t="t" r="r" b="b"/>
                    <a:pathLst>
                      <a:path w="93859" h="1446">
                        <a:moveTo>
                          <a:pt x="0" y="0"/>
                        </a:moveTo>
                        <a:lnTo>
                          <a:pt x="93860" y="0"/>
                        </a:lnTo>
                      </a:path>
                    </a:pathLst>
                  </a:custGeom>
                  <a:ln w="14459" cap="rnd">
                    <a:solidFill>
                      <a:srgbClr val="C1C7D7"/>
                    </a:solidFill>
                    <a:prstDash val="solid"/>
                    <a:round/>
                  </a:ln>
                </p:spPr>
                <p:txBody>
                  <a:bodyPr rtlCol="0" anchor="ctr"/>
                  <a:lstStyle/>
                  <a:p>
                    <a:endParaRPr lang="fr-FR"/>
                  </a:p>
                </p:txBody>
              </p:sp>
              <p:sp>
                <p:nvSpPr>
                  <p:cNvPr id="794" name="Forme libre 793">
                    <a:extLst>
                      <a:ext uri="{FF2B5EF4-FFF2-40B4-BE49-F238E27FC236}">
                        <a16:creationId xmlns:a16="http://schemas.microsoft.com/office/drawing/2014/main" id="{1779FAD0-13B4-7441-31D1-1A8410C91697}"/>
                      </a:ext>
                    </a:extLst>
                  </p:cNvPr>
                  <p:cNvSpPr/>
                  <p:nvPr/>
                </p:nvSpPr>
                <p:spPr>
                  <a:xfrm>
                    <a:off x="3038781" y="5105432"/>
                    <a:ext cx="93859" cy="1446"/>
                  </a:xfrm>
                  <a:custGeom>
                    <a:avLst/>
                    <a:gdLst>
                      <a:gd name="connsiteX0" fmla="*/ 0 w 93859"/>
                      <a:gd name="connsiteY0" fmla="*/ 0 h 1446"/>
                      <a:gd name="connsiteX1" fmla="*/ 93860 w 93859"/>
                      <a:gd name="connsiteY1" fmla="*/ 0 h 1446"/>
                    </a:gdLst>
                    <a:ahLst/>
                    <a:cxnLst>
                      <a:cxn ang="0">
                        <a:pos x="connsiteX0" y="connsiteY0"/>
                      </a:cxn>
                      <a:cxn ang="0">
                        <a:pos x="connsiteX1" y="connsiteY1"/>
                      </a:cxn>
                    </a:cxnLst>
                    <a:rect l="l" t="t" r="r" b="b"/>
                    <a:pathLst>
                      <a:path w="93859" h="1446">
                        <a:moveTo>
                          <a:pt x="0" y="0"/>
                        </a:moveTo>
                        <a:lnTo>
                          <a:pt x="93860" y="0"/>
                        </a:lnTo>
                      </a:path>
                    </a:pathLst>
                  </a:custGeom>
                  <a:ln w="14459" cap="rnd">
                    <a:solidFill>
                      <a:srgbClr val="C1C7D7"/>
                    </a:solidFill>
                    <a:prstDash val="solid"/>
                    <a:round/>
                  </a:ln>
                </p:spPr>
                <p:txBody>
                  <a:bodyPr rtlCol="0" anchor="ctr"/>
                  <a:lstStyle/>
                  <a:p>
                    <a:endParaRPr lang="fr-FR"/>
                  </a:p>
                </p:txBody>
              </p:sp>
              <p:sp>
                <p:nvSpPr>
                  <p:cNvPr id="795" name="Forme libre 794">
                    <a:extLst>
                      <a:ext uri="{FF2B5EF4-FFF2-40B4-BE49-F238E27FC236}">
                        <a16:creationId xmlns:a16="http://schemas.microsoft.com/office/drawing/2014/main" id="{D170EEAB-BDD6-AAF5-563E-3141CFD21E38}"/>
                      </a:ext>
                    </a:extLst>
                  </p:cNvPr>
                  <p:cNvSpPr/>
                  <p:nvPr/>
                </p:nvSpPr>
                <p:spPr>
                  <a:xfrm>
                    <a:off x="3058016" y="5122641"/>
                    <a:ext cx="55245" cy="11496"/>
                  </a:xfrm>
                  <a:custGeom>
                    <a:avLst/>
                    <a:gdLst>
                      <a:gd name="connsiteX0" fmla="*/ 55246 w 55245"/>
                      <a:gd name="connsiteY0" fmla="*/ 0 h 11496"/>
                      <a:gd name="connsiteX1" fmla="*/ 0 w 55245"/>
                      <a:gd name="connsiteY1" fmla="*/ 0 h 11496"/>
                    </a:gdLst>
                    <a:ahLst/>
                    <a:cxnLst>
                      <a:cxn ang="0">
                        <a:pos x="connsiteX0" y="connsiteY0"/>
                      </a:cxn>
                      <a:cxn ang="0">
                        <a:pos x="connsiteX1" y="connsiteY1"/>
                      </a:cxn>
                    </a:cxnLst>
                    <a:rect l="l" t="t" r="r" b="b"/>
                    <a:pathLst>
                      <a:path w="55245" h="11496">
                        <a:moveTo>
                          <a:pt x="55246" y="0"/>
                        </a:moveTo>
                        <a:cubicBezTo>
                          <a:pt x="39916" y="15329"/>
                          <a:pt x="15185" y="15329"/>
                          <a:pt x="0" y="0"/>
                        </a:cubicBezTo>
                      </a:path>
                    </a:pathLst>
                  </a:custGeom>
                  <a:noFill/>
                  <a:ln w="14459" cap="rnd">
                    <a:solidFill>
                      <a:srgbClr val="C1C7D7"/>
                    </a:solidFill>
                    <a:prstDash val="solid"/>
                    <a:round/>
                  </a:ln>
                </p:spPr>
                <p:txBody>
                  <a:bodyPr rtlCol="0" anchor="ctr"/>
                  <a:lstStyle/>
                  <a:p>
                    <a:endParaRPr lang="fr-FR"/>
                  </a:p>
                </p:txBody>
              </p:sp>
              <p:sp>
                <p:nvSpPr>
                  <p:cNvPr id="796" name="Forme libre 795">
                    <a:extLst>
                      <a:ext uri="{FF2B5EF4-FFF2-40B4-BE49-F238E27FC236}">
                        <a16:creationId xmlns:a16="http://schemas.microsoft.com/office/drawing/2014/main" id="{8B62AEE7-CB3A-AFB2-B0B0-0AF37FF7F629}"/>
                      </a:ext>
                    </a:extLst>
                  </p:cNvPr>
                  <p:cNvSpPr/>
                  <p:nvPr/>
                </p:nvSpPr>
                <p:spPr>
                  <a:xfrm>
                    <a:off x="3025765" y="4847951"/>
                    <a:ext cx="119891" cy="11496"/>
                  </a:xfrm>
                  <a:custGeom>
                    <a:avLst/>
                    <a:gdLst>
                      <a:gd name="connsiteX0" fmla="*/ 0 w 119891"/>
                      <a:gd name="connsiteY0" fmla="*/ 11497 h 11496"/>
                      <a:gd name="connsiteX1" fmla="*/ 119892 w 119891"/>
                      <a:gd name="connsiteY1" fmla="*/ 11497 h 11496"/>
                    </a:gdLst>
                    <a:ahLst/>
                    <a:cxnLst>
                      <a:cxn ang="0">
                        <a:pos x="connsiteX0" y="connsiteY0"/>
                      </a:cxn>
                      <a:cxn ang="0">
                        <a:pos x="connsiteX1" y="connsiteY1"/>
                      </a:cxn>
                    </a:cxnLst>
                    <a:rect l="l" t="t" r="r" b="b"/>
                    <a:pathLst>
                      <a:path w="119891" h="11496">
                        <a:moveTo>
                          <a:pt x="0" y="11497"/>
                        </a:moveTo>
                        <a:cubicBezTo>
                          <a:pt x="33118" y="-3832"/>
                          <a:pt x="86773" y="-3832"/>
                          <a:pt x="119892" y="11497"/>
                        </a:cubicBezTo>
                      </a:path>
                    </a:pathLst>
                  </a:custGeom>
                  <a:noFill/>
                  <a:ln w="14459" cap="rnd">
                    <a:solidFill>
                      <a:srgbClr val="C1C7D7"/>
                    </a:solidFill>
                    <a:prstDash val="solid"/>
                    <a:round/>
                  </a:ln>
                </p:spPr>
                <p:txBody>
                  <a:bodyPr rtlCol="0" anchor="ctr"/>
                  <a:lstStyle/>
                  <a:p>
                    <a:endParaRPr lang="fr-FR"/>
                  </a:p>
                </p:txBody>
              </p:sp>
              <p:sp>
                <p:nvSpPr>
                  <p:cNvPr id="797" name="Forme libre 796">
                    <a:extLst>
                      <a:ext uri="{FF2B5EF4-FFF2-40B4-BE49-F238E27FC236}">
                        <a16:creationId xmlns:a16="http://schemas.microsoft.com/office/drawing/2014/main" id="{7BECEC62-5BE3-F3D2-2D45-892883811EFB}"/>
                      </a:ext>
                    </a:extLst>
                  </p:cNvPr>
                  <p:cNvSpPr/>
                  <p:nvPr/>
                </p:nvSpPr>
                <p:spPr>
                  <a:xfrm>
                    <a:off x="3085639" y="4897047"/>
                    <a:ext cx="1446" cy="116412"/>
                  </a:xfrm>
                  <a:custGeom>
                    <a:avLst/>
                    <a:gdLst>
                      <a:gd name="connsiteX0" fmla="*/ 0 w 1446"/>
                      <a:gd name="connsiteY0" fmla="*/ 0 h 116412"/>
                      <a:gd name="connsiteX1" fmla="*/ 0 w 1446"/>
                      <a:gd name="connsiteY1" fmla="*/ 116412 h 116412"/>
                    </a:gdLst>
                    <a:ahLst/>
                    <a:cxnLst>
                      <a:cxn ang="0">
                        <a:pos x="connsiteX0" y="connsiteY0"/>
                      </a:cxn>
                      <a:cxn ang="0">
                        <a:pos x="connsiteX1" y="connsiteY1"/>
                      </a:cxn>
                    </a:cxnLst>
                    <a:rect l="l" t="t" r="r" b="b"/>
                    <a:pathLst>
                      <a:path w="1446" h="116412">
                        <a:moveTo>
                          <a:pt x="0" y="0"/>
                        </a:moveTo>
                        <a:lnTo>
                          <a:pt x="0" y="116412"/>
                        </a:lnTo>
                      </a:path>
                    </a:pathLst>
                  </a:custGeom>
                  <a:ln w="14459" cap="rnd">
                    <a:solidFill>
                      <a:srgbClr val="C1C7D7"/>
                    </a:solidFill>
                    <a:prstDash val="solid"/>
                    <a:round/>
                  </a:ln>
                </p:spPr>
                <p:txBody>
                  <a:bodyPr rtlCol="0" anchor="ctr"/>
                  <a:lstStyle/>
                  <a:p>
                    <a:endParaRPr lang="fr-FR"/>
                  </a:p>
                </p:txBody>
              </p:sp>
              <p:sp>
                <p:nvSpPr>
                  <p:cNvPr id="798" name="Forme libre 797">
                    <a:extLst>
                      <a:ext uri="{FF2B5EF4-FFF2-40B4-BE49-F238E27FC236}">
                        <a16:creationId xmlns:a16="http://schemas.microsoft.com/office/drawing/2014/main" id="{BE1F86A0-FF66-450D-9D6E-21D133203A79}"/>
                      </a:ext>
                    </a:extLst>
                  </p:cNvPr>
                  <p:cNvSpPr/>
                  <p:nvPr/>
                </p:nvSpPr>
                <p:spPr>
                  <a:xfrm>
                    <a:off x="3073491" y="4897047"/>
                    <a:ext cx="24296" cy="1446"/>
                  </a:xfrm>
                  <a:custGeom>
                    <a:avLst/>
                    <a:gdLst>
                      <a:gd name="connsiteX0" fmla="*/ 0 w 24296"/>
                      <a:gd name="connsiteY0" fmla="*/ 0 h 1446"/>
                      <a:gd name="connsiteX1" fmla="*/ 24297 w 24296"/>
                      <a:gd name="connsiteY1" fmla="*/ 0 h 1446"/>
                    </a:gdLst>
                    <a:ahLst/>
                    <a:cxnLst>
                      <a:cxn ang="0">
                        <a:pos x="connsiteX0" y="connsiteY0"/>
                      </a:cxn>
                      <a:cxn ang="0">
                        <a:pos x="connsiteX1" y="connsiteY1"/>
                      </a:cxn>
                    </a:cxnLst>
                    <a:rect l="l" t="t" r="r" b="b"/>
                    <a:pathLst>
                      <a:path w="24296" h="1446">
                        <a:moveTo>
                          <a:pt x="0" y="0"/>
                        </a:moveTo>
                        <a:lnTo>
                          <a:pt x="24297" y="0"/>
                        </a:lnTo>
                      </a:path>
                    </a:pathLst>
                  </a:custGeom>
                  <a:ln w="14459" cap="rnd">
                    <a:solidFill>
                      <a:srgbClr val="C1C7D7"/>
                    </a:solidFill>
                    <a:prstDash val="solid"/>
                    <a:round/>
                  </a:ln>
                </p:spPr>
                <p:txBody>
                  <a:bodyPr rtlCol="0" anchor="ctr"/>
                  <a:lstStyle/>
                  <a:p>
                    <a:endParaRPr lang="fr-FR"/>
                  </a:p>
                </p:txBody>
              </p:sp>
              <p:grpSp>
                <p:nvGrpSpPr>
                  <p:cNvPr id="799" name="Graphique 595">
                    <a:extLst>
                      <a:ext uri="{FF2B5EF4-FFF2-40B4-BE49-F238E27FC236}">
                        <a16:creationId xmlns:a16="http://schemas.microsoft.com/office/drawing/2014/main" id="{ED224FAD-F5B5-4746-5001-AB7F77C87690}"/>
                      </a:ext>
                    </a:extLst>
                  </p:cNvPr>
                  <p:cNvGrpSpPr/>
                  <p:nvPr/>
                </p:nvGrpSpPr>
                <p:grpSpPr>
                  <a:xfrm>
                    <a:off x="3025765" y="4859448"/>
                    <a:ext cx="119747" cy="154011"/>
                    <a:chOff x="3025765" y="4859448"/>
                    <a:chExt cx="119747" cy="154011"/>
                  </a:xfrm>
                  <a:noFill/>
                </p:grpSpPr>
                <p:sp>
                  <p:nvSpPr>
                    <p:cNvPr id="800" name="Forme libre 799">
                      <a:extLst>
                        <a:ext uri="{FF2B5EF4-FFF2-40B4-BE49-F238E27FC236}">
                          <a16:creationId xmlns:a16="http://schemas.microsoft.com/office/drawing/2014/main" id="{3CE72CF8-01E2-5BD1-4AFD-F6591C1005E6}"/>
                        </a:ext>
                      </a:extLst>
                    </p:cNvPr>
                    <p:cNvSpPr/>
                    <p:nvPr/>
                  </p:nvSpPr>
                  <p:spPr>
                    <a:xfrm>
                      <a:off x="3025765" y="4859448"/>
                      <a:ext cx="34709" cy="154011"/>
                    </a:xfrm>
                    <a:custGeom>
                      <a:avLst/>
                      <a:gdLst>
                        <a:gd name="connsiteX0" fmla="*/ 34709 w 34709"/>
                        <a:gd name="connsiteY0" fmla="*/ 154011 h 154011"/>
                        <a:gd name="connsiteX1" fmla="*/ 0 w 34709"/>
                        <a:gd name="connsiteY1" fmla="*/ 0 h 154011"/>
                      </a:gdLst>
                      <a:ahLst/>
                      <a:cxnLst>
                        <a:cxn ang="0">
                          <a:pos x="connsiteX0" y="connsiteY0"/>
                        </a:cxn>
                        <a:cxn ang="0">
                          <a:pos x="connsiteX1" y="connsiteY1"/>
                        </a:cxn>
                      </a:cxnLst>
                      <a:rect l="l" t="t" r="r" b="b"/>
                      <a:pathLst>
                        <a:path w="34709" h="154011">
                          <a:moveTo>
                            <a:pt x="34709" y="154011"/>
                          </a:moveTo>
                          <a:cubicBezTo>
                            <a:pt x="33552" y="79392"/>
                            <a:pt x="21404" y="20246"/>
                            <a:pt x="0" y="0"/>
                          </a:cubicBezTo>
                        </a:path>
                      </a:pathLst>
                    </a:custGeom>
                    <a:noFill/>
                    <a:ln w="14459" cap="rnd">
                      <a:solidFill>
                        <a:srgbClr val="C1C7D7"/>
                      </a:solidFill>
                      <a:prstDash val="solid"/>
                      <a:round/>
                    </a:ln>
                  </p:spPr>
                  <p:txBody>
                    <a:bodyPr rtlCol="0" anchor="ctr"/>
                    <a:lstStyle/>
                    <a:p>
                      <a:endParaRPr lang="fr-FR"/>
                    </a:p>
                  </p:txBody>
                </p:sp>
                <p:sp>
                  <p:nvSpPr>
                    <p:cNvPr id="801" name="Forme libre 800">
                      <a:extLst>
                        <a:ext uri="{FF2B5EF4-FFF2-40B4-BE49-F238E27FC236}">
                          <a16:creationId xmlns:a16="http://schemas.microsoft.com/office/drawing/2014/main" id="{99689C6F-70BF-8B8F-122F-6CF157DFE90E}"/>
                        </a:ext>
                      </a:extLst>
                    </p:cNvPr>
                    <p:cNvSpPr/>
                    <p:nvPr/>
                  </p:nvSpPr>
                  <p:spPr>
                    <a:xfrm>
                      <a:off x="3110803" y="4859448"/>
                      <a:ext cx="34709" cy="154011"/>
                    </a:xfrm>
                    <a:custGeom>
                      <a:avLst/>
                      <a:gdLst>
                        <a:gd name="connsiteX0" fmla="*/ 0 w 34709"/>
                        <a:gd name="connsiteY0" fmla="*/ 154011 h 154011"/>
                        <a:gd name="connsiteX1" fmla="*/ 34709 w 34709"/>
                        <a:gd name="connsiteY1" fmla="*/ 0 h 154011"/>
                      </a:gdLst>
                      <a:ahLst/>
                      <a:cxnLst>
                        <a:cxn ang="0">
                          <a:pos x="connsiteX0" y="connsiteY0"/>
                        </a:cxn>
                        <a:cxn ang="0">
                          <a:pos x="connsiteX1" y="connsiteY1"/>
                        </a:cxn>
                      </a:cxnLst>
                      <a:rect l="l" t="t" r="r" b="b"/>
                      <a:pathLst>
                        <a:path w="34709" h="154011">
                          <a:moveTo>
                            <a:pt x="0" y="154011"/>
                          </a:moveTo>
                          <a:cubicBezTo>
                            <a:pt x="1157" y="79392"/>
                            <a:pt x="13305" y="20246"/>
                            <a:pt x="34709" y="0"/>
                          </a:cubicBezTo>
                        </a:path>
                      </a:pathLst>
                    </a:custGeom>
                    <a:noFill/>
                    <a:ln w="14459" cap="rnd">
                      <a:solidFill>
                        <a:srgbClr val="C1C7D7"/>
                      </a:solidFill>
                      <a:prstDash val="solid"/>
                      <a:round/>
                    </a:ln>
                  </p:spPr>
                  <p:txBody>
                    <a:bodyPr rtlCol="0" anchor="ctr"/>
                    <a:lstStyle/>
                    <a:p>
                      <a:endParaRPr lang="fr-FR"/>
                    </a:p>
                  </p:txBody>
                </p:sp>
              </p:grpSp>
            </p:grpSp>
            <p:grpSp>
              <p:nvGrpSpPr>
                <p:cNvPr id="802" name="Graphique 595">
                  <a:extLst>
                    <a:ext uri="{FF2B5EF4-FFF2-40B4-BE49-F238E27FC236}">
                      <a16:creationId xmlns:a16="http://schemas.microsoft.com/office/drawing/2014/main" id="{79095EEB-AD24-7A3E-0671-0F164900BC0D}"/>
                    </a:ext>
                  </a:extLst>
                </p:cNvPr>
                <p:cNvGrpSpPr/>
                <p:nvPr/>
              </p:nvGrpSpPr>
              <p:grpSpPr>
                <a:xfrm>
                  <a:off x="2893147" y="4681576"/>
                  <a:ext cx="384984" cy="288644"/>
                  <a:chOff x="2893147" y="4681576"/>
                  <a:chExt cx="384984" cy="288644"/>
                </a:xfrm>
              </p:grpSpPr>
              <p:grpSp>
                <p:nvGrpSpPr>
                  <p:cNvPr id="803" name="Graphique 595">
                    <a:extLst>
                      <a:ext uri="{FF2B5EF4-FFF2-40B4-BE49-F238E27FC236}">
                        <a16:creationId xmlns:a16="http://schemas.microsoft.com/office/drawing/2014/main" id="{A0233D55-D604-BC2D-71EC-C224718F6C32}"/>
                      </a:ext>
                    </a:extLst>
                  </p:cNvPr>
                  <p:cNvGrpSpPr/>
                  <p:nvPr/>
                </p:nvGrpSpPr>
                <p:grpSpPr>
                  <a:xfrm>
                    <a:off x="2919034" y="4777742"/>
                    <a:ext cx="333354" cy="192478"/>
                    <a:chOff x="2919034" y="4777742"/>
                    <a:chExt cx="333354" cy="192478"/>
                  </a:xfrm>
                </p:grpSpPr>
                <p:sp>
                  <p:nvSpPr>
                    <p:cNvPr id="804" name="Forme libre 803">
                      <a:extLst>
                        <a:ext uri="{FF2B5EF4-FFF2-40B4-BE49-F238E27FC236}">
                          <a16:creationId xmlns:a16="http://schemas.microsoft.com/office/drawing/2014/main" id="{CA2F8F8E-23DC-2C8D-8819-0C33B5612282}"/>
                        </a:ext>
                      </a:extLst>
                    </p:cNvPr>
                    <p:cNvSpPr/>
                    <p:nvPr/>
                  </p:nvSpPr>
                  <p:spPr>
                    <a:xfrm>
                      <a:off x="3205676" y="4943323"/>
                      <a:ext cx="46713" cy="26897"/>
                    </a:xfrm>
                    <a:custGeom>
                      <a:avLst/>
                      <a:gdLst>
                        <a:gd name="connsiteX0" fmla="*/ 0 w 46713"/>
                        <a:gd name="connsiteY0" fmla="*/ 0 h 26897"/>
                        <a:gd name="connsiteX1" fmla="*/ 46713 w 46713"/>
                        <a:gd name="connsiteY1" fmla="*/ 26898 h 26897"/>
                      </a:gdLst>
                      <a:ahLst/>
                      <a:cxnLst>
                        <a:cxn ang="0">
                          <a:pos x="connsiteX0" y="connsiteY0"/>
                        </a:cxn>
                        <a:cxn ang="0">
                          <a:pos x="connsiteX1" y="connsiteY1"/>
                        </a:cxn>
                      </a:cxnLst>
                      <a:rect l="l" t="t" r="r" b="b"/>
                      <a:pathLst>
                        <a:path w="46713" h="26897">
                          <a:moveTo>
                            <a:pt x="0" y="0"/>
                          </a:moveTo>
                          <a:lnTo>
                            <a:pt x="46713" y="26898"/>
                          </a:lnTo>
                        </a:path>
                      </a:pathLst>
                    </a:custGeom>
                    <a:ln w="14459" cap="rnd">
                      <a:solidFill>
                        <a:srgbClr val="C1C7D7"/>
                      </a:solidFill>
                      <a:prstDash val="solid"/>
                      <a:round/>
                    </a:ln>
                  </p:spPr>
                  <p:txBody>
                    <a:bodyPr rtlCol="0" anchor="ctr"/>
                    <a:lstStyle/>
                    <a:p>
                      <a:endParaRPr lang="fr-FR"/>
                    </a:p>
                  </p:txBody>
                </p:sp>
                <p:sp>
                  <p:nvSpPr>
                    <p:cNvPr id="805" name="Forme libre 804">
                      <a:extLst>
                        <a:ext uri="{FF2B5EF4-FFF2-40B4-BE49-F238E27FC236}">
                          <a16:creationId xmlns:a16="http://schemas.microsoft.com/office/drawing/2014/main" id="{3054A856-97A4-1DEF-E6E9-5324D43BC041}"/>
                        </a:ext>
                      </a:extLst>
                    </p:cNvPr>
                    <p:cNvSpPr/>
                    <p:nvPr/>
                  </p:nvSpPr>
                  <p:spPr>
                    <a:xfrm>
                      <a:off x="2919034" y="4777742"/>
                      <a:ext cx="46568" cy="26897"/>
                    </a:xfrm>
                    <a:custGeom>
                      <a:avLst/>
                      <a:gdLst>
                        <a:gd name="connsiteX0" fmla="*/ 0 w 46568"/>
                        <a:gd name="connsiteY0" fmla="*/ 0 h 26897"/>
                        <a:gd name="connsiteX1" fmla="*/ 46568 w 46568"/>
                        <a:gd name="connsiteY1" fmla="*/ 26898 h 26897"/>
                      </a:gdLst>
                      <a:ahLst/>
                      <a:cxnLst>
                        <a:cxn ang="0">
                          <a:pos x="connsiteX0" y="connsiteY0"/>
                        </a:cxn>
                        <a:cxn ang="0">
                          <a:pos x="connsiteX1" y="connsiteY1"/>
                        </a:cxn>
                      </a:cxnLst>
                      <a:rect l="l" t="t" r="r" b="b"/>
                      <a:pathLst>
                        <a:path w="46568" h="26897">
                          <a:moveTo>
                            <a:pt x="0" y="0"/>
                          </a:moveTo>
                          <a:lnTo>
                            <a:pt x="46568" y="26898"/>
                          </a:lnTo>
                        </a:path>
                      </a:pathLst>
                    </a:custGeom>
                    <a:ln w="14459" cap="rnd">
                      <a:solidFill>
                        <a:srgbClr val="C1C7D7"/>
                      </a:solidFill>
                      <a:prstDash val="solid"/>
                      <a:round/>
                    </a:ln>
                  </p:spPr>
                  <p:txBody>
                    <a:bodyPr rtlCol="0" anchor="ctr"/>
                    <a:lstStyle/>
                    <a:p>
                      <a:endParaRPr lang="fr-FR"/>
                    </a:p>
                  </p:txBody>
                </p:sp>
              </p:grpSp>
              <p:sp>
                <p:nvSpPr>
                  <p:cNvPr id="806" name="Forme libre 805">
                    <a:extLst>
                      <a:ext uri="{FF2B5EF4-FFF2-40B4-BE49-F238E27FC236}">
                        <a16:creationId xmlns:a16="http://schemas.microsoft.com/office/drawing/2014/main" id="{15C0EBA6-0117-5AD1-3353-A012909B0777}"/>
                      </a:ext>
                    </a:extLst>
                  </p:cNvPr>
                  <p:cNvSpPr/>
                  <p:nvPr/>
                </p:nvSpPr>
                <p:spPr>
                  <a:xfrm>
                    <a:off x="2989465" y="4707316"/>
                    <a:ext cx="26899" cy="46564"/>
                  </a:xfrm>
                  <a:custGeom>
                    <a:avLst/>
                    <a:gdLst>
                      <a:gd name="connsiteX0" fmla="*/ 0 w 26899"/>
                      <a:gd name="connsiteY0" fmla="*/ 0 h 46564"/>
                      <a:gd name="connsiteX1" fmla="*/ 26900 w 26899"/>
                      <a:gd name="connsiteY1" fmla="*/ 46565 h 46564"/>
                    </a:gdLst>
                    <a:ahLst/>
                    <a:cxnLst>
                      <a:cxn ang="0">
                        <a:pos x="connsiteX0" y="connsiteY0"/>
                      </a:cxn>
                      <a:cxn ang="0">
                        <a:pos x="connsiteX1" y="connsiteY1"/>
                      </a:cxn>
                    </a:cxnLst>
                    <a:rect l="l" t="t" r="r" b="b"/>
                    <a:pathLst>
                      <a:path w="26899" h="46564">
                        <a:moveTo>
                          <a:pt x="0" y="0"/>
                        </a:moveTo>
                        <a:lnTo>
                          <a:pt x="26900" y="46565"/>
                        </a:lnTo>
                      </a:path>
                    </a:pathLst>
                  </a:custGeom>
                  <a:ln w="14459" cap="rnd">
                    <a:solidFill>
                      <a:srgbClr val="C1C7D7"/>
                    </a:solidFill>
                    <a:prstDash val="solid"/>
                    <a:round/>
                  </a:ln>
                </p:spPr>
                <p:txBody>
                  <a:bodyPr rtlCol="0" anchor="ctr"/>
                  <a:lstStyle/>
                  <a:p>
                    <a:endParaRPr lang="fr-FR"/>
                  </a:p>
                </p:txBody>
              </p:sp>
              <p:sp>
                <p:nvSpPr>
                  <p:cNvPr id="807" name="Forme libre 806">
                    <a:extLst>
                      <a:ext uri="{FF2B5EF4-FFF2-40B4-BE49-F238E27FC236}">
                        <a16:creationId xmlns:a16="http://schemas.microsoft.com/office/drawing/2014/main" id="{844B431D-9B81-385E-A238-BA2B67746BF4}"/>
                      </a:ext>
                    </a:extLst>
                  </p:cNvPr>
                  <p:cNvSpPr/>
                  <p:nvPr/>
                </p:nvSpPr>
                <p:spPr>
                  <a:xfrm>
                    <a:off x="3085639" y="4681576"/>
                    <a:ext cx="1446" cy="53795"/>
                  </a:xfrm>
                  <a:custGeom>
                    <a:avLst/>
                    <a:gdLst>
                      <a:gd name="connsiteX0" fmla="*/ 0 w 1446"/>
                      <a:gd name="connsiteY0" fmla="*/ 0 h 53795"/>
                      <a:gd name="connsiteX1" fmla="*/ 0 w 1446"/>
                      <a:gd name="connsiteY1" fmla="*/ 53796 h 53795"/>
                    </a:gdLst>
                    <a:ahLst/>
                    <a:cxnLst>
                      <a:cxn ang="0">
                        <a:pos x="connsiteX0" y="connsiteY0"/>
                      </a:cxn>
                      <a:cxn ang="0">
                        <a:pos x="connsiteX1" y="connsiteY1"/>
                      </a:cxn>
                    </a:cxnLst>
                    <a:rect l="l" t="t" r="r" b="b"/>
                    <a:pathLst>
                      <a:path w="1446" h="53795">
                        <a:moveTo>
                          <a:pt x="0" y="0"/>
                        </a:moveTo>
                        <a:lnTo>
                          <a:pt x="0" y="53796"/>
                        </a:lnTo>
                      </a:path>
                    </a:pathLst>
                  </a:custGeom>
                  <a:ln w="14459" cap="rnd">
                    <a:solidFill>
                      <a:srgbClr val="C1C7D7"/>
                    </a:solidFill>
                    <a:prstDash val="solid"/>
                    <a:round/>
                  </a:ln>
                </p:spPr>
                <p:txBody>
                  <a:bodyPr rtlCol="0" anchor="ctr"/>
                  <a:lstStyle/>
                  <a:p>
                    <a:endParaRPr lang="fr-FR"/>
                  </a:p>
                </p:txBody>
              </p:sp>
              <p:sp>
                <p:nvSpPr>
                  <p:cNvPr id="808" name="Forme libre 807">
                    <a:extLst>
                      <a:ext uri="{FF2B5EF4-FFF2-40B4-BE49-F238E27FC236}">
                        <a16:creationId xmlns:a16="http://schemas.microsoft.com/office/drawing/2014/main" id="{71E2475F-D91F-EEA2-410A-3E3576086486}"/>
                      </a:ext>
                    </a:extLst>
                  </p:cNvPr>
                  <p:cNvSpPr/>
                  <p:nvPr/>
                </p:nvSpPr>
                <p:spPr>
                  <a:xfrm>
                    <a:off x="3154913" y="4707316"/>
                    <a:ext cx="27044" cy="46564"/>
                  </a:xfrm>
                  <a:custGeom>
                    <a:avLst/>
                    <a:gdLst>
                      <a:gd name="connsiteX0" fmla="*/ 27044 w 27044"/>
                      <a:gd name="connsiteY0" fmla="*/ 0 h 46564"/>
                      <a:gd name="connsiteX1" fmla="*/ 0 w 27044"/>
                      <a:gd name="connsiteY1" fmla="*/ 46565 h 46564"/>
                    </a:gdLst>
                    <a:ahLst/>
                    <a:cxnLst>
                      <a:cxn ang="0">
                        <a:pos x="connsiteX0" y="connsiteY0"/>
                      </a:cxn>
                      <a:cxn ang="0">
                        <a:pos x="connsiteX1" y="connsiteY1"/>
                      </a:cxn>
                    </a:cxnLst>
                    <a:rect l="l" t="t" r="r" b="b"/>
                    <a:pathLst>
                      <a:path w="27044" h="46564">
                        <a:moveTo>
                          <a:pt x="27044" y="0"/>
                        </a:moveTo>
                        <a:lnTo>
                          <a:pt x="0" y="46565"/>
                        </a:lnTo>
                      </a:path>
                    </a:pathLst>
                  </a:custGeom>
                  <a:ln w="14459" cap="rnd">
                    <a:solidFill>
                      <a:srgbClr val="C1C7D7"/>
                    </a:solidFill>
                    <a:prstDash val="solid"/>
                    <a:round/>
                  </a:ln>
                </p:spPr>
                <p:txBody>
                  <a:bodyPr rtlCol="0" anchor="ctr"/>
                  <a:lstStyle/>
                  <a:p>
                    <a:endParaRPr lang="fr-FR"/>
                  </a:p>
                </p:txBody>
              </p:sp>
              <p:grpSp>
                <p:nvGrpSpPr>
                  <p:cNvPr id="809" name="Graphique 595">
                    <a:extLst>
                      <a:ext uri="{FF2B5EF4-FFF2-40B4-BE49-F238E27FC236}">
                        <a16:creationId xmlns:a16="http://schemas.microsoft.com/office/drawing/2014/main" id="{2C855539-299A-9B16-0148-B2B13B398C6C}"/>
                      </a:ext>
                    </a:extLst>
                  </p:cNvPr>
                  <p:cNvGrpSpPr/>
                  <p:nvPr/>
                </p:nvGrpSpPr>
                <p:grpSpPr>
                  <a:xfrm>
                    <a:off x="2919034" y="4777742"/>
                    <a:ext cx="333354" cy="192478"/>
                    <a:chOff x="2919034" y="4777742"/>
                    <a:chExt cx="333354" cy="192478"/>
                  </a:xfrm>
                </p:grpSpPr>
                <p:sp>
                  <p:nvSpPr>
                    <p:cNvPr id="810" name="Forme libre 809">
                      <a:extLst>
                        <a:ext uri="{FF2B5EF4-FFF2-40B4-BE49-F238E27FC236}">
                          <a16:creationId xmlns:a16="http://schemas.microsoft.com/office/drawing/2014/main" id="{E9BBAEB2-F8E0-3DC2-3411-A941EB84957E}"/>
                        </a:ext>
                      </a:extLst>
                    </p:cNvPr>
                    <p:cNvSpPr/>
                    <p:nvPr/>
                  </p:nvSpPr>
                  <p:spPr>
                    <a:xfrm>
                      <a:off x="2919034" y="4943323"/>
                      <a:ext cx="46568" cy="26897"/>
                    </a:xfrm>
                    <a:custGeom>
                      <a:avLst/>
                      <a:gdLst>
                        <a:gd name="connsiteX0" fmla="*/ 46568 w 46568"/>
                        <a:gd name="connsiteY0" fmla="*/ 0 h 26897"/>
                        <a:gd name="connsiteX1" fmla="*/ 0 w 46568"/>
                        <a:gd name="connsiteY1" fmla="*/ 26898 h 26897"/>
                      </a:gdLst>
                      <a:ahLst/>
                      <a:cxnLst>
                        <a:cxn ang="0">
                          <a:pos x="connsiteX0" y="connsiteY0"/>
                        </a:cxn>
                        <a:cxn ang="0">
                          <a:pos x="connsiteX1" y="connsiteY1"/>
                        </a:cxn>
                      </a:cxnLst>
                      <a:rect l="l" t="t" r="r" b="b"/>
                      <a:pathLst>
                        <a:path w="46568" h="26897">
                          <a:moveTo>
                            <a:pt x="46568" y="0"/>
                          </a:moveTo>
                          <a:lnTo>
                            <a:pt x="0" y="26898"/>
                          </a:lnTo>
                        </a:path>
                      </a:pathLst>
                    </a:custGeom>
                    <a:ln w="14459" cap="rnd">
                      <a:solidFill>
                        <a:srgbClr val="C1C7D7"/>
                      </a:solidFill>
                      <a:prstDash val="solid"/>
                      <a:round/>
                    </a:ln>
                  </p:spPr>
                  <p:txBody>
                    <a:bodyPr rtlCol="0" anchor="ctr"/>
                    <a:lstStyle/>
                    <a:p>
                      <a:endParaRPr lang="fr-FR"/>
                    </a:p>
                  </p:txBody>
                </p:sp>
                <p:sp>
                  <p:nvSpPr>
                    <p:cNvPr id="811" name="Forme libre 810">
                      <a:extLst>
                        <a:ext uri="{FF2B5EF4-FFF2-40B4-BE49-F238E27FC236}">
                          <a16:creationId xmlns:a16="http://schemas.microsoft.com/office/drawing/2014/main" id="{5FE63A8E-396D-05FF-2125-A550DEDF55C8}"/>
                        </a:ext>
                      </a:extLst>
                    </p:cNvPr>
                    <p:cNvSpPr/>
                    <p:nvPr/>
                  </p:nvSpPr>
                  <p:spPr>
                    <a:xfrm>
                      <a:off x="3205676" y="4777742"/>
                      <a:ext cx="46713" cy="26897"/>
                    </a:xfrm>
                    <a:custGeom>
                      <a:avLst/>
                      <a:gdLst>
                        <a:gd name="connsiteX0" fmla="*/ 46713 w 46713"/>
                        <a:gd name="connsiteY0" fmla="*/ 0 h 26897"/>
                        <a:gd name="connsiteX1" fmla="*/ 0 w 46713"/>
                        <a:gd name="connsiteY1" fmla="*/ 26898 h 26897"/>
                      </a:gdLst>
                      <a:ahLst/>
                      <a:cxnLst>
                        <a:cxn ang="0">
                          <a:pos x="connsiteX0" y="connsiteY0"/>
                        </a:cxn>
                        <a:cxn ang="0">
                          <a:pos x="connsiteX1" y="connsiteY1"/>
                        </a:cxn>
                      </a:cxnLst>
                      <a:rect l="l" t="t" r="r" b="b"/>
                      <a:pathLst>
                        <a:path w="46713" h="26897">
                          <a:moveTo>
                            <a:pt x="46713" y="0"/>
                          </a:moveTo>
                          <a:lnTo>
                            <a:pt x="0" y="26898"/>
                          </a:lnTo>
                        </a:path>
                      </a:pathLst>
                    </a:custGeom>
                    <a:ln w="14459" cap="rnd">
                      <a:solidFill>
                        <a:srgbClr val="C1C7D7"/>
                      </a:solidFill>
                      <a:prstDash val="solid"/>
                      <a:round/>
                    </a:ln>
                  </p:spPr>
                  <p:txBody>
                    <a:bodyPr rtlCol="0" anchor="ctr"/>
                    <a:lstStyle/>
                    <a:p>
                      <a:endParaRPr lang="fr-FR"/>
                    </a:p>
                  </p:txBody>
                </p:sp>
              </p:grpSp>
              <p:grpSp>
                <p:nvGrpSpPr>
                  <p:cNvPr id="812" name="Graphique 595">
                    <a:extLst>
                      <a:ext uri="{FF2B5EF4-FFF2-40B4-BE49-F238E27FC236}">
                        <a16:creationId xmlns:a16="http://schemas.microsoft.com/office/drawing/2014/main" id="{F33114E9-A9AC-981D-2B62-C5CBB42B6221}"/>
                      </a:ext>
                    </a:extLst>
                  </p:cNvPr>
                  <p:cNvGrpSpPr/>
                  <p:nvPr/>
                </p:nvGrpSpPr>
                <p:grpSpPr>
                  <a:xfrm>
                    <a:off x="2893147" y="4873909"/>
                    <a:ext cx="384984" cy="1446"/>
                    <a:chOff x="2893147" y="4873909"/>
                    <a:chExt cx="384984" cy="1446"/>
                  </a:xfrm>
                </p:grpSpPr>
                <p:sp>
                  <p:nvSpPr>
                    <p:cNvPr id="813" name="Forme libre 812">
                      <a:extLst>
                        <a:ext uri="{FF2B5EF4-FFF2-40B4-BE49-F238E27FC236}">
                          <a16:creationId xmlns:a16="http://schemas.microsoft.com/office/drawing/2014/main" id="{3A163EB0-A15A-D0D0-7E38-BAD16AA80B89}"/>
                        </a:ext>
                      </a:extLst>
                    </p:cNvPr>
                    <p:cNvSpPr/>
                    <p:nvPr/>
                  </p:nvSpPr>
                  <p:spPr>
                    <a:xfrm>
                      <a:off x="2893147" y="4873909"/>
                      <a:ext cx="53944" cy="1446"/>
                    </a:xfrm>
                    <a:custGeom>
                      <a:avLst/>
                      <a:gdLst>
                        <a:gd name="connsiteX0" fmla="*/ 53944 w 53944"/>
                        <a:gd name="connsiteY0" fmla="*/ 0 h 1446"/>
                        <a:gd name="connsiteX1" fmla="*/ 0 w 53944"/>
                        <a:gd name="connsiteY1" fmla="*/ 0 h 1446"/>
                      </a:gdLst>
                      <a:ahLst/>
                      <a:cxnLst>
                        <a:cxn ang="0">
                          <a:pos x="connsiteX0" y="connsiteY0"/>
                        </a:cxn>
                        <a:cxn ang="0">
                          <a:pos x="connsiteX1" y="connsiteY1"/>
                        </a:cxn>
                      </a:cxnLst>
                      <a:rect l="l" t="t" r="r" b="b"/>
                      <a:pathLst>
                        <a:path w="53944" h="1446">
                          <a:moveTo>
                            <a:pt x="53944" y="0"/>
                          </a:moveTo>
                          <a:lnTo>
                            <a:pt x="0" y="0"/>
                          </a:lnTo>
                        </a:path>
                      </a:pathLst>
                    </a:custGeom>
                    <a:ln w="14459" cap="rnd">
                      <a:solidFill>
                        <a:srgbClr val="C1C7D7"/>
                      </a:solidFill>
                      <a:prstDash val="solid"/>
                      <a:round/>
                    </a:ln>
                  </p:spPr>
                  <p:txBody>
                    <a:bodyPr rtlCol="0" anchor="ctr"/>
                    <a:lstStyle/>
                    <a:p>
                      <a:endParaRPr lang="fr-FR"/>
                    </a:p>
                  </p:txBody>
                </p:sp>
                <p:sp>
                  <p:nvSpPr>
                    <p:cNvPr id="814" name="Forme libre 813">
                      <a:extLst>
                        <a:ext uri="{FF2B5EF4-FFF2-40B4-BE49-F238E27FC236}">
                          <a16:creationId xmlns:a16="http://schemas.microsoft.com/office/drawing/2014/main" id="{75C78AAA-F076-04E6-887D-E378D8CD414F}"/>
                        </a:ext>
                      </a:extLst>
                    </p:cNvPr>
                    <p:cNvSpPr/>
                    <p:nvPr/>
                  </p:nvSpPr>
                  <p:spPr>
                    <a:xfrm>
                      <a:off x="3224332" y="4873909"/>
                      <a:ext cx="53799" cy="1446"/>
                    </a:xfrm>
                    <a:custGeom>
                      <a:avLst/>
                      <a:gdLst>
                        <a:gd name="connsiteX0" fmla="*/ 53800 w 53799"/>
                        <a:gd name="connsiteY0" fmla="*/ 0 h 1446"/>
                        <a:gd name="connsiteX1" fmla="*/ 0 w 53799"/>
                        <a:gd name="connsiteY1" fmla="*/ 0 h 1446"/>
                      </a:gdLst>
                      <a:ahLst/>
                      <a:cxnLst>
                        <a:cxn ang="0">
                          <a:pos x="connsiteX0" y="connsiteY0"/>
                        </a:cxn>
                        <a:cxn ang="0">
                          <a:pos x="connsiteX1" y="connsiteY1"/>
                        </a:cxn>
                      </a:cxnLst>
                      <a:rect l="l" t="t" r="r" b="b"/>
                      <a:pathLst>
                        <a:path w="53799" h="1446">
                          <a:moveTo>
                            <a:pt x="53800" y="0"/>
                          </a:moveTo>
                          <a:lnTo>
                            <a:pt x="0" y="0"/>
                          </a:lnTo>
                        </a:path>
                      </a:pathLst>
                    </a:custGeom>
                    <a:ln w="14459" cap="rnd">
                      <a:solidFill>
                        <a:srgbClr val="C1C7D7"/>
                      </a:solidFill>
                      <a:prstDash val="solid"/>
                      <a:round/>
                    </a:ln>
                  </p:spPr>
                  <p:txBody>
                    <a:bodyPr rtlCol="0" anchor="ctr"/>
                    <a:lstStyle/>
                    <a:p>
                      <a:endParaRPr lang="fr-FR"/>
                    </a:p>
                  </p:txBody>
                </p:sp>
              </p:grpSp>
            </p:grpSp>
          </p:grpSp>
        </p:grpSp>
        <p:grpSp>
          <p:nvGrpSpPr>
            <p:cNvPr id="815" name="Graphique 595">
              <a:extLst>
                <a:ext uri="{FF2B5EF4-FFF2-40B4-BE49-F238E27FC236}">
                  <a16:creationId xmlns:a16="http://schemas.microsoft.com/office/drawing/2014/main" id="{C9D91D5F-7C75-D83B-EAB6-EE5915582EA1}"/>
                </a:ext>
              </a:extLst>
            </p:cNvPr>
            <p:cNvGrpSpPr/>
            <p:nvPr/>
          </p:nvGrpSpPr>
          <p:grpSpPr>
            <a:xfrm>
              <a:off x="3836765" y="4512663"/>
              <a:ext cx="1001762" cy="1001688"/>
              <a:chOff x="3836765" y="4512663"/>
              <a:chExt cx="1001762" cy="1001688"/>
            </a:xfrm>
          </p:grpSpPr>
          <p:sp>
            <p:nvSpPr>
              <p:cNvPr id="816" name="Forme libre 815">
                <a:extLst>
                  <a:ext uri="{FF2B5EF4-FFF2-40B4-BE49-F238E27FC236}">
                    <a16:creationId xmlns:a16="http://schemas.microsoft.com/office/drawing/2014/main" id="{1BFB8588-4064-4551-70BB-7AE76BFD58A4}"/>
                  </a:ext>
                </a:extLst>
              </p:cNvPr>
              <p:cNvSpPr/>
              <p:nvPr/>
            </p:nvSpPr>
            <p:spPr>
              <a:xfrm rot="-2700000">
                <a:off x="3983469" y="4659357"/>
                <a:ext cx="708353" cy="708301"/>
              </a:xfrm>
              <a:custGeom>
                <a:avLst/>
                <a:gdLst>
                  <a:gd name="connsiteX0" fmla="*/ 708353 w 708353"/>
                  <a:gd name="connsiteY0" fmla="*/ 354151 h 708301"/>
                  <a:gd name="connsiteX1" fmla="*/ 354177 w 708353"/>
                  <a:gd name="connsiteY1" fmla="*/ 708301 h 708301"/>
                  <a:gd name="connsiteX2" fmla="*/ 0 w 708353"/>
                  <a:gd name="connsiteY2" fmla="*/ 354151 h 708301"/>
                  <a:gd name="connsiteX3" fmla="*/ 354177 w 708353"/>
                  <a:gd name="connsiteY3" fmla="*/ 0 h 708301"/>
                  <a:gd name="connsiteX4" fmla="*/ 708353 w 708353"/>
                  <a:gd name="connsiteY4" fmla="*/ 354151 h 70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353" h="708301">
                    <a:moveTo>
                      <a:pt x="708353" y="354151"/>
                    </a:moveTo>
                    <a:cubicBezTo>
                      <a:pt x="708353" y="549742"/>
                      <a:pt x="549783" y="708301"/>
                      <a:pt x="354177" y="708301"/>
                    </a:cubicBezTo>
                    <a:cubicBezTo>
                      <a:pt x="158570" y="708301"/>
                      <a:pt x="0" y="549743"/>
                      <a:pt x="0" y="354151"/>
                    </a:cubicBezTo>
                    <a:cubicBezTo>
                      <a:pt x="0" y="158559"/>
                      <a:pt x="158571" y="0"/>
                      <a:pt x="354177" y="0"/>
                    </a:cubicBezTo>
                    <a:cubicBezTo>
                      <a:pt x="549783" y="0"/>
                      <a:pt x="708353" y="158559"/>
                      <a:pt x="708353" y="354151"/>
                    </a:cubicBezTo>
                    <a:close/>
                  </a:path>
                </a:pathLst>
              </a:custGeom>
              <a:solidFill>
                <a:srgbClr val="FFFFFF"/>
              </a:solidFill>
              <a:ln w="14459" cap="rnd">
                <a:solidFill>
                  <a:srgbClr val="C1C7D7"/>
                </a:solidFill>
                <a:prstDash val="solid"/>
                <a:round/>
              </a:ln>
            </p:spPr>
            <p:txBody>
              <a:bodyPr rtlCol="0" anchor="ctr"/>
              <a:lstStyle/>
              <a:p>
                <a:endParaRPr lang="fr-FR"/>
              </a:p>
            </p:txBody>
          </p:sp>
          <p:grpSp>
            <p:nvGrpSpPr>
              <p:cNvPr id="817" name="Graphique 595">
                <a:extLst>
                  <a:ext uri="{FF2B5EF4-FFF2-40B4-BE49-F238E27FC236}">
                    <a16:creationId xmlns:a16="http://schemas.microsoft.com/office/drawing/2014/main" id="{8D5CE7DF-05D4-D967-5FD0-5A4DD9E8F852}"/>
                  </a:ext>
                </a:extLst>
              </p:cNvPr>
              <p:cNvGrpSpPr/>
              <p:nvPr/>
            </p:nvGrpSpPr>
            <p:grpSpPr>
              <a:xfrm>
                <a:off x="4183315" y="4743344"/>
                <a:ext cx="294813" cy="484719"/>
                <a:chOff x="4183315" y="4743344"/>
                <a:chExt cx="294813" cy="484719"/>
              </a:xfrm>
              <a:noFill/>
            </p:grpSpPr>
            <p:grpSp>
              <p:nvGrpSpPr>
                <p:cNvPr id="818" name="Graphique 595">
                  <a:extLst>
                    <a:ext uri="{FF2B5EF4-FFF2-40B4-BE49-F238E27FC236}">
                      <a16:creationId xmlns:a16="http://schemas.microsoft.com/office/drawing/2014/main" id="{FB66EAA0-D9FF-BC3C-FE1E-347A1D105A8A}"/>
                    </a:ext>
                  </a:extLst>
                </p:cNvPr>
                <p:cNvGrpSpPr/>
                <p:nvPr/>
              </p:nvGrpSpPr>
              <p:grpSpPr>
                <a:xfrm>
                  <a:off x="4183315" y="4743344"/>
                  <a:ext cx="294813" cy="484719"/>
                  <a:chOff x="4183315" y="4743344"/>
                  <a:chExt cx="294813" cy="484719"/>
                </a:xfrm>
                <a:noFill/>
              </p:grpSpPr>
              <p:sp>
                <p:nvSpPr>
                  <p:cNvPr id="819" name="Forme libre 818">
                    <a:extLst>
                      <a:ext uri="{FF2B5EF4-FFF2-40B4-BE49-F238E27FC236}">
                        <a16:creationId xmlns:a16="http://schemas.microsoft.com/office/drawing/2014/main" id="{06E411F7-C2E9-E7F7-6790-50CF209BFAAC}"/>
                      </a:ext>
                    </a:extLst>
                  </p:cNvPr>
                  <p:cNvSpPr/>
                  <p:nvPr/>
                </p:nvSpPr>
                <p:spPr>
                  <a:xfrm>
                    <a:off x="4234663" y="5146502"/>
                    <a:ext cx="243399" cy="81560"/>
                  </a:xfrm>
                  <a:custGeom>
                    <a:avLst/>
                    <a:gdLst>
                      <a:gd name="connsiteX0" fmla="*/ 200158 w 243399"/>
                      <a:gd name="connsiteY0" fmla="*/ 0 h 81560"/>
                      <a:gd name="connsiteX1" fmla="*/ 243399 w 243399"/>
                      <a:gd name="connsiteY1" fmla="*/ 43239 h 81560"/>
                      <a:gd name="connsiteX2" fmla="*/ 243399 w 243399"/>
                      <a:gd name="connsiteY2" fmla="*/ 81561 h 81560"/>
                      <a:gd name="connsiteX3" fmla="*/ 0 w 243399"/>
                      <a:gd name="connsiteY3" fmla="*/ 81561 h 81560"/>
                      <a:gd name="connsiteX4" fmla="*/ 0 w 243399"/>
                      <a:gd name="connsiteY4" fmla="*/ 43239 h 81560"/>
                      <a:gd name="connsiteX5" fmla="*/ 43242 w 243399"/>
                      <a:gd name="connsiteY5" fmla="*/ 0 h 81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399" h="81560">
                        <a:moveTo>
                          <a:pt x="200158" y="0"/>
                        </a:moveTo>
                        <a:cubicBezTo>
                          <a:pt x="224020" y="0"/>
                          <a:pt x="243399" y="19378"/>
                          <a:pt x="243399" y="43239"/>
                        </a:cubicBezTo>
                        <a:lnTo>
                          <a:pt x="243399" y="81561"/>
                        </a:lnTo>
                        <a:lnTo>
                          <a:pt x="0" y="81561"/>
                        </a:lnTo>
                        <a:lnTo>
                          <a:pt x="0" y="43239"/>
                        </a:lnTo>
                        <a:cubicBezTo>
                          <a:pt x="0" y="19378"/>
                          <a:pt x="19380" y="0"/>
                          <a:pt x="43242" y="0"/>
                        </a:cubicBezTo>
                      </a:path>
                    </a:pathLst>
                  </a:custGeom>
                  <a:noFill/>
                  <a:ln w="14459" cap="rnd">
                    <a:solidFill>
                      <a:srgbClr val="C1C7D7"/>
                    </a:solidFill>
                    <a:prstDash val="solid"/>
                    <a:round/>
                  </a:ln>
                </p:spPr>
                <p:txBody>
                  <a:bodyPr rtlCol="0" anchor="ctr"/>
                  <a:lstStyle/>
                  <a:p>
                    <a:endParaRPr lang="fr-FR"/>
                  </a:p>
                </p:txBody>
              </p:sp>
              <p:sp>
                <p:nvSpPr>
                  <p:cNvPr id="820" name="Forme libre 819">
                    <a:extLst>
                      <a:ext uri="{FF2B5EF4-FFF2-40B4-BE49-F238E27FC236}">
                        <a16:creationId xmlns:a16="http://schemas.microsoft.com/office/drawing/2014/main" id="{ED9E2080-0865-0B34-C231-FBF015C784AB}"/>
                      </a:ext>
                    </a:extLst>
                  </p:cNvPr>
                  <p:cNvSpPr/>
                  <p:nvPr/>
                </p:nvSpPr>
                <p:spPr>
                  <a:xfrm>
                    <a:off x="4183315" y="4743344"/>
                    <a:ext cx="294813" cy="403591"/>
                  </a:xfrm>
                  <a:custGeom>
                    <a:avLst/>
                    <a:gdLst>
                      <a:gd name="connsiteX0" fmla="*/ 126262 w 294813"/>
                      <a:gd name="connsiteY0" fmla="*/ 5765 h 403591"/>
                      <a:gd name="connsiteX1" fmla="*/ 172686 w 294813"/>
                      <a:gd name="connsiteY1" fmla="*/ 29626 h 403591"/>
                      <a:gd name="connsiteX2" fmla="*/ 181074 w 294813"/>
                      <a:gd name="connsiteY2" fmla="*/ 31217 h 403591"/>
                      <a:gd name="connsiteX3" fmla="*/ 260038 w 294813"/>
                      <a:gd name="connsiteY3" fmla="*/ 82699 h 403591"/>
                      <a:gd name="connsiteX4" fmla="*/ 260038 w 294813"/>
                      <a:gd name="connsiteY4" fmla="*/ 82699 h 403591"/>
                      <a:gd name="connsiteX5" fmla="*/ 288529 w 294813"/>
                      <a:gd name="connsiteY5" fmla="*/ 244085 h 403591"/>
                      <a:gd name="connsiteX6" fmla="*/ 285058 w 294813"/>
                      <a:gd name="connsiteY6" fmla="*/ 257679 h 403591"/>
                      <a:gd name="connsiteX7" fmla="*/ 273343 w 294813"/>
                      <a:gd name="connsiteY7" fmla="*/ 327671 h 403591"/>
                      <a:gd name="connsiteX8" fmla="*/ 273343 w 294813"/>
                      <a:gd name="connsiteY8" fmla="*/ 327671 h 403591"/>
                      <a:gd name="connsiteX9" fmla="*/ 256133 w 294813"/>
                      <a:gd name="connsiteY9" fmla="*/ 395928 h 403591"/>
                      <a:gd name="connsiteX10" fmla="*/ 252662 w 294813"/>
                      <a:gd name="connsiteY10" fmla="*/ 403592 h 403591"/>
                      <a:gd name="connsiteX11" fmla="*/ 89529 w 294813"/>
                      <a:gd name="connsiteY11" fmla="*/ 403592 h 403591"/>
                      <a:gd name="connsiteX12" fmla="*/ 89529 w 294813"/>
                      <a:gd name="connsiteY12" fmla="*/ 403592 h 403591"/>
                      <a:gd name="connsiteX13" fmla="*/ 80851 w 294813"/>
                      <a:gd name="connsiteY13" fmla="*/ 323188 h 403591"/>
                      <a:gd name="connsiteX14" fmla="*/ 81574 w 294813"/>
                      <a:gd name="connsiteY14" fmla="*/ 320874 h 403591"/>
                      <a:gd name="connsiteX15" fmla="*/ 109920 w 294813"/>
                      <a:gd name="connsiteY15" fmla="*/ 269682 h 403591"/>
                      <a:gd name="connsiteX16" fmla="*/ 147522 w 294813"/>
                      <a:gd name="connsiteY16" fmla="*/ 227021 h 403591"/>
                      <a:gd name="connsiteX17" fmla="*/ 145208 w 294813"/>
                      <a:gd name="connsiteY17" fmla="*/ 196653 h 403591"/>
                      <a:gd name="connsiteX18" fmla="*/ 145208 w 294813"/>
                      <a:gd name="connsiteY18" fmla="*/ 196653 h 403591"/>
                      <a:gd name="connsiteX19" fmla="*/ 131180 w 294813"/>
                      <a:gd name="connsiteY19" fmla="*/ 191736 h 403591"/>
                      <a:gd name="connsiteX20" fmla="*/ 70294 w 294813"/>
                      <a:gd name="connsiteY20" fmla="*/ 193182 h 403591"/>
                      <a:gd name="connsiteX21" fmla="*/ 61182 w 294813"/>
                      <a:gd name="connsiteY21" fmla="*/ 209668 h 403591"/>
                      <a:gd name="connsiteX22" fmla="*/ 36163 w 294813"/>
                      <a:gd name="connsiteY22" fmla="*/ 220080 h 403591"/>
                      <a:gd name="connsiteX23" fmla="*/ 36163 w 294813"/>
                      <a:gd name="connsiteY23" fmla="*/ 220080 h 403591"/>
                      <a:gd name="connsiteX24" fmla="*/ 1887 w 294813"/>
                      <a:gd name="connsiteY24" fmla="*/ 183204 h 403591"/>
                      <a:gd name="connsiteX25" fmla="*/ 441 w 294813"/>
                      <a:gd name="connsiteY25" fmla="*/ 176407 h 403591"/>
                      <a:gd name="connsiteX26" fmla="*/ 6081 w 294813"/>
                      <a:gd name="connsiteY26" fmla="*/ 157463 h 403591"/>
                      <a:gd name="connsiteX27" fmla="*/ 53662 w 294813"/>
                      <a:gd name="connsiteY27" fmla="*/ 108440 h 403591"/>
                      <a:gd name="connsiteX28" fmla="*/ 66967 w 294813"/>
                      <a:gd name="connsiteY28" fmla="*/ 90363 h 403591"/>
                      <a:gd name="connsiteX29" fmla="*/ 66967 w 294813"/>
                      <a:gd name="connsiteY29" fmla="*/ 90363 h 403591"/>
                      <a:gd name="connsiteX30" fmla="*/ 89673 w 294813"/>
                      <a:gd name="connsiteY30" fmla="*/ 63899 h 403591"/>
                      <a:gd name="connsiteX31" fmla="*/ 116428 w 294813"/>
                      <a:gd name="connsiteY31" fmla="*/ 43943 h 403591"/>
                      <a:gd name="connsiteX32" fmla="*/ 92276 w 294813"/>
                      <a:gd name="connsiteY32" fmla="*/ 14153 h 403591"/>
                      <a:gd name="connsiteX33" fmla="*/ 100375 w 294813"/>
                      <a:gd name="connsiteY33" fmla="*/ 125 h 403591"/>
                      <a:gd name="connsiteX34" fmla="*/ 126262 w 294813"/>
                      <a:gd name="connsiteY34" fmla="*/ 5765 h 40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94813" h="403591">
                        <a:moveTo>
                          <a:pt x="126262" y="5765"/>
                        </a:moveTo>
                        <a:cubicBezTo>
                          <a:pt x="157356" y="18202"/>
                          <a:pt x="172686" y="29626"/>
                          <a:pt x="172686" y="29626"/>
                        </a:cubicBezTo>
                        <a:lnTo>
                          <a:pt x="181074" y="31217"/>
                        </a:lnTo>
                        <a:cubicBezTo>
                          <a:pt x="213181" y="37291"/>
                          <a:pt x="241526" y="55801"/>
                          <a:pt x="260038" y="82699"/>
                        </a:cubicBezTo>
                        <a:lnTo>
                          <a:pt x="260038" y="82699"/>
                        </a:lnTo>
                        <a:cubicBezTo>
                          <a:pt x="292433" y="129842"/>
                          <a:pt x="302847" y="188699"/>
                          <a:pt x="288529" y="244085"/>
                        </a:cubicBezTo>
                        <a:lnTo>
                          <a:pt x="285058" y="257679"/>
                        </a:lnTo>
                        <a:cubicBezTo>
                          <a:pt x="279128" y="280672"/>
                          <a:pt x="275223" y="304099"/>
                          <a:pt x="273343" y="327671"/>
                        </a:cubicBezTo>
                        <a:lnTo>
                          <a:pt x="273343" y="327671"/>
                        </a:lnTo>
                        <a:cubicBezTo>
                          <a:pt x="271463" y="351243"/>
                          <a:pt x="265678" y="374380"/>
                          <a:pt x="256133" y="395928"/>
                        </a:cubicBezTo>
                        <a:lnTo>
                          <a:pt x="252662" y="403592"/>
                        </a:lnTo>
                        <a:lnTo>
                          <a:pt x="89529" y="403592"/>
                        </a:lnTo>
                        <a:lnTo>
                          <a:pt x="89529" y="403592"/>
                        </a:lnTo>
                        <a:cubicBezTo>
                          <a:pt x="75934" y="379008"/>
                          <a:pt x="72897" y="350086"/>
                          <a:pt x="80851" y="323188"/>
                        </a:cubicBezTo>
                        <a:lnTo>
                          <a:pt x="81574" y="320874"/>
                        </a:lnTo>
                        <a:cubicBezTo>
                          <a:pt x="87214" y="301930"/>
                          <a:pt x="96904" y="284432"/>
                          <a:pt x="109920" y="269682"/>
                        </a:cubicBezTo>
                        <a:lnTo>
                          <a:pt x="147522" y="227021"/>
                        </a:lnTo>
                        <a:cubicBezTo>
                          <a:pt x="155476" y="218055"/>
                          <a:pt x="154319" y="204317"/>
                          <a:pt x="145208" y="196653"/>
                        </a:cubicBezTo>
                        <a:lnTo>
                          <a:pt x="145208" y="196653"/>
                        </a:lnTo>
                        <a:cubicBezTo>
                          <a:pt x="141303" y="193471"/>
                          <a:pt x="136386" y="191736"/>
                          <a:pt x="131180" y="191736"/>
                        </a:cubicBezTo>
                        <a:lnTo>
                          <a:pt x="70294" y="193182"/>
                        </a:lnTo>
                        <a:lnTo>
                          <a:pt x="61182" y="209668"/>
                        </a:lnTo>
                        <a:cubicBezTo>
                          <a:pt x="56265" y="218489"/>
                          <a:pt x="45997" y="222827"/>
                          <a:pt x="36163" y="220080"/>
                        </a:cubicBezTo>
                        <a:lnTo>
                          <a:pt x="36163" y="220080"/>
                        </a:lnTo>
                        <a:cubicBezTo>
                          <a:pt x="18664" y="215163"/>
                          <a:pt x="5503" y="200991"/>
                          <a:pt x="1887" y="183204"/>
                        </a:cubicBezTo>
                        <a:lnTo>
                          <a:pt x="441" y="176407"/>
                        </a:lnTo>
                        <a:cubicBezTo>
                          <a:pt x="-1005" y="169610"/>
                          <a:pt x="1164" y="162380"/>
                          <a:pt x="6081" y="157463"/>
                        </a:cubicBezTo>
                        <a:lnTo>
                          <a:pt x="53662" y="108440"/>
                        </a:lnTo>
                        <a:cubicBezTo>
                          <a:pt x="58868" y="103089"/>
                          <a:pt x="63352" y="97015"/>
                          <a:pt x="66967" y="90363"/>
                        </a:cubicBezTo>
                        <a:lnTo>
                          <a:pt x="66967" y="90363"/>
                        </a:lnTo>
                        <a:cubicBezTo>
                          <a:pt x="72463" y="79951"/>
                          <a:pt x="80273" y="70985"/>
                          <a:pt x="89673" y="63899"/>
                        </a:cubicBezTo>
                        <a:lnTo>
                          <a:pt x="116428" y="43943"/>
                        </a:lnTo>
                        <a:lnTo>
                          <a:pt x="92276" y="14153"/>
                        </a:lnTo>
                        <a:cubicBezTo>
                          <a:pt x="87214" y="7935"/>
                          <a:pt x="92565" y="-1176"/>
                          <a:pt x="100375" y="125"/>
                        </a:cubicBezTo>
                        <a:cubicBezTo>
                          <a:pt x="107751" y="1572"/>
                          <a:pt x="116717" y="1861"/>
                          <a:pt x="126262" y="5765"/>
                        </a:cubicBezTo>
                        <a:close/>
                      </a:path>
                    </a:pathLst>
                  </a:custGeom>
                  <a:noFill/>
                  <a:ln w="14459" cap="rnd">
                    <a:solidFill>
                      <a:srgbClr val="C1C7D7"/>
                    </a:solidFill>
                    <a:prstDash val="solid"/>
                    <a:round/>
                  </a:ln>
                </p:spPr>
                <p:txBody>
                  <a:bodyPr rtlCol="0" anchor="ctr"/>
                  <a:lstStyle/>
                  <a:p>
                    <a:endParaRPr lang="fr-FR"/>
                  </a:p>
                </p:txBody>
              </p:sp>
            </p:grpSp>
            <p:sp>
              <p:nvSpPr>
                <p:cNvPr id="821" name="Forme libre 820">
                  <a:extLst>
                    <a:ext uri="{FF2B5EF4-FFF2-40B4-BE49-F238E27FC236}">
                      <a16:creationId xmlns:a16="http://schemas.microsoft.com/office/drawing/2014/main" id="{3468F018-68CA-57C7-B20D-D6C1E5F89997}"/>
                    </a:ext>
                  </a:extLst>
                </p:cNvPr>
                <p:cNvSpPr/>
                <p:nvPr/>
              </p:nvSpPr>
              <p:spPr>
                <a:xfrm>
                  <a:off x="4369451" y="4817366"/>
                  <a:ext cx="72049" cy="153722"/>
                </a:xfrm>
                <a:custGeom>
                  <a:avLst/>
                  <a:gdLst>
                    <a:gd name="connsiteX0" fmla="*/ 0 w 72049"/>
                    <a:gd name="connsiteY0" fmla="*/ 0 h 153722"/>
                    <a:gd name="connsiteX1" fmla="*/ 50039 w 72049"/>
                    <a:gd name="connsiteY1" fmla="*/ 37165 h 153722"/>
                    <a:gd name="connsiteX2" fmla="*/ 50039 w 72049"/>
                    <a:gd name="connsiteY2" fmla="*/ 37165 h 153722"/>
                    <a:gd name="connsiteX3" fmla="*/ 68117 w 72049"/>
                    <a:gd name="connsiteY3" fmla="*/ 153722 h 153722"/>
                  </a:gdLst>
                  <a:ahLst/>
                  <a:cxnLst>
                    <a:cxn ang="0">
                      <a:pos x="connsiteX0" y="connsiteY0"/>
                    </a:cxn>
                    <a:cxn ang="0">
                      <a:pos x="connsiteX1" y="connsiteY1"/>
                    </a:cxn>
                    <a:cxn ang="0">
                      <a:pos x="connsiteX2" y="connsiteY2"/>
                    </a:cxn>
                    <a:cxn ang="0">
                      <a:pos x="connsiteX3" y="connsiteY3"/>
                    </a:cxn>
                  </a:cxnLst>
                  <a:rect l="l" t="t" r="r" b="b"/>
                  <a:pathLst>
                    <a:path w="72049" h="153722">
                      <a:moveTo>
                        <a:pt x="0" y="0"/>
                      </a:moveTo>
                      <a:cubicBezTo>
                        <a:pt x="20392" y="4338"/>
                        <a:pt x="38325" y="17787"/>
                        <a:pt x="50039" y="37165"/>
                      </a:cubicBezTo>
                      <a:lnTo>
                        <a:pt x="50039" y="37165"/>
                      </a:lnTo>
                      <a:cubicBezTo>
                        <a:pt x="70576" y="71294"/>
                        <a:pt x="77084" y="113809"/>
                        <a:pt x="68117" y="153722"/>
                      </a:cubicBezTo>
                    </a:path>
                  </a:pathLst>
                </a:custGeom>
                <a:noFill/>
                <a:ln w="14459" cap="rnd">
                  <a:solidFill>
                    <a:srgbClr val="C1C7D7"/>
                  </a:solidFill>
                  <a:prstDash val="solid"/>
                  <a:round/>
                </a:ln>
              </p:spPr>
              <p:txBody>
                <a:bodyPr rtlCol="0" anchor="ctr"/>
                <a:lstStyle/>
                <a:p>
                  <a:endParaRPr lang="fr-FR"/>
                </a:p>
              </p:txBody>
            </p:sp>
          </p:grpSp>
        </p:grpSp>
        <p:grpSp>
          <p:nvGrpSpPr>
            <p:cNvPr id="822" name="Graphique 595">
              <a:extLst>
                <a:ext uri="{FF2B5EF4-FFF2-40B4-BE49-F238E27FC236}">
                  <a16:creationId xmlns:a16="http://schemas.microsoft.com/office/drawing/2014/main" id="{3C0A0D93-906A-6335-D662-8F5E7EF48665}"/>
                </a:ext>
              </a:extLst>
            </p:cNvPr>
            <p:cNvGrpSpPr/>
            <p:nvPr/>
          </p:nvGrpSpPr>
          <p:grpSpPr>
            <a:xfrm>
              <a:off x="244534" y="6291248"/>
              <a:ext cx="780960" cy="780902"/>
              <a:chOff x="244534" y="6291248"/>
              <a:chExt cx="780960" cy="780902"/>
            </a:xfrm>
          </p:grpSpPr>
          <p:sp>
            <p:nvSpPr>
              <p:cNvPr id="823" name="Forme libre 822">
                <a:extLst>
                  <a:ext uri="{FF2B5EF4-FFF2-40B4-BE49-F238E27FC236}">
                    <a16:creationId xmlns:a16="http://schemas.microsoft.com/office/drawing/2014/main" id="{8FE39844-39A2-7BF0-36A3-6D71247BC850}"/>
                  </a:ext>
                </a:extLst>
              </p:cNvPr>
              <p:cNvSpPr/>
              <p:nvPr/>
            </p:nvSpPr>
            <p:spPr>
              <a:xfrm>
                <a:off x="244534" y="6291248"/>
                <a:ext cx="780960" cy="780902"/>
              </a:xfrm>
              <a:custGeom>
                <a:avLst/>
                <a:gdLst>
                  <a:gd name="connsiteX0" fmla="*/ 780961 w 780960"/>
                  <a:gd name="connsiteY0" fmla="*/ 390451 h 780902"/>
                  <a:gd name="connsiteX1" fmla="*/ 390480 w 780960"/>
                  <a:gd name="connsiteY1" fmla="*/ 780903 h 780902"/>
                  <a:gd name="connsiteX2" fmla="*/ 0 w 780960"/>
                  <a:gd name="connsiteY2" fmla="*/ 390451 h 780902"/>
                  <a:gd name="connsiteX3" fmla="*/ 390480 w 780960"/>
                  <a:gd name="connsiteY3" fmla="*/ 0 h 780902"/>
                  <a:gd name="connsiteX4" fmla="*/ 780961 w 780960"/>
                  <a:gd name="connsiteY4" fmla="*/ 390451 h 780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0960" h="780902">
                    <a:moveTo>
                      <a:pt x="780961" y="390451"/>
                    </a:moveTo>
                    <a:cubicBezTo>
                      <a:pt x="780961" y="606092"/>
                      <a:pt x="606137" y="780903"/>
                      <a:pt x="390480" y="780903"/>
                    </a:cubicBezTo>
                    <a:cubicBezTo>
                      <a:pt x="174824" y="780903"/>
                      <a:pt x="0" y="606092"/>
                      <a:pt x="0" y="390451"/>
                    </a:cubicBezTo>
                    <a:cubicBezTo>
                      <a:pt x="0" y="174811"/>
                      <a:pt x="174824" y="0"/>
                      <a:pt x="390480" y="0"/>
                    </a:cubicBezTo>
                    <a:cubicBezTo>
                      <a:pt x="606137" y="0"/>
                      <a:pt x="780961" y="174811"/>
                      <a:pt x="780961" y="390451"/>
                    </a:cubicBezTo>
                    <a:close/>
                  </a:path>
                </a:pathLst>
              </a:custGeom>
              <a:solidFill>
                <a:srgbClr val="FFFFFF"/>
              </a:solidFill>
              <a:ln w="14459" cap="rnd">
                <a:solidFill>
                  <a:srgbClr val="C1C7D7"/>
                </a:solidFill>
                <a:prstDash val="solid"/>
                <a:round/>
              </a:ln>
            </p:spPr>
            <p:txBody>
              <a:bodyPr rtlCol="0" anchor="ctr"/>
              <a:lstStyle/>
              <a:p>
                <a:endParaRPr lang="fr-FR"/>
              </a:p>
            </p:txBody>
          </p:sp>
          <p:grpSp>
            <p:nvGrpSpPr>
              <p:cNvPr id="824" name="Graphique 595">
                <a:extLst>
                  <a:ext uri="{FF2B5EF4-FFF2-40B4-BE49-F238E27FC236}">
                    <a16:creationId xmlns:a16="http://schemas.microsoft.com/office/drawing/2014/main" id="{A395BD1D-415D-C332-B6C5-A18F56ABA2EF}"/>
                  </a:ext>
                </a:extLst>
              </p:cNvPr>
              <p:cNvGrpSpPr/>
              <p:nvPr/>
            </p:nvGrpSpPr>
            <p:grpSpPr>
              <a:xfrm>
                <a:off x="326968" y="6410986"/>
                <a:ext cx="558965" cy="487630"/>
                <a:chOff x="326968" y="6410986"/>
                <a:chExt cx="558965" cy="487630"/>
              </a:xfrm>
            </p:grpSpPr>
            <p:sp>
              <p:nvSpPr>
                <p:cNvPr id="825" name="Forme libre 824">
                  <a:extLst>
                    <a:ext uri="{FF2B5EF4-FFF2-40B4-BE49-F238E27FC236}">
                      <a16:creationId xmlns:a16="http://schemas.microsoft.com/office/drawing/2014/main" id="{3747143A-5A1F-FA45-4C33-8EC29A081A8D}"/>
                    </a:ext>
                  </a:extLst>
                </p:cNvPr>
                <p:cNvSpPr/>
                <p:nvPr/>
              </p:nvSpPr>
              <p:spPr>
                <a:xfrm>
                  <a:off x="428638" y="6593775"/>
                  <a:ext cx="105718" cy="304841"/>
                </a:xfrm>
                <a:custGeom>
                  <a:avLst/>
                  <a:gdLst>
                    <a:gd name="connsiteX0" fmla="*/ 0 w 105718"/>
                    <a:gd name="connsiteY0" fmla="*/ 0 h 304841"/>
                    <a:gd name="connsiteX1" fmla="*/ 105719 w 105718"/>
                    <a:gd name="connsiteY1" fmla="*/ 0 h 304841"/>
                    <a:gd name="connsiteX2" fmla="*/ 105719 w 105718"/>
                    <a:gd name="connsiteY2" fmla="*/ 304841 h 304841"/>
                    <a:gd name="connsiteX3" fmla="*/ 0 w 105718"/>
                    <a:gd name="connsiteY3" fmla="*/ 304841 h 304841"/>
                  </a:gdLst>
                  <a:ahLst/>
                  <a:cxnLst>
                    <a:cxn ang="0">
                      <a:pos x="connsiteX0" y="connsiteY0"/>
                    </a:cxn>
                    <a:cxn ang="0">
                      <a:pos x="connsiteX1" y="connsiteY1"/>
                    </a:cxn>
                    <a:cxn ang="0">
                      <a:pos x="connsiteX2" y="connsiteY2"/>
                    </a:cxn>
                    <a:cxn ang="0">
                      <a:pos x="connsiteX3" y="connsiteY3"/>
                    </a:cxn>
                  </a:cxnLst>
                  <a:rect l="l" t="t" r="r" b="b"/>
                  <a:pathLst>
                    <a:path w="105718" h="304841">
                      <a:moveTo>
                        <a:pt x="0" y="0"/>
                      </a:moveTo>
                      <a:lnTo>
                        <a:pt x="105719" y="0"/>
                      </a:lnTo>
                      <a:lnTo>
                        <a:pt x="105719" y="304841"/>
                      </a:lnTo>
                      <a:lnTo>
                        <a:pt x="0" y="304841"/>
                      </a:lnTo>
                      <a:close/>
                    </a:path>
                  </a:pathLst>
                </a:custGeom>
                <a:solidFill>
                  <a:srgbClr val="C1C7D7"/>
                </a:solidFill>
                <a:ln w="1446" cap="flat">
                  <a:noFill/>
                  <a:prstDash val="solid"/>
                  <a:miter/>
                </a:ln>
              </p:spPr>
              <p:txBody>
                <a:bodyPr rtlCol="0" anchor="ctr"/>
                <a:lstStyle/>
                <a:p>
                  <a:endParaRPr lang="fr-FR"/>
                </a:p>
              </p:txBody>
            </p:sp>
            <p:sp>
              <p:nvSpPr>
                <p:cNvPr id="826" name="Forme libre 825">
                  <a:extLst>
                    <a:ext uri="{FF2B5EF4-FFF2-40B4-BE49-F238E27FC236}">
                      <a16:creationId xmlns:a16="http://schemas.microsoft.com/office/drawing/2014/main" id="{70B6D4AF-305B-CE23-EC43-5C91FCE2F33C}"/>
                    </a:ext>
                  </a:extLst>
                </p:cNvPr>
                <p:cNvSpPr/>
                <p:nvPr/>
              </p:nvSpPr>
              <p:spPr>
                <a:xfrm>
                  <a:off x="583094" y="6654801"/>
                  <a:ext cx="105718" cy="243815"/>
                </a:xfrm>
                <a:custGeom>
                  <a:avLst/>
                  <a:gdLst>
                    <a:gd name="connsiteX0" fmla="*/ 0 w 105718"/>
                    <a:gd name="connsiteY0" fmla="*/ 0 h 243815"/>
                    <a:gd name="connsiteX1" fmla="*/ 105719 w 105718"/>
                    <a:gd name="connsiteY1" fmla="*/ 0 h 243815"/>
                    <a:gd name="connsiteX2" fmla="*/ 105719 w 105718"/>
                    <a:gd name="connsiteY2" fmla="*/ 243815 h 243815"/>
                    <a:gd name="connsiteX3" fmla="*/ 0 w 105718"/>
                    <a:gd name="connsiteY3" fmla="*/ 243815 h 243815"/>
                  </a:gdLst>
                  <a:ahLst/>
                  <a:cxnLst>
                    <a:cxn ang="0">
                      <a:pos x="connsiteX0" y="connsiteY0"/>
                    </a:cxn>
                    <a:cxn ang="0">
                      <a:pos x="connsiteX1" y="connsiteY1"/>
                    </a:cxn>
                    <a:cxn ang="0">
                      <a:pos x="connsiteX2" y="connsiteY2"/>
                    </a:cxn>
                    <a:cxn ang="0">
                      <a:pos x="connsiteX3" y="connsiteY3"/>
                    </a:cxn>
                  </a:cxnLst>
                  <a:rect l="l" t="t" r="r" b="b"/>
                  <a:pathLst>
                    <a:path w="105718" h="243815">
                      <a:moveTo>
                        <a:pt x="0" y="0"/>
                      </a:moveTo>
                      <a:lnTo>
                        <a:pt x="105719" y="0"/>
                      </a:lnTo>
                      <a:lnTo>
                        <a:pt x="105719" y="243815"/>
                      </a:lnTo>
                      <a:lnTo>
                        <a:pt x="0" y="243815"/>
                      </a:lnTo>
                      <a:close/>
                    </a:path>
                  </a:pathLst>
                </a:custGeom>
                <a:solidFill>
                  <a:srgbClr val="2E2E2E"/>
                </a:solidFill>
                <a:ln w="1446" cap="flat">
                  <a:noFill/>
                  <a:prstDash val="solid"/>
                  <a:miter/>
                </a:ln>
              </p:spPr>
              <p:txBody>
                <a:bodyPr rtlCol="0" anchor="ctr"/>
                <a:lstStyle/>
                <a:p>
                  <a:endParaRPr lang="fr-FR"/>
                </a:p>
              </p:txBody>
            </p:sp>
            <p:sp>
              <p:nvSpPr>
                <p:cNvPr id="827" name="Forme libre 826">
                  <a:extLst>
                    <a:ext uri="{FF2B5EF4-FFF2-40B4-BE49-F238E27FC236}">
                      <a16:creationId xmlns:a16="http://schemas.microsoft.com/office/drawing/2014/main" id="{C5885B30-8728-A30C-2250-6F7B63FE93F7}"/>
                    </a:ext>
                  </a:extLst>
                </p:cNvPr>
                <p:cNvSpPr/>
                <p:nvPr/>
              </p:nvSpPr>
              <p:spPr>
                <a:xfrm>
                  <a:off x="737696" y="6410986"/>
                  <a:ext cx="105718" cy="487630"/>
                </a:xfrm>
                <a:custGeom>
                  <a:avLst/>
                  <a:gdLst>
                    <a:gd name="connsiteX0" fmla="*/ 0 w 105718"/>
                    <a:gd name="connsiteY0" fmla="*/ 0 h 487630"/>
                    <a:gd name="connsiteX1" fmla="*/ 105719 w 105718"/>
                    <a:gd name="connsiteY1" fmla="*/ 0 h 487630"/>
                    <a:gd name="connsiteX2" fmla="*/ 105719 w 105718"/>
                    <a:gd name="connsiteY2" fmla="*/ 487630 h 487630"/>
                    <a:gd name="connsiteX3" fmla="*/ 0 w 105718"/>
                    <a:gd name="connsiteY3" fmla="*/ 487630 h 487630"/>
                  </a:gdLst>
                  <a:ahLst/>
                  <a:cxnLst>
                    <a:cxn ang="0">
                      <a:pos x="connsiteX0" y="connsiteY0"/>
                    </a:cxn>
                    <a:cxn ang="0">
                      <a:pos x="connsiteX1" y="connsiteY1"/>
                    </a:cxn>
                    <a:cxn ang="0">
                      <a:pos x="connsiteX2" y="connsiteY2"/>
                    </a:cxn>
                    <a:cxn ang="0">
                      <a:pos x="connsiteX3" y="connsiteY3"/>
                    </a:cxn>
                  </a:cxnLst>
                  <a:rect l="l" t="t" r="r" b="b"/>
                  <a:pathLst>
                    <a:path w="105718" h="487630">
                      <a:moveTo>
                        <a:pt x="0" y="0"/>
                      </a:moveTo>
                      <a:lnTo>
                        <a:pt x="105719" y="0"/>
                      </a:lnTo>
                      <a:lnTo>
                        <a:pt x="105719" y="487630"/>
                      </a:lnTo>
                      <a:lnTo>
                        <a:pt x="0" y="487630"/>
                      </a:lnTo>
                      <a:close/>
                    </a:path>
                  </a:pathLst>
                </a:custGeom>
                <a:solidFill>
                  <a:srgbClr val="4671F1"/>
                </a:solidFill>
                <a:ln w="1446" cap="flat">
                  <a:noFill/>
                  <a:prstDash val="solid"/>
                  <a:miter/>
                </a:ln>
              </p:spPr>
              <p:txBody>
                <a:bodyPr rtlCol="0" anchor="ctr"/>
                <a:lstStyle/>
                <a:p>
                  <a:endParaRPr lang="fr-FR"/>
                </a:p>
              </p:txBody>
            </p:sp>
            <p:sp>
              <p:nvSpPr>
                <p:cNvPr id="828" name="Forme libre 827">
                  <a:extLst>
                    <a:ext uri="{FF2B5EF4-FFF2-40B4-BE49-F238E27FC236}">
                      <a16:creationId xmlns:a16="http://schemas.microsoft.com/office/drawing/2014/main" id="{871420FB-9EEA-4E35-68F1-C2DFEC8470E3}"/>
                    </a:ext>
                  </a:extLst>
                </p:cNvPr>
                <p:cNvSpPr/>
                <p:nvPr/>
              </p:nvSpPr>
              <p:spPr>
                <a:xfrm>
                  <a:off x="346492" y="6898617"/>
                  <a:ext cx="539441" cy="1446"/>
                </a:xfrm>
                <a:custGeom>
                  <a:avLst/>
                  <a:gdLst>
                    <a:gd name="connsiteX0" fmla="*/ 0 w 539441"/>
                    <a:gd name="connsiteY0" fmla="*/ 0 h 1446"/>
                    <a:gd name="connsiteX1" fmla="*/ 539441 w 539441"/>
                    <a:gd name="connsiteY1" fmla="*/ 0 h 1446"/>
                  </a:gdLst>
                  <a:ahLst/>
                  <a:cxnLst>
                    <a:cxn ang="0">
                      <a:pos x="connsiteX0" y="connsiteY0"/>
                    </a:cxn>
                    <a:cxn ang="0">
                      <a:pos x="connsiteX1" y="connsiteY1"/>
                    </a:cxn>
                  </a:cxnLst>
                  <a:rect l="l" t="t" r="r" b="b"/>
                  <a:pathLst>
                    <a:path w="539441" h="1446">
                      <a:moveTo>
                        <a:pt x="0" y="0"/>
                      </a:moveTo>
                      <a:lnTo>
                        <a:pt x="539441" y="0"/>
                      </a:lnTo>
                    </a:path>
                  </a:pathLst>
                </a:custGeom>
                <a:ln w="14459" cap="rnd">
                  <a:solidFill>
                    <a:srgbClr val="C1C7D7"/>
                  </a:solidFill>
                  <a:prstDash val="solid"/>
                  <a:round/>
                </a:ln>
              </p:spPr>
              <p:txBody>
                <a:bodyPr rtlCol="0" anchor="ctr"/>
                <a:lstStyle/>
                <a:p>
                  <a:endParaRPr lang="fr-FR"/>
                </a:p>
              </p:txBody>
            </p:sp>
            <p:sp>
              <p:nvSpPr>
                <p:cNvPr id="829" name="Forme libre 828">
                  <a:extLst>
                    <a:ext uri="{FF2B5EF4-FFF2-40B4-BE49-F238E27FC236}">
                      <a16:creationId xmlns:a16="http://schemas.microsoft.com/office/drawing/2014/main" id="{04D28326-AC72-94CF-0081-909EC537E72B}"/>
                    </a:ext>
                  </a:extLst>
                </p:cNvPr>
                <p:cNvSpPr/>
                <p:nvPr/>
              </p:nvSpPr>
              <p:spPr>
                <a:xfrm>
                  <a:off x="346492" y="6609972"/>
                  <a:ext cx="539441" cy="223280"/>
                </a:xfrm>
                <a:custGeom>
                  <a:avLst/>
                  <a:gdLst>
                    <a:gd name="connsiteX0" fmla="*/ 0 w 539441"/>
                    <a:gd name="connsiteY0" fmla="*/ 223280 h 223280"/>
                    <a:gd name="connsiteX1" fmla="*/ 116276 w 539441"/>
                    <a:gd name="connsiteY1" fmla="*/ 199998 h 223280"/>
                    <a:gd name="connsiteX2" fmla="*/ 281435 w 539441"/>
                    <a:gd name="connsiteY2" fmla="*/ 94287 h 223280"/>
                    <a:gd name="connsiteX3" fmla="*/ 416802 w 539441"/>
                    <a:gd name="connsiteY3" fmla="*/ 103686 h 223280"/>
                    <a:gd name="connsiteX4" fmla="*/ 539441 w 539441"/>
                    <a:gd name="connsiteY4" fmla="*/ 0 h 223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441" h="223280">
                      <a:moveTo>
                        <a:pt x="0" y="223280"/>
                      </a:moveTo>
                      <a:lnTo>
                        <a:pt x="116276" y="199998"/>
                      </a:lnTo>
                      <a:lnTo>
                        <a:pt x="281435" y="94287"/>
                      </a:lnTo>
                      <a:lnTo>
                        <a:pt x="416802" y="103686"/>
                      </a:lnTo>
                      <a:lnTo>
                        <a:pt x="539441" y="0"/>
                      </a:lnTo>
                    </a:path>
                  </a:pathLst>
                </a:custGeom>
                <a:noFill/>
                <a:ln w="14459" cap="rnd">
                  <a:solidFill>
                    <a:srgbClr val="C1C7D7"/>
                  </a:solidFill>
                  <a:prstDash val="solid"/>
                  <a:round/>
                </a:ln>
              </p:spPr>
              <p:txBody>
                <a:bodyPr rtlCol="0" anchor="ctr"/>
                <a:lstStyle/>
                <a:p>
                  <a:endParaRPr lang="fr-FR"/>
                </a:p>
              </p:txBody>
            </p:sp>
            <p:sp>
              <p:nvSpPr>
                <p:cNvPr id="830" name="Forme libre 829">
                  <a:extLst>
                    <a:ext uri="{FF2B5EF4-FFF2-40B4-BE49-F238E27FC236}">
                      <a16:creationId xmlns:a16="http://schemas.microsoft.com/office/drawing/2014/main" id="{70C255F7-5153-937E-11DA-6F0AA165F4ED}"/>
                    </a:ext>
                  </a:extLst>
                </p:cNvPr>
                <p:cNvSpPr/>
                <p:nvPr/>
              </p:nvSpPr>
              <p:spPr>
                <a:xfrm>
                  <a:off x="326968" y="6567167"/>
                  <a:ext cx="539296" cy="115834"/>
                </a:xfrm>
                <a:custGeom>
                  <a:avLst/>
                  <a:gdLst>
                    <a:gd name="connsiteX0" fmla="*/ 0 w 539296"/>
                    <a:gd name="connsiteY0" fmla="*/ 115834 h 115834"/>
                    <a:gd name="connsiteX1" fmla="*/ 116132 w 539296"/>
                    <a:gd name="connsiteY1" fmla="*/ 103831 h 115834"/>
                    <a:gd name="connsiteX2" fmla="*/ 281290 w 539296"/>
                    <a:gd name="connsiteY2" fmla="*/ 48879 h 115834"/>
                    <a:gd name="connsiteX3" fmla="*/ 416657 w 539296"/>
                    <a:gd name="connsiteY3" fmla="*/ 53796 h 115834"/>
                    <a:gd name="connsiteX4" fmla="*/ 539297 w 539296"/>
                    <a:gd name="connsiteY4" fmla="*/ 0 h 115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296" h="115834">
                      <a:moveTo>
                        <a:pt x="0" y="115834"/>
                      </a:moveTo>
                      <a:lnTo>
                        <a:pt x="116132" y="103831"/>
                      </a:lnTo>
                      <a:lnTo>
                        <a:pt x="281290" y="48879"/>
                      </a:lnTo>
                      <a:lnTo>
                        <a:pt x="416657" y="53796"/>
                      </a:lnTo>
                      <a:lnTo>
                        <a:pt x="539297" y="0"/>
                      </a:lnTo>
                    </a:path>
                  </a:pathLst>
                </a:custGeom>
                <a:noFill/>
                <a:ln w="14459" cap="rnd">
                  <a:solidFill>
                    <a:srgbClr val="C1C7D7"/>
                  </a:solidFill>
                  <a:prstDash val="solid"/>
                  <a:round/>
                </a:ln>
              </p:spPr>
              <p:txBody>
                <a:bodyPr rtlCol="0" anchor="ctr"/>
                <a:lstStyle/>
                <a:p>
                  <a:endParaRPr lang="fr-FR"/>
                </a:p>
              </p:txBody>
            </p:sp>
          </p:grpSp>
        </p:grpSp>
        <p:sp>
          <p:nvSpPr>
            <p:cNvPr id="831" name="Forme libre 830">
              <a:extLst>
                <a:ext uri="{FF2B5EF4-FFF2-40B4-BE49-F238E27FC236}">
                  <a16:creationId xmlns:a16="http://schemas.microsoft.com/office/drawing/2014/main" id="{C31CD90E-9DF9-AEFD-9EC4-EFCF773A0A73}"/>
                </a:ext>
              </a:extLst>
            </p:cNvPr>
            <p:cNvSpPr/>
            <p:nvPr/>
          </p:nvSpPr>
          <p:spPr>
            <a:xfrm>
              <a:off x="3093304" y="5712946"/>
              <a:ext cx="1368850" cy="2526076"/>
            </a:xfrm>
            <a:custGeom>
              <a:avLst/>
              <a:gdLst>
                <a:gd name="connsiteX0" fmla="*/ 0 w 1368850"/>
                <a:gd name="connsiteY0" fmla="*/ 0 h 2526076"/>
                <a:gd name="connsiteX1" fmla="*/ 66960 w 1368850"/>
                <a:gd name="connsiteY1" fmla="*/ 0 h 2526076"/>
                <a:gd name="connsiteX2" fmla="*/ 318314 w 1368850"/>
                <a:gd name="connsiteY2" fmla="*/ 251335 h 2526076"/>
                <a:gd name="connsiteX3" fmla="*/ 318314 w 1368850"/>
                <a:gd name="connsiteY3" fmla="*/ 301226 h 2526076"/>
                <a:gd name="connsiteX4" fmla="*/ 391927 w 1368850"/>
                <a:gd name="connsiteY4" fmla="*/ 478954 h 2526076"/>
                <a:gd name="connsiteX5" fmla="*/ 1043884 w 1368850"/>
                <a:gd name="connsiteY5" fmla="*/ 1130863 h 2526076"/>
                <a:gd name="connsiteX6" fmla="*/ 1117497 w 1368850"/>
                <a:gd name="connsiteY6" fmla="*/ 1308591 h 2526076"/>
                <a:gd name="connsiteX7" fmla="*/ 1117497 w 1368850"/>
                <a:gd name="connsiteY7" fmla="*/ 2274741 h 2526076"/>
                <a:gd name="connsiteX8" fmla="*/ 1368850 w 1368850"/>
                <a:gd name="connsiteY8" fmla="*/ 2526076 h 2526076"/>
                <a:gd name="connsiteX9" fmla="*/ 1368850 w 1368850"/>
                <a:gd name="connsiteY9" fmla="*/ 2526076 h 252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850" h="2526076">
                  <a:moveTo>
                    <a:pt x="0" y="0"/>
                  </a:moveTo>
                  <a:lnTo>
                    <a:pt x="66960" y="0"/>
                  </a:lnTo>
                  <a:cubicBezTo>
                    <a:pt x="205798" y="0"/>
                    <a:pt x="318314" y="112508"/>
                    <a:pt x="318314" y="251335"/>
                  </a:cubicBezTo>
                  <a:lnTo>
                    <a:pt x="318314" y="301226"/>
                  </a:lnTo>
                  <a:cubicBezTo>
                    <a:pt x="318314" y="367892"/>
                    <a:pt x="344779" y="431810"/>
                    <a:pt x="391927" y="478954"/>
                  </a:cubicBezTo>
                  <a:lnTo>
                    <a:pt x="1043884" y="1130863"/>
                  </a:lnTo>
                  <a:cubicBezTo>
                    <a:pt x="1091031" y="1178006"/>
                    <a:pt x="1117497" y="1241925"/>
                    <a:pt x="1117497" y="1308591"/>
                  </a:cubicBezTo>
                  <a:lnTo>
                    <a:pt x="1117497" y="2274741"/>
                  </a:lnTo>
                  <a:cubicBezTo>
                    <a:pt x="1117497" y="2413568"/>
                    <a:pt x="1230013" y="2526076"/>
                    <a:pt x="1368850" y="2526076"/>
                  </a:cubicBezTo>
                  <a:lnTo>
                    <a:pt x="1368850" y="2526076"/>
                  </a:lnTo>
                </a:path>
              </a:pathLst>
            </a:custGeom>
            <a:noFill/>
            <a:ln w="14459" cap="rnd">
              <a:solidFill>
                <a:srgbClr val="C1C7D7"/>
              </a:solidFill>
              <a:prstDash val="solid"/>
              <a:round/>
            </a:ln>
          </p:spPr>
          <p:txBody>
            <a:bodyPr rtlCol="0" anchor="ctr"/>
            <a:lstStyle/>
            <a:p>
              <a:endParaRPr lang="fr-FR"/>
            </a:p>
          </p:txBody>
        </p:sp>
        <p:sp>
          <p:nvSpPr>
            <p:cNvPr id="832" name="Forme libre 831">
              <a:extLst>
                <a:ext uri="{FF2B5EF4-FFF2-40B4-BE49-F238E27FC236}">
                  <a16:creationId xmlns:a16="http://schemas.microsoft.com/office/drawing/2014/main" id="{97A44F89-9C91-F186-2F17-730FF3F18C63}"/>
                </a:ext>
              </a:extLst>
            </p:cNvPr>
            <p:cNvSpPr/>
            <p:nvPr/>
          </p:nvSpPr>
          <p:spPr>
            <a:xfrm>
              <a:off x="1962213" y="5845555"/>
              <a:ext cx="1305650" cy="748365"/>
            </a:xfrm>
            <a:custGeom>
              <a:avLst/>
              <a:gdLst>
                <a:gd name="connsiteX0" fmla="*/ 1134852 w 1305650"/>
                <a:gd name="connsiteY0" fmla="*/ 0 h 748365"/>
                <a:gd name="connsiteX1" fmla="*/ 1183010 w 1305650"/>
                <a:gd name="connsiteY1" fmla="*/ 0 h 748365"/>
                <a:gd name="connsiteX2" fmla="*/ 1305650 w 1305650"/>
                <a:gd name="connsiteY2" fmla="*/ 122631 h 748365"/>
                <a:gd name="connsiteX3" fmla="*/ 1305650 w 1305650"/>
                <a:gd name="connsiteY3" fmla="*/ 314097 h 748365"/>
                <a:gd name="connsiteX4" fmla="*/ 1134852 w 1305650"/>
                <a:gd name="connsiteY4" fmla="*/ 484883 h 748365"/>
                <a:gd name="connsiteX5" fmla="*/ 170799 w 1305650"/>
                <a:gd name="connsiteY5" fmla="*/ 484883 h 748365"/>
                <a:gd name="connsiteX6" fmla="*/ 0 w 1305650"/>
                <a:gd name="connsiteY6" fmla="*/ 655669 h 748365"/>
                <a:gd name="connsiteX7" fmla="*/ 0 w 1305650"/>
                <a:gd name="connsiteY7" fmla="*/ 748365 h 748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5650" h="748365">
                  <a:moveTo>
                    <a:pt x="1134852" y="0"/>
                  </a:moveTo>
                  <a:lnTo>
                    <a:pt x="1183010" y="0"/>
                  </a:lnTo>
                  <a:cubicBezTo>
                    <a:pt x="1250694" y="0"/>
                    <a:pt x="1305650" y="54952"/>
                    <a:pt x="1305650" y="122631"/>
                  </a:cubicBezTo>
                  <a:lnTo>
                    <a:pt x="1305650" y="314097"/>
                  </a:lnTo>
                  <a:cubicBezTo>
                    <a:pt x="1305650" y="408383"/>
                    <a:pt x="1229145" y="484883"/>
                    <a:pt x="1134852" y="484883"/>
                  </a:cubicBezTo>
                  <a:lnTo>
                    <a:pt x="170799" y="484883"/>
                  </a:lnTo>
                  <a:cubicBezTo>
                    <a:pt x="76505" y="484883"/>
                    <a:pt x="0" y="561383"/>
                    <a:pt x="0" y="655669"/>
                  </a:cubicBezTo>
                  <a:lnTo>
                    <a:pt x="0" y="748365"/>
                  </a:lnTo>
                </a:path>
              </a:pathLst>
            </a:custGeom>
            <a:noFill/>
            <a:ln w="14459" cap="rnd">
              <a:solidFill>
                <a:srgbClr val="C1C7D7"/>
              </a:solidFill>
              <a:prstDash val="solid"/>
              <a:round/>
            </a:ln>
          </p:spPr>
          <p:txBody>
            <a:bodyPr rtlCol="0" anchor="ctr"/>
            <a:lstStyle/>
            <a:p>
              <a:endParaRPr lang="fr-FR"/>
            </a:p>
          </p:txBody>
        </p:sp>
        <p:sp>
          <p:nvSpPr>
            <p:cNvPr id="833" name="Forme libre 832">
              <a:extLst>
                <a:ext uri="{FF2B5EF4-FFF2-40B4-BE49-F238E27FC236}">
                  <a16:creationId xmlns:a16="http://schemas.microsoft.com/office/drawing/2014/main" id="{40255141-0F23-63E2-CF56-1755031736DE}"/>
                </a:ext>
              </a:extLst>
            </p:cNvPr>
            <p:cNvSpPr/>
            <p:nvPr/>
          </p:nvSpPr>
          <p:spPr>
            <a:xfrm>
              <a:off x="3114853" y="5580337"/>
              <a:ext cx="962895" cy="1446"/>
            </a:xfrm>
            <a:custGeom>
              <a:avLst/>
              <a:gdLst>
                <a:gd name="connsiteX0" fmla="*/ 0 w 962895"/>
                <a:gd name="connsiteY0" fmla="*/ 0 h 1446"/>
                <a:gd name="connsiteX1" fmla="*/ 962895 w 962895"/>
                <a:gd name="connsiteY1" fmla="*/ 0 h 1446"/>
              </a:gdLst>
              <a:ahLst/>
              <a:cxnLst>
                <a:cxn ang="0">
                  <a:pos x="connsiteX0" y="connsiteY0"/>
                </a:cxn>
                <a:cxn ang="0">
                  <a:pos x="connsiteX1" y="connsiteY1"/>
                </a:cxn>
              </a:cxnLst>
              <a:rect l="l" t="t" r="r" b="b"/>
              <a:pathLst>
                <a:path w="962895" h="1446">
                  <a:moveTo>
                    <a:pt x="0" y="0"/>
                  </a:moveTo>
                  <a:lnTo>
                    <a:pt x="962895" y="0"/>
                  </a:lnTo>
                </a:path>
              </a:pathLst>
            </a:custGeom>
            <a:ln w="14459" cap="rnd">
              <a:solidFill>
                <a:srgbClr val="C1C7D7"/>
              </a:solidFill>
              <a:prstDash val="solid"/>
              <a:round/>
            </a:ln>
          </p:spPr>
          <p:txBody>
            <a:bodyPr rtlCol="0" anchor="ctr"/>
            <a:lstStyle/>
            <a:p>
              <a:endParaRPr lang="fr-FR"/>
            </a:p>
          </p:txBody>
        </p:sp>
        <p:sp>
          <p:nvSpPr>
            <p:cNvPr id="834" name="Forme libre 833">
              <a:extLst>
                <a:ext uri="{FF2B5EF4-FFF2-40B4-BE49-F238E27FC236}">
                  <a16:creationId xmlns:a16="http://schemas.microsoft.com/office/drawing/2014/main" id="{CC036B62-BC2D-5E7E-BCEA-FD3B6D58AC19}"/>
                </a:ext>
              </a:extLst>
            </p:cNvPr>
            <p:cNvSpPr/>
            <p:nvPr/>
          </p:nvSpPr>
          <p:spPr>
            <a:xfrm>
              <a:off x="2109728" y="9318114"/>
              <a:ext cx="1189084" cy="347790"/>
            </a:xfrm>
            <a:custGeom>
              <a:avLst/>
              <a:gdLst>
                <a:gd name="connsiteX0" fmla="*/ 0 w 1189084"/>
                <a:gd name="connsiteY0" fmla="*/ 0 h 347790"/>
                <a:gd name="connsiteX1" fmla="*/ 0 w 1189084"/>
                <a:gd name="connsiteY1" fmla="*/ 51626 h 347790"/>
                <a:gd name="connsiteX2" fmla="*/ 296186 w 1189084"/>
                <a:gd name="connsiteY2" fmla="*/ 347791 h 347790"/>
                <a:gd name="connsiteX3" fmla="*/ 1189085 w 1189084"/>
                <a:gd name="connsiteY3" fmla="*/ 347791 h 347790"/>
              </a:gdLst>
              <a:ahLst/>
              <a:cxnLst>
                <a:cxn ang="0">
                  <a:pos x="connsiteX0" y="connsiteY0"/>
                </a:cxn>
                <a:cxn ang="0">
                  <a:pos x="connsiteX1" y="connsiteY1"/>
                </a:cxn>
                <a:cxn ang="0">
                  <a:pos x="connsiteX2" y="connsiteY2"/>
                </a:cxn>
                <a:cxn ang="0">
                  <a:pos x="connsiteX3" y="connsiteY3"/>
                </a:cxn>
              </a:cxnLst>
              <a:rect l="l" t="t" r="r" b="b"/>
              <a:pathLst>
                <a:path w="1189084" h="347790">
                  <a:moveTo>
                    <a:pt x="0" y="0"/>
                  </a:moveTo>
                  <a:lnTo>
                    <a:pt x="0" y="51626"/>
                  </a:lnTo>
                  <a:cubicBezTo>
                    <a:pt x="0" y="215182"/>
                    <a:pt x="132619" y="347791"/>
                    <a:pt x="296186" y="347791"/>
                  </a:cubicBezTo>
                  <a:lnTo>
                    <a:pt x="1189085" y="347791"/>
                  </a:lnTo>
                </a:path>
              </a:pathLst>
            </a:custGeom>
            <a:noFill/>
            <a:ln w="14459" cap="rnd">
              <a:solidFill>
                <a:srgbClr val="C1C7D7"/>
              </a:solidFill>
              <a:prstDash val="solid"/>
              <a:round/>
            </a:ln>
          </p:spPr>
          <p:txBody>
            <a:bodyPr rtlCol="0" anchor="ctr"/>
            <a:lstStyle/>
            <a:p>
              <a:endParaRPr lang="fr-FR"/>
            </a:p>
          </p:txBody>
        </p:sp>
        <p:sp>
          <p:nvSpPr>
            <p:cNvPr id="835" name="Forme libre 834">
              <a:extLst>
                <a:ext uri="{FF2B5EF4-FFF2-40B4-BE49-F238E27FC236}">
                  <a16:creationId xmlns:a16="http://schemas.microsoft.com/office/drawing/2014/main" id="{39291F9B-5A6C-7BCD-1EE7-3B806D682E18}"/>
                </a:ext>
              </a:extLst>
            </p:cNvPr>
            <p:cNvSpPr/>
            <p:nvPr/>
          </p:nvSpPr>
          <p:spPr>
            <a:xfrm rot="-4846898">
              <a:off x="3057723" y="5540968"/>
              <a:ext cx="78675" cy="78669"/>
            </a:xfrm>
            <a:custGeom>
              <a:avLst/>
              <a:gdLst>
                <a:gd name="connsiteX0" fmla="*/ 78676 w 78675"/>
                <a:gd name="connsiteY0" fmla="*/ 39335 h 78669"/>
                <a:gd name="connsiteX1" fmla="*/ 39338 w 78675"/>
                <a:gd name="connsiteY1" fmla="*/ 78670 h 78669"/>
                <a:gd name="connsiteX2" fmla="*/ 0 w 78675"/>
                <a:gd name="connsiteY2" fmla="*/ 39335 h 78669"/>
                <a:gd name="connsiteX3" fmla="*/ 39338 w 78675"/>
                <a:gd name="connsiteY3" fmla="*/ 0 h 78669"/>
                <a:gd name="connsiteX4" fmla="*/ 78676 w 78675"/>
                <a:gd name="connsiteY4" fmla="*/ 39335 h 78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75" h="78669">
                  <a:moveTo>
                    <a:pt x="78676" y="39335"/>
                  </a:moveTo>
                  <a:cubicBezTo>
                    <a:pt x="78676" y="61059"/>
                    <a:pt x="61064" y="78670"/>
                    <a:pt x="39338" y="78670"/>
                  </a:cubicBezTo>
                  <a:cubicBezTo>
                    <a:pt x="17612" y="78670"/>
                    <a:pt x="0" y="61059"/>
                    <a:pt x="0" y="39335"/>
                  </a:cubicBezTo>
                  <a:cubicBezTo>
                    <a:pt x="0" y="17611"/>
                    <a:pt x="17612" y="0"/>
                    <a:pt x="39338" y="0"/>
                  </a:cubicBezTo>
                  <a:cubicBezTo>
                    <a:pt x="61064" y="0"/>
                    <a:pt x="78676" y="17611"/>
                    <a:pt x="78676" y="39335"/>
                  </a:cubicBezTo>
                  <a:close/>
                </a:path>
              </a:pathLst>
            </a:custGeom>
            <a:solidFill>
              <a:srgbClr val="C1C7D7"/>
            </a:solidFill>
            <a:ln w="1446" cap="flat">
              <a:noFill/>
              <a:prstDash val="solid"/>
              <a:miter/>
            </a:ln>
          </p:spPr>
          <p:txBody>
            <a:bodyPr rtlCol="0" anchor="ctr"/>
            <a:lstStyle/>
            <a:p>
              <a:endParaRPr lang="fr-FR"/>
            </a:p>
          </p:txBody>
        </p:sp>
        <p:sp>
          <p:nvSpPr>
            <p:cNvPr id="836" name="Forme libre 835">
              <a:extLst>
                <a:ext uri="{FF2B5EF4-FFF2-40B4-BE49-F238E27FC236}">
                  <a16:creationId xmlns:a16="http://schemas.microsoft.com/office/drawing/2014/main" id="{514BD764-F093-57D6-114E-4E8FCAB2A06B}"/>
                </a:ext>
              </a:extLst>
            </p:cNvPr>
            <p:cNvSpPr/>
            <p:nvPr/>
          </p:nvSpPr>
          <p:spPr>
            <a:xfrm rot="-4846898">
              <a:off x="4038519" y="5541080"/>
              <a:ext cx="78675" cy="78669"/>
            </a:xfrm>
            <a:custGeom>
              <a:avLst/>
              <a:gdLst>
                <a:gd name="connsiteX0" fmla="*/ 78676 w 78675"/>
                <a:gd name="connsiteY0" fmla="*/ 39335 h 78669"/>
                <a:gd name="connsiteX1" fmla="*/ 39338 w 78675"/>
                <a:gd name="connsiteY1" fmla="*/ 78670 h 78669"/>
                <a:gd name="connsiteX2" fmla="*/ 0 w 78675"/>
                <a:gd name="connsiteY2" fmla="*/ 39335 h 78669"/>
                <a:gd name="connsiteX3" fmla="*/ 39338 w 78675"/>
                <a:gd name="connsiteY3" fmla="*/ 0 h 78669"/>
                <a:gd name="connsiteX4" fmla="*/ 78676 w 78675"/>
                <a:gd name="connsiteY4" fmla="*/ 39335 h 78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75" h="78669">
                  <a:moveTo>
                    <a:pt x="78676" y="39335"/>
                  </a:moveTo>
                  <a:cubicBezTo>
                    <a:pt x="78676" y="61059"/>
                    <a:pt x="61064" y="78670"/>
                    <a:pt x="39338" y="78670"/>
                  </a:cubicBezTo>
                  <a:cubicBezTo>
                    <a:pt x="17612" y="78670"/>
                    <a:pt x="0" y="61059"/>
                    <a:pt x="0" y="39335"/>
                  </a:cubicBezTo>
                  <a:cubicBezTo>
                    <a:pt x="0" y="17611"/>
                    <a:pt x="17612" y="0"/>
                    <a:pt x="39338" y="0"/>
                  </a:cubicBezTo>
                  <a:cubicBezTo>
                    <a:pt x="61064" y="0"/>
                    <a:pt x="78676" y="17611"/>
                    <a:pt x="78676" y="39335"/>
                  </a:cubicBezTo>
                  <a:close/>
                </a:path>
              </a:pathLst>
            </a:custGeom>
            <a:solidFill>
              <a:srgbClr val="C1C7D7"/>
            </a:solidFill>
            <a:ln w="1446" cap="flat">
              <a:noFill/>
              <a:prstDash val="solid"/>
              <a:miter/>
            </a:ln>
          </p:spPr>
          <p:txBody>
            <a:bodyPr rtlCol="0" anchor="ctr"/>
            <a:lstStyle/>
            <a:p>
              <a:endParaRPr lang="fr-FR"/>
            </a:p>
          </p:txBody>
        </p:sp>
        <p:sp>
          <p:nvSpPr>
            <p:cNvPr id="837" name="Forme libre 836">
              <a:extLst>
                <a:ext uri="{FF2B5EF4-FFF2-40B4-BE49-F238E27FC236}">
                  <a16:creationId xmlns:a16="http://schemas.microsoft.com/office/drawing/2014/main" id="{0A953366-802C-0E90-37CD-AA12A013C106}"/>
                </a:ext>
              </a:extLst>
            </p:cNvPr>
            <p:cNvSpPr/>
            <p:nvPr/>
          </p:nvSpPr>
          <p:spPr>
            <a:xfrm>
              <a:off x="3057727" y="5673611"/>
              <a:ext cx="78674" cy="78668"/>
            </a:xfrm>
            <a:custGeom>
              <a:avLst/>
              <a:gdLst>
                <a:gd name="connsiteX0" fmla="*/ 78675 w 78674"/>
                <a:gd name="connsiteY0" fmla="*/ 39334 h 78668"/>
                <a:gd name="connsiteX1" fmla="*/ 39337 w 78674"/>
                <a:gd name="connsiteY1" fmla="*/ 78669 h 78668"/>
                <a:gd name="connsiteX2" fmla="*/ 0 w 78674"/>
                <a:gd name="connsiteY2" fmla="*/ 39334 h 78668"/>
                <a:gd name="connsiteX3" fmla="*/ 39337 w 78674"/>
                <a:gd name="connsiteY3" fmla="*/ 0 h 78668"/>
                <a:gd name="connsiteX4" fmla="*/ 78675 w 78674"/>
                <a:gd name="connsiteY4" fmla="*/ 39334 h 78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74" h="78668">
                  <a:moveTo>
                    <a:pt x="78675" y="39334"/>
                  </a:moveTo>
                  <a:cubicBezTo>
                    <a:pt x="78675" y="61058"/>
                    <a:pt x="61063" y="78669"/>
                    <a:pt x="39337" y="78669"/>
                  </a:cubicBezTo>
                  <a:cubicBezTo>
                    <a:pt x="17612" y="78669"/>
                    <a:pt x="0" y="61058"/>
                    <a:pt x="0" y="39334"/>
                  </a:cubicBezTo>
                  <a:cubicBezTo>
                    <a:pt x="0" y="17611"/>
                    <a:pt x="17612" y="0"/>
                    <a:pt x="39337" y="0"/>
                  </a:cubicBezTo>
                  <a:cubicBezTo>
                    <a:pt x="61063" y="0"/>
                    <a:pt x="78675" y="17611"/>
                    <a:pt x="78675" y="39334"/>
                  </a:cubicBezTo>
                  <a:close/>
                </a:path>
              </a:pathLst>
            </a:custGeom>
            <a:solidFill>
              <a:srgbClr val="C1C7D7"/>
            </a:solidFill>
            <a:ln w="1446" cap="flat">
              <a:noFill/>
              <a:prstDash val="solid"/>
              <a:miter/>
            </a:ln>
          </p:spPr>
          <p:txBody>
            <a:bodyPr rtlCol="0" anchor="ctr"/>
            <a:lstStyle/>
            <a:p>
              <a:endParaRPr lang="fr-FR"/>
            </a:p>
          </p:txBody>
        </p:sp>
        <p:sp>
          <p:nvSpPr>
            <p:cNvPr id="838" name="Forme libre 837">
              <a:extLst>
                <a:ext uri="{FF2B5EF4-FFF2-40B4-BE49-F238E27FC236}">
                  <a16:creationId xmlns:a16="http://schemas.microsoft.com/office/drawing/2014/main" id="{C4351B0C-01B7-67D4-3959-50222FCA1D07}"/>
                </a:ext>
              </a:extLst>
            </p:cNvPr>
            <p:cNvSpPr/>
            <p:nvPr/>
          </p:nvSpPr>
          <p:spPr>
            <a:xfrm>
              <a:off x="1922876" y="6554441"/>
              <a:ext cx="78674" cy="78668"/>
            </a:xfrm>
            <a:custGeom>
              <a:avLst/>
              <a:gdLst>
                <a:gd name="connsiteX0" fmla="*/ 78675 w 78674"/>
                <a:gd name="connsiteY0" fmla="*/ 39334 h 78668"/>
                <a:gd name="connsiteX1" fmla="*/ 39337 w 78674"/>
                <a:gd name="connsiteY1" fmla="*/ 78669 h 78668"/>
                <a:gd name="connsiteX2" fmla="*/ 0 w 78674"/>
                <a:gd name="connsiteY2" fmla="*/ 39334 h 78668"/>
                <a:gd name="connsiteX3" fmla="*/ 39337 w 78674"/>
                <a:gd name="connsiteY3" fmla="*/ 0 h 78668"/>
                <a:gd name="connsiteX4" fmla="*/ 78675 w 78674"/>
                <a:gd name="connsiteY4" fmla="*/ 39334 h 78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74" h="78668">
                  <a:moveTo>
                    <a:pt x="78675" y="39334"/>
                  </a:moveTo>
                  <a:cubicBezTo>
                    <a:pt x="78675" y="61058"/>
                    <a:pt x="61063" y="78669"/>
                    <a:pt x="39337" y="78669"/>
                  </a:cubicBezTo>
                  <a:cubicBezTo>
                    <a:pt x="17612" y="78669"/>
                    <a:pt x="0" y="61058"/>
                    <a:pt x="0" y="39334"/>
                  </a:cubicBezTo>
                  <a:cubicBezTo>
                    <a:pt x="0" y="17611"/>
                    <a:pt x="17612" y="0"/>
                    <a:pt x="39337" y="0"/>
                  </a:cubicBezTo>
                  <a:cubicBezTo>
                    <a:pt x="61063" y="0"/>
                    <a:pt x="78675" y="17611"/>
                    <a:pt x="78675" y="39334"/>
                  </a:cubicBezTo>
                  <a:close/>
                </a:path>
              </a:pathLst>
            </a:custGeom>
            <a:solidFill>
              <a:srgbClr val="C1C7D7"/>
            </a:solidFill>
            <a:ln w="1446" cap="flat">
              <a:noFill/>
              <a:prstDash val="solid"/>
              <a:miter/>
            </a:ln>
          </p:spPr>
          <p:txBody>
            <a:bodyPr rtlCol="0" anchor="ctr"/>
            <a:lstStyle/>
            <a:p>
              <a:endParaRPr lang="fr-FR"/>
            </a:p>
          </p:txBody>
        </p:sp>
        <p:sp>
          <p:nvSpPr>
            <p:cNvPr id="839" name="Forme libre 838">
              <a:extLst>
                <a:ext uri="{FF2B5EF4-FFF2-40B4-BE49-F238E27FC236}">
                  <a16:creationId xmlns:a16="http://schemas.microsoft.com/office/drawing/2014/main" id="{6EA6F9C2-4AB1-4578-1914-34857408E127}"/>
                </a:ext>
              </a:extLst>
            </p:cNvPr>
            <p:cNvSpPr/>
            <p:nvPr/>
          </p:nvSpPr>
          <p:spPr>
            <a:xfrm rot="-4846898">
              <a:off x="4422978" y="8199812"/>
              <a:ext cx="78675" cy="78669"/>
            </a:xfrm>
            <a:custGeom>
              <a:avLst/>
              <a:gdLst>
                <a:gd name="connsiteX0" fmla="*/ 78676 w 78675"/>
                <a:gd name="connsiteY0" fmla="*/ 39335 h 78669"/>
                <a:gd name="connsiteX1" fmla="*/ 39338 w 78675"/>
                <a:gd name="connsiteY1" fmla="*/ 78670 h 78669"/>
                <a:gd name="connsiteX2" fmla="*/ 0 w 78675"/>
                <a:gd name="connsiteY2" fmla="*/ 39335 h 78669"/>
                <a:gd name="connsiteX3" fmla="*/ 39338 w 78675"/>
                <a:gd name="connsiteY3" fmla="*/ 0 h 78669"/>
                <a:gd name="connsiteX4" fmla="*/ 78676 w 78675"/>
                <a:gd name="connsiteY4" fmla="*/ 39335 h 78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75" h="78669">
                  <a:moveTo>
                    <a:pt x="78676" y="39335"/>
                  </a:moveTo>
                  <a:cubicBezTo>
                    <a:pt x="78676" y="61059"/>
                    <a:pt x="61064" y="78670"/>
                    <a:pt x="39338" y="78670"/>
                  </a:cubicBezTo>
                  <a:cubicBezTo>
                    <a:pt x="17612" y="78670"/>
                    <a:pt x="0" y="61059"/>
                    <a:pt x="0" y="39335"/>
                  </a:cubicBezTo>
                  <a:cubicBezTo>
                    <a:pt x="0" y="17611"/>
                    <a:pt x="17612" y="0"/>
                    <a:pt x="39338" y="0"/>
                  </a:cubicBezTo>
                  <a:cubicBezTo>
                    <a:pt x="61064" y="0"/>
                    <a:pt x="78676" y="17611"/>
                    <a:pt x="78676" y="39335"/>
                  </a:cubicBezTo>
                  <a:close/>
                </a:path>
              </a:pathLst>
            </a:custGeom>
            <a:solidFill>
              <a:srgbClr val="C1C7D7"/>
            </a:solidFill>
            <a:ln w="1446" cap="flat">
              <a:noFill/>
              <a:prstDash val="solid"/>
              <a:miter/>
            </a:ln>
          </p:spPr>
          <p:txBody>
            <a:bodyPr rtlCol="0" anchor="ctr"/>
            <a:lstStyle/>
            <a:p>
              <a:endParaRPr lang="fr-FR"/>
            </a:p>
          </p:txBody>
        </p:sp>
        <p:sp>
          <p:nvSpPr>
            <p:cNvPr id="840" name="Forme libre 839">
              <a:extLst>
                <a:ext uri="{FF2B5EF4-FFF2-40B4-BE49-F238E27FC236}">
                  <a16:creationId xmlns:a16="http://schemas.microsoft.com/office/drawing/2014/main" id="{B6947BC8-C138-91A0-532F-CC7EE6CE981F}"/>
                </a:ext>
              </a:extLst>
            </p:cNvPr>
            <p:cNvSpPr/>
            <p:nvPr/>
          </p:nvSpPr>
          <p:spPr>
            <a:xfrm>
              <a:off x="2070390" y="9272127"/>
              <a:ext cx="78674" cy="78668"/>
            </a:xfrm>
            <a:custGeom>
              <a:avLst/>
              <a:gdLst>
                <a:gd name="connsiteX0" fmla="*/ 78675 w 78674"/>
                <a:gd name="connsiteY0" fmla="*/ 39334 h 78668"/>
                <a:gd name="connsiteX1" fmla="*/ 39337 w 78674"/>
                <a:gd name="connsiteY1" fmla="*/ 78669 h 78668"/>
                <a:gd name="connsiteX2" fmla="*/ 0 w 78674"/>
                <a:gd name="connsiteY2" fmla="*/ 39334 h 78668"/>
                <a:gd name="connsiteX3" fmla="*/ 39337 w 78674"/>
                <a:gd name="connsiteY3" fmla="*/ 0 h 78668"/>
                <a:gd name="connsiteX4" fmla="*/ 78675 w 78674"/>
                <a:gd name="connsiteY4" fmla="*/ 39334 h 78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74" h="78668">
                  <a:moveTo>
                    <a:pt x="78675" y="39334"/>
                  </a:moveTo>
                  <a:cubicBezTo>
                    <a:pt x="78675" y="61058"/>
                    <a:pt x="61063" y="78669"/>
                    <a:pt x="39337" y="78669"/>
                  </a:cubicBezTo>
                  <a:cubicBezTo>
                    <a:pt x="17612" y="78669"/>
                    <a:pt x="0" y="61058"/>
                    <a:pt x="0" y="39334"/>
                  </a:cubicBezTo>
                  <a:cubicBezTo>
                    <a:pt x="0" y="17610"/>
                    <a:pt x="17612" y="0"/>
                    <a:pt x="39337" y="0"/>
                  </a:cubicBezTo>
                  <a:cubicBezTo>
                    <a:pt x="61063" y="0"/>
                    <a:pt x="78675" y="17610"/>
                    <a:pt x="78675" y="39334"/>
                  </a:cubicBezTo>
                  <a:close/>
                </a:path>
              </a:pathLst>
            </a:custGeom>
            <a:solidFill>
              <a:srgbClr val="C1C7D7"/>
            </a:solidFill>
            <a:ln w="1446" cap="flat">
              <a:noFill/>
              <a:prstDash val="solid"/>
              <a:miter/>
            </a:ln>
          </p:spPr>
          <p:txBody>
            <a:bodyPr rtlCol="0" anchor="ctr"/>
            <a:lstStyle/>
            <a:p>
              <a:endParaRPr lang="fr-FR"/>
            </a:p>
          </p:txBody>
        </p:sp>
        <p:sp>
          <p:nvSpPr>
            <p:cNvPr id="841" name="Forme libre 840">
              <a:extLst>
                <a:ext uri="{FF2B5EF4-FFF2-40B4-BE49-F238E27FC236}">
                  <a16:creationId xmlns:a16="http://schemas.microsoft.com/office/drawing/2014/main" id="{CE2EBAAB-867F-1B2F-B977-9E2F9B69C30D}"/>
                </a:ext>
              </a:extLst>
            </p:cNvPr>
            <p:cNvSpPr/>
            <p:nvPr/>
          </p:nvSpPr>
          <p:spPr>
            <a:xfrm>
              <a:off x="3057727" y="5806220"/>
              <a:ext cx="78674" cy="78668"/>
            </a:xfrm>
            <a:custGeom>
              <a:avLst/>
              <a:gdLst>
                <a:gd name="connsiteX0" fmla="*/ 78675 w 78674"/>
                <a:gd name="connsiteY0" fmla="*/ 39334 h 78668"/>
                <a:gd name="connsiteX1" fmla="*/ 39337 w 78674"/>
                <a:gd name="connsiteY1" fmla="*/ 78669 h 78668"/>
                <a:gd name="connsiteX2" fmla="*/ 0 w 78674"/>
                <a:gd name="connsiteY2" fmla="*/ 39334 h 78668"/>
                <a:gd name="connsiteX3" fmla="*/ 39337 w 78674"/>
                <a:gd name="connsiteY3" fmla="*/ 0 h 78668"/>
                <a:gd name="connsiteX4" fmla="*/ 78675 w 78674"/>
                <a:gd name="connsiteY4" fmla="*/ 39334 h 78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74" h="78668">
                  <a:moveTo>
                    <a:pt x="78675" y="39334"/>
                  </a:moveTo>
                  <a:cubicBezTo>
                    <a:pt x="78675" y="61058"/>
                    <a:pt x="61063" y="78669"/>
                    <a:pt x="39337" y="78669"/>
                  </a:cubicBezTo>
                  <a:cubicBezTo>
                    <a:pt x="17612" y="78669"/>
                    <a:pt x="0" y="61058"/>
                    <a:pt x="0" y="39334"/>
                  </a:cubicBezTo>
                  <a:cubicBezTo>
                    <a:pt x="0" y="17611"/>
                    <a:pt x="17612" y="0"/>
                    <a:pt x="39337" y="0"/>
                  </a:cubicBezTo>
                  <a:cubicBezTo>
                    <a:pt x="61063" y="0"/>
                    <a:pt x="78675" y="17611"/>
                    <a:pt x="78675" y="39334"/>
                  </a:cubicBezTo>
                  <a:close/>
                </a:path>
              </a:pathLst>
            </a:custGeom>
            <a:solidFill>
              <a:srgbClr val="C1C7D7"/>
            </a:solidFill>
            <a:ln w="1446" cap="flat">
              <a:noFill/>
              <a:prstDash val="solid"/>
              <a:miter/>
            </a:ln>
          </p:spPr>
          <p:txBody>
            <a:bodyPr rtlCol="0" anchor="ctr"/>
            <a:lstStyle/>
            <a:p>
              <a:endParaRPr lang="fr-FR"/>
            </a:p>
          </p:txBody>
        </p:sp>
        <p:grpSp>
          <p:nvGrpSpPr>
            <p:cNvPr id="842" name="Graphique 595">
              <a:extLst>
                <a:ext uri="{FF2B5EF4-FFF2-40B4-BE49-F238E27FC236}">
                  <a16:creationId xmlns:a16="http://schemas.microsoft.com/office/drawing/2014/main" id="{384D935A-DA6C-8FC9-D280-D7646D0A1546}"/>
                </a:ext>
              </a:extLst>
            </p:cNvPr>
            <p:cNvGrpSpPr/>
            <p:nvPr/>
          </p:nvGrpSpPr>
          <p:grpSpPr>
            <a:xfrm>
              <a:off x="3255529" y="8311472"/>
              <a:ext cx="995644" cy="1769178"/>
              <a:chOff x="3255529" y="8311472"/>
              <a:chExt cx="995644" cy="1769178"/>
            </a:xfrm>
          </p:grpSpPr>
          <p:sp>
            <p:nvSpPr>
              <p:cNvPr id="843" name="Forme libre 842">
                <a:extLst>
                  <a:ext uri="{FF2B5EF4-FFF2-40B4-BE49-F238E27FC236}">
                    <a16:creationId xmlns:a16="http://schemas.microsoft.com/office/drawing/2014/main" id="{B5CE9288-8838-B773-39A8-D2695960C4C0}"/>
                  </a:ext>
                </a:extLst>
              </p:cNvPr>
              <p:cNvSpPr/>
              <p:nvPr/>
            </p:nvSpPr>
            <p:spPr>
              <a:xfrm>
                <a:off x="3780390" y="8498311"/>
                <a:ext cx="470783" cy="1156603"/>
              </a:xfrm>
              <a:custGeom>
                <a:avLst/>
                <a:gdLst>
                  <a:gd name="connsiteX0" fmla="*/ 379214 w 470783"/>
                  <a:gd name="connsiteY0" fmla="*/ 609393 h 1156603"/>
                  <a:gd name="connsiteX1" fmla="*/ 342335 w 470783"/>
                  <a:gd name="connsiteY1" fmla="*/ 856245 h 1156603"/>
                  <a:gd name="connsiteX2" fmla="*/ 14766 w 470783"/>
                  <a:gd name="connsiteY2" fmla="*/ 1156604 h 1156603"/>
                  <a:gd name="connsiteX3" fmla="*/ 31108 w 470783"/>
                  <a:gd name="connsiteY3" fmla="*/ 847569 h 1156603"/>
                  <a:gd name="connsiteX4" fmla="*/ 6522 w 470783"/>
                  <a:gd name="connsiteY4" fmla="*/ 720744 h 1156603"/>
                  <a:gd name="connsiteX5" fmla="*/ 50343 w 470783"/>
                  <a:gd name="connsiteY5" fmla="*/ 438462 h 1156603"/>
                  <a:gd name="connsiteX6" fmla="*/ 109783 w 470783"/>
                  <a:gd name="connsiteY6" fmla="*/ 352419 h 1156603"/>
                  <a:gd name="connsiteX7" fmla="*/ 246740 w 470783"/>
                  <a:gd name="connsiteY7" fmla="*/ 184090 h 1156603"/>
                  <a:gd name="connsiteX8" fmla="*/ 364173 w 470783"/>
                  <a:gd name="connsiteY8" fmla="*/ 0 h 1156603"/>
                  <a:gd name="connsiteX9" fmla="*/ 450079 w 470783"/>
                  <a:gd name="connsiteY9" fmla="*/ 411420 h 1156603"/>
                  <a:gd name="connsiteX10" fmla="*/ 379214 w 470783"/>
                  <a:gd name="connsiteY10" fmla="*/ 609393 h 115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0783" h="1156603">
                    <a:moveTo>
                      <a:pt x="379214" y="609393"/>
                    </a:moveTo>
                    <a:cubicBezTo>
                      <a:pt x="361281" y="690087"/>
                      <a:pt x="371983" y="775841"/>
                      <a:pt x="342335" y="856245"/>
                    </a:cubicBezTo>
                    <a:cubicBezTo>
                      <a:pt x="295188" y="993192"/>
                      <a:pt x="165173" y="1101941"/>
                      <a:pt x="14766" y="1156604"/>
                    </a:cubicBezTo>
                    <a:cubicBezTo>
                      <a:pt x="18526" y="1054074"/>
                      <a:pt x="37616" y="949665"/>
                      <a:pt x="31108" y="847569"/>
                    </a:cubicBezTo>
                    <a:cubicBezTo>
                      <a:pt x="26914" y="803173"/>
                      <a:pt x="13898" y="765719"/>
                      <a:pt x="6522" y="720744"/>
                    </a:cubicBezTo>
                    <a:cubicBezTo>
                      <a:pt x="-9675" y="628048"/>
                      <a:pt x="4064" y="523928"/>
                      <a:pt x="50343" y="438462"/>
                    </a:cubicBezTo>
                    <a:cubicBezTo>
                      <a:pt x="68421" y="405636"/>
                      <a:pt x="86643" y="380762"/>
                      <a:pt x="109783" y="352419"/>
                    </a:cubicBezTo>
                    <a:cubicBezTo>
                      <a:pt x="156930" y="296598"/>
                      <a:pt x="206680" y="244249"/>
                      <a:pt x="246740" y="184090"/>
                    </a:cubicBezTo>
                    <a:cubicBezTo>
                      <a:pt x="288247" y="123932"/>
                      <a:pt x="324258" y="61026"/>
                      <a:pt x="364173" y="0"/>
                    </a:cubicBezTo>
                    <a:cubicBezTo>
                      <a:pt x="464252" y="116412"/>
                      <a:pt x="496213" y="271580"/>
                      <a:pt x="450079" y="411420"/>
                    </a:cubicBezTo>
                    <a:cubicBezTo>
                      <a:pt x="430410" y="477941"/>
                      <a:pt x="389627" y="541281"/>
                      <a:pt x="379214" y="609393"/>
                    </a:cubicBezTo>
                    <a:close/>
                  </a:path>
                </a:pathLst>
              </a:custGeom>
              <a:solidFill>
                <a:srgbClr val="FFFFFF"/>
              </a:solidFill>
              <a:ln w="14459" cap="rnd">
                <a:solidFill>
                  <a:srgbClr val="C1C7D7"/>
                </a:solidFill>
                <a:prstDash val="solid"/>
                <a:round/>
              </a:ln>
            </p:spPr>
            <p:txBody>
              <a:bodyPr rtlCol="0" anchor="ctr"/>
              <a:lstStyle/>
              <a:p>
                <a:endParaRPr lang="fr-FR"/>
              </a:p>
            </p:txBody>
          </p:sp>
          <p:sp>
            <p:nvSpPr>
              <p:cNvPr id="844" name="Forme libre 843">
                <a:extLst>
                  <a:ext uri="{FF2B5EF4-FFF2-40B4-BE49-F238E27FC236}">
                    <a16:creationId xmlns:a16="http://schemas.microsoft.com/office/drawing/2014/main" id="{EB95CF76-7BE2-71C0-3F06-9F2A1F01A777}"/>
                  </a:ext>
                </a:extLst>
              </p:cNvPr>
              <p:cNvSpPr/>
              <p:nvPr/>
            </p:nvSpPr>
            <p:spPr>
              <a:xfrm>
                <a:off x="3493178" y="8311617"/>
                <a:ext cx="391787" cy="1358626"/>
              </a:xfrm>
              <a:custGeom>
                <a:avLst/>
                <a:gdLst>
                  <a:gd name="connsiteX0" fmla="*/ 379640 w 391787"/>
                  <a:gd name="connsiteY0" fmla="*/ 666660 h 1358626"/>
                  <a:gd name="connsiteX1" fmla="*/ 378339 w 391787"/>
                  <a:gd name="connsiteY1" fmla="*/ 1039324 h 1358626"/>
                  <a:gd name="connsiteX2" fmla="*/ 194234 w 391787"/>
                  <a:gd name="connsiteY2" fmla="*/ 1358626 h 1358626"/>
                  <a:gd name="connsiteX3" fmla="*/ 100664 w 391787"/>
                  <a:gd name="connsiteY3" fmla="*/ 1056533 h 1358626"/>
                  <a:gd name="connsiteX4" fmla="*/ 4923 w 391787"/>
                  <a:gd name="connsiteY4" fmla="*/ 693847 h 1358626"/>
                  <a:gd name="connsiteX5" fmla="*/ 238344 w 391787"/>
                  <a:gd name="connsiteY5" fmla="*/ 0 h 1358626"/>
                  <a:gd name="connsiteX6" fmla="*/ 379640 w 391787"/>
                  <a:gd name="connsiteY6" fmla="*/ 666660 h 135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87" h="1358626">
                    <a:moveTo>
                      <a:pt x="379640" y="666660"/>
                    </a:moveTo>
                    <a:cubicBezTo>
                      <a:pt x="390631" y="790303"/>
                      <a:pt x="400899" y="915826"/>
                      <a:pt x="378339" y="1039324"/>
                    </a:cubicBezTo>
                    <a:cubicBezTo>
                      <a:pt x="353463" y="1158773"/>
                      <a:pt x="293301" y="1272004"/>
                      <a:pt x="194234" y="1358626"/>
                    </a:cubicBezTo>
                    <a:cubicBezTo>
                      <a:pt x="164297" y="1258121"/>
                      <a:pt x="134505" y="1156459"/>
                      <a:pt x="100664" y="1056533"/>
                    </a:cubicBezTo>
                    <a:cubicBezTo>
                      <a:pt x="55975" y="936939"/>
                      <a:pt x="17072" y="823852"/>
                      <a:pt x="4923" y="693847"/>
                    </a:cubicBezTo>
                    <a:cubicBezTo>
                      <a:pt x="-20386" y="449742"/>
                      <a:pt x="51058" y="186115"/>
                      <a:pt x="238344" y="0"/>
                    </a:cubicBezTo>
                    <a:cubicBezTo>
                      <a:pt x="318175" y="214459"/>
                      <a:pt x="355199" y="440776"/>
                      <a:pt x="379640" y="666660"/>
                    </a:cubicBezTo>
                    <a:close/>
                  </a:path>
                </a:pathLst>
              </a:custGeom>
              <a:solidFill>
                <a:srgbClr val="FFFFFF"/>
              </a:solidFill>
              <a:ln w="14459" cap="rnd">
                <a:solidFill>
                  <a:srgbClr val="C1C7D7"/>
                </a:solidFill>
                <a:prstDash val="solid"/>
                <a:round/>
              </a:ln>
            </p:spPr>
            <p:txBody>
              <a:bodyPr rtlCol="0" anchor="ctr"/>
              <a:lstStyle/>
              <a:p>
                <a:endParaRPr lang="fr-FR"/>
              </a:p>
            </p:txBody>
          </p:sp>
          <p:sp>
            <p:nvSpPr>
              <p:cNvPr id="845" name="Forme libre 844">
                <a:extLst>
                  <a:ext uri="{FF2B5EF4-FFF2-40B4-BE49-F238E27FC236}">
                    <a16:creationId xmlns:a16="http://schemas.microsoft.com/office/drawing/2014/main" id="{D71EEDFC-2116-006E-7873-9962B8D4D6C2}"/>
                  </a:ext>
                </a:extLst>
              </p:cNvPr>
              <p:cNvSpPr/>
              <p:nvPr/>
            </p:nvSpPr>
            <p:spPr>
              <a:xfrm>
                <a:off x="3554938" y="8311472"/>
                <a:ext cx="329882" cy="1358771"/>
              </a:xfrm>
              <a:custGeom>
                <a:avLst/>
                <a:gdLst>
                  <a:gd name="connsiteX0" fmla="*/ 0 w 329882"/>
                  <a:gd name="connsiteY0" fmla="*/ 269701 h 1358771"/>
                  <a:gd name="connsiteX1" fmla="*/ 176728 w 329882"/>
                  <a:gd name="connsiteY1" fmla="*/ 0 h 1358771"/>
                  <a:gd name="connsiteX2" fmla="*/ 317735 w 329882"/>
                  <a:gd name="connsiteY2" fmla="*/ 666804 h 1358771"/>
                  <a:gd name="connsiteX3" fmla="*/ 316434 w 329882"/>
                  <a:gd name="connsiteY3" fmla="*/ 1039469 h 1358771"/>
                  <a:gd name="connsiteX4" fmla="*/ 132329 w 329882"/>
                  <a:gd name="connsiteY4" fmla="*/ 1358771 h 1358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882" h="1358771">
                    <a:moveTo>
                      <a:pt x="0" y="269701"/>
                    </a:moveTo>
                    <a:cubicBezTo>
                      <a:pt x="39193" y="170786"/>
                      <a:pt x="97620" y="78524"/>
                      <a:pt x="176728" y="0"/>
                    </a:cubicBezTo>
                    <a:cubicBezTo>
                      <a:pt x="256415" y="214604"/>
                      <a:pt x="293439" y="440921"/>
                      <a:pt x="317735" y="666804"/>
                    </a:cubicBezTo>
                    <a:cubicBezTo>
                      <a:pt x="328727" y="790447"/>
                      <a:pt x="338995" y="915970"/>
                      <a:pt x="316434" y="1039469"/>
                    </a:cubicBezTo>
                    <a:cubicBezTo>
                      <a:pt x="291559" y="1158918"/>
                      <a:pt x="231396" y="1272149"/>
                      <a:pt x="132329" y="1358771"/>
                    </a:cubicBezTo>
                  </a:path>
                </a:pathLst>
              </a:custGeom>
              <a:noFill/>
              <a:ln w="14459" cap="rnd">
                <a:solidFill>
                  <a:srgbClr val="2E2E2E"/>
                </a:solidFill>
                <a:prstDash val="solid"/>
                <a:round/>
              </a:ln>
            </p:spPr>
            <p:txBody>
              <a:bodyPr rtlCol="0" anchor="ctr"/>
              <a:lstStyle/>
              <a:p>
                <a:endParaRPr lang="fr-FR"/>
              </a:p>
            </p:txBody>
          </p:sp>
          <p:sp>
            <p:nvSpPr>
              <p:cNvPr id="846" name="Forme libre 845">
                <a:extLst>
                  <a:ext uri="{FF2B5EF4-FFF2-40B4-BE49-F238E27FC236}">
                    <a16:creationId xmlns:a16="http://schemas.microsoft.com/office/drawing/2014/main" id="{FCD79C52-25D6-9F0F-0781-C8565445D88B}"/>
                  </a:ext>
                </a:extLst>
              </p:cNvPr>
              <p:cNvSpPr/>
              <p:nvPr/>
            </p:nvSpPr>
            <p:spPr>
              <a:xfrm>
                <a:off x="3255529" y="8424559"/>
                <a:ext cx="433618" cy="1239610"/>
              </a:xfrm>
              <a:custGeom>
                <a:avLst/>
                <a:gdLst>
                  <a:gd name="connsiteX0" fmla="*/ 376059 w 433618"/>
                  <a:gd name="connsiteY0" fmla="*/ 634122 h 1239610"/>
                  <a:gd name="connsiteX1" fmla="*/ 370708 w 433618"/>
                  <a:gd name="connsiteY1" fmla="*/ 743737 h 1239610"/>
                  <a:gd name="connsiteX2" fmla="*/ 391389 w 433618"/>
                  <a:gd name="connsiteY2" fmla="*/ 934914 h 1239610"/>
                  <a:gd name="connsiteX3" fmla="*/ 433619 w 433618"/>
                  <a:gd name="connsiteY3" fmla="*/ 1239611 h 1239610"/>
                  <a:gd name="connsiteX4" fmla="*/ 7272 w 433618"/>
                  <a:gd name="connsiteY4" fmla="*/ 767598 h 1239610"/>
                  <a:gd name="connsiteX5" fmla="*/ 3801 w 433618"/>
                  <a:gd name="connsiteY5" fmla="*/ 539980 h 1239610"/>
                  <a:gd name="connsiteX6" fmla="*/ 16962 w 433618"/>
                  <a:gd name="connsiteY6" fmla="*/ 245984 h 1239610"/>
                  <a:gd name="connsiteX7" fmla="*/ 24048 w 433618"/>
                  <a:gd name="connsiteY7" fmla="*/ 0 h 1239610"/>
                  <a:gd name="connsiteX8" fmla="*/ 376059 w 433618"/>
                  <a:gd name="connsiteY8" fmla="*/ 634122 h 123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18" h="1239610">
                    <a:moveTo>
                      <a:pt x="376059" y="634122"/>
                    </a:moveTo>
                    <a:cubicBezTo>
                      <a:pt x="375336" y="670709"/>
                      <a:pt x="373890" y="707295"/>
                      <a:pt x="370708" y="743737"/>
                    </a:cubicBezTo>
                    <a:cubicBezTo>
                      <a:pt x="367816" y="806643"/>
                      <a:pt x="380976" y="871285"/>
                      <a:pt x="391389" y="934914"/>
                    </a:cubicBezTo>
                    <a:cubicBezTo>
                      <a:pt x="409467" y="1036432"/>
                      <a:pt x="426532" y="1137804"/>
                      <a:pt x="433619" y="1239611"/>
                    </a:cubicBezTo>
                    <a:cubicBezTo>
                      <a:pt x="222036" y="1149807"/>
                      <a:pt x="44295" y="973959"/>
                      <a:pt x="7272" y="767598"/>
                    </a:cubicBezTo>
                    <a:cubicBezTo>
                      <a:pt x="-3141" y="693557"/>
                      <a:pt x="-537" y="613009"/>
                      <a:pt x="3801" y="539980"/>
                    </a:cubicBezTo>
                    <a:cubicBezTo>
                      <a:pt x="10164" y="440632"/>
                      <a:pt x="16239" y="344899"/>
                      <a:pt x="16962" y="245984"/>
                    </a:cubicBezTo>
                    <a:cubicBezTo>
                      <a:pt x="18263" y="163989"/>
                      <a:pt x="17829" y="81850"/>
                      <a:pt x="24048" y="0"/>
                    </a:cubicBezTo>
                    <a:cubicBezTo>
                      <a:pt x="276848" y="138393"/>
                      <a:pt x="386182" y="385245"/>
                      <a:pt x="376059" y="634122"/>
                    </a:cubicBezTo>
                    <a:close/>
                  </a:path>
                </a:pathLst>
              </a:custGeom>
              <a:solidFill>
                <a:srgbClr val="FFFFFF"/>
              </a:solidFill>
              <a:ln w="14459" cap="rnd">
                <a:solidFill>
                  <a:srgbClr val="C1C7D7"/>
                </a:solidFill>
                <a:prstDash val="solid"/>
                <a:round/>
              </a:ln>
            </p:spPr>
            <p:txBody>
              <a:bodyPr rtlCol="0" anchor="ctr"/>
              <a:lstStyle/>
              <a:p>
                <a:endParaRPr lang="fr-FR"/>
              </a:p>
            </p:txBody>
          </p:sp>
          <p:sp>
            <p:nvSpPr>
              <p:cNvPr id="847" name="Forme libre 846">
                <a:extLst>
                  <a:ext uri="{FF2B5EF4-FFF2-40B4-BE49-F238E27FC236}">
                    <a16:creationId xmlns:a16="http://schemas.microsoft.com/office/drawing/2014/main" id="{4F1D132E-C069-BEA1-71EA-F84CCB8B2FB7}"/>
                  </a:ext>
                </a:extLst>
              </p:cNvPr>
              <p:cNvSpPr/>
              <p:nvPr/>
            </p:nvSpPr>
            <p:spPr>
              <a:xfrm>
                <a:off x="3402362" y="9502060"/>
                <a:ext cx="679146" cy="578590"/>
              </a:xfrm>
              <a:custGeom>
                <a:avLst/>
                <a:gdLst>
                  <a:gd name="connsiteX0" fmla="*/ 130016 w 679146"/>
                  <a:gd name="connsiteY0" fmla="*/ 578591 h 578590"/>
                  <a:gd name="connsiteX1" fmla="*/ 549131 w 679146"/>
                  <a:gd name="connsiteY1" fmla="*/ 578591 h 578590"/>
                  <a:gd name="connsiteX2" fmla="*/ 679147 w 679146"/>
                  <a:gd name="connsiteY2" fmla="*/ 0 h 578590"/>
                  <a:gd name="connsiteX3" fmla="*/ 0 w 679146"/>
                  <a:gd name="connsiteY3" fmla="*/ 0 h 578590"/>
                </a:gdLst>
                <a:ahLst/>
                <a:cxnLst>
                  <a:cxn ang="0">
                    <a:pos x="connsiteX0" y="connsiteY0"/>
                  </a:cxn>
                  <a:cxn ang="0">
                    <a:pos x="connsiteX1" y="connsiteY1"/>
                  </a:cxn>
                  <a:cxn ang="0">
                    <a:pos x="connsiteX2" y="connsiteY2"/>
                  </a:cxn>
                  <a:cxn ang="0">
                    <a:pos x="connsiteX3" y="connsiteY3"/>
                  </a:cxn>
                </a:cxnLst>
                <a:rect l="l" t="t" r="r" b="b"/>
                <a:pathLst>
                  <a:path w="679146" h="578590">
                    <a:moveTo>
                      <a:pt x="130016" y="578591"/>
                    </a:moveTo>
                    <a:lnTo>
                      <a:pt x="549131" y="578591"/>
                    </a:lnTo>
                    <a:lnTo>
                      <a:pt x="679147" y="0"/>
                    </a:lnTo>
                    <a:lnTo>
                      <a:pt x="0" y="0"/>
                    </a:lnTo>
                    <a:close/>
                  </a:path>
                </a:pathLst>
              </a:custGeom>
              <a:solidFill>
                <a:srgbClr val="FFFFFF"/>
              </a:solidFill>
              <a:ln w="14459" cap="rnd">
                <a:solidFill>
                  <a:srgbClr val="C1C7D7"/>
                </a:solidFill>
                <a:prstDash val="solid"/>
                <a:round/>
              </a:ln>
            </p:spPr>
            <p:txBody>
              <a:bodyPr rtlCol="0" anchor="ctr"/>
              <a:lstStyle/>
              <a:p>
                <a:endParaRPr lang="fr-FR"/>
              </a:p>
            </p:txBody>
          </p:sp>
          <p:sp>
            <p:nvSpPr>
              <p:cNvPr id="848" name="Forme libre 847">
                <a:extLst>
                  <a:ext uri="{FF2B5EF4-FFF2-40B4-BE49-F238E27FC236}">
                    <a16:creationId xmlns:a16="http://schemas.microsoft.com/office/drawing/2014/main" id="{2DD867B7-7D2C-9F6B-5D34-C25F40F35395}"/>
                  </a:ext>
                </a:extLst>
              </p:cNvPr>
              <p:cNvSpPr/>
              <p:nvPr/>
            </p:nvSpPr>
            <p:spPr>
              <a:xfrm>
                <a:off x="3346971" y="8597948"/>
                <a:ext cx="200301" cy="903967"/>
              </a:xfrm>
              <a:custGeom>
                <a:avLst/>
                <a:gdLst>
                  <a:gd name="connsiteX0" fmla="*/ 0 w 200301"/>
                  <a:gd name="connsiteY0" fmla="*/ 0 h 903967"/>
                  <a:gd name="connsiteX1" fmla="*/ 200302 w 200301"/>
                  <a:gd name="connsiteY1" fmla="*/ 903968 h 903967"/>
                </a:gdLst>
                <a:ahLst/>
                <a:cxnLst>
                  <a:cxn ang="0">
                    <a:pos x="connsiteX0" y="connsiteY0"/>
                  </a:cxn>
                  <a:cxn ang="0">
                    <a:pos x="connsiteX1" y="connsiteY1"/>
                  </a:cxn>
                </a:cxnLst>
                <a:rect l="l" t="t" r="r" b="b"/>
                <a:pathLst>
                  <a:path w="200301" h="903967">
                    <a:moveTo>
                      <a:pt x="0" y="0"/>
                    </a:moveTo>
                    <a:cubicBezTo>
                      <a:pt x="96174" y="425447"/>
                      <a:pt x="16053" y="684302"/>
                      <a:pt x="200302" y="903968"/>
                    </a:cubicBezTo>
                  </a:path>
                </a:pathLst>
              </a:custGeom>
              <a:noFill/>
              <a:ln w="14459" cap="rnd">
                <a:solidFill>
                  <a:srgbClr val="C1C7D7"/>
                </a:solidFill>
                <a:prstDash val="solid"/>
                <a:round/>
              </a:ln>
            </p:spPr>
            <p:txBody>
              <a:bodyPr rtlCol="0" anchor="ctr"/>
              <a:lstStyle/>
              <a:p>
                <a:endParaRPr lang="fr-FR"/>
              </a:p>
            </p:txBody>
          </p:sp>
          <p:sp>
            <p:nvSpPr>
              <p:cNvPr id="849" name="Forme libre 848">
                <a:extLst>
                  <a:ext uri="{FF2B5EF4-FFF2-40B4-BE49-F238E27FC236}">
                    <a16:creationId xmlns:a16="http://schemas.microsoft.com/office/drawing/2014/main" id="{A2BD7327-C231-3401-EE9C-39D1A4FCE393}"/>
                  </a:ext>
                </a:extLst>
              </p:cNvPr>
              <p:cNvSpPr/>
              <p:nvPr/>
            </p:nvSpPr>
            <p:spPr>
              <a:xfrm>
                <a:off x="3393974" y="8705250"/>
                <a:ext cx="78385" cy="193345"/>
              </a:xfrm>
              <a:custGeom>
                <a:avLst/>
                <a:gdLst>
                  <a:gd name="connsiteX0" fmla="*/ 78386 w 78385"/>
                  <a:gd name="connsiteY0" fmla="*/ 0 h 193345"/>
                  <a:gd name="connsiteX1" fmla="*/ 0 w 78385"/>
                  <a:gd name="connsiteY1" fmla="*/ 193346 h 193345"/>
                </a:gdLst>
                <a:ahLst/>
                <a:cxnLst>
                  <a:cxn ang="0">
                    <a:pos x="connsiteX0" y="connsiteY0"/>
                  </a:cxn>
                  <a:cxn ang="0">
                    <a:pos x="connsiteX1" y="connsiteY1"/>
                  </a:cxn>
                </a:cxnLst>
                <a:rect l="l" t="t" r="r" b="b"/>
                <a:pathLst>
                  <a:path w="78385" h="193345">
                    <a:moveTo>
                      <a:pt x="78386" y="0"/>
                    </a:moveTo>
                    <a:cubicBezTo>
                      <a:pt x="54523" y="186260"/>
                      <a:pt x="0" y="193346"/>
                      <a:pt x="0" y="193346"/>
                    </a:cubicBezTo>
                  </a:path>
                </a:pathLst>
              </a:custGeom>
              <a:noFill/>
              <a:ln w="14459" cap="rnd">
                <a:solidFill>
                  <a:srgbClr val="C1C7D7"/>
                </a:solidFill>
                <a:prstDash val="solid"/>
                <a:round/>
              </a:ln>
            </p:spPr>
            <p:txBody>
              <a:bodyPr rtlCol="0" anchor="ctr"/>
              <a:lstStyle/>
              <a:p>
                <a:endParaRPr lang="fr-FR"/>
              </a:p>
            </p:txBody>
          </p:sp>
          <p:sp>
            <p:nvSpPr>
              <p:cNvPr id="850" name="Forme libre 849">
                <a:extLst>
                  <a:ext uri="{FF2B5EF4-FFF2-40B4-BE49-F238E27FC236}">
                    <a16:creationId xmlns:a16="http://schemas.microsoft.com/office/drawing/2014/main" id="{9AA60351-BA9A-55AC-2456-EA66A7A8D29C}"/>
                  </a:ext>
                </a:extLst>
              </p:cNvPr>
              <p:cNvSpPr/>
              <p:nvPr/>
            </p:nvSpPr>
            <p:spPr>
              <a:xfrm>
                <a:off x="3288255" y="8918263"/>
                <a:ext cx="117144" cy="112074"/>
              </a:xfrm>
              <a:custGeom>
                <a:avLst/>
                <a:gdLst>
                  <a:gd name="connsiteX0" fmla="*/ 0 w 117144"/>
                  <a:gd name="connsiteY0" fmla="*/ 0 h 112074"/>
                  <a:gd name="connsiteX1" fmla="*/ 117144 w 117144"/>
                  <a:gd name="connsiteY1" fmla="*/ 112074 h 112074"/>
                </a:gdLst>
                <a:ahLst/>
                <a:cxnLst>
                  <a:cxn ang="0">
                    <a:pos x="connsiteX0" y="connsiteY0"/>
                  </a:cxn>
                  <a:cxn ang="0">
                    <a:pos x="connsiteX1" y="connsiteY1"/>
                  </a:cxn>
                </a:cxnLst>
                <a:rect l="l" t="t" r="r" b="b"/>
                <a:pathLst>
                  <a:path w="117144" h="112074">
                    <a:moveTo>
                      <a:pt x="0" y="0"/>
                    </a:moveTo>
                    <a:cubicBezTo>
                      <a:pt x="40060" y="87056"/>
                      <a:pt x="117144" y="112074"/>
                      <a:pt x="117144" y="112074"/>
                    </a:cubicBezTo>
                  </a:path>
                </a:pathLst>
              </a:custGeom>
              <a:noFill/>
              <a:ln w="14459" cap="rnd">
                <a:solidFill>
                  <a:srgbClr val="C1C7D7"/>
                </a:solidFill>
                <a:prstDash val="solid"/>
                <a:round/>
              </a:ln>
            </p:spPr>
            <p:txBody>
              <a:bodyPr rtlCol="0" anchor="ctr"/>
              <a:lstStyle/>
              <a:p>
                <a:endParaRPr lang="fr-FR"/>
              </a:p>
            </p:txBody>
          </p:sp>
          <p:sp>
            <p:nvSpPr>
              <p:cNvPr id="851" name="Forme libre 850">
                <a:extLst>
                  <a:ext uri="{FF2B5EF4-FFF2-40B4-BE49-F238E27FC236}">
                    <a16:creationId xmlns:a16="http://schemas.microsoft.com/office/drawing/2014/main" id="{8A2C204A-A061-C9F7-954F-7E4E2777C8AD}"/>
                  </a:ext>
                </a:extLst>
              </p:cNvPr>
              <p:cNvSpPr/>
              <p:nvPr/>
            </p:nvSpPr>
            <p:spPr>
              <a:xfrm>
                <a:off x="3440398" y="9083698"/>
                <a:ext cx="133630" cy="204191"/>
              </a:xfrm>
              <a:custGeom>
                <a:avLst/>
                <a:gdLst>
                  <a:gd name="connsiteX0" fmla="*/ 133631 w 133630"/>
                  <a:gd name="connsiteY0" fmla="*/ 0 h 204191"/>
                  <a:gd name="connsiteX1" fmla="*/ 0 w 133630"/>
                  <a:gd name="connsiteY1" fmla="*/ 204192 h 204191"/>
                </a:gdLst>
                <a:ahLst/>
                <a:cxnLst>
                  <a:cxn ang="0">
                    <a:pos x="connsiteX0" y="connsiteY0"/>
                  </a:cxn>
                  <a:cxn ang="0">
                    <a:pos x="connsiteX1" y="connsiteY1"/>
                  </a:cxn>
                </a:cxnLst>
                <a:rect l="l" t="t" r="r" b="b"/>
                <a:pathLst>
                  <a:path w="133630" h="204191">
                    <a:moveTo>
                      <a:pt x="133631" y="0"/>
                    </a:moveTo>
                    <a:cubicBezTo>
                      <a:pt x="133631" y="126246"/>
                      <a:pt x="0" y="204192"/>
                      <a:pt x="0" y="204192"/>
                    </a:cubicBezTo>
                  </a:path>
                </a:pathLst>
              </a:custGeom>
              <a:noFill/>
              <a:ln w="14459" cap="rnd">
                <a:solidFill>
                  <a:srgbClr val="C1C7D7"/>
                </a:solidFill>
                <a:prstDash val="solid"/>
                <a:round/>
              </a:ln>
            </p:spPr>
            <p:txBody>
              <a:bodyPr rtlCol="0" anchor="ctr"/>
              <a:lstStyle/>
              <a:p>
                <a:endParaRPr lang="fr-FR"/>
              </a:p>
            </p:txBody>
          </p:sp>
          <p:sp>
            <p:nvSpPr>
              <p:cNvPr id="852" name="Forme libre 851">
                <a:extLst>
                  <a:ext uri="{FF2B5EF4-FFF2-40B4-BE49-F238E27FC236}">
                    <a16:creationId xmlns:a16="http://schemas.microsoft.com/office/drawing/2014/main" id="{E81A83C0-353E-5DA7-6817-596C1425D720}"/>
                  </a:ext>
                </a:extLst>
              </p:cNvPr>
              <p:cNvSpPr/>
              <p:nvPr/>
            </p:nvSpPr>
            <p:spPr>
              <a:xfrm>
                <a:off x="3405399" y="9403724"/>
                <a:ext cx="101669" cy="44385"/>
              </a:xfrm>
              <a:custGeom>
                <a:avLst/>
                <a:gdLst>
                  <a:gd name="connsiteX0" fmla="*/ 0 w 101669"/>
                  <a:gd name="connsiteY0" fmla="*/ 0 h 44385"/>
                  <a:gd name="connsiteX1" fmla="*/ 101670 w 101669"/>
                  <a:gd name="connsiteY1" fmla="*/ 43528 h 44385"/>
                </a:gdLst>
                <a:ahLst/>
                <a:cxnLst>
                  <a:cxn ang="0">
                    <a:pos x="connsiteX0" y="connsiteY0"/>
                  </a:cxn>
                  <a:cxn ang="0">
                    <a:pos x="connsiteX1" y="connsiteY1"/>
                  </a:cxn>
                </a:cxnLst>
                <a:rect l="l" t="t" r="r" b="b"/>
                <a:pathLst>
                  <a:path w="101669" h="44385">
                    <a:moveTo>
                      <a:pt x="0" y="0"/>
                    </a:moveTo>
                    <a:cubicBezTo>
                      <a:pt x="51052" y="54229"/>
                      <a:pt x="101670" y="43528"/>
                      <a:pt x="101670" y="43528"/>
                    </a:cubicBezTo>
                  </a:path>
                </a:pathLst>
              </a:custGeom>
              <a:noFill/>
              <a:ln w="14459" cap="rnd">
                <a:solidFill>
                  <a:srgbClr val="C1C7D7"/>
                </a:solidFill>
                <a:prstDash val="solid"/>
                <a:round/>
              </a:ln>
            </p:spPr>
            <p:txBody>
              <a:bodyPr rtlCol="0" anchor="ctr"/>
              <a:lstStyle/>
              <a:p>
                <a:endParaRPr lang="fr-FR"/>
              </a:p>
            </p:txBody>
          </p:sp>
          <p:sp>
            <p:nvSpPr>
              <p:cNvPr id="853" name="Forme libre 852">
                <a:extLst>
                  <a:ext uri="{FF2B5EF4-FFF2-40B4-BE49-F238E27FC236}">
                    <a16:creationId xmlns:a16="http://schemas.microsoft.com/office/drawing/2014/main" id="{42AD30CB-AF09-D65A-AD4F-6A24A5035241}"/>
                  </a:ext>
                </a:extLst>
              </p:cNvPr>
              <p:cNvSpPr/>
              <p:nvPr/>
            </p:nvSpPr>
            <p:spPr>
              <a:xfrm>
                <a:off x="3657861" y="8475173"/>
                <a:ext cx="52257" cy="1026887"/>
              </a:xfrm>
              <a:custGeom>
                <a:avLst/>
                <a:gdLst>
                  <a:gd name="connsiteX0" fmla="*/ 52258 w 52257"/>
                  <a:gd name="connsiteY0" fmla="*/ 0 h 1026887"/>
                  <a:gd name="connsiteX1" fmla="*/ 26370 w 52257"/>
                  <a:gd name="connsiteY1" fmla="*/ 587846 h 1026887"/>
                  <a:gd name="connsiteX2" fmla="*/ 26370 w 52257"/>
                  <a:gd name="connsiteY2" fmla="*/ 1026887 h 1026887"/>
                </a:gdLst>
                <a:ahLst/>
                <a:cxnLst>
                  <a:cxn ang="0">
                    <a:pos x="connsiteX0" y="connsiteY0"/>
                  </a:cxn>
                  <a:cxn ang="0">
                    <a:pos x="connsiteX1" y="connsiteY1"/>
                  </a:cxn>
                  <a:cxn ang="0">
                    <a:pos x="connsiteX2" y="connsiteY2"/>
                  </a:cxn>
                </a:cxnLst>
                <a:rect l="l" t="t" r="r" b="b"/>
                <a:pathLst>
                  <a:path w="52257" h="1026887">
                    <a:moveTo>
                      <a:pt x="52258" y="0"/>
                    </a:moveTo>
                    <a:cubicBezTo>
                      <a:pt x="-17161" y="230077"/>
                      <a:pt x="-8339" y="451188"/>
                      <a:pt x="26370" y="587846"/>
                    </a:cubicBezTo>
                    <a:cubicBezTo>
                      <a:pt x="61080" y="724504"/>
                      <a:pt x="26370" y="1026887"/>
                      <a:pt x="26370" y="1026887"/>
                    </a:cubicBezTo>
                  </a:path>
                </a:pathLst>
              </a:custGeom>
              <a:noFill/>
              <a:ln w="14459" cap="rnd">
                <a:solidFill>
                  <a:srgbClr val="C1C7D7"/>
                </a:solidFill>
                <a:prstDash val="solid"/>
                <a:round/>
              </a:ln>
            </p:spPr>
            <p:txBody>
              <a:bodyPr rtlCol="0" anchor="ctr"/>
              <a:lstStyle/>
              <a:p>
                <a:endParaRPr lang="fr-FR"/>
              </a:p>
            </p:txBody>
          </p:sp>
          <p:sp>
            <p:nvSpPr>
              <p:cNvPr id="854" name="Forme libre 853">
                <a:extLst>
                  <a:ext uri="{FF2B5EF4-FFF2-40B4-BE49-F238E27FC236}">
                    <a16:creationId xmlns:a16="http://schemas.microsoft.com/office/drawing/2014/main" id="{40A02229-8D05-6D84-CD85-FB05DFB925FE}"/>
                  </a:ext>
                </a:extLst>
              </p:cNvPr>
              <p:cNvSpPr/>
              <p:nvPr/>
            </p:nvSpPr>
            <p:spPr>
              <a:xfrm>
                <a:off x="3597887" y="8536777"/>
                <a:ext cx="66386" cy="168472"/>
              </a:xfrm>
              <a:custGeom>
                <a:avLst/>
                <a:gdLst>
                  <a:gd name="connsiteX0" fmla="*/ 2753 w 66386"/>
                  <a:gd name="connsiteY0" fmla="*/ 0 h 168472"/>
                  <a:gd name="connsiteX1" fmla="*/ 66386 w 66386"/>
                  <a:gd name="connsiteY1" fmla="*/ 168473 h 168472"/>
                </a:gdLst>
                <a:ahLst/>
                <a:cxnLst>
                  <a:cxn ang="0">
                    <a:pos x="connsiteX0" y="connsiteY0"/>
                  </a:cxn>
                  <a:cxn ang="0">
                    <a:pos x="connsiteX1" y="connsiteY1"/>
                  </a:cxn>
                </a:cxnLst>
                <a:rect l="l" t="t" r="r" b="b"/>
                <a:pathLst>
                  <a:path w="66386" h="168472">
                    <a:moveTo>
                      <a:pt x="2753" y="0"/>
                    </a:moveTo>
                    <a:cubicBezTo>
                      <a:pt x="-15904" y="122631"/>
                      <a:pt x="66386" y="168473"/>
                      <a:pt x="66386" y="168473"/>
                    </a:cubicBezTo>
                  </a:path>
                </a:pathLst>
              </a:custGeom>
              <a:noFill/>
              <a:ln w="14459" cap="rnd">
                <a:solidFill>
                  <a:srgbClr val="C1C7D7"/>
                </a:solidFill>
                <a:prstDash val="solid"/>
                <a:round/>
              </a:ln>
            </p:spPr>
            <p:txBody>
              <a:bodyPr rtlCol="0" anchor="ctr"/>
              <a:lstStyle/>
              <a:p>
                <a:endParaRPr lang="fr-FR"/>
              </a:p>
            </p:txBody>
          </p:sp>
          <p:sp>
            <p:nvSpPr>
              <p:cNvPr id="855" name="Forme libre 854">
                <a:extLst>
                  <a:ext uri="{FF2B5EF4-FFF2-40B4-BE49-F238E27FC236}">
                    <a16:creationId xmlns:a16="http://schemas.microsoft.com/office/drawing/2014/main" id="{754C1C82-BD6F-0B77-2FF8-E64D002445B5}"/>
                  </a:ext>
                </a:extLst>
              </p:cNvPr>
              <p:cNvSpPr/>
              <p:nvPr/>
            </p:nvSpPr>
            <p:spPr>
              <a:xfrm>
                <a:off x="3664273" y="8733883"/>
                <a:ext cx="134064" cy="155168"/>
              </a:xfrm>
              <a:custGeom>
                <a:avLst/>
                <a:gdLst>
                  <a:gd name="connsiteX0" fmla="*/ 134065 w 134064"/>
                  <a:gd name="connsiteY0" fmla="*/ 0 h 155168"/>
                  <a:gd name="connsiteX1" fmla="*/ 0 w 134064"/>
                  <a:gd name="connsiteY1" fmla="*/ 155168 h 155168"/>
                </a:gdLst>
                <a:ahLst/>
                <a:cxnLst>
                  <a:cxn ang="0">
                    <a:pos x="connsiteX0" y="connsiteY0"/>
                  </a:cxn>
                  <a:cxn ang="0">
                    <a:pos x="connsiteX1" y="connsiteY1"/>
                  </a:cxn>
                </a:cxnLst>
                <a:rect l="l" t="t" r="r" b="b"/>
                <a:pathLst>
                  <a:path w="134064" h="155168">
                    <a:moveTo>
                      <a:pt x="134065" y="0"/>
                    </a:moveTo>
                    <a:cubicBezTo>
                      <a:pt x="101959" y="102963"/>
                      <a:pt x="0" y="155168"/>
                      <a:pt x="0" y="155168"/>
                    </a:cubicBezTo>
                  </a:path>
                </a:pathLst>
              </a:custGeom>
              <a:noFill/>
              <a:ln w="14459" cap="rnd">
                <a:solidFill>
                  <a:srgbClr val="C1C7D7"/>
                </a:solidFill>
                <a:prstDash val="solid"/>
                <a:round/>
              </a:ln>
            </p:spPr>
            <p:txBody>
              <a:bodyPr rtlCol="0" anchor="ctr"/>
              <a:lstStyle/>
              <a:p>
                <a:endParaRPr lang="fr-FR"/>
              </a:p>
            </p:txBody>
          </p:sp>
          <p:sp>
            <p:nvSpPr>
              <p:cNvPr id="856" name="Forme libre 855">
                <a:extLst>
                  <a:ext uri="{FF2B5EF4-FFF2-40B4-BE49-F238E27FC236}">
                    <a16:creationId xmlns:a16="http://schemas.microsoft.com/office/drawing/2014/main" id="{91A4591C-495E-BFE9-BE23-6E8A05192E37}"/>
                  </a:ext>
                </a:extLst>
              </p:cNvPr>
              <p:cNvSpPr/>
              <p:nvPr/>
            </p:nvSpPr>
            <p:spPr>
              <a:xfrm>
                <a:off x="3631588" y="9058681"/>
                <a:ext cx="63633" cy="72016"/>
              </a:xfrm>
              <a:custGeom>
                <a:avLst/>
                <a:gdLst>
                  <a:gd name="connsiteX0" fmla="*/ 0 w 63633"/>
                  <a:gd name="connsiteY0" fmla="*/ 0 h 72016"/>
                  <a:gd name="connsiteX1" fmla="*/ 63634 w 63633"/>
                  <a:gd name="connsiteY1" fmla="*/ 72016 h 72016"/>
                </a:gdLst>
                <a:ahLst/>
                <a:cxnLst>
                  <a:cxn ang="0">
                    <a:pos x="connsiteX0" y="connsiteY0"/>
                  </a:cxn>
                  <a:cxn ang="0">
                    <a:pos x="connsiteX1" y="connsiteY1"/>
                  </a:cxn>
                </a:cxnLst>
                <a:rect l="l" t="t" r="r" b="b"/>
                <a:pathLst>
                  <a:path w="63633" h="72016">
                    <a:moveTo>
                      <a:pt x="0" y="0"/>
                    </a:moveTo>
                    <a:cubicBezTo>
                      <a:pt x="17210" y="60158"/>
                      <a:pt x="63634" y="72016"/>
                      <a:pt x="63634" y="72016"/>
                    </a:cubicBezTo>
                  </a:path>
                </a:pathLst>
              </a:custGeom>
              <a:noFill/>
              <a:ln w="14459" cap="rnd">
                <a:solidFill>
                  <a:srgbClr val="C1C7D7"/>
                </a:solidFill>
                <a:prstDash val="solid"/>
                <a:round/>
              </a:ln>
            </p:spPr>
            <p:txBody>
              <a:bodyPr rtlCol="0" anchor="ctr"/>
              <a:lstStyle/>
              <a:p>
                <a:endParaRPr lang="fr-FR"/>
              </a:p>
            </p:txBody>
          </p:sp>
          <p:sp>
            <p:nvSpPr>
              <p:cNvPr id="857" name="Forme libre 856">
                <a:extLst>
                  <a:ext uri="{FF2B5EF4-FFF2-40B4-BE49-F238E27FC236}">
                    <a16:creationId xmlns:a16="http://schemas.microsoft.com/office/drawing/2014/main" id="{F0641D3B-6E6D-52FE-7B47-456473C237A5}"/>
                  </a:ext>
                </a:extLst>
              </p:cNvPr>
              <p:cNvSpPr/>
              <p:nvPr/>
            </p:nvSpPr>
            <p:spPr>
              <a:xfrm>
                <a:off x="3696813" y="9140242"/>
                <a:ext cx="151274" cy="201299"/>
              </a:xfrm>
              <a:custGeom>
                <a:avLst/>
                <a:gdLst>
                  <a:gd name="connsiteX0" fmla="*/ 151275 w 151274"/>
                  <a:gd name="connsiteY0" fmla="*/ 0 h 201299"/>
                  <a:gd name="connsiteX1" fmla="*/ 0 w 151274"/>
                  <a:gd name="connsiteY1" fmla="*/ 201299 h 201299"/>
                </a:gdLst>
                <a:ahLst/>
                <a:cxnLst>
                  <a:cxn ang="0">
                    <a:pos x="connsiteX0" y="connsiteY0"/>
                  </a:cxn>
                  <a:cxn ang="0">
                    <a:pos x="connsiteX1" y="connsiteY1"/>
                  </a:cxn>
                </a:cxnLst>
                <a:rect l="l" t="t" r="r" b="b"/>
                <a:pathLst>
                  <a:path w="151274" h="201299">
                    <a:moveTo>
                      <a:pt x="151275" y="0"/>
                    </a:moveTo>
                    <a:cubicBezTo>
                      <a:pt x="112082" y="171943"/>
                      <a:pt x="0" y="201299"/>
                      <a:pt x="0" y="201299"/>
                    </a:cubicBezTo>
                  </a:path>
                </a:pathLst>
              </a:custGeom>
              <a:noFill/>
              <a:ln w="14459" cap="rnd">
                <a:solidFill>
                  <a:srgbClr val="C1C7D7"/>
                </a:solidFill>
                <a:prstDash val="solid"/>
                <a:round/>
              </a:ln>
            </p:spPr>
            <p:txBody>
              <a:bodyPr rtlCol="0" anchor="ctr"/>
              <a:lstStyle/>
              <a:p>
                <a:endParaRPr lang="fr-FR"/>
              </a:p>
            </p:txBody>
          </p:sp>
          <p:sp>
            <p:nvSpPr>
              <p:cNvPr id="858" name="Forme libre 857">
                <a:extLst>
                  <a:ext uri="{FF2B5EF4-FFF2-40B4-BE49-F238E27FC236}">
                    <a16:creationId xmlns:a16="http://schemas.microsoft.com/office/drawing/2014/main" id="{934EF4F4-AC1B-DDF2-49F7-6D838A63A348}"/>
                  </a:ext>
                </a:extLst>
              </p:cNvPr>
              <p:cNvSpPr/>
              <p:nvPr/>
            </p:nvSpPr>
            <p:spPr>
              <a:xfrm>
                <a:off x="3875132" y="8626147"/>
                <a:ext cx="275649" cy="875768"/>
              </a:xfrm>
              <a:custGeom>
                <a:avLst/>
                <a:gdLst>
                  <a:gd name="connsiteX0" fmla="*/ 275650 w 275649"/>
                  <a:gd name="connsiteY0" fmla="*/ 0 h 875768"/>
                  <a:gd name="connsiteX1" fmla="*/ 62043 w 275649"/>
                  <a:gd name="connsiteY1" fmla="*/ 559502 h 875768"/>
                  <a:gd name="connsiteX2" fmla="*/ 0 w 275649"/>
                  <a:gd name="connsiteY2" fmla="*/ 875768 h 875768"/>
                </a:gdLst>
                <a:ahLst/>
                <a:cxnLst>
                  <a:cxn ang="0">
                    <a:pos x="connsiteX0" y="connsiteY0"/>
                  </a:cxn>
                  <a:cxn ang="0">
                    <a:pos x="connsiteX1" y="connsiteY1"/>
                  </a:cxn>
                  <a:cxn ang="0">
                    <a:pos x="connsiteX2" y="connsiteY2"/>
                  </a:cxn>
                </a:cxnLst>
                <a:rect l="l" t="t" r="r" b="b"/>
                <a:pathLst>
                  <a:path w="275649" h="875768">
                    <a:moveTo>
                      <a:pt x="275650" y="0"/>
                    </a:moveTo>
                    <a:cubicBezTo>
                      <a:pt x="198133" y="319881"/>
                      <a:pt x="83302" y="430798"/>
                      <a:pt x="62043" y="559502"/>
                    </a:cubicBezTo>
                    <a:cubicBezTo>
                      <a:pt x="40639" y="688351"/>
                      <a:pt x="44688" y="856246"/>
                      <a:pt x="0" y="875768"/>
                    </a:cubicBezTo>
                  </a:path>
                </a:pathLst>
              </a:custGeom>
              <a:noFill/>
              <a:ln w="14459" cap="rnd">
                <a:solidFill>
                  <a:srgbClr val="C1C7D7"/>
                </a:solidFill>
                <a:prstDash val="solid"/>
                <a:round/>
              </a:ln>
            </p:spPr>
            <p:txBody>
              <a:bodyPr rtlCol="0" anchor="ctr"/>
              <a:lstStyle/>
              <a:p>
                <a:endParaRPr lang="fr-FR"/>
              </a:p>
            </p:txBody>
          </p:sp>
          <p:sp>
            <p:nvSpPr>
              <p:cNvPr id="859" name="Forme libre 858">
                <a:extLst>
                  <a:ext uri="{FF2B5EF4-FFF2-40B4-BE49-F238E27FC236}">
                    <a16:creationId xmlns:a16="http://schemas.microsoft.com/office/drawing/2014/main" id="{ADCFC9EF-B93F-5BA4-744D-E07C25B3A6B4}"/>
                  </a:ext>
                </a:extLst>
              </p:cNvPr>
              <p:cNvSpPr/>
              <p:nvPr/>
            </p:nvSpPr>
            <p:spPr>
              <a:xfrm>
                <a:off x="4007645" y="8755575"/>
                <a:ext cx="44360" cy="160229"/>
              </a:xfrm>
              <a:custGeom>
                <a:avLst/>
                <a:gdLst>
                  <a:gd name="connsiteX0" fmla="*/ 7916 w 44360"/>
                  <a:gd name="connsiteY0" fmla="*/ 0 h 160229"/>
                  <a:gd name="connsiteX1" fmla="*/ 44360 w 44360"/>
                  <a:gd name="connsiteY1" fmla="*/ 160230 h 160229"/>
                </a:gdLst>
                <a:ahLst/>
                <a:cxnLst>
                  <a:cxn ang="0">
                    <a:pos x="connsiteX0" y="connsiteY0"/>
                  </a:cxn>
                  <a:cxn ang="0">
                    <a:pos x="connsiteX1" y="connsiteY1"/>
                  </a:cxn>
                </a:cxnLst>
                <a:rect l="l" t="t" r="r" b="b"/>
                <a:pathLst>
                  <a:path w="44360" h="160229">
                    <a:moveTo>
                      <a:pt x="7916" y="0"/>
                    </a:moveTo>
                    <a:cubicBezTo>
                      <a:pt x="-22455" y="97179"/>
                      <a:pt x="44360" y="160230"/>
                      <a:pt x="44360" y="160230"/>
                    </a:cubicBezTo>
                  </a:path>
                </a:pathLst>
              </a:custGeom>
              <a:noFill/>
              <a:ln w="14459" cap="rnd">
                <a:solidFill>
                  <a:srgbClr val="C1C7D7"/>
                </a:solidFill>
                <a:prstDash val="solid"/>
                <a:round/>
              </a:ln>
            </p:spPr>
            <p:txBody>
              <a:bodyPr rtlCol="0" anchor="ctr"/>
              <a:lstStyle/>
              <a:p>
                <a:endParaRPr lang="fr-FR"/>
              </a:p>
            </p:txBody>
          </p:sp>
          <p:sp>
            <p:nvSpPr>
              <p:cNvPr id="860" name="Forme libre 859">
                <a:extLst>
                  <a:ext uri="{FF2B5EF4-FFF2-40B4-BE49-F238E27FC236}">
                    <a16:creationId xmlns:a16="http://schemas.microsoft.com/office/drawing/2014/main" id="{820ED0D2-B307-E2DA-8FBB-CC01AF626248}"/>
                  </a:ext>
                </a:extLst>
              </p:cNvPr>
              <p:cNvSpPr/>
              <p:nvPr/>
            </p:nvSpPr>
            <p:spPr>
              <a:xfrm>
                <a:off x="3957711" y="8889196"/>
                <a:ext cx="227780" cy="225738"/>
              </a:xfrm>
              <a:custGeom>
                <a:avLst/>
                <a:gdLst>
                  <a:gd name="connsiteX0" fmla="*/ 227780 w 227780"/>
                  <a:gd name="connsiteY0" fmla="*/ 0 h 225738"/>
                  <a:gd name="connsiteX1" fmla="*/ 0 w 227780"/>
                  <a:gd name="connsiteY1" fmla="*/ 225739 h 225738"/>
                </a:gdLst>
                <a:ahLst/>
                <a:cxnLst>
                  <a:cxn ang="0">
                    <a:pos x="connsiteX0" y="connsiteY0"/>
                  </a:cxn>
                  <a:cxn ang="0">
                    <a:pos x="connsiteX1" y="connsiteY1"/>
                  </a:cxn>
                </a:cxnLst>
                <a:rect l="l" t="t" r="r" b="b"/>
                <a:pathLst>
                  <a:path w="227780" h="225738">
                    <a:moveTo>
                      <a:pt x="227780" y="0"/>
                    </a:moveTo>
                    <a:cubicBezTo>
                      <a:pt x="155614" y="211567"/>
                      <a:pt x="0" y="225739"/>
                      <a:pt x="0" y="225739"/>
                    </a:cubicBezTo>
                  </a:path>
                </a:pathLst>
              </a:custGeom>
              <a:noFill/>
              <a:ln w="14459" cap="rnd">
                <a:solidFill>
                  <a:srgbClr val="C1C7D7"/>
                </a:solidFill>
                <a:prstDash val="solid"/>
                <a:round/>
              </a:ln>
            </p:spPr>
            <p:txBody>
              <a:bodyPr rtlCol="0" anchor="ctr"/>
              <a:lstStyle/>
              <a:p>
                <a:endParaRPr lang="fr-FR"/>
              </a:p>
            </p:txBody>
          </p:sp>
          <p:sp>
            <p:nvSpPr>
              <p:cNvPr id="861" name="Forme libre 860">
                <a:extLst>
                  <a:ext uri="{FF2B5EF4-FFF2-40B4-BE49-F238E27FC236}">
                    <a16:creationId xmlns:a16="http://schemas.microsoft.com/office/drawing/2014/main" id="{D795F3A5-06A6-ACDC-DFE3-6C50E9C063C4}"/>
                  </a:ext>
                </a:extLst>
              </p:cNvPr>
              <p:cNvSpPr/>
              <p:nvPr/>
            </p:nvSpPr>
            <p:spPr>
              <a:xfrm>
                <a:off x="3884966" y="9314643"/>
                <a:ext cx="32106" cy="51626"/>
              </a:xfrm>
              <a:custGeom>
                <a:avLst/>
                <a:gdLst>
                  <a:gd name="connsiteX0" fmla="*/ 0 w 32106"/>
                  <a:gd name="connsiteY0" fmla="*/ 0 h 51626"/>
                  <a:gd name="connsiteX1" fmla="*/ 32106 w 32106"/>
                  <a:gd name="connsiteY1" fmla="*/ 51626 h 51626"/>
                </a:gdLst>
                <a:ahLst/>
                <a:cxnLst>
                  <a:cxn ang="0">
                    <a:pos x="connsiteX0" y="connsiteY0"/>
                  </a:cxn>
                  <a:cxn ang="0">
                    <a:pos x="connsiteX1" y="connsiteY1"/>
                  </a:cxn>
                </a:cxnLst>
                <a:rect l="l" t="t" r="r" b="b"/>
                <a:pathLst>
                  <a:path w="32106" h="51626">
                    <a:moveTo>
                      <a:pt x="0" y="0"/>
                    </a:moveTo>
                    <a:cubicBezTo>
                      <a:pt x="9400" y="40925"/>
                      <a:pt x="32106" y="51626"/>
                      <a:pt x="32106" y="51626"/>
                    </a:cubicBezTo>
                  </a:path>
                </a:pathLst>
              </a:custGeom>
              <a:noFill/>
              <a:ln w="14459" cap="rnd">
                <a:solidFill>
                  <a:srgbClr val="C1C7D7"/>
                </a:solidFill>
                <a:prstDash val="solid"/>
                <a:round/>
              </a:ln>
            </p:spPr>
            <p:txBody>
              <a:bodyPr rtlCol="0" anchor="ctr"/>
              <a:lstStyle/>
              <a:p>
                <a:endParaRPr lang="fr-FR"/>
              </a:p>
            </p:txBody>
          </p:sp>
          <p:sp>
            <p:nvSpPr>
              <p:cNvPr id="862" name="Forme libre 861">
                <a:extLst>
                  <a:ext uri="{FF2B5EF4-FFF2-40B4-BE49-F238E27FC236}">
                    <a16:creationId xmlns:a16="http://schemas.microsoft.com/office/drawing/2014/main" id="{0DC727CC-30F7-FF22-97C8-B36150D2D242}"/>
                  </a:ext>
                </a:extLst>
              </p:cNvPr>
              <p:cNvSpPr/>
              <p:nvPr/>
            </p:nvSpPr>
            <p:spPr>
              <a:xfrm>
                <a:off x="3903623" y="9273573"/>
                <a:ext cx="191045" cy="174546"/>
              </a:xfrm>
              <a:custGeom>
                <a:avLst/>
                <a:gdLst>
                  <a:gd name="connsiteX0" fmla="*/ 191046 w 191045"/>
                  <a:gd name="connsiteY0" fmla="*/ 0 h 174546"/>
                  <a:gd name="connsiteX1" fmla="*/ 0 w 191045"/>
                  <a:gd name="connsiteY1" fmla="*/ 174546 h 174546"/>
                </a:gdLst>
                <a:ahLst/>
                <a:cxnLst>
                  <a:cxn ang="0">
                    <a:pos x="connsiteX0" y="connsiteY0"/>
                  </a:cxn>
                  <a:cxn ang="0">
                    <a:pos x="connsiteX1" y="connsiteY1"/>
                  </a:cxn>
                </a:cxnLst>
                <a:rect l="l" t="t" r="r" b="b"/>
                <a:pathLst>
                  <a:path w="191045" h="174546">
                    <a:moveTo>
                      <a:pt x="191046" y="0"/>
                    </a:moveTo>
                    <a:cubicBezTo>
                      <a:pt x="169642" y="118437"/>
                      <a:pt x="0" y="174546"/>
                      <a:pt x="0" y="174546"/>
                    </a:cubicBezTo>
                  </a:path>
                </a:pathLst>
              </a:custGeom>
              <a:noFill/>
              <a:ln w="14459" cap="rnd">
                <a:solidFill>
                  <a:srgbClr val="C1C7D7"/>
                </a:solidFill>
                <a:prstDash val="solid"/>
                <a:round/>
              </a:ln>
            </p:spPr>
            <p:txBody>
              <a:bodyPr rtlCol="0" anchor="ctr"/>
              <a:lstStyle/>
              <a:p>
                <a:endParaRPr lang="fr-FR"/>
              </a:p>
            </p:txBody>
          </p:sp>
          <p:sp>
            <p:nvSpPr>
              <p:cNvPr id="863" name="Forme libre 862">
                <a:extLst>
                  <a:ext uri="{FF2B5EF4-FFF2-40B4-BE49-F238E27FC236}">
                    <a16:creationId xmlns:a16="http://schemas.microsoft.com/office/drawing/2014/main" id="{F31C2170-87E8-53E0-5E5A-E59AE55724B5}"/>
                  </a:ext>
                </a:extLst>
              </p:cNvPr>
              <p:cNvSpPr/>
              <p:nvPr/>
            </p:nvSpPr>
            <p:spPr>
              <a:xfrm>
                <a:off x="3433166" y="9628450"/>
                <a:ext cx="617537" cy="1446"/>
              </a:xfrm>
              <a:custGeom>
                <a:avLst/>
                <a:gdLst>
                  <a:gd name="connsiteX0" fmla="*/ 0 w 617537"/>
                  <a:gd name="connsiteY0" fmla="*/ 0 h 1446"/>
                  <a:gd name="connsiteX1" fmla="*/ 617537 w 617537"/>
                  <a:gd name="connsiteY1" fmla="*/ 0 h 1446"/>
                </a:gdLst>
                <a:ahLst/>
                <a:cxnLst>
                  <a:cxn ang="0">
                    <a:pos x="connsiteX0" y="connsiteY0"/>
                  </a:cxn>
                  <a:cxn ang="0">
                    <a:pos x="connsiteX1" y="connsiteY1"/>
                  </a:cxn>
                </a:cxnLst>
                <a:rect l="l" t="t" r="r" b="b"/>
                <a:pathLst>
                  <a:path w="617537" h="1446">
                    <a:moveTo>
                      <a:pt x="0" y="0"/>
                    </a:moveTo>
                    <a:lnTo>
                      <a:pt x="617537" y="0"/>
                    </a:lnTo>
                  </a:path>
                </a:pathLst>
              </a:custGeom>
              <a:ln w="14459" cap="rnd">
                <a:solidFill>
                  <a:srgbClr val="C1C7D7"/>
                </a:solidFill>
                <a:prstDash val="solid"/>
                <a:round/>
              </a:ln>
            </p:spPr>
            <p:txBody>
              <a:bodyPr rtlCol="0" anchor="ctr"/>
              <a:lstStyle/>
              <a:p>
                <a:endParaRPr lang="fr-FR"/>
              </a:p>
            </p:txBody>
          </p:sp>
          <p:sp>
            <p:nvSpPr>
              <p:cNvPr id="864" name="Forme libre 863">
                <a:extLst>
                  <a:ext uri="{FF2B5EF4-FFF2-40B4-BE49-F238E27FC236}">
                    <a16:creationId xmlns:a16="http://schemas.microsoft.com/office/drawing/2014/main" id="{5B9DD506-883C-F081-1337-E03791BC3701}"/>
                  </a:ext>
                </a:extLst>
              </p:cNvPr>
              <p:cNvSpPr/>
              <p:nvPr/>
            </p:nvSpPr>
            <p:spPr>
              <a:xfrm>
                <a:off x="3440253" y="9671111"/>
                <a:ext cx="600327" cy="1446"/>
              </a:xfrm>
              <a:custGeom>
                <a:avLst/>
                <a:gdLst>
                  <a:gd name="connsiteX0" fmla="*/ 0 w 600327"/>
                  <a:gd name="connsiteY0" fmla="*/ 0 h 1446"/>
                  <a:gd name="connsiteX1" fmla="*/ 600327 w 600327"/>
                  <a:gd name="connsiteY1" fmla="*/ 0 h 1446"/>
                </a:gdLst>
                <a:ahLst/>
                <a:cxnLst>
                  <a:cxn ang="0">
                    <a:pos x="connsiteX0" y="connsiteY0"/>
                  </a:cxn>
                  <a:cxn ang="0">
                    <a:pos x="connsiteX1" y="connsiteY1"/>
                  </a:cxn>
                </a:cxnLst>
                <a:rect l="l" t="t" r="r" b="b"/>
                <a:pathLst>
                  <a:path w="600327" h="1446">
                    <a:moveTo>
                      <a:pt x="0" y="0"/>
                    </a:moveTo>
                    <a:lnTo>
                      <a:pt x="600327" y="0"/>
                    </a:lnTo>
                  </a:path>
                </a:pathLst>
              </a:custGeom>
              <a:ln w="14459" cap="rnd">
                <a:solidFill>
                  <a:srgbClr val="C1C7D7"/>
                </a:solidFill>
                <a:prstDash val="solid"/>
                <a:round/>
              </a:ln>
            </p:spPr>
            <p:txBody>
              <a:bodyPr rtlCol="0" anchor="ctr"/>
              <a:lstStyle/>
              <a:p>
                <a:endParaRPr lang="fr-FR"/>
              </a:p>
            </p:txBody>
          </p:sp>
        </p:grpSp>
        <p:grpSp>
          <p:nvGrpSpPr>
            <p:cNvPr id="865" name="Graphique 595">
              <a:extLst>
                <a:ext uri="{FF2B5EF4-FFF2-40B4-BE49-F238E27FC236}">
                  <a16:creationId xmlns:a16="http://schemas.microsoft.com/office/drawing/2014/main" id="{3BC9FC45-0151-750F-0ECF-C54F6B6A5DDA}"/>
                </a:ext>
              </a:extLst>
            </p:cNvPr>
            <p:cNvGrpSpPr/>
            <p:nvPr/>
          </p:nvGrpSpPr>
          <p:grpSpPr>
            <a:xfrm>
              <a:off x="4010835" y="7054653"/>
              <a:ext cx="2518406" cy="3140675"/>
              <a:chOff x="4010835" y="7054653"/>
              <a:chExt cx="2518406" cy="3140675"/>
            </a:xfrm>
          </p:grpSpPr>
          <p:sp>
            <p:nvSpPr>
              <p:cNvPr id="866" name="Forme libre 865">
                <a:extLst>
                  <a:ext uri="{FF2B5EF4-FFF2-40B4-BE49-F238E27FC236}">
                    <a16:creationId xmlns:a16="http://schemas.microsoft.com/office/drawing/2014/main" id="{C14B6935-0AAE-9E73-F662-1C38036F89B2}"/>
                  </a:ext>
                </a:extLst>
              </p:cNvPr>
              <p:cNvSpPr/>
              <p:nvPr/>
            </p:nvSpPr>
            <p:spPr>
              <a:xfrm>
                <a:off x="5474655" y="8351530"/>
                <a:ext cx="178463" cy="224003"/>
              </a:xfrm>
              <a:custGeom>
                <a:avLst/>
                <a:gdLst>
                  <a:gd name="connsiteX0" fmla="*/ 0 w 178463"/>
                  <a:gd name="connsiteY0" fmla="*/ 0 h 224003"/>
                  <a:gd name="connsiteX1" fmla="*/ 178464 w 178463"/>
                  <a:gd name="connsiteY1" fmla="*/ 224003 h 224003"/>
                </a:gdLst>
                <a:ahLst/>
                <a:cxnLst>
                  <a:cxn ang="0">
                    <a:pos x="connsiteX0" y="connsiteY0"/>
                  </a:cxn>
                  <a:cxn ang="0">
                    <a:pos x="connsiteX1" y="connsiteY1"/>
                  </a:cxn>
                </a:cxnLst>
                <a:rect l="l" t="t" r="r" b="b"/>
                <a:pathLst>
                  <a:path w="178463" h="224003">
                    <a:moveTo>
                      <a:pt x="0" y="0"/>
                    </a:moveTo>
                    <a:lnTo>
                      <a:pt x="178464" y="224003"/>
                    </a:lnTo>
                  </a:path>
                </a:pathLst>
              </a:custGeom>
              <a:ln w="14459" cap="rnd">
                <a:solidFill>
                  <a:srgbClr val="2E2E2E"/>
                </a:solidFill>
                <a:prstDash val="solid"/>
                <a:round/>
              </a:ln>
            </p:spPr>
            <p:txBody>
              <a:bodyPr rtlCol="0" anchor="ctr"/>
              <a:lstStyle/>
              <a:p>
                <a:endParaRPr lang="fr-FR"/>
              </a:p>
            </p:txBody>
          </p:sp>
          <p:grpSp>
            <p:nvGrpSpPr>
              <p:cNvPr id="867" name="Graphique 595">
                <a:extLst>
                  <a:ext uri="{FF2B5EF4-FFF2-40B4-BE49-F238E27FC236}">
                    <a16:creationId xmlns:a16="http://schemas.microsoft.com/office/drawing/2014/main" id="{6607B759-4D66-ABF9-B138-76602360D1F9}"/>
                  </a:ext>
                </a:extLst>
              </p:cNvPr>
              <p:cNvGrpSpPr/>
              <p:nvPr/>
            </p:nvGrpSpPr>
            <p:grpSpPr>
              <a:xfrm>
                <a:off x="5502423" y="7497309"/>
                <a:ext cx="801352" cy="1552695"/>
                <a:chOff x="5502423" y="7497309"/>
                <a:chExt cx="801352" cy="1552695"/>
              </a:xfrm>
            </p:grpSpPr>
            <p:sp>
              <p:nvSpPr>
                <p:cNvPr id="868" name="Forme libre 867">
                  <a:extLst>
                    <a:ext uri="{FF2B5EF4-FFF2-40B4-BE49-F238E27FC236}">
                      <a16:creationId xmlns:a16="http://schemas.microsoft.com/office/drawing/2014/main" id="{F55FE79F-D6FE-FDBB-36B3-F99E81FE2DE5}"/>
                    </a:ext>
                  </a:extLst>
                </p:cNvPr>
                <p:cNvSpPr/>
                <p:nvPr/>
              </p:nvSpPr>
              <p:spPr>
                <a:xfrm>
                  <a:off x="5502423" y="7497309"/>
                  <a:ext cx="801352" cy="1446"/>
                </a:xfrm>
                <a:custGeom>
                  <a:avLst/>
                  <a:gdLst>
                    <a:gd name="connsiteX0" fmla="*/ 0 w 801352"/>
                    <a:gd name="connsiteY0" fmla="*/ 0 h 1446"/>
                    <a:gd name="connsiteX1" fmla="*/ 801352 w 801352"/>
                    <a:gd name="connsiteY1" fmla="*/ 0 h 1446"/>
                  </a:gdLst>
                  <a:ahLst/>
                  <a:cxnLst>
                    <a:cxn ang="0">
                      <a:pos x="connsiteX0" y="connsiteY0"/>
                    </a:cxn>
                    <a:cxn ang="0">
                      <a:pos x="connsiteX1" y="connsiteY1"/>
                    </a:cxn>
                  </a:cxnLst>
                  <a:rect l="l" t="t" r="r" b="b"/>
                  <a:pathLst>
                    <a:path w="801352" h="1446">
                      <a:moveTo>
                        <a:pt x="0" y="0"/>
                      </a:moveTo>
                      <a:lnTo>
                        <a:pt x="801352" y="0"/>
                      </a:lnTo>
                    </a:path>
                  </a:pathLst>
                </a:custGeom>
                <a:ln w="14459" cap="rnd">
                  <a:solidFill>
                    <a:srgbClr val="C1C7D7"/>
                  </a:solidFill>
                  <a:prstDash val="solid"/>
                  <a:round/>
                </a:ln>
              </p:spPr>
              <p:txBody>
                <a:bodyPr rtlCol="0" anchor="ctr"/>
                <a:lstStyle/>
                <a:p>
                  <a:endParaRPr lang="fr-FR"/>
                </a:p>
              </p:txBody>
            </p:sp>
            <p:sp>
              <p:nvSpPr>
                <p:cNvPr id="869" name="Forme libre 868">
                  <a:extLst>
                    <a:ext uri="{FF2B5EF4-FFF2-40B4-BE49-F238E27FC236}">
                      <a16:creationId xmlns:a16="http://schemas.microsoft.com/office/drawing/2014/main" id="{45724CEF-2496-D343-0F81-B448F4EAF0A2}"/>
                    </a:ext>
                  </a:extLst>
                </p:cNvPr>
                <p:cNvSpPr/>
                <p:nvPr/>
              </p:nvSpPr>
              <p:spPr>
                <a:xfrm>
                  <a:off x="5502423" y="7719143"/>
                  <a:ext cx="801352" cy="1446"/>
                </a:xfrm>
                <a:custGeom>
                  <a:avLst/>
                  <a:gdLst>
                    <a:gd name="connsiteX0" fmla="*/ 0 w 801352"/>
                    <a:gd name="connsiteY0" fmla="*/ 0 h 1446"/>
                    <a:gd name="connsiteX1" fmla="*/ 801352 w 801352"/>
                    <a:gd name="connsiteY1" fmla="*/ 0 h 1446"/>
                  </a:gdLst>
                  <a:ahLst/>
                  <a:cxnLst>
                    <a:cxn ang="0">
                      <a:pos x="connsiteX0" y="connsiteY0"/>
                    </a:cxn>
                    <a:cxn ang="0">
                      <a:pos x="connsiteX1" y="connsiteY1"/>
                    </a:cxn>
                  </a:cxnLst>
                  <a:rect l="l" t="t" r="r" b="b"/>
                  <a:pathLst>
                    <a:path w="801352" h="1446">
                      <a:moveTo>
                        <a:pt x="0" y="0"/>
                      </a:moveTo>
                      <a:lnTo>
                        <a:pt x="801352" y="0"/>
                      </a:lnTo>
                    </a:path>
                  </a:pathLst>
                </a:custGeom>
                <a:ln w="14459" cap="rnd">
                  <a:solidFill>
                    <a:srgbClr val="C1C7D7"/>
                  </a:solidFill>
                  <a:prstDash val="solid"/>
                  <a:round/>
                </a:ln>
              </p:spPr>
              <p:txBody>
                <a:bodyPr rtlCol="0" anchor="ctr"/>
                <a:lstStyle/>
                <a:p>
                  <a:endParaRPr lang="fr-FR"/>
                </a:p>
              </p:txBody>
            </p:sp>
            <p:sp>
              <p:nvSpPr>
                <p:cNvPr id="870" name="Forme libre 869">
                  <a:extLst>
                    <a:ext uri="{FF2B5EF4-FFF2-40B4-BE49-F238E27FC236}">
                      <a16:creationId xmlns:a16="http://schemas.microsoft.com/office/drawing/2014/main" id="{1E24F946-3561-8935-4B75-2794B03CAAB3}"/>
                    </a:ext>
                  </a:extLst>
                </p:cNvPr>
                <p:cNvSpPr/>
                <p:nvPr/>
              </p:nvSpPr>
              <p:spPr>
                <a:xfrm>
                  <a:off x="5502423" y="7940977"/>
                  <a:ext cx="801352" cy="1446"/>
                </a:xfrm>
                <a:custGeom>
                  <a:avLst/>
                  <a:gdLst>
                    <a:gd name="connsiteX0" fmla="*/ 0 w 801352"/>
                    <a:gd name="connsiteY0" fmla="*/ 0 h 1446"/>
                    <a:gd name="connsiteX1" fmla="*/ 801352 w 801352"/>
                    <a:gd name="connsiteY1" fmla="*/ 0 h 1446"/>
                  </a:gdLst>
                  <a:ahLst/>
                  <a:cxnLst>
                    <a:cxn ang="0">
                      <a:pos x="connsiteX0" y="connsiteY0"/>
                    </a:cxn>
                    <a:cxn ang="0">
                      <a:pos x="connsiteX1" y="connsiteY1"/>
                    </a:cxn>
                  </a:cxnLst>
                  <a:rect l="l" t="t" r="r" b="b"/>
                  <a:pathLst>
                    <a:path w="801352" h="1446">
                      <a:moveTo>
                        <a:pt x="0" y="0"/>
                      </a:moveTo>
                      <a:lnTo>
                        <a:pt x="801352" y="0"/>
                      </a:lnTo>
                    </a:path>
                  </a:pathLst>
                </a:custGeom>
                <a:ln w="14459" cap="rnd">
                  <a:solidFill>
                    <a:srgbClr val="C1C7D7"/>
                  </a:solidFill>
                  <a:prstDash val="solid"/>
                  <a:round/>
                </a:ln>
              </p:spPr>
              <p:txBody>
                <a:bodyPr rtlCol="0" anchor="ctr"/>
                <a:lstStyle/>
                <a:p>
                  <a:endParaRPr lang="fr-FR"/>
                </a:p>
              </p:txBody>
            </p:sp>
            <p:sp>
              <p:nvSpPr>
                <p:cNvPr id="871" name="Forme libre 870">
                  <a:extLst>
                    <a:ext uri="{FF2B5EF4-FFF2-40B4-BE49-F238E27FC236}">
                      <a16:creationId xmlns:a16="http://schemas.microsoft.com/office/drawing/2014/main" id="{D93C67F7-0032-7F9B-F490-F2253E9CBFAB}"/>
                    </a:ext>
                  </a:extLst>
                </p:cNvPr>
                <p:cNvSpPr/>
                <p:nvPr/>
              </p:nvSpPr>
              <p:spPr>
                <a:xfrm>
                  <a:off x="5502423" y="8162811"/>
                  <a:ext cx="801352" cy="1446"/>
                </a:xfrm>
                <a:custGeom>
                  <a:avLst/>
                  <a:gdLst>
                    <a:gd name="connsiteX0" fmla="*/ 0 w 801352"/>
                    <a:gd name="connsiteY0" fmla="*/ 0 h 1446"/>
                    <a:gd name="connsiteX1" fmla="*/ 801352 w 801352"/>
                    <a:gd name="connsiteY1" fmla="*/ 0 h 1446"/>
                  </a:gdLst>
                  <a:ahLst/>
                  <a:cxnLst>
                    <a:cxn ang="0">
                      <a:pos x="connsiteX0" y="connsiteY0"/>
                    </a:cxn>
                    <a:cxn ang="0">
                      <a:pos x="connsiteX1" y="connsiteY1"/>
                    </a:cxn>
                  </a:cxnLst>
                  <a:rect l="l" t="t" r="r" b="b"/>
                  <a:pathLst>
                    <a:path w="801352" h="1446">
                      <a:moveTo>
                        <a:pt x="0" y="0"/>
                      </a:moveTo>
                      <a:lnTo>
                        <a:pt x="801352" y="0"/>
                      </a:lnTo>
                    </a:path>
                  </a:pathLst>
                </a:custGeom>
                <a:ln w="14459" cap="rnd">
                  <a:solidFill>
                    <a:srgbClr val="C1C7D7"/>
                  </a:solidFill>
                  <a:prstDash val="solid"/>
                  <a:round/>
                </a:ln>
              </p:spPr>
              <p:txBody>
                <a:bodyPr rtlCol="0" anchor="ctr"/>
                <a:lstStyle/>
                <a:p>
                  <a:endParaRPr lang="fr-FR"/>
                </a:p>
              </p:txBody>
            </p:sp>
            <p:sp>
              <p:nvSpPr>
                <p:cNvPr id="872" name="Forme libre 871">
                  <a:extLst>
                    <a:ext uri="{FF2B5EF4-FFF2-40B4-BE49-F238E27FC236}">
                      <a16:creationId xmlns:a16="http://schemas.microsoft.com/office/drawing/2014/main" id="{7D63BB28-560B-B5F5-F491-ED248AD288AE}"/>
                    </a:ext>
                  </a:extLst>
                </p:cNvPr>
                <p:cNvSpPr/>
                <p:nvPr/>
              </p:nvSpPr>
              <p:spPr>
                <a:xfrm>
                  <a:off x="5502423" y="8384646"/>
                  <a:ext cx="801352" cy="1446"/>
                </a:xfrm>
                <a:custGeom>
                  <a:avLst/>
                  <a:gdLst>
                    <a:gd name="connsiteX0" fmla="*/ 0 w 801352"/>
                    <a:gd name="connsiteY0" fmla="*/ 0 h 1446"/>
                    <a:gd name="connsiteX1" fmla="*/ 801352 w 801352"/>
                    <a:gd name="connsiteY1" fmla="*/ 0 h 1446"/>
                  </a:gdLst>
                  <a:ahLst/>
                  <a:cxnLst>
                    <a:cxn ang="0">
                      <a:pos x="connsiteX0" y="connsiteY0"/>
                    </a:cxn>
                    <a:cxn ang="0">
                      <a:pos x="connsiteX1" y="connsiteY1"/>
                    </a:cxn>
                  </a:cxnLst>
                  <a:rect l="l" t="t" r="r" b="b"/>
                  <a:pathLst>
                    <a:path w="801352" h="1446">
                      <a:moveTo>
                        <a:pt x="0" y="0"/>
                      </a:moveTo>
                      <a:lnTo>
                        <a:pt x="801352" y="0"/>
                      </a:lnTo>
                    </a:path>
                  </a:pathLst>
                </a:custGeom>
                <a:ln w="14459" cap="rnd">
                  <a:solidFill>
                    <a:srgbClr val="C1C7D7"/>
                  </a:solidFill>
                  <a:prstDash val="solid"/>
                  <a:round/>
                </a:ln>
              </p:spPr>
              <p:txBody>
                <a:bodyPr rtlCol="0" anchor="ctr"/>
                <a:lstStyle/>
                <a:p>
                  <a:endParaRPr lang="fr-FR"/>
                </a:p>
              </p:txBody>
            </p:sp>
            <p:sp>
              <p:nvSpPr>
                <p:cNvPr id="873" name="Forme libre 872">
                  <a:extLst>
                    <a:ext uri="{FF2B5EF4-FFF2-40B4-BE49-F238E27FC236}">
                      <a16:creationId xmlns:a16="http://schemas.microsoft.com/office/drawing/2014/main" id="{971F9D2D-74A7-B657-EE48-2CA97FD13D2A}"/>
                    </a:ext>
                  </a:extLst>
                </p:cNvPr>
                <p:cNvSpPr/>
                <p:nvPr/>
              </p:nvSpPr>
              <p:spPr>
                <a:xfrm>
                  <a:off x="5502423" y="8606335"/>
                  <a:ext cx="801352" cy="1446"/>
                </a:xfrm>
                <a:custGeom>
                  <a:avLst/>
                  <a:gdLst>
                    <a:gd name="connsiteX0" fmla="*/ 0 w 801352"/>
                    <a:gd name="connsiteY0" fmla="*/ 0 h 1446"/>
                    <a:gd name="connsiteX1" fmla="*/ 801352 w 801352"/>
                    <a:gd name="connsiteY1" fmla="*/ 0 h 1446"/>
                  </a:gdLst>
                  <a:ahLst/>
                  <a:cxnLst>
                    <a:cxn ang="0">
                      <a:pos x="connsiteX0" y="connsiteY0"/>
                    </a:cxn>
                    <a:cxn ang="0">
                      <a:pos x="connsiteX1" y="connsiteY1"/>
                    </a:cxn>
                  </a:cxnLst>
                  <a:rect l="l" t="t" r="r" b="b"/>
                  <a:pathLst>
                    <a:path w="801352" h="1446">
                      <a:moveTo>
                        <a:pt x="0" y="0"/>
                      </a:moveTo>
                      <a:lnTo>
                        <a:pt x="801352" y="0"/>
                      </a:lnTo>
                    </a:path>
                  </a:pathLst>
                </a:custGeom>
                <a:ln w="14459" cap="rnd">
                  <a:solidFill>
                    <a:srgbClr val="C1C7D7"/>
                  </a:solidFill>
                  <a:prstDash val="solid"/>
                  <a:round/>
                </a:ln>
              </p:spPr>
              <p:txBody>
                <a:bodyPr rtlCol="0" anchor="ctr"/>
                <a:lstStyle/>
                <a:p>
                  <a:endParaRPr lang="fr-FR"/>
                </a:p>
              </p:txBody>
            </p:sp>
            <p:sp>
              <p:nvSpPr>
                <p:cNvPr id="874" name="Forme libre 873">
                  <a:extLst>
                    <a:ext uri="{FF2B5EF4-FFF2-40B4-BE49-F238E27FC236}">
                      <a16:creationId xmlns:a16="http://schemas.microsoft.com/office/drawing/2014/main" id="{F3A4D8E1-7F81-B340-BB94-9D9AEA82856F}"/>
                    </a:ext>
                  </a:extLst>
                </p:cNvPr>
                <p:cNvSpPr/>
                <p:nvPr/>
              </p:nvSpPr>
              <p:spPr>
                <a:xfrm>
                  <a:off x="5502423" y="8828170"/>
                  <a:ext cx="801352" cy="1446"/>
                </a:xfrm>
                <a:custGeom>
                  <a:avLst/>
                  <a:gdLst>
                    <a:gd name="connsiteX0" fmla="*/ 0 w 801352"/>
                    <a:gd name="connsiteY0" fmla="*/ 0 h 1446"/>
                    <a:gd name="connsiteX1" fmla="*/ 801352 w 801352"/>
                    <a:gd name="connsiteY1" fmla="*/ 0 h 1446"/>
                  </a:gdLst>
                  <a:ahLst/>
                  <a:cxnLst>
                    <a:cxn ang="0">
                      <a:pos x="connsiteX0" y="connsiteY0"/>
                    </a:cxn>
                    <a:cxn ang="0">
                      <a:pos x="connsiteX1" y="connsiteY1"/>
                    </a:cxn>
                  </a:cxnLst>
                  <a:rect l="l" t="t" r="r" b="b"/>
                  <a:pathLst>
                    <a:path w="801352" h="1446">
                      <a:moveTo>
                        <a:pt x="0" y="0"/>
                      </a:moveTo>
                      <a:lnTo>
                        <a:pt x="801352" y="0"/>
                      </a:lnTo>
                    </a:path>
                  </a:pathLst>
                </a:custGeom>
                <a:ln w="14459" cap="rnd">
                  <a:solidFill>
                    <a:srgbClr val="C1C7D7"/>
                  </a:solidFill>
                  <a:prstDash val="solid"/>
                  <a:round/>
                </a:ln>
              </p:spPr>
              <p:txBody>
                <a:bodyPr rtlCol="0" anchor="ctr"/>
                <a:lstStyle/>
                <a:p>
                  <a:endParaRPr lang="fr-FR"/>
                </a:p>
              </p:txBody>
            </p:sp>
            <p:sp>
              <p:nvSpPr>
                <p:cNvPr id="875" name="Forme libre 874">
                  <a:extLst>
                    <a:ext uri="{FF2B5EF4-FFF2-40B4-BE49-F238E27FC236}">
                      <a16:creationId xmlns:a16="http://schemas.microsoft.com/office/drawing/2014/main" id="{48E8358A-F807-CF37-C6C3-E7AC5C3EA47D}"/>
                    </a:ext>
                  </a:extLst>
                </p:cNvPr>
                <p:cNvSpPr/>
                <p:nvPr/>
              </p:nvSpPr>
              <p:spPr>
                <a:xfrm>
                  <a:off x="5502423" y="9050004"/>
                  <a:ext cx="801352" cy="1446"/>
                </a:xfrm>
                <a:custGeom>
                  <a:avLst/>
                  <a:gdLst>
                    <a:gd name="connsiteX0" fmla="*/ 0 w 801352"/>
                    <a:gd name="connsiteY0" fmla="*/ 0 h 1446"/>
                    <a:gd name="connsiteX1" fmla="*/ 801352 w 801352"/>
                    <a:gd name="connsiteY1" fmla="*/ 0 h 1446"/>
                  </a:gdLst>
                  <a:ahLst/>
                  <a:cxnLst>
                    <a:cxn ang="0">
                      <a:pos x="connsiteX0" y="connsiteY0"/>
                    </a:cxn>
                    <a:cxn ang="0">
                      <a:pos x="connsiteX1" y="connsiteY1"/>
                    </a:cxn>
                  </a:cxnLst>
                  <a:rect l="l" t="t" r="r" b="b"/>
                  <a:pathLst>
                    <a:path w="801352" h="1446">
                      <a:moveTo>
                        <a:pt x="0" y="0"/>
                      </a:moveTo>
                      <a:lnTo>
                        <a:pt x="801352" y="0"/>
                      </a:lnTo>
                    </a:path>
                  </a:pathLst>
                </a:custGeom>
                <a:ln w="14459" cap="rnd">
                  <a:solidFill>
                    <a:srgbClr val="C1C7D7"/>
                  </a:solidFill>
                  <a:prstDash val="solid"/>
                  <a:round/>
                </a:ln>
              </p:spPr>
              <p:txBody>
                <a:bodyPr rtlCol="0" anchor="ctr"/>
                <a:lstStyle/>
                <a:p>
                  <a:endParaRPr lang="fr-FR"/>
                </a:p>
              </p:txBody>
            </p:sp>
          </p:grpSp>
          <p:sp>
            <p:nvSpPr>
              <p:cNvPr id="876" name="Forme libre 875">
                <a:extLst>
                  <a:ext uri="{FF2B5EF4-FFF2-40B4-BE49-F238E27FC236}">
                    <a16:creationId xmlns:a16="http://schemas.microsoft.com/office/drawing/2014/main" id="{14A9A643-49E7-70C0-B87A-8FD9FA530B5E}"/>
                  </a:ext>
                </a:extLst>
              </p:cNvPr>
              <p:cNvSpPr/>
              <p:nvPr/>
            </p:nvSpPr>
            <p:spPr>
              <a:xfrm>
                <a:off x="4462154" y="7277355"/>
                <a:ext cx="1867652" cy="2917973"/>
              </a:xfrm>
              <a:custGeom>
                <a:avLst/>
                <a:gdLst>
                  <a:gd name="connsiteX0" fmla="*/ 1538203 w 1867652"/>
                  <a:gd name="connsiteY0" fmla="*/ 2917974 h 2917973"/>
                  <a:gd name="connsiteX1" fmla="*/ 329450 w 1867652"/>
                  <a:gd name="connsiteY1" fmla="*/ 2917974 h 2917973"/>
                  <a:gd name="connsiteX2" fmla="*/ 0 w 1867652"/>
                  <a:gd name="connsiteY2" fmla="*/ 2588548 h 2917973"/>
                  <a:gd name="connsiteX3" fmla="*/ 0 w 1867652"/>
                  <a:gd name="connsiteY3" fmla="*/ 329425 h 2917973"/>
                  <a:gd name="connsiteX4" fmla="*/ 329450 w 1867652"/>
                  <a:gd name="connsiteY4" fmla="*/ 0 h 2917973"/>
                  <a:gd name="connsiteX5" fmla="*/ 1538203 w 1867652"/>
                  <a:gd name="connsiteY5" fmla="*/ 0 h 2917973"/>
                  <a:gd name="connsiteX6" fmla="*/ 1867653 w 1867652"/>
                  <a:gd name="connsiteY6" fmla="*/ 329425 h 2917973"/>
                  <a:gd name="connsiteX7" fmla="*/ 1867653 w 1867652"/>
                  <a:gd name="connsiteY7" fmla="*/ 2588548 h 2917973"/>
                  <a:gd name="connsiteX8" fmla="*/ 1538203 w 1867652"/>
                  <a:gd name="connsiteY8" fmla="*/ 2917974 h 291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7652" h="2917973">
                    <a:moveTo>
                      <a:pt x="1538203" y="2917974"/>
                    </a:moveTo>
                    <a:lnTo>
                      <a:pt x="329450" y="2917974"/>
                    </a:lnTo>
                    <a:cubicBezTo>
                      <a:pt x="147515" y="2917974"/>
                      <a:pt x="0" y="2770470"/>
                      <a:pt x="0" y="2588548"/>
                    </a:cubicBezTo>
                    <a:lnTo>
                      <a:pt x="0" y="329425"/>
                    </a:lnTo>
                    <a:cubicBezTo>
                      <a:pt x="0" y="147504"/>
                      <a:pt x="147515" y="0"/>
                      <a:pt x="329450" y="0"/>
                    </a:cubicBezTo>
                    <a:lnTo>
                      <a:pt x="1538203" y="0"/>
                    </a:lnTo>
                    <a:cubicBezTo>
                      <a:pt x="1720138" y="0"/>
                      <a:pt x="1867653" y="147504"/>
                      <a:pt x="1867653" y="329425"/>
                    </a:cubicBezTo>
                    <a:lnTo>
                      <a:pt x="1867653" y="2588548"/>
                    </a:lnTo>
                    <a:cubicBezTo>
                      <a:pt x="1867508" y="2770470"/>
                      <a:pt x="1720138" y="2917974"/>
                      <a:pt x="1538203" y="2917974"/>
                    </a:cubicBezTo>
                    <a:close/>
                  </a:path>
                </a:pathLst>
              </a:custGeom>
              <a:noFill/>
              <a:ln w="14459" cap="rnd">
                <a:solidFill>
                  <a:srgbClr val="C1C7D7"/>
                </a:solidFill>
                <a:prstDash val="solid"/>
                <a:round/>
              </a:ln>
            </p:spPr>
            <p:txBody>
              <a:bodyPr rtlCol="0" anchor="ctr"/>
              <a:lstStyle/>
              <a:p>
                <a:endParaRPr lang="fr-FR"/>
              </a:p>
            </p:txBody>
          </p:sp>
          <p:sp>
            <p:nvSpPr>
              <p:cNvPr id="877" name="Forme libre 876">
                <a:extLst>
                  <a:ext uri="{FF2B5EF4-FFF2-40B4-BE49-F238E27FC236}">
                    <a16:creationId xmlns:a16="http://schemas.microsoft.com/office/drawing/2014/main" id="{C975B4C7-9FC0-444B-4809-FD8CCF4388D5}"/>
                  </a:ext>
                </a:extLst>
              </p:cNvPr>
              <p:cNvSpPr/>
              <p:nvPr/>
            </p:nvSpPr>
            <p:spPr>
              <a:xfrm>
                <a:off x="4462009" y="7277355"/>
                <a:ext cx="1867652" cy="2917973"/>
              </a:xfrm>
              <a:custGeom>
                <a:avLst/>
                <a:gdLst>
                  <a:gd name="connsiteX0" fmla="*/ 1867653 w 1867652"/>
                  <a:gd name="connsiteY0" fmla="*/ 329425 h 2917973"/>
                  <a:gd name="connsiteX1" fmla="*/ 1867653 w 1867652"/>
                  <a:gd name="connsiteY1" fmla="*/ 2588548 h 2917973"/>
                  <a:gd name="connsiteX2" fmla="*/ 1538203 w 1867652"/>
                  <a:gd name="connsiteY2" fmla="*/ 2917974 h 2917973"/>
                  <a:gd name="connsiteX3" fmla="*/ 329450 w 1867652"/>
                  <a:gd name="connsiteY3" fmla="*/ 2917974 h 2917973"/>
                  <a:gd name="connsiteX4" fmla="*/ 186997 w 1867652"/>
                  <a:gd name="connsiteY4" fmla="*/ 2885581 h 2917973"/>
                  <a:gd name="connsiteX5" fmla="*/ 0 w 1867652"/>
                  <a:gd name="connsiteY5" fmla="*/ 2588548 h 2917973"/>
                  <a:gd name="connsiteX6" fmla="*/ 0 w 1867652"/>
                  <a:gd name="connsiteY6" fmla="*/ 329425 h 2917973"/>
                  <a:gd name="connsiteX7" fmla="*/ 329450 w 1867652"/>
                  <a:gd name="connsiteY7" fmla="*/ 0 h 2917973"/>
                  <a:gd name="connsiteX8" fmla="*/ 1538203 w 1867652"/>
                  <a:gd name="connsiteY8" fmla="*/ 0 h 2917973"/>
                  <a:gd name="connsiteX9" fmla="*/ 1867653 w 1867652"/>
                  <a:gd name="connsiteY9" fmla="*/ 329425 h 291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7652" h="2917973">
                    <a:moveTo>
                      <a:pt x="1867653" y="329425"/>
                    </a:moveTo>
                    <a:lnTo>
                      <a:pt x="1867653" y="2588548"/>
                    </a:lnTo>
                    <a:cubicBezTo>
                      <a:pt x="1867653" y="2770470"/>
                      <a:pt x="1720138" y="2917974"/>
                      <a:pt x="1538203" y="2917974"/>
                    </a:cubicBezTo>
                    <a:lnTo>
                      <a:pt x="329450" y="2917974"/>
                    </a:lnTo>
                    <a:cubicBezTo>
                      <a:pt x="278398" y="2917974"/>
                      <a:pt x="230094" y="2906405"/>
                      <a:pt x="186997" y="2885581"/>
                    </a:cubicBezTo>
                    <a:cubicBezTo>
                      <a:pt x="76361" y="2832508"/>
                      <a:pt x="0" y="2719422"/>
                      <a:pt x="0" y="2588548"/>
                    </a:cubicBezTo>
                    <a:lnTo>
                      <a:pt x="0" y="329425"/>
                    </a:lnTo>
                    <a:cubicBezTo>
                      <a:pt x="0" y="147504"/>
                      <a:pt x="147515" y="0"/>
                      <a:pt x="329450" y="0"/>
                    </a:cubicBezTo>
                    <a:lnTo>
                      <a:pt x="1538203" y="0"/>
                    </a:lnTo>
                    <a:cubicBezTo>
                      <a:pt x="1720283" y="0"/>
                      <a:pt x="1867653" y="147504"/>
                      <a:pt x="1867653" y="329425"/>
                    </a:cubicBezTo>
                    <a:close/>
                  </a:path>
                </a:pathLst>
              </a:custGeom>
              <a:noFill/>
              <a:ln w="14459" cap="rnd">
                <a:solidFill>
                  <a:srgbClr val="C1C7D7"/>
                </a:solidFill>
                <a:prstDash val="solid"/>
                <a:round/>
              </a:ln>
            </p:spPr>
            <p:txBody>
              <a:bodyPr rtlCol="0" anchor="ctr"/>
              <a:lstStyle/>
              <a:p>
                <a:endParaRPr lang="fr-FR"/>
              </a:p>
            </p:txBody>
          </p:sp>
          <p:sp>
            <p:nvSpPr>
              <p:cNvPr id="878" name="Forme libre 877">
                <a:extLst>
                  <a:ext uri="{FF2B5EF4-FFF2-40B4-BE49-F238E27FC236}">
                    <a16:creationId xmlns:a16="http://schemas.microsoft.com/office/drawing/2014/main" id="{23F3FAAA-AD8C-19A1-F28F-3765D1429471}"/>
                  </a:ext>
                </a:extLst>
              </p:cNvPr>
              <p:cNvSpPr/>
              <p:nvPr/>
            </p:nvSpPr>
            <p:spPr>
              <a:xfrm>
                <a:off x="4462154" y="7277355"/>
                <a:ext cx="329449" cy="782927"/>
              </a:xfrm>
              <a:custGeom>
                <a:avLst/>
                <a:gdLst>
                  <a:gd name="connsiteX0" fmla="*/ 0 w 329449"/>
                  <a:gd name="connsiteY0" fmla="*/ 782927 h 782927"/>
                  <a:gd name="connsiteX1" fmla="*/ 0 w 329449"/>
                  <a:gd name="connsiteY1" fmla="*/ 329425 h 782927"/>
                  <a:gd name="connsiteX2" fmla="*/ 329450 w 329449"/>
                  <a:gd name="connsiteY2" fmla="*/ 0 h 782927"/>
                </a:gdLst>
                <a:ahLst/>
                <a:cxnLst>
                  <a:cxn ang="0">
                    <a:pos x="connsiteX0" y="connsiteY0"/>
                  </a:cxn>
                  <a:cxn ang="0">
                    <a:pos x="connsiteX1" y="connsiteY1"/>
                  </a:cxn>
                  <a:cxn ang="0">
                    <a:pos x="connsiteX2" y="connsiteY2"/>
                  </a:cxn>
                </a:cxnLst>
                <a:rect l="l" t="t" r="r" b="b"/>
                <a:pathLst>
                  <a:path w="329449" h="782927">
                    <a:moveTo>
                      <a:pt x="0" y="782927"/>
                    </a:moveTo>
                    <a:lnTo>
                      <a:pt x="0" y="329425"/>
                    </a:lnTo>
                    <a:cubicBezTo>
                      <a:pt x="0" y="147504"/>
                      <a:pt x="147515" y="0"/>
                      <a:pt x="329450" y="0"/>
                    </a:cubicBezTo>
                  </a:path>
                </a:pathLst>
              </a:custGeom>
              <a:noFill/>
              <a:ln w="14459" cap="rnd">
                <a:solidFill>
                  <a:srgbClr val="2E2E2E"/>
                </a:solidFill>
                <a:prstDash val="solid"/>
                <a:round/>
              </a:ln>
            </p:spPr>
            <p:txBody>
              <a:bodyPr rtlCol="0" anchor="ctr"/>
              <a:lstStyle/>
              <a:p>
                <a:endParaRPr lang="fr-FR"/>
              </a:p>
            </p:txBody>
          </p:sp>
          <p:grpSp>
            <p:nvGrpSpPr>
              <p:cNvPr id="879" name="Graphique 595">
                <a:extLst>
                  <a:ext uri="{FF2B5EF4-FFF2-40B4-BE49-F238E27FC236}">
                    <a16:creationId xmlns:a16="http://schemas.microsoft.com/office/drawing/2014/main" id="{8A320E4A-D7A4-CEF5-109D-AE14E532CF33}"/>
                  </a:ext>
                </a:extLst>
              </p:cNvPr>
              <p:cNvGrpSpPr/>
              <p:nvPr/>
            </p:nvGrpSpPr>
            <p:grpSpPr>
              <a:xfrm>
                <a:off x="4010835" y="7497317"/>
                <a:ext cx="2318827" cy="2698010"/>
                <a:chOff x="4010835" y="7497317"/>
                <a:chExt cx="2318827" cy="2698010"/>
              </a:xfrm>
            </p:grpSpPr>
            <p:grpSp>
              <p:nvGrpSpPr>
                <p:cNvPr id="880" name="Graphique 595">
                  <a:extLst>
                    <a:ext uri="{FF2B5EF4-FFF2-40B4-BE49-F238E27FC236}">
                      <a16:creationId xmlns:a16="http://schemas.microsoft.com/office/drawing/2014/main" id="{1588D1CF-69BD-F5BB-DFCD-EC108A37C4AA}"/>
                    </a:ext>
                  </a:extLst>
                </p:cNvPr>
                <p:cNvGrpSpPr/>
                <p:nvPr/>
              </p:nvGrpSpPr>
              <p:grpSpPr>
                <a:xfrm>
                  <a:off x="4573804" y="7497317"/>
                  <a:ext cx="1755858" cy="2698010"/>
                  <a:chOff x="4573804" y="7497317"/>
                  <a:chExt cx="1755858" cy="2698010"/>
                </a:xfrm>
              </p:grpSpPr>
              <p:grpSp>
                <p:nvGrpSpPr>
                  <p:cNvPr id="881" name="Graphique 595">
                    <a:extLst>
                      <a:ext uri="{FF2B5EF4-FFF2-40B4-BE49-F238E27FC236}">
                        <a16:creationId xmlns:a16="http://schemas.microsoft.com/office/drawing/2014/main" id="{D0AEC267-6874-0066-B7C5-ABDD59EE9077}"/>
                      </a:ext>
                    </a:extLst>
                  </p:cNvPr>
                  <p:cNvGrpSpPr/>
                  <p:nvPr/>
                </p:nvGrpSpPr>
                <p:grpSpPr>
                  <a:xfrm>
                    <a:off x="4573804" y="7930194"/>
                    <a:ext cx="1755858" cy="2265134"/>
                    <a:chOff x="4573804" y="7930194"/>
                    <a:chExt cx="1755858" cy="2265134"/>
                  </a:xfrm>
                </p:grpSpPr>
                <p:grpSp>
                  <p:nvGrpSpPr>
                    <p:cNvPr id="882" name="Graphique 595">
                      <a:extLst>
                        <a:ext uri="{FF2B5EF4-FFF2-40B4-BE49-F238E27FC236}">
                          <a16:creationId xmlns:a16="http://schemas.microsoft.com/office/drawing/2014/main" id="{0B2893A6-B22B-EE9E-1F3E-009F9EC33929}"/>
                        </a:ext>
                      </a:extLst>
                    </p:cNvPr>
                    <p:cNvGrpSpPr/>
                    <p:nvPr/>
                  </p:nvGrpSpPr>
                  <p:grpSpPr>
                    <a:xfrm>
                      <a:off x="4573804" y="7930194"/>
                      <a:ext cx="1755858" cy="2265134"/>
                      <a:chOff x="4573804" y="7930194"/>
                      <a:chExt cx="1755858" cy="2265134"/>
                    </a:xfrm>
                  </p:grpSpPr>
                  <p:sp>
                    <p:nvSpPr>
                      <p:cNvPr id="883" name="Forme libre 882">
                        <a:extLst>
                          <a:ext uri="{FF2B5EF4-FFF2-40B4-BE49-F238E27FC236}">
                            <a16:creationId xmlns:a16="http://schemas.microsoft.com/office/drawing/2014/main" id="{923CD2FC-7AB1-1519-F2BB-28A64246C142}"/>
                          </a:ext>
                        </a:extLst>
                      </p:cNvPr>
                      <p:cNvSpPr/>
                      <p:nvPr/>
                    </p:nvSpPr>
                    <p:spPr>
                      <a:xfrm>
                        <a:off x="4573804" y="9584488"/>
                        <a:ext cx="1755858" cy="610839"/>
                      </a:xfrm>
                      <a:custGeom>
                        <a:avLst/>
                        <a:gdLst>
                          <a:gd name="connsiteX0" fmla="*/ 1755858 w 1755858"/>
                          <a:gd name="connsiteY0" fmla="*/ 111785 h 610839"/>
                          <a:gd name="connsiteX1" fmla="*/ 1755858 w 1755858"/>
                          <a:gd name="connsiteY1" fmla="*/ 281414 h 610839"/>
                          <a:gd name="connsiteX2" fmla="*/ 1426409 w 1755858"/>
                          <a:gd name="connsiteY2" fmla="*/ 610840 h 610839"/>
                          <a:gd name="connsiteX3" fmla="*/ 217655 w 1755858"/>
                          <a:gd name="connsiteY3" fmla="*/ 610840 h 610839"/>
                          <a:gd name="connsiteX4" fmla="*/ 75202 w 1755858"/>
                          <a:gd name="connsiteY4" fmla="*/ 578447 h 610839"/>
                          <a:gd name="connsiteX5" fmla="*/ 722 w 1755858"/>
                          <a:gd name="connsiteY5" fmla="*/ 310048 h 610839"/>
                          <a:gd name="connsiteX6" fmla="*/ 1320979 w 1755858"/>
                          <a:gd name="connsiteY6" fmla="*/ 126969 h 610839"/>
                          <a:gd name="connsiteX7" fmla="*/ 1280485 w 1755858"/>
                          <a:gd name="connsiteY7" fmla="*/ 0 h 610839"/>
                          <a:gd name="connsiteX8" fmla="*/ 1598076 w 1755858"/>
                          <a:gd name="connsiteY8" fmla="*/ 0 h 610839"/>
                          <a:gd name="connsiteX9" fmla="*/ 1755858 w 1755858"/>
                          <a:gd name="connsiteY9" fmla="*/ 111785 h 61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5858" h="610839">
                            <a:moveTo>
                              <a:pt x="1755858" y="111785"/>
                            </a:moveTo>
                            <a:lnTo>
                              <a:pt x="1755858" y="281414"/>
                            </a:lnTo>
                            <a:cubicBezTo>
                              <a:pt x="1755858" y="463336"/>
                              <a:pt x="1608344" y="610840"/>
                              <a:pt x="1426409" y="610840"/>
                            </a:cubicBezTo>
                            <a:lnTo>
                              <a:pt x="217655" y="610840"/>
                            </a:lnTo>
                            <a:cubicBezTo>
                              <a:pt x="166604" y="610840"/>
                              <a:pt x="118300" y="599271"/>
                              <a:pt x="75202" y="578447"/>
                            </a:cubicBezTo>
                            <a:cubicBezTo>
                              <a:pt x="24295" y="466806"/>
                              <a:pt x="-5063" y="372231"/>
                              <a:pt x="722" y="310048"/>
                            </a:cubicBezTo>
                            <a:cubicBezTo>
                              <a:pt x="29646" y="-3326"/>
                              <a:pt x="1320979" y="126969"/>
                              <a:pt x="1320979" y="126969"/>
                            </a:cubicBezTo>
                            <a:lnTo>
                              <a:pt x="1280485" y="0"/>
                            </a:lnTo>
                            <a:lnTo>
                              <a:pt x="1598076" y="0"/>
                            </a:lnTo>
                            <a:cubicBezTo>
                              <a:pt x="1598220" y="0"/>
                              <a:pt x="1672990" y="38033"/>
                              <a:pt x="1755858" y="111785"/>
                            </a:cubicBezTo>
                            <a:close/>
                          </a:path>
                        </a:pathLst>
                      </a:custGeom>
                      <a:solidFill>
                        <a:schemeClr val="tx1"/>
                      </a:solidFill>
                      <a:ln w="1446" cap="flat">
                        <a:noFill/>
                        <a:prstDash val="solid"/>
                        <a:miter/>
                      </a:ln>
                    </p:spPr>
                    <p:txBody>
                      <a:bodyPr rtlCol="0" anchor="ctr"/>
                      <a:lstStyle/>
                      <a:p>
                        <a:endParaRPr lang="fr-FR"/>
                      </a:p>
                    </p:txBody>
                  </p:sp>
                  <p:grpSp>
                    <p:nvGrpSpPr>
                      <p:cNvPr id="884" name="Graphique 595">
                        <a:extLst>
                          <a:ext uri="{FF2B5EF4-FFF2-40B4-BE49-F238E27FC236}">
                            <a16:creationId xmlns:a16="http://schemas.microsoft.com/office/drawing/2014/main" id="{5EBEB8BB-EDC5-3498-0DBF-861FC2CFB7DB}"/>
                          </a:ext>
                        </a:extLst>
                      </p:cNvPr>
                      <p:cNvGrpSpPr/>
                      <p:nvPr/>
                    </p:nvGrpSpPr>
                    <p:grpSpPr>
                      <a:xfrm>
                        <a:off x="5424143" y="9713338"/>
                        <a:ext cx="905519" cy="481990"/>
                        <a:chOff x="5424143" y="9713338"/>
                        <a:chExt cx="905519" cy="481990"/>
                      </a:xfrm>
                    </p:grpSpPr>
                    <p:sp>
                      <p:nvSpPr>
                        <p:cNvPr id="885" name="Forme libre 884">
                          <a:extLst>
                            <a:ext uri="{FF2B5EF4-FFF2-40B4-BE49-F238E27FC236}">
                              <a16:creationId xmlns:a16="http://schemas.microsoft.com/office/drawing/2014/main" id="{21A03038-0929-1DE6-6BF3-AC876FBF0D7C}"/>
                            </a:ext>
                          </a:extLst>
                        </p:cNvPr>
                        <p:cNvSpPr/>
                        <p:nvPr/>
                      </p:nvSpPr>
                      <p:spPr>
                        <a:xfrm>
                          <a:off x="6328142" y="9713338"/>
                          <a:ext cx="1520" cy="19088"/>
                        </a:xfrm>
                        <a:custGeom>
                          <a:avLst/>
                          <a:gdLst>
                            <a:gd name="connsiteX0" fmla="*/ 1520 w 1520"/>
                            <a:gd name="connsiteY0" fmla="*/ 0 h 19088"/>
                            <a:gd name="connsiteX1" fmla="*/ 1520 w 1520"/>
                            <a:gd name="connsiteY1" fmla="*/ 19089 h 19088"/>
                            <a:gd name="connsiteX2" fmla="*/ 1520 w 1520"/>
                            <a:gd name="connsiteY2" fmla="*/ 0 h 19088"/>
                          </a:gdLst>
                          <a:ahLst/>
                          <a:cxnLst>
                            <a:cxn ang="0">
                              <a:pos x="connsiteX0" y="connsiteY0"/>
                            </a:cxn>
                            <a:cxn ang="0">
                              <a:pos x="connsiteX1" y="connsiteY1"/>
                            </a:cxn>
                            <a:cxn ang="0">
                              <a:pos x="connsiteX2" y="connsiteY2"/>
                            </a:cxn>
                          </a:cxnLst>
                          <a:rect l="l" t="t" r="r" b="b"/>
                          <a:pathLst>
                            <a:path w="1520" h="19088">
                              <a:moveTo>
                                <a:pt x="1520" y="0"/>
                              </a:moveTo>
                              <a:lnTo>
                                <a:pt x="1520" y="19089"/>
                              </a:lnTo>
                              <a:cubicBezTo>
                                <a:pt x="-359" y="10123"/>
                                <a:pt x="-649" y="3326"/>
                                <a:pt x="1520" y="0"/>
                              </a:cubicBezTo>
                              <a:close/>
                            </a:path>
                          </a:pathLst>
                        </a:custGeom>
                        <a:solidFill>
                          <a:srgbClr val="4671F1"/>
                        </a:solidFill>
                        <a:ln w="1446" cap="flat">
                          <a:noFill/>
                          <a:prstDash val="solid"/>
                          <a:miter/>
                        </a:ln>
                      </p:spPr>
                      <p:txBody>
                        <a:bodyPr rtlCol="0" anchor="ctr"/>
                        <a:lstStyle/>
                        <a:p>
                          <a:endParaRPr lang="fr-FR"/>
                        </a:p>
                      </p:txBody>
                    </p:sp>
                    <p:sp>
                      <p:nvSpPr>
                        <p:cNvPr id="886" name="Forme libre 885">
                          <a:extLst>
                            <a:ext uri="{FF2B5EF4-FFF2-40B4-BE49-F238E27FC236}">
                              <a16:creationId xmlns:a16="http://schemas.microsoft.com/office/drawing/2014/main" id="{AFF1613C-7822-7248-00CD-238CE61294E4}"/>
                            </a:ext>
                          </a:extLst>
                        </p:cNvPr>
                        <p:cNvSpPr/>
                        <p:nvPr/>
                      </p:nvSpPr>
                      <p:spPr>
                        <a:xfrm>
                          <a:off x="5424143" y="9781614"/>
                          <a:ext cx="905519" cy="413714"/>
                        </a:xfrm>
                        <a:custGeom>
                          <a:avLst/>
                          <a:gdLst>
                            <a:gd name="connsiteX0" fmla="*/ 905519 w 905519"/>
                            <a:gd name="connsiteY0" fmla="*/ 41918 h 413714"/>
                            <a:gd name="connsiteX1" fmla="*/ 905519 w 905519"/>
                            <a:gd name="connsiteY1" fmla="*/ 84289 h 413714"/>
                            <a:gd name="connsiteX2" fmla="*/ 576070 w 905519"/>
                            <a:gd name="connsiteY2" fmla="*/ 413714 h 413714"/>
                            <a:gd name="connsiteX3" fmla="*/ 2787 w 905519"/>
                            <a:gd name="connsiteY3" fmla="*/ 413714 h 413714"/>
                            <a:gd name="connsiteX4" fmla="*/ 60057 w 905519"/>
                            <a:gd name="connsiteY4" fmla="*/ 155004 h 413714"/>
                            <a:gd name="connsiteX5" fmla="*/ 905519 w 905519"/>
                            <a:gd name="connsiteY5" fmla="*/ 41918 h 41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5519" h="413714">
                              <a:moveTo>
                                <a:pt x="905519" y="41918"/>
                              </a:moveTo>
                              <a:lnTo>
                                <a:pt x="905519" y="84289"/>
                              </a:lnTo>
                              <a:cubicBezTo>
                                <a:pt x="905519" y="266210"/>
                                <a:pt x="758004" y="413714"/>
                                <a:pt x="576070" y="413714"/>
                              </a:cubicBezTo>
                              <a:lnTo>
                                <a:pt x="2787" y="413714"/>
                              </a:lnTo>
                              <a:cubicBezTo>
                                <a:pt x="-6903" y="302652"/>
                                <a:pt x="7849" y="210680"/>
                                <a:pt x="60057" y="155004"/>
                              </a:cubicBezTo>
                              <a:cubicBezTo>
                                <a:pt x="276846" y="-75941"/>
                                <a:pt x="764947" y="10971"/>
                                <a:pt x="905519" y="41918"/>
                              </a:cubicBezTo>
                              <a:close/>
                            </a:path>
                          </a:pathLst>
                        </a:custGeom>
                        <a:solidFill>
                          <a:schemeClr val="tx1"/>
                        </a:solidFill>
                        <a:ln w="1446" cap="flat">
                          <a:noFill/>
                          <a:prstDash val="solid"/>
                          <a:miter/>
                        </a:ln>
                      </p:spPr>
                      <p:txBody>
                        <a:bodyPr rtlCol="0" anchor="ctr"/>
                        <a:lstStyle/>
                        <a:p>
                          <a:endParaRPr lang="fr-FR"/>
                        </a:p>
                      </p:txBody>
                    </p:sp>
                  </p:grpSp>
                  <p:grpSp>
                    <p:nvGrpSpPr>
                      <p:cNvPr id="887" name="Graphique 595">
                        <a:extLst>
                          <a:ext uri="{FF2B5EF4-FFF2-40B4-BE49-F238E27FC236}">
                            <a16:creationId xmlns:a16="http://schemas.microsoft.com/office/drawing/2014/main" id="{7757958F-0979-F598-8579-29C6DFE911C1}"/>
                          </a:ext>
                        </a:extLst>
                      </p:cNvPr>
                      <p:cNvGrpSpPr/>
                      <p:nvPr/>
                    </p:nvGrpSpPr>
                    <p:grpSpPr>
                      <a:xfrm>
                        <a:off x="4634858" y="7930194"/>
                        <a:ext cx="1694804" cy="1988530"/>
                        <a:chOff x="4634858" y="7930194"/>
                        <a:chExt cx="1694804" cy="1988530"/>
                      </a:xfrm>
                    </p:grpSpPr>
                    <p:sp>
                      <p:nvSpPr>
                        <p:cNvPr id="888" name="Forme libre 887">
                          <a:extLst>
                            <a:ext uri="{FF2B5EF4-FFF2-40B4-BE49-F238E27FC236}">
                              <a16:creationId xmlns:a16="http://schemas.microsoft.com/office/drawing/2014/main" id="{2F25BF34-242F-877E-6A96-E20484FF39C0}"/>
                            </a:ext>
                          </a:extLst>
                        </p:cNvPr>
                        <p:cNvSpPr/>
                        <p:nvPr/>
                      </p:nvSpPr>
                      <p:spPr>
                        <a:xfrm>
                          <a:off x="4634858" y="7930194"/>
                          <a:ext cx="1080680" cy="1203664"/>
                        </a:xfrm>
                        <a:custGeom>
                          <a:avLst/>
                          <a:gdLst>
                            <a:gd name="connsiteX0" fmla="*/ 932211 w 1080680"/>
                            <a:gd name="connsiteY0" fmla="*/ 854592 h 1203664"/>
                            <a:gd name="connsiteX1" fmla="*/ 299922 w 1080680"/>
                            <a:gd name="connsiteY1" fmla="*/ 755244 h 1203664"/>
                            <a:gd name="connsiteX2" fmla="*/ 300067 w 1080680"/>
                            <a:gd name="connsiteY2" fmla="*/ 76437 h 1203664"/>
                            <a:gd name="connsiteX3" fmla="*/ 237301 w 1080680"/>
                            <a:gd name="connsiteY3" fmla="*/ 1239 h 1203664"/>
                            <a:gd name="connsiteX4" fmla="*/ 148503 w 1080680"/>
                            <a:gd name="connsiteY4" fmla="*/ 62699 h 1203664"/>
                            <a:gd name="connsiteX5" fmla="*/ 2145 w 1080680"/>
                            <a:gd name="connsiteY5" fmla="*/ 869632 h 1203664"/>
                            <a:gd name="connsiteX6" fmla="*/ 105405 w 1080680"/>
                            <a:gd name="connsiteY6" fmla="*/ 1025813 h 1203664"/>
                            <a:gd name="connsiteX7" fmla="*/ 122904 w 1080680"/>
                            <a:gd name="connsiteY7" fmla="*/ 1029862 h 1203664"/>
                            <a:gd name="connsiteX8" fmla="*/ 866119 w 1080680"/>
                            <a:gd name="connsiteY8" fmla="*/ 1199202 h 1203664"/>
                            <a:gd name="connsiteX9" fmla="*/ 877833 w 1080680"/>
                            <a:gd name="connsiteY9" fmla="*/ 1201516 h 1203664"/>
                            <a:gd name="connsiteX10" fmla="*/ 1078569 w 1080680"/>
                            <a:gd name="connsiteY10" fmla="*/ 1055313 h 1203664"/>
                            <a:gd name="connsiteX11" fmla="*/ 932211 w 1080680"/>
                            <a:gd name="connsiteY11" fmla="*/ 854592 h 12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0680" h="1203664">
                              <a:moveTo>
                                <a:pt x="932211" y="854592"/>
                              </a:moveTo>
                              <a:lnTo>
                                <a:pt x="299922" y="755244"/>
                              </a:lnTo>
                              <a:lnTo>
                                <a:pt x="300067" y="76437"/>
                              </a:lnTo>
                              <a:cubicBezTo>
                                <a:pt x="300067" y="40140"/>
                                <a:pt x="274179" y="7891"/>
                                <a:pt x="237301" y="1239"/>
                              </a:cubicBezTo>
                              <a:cubicBezTo>
                                <a:pt x="195794" y="-6281"/>
                                <a:pt x="156023" y="21195"/>
                                <a:pt x="148503" y="62699"/>
                              </a:cubicBezTo>
                              <a:lnTo>
                                <a:pt x="2145" y="869632"/>
                              </a:lnTo>
                              <a:cubicBezTo>
                                <a:pt x="-10582" y="940492"/>
                                <a:pt x="34540" y="1009761"/>
                                <a:pt x="105405" y="1025813"/>
                              </a:cubicBezTo>
                              <a:lnTo>
                                <a:pt x="122904" y="1029862"/>
                              </a:lnTo>
                              <a:lnTo>
                                <a:pt x="866119" y="1199202"/>
                              </a:lnTo>
                              <a:cubicBezTo>
                                <a:pt x="869879" y="1200070"/>
                                <a:pt x="874073" y="1200793"/>
                                <a:pt x="877833" y="1201516"/>
                              </a:cubicBezTo>
                              <a:cubicBezTo>
                                <a:pt x="973573" y="1216555"/>
                                <a:pt x="1063528" y="1151046"/>
                                <a:pt x="1078569" y="1055313"/>
                              </a:cubicBezTo>
                              <a:cubicBezTo>
                                <a:pt x="1093465" y="959581"/>
                                <a:pt x="1027951" y="869632"/>
                                <a:pt x="932211" y="854592"/>
                              </a:cubicBezTo>
                              <a:close/>
                            </a:path>
                          </a:pathLst>
                        </a:custGeom>
                        <a:solidFill>
                          <a:srgbClr val="FFFFFF"/>
                        </a:solidFill>
                        <a:ln w="14459" cap="rnd">
                          <a:solidFill>
                            <a:srgbClr val="2E2E2E"/>
                          </a:solidFill>
                          <a:prstDash val="solid"/>
                          <a:round/>
                        </a:ln>
                      </p:spPr>
                      <p:txBody>
                        <a:bodyPr rtlCol="0" anchor="ctr"/>
                        <a:lstStyle/>
                        <a:p>
                          <a:endParaRPr lang="fr-FR"/>
                        </a:p>
                      </p:txBody>
                    </p:sp>
                    <p:sp>
                      <p:nvSpPr>
                        <p:cNvPr id="889" name="Forme libre 888">
                          <a:extLst>
                            <a:ext uri="{FF2B5EF4-FFF2-40B4-BE49-F238E27FC236}">
                              <a16:creationId xmlns:a16="http://schemas.microsoft.com/office/drawing/2014/main" id="{EF2237D9-10A2-D09D-A5EE-9458504629A9}"/>
                            </a:ext>
                          </a:extLst>
                        </p:cNvPr>
                        <p:cNvSpPr/>
                        <p:nvPr/>
                      </p:nvSpPr>
                      <p:spPr>
                        <a:xfrm>
                          <a:off x="5039342" y="8674592"/>
                          <a:ext cx="685005" cy="588287"/>
                        </a:xfrm>
                        <a:custGeom>
                          <a:avLst/>
                          <a:gdLst>
                            <a:gd name="connsiteX0" fmla="*/ 0 w 685005"/>
                            <a:gd name="connsiteY0" fmla="*/ 407660 h 588287"/>
                            <a:gd name="connsiteX1" fmla="*/ 54378 w 685005"/>
                            <a:gd name="connsiteY1" fmla="*/ 0 h 588287"/>
                            <a:gd name="connsiteX2" fmla="*/ 498513 w 685005"/>
                            <a:gd name="connsiteY2" fmla="*/ 21692 h 588287"/>
                            <a:gd name="connsiteX3" fmla="*/ 662949 w 685005"/>
                            <a:gd name="connsiteY3" fmla="*/ 329859 h 588287"/>
                            <a:gd name="connsiteX4" fmla="*/ 392939 w 685005"/>
                            <a:gd name="connsiteY4" fmla="*/ 574253 h 588287"/>
                            <a:gd name="connsiteX5" fmla="*/ 0 w 685005"/>
                            <a:gd name="connsiteY5" fmla="*/ 407660 h 588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005" h="588287">
                              <a:moveTo>
                                <a:pt x="0" y="407660"/>
                              </a:moveTo>
                              <a:lnTo>
                                <a:pt x="54378" y="0"/>
                              </a:lnTo>
                              <a:cubicBezTo>
                                <a:pt x="54378" y="0"/>
                                <a:pt x="320917" y="33839"/>
                                <a:pt x="498513" y="21692"/>
                              </a:cubicBezTo>
                              <a:cubicBezTo>
                                <a:pt x="653548" y="11135"/>
                                <a:pt x="724413" y="186260"/>
                                <a:pt x="662949" y="329859"/>
                              </a:cubicBezTo>
                              <a:cubicBezTo>
                                <a:pt x="614066" y="443958"/>
                                <a:pt x="475518" y="642799"/>
                                <a:pt x="392939" y="574253"/>
                              </a:cubicBezTo>
                              <a:cubicBezTo>
                                <a:pt x="253957" y="459287"/>
                                <a:pt x="0" y="407660"/>
                                <a:pt x="0" y="407660"/>
                              </a:cubicBezTo>
                              <a:close/>
                            </a:path>
                          </a:pathLst>
                        </a:custGeom>
                        <a:solidFill>
                          <a:schemeClr val="accent1">
                            <a:lumMod val="75000"/>
                          </a:schemeClr>
                        </a:solidFill>
                        <a:ln w="1446" cap="flat">
                          <a:noFill/>
                          <a:prstDash val="solid"/>
                          <a:miter/>
                        </a:ln>
                      </p:spPr>
                      <p:txBody>
                        <a:bodyPr rtlCol="0" anchor="ctr"/>
                        <a:lstStyle/>
                        <a:p>
                          <a:endParaRPr lang="fr-FR"/>
                        </a:p>
                      </p:txBody>
                    </p:sp>
                    <p:sp>
                      <p:nvSpPr>
                        <p:cNvPr id="890" name="Forme libre 889">
                          <a:extLst>
                            <a:ext uri="{FF2B5EF4-FFF2-40B4-BE49-F238E27FC236}">
                              <a16:creationId xmlns:a16="http://schemas.microsoft.com/office/drawing/2014/main" id="{976D1CE4-F009-4E91-1FA7-14AF8AD074AE}"/>
                            </a:ext>
                          </a:extLst>
                        </p:cNvPr>
                        <p:cNvSpPr/>
                        <p:nvPr/>
                      </p:nvSpPr>
                      <p:spPr>
                        <a:xfrm>
                          <a:off x="5301370" y="8605110"/>
                          <a:ext cx="1028291" cy="1232015"/>
                        </a:xfrm>
                        <a:custGeom>
                          <a:avLst/>
                          <a:gdLst>
                            <a:gd name="connsiteX0" fmla="*/ 1028292 w 1028291"/>
                            <a:gd name="connsiteY0" fmla="*/ 174615 h 1232015"/>
                            <a:gd name="connsiteX1" fmla="*/ 1028292 w 1028291"/>
                            <a:gd name="connsiteY1" fmla="*/ 1232015 h 1232015"/>
                            <a:gd name="connsiteX2" fmla="*/ 551761 w 1028291"/>
                            <a:gd name="connsiteY2" fmla="*/ 1134258 h 1232015"/>
                            <a:gd name="connsiteX3" fmla="*/ 20708 w 1028291"/>
                            <a:gd name="connsiteY3" fmla="*/ 223205 h 1232015"/>
                            <a:gd name="connsiteX4" fmla="*/ 889744 w 1028291"/>
                            <a:gd name="connsiteY4" fmla="*/ 64276 h 1232015"/>
                            <a:gd name="connsiteX5" fmla="*/ 1028292 w 1028291"/>
                            <a:gd name="connsiteY5" fmla="*/ 174615 h 12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8291" h="1232015">
                              <a:moveTo>
                                <a:pt x="1028292" y="174615"/>
                              </a:moveTo>
                              <a:lnTo>
                                <a:pt x="1028292" y="1232015"/>
                              </a:lnTo>
                              <a:lnTo>
                                <a:pt x="551761" y="1134258"/>
                              </a:lnTo>
                              <a:cubicBezTo>
                                <a:pt x="551761" y="1134258"/>
                                <a:pt x="-125650" y="459934"/>
                                <a:pt x="20708" y="223205"/>
                              </a:cubicBezTo>
                              <a:cubicBezTo>
                                <a:pt x="167066" y="-13524"/>
                                <a:pt x="649092" y="-54016"/>
                                <a:pt x="889744" y="64276"/>
                              </a:cubicBezTo>
                              <a:cubicBezTo>
                                <a:pt x="938047" y="87993"/>
                                <a:pt x="984327" y="126170"/>
                                <a:pt x="1028292" y="174615"/>
                              </a:cubicBezTo>
                              <a:close/>
                            </a:path>
                          </a:pathLst>
                        </a:custGeom>
                        <a:solidFill>
                          <a:schemeClr val="accent1">
                            <a:lumMod val="75000"/>
                          </a:schemeClr>
                        </a:solidFill>
                        <a:ln w="1446" cap="flat">
                          <a:noFill/>
                          <a:prstDash val="solid"/>
                          <a:miter/>
                        </a:ln>
                      </p:spPr>
                      <p:txBody>
                        <a:bodyPr rtlCol="0" anchor="ctr"/>
                        <a:lstStyle/>
                        <a:p>
                          <a:endParaRPr lang="fr-FR"/>
                        </a:p>
                      </p:txBody>
                    </p:sp>
                    <p:grpSp>
                      <p:nvGrpSpPr>
                        <p:cNvPr id="891" name="Graphique 595">
                          <a:extLst>
                            <a:ext uri="{FF2B5EF4-FFF2-40B4-BE49-F238E27FC236}">
                              <a16:creationId xmlns:a16="http://schemas.microsoft.com/office/drawing/2014/main" id="{6E774AC4-0515-B9BD-A860-6ED081975B2C}"/>
                            </a:ext>
                          </a:extLst>
                        </p:cNvPr>
                        <p:cNvGrpSpPr/>
                        <p:nvPr/>
                      </p:nvGrpSpPr>
                      <p:grpSpPr>
                        <a:xfrm>
                          <a:off x="5106370" y="8030576"/>
                          <a:ext cx="786035" cy="878676"/>
                          <a:chOff x="5106370" y="8030576"/>
                          <a:chExt cx="786035" cy="878676"/>
                        </a:xfrm>
                      </p:grpSpPr>
                      <p:sp>
                        <p:nvSpPr>
                          <p:cNvPr id="892" name="Forme libre 891">
                            <a:extLst>
                              <a:ext uri="{FF2B5EF4-FFF2-40B4-BE49-F238E27FC236}">
                                <a16:creationId xmlns:a16="http://schemas.microsoft.com/office/drawing/2014/main" id="{2CB2281D-0B20-46DF-8B8B-1E07ADC64E28}"/>
                              </a:ext>
                            </a:extLst>
                          </p:cNvPr>
                          <p:cNvSpPr/>
                          <p:nvPr/>
                        </p:nvSpPr>
                        <p:spPr>
                          <a:xfrm>
                            <a:off x="5455783" y="8605321"/>
                            <a:ext cx="436622" cy="303932"/>
                          </a:xfrm>
                          <a:custGeom>
                            <a:avLst/>
                            <a:gdLst>
                              <a:gd name="connsiteX0" fmla="*/ 433215 w 436622"/>
                              <a:gd name="connsiteY0" fmla="*/ 46712 h 303932"/>
                              <a:gd name="connsiteX1" fmla="*/ 4844 w 436622"/>
                              <a:gd name="connsiteY1" fmla="*/ 272017 h 303932"/>
                              <a:gd name="connsiteX2" fmla="*/ 238264 w 436622"/>
                              <a:gd name="connsiteY2" fmla="*/ 18079 h 303932"/>
                              <a:gd name="connsiteX3" fmla="*/ 433215 w 436622"/>
                              <a:gd name="connsiteY3" fmla="*/ 46712 h 303932"/>
                            </a:gdLst>
                            <a:ahLst/>
                            <a:cxnLst>
                              <a:cxn ang="0">
                                <a:pos x="connsiteX0" y="connsiteY0"/>
                              </a:cxn>
                              <a:cxn ang="0">
                                <a:pos x="connsiteX1" y="connsiteY1"/>
                              </a:cxn>
                              <a:cxn ang="0">
                                <a:pos x="connsiteX2" y="connsiteY2"/>
                              </a:cxn>
                              <a:cxn ang="0">
                                <a:pos x="connsiteX3" y="connsiteY3"/>
                              </a:cxn>
                            </a:cxnLst>
                            <a:rect l="l" t="t" r="r" b="b"/>
                            <a:pathLst>
                              <a:path w="436622" h="303932">
                                <a:moveTo>
                                  <a:pt x="433215" y="46712"/>
                                </a:moveTo>
                                <a:cubicBezTo>
                                  <a:pt x="479494" y="206652"/>
                                  <a:pt x="39698" y="375848"/>
                                  <a:pt x="4844" y="272017"/>
                                </a:cubicBezTo>
                                <a:cubicBezTo>
                                  <a:pt x="-29866" y="168185"/>
                                  <a:pt x="129653" y="55678"/>
                                  <a:pt x="238264" y="18079"/>
                                </a:cubicBezTo>
                                <a:cubicBezTo>
                                  <a:pt x="341091" y="-17496"/>
                                  <a:pt x="420633" y="3328"/>
                                  <a:pt x="433215" y="46712"/>
                                </a:cubicBezTo>
                                <a:close/>
                              </a:path>
                            </a:pathLst>
                          </a:custGeom>
                          <a:solidFill>
                            <a:srgbClr val="FFFFFF"/>
                          </a:solidFill>
                          <a:ln w="1446" cap="flat">
                            <a:noFill/>
                            <a:prstDash val="solid"/>
                            <a:miter/>
                          </a:ln>
                        </p:spPr>
                        <p:txBody>
                          <a:bodyPr rtlCol="0" anchor="ctr"/>
                          <a:lstStyle/>
                          <a:p>
                            <a:endParaRPr lang="fr-FR"/>
                          </a:p>
                        </p:txBody>
                      </p:sp>
                      <p:grpSp>
                        <p:nvGrpSpPr>
                          <p:cNvPr id="893" name="Graphique 595">
                            <a:extLst>
                              <a:ext uri="{FF2B5EF4-FFF2-40B4-BE49-F238E27FC236}">
                                <a16:creationId xmlns:a16="http://schemas.microsoft.com/office/drawing/2014/main" id="{C543E25E-7C57-368F-5CF2-F107BDF2EC3E}"/>
                              </a:ext>
                            </a:extLst>
                          </p:cNvPr>
                          <p:cNvGrpSpPr/>
                          <p:nvPr/>
                        </p:nvGrpSpPr>
                        <p:grpSpPr>
                          <a:xfrm>
                            <a:off x="5106370" y="8030576"/>
                            <a:ext cx="697062" cy="792466"/>
                            <a:chOff x="5106370" y="8030576"/>
                            <a:chExt cx="697062" cy="792466"/>
                          </a:xfrm>
                        </p:grpSpPr>
                        <p:grpSp>
                          <p:nvGrpSpPr>
                            <p:cNvPr id="894" name="Graphique 595">
                              <a:extLst>
                                <a:ext uri="{FF2B5EF4-FFF2-40B4-BE49-F238E27FC236}">
                                  <a16:creationId xmlns:a16="http://schemas.microsoft.com/office/drawing/2014/main" id="{647CF2CC-6BB7-77DD-12AC-80A96099D955}"/>
                                </a:ext>
                              </a:extLst>
                            </p:cNvPr>
                            <p:cNvGrpSpPr/>
                            <p:nvPr/>
                          </p:nvGrpSpPr>
                          <p:grpSpPr>
                            <a:xfrm>
                              <a:off x="5167570" y="8099775"/>
                              <a:ext cx="635862" cy="723268"/>
                              <a:chOff x="5167570" y="8099775"/>
                              <a:chExt cx="635862" cy="723268"/>
                            </a:xfrm>
                          </p:grpSpPr>
                          <p:sp>
                            <p:nvSpPr>
                              <p:cNvPr id="895" name="Forme libre 894">
                                <a:extLst>
                                  <a:ext uri="{FF2B5EF4-FFF2-40B4-BE49-F238E27FC236}">
                                    <a16:creationId xmlns:a16="http://schemas.microsoft.com/office/drawing/2014/main" id="{78018107-F0D9-B0C3-B8F1-5B231AF532A6}"/>
                                  </a:ext>
                                </a:extLst>
                              </p:cNvPr>
                              <p:cNvSpPr/>
                              <p:nvPr/>
                            </p:nvSpPr>
                            <p:spPr>
                              <a:xfrm>
                                <a:off x="5319147" y="8208798"/>
                                <a:ext cx="484285" cy="614245"/>
                              </a:xfrm>
                              <a:custGeom>
                                <a:avLst/>
                                <a:gdLst>
                                  <a:gd name="connsiteX0" fmla="*/ 45161 w 484285"/>
                                  <a:gd name="connsiteY0" fmla="*/ 315398 h 614245"/>
                                  <a:gd name="connsiteX1" fmla="*/ 244884 w 484285"/>
                                  <a:gd name="connsiteY1" fmla="*/ 593342 h 614245"/>
                                  <a:gd name="connsiteX2" fmla="*/ 472954 w 484285"/>
                                  <a:gd name="connsiteY2" fmla="*/ 409540 h 614245"/>
                                  <a:gd name="connsiteX3" fmla="*/ 168234 w 484285"/>
                                  <a:gd name="connsiteY3" fmla="*/ 0 h 614245"/>
                                  <a:gd name="connsiteX4" fmla="*/ 45161 w 484285"/>
                                  <a:gd name="connsiteY4" fmla="*/ 315398 h 6142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285" h="614245">
                                    <a:moveTo>
                                      <a:pt x="45161" y="315398"/>
                                    </a:moveTo>
                                    <a:lnTo>
                                      <a:pt x="244884" y="593342"/>
                                    </a:lnTo>
                                    <a:cubicBezTo>
                                      <a:pt x="309386" y="675192"/>
                                      <a:pt x="537311" y="496163"/>
                                      <a:pt x="472954" y="409540"/>
                                    </a:cubicBezTo>
                                    <a:cubicBezTo>
                                      <a:pt x="408597" y="322918"/>
                                      <a:pt x="168234" y="0"/>
                                      <a:pt x="168234" y="0"/>
                                    </a:cubicBezTo>
                                    <a:cubicBezTo>
                                      <a:pt x="168234" y="0"/>
                                      <a:pt x="-105246" y="70281"/>
                                      <a:pt x="45161" y="315398"/>
                                    </a:cubicBezTo>
                                    <a:close/>
                                  </a:path>
                                </a:pathLst>
                              </a:custGeom>
                              <a:solidFill>
                                <a:srgbClr val="FFFFFF"/>
                              </a:solidFill>
                              <a:ln w="1446" cap="flat">
                                <a:noFill/>
                                <a:prstDash val="solid"/>
                                <a:miter/>
                              </a:ln>
                            </p:spPr>
                            <p:txBody>
                              <a:bodyPr rtlCol="0" anchor="ctr"/>
                              <a:lstStyle/>
                              <a:p>
                                <a:endParaRPr lang="fr-FR"/>
                              </a:p>
                            </p:txBody>
                          </p:sp>
                          <p:sp>
                            <p:nvSpPr>
                              <p:cNvPr id="896" name="Forme libre 895">
                                <a:extLst>
                                  <a:ext uri="{FF2B5EF4-FFF2-40B4-BE49-F238E27FC236}">
                                    <a16:creationId xmlns:a16="http://schemas.microsoft.com/office/drawing/2014/main" id="{C744A60E-53FD-4DE8-C9DE-7C133CBDC528}"/>
                                  </a:ext>
                                </a:extLst>
                              </p:cNvPr>
                              <p:cNvSpPr/>
                              <p:nvPr/>
                            </p:nvSpPr>
                            <p:spPr>
                              <a:xfrm>
                                <a:off x="5167570" y="8099775"/>
                                <a:ext cx="426500" cy="643025"/>
                              </a:xfrm>
                              <a:custGeom>
                                <a:avLst/>
                                <a:gdLst>
                                  <a:gd name="connsiteX0" fmla="*/ 139323 w 426500"/>
                                  <a:gd name="connsiteY0" fmla="*/ 9820 h 643025"/>
                                  <a:gd name="connsiteX1" fmla="*/ 282500 w 426500"/>
                                  <a:gd name="connsiteY1" fmla="*/ 640037 h 643025"/>
                                  <a:gd name="connsiteX2" fmla="*/ 31146 w 426500"/>
                                  <a:gd name="connsiteY2" fmla="*/ 363974 h 643025"/>
                                  <a:gd name="connsiteX3" fmla="*/ 139323 w 426500"/>
                                  <a:gd name="connsiteY3" fmla="*/ 9820 h 643025"/>
                                </a:gdLst>
                                <a:ahLst/>
                                <a:cxnLst>
                                  <a:cxn ang="0">
                                    <a:pos x="connsiteX0" y="connsiteY0"/>
                                  </a:cxn>
                                  <a:cxn ang="0">
                                    <a:pos x="connsiteX1" y="connsiteY1"/>
                                  </a:cxn>
                                  <a:cxn ang="0">
                                    <a:pos x="connsiteX2" y="connsiteY2"/>
                                  </a:cxn>
                                  <a:cxn ang="0">
                                    <a:pos x="connsiteX3" y="connsiteY3"/>
                                  </a:cxn>
                                </a:cxnLst>
                                <a:rect l="l" t="t" r="r" b="b"/>
                                <a:pathLst>
                                  <a:path w="426500" h="643025">
                                    <a:moveTo>
                                      <a:pt x="139323" y="9820"/>
                                    </a:moveTo>
                                    <a:cubicBezTo>
                                      <a:pt x="543398" y="-89673"/>
                                      <a:pt x="452141" y="598678"/>
                                      <a:pt x="282500" y="640037"/>
                                    </a:cubicBezTo>
                                    <a:cubicBezTo>
                                      <a:pt x="176057" y="666068"/>
                                      <a:pt x="72218" y="517696"/>
                                      <a:pt x="31146" y="363974"/>
                                    </a:cubicBezTo>
                                    <a:cubicBezTo>
                                      <a:pt x="-10505" y="207649"/>
                                      <a:pt x="-38562" y="53637"/>
                                      <a:pt x="139323" y="9820"/>
                                    </a:cubicBezTo>
                                    <a:close/>
                                  </a:path>
                                </a:pathLst>
                              </a:custGeom>
                              <a:solidFill>
                                <a:srgbClr val="FFFFFF"/>
                              </a:solidFill>
                              <a:ln w="1446" cap="flat">
                                <a:noFill/>
                                <a:prstDash val="solid"/>
                                <a:miter/>
                              </a:ln>
                            </p:spPr>
                            <p:txBody>
                              <a:bodyPr rtlCol="0" anchor="ctr"/>
                              <a:lstStyle/>
                              <a:p>
                                <a:endParaRPr lang="fr-FR"/>
                              </a:p>
                            </p:txBody>
                          </p:sp>
                          <p:sp>
                            <p:nvSpPr>
                              <p:cNvPr id="897" name="Forme libre 896">
                                <a:extLst>
                                  <a:ext uri="{FF2B5EF4-FFF2-40B4-BE49-F238E27FC236}">
                                    <a16:creationId xmlns:a16="http://schemas.microsoft.com/office/drawing/2014/main" id="{EF8D2A92-73DE-5107-400B-3DF1DEFACCCC}"/>
                                  </a:ext>
                                </a:extLst>
                              </p:cNvPr>
                              <p:cNvSpPr/>
                              <p:nvPr/>
                            </p:nvSpPr>
                            <p:spPr>
                              <a:xfrm>
                                <a:off x="5167570" y="8109594"/>
                                <a:ext cx="361607" cy="633205"/>
                              </a:xfrm>
                              <a:custGeom>
                                <a:avLst/>
                                <a:gdLst>
                                  <a:gd name="connsiteX0" fmla="*/ 361608 w 361607"/>
                                  <a:gd name="connsiteY0" fmla="*/ 557622 h 633205"/>
                                  <a:gd name="connsiteX1" fmla="*/ 282500 w 361607"/>
                                  <a:gd name="connsiteY1" fmla="*/ 630218 h 633205"/>
                                  <a:gd name="connsiteX2" fmla="*/ 31146 w 361607"/>
                                  <a:gd name="connsiteY2" fmla="*/ 354154 h 633205"/>
                                  <a:gd name="connsiteX3" fmla="*/ 139323 w 361607"/>
                                  <a:gd name="connsiteY3" fmla="*/ 0 h 633205"/>
                                </a:gdLst>
                                <a:ahLst/>
                                <a:cxnLst>
                                  <a:cxn ang="0">
                                    <a:pos x="connsiteX0" y="connsiteY0"/>
                                  </a:cxn>
                                  <a:cxn ang="0">
                                    <a:pos x="connsiteX1" y="connsiteY1"/>
                                  </a:cxn>
                                  <a:cxn ang="0">
                                    <a:pos x="connsiteX2" y="connsiteY2"/>
                                  </a:cxn>
                                  <a:cxn ang="0">
                                    <a:pos x="connsiteX3" y="connsiteY3"/>
                                  </a:cxn>
                                </a:cxnLst>
                                <a:rect l="l" t="t" r="r" b="b"/>
                                <a:pathLst>
                                  <a:path w="361607" h="633205">
                                    <a:moveTo>
                                      <a:pt x="361608" y="557622"/>
                                    </a:moveTo>
                                    <a:cubicBezTo>
                                      <a:pt x="339047" y="596378"/>
                                      <a:pt x="312002" y="623131"/>
                                      <a:pt x="282500" y="630218"/>
                                    </a:cubicBezTo>
                                    <a:cubicBezTo>
                                      <a:pt x="176057" y="656248"/>
                                      <a:pt x="72218" y="507876"/>
                                      <a:pt x="31146" y="354154"/>
                                    </a:cubicBezTo>
                                    <a:cubicBezTo>
                                      <a:pt x="-10505" y="197829"/>
                                      <a:pt x="-38562" y="43817"/>
                                      <a:pt x="139323" y="0"/>
                                    </a:cubicBezTo>
                                  </a:path>
                                </a:pathLst>
                              </a:custGeom>
                              <a:noFill/>
                              <a:ln w="14459" cap="rnd">
                                <a:solidFill>
                                  <a:srgbClr val="2E2E2E"/>
                                </a:solidFill>
                                <a:prstDash val="solid"/>
                                <a:round/>
                              </a:ln>
                            </p:spPr>
                            <p:txBody>
                              <a:bodyPr rtlCol="0" anchor="ctr"/>
                              <a:lstStyle/>
                              <a:p>
                                <a:endParaRPr lang="fr-FR"/>
                              </a:p>
                            </p:txBody>
                          </p:sp>
                          <p:sp>
                            <p:nvSpPr>
                              <p:cNvPr id="898" name="Forme libre 897">
                                <a:extLst>
                                  <a:ext uri="{FF2B5EF4-FFF2-40B4-BE49-F238E27FC236}">
                                    <a16:creationId xmlns:a16="http://schemas.microsoft.com/office/drawing/2014/main" id="{7C5F8A1E-3E84-1901-EEC0-CE30498EB14F}"/>
                                  </a:ext>
                                </a:extLst>
                              </p:cNvPr>
                              <p:cNvSpPr/>
                              <p:nvPr/>
                            </p:nvSpPr>
                            <p:spPr>
                              <a:xfrm>
                                <a:off x="5331184" y="8386785"/>
                                <a:ext cx="30980" cy="40383"/>
                              </a:xfrm>
                              <a:custGeom>
                                <a:avLst/>
                                <a:gdLst>
                                  <a:gd name="connsiteX0" fmla="*/ 2175 w 30980"/>
                                  <a:gd name="connsiteY0" fmla="*/ 7261 h 40383"/>
                                  <a:gd name="connsiteX1" fmla="*/ 23435 w 30980"/>
                                  <a:gd name="connsiteY1" fmla="*/ 36617 h 40383"/>
                                  <a:gd name="connsiteX2" fmla="*/ 2175 w 30980"/>
                                  <a:gd name="connsiteY2" fmla="*/ 7261 h 40383"/>
                                </a:gdLst>
                                <a:ahLst/>
                                <a:cxnLst>
                                  <a:cxn ang="0">
                                    <a:pos x="connsiteX0" y="connsiteY0"/>
                                  </a:cxn>
                                  <a:cxn ang="0">
                                    <a:pos x="connsiteX1" y="connsiteY1"/>
                                  </a:cxn>
                                  <a:cxn ang="0">
                                    <a:pos x="connsiteX2" y="connsiteY2"/>
                                  </a:cxn>
                                </a:cxnLst>
                                <a:rect l="l" t="t" r="r" b="b"/>
                                <a:pathLst>
                                  <a:path w="30980" h="40383">
                                    <a:moveTo>
                                      <a:pt x="2175" y="7261"/>
                                    </a:moveTo>
                                    <a:cubicBezTo>
                                      <a:pt x="16927" y="-15588"/>
                                      <a:pt x="44261" y="21433"/>
                                      <a:pt x="23435" y="36617"/>
                                    </a:cubicBezTo>
                                    <a:cubicBezTo>
                                      <a:pt x="2609" y="51801"/>
                                      <a:pt x="-3899" y="16805"/>
                                      <a:pt x="2175" y="7261"/>
                                    </a:cubicBezTo>
                                    <a:close/>
                                  </a:path>
                                </a:pathLst>
                              </a:custGeom>
                              <a:solidFill>
                                <a:srgbClr val="2E2E2E"/>
                              </a:solidFill>
                              <a:ln w="1446" cap="flat">
                                <a:noFill/>
                                <a:prstDash val="solid"/>
                                <a:miter/>
                              </a:ln>
                            </p:spPr>
                            <p:txBody>
                              <a:bodyPr rtlCol="0" anchor="ctr"/>
                              <a:lstStyle/>
                              <a:p>
                                <a:endParaRPr lang="fr-FR"/>
                              </a:p>
                            </p:txBody>
                          </p:sp>
                          <p:sp>
                            <p:nvSpPr>
                              <p:cNvPr id="899" name="Forme libre 898">
                                <a:extLst>
                                  <a:ext uri="{FF2B5EF4-FFF2-40B4-BE49-F238E27FC236}">
                                    <a16:creationId xmlns:a16="http://schemas.microsoft.com/office/drawing/2014/main" id="{CA974888-2932-BD27-09C9-9F87BFBB2FFA}"/>
                                  </a:ext>
                                </a:extLst>
                              </p:cNvPr>
                              <p:cNvSpPr/>
                              <p:nvPr/>
                            </p:nvSpPr>
                            <p:spPr>
                              <a:xfrm>
                                <a:off x="5219186" y="8431903"/>
                                <a:ext cx="31040" cy="40321"/>
                              </a:xfrm>
                              <a:custGeom>
                                <a:avLst/>
                                <a:gdLst>
                                  <a:gd name="connsiteX0" fmla="*/ 2235 w 31040"/>
                                  <a:gd name="connsiteY0" fmla="*/ 7261 h 40321"/>
                                  <a:gd name="connsiteX1" fmla="*/ 23495 w 31040"/>
                                  <a:gd name="connsiteY1" fmla="*/ 36617 h 40321"/>
                                  <a:gd name="connsiteX2" fmla="*/ 2235 w 31040"/>
                                  <a:gd name="connsiteY2" fmla="*/ 7261 h 40321"/>
                                </a:gdLst>
                                <a:ahLst/>
                                <a:cxnLst>
                                  <a:cxn ang="0">
                                    <a:pos x="connsiteX0" y="connsiteY0"/>
                                  </a:cxn>
                                  <a:cxn ang="0">
                                    <a:pos x="connsiteX1" y="connsiteY1"/>
                                  </a:cxn>
                                  <a:cxn ang="0">
                                    <a:pos x="connsiteX2" y="connsiteY2"/>
                                  </a:cxn>
                                </a:cxnLst>
                                <a:rect l="l" t="t" r="r" b="b"/>
                                <a:pathLst>
                                  <a:path w="31040" h="40321">
                                    <a:moveTo>
                                      <a:pt x="2235" y="7261"/>
                                    </a:moveTo>
                                    <a:cubicBezTo>
                                      <a:pt x="16987" y="-15588"/>
                                      <a:pt x="44321" y="21433"/>
                                      <a:pt x="23495" y="36617"/>
                                    </a:cubicBezTo>
                                    <a:cubicBezTo>
                                      <a:pt x="2669" y="51657"/>
                                      <a:pt x="-3983" y="16661"/>
                                      <a:pt x="2235" y="7261"/>
                                    </a:cubicBezTo>
                                    <a:close/>
                                  </a:path>
                                </a:pathLst>
                              </a:custGeom>
                              <a:solidFill>
                                <a:srgbClr val="2E2E2E"/>
                              </a:solidFill>
                              <a:ln w="1446" cap="flat">
                                <a:noFill/>
                                <a:prstDash val="solid"/>
                                <a:miter/>
                              </a:ln>
                            </p:spPr>
                            <p:txBody>
                              <a:bodyPr rtlCol="0" anchor="ctr"/>
                              <a:lstStyle/>
                              <a:p>
                                <a:endParaRPr lang="fr-FR"/>
                              </a:p>
                            </p:txBody>
                          </p:sp>
                          <p:sp>
                            <p:nvSpPr>
                              <p:cNvPr id="900" name="Forme libre 899">
                                <a:extLst>
                                  <a:ext uri="{FF2B5EF4-FFF2-40B4-BE49-F238E27FC236}">
                                    <a16:creationId xmlns:a16="http://schemas.microsoft.com/office/drawing/2014/main" id="{44AAD71F-4634-4961-14A0-F9733E978FDB}"/>
                                  </a:ext>
                                </a:extLst>
                              </p:cNvPr>
                              <p:cNvSpPr/>
                              <p:nvPr/>
                            </p:nvSpPr>
                            <p:spPr>
                              <a:xfrm>
                                <a:off x="5182663" y="8361508"/>
                                <a:ext cx="80265" cy="35574"/>
                              </a:xfrm>
                              <a:custGeom>
                                <a:avLst/>
                                <a:gdLst>
                                  <a:gd name="connsiteX0" fmla="*/ 0 w 80265"/>
                                  <a:gd name="connsiteY0" fmla="*/ 35575 h 35574"/>
                                  <a:gd name="connsiteX1" fmla="*/ 80265 w 80265"/>
                                  <a:gd name="connsiteY1" fmla="*/ 0 h 35574"/>
                                </a:gdLst>
                                <a:ahLst/>
                                <a:cxnLst>
                                  <a:cxn ang="0">
                                    <a:pos x="connsiteX0" y="connsiteY0"/>
                                  </a:cxn>
                                  <a:cxn ang="0">
                                    <a:pos x="connsiteX1" y="connsiteY1"/>
                                  </a:cxn>
                                </a:cxnLst>
                                <a:rect l="l" t="t" r="r" b="b"/>
                                <a:pathLst>
                                  <a:path w="80265" h="35574">
                                    <a:moveTo>
                                      <a:pt x="0" y="35575"/>
                                    </a:moveTo>
                                    <a:cubicBezTo>
                                      <a:pt x="31962" y="9689"/>
                                      <a:pt x="80265" y="0"/>
                                      <a:pt x="80265" y="0"/>
                                    </a:cubicBezTo>
                                  </a:path>
                                </a:pathLst>
                              </a:custGeom>
                              <a:noFill/>
                              <a:ln w="14459" cap="rnd">
                                <a:solidFill>
                                  <a:srgbClr val="2E2E2E"/>
                                </a:solidFill>
                                <a:prstDash val="solid"/>
                                <a:round/>
                              </a:ln>
                            </p:spPr>
                            <p:txBody>
                              <a:bodyPr rtlCol="0" anchor="ctr"/>
                              <a:lstStyle/>
                              <a:p>
                                <a:endParaRPr lang="fr-FR"/>
                              </a:p>
                            </p:txBody>
                          </p:sp>
                          <p:sp>
                            <p:nvSpPr>
                              <p:cNvPr id="901" name="Forme libre 900">
                                <a:extLst>
                                  <a:ext uri="{FF2B5EF4-FFF2-40B4-BE49-F238E27FC236}">
                                    <a16:creationId xmlns:a16="http://schemas.microsoft.com/office/drawing/2014/main" id="{20EC9308-5C67-00A1-E630-E8FA434FA1DE}"/>
                                  </a:ext>
                                </a:extLst>
                              </p:cNvPr>
                              <p:cNvSpPr/>
                              <p:nvPr/>
                            </p:nvSpPr>
                            <p:spPr>
                              <a:xfrm>
                                <a:off x="5302699" y="8311399"/>
                                <a:ext cx="119024" cy="21186"/>
                              </a:xfrm>
                              <a:custGeom>
                                <a:avLst/>
                                <a:gdLst>
                                  <a:gd name="connsiteX0" fmla="*/ 0 w 119024"/>
                                  <a:gd name="connsiteY0" fmla="*/ 7448 h 21186"/>
                                  <a:gd name="connsiteX1" fmla="*/ 119024 w 119024"/>
                                  <a:gd name="connsiteY1" fmla="*/ 21187 h 21186"/>
                                </a:gdLst>
                                <a:ahLst/>
                                <a:cxnLst>
                                  <a:cxn ang="0">
                                    <a:pos x="connsiteX0" y="connsiteY0"/>
                                  </a:cxn>
                                  <a:cxn ang="0">
                                    <a:pos x="connsiteX1" y="connsiteY1"/>
                                  </a:cxn>
                                </a:cxnLst>
                                <a:rect l="l" t="t" r="r" b="b"/>
                                <a:pathLst>
                                  <a:path w="119024" h="21186">
                                    <a:moveTo>
                                      <a:pt x="0" y="7448"/>
                                    </a:moveTo>
                                    <a:cubicBezTo>
                                      <a:pt x="84026" y="-15255"/>
                                      <a:pt x="119024" y="21187"/>
                                      <a:pt x="119024" y="21187"/>
                                    </a:cubicBezTo>
                                  </a:path>
                                </a:pathLst>
                              </a:custGeom>
                              <a:noFill/>
                              <a:ln w="14459" cap="rnd">
                                <a:solidFill>
                                  <a:srgbClr val="2E2E2E"/>
                                </a:solidFill>
                                <a:prstDash val="solid"/>
                                <a:round/>
                              </a:ln>
                            </p:spPr>
                            <p:txBody>
                              <a:bodyPr rtlCol="0" anchor="ctr"/>
                              <a:lstStyle/>
                              <a:p>
                                <a:endParaRPr lang="fr-FR"/>
                              </a:p>
                            </p:txBody>
                          </p:sp>
                          <p:sp>
                            <p:nvSpPr>
                              <p:cNvPr id="902" name="Forme libre 901">
                                <a:extLst>
                                  <a:ext uri="{FF2B5EF4-FFF2-40B4-BE49-F238E27FC236}">
                                    <a16:creationId xmlns:a16="http://schemas.microsoft.com/office/drawing/2014/main" id="{1BD1CBDF-A1A7-88FE-8F5E-50C244939E02}"/>
                                  </a:ext>
                                </a:extLst>
                              </p:cNvPr>
                              <p:cNvSpPr/>
                              <p:nvPr/>
                            </p:nvSpPr>
                            <p:spPr>
                              <a:xfrm>
                                <a:off x="5285200" y="8400553"/>
                                <a:ext cx="38469" cy="143290"/>
                              </a:xfrm>
                              <a:custGeom>
                                <a:avLst/>
                                <a:gdLst>
                                  <a:gd name="connsiteX0" fmla="*/ 0 w 38469"/>
                                  <a:gd name="connsiteY0" fmla="*/ 0 h 143290"/>
                                  <a:gd name="connsiteX1" fmla="*/ 5785 w 38469"/>
                                  <a:gd name="connsiteY1" fmla="*/ 128560 h 143290"/>
                                  <a:gd name="connsiteX2" fmla="*/ 38469 w 38469"/>
                                  <a:gd name="connsiteY2" fmla="*/ 143021 h 143290"/>
                                </a:gdLst>
                                <a:ahLst/>
                                <a:cxnLst>
                                  <a:cxn ang="0">
                                    <a:pos x="connsiteX0" y="connsiteY0"/>
                                  </a:cxn>
                                  <a:cxn ang="0">
                                    <a:pos x="connsiteX1" y="connsiteY1"/>
                                  </a:cxn>
                                  <a:cxn ang="0">
                                    <a:pos x="connsiteX2" y="connsiteY2"/>
                                  </a:cxn>
                                </a:cxnLst>
                                <a:rect l="l" t="t" r="r" b="b"/>
                                <a:pathLst>
                                  <a:path w="38469" h="143290">
                                    <a:moveTo>
                                      <a:pt x="0" y="0"/>
                                    </a:moveTo>
                                    <a:cubicBezTo>
                                      <a:pt x="8099" y="83730"/>
                                      <a:pt x="5785" y="128560"/>
                                      <a:pt x="5785" y="128560"/>
                                    </a:cubicBezTo>
                                    <a:cubicBezTo>
                                      <a:pt x="5785" y="128560"/>
                                      <a:pt x="12003" y="145624"/>
                                      <a:pt x="38469" y="143021"/>
                                    </a:cubicBezTo>
                                  </a:path>
                                </a:pathLst>
                              </a:custGeom>
                              <a:noFill/>
                              <a:ln w="14459" cap="rnd">
                                <a:solidFill>
                                  <a:srgbClr val="2E2E2E"/>
                                </a:solidFill>
                                <a:prstDash val="solid"/>
                                <a:round/>
                              </a:ln>
                            </p:spPr>
                            <p:txBody>
                              <a:bodyPr rtlCol="0" anchor="ctr"/>
                              <a:lstStyle/>
                              <a:p>
                                <a:endParaRPr lang="fr-FR"/>
                              </a:p>
                            </p:txBody>
                          </p:sp>
                          <p:sp>
                            <p:nvSpPr>
                              <p:cNvPr id="903" name="Forme libre 902">
                                <a:extLst>
                                  <a:ext uri="{FF2B5EF4-FFF2-40B4-BE49-F238E27FC236}">
                                    <a16:creationId xmlns:a16="http://schemas.microsoft.com/office/drawing/2014/main" id="{E71924DD-3AAE-3D10-97F0-EEBA8F0E7743}"/>
                                  </a:ext>
                                </a:extLst>
                              </p:cNvPr>
                              <p:cNvSpPr/>
                              <p:nvPr/>
                            </p:nvSpPr>
                            <p:spPr>
                              <a:xfrm>
                                <a:off x="5344206" y="8603443"/>
                                <a:ext cx="47291" cy="26608"/>
                              </a:xfrm>
                              <a:custGeom>
                                <a:avLst/>
                                <a:gdLst>
                                  <a:gd name="connsiteX0" fmla="*/ 47292 w 47291"/>
                                  <a:gd name="connsiteY0" fmla="*/ 0 h 26608"/>
                                  <a:gd name="connsiteX1" fmla="*/ 0 w 47291"/>
                                  <a:gd name="connsiteY1" fmla="*/ 26608 h 26608"/>
                                </a:gdLst>
                                <a:ahLst/>
                                <a:cxnLst>
                                  <a:cxn ang="0">
                                    <a:pos x="connsiteX0" y="connsiteY0"/>
                                  </a:cxn>
                                  <a:cxn ang="0">
                                    <a:pos x="connsiteX1" y="connsiteY1"/>
                                  </a:cxn>
                                </a:cxnLst>
                                <a:rect l="l" t="t" r="r" b="b"/>
                                <a:pathLst>
                                  <a:path w="47291" h="26608">
                                    <a:moveTo>
                                      <a:pt x="47292" y="0"/>
                                    </a:moveTo>
                                    <a:cubicBezTo>
                                      <a:pt x="47292" y="0"/>
                                      <a:pt x="26755" y="17498"/>
                                      <a:pt x="0" y="26608"/>
                                    </a:cubicBezTo>
                                  </a:path>
                                </a:pathLst>
                              </a:custGeom>
                              <a:noFill/>
                              <a:ln w="14459" cap="rnd">
                                <a:solidFill>
                                  <a:srgbClr val="2E2E2E"/>
                                </a:solidFill>
                                <a:prstDash val="solid"/>
                                <a:round/>
                              </a:ln>
                            </p:spPr>
                            <p:txBody>
                              <a:bodyPr rtlCol="0" anchor="ctr"/>
                              <a:lstStyle/>
                              <a:p>
                                <a:endParaRPr lang="fr-FR"/>
                              </a:p>
                            </p:txBody>
                          </p:sp>
                        </p:grpSp>
                        <p:grpSp>
                          <p:nvGrpSpPr>
                            <p:cNvPr id="904" name="Graphique 595">
                              <a:extLst>
                                <a:ext uri="{FF2B5EF4-FFF2-40B4-BE49-F238E27FC236}">
                                  <a16:creationId xmlns:a16="http://schemas.microsoft.com/office/drawing/2014/main" id="{148560C7-10DB-822E-7F96-6F61DA5B6D95}"/>
                                </a:ext>
                              </a:extLst>
                            </p:cNvPr>
                            <p:cNvGrpSpPr/>
                            <p:nvPr/>
                          </p:nvGrpSpPr>
                          <p:grpSpPr>
                            <a:xfrm>
                              <a:off x="5106370" y="8030576"/>
                              <a:ext cx="571884" cy="427098"/>
                              <a:chOff x="5106370" y="8030576"/>
                              <a:chExt cx="571884" cy="427098"/>
                            </a:xfrm>
                          </p:grpSpPr>
                          <p:grpSp>
                            <p:nvGrpSpPr>
                              <p:cNvPr id="905" name="Graphique 595">
                                <a:extLst>
                                  <a:ext uri="{FF2B5EF4-FFF2-40B4-BE49-F238E27FC236}">
                                    <a16:creationId xmlns:a16="http://schemas.microsoft.com/office/drawing/2014/main" id="{585FD85A-129A-10CF-8902-0C2DBA44158F}"/>
                                  </a:ext>
                                </a:extLst>
                              </p:cNvPr>
                              <p:cNvGrpSpPr/>
                              <p:nvPr/>
                            </p:nvGrpSpPr>
                            <p:grpSpPr>
                              <a:xfrm>
                                <a:off x="5106370" y="8030576"/>
                                <a:ext cx="571884" cy="427098"/>
                                <a:chOff x="5106370" y="8030576"/>
                                <a:chExt cx="571884" cy="427098"/>
                              </a:xfrm>
                            </p:grpSpPr>
                            <p:sp>
                              <p:nvSpPr>
                                <p:cNvPr id="906" name="Forme libre 905">
                                  <a:extLst>
                                    <a:ext uri="{FF2B5EF4-FFF2-40B4-BE49-F238E27FC236}">
                                      <a16:creationId xmlns:a16="http://schemas.microsoft.com/office/drawing/2014/main" id="{9BC3B227-87C0-139F-CC2B-332E5A5D74BA}"/>
                                    </a:ext>
                                  </a:extLst>
                                </p:cNvPr>
                                <p:cNvSpPr/>
                                <p:nvPr/>
                              </p:nvSpPr>
                              <p:spPr>
                                <a:xfrm>
                                  <a:off x="5218384" y="8206195"/>
                                  <a:ext cx="133486" cy="115833"/>
                                </a:xfrm>
                                <a:custGeom>
                                  <a:avLst/>
                                  <a:gdLst>
                                    <a:gd name="connsiteX0" fmla="*/ 0 w 133486"/>
                                    <a:gd name="connsiteY0" fmla="*/ 115834 h 115833"/>
                                    <a:gd name="connsiteX1" fmla="*/ 133486 w 133486"/>
                                    <a:gd name="connsiteY1" fmla="*/ 0 h 115833"/>
                                  </a:gdLst>
                                  <a:ahLst/>
                                  <a:cxnLst>
                                    <a:cxn ang="0">
                                      <a:pos x="connsiteX0" y="connsiteY0"/>
                                    </a:cxn>
                                    <a:cxn ang="0">
                                      <a:pos x="connsiteX1" y="connsiteY1"/>
                                    </a:cxn>
                                  </a:cxnLst>
                                  <a:rect l="l" t="t" r="r" b="b"/>
                                  <a:pathLst>
                                    <a:path w="133486" h="115833">
                                      <a:moveTo>
                                        <a:pt x="0" y="115834"/>
                                      </a:moveTo>
                                      <a:cubicBezTo>
                                        <a:pt x="18512" y="53651"/>
                                        <a:pt x="129582" y="40636"/>
                                        <a:pt x="133486" y="0"/>
                                      </a:cubicBezTo>
                                    </a:path>
                                  </a:pathLst>
                                </a:custGeom>
                                <a:noFill/>
                                <a:ln w="14459" cap="rnd">
                                  <a:solidFill>
                                    <a:srgbClr val="2E2E2E"/>
                                  </a:solidFill>
                                  <a:prstDash val="solid"/>
                                  <a:round/>
                                </a:ln>
                              </p:spPr>
                              <p:txBody>
                                <a:bodyPr rtlCol="0" anchor="ctr"/>
                                <a:lstStyle/>
                                <a:p>
                                  <a:endParaRPr lang="fr-FR"/>
                                </a:p>
                              </p:txBody>
                            </p:sp>
                            <p:sp>
                              <p:nvSpPr>
                                <p:cNvPr id="907" name="Forme libre 906">
                                  <a:extLst>
                                    <a:ext uri="{FF2B5EF4-FFF2-40B4-BE49-F238E27FC236}">
                                      <a16:creationId xmlns:a16="http://schemas.microsoft.com/office/drawing/2014/main" id="{E8A2158E-0DF4-2503-0602-AA79B2E02869}"/>
                                    </a:ext>
                                  </a:extLst>
                                </p:cNvPr>
                                <p:cNvSpPr/>
                                <p:nvPr/>
                              </p:nvSpPr>
                              <p:spPr>
                                <a:xfrm>
                                  <a:off x="5106370" y="8030576"/>
                                  <a:ext cx="571884" cy="427098"/>
                                </a:xfrm>
                                <a:custGeom>
                                  <a:avLst/>
                                  <a:gdLst>
                                    <a:gd name="connsiteX0" fmla="*/ 72098 w 571884"/>
                                    <a:gd name="connsiteY0" fmla="*/ 349008 h 427098"/>
                                    <a:gd name="connsiteX1" fmla="*/ 245500 w 571884"/>
                                    <a:gd name="connsiteY1" fmla="*/ 175763 h 427098"/>
                                    <a:gd name="connsiteX2" fmla="*/ 426278 w 571884"/>
                                    <a:gd name="connsiteY2" fmla="*/ 291597 h 427098"/>
                                    <a:gd name="connsiteX3" fmla="*/ 565984 w 571884"/>
                                    <a:gd name="connsiteY3" fmla="*/ 427098 h 427098"/>
                                    <a:gd name="connsiteX4" fmla="*/ 532865 w 571884"/>
                                    <a:gd name="connsiteY4" fmla="*/ 103313 h 427098"/>
                                    <a:gd name="connsiteX5" fmla="*/ 304072 w 571884"/>
                                    <a:gd name="connsiteY5" fmla="*/ 44311 h 427098"/>
                                    <a:gd name="connsiteX6" fmla="*/ 22637 w 571884"/>
                                    <a:gd name="connsiteY6" fmla="*/ 103313 h 427098"/>
                                    <a:gd name="connsiteX7" fmla="*/ 72098 w 571884"/>
                                    <a:gd name="connsiteY7" fmla="*/ 349008 h 427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884" h="427098">
                                      <a:moveTo>
                                        <a:pt x="72098" y="349008"/>
                                      </a:moveTo>
                                      <a:cubicBezTo>
                                        <a:pt x="59950" y="211049"/>
                                        <a:pt x="222795" y="244743"/>
                                        <a:pt x="245500" y="175763"/>
                                      </a:cubicBezTo>
                                      <a:cubicBezTo>
                                        <a:pt x="308990" y="271352"/>
                                        <a:pt x="426278" y="291597"/>
                                        <a:pt x="426278" y="291597"/>
                                      </a:cubicBezTo>
                                      <a:cubicBezTo>
                                        <a:pt x="426278" y="291597"/>
                                        <a:pt x="511895" y="361734"/>
                                        <a:pt x="565984" y="427098"/>
                                      </a:cubicBezTo>
                                      <a:cubicBezTo>
                                        <a:pt x="580301" y="322689"/>
                                        <a:pt x="568297" y="189646"/>
                                        <a:pt x="532865" y="103313"/>
                                      </a:cubicBezTo>
                                      <a:cubicBezTo>
                                        <a:pt x="480946" y="-23222"/>
                                        <a:pt x="316944" y="-21632"/>
                                        <a:pt x="304072" y="44311"/>
                                      </a:cubicBezTo>
                                      <a:cubicBezTo>
                                        <a:pt x="213394" y="-5869"/>
                                        <a:pt x="61107" y="36792"/>
                                        <a:pt x="22637" y="103313"/>
                                      </a:cubicBezTo>
                                      <a:cubicBezTo>
                                        <a:pt x="-30294" y="194708"/>
                                        <a:pt x="19311" y="285234"/>
                                        <a:pt x="72098" y="349008"/>
                                      </a:cubicBezTo>
                                      <a:close/>
                                    </a:path>
                                  </a:pathLst>
                                </a:custGeom>
                                <a:solidFill>
                                  <a:srgbClr val="2E2E2E"/>
                                </a:solidFill>
                                <a:ln w="1446" cap="flat">
                                  <a:noFill/>
                                  <a:prstDash val="solid"/>
                                  <a:miter/>
                                </a:ln>
                              </p:spPr>
                              <p:txBody>
                                <a:bodyPr rtlCol="0" anchor="ctr"/>
                                <a:lstStyle/>
                                <a:p>
                                  <a:endParaRPr lang="fr-FR"/>
                                </a:p>
                              </p:txBody>
                            </p:sp>
                          </p:grpSp>
                          <p:grpSp>
                            <p:nvGrpSpPr>
                              <p:cNvPr id="908" name="Graphique 595">
                                <a:extLst>
                                  <a:ext uri="{FF2B5EF4-FFF2-40B4-BE49-F238E27FC236}">
                                    <a16:creationId xmlns:a16="http://schemas.microsoft.com/office/drawing/2014/main" id="{4EC43BCB-A9F6-81FD-4104-E867B616CB06}"/>
                                  </a:ext>
                                </a:extLst>
                              </p:cNvPr>
                              <p:cNvGrpSpPr/>
                              <p:nvPr/>
                            </p:nvGrpSpPr>
                            <p:grpSpPr>
                              <a:xfrm>
                                <a:off x="5508360" y="8301873"/>
                                <a:ext cx="112353" cy="154490"/>
                                <a:chOff x="5508360" y="8301873"/>
                                <a:chExt cx="112353" cy="154490"/>
                              </a:xfrm>
                            </p:grpSpPr>
                            <p:sp>
                              <p:nvSpPr>
                                <p:cNvPr id="909" name="Forme libre 908">
                                  <a:extLst>
                                    <a:ext uri="{FF2B5EF4-FFF2-40B4-BE49-F238E27FC236}">
                                      <a16:creationId xmlns:a16="http://schemas.microsoft.com/office/drawing/2014/main" id="{F3EE92B5-5B58-8384-49FB-BCEBDDF648F8}"/>
                                    </a:ext>
                                  </a:extLst>
                                </p:cNvPr>
                                <p:cNvSpPr/>
                                <p:nvPr/>
                              </p:nvSpPr>
                              <p:spPr>
                                <a:xfrm>
                                  <a:off x="5508360" y="8301901"/>
                                  <a:ext cx="112353" cy="154462"/>
                                </a:xfrm>
                                <a:custGeom>
                                  <a:avLst/>
                                  <a:gdLst>
                                    <a:gd name="connsiteX0" fmla="*/ 24144 w 112353"/>
                                    <a:gd name="connsiteY0" fmla="*/ 142469 h 154462"/>
                                    <a:gd name="connsiteX1" fmla="*/ 94575 w 112353"/>
                                    <a:gd name="connsiteY1" fmla="*/ 12174 h 154462"/>
                                    <a:gd name="connsiteX2" fmla="*/ 24144 w 112353"/>
                                    <a:gd name="connsiteY2" fmla="*/ 142469 h 154462"/>
                                  </a:gdLst>
                                  <a:ahLst/>
                                  <a:cxnLst>
                                    <a:cxn ang="0">
                                      <a:pos x="connsiteX0" y="connsiteY0"/>
                                    </a:cxn>
                                    <a:cxn ang="0">
                                      <a:pos x="connsiteX1" y="connsiteY1"/>
                                    </a:cxn>
                                    <a:cxn ang="0">
                                      <a:pos x="connsiteX2" y="connsiteY2"/>
                                    </a:cxn>
                                  </a:cxnLst>
                                  <a:rect l="l" t="t" r="r" b="b"/>
                                  <a:pathLst>
                                    <a:path w="112353" h="154462">
                                      <a:moveTo>
                                        <a:pt x="24144" y="142469"/>
                                      </a:moveTo>
                                      <a:cubicBezTo>
                                        <a:pt x="-43539" y="87083"/>
                                        <a:pt x="47718" y="-39597"/>
                                        <a:pt x="94575" y="12174"/>
                                      </a:cubicBezTo>
                                      <a:cubicBezTo>
                                        <a:pt x="141578" y="64090"/>
                                        <a:pt x="87489" y="194385"/>
                                        <a:pt x="24144" y="142469"/>
                                      </a:cubicBezTo>
                                      <a:close/>
                                    </a:path>
                                  </a:pathLst>
                                </a:custGeom>
                                <a:solidFill>
                                  <a:srgbClr val="E17847"/>
                                </a:solidFill>
                                <a:ln w="1446" cap="flat">
                                  <a:noFill/>
                                  <a:prstDash val="solid"/>
                                  <a:miter/>
                                </a:ln>
                              </p:spPr>
                              <p:txBody>
                                <a:bodyPr rtlCol="0" anchor="ctr"/>
                                <a:lstStyle/>
                                <a:p>
                                  <a:endParaRPr lang="fr-FR"/>
                                </a:p>
                              </p:txBody>
                            </p:sp>
                            <p:sp>
                              <p:nvSpPr>
                                <p:cNvPr id="910" name="Forme libre 909">
                                  <a:extLst>
                                    <a:ext uri="{FF2B5EF4-FFF2-40B4-BE49-F238E27FC236}">
                                      <a16:creationId xmlns:a16="http://schemas.microsoft.com/office/drawing/2014/main" id="{E6EFF6F7-FC29-30ED-5D13-C20CFED6DDFA}"/>
                                    </a:ext>
                                  </a:extLst>
                                </p:cNvPr>
                                <p:cNvSpPr/>
                                <p:nvPr/>
                              </p:nvSpPr>
                              <p:spPr>
                                <a:xfrm>
                                  <a:off x="5546822" y="8345456"/>
                                  <a:ext cx="28779" cy="61459"/>
                                </a:xfrm>
                                <a:custGeom>
                                  <a:avLst/>
                                  <a:gdLst>
                                    <a:gd name="connsiteX0" fmla="*/ 0 w 28779"/>
                                    <a:gd name="connsiteY0" fmla="*/ 61460 h 61459"/>
                                    <a:gd name="connsiteX1" fmla="*/ 28780 w 28779"/>
                                    <a:gd name="connsiteY1" fmla="*/ 0 h 61459"/>
                                  </a:gdLst>
                                  <a:ahLst/>
                                  <a:cxnLst>
                                    <a:cxn ang="0">
                                      <a:pos x="connsiteX0" y="connsiteY0"/>
                                    </a:cxn>
                                    <a:cxn ang="0">
                                      <a:pos x="connsiteX1" y="connsiteY1"/>
                                    </a:cxn>
                                  </a:cxnLst>
                                  <a:rect l="l" t="t" r="r" b="b"/>
                                  <a:pathLst>
                                    <a:path w="28779" h="61459">
                                      <a:moveTo>
                                        <a:pt x="0" y="61460"/>
                                      </a:moveTo>
                                      <a:lnTo>
                                        <a:pt x="28780" y="0"/>
                                      </a:lnTo>
                                    </a:path>
                                  </a:pathLst>
                                </a:custGeom>
                                <a:ln w="14459" cap="rnd">
                                  <a:solidFill>
                                    <a:srgbClr val="2E2E2E"/>
                                  </a:solidFill>
                                  <a:prstDash val="solid"/>
                                  <a:round/>
                                </a:ln>
                              </p:spPr>
                              <p:txBody>
                                <a:bodyPr rtlCol="0" anchor="ctr"/>
                                <a:lstStyle/>
                                <a:p>
                                  <a:endParaRPr lang="fr-FR"/>
                                </a:p>
                              </p:txBody>
                            </p:sp>
                            <p:sp>
                              <p:nvSpPr>
                                <p:cNvPr id="911" name="Forme libre 910">
                                  <a:extLst>
                                    <a:ext uri="{FF2B5EF4-FFF2-40B4-BE49-F238E27FC236}">
                                      <a16:creationId xmlns:a16="http://schemas.microsoft.com/office/drawing/2014/main" id="{E31CAB87-D443-C75F-B8B9-EA7B26639A43}"/>
                                    </a:ext>
                                  </a:extLst>
                                </p:cNvPr>
                                <p:cNvSpPr/>
                                <p:nvPr/>
                              </p:nvSpPr>
                              <p:spPr>
                                <a:xfrm>
                                  <a:off x="5514860" y="8301873"/>
                                  <a:ext cx="105833" cy="154480"/>
                                </a:xfrm>
                                <a:custGeom>
                                  <a:avLst/>
                                  <a:gdLst>
                                    <a:gd name="connsiteX0" fmla="*/ 0 w 105833"/>
                                    <a:gd name="connsiteY0" fmla="*/ 57032 h 154480"/>
                                    <a:gd name="connsiteX1" fmla="*/ 88075 w 105833"/>
                                    <a:gd name="connsiteY1" fmla="*/ 12202 h 154480"/>
                                    <a:gd name="connsiteX2" fmla="*/ 44110 w 105833"/>
                                    <a:gd name="connsiteY2" fmla="*/ 154355 h 154480"/>
                                  </a:gdLst>
                                  <a:ahLst/>
                                  <a:cxnLst>
                                    <a:cxn ang="0">
                                      <a:pos x="connsiteX0" y="connsiteY0"/>
                                    </a:cxn>
                                    <a:cxn ang="0">
                                      <a:pos x="connsiteX1" y="connsiteY1"/>
                                    </a:cxn>
                                    <a:cxn ang="0">
                                      <a:pos x="connsiteX2" y="connsiteY2"/>
                                    </a:cxn>
                                  </a:cxnLst>
                                  <a:rect l="l" t="t" r="r" b="b"/>
                                  <a:pathLst>
                                    <a:path w="105833" h="154480">
                                      <a:moveTo>
                                        <a:pt x="0" y="57032"/>
                                      </a:moveTo>
                                      <a:cubicBezTo>
                                        <a:pt x="16342" y="13937"/>
                                        <a:pt x="60163" y="-18745"/>
                                        <a:pt x="88075" y="12202"/>
                                      </a:cubicBezTo>
                                      <a:cubicBezTo>
                                        <a:pt x="128280" y="56598"/>
                                        <a:pt x="94438" y="158549"/>
                                        <a:pt x="44110" y="154355"/>
                                      </a:cubicBezTo>
                                    </a:path>
                                  </a:pathLst>
                                </a:custGeom>
                                <a:noFill/>
                                <a:ln w="14459" cap="rnd">
                                  <a:solidFill>
                                    <a:srgbClr val="2E2E2E"/>
                                  </a:solidFill>
                                  <a:prstDash val="solid"/>
                                  <a:round/>
                                </a:ln>
                              </p:spPr>
                              <p:txBody>
                                <a:bodyPr rtlCol="0" anchor="ctr"/>
                                <a:lstStyle/>
                                <a:p>
                                  <a:endParaRPr lang="fr-FR"/>
                                </a:p>
                              </p:txBody>
                            </p:sp>
                          </p:grpSp>
                        </p:grpSp>
                      </p:grpSp>
                    </p:grpSp>
                    <p:grpSp>
                      <p:nvGrpSpPr>
                        <p:cNvPr id="912" name="Graphique 595">
                          <a:extLst>
                            <a:ext uri="{FF2B5EF4-FFF2-40B4-BE49-F238E27FC236}">
                              <a16:creationId xmlns:a16="http://schemas.microsoft.com/office/drawing/2014/main" id="{D67AA39B-C59F-3E57-7E86-5751AB7293DE}"/>
                            </a:ext>
                          </a:extLst>
                        </p:cNvPr>
                        <p:cNvGrpSpPr/>
                        <p:nvPr/>
                      </p:nvGrpSpPr>
                      <p:grpSpPr>
                        <a:xfrm>
                          <a:off x="5323495" y="8667505"/>
                          <a:ext cx="1001955" cy="1251219"/>
                          <a:chOff x="5323495" y="8667505"/>
                          <a:chExt cx="1001955" cy="1251219"/>
                        </a:xfrm>
                      </p:grpSpPr>
                      <p:sp>
                        <p:nvSpPr>
                          <p:cNvPr id="913" name="Forme libre 912">
                            <a:extLst>
                              <a:ext uri="{FF2B5EF4-FFF2-40B4-BE49-F238E27FC236}">
                                <a16:creationId xmlns:a16="http://schemas.microsoft.com/office/drawing/2014/main" id="{91A03A89-6AF6-6958-DC36-43A5FFD482BC}"/>
                              </a:ext>
                            </a:extLst>
                          </p:cNvPr>
                          <p:cNvSpPr/>
                          <p:nvPr/>
                        </p:nvSpPr>
                        <p:spPr>
                          <a:xfrm>
                            <a:off x="5323495" y="8696427"/>
                            <a:ext cx="964082" cy="1222297"/>
                          </a:xfrm>
                          <a:custGeom>
                            <a:avLst/>
                            <a:gdLst>
                              <a:gd name="connsiteX0" fmla="*/ 787932 w 964082"/>
                              <a:gd name="connsiteY0" fmla="*/ 2 h 1222297"/>
                              <a:gd name="connsiteX1" fmla="*/ 612939 w 964082"/>
                              <a:gd name="connsiteY1" fmla="*/ 176138 h 1222297"/>
                              <a:gd name="connsiteX2" fmla="*/ 615542 w 964082"/>
                              <a:gd name="connsiteY2" fmla="*/ 913947 h 1222297"/>
                              <a:gd name="connsiteX3" fmla="*/ 55709 w 964082"/>
                              <a:gd name="connsiteY3" fmla="*/ 1072297 h 1222297"/>
                              <a:gd name="connsiteX4" fmla="*/ 174 w 964082"/>
                              <a:gd name="connsiteY4" fmla="*/ 1151110 h 1222297"/>
                              <a:gd name="connsiteX5" fmla="*/ 81741 w 964082"/>
                              <a:gd name="connsiteY5" fmla="*/ 1222115 h 1222297"/>
                              <a:gd name="connsiteX6" fmla="*/ 790969 w 964082"/>
                              <a:gd name="connsiteY6" fmla="*/ 1173381 h 1222297"/>
                              <a:gd name="connsiteX7" fmla="*/ 913753 w 964082"/>
                              <a:gd name="connsiteY7" fmla="*/ 1049304 h 1222297"/>
                              <a:gd name="connsiteX8" fmla="*/ 914910 w 964082"/>
                              <a:gd name="connsiteY8" fmla="*/ 1030070 h 1222297"/>
                              <a:gd name="connsiteX9" fmla="*/ 963793 w 964082"/>
                              <a:gd name="connsiteY9" fmla="*/ 185538 h 1222297"/>
                              <a:gd name="connsiteX10" fmla="*/ 964082 w 964082"/>
                              <a:gd name="connsiteY10" fmla="*/ 174692 h 1222297"/>
                              <a:gd name="connsiteX11" fmla="*/ 787932 w 964082"/>
                              <a:gd name="connsiteY11" fmla="*/ 2 h 1222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64082" h="1222297">
                                <a:moveTo>
                                  <a:pt x="787932" y="2"/>
                                </a:moveTo>
                                <a:cubicBezTo>
                                  <a:pt x="691035" y="291"/>
                                  <a:pt x="612650" y="79249"/>
                                  <a:pt x="612939" y="176138"/>
                                </a:cubicBezTo>
                                <a:lnTo>
                                  <a:pt x="615542" y="913947"/>
                                </a:lnTo>
                                <a:lnTo>
                                  <a:pt x="55709" y="1072297"/>
                                </a:lnTo>
                                <a:cubicBezTo>
                                  <a:pt x="21578" y="1081986"/>
                                  <a:pt x="-2285" y="1114379"/>
                                  <a:pt x="174" y="1151110"/>
                                </a:cubicBezTo>
                                <a:cubicBezTo>
                                  <a:pt x="3066" y="1193193"/>
                                  <a:pt x="39656" y="1225007"/>
                                  <a:pt x="81741" y="1222115"/>
                                </a:cubicBezTo>
                                <a:lnTo>
                                  <a:pt x="790969" y="1173381"/>
                                </a:lnTo>
                                <a:cubicBezTo>
                                  <a:pt x="856338" y="1168897"/>
                                  <a:pt x="909849" y="1116404"/>
                                  <a:pt x="913753" y="1049304"/>
                                </a:cubicBezTo>
                                <a:lnTo>
                                  <a:pt x="914910" y="1030070"/>
                                </a:lnTo>
                                <a:lnTo>
                                  <a:pt x="963793" y="185538"/>
                                </a:lnTo>
                                <a:cubicBezTo>
                                  <a:pt x="963937" y="182212"/>
                                  <a:pt x="964082" y="178163"/>
                                  <a:pt x="964082" y="174692"/>
                                </a:cubicBezTo>
                                <a:cubicBezTo>
                                  <a:pt x="963793" y="77947"/>
                                  <a:pt x="884973" y="-432"/>
                                  <a:pt x="787932" y="2"/>
                                </a:cubicBezTo>
                                <a:close/>
                              </a:path>
                            </a:pathLst>
                          </a:custGeom>
                          <a:solidFill>
                            <a:srgbClr val="FFFFFF"/>
                          </a:solidFill>
                          <a:ln w="1446" cap="flat">
                            <a:noFill/>
                            <a:prstDash val="solid"/>
                            <a:miter/>
                          </a:ln>
                        </p:spPr>
                        <p:txBody>
                          <a:bodyPr rtlCol="0" anchor="ctr"/>
                          <a:lstStyle/>
                          <a:p>
                            <a:endParaRPr lang="fr-FR"/>
                          </a:p>
                        </p:txBody>
                      </p:sp>
                      <p:sp>
                        <p:nvSpPr>
                          <p:cNvPr id="914" name="Forme libre 913">
                            <a:extLst>
                              <a:ext uri="{FF2B5EF4-FFF2-40B4-BE49-F238E27FC236}">
                                <a16:creationId xmlns:a16="http://schemas.microsoft.com/office/drawing/2014/main" id="{56918775-6E41-B841-1CF3-BCC500925011}"/>
                              </a:ext>
                            </a:extLst>
                          </p:cNvPr>
                          <p:cNvSpPr/>
                          <p:nvPr/>
                        </p:nvSpPr>
                        <p:spPr>
                          <a:xfrm>
                            <a:off x="5881518" y="8667505"/>
                            <a:ext cx="443932" cy="652489"/>
                          </a:xfrm>
                          <a:custGeom>
                            <a:avLst/>
                            <a:gdLst>
                              <a:gd name="connsiteX0" fmla="*/ 422257 w 443932"/>
                              <a:gd name="connsiteY0" fmla="*/ 652489 h 652489"/>
                              <a:gd name="connsiteX1" fmla="*/ 10951 w 443932"/>
                              <a:gd name="connsiteY1" fmla="*/ 652489 h 652489"/>
                              <a:gd name="connsiteX2" fmla="*/ 257532 w 443932"/>
                              <a:gd name="connsiteY2" fmla="*/ 5786 h 652489"/>
                              <a:gd name="connsiteX3" fmla="*/ 422257 w 443932"/>
                              <a:gd name="connsiteY3" fmla="*/ 652489 h 652489"/>
                            </a:gdLst>
                            <a:ahLst/>
                            <a:cxnLst>
                              <a:cxn ang="0">
                                <a:pos x="connsiteX0" y="connsiteY0"/>
                              </a:cxn>
                              <a:cxn ang="0">
                                <a:pos x="connsiteX1" y="connsiteY1"/>
                              </a:cxn>
                              <a:cxn ang="0">
                                <a:pos x="connsiteX2" y="connsiteY2"/>
                              </a:cxn>
                              <a:cxn ang="0">
                                <a:pos x="connsiteX3" y="connsiteY3"/>
                              </a:cxn>
                            </a:cxnLst>
                            <a:rect l="l" t="t" r="r" b="b"/>
                            <a:pathLst>
                              <a:path w="443932" h="652489">
                                <a:moveTo>
                                  <a:pt x="422257" y="652489"/>
                                </a:moveTo>
                                <a:lnTo>
                                  <a:pt x="10951" y="652489"/>
                                </a:lnTo>
                                <a:cubicBezTo>
                                  <a:pt x="10951" y="652489"/>
                                  <a:pt x="-79149" y="-71581"/>
                                  <a:pt x="257532" y="5786"/>
                                </a:cubicBezTo>
                                <a:cubicBezTo>
                                  <a:pt x="532025" y="68837"/>
                                  <a:pt x="422257" y="652489"/>
                                  <a:pt x="422257" y="652489"/>
                                </a:cubicBezTo>
                                <a:close/>
                              </a:path>
                            </a:pathLst>
                          </a:custGeom>
                          <a:solidFill>
                            <a:schemeClr val="accent1">
                              <a:lumMod val="75000"/>
                            </a:schemeClr>
                          </a:solidFill>
                          <a:ln w="1446" cap="flat">
                            <a:noFill/>
                            <a:prstDash val="solid"/>
                            <a:miter/>
                          </a:ln>
                        </p:spPr>
                        <p:txBody>
                          <a:bodyPr rtlCol="0" anchor="ctr"/>
                          <a:lstStyle/>
                          <a:p>
                            <a:endParaRPr lang="fr-FR"/>
                          </a:p>
                        </p:txBody>
                      </p:sp>
                    </p:grpSp>
                    <p:sp>
                      <p:nvSpPr>
                        <p:cNvPr id="915" name="Forme libre 914">
                          <a:extLst>
                            <a:ext uri="{FF2B5EF4-FFF2-40B4-BE49-F238E27FC236}">
                              <a16:creationId xmlns:a16="http://schemas.microsoft.com/office/drawing/2014/main" id="{E7149911-B4DC-4A64-6884-3F56AA815E03}"/>
                            </a:ext>
                          </a:extLst>
                        </p:cNvPr>
                        <p:cNvSpPr/>
                        <p:nvPr/>
                      </p:nvSpPr>
                      <p:spPr>
                        <a:xfrm>
                          <a:off x="5878533" y="8673291"/>
                          <a:ext cx="425241" cy="646703"/>
                        </a:xfrm>
                        <a:custGeom>
                          <a:avLst/>
                          <a:gdLst>
                            <a:gd name="connsiteX0" fmla="*/ 178950 w 425241"/>
                            <a:gd name="connsiteY0" fmla="*/ 0 h 646703"/>
                            <a:gd name="connsiteX1" fmla="*/ 13936 w 425241"/>
                            <a:gd name="connsiteY1" fmla="*/ 646703 h 646703"/>
                            <a:gd name="connsiteX2" fmla="*/ 425242 w 425241"/>
                            <a:gd name="connsiteY2" fmla="*/ 646703 h 646703"/>
                          </a:gdLst>
                          <a:ahLst/>
                          <a:cxnLst>
                            <a:cxn ang="0">
                              <a:pos x="connsiteX0" y="connsiteY0"/>
                            </a:cxn>
                            <a:cxn ang="0">
                              <a:pos x="connsiteX1" y="connsiteY1"/>
                            </a:cxn>
                            <a:cxn ang="0">
                              <a:pos x="connsiteX2" y="connsiteY2"/>
                            </a:cxn>
                          </a:cxnLst>
                          <a:rect l="l" t="t" r="r" b="b"/>
                          <a:pathLst>
                            <a:path w="425241" h="646703">
                              <a:moveTo>
                                <a:pt x="178950" y="0"/>
                              </a:moveTo>
                              <a:cubicBezTo>
                                <a:pt x="-71102" y="27621"/>
                                <a:pt x="13936" y="646703"/>
                                <a:pt x="13936" y="646703"/>
                              </a:cubicBezTo>
                              <a:lnTo>
                                <a:pt x="425242" y="646703"/>
                              </a:lnTo>
                            </a:path>
                          </a:pathLst>
                        </a:custGeom>
                        <a:noFill/>
                        <a:ln w="14459" cap="rnd">
                          <a:solidFill>
                            <a:srgbClr val="2E2E2E"/>
                          </a:solidFill>
                          <a:prstDash val="solid"/>
                          <a:round/>
                        </a:ln>
                      </p:spPr>
                      <p:txBody>
                        <a:bodyPr rtlCol="0" anchor="ctr"/>
                        <a:lstStyle/>
                        <a:p>
                          <a:endParaRPr lang="fr-FR"/>
                        </a:p>
                      </p:txBody>
                    </p:sp>
                    <p:sp>
                      <p:nvSpPr>
                        <p:cNvPr id="916" name="Forme libre 915">
                          <a:extLst>
                            <a:ext uri="{FF2B5EF4-FFF2-40B4-BE49-F238E27FC236}">
                              <a16:creationId xmlns:a16="http://schemas.microsoft.com/office/drawing/2014/main" id="{4B7FA06A-DDA3-D68B-6AE5-A86A0F259402}"/>
                            </a:ext>
                          </a:extLst>
                        </p:cNvPr>
                        <p:cNvSpPr/>
                        <p:nvPr/>
                      </p:nvSpPr>
                      <p:spPr>
                        <a:xfrm>
                          <a:off x="5308563" y="8828314"/>
                          <a:ext cx="394884" cy="756029"/>
                        </a:xfrm>
                        <a:custGeom>
                          <a:avLst/>
                          <a:gdLst>
                            <a:gd name="connsiteX0" fmla="*/ 13660 w 394884"/>
                            <a:gd name="connsiteY0" fmla="*/ 0 h 756029"/>
                            <a:gd name="connsiteX1" fmla="*/ 394884 w 394884"/>
                            <a:gd name="connsiteY1" fmla="*/ 756030 h 756029"/>
                          </a:gdLst>
                          <a:ahLst/>
                          <a:cxnLst>
                            <a:cxn ang="0">
                              <a:pos x="connsiteX0" y="connsiteY0"/>
                            </a:cxn>
                            <a:cxn ang="0">
                              <a:pos x="connsiteX1" y="connsiteY1"/>
                            </a:cxn>
                          </a:cxnLst>
                          <a:rect l="l" t="t" r="r" b="b"/>
                          <a:pathLst>
                            <a:path w="394884" h="756029">
                              <a:moveTo>
                                <a:pt x="13660" y="0"/>
                              </a:moveTo>
                              <a:cubicBezTo>
                                <a:pt x="-86274" y="285608"/>
                                <a:pt x="394884" y="756030"/>
                                <a:pt x="394884" y="756030"/>
                              </a:cubicBezTo>
                            </a:path>
                          </a:pathLst>
                        </a:custGeom>
                        <a:noFill/>
                        <a:ln w="14459" cap="rnd">
                          <a:solidFill>
                            <a:srgbClr val="2E2E2E"/>
                          </a:solidFill>
                          <a:prstDash val="solid"/>
                          <a:round/>
                        </a:ln>
                      </p:spPr>
                      <p:txBody>
                        <a:bodyPr rtlCol="0" anchor="ctr"/>
                        <a:lstStyle/>
                        <a:p>
                          <a:endParaRPr lang="fr-FR"/>
                        </a:p>
                      </p:txBody>
                    </p:sp>
                    <p:sp>
                      <p:nvSpPr>
                        <p:cNvPr id="917" name="Forme libre 916">
                          <a:extLst>
                            <a:ext uri="{FF2B5EF4-FFF2-40B4-BE49-F238E27FC236}">
                              <a16:creationId xmlns:a16="http://schemas.microsoft.com/office/drawing/2014/main" id="{9E70DD2B-C88B-28EF-77A2-3F20040E0792}"/>
                            </a:ext>
                          </a:extLst>
                        </p:cNvPr>
                        <p:cNvSpPr/>
                        <p:nvPr/>
                      </p:nvSpPr>
                      <p:spPr>
                        <a:xfrm>
                          <a:off x="5417938" y="8829327"/>
                          <a:ext cx="402365" cy="121000"/>
                        </a:xfrm>
                        <a:custGeom>
                          <a:avLst/>
                          <a:gdLst>
                            <a:gd name="connsiteX0" fmla="*/ 402365 w 402365"/>
                            <a:gd name="connsiteY0" fmla="*/ 11858 h 121000"/>
                            <a:gd name="connsiteX1" fmla="*/ 3786 w 402365"/>
                            <a:gd name="connsiteY1" fmla="*/ 0 h 121000"/>
                          </a:gdLst>
                          <a:ahLst/>
                          <a:cxnLst>
                            <a:cxn ang="0">
                              <a:pos x="connsiteX0" y="connsiteY0"/>
                            </a:cxn>
                            <a:cxn ang="0">
                              <a:pos x="connsiteX1" y="connsiteY1"/>
                            </a:cxn>
                          </a:cxnLst>
                          <a:rect l="l" t="t" r="r" b="b"/>
                          <a:pathLst>
                            <a:path w="402365" h="121000">
                              <a:moveTo>
                                <a:pt x="402365" y="11858"/>
                              </a:moveTo>
                              <a:cubicBezTo>
                                <a:pt x="28227" y="240923"/>
                                <a:pt x="-15593" y="45408"/>
                                <a:pt x="3786" y="0"/>
                              </a:cubicBezTo>
                            </a:path>
                          </a:pathLst>
                        </a:custGeom>
                        <a:noFill/>
                        <a:ln w="14459" cap="rnd">
                          <a:solidFill>
                            <a:srgbClr val="2E2E2E"/>
                          </a:solidFill>
                          <a:prstDash val="solid"/>
                          <a:round/>
                        </a:ln>
                      </p:spPr>
                      <p:txBody>
                        <a:bodyPr rtlCol="0" anchor="ctr"/>
                        <a:lstStyle/>
                        <a:p>
                          <a:endParaRPr lang="fr-FR"/>
                        </a:p>
                      </p:txBody>
                    </p:sp>
                    <p:sp>
                      <p:nvSpPr>
                        <p:cNvPr id="918" name="Forme libre 917">
                          <a:extLst>
                            <a:ext uri="{FF2B5EF4-FFF2-40B4-BE49-F238E27FC236}">
                              <a16:creationId xmlns:a16="http://schemas.microsoft.com/office/drawing/2014/main" id="{CC0B4ACB-3CF8-E554-A5D4-DDF6C8DD38C0}"/>
                            </a:ext>
                          </a:extLst>
                        </p:cNvPr>
                        <p:cNvSpPr/>
                        <p:nvPr/>
                      </p:nvSpPr>
                      <p:spPr>
                        <a:xfrm>
                          <a:off x="5039342" y="8674592"/>
                          <a:ext cx="54377" cy="407660"/>
                        </a:xfrm>
                        <a:custGeom>
                          <a:avLst/>
                          <a:gdLst>
                            <a:gd name="connsiteX0" fmla="*/ 0 w 54377"/>
                            <a:gd name="connsiteY0" fmla="*/ 407660 h 407660"/>
                            <a:gd name="connsiteX1" fmla="*/ 54378 w 54377"/>
                            <a:gd name="connsiteY1" fmla="*/ 0 h 407660"/>
                          </a:gdLst>
                          <a:ahLst/>
                          <a:cxnLst>
                            <a:cxn ang="0">
                              <a:pos x="connsiteX0" y="connsiteY0"/>
                            </a:cxn>
                            <a:cxn ang="0">
                              <a:pos x="connsiteX1" y="connsiteY1"/>
                            </a:cxn>
                          </a:cxnLst>
                          <a:rect l="l" t="t" r="r" b="b"/>
                          <a:pathLst>
                            <a:path w="54377" h="407660">
                              <a:moveTo>
                                <a:pt x="0" y="407660"/>
                              </a:moveTo>
                              <a:cubicBezTo>
                                <a:pt x="0" y="407660"/>
                                <a:pt x="54378" y="0"/>
                                <a:pt x="54378" y="0"/>
                              </a:cubicBezTo>
                            </a:path>
                          </a:pathLst>
                        </a:custGeom>
                        <a:noFill/>
                        <a:ln w="14459" cap="rnd">
                          <a:solidFill>
                            <a:srgbClr val="2E2E2E"/>
                          </a:solidFill>
                          <a:prstDash val="solid"/>
                          <a:round/>
                        </a:ln>
                      </p:spPr>
                      <p:txBody>
                        <a:bodyPr rtlCol="0" anchor="ctr"/>
                        <a:lstStyle/>
                        <a:p>
                          <a:endParaRPr lang="fr-FR"/>
                        </a:p>
                      </p:txBody>
                    </p:sp>
                    <p:sp>
                      <p:nvSpPr>
                        <p:cNvPr id="919" name="Forme libre 918">
                          <a:extLst>
                            <a:ext uri="{FF2B5EF4-FFF2-40B4-BE49-F238E27FC236}">
                              <a16:creationId xmlns:a16="http://schemas.microsoft.com/office/drawing/2014/main" id="{E14DF9C1-7AC3-13AF-AE3B-024D3CA0F602}"/>
                            </a:ext>
                          </a:extLst>
                        </p:cNvPr>
                        <p:cNvSpPr/>
                        <p:nvPr/>
                      </p:nvSpPr>
                      <p:spPr>
                        <a:xfrm>
                          <a:off x="5103843" y="8674014"/>
                          <a:ext cx="60885" cy="290814"/>
                        </a:xfrm>
                        <a:custGeom>
                          <a:avLst/>
                          <a:gdLst>
                            <a:gd name="connsiteX0" fmla="*/ 0 w 60885"/>
                            <a:gd name="connsiteY0" fmla="*/ 290814 h 290814"/>
                            <a:gd name="connsiteX1" fmla="*/ 60886 w 60885"/>
                            <a:gd name="connsiteY1" fmla="*/ 0 h 290814"/>
                          </a:gdLst>
                          <a:ahLst/>
                          <a:cxnLst>
                            <a:cxn ang="0">
                              <a:pos x="connsiteX0" y="connsiteY0"/>
                            </a:cxn>
                            <a:cxn ang="0">
                              <a:pos x="connsiteX1" y="connsiteY1"/>
                            </a:cxn>
                          </a:cxnLst>
                          <a:rect l="l" t="t" r="r" b="b"/>
                          <a:pathLst>
                            <a:path w="60885" h="290814">
                              <a:moveTo>
                                <a:pt x="0" y="290814"/>
                              </a:moveTo>
                              <a:lnTo>
                                <a:pt x="60886" y="0"/>
                              </a:lnTo>
                            </a:path>
                          </a:pathLst>
                        </a:custGeom>
                        <a:ln w="14459" cap="rnd">
                          <a:solidFill>
                            <a:srgbClr val="2E2E2E"/>
                          </a:solidFill>
                          <a:prstDash val="solid"/>
                          <a:round/>
                        </a:ln>
                      </p:spPr>
                      <p:txBody>
                        <a:bodyPr rtlCol="0" anchor="ctr"/>
                        <a:lstStyle/>
                        <a:p>
                          <a:endParaRPr lang="fr-FR"/>
                        </a:p>
                      </p:txBody>
                    </p:sp>
                    <p:sp>
                      <p:nvSpPr>
                        <p:cNvPr id="920" name="Forme libre 919">
                          <a:extLst>
                            <a:ext uri="{FF2B5EF4-FFF2-40B4-BE49-F238E27FC236}">
                              <a16:creationId xmlns:a16="http://schemas.microsoft.com/office/drawing/2014/main" id="{B858D8BB-3E3B-30E4-AF34-43C9F0DAF722}"/>
                            </a:ext>
                          </a:extLst>
                        </p:cNvPr>
                        <p:cNvSpPr/>
                        <p:nvPr/>
                      </p:nvSpPr>
                      <p:spPr>
                        <a:xfrm>
                          <a:off x="5878585" y="9234094"/>
                          <a:ext cx="434156" cy="38322"/>
                        </a:xfrm>
                        <a:custGeom>
                          <a:avLst/>
                          <a:gdLst>
                            <a:gd name="connsiteX0" fmla="*/ 434157 w 434156"/>
                            <a:gd name="connsiteY0" fmla="*/ 38322 h 38322"/>
                            <a:gd name="connsiteX1" fmla="*/ 0 w 434156"/>
                            <a:gd name="connsiteY1" fmla="*/ 0 h 38322"/>
                          </a:gdLst>
                          <a:ahLst/>
                          <a:cxnLst>
                            <a:cxn ang="0">
                              <a:pos x="connsiteX0" y="connsiteY0"/>
                            </a:cxn>
                            <a:cxn ang="0">
                              <a:pos x="connsiteX1" y="connsiteY1"/>
                            </a:cxn>
                          </a:cxnLst>
                          <a:rect l="l" t="t" r="r" b="b"/>
                          <a:pathLst>
                            <a:path w="434156" h="38322">
                              <a:moveTo>
                                <a:pt x="434157" y="38322"/>
                              </a:moveTo>
                              <a:cubicBezTo>
                                <a:pt x="434301" y="37599"/>
                                <a:pt x="0" y="0"/>
                                <a:pt x="0" y="0"/>
                              </a:cubicBezTo>
                            </a:path>
                          </a:pathLst>
                        </a:custGeom>
                        <a:noFill/>
                        <a:ln w="14459" cap="rnd">
                          <a:solidFill>
                            <a:srgbClr val="2E2E2E"/>
                          </a:solidFill>
                          <a:prstDash val="solid"/>
                          <a:round/>
                        </a:ln>
                      </p:spPr>
                      <p:txBody>
                        <a:bodyPr rtlCol="0" anchor="ctr"/>
                        <a:lstStyle/>
                        <a:p>
                          <a:endParaRPr lang="fr-FR"/>
                        </a:p>
                      </p:txBody>
                    </p:sp>
                  </p:grpSp>
                </p:grpSp>
                <p:sp>
                  <p:nvSpPr>
                    <p:cNvPr id="921" name="Forme libre 920">
                      <a:extLst>
                        <a:ext uri="{FF2B5EF4-FFF2-40B4-BE49-F238E27FC236}">
                          <a16:creationId xmlns:a16="http://schemas.microsoft.com/office/drawing/2014/main" id="{21B2B3A3-F610-199B-54FC-62193416441F}"/>
                        </a:ext>
                      </a:extLst>
                    </p:cNvPr>
                    <p:cNvSpPr/>
                    <p:nvPr/>
                  </p:nvSpPr>
                  <p:spPr>
                    <a:xfrm>
                      <a:off x="5938893" y="9606180"/>
                      <a:ext cx="84314" cy="59869"/>
                    </a:xfrm>
                    <a:custGeom>
                      <a:avLst/>
                      <a:gdLst>
                        <a:gd name="connsiteX0" fmla="*/ 84315 w 84314"/>
                        <a:gd name="connsiteY0" fmla="*/ 43528 h 59869"/>
                        <a:gd name="connsiteX1" fmla="*/ 0 w 84314"/>
                        <a:gd name="connsiteY1" fmla="*/ 0 h 59869"/>
                        <a:gd name="connsiteX2" fmla="*/ 31383 w 84314"/>
                        <a:gd name="connsiteY2" fmla="*/ 59869 h 59869"/>
                      </a:gdLst>
                      <a:ahLst/>
                      <a:cxnLst>
                        <a:cxn ang="0">
                          <a:pos x="connsiteX0" y="connsiteY0"/>
                        </a:cxn>
                        <a:cxn ang="0">
                          <a:pos x="connsiteX1" y="connsiteY1"/>
                        </a:cxn>
                        <a:cxn ang="0">
                          <a:pos x="connsiteX2" y="connsiteY2"/>
                        </a:cxn>
                      </a:cxnLst>
                      <a:rect l="l" t="t" r="r" b="b"/>
                      <a:pathLst>
                        <a:path w="84314" h="59869">
                          <a:moveTo>
                            <a:pt x="84315" y="43528"/>
                          </a:moveTo>
                          <a:lnTo>
                            <a:pt x="0" y="0"/>
                          </a:lnTo>
                          <a:lnTo>
                            <a:pt x="31383" y="59869"/>
                          </a:lnTo>
                        </a:path>
                      </a:pathLst>
                    </a:custGeom>
                    <a:noFill/>
                    <a:ln w="14459" cap="rnd">
                      <a:solidFill>
                        <a:srgbClr val="2E2E2E"/>
                      </a:solidFill>
                      <a:prstDash val="solid"/>
                      <a:round/>
                    </a:ln>
                  </p:spPr>
                  <p:txBody>
                    <a:bodyPr rtlCol="0" anchor="ctr"/>
                    <a:lstStyle/>
                    <a:p>
                      <a:endParaRPr lang="fr-FR"/>
                    </a:p>
                  </p:txBody>
                </p:sp>
              </p:grpSp>
              <p:grpSp>
                <p:nvGrpSpPr>
                  <p:cNvPr id="922" name="Graphique 595">
                    <a:extLst>
                      <a:ext uri="{FF2B5EF4-FFF2-40B4-BE49-F238E27FC236}">
                        <a16:creationId xmlns:a16="http://schemas.microsoft.com/office/drawing/2014/main" id="{B5A459BA-7BC0-3963-65BA-7400F042B5D1}"/>
                      </a:ext>
                    </a:extLst>
                  </p:cNvPr>
                  <p:cNvGrpSpPr/>
                  <p:nvPr/>
                </p:nvGrpSpPr>
                <p:grpSpPr>
                  <a:xfrm>
                    <a:off x="4669355" y="7497317"/>
                    <a:ext cx="1011387" cy="2441253"/>
                    <a:chOff x="4669355" y="7497317"/>
                    <a:chExt cx="1011387" cy="2441253"/>
                  </a:xfrm>
                </p:grpSpPr>
                <p:grpSp>
                  <p:nvGrpSpPr>
                    <p:cNvPr id="923" name="Graphique 595">
                      <a:extLst>
                        <a:ext uri="{FF2B5EF4-FFF2-40B4-BE49-F238E27FC236}">
                          <a16:creationId xmlns:a16="http://schemas.microsoft.com/office/drawing/2014/main" id="{0E09BBCE-2397-075A-8B56-03CCEA597E2B}"/>
                        </a:ext>
                      </a:extLst>
                    </p:cNvPr>
                    <p:cNvGrpSpPr/>
                    <p:nvPr/>
                  </p:nvGrpSpPr>
                  <p:grpSpPr>
                    <a:xfrm>
                      <a:off x="4991733" y="9710036"/>
                      <a:ext cx="486393" cy="228535"/>
                      <a:chOff x="4991733" y="9710036"/>
                      <a:chExt cx="486393" cy="228535"/>
                    </a:xfrm>
                    <a:solidFill>
                      <a:srgbClr val="FFFFFF"/>
                    </a:solidFill>
                  </p:grpSpPr>
                  <p:sp>
                    <p:nvSpPr>
                      <p:cNvPr id="924" name="Forme libre 923">
                        <a:extLst>
                          <a:ext uri="{FF2B5EF4-FFF2-40B4-BE49-F238E27FC236}">
                            <a16:creationId xmlns:a16="http://schemas.microsoft.com/office/drawing/2014/main" id="{CB3D8C52-6D5F-0850-1511-7FE22910978D}"/>
                          </a:ext>
                        </a:extLst>
                      </p:cNvPr>
                      <p:cNvSpPr/>
                      <p:nvPr/>
                    </p:nvSpPr>
                    <p:spPr>
                      <a:xfrm>
                        <a:off x="5124797" y="9718977"/>
                        <a:ext cx="353328" cy="200188"/>
                      </a:xfrm>
                      <a:custGeom>
                        <a:avLst/>
                        <a:gdLst>
                          <a:gd name="connsiteX0" fmla="*/ 353329 w 353328"/>
                          <a:gd name="connsiteY0" fmla="*/ 168183 h 200188"/>
                          <a:gd name="connsiteX1" fmla="*/ 75220 w 353328"/>
                          <a:gd name="connsiteY1" fmla="*/ 114822 h 200188"/>
                          <a:gd name="connsiteX2" fmla="*/ 3488 w 353328"/>
                          <a:gd name="connsiteY2" fmla="*/ 0 h 200188"/>
                          <a:gd name="connsiteX3" fmla="*/ 270605 w 353328"/>
                          <a:gd name="connsiteY3" fmla="*/ 45264 h 200188"/>
                          <a:gd name="connsiteX4" fmla="*/ 353329 w 353328"/>
                          <a:gd name="connsiteY4" fmla="*/ 168183 h 200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328" h="200188">
                            <a:moveTo>
                              <a:pt x="353329" y="168183"/>
                            </a:moveTo>
                            <a:cubicBezTo>
                              <a:pt x="220855" y="230366"/>
                              <a:pt x="150279" y="196238"/>
                              <a:pt x="75220" y="114822"/>
                            </a:cubicBezTo>
                            <a:cubicBezTo>
                              <a:pt x="306" y="33405"/>
                              <a:pt x="-6202" y="0"/>
                              <a:pt x="3488" y="0"/>
                            </a:cubicBezTo>
                            <a:cubicBezTo>
                              <a:pt x="13032" y="0"/>
                              <a:pt x="191063" y="28344"/>
                              <a:pt x="270605" y="45264"/>
                            </a:cubicBezTo>
                            <a:cubicBezTo>
                              <a:pt x="350147" y="62183"/>
                              <a:pt x="353329" y="168183"/>
                              <a:pt x="353329" y="168183"/>
                            </a:cubicBezTo>
                            <a:close/>
                          </a:path>
                        </a:pathLst>
                      </a:custGeom>
                      <a:solidFill>
                        <a:srgbClr val="FFFFFF"/>
                      </a:solidFill>
                      <a:ln w="1446" cap="flat">
                        <a:noFill/>
                        <a:prstDash val="solid"/>
                        <a:miter/>
                      </a:ln>
                    </p:spPr>
                    <p:txBody>
                      <a:bodyPr rtlCol="0" anchor="ctr"/>
                      <a:lstStyle/>
                      <a:p>
                        <a:endParaRPr lang="fr-FR"/>
                      </a:p>
                    </p:txBody>
                  </p:sp>
                  <p:sp>
                    <p:nvSpPr>
                      <p:cNvPr id="925" name="Forme libre 924">
                        <a:extLst>
                          <a:ext uri="{FF2B5EF4-FFF2-40B4-BE49-F238E27FC236}">
                            <a16:creationId xmlns:a16="http://schemas.microsoft.com/office/drawing/2014/main" id="{EEB3E445-D86D-6153-A3AD-6097AD5073E3}"/>
                          </a:ext>
                        </a:extLst>
                      </p:cNvPr>
                      <p:cNvSpPr/>
                      <p:nvPr/>
                    </p:nvSpPr>
                    <p:spPr>
                      <a:xfrm>
                        <a:off x="5160157" y="9763952"/>
                        <a:ext cx="106386" cy="174619"/>
                      </a:xfrm>
                      <a:custGeom>
                        <a:avLst/>
                        <a:gdLst>
                          <a:gd name="connsiteX0" fmla="*/ 106387 w 106386"/>
                          <a:gd name="connsiteY0" fmla="*/ 144 h 174619"/>
                          <a:gd name="connsiteX1" fmla="*/ 105374 w 106386"/>
                          <a:gd name="connsiteY1" fmla="*/ 4338 h 174619"/>
                          <a:gd name="connsiteX2" fmla="*/ 57504 w 106386"/>
                          <a:gd name="connsiteY2" fmla="*/ 154156 h 174619"/>
                          <a:gd name="connsiteX3" fmla="*/ 41596 w 106386"/>
                          <a:gd name="connsiteY3" fmla="*/ 171943 h 174619"/>
                          <a:gd name="connsiteX4" fmla="*/ 20481 w 106386"/>
                          <a:gd name="connsiteY4" fmla="*/ 173245 h 174619"/>
                          <a:gd name="connsiteX5" fmla="*/ 1391 w 106386"/>
                          <a:gd name="connsiteY5" fmla="*/ 136224 h 174619"/>
                          <a:gd name="connsiteX6" fmla="*/ 44778 w 106386"/>
                          <a:gd name="connsiteY6" fmla="*/ 0 h 174619"/>
                          <a:gd name="connsiteX7" fmla="*/ 106387 w 106386"/>
                          <a:gd name="connsiteY7" fmla="*/ 0 h 17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86" h="174619">
                            <a:moveTo>
                              <a:pt x="106387" y="144"/>
                            </a:moveTo>
                            <a:cubicBezTo>
                              <a:pt x="106097" y="1591"/>
                              <a:pt x="105808" y="2892"/>
                              <a:pt x="105374" y="4338"/>
                            </a:cubicBezTo>
                            <a:lnTo>
                              <a:pt x="57504" y="154156"/>
                            </a:lnTo>
                            <a:cubicBezTo>
                              <a:pt x="54901" y="162399"/>
                              <a:pt x="48972" y="168762"/>
                              <a:pt x="41596" y="171943"/>
                            </a:cubicBezTo>
                            <a:cubicBezTo>
                              <a:pt x="35232" y="174836"/>
                              <a:pt x="27712" y="175559"/>
                              <a:pt x="20481" y="173245"/>
                            </a:cubicBezTo>
                            <a:cubicBezTo>
                              <a:pt x="5007" y="168328"/>
                              <a:pt x="-3526" y="151698"/>
                              <a:pt x="1391" y="136224"/>
                            </a:cubicBezTo>
                            <a:cubicBezTo>
                              <a:pt x="1391" y="136224"/>
                              <a:pt x="33063" y="37020"/>
                              <a:pt x="44778" y="0"/>
                            </a:cubicBezTo>
                            <a:lnTo>
                              <a:pt x="106387" y="0"/>
                            </a:lnTo>
                            <a:close/>
                          </a:path>
                        </a:pathLst>
                      </a:custGeom>
                      <a:solidFill>
                        <a:srgbClr val="FFFFFF"/>
                      </a:solidFill>
                      <a:ln w="1446" cap="flat">
                        <a:noFill/>
                        <a:prstDash val="solid"/>
                        <a:miter/>
                      </a:ln>
                    </p:spPr>
                    <p:txBody>
                      <a:bodyPr rtlCol="0" anchor="ctr"/>
                      <a:lstStyle/>
                      <a:p>
                        <a:endParaRPr lang="fr-FR"/>
                      </a:p>
                    </p:txBody>
                  </p:sp>
                  <p:sp>
                    <p:nvSpPr>
                      <p:cNvPr id="926" name="Forme libre 925">
                        <a:extLst>
                          <a:ext uri="{FF2B5EF4-FFF2-40B4-BE49-F238E27FC236}">
                            <a16:creationId xmlns:a16="http://schemas.microsoft.com/office/drawing/2014/main" id="{6D5FC5E6-54F2-DE1F-D0B1-F23FE367F65A}"/>
                          </a:ext>
                        </a:extLst>
                      </p:cNvPr>
                      <p:cNvSpPr/>
                      <p:nvPr/>
                    </p:nvSpPr>
                    <p:spPr>
                      <a:xfrm>
                        <a:off x="5043652" y="9740983"/>
                        <a:ext cx="266274" cy="174232"/>
                      </a:xfrm>
                      <a:custGeom>
                        <a:avLst/>
                        <a:gdLst>
                          <a:gd name="connsiteX0" fmla="*/ 29387 w 266274"/>
                          <a:gd name="connsiteY0" fmla="*/ 174232 h 174232"/>
                          <a:gd name="connsiteX1" fmla="*/ 8127 w 266274"/>
                          <a:gd name="connsiteY1" fmla="*/ 165122 h 174232"/>
                          <a:gd name="connsiteX2" fmla="*/ 9140 w 266274"/>
                          <a:gd name="connsiteY2" fmla="*/ 123474 h 174232"/>
                          <a:gd name="connsiteX3" fmla="*/ 130478 w 266274"/>
                          <a:gd name="connsiteY3" fmla="*/ 8074 h 174232"/>
                          <a:gd name="connsiteX4" fmla="*/ 158390 w 266274"/>
                          <a:gd name="connsiteY4" fmla="*/ 988 h 174232"/>
                          <a:gd name="connsiteX5" fmla="*/ 244440 w 266274"/>
                          <a:gd name="connsiteY5" fmla="*/ 23981 h 174232"/>
                          <a:gd name="connsiteX6" fmla="*/ 265266 w 266274"/>
                          <a:gd name="connsiteY6" fmla="*/ 59989 h 174232"/>
                          <a:gd name="connsiteX7" fmla="*/ 229255 w 266274"/>
                          <a:gd name="connsiteY7" fmla="*/ 80813 h 174232"/>
                          <a:gd name="connsiteX8" fmla="*/ 159113 w 266274"/>
                          <a:gd name="connsiteY8" fmla="*/ 62158 h 174232"/>
                          <a:gd name="connsiteX9" fmla="*/ 49779 w 266274"/>
                          <a:gd name="connsiteY9" fmla="*/ 166279 h 174232"/>
                          <a:gd name="connsiteX10" fmla="*/ 29387 w 266274"/>
                          <a:gd name="connsiteY10" fmla="*/ 174232 h 17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274" h="174232">
                            <a:moveTo>
                              <a:pt x="29387" y="174232"/>
                            </a:moveTo>
                            <a:cubicBezTo>
                              <a:pt x="21577" y="174232"/>
                              <a:pt x="13912" y="171195"/>
                              <a:pt x="8127" y="165122"/>
                            </a:cubicBezTo>
                            <a:cubicBezTo>
                              <a:pt x="-3153" y="153408"/>
                              <a:pt x="-2575" y="134754"/>
                              <a:pt x="9140" y="123474"/>
                            </a:cubicBezTo>
                            <a:lnTo>
                              <a:pt x="130478" y="8074"/>
                            </a:lnTo>
                            <a:cubicBezTo>
                              <a:pt x="137853" y="988"/>
                              <a:pt x="148411" y="-1615"/>
                              <a:pt x="158390" y="988"/>
                            </a:cubicBezTo>
                            <a:lnTo>
                              <a:pt x="244440" y="23981"/>
                            </a:lnTo>
                            <a:cubicBezTo>
                              <a:pt x="260204" y="28174"/>
                              <a:pt x="269460" y="44227"/>
                              <a:pt x="265266" y="59989"/>
                            </a:cubicBezTo>
                            <a:cubicBezTo>
                              <a:pt x="261072" y="75752"/>
                              <a:pt x="245019" y="85007"/>
                              <a:pt x="229255" y="80813"/>
                            </a:cubicBezTo>
                            <a:lnTo>
                              <a:pt x="159113" y="62158"/>
                            </a:lnTo>
                            <a:lnTo>
                              <a:pt x="49779" y="166279"/>
                            </a:lnTo>
                            <a:cubicBezTo>
                              <a:pt x="43994" y="171485"/>
                              <a:pt x="36763" y="174232"/>
                              <a:pt x="29387" y="174232"/>
                            </a:cubicBezTo>
                            <a:close/>
                          </a:path>
                        </a:pathLst>
                      </a:custGeom>
                      <a:solidFill>
                        <a:srgbClr val="FFFFFF"/>
                      </a:solidFill>
                      <a:ln w="1446" cap="flat">
                        <a:noFill/>
                        <a:prstDash val="solid"/>
                        <a:miter/>
                      </a:ln>
                    </p:spPr>
                    <p:txBody>
                      <a:bodyPr rtlCol="0" anchor="ctr"/>
                      <a:lstStyle/>
                      <a:p>
                        <a:endParaRPr lang="fr-FR"/>
                      </a:p>
                    </p:txBody>
                  </p:sp>
                  <p:sp>
                    <p:nvSpPr>
                      <p:cNvPr id="927" name="Forme libre 926">
                        <a:extLst>
                          <a:ext uri="{FF2B5EF4-FFF2-40B4-BE49-F238E27FC236}">
                            <a16:creationId xmlns:a16="http://schemas.microsoft.com/office/drawing/2014/main" id="{46370292-E092-C532-8077-0778BD06CC04}"/>
                          </a:ext>
                        </a:extLst>
                      </p:cNvPr>
                      <p:cNvSpPr/>
                      <p:nvPr/>
                    </p:nvSpPr>
                    <p:spPr>
                      <a:xfrm>
                        <a:off x="4991733" y="9710036"/>
                        <a:ext cx="266274" cy="174232"/>
                      </a:xfrm>
                      <a:custGeom>
                        <a:avLst/>
                        <a:gdLst>
                          <a:gd name="connsiteX0" fmla="*/ 29387 w 266274"/>
                          <a:gd name="connsiteY0" fmla="*/ 174233 h 174232"/>
                          <a:gd name="connsiteX1" fmla="*/ 8127 w 266274"/>
                          <a:gd name="connsiteY1" fmla="*/ 165122 h 174232"/>
                          <a:gd name="connsiteX2" fmla="*/ 9140 w 266274"/>
                          <a:gd name="connsiteY2" fmla="*/ 123474 h 174232"/>
                          <a:gd name="connsiteX3" fmla="*/ 130478 w 266274"/>
                          <a:gd name="connsiteY3" fmla="*/ 8074 h 174232"/>
                          <a:gd name="connsiteX4" fmla="*/ 158390 w 266274"/>
                          <a:gd name="connsiteY4" fmla="*/ 988 h 174232"/>
                          <a:gd name="connsiteX5" fmla="*/ 244440 w 266274"/>
                          <a:gd name="connsiteY5" fmla="*/ 23981 h 174232"/>
                          <a:gd name="connsiteX6" fmla="*/ 265266 w 266274"/>
                          <a:gd name="connsiteY6" fmla="*/ 59989 h 174232"/>
                          <a:gd name="connsiteX7" fmla="*/ 229255 w 266274"/>
                          <a:gd name="connsiteY7" fmla="*/ 80813 h 174232"/>
                          <a:gd name="connsiteX8" fmla="*/ 159113 w 266274"/>
                          <a:gd name="connsiteY8" fmla="*/ 62159 h 174232"/>
                          <a:gd name="connsiteX9" fmla="*/ 49779 w 266274"/>
                          <a:gd name="connsiteY9" fmla="*/ 166279 h 174232"/>
                          <a:gd name="connsiteX10" fmla="*/ 29387 w 266274"/>
                          <a:gd name="connsiteY10" fmla="*/ 174233 h 17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274" h="174232">
                            <a:moveTo>
                              <a:pt x="29387" y="174233"/>
                            </a:moveTo>
                            <a:cubicBezTo>
                              <a:pt x="21577" y="174233"/>
                              <a:pt x="13912" y="171196"/>
                              <a:pt x="8127" y="165122"/>
                            </a:cubicBezTo>
                            <a:cubicBezTo>
                              <a:pt x="-3153" y="153409"/>
                              <a:pt x="-2575" y="134754"/>
                              <a:pt x="9140" y="123474"/>
                            </a:cubicBezTo>
                            <a:lnTo>
                              <a:pt x="130478" y="8074"/>
                            </a:lnTo>
                            <a:cubicBezTo>
                              <a:pt x="137854" y="988"/>
                              <a:pt x="148411" y="-1615"/>
                              <a:pt x="158390" y="988"/>
                            </a:cubicBezTo>
                            <a:lnTo>
                              <a:pt x="244440" y="23981"/>
                            </a:lnTo>
                            <a:cubicBezTo>
                              <a:pt x="260204" y="28175"/>
                              <a:pt x="269460" y="44227"/>
                              <a:pt x="265266" y="59989"/>
                            </a:cubicBezTo>
                            <a:cubicBezTo>
                              <a:pt x="261072" y="75752"/>
                              <a:pt x="245019" y="85007"/>
                              <a:pt x="229255" y="80813"/>
                            </a:cubicBezTo>
                            <a:lnTo>
                              <a:pt x="159113" y="62159"/>
                            </a:lnTo>
                            <a:lnTo>
                              <a:pt x="49779" y="166279"/>
                            </a:lnTo>
                            <a:cubicBezTo>
                              <a:pt x="43994" y="171485"/>
                              <a:pt x="36618" y="174233"/>
                              <a:pt x="29387" y="174233"/>
                            </a:cubicBezTo>
                            <a:close/>
                          </a:path>
                        </a:pathLst>
                      </a:custGeom>
                      <a:solidFill>
                        <a:srgbClr val="FFFFFF"/>
                      </a:solidFill>
                      <a:ln w="1446" cap="flat">
                        <a:noFill/>
                        <a:prstDash val="solid"/>
                        <a:miter/>
                      </a:ln>
                    </p:spPr>
                    <p:txBody>
                      <a:bodyPr rtlCol="0" anchor="ctr"/>
                      <a:lstStyle/>
                      <a:p>
                        <a:endParaRPr lang="fr-FR"/>
                      </a:p>
                    </p:txBody>
                  </p:sp>
                  <p:sp>
                    <p:nvSpPr>
                      <p:cNvPr id="928" name="Forme libre 927">
                        <a:extLst>
                          <a:ext uri="{FF2B5EF4-FFF2-40B4-BE49-F238E27FC236}">
                            <a16:creationId xmlns:a16="http://schemas.microsoft.com/office/drawing/2014/main" id="{6D26CABD-A0D8-873B-A6E1-6F115B8C4942}"/>
                          </a:ext>
                        </a:extLst>
                      </p:cNvPr>
                      <p:cNvSpPr/>
                      <p:nvPr/>
                    </p:nvSpPr>
                    <p:spPr>
                      <a:xfrm>
                        <a:off x="5117438" y="9802997"/>
                        <a:ext cx="85327" cy="81271"/>
                      </a:xfrm>
                      <a:custGeom>
                        <a:avLst/>
                        <a:gdLst>
                          <a:gd name="connsiteX0" fmla="*/ 0 w 85327"/>
                          <a:gd name="connsiteY0" fmla="*/ 81272 h 81271"/>
                          <a:gd name="connsiteX1" fmla="*/ 85327 w 85327"/>
                          <a:gd name="connsiteY1" fmla="*/ 0 h 81271"/>
                        </a:gdLst>
                        <a:ahLst/>
                        <a:cxnLst>
                          <a:cxn ang="0">
                            <a:pos x="connsiteX0" y="connsiteY0"/>
                          </a:cxn>
                          <a:cxn ang="0">
                            <a:pos x="connsiteX1" y="connsiteY1"/>
                          </a:cxn>
                        </a:cxnLst>
                        <a:rect l="l" t="t" r="r" b="b"/>
                        <a:pathLst>
                          <a:path w="85327" h="81271">
                            <a:moveTo>
                              <a:pt x="0" y="81272"/>
                            </a:moveTo>
                            <a:lnTo>
                              <a:pt x="85327" y="0"/>
                            </a:lnTo>
                          </a:path>
                        </a:pathLst>
                      </a:custGeom>
                      <a:ln w="14459" cap="rnd">
                        <a:solidFill>
                          <a:srgbClr val="2E2E2E"/>
                        </a:solidFill>
                        <a:prstDash val="solid"/>
                        <a:round/>
                      </a:ln>
                    </p:spPr>
                    <p:txBody>
                      <a:bodyPr rtlCol="0" anchor="ctr"/>
                      <a:lstStyle/>
                      <a:p>
                        <a:endParaRPr lang="fr-FR"/>
                      </a:p>
                    </p:txBody>
                  </p:sp>
                  <p:sp>
                    <p:nvSpPr>
                      <p:cNvPr id="929" name="Forme libre 928">
                        <a:extLst>
                          <a:ext uri="{FF2B5EF4-FFF2-40B4-BE49-F238E27FC236}">
                            <a16:creationId xmlns:a16="http://schemas.microsoft.com/office/drawing/2014/main" id="{B69155E2-B324-7936-48B5-83432D30AF29}"/>
                          </a:ext>
                        </a:extLst>
                      </p:cNvPr>
                      <p:cNvSpPr/>
                      <p:nvPr/>
                    </p:nvSpPr>
                    <p:spPr>
                      <a:xfrm>
                        <a:off x="5052792" y="9765542"/>
                        <a:ext cx="93715" cy="98914"/>
                      </a:xfrm>
                      <a:custGeom>
                        <a:avLst/>
                        <a:gdLst>
                          <a:gd name="connsiteX0" fmla="*/ 0 w 93715"/>
                          <a:gd name="connsiteY0" fmla="*/ 98914 h 98914"/>
                          <a:gd name="connsiteX1" fmla="*/ 93715 w 93715"/>
                          <a:gd name="connsiteY1" fmla="*/ 0 h 98914"/>
                        </a:gdLst>
                        <a:ahLst/>
                        <a:cxnLst>
                          <a:cxn ang="0">
                            <a:pos x="connsiteX0" y="connsiteY0"/>
                          </a:cxn>
                          <a:cxn ang="0">
                            <a:pos x="connsiteX1" y="connsiteY1"/>
                          </a:cxn>
                        </a:cxnLst>
                        <a:rect l="l" t="t" r="r" b="b"/>
                        <a:pathLst>
                          <a:path w="93715" h="98914">
                            <a:moveTo>
                              <a:pt x="0" y="98914"/>
                            </a:moveTo>
                            <a:lnTo>
                              <a:pt x="93715" y="0"/>
                            </a:lnTo>
                          </a:path>
                        </a:pathLst>
                      </a:custGeom>
                      <a:ln w="14459" cap="rnd">
                        <a:solidFill>
                          <a:srgbClr val="2E2E2E"/>
                        </a:solidFill>
                        <a:prstDash val="solid"/>
                        <a:round/>
                      </a:ln>
                    </p:spPr>
                    <p:txBody>
                      <a:bodyPr rtlCol="0" anchor="ctr"/>
                      <a:lstStyle/>
                      <a:p>
                        <a:endParaRPr lang="fr-FR"/>
                      </a:p>
                    </p:txBody>
                  </p:sp>
                </p:grpSp>
                <p:sp>
                  <p:nvSpPr>
                    <p:cNvPr id="930" name="Forme libre 929">
                      <a:extLst>
                        <a:ext uri="{FF2B5EF4-FFF2-40B4-BE49-F238E27FC236}">
                          <a16:creationId xmlns:a16="http://schemas.microsoft.com/office/drawing/2014/main" id="{73BFEA1A-8FC1-3968-A853-BC4E044DE5EE}"/>
                        </a:ext>
                      </a:extLst>
                    </p:cNvPr>
                    <p:cNvSpPr/>
                    <p:nvPr/>
                  </p:nvSpPr>
                  <p:spPr>
                    <a:xfrm>
                      <a:off x="5496638" y="8225139"/>
                      <a:ext cx="157638" cy="240633"/>
                    </a:xfrm>
                    <a:custGeom>
                      <a:avLst/>
                      <a:gdLst>
                        <a:gd name="connsiteX0" fmla="*/ 157638 w 157638"/>
                        <a:gd name="connsiteY0" fmla="*/ 120317 h 240633"/>
                        <a:gd name="connsiteX1" fmla="*/ 78819 w 157638"/>
                        <a:gd name="connsiteY1" fmla="*/ 240634 h 240633"/>
                        <a:gd name="connsiteX2" fmla="*/ 0 w 157638"/>
                        <a:gd name="connsiteY2" fmla="*/ 120317 h 240633"/>
                        <a:gd name="connsiteX3" fmla="*/ 78819 w 157638"/>
                        <a:gd name="connsiteY3" fmla="*/ 0 h 240633"/>
                        <a:gd name="connsiteX4" fmla="*/ 157638 w 157638"/>
                        <a:gd name="connsiteY4" fmla="*/ 120317 h 240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638" h="240633">
                          <a:moveTo>
                            <a:pt x="157638" y="120317"/>
                          </a:moveTo>
                          <a:cubicBezTo>
                            <a:pt x="157638" y="186766"/>
                            <a:pt x="122350" y="240634"/>
                            <a:pt x="78819" y="240634"/>
                          </a:cubicBezTo>
                          <a:cubicBezTo>
                            <a:pt x="35288" y="240634"/>
                            <a:pt x="0" y="186766"/>
                            <a:pt x="0" y="120317"/>
                          </a:cubicBezTo>
                          <a:cubicBezTo>
                            <a:pt x="0" y="53867"/>
                            <a:pt x="35288" y="0"/>
                            <a:pt x="78819" y="0"/>
                          </a:cubicBezTo>
                          <a:cubicBezTo>
                            <a:pt x="122350" y="0"/>
                            <a:pt x="157638" y="53868"/>
                            <a:pt x="157638" y="120317"/>
                          </a:cubicBezTo>
                          <a:close/>
                        </a:path>
                      </a:pathLst>
                    </a:custGeom>
                    <a:solidFill>
                      <a:srgbClr val="2E2E2E"/>
                    </a:solidFill>
                    <a:ln w="14459" cap="rnd">
                      <a:solidFill>
                        <a:srgbClr val="FFFFFF"/>
                      </a:solidFill>
                      <a:prstDash val="solid"/>
                      <a:round/>
                    </a:ln>
                  </p:spPr>
                  <p:txBody>
                    <a:bodyPr rtlCol="0" anchor="ctr"/>
                    <a:lstStyle/>
                    <a:p>
                      <a:endParaRPr lang="fr-FR"/>
                    </a:p>
                  </p:txBody>
                </p:sp>
                <p:sp>
                  <p:nvSpPr>
                    <p:cNvPr id="931" name="Forme libre 930">
                      <a:extLst>
                        <a:ext uri="{FF2B5EF4-FFF2-40B4-BE49-F238E27FC236}">
                          <a16:creationId xmlns:a16="http://schemas.microsoft.com/office/drawing/2014/main" id="{28D80002-BE8E-535F-0B59-52E9A1C3B08A}"/>
                        </a:ext>
                      </a:extLst>
                    </p:cNvPr>
                    <p:cNvSpPr/>
                    <p:nvPr/>
                  </p:nvSpPr>
                  <p:spPr>
                    <a:xfrm>
                      <a:off x="5206959" y="8029538"/>
                      <a:ext cx="424466" cy="234646"/>
                    </a:xfrm>
                    <a:custGeom>
                      <a:avLst/>
                      <a:gdLst>
                        <a:gd name="connsiteX0" fmla="*/ 0 w 424466"/>
                        <a:gd name="connsiteY0" fmla="*/ 39132 h 234646"/>
                        <a:gd name="connsiteX1" fmla="*/ 370522 w 424466"/>
                        <a:gd name="connsiteY1" fmla="*/ 234647 h 234646"/>
                        <a:gd name="connsiteX2" fmla="*/ 424467 w 424466"/>
                        <a:gd name="connsiteY2" fmla="*/ 227561 h 234646"/>
                        <a:gd name="connsiteX3" fmla="*/ 0 w 424466"/>
                        <a:gd name="connsiteY3" fmla="*/ 39132 h 234646"/>
                      </a:gdLst>
                      <a:ahLst/>
                      <a:cxnLst>
                        <a:cxn ang="0">
                          <a:pos x="connsiteX0" y="connsiteY0"/>
                        </a:cxn>
                        <a:cxn ang="0">
                          <a:pos x="connsiteX1" y="connsiteY1"/>
                        </a:cxn>
                        <a:cxn ang="0">
                          <a:pos x="connsiteX2" y="connsiteY2"/>
                        </a:cxn>
                        <a:cxn ang="0">
                          <a:pos x="connsiteX3" y="connsiteY3"/>
                        </a:cxn>
                      </a:cxnLst>
                      <a:rect l="l" t="t" r="r" b="b"/>
                      <a:pathLst>
                        <a:path w="424466" h="234646">
                          <a:moveTo>
                            <a:pt x="0" y="39132"/>
                          </a:moveTo>
                          <a:cubicBezTo>
                            <a:pt x="248895" y="-52263"/>
                            <a:pt x="370522" y="234647"/>
                            <a:pt x="370522" y="234647"/>
                          </a:cubicBezTo>
                          <a:cubicBezTo>
                            <a:pt x="370522" y="234647"/>
                            <a:pt x="424322" y="232622"/>
                            <a:pt x="424467" y="227561"/>
                          </a:cubicBezTo>
                          <a:cubicBezTo>
                            <a:pt x="424611" y="222355"/>
                            <a:pt x="262923" y="-111843"/>
                            <a:pt x="0" y="39132"/>
                          </a:cubicBezTo>
                          <a:close/>
                        </a:path>
                      </a:pathLst>
                    </a:custGeom>
                    <a:solidFill>
                      <a:srgbClr val="2E2E2E"/>
                    </a:solidFill>
                    <a:ln w="14459" cap="rnd">
                      <a:solidFill>
                        <a:srgbClr val="2E2E2E"/>
                      </a:solidFill>
                      <a:prstDash val="solid"/>
                      <a:round/>
                    </a:ln>
                  </p:spPr>
                  <p:txBody>
                    <a:bodyPr rtlCol="0" anchor="ctr"/>
                    <a:lstStyle/>
                    <a:p>
                      <a:endParaRPr lang="fr-FR"/>
                    </a:p>
                  </p:txBody>
                </p:sp>
                <p:sp>
                  <p:nvSpPr>
                    <p:cNvPr id="932" name="Forme libre 931">
                      <a:extLst>
                        <a:ext uri="{FF2B5EF4-FFF2-40B4-BE49-F238E27FC236}">
                          <a16:creationId xmlns:a16="http://schemas.microsoft.com/office/drawing/2014/main" id="{8857E095-3CE0-0C6A-612A-1DF93B59DEB9}"/>
                        </a:ext>
                      </a:extLst>
                    </p:cNvPr>
                    <p:cNvSpPr/>
                    <p:nvPr/>
                  </p:nvSpPr>
                  <p:spPr>
                    <a:xfrm>
                      <a:off x="5402633" y="8038012"/>
                      <a:ext cx="175860" cy="132464"/>
                    </a:xfrm>
                    <a:custGeom>
                      <a:avLst/>
                      <a:gdLst>
                        <a:gd name="connsiteX0" fmla="*/ 175861 w 175860"/>
                        <a:gd name="connsiteY0" fmla="*/ 132464 h 132464"/>
                        <a:gd name="connsiteX1" fmla="*/ 0 w 175860"/>
                        <a:gd name="connsiteY1" fmla="*/ 0 h 132464"/>
                      </a:gdLst>
                      <a:ahLst/>
                      <a:cxnLst>
                        <a:cxn ang="0">
                          <a:pos x="connsiteX0" y="connsiteY0"/>
                        </a:cxn>
                        <a:cxn ang="0">
                          <a:pos x="connsiteX1" y="connsiteY1"/>
                        </a:cxn>
                      </a:cxnLst>
                      <a:rect l="l" t="t" r="r" b="b"/>
                      <a:pathLst>
                        <a:path w="175860" h="132464">
                          <a:moveTo>
                            <a:pt x="175861" y="132464"/>
                          </a:moveTo>
                          <a:cubicBezTo>
                            <a:pt x="136813" y="80983"/>
                            <a:pt x="76939" y="21836"/>
                            <a:pt x="0" y="0"/>
                          </a:cubicBezTo>
                        </a:path>
                      </a:pathLst>
                    </a:custGeom>
                    <a:noFill/>
                    <a:ln w="14459" cap="rnd">
                      <a:solidFill>
                        <a:srgbClr val="FFFFFF"/>
                      </a:solidFill>
                      <a:prstDash val="solid"/>
                      <a:round/>
                    </a:ln>
                  </p:spPr>
                  <p:txBody>
                    <a:bodyPr rtlCol="0" anchor="ctr"/>
                    <a:lstStyle/>
                    <a:p>
                      <a:endParaRPr lang="fr-FR"/>
                    </a:p>
                  </p:txBody>
                </p:sp>
                <p:sp>
                  <p:nvSpPr>
                    <p:cNvPr id="933" name="Forme libre 932">
                      <a:extLst>
                        <a:ext uri="{FF2B5EF4-FFF2-40B4-BE49-F238E27FC236}">
                          <a16:creationId xmlns:a16="http://schemas.microsoft.com/office/drawing/2014/main" id="{49E76BBD-4D87-67FE-94CF-C34060C85689}"/>
                        </a:ext>
                      </a:extLst>
                    </p:cNvPr>
                    <p:cNvSpPr/>
                    <p:nvPr/>
                  </p:nvSpPr>
                  <p:spPr>
                    <a:xfrm>
                      <a:off x="5206959" y="8050697"/>
                      <a:ext cx="412173" cy="213487"/>
                    </a:xfrm>
                    <a:custGeom>
                      <a:avLst/>
                      <a:gdLst>
                        <a:gd name="connsiteX0" fmla="*/ 0 w 412173"/>
                        <a:gd name="connsiteY0" fmla="*/ 17973 h 213487"/>
                        <a:gd name="connsiteX1" fmla="*/ 370522 w 412173"/>
                        <a:gd name="connsiteY1" fmla="*/ 213487 h 213487"/>
                        <a:gd name="connsiteX2" fmla="*/ 412174 w 412173"/>
                        <a:gd name="connsiteY2" fmla="*/ 205389 h 213487"/>
                      </a:gdLst>
                      <a:ahLst/>
                      <a:cxnLst>
                        <a:cxn ang="0">
                          <a:pos x="connsiteX0" y="connsiteY0"/>
                        </a:cxn>
                        <a:cxn ang="0">
                          <a:pos x="connsiteX1" y="connsiteY1"/>
                        </a:cxn>
                        <a:cxn ang="0">
                          <a:pos x="connsiteX2" y="connsiteY2"/>
                        </a:cxn>
                      </a:cxnLst>
                      <a:rect l="l" t="t" r="r" b="b"/>
                      <a:pathLst>
                        <a:path w="412173" h="213487">
                          <a:moveTo>
                            <a:pt x="0" y="17973"/>
                          </a:moveTo>
                          <a:cubicBezTo>
                            <a:pt x="248895" y="-73422"/>
                            <a:pt x="370522" y="213487"/>
                            <a:pt x="370522" y="213487"/>
                          </a:cubicBezTo>
                          <a:cubicBezTo>
                            <a:pt x="370522" y="213487"/>
                            <a:pt x="412029" y="210451"/>
                            <a:pt x="412174" y="205389"/>
                          </a:cubicBezTo>
                        </a:path>
                      </a:pathLst>
                    </a:custGeom>
                    <a:noFill/>
                    <a:ln w="14459" cap="rnd">
                      <a:solidFill>
                        <a:srgbClr val="FFFFFF"/>
                      </a:solidFill>
                      <a:prstDash val="solid"/>
                      <a:round/>
                    </a:ln>
                  </p:spPr>
                  <p:txBody>
                    <a:bodyPr rtlCol="0" anchor="ctr"/>
                    <a:lstStyle/>
                    <a:p>
                      <a:endParaRPr lang="fr-FR"/>
                    </a:p>
                  </p:txBody>
                </p:sp>
                <p:sp>
                  <p:nvSpPr>
                    <p:cNvPr id="934" name="Forme libre 933">
                      <a:extLst>
                        <a:ext uri="{FF2B5EF4-FFF2-40B4-BE49-F238E27FC236}">
                          <a16:creationId xmlns:a16="http://schemas.microsoft.com/office/drawing/2014/main" id="{73A9BF73-D741-F67C-E295-B474AF35A98E}"/>
                        </a:ext>
                      </a:extLst>
                    </p:cNvPr>
                    <p:cNvSpPr/>
                    <p:nvPr/>
                  </p:nvSpPr>
                  <p:spPr>
                    <a:xfrm>
                      <a:off x="5546822" y="8243360"/>
                      <a:ext cx="133920" cy="204191"/>
                    </a:xfrm>
                    <a:custGeom>
                      <a:avLst/>
                      <a:gdLst>
                        <a:gd name="connsiteX0" fmla="*/ 133920 w 133920"/>
                        <a:gd name="connsiteY0" fmla="*/ 102096 h 204191"/>
                        <a:gd name="connsiteX1" fmla="*/ 66960 w 133920"/>
                        <a:gd name="connsiteY1" fmla="*/ 204192 h 204191"/>
                        <a:gd name="connsiteX2" fmla="*/ 0 w 133920"/>
                        <a:gd name="connsiteY2" fmla="*/ 102096 h 204191"/>
                        <a:gd name="connsiteX3" fmla="*/ 66960 w 133920"/>
                        <a:gd name="connsiteY3" fmla="*/ 0 h 204191"/>
                        <a:gd name="connsiteX4" fmla="*/ 133920 w 133920"/>
                        <a:gd name="connsiteY4" fmla="*/ 102096 h 204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20" h="204191">
                          <a:moveTo>
                            <a:pt x="133920" y="102096"/>
                          </a:moveTo>
                          <a:cubicBezTo>
                            <a:pt x="133920" y="158482"/>
                            <a:pt x="103941" y="204192"/>
                            <a:pt x="66960" y="204192"/>
                          </a:cubicBezTo>
                          <a:cubicBezTo>
                            <a:pt x="29979" y="204192"/>
                            <a:pt x="0" y="158482"/>
                            <a:pt x="0" y="102096"/>
                          </a:cubicBezTo>
                          <a:cubicBezTo>
                            <a:pt x="0" y="45710"/>
                            <a:pt x="29979" y="0"/>
                            <a:pt x="66960" y="0"/>
                          </a:cubicBezTo>
                          <a:cubicBezTo>
                            <a:pt x="103941" y="0"/>
                            <a:pt x="133920" y="45709"/>
                            <a:pt x="133920" y="102096"/>
                          </a:cubicBezTo>
                          <a:close/>
                        </a:path>
                      </a:pathLst>
                    </a:custGeom>
                    <a:solidFill>
                      <a:srgbClr val="2E2E2E"/>
                    </a:solidFill>
                    <a:ln w="1446" cap="flat">
                      <a:noFill/>
                      <a:prstDash val="solid"/>
                      <a:miter/>
                    </a:ln>
                  </p:spPr>
                  <p:txBody>
                    <a:bodyPr rtlCol="0" anchor="ctr"/>
                    <a:lstStyle/>
                    <a:p>
                      <a:endParaRPr lang="fr-FR"/>
                    </a:p>
                  </p:txBody>
                </p:sp>
                <p:sp>
                  <p:nvSpPr>
                    <p:cNvPr id="935" name="Forme libre 934">
                      <a:extLst>
                        <a:ext uri="{FF2B5EF4-FFF2-40B4-BE49-F238E27FC236}">
                          <a16:creationId xmlns:a16="http://schemas.microsoft.com/office/drawing/2014/main" id="{FF37E1F1-591C-A887-AD72-4A62D4874787}"/>
                        </a:ext>
                      </a:extLst>
                    </p:cNvPr>
                    <p:cNvSpPr/>
                    <p:nvPr/>
                  </p:nvSpPr>
                  <p:spPr>
                    <a:xfrm>
                      <a:off x="5555210" y="8243215"/>
                      <a:ext cx="84459" cy="52494"/>
                    </a:xfrm>
                    <a:custGeom>
                      <a:avLst/>
                      <a:gdLst>
                        <a:gd name="connsiteX0" fmla="*/ 0 w 84459"/>
                        <a:gd name="connsiteY0" fmla="*/ 52494 h 52494"/>
                        <a:gd name="connsiteX1" fmla="*/ 58427 w 84459"/>
                        <a:gd name="connsiteY1" fmla="*/ 0 h 52494"/>
                        <a:gd name="connsiteX2" fmla="*/ 84459 w 84459"/>
                        <a:gd name="connsiteY2" fmla="*/ 7954 h 52494"/>
                      </a:gdLst>
                      <a:ahLst/>
                      <a:cxnLst>
                        <a:cxn ang="0">
                          <a:pos x="connsiteX0" y="connsiteY0"/>
                        </a:cxn>
                        <a:cxn ang="0">
                          <a:pos x="connsiteX1" y="connsiteY1"/>
                        </a:cxn>
                        <a:cxn ang="0">
                          <a:pos x="connsiteX2" y="connsiteY2"/>
                        </a:cxn>
                      </a:cxnLst>
                      <a:rect l="l" t="t" r="r" b="b"/>
                      <a:pathLst>
                        <a:path w="84459" h="52494">
                          <a:moveTo>
                            <a:pt x="0" y="52494"/>
                          </a:moveTo>
                          <a:cubicBezTo>
                            <a:pt x="11425" y="21258"/>
                            <a:pt x="33263" y="0"/>
                            <a:pt x="58427" y="0"/>
                          </a:cubicBezTo>
                          <a:cubicBezTo>
                            <a:pt x="67683" y="0"/>
                            <a:pt x="76505" y="2892"/>
                            <a:pt x="84459" y="7954"/>
                          </a:cubicBezTo>
                        </a:path>
                      </a:pathLst>
                    </a:custGeom>
                    <a:solidFill>
                      <a:srgbClr val="2E2E2E"/>
                    </a:solidFill>
                    <a:ln w="14459" cap="rnd">
                      <a:solidFill>
                        <a:srgbClr val="FFFFFF"/>
                      </a:solidFill>
                      <a:prstDash val="solid"/>
                      <a:round/>
                    </a:ln>
                  </p:spPr>
                  <p:txBody>
                    <a:bodyPr rtlCol="0" anchor="ctr"/>
                    <a:lstStyle/>
                    <a:p>
                      <a:endParaRPr lang="fr-FR"/>
                    </a:p>
                  </p:txBody>
                </p:sp>
                <p:sp>
                  <p:nvSpPr>
                    <p:cNvPr id="936" name="Forme libre 935">
                      <a:extLst>
                        <a:ext uri="{FF2B5EF4-FFF2-40B4-BE49-F238E27FC236}">
                          <a16:creationId xmlns:a16="http://schemas.microsoft.com/office/drawing/2014/main" id="{D73B7353-5C3A-37BE-E4E6-2A3223369CF1}"/>
                        </a:ext>
                      </a:extLst>
                    </p:cNvPr>
                    <p:cNvSpPr/>
                    <p:nvPr/>
                  </p:nvSpPr>
                  <p:spPr>
                    <a:xfrm>
                      <a:off x="5522670" y="8340973"/>
                      <a:ext cx="105718" cy="272882"/>
                    </a:xfrm>
                    <a:custGeom>
                      <a:avLst/>
                      <a:gdLst>
                        <a:gd name="connsiteX0" fmla="*/ 105719 w 105718"/>
                        <a:gd name="connsiteY0" fmla="*/ 0 h 272882"/>
                        <a:gd name="connsiteX1" fmla="*/ 0 w 105718"/>
                        <a:gd name="connsiteY1" fmla="*/ 272882 h 272882"/>
                      </a:gdLst>
                      <a:ahLst/>
                      <a:cxnLst>
                        <a:cxn ang="0">
                          <a:pos x="connsiteX0" y="connsiteY0"/>
                        </a:cxn>
                        <a:cxn ang="0">
                          <a:pos x="connsiteX1" y="connsiteY1"/>
                        </a:cxn>
                      </a:cxnLst>
                      <a:rect l="l" t="t" r="r" b="b"/>
                      <a:pathLst>
                        <a:path w="105718" h="272882">
                          <a:moveTo>
                            <a:pt x="105719" y="0"/>
                          </a:moveTo>
                          <a:cubicBezTo>
                            <a:pt x="94438" y="230222"/>
                            <a:pt x="0" y="272882"/>
                            <a:pt x="0" y="272882"/>
                          </a:cubicBezTo>
                        </a:path>
                      </a:pathLst>
                    </a:custGeom>
                    <a:noFill/>
                    <a:ln w="14459" cap="rnd">
                      <a:solidFill>
                        <a:srgbClr val="2E2E2E"/>
                      </a:solidFill>
                      <a:prstDash val="solid"/>
                      <a:round/>
                    </a:ln>
                  </p:spPr>
                  <p:txBody>
                    <a:bodyPr rtlCol="0" anchor="ctr"/>
                    <a:lstStyle/>
                    <a:p>
                      <a:endParaRPr lang="fr-FR"/>
                    </a:p>
                  </p:txBody>
                </p:sp>
                <p:sp>
                  <p:nvSpPr>
                    <p:cNvPr id="937" name="Forme libre 936">
                      <a:extLst>
                        <a:ext uri="{FF2B5EF4-FFF2-40B4-BE49-F238E27FC236}">
                          <a16:creationId xmlns:a16="http://schemas.microsoft.com/office/drawing/2014/main" id="{FBABA113-68B1-0AB0-38DC-9EC3855F2E30}"/>
                        </a:ext>
                      </a:extLst>
                    </p:cNvPr>
                    <p:cNvSpPr/>
                    <p:nvPr/>
                  </p:nvSpPr>
                  <p:spPr>
                    <a:xfrm rot="-4389254">
                      <a:off x="5496922" y="8588051"/>
                      <a:ext cx="51486" cy="51482"/>
                    </a:xfrm>
                    <a:custGeom>
                      <a:avLst/>
                      <a:gdLst>
                        <a:gd name="connsiteX0" fmla="*/ 51486 w 51486"/>
                        <a:gd name="connsiteY0" fmla="*/ 25741 h 51482"/>
                        <a:gd name="connsiteX1" fmla="*/ 25743 w 51486"/>
                        <a:gd name="connsiteY1" fmla="*/ 51482 h 51482"/>
                        <a:gd name="connsiteX2" fmla="*/ 0 w 51486"/>
                        <a:gd name="connsiteY2" fmla="*/ 25741 h 51482"/>
                        <a:gd name="connsiteX3" fmla="*/ 25743 w 51486"/>
                        <a:gd name="connsiteY3" fmla="*/ 0 h 51482"/>
                        <a:gd name="connsiteX4" fmla="*/ 51486 w 51486"/>
                        <a:gd name="connsiteY4" fmla="*/ 25741 h 51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86" h="51482">
                          <a:moveTo>
                            <a:pt x="51486" y="25741"/>
                          </a:moveTo>
                          <a:cubicBezTo>
                            <a:pt x="51486" y="39957"/>
                            <a:pt x="39961" y="51482"/>
                            <a:pt x="25743" y="51482"/>
                          </a:cubicBezTo>
                          <a:cubicBezTo>
                            <a:pt x="11526" y="51482"/>
                            <a:pt x="0" y="39958"/>
                            <a:pt x="0" y="25741"/>
                          </a:cubicBezTo>
                          <a:cubicBezTo>
                            <a:pt x="0" y="11525"/>
                            <a:pt x="11525" y="0"/>
                            <a:pt x="25743" y="0"/>
                          </a:cubicBezTo>
                          <a:cubicBezTo>
                            <a:pt x="39960" y="0"/>
                            <a:pt x="51486" y="11524"/>
                            <a:pt x="51486" y="25741"/>
                          </a:cubicBezTo>
                          <a:close/>
                        </a:path>
                      </a:pathLst>
                    </a:custGeom>
                    <a:solidFill>
                      <a:srgbClr val="2E2E2E"/>
                    </a:solidFill>
                    <a:ln w="1446" cap="flat">
                      <a:noFill/>
                      <a:prstDash val="solid"/>
                      <a:miter/>
                    </a:ln>
                  </p:spPr>
                  <p:txBody>
                    <a:bodyPr rtlCol="0" anchor="ctr"/>
                    <a:lstStyle/>
                    <a:p>
                      <a:endParaRPr lang="fr-FR"/>
                    </a:p>
                  </p:txBody>
                </p:sp>
                <p:grpSp>
                  <p:nvGrpSpPr>
                    <p:cNvPr id="938" name="Graphique 595">
                      <a:extLst>
                        <a:ext uri="{FF2B5EF4-FFF2-40B4-BE49-F238E27FC236}">
                          <a16:creationId xmlns:a16="http://schemas.microsoft.com/office/drawing/2014/main" id="{2F86C699-79C9-7E29-7E4A-25E1CB549320}"/>
                        </a:ext>
                      </a:extLst>
                    </p:cNvPr>
                    <p:cNvGrpSpPr/>
                    <p:nvPr/>
                  </p:nvGrpSpPr>
                  <p:grpSpPr>
                    <a:xfrm>
                      <a:off x="4669355" y="7497317"/>
                      <a:ext cx="270289" cy="665927"/>
                      <a:chOff x="4669355" y="7497317"/>
                      <a:chExt cx="270289" cy="665927"/>
                    </a:xfrm>
                  </p:grpSpPr>
                  <p:sp>
                    <p:nvSpPr>
                      <p:cNvPr id="939" name="Forme libre 938">
                        <a:extLst>
                          <a:ext uri="{FF2B5EF4-FFF2-40B4-BE49-F238E27FC236}">
                            <a16:creationId xmlns:a16="http://schemas.microsoft.com/office/drawing/2014/main" id="{56102D76-5C41-EBFA-6D73-8E69D6BC223F}"/>
                          </a:ext>
                        </a:extLst>
                      </p:cNvPr>
                      <p:cNvSpPr/>
                      <p:nvPr/>
                    </p:nvSpPr>
                    <p:spPr>
                      <a:xfrm>
                        <a:off x="4669415" y="7497317"/>
                        <a:ext cx="270228" cy="600775"/>
                      </a:xfrm>
                      <a:custGeom>
                        <a:avLst/>
                        <a:gdLst>
                          <a:gd name="connsiteX0" fmla="*/ 202743 w 270228"/>
                          <a:gd name="connsiteY0" fmla="*/ 136 h 600775"/>
                          <a:gd name="connsiteX1" fmla="*/ 180182 w 270228"/>
                          <a:gd name="connsiteY1" fmla="*/ 25732 h 600775"/>
                          <a:gd name="connsiteX2" fmla="*/ 183364 w 270228"/>
                          <a:gd name="connsiteY2" fmla="*/ 237010 h 600775"/>
                          <a:gd name="connsiteX3" fmla="*/ 99627 w 270228"/>
                          <a:gd name="connsiteY3" fmla="*/ 260871 h 600775"/>
                          <a:gd name="connsiteX4" fmla="*/ 96446 w 270228"/>
                          <a:gd name="connsiteY4" fmla="*/ 255375 h 600775"/>
                          <a:gd name="connsiteX5" fmla="*/ 58266 w 270228"/>
                          <a:gd name="connsiteY5" fmla="*/ 241926 h 600775"/>
                          <a:gd name="connsiteX6" fmla="*/ 38742 w 270228"/>
                          <a:gd name="connsiteY6" fmla="*/ 278079 h 600775"/>
                          <a:gd name="connsiteX7" fmla="*/ 20374 w 270228"/>
                          <a:gd name="connsiteY7" fmla="*/ 283286 h 600775"/>
                          <a:gd name="connsiteX8" fmla="*/ 995 w 270228"/>
                          <a:gd name="connsiteY8" fmla="*/ 317558 h 600775"/>
                          <a:gd name="connsiteX9" fmla="*/ 32957 w 270228"/>
                          <a:gd name="connsiteY9" fmla="*/ 337370 h 600775"/>
                          <a:gd name="connsiteX10" fmla="*/ 21242 w 270228"/>
                          <a:gd name="connsiteY10" fmla="*/ 368173 h 600775"/>
                          <a:gd name="connsiteX11" fmla="*/ 55518 w 270228"/>
                          <a:gd name="connsiteY11" fmla="*/ 387550 h 600775"/>
                          <a:gd name="connsiteX12" fmla="*/ 60435 w 270228"/>
                          <a:gd name="connsiteY12" fmla="*/ 386104 h 600775"/>
                          <a:gd name="connsiteX13" fmla="*/ 44671 w 270228"/>
                          <a:gd name="connsiteY13" fmla="*/ 419076 h 600775"/>
                          <a:gd name="connsiteX14" fmla="*/ 78946 w 270228"/>
                          <a:gd name="connsiteY14" fmla="*/ 438454 h 600775"/>
                          <a:gd name="connsiteX15" fmla="*/ 82707 w 270228"/>
                          <a:gd name="connsiteY15" fmla="*/ 437441 h 600775"/>
                          <a:gd name="connsiteX16" fmla="*/ 107726 w 270228"/>
                          <a:gd name="connsiteY16" fmla="*/ 527824 h 600775"/>
                          <a:gd name="connsiteX17" fmla="*/ 112065 w 270228"/>
                          <a:gd name="connsiteY17" fmla="*/ 538669 h 600775"/>
                          <a:gd name="connsiteX18" fmla="*/ 195223 w 270228"/>
                          <a:gd name="connsiteY18" fmla="*/ 600419 h 600775"/>
                          <a:gd name="connsiteX19" fmla="*/ 270137 w 270228"/>
                          <a:gd name="connsiteY19" fmla="*/ 532162 h 600775"/>
                          <a:gd name="connsiteX20" fmla="*/ 230655 w 270228"/>
                          <a:gd name="connsiteY20" fmla="*/ 22840 h 600775"/>
                          <a:gd name="connsiteX21" fmla="*/ 202743 w 270228"/>
                          <a:gd name="connsiteY21" fmla="*/ 136 h 600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0228" h="600775">
                            <a:moveTo>
                              <a:pt x="202743" y="136"/>
                            </a:moveTo>
                            <a:cubicBezTo>
                              <a:pt x="189727" y="1582"/>
                              <a:pt x="179893" y="12717"/>
                              <a:pt x="180182" y="25732"/>
                            </a:cubicBezTo>
                            <a:lnTo>
                              <a:pt x="183364" y="237010"/>
                            </a:lnTo>
                            <a:cubicBezTo>
                              <a:pt x="168323" y="241348"/>
                              <a:pt x="133324" y="251182"/>
                              <a:pt x="99627" y="260871"/>
                            </a:cubicBezTo>
                            <a:lnTo>
                              <a:pt x="96446" y="255375"/>
                            </a:lnTo>
                            <a:cubicBezTo>
                              <a:pt x="88636" y="242216"/>
                              <a:pt x="72583" y="236576"/>
                              <a:pt x="58266" y="241926"/>
                            </a:cubicBezTo>
                            <a:cubicBezTo>
                              <a:pt x="43659" y="247567"/>
                              <a:pt x="35415" y="263040"/>
                              <a:pt x="38742" y="278079"/>
                            </a:cubicBezTo>
                            <a:cubicBezTo>
                              <a:pt x="29052" y="280827"/>
                              <a:pt x="22399" y="282707"/>
                              <a:pt x="20374" y="283286"/>
                            </a:cubicBezTo>
                            <a:cubicBezTo>
                              <a:pt x="5623" y="287479"/>
                              <a:pt x="-3055" y="302808"/>
                              <a:pt x="995" y="317558"/>
                            </a:cubicBezTo>
                            <a:cubicBezTo>
                              <a:pt x="4900" y="331586"/>
                              <a:pt x="18928" y="340118"/>
                              <a:pt x="32957" y="337370"/>
                            </a:cubicBezTo>
                            <a:cubicBezTo>
                              <a:pt x="22978" y="343878"/>
                              <a:pt x="17916" y="356170"/>
                              <a:pt x="21242" y="368173"/>
                            </a:cubicBezTo>
                            <a:cubicBezTo>
                              <a:pt x="25436" y="382923"/>
                              <a:pt x="40766" y="391600"/>
                              <a:pt x="55518" y="387550"/>
                            </a:cubicBezTo>
                            <a:cubicBezTo>
                              <a:pt x="56530" y="387261"/>
                              <a:pt x="58266" y="386827"/>
                              <a:pt x="60435" y="386104"/>
                            </a:cubicBezTo>
                            <a:cubicBezTo>
                              <a:pt x="47852" y="391600"/>
                              <a:pt x="40911" y="405627"/>
                              <a:pt x="44671" y="419076"/>
                            </a:cubicBezTo>
                            <a:cubicBezTo>
                              <a:pt x="48865" y="433826"/>
                              <a:pt x="64195" y="442503"/>
                              <a:pt x="78946" y="438454"/>
                            </a:cubicBezTo>
                            <a:cubicBezTo>
                              <a:pt x="79814" y="438164"/>
                              <a:pt x="81116" y="437875"/>
                              <a:pt x="82707" y="437441"/>
                            </a:cubicBezTo>
                            <a:lnTo>
                              <a:pt x="107726" y="527824"/>
                            </a:lnTo>
                            <a:cubicBezTo>
                              <a:pt x="108739" y="531728"/>
                              <a:pt x="110185" y="535344"/>
                              <a:pt x="112065" y="538669"/>
                            </a:cubicBezTo>
                            <a:cubicBezTo>
                              <a:pt x="122622" y="568604"/>
                              <a:pt x="156464" y="604757"/>
                              <a:pt x="195223" y="600419"/>
                            </a:cubicBezTo>
                            <a:cubicBezTo>
                              <a:pt x="256253" y="593767"/>
                              <a:pt x="271583" y="555300"/>
                              <a:pt x="270137" y="532162"/>
                            </a:cubicBezTo>
                            <a:lnTo>
                              <a:pt x="230655" y="22840"/>
                            </a:lnTo>
                            <a:cubicBezTo>
                              <a:pt x="229643" y="8957"/>
                              <a:pt x="216916" y="-1310"/>
                              <a:pt x="202743" y="136"/>
                            </a:cubicBezTo>
                            <a:close/>
                          </a:path>
                        </a:pathLst>
                      </a:custGeom>
                      <a:solidFill>
                        <a:srgbClr val="FFFFFF"/>
                      </a:solidFill>
                      <a:ln w="1446" cap="flat">
                        <a:noFill/>
                        <a:prstDash val="solid"/>
                        <a:miter/>
                      </a:ln>
                    </p:spPr>
                    <p:txBody>
                      <a:bodyPr rtlCol="0" anchor="ctr"/>
                      <a:lstStyle/>
                      <a:p>
                        <a:endParaRPr lang="fr-FR"/>
                      </a:p>
                    </p:txBody>
                  </p:sp>
                  <p:sp>
                    <p:nvSpPr>
                      <p:cNvPr id="940" name="Forme libre 939">
                        <a:extLst>
                          <a:ext uri="{FF2B5EF4-FFF2-40B4-BE49-F238E27FC236}">
                            <a16:creationId xmlns:a16="http://schemas.microsoft.com/office/drawing/2014/main" id="{D1AF7BB4-4B52-69FA-562D-6D21F38577CB}"/>
                          </a:ext>
                        </a:extLst>
                      </p:cNvPr>
                      <p:cNvSpPr/>
                      <p:nvPr/>
                    </p:nvSpPr>
                    <p:spPr>
                      <a:xfrm>
                        <a:off x="4669355" y="7497727"/>
                        <a:ext cx="265425" cy="665518"/>
                      </a:xfrm>
                      <a:custGeom>
                        <a:avLst/>
                        <a:gdLst>
                          <a:gd name="connsiteX0" fmla="*/ 130782 w 265425"/>
                          <a:gd name="connsiteY0" fmla="*/ 570075 h 665518"/>
                          <a:gd name="connsiteX1" fmla="*/ 112126 w 265425"/>
                          <a:gd name="connsiteY1" fmla="*/ 538694 h 665518"/>
                          <a:gd name="connsiteX2" fmla="*/ 107787 w 265425"/>
                          <a:gd name="connsiteY2" fmla="*/ 527848 h 665518"/>
                          <a:gd name="connsiteX3" fmla="*/ 82767 w 265425"/>
                          <a:gd name="connsiteY3" fmla="*/ 437466 h 665518"/>
                          <a:gd name="connsiteX4" fmla="*/ 79007 w 265425"/>
                          <a:gd name="connsiteY4" fmla="*/ 438478 h 665518"/>
                          <a:gd name="connsiteX5" fmla="*/ 44732 w 265425"/>
                          <a:gd name="connsiteY5" fmla="*/ 419100 h 665518"/>
                          <a:gd name="connsiteX6" fmla="*/ 60496 w 265425"/>
                          <a:gd name="connsiteY6" fmla="*/ 386129 h 665518"/>
                          <a:gd name="connsiteX7" fmla="*/ 55578 w 265425"/>
                          <a:gd name="connsiteY7" fmla="*/ 387575 h 665518"/>
                          <a:gd name="connsiteX8" fmla="*/ 21303 w 265425"/>
                          <a:gd name="connsiteY8" fmla="*/ 368197 h 665518"/>
                          <a:gd name="connsiteX9" fmla="*/ 33017 w 265425"/>
                          <a:gd name="connsiteY9" fmla="*/ 337395 h 665518"/>
                          <a:gd name="connsiteX10" fmla="*/ 1056 w 265425"/>
                          <a:gd name="connsiteY10" fmla="*/ 317583 h 665518"/>
                          <a:gd name="connsiteX11" fmla="*/ 20435 w 265425"/>
                          <a:gd name="connsiteY11" fmla="*/ 283310 h 665518"/>
                          <a:gd name="connsiteX12" fmla="*/ 38802 w 265425"/>
                          <a:gd name="connsiteY12" fmla="*/ 278104 h 665518"/>
                          <a:gd name="connsiteX13" fmla="*/ 58326 w 265425"/>
                          <a:gd name="connsiteY13" fmla="*/ 241951 h 665518"/>
                          <a:gd name="connsiteX14" fmla="*/ 96506 w 265425"/>
                          <a:gd name="connsiteY14" fmla="*/ 255400 h 665518"/>
                          <a:gd name="connsiteX15" fmla="*/ 99688 w 265425"/>
                          <a:gd name="connsiteY15" fmla="*/ 260895 h 665518"/>
                          <a:gd name="connsiteX16" fmla="*/ 183425 w 265425"/>
                          <a:gd name="connsiteY16" fmla="*/ 237035 h 665518"/>
                          <a:gd name="connsiteX17" fmla="*/ 180243 w 265425"/>
                          <a:gd name="connsiteY17" fmla="*/ 25757 h 665518"/>
                          <a:gd name="connsiteX18" fmla="*/ 202804 w 265425"/>
                          <a:gd name="connsiteY18" fmla="*/ 161 h 665518"/>
                          <a:gd name="connsiteX19" fmla="*/ 230860 w 265425"/>
                          <a:gd name="connsiteY19" fmla="*/ 23154 h 665518"/>
                          <a:gd name="connsiteX20" fmla="*/ 265425 w 265425"/>
                          <a:gd name="connsiteY20" fmla="*/ 509338 h 665518"/>
                          <a:gd name="connsiteX21" fmla="*/ 265425 w 265425"/>
                          <a:gd name="connsiteY21" fmla="*/ 665519 h 665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5425" h="665518">
                            <a:moveTo>
                              <a:pt x="130782" y="570075"/>
                            </a:moveTo>
                            <a:cubicBezTo>
                              <a:pt x="122249" y="560097"/>
                              <a:pt x="115886" y="549106"/>
                              <a:pt x="112126" y="538694"/>
                            </a:cubicBezTo>
                            <a:cubicBezTo>
                              <a:pt x="110390" y="535368"/>
                              <a:pt x="108944" y="531753"/>
                              <a:pt x="107787" y="527848"/>
                            </a:cubicBezTo>
                            <a:lnTo>
                              <a:pt x="82767" y="437466"/>
                            </a:lnTo>
                            <a:cubicBezTo>
                              <a:pt x="81176" y="437900"/>
                              <a:pt x="79875" y="438334"/>
                              <a:pt x="79007" y="438478"/>
                            </a:cubicBezTo>
                            <a:cubicBezTo>
                              <a:pt x="64256" y="442672"/>
                              <a:pt x="48781" y="433996"/>
                              <a:pt x="44732" y="419100"/>
                            </a:cubicBezTo>
                            <a:cubicBezTo>
                              <a:pt x="40972" y="405507"/>
                              <a:pt x="47913" y="391480"/>
                              <a:pt x="60496" y="386129"/>
                            </a:cubicBezTo>
                            <a:cubicBezTo>
                              <a:pt x="58326" y="386708"/>
                              <a:pt x="56735" y="387286"/>
                              <a:pt x="55578" y="387575"/>
                            </a:cubicBezTo>
                            <a:cubicBezTo>
                              <a:pt x="40827" y="391769"/>
                              <a:pt x="25352" y="383092"/>
                              <a:pt x="21303" y="368197"/>
                            </a:cubicBezTo>
                            <a:cubicBezTo>
                              <a:pt x="17976" y="356194"/>
                              <a:pt x="23038" y="343758"/>
                              <a:pt x="33017" y="337395"/>
                            </a:cubicBezTo>
                            <a:cubicBezTo>
                              <a:pt x="18989" y="339998"/>
                              <a:pt x="4960" y="331466"/>
                              <a:pt x="1056" y="317583"/>
                            </a:cubicBezTo>
                            <a:cubicBezTo>
                              <a:pt x="-3138" y="302833"/>
                              <a:pt x="5539" y="287359"/>
                              <a:pt x="20435" y="283310"/>
                            </a:cubicBezTo>
                            <a:cubicBezTo>
                              <a:pt x="22460" y="282732"/>
                              <a:pt x="29112" y="280852"/>
                              <a:pt x="38802" y="278104"/>
                            </a:cubicBezTo>
                            <a:cubicBezTo>
                              <a:pt x="35476" y="262920"/>
                              <a:pt x="43574" y="247447"/>
                              <a:pt x="58326" y="241951"/>
                            </a:cubicBezTo>
                            <a:cubicBezTo>
                              <a:pt x="72644" y="236456"/>
                              <a:pt x="88841" y="242240"/>
                              <a:pt x="96506" y="255400"/>
                            </a:cubicBezTo>
                            <a:lnTo>
                              <a:pt x="99688" y="260895"/>
                            </a:lnTo>
                            <a:cubicBezTo>
                              <a:pt x="133530" y="251206"/>
                              <a:pt x="168528" y="241228"/>
                              <a:pt x="183425" y="237035"/>
                            </a:cubicBezTo>
                            <a:lnTo>
                              <a:pt x="180243" y="25757"/>
                            </a:lnTo>
                            <a:cubicBezTo>
                              <a:pt x="180098" y="12742"/>
                              <a:pt x="189788" y="1607"/>
                              <a:pt x="202804" y="161"/>
                            </a:cubicBezTo>
                            <a:cubicBezTo>
                              <a:pt x="216977" y="-1430"/>
                              <a:pt x="229559" y="8982"/>
                              <a:pt x="230860" y="23154"/>
                            </a:cubicBezTo>
                            <a:lnTo>
                              <a:pt x="265425" y="509338"/>
                            </a:lnTo>
                            <a:lnTo>
                              <a:pt x="265425" y="665519"/>
                            </a:lnTo>
                          </a:path>
                        </a:pathLst>
                      </a:custGeom>
                      <a:noFill/>
                      <a:ln w="14459" cap="rnd">
                        <a:solidFill>
                          <a:srgbClr val="2E2E2E"/>
                        </a:solidFill>
                        <a:prstDash val="solid"/>
                        <a:round/>
                      </a:ln>
                    </p:spPr>
                    <p:txBody>
                      <a:bodyPr rtlCol="0" anchor="ctr"/>
                      <a:lstStyle/>
                      <a:p>
                        <a:endParaRPr lang="fr-FR"/>
                      </a:p>
                    </p:txBody>
                  </p:sp>
                  <p:sp>
                    <p:nvSpPr>
                      <p:cNvPr id="941" name="Forme libre 940">
                        <a:extLst>
                          <a:ext uri="{FF2B5EF4-FFF2-40B4-BE49-F238E27FC236}">
                            <a16:creationId xmlns:a16="http://schemas.microsoft.com/office/drawing/2014/main" id="{7A39F3E9-A3E2-DC14-CBC0-8918A1711718}"/>
                          </a:ext>
                        </a:extLst>
                      </p:cNvPr>
                      <p:cNvSpPr/>
                      <p:nvPr/>
                    </p:nvSpPr>
                    <p:spPr>
                      <a:xfrm>
                        <a:off x="4827470" y="7850884"/>
                        <a:ext cx="19379" cy="5495"/>
                      </a:xfrm>
                      <a:custGeom>
                        <a:avLst/>
                        <a:gdLst>
                          <a:gd name="connsiteX0" fmla="*/ 0 w 19379"/>
                          <a:gd name="connsiteY0" fmla="*/ 5495 h 5495"/>
                          <a:gd name="connsiteX1" fmla="*/ 19379 w 19379"/>
                          <a:gd name="connsiteY1" fmla="*/ 0 h 5495"/>
                        </a:gdLst>
                        <a:ahLst/>
                        <a:cxnLst>
                          <a:cxn ang="0">
                            <a:pos x="connsiteX0" y="connsiteY0"/>
                          </a:cxn>
                          <a:cxn ang="0">
                            <a:pos x="connsiteX1" y="connsiteY1"/>
                          </a:cxn>
                        </a:cxnLst>
                        <a:rect l="l" t="t" r="r" b="b"/>
                        <a:pathLst>
                          <a:path w="19379" h="5495">
                            <a:moveTo>
                              <a:pt x="0" y="5495"/>
                            </a:moveTo>
                            <a:cubicBezTo>
                              <a:pt x="6508" y="3615"/>
                              <a:pt x="13016" y="1880"/>
                              <a:pt x="19379" y="0"/>
                            </a:cubicBezTo>
                          </a:path>
                        </a:pathLst>
                      </a:custGeom>
                      <a:noFill/>
                      <a:ln w="14459" cap="rnd">
                        <a:solidFill>
                          <a:srgbClr val="2E2E2E"/>
                        </a:solidFill>
                        <a:prstDash val="solid"/>
                        <a:round/>
                      </a:ln>
                    </p:spPr>
                    <p:txBody>
                      <a:bodyPr rtlCol="0" anchor="ctr"/>
                      <a:lstStyle/>
                      <a:p>
                        <a:endParaRPr lang="fr-FR"/>
                      </a:p>
                    </p:txBody>
                  </p:sp>
                  <p:sp>
                    <p:nvSpPr>
                      <p:cNvPr id="942" name="Forme libre 941">
                        <a:extLst>
                          <a:ext uri="{FF2B5EF4-FFF2-40B4-BE49-F238E27FC236}">
                            <a16:creationId xmlns:a16="http://schemas.microsoft.com/office/drawing/2014/main" id="{3E137C8C-3988-905D-7B01-58A98FAC5AEC}"/>
                          </a:ext>
                        </a:extLst>
                      </p:cNvPr>
                      <p:cNvSpPr/>
                      <p:nvPr/>
                    </p:nvSpPr>
                    <p:spPr>
                      <a:xfrm>
                        <a:off x="4727247" y="7881542"/>
                        <a:ext cx="7954" cy="2892"/>
                      </a:xfrm>
                      <a:custGeom>
                        <a:avLst/>
                        <a:gdLst>
                          <a:gd name="connsiteX0" fmla="*/ 0 w 7954"/>
                          <a:gd name="connsiteY0" fmla="*/ 2892 h 2892"/>
                          <a:gd name="connsiteX1" fmla="*/ 7954 w 7954"/>
                          <a:gd name="connsiteY1" fmla="*/ 0 h 2892"/>
                        </a:gdLst>
                        <a:ahLst/>
                        <a:cxnLst>
                          <a:cxn ang="0">
                            <a:pos x="connsiteX0" y="connsiteY0"/>
                          </a:cxn>
                          <a:cxn ang="0">
                            <a:pos x="connsiteX1" y="connsiteY1"/>
                          </a:cxn>
                        </a:cxnLst>
                        <a:rect l="l" t="t" r="r" b="b"/>
                        <a:pathLst>
                          <a:path w="7954" h="2892">
                            <a:moveTo>
                              <a:pt x="0" y="2892"/>
                            </a:moveTo>
                            <a:cubicBezTo>
                              <a:pt x="2603" y="1735"/>
                              <a:pt x="5206" y="867"/>
                              <a:pt x="7954" y="0"/>
                            </a:cubicBezTo>
                          </a:path>
                        </a:pathLst>
                      </a:custGeom>
                      <a:noFill/>
                      <a:ln w="14459" cap="rnd">
                        <a:solidFill>
                          <a:srgbClr val="2E2E2E"/>
                        </a:solidFill>
                        <a:prstDash val="solid"/>
                        <a:round/>
                      </a:ln>
                    </p:spPr>
                    <p:txBody>
                      <a:bodyPr rtlCol="0" anchor="ctr"/>
                      <a:lstStyle/>
                      <a:p>
                        <a:endParaRPr lang="fr-FR"/>
                      </a:p>
                    </p:txBody>
                  </p:sp>
                  <p:sp>
                    <p:nvSpPr>
                      <p:cNvPr id="943" name="Forme libre 942">
                        <a:extLst>
                          <a:ext uri="{FF2B5EF4-FFF2-40B4-BE49-F238E27FC236}">
                            <a16:creationId xmlns:a16="http://schemas.microsoft.com/office/drawing/2014/main" id="{B64DDDAD-E538-8794-5F3F-C59C0F738219}"/>
                          </a:ext>
                        </a:extLst>
                      </p:cNvPr>
                      <p:cNvSpPr/>
                      <p:nvPr/>
                    </p:nvSpPr>
                    <p:spPr>
                      <a:xfrm>
                        <a:off x="4800137" y="7797378"/>
                        <a:ext cx="35143" cy="9978"/>
                      </a:xfrm>
                      <a:custGeom>
                        <a:avLst/>
                        <a:gdLst>
                          <a:gd name="connsiteX0" fmla="*/ 0 w 35143"/>
                          <a:gd name="connsiteY0" fmla="*/ 9978 h 9978"/>
                          <a:gd name="connsiteX1" fmla="*/ 35143 w 35143"/>
                          <a:gd name="connsiteY1" fmla="*/ 0 h 9978"/>
                        </a:gdLst>
                        <a:ahLst/>
                        <a:cxnLst>
                          <a:cxn ang="0">
                            <a:pos x="connsiteX0" y="connsiteY0"/>
                          </a:cxn>
                          <a:cxn ang="0">
                            <a:pos x="connsiteX1" y="connsiteY1"/>
                          </a:cxn>
                        </a:cxnLst>
                        <a:rect l="l" t="t" r="r" b="b"/>
                        <a:pathLst>
                          <a:path w="35143" h="9978">
                            <a:moveTo>
                              <a:pt x="0" y="9978"/>
                            </a:moveTo>
                            <a:cubicBezTo>
                              <a:pt x="11715" y="6652"/>
                              <a:pt x="23429" y="3326"/>
                              <a:pt x="35143" y="0"/>
                            </a:cubicBezTo>
                          </a:path>
                        </a:pathLst>
                      </a:custGeom>
                      <a:noFill/>
                      <a:ln w="14459" cap="rnd">
                        <a:solidFill>
                          <a:srgbClr val="2E2E2E"/>
                        </a:solidFill>
                        <a:prstDash val="solid"/>
                        <a:round/>
                      </a:ln>
                    </p:spPr>
                    <p:txBody>
                      <a:bodyPr rtlCol="0" anchor="ctr"/>
                      <a:lstStyle/>
                      <a:p>
                        <a:endParaRPr lang="fr-FR"/>
                      </a:p>
                    </p:txBody>
                  </p:sp>
                  <p:sp>
                    <p:nvSpPr>
                      <p:cNvPr id="944" name="Forme libre 943">
                        <a:extLst>
                          <a:ext uri="{FF2B5EF4-FFF2-40B4-BE49-F238E27FC236}">
                            <a16:creationId xmlns:a16="http://schemas.microsoft.com/office/drawing/2014/main" id="{69590277-06BE-47F7-C197-E0131614FDB4}"/>
                          </a:ext>
                        </a:extLst>
                      </p:cNvPr>
                      <p:cNvSpPr/>
                      <p:nvPr/>
                    </p:nvSpPr>
                    <p:spPr>
                      <a:xfrm>
                        <a:off x="4702372" y="7829337"/>
                        <a:ext cx="20536" cy="5784"/>
                      </a:xfrm>
                      <a:custGeom>
                        <a:avLst/>
                        <a:gdLst>
                          <a:gd name="connsiteX0" fmla="*/ 0 w 20536"/>
                          <a:gd name="connsiteY0" fmla="*/ 5784 h 5784"/>
                          <a:gd name="connsiteX1" fmla="*/ 20536 w 20536"/>
                          <a:gd name="connsiteY1" fmla="*/ 0 h 5784"/>
                        </a:gdLst>
                        <a:ahLst/>
                        <a:cxnLst>
                          <a:cxn ang="0">
                            <a:pos x="connsiteX0" y="connsiteY0"/>
                          </a:cxn>
                          <a:cxn ang="0">
                            <a:pos x="connsiteX1" y="connsiteY1"/>
                          </a:cxn>
                        </a:cxnLst>
                        <a:rect l="l" t="t" r="r" b="b"/>
                        <a:pathLst>
                          <a:path w="20536" h="5784">
                            <a:moveTo>
                              <a:pt x="0" y="5784"/>
                            </a:moveTo>
                            <a:cubicBezTo>
                              <a:pt x="5206" y="4338"/>
                              <a:pt x="15330" y="1591"/>
                              <a:pt x="20536" y="0"/>
                            </a:cubicBezTo>
                          </a:path>
                        </a:pathLst>
                      </a:custGeom>
                      <a:noFill/>
                      <a:ln w="14459" cap="rnd">
                        <a:solidFill>
                          <a:srgbClr val="2E2E2E"/>
                        </a:solidFill>
                        <a:prstDash val="solid"/>
                        <a:round/>
                      </a:ln>
                    </p:spPr>
                    <p:txBody>
                      <a:bodyPr rtlCol="0" anchor="ctr"/>
                      <a:lstStyle/>
                      <a:p>
                        <a:endParaRPr lang="fr-FR"/>
                      </a:p>
                    </p:txBody>
                  </p:sp>
                  <p:sp>
                    <p:nvSpPr>
                      <p:cNvPr id="945" name="Forme libre 944">
                        <a:extLst>
                          <a:ext uri="{FF2B5EF4-FFF2-40B4-BE49-F238E27FC236}">
                            <a16:creationId xmlns:a16="http://schemas.microsoft.com/office/drawing/2014/main" id="{0918DB4A-67C8-E72F-B575-71209EFAB081}"/>
                          </a:ext>
                        </a:extLst>
                      </p:cNvPr>
                      <p:cNvSpPr/>
                      <p:nvPr/>
                    </p:nvSpPr>
                    <p:spPr>
                      <a:xfrm>
                        <a:off x="4707293" y="7734472"/>
                        <a:ext cx="149679" cy="196527"/>
                      </a:xfrm>
                      <a:custGeom>
                        <a:avLst/>
                        <a:gdLst>
                          <a:gd name="connsiteX0" fmla="*/ 145486 w 149679"/>
                          <a:gd name="connsiteY0" fmla="*/ 0 h 196527"/>
                          <a:gd name="connsiteX1" fmla="*/ 149680 w 149679"/>
                          <a:gd name="connsiteY1" fmla="*/ 139695 h 196527"/>
                          <a:gd name="connsiteX2" fmla="*/ 134784 w 149679"/>
                          <a:gd name="connsiteY2" fmla="*/ 147938 h 196527"/>
                          <a:gd name="connsiteX3" fmla="*/ 58423 w 149679"/>
                          <a:gd name="connsiteY3" fmla="*/ 18510 h 196527"/>
                          <a:gd name="connsiteX4" fmla="*/ 20243 w 149679"/>
                          <a:gd name="connsiteY4" fmla="*/ 5061 h 196527"/>
                          <a:gd name="connsiteX5" fmla="*/ 20243 w 149679"/>
                          <a:gd name="connsiteY5" fmla="*/ 5061 h 196527"/>
                          <a:gd name="connsiteX6" fmla="*/ 1153 w 149679"/>
                          <a:gd name="connsiteY6" fmla="*/ 42805 h 196527"/>
                          <a:gd name="connsiteX7" fmla="*/ 43816 w 149679"/>
                          <a:gd name="connsiteY7" fmla="*/ 196527 h 19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679" h="196527">
                            <a:moveTo>
                              <a:pt x="145486" y="0"/>
                            </a:moveTo>
                            <a:lnTo>
                              <a:pt x="149680" y="139695"/>
                            </a:lnTo>
                            <a:lnTo>
                              <a:pt x="134784" y="147938"/>
                            </a:lnTo>
                            <a:lnTo>
                              <a:pt x="58423" y="18510"/>
                            </a:lnTo>
                            <a:cubicBezTo>
                              <a:pt x="50614" y="5351"/>
                              <a:pt x="34560" y="-289"/>
                              <a:pt x="20243" y="5061"/>
                            </a:cubicBezTo>
                            <a:lnTo>
                              <a:pt x="20243" y="5061"/>
                            </a:lnTo>
                            <a:cubicBezTo>
                              <a:pt x="5058" y="10846"/>
                              <a:pt x="-3186" y="27187"/>
                              <a:pt x="1153" y="42805"/>
                            </a:cubicBezTo>
                            <a:lnTo>
                              <a:pt x="43816" y="196527"/>
                            </a:lnTo>
                          </a:path>
                        </a:pathLst>
                      </a:custGeom>
                      <a:noFill/>
                      <a:ln w="14459" cap="rnd">
                        <a:solidFill>
                          <a:srgbClr val="2E2E2E"/>
                        </a:solidFill>
                        <a:prstDash val="solid"/>
                        <a:round/>
                      </a:ln>
                    </p:spPr>
                    <p:txBody>
                      <a:bodyPr rtlCol="0" anchor="ctr"/>
                      <a:lstStyle/>
                      <a:p>
                        <a:endParaRPr lang="fr-FR"/>
                      </a:p>
                    </p:txBody>
                  </p:sp>
                </p:grpSp>
              </p:grpSp>
            </p:grpSp>
            <p:grpSp>
              <p:nvGrpSpPr>
                <p:cNvPr id="946" name="Graphique 595">
                  <a:extLst>
                    <a:ext uri="{FF2B5EF4-FFF2-40B4-BE49-F238E27FC236}">
                      <a16:creationId xmlns:a16="http://schemas.microsoft.com/office/drawing/2014/main" id="{7B42EBFF-8E85-ED50-1EC8-9BD5B179452C}"/>
                    </a:ext>
                  </a:extLst>
                </p:cNvPr>
                <p:cNvGrpSpPr/>
                <p:nvPr/>
              </p:nvGrpSpPr>
              <p:grpSpPr>
                <a:xfrm>
                  <a:off x="4010835" y="9139808"/>
                  <a:ext cx="1807008" cy="809246"/>
                  <a:chOff x="4010835" y="9139808"/>
                  <a:chExt cx="1807008" cy="809246"/>
                </a:xfrm>
                <a:solidFill>
                  <a:srgbClr val="FFFFFF"/>
                </a:solidFill>
              </p:grpSpPr>
              <p:sp>
                <p:nvSpPr>
                  <p:cNvPr id="947" name="Forme libre 946">
                    <a:extLst>
                      <a:ext uri="{FF2B5EF4-FFF2-40B4-BE49-F238E27FC236}">
                        <a16:creationId xmlns:a16="http://schemas.microsoft.com/office/drawing/2014/main" id="{A79392A6-5F3E-09E1-682F-E63DDEE5B1FD}"/>
                      </a:ext>
                    </a:extLst>
                  </p:cNvPr>
                  <p:cNvSpPr/>
                  <p:nvPr/>
                </p:nvSpPr>
                <p:spPr>
                  <a:xfrm>
                    <a:off x="4389554" y="9896850"/>
                    <a:ext cx="1428289" cy="52204"/>
                  </a:xfrm>
                  <a:custGeom>
                    <a:avLst/>
                    <a:gdLst>
                      <a:gd name="connsiteX0" fmla="*/ 1377383 w 1428289"/>
                      <a:gd name="connsiteY0" fmla="*/ 52204 h 52204"/>
                      <a:gd name="connsiteX1" fmla="*/ 1428290 w 1428289"/>
                      <a:gd name="connsiteY1" fmla="*/ 0 h 52204"/>
                      <a:gd name="connsiteX2" fmla="*/ 0 w 1428289"/>
                      <a:gd name="connsiteY2" fmla="*/ 0 h 52204"/>
                      <a:gd name="connsiteX3" fmla="*/ 48593 w 1428289"/>
                      <a:gd name="connsiteY3" fmla="*/ 52204 h 52204"/>
                      <a:gd name="connsiteX4" fmla="*/ 1377383 w 1428289"/>
                      <a:gd name="connsiteY4" fmla="*/ 52204 h 522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289" h="52204">
                        <a:moveTo>
                          <a:pt x="1377383" y="52204"/>
                        </a:moveTo>
                        <a:cubicBezTo>
                          <a:pt x="1406308" y="47722"/>
                          <a:pt x="1420336" y="26897"/>
                          <a:pt x="1428290" y="0"/>
                        </a:cubicBezTo>
                        <a:lnTo>
                          <a:pt x="0" y="0"/>
                        </a:lnTo>
                        <a:cubicBezTo>
                          <a:pt x="7954" y="27042"/>
                          <a:pt x="20102" y="47722"/>
                          <a:pt x="48593" y="52204"/>
                        </a:cubicBezTo>
                        <a:lnTo>
                          <a:pt x="1377383" y="52204"/>
                        </a:lnTo>
                        <a:close/>
                      </a:path>
                    </a:pathLst>
                  </a:custGeom>
                  <a:solidFill>
                    <a:srgbClr val="FFFFFF"/>
                  </a:solidFill>
                  <a:ln w="14459" cap="rnd">
                    <a:solidFill>
                      <a:srgbClr val="2E2E2E"/>
                    </a:solidFill>
                    <a:prstDash val="solid"/>
                    <a:round/>
                  </a:ln>
                </p:spPr>
                <p:txBody>
                  <a:bodyPr rtlCol="0" anchor="ctr"/>
                  <a:lstStyle/>
                  <a:p>
                    <a:endParaRPr lang="fr-FR"/>
                  </a:p>
                </p:txBody>
              </p:sp>
              <p:sp>
                <p:nvSpPr>
                  <p:cNvPr id="948" name="Forme libre 947">
                    <a:extLst>
                      <a:ext uri="{FF2B5EF4-FFF2-40B4-BE49-F238E27FC236}">
                        <a16:creationId xmlns:a16="http://schemas.microsoft.com/office/drawing/2014/main" id="{AA4EE7DC-D06C-339B-8DBB-390619605F97}"/>
                      </a:ext>
                    </a:extLst>
                  </p:cNvPr>
                  <p:cNvSpPr/>
                  <p:nvPr/>
                </p:nvSpPr>
                <p:spPr>
                  <a:xfrm>
                    <a:off x="4010835" y="9139808"/>
                    <a:ext cx="1250310" cy="758054"/>
                  </a:xfrm>
                  <a:custGeom>
                    <a:avLst/>
                    <a:gdLst>
                      <a:gd name="connsiteX0" fmla="*/ 375971 w 1250310"/>
                      <a:gd name="connsiteY0" fmla="*/ 758054 h 758054"/>
                      <a:gd name="connsiteX1" fmla="*/ 1195691 w 1250310"/>
                      <a:gd name="connsiteY1" fmla="*/ 758054 h 758054"/>
                      <a:gd name="connsiteX2" fmla="*/ 1244428 w 1250310"/>
                      <a:gd name="connsiteY2" fmla="*/ 681989 h 758054"/>
                      <a:gd name="connsiteX3" fmla="*/ 982807 w 1250310"/>
                      <a:gd name="connsiteY3" fmla="*/ 41793 h 758054"/>
                      <a:gd name="connsiteX4" fmla="*/ 921776 w 1250310"/>
                      <a:gd name="connsiteY4" fmla="*/ 0 h 758054"/>
                      <a:gd name="connsiteX5" fmla="*/ 30035 w 1250310"/>
                      <a:gd name="connsiteY5" fmla="*/ 0 h 758054"/>
                      <a:gd name="connsiteX6" fmla="*/ 3279 w 1250310"/>
                      <a:gd name="connsiteY6" fmla="*/ 41793 h 758054"/>
                      <a:gd name="connsiteX7" fmla="*/ 264901 w 1250310"/>
                      <a:gd name="connsiteY7" fmla="*/ 681989 h 758054"/>
                      <a:gd name="connsiteX8" fmla="*/ 375971 w 1250310"/>
                      <a:gd name="connsiteY8" fmla="*/ 758054 h 758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0310" h="758054">
                        <a:moveTo>
                          <a:pt x="375971" y="758054"/>
                        </a:moveTo>
                        <a:lnTo>
                          <a:pt x="1195691" y="758054"/>
                        </a:lnTo>
                        <a:cubicBezTo>
                          <a:pt x="1239800" y="758054"/>
                          <a:pt x="1261638" y="723926"/>
                          <a:pt x="1244428" y="681989"/>
                        </a:cubicBezTo>
                        <a:lnTo>
                          <a:pt x="982807" y="41793"/>
                        </a:lnTo>
                        <a:cubicBezTo>
                          <a:pt x="973406" y="18655"/>
                          <a:pt x="946073" y="0"/>
                          <a:pt x="921776" y="0"/>
                        </a:cubicBezTo>
                        <a:lnTo>
                          <a:pt x="30035" y="0"/>
                        </a:lnTo>
                        <a:cubicBezTo>
                          <a:pt x="5738" y="0"/>
                          <a:pt x="-6265" y="18800"/>
                          <a:pt x="3279" y="41793"/>
                        </a:cubicBezTo>
                        <a:lnTo>
                          <a:pt x="264901" y="681989"/>
                        </a:lnTo>
                        <a:cubicBezTo>
                          <a:pt x="282256" y="724070"/>
                          <a:pt x="331861" y="758054"/>
                          <a:pt x="375971" y="758054"/>
                        </a:cubicBezTo>
                        <a:close/>
                      </a:path>
                    </a:pathLst>
                  </a:custGeom>
                  <a:solidFill>
                    <a:srgbClr val="FFFFFF"/>
                  </a:solidFill>
                  <a:ln w="14459" cap="rnd">
                    <a:solidFill>
                      <a:srgbClr val="2E2E2E"/>
                    </a:solidFill>
                    <a:prstDash val="solid"/>
                    <a:round/>
                  </a:ln>
                </p:spPr>
                <p:txBody>
                  <a:bodyPr rtlCol="0" anchor="ctr"/>
                  <a:lstStyle/>
                  <a:p>
                    <a:endParaRPr lang="fr-FR"/>
                  </a:p>
                </p:txBody>
              </p:sp>
            </p:grpSp>
            <p:sp>
              <p:nvSpPr>
                <p:cNvPr id="949" name="Forme libre 948">
                  <a:extLst>
                    <a:ext uri="{FF2B5EF4-FFF2-40B4-BE49-F238E27FC236}">
                      <a16:creationId xmlns:a16="http://schemas.microsoft.com/office/drawing/2014/main" id="{FC6472C7-F7BE-F0A0-EA48-37F3D4CEE794}"/>
                    </a:ext>
                  </a:extLst>
                </p:cNvPr>
                <p:cNvSpPr/>
                <p:nvPr/>
              </p:nvSpPr>
              <p:spPr>
                <a:xfrm>
                  <a:off x="4301479" y="9949054"/>
                  <a:ext cx="1840608" cy="1446"/>
                </a:xfrm>
                <a:custGeom>
                  <a:avLst/>
                  <a:gdLst>
                    <a:gd name="connsiteX0" fmla="*/ 0 w 1840608"/>
                    <a:gd name="connsiteY0" fmla="*/ 0 h 1446"/>
                    <a:gd name="connsiteX1" fmla="*/ 1840608 w 1840608"/>
                    <a:gd name="connsiteY1" fmla="*/ 0 h 1446"/>
                  </a:gdLst>
                  <a:ahLst/>
                  <a:cxnLst>
                    <a:cxn ang="0">
                      <a:pos x="connsiteX0" y="connsiteY0"/>
                    </a:cxn>
                    <a:cxn ang="0">
                      <a:pos x="connsiteX1" y="connsiteY1"/>
                    </a:cxn>
                  </a:cxnLst>
                  <a:rect l="l" t="t" r="r" b="b"/>
                  <a:pathLst>
                    <a:path w="1840608" h="1446">
                      <a:moveTo>
                        <a:pt x="0" y="0"/>
                      </a:moveTo>
                      <a:lnTo>
                        <a:pt x="1840608" y="0"/>
                      </a:lnTo>
                    </a:path>
                  </a:pathLst>
                </a:custGeom>
                <a:ln w="14459" cap="rnd">
                  <a:solidFill>
                    <a:srgbClr val="2E2E2E"/>
                  </a:solidFill>
                  <a:prstDash val="solid"/>
                  <a:round/>
                </a:ln>
              </p:spPr>
              <p:txBody>
                <a:bodyPr rtlCol="0" anchor="ctr"/>
                <a:lstStyle/>
                <a:p>
                  <a:endParaRPr lang="fr-FR"/>
                </a:p>
              </p:txBody>
            </p:sp>
          </p:grpSp>
          <p:grpSp>
            <p:nvGrpSpPr>
              <p:cNvPr id="950" name="Graphique 595">
                <a:extLst>
                  <a:ext uri="{FF2B5EF4-FFF2-40B4-BE49-F238E27FC236}">
                    <a16:creationId xmlns:a16="http://schemas.microsoft.com/office/drawing/2014/main" id="{DEC79D7D-C48B-277B-06A4-615916126976}"/>
                  </a:ext>
                </a:extLst>
              </p:cNvPr>
              <p:cNvGrpSpPr/>
              <p:nvPr/>
            </p:nvGrpSpPr>
            <p:grpSpPr>
              <a:xfrm>
                <a:off x="5754933" y="7054653"/>
                <a:ext cx="774307" cy="751112"/>
                <a:chOff x="5754933" y="7054653"/>
                <a:chExt cx="774307" cy="751112"/>
              </a:xfrm>
            </p:grpSpPr>
            <p:sp>
              <p:nvSpPr>
                <p:cNvPr id="951" name="Forme libre 950">
                  <a:extLst>
                    <a:ext uri="{FF2B5EF4-FFF2-40B4-BE49-F238E27FC236}">
                      <a16:creationId xmlns:a16="http://schemas.microsoft.com/office/drawing/2014/main" id="{15A6CF53-04BB-013B-140D-64D353A8CF6D}"/>
                    </a:ext>
                  </a:extLst>
                </p:cNvPr>
                <p:cNvSpPr/>
                <p:nvPr/>
              </p:nvSpPr>
              <p:spPr>
                <a:xfrm>
                  <a:off x="5754933" y="7054653"/>
                  <a:ext cx="774307" cy="751112"/>
                </a:xfrm>
                <a:custGeom>
                  <a:avLst/>
                  <a:gdLst>
                    <a:gd name="connsiteX0" fmla="*/ 774308 w 774307"/>
                    <a:gd name="connsiteY0" fmla="*/ 375556 h 751112"/>
                    <a:gd name="connsiteX1" fmla="*/ 387153 w 774307"/>
                    <a:gd name="connsiteY1" fmla="*/ 751113 h 751112"/>
                    <a:gd name="connsiteX2" fmla="*/ -1 w 774307"/>
                    <a:gd name="connsiteY2" fmla="*/ 375556 h 751112"/>
                    <a:gd name="connsiteX3" fmla="*/ 387153 w 774307"/>
                    <a:gd name="connsiteY3" fmla="*/ 0 h 751112"/>
                    <a:gd name="connsiteX4" fmla="*/ 774308 w 774307"/>
                    <a:gd name="connsiteY4" fmla="*/ 375556 h 751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307" h="751112">
                      <a:moveTo>
                        <a:pt x="774308" y="375556"/>
                      </a:moveTo>
                      <a:cubicBezTo>
                        <a:pt x="774308" y="582971"/>
                        <a:pt x="600973" y="751113"/>
                        <a:pt x="387153" y="751113"/>
                      </a:cubicBezTo>
                      <a:cubicBezTo>
                        <a:pt x="173334" y="751113"/>
                        <a:pt x="-1" y="582970"/>
                        <a:pt x="-1" y="375556"/>
                      </a:cubicBezTo>
                      <a:cubicBezTo>
                        <a:pt x="-1" y="168142"/>
                        <a:pt x="173334" y="0"/>
                        <a:pt x="387153" y="0"/>
                      </a:cubicBezTo>
                      <a:cubicBezTo>
                        <a:pt x="600973" y="0"/>
                        <a:pt x="774308" y="168143"/>
                        <a:pt x="774308" y="375556"/>
                      </a:cubicBezTo>
                      <a:close/>
                    </a:path>
                  </a:pathLst>
                </a:custGeom>
                <a:solidFill>
                  <a:srgbClr val="FFFFFF"/>
                </a:solidFill>
                <a:ln w="14459" cap="rnd">
                  <a:solidFill>
                    <a:srgbClr val="C1C7D7"/>
                  </a:solidFill>
                  <a:prstDash val="solid"/>
                  <a:round/>
                </a:ln>
              </p:spPr>
              <p:txBody>
                <a:bodyPr rtlCol="0" anchor="ctr"/>
                <a:lstStyle/>
                <a:p>
                  <a:endParaRPr lang="fr-FR"/>
                </a:p>
              </p:txBody>
            </p:sp>
            <p:sp>
              <p:nvSpPr>
                <p:cNvPr id="952" name="Forme libre 951">
                  <a:extLst>
                    <a:ext uri="{FF2B5EF4-FFF2-40B4-BE49-F238E27FC236}">
                      <a16:creationId xmlns:a16="http://schemas.microsoft.com/office/drawing/2014/main" id="{7C57EFCF-12A4-D548-537B-C660FA75E334}"/>
                    </a:ext>
                  </a:extLst>
                </p:cNvPr>
                <p:cNvSpPr/>
                <p:nvPr/>
              </p:nvSpPr>
              <p:spPr>
                <a:xfrm>
                  <a:off x="5790799" y="7089504"/>
                  <a:ext cx="702575" cy="681410"/>
                </a:xfrm>
                <a:custGeom>
                  <a:avLst/>
                  <a:gdLst>
                    <a:gd name="connsiteX0" fmla="*/ 702575 w 702575"/>
                    <a:gd name="connsiteY0" fmla="*/ 340705 h 681410"/>
                    <a:gd name="connsiteX1" fmla="*/ 351288 w 702575"/>
                    <a:gd name="connsiteY1" fmla="*/ 681410 h 681410"/>
                    <a:gd name="connsiteX2" fmla="*/ 0 w 702575"/>
                    <a:gd name="connsiteY2" fmla="*/ 340705 h 681410"/>
                    <a:gd name="connsiteX3" fmla="*/ 351288 w 702575"/>
                    <a:gd name="connsiteY3" fmla="*/ 0 h 681410"/>
                    <a:gd name="connsiteX4" fmla="*/ 702575 w 702575"/>
                    <a:gd name="connsiteY4" fmla="*/ 340705 h 681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2575" h="681410">
                      <a:moveTo>
                        <a:pt x="702575" y="340705"/>
                      </a:moveTo>
                      <a:cubicBezTo>
                        <a:pt x="702575" y="528871"/>
                        <a:pt x="545298" y="681410"/>
                        <a:pt x="351288" y="681410"/>
                      </a:cubicBezTo>
                      <a:cubicBezTo>
                        <a:pt x="157277" y="681410"/>
                        <a:pt x="0" y="528871"/>
                        <a:pt x="0" y="340705"/>
                      </a:cubicBezTo>
                      <a:cubicBezTo>
                        <a:pt x="0" y="152539"/>
                        <a:pt x="157277" y="0"/>
                        <a:pt x="351288" y="0"/>
                      </a:cubicBezTo>
                      <a:cubicBezTo>
                        <a:pt x="545298" y="0"/>
                        <a:pt x="702575" y="152539"/>
                        <a:pt x="702575" y="340705"/>
                      </a:cubicBezTo>
                      <a:close/>
                    </a:path>
                  </a:pathLst>
                </a:custGeom>
                <a:noFill/>
                <a:ln w="14459" cap="rnd">
                  <a:solidFill>
                    <a:srgbClr val="C1C7D7"/>
                  </a:solidFill>
                  <a:prstDash val="solid"/>
                  <a:round/>
                </a:ln>
              </p:spPr>
              <p:txBody>
                <a:bodyPr rtlCol="0" anchor="ctr"/>
                <a:lstStyle/>
                <a:p>
                  <a:endParaRPr lang="fr-FR"/>
                </a:p>
              </p:txBody>
            </p:sp>
            <p:sp>
              <p:nvSpPr>
                <p:cNvPr id="953" name="Forme libre 952">
                  <a:extLst>
                    <a:ext uri="{FF2B5EF4-FFF2-40B4-BE49-F238E27FC236}">
                      <a16:creationId xmlns:a16="http://schemas.microsoft.com/office/drawing/2014/main" id="{14A05344-9DA8-A460-F805-F7BE1276193A}"/>
                    </a:ext>
                  </a:extLst>
                </p:cNvPr>
                <p:cNvSpPr/>
                <p:nvPr/>
              </p:nvSpPr>
              <p:spPr>
                <a:xfrm>
                  <a:off x="6142087" y="7430209"/>
                  <a:ext cx="351287" cy="340705"/>
                </a:xfrm>
                <a:custGeom>
                  <a:avLst/>
                  <a:gdLst>
                    <a:gd name="connsiteX0" fmla="*/ 351287 w 351287"/>
                    <a:gd name="connsiteY0" fmla="*/ 0 h 340705"/>
                    <a:gd name="connsiteX1" fmla="*/ 0 w 351287"/>
                    <a:gd name="connsiteY1" fmla="*/ 340705 h 340705"/>
                  </a:gdLst>
                  <a:ahLst/>
                  <a:cxnLst>
                    <a:cxn ang="0">
                      <a:pos x="connsiteX0" y="connsiteY0"/>
                    </a:cxn>
                    <a:cxn ang="0">
                      <a:pos x="connsiteX1" y="connsiteY1"/>
                    </a:cxn>
                  </a:cxnLst>
                  <a:rect l="l" t="t" r="r" b="b"/>
                  <a:pathLst>
                    <a:path w="351287" h="340705">
                      <a:moveTo>
                        <a:pt x="351287" y="0"/>
                      </a:moveTo>
                      <a:cubicBezTo>
                        <a:pt x="351287" y="188140"/>
                        <a:pt x="194083" y="340705"/>
                        <a:pt x="0" y="340705"/>
                      </a:cubicBezTo>
                    </a:path>
                  </a:pathLst>
                </a:custGeom>
                <a:noFill/>
                <a:ln w="14459" cap="rnd">
                  <a:solidFill>
                    <a:srgbClr val="4671F1"/>
                  </a:solidFill>
                  <a:prstDash val="solid"/>
                  <a:round/>
                </a:ln>
              </p:spPr>
              <p:txBody>
                <a:bodyPr rtlCol="0" anchor="ctr"/>
                <a:lstStyle/>
                <a:p>
                  <a:endParaRPr lang="fr-FR"/>
                </a:p>
              </p:txBody>
            </p:sp>
            <p:sp>
              <p:nvSpPr>
                <p:cNvPr id="954" name="Forme libre 953">
                  <a:extLst>
                    <a:ext uri="{FF2B5EF4-FFF2-40B4-BE49-F238E27FC236}">
                      <a16:creationId xmlns:a16="http://schemas.microsoft.com/office/drawing/2014/main" id="{7F50CB6B-781A-428E-D9D8-F8813A731C48}"/>
                    </a:ext>
                  </a:extLst>
                </p:cNvPr>
                <p:cNvSpPr/>
                <p:nvPr/>
              </p:nvSpPr>
              <p:spPr>
                <a:xfrm>
                  <a:off x="5992258" y="7236863"/>
                  <a:ext cx="442977" cy="193345"/>
                </a:xfrm>
                <a:custGeom>
                  <a:avLst/>
                  <a:gdLst>
                    <a:gd name="connsiteX0" fmla="*/ 0 w 442977"/>
                    <a:gd name="connsiteY0" fmla="*/ 0 h 193345"/>
                    <a:gd name="connsiteX1" fmla="*/ 149829 w 442977"/>
                    <a:gd name="connsiteY1" fmla="*/ 193346 h 193345"/>
                    <a:gd name="connsiteX2" fmla="*/ 442978 w 442977"/>
                    <a:gd name="connsiteY2" fmla="*/ 77946 h 193345"/>
                  </a:gdLst>
                  <a:ahLst/>
                  <a:cxnLst>
                    <a:cxn ang="0">
                      <a:pos x="connsiteX0" y="connsiteY0"/>
                    </a:cxn>
                    <a:cxn ang="0">
                      <a:pos x="connsiteX1" y="connsiteY1"/>
                    </a:cxn>
                    <a:cxn ang="0">
                      <a:pos x="connsiteX2" y="connsiteY2"/>
                    </a:cxn>
                  </a:cxnLst>
                  <a:rect l="l" t="t" r="r" b="b"/>
                  <a:pathLst>
                    <a:path w="442977" h="193345">
                      <a:moveTo>
                        <a:pt x="0" y="0"/>
                      </a:moveTo>
                      <a:lnTo>
                        <a:pt x="149829" y="193346"/>
                      </a:lnTo>
                      <a:lnTo>
                        <a:pt x="442978" y="77946"/>
                      </a:lnTo>
                    </a:path>
                  </a:pathLst>
                </a:custGeom>
                <a:noFill/>
                <a:ln w="14459" cap="rnd">
                  <a:solidFill>
                    <a:srgbClr val="4671F1"/>
                  </a:solidFill>
                  <a:prstDash val="solid"/>
                  <a:round/>
                </a:ln>
              </p:spPr>
              <p:txBody>
                <a:bodyPr rtlCol="0" anchor="ctr"/>
                <a:lstStyle/>
                <a:p>
                  <a:endParaRPr lang="fr-FR"/>
                </a:p>
              </p:txBody>
            </p:sp>
            <p:sp>
              <p:nvSpPr>
                <p:cNvPr id="955" name="Forme libre 954">
                  <a:extLst>
                    <a:ext uri="{FF2B5EF4-FFF2-40B4-BE49-F238E27FC236}">
                      <a16:creationId xmlns:a16="http://schemas.microsoft.com/office/drawing/2014/main" id="{343D24F9-295B-545B-8717-0A2EE3257472}"/>
                    </a:ext>
                  </a:extLst>
                </p:cNvPr>
                <p:cNvSpPr/>
                <p:nvPr/>
              </p:nvSpPr>
              <p:spPr>
                <a:xfrm>
                  <a:off x="6080189" y="7574821"/>
                  <a:ext cx="112082" cy="1446"/>
                </a:xfrm>
                <a:custGeom>
                  <a:avLst/>
                  <a:gdLst>
                    <a:gd name="connsiteX0" fmla="*/ 0 w 112082"/>
                    <a:gd name="connsiteY0" fmla="*/ 0 h 1446"/>
                    <a:gd name="connsiteX1" fmla="*/ 112082 w 112082"/>
                    <a:gd name="connsiteY1" fmla="*/ 0 h 1446"/>
                  </a:gdLst>
                  <a:ahLst/>
                  <a:cxnLst>
                    <a:cxn ang="0">
                      <a:pos x="connsiteX0" y="connsiteY0"/>
                    </a:cxn>
                    <a:cxn ang="0">
                      <a:pos x="connsiteX1" y="connsiteY1"/>
                    </a:cxn>
                  </a:cxnLst>
                  <a:rect l="l" t="t" r="r" b="b"/>
                  <a:pathLst>
                    <a:path w="112082" h="1446">
                      <a:moveTo>
                        <a:pt x="0" y="0"/>
                      </a:moveTo>
                      <a:lnTo>
                        <a:pt x="112082" y="0"/>
                      </a:lnTo>
                    </a:path>
                  </a:pathLst>
                </a:custGeom>
                <a:ln w="14459" cap="rnd">
                  <a:solidFill>
                    <a:srgbClr val="4671F1"/>
                  </a:solidFill>
                  <a:prstDash val="solid"/>
                  <a:round/>
                </a:ln>
              </p:spPr>
              <p:txBody>
                <a:bodyPr rtlCol="0" anchor="ctr"/>
                <a:lstStyle/>
                <a:p>
                  <a:endParaRPr lang="fr-FR"/>
                </a:p>
              </p:txBody>
            </p:sp>
            <p:sp>
              <p:nvSpPr>
                <p:cNvPr id="956" name="Forme libre 955">
                  <a:extLst>
                    <a:ext uri="{FF2B5EF4-FFF2-40B4-BE49-F238E27FC236}">
                      <a16:creationId xmlns:a16="http://schemas.microsoft.com/office/drawing/2014/main" id="{F49A0061-6E2A-5848-E3A8-9683041E274B}"/>
                    </a:ext>
                  </a:extLst>
                </p:cNvPr>
                <p:cNvSpPr/>
                <p:nvPr/>
              </p:nvSpPr>
              <p:spPr>
                <a:xfrm>
                  <a:off x="6099857" y="7605334"/>
                  <a:ext cx="72745" cy="1446"/>
                </a:xfrm>
                <a:custGeom>
                  <a:avLst/>
                  <a:gdLst>
                    <a:gd name="connsiteX0" fmla="*/ 0 w 72745"/>
                    <a:gd name="connsiteY0" fmla="*/ 0 h 1446"/>
                    <a:gd name="connsiteX1" fmla="*/ 72745 w 72745"/>
                    <a:gd name="connsiteY1" fmla="*/ 0 h 1446"/>
                  </a:gdLst>
                  <a:ahLst/>
                  <a:cxnLst>
                    <a:cxn ang="0">
                      <a:pos x="connsiteX0" y="connsiteY0"/>
                    </a:cxn>
                    <a:cxn ang="0">
                      <a:pos x="connsiteX1" y="connsiteY1"/>
                    </a:cxn>
                  </a:cxnLst>
                  <a:rect l="l" t="t" r="r" b="b"/>
                  <a:pathLst>
                    <a:path w="72745" h="1446">
                      <a:moveTo>
                        <a:pt x="0" y="0"/>
                      </a:moveTo>
                      <a:lnTo>
                        <a:pt x="72745" y="0"/>
                      </a:lnTo>
                    </a:path>
                  </a:pathLst>
                </a:custGeom>
                <a:ln w="14459" cap="rnd">
                  <a:solidFill>
                    <a:srgbClr val="4671F1"/>
                  </a:solidFill>
                  <a:prstDash val="solid"/>
                  <a:round/>
                </a:ln>
              </p:spPr>
              <p:txBody>
                <a:bodyPr rtlCol="0" anchor="ctr"/>
                <a:lstStyle/>
                <a:p>
                  <a:endParaRPr lang="fr-FR"/>
                </a:p>
              </p:txBody>
            </p:sp>
          </p:grpSp>
          <p:sp>
            <p:nvSpPr>
              <p:cNvPr id="957" name="Forme libre 956">
                <a:extLst>
                  <a:ext uri="{FF2B5EF4-FFF2-40B4-BE49-F238E27FC236}">
                    <a16:creationId xmlns:a16="http://schemas.microsoft.com/office/drawing/2014/main" id="{EFBC9F81-D217-CE3B-B6EE-9A75E23CEF6C}"/>
                  </a:ext>
                </a:extLst>
              </p:cNvPr>
              <p:cNvSpPr/>
              <p:nvPr/>
            </p:nvSpPr>
            <p:spPr>
              <a:xfrm>
                <a:off x="4472712" y="8532005"/>
                <a:ext cx="1856950" cy="1663178"/>
              </a:xfrm>
              <a:custGeom>
                <a:avLst/>
                <a:gdLst>
                  <a:gd name="connsiteX0" fmla="*/ 1856950 w 1856950"/>
                  <a:gd name="connsiteY0" fmla="*/ 0 h 1663178"/>
                  <a:gd name="connsiteX1" fmla="*/ 1856950 w 1856950"/>
                  <a:gd name="connsiteY1" fmla="*/ 1333753 h 1663178"/>
                  <a:gd name="connsiteX2" fmla="*/ 1527501 w 1856950"/>
                  <a:gd name="connsiteY2" fmla="*/ 1663179 h 1663178"/>
                  <a:gd name="connsiteX3" fmla="*/ 318747 w 1856950"/>
                  <a:gd name="connsiteY3" fmla="*/ 1663179 h 1663178"/>
                  <a:gd name="connsiteX4" fmla="*/ 176294 w 1856950"/>
                  <a:gd name="connsiteY4" fmla="*/ 1630786 h 1663178"/>
                  <a:gd name="connsiteX5" fmla="*/ 0 w 1856950"/>
                  <a:gd name="connsiteY5" fmla="*/ 1416905 h 166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6950" h="1663178">
                    <a:moveTo>
                      <a:pt x="1856950" y="0"/>
                    </a:moveTo>
                    <a:lnTo>
                      <a:pt x="1856950" y="1333753"/>
                    </a:lnTo>
                    <a:cubicBezTo>
                      <a:pt x="1856950" y="1515675"/>
                      <a:pt x="1709436" y="1663179"/>
                      <a:pt x="1527501" y="1663179"/>
                    </a:cubicBezTo>
                    <a:lnTo>
                      <a:pt x="318747" y="1663179"/>
                    </a:lnTo>
                    <a:cubicBezTo>
                      <a:pt x="267696" y="1663179"/>
                      <a:pt x="219392" y="1651610"/>
                      <a:pt x="176294" y="1630786"/>
                    </a:cubicBezTo>
                    <a:cubicBezTo>
                      <a:pt x="89955" y="1589282"/>
                      <a:pt x="24586" y="1511336"/>
                      <a:pt x="0" y="1416905"/>
                    </a:cubicBezTo>
                  </a:path>
                </a:pathLst>
              </a:custGeom>
              <a:noFill/>
              <a:ln w="14459" cap="rnd">
                <a:solidFill>
                  <a:srgbClr val="2E2E2E"/>
                </a:solidFill>
                <a:prstDash val="solid"/>
                <a:round/>
              </a:ln>
            </p:spPr>
            <p:txBody>
              <a:bodyPr rtlCol="0" anchor="ctr"/>
              <a:lstStyle/>
              <a:p>
                <a:endParaRPr lang="fr-FR"/>
              </a:p>
            </p:txBody>
          </p:sp>
        </p:grpSp>
        <p:sp>
          <p:nvSpPr>
            <p:cNvPr id="958" name="Forme libre 957">
              <a:extLst>
                <a:ext uri="{FF2B5EF4-FFF2-40B4-BE49-F238E27FC236}">
                  <a16:creationId xmlns:a16="http://schemas.microsoft.com/office/drawing/2014/main" id="{E8F7DA5A-7C1E-4292-0F3F-0185582C31E1}"/>
                </a:ext>
              </a:extLst>
            </p:cNvPr>
            <p:cNvSpPr/>
            <p:nvPr/>
          </p:nvSpPr>
          <p:spPr>
            <a:xfrm>
              <a:off x="1962213" y="10080506"/>
              <a:ext cx="2357777" cy="1446"/>
            </a:xfrm>
            <a:custGeom>
              <a:avLst/>
              <a:gdLst>
                <a:gd name="connsiteX0" fmla="*/ 0 w 2357777"/>
                <a:gd name="connsiteY0" fmla="*/ 0 h 1446"/>
                <a:gd name="connsiteX1" fmla="*/ 2357778 w 2357777"/>
                <a:gd name="connsiteY1" fmla="*/ 0 h 1446"/>
              </a:gdLst>
              <a:ahLst/>
              <a:cxnLst>
                <a:cxn ang="0">
                  <a:pos x="connsiteX0" y="connsiteY0"/>
                </a:cxn>
                <a:cxn ang="0">
                  <a:pos x="connsiteX1" y="connsiteY1"/>
                </a:cxn>
              </a:cxnLst>
              <a:rect l="l" t="t" r="r" b="b"/>
              <a:pathLst>
                <a:path w="2357777" h="1446">
                  <a:moveTo>
                    <a:pt x="0" y="0"/>
                  </a:moveTo>
                  <a:lnTo>
                    <a:pt x="2357778" y="0"/>
                  </a:lnTo>
                </a:path>
              </a:pathLst>
            </a:custGeom>
            <a:ln w="14459" cap="rnd">
              <a:solidFill>
                <a:srgbClr val="2E2E2E"/>
              </a:solidFill>
              <a:prstDash val="solid"/>
              <a:round/>
            </a:ln>
          </p:spPr>
          <p:txBody>
            <a:bodyPr rtlCol="0" anchor="ctr"/>
            <a:lstStyle/>
            <a:p>
              <a:endParaRPr lang="fr-FR"/>
            </a:p>
          </p:txBody>
        </p:sp>
      </p:grpSp>
      <p:sp>
        <p:nvSpPr>
          <p:cNvPr id="959" name="Forme libre 958">
            <a:extLst>
              <a:ext uri="{FF2B5EF4-FFF2-40B4-BE49-F238E27FC236}">
                <a16:creationId xmlns:a16="http://schemas.microsoft.com/office/drawing/2014/main" id="{D634A078-76A0-B09C-32C7-98E5699846B5}"/>
              </a:ext>
            </a:extLst>
          </p:cNvPr>
          <p:cNvSpPr/>
          <p:nvPr/>
        </p:nvSpPr>
        <p:spPr>
          <a:xfrm>
            <a:off x="3402362" y="9502060"/>
            <a:ext cx="679146" cy="335065"/>
          </a:xfrm>
          <a:custGeom>
            <a:avLst/>
            <a:gdLst>
              <a:gd name="connsiteX0" fmla="*/ 75348 w 679146"/>
              <a:gd name="connsiteY0" fmla="*/ 335065 h 335065"/>
              <a:gd name="connsiteX1" fmla="*/ 0 w 679146"/>
              <a:gd name="connsiteY1" fmla="*/ 0 h 335065"/>
              <a:gd name="connsiteX2" fmla="*/ 679147 w 679146"/>
              <a:gd name="connsiteY2" fmla="*/ 0 h 335065"/>
            </a:gdLst>
            <a:ahLst/>
            <a:cxnLst>
              <a:cxn ang="0">
                <a:pos x="connsiteX0" y="connsiteY0"/>
              </a:cxn>
              <a:cxn ang="0">
                <a:pos x="connsiteX1" y="connsiteY1"/>
              </a:cxn>
              <a:cxn ang="0">
                <a:pos x="connsiteX2" y="connsiteY2"/>
              </a:cxn>
            </a:cxnLst>
            <a:rect l="l" t="t" r="r" b="b"/>
            <a:pathLst>
              <a:path w="679146" h="335065">
                <a:moveTo>
                  <a:pt x="75348" y="335065"/>
                </a:moveTo>
                <a:lnTo>
                  <a:pt x="0" y="0"/>
                </a:lnTo>
                <a:lnTo>
                  <a:pt x="679147" y="0"/>
                </a:lnTo>
              </a:path>
            </a:pathLst>
          </a:custGeom>
          <a:noFill/>
          <a:ln w="14459" cap="rnd">
            <a:solidFill>
              <a:srgbClr val="2E2E2E"/>
            </a:solidFill>
            <a:prstDash val="solid"/>
            <a:round/>
          </a:ln>
        </p:spPr>
        <p:txBody>
          <a:bodyPr rtlCol="0" anchor="ctr"/>
          <a:lstStyle/>
          <a:p>
            <a:endParaRPr lang="fr-FR"/>
          </a:p>
        </p:txBody>
      </p:sp>
      <p:sp>
        <p:nvSpPr>
          <p:cNvPr id="960" name="Forme libre 959">
            <a:extLst>
              <a:ext uri="{FF2B5EF4-FFF2-40B4-BE49-F238E27FC236}">
                <a16:creationId xmlns:a16="http://schemas.microsoft.com/office/drawing/2014/main" id="{177A3E5B-DCD2-10F8-28F9-467DF410D9C0}"/>
              </a:ext>
            </a:extLst>
          </p:cNvPr>
          <p:cNvSpPr/>
          <p:nvPr/>
        </p:nvSpPr>
        <p:spPr>
          <a:xfrm>
            <a:off x="3951493" y="9868506"/>
            <a:ext cx="47580" cy="212145"/>
          </a:xfrm>
          <a:custGeom>
            <a:avLst/>
            <a:gdLst>
              <a:gd name="connsiteX0" fmla="*/ 47581 w 47580"/>
              <a:gd name="connsiteY0" fmla="*/ 0 h 212145"/>
              <a:gd name="connsiteX1" fmla="*/ 0 w 47580"/>
              <a:gd name="connsiteY1" fmla="*/ 212145 h 212145"/>
            </a:gdLst>
            <a:ahLst/>
            <a:cxnLst>
              <a:cxn ang="0">
                <a:pos x="connsiteX0" y="connsiteY0"/>
              </a:cxn>
              <a:cxn ang="0">
                <a:pos x="connsiteX1" y="connsiteY1"/>
              </a:cxn>
            </a:cxnLst>
            <a:rect l="l" t="t" r="r" b="b"/>
            <a:pathLst>
              <a:path w="47580" h="212145">
                <a:moveTo>
                  <a:pt x="47581" y="0"/>
                </a:moveTo>
                <a:lnTo>
                  <a:pt x="0" y="212145"/>
                </a:lnTo>
              </a:path>
            </a:pathLst>
          </a:custGeom>
          <a:ln w="14459" cap="rnd">
            <a:solidFill>
              <a:srgbClr val="2E2E2E"/>
            </a:solidFill>
            <a:prstDash val="solid"/>
            <a:round/>
          </a:ln>
        </p:spPr>
        <p:txBody>
          <a:bodyPr rtlCol="0" anchor="ctr"/>
          <a:lstStyle/>
          <a:p>
            <a:endParaRPr lang="fr-FR"/>
          </a:p>
        </p:txBody>
      </p:sp>
    </p:spTree>
    <p:extLst>
      <p:ext uri="{BB962C8B-B14F-4D97-AF65-F5344CB8AC3E}">
        <p14:creationId xmlns:p14="http://schemas.microsoft.com/office/powerpoint/2010/main" val="417900207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 name="Rectangle : avec coins arrondis en diagonale 179">
            <a:extLst>
              <a:ext uri="{FF2B5EF4-FFF2-40B4-BE49-F238E27FC236}">
                <a16:creationId xmlns:a16="http://schemas.microsoft.com/office/drawing/2014/main" id="{EEDFC09E-CABA-0346-6607-9719E4692487}"/>
              </a:ext>
            </a:extLst>
          </p:cNvPr>
          <p:cNvSpPr/>
          <p:nvPr/>
        </p:nvSpPr>
        <p:spPr>
          <a:xfrm>
            <a:off x="474286" y="398010"/>
            <a:ext cx="6688355" cy="2123070"/>
          </a:xfrm>
          <a:prstGeom prst="round2DiagRect">
            <a:avLst>
              <a:gd name="adj1" fmla="val 32632"/>
              <a:gd name="adj2" fmla="val 0"/>
            </a:avLst>
          </a:prstGeom>
          <a:solidFill>
            <a:srgbClr val="4CBB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50000"/>
              </a:lnSpc>
            </a:pPr>
            <a:r>
              <a:rPr lang="fr-FR" sz="1100" dirty="0">
                <a:solidFill>
                  <a:schemeClr val="bg1"/>
                </a:solidFill>
                <a:latin typeface="+mj-lt"/>
              </a:rPr>
              <a:t>La </a:t>
            </a:r>
            <a:r>
              <a:rPr lang="fr-FR" sz="1100" b="1" dirty="0">
                <a:solidFill>
                  <a:schemeClr val="bg1"/>
                </a:solidFill>
                <a:latin typeface="+mj-lt"/>
              </a:rPr>
              <a:t>formation professionnelle pour les personnes en situation de handicap (PSH) est</a:t>
            </a:r>
            <a:r>
              <a:rPr lang="fr-FR" sz="1100" dirty="0">
                <a:solidFill>
                  <a:schemeClr val="bg1"/>
                </a:solidFill>
                <a:latin typeface="+mj-lt"/>
              </a:rPr>
              <a:t> une clef </a:t>
            </a:r>
            <a:r>
              <a:rPr lang="fr-FR" sz="1100" b="1" dirty="0">
                <a:solidFill>
                  <a:schemeClr val="bg1"/>
                </a:solidFill>
                <a:latin typeface="+mj-lt"/>
              </a:rPr>
              <a:t>essentielle</a:t>
            </a:r>
            <a:r>
              <a:rPr lang="fr-FR" sz="1100" dirty="0">
                <a:solidFill>
                  <a:schemeClr val="bg1"/>
                </a:solidFill>
                <a:latin typeface="+mj-lt"/>
              </a:rPr>
              <a:t> pour leur insertion et pour la réussite de leurs projets de reconversion ou de maintien dans l’emploi. </a:t>
            </a:r>
          </a:p>
          <a:p>
            <a:pPr algn="just">
              <a:lnSpc>
                <a:spcPct val="150000"/>
              </a:lnSpc>
            </a:pPr>
            <a:r>
              <a:rPr lang="fr-FR" sz="1100" b="1" dirty="0">
                <a:solidFill>
                  <a:schemeClr val="bg1"/>
                </a:solidFill>
                <a:latin typeface="+mj-lt"/>
              </a:rPr>
              <a:t>Or, s’orienter </a:t>
            </a:r>
            <a:r>
              <a:rPr lang="fr-FR" sz="1100" dirty="0">
                <a:solidFill>
                  <a:schemeClr val="bg1"/>
                </a:solidFill>
                <a:latin typeface="+mj-lt"/>
              </a:rPr>
              <a:t>entre les différents dispositifs dont ils peuvent bénéficier </a:t>
            </a:r>
            <a:r>
              <a:rPr lang="fr-FR" sz="1100" b="1" dirty="0">
                <a:solidFill>
                  <a:schemeClr val="bg1"/>
                </a:solidFill>
                <a:latin typeface="+mj-lt"/>
              </a:rPr>
              <a:t>n’est pas toujours chose aisée, ni pour eux ni pour leurs accompagnants, avec une documentation existante</a:t>
            </a:r>
            <a:r>
              <a:rPr lang="fr-FR" sz="1100" dirty="0">
                <a:solidFill>
                  <a:schemeClr val="bg1"/>
                </a:solidFill>
                <a:latin typeface="+mj-lt"/>
              </a:rPr>
              <a:t> plutôt axée sur des principes généraux d’accès aux droits et </a:t>
            </a:r>
            <a:r>
              <a:rPr lang="fr-FR" sz="1100" b="1" dirty="0">
                <a:solidFill>
                  <a:schemeClr val="bg1"/>
                </a:solidFill>
                <a:latin typeface="+mj-lt"/>
              </a:rPr>
              <a:t>peu de détails sur les modalités pratiques et voies d’accès ou contacts pour mobiliser l’offre disponible, en fonction du besoin.</a:t>
            </a:r>
          </a:p>
        </p:txBody>
      </p:sp>
      <p:sp>
        <p:nvSpPr>
          <p:cNvPr id="4" name="Forme libre 3">
            <a:extLst>
              <a:ext uri="{FF2B5EF4-FFF2-40B4-BE49-F238E27FC236}">
                <a16:creationId xmlns:a16="http://schemas.microsoft.com/office/drawing/2014/main" id="{0006CB68-497D-7472-4B03-1F8A2B692E0D}"/>
              </a:ext>
            </a:extLst>
          </p:cNvPr>
          <p:cNvSpPr/>
          <p:nvPr/>
        </p:nvSpPr>
        <p:spPr>
          <a:xfrm>
            <a:off x="2546599" y="10433668"/>
            <a:ext cx="5013076" cy="11896"/>
          </a:xfrm>
          <a:custGeom>
            <a:avLst/>
            <a:gdLst>
              <a:gd name="connsiteX0" fmla="*/ 0 w 4013835"/>
              <a:gd name="connsiteY0" fmla="*/ 0 h 9525"/>
              <a:gd name="connsiteX1" fmla="*/ 4013835 w 4013835"/>
              <a:gd name="connsiteY1" fmla="*/ 0 h 9525"/>
            </a:gdLst>
            <a:ahLst/>
            <a:cxnLst>
              <a:cxn ang="0">
                <a:pos x="connsiteX0" y="connsiteY0"/>
              </a:cxn>
              <a:cxn ang="0">
                <a:pos x="connsiteX1" y="connsiteY1"/>
              </a:cxn>
            </a:cxnLst>
            <a:rect l="l" t="t" r="r" b="b"/>
            <a:pathLst>
              <a:path w="4013835" h="9525">
                <a:moveTo>
                  <a:pt x="0" y="0"/>
                </a:moveTo>
                <a:lnTo>
                  <a:pt x="4013835" y="0"/>
                </a:lnTo>
              </a:path>
            </a:pathLst>
          </a:custGeom>
          <a:ln w="9525" cap="rnd">
            <a:solidFill>
              <a:srgbClr val="263238"/>
            </a:solidFill>
            <a:prstDash val="solid"/>
            <a:round/>
          </a:ln>
        </p:spPr>
        <p:txBody>
          <a:bodyPr rtlCol="0" anchor="ctr"/>
          <a:lstStyle/>
          <a:p>
            <a:endParaRPr lang="fr-FR"/>
          </a:p>
        </p:txBody>
      </p:sp>
      <p:sp>
        <p:nvSpPr>
          <p:cNvPr id="43" name="Forme libre 42">
            <a:extLst>
              <a:ext uri="{FF2B5EF4-FFF2-40B4-BE49-F238E27FC236}">
                <a16:creationId xmlns:a16="http://schemas.microsoft.com/office/drawing/2014/main" id="{958DF59E-8E95-8972-BDC5-776FCEC0673C}"/>
              </a:ext>
            </a:extLst>
          </p:cNvPr>
          <p:cNvSpPr/>
          <p:nvPr/>
        </p:nvSpPr>
        <p:spPr>
          <a:xfrm>
            <a:off x="2879481" y="7551174"/>
            <a:ext cx="2392333" cy="2882494"/>
          </a:xfrm>
          <a:custGeom>
            <a:avLst/>
            <a:gdLst>
              <a:gd name="connsiteX0" fmla="*/ 0 w 1915477"/>
              <a:gd name="connsiteY0" fmla="*/ 0 h 3388995"/>
              <a:gd name="connsiteX1" fmla="*/ 1915478 w 1915477"/>
              <a:gd name="connsiteY1" fmla="*/ 0 h 3388995"/>
              <a:gd name="connsiteX2" fmla="*/ 1915478 w 1915477"/>
              <a:gd name="connsiteY2" fmla="*/ 3388995 h 3388995"/>
              <a:gd name="connsiteX3" fmla="*/ 0 w 1915477"/>
              <a:gd name="connsiteY3" fmla="*/ 3388995 h 3388995"/>
            </a:gdLst>
            <a:ahLst/>
            <a:cxnLst>
              <a:cxn ang="0">
                <a:pos x="connsiteX0" y="connsiteY0"/>
              </a:cxn>
              <a:cxn ang="0">
                <a:pos x="connsiteX1" y="connsiteY1"/>
              </a:cxn>
              <a:cxn ang="0">
                <a:pos x="connsiteX2" y="connsiteY2"/>
              </a:cxn>
              <a:cxn ang="0">
                <a:pos x="connsiteX3" y="connsiteY3"/>
              </a:cxn>
            </a:cxnLst>
            <a:rect l="l" t="t" r="r" b="b"/>
            <a:pathLst>
              <a:path w="1915477" h="3388995">
                <a:moveTo>
                  <a:pt x="0" y="0"/>
                </a:moveTo>
                <a:lnTo>
                  <a:pt x="1915478" y="0"/>
                </a:lnTo>
                <a:lnTo>
                  <a:pt x="1915478" y="3388995"/>
                </a:lnTo>
                <a:lnTo>
                  <a:pt x="0" y="3388995"/>
                </a:lnTo>
                <a:close/>
              </a:path>
            </a:pathLst>
          </a:custGeom>
          <a:solidFill>
            <a:srgbClr val="FFFFFF"/>
          </a:solidFill>
          <a:ln w="9525" cap="rnd">
            <a:solidFill>
              <a:srgbClr val="263238"/>
            </a:solidFill>
            <a:prstDash val="solid"/>
            <a:round/>
          </a:ln>
        </p:spPr>
        <p:txBody>
          <a:bodyPr rtlCol="0" anchor="ctr"/>
          <a:lstStyle/>
          <a:p>
            <a:endParaRPr lang="fr-FR" dirty="0"/>
          </a:p>
        </p:txBody>
      </p:sp>
      <p:sp>
        <p:nvSpPr>
          <p:cNvPr id="44" name="Forme libre 43">
            <a:extLst>
              <a:ext uri="{FF2B5EF4-FFF2-40B4-BE49-F238E27FC236}">
                <a16:creationId xmlns:a16="http://schemas.microsoft.com/office/drawing/2014/main" id="{F5C47DEC-1BED-3796-581D-9FB3ABD249B0}"/>
              </a:ext>
            </a:extLst>
          </p:cNvPr>
          <p:cNvSpPr/>
          <p:nvPr/>
        </p:nvSpPr>
        <p:spPr>
          <a:xfrm>
            <a:off x="3015693" y="9860774"/>
            <a:ext cx="2119910" cy="11896"/>
          </a:xfrm>
          <a:custGeom>
            <a:avLst/>
            <a:gdLst>
              <a:gd name="connsiteX0" fmla="*/ 1697355 w 1697355"/>
              <a:gd name="connsiteY0" fmla="*/ 0 h 9525"/>
              <a:gd name="connsiteX1" fmla="*/ 0 w 1697355"/>
              <a:gd name="connsiteY1" fmla="*/ 0 h 9525"/>
            </a:gdLst>
            <a:ahLst/>
            <a:cxnLst>
              <a:cxn ang="0">
                <a:pos x="connsiteX0" y="connsiteY0"/>
              </a:cxn>
              <a:cxn ang="0">
                <a:pos x="connsiteX1" y="connsiteY1"/>
              </a:cxn>
            </a:cxnLst>
            <a:rect l="l" t="t" r="r" b="b"/>
            <a:pathLst>
              <a:path w="1697355" h="9525">
                <a:moveTo>
                  <a:pt x="1697355" y="0"/>
                </a:moveTo>
                <a:lnTo>
                  <a:pt x="0" y="0"/>
                </a:lnTo>
              </a:path>
            </a:pathLst>
          </a:custGeom>
          <a:ln w="9525" cap="flat">
            <a:solidFill>
              <a:srgbClr val="263238"/>
            </a:solidFill>
            <a:prstDash val="solid"/>
            <a:miter/>
          </a:ln>
        </p:spPr>
        <p:txBody>
          <a:bodyPr rtlCol="0" anchor="ctr"/>
          <a:lstStyle/>
          <a:p>
            <a:endParaRPr lang="fr-FR"/>
          </a:p>
        </p:txBody>
      </p:sp>
      <p:sp>
        <p:nvSpPr>
          <p:cNvPr id="45" name="Forme libre 44">
            <a:extLst>
              <a:ext uri="{FF2B5EF4-FFF2-40B4-BE49-F238E27FC236}">
                <a16:creationId xmlns:a16="http://schemas.microsoft.com/office/drawing/2014/main" id="{BF925B98-A222-B072-EEE8-335395155524}"/>
              </a:ext>
            </a:extLst>
          </p:cNvPr>
          <p:cNvSpPr/>
          <p:nvPr/>
        </p:nvSpPr>
        <p:spPr>
          <a:xfrm>
            <a:off x="3060254" y="9056587"/>
            <a:ext cx="2119910" cy="11896"/>
          </a:xfrm>
          <a:custGeom>
            <a:avLst/>
            <a:gdLst>
              <a:gd name="connsiteX0" fmla="*/ 0 w 1697355"/>
              <a:gd name="connsiteY0" fmla="*/ 0 h 9525"/>
              <a:gd name="connsiteX1" fmla="*/ 1697355 w 1697355"/>
              <a:gd name="connsiteY1" fmla="*/ 0 h 9525"/>
            </a:gdLst>
            <a:ahLst/>
            <a:cxnLst>
              <a:cxn ang="0">
                <a:pos x="connsiteX0" y="connsiteY0"/>
              </a:cxn>
              <a:cxn ang="0">
                <a:pos x="connsiteX1" y="connsiteY1"/>
              </a:cxn>
            </a:cxnLst>
            <a:rect l="l" t="t" r="r" b="b"/>
            <a:pathLst>
              <a:path w="1697355" h="9525">
                <a:moveTo>
                  <a:pt x="0" y="0"/>
                </a:moveTo>
                <a:lnTo>
                  <a:pt x="1697355" y="0"/>
                </a:lnTo>
              </a:path>
            </a:pathLst>
          </a:custGeom>
          <a:ln w="9525" cap="flat">
            <a:solidFill>
              <a:srgbClr val="263238"/>
            </a:solidFill>
            <a:prstDash val="solid"/>
            <a:miter/>
          </a:ln>
        </p:spPr>
        <p:txBody>
          <a:bodyPr rtlCol="0" anchor="ctr"/>
          <a:lstStyle/>
          <a:p>
            <a:endParaRPr lang="fr-FR" dirty="0"/>
          </a:p>
        </p:txBody>
      </p:sp>
      <p:sp>
        <p:nvSpPr>
          <p:cNvPr id="85" name="Forme libre 84">
            <a:extLst>
              <a:ext uri="{FF2B5EF4-FFF2-40B4-BE49-F238E27FC236}">
                <a16:creationId xmlns:a16="http://schemas.microsoft.com/office/drawing/2014/main" id="{04060C57-AD11-9610-496B-E0A5CC3C30BC}"/>
              </a:ext>
            </a:extLst>
          </p:cNvPr>
          <p:cNvSpPr/>
          <p:nvPr/>
        </p:nvSpPr>
        <p:spPr>
          <a:xfrm>
            <a:off x="2985952" y="7918626"/>
            <a:ext cx="2119910" cy="11896"/>
          </a:xfrm>
          <a:custGeom>
            <a:avLst/>
            <a:gdLst>
              <a:gd name="connsiteX0" fmla="*/ 0 w 1697355"/>
              <a:gd name="connsiteY0" fmla="*/ 0 h 9525"/>
              <a:gd name="connsiteX1" fmla="*/ 1697355 w 1697355"/>
              <a:gd name="connsiteY1" fmla="*/ 0 h 9525"/>
            </a:gdLst>
            <a:ahLst/>
            <a:cxnLst>
              <a:cxn ang="0">
                <a:pos x="connsiteX0" y="connsiteY0"/>
              </a:cxn>
              <a:cxn ang="0">
                <a:pos x="connsiteX1" y="connsiteY1"/>
              </a:cxn>
            </a:cxnLst>
            <a:rect l="l" t="t" r="r" b="b"/>
            <a:pathLst>
              <a:path w="1697355" h="9525">
                <a:moveTo>
                  <a:pt x="0" y="0"/>
                </a:moveTo>
                <a:lnTo>
                  <a:pt x="1697355" y="0"/>
                </a:lnTo>
              </a:path>
            </a:pathLst>
          </a:custGeom>
          <a:ln w="9525" cap="rnd">
            <a:solidFill>
              <a:srgbClr val="263238"/>
            </a:solidFill>
            <a:prstDash val="solid"/>
            <a:round/>
          </a:ln>
        </p:spPr>
        <p:txBody>
          <a:bodyPr rtlCol="0" anchor="ctr"/>
          <a:lstStyle/>
          <a:p>
            <a:endParaRPr lang="fr-FR"/>
          </a:p>
        </p:txBody>
      </p:sp>
      <p:grpSp>
        <p:nvGrpSpPr>
          <p:cNvPr id="86" name="Graphique 12">
            <a:extLst>
              <a:ext uri="{FF2B5EF4-FFF2-40B4-BE49-F238E27FC236}">
                <a16:creationId xmlns:a16="http://schemas.microsoft.com/office/drawing/2014/main" id="{CB705EC7-681C-67A3-6D33-63C1CDEC2685}"/>
              </a:ext>
            </a:extLst>
          </p:cNvPr>
          <p:cNvGrpSpPr/>
          <p:nvPr/>
        </p:nvGrpSpPr>
        <p:grpSpPr>
          <a:xfrm>
            <a:off x="3920498" y="8173151"/>
            <a:ext cx="725477" cy="758329"/>
            <a:chOff x="2806477" y="7532770"/>
            <a:chExt cx="757237" cy="791527"/>
          </a:xfrm>
        </p:grpSpPr>
        <p:sp>
          <p:nvSpPr>
            <p:cNvPr id="87" name="Forme libre 86">
              <a:extLst>
                <a:ext uri="{FF2B5EF4-FFF2-40B4-BE49-F238E27FC236}">
                  <a16:creationId xmlns:a16="http://schemas.microsoft.com/office/drawing/2014/main" id="{4754C484-1AE8-8D71-4445-C34930C2CDD9}"/>
                </a:ext>
              </a:extLst>
            </p:cNvPr>
            <p:cNvSpPr/>
            <p:nvPr/>
          </p:nvSpPr>
          <p:spPr>
            <a:xfrm>
              <a:off x="2806477" y="7532770"/>
              <a:ext cx="449579" cy="34290"/>
            </a:xfrm>
            <a:custGeom>
              <a:avLst/>
              <a:gdLst>
                <a:gd name="connsiteX0" fmla="*/ 17145 w 449579"/>
                <a:gd name="connsiteY0" fmla="*/ 34290 h 34290"/>
                <a:gd name="connsiteX1" fmla="*/ 432435 w 449579"/>
                <a:gd name="connsiteY1" fmla="*/ 34290 h 34290"/>
                <a:gd name="connsiteX2" fmla="*/ 449580 w 449579"/>
                <a:gd name="connsiteY2" fmla="*/ 17145 h 34290"/>
                <a:gd name="connsiteX3" fmla="*/ 432435 w 449579"/>
                <a:gd name="connsiteY3" fmla="*/ 0 h 34290"/>
                <a:gd name="connsiteX4" fmla="*/ 17145 w 449579"/>
                <a:gd name="connsiteY4" fmla="*/ 0 h 34290"/>
                <a:gd name="connsiteX5" fmla="*/ 0 w 449579"/>
                <a:gd name="connsiteY5" fmla="*/ 17145 h 34290"/>
                <a:gd name="connsiteX6" fmla="*/ 17145 w 449579"/>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579" h="34290">
                  <a:moveTo>
                    <a:pt x="17145" y="34290"/>
                  </a:moveTo>
                  <a:lnTo>
                    <a:pt x="432435" y="34290"/>
                  </a:lnTo>
                  <a:cubicBezTo>
                    <a:pt x="441960" y="34290"/>
                    <a:pt x="449580" y="26670"/>
                    <a:pt x="449580" y="17145"/>
                  </a:cubicBezTo>
                  <a:cubicBezTo>
                    <a:pt x="449580" y="7620"/>
                    <a:pt x="441960" y="0"/>
                    <a:pt x="432435" y="0"/>
                  </a:cubicBezTo>
                  <a:lnTo>
                    <a:pt x="17145" y="0"/>
                  </a:lnTo>
                  <a:cubicBezTo>
                    <a:pt x="7620" y="0"/>
                    <a:pt x="0" y="7620"/>
                    <a:pt x="0" y="17145"/>
                  </a:cubicBezTo>
                  <a:cubicBezTo>
                    <a:pt x="0" y="26670"/>
                    <a:pt x="7620" y="34290"/>
                    <a:pt x="17145" y="34290"/>
                  </a:cubicBezTo>
                  <a:close/>
                </a:path>
              </a:pathLst>
            </a:custGeom>
            <a:solidFill>
              <a:srgbClr val="2E2E2E"/>
            </a:solidFill>
            <a:ln w="9525" cap="flat">
              <a:noFill/>
              <a:prstDash val="solid"/>
              <a:miter/>
            </a:ln>
          </p:spPr>
          <p:txBody>
            <a:bodyPr rtlCol="0" anchor="ctr"/>
            <a:lstStyle/>
            <a:p>
              <a:endParaRPr lang="fr-FR"/>
            </a:p>
          </p:txBody>
        </p:sp>
        <p:sp>
          <p:nvSpPr>
            <p:cNvPr id="88" name="Forme libre 87">
              <a:extLst>
                <a:ext uri="{FF2B5EF4-FFF2-40B4-BE49-F238E27FC236}">
                  <a16:creationId xmlns:a16="http://schemas.microsoft.com/office/drawing/2014/main" id="{B32ECBC4-7A78-2756-AD81-45ABA740B4EE}"/>
                </a:ext>
              </a:extLst>
            </p:cNvPr>
            <p:cNvSpPr/>
            <p:nvPr/>
          </p:nvSpPr>
          <p:spPr>
            <a:xfrm>
              <a:off x="2806477" y="7650880"/>
              <a:ext cx="605790" cy="34289"/>
            </a:xfrm>
            <a:custGeom>
              <a:avLst/>
              <a:gdLst>
                <a:gd name="connsiteX0" fmla="*/ 588645 w 605790"/>
                <a:gd name="connsiteY0" fmla="*/ 0 h 34289"/>
                <a:gd name="connsiteX1" fmla="*/ 17145 w 605790"/>
                <a:gd name="connsiteY1" fmla="*/ 0 h 34289"/>
                <a:gd name="connsiteX2" fmla="*/ 0 w 605790"/>
                <a:gd name="connsiteY2" fmla="*/ 17145 h 34289"/>
                <a:gd name="connsiteX3" fmla="*/ 17145 w 605790"/>
                <a:gd name="connsiteY3" fmla="*/ 34290 h 34289"/>
                <a:gd name="connsiteX4" fmla="*/ 588645 w 605790"/>
                <a:gd name="connsiteY4" fmla="*/ 34290 h 34289"/>
                <a:gd name="connsiteX5" fmla="*/ 605790 w 605790"/>
                <a:gd name="connsiteY5" fmla="*/ 17145 h 34289"/>
                <a:gd name="connsiteX6" fmla="*/ 588645 w 605790"/>
                <a:gd name="connsiteY6" fmla="*/ 0 h 3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5790" h="34289">
                  <a:moveTo>
                    <a:pt x="588645" y="0"/>
                  </a:moveTo>
                  <a:lnTo>
                    <a:pt x="17145" y="0"/>
                  </a:lnTo>
                  <a:cubicBezTo>
                    <a:pt x="7620" y="0"/>
                    <a:pt x="0" y="7620"/>
                    <a:pt x="0" y="17145"/>
                  </a:cubicBezTo>
                  <a:cubicBezTo>
                    <a:pt x="0" y="26670"/>
                    <a:pt x="7620" y="34290"/>
                    <a:pt x="17145" y="34290"/>
                  </a:cubicBezTo>
                  <a:lnTo>
                    <a:pt x="588645" y="34290"/>
                  </a:lnTo>
                  <a:cubicBezTo>
                    <a:pt x="598170" y="34290"/>
                    <a:pt x="605790" y="26670"/>
                    <a:pt x="605790" y="17145"/>
                  </a:cubicBezTo>
                  <a:cubicBezTo>
                    <a:pt x="605790" y="7620"/>
                    <a:pt x="598170" y="0"/>
                    <a:pt x="588645" y="0"/>
                  </a:cubicBezTo>
                  <a:close/>
                </a:path>
              </a:pathLst>
            </a:custGeom>
            <a:solidFill>
              <a:srgbClr val="2E2E2E"/>
            </a:solidFill>
            <a:ln w="9525" cap="flat">
              <a:noFill/>
              <a:prstDash val="solid"/>
              <a:miter/>
            </a:ln>
          </p:spPr>
          <p:txBody>
            <a:bodyPr rtlCol="0" anchor="ctr"/>
            <a:lstStyle/>
            <a:p>
              <a:endParaRPr lang="fr-FR"/>
            </a:p>
          </p:txBody>
        </p:sp>
        <p:sp>
          <p:nvSpPr>
            <p:cNvPr id="89" name="Forme libre 88">
              <a:extLst>
                <a:ext uri="{FF2B5EF4-FFF2-40B4-BE49-F238E27FC236}">
                  <a16:creationId xmlns:a16="http://schemas.microsoft.com/office/drawing/2014/main" id="{F4B88238-5A29-F963-D4D1-DE4813D6D192}"/>
                </a:ext>
              </a:extLst>
            </p:cNvPr>
            <p:cNvSpPr/>
            <p:nvPr/>
          </p:nvSpPr>
          <p:spPr>
            <a:xfrm>
              <a:off x="2806477" y="7768037"/>
              <a:ext cx="292417" cy="34290"/>
            </a:xfrm>
            <a:custGeom>
              <a:avLst/>
              <a:gdLst>
                <a:gd name="connsiteX0" fmla="*/ 275272 w 292417"/>
                <a:gd name="connsiteY0" fmla="*/ 0 h 34290"/>
                <a:gd name="connsiteX1" fmla="*/ 17145 w 292417"/>
                <a:gd name="connsiteY1" fmla="*/ 0 h 34290"/>
                <a:gd name="connsiteX2" fmla="*/ 0 w 292417"/>
                <a:gd name="connsiteY2" fmla="*/ 17145 h 34290"/>
                <a:gd name="connsiteX3" fmla="*/ 17145 w 292417"/>
                <a:gd name="connsiteY3" fmla="*/ 34290 h 34290"/>
                <a:gd name="connsiteX4" fmla="*/ 275272 w 292417"/>
                <a:gd name="connsiteY4" fmla="*/ 34290 h 34290"/>
                <a:gd name="connsiteX5" fmla="*/ 292417 w 292417"/>
                <a:gd name="connsiteY5" fmla="*/ 17145 h 34290"/>
                <a:gd name="connsiteX6" fmla="*/ 275272 w 292417"/>
                <a:gd name="connsiteY6" fmla="*/ 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417" h="34290">
                  <a:moveTo>
                    <a:pt x="275272" y="0"/>
                  </a:moveTo>
                  <a:lnTo>
                    <a:pt x="17145" y="0"/>
                  </a:lnTo>
                  <a:cubicBezTo>
                    <a:pt x="7620" y="0"/>
                    <a:pt x="0" y="7620"/>
                    <a:pt x="0" y="17145"/>
                  </a:cubicBezTo>
                  <a:cubicBezTo>
                    <a:pt x="0" y="26670"/>
                    <a:pt x="7620" y="34290"/>
                    <a:pt x="17145" y="34290"/>
                  </a:cubicBezTo>
                  <a:lnTo>
                    <a:pt x="275272" y="34290"/>
                  </a:lnTo>
                  <a:cubicBezTo>
                    <a:pt x="284797" y="34290"/>
                    <a:pt x="292417" y="26670"/>
                    <a:pt x="292417" y="17145"/>
                  </a:cubicBezTo>
                  <a:cubicBezTo>
                    <a:pt x="291465" y="7620"/>
                    <a:pt x="283845" y="0"/>
                    <a:pt x="275272" y="0"/>
                  </a:cubicBezTo>
                  <a:close/>
                </a:path>
              </a:pathLst>
            </a:custGeom>
            <a:solidFill>
              <a:srgbClr val="2E2E2E"/>
            </a:solidFill>
            <a:ln w="9525" cap="flat">
              <a:noFill/>
              <a:prstDash val="solid"/>
              <a:miter/>
            </a:ln>
          </p:spPr>
          <p:txBody>
            <a:bodyPr rtlCol="0" anchor="ctr"/>
            <a:lstStyle/>
            <a:p>
              <a:endParaRPr lang="fr-FR"/>
            </a:p>
          </p:txBody>
        </p:sp>
        <p:sp>
          <p:nvSpPr>
            <p:cNvPr id="90" name="Forme libre 89">
              <a:extLst>
                <a:ext uri="{FF2B5EF4-FFF2-40B4-BE49-F238E27FC236}">
                  <a16:creationId xmlns:a16="http://schemas.microsoft.com/office/drawing/2014/main" id="{0B317833-36FB-2305-DF8B-B02D3461B462}"/>
                </a:ext>
              </a:extLst>
            </p:cNvPr>
            <p:cNvSpPr/>
            <p:nvPr/>
          </p:nvSpPr>
          <p:spPr>
            <a:xfrm>
              <a:off x="2806477" y="7886148"/>
              <a:ext cx="605790" cy="34289"/>
            </a:xfrm>
            <a:custGeom>
              <a:avLst/>
              <a:gdLst>
                <a:gd name="connsiteX0" fmla="*/ 588645 w 605790"/>
                <a:gd name="connsiteY0" fmla="*/ 0 h 34289"/>
                <a:gd name="connsiteX1" fmla="*/ 17145 w 605790"/>
                <a:gd name="connsiteY1" fmla="*/ 0 h 34289"/>
                <a:gd name="connsiteX2" fmla="*/ 0 w 605790"/>
                <a:gd name="connsiteY2" fmla="*/ 17145 h 34289"/>
                <a:gd name="connsiteX3" fmla="*/ 17145 w 605790"/>
                <a:gd name="connsiteY3" fmla="*/ 34290 h 34289"/>
                <a:gd name="connsiteX4" fmla="*/ 588645 w 605790"/>
                <a:gd name="connsiteY4" fmla="*/ 34290 h 34289"/>
                <a:gd name="connsiteX5" fmla="*/ 605790 w 605790"/>
                <a:gd name="connsiteY5" fmla="*/ 17145 h 34289"/>
                <a:gd name="connsiteX6" fmla="*/ 588645 w 605790"/>
                <a:gd name="connsiteY6" fmla="*/ 0 h 3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5790" h="34289">
                  <a:moveTo>
                    <a:pt x="588645" y="0"/>
                  </a:moveTo>
                  <a:lnTo>
                    <a:pt x="17145" y="0"/>
                  </a:lnTo>
                  <a:cubicBezTo>
                    <a:pt x="7620" y="0"/>
                    <a:pt x="0" y="7620"/>
                    <a:pt x="0" y="17145"/>
                  </a:cubicBezTo>
                  <a:cubicBezTo>
                    <a:pt x="0" y="26670"/>
                    <a:pt x="7620" y="34290"/>
                    <a:pt x="17145" y="34290"/>
                  </a:cubicBezTo>
                  <a:lnTo>
                    <a:pt x="588645" y="34290"/>
                  </a:lnTo>
                  <a:cubicBezTo>
                    <a:pt x="598170" y="34290"/>
                    <a:pt x="605790" y="26670"/>
                    <a:pt x="605790" y="17145"/>
                  </a:cubicBezTo>
                  <a:cubicBezTo>
                    <a:pt x="605790" y="7620"/>
                    <a:pt x="598170" y="0"/>
                    <a:pt x="588645" y="0"/>
                  </a:cubicBezTo>
                  <a:close/>
                </a:path>
              </a:pathLst>
            </a:custGeom>
            <a:solidFill>
              <a:srgbClr val="2E2E2E"/>
            </a:solidFill>
            <a:ln w="9525" cap="flat">
              <a:noFill/>
              <a:prstDash val="solid"/>
              <a:miter/>
            </a:ln>
          </p:spPr>
          <p:txBody>
            <a:bodyPr rtlCol="0" anchor="ctr"/>
            <a:lstStyle/>
            <a:p>
              <a:endParaRPr lang="fr-FR"/>
            </a:p>
          </p:txBody>
        </p:sp>
        <p:sp>
          <p:nvSpPr>
            <p:cNvPr id="91" name="Forme libre 90">
              <a:extLst>
                <a:ext uri="{FF2B5EF4-FFF2-40B4-BE49-F238E27FC236}">
                  <a16:creationId xmlns:a16="http://schemas.microsoft.com/office/drawing/2014/main" id="{EFAB16ED-E349-74B0-10CC-68D9EB327033}"/>
                </a:ext>
              </a:extLst>
            </p:cNvPr>
            <p:cNvSpPr/>
            <p:nvPr/>
          </p:nvSpPr>
          <p:spPr>
            <a:xfrm>
              <a:off x="2806477" y="8003305"/>
              <a:ext cx="370522" cy="34289"/>
            </a:xfrm>
            <a:custGeom>
              <a:avLst/>
              <a:gdLst>
                <a:gd name="connsiteX0" fmla="*/ 353378 w 370522"/>
                <a:gd name="connsiteY0" fmla="*/ 0 h 34289"/>
                <a:gd name="connsiteX1" fmla="*/ 17145 w 370522"/>
                <a:gd name="connsiteY1" fmla="*/ 0 h 34289"/>
                <a:gd name="connsiteX2" fmla="*/ 0 w 370522"/>
                <a:gd name="connsiteY2" fmla="*/ 17145 h 34289"/>
                <a:gd name="connsiteX3" fmla="*/ 17145 w 370522"/>
                <a:gd name="connsiteY3" fmla="*/ 34290 h 34289"/>
                <a:gd name="connsiteX4" fmla="*/ 353378 w 370522"/>
                <a:gd name="connsiteY4" fmla="*/ 34290 h 34289"/>
                <a:gd name="connsiteX5" fmla="*/ 370522 w 370522"/>
                <a:gd name="connsiteY5" fmla="*/ 17145 h 34289"/>
                <a:gd name="connsiteX6" fmla="*/ 353378 w 370522"/>
                <a:gd name="connsiteY6" fmla="*/ 0 h 3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522" h="34289">
                  <a:moveTo>
                    <a:pt x="353378" y="0"/>
                  </a:moveTo>
                  <a:lnTo>
                    <a:pt x="17145" y="0"/>
                  </a:lnTo>
                  <a:cubicBezTo>
                    <a:pt x="7620" y="0"/>
                    <a:pt x="0" y="7620"/>
                    <a:pt x="0" y="17145"/>
                  </a:cubicBezTo>
                  <a:cubicBezTo>
                    <a:pt x="0" y="26670"/>
                    <a:pt x="7620" y="34290"/>
                    <a:pt x="17145" y="34290"/>
                  </a:cubicBezTo>
                  <a:lnTo>
                    <a:pt x="353378" y="34290"/>
                  </a:lnTo>
                  <a:cubicBezTo>
                    <a:pt x="362903" y="34290"/>
                    <a:pt x="370522" y="26670"/>
                    <a:pt x="370522" y="17145"/>
                  </a:cubicBezTo>
                  <a:cubicBezTo>
                    <a:pt x="370522" y="7620"/>
                    <a:pt x="362903" y="0"/>
                    <a:pt x="353378" y="0"/>
                  </a:cubicBezTo>
                  <a:close/>
                </a:path>
              </a:pathLst>
            </a:custGeom>
            <a:solidFill>
              <a:srgbClr val="2E2E2E"/>
            </a:solidFill>
            <a:ln w="9525" cap="flat">
              <a:noFill/>
              <a:prstDash val="solid"/>
              <a:miter/>
            </a:ln>
          </p:spPr>
          <p:txBody>
            <a:bodyPr rtlCol="0" anchor="ctr"/>
            <a:lstStyle/>
            <a:p>
              <a:endParaRPr lang="fr-FR"/>
            </a:p>
          </p:txBody>
        </p:sp>
        <p:sp>
          <p:nvSpPr>
            <p:cNvPr id="92" name="Forme libre 91">
              <a:extLst>
                <a:ext uri="{FF2B5EF4-FFF2-40B4-BE49-F238E27FC236}">
                  <a16:creationId xmlns:a16="http://schemas.microsoft.com/office/drawing/2014/main" id="{F87CBAA2-BC63-FD41-EA90-8FA78DF3D5B3}"/>
                </a:ext>
              </a:extLst>
            </p:cNvPr>
            <p:cNvSpPr/>
            <p:nvPr/>
          </p:nvSpPr>
          <p:spPr>
            <a:xfrm>
              <a:off x="2806477" y="8138560"/>
              <a:ext cx="185737" cy="185737"/>
            </a:xfrm>
            <a:custGeom>
              <a:avLst/>
              <a:gdLst>
                <a:gd name="connsiteX0" fmla="*/ 0 w 185737"/>
                <a:gd name="connsiteY0" fmla="*/ 0 h 185737"/>
                <a:gd name="connsiteX1" fmla="*/ 185738 w 185737"/>
                <a:gd name="connsiteY1" fmla="*/ 0 h 185737"/>
                <a:gd name="connsiteX2" fmla="*/ 185738 w 185737"/>
                <a:gd name="connsiteY2" fmla="*/ 185738 h 185737"/>
                <a:gd name="connsiteX3" fmla="*/ 0 w 185737"/>
                <a:gd name="connsiteY3" fmla="*/ 185738 h 185737"/>
              </a:gdLst>
              <a:ahLst/>
              <a:cxnLst>
                <a:cxn ang="0">
                  <a:pos x="connsiteX0" y="connsiteY0"/>
                </a:cxn>
                <a:cxn ang="0">
                  <a:pos x="connsiteX1" y="connsiteY1"/>
                </a:cxn>
                <a:cxn ang="0">
                  <a:pos x="connsiteX2" y="connsiteY2"/>
                </a:cxn>
                <a:cxn ang="0">
                  <a:pos x="connsiteX3" y="connsiteY3"/>
                </a:cxn>
              </a:cxnLst>
              <a:rect l="l" t="t" r="r" b="b"/>
              <a:pathLst>
                <a:path w="185737" h="185737">
                  <a:moveTo>
                    <a:pt x="0" y="0"/>
                  </a:moveTo>
                  <a:lnTo>
                    <a:pt x="185738" y="0"/>
                  </a:lnTo>
                  <a:lnTo>
                    <a:pt x="185738" y="185738"/>
                  </a:lnTo>
                  <a:lnTo>
                    <a:pt x="0" y="185738"/>
                  </a:lnTo>
                  <a:close/>
                </a:path>
              </a:pathLst>
            </a:custGeom>
            <a:solidFill>
              <a:srgbClr val="2A2A6E"/>
            </a:solidFill>
            <a:ln w="9525" cap="flat">
              <a:noFill/>
              <a:prstDash val="solid"/>
              <a:miter/>
            </a:ln>
          </p:spPr>
          <p:txBody>
            <a:bodyPr rtlCol="0" anchor="ctr"/>
            <a:lstStyle/>
            <a:p>
              <a:endParaRPr lang="fr-FR"/>
            </a:p>
          </p:txBody>
        </p:sp>
        <p:sp>
          <p:nvSpPr>
            <p:cNvPr id="93" name="Forme libre 92">
              <a:extLst>
                <a:ext uri="{FF2B5EF4-FFF2-40B4-BE49-F238E27FC236}">
                  <a16:creationId xmlns:a16="http://schemas.microsoft.com/office/drawing/2014/main" id="{BE29FF97-FDCA-A1BE-E7E1-1AF8D43FEF53}"/>
                </a:ext>
              </a:extLst>
            </p:cNvPr>
            <p:cNvSpPr/>
            <p:nvPr/>
          </p:nvSpPr>
          <p:spPr>
            <a:xfrm>
              <a:off x="3092227" y="8138560"/>
              <a:ext cx="185737" cy="185737"/>
            </a:xfrm>
            <a:custGeom>
              <a:avLst/>
              <a:gdLst>
                <a:gd name="connsiteX0" fmla="*/ 0 w 185737"/>
                <a:gd name="connsiteY0" fmla="*/ 0 h 185737"/>
                <a:gd name="connsiteX1" fmla="*/ 185738 w 185737"/>
                <a:gd name="connsiteY1" fmla="*/ 0 h 185737"/>
                <a:gd name="connsiteX2" fmla="*/ 185738 w 185737"/>
                <a:gd name="connsiteY2" fmla="*/ 185738 h 185737"/>
                <a:gd name="connsiteX3" fmla="*/ 0 w 185737"/>
                <a:gd name="connsiteY3" fmla="*/ 185738 h 185737"/>
              </a:gdLst>
              <a:ahLst/>
              <a:cxnLst>
                <a:cxn ang="0">
                  <a:pos x="connsiteX0" y="connsiteY0"/>
                </a:cxn>
                <a:cxn ang="0">
                  <a:pos x="connsiteX1" y="connsiteY1"/>
                </a:cxn>
                <a:cxn ang="0">
                  <a:pos x="connsiteX2" y="connsiteY2"/>
                </a:cxn>
                <a:cxn ang="0">
                  <a:pos x="connsiteX3" y="connsiteY3"/>
                </a:cxn>
              </a:cxnLst>
              <a:rect l="l" t="t" r="r" b="b"/>
              <a:pathLst>
                <a:path w="185737" h="185737">
                  <a:moveTo>
                    <a:pt x="0" y="0"/>
                  </a:moveTo>
                  <a:lnTo>
                    <a:pt x="185738" y="0"/>
                  </a:lnTo>
                  <a:lnTo>
                    <a:pt x="185738" y="185738"/>
                  </a:lnTo>
                  <a:lnTo>
                    <a:pt x="0" y="185738"/>
                  </a:lnTo>
                  <a:close/>
                </a:path>
              </a:pathLst>
            </a:custGeom>
            <a:solidFill>
              <a:srgbClr val="2A2A6E"/>
            </a:solidFill>
            <a:ln w="9525" cap="flat">
              <a:noFill/>
              <a:prstDash val="solid"/>
              <a:miter/>
            </a:ln>
          </p:spPr>
          <p:txBody>
            <a:bodyPr rtlCol="0" anchor="ctr"/>
            <a:lstStyle/>
            <a:p>
              <a:endParaRPr lang="fr-FR"/>
            </a:p>
          </p:txBody>
        </p:sp>
        <p:sp>
          <p:nvSpPr>
            <p:cNvPr id="94" name="Forme libre 93">
              <a:extLst>
                <a:ext uri="{FF2B5EF4-FFF2-40B4-BE49-F238E27FC236}">
                  <a16:creationId xmlns:a16="http://schemas.microsoft.com/office/drawing/2014/main" id="{076E185B-593E-3FD2-D248-0DCFEE5DD7AF}"/>
                </a:ext>
              </a:extLst>
            </p:cNvPr>
            <p:cNvSpPr/>
            <p:nvPr/>
          </p:nvSpPr>
          <p:spPr>
            <a:xfrm>
              <a:off x="3377977" y="8138560"/>
              <a:ext cx="185737" cy="185737"/>
            </a:xfrm>
            <a:custGeom>
              <a:avLst/>
              <a:gdLst>
                <a:gd name="connsiteX0" fmla="*/ 0 w 185737"/>
                <a:gd name="connsiteY0" fmla="*/ 0 h 185737"/>
                <a:gd name="connsiteX1" fmla="*/ 185738 w 185737"/>
                <a:gd name="connsiteY1" fmla="*/ 0 h 185737"/>
                <a:gd name="connsiteX2" fmla="*/ 185738 w 185737"/>
                <a:gd name="connsiteY2" fmla="*/ 185738 h 185737"/>
                <a:gd name="connsiteX3" fmla="*/ 0 w 185737"/>
                <a:gd name="connsiteY3" fmla="*/ 185738 h 185737"/>
              </a:gdLst>
              <a:ahLst/>
              <a:cxnLst>
                <a:cxn ang="0">
                  <a:pos x="connsiteX0" y="connsiteY0"/>
                </a:cxn>
                <a:cxn ang="0">
                  <a:pos x="connsiteX1" y="connsiteY1"/>
                </a:cxn>
                <a:cxn ang="0">
                  <a:pos x="connsiteX2" y="connsiteY2"/>
                </a:cxn>
                <a:cxn ang="0">
                  <a:pos x="connsiteX3" y="connsiteY3"/>
                </a:cxn>
              </a:cxnLst>
              <a:rect l="l" t="t" r="r" b="b"/>
              <a:pathLst>
                <a:path w="185737" h="185737">
                  <a:moveTo>
                    <a:pt x="0" y="0"/>
                  </a:moveTo>
                  <a:lnTo>
                    <a:pt x="185738" y="0"/>
                  </a:lnTo>
                  <a:lnTo>
                    <a:pt x="185738" y="185738"/>
                  </a:lnTo>
                  <a:lnTo>
                    <a:pt x="0" y="185738"/>
                  </a:lnTo>
                  <a:close/>
                </a:path>
              </a:pathLst>
            </a:custGeom>
            <a:solidFill>
              <a:srgbClr val="2A2A6E"/>
            </a:solidFill>
            <a:ln w="9525" cap="flat">
              <a:noFill/>
              <a:prstDash val="solid"/>
              <a:miter/>
            </a:ln>
          </p:spPr>
          <p:txBody>
            <a:bodyPr rtlCol="0" anchor="ctr"/>
            <a:lstStyle/>
            <a:p>
              <a:endParaRPr lang="fr-FR"/>
            </a:p>
          </p:txBody>
        </p:sp>
      </p:grpSp>
      <p:grpSp>
        <p:nvGrpSpPr>
          <p:cNvPr id="95" name="Graphique 12">
            <a:extLst>
              <a:ext uri="{FF2B5EF4-FFF2-40B4-BE49-F238E27FC236}">
                <a16:creationId xmlns:a16="http://schemas.microsoft.com/office/drawing/2014/main" id="{AA5F5816-B77F-6CB8-B353-56C4FBCC1EA9}"/>
              </a:ext>
            </a:extLst>
          </p:cNvPr>
          <p:cNvGrpSpPr/>
          <p:nvPr/>
        </p:nvGrpSpPr>
        <p:grpSpPr>
          <a:xfrm>
            <a:off x="3187593" y="9189133"/>
            <a:ext cx="1776108" cy="573399"/>
            <a:chOff x="2277839" y="8572900"/>
            <a:chExt cx="1422082" cy="459105"/>
          </a:xfrm>
        </p:grpSpPr>
        <p:grpSp>
          <p:nvGrpSpPr>
            <p:cNvPr id="96" name="Graphique 12">
              <a:extLst>
                <a:ext uri="{FF2B5EF4-FFF2-40B4-BE49-F238E27FC236}">
                  <a16:creationId xmlns:a16="http://schemas.microsoft.com/office/drawing/2014/main" id="{84D1D329-305C-A135-E4EC-557EE3F32EB7}"/>
                </a:ext>
              </a:extLst>
            </p:cNvPr>
            <p:cNvGrpSpPr/>
            <p:nvPr/>
          </p:nvGrpSpPr>
          <p:grpSpPr>
            <a:xfrm>
              <a:off x="2277839" y="8572900"/>
              <a:ext cx="331470" cy="459105"/>
              <a:chOff x="2277839" y="8572900"/>
              <a:chExt cx="331470" cy="459105"/>
            </a:xfrm>
          </p:grpSpPr>
          <p:sp>
            <p:nvSpPr>
              <p:cNvPr id="97" name="Forme libre 96">
                <a:extLst>
                  <a:ext uri="{FF2B5EF4-FFF2-40B4-BE49-F238E27FC236}">
                    <a16:creationId xmlns:a16="http://schemas.microsoft.com/office/drawing/2014/main" id="{E3A38DBD-F262-3E62-3892-FBFBE330DF2C}"/>
                  </a:ext>
                </a:extLst>
              </p:cNvPr>
              <p:cNvSpPr/>
              <p:nvPr/>
            </p:nvSpPr>
            <p:spPr>
              <a:xfrm>
                <a:off x="2277839" y="8572900"/>
                <a:ext cx="331470" cy="331469"/>
              </a:xfrm>
              <a:custGeom>
                <a:avLst/>
                <a:gdLst>
                  <a:gd name="connsiteX0" fmla="*/ 331470 w 331470"/>
                  <a:gd name="connsiteY0" fmla="*/ 165735 h 331469"/>
                  <a:gd name="connsiteX1" fmla="*/ 165735 w 331470"/>
                  <a:gd name="connsiteY1" fmla="*/ 331470 h 331469"/>
                  <a:gd name="connsiteX2" fmla="*/ 0 w 331470"/>
                  <a:gd name="connsiteY2" fmla="*/ 165735 h 331469"/>
                  <a:gd name="connsiteX3" fmla="*/ 165735 w 331470"/>
                  <a:gd name="connsiteY3" fmla="*/ 0 h 331469"/>
                  <a:gd name="connsiteX4" fmla="*/ 331470 w 331470"/>
                  <a:gd name="connsiteY4" fmla="*/ 165735 h 331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70" h="331469">
                    <a:moveTo>
                      <a:pt x="331470" y="165735"/>
                    </a:moveTo>
                    <a:cubicBezTo>
                      <a:pt x="331470" y="257268"/>
                      <a:pt x="257268" y="331470"/>
                      <a:pt x="165735" y="331470"/>
                    </a:cubicBezTo>
                    <a:cubicBezTo>
                      <a:pt x="74202" y="331470"/>
                      <a:pt x="0" y="257268"/>
                      <a:pt x="0" y="165735"/>
                    </a:cubicBezTo>
                    <a:cubicBezTo>
                      <a:pt x="0" y="74202"/>
                      <a:pt x="74202" y="0"/>
                      <a:pt x="165735" y="0"/>
                    </a:cubicBezTo>
                    <a:cubicBezTo>
                      <a:pt x="257268" y="0"/>
                      <a:pt x="331470" y="74202"/>
                      <a:pt x="331470" y="165735"/>
                    </a:cubicBezTo>
                    <a:close/>
                  </a:path>
                </a:pathLst>
              </a:custGeom>
              <a:noFill/>
              <a:ln w="47625" cap="flat">
                <a:solidFill>
                  <a:srgbClr val="263238"/>
                </a:solidFill>
                <a:prstDash val="solid"/>
                <a:miter/>
              </a:ln>
            </p:spPr>
            <p:txBody>
              <a:bodyPr rtlCol="0" anchor="ctr"/>
              <a:lstStyle/>
              <a:p>
                <a:endParaRPr lang="fr-FR"/>
              </a:p>
            </p:txBody>
          </p:sp>
          <p:sp>
            <p:nvSpPr>
              <p:cNvPr id="98" name="Forme libre 97">
                <a:extLst>
                  <a:ext uri="{FF2B5EF4-FFF2-40B4-BE49-F238E27FC236}">
                    <a16:creationId xmlns:a16="http://schemas.microsoft.com/office/drawing/2014/main" id="{F55DA518-1A2F-8B32-9136-35A13D073BDC}"/>
                  </a:ext>
                </a:extLst>
              </p:cNvPr>
              <p:cNvSpPr/>
              <p:nvPr/>
            </p:nvSpPr>
            <p:spPr>
              <a:xfrm>
                <a:off x="2277839" y="8572900"/>
                <a:ext cx="331470" cy="331470"/>
              </a:xfrm>
              <a:custGeom>
                <a:avLst/>
                <a:gdLst>
                  <a:gd name="connsiteX0" fmla="*/ 331470 w 331470"/>
                  <a:gd name="connsiteY0" fmla="*/ 165735 h 331470"/>
                  <a:gd name="connsiteX1" fmla="*/ 165735 w 331470"/>
                  <a:gd name="connsiteY1" fmla="*/ 331470 h 331470"/>
                  <a:gd name="connsiteX2" fmla="*/ 0 w 331470"/>
                  <a:gd name="connsiteY2" fmla="*/ 165735 h 331470"/>
                  <a:gd name="connsiteX3" fmla="*/ 165735 w 331470"/>
                  <a:gd name="connsiteY3" fmla="*/ 0 h 331470"/>
                </a:gdLst>
                <a:ahLst/>
                <a:cxnLst>
                  <a:cxn ang="0">
                    <a:pos x="connsiteX0" y="connsiteY0"/>
                  </a:cxn>
                  <a:cxn ang="0">
                    <a:pos x="connsiteX1" y="connsiteY1"/>
                  </a:cxn>
                  <a:cxn ang="0">
                    <a:pos x="connsiteX2" y="connsiteY2"/>
                  </a:cxn>
                  <a:cxn ang="0">
                    <a:pos x="connsiteX3" y="connsiteY3"/>
                  </a:cxn>
                </a:cxnLst>
                <a:rect l="l" t="t" r="r" b="b"/>
                <a:pathLst>
                  <a:path w="331470" h="331470">
                    <a:moveTo>
                      <a:pt x="331470" y="165735"/>
                    </a:moveTo>
                    <a:cubicBezTo>
                      <a:pt x="331470" y="257175"/>
                      <a:pt x="257175" y="331470"/>
                      <a:pt x="165735" y="331470"/>
                    </a:cubicBezTo>
                    <a:cubicBezTo>
                      <a:pt x="74295" y="331470"/>
                      <a:pt x="0" y="257175"/>
                      <a:pt x="0" y="165735"/>
                    </a:cubicBezTo>
                    <a:cubicBezTo>
                      <a:pt x="0" y="74295"/>
                      <a:pt x="74295" y="0"/>
                      <a:pt x="165735" y="0"/>
                    </a:cubicBezTo>
                  </a:path>
                </a:pathLst>
              </a:custGeom>
              <a:noFill/>
              <a:ln w="47625" cap="flat">
                <a:solidFill>
                  <a:schemeClr val="bg2"/>
                </a:solidFill>
                <a:prstDash val="solid"/>
                <a:miter/>
              </a:ln>
            </p:spPr>
            <p:txBody>
              <a:bodyPr rtlCol="0" anchor="ctr"/>
              <a:lstStyle/>
              <a:p>
                <a:endParaRPr lang="fr-FR"/>
              </a:p>
            </p:txBody>
          </p:sp>
          <p:sp>
            <p:nvSpPr>
              <p:cNvPr id="99" name="Forme libre 98">
                <a:extLst>
                  <a:ext uri="{FF2B5EF4-FFF2-40B4-BE49-F238E27FC236}">
                    <a16:creationId xmlns:a16="http://schemas.microsoft.com/office/drawing/2014/main" id="{63437408-6542-0702-5E5D-0B07F6FC1CF0}"/>
                  </a:ext>
                </a:extLst>
              </p:cNvPr>
              <p:cNvSpPr/>
              <p:nvPr/>
            </p:nvSpPr>
            <p:spPr>
              <a:xfrm>
                <a:off x="2297841" y="8997715"/>
                <a:ext cx="292417" cy="34290"/>
              </a:xfrm>
              <a:custGeom>
                <a:avLst/>
                <a:gdLst>
                  <a:gd name="connsiteX0" fmla="*/ 275273 w 292417"/>
                  <a:gd name="connsiteY0" fmla="*/ 0 h 34290"/>
                  <a:gd name="connsiteX1" fmla="*/ 17145 w 292417"/>
                  <a:gd name="connsiteY1" fmla="*/ 0 h 34290"/>
                  <a:gd name="connsiteX2" fmla="*/ 0 w 292417"/>
                  <a:gd name="connsiteY2" fmla="*/ 17145 h 34290"/>
                  <a:gd name="connsiteX3" fmla="*/ 17145 w 292417"/>
                  <a:gd name="connsiteY3" fmla="*/ 34290 h 34290"/>
                  <a:gd name="connsiteX4" fmla="*/ 275273 w 292417"/>
                  <a:gd name="connsiteY4" fmla="*/ 34290 h 34290"/>
                  <a:gd name="connsiteX5" fmla="*/ 292418 w 292417"/>
                  <a:gd name="connsiteY5" fmla="*/ 17145 h 34290"/>
                  <a:gd name="connsiteX6" fmla="*/ 275273 w 292417"/>
                  <a:gd name="connsiteY6" fmla="*/ 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417" h="34290">
                    <a:moveTo>
                      <a:pt x="275273" y="0"/>
                    </a:moveTo>
                    <a:lnTo>
                      <a:pt x="17145" y="0"/>
                    </a:lnTo>
                    <a:cubicBezTo>
                      <a:pt x="7620" y="0"/>
                      <a:pt x="0" y="7620"/>
                      <a:pt x="0" y="17145"/>
                    </a:cubicBezTo>
                    <a:cubicBezTo>
                      <a:pt x="0" y="26670"/>
                      <a:pt x="7620" y="34290"/>
                      <a:pt x="17145" y="34290"/>
                    </a:cubicBezTo>
                    <a:lnTo>
                      <a:pt x="275273" y="34290"/>
                    </a:lnTo>
                    <a:cubicBezTo>
                      <a:pt x="284798" y="34290"/>
                      <a:pt x="292418" y="26670"/>
                      <a:pt x="292418" y="17145"/>
                    </a:cubicBezTo>
                    <a:cubicBezTo>
                      <a:pt x="292418" y="7620"/>
                      <a:pt x="284798" y="0"/>
                      <a:pt x="275273" y="0"/>
                    </a:cubicBezTo>
                    <a:close/>
                  </a:path>
                </a:pathLst>
              </a:custGeom>
              <a:solidFill>
                <a:srgbClr val="2E2E2E"/>
              </a:solidFill>
              <a:ln w="9525" cap="flat">
                <a:noFill/>
                <a:prstDash val="solid"/>
                <a:miter/>
              </a:ln>
            </p:spPr>
            <p:txBody>
              <a:bodyPr rtlCol="0" anchor="ctr"/>
              <a:lstStyle/>
              <a:p>
                <a:endParaRPr lang="fr-FR"/>
              </a:p>
            </p:txBody>
          </p:sp>
        </p:grpSp>
        <p:grpSp>
          <p:nvGrpSpPr>
            <p:cNvPr id="100" name="Graphique 12">
              <a:extLst>
                <a:ext uri="{FF2B5EF4-FFF2-40B4-BE49-F238E27FC236}">
                  <a16:creationId xmlns:a16="http://schemas.microsoft.com/office/drawing/2014/main" id="{35BEFD53-A70E-84DF-CB0E-0EEBD02ADCCF}"/>
                </a:ext>
              </a:extLst>
            </p:cNvPr>
            <p:cNvGrpSpPr/>
            <p:nvPr/>
          </p:nvGrpSpPr>
          <p:grpSpPr>
            <a:xfrm>
              <a:off x="2823622" y="8572900"/>
              <a:ext cx="331470" cy="459105"/>
              <a:chOff x="2823622" y="8572900"/>
              <a:chExt cx="331470" cy="459105"/>
            </a:xfrm>
          </p:grpSpPr>
          <p:sp>
            <p:nvSpPr>
              <p:cNvPr id="101" name="Forme libre 100">
                <a:extLst>
                  <a:ext uri="{FF2B5EF4-FFF2-40B4-BE49-F238E27FC236}">
                    <a16:creationId xmlns:a16="http://schemas.microsoft.com/office/drawing/2014/main" id="{048D8630-567D-ADFE-83F9-D52F53C32E52}"/>
                  </a:ext>
                </a:extLst>
              </p:cNvPr>
              <p:cNvSpPr/>
              <p:nvPr/>
            </p:nvSpPr>
            <p:spPr>
              <a:xfrm>
                <a:off x="2823622" y="8572900"/>
                <a:ext cx="331470" cy="331469"/>
              </a:xfrm>
              <a:custGeom>
                <a:avLst/>
                <a:gdLst>
                  <a:gd name="connsiteX0" fmla="*/ 331470 w 331470"/>
                  <a:gd name="connsiteY0" fmla="*/ 165735 h 331469"/>
                  <a:gd name="connsiteX1" fmla="*/ 165735 w 331470"/>
                  <a:gd name="connsiteY1" fmla="*/ 331470 h 331469"/>
                  <a:gd name="connsiteX2" fmla="*/ 0 w 331470"/>
                  <a:gd name="connsiteY2" fmla="*/ 165735 h 331469"/>
                  <a:gd name="connsiteX3" fmla="*/ 165735 w 331470"/>
                  <a:gd name="connsiteY3" fmla="*/ 0 h 331469"/>
                  <a:gd name="connsiteX4" fmla="*/ 331470 w 331470"/>
                  <a:gd name="connsiteY4" fmla="*/ 165735 h 331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70" h="331469">
                    <a:moveTo>
                      <a:pt x="331470" y="165735"/>
                    </a:moveTo>
                    <a:cubicBezTo>
                      <a:pt x="331470" y="257268"/>
                      <a:pt x="257268" y="331470"/>
                      <a:pt x="165735" y="331470"/>
                    </a:cubicBezTo>
                    <a:cubicBezTo>
                      <a:pt x="74202" y="331470"/>
                      <a:pt x="0" y="257268"/>
                      <a:pt x="0" y="165735"/>
                    </a:cubicBezTo>
                    <a:cubicBezTo>
                      <a:pt x="0" y="74202"/>
                      <a:pt x="74202" y="0"/>
                      <a:pt x="165735" y="0"/>
                    </a:cubicBezTo>
                    <a:cubicBezTo>
                      <a:pt x="257268" y="0"/>
                      <a:pt x="331470" y="74202"/>
                      <a:pt x="331470" y="165735"/>
                    </a:cubicBezTo>
                    <a:close/>
                  </a:path>
                </a:pathLst>
              </a:custGeom>
              <a:noFill/>
              <a:ln w="47625" cap="flat">
                <a:solidFill>
                  <a:srgbClr val="263238"/>
                </a:solidFill>
                <a:prstDash val="solid"/>
                <a:miter/>
              </a:ln>
            </p:spPr>
            <p:txBody>
              <a:bodyPr rtlCol="0" anchor="ctr"/>
              <a:lstStyle/>
              <a:p>
                <a:endParaRPr lang="fr-FR"/>
              </a:p>
            </p:txBody>
          </p:sp>
          <p:sp>
            <p:nvSpPr>
              <p:cNvPr id="102" name="Forme libre 101">
                <a:extLst>
                  <a:ext uri="{FF2B5EF4-FFF2-40B4-BE49-F238E27FC236}">
                    <a16:creationId xmlns:a16="http://schemas.microsoft.com/office/drawing/2014/main" id="{BCC9CFD0-B81D-7BEC-3DB9-10252ABE03CA}"/>
                  </a:ext>
                </a:extLst>
              </p:cNvPr>
              <p:cNvSpPr/>
              <p:nvPr/>
            </p:nvSpPr>
            <p:spPr>
              <a:xfrm>
                <a:off x="2823622" y="8572900"/>
                <a:ext cx="282892" cy="331470"/>
              </a:xfrm>
              <a:custGeom>
                <a:avLst/>
                <a:gdLst>
                  <a:gd name="connsiteX0" fmla="*/ 282892 w 282892"/>
                  <a:gd name="connsiteY0" fmla="*/ 282893 h 331470"/>
                  <a:gd name="connsiteX1" fmla="*/ 165735 w 282892"/>
                  <a:gd name="connsiteY1" fmla="*/ 331470 h 331470"/>
                  <a:gd name="connsiteX2" fmla="*/ 0 w 282892"/>
                  <a:gd name="connsiteY2" fmla="*/ 165735 h 331470"/>
                  <a:gd name="connsiteX3" fmla="*/ 165735 w 282892"/>
                  <a:gd name="connsiteY3" fmla="*/ 0 h 331470"/>
                </a:gdLst>
                <a:ahLst/>
                <a:cxnLst>
                  <a:cxn ang="0">
                    <a:pos x="connsiteX0" y="connsiteY0"/>
                  </a:cxn>
                  <a:cxn ang="0">
                    <a:pos x="connsiteX1" y="connsiteY1"/>
                  </a:cxn>
                  <a:cxn ang="0">
                    <a:pos x="connsiteX2" y="connsiteY2"/>
                  </a:cxn>
                  <a:cxn ang="0">
                    <a:pos x="connsiteX3" y="connsiteY3"/>
                  </a:cxn>
                </a:cxnLst>
                <a:rect l="l" t="t" r="r" b="b"/>
                <a:pathLst>
                  <a:path w="282892" h="331470">
                    <a:moveTo>
                      <a:pt x="282892" y="282893"/>
                    </a:moveTo>
                    <a:cubicBezTo>
                      <a:pt x="253365" y="312420"/>
                      <a:pt x="211455" y="331470"/>
                      <a:pt x="165735" y="331470"/>
                    </a:cubicBezTo>
                    <a:cubicBezTo>
                      <a:pt x="74295" y="331470"/>
                      <a:pt x="0" y="257175"/>
                      <a:pt x="0" y="165735"/>
                    </a:cubicBezTo>
                    <a:cubicBezTo>
                      <a:pt x="0" y="74295"/>
                      <a:pt x="74295" y="0"/>
                      <a:pt x="165735" y="0"/>
                    </a:cubicBezTo>
                  </a:path>
                </a:pathLst>
              </a:custGeom>
              <a:noFill/>
              <a:ln w="47625" cap="flat">
                <a:solidFill>
                  <a:schemeClr val="bg2">
                    <a:lumMod val="40000"/>
                    <a:lumOff val="60000"/>
                  </a:schemeClr>
                </a:solidFill>
                <a:prstDash val="solid"/>
                <a:miter/>
              </a:ln>
            </p:spPr>
            <p:txBody>
              <a:bodyPr rtlCol="0" anchor="ctr"/>
              <a:lstStyle/>
              <a:p>
                <a:endParaRPr lang="fr-FR"/>
              </a:p>
            </p:txBody>
          </p:sp>
          <p:sp>
            <p:nvSpPr>
              <p:cNvPr id="103" name="Forme libre 102">
                <a:extLst>
                  <a:ext uri="{FF2B5EF4-FFF2-40B4-BE49-F238E27FC236}">
                    <a16:creationId xmlns:a16="http://schemas.microsoft.com/office/drawing/2014/main" id="{886B449F-40BF-9461-A2EE-E1AAB696F789}"/>
                  </a:ext>
                </a:extLst>
              </p:cNvPr>
              <p:cNvSpPr/>
              <p:nvPr/>
            </p:nvSpPr>
            <p:spPr>
              <a:xfrm>
                <a:off x="2842672" y="8997715"/>
                <a:ext cx="292417" cy="34290"/>
              </a:xfrm>
              <a:custGeom>
                <a:avLst/>
                <a:gdLst>
                  <a:gd name="connsiteX0" fmla="*/ 275272 w 292417"/>
                  <a:gd name="connsiteY0" fmla="*/ 0 h 34290"/>
                  <a:gd name="connsiteX1" fmla="*/ 17145 w 292417"/>
                  <a:gd name="connsiteY1" fmla="*/ 0 h 34290"/>
                  <a:gd name="connsiteX2" fmla="*/ 0 w 292417"/>
                  <a:gd name="connsiteY2" fmla="*/ 17145 h 34290"/>
                  <a:gd name="connsiteX3" fmla="*/ 17145 w 292417"/>
                  <a:gd name="connsiteY3" fmla="*/ 34290 h 34290"/>
                  <a:gd name="connsiteX4" fmla="*/ 275272 w 292417"/>
                  <a:gd name="connsiteY4" fmla="*/ 34290 h 34290"/>
                  <a:gd name="connsiteX5" fmla="*/ 292417 w 292417"/>
                  <a:gd name="connsiteY5" fmla="*/ 17145 h 34290"/>
                  <a:gd name="connsiteX6" fmla="*/ 275272 w 292417"/>
                  <a:gd name="connsiteY6" fmla="*/ 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417" h="34290">
                    <a:moveTo>
                      <a:pt x="275272" y="0"/>
                    </a:moveTo>
                    <a:lnTo>
                      <a:pt x="17145" y="0"/>
                    </a:lnTo>
                    <a:cubicBezTo>
                      <a:pt x="7620" y="0"/>
                      <a:pt x="0" y="7620"/>
                      <a:pt x="0" y="17145"/>
                    </a:cubicBezTo>
                    <a:cubicBezTo>
                      <a:pt x="0" y="26670"/>
                      <a:pt x="7620" y="34290"/>
                      <a:pt x="17145" y="34290"/>
                    </a:cubicBezTo>
                    <a:lnTo>
                      <a:pt x="275272" y="34290"/>
                    </a:lnTo>
                    <a:cubicBezTo>
                      <a:pt x="284797" y="34290"/>
                      <a:pt x="292417" y="26670"/>
                      <a:pt x="292417" y="17145"/>
                    </a:cubicBezTo>
                    <a:cubicBezTo>
                      <a:pt x="292417" y="7620"/>
                      <a:pt x="284797" y="0"/>
                      <a:pt x="275272" y="0"/>
                    </a:cubicBezTo>
                    <a:close/>
                  </a:path>
                </a:pathLst>
              </a:custGeom>
              <a:solidFill>
                <a:srgbClr val="2E2E2E"/>
              </a:solidFill>
              <a:ln w="9525" cap="flat">
                <a:noFill/>
                <a:prstDash val="solid"/>
                <a:miter/>
              </a:ln>
            </p:spPr>
            <p:txBody>
              <a:bodyPr rtlCol="0" anchor="ctr"/>
              <a:lstStyle/>
              <a:p>
                <a:endParaRPr lang="fr-FR"/>
              </a:p>
            </p:txBody>
          </p:sp>
        </p:grpSp>
        <p:grpSp>
          <p:nvGrpSpPr>
            <p:cNvPr id="104" name="Graphique 12">
              <a:extLst>
                <a:ext uri="{FF2B5EF4-FFF2-40B4-BE49-F238E27FC236}">
                  <a16:creationId xmlns:a16="http://schemas.microsoft.com/office/drawing/2014/main" id="{32C9B167-B603-0E47-7BA1-8CCFF2152881}"/>
                </a:ext>
              </a:extLst>
            </p:cNvPr>
            <p:cNvGrpSpPr/>
            <p:nvPr/>
          </p:nvGrpSpPr>
          <p:grpSpPr>
            <a:xfrm>
              <a:off x="3368452" y="8572900"/>
              <a:ext cx="331470" cy="459105"/>
              <a:chOff x="3368452" y="8572900"/>
              <a:chExt cx="331470" cy="459105"/>
            </a:xfrm>
          </p:grpSpPr>
          <p:sp>
            <p:nvSpPr>
              <p:cNvPr id="105" name="Forme libre 104">
                <a:extLst>
                  <a:ext uri="{FF2B5EF4-FFF2-40B4-BE49-F238E27FC236}">
                    <a16:creationId xmlns:a16="http://schemas.microsoft.com/office/drawing/2014/main" id="{9EA8FC21-12DE-DCDE-30CC-20E3C534A28C}"/>
                  </a:ext>
                </a:extLst>
              </p:cNvPr>
              <p:cNvSpPr/>
              <p:nvPr/>
            </p:nvSpPr>
            <p:spPr>
              <a:xfrm>
                <a:off x="3368452" y="8572900"/>
                <a:ext cx="331470" cy="331469"/>
              </a:xfrm>
              <a:custGeom>
                <a:avLst/>
                <a:gdLst>
                  <a:gd name="connsiteX0" fmla="*/ 331470 w 331470"/>
                  <a:gd name="connsiteY0" fmla="*/ 165735 h 331469"/>
                  <a:gd name="connsiteX1" fmla="*/ 165735 w 331470"/>
                  <a:gd name="connsiteY1" fmla="*/ 331470 h 331469"/>
                  <a:gd name="connsiteX2" fmla="*/ 0 w 331470"/>
                  <a:gd name="connsiteY2" fmla="*/ 165735 h 331469"/>
                  <a:gd name="connsiteX3" fmla="*/ 165735 w 331470"/>
                  <a:gd name="connsiteY3" fmla="*/ 0 h 331469"/>
                  <a:gd name="connsiteX4" fmla="*/ 331470 w 331470"/>
                  <a:gd name="connsiteY4" fmla="*/ 165735 h 331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70" h="331469">
                    <a:moveTo>
                      <a:pt x="331470" y="165735"/>
                    </a:moveTo>
                    <a:cubicBezTo>
                      <a:pt x="331470" y="257268"/>
                      <a:pt x="257268" y="331470"/>
                      <a:pt x="165735" y="331470"/>
                    </a:cubicBezTo>
                    <a:cubicBezTo>
                      <a:pt x="74202" y="331470"/>
                      <a:pt x="0" y="257268"/>
                      <a:pt x="0" y="165735"/>
                    </a:cubicBezTo>
                    <a:cubicBezTo>
                      <a:pt x="0" y="74202"/>
                      <a:pt x="74202" y="0"/>
                      <a:pt x="165735" y="0"/>
                    </a:cubicBezTo>
                    <a:cubicBezTo>
                      <a:pt x="257268" y="0"/>
                      <a:pt x="331470" y="74202"/>
                      <a:pt x="331470" y="165735"/>
                    </a:cubicBezTo>
                    <a:close/>
                  </a:path>
                </a:pathLst>
              </a:custGeom>
              <a:noFill/>
              <a:ln w="47625" cap="flat">
                <a:solidFill>
                  <a:srgbClr val="263238"/>
                </a:solidFill>
                <a:prstDash val="solid"/>
                <a:miter/>
              </a:ln>
            </p:spPr>
            <p:txBody>
              <a:bodyPr rtlCol="0" anchor="ctr"/>
              <a:lstStyle/>
              <a:p>
                <a:endParaRPr lang="fr-FR"/>
              </a:p>
            </p:txBody>
          </p:sp>
          <p:sp>
            <p:nvSpPr>
              <p:cNvPr id="106" name="Forme libre 105">
                <a:extLst>
                  <a:ext uri="{FF2B5EF4-FFF2-40B4-BE49-F238E27FC236}">
                    <a16:creationId xmlns:a16="http://schemas.microsoft.com/office/drawing/2014/main" id="{69890CC6-45A3-C614-068C-2B4845C3ECD0}"/>
                  </a:ext>
                </a:extLst>
              </p:cNvPr>
              <p:cNvSpPr/>
              <p:nvPr/>
            </p:nvSpPr>
            <p:spPr>
              <a:xfrm>
                <a:off x="3368452" y="8572900"/>
                <a:ext cx="165734" cy="331470"/>
              </a:xfrm>
              <a:custGeom>
                <a:avLst/>
                <a:gdLst>
                  <a:gd name="connsiteX0" fmla="*/ 165735 w 165734"/>
                  <a:gd name="connsiteY0" fmla="*/ 331470 h 331470"/>
                  <a:gd name="connsiteX1" fmla="*/ 0 w 165734"/>
                  <a:gd name="connsiteY1" fmla="*/ 165735 h 331470"/>
                  <a:gd name="connsiteX2" fmla="*/ 165735 w 165734"/>
                  <a:gd name="connsiteY2" fmla="*/ 0 h 331470"/>
                </a:gdLst>
                <a:ahLst/>
                <a:cxnLst>
                  <a:cxn ang="0">
                    <a:pos x="connsiteX0" y="connsiteY0"/>
                  </a:cxn>
                  <a:cxn ang="0">
                    <a:pos x="connsiteX1" y="connsiteY1"/>
                  </a:cxn>
                  <a:cxn ang="0">
                    <a:pos x="connsiteX2" y="connsiteY2"/>
                  </a:cxn>
                </a:cxnLst>
                <a:rect l="l" t="t" r="r" b="b"/>
                <a:pathLst>
                  <a:path w="165734" h="331470">
                    <a:moveTo>
                      <a:pt x="165735" y="331470"/>
                    </a:moveTo>
                    <a:cubicBezTo>
                      <a:pt x="74295" y="331470"/>
                      <a:pt x="0" y="257175"/>
                      <a:pt x="0" y="165735"/>
                    </a:cubicBezTo>
                    <a:cubicBezTo>
                      <a:pt x="0" y="74295"/>
                      <a:pt x="74295" y="0"/>
                      <a:pt x="165735" y="0"/>
                    </a:cubicBezTo>
                  </a:path>
                </a:pathLst>
              </a:custGeom>
              <a:noFill/>
              <a:ln w="47625" cap="flat">
                <a:solidFill>
                  <a:schemeClr val="bg2">
                    <a:lumMod val="60000"/>
                    <a:lumOff val="40000"/>
                  </a:schemeClr>
                </a:solidFill>
                <a:prstDash val="solid"/>
                <a:miter/>
              </a:ln>
            </p:spPr>
            <p:txBody>
              <a:bodyPr rtlCol="0" anchor="ctr"/>
              <a:lstStyle/>
              <a:p>
                <a:endParaRPr lang="fr-FR"/>
              </a:p>
            </p:txBody>
          </p:sp>
          <p:sp>
            <p:nvSpPr>
              <p:cNvPr id="107" name="Forme libre 106">
                <a:extLst>
                  <a:ext uri="{FF2B5EF4-FFF2-40B4-BE49-F238E27FC236}">
                    <a16:creationId xmlns:a16="http://schemas.microsoft.com/office/drawing/2014/main" id="{0F43BE0F-4800-1820-77B5-788DCA847645}"/>
                  </a:ext>
                </a:extLst>
              </p:cNvPr>
              <p:cNvSpPr/>
              <p:nvPr/>
            </p:nvSpPr>
            <p:spPr>
              <a:xfrm>
                <a:off x="3388454" y="8997715"/>
                <a:ext cx="292417" cy="34290"/>
              </a:xfrm>
              <a:custGeom>
                <a:avLst/>
                <a:gdLst>
                  <a:gd name="connsiteX0" fmla="*/ 275272 w 292417"/>
                  <a:gd name="connsiteY0" fmla="*/ 0 h 34290"/>
                  <a:gd name="connsiteX1" fmla="*/ 17145 w 292417"/>
                  <a:gd name="connsiteY1" fmla="*/ 0 h 34290"/>
                  <a:gd name="connsiteX2" fmla="*/ 0 w 292417"/>
                  <a:gd name="connsiteY2" fmla="*/ 17145 h 34290"/>
                  <a:gd name="connsiteX3" fmla="*/ 17145 w 292417"/>
                  <a:gd name="connsiteY3" fmla="*/ 34290 h 34290"/>
                  <a:gd name="connsiteX4" fmla="*/ 275272 w 292417"/>
                  <a:gd name="connsiteY4" fmla="*/ 34290 h 34290"/>
                  <a:gd name="connsiteX5" fmla="*/ 292417 w 292417"/>
                  <a:gd name="connsiteY5" fmla="*/ 17145 h 34290"/>
                  <a:gd name="connsiteX6" fmla="*/ 275272 w 292417"/>
                  <a:gd name="connsiteY6" fmla="*/ 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417" h="34290">
                    <a:moveTo>
                      <a:pt x="275272" y="0"/>
                    </a:moveTo>
                    <a:lnTo>
                      <a:pt x="17145" y="0"/>
                    </a:lnTo>
                    <a:cubicBezTo>
                      <a:pt x="7620" y="0"/>
                      <a:pt x="0" y="7620"/>
                      <a:pt x="0" y="17145"/>
                    </a:cubicBezTo>
                    <a:cubicBezTo>
                      <a:pt x="0" y="26670"/>
                      <a:pt x="7620" y="34290"/>
                      <a:pt x="17145" y="34290"/>
                    </a:cubicBezTo>
                    <a:lnTo>
                      <a:pt x="275272" y="34290"/>
                    </a:lnTo>
                    <a:cubicBezTo>
                      <a:pt x="284797" y="34290"/>
                      <a:pt x="292417" y="26670"/>
                      <a:pt x="292417" y="17145"/>
                    </a:cubicBezTo>
                    <a:cubicBezTo>
                      <a:pt x="292417" y="7620"/>
                      <a:pt x="284797" y="0"/>
                      <a:pt x="275272" y="0"/>
                    </a:cubicBezTo>
                    <a:close/>
                  </a:path>
                </a:pathLst>
              </a:custGeom>
              <a:solidFill>
                <a:srgbClr val="2E2E2E"/>
              </a:solidFill>
              <a:ln w="9525" cap="flat">
                <a:noFill/>
                <a:prstDash val="solid"/>
                <a:miter/>
              </a:ln>
            </p:spPr>
            <p:txBody>
              <a:bodyPr rtlCol="0" anchor="ctr"/>
              <a:lstStyle/>
              <a:p>
                <a:endParaRPr lang="fr-FR"/>
              </a:p>
            </p:txBody>
          </p:sp>
        </p:grpSp>
      </p:grpSp>
      <p:sp>
        <p:nvSpPr>
          <p:cNvPr id="115" name="Forme libre 114">
            <a:extLst>
              <a:ext uri="{FF2B5EF4-FFF2-40B4-BE49-F238E27FC236}">
                <a16:creationId xmlns:a16="http://schemas.microsoft.com/office/drawing/2014/main" id="{51E271B7-A401-EF34-DF90-87006885917B}"/>
              </a:ext>
            </a:extLst>
          </p:cNvPr>
          <p:cNvSpPr/>
          <p:nvPr/>
        </p:nvSpPr>
        <p:spPr>
          <a:xfrm>
            <a:off x="3263375" y="9939694"/>
            <a:ext cx="398523" cy="398523"/>
          </a:xfrm>
          <a:custGeom>
            <a:avLst/>
            <a:gdLst>
              <a:gd name="connsiteX0" fmla="*/ 0 w 319087"/>
              <a:gd name="connsiteY0" fmla="*/ 0 h 319087"/>
              <a:gd name="connsiteX1" fmla="*/ 319088 w 319087"/>
              <a:gd name="connsiteY1" fmla="*/ 0 h 319087"/>
              <a:gd name="connsiteX2" fmla="*/ 319088 w 319087"/>
              <a:gd name="connsiteY2" fmla="*/ 319087 h 319087"/>
              <a:gd name="connsiteX3" fmla="*/ 0 w 319087"/>
              <a:gd name="connsiteY3" fmla="*/ 319087 h 319087"/>
            </a:gdLst>
            <a:ahLst/>
            <a:cxnLst>
              <a:cxn ang="0">
                <a:pos x="connsiteX0" y="connsiteY0"/>
              </a:cxn>
              <a:cxn ang="0">
                <a:pos x="connsiteX1" y="connsiteY1"/>
              </a:cxn>
              <a:cxn ang="0">
                <a:pos x="connsiteX2" y="connsiteY2"/>
              </a:cxn>
              <a:cxn ang="0">
                <a:pos x="connsiteX3" y="connsiteY3"/>
              </a:cxn>
            </a:cxnLst>
            <a:rect l="l" t="t" r="r" b="b"/>
            <a:pathLst>
              <a:path w="319087" h="319087">
                <a:moveTo>
                  <a:pt x="0" y="0"/>
                </a:moveTo>
                <a:lnTo>
                  <a:pt x="319088" y="0"/>
                </a:lnTo>
                <a:lnTo>
                  <a:pt x="319088" y="319087"/>
                </a:lnTo>
                <a:lnTo>
                  <a:pt x="0" y="319087"/>
                </a:lnTo>
                <a:close/>
              </a:path>
            </a:pathLst>
          </a:custGeom>
          <a:solidFill>
            <a:srgbClr val="4CBBB6"/>
          </a:solidFill>
          <a:ln w="9525" cap="flat">
            <a:noFill/>
            <a:prstDash val="solid"/>
            <a:miter/>
          </a:ln>
        </p:spPr>
        <p:txBody>
          <a:bodyPr rtlCol="0" anchor="ctr"/>
          <a:lstStyle/>
          <a:p>
            <a:endParaRPr lang="fr-FR"/>
          </a:p>
        </p:txBody>
      </p:sp>
      <p:grpSp>
        <p:nvGrpSpPr>
          <p:cNvPr id="116" name="Graphique 12">
            <a:extLst>
              <a:ext uri="{FF2B5EF4-FFF2-40B4-BE49-F238E27FC236}">
                <a16:creationId xmlns:a16="http://schemas.microsoft.com/office/drawing/2014/main" id="{E1106E58-753B-540B-9DBC-3D5D5B37BAB9}"/>
              </a:ext>
            </a:extLst>
          </p:cNvPr>
          <p:cNvGrpSpPr/>
          <p:nvPr/>
        </p:nvGrpSpPr>
        <p:grpSpPr>
          <a:xfrm>
            <a:off x="3878591" y="9956349"/>
            <a:ext cx="854917" cy="366591"/>
            <a:chOff x="2558827" y="9873062"/>
            <a:chExt cx="1177290" cy="504825"/>
          </a:xfrm>
          <a:solidFill>
            <a:srgbClr val="2E2E2E"/>
          </a:solidFill>
        </p:grpSpPr>
        <p:sp>
          <p:nvSpPr>
            <p:cNvPr id="117" name="Forme libre 116">
              <a:extLst>
                <a:ext uri="{FF2B5EF4-FFF2-40B4-BE49-F238E27FC236}">
                  <a16:creationId xmlns:a16="http://schemas.microsoft.com/office/drawing/2014/main" id="{9CD38984-3172-48AD-FCCB-05C60E148196}"/>
                </a:ext>
              </a:extLst>
            </p:cNvPr>
            <p:cNvSpPr/>
            <p:nvPr/>
          </p:nvSpPr>
          <p:spPr>
            <a:xfrm>
              <a:off x="2558827" y="9873062"/>
              <a:ext cx="1021079" cy="34290"/>
            </a:xfrm>
            <a:custGeom>
              <a:avLst/>
              <a:gdLst>
                <a:gd name="connsiteX0" fmla="*/ 17145 w 1021079"/>
                <a:gd name="connsiteY0" fmla="*/ 34290 h 34290"/>
                <a:gd name="connsiteX1" fmla="*/ 1003935 w 1021079"/>
                <a:gd name="connsiteY1" fmla="*/ 34290 h 34290"/>
                <a:gd name="connsiteX2" fmla="*/ 1021080 w 1021079"/>
                <a:gd name="connsiteY2" fmla="*/ 17145 h 34290"/>
                <a:gd name="connsiteX3" fmla="*/ 1003935 w 1021079"/>
                <a:gd name="connsiteY3" fmla="*/ 0 h 34290"/>
                <a:gd name="connsiteX4" fmla="*/ 17145 w 1021079"/>
                <a:gd name="connsiteY4" fmla="*/ 0 h 34290"/>
                <a:gd name="connsiteX5" fmla="*/ 0 w 1021079"/>
                <a:gd name="connsiteY5" fmla="*/ 17145 h 34290"/>
                <a:gd name="connsiteX6" fmla="*/ 17145 w 1021079"/>
                <a:gd name="connsiteY6" fmla="*/ 3429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1079" h="34290">
                  <a:moveTo>
                    <a:pt x="17145" y="34290"/>
                  </a:moveTo>
                  <a:lnTo>
                    <a:pt x="1003935" y="34290"/>
                  </a:lnTo>
                  <a:cubicBezTo>
                    <a:pt x="1013460" y="34290"/>
                    <a:pt x="1021080" y="26670"/>
                    <a:pt x="1021080" y="17145"/>
                  </a:cubicBezTo>
                  <a:cubicBezTo>
                    <a:pt x="1021080" y="7620"/>
                    <a:pt x="1013460" y="0"/>
                    <a:pt x="1003935" y="0"/>
                  </a:cubicBezTo>
                  <a:lnTo>
                    <a:pt x="17145" y="0"/>
                  </a:lnTo>
                  <a:cubicBezTo>
                    <a:pt x="7620" y="0"/>
                    <a:pt x="0" y="7620"/>
                    <a:pt x="0" y="17145"/>
                  </a:cubicBezTo>
                  <a:cubicBezTo>
                    <a:pt x="0" y="26670"/>
                    <a:pt x="7620" y="34290"/>
                    <a:pt x="17145" y="34290"/>
                  </a:cubicBezTo>
                  <a:close/>
                </a:path>
              </a:pathLst>
            </a:custGeom>
            <a:solidFill>
              <a:srgbClr val="2E2E2E"/>
            </a:solidFill>
            <a:ln w="9525" cap="flat">
              <a:noFill/>
              <a:prstDash val="solid"/>
              <a:miter/>
            </a:ln>
          </p:spPr>
          <p:txBody>
            <a:bodyPr rtlCol="0" anchor="ctr"/>
            <a:lstStyle/>
            <a:p>
              <a:endParaRPr lang="fr-FR"/>
            </a:p>
          </p:txBody>
        </p:sp>
        <p:sp>
          <p:nvSpPr>
            <p:cNvPr id="118" name="Forme libre 117">
              <a:extLst>
                <a:ext uri="{FF2B5EF4-FFF2-40B4-BE49-F238E27FC236}">
                  <a16:creationId xmlns:a16="http://schemas.microsoft.com/office/drawing/2014/main" id="{7EB53EFF-7602-A27E-85E1-09CD43F87F01}"/>
                </a:ext>
              </a:extLst>
            </p:cNvPr>
            <p:cNvSpPr/>
            <p:nvPr/>
          </p:nvSpPr>
          <p:spPr>
            <a:xfrm>
              <a:off x="2558827" y="9990220"/>
              <a:ext cx="1177290" cy="34289"/>
            </a:xfrm>
            <a:custGeom>
              <a:avLst/>
              <a:gdLst>
                <a:gd name="connsiteX0" fmla="*/ 1160145 w 1177290"/>
                <a:gd name="connsiteY0" fmla="*/ 0 h 34289"/>
                <a:gd name="connsiteX1" fmla="*/ 17145 w 1177290"/>
                <a:gd name="connsiteY1" fmla="*/ 0 h 34289"/>
                <a:gd name="connsiteX2" fmla="*/ 0 w 1177290"/>
                <a:gd name="connsiteY2" fmla="*/ 17145 h 34289"/>
                <a:gd name="connsiteX3" fmla="*/ 17145 w 1177290"/>
                <a:gd name="connsiteY3" fmla="*/ 34290 h 34289"/>
                <a:gd name="connsiteX4" fmla="*/ 1160145 w 1177290"/>
                <a:gd name="connsiteY4" fmla="*/ 34290 h 34289"/>
                <a:gd name="connsiteX5" fmla="*/ 1177290 w 1177290"/>
                <a:gd name="connsiteY5" fmla="*/ 17145 h 34289"/>
                <a:gd name="connsiteX6" fmla="*/ 1160145 w 1177290"/>
                <a:gd name="connsiteY6" fmla="*/ 0 h 3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290" h="34289">
                  <a:moveTo>
                    <a:pt x="1160145" y="0"/>
                  </a:moveTo>
                  <a:lnTo>
                    <a:pt x="17145" y="0"/>
                  </a:lnTo>
                  <a:cubicBezTo>
                    <a:pt x="7620" y="0"/>
                    <a:pt x="0" y="7620"/>
                    <a:pt x="0" y="17145"/>
                  </a:cubicBezTo>
                  <a:cubicBezTo>
                    <a:pt x="0" y="26670"/>
                    <a:pt x="7620" y="34290"/>
                    <a:pt x="17145" y="34290"/>
                  </a:cubicBezTo>
                  <a:lnTo>
                    <a:pt x="1160145" y="34290"/>
                  </a:lnTo>
                  <a:cubicBezTo>
                    <a:pt x="1169670" y="34290"/>
                    <a:pt x="1177290" y="26670"/>
                    <a:pt x="1177290" y="17145"/>
                  </a:cubicBezTo>
                  <a:cubicBezTo>
                    <a:pt x="1177290" y="7620"/>
                    <a:pt x="1169670" y="0"/>
                    <a:pt x="1160145" y="0"/>
                  </a:cubicBezTo>
                  <a:close/>
                </a:path>
              </a:pathLst>
            </a:custGeom>
            <a:solidFill>
              <a:srgbClr val="2E2E2E"/>
            </a:solidFill>
            <a:ln w="9525" cap="flat">
              <a:noFill/>
              <a:prstDash val="solid"/>
              <a:miter/>
            </a:ln>
          </p:spPr>
          <p:txBody>
            <a:bodyPr rtlCol="0" anchor="ctr"/>
            <a:lstStyle/>
            <a:p>
              <a:endParaRPr lang="fr-FR"/>
            </a:p>
          </p:txBody>
        </p:sp>
        <p:sp>
          <p:nvSpPr>
            <p:cNvPr id="119" name="Forme libre 118">
              <a:extLst>
                <a:ext uri="{FF2B5EF4-FFF2-40B4-BE49-F238E27FC236}">
                  <a16:creationId xmlns:a16="http://schemas.microsoft.com/office/drawing/2014/main" id="{300242E5-BA68-BE1F-7111-866EB3738562}"/>
                </a:ext>
              </a:extLst>
            </p:cNvPr>
            <p:cNvSpPr/>
            <p:nvPr/>
          </p:nvSpPr>
          <p:spPr>
            <a:xfrm>
              <a:off x="2558827" y="10108330"/>
              <a:ext cx="1149667" cy="34290"/>
            </a:xfrm>
            <a:custGeom>
              <a:avLst/>
              <a:gdLst>
                <a:gd name="connsiteX0" fmla="*/ 1132523 w 1149667"/>
                <a:gd name="connsiteY0" fmla="*/ 0 h 34290"/>
                <a:gd name="connsiteX1" fmla="*/ 17145 w 1149667"/>
                <a:gd name="connsiteY1" fmla="*/ 0 h 34290"/>
                <a:gd name="connsiteX2" fmla="*/ 0 w 1149667"/>
                <a:gd name="connsiteY2" fmla="*/ 17145 h 34290"/>
                <a:gd name="connsiteX3" fmla="*/ 17145 w 1149667"/>
                <a:gd name="connsiteY3" fmla="*/ 34290 h 34290"/>
                <a:gd name="connsiteX4" fmla="*/ 1132523 w 1149667"/>
                <a:gd name="connsiteY4" fmla="*/ 34290 h 34290"/>
                <a:gd name="connsiteX5" fmla="*/ 1149668 w 1149667"/>
                <a:gd name="connsiteY5" fmla="*/ 17145 h 34290"/>
                <a:gd name="connsiteX6" fmla="*/ 1132523 w 1149667"/>
                <a:gd name="connsiteY6" fmla="*/ 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9667" h="34290">
                  <a:moveTo>
                    <a:pt x="1132523" y="0"/>
                  </a:moveTo>
                  <a:lnTo>
                    <a:pt x="17145" y="0"/>
                  </a:lnTo>
                  <a:cubicBezTo>
                    <a:pt x="7620" y="0"/>
                    <a:pt x="0" y="7620"/>
                    <a:pt x="0" y="17145"/>
                  </a:cubicBezTo>
                  <a:cubicBezTo>
                    <a:pt x="0" y="26670"/>
                    <a:pt x="7620" y="34290"/>
                    <a:pt x="17145" y="34290"/>
                  </a:cubicBezTo>
                  <a:lnTo>
                    <a:pt x="1132523" y="34290"/>
                  </a:lnTo>
                  <a:cubicBezTo>
                    <a:pt x="1142048" y="34290"/>
                    <a:pt x="1149668" y="26670"/>
                    <a:pt x="1149668" y="17145"/>
                  </a:cubicBezTo>
                  <a:cubicBezTo>
                    <a:pt x="1148715" y="7620"/>
                    <a:pt x="1141095" y="0"/>
                    <a:pt x="1132523" y="0"/>
                  </a:cubicBezTo>
                  <a:close/>
                </a:path>
              </a:pathLst>
            </a:custGeom>
            <a:solidFill>
              <a:srgbClr val="2E2E2E"/>
            </a:solidFill>
            <a:ln w="9525" cap="flat">
              <a:noFill/>
              <a:prstDash val="solid"/>
              <a:miter/>
            </a:ln>
          </p:spPr>
          <p:txBody>
            <a:bodyPr rtlCol="0" anchor="ctr"/>
            <a:lstStyle/>
            <a:p>
              <a:endParaRPr lang="fr-FR"/>
            </a:p>
          </p:txBody>
        </p:sp>
        <p:sp>
          <p:nvSpPr>
            <p:cNvPr id="120" name="Forme libre 119">
              <a:extLst>
                <a:ext uri="{FF2B5EF4-FFF2-40B4-BE49-F238E27FC236}">
                  <a16:creationId xmlns:a16="http://schemas.microsoft.com/office/drawing/2014/main" id="{6924A585-1DC2-346B-C2B7-ABED1E88458E}"/>
                </a:ext>
              </a:extLst>
            </p:cNvPr>
            <p:cNvSpPr/>
            <p:nvPr/>
          </p:nvSpPr>
          <p:spPr>
            <a:xfrm>
              <a:off x="2558827" y="10225487"/>
              <a:ext cx="1177290" cy="34290"/>
            </a:xfrm>
            <a:custGeom>
              <a:avLst/>
              <a:gdLst>
                <a:gd name="connsiteX0" fmla="*/ 1160145 w 1177290"/>
                <a:gd name="connsiteY0" fmla="*/ 0 h 34290"/>
                <a:gd name="connsiteX1" fmla="*/ 17145 w 1177290"/>
                <a:gd name="connsiteY1" fmla="*/ 0 h 34290"/>
                <a:gd name="connsiteX2" fmla="*/ 0 w 1177290"/>
                <a:gd name="connsiteY2" fmla="*/ 17145 h 34290"/>
                <a:gd name="connsiteX3" fmla="*/ 17145 w 1177290"/>
                <a:gd name="connsiteY3" fmla="*/ 34290 h 34290"/>
                <a:gd name="connsiteX4" fmla="*/ 1160145 w 1177290"/>
                <a:gd name="connsiteY4" fmla="*/ 34290 h 34290"/>
                <a:gd name="connsiteX5" fmla="*/ 1177290 w 1177290"/>
                <a:gd name="connsiteY5" fmla="*/ 17145 h 34290"/>
                <a:gd name="connsiteX6" fmla="*/ 1160145 w 1177290"/>
                <a:gd name="connsiteY6" fmla="*/ 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290" h="34290">
                  <a:moveTo>
                    <a:pt x="1160145" y="0"/>
                  </a:moveTo>
                  <a:lnTo>
                    <a:pt x="17145" y="0"/>
                  </a:lnTo>
                  <a:cubicBezTo>
                    <a:pt x="7620" y="0"/>
                    <a:pt x="0" y="7620"/>
                    <a:pt x="0" y="17145"/>
                  </a:cubicBezTo>
                  <a:cubicBezTo>
                    <a:pt x="0" y="26670"/>
                    <a:pt x="7620" y="34290"/>
                    <a:pt x="17145" y="34290"/>
                  </a:cubicBezTo>
                  <a:lnTo>
                    <a:pt x="1160145" y="34290"/>
                  </a:lnTo>
                  <a:cubicBezTo>
                    <a:pt x="1169670" y="34290"/>
                    <a:pt x="1177290" y="26670"/>
                    <a:pt x="1177290" y="17145"/>
                  </a:cubicBezTo>
                  <a:cubicBezTo>
                    <a:pt x="1177290" y="7620"/>
                    <a:pt x="1169670" y="0"/>
                    <a:pt x="1160145" y="0"/>
                  </a:cubicBezTo>
                  <a:close/>
                </a:path>
              </a:pathLst>
            </a:custGeom>
            <a:solidFill>
              <a:srgbClr val="2E2E2E"/>
            </a:solidFill>
            <a:ln w="9525" cap="flat">
              <a:noFill/>
              <a:prstDash val="solid"/>
              <a:miter/>
            </a:ln>
          </p:spPr>
          <p:txBody>
            <a:bodyPr rtlCol="0" anchor="ctr"/>
            <a:lstStyle/>
            <a:p>
              <a:endParaRPr lang="fr-FR"/>
            </a:p>
          </p:txBody>
        </p:sp>
        <p:sp>
          <p:nvSpPr>
            <p:cNvPr id="121" name="Forme libre 120">
              <a:extLst>
                <a:ext uri="{FF2B5EF4-FFF2-40B4-BE49-F238E27FC236}">
                  <a16:creationId xmlns:a16="http://schemas.microsoft.com/office/drawing/2014/main" id="{1A9F18B0-7C34-492D-367C-C13751EBFB33}"/>
                </a:ext>
              </a:extLst>
            </p:cNvPr>
            <p:cNvSpPr/>
            <p:nvPr/>
          </p:nvSpPr>
          <p:spPr>
            <a:xfrm>
              <a:off x="2558827" y="10343597"/>
              <a:ext cx="275272" cy="34290"/>
            </a:xfrm>
            <a:custGeom>
              <a:avLst/>
              <a:gdLst>
                <a:gd name="connsiteX0" fmla="*/ 258128 w 275272"/>
                <a:gd name="connsiteY0" fmla="*/ 0 h 34290"/>
                <a:gd name="connsiteX1" fmla="*/ 17145 w 275272"/>
                <a:gd name="connsiteY1" fmla="*/ 0 h 34290"/>
                <a:gd name="connsiteX2" fmla="*/ 0 w 275272"/>
                <a:gd name="connsiteY2" fmla="*/ 17145 h 34290"/>
                <a:gd name="connsiteX3" fmla="*/ 17145 w 275272"/>
                <a:gd name="connsiteY3" fmla="*/ 34290 h 34290"/>
                <a:gd name="connsiteX4" fmla="*/ 258128 w 275272"/>
                <a:gd name="connsiteY4" fmla="*/ 34290 h 34290"/>
                <a:gd name="connsiteX5" fmla="*/ 275272 w 275272"/>
                <a:gd name="connsiteY5" fmla="*/ 17145 h 34290"/>
                <a:gd name="connsiteX6" fmla="*/ 258128 w 275272"/>
                <a:gd name="connsiteY6" fmla="*/ 0 h 3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5272" h="34290">
                  <a:moveTo>
                    <a:pt x="258128" y="0"/>
                  </a:moveTo>
                  <a:lnTo>
                    <a:pt x="17145" y="0"/>
                  </a:lnTo>
                  <a:cubicBezTo>
                    <a:pt x="7620" y="0"/>
                    <a:pt x="0" y="7620"/>
                    <a:pt x="0" y="17145"/>
                  </a:cubicBezTo>
                  <a:cubicBezTo>
                    <a:pt x="0" y="26670"/>
                    <a:pt x="7620" y="34290"/>
                    <a:pt x="17145" y="34290"/>
                  </a:cubicBezTo>
                  <a:lnTo>
                    <a:pt x="258128" y="34290"/>
                  </a:lnTo>
                  <a:cubicBezTo>
                    <a:pt x="267653" y="34290"/>
                    <a:pt x="275272" y="26670"/>
                    <a:pt x="275272" y="17145"/>
                  </a:cubicBezTo>
                  <a:cubicBezTo>
                    <a:pt x="275272" y="7620"/>
                    <a:pt x="267653" y="0"/>
                    <a:pt x="258128" y="0"/>
                  </a:cubicBezTo>
                  <a:close/>
                </a:path>
              </a:pathLst>
            </a:custGeom>
            <a:solidFill>
              <a:srgbClr val="2E2E2E"/>
            </a:solidFill>
            <a:ln w="9525" cap="flat">
              <a:noFill/>
              <a:prstDash val="solid"/>
              <a:miter/>
            </a:ln>
          </p:spPr>
          <p:txBody>
            <a:bodyPr rtlCol="0" anchor="ctr"/>
            <a:lstStyle/>
            <a:p>
              <a:endParaRPr lang="fr-FR"/>
            </a:p>
          </p:txBody>
        </p:sp>
      </p:grpSp>
      <p:sp>
        <p:nvSpPr>
          <p:cNvPr id="2" name="Rectangle 1">
            <a:extLst>
              <a:ext uri="{FF2B5EF4-FFF2-40B4-BE49-F238E27FC236}">
                <a16:creationId xmlns:a16="http://schemas.microsoft.com/office/drawing/2014/main" id="{85C11D57-6D94-0953-8B27-3A53172E4520}"/>
              </a:ext>
            </a:extLst>
          </p:cNvPr>
          <p:cNvSpPr/>
          <p:nvPr/>
        </p:nvSpPr>
        <p:spPr>
          <a:xfrm>
            <a:off x="7256413" y="938463"/>
            <a:ext cx="278879" cy="67332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ZoneTexte 2">
            <a:extLst>
              <a:ext uri="{FF2B5EF4-FFF2-40B4-BE49-F238E27FC236}">
                <a16:creationId xmlns:a16="http://schemas.microsoft.com/office/drawing/2014/main" id="{4FD6C7A0-FE97-874B-381A-D9C058AF31D9}"/>
              </a:ext>
            </a:extLst>
          </p:cNvPr>
          <p:cNvSpPr txBox="1"/>
          <p:nvPr/>
        </p:nvSpPr>
        <p:spPr>
          <a:xfrm>
            <a:off x="3342217" y="7609990"/>
            <a:ext cx="1511543" cy="261610"/>
          </a:xfrm>
          <a:prstGeom prst="rect">
            <a:avLst/>
          </a:prstGeom>
          <a:noFill/>
        </p:spPr>
        <p:txBody>
          <a:bodyPr wrap="square" rtlCol="0">
            <a:spAutoFit/>
          </a:bodyPr>
          <a:lstStyle/>
          <a:p>
            <a:pPr algn="ctr"/>
            <a:r>
              <a:rPr lang="fr-FR" sz="1100" b="1" dirty="0">
                <a:solidFill>
                  <a:srgbClr val="2A2A6E"/>
                </a:solidFill>
                <a:latin typeface="Arial (Corps)"/>
              </a:rPr>
              <a:t>GUIDE PRATIQUE</a:t>
            </a:r>
          </a:p>
        </p:txBody>
      </p:sp>
      <p:grpSp>
        <p:nvGrpSpPr>
          <p:cNvPr id="42" name="Groupe 41">
            <a:extLst>
              <a:ext uri="{FF2B5EF4-FFF2-40B4-BE49-F238E27FC236}">
                <a16:creationId xmlns:a16="http://schemas.microsoft.com/office/drawing/2014/main" id="{F3C9D078-EC67-0204-AD2F-CB4FDC30EA12}"/>
              </a:ext>
            </a:extLst>
          </p:cNvPr>
          <p:cNvGrpSpPr/>
          <p:nvPr/>
        </p:nvGrpSpPr>
        <p:grpSpPr>
          <a:xfrm rot="20627902">
            <a:off x="600007" y="6844473"/>
            <a:ext cx="388925" cy="478821"/>
            <a:chOff x="3796474" y="1910393"/>
            <a:chExt cx="3098834" cy="3815086"/>
          </a:xfrm>
        </p:grpSpPr>
        <p:sp>
          <p:nvSpPr>
            <p:cNvPr id="46" name="Forme libre 4">
              <a:extLst>
                <a:ext uri="{FF2B5EF4-FFF2-40B4-BE49-F238E27FC236}">
                  <a16:creationId xmlns:a16="http://schemas.microsoft.com/office/drawing/2014/main" id="{53719DE2-1321-DBA1-8A8D-4353BED089A7}"/>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47" name="Forme libre 10">
              <a:extLst>
                <a:ext uri="{FF2B5EF4-FFF2-40B4-BE49-F238E27FC236}">
                  <a16:creationId xmlns:a16="http://schemas.microsoft.com/office/drawing/2014/main" id="{97D17A75-3829-2BA1-65BB-CC4274E6D88B}"/>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48" name="Forme libre 12">
              <a:extLst>
                <a:ext uri="{FF2B5EF4-FFF2-40B4-BE49-F238E27FC236}">
                  <a16:creationId xmlns:a16="http://schemas.microsoft.com/office/drawing/2014/main" id="{85EFEF5F-81C8-201C-A0B6-9EF64685E716}"/>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49" name="Forme libre 13">
              <a:extLst>
                <a:ext uri="{FF2B5EF4-FFF2-40B4-BE49-F238E27FC236}">
                  <a16:creationId xmlns:a16="http://schemas.microsoft.com/office/drawing/2014/main" id="{21A5BD63-AB85-65CA-9C59-101A0DADB54D}"/>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50" name="Forme libre 14">
              <a:extLst>
                <a:ext uri="{FF2B5EF4-FFF2-40B4-BE49-F238E27FC236}">
                  <a16:creationId xmlns:a16="http://schemas.microsoft.com/office/drawing/2014/main" id="{1D6513E0-D20D-C0CE-24CD-F14EF7056A23}"/>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51" name="Forme libre 22">
              <a:extLst>
                <a:ext uri="{FF2B5EF4-FFF2-40B4-BE49-F238E27FC236}">
                  <a16:creationId xmlns:a16="http://schemas.microsoft.com/office/drawing/2014/main" id="{D39E3EFC-8BAC-926C-3B77-F9C69232D451}"/>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52" name="Forme libre 23">
              <a:extLst>
                <a:ext uri="{FF2B5EF4-FFF2-40B4-BE49-F238E27FC236}">
                  <a16:creationId xmlns:a16="http://schemas.microsoft.com/office/drawing/2014/main" id="{F6C2D339-18FF-79F6-74EC-2463D24FFE57}"/>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53" name="Graphique 3">
              <a:extLst>
                <a:ext uri="{FF2B5EF4-FFF2-40B4-BE49-F238E27FC236}">
                  <a16:creationId xmlns:a16="http://schemas.microsoft.com/office/drawing/2014/main" id="{50CF99E2-3B00-0B19-4A30-19B8239D22DA}"/>
                </a:ext>
              </a:extLst>
            </p:cNvPr>
            <p:cNvGrpSpPr/>
            <p:nvPr/>
          </p:nvGrpSpPr>
          <p:grpSpPr>
            <a:xfrm>
              <a:off x="3796474" y="1910393"/>
              <a:ext cx="1644682" cy="1644654"/>
              <a:chOff x="3796474" y="1910393"/>
              <a:chExt cx="1644682" cy="1644654"/>
            </a:xfrm>
            <a:solidFill>
              <a:srgbClr val="FEF8C3"/>
            </a:solidFill>
          </p:grpSpPr>
          <p:sp>
            <p:nvSpPr>
              <p:cNvPr id="60" name="Forme libre 31">
                <a:extLst>
                  <a:ext uri="{FF2B5EF4-FFF2-40B4-BE49-F238E27FC236}">
                    <a16:creationId xmlns:a16="http://schemas.microsoft.com/office/drawing/2014/main" id="{1CBEE084-FCCD-1D44-CD36-3EB5BA63152B}"/>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61" name="Forme libre 32">
                <a:extLst>
                  <a:ext uri="{FF2B5EF4-FFF2-40B4-BE49-F238E27FC236}">
                    <a16:creationId xmlns:a16="http://schemas.microsoft.com/office/drawing/2014/main" id="{9DE14E26-8991-489B-8652-38EF691F78A7}"/>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54" name="Graphique 3">
              <a:extLst>
                <a:ext uri="{FF2B5EF4-FFF2-40B4-BE49-F238E27FC236}">
                  <a16:creationId xmlns:a16="http://schemas.microsoft.com/office/drawing/2014/main" id="{9183287A-A438-2E3C-7DC8-E0E0FA956E97}"/>
                </a:ext>
              </a:extLst>
            </p:cNvPr>
            <p:cNvGrpSpPr/>
            <p:nvPr/>
          </p:nvGrpSpPr>
          <p:grpSpPr>
            <a:xfrm>
              <a:off x="5341810" y="1910393"/>
              <a:ext cx="1084623" cy="2690699"/>
              <a:chOff x="5341810" y="1910393"/>
              <a:chExt cx="1084623" cy="2690699"/>
            </a:xfrm>
            <a:solidFill>
              <a:srgbClr val="FEF49C"/>
            </a:solidFill>
          </p:grpSpPr>
          <p:sp>
            <p:nvSpPr>
              <p:cNvPr id="58" name="Forme libre 29">
                <a:extLst>
                  <a:ext uri="{FF2B5EF4-FFF2-40B4-BE49-F238E27FC236}">
                    <a16:creationId xmlns:a16="http://schemas.microsoft.com/office/drawing/2014/main" id="{3CB8AE07-BF52-5B83-E9AE-8EFCEBB2BD76}"/>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59" name="Forme libre 30">
                <a:extLst>
                  <a:ext uri="{FF2B5EF4-FFF2-40B4-BE49-F238E27FC236}">
                    <a16:creationId xmlns:a16="http://schemas.microsoft.com/office/drawing/2014/main" id="{A80F3392-88A8-868A-3D47-A0CEA7E0F077}"/>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55" name="Forme libre 26">
              <a:extLst>
                <a:ext uri="{FF2B5EF4-FFF2-40B4-BE49-F238E27FC236}">
                  <a16:creationId xmlns:a16="http://schemas.microsoft.com/office/drawing/2014/main" id="{DCA3CA16-0561-1B11-E314-37029C75BFA8}"/>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56" name="Forme libre 27">
              <a:extLst>
                <a:ext uri="{FF2B5EF4-FFF2-40B4-BE49-F238E27FC236}">
                  <a16:creationId xmlns:a16="http://schemas.microsoft.com/office/drawing/2014/main" id="{18DAF60E-1C98-30E2-FEC1-07F05A63D952}"/>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57" name="Forme libre 28">
              <a:extLst>
                <a:ext uri="{FF2B5EF4-FFF2-40B4-BE49-F238E27FC236}">
                  <a16:creationId xmlns:a16="http://schemas.microsoft.com/office/drawing/2014/main" id="{3D6A0DA6-99BE-F348-7D22-BD341444505E}"/>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pic>
        <p:nvPicPr>
          <p:cNvPr id="62" name="Image 61">
            <a:extLst>
              <a:ext uri="{FF2B5EF4-FFF2-40B4-BE49-F238E27FC236}">
                <a16:creationId xmlns:a16="http://schemas.microsoft.com/office/drawing/2014/main" id="{6F790266-5AE3-9C60-3555-6F0B18AFB7FD}"/>
              </a:ext>
            </a:extLst>
          </p:cNvPr>
          <p:cNvPicPr>
            <a:picLocks noChangeAspect="1"/>
          </p:cNvPicPr>
          <p:nvPr/>
        </p:nvPicPr>
        <p:blipFill>
          <a:blip r:embed="rId3"/>
          <a:stretch>
            <a:fillRect/>
          </a:stretch>
        </p:blipFill>
        <p:spPr>
          <a:xfrm>
            <a:off x="3002656" y="8019417"/>
            <a:ext cx="732382" cy="956678"/>
          </a:xfrm>
          <a:prstGeom prst="rect">
            <a:avLst/>
          </a:prstGeom>
        </p:spPr>
      </p:pic>
      <p:sp>
        <p:nvSpPr>
          <p:cNvPr id="13" name="Rectangle : coins arrondis 12">
            <a:extLst>
              <a:ext uri="{FF2B5EF4-FFF2-40B4-BE49-F238E27FC236}">
                <a16:creationId xmlns:a16="http://schemas.microsoft.com/office/drawing/2014/main" id="{2B3AACBF-1ADF-AEA3-1F88-87FD24969805}"/>
              </a:ext>
            </a:extLst>
          </p:cNvPr>
          <p:cNvSpPr/>
          <p:nvPr/>
        </p:nvSpPr>
        <p:spPr>
          <a:xfrm>
            <a:off x="1085584" y="6698744"/>
            <a:ext cx="5395560" cy="797891"/>
          </a:xfrm>
          <a:prstGeom prst="roundRect">
            <a:avLst/>
          </a:prstGeom>
          <a:solidFill>
            <a:srgbClr val="FFC000"/>
          </a:solidFill>
          <a:ln w="19050">
            <a:solidFill>
              <a:srgbClr val="DCA6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200" b="1" i="1" dirty="0">
                <a:solidFill>
                  <a:schemeClr val="accent2"/>
                </a:solidFill>
              </a:rPr>
              <a:t>Indication de lecture </a:t>
            </a:r>
            <a:r>
              <a:rPr lang="fr-FR" sz="1200" i="1" dirty="0">
                <a:solidFill>
                  <a:schemeClr val="accent2"/>
                </a:solidFill>
              </a:rPr>
              <a:t>: tout au long du guide </a:t>
            </a:r>
            <a:r>
              <a:rPr lang="fr-FR" sz="1200" i="1" u="sng" dirty="0">
                <a:solidFill>
                  <a:schemeClr val="accent2"/>
                </a:solidFill>
              </a:rPr>
              <a:t>lorsque les mots sont soulignés</a:t>
            </a:r>
            <a:r>
              <a:rPr lang="fr-FR" sz="1200" i="1" dirty="0">
                <a:solidFill>
                  <a:schemeClr val="accent2"/>
                </a:solidFill>
              </a:rPr>
              <a:t>, ils renvoient en lien hypertexte vers une </a:t>
            </a:r>
            <a:r>
              <a:rPr lang="fr-FR" sz="1200" b="1" i="1" dirty="0">
                <a:solidFill>
                  <a:schemeClr val="accent2"/>
                </a:solidFill>
              </a:rPr>
              <a:t>ressource </a:t>
            </a:r>
            <a:r>
              <a:rPr lang="fr-FR" sz="1200" i="1" dirty="0">
                <a:solidFill>
                  <a:schemeClr val="accent2"/>
                </a:solidFill>
              </a:rPr>
              <a:t>(internet ou bien dans le présent document) qui vous permettra d’obtenir davantage de précisions sur le mot en question (dispositif, acronyme…). </a:t>
            </a:r>
          </a:p>
        </p:txBody>
      </p:sp>
      <p:pic>
        <p:nvPicPr>
          <p:cNvPr id="63" name="Graphique 62">
            <a:extLst>
              <a:ext uri="{FF2B5EF4-FFF2-40B4-BE49-F238E27FC236}">
                <a16:creationId xmlns:a16="http://schemas.microsoft.com/office/drawing/2014/main" id="{376EA4CB-7A9B-376E-F71E-68F8B85F637B}"/>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398416" y="6856112"/>
            <a:ext cx="455544" cy="455544"/>
          </a:xfrm>
          <a:prstGeom prst="rect">
            <a:avLst/>
          </a:prstGeom>
        </p:spPr>
      </p:pic>
      <p:sp>
        <p:nvSpPr>
          <p:cNvPr id="64" name="ZoneTexte 63">
            <a:extLst>
              <a:ext uri="{FF2B5EF4-FFF2-40B4-BE49-F238E27FC236}">
                <a16:creationId xmlns:a16="http://schemas.microsoft.com/office/drawing/2014/main" id="{391FCDE1-B450-4EBA-4195-4BEF618BDB92}"/>
              </a:ext>
            </a:extLst>
          </p:cNvPr>
          <p:cNvSpPr txBox="1"/>
          <p:nvPr/>
        </p:nvSpPr>
        <p:spPr>
          <a:xfrm>
            <a:off x="435659" y="2637107"/>
            <a:ext cx="6688355" cy="2308324"/>
          </a:xfrm>
          <a:prstGeom prst="rect">
            <a:avLst/>
          </a:prstGeom>
          <a:noFill/>
        </p:spPr>
        <p:txBody>
          <a:bodyPr wrap="square" rtlCol="0">
            <a:spAutoFit/>
          </a:bodyPr>
          <a:lstStyle/>
          <a:p>
            <a:pPr algn="ctr"/>
            <a:r>
              <a:rPr lang="fr-FR" sz="1200" b="0" dirty="0">
                <a:solidFill>
                  <a:schemeClr val="accent2"/>
                </a:solidFill>
              </a:rPr>
              <a:t>Pensé comme un guide pratique, </a:t>
            </a:r>
            <a:r>
              <a:rPr lang="fr-FR" sz="1200" dirty="0">
                <a:solidFill>
                  <a:schemeClr val="accent2"/>
                </a:solidFill>
              </a:rPr>
              <a:t>ce document</a:t>
            </a:r>
            <a:r>
              <a:rPr lang="fr-FR" sz="1200" b="0" dirty="0">
                <a:solidFill>
                  <a:schemeClr val="accent2"/>
                </a:solidFill>
              </a:rPr>
              <a:t> s’adresse aux </a:t>
            </a:r>
            <a:r>
              <a:rPr lang="fr-FR" sz="1200" b="1" dirty="0">
                <a:solidFill>
                  <a:schemeClr val="accent2"/>
                </a:solidFill>
              </a:rPr>
              <a:t>professionnels et services des ressources humaines </a:t>
            </a:r>
            <a:r>
              <a:rPr lang="fr-FR" sz="1200" b="0" dirty="0">
                <a:solidFill>
                  <a:schemeClr val="accent2"/>
                </a:solidFill>
              </a:rPr>
              <a:t>qui accompagnent les personnes en situation de handicap, quelle que soit leur étape de parcours. Il a vocation à fournir des informations sur les modalités pratiques de mise en place de projets de formation professionnelle et orienter vers les professionnels chargés de la mise en place des actions de formation. </a:t>
            </a:r>
          </a:p>
          <a:p>
            <a:pPr algn="ctr"/>
            <a:r>
              <a:rPr lang="fr-FR" sz="1200" b="1" dirty="0">
                <a:solidFill>
                  <a:schemeClr val="accent2"/>
                </a:solidFill>
              </a:rPr>
              <a:t>Son format dynamique </a:t>
            </a:r>
            <a:r>
              <a:rPr lang="fr-FR" sz="1200" b="0" dirty="0">
                <a:solidFill>
                  <a:schemeClr val="accent2"/>
                </a:solidFill>
              </a:rPr>
              <a:t>permet de </a:t>
            </a:r>
            <a:r>
              <a:rPr lang="fr-FR" sz="1200" b="1" dirty="0">
                <a:solidFill>
                  <a:schemeClr val="accent2"/>
                </a:solidFill>
              </a:rPr>
              <a:t>parcourir rapidement les outils et les ressources mises à disposition </a:t>
            </a:r>
            <a:r>
              <a:rPr lang="fr-FR" sz="1200" b="0" dirty="0">
                <a:solidFill>
                  <a:schemeClr val="accent2"/>
                </a:solidFill>
              </a:rPr>
              <a:t>des bénéficiaires à chaque étape du parcours et selon les besoins.</a:t>
            </a:r>
          </a:p>
          <a:p>
            <a:pPr algn="ctr"/>
            <a:r>
              <a:rPr lang="fr-FR" sz="1200" b="0" dirty="0">
                <a:solidFill>
                  <a:schemeClr val="accent2"/>
                </a:solidFill>
              </a:rPr>
              <a:t>En centralisant ces ressources et l’offre de services des acteurs de l’écosystème insertion-formation professionnelle dans un seul document, le </a:t>
            </a:r>
            <a:r>
              <a:rPr lang="fr-FR" sz="1200" dirty="0">
                <a:solidFill>
                  <a:schemeClr val="accent2"/>
                </a:solidFill>
              </a:rPr>
              <a:t>guide</a:t>
            </a:r>
            <a:r>
              <a:rPr lang="fr-FR" sz="1200" b="0" dirty="0">
                <a:solidFill>
                  <a:schemeClr val="accent2"/>
                </a:solidFill>
              </a:rPr>
              <a:t> </a:t>
            </a:r>
            <a:r>
              <a:rPr lang="fr-FR" sz="1200" dirty="0">
                <a:solidFill>
                  <a:schemeClr val="accent2"/>
                </a:solidFill>
              </a:rPr>
              <a:t>vise </a:t>
            </a:r>
            <a:br>
              <a:rPr lang="fr-FR" sz="1200" dirty="0">
                <a:solidFill>
                  <a:schemeClr val="accent2"/>
                </a:solidFill>
              </a:rPr>
            </a:br>
            <a:r>
              <a:rPr lang="fr-FR" sz="1200" dirty="0">
                <a:solidFill>
                  <a:schemeClr val="accent2"/>
                </a:solidFill>
              </a:rPr>
              <a:t>à </a:t>
            </a:r>
            <a:r>
              <a:rPr lang="fr-FR" sz="1200" b="1" dirty="0">
                <a:solidFill>
                  <a:schemeClr val="accent2"/>
                </a:solidFill>
              </a:rPr>
              <a:t>faciliter la mise en œuvre d’une démarche de formation, </a:t>
            </a:r>
            <a:r>
              <a:rPr lang="fr-FR" sz="1200" b="0" dirty="0">
                <a:solidFill>
                  <a:schemeClr val="accent2"/>
                </a:solidFill>
              </a:rPr>
              <a:t>notamment </a:t>
            </a:r>
            <a:br>
              <a:rPr lang="fr-FR" sz="1200" b="0" dirty="0">
                <a:solidFill>
                  <a:schemeClr val="accent2"/>
                </a:solidFill>
              </a:rPr>
            </a:br>
            <a:r>
              <a:rPr lang="fr-FR" sz="1200" b="0" dirty="0">
                <a:solidFill>
                  <a:schemeClr val="accent2"/>
                </a:solidFill>
              </a:rPr>
              <a:t>pour les interlocuteurs qui ressentiraient le besoin d’être mieux informés </a:t>
            </a:r>
            <a:br>
              <a:rPr lang="fr-FR" sz="1200" b="0" dirty="0">
                <a:solidFill>
                  <a:schemeClr val="accent2"/>
                </a:solidFill>
              </a:rPr>
            </a:br>
            <a:r>
              <a:rPr lang="fr-FR" sz="1200" b="0" dirty="0">
                <a:solidFill>
                  <a:schemeClr val="accent2"/>
                </a:solidFill>
              </a:rPr>
              <a:t>sur un sujet aussi vaste.</a:t>
            </a:r>
          </a:p>
        </p:txBody>
      </p:sp>
      <p:sp>
        <p:nvSpPr>
          <p:cNvPr id="65" name="Rectangle 64">
            <a:extLst>
              <a:ext uri="{FF2B5EF4-FFF2-40B4-BE49-F238E27FC236}">
                <a16:creationId xmlns:a16="http://schemas.microsoft.com/office/drawing/2014/main" id="{5F15D025-2DE3-65F4-279C-79DBC7DDDCE9}"/>
              </a:ext>
            </a:extLst>
          </p:cNvPr>
          <p:cNvSpPr/>
          <p:nvPr/>
        </p:nvSpPr>
        <p:spPr>
          <a:xfrm>
            <a:off x="794192" y="4951150"/>
            <a:ext cx="6091823" cy="1634683"/>
          </a:xfrm>
          <a:prstGeom prst="rect">
            <a:avLst/>
          </a:prstGeom>
          <a:solidFill>
            <a:schemeClr val="tx2"/>
          </a:solidFill>
        </p:spPr>
        <p:txBody>
          <a:bodyPr wrap="square" lIns="180000" tIns="180000" rIns="180000" bIns="180000">
            <a:noAutofit/>
          </a:bodyPr>
          <a:lstStyle/>
          <a:p>
            <a:pPr algn="ctr">
              <a:spcAft>
                <a:spcPts val="600"/>
              </a:spcAft>
            </a:pPr>
            <a:r>
              <a:rPr lang="fr-FR" sz="1100" b="1" u="sng" dirty="0">
                <a:solidFill>
                  <a:schemeClr val="bg1"/>
                </a:solidFill>
              </a:rPr>
              <a:t>Précaution de lecture</a:t>
            </a:r>
          </a:p>
          <a:p>
            <a:pPr algn="just">
              <a:spcAft>
                <a:spcPts val="600"/>
              </a:spcAft>
            </a:pPr>
            <a:r>
              <a:rPr lang="fr-FR" sz="1100" dirty="0">
                <a:solidFill>
                  <a:schemeClr val="bg1"/>
                </a:solidFill>
              </a:rPr>
              <a:t>Les dispositifs de formation professionnelle, au même titre que les aides disponibles et les acteurs eux-mêmes, sont amenés à </a:t>
            </a:r>
            <a:r>
              <a:rPr lang="fr-FR" sz="1100" b="1" dirty="0">
                <a:solidFill>
                  <a:schemeClr val="bg1"/>
                </a:solidFill>
              </a:rPr>
              <a:t>évoluer très régulièrement</a:t>
            </a:r>
            <a:r>
              <a:rPr lang="fr-FR" sz="1100" dirty="0">
                <a:solidFill>
                  <a:schemeClr val="bg1"/>
                </a:solidFill>
              </a:rPr>
              <a:t>. </a:t>
            </a:r>
          </a:p>
          <a:p>
            <a:pPr algn="just">
              <a:spcAft>
                <a:spcPts val="600"/>
              </a:spcAft>
            </a:pPr>
            <a:r>
              <a:rPr lang="fr-FR" sz="1100" dirty="0">
                <a:solidFill>
                  <a:schemeClr val="bg1"/>
                </a:solidFill>
              </a:rPr>
              <a:t>A ce titre, les dispositifs présentés dans ce guide sont d’actualité à l’écriture de celui-ci, mais nous vous invitons à vous renseigner auprès des acteurs idoines pour davantage de précisions  sur ces derniers </a:t>
            </a:r>
            <a:r>
              <a:rPr lang="fr-FR" sz="1100" i="1" dirty="0">
                <a:solidFill>
                  <a:schemeClr val="bg1"/>
                </a:solidFill>
              </a:rPr>
              <a:t>(voir Fiche Contact à la fin de ce document), </a:t>
            </a:r>
            <a:r>
              <a:rPr lang="fr-FR" sz="1100" dirty="0">
                <a:solidFill>
                  <a:schemeClr val="bg1"/>
                </a:solidFill>
              </a:rPr>
              <a:t>car il se peut qu’à votre lecture les dispositifs en question aient connu des modifications. </a:t>
            </a:r>
          </a:p>
        </p:txBody>
      </p:sp>
      <p:pic>
        <p:nvPicPr>
          <p:cNvPr id="67" name="Image 66" descr="Une image contenant habits, personne, dessin humoristique, illustration&#10;&#10;Le contenu généré par l’IA peut être incorrect.">
            <a:extLst>
              <a:ext uri="{FF2B5EF4-FFF2-40B4-BE49-F238E27FC236}">
                <a16:creationId xmlns:a16="http://schemas.microsoft.com/office/drawing/2014/main" id="{9EA21702-1366-721D-0F0E-8C256D17A614}"/>
              </a:ext>
            </a:extLst>
          </p:cNvPr>
          <p:cNvPicPr>
            <a:picLocks noChangeAspect="1"/>
          </p:cNvPicPr>
          <p:nvPr/>
        </p:nvPicPr>
        <p:blipFill>
          <a:blip r:embed="rId6"/>
          <a:srcRect b="35668"/>
          <a:stretch/>
        </p:blipFill>
        <p:spPr>
          <a:xfrm>
            <a:off x="5296411" y="8291765"/>
            <a:ext cx="2236145" cy="2123071"/>
          </a:xfrm>
          <a:prstGeom prst="rect">
            <a:avLst/>
          </a:prstGeom>
        </p:spPr>
      </p:pic>
    </p:spTree>
    <p:extLst>
      <p:ext uri="{BB962C8B-B14F-4D97-AF65-F5344CB8AC3E}">
        <p14:creationId xmlns:p14="http://schemas.microsoft.com/office/powerpoint/2010/main" val="112243907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 name="Rectangle 81">
            <a:extLst>
              <a:ext uri="{FF2B5EF4-FFF2-40B4-BE49-F238E27FC236}">
                <a16:creationId xmlns:a16="http://schemas.microsoft.com/office/drawing/2014/main" id="{C7C6AEBF-7E23-9EA6-CBA3-1EC25F079BDC}"/>
              </a:ext>
            </a:extLst>
          </p:cNvPr>
          <p:cNvSpPr/>
          <p:nvPr/>
        </p:nvSpPr>
        <p:spPr>
          <a:xfrm>
            <a:off x="3776979" y="3621057"/>
            <a:ext cx="1630800" cy="5604909"/>
          </a:xfrm>
          <a:prstGeom prst="rect">
            <a:avLst/>
          </a:prstGeom>
          <a:solidFill>
            <a:srgbClr val="6179D1">
              <a:alpha val="4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a:solidFill>
                <a:schemeClr val="bg1"/>
              </a:solidFill>
              <a:latin typeface="Arial" panose="020B0604020202020204" pitchFamily="34" charset="0"/>
              <a:cs typeface="Arial" panose="020B0604020202020204" pitchFamily="34" charset="0"/>
            </a:endParaRPr>
          </a:p>
        </p:txBody>
      </p:sp>
      <p:sp>
        <p:nvSpPr>
          <p:cNvPr id="65" name="Espace réservé du texte 64">
            <a:extLst>
              <a:ext uri="{FF2B5EF4-FFF2-40B4-BE49-F238E27FC236}">
                <a16:creationId xmlns:a16="http://schemas.microsoft.com/office/drawing/2014/main" id="{B0755F4B-21BE-96A9-9FB7-7D0AC9A952A4}"/>
              </a:ext>
            </a:extLst>
          </p:cNvPr>
          <p:cNvSpPr>
            <a:spLocks noGrp="1"/>
          </p:cNvSpPr>
          <p:nvPr>
            <p:ph type="body" sz="quarter" idx="10"/>
          </p:nvPr>
        </p:nvSpPr>
        <p:spPr>
          <a:xfrm>
            <a:off x="516552" y="700755"/>
            <a:ext cx="6523393" cy="972299"/>
          </a:xfrm>
        </p:spPr>
        <p:txBody>
          <a:bodyPr/>
          <a:lstStyle/>
          <a:p>
            <a:r>
              <a:rPr lang="fr-FR" sz="1600" cap="none" dirty="0"/>
              <a:t>1. SE REPÉRER PARMI LES SOLUTIONS STRUCTURANTES EN PARTANT DES BESOINS INDIVIDUELS DES BÉNÉFICIAIRES</a:t>
            </a:r>
          </a:p>
        </p:txBody>
      </p:sp>
      <p:sp>
        <p:nvSpPr>
          <p:cNvPr id="85" name="Rectangle 84">
            <a:extLst>
              <a:ext uri="{FF2B5EF4-FFF2-40B4-BE49-F238E27FC236}">
                <a16:creationId xmlns:a16="http://schemas.microsoft.com/office/drawing/2014/main" id="{4E9AF0CE-581B-F264-A1DF-E0E6BEDFF1EE}"/>
              </a:ext>
            </a:extLst>
          </p:cNvPr>
          <p:cNvSpPr/>
          <p:nvPr/>
        </p:nvSpPr>
        <p:spPr>
          <a:xfrm>
            <a:off x="7188200" y="955959"/>
            <a:ext cx="371475" cy="67332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Flèche : droite 22">
            <a:extLst>
              <a:ext uri="{FF2B5EF4-FFF2-40B4-BE49-F238E27FC236}">
                <a16:creationId xmlns:a16="http://schemas.microsoft.com/office/drawing/2014/main" id="{FEEF5C28-CA90-B26F-FA76-8BA41ADF3D97}"/>
              </a:ext>
            </a:extLst>
          </p:cNvPr>
          <p:cNvSpPr/>
          <p:nvPr/>
        </p:nvSpPr>
        <p:spPr>
          <a:xfrm>
            <a:off x="5402322" y="2980694"/>
            <a:ext cx="1630800" cy="838168"/>
          </a:xfrm>
          <a:prstGeom prst="rightArrow">
            <a:avLst>
              <a:gd name="adj1" fmla="val 50000"/>
              <a:gd name="adj2" fmla="val 53828"/>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108000" rtlCol="0" anchor="t" anchorCtr="1"/>
          <a:lstStyle/>
          <a:p>
            <a:pPr algn="ctr"/>
            <a:r>
              <a:rPr lang="fr-FR" sz="847" b="1" dirty="0">
                <a:solidFill>
                  <a:schemeClr val="bg1"/>
                </a:solidFill>
                <a:latin typeface="Arial" panose="020B0604020202020204" pitchFamily="34" charset="0"/>
                <a:ea typeface="Calibri" panose="020F0502020204030204" pitchFamily="34" charset="0"/>
                <a:cs typeface="Arial" panose="020B0604020202020204" pitchFamily="34" charset="0"/>
              </a:rPr>
              <a:t>EMPLOI / Formation dans l’emploi</a:t>
            </a:r>
            <a:endParaRPr lang="fr-FR" sz="898" dirty="0">
              <a:latin typeface="Arial" panose="020B0604020202020204" pitchFamily="34" charset="0"/>
              <a:cs typeface="Arial" panose="020B0604020202020204" pitchFamily="34" charset="0"/>
            </a:endParaRPr>
          </a:p>
        </p:txBody>
      </p:sp>
      <p:sp>
        <p:nvSpPr>
          <p:cNvPr id="80" name="Rectangle 79">
            <a:extLst>
              <a:ext uri="{FF2B5EF4-FFF2-40B4-BE49-F238E27FC236}">
                <a16:creationId xmlns:a16="http://schemas.microsoft.com/office/drawing/2014/main" id="{8338D95F-C64F-199E-30E4-EF2D440D6CF9}"/>
              </a:ext>
            </a:extLst>
          </p:cNvPr>
          <p:cNvSpPr/>
          <p:nvPr/>
        </p:nvSpPr>
        <p:spPr>
          <a:xfrm>
            <a:off x="517290" y="3621057"/>
            <a:ext cx="1630800" cy="5609891"/>
          </a:xfrm>
          <a:prstGeom prst="rect">
            <a:avLst/>
          </a:prstGeom>
          <a:solidFill>
            <a:srgbClr val="A8B5E6">
              <a:alpha val="4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a:solidFill>
                <a:schemeClr val="bg1"/>
              </a:solidFill>
              <a:latin typeface="Arial" panose="020B0604020202020204" pitchFamily="34" charset="0"/>
              <a:cs typeface="Arial" panose="020B0604020202020204" pitchFamily="34" charset="0"/>
            </a:endParaRPr>
          </a:p>
        </p:txBody>
      </p:sp>
      <p:sp>
        <p:nvSpPr>
          <p:cNvPr id="81" name="Rectangle 80">
            <a:extLst>
              <a:ext uri="{FF2B5EF4-FFF2-40B4-BE49-F238E27FC236}">
                <a16:creationId xmlns:a16="http://schemas.microsoft.com/office/drawing/2014/main" id="{FC22CCE1-B335-0CB8-00C1-77147C000A3D}"/>
              </a:ext>
            </a:extLst>
          </p:cNvPr>
          <p:cNvSpPr/>
          <p:nvPr/>
        </p:nvSpPr>
        <p:spPr>
          <a:xfrm>
            <a:off x="2146767" y="3621057"/>
            <a:ext cx="1630800" cy="5602197"/>
          </a:xfrm>
          <a:prstGeom prst="rect">
            <a:avLst/>
          </a:prstGeom>
          <a:solidFill>
            <a:srgbClr val="8295DA">
              <a:alpha val="4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a:solidFill>
                <a:schemeClr val="bg1"/>
              </a:solidFill>
              <a:latin typeface="Arial" panose="020B0604020202020204" pitchFamily="34" charset="0"/>
              <a:cs typeface="Arial" panose="020B0604020202020204" pitchFamily="34" charset="0"/>
            </a:endParaRPr>
          </a:p>
        </p:txBody>
      </p:sp>
      <p:sp>
        <p:nvSpPr>
          <p:cNvPr id="86" name="Rectangle 85">
            <a:extLst>
              <a:ext uri="{FF2B5EF4-FFF2-40B4-BE49-F238E27FC236}">
                <a16:creationId xmlns:a16="http://schemas.microsoft.com/office/drawing/2014/main" id="{3FB59ADF-5F4E-061C-13AD-25B4D69D8C13}"/>
              </a:ext>
            </a:extLst>
          </p:cNvPr>
          <p:cNvSpPr/>
          <p:nvPr/>
        </p:nvSpPr>
        <p:spPr>
          <a:xfrm>
            <a:off x="5408740" y="3621057"/>
            <a:ext cx="1630800" cy="5597371"/>
          </a:xfrm>
          <a:prstGeom prst="rect">
            <a:avLst/>
          </a:prstGeom>
          <a:solidFill>
            <a:srgbClr val="000091">
              <a:alpha val="4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000">
              <a:solidFill>
                <a:schemeClr val="bg1"/>
              </a:solidFill>
              <a:latin typeface="Arial" panose="020B0604020202020204" pitchFamily="34" charset="0"/>
              <a:cs typeface="Arial" panose="020B0604020202020204" pitchFamily="34" charset="0"/>
            </a:endParaRPr>
          </a:p>
        </p:txBody>
      </p:sp>
      <p:sp>
        <p:nvSpPr>
          <p:cNvPr id="95" name="Légende : flèche vers le bas 94">
            <a:extLst>
              <a:ext uri="{FF2B5EF4-FFF2-40B4-BE49-F238E27FC236}">
                <a16:creationId xmlns:a16="http://schemas.microsoft.com/office/drawing/2014/main" id="{61AC5EC9-1F73-8CDD-34DD-07FACB5D7FD2}"/>
              </a:ext>
            </a:extLst>
          </p:cNvPr>
          <p:cNvSpPr/>
          <p:nvPr/>
        </p:nvSpPr>
        <p:spPr>
          <a:xfrm>
            <a:off x="526554" y="1863859"/>
            <a:ext cx="1613796" cy="1324140"/>
          </a:xfrm>
          <a:prstGeom prst="downArrowCallout">
            <a:avLst>
              <a:gd name="adj1" fmla="val 8341"/>
              <a:gd name="adj2" fmla="val 13338"/>
              <a:gd name="adj3" fmla="val 12783"/>
              <a:gd name="adj4" fmla="val 83194"/>
            </a:avLst>
          </a:prstGeom>
          <a:solidFill>
            <a:srgbClr val="A8B5E6"/>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0" tIns="0" rIns="72000" bIns="0" rtlCol="0" anchor="ctr"/>
          <a:lstStyle/>
          <a:p>
            <a:pPr marL="179388" indent="-85725" algn="just">
              <a:buFont typeface="Arial" panose="020B0604020202020204" pitchFamily="34" charset="0"/>
              <a:buChar char="•"/>
              <a:tabLst>
                <a:tab pos="90488" algn="l"/>
              </a:tabLst>
            </a:pPr>
            <a:r>
              <a:rPr lang="fr-FR" sz="800" i="1">
                <a:solidFill>
                  <a:schemeClr val="tx2">
                    <a:lumMod val="50000"/>
                  </a:schemeClr>
                </a:solidFill>
                <a:latin typeface="+mj-lt"/>
                <a:cs typeface="Times New Roman" panose="02020603050405020304" pitchFamily="18" charset="0"/>
              </a:rPr>
              <a:t>Reprendre un rythme ;</a:t>
            </a:r>
          </a:p>
          <a:p>
            <a:pPr marL="179388" indent="-85725" algn="just">
              <a:buFont typeface="Arial" panose="020B0604020202020204" pitchFamily="34" charset="0"/>
              <a:buChar char="•"/>
              <a:tabLst>
                <a:tab pos="90488" algn="l"/>
              </a:tabLst>
            </a:pPr>
            <a:r>
              <a:rPr lang="fr-FR" sz="800" i="1">
                <a:solidFill>
                  <a:schemeClr val="tx2">
                    <a:lumMod val="50000"/>
                  </a:schemeClr>
                </a:solidFill>
                <a:latin typeface="+mj-lt"/>
                <a:cs typeface="Times New Roman" panose="02020603050405020304" pitchFamily="18" charset="0"/>
              </a:rPr>
              <a:t>Gagner confiance en lui ;</a:t>
            </a:r>
          </a:p>
          <a:p>
            <a:pPr marL="179388" indent="-85725" algn="just">
              <a:buFont typeface="Arial" panose="020B0604020202020204" pitchFamily="34" charset="0"/>
              <a:buChar char="•"/>
              <a:tabLst>
                <a:tab pos="90488" algn="l"/>
              </a:tabLst>
            </a:pPr>
            <a:r>
              <a:rPr lang="fr-FR" sz="800" i="1">
                <a:solidFill>
                  <a:schemeClr val="tx2">
                    <a:lumMod val="50000"/>
                  </a:schemeClr>
                </a:solidFill>
                <a:latin typeface="+mj-lt"/>
                <a:cs typeface="Times New Roman" panose="02020603050405020304" pitchFamily="18" charset="0"/>
              </a:rPr>
              <a:t>Découvrir des métiers ;</a:t>
            </a:r>
          </a:p>
          <a:p>
            <a:pPr marL="179388" indent="-85725" algn="just">
              <a:buFont typeface="Arial" panose="020B0604020202020204" pitchFamily="34" charset="0"/>
              <a:buChar char="•"/>
              <a:tabLst>
                <a:tab pos="90488" algn="l"/>
              </a:tabLst>
            </a:pPr>
            <a:r>
              <a:rPr lang="fr-FR" sz="800" i="1">
                <a:solidFill>
                  <a:schemeClr val="tx2">
                    <a:lumMod val="50000"/>
                  </a:schemeClr>
                </a:solidFill>
                <a:latin typeface="+mj-lt"/>
                <a:cs typeface="Times New Roman" panose="02020603050405020304" pitchFamily="18" charset="0"/>
              </a:rPr>
              <a:t>Faire des activités ludiques, sportives et culturelles avec ses pairs… </a:t>
            </a:r>
          </a:p>
        </p:txBody>
      </p:sp>
      <p:sp>
        <p:nvSpPr>
          <p:cNvPr id="96" name="Légende : flèche vers le bas 95">
            <a:extLst>
              <a:ext uri="{FF2B5EF4-FFF2-40B4-BE49-F238E27FC236}">
                <a16:creationId xmlns:a16="http://schemas.microsoft.com/office/drawing/2014/main" id="{907860EA-D9A7-ED45-3C1E-4C1180AAE8DA}"/>
              </a:ext>
            </a:extLst>
          </p:cNvPr>
          <p:cNvSpPr/>
          <p:nvPr/>
        </p:nvSpPr>
        <p:spPr>
          <a:xfrm>
            <a:off x="2168921" y="1864495"/>
            <a:ext cx="1596184" cy="1324140"/>
          </a:xfrm>
          <a:prstGeom prst="downArrowCallout">
            <a:avLst>
              <a:gd name="adj1" fmla="val 10520"/>
              <a:gd name="adj2" fmla="val 13862"/>
              <a:gd name="adj3" fmla="val 13305"/>
              <a:gd name="adj4" fmla="val 82771"/>
            </a:avLst>
          </a:prstGeom>
          <a:solidFill>
            <a:srgbClr val="8295DA"/>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0" tIns="0" rIns="36000" bIns="0" rtlCol="0" anchor="ctr"/>
          <a:lstStyle/>
          <a:p>
            <a:pPr marL="171450" indent="-80963" algn="just">
              <a:buFont typeface="Arial" panose="020B0604020202020204" pitchFamily="34" charset="0"/>
              <a:buChar char="•"/>
            </a:pPr>
            <a:r>
              <a:rPr lang="fr-FR" sz="800" i="1">
                <a:solidFill>
                  <a:schemeClr val="tx2">
                    <a:lumMod val="50000"/>
                  </a:schemeClr>
                </a:solidFill>
                <a:latin typeface="+mj-lt"/>
                <a:cs typeface="Times New Roman" panose="02020603050405020304" pitchFamily="18" charset="0"/>
              </a:rPr>
              <a:t>Préciser ce qu’il veut faire dans la vie ;</a:t>
            </a:r>
          </a:p>
          <a:p>
            <a:pPr marL="171450" indent="-80963" algn="just">
              <a:buFont typeface="Arial" panose="020B0604020202020204" pitchFamily="34" charset="0"/>
              <a:buChar char="•"/>
            </a:pPr>
            <a:r>
              <a:rPr lang="fr-FR" sz="800" i="1">
                <a:solidFill>
                  <a:schemeClr val="tx2">
                    <a:lumMod val="50000"/>
                  </a:schemeClr>
                </a:solidFill>
                <a:latin typeface="+mj-lt"/>
                <a:cs typeface="Times New Roman" panose="02020603050405020304" pitchFamily="18" charset="0"/>
              </a:rPr>
              <a:t>Se remettre à niveau sur certaines compétences ;</a:t>
            </a:r>
          </a:p>
          <a:p>
            <a:pPr marL="171450" indent="-80963" algn="just">
              <a:buFont typeface="Arial" panose="020B0604020202020204" pitchFamily="34" charset="0"/>
              <a:buChar char="•"/>
            </a:pPr>
            <a:r>
              <a:rPr lang="fr-FR" sz="800" i="1">
                <a:solidFill>
                  <a:schemeClr val="tx2">
                    <a:lumMod val="50000"/>
                  </a:schemeClr>
                </a:solidFill>
                <a:latin typeface="+mj-lt"/>
                <a:cs typeface="Times New Roman" panose="02020603050405020304" pitchFamily="18" charset="0"/>
              </a:rPr>
              <a:t>Approfondir les savoirs-êtres ;</a:t>
            </a:r>
          </a:p>
          <a:p>
            <a:pPr marL="171450" indent="-80963" algn="just">
              <a:buFont typeface="Arial" panose="020B0604020202020204" pitchFamily="34" charset="0"/>
              <a:buChar char="•"/>
            </a:pPr>
            <a:r>
              <a:rPr lang="fr-FR" sz="800" i="1">
                <a:solidFill>
                  <a:schemeClr val="tx2">
                    <a:lumMod val="50000"/>
                  </a:schemeClr>
                </a:solidFill>
                <a:latin typeface="+mj-lt"/>
                <a:cs typeface="Times New Roman" panose="02020603050405020304" pitchFamily="18" charset="0"/>
              </a:rPr>
              <a:t>Préparer son entrée en formation…</a:t>
            </a:r>
          </a:p>
        </p:txBody>
      </p:sp>
      <p:sp>
        <p:nvSpPr>
          <p:cNvPr id="97" name="Légende : flèche vers le bas 96">
            <a:extLst>
              <a:ext uri="{FF2B5EF4-FFF2-40B4-BE49-F238E27FC236}">
                <a16:creationId xmlns:a16="http://schemas.microsoft.com/office/drawing/2014/main" id="{5A43389F-AC0F-8C03-9057-36F8ABF0FE6A}"/>
              </a:ext>
            </a:extLst>
          </p:cNvPr>
          <p:cNvSpPr/>
          <p:nvPr/>
        </p:nvSpPr>
        <p:spPr>
          <a:xfrm>
            <a:off x="3806138" y="1864496"/>
            <a:ext cx="1540360" cy="1318910"/>
          </a:xfrm>
          <a:prstGeom prst="downArrowCallout">
            <a:avLst>
              <a:gd name="adj1" fmla="val 11709"/>
              <a:gd name="adj2" fmla="val 13370"/>
              <a:gd name="adj3" fmla="val 13371"/>
              <a:gd name="adj4" fmla="val 82841"/>
            </a:avLst>
          </a:prstGeom>
          <a:solidFill>
            <a:srgbClr val="6179D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0" tIns="0" rIns="72000" bIns="0" rtlCol="0" anchor="ctr"/>
          <a:lstStyle/>
          <a:p>
            <a:pPr marL="171450" indent="-80963" algn="just">
              <a:buFont typeface="Arial" panose="020B0604020202020204" pitchFamily="34" charset="0"/>
              <a:buChar char="•"/>
            </a:pPr>
            <a:r>
              <a:rPr lang="fr-FR" sz="800" i="1">
                <a:solidFill>
                  <a:schemeClr val="tx2">
                    <a:lumMod val="50000"/>
                  </a:schemeClr>
                </a:solidFill>
                <a:latin typeface="+mj-lt"/>
                <a:cs typeface="Times New Roman" panose="02020603050405020304" pitchFamily="18" charset="0"/>
              </a:rPr>
              <a:t>Gagner en compétences ;</a:t>
            </a:r>
          </a:p>
          <a:p>
            <a:pPr marL="171450" indent="-80963" algn="just">
              <a:buFont typeface="Arial" panose="020B0604020202020204" pitchFamily="34" charset="0"/>
              <a:buChar char="•"/>
            </a:pPr>
            <a:r>
              <a:rPr lang="fr-FR" sz="800" i="1">
                <a:solidFill>
                  <a:schemeClr val="tx2">
                    <a:lumMod val="50000"/>
                  </a:schemeClr>
                </a:solidFill>
                <a:latin typeface="+mj-lt"/>
                <a:cs typeface="Times New Roman" panose="02020603050405020304" pitchFamily="18" charset="0"/>
              </a:rPr>
              <a:t>Se professionnaliser ;</a:t>
            </a:r>
          </a:p>
          <a:p>
            <a:pPr marL="171450" indent="-80963" algn="just">
              <a:buFont typeface="Arial" panose="020B0604020202020204" pitchFamily="34" charset="0"/>
              <a:buChar char="•"/>
            </a:pPr>
            <a:r>
              <a:rPr lang="fr-FR" sz="800" i="1">
                <a:solidFill>
                  <a:schemeClr val="tx2">
                    <a:lumMod val="50000"/>
                  </a:schemeClr>
                </a:solidFill>
                <a:latin typeface="+mj-lt"/>
                <a:cs typeface="Times New Roman" panose="02020603050405020304" pitchFamily="18" charset="0"/>
              </a:rPr>
              <a:t>Apprendre un métier ;</a:t>
            </a:r>
          </a:p>
          <a:p>
            <a:pPr marL="171450" indent="-80963" algn="just">
              <a:buFont typeface="Arial" panose="020B0604020202020204" pitchFamily="34" charset="0"/>
              <a:buChar char="•"/>
            </a:pPr>
            <a:r>
              <a:rPr lang="fr-FR" sz="800" i="1">
                <a:solidFill>
                  <a:schemeClr val="tx2">
                    <a:lumMod val="50000"/>
                  </a:schemeClr>
                </a:solidFill>
                <a:latin typeface="+mj-lt"/>
                <a:cs typeface="Times New Roman" panose="02020603050405020304" pitchFamily="18" charset="0"/>
              </a:rPr>
              <a:t>Obtenir une certification facilitant son insertion professionnelle…</a:t>
            </a:r>
          </a:p>
        </p:txBody>
      </p:sp>
      <p:sp>
        <p:nvSpPr>
          <p:cNvPr id="98" name="Légende : flèche vers le bas 97">
            <a:extLst>
              <a:ext uri="{FF2B5EF4-FFF2-40B4-BE49-F238E27FC236}">
                <a16:creationId xmlns:a16="http://schemas.microsoft.com/office/drawing/2014/main" id="{021B2EE0-669B-81A3-C8CC-0A5CBDA6C87A}"/>
              </a:ext>
            </a:extLst>
          </p:cNvPr>
          <p:cNvSpPr/>
          <p:nvPr/>
        </p:nvSpPr>
        <p:spPr>
          <a:xfrm>
            <a:off x="5384855" y="1864495"/>
            <a:ext cx="1634482" cy="1319205"/>
          </a:xfrm>
          <a:prstGeom prst="downArrowCallout">
            <a:avLst>
              <a:gd name="adj1" fmla="val 10582"/>
              <a:gd name="adj2" fmla="val 13130"/>
              <a:gd name="adj3" fmla="val 13424"/>
              <a:gd name="adj4" fmla="val 81987"/>
            </a:avLst>
          </a:prstGeom>
          <a:solidFill>
            <a:srgbClr val="000091"/>
          </a:soli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72000" bIns="0" rtlCol="0" anchor="ctr"/>
          <a:lstStyle/>
          <a:p>
            <a:pPr marL="171450" indent="-80963" algn="just">
              <a:buFont typeface="Arial" panose="020B0604020202020204" pitchFamily="34" charset="0"/>
              <a:buChar char="•"/>
            </a:pPr>
            <a:r>
              <a:rPr lang="fr-FR" sz="800" i="1">
                <a:solidFill>
                  <a:schemeClr val="bg1"/>
                </a:solidFill>
                <a:latin typeface="+mj-lt"/>
                <a:cs typeface="Times New Roman" panose="02020603050405020304" pitchFamily="18" charset="0"/>
              </a:rPr>
              <a:t>Se professionnaliser ; </a:t>
            </a:r>
          </a:p>
          <a:p>
            <a:pPr marL="171450" indent="-80963" algn="just">
              <a:buFont typeface="Arial" panose="020B0604020202020204" pitchFamily="34" charset="0"/>
              <a:buChar char="•"/>
            </a:pPr>
            <a:r>
              <a:rPr lang="fr-FR" sz="800" i="1">
                <a:solidFill>
                  <a:schemeClr val="bg1"/>
                </a:solidFill>
                <a:latin typeface="+mj-lt"/>
                <a:cs typeface="Times New Roman" panose="02020603050405020304" pitchFamily="18" charset="0"/>
              </a:rPr>
              <a:t>Découvrir le monde du travail, </a:t>
            </a:r>
          </a:p>
          <a:p>
            <a:pPr marL="171450" indent="-80963" algn="just">
              <a:buFont typeface="Arial" panose="020B0604020202020204" pitchFamily="34" charset="0"/>
              <a:buChar char="•"/>
            </a:pPr>
            <a:r>
              <a:rPr lang="fr-FR" sz="800" i="1">
                <a:solidFill>
                  <a:schemeClr val="bg1"/>
                </a:solidFill>
                <a:latin typeface="+mj-lt"/>
                <a:cs typeface="Times New Roman" panose="02020603050405020304" pitchFamily="18" charset="0"/>
              </a:rPr>
              <a:t>Tester des métiers</a:t>
            </a:r>
          </a:p>
          <a:p>
            <a:pPr marL="171450" indent="-80963" algn="just">
              <a:buFont typeface="Arial" panose="020B0604020202020204" pitchFamily="34" charset="0"/>
              <a:buChar char="•"/>
            </a:pPr>
            <a:r>
              <a:rPr lang="fr-FR" sz="800" i="1">
                <a:solidFill>
                  <a:schemeClr val="bg1"/>
                </a:solidFill>
                <a:latin typeface="+mj-lt"/>
                <a:cs typeface="Times New Roman" panose="02020603050405020304" pitchFamily="18" charset="0"/>
              </a:rPr>
              <a:t>Gagner en expérience dans un contexte sécurisé et adapté à ses besoins…</a:t>
            </a:r>
          </a:p>
        </p:txBody>
      </p:sp>
      <p:sp>
        <p:nvSpPr>
          <p:cNvPr id="103" name="Rectangle : coins arrondis 102">
            <a:extLst>
              <a:ext uri="{FF2B5EF4-FFF2-40B4-BE49-F238E27FC236}">
                <a16:creationId xmlns:a16="http://schemas.microsoft.com/office/drawing/2014/main" id="{57E258A3-5A6F-14B4-E251-F35871C30265}"/>
              </a:ext>
            </a:extLst>
          </p:cNvPr>
          <p:cNvSpPr/>
          <p:nvPr/>
        </p:nvSpPr>
        <p:spPr>
          <a:xfrm>
            <a:off x="1454145" y="8928264"/>
            <a:ext cx="4963024" cy="267035"/>
          </a:xfrm>
          <a:prstGeom prst="roundRect">
            <a:avLst/>
          </a:prstGeom>
          <a:solidFill>
            <a:srgbClr val="DD4D38"/>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ESPO-ESRP- UEROS </a:t>
            </a:r>
            <a:endParaRPr lang="fr-FR" sz="900" b="1" dirty="0">
              <a:solidFill>
                <a:schemeClr val="bg1"/>
              </a:solidFill>
              <a:latin typeface="Arial" panose="020B0604020202020204" pitchFamily="34" charset="0"/>
              <a:cs typeface="Arial" panose="020B0604020202020204" pitchFamily="34" charset="0"/>
            </a:endParaRPr>
          </a:p>
        </p:txBody>
      </p:sp>
      <p:sp>
        <p:nvSpPr>
          <p:cNvPr id="113" name="ZoneTexte 112">
            <a:extLst>
              <a:ext uri="{FF2B5EF4-FFF2-40B4-BE49-F238E27FC236}">
                <a16:creationId xmlns:a16="http://schemas.microsoft.com/office/drawing/2014/main" id="{1C858D83-FD5D-DA94-34CA-126D216308BE}"/>
              </a:ext>
            </a:extLst>
          </p:cNvPr>
          <p:cNvSpPr txBox="1"/>
          <p:nvPr/>
        </p:nvSpPr>
        <p:spPr>
          <a:xfrm>
            <a:off x="5202453" y="9173576"/>
            <a:ext cx="830442" cy="276999"/>
          </a:xfrm>
          <a:prstGeom prst="rect">
            <a:avLst/>
          </a:prstGeom>
          <a:noFill/>
        </p:spPr>
        <p:txBody>
          <a:bodyPr wrap="square">
            <a:spAutoFit/>
          </a:bodyPr>
          <a:lstStyle/>
          <a:p>
            <a:pPr algn="just"/>
            <a:r>
              <a:rPr lang="fr-FR" sz="1200" b="1" dirty="0">
                <a:latin typeface="Arial" panose="020B0604020202020204" pitchFamily="34" charset="0"/>
                <a:ea typeface="Calibri" panose="020F0502020204030204" pitchFamily="34" charset="0"/>
                <a:cs typeface="Arial" panose="020B0604020202020204" pitchFamily="34" charset="0"/>
              </a:rPr>
              <a:t>Légende</a:t>
            </a:r>
          </a:p>
        </p:txBody>
      </p:sp>
      <p:sp>
        <p:nvSpPr>
          <p:cNvPr id="114" name="Rectangle : coins arrondis 113">
            <a:extLst>
              <a:ext uri="{FF2B5EF4-FFF2-40B4-BE49-F238E27FC236}">
                <a16:creationId xmlns:a16="http://schemas.microsoft.com/office/drawing/2014/main" id="{5EBC09EB-6957-16EF-E2C9-AEDC7B5EF494}"/>
              </a:ext>
            </a:extLst>
          </p:cNvPr>
          <p:cNvSpPr/>
          <p:nvPr/>
        </p:nvSpPr>
        <p:spPr>
          <a:xfrm>
            <a:off x="5688686" y="9397359"/>
            <a:ext cx="1070907" cy="408450"/>
          </a:xfrm>
          <a:prstGeom prst="roundRect">
            <a:avLst/>
          </a:prstGeom>
          <a:solidFill>
            <a:srgbClr val="DD4D38"/>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a:solidFill>
                  <a:schemeClr val="bg1"/>
                </a:solidFill>
                <a:latin typeface="Arial" panose="020B0604020202020204" pitchFamily="34" charset="0"/>
                <a:cs typeface="Arial" panose="020B0604020202020204" pitchFamily="34" charset="0"/>
              </a:rPr>
              <a:t>Dispositif de droit spécifique</a:t>
            </a:r>
          </a:p>
        </p:txBody>
      </p:sp>
      <p:sp>
        <p:nvSpPr>
          <p:cNvPr id="115" name="Rectangle : coins arrondis 114">
            <a:extLst>
              <a:ext uri="{FF2B5EF4-FFF2-40B4-BE49-F238E27FC236}">
                <a16:creationId xmlns:a16="http://schemas.microsoft.com/office/drawing/2014/main" id="{2881A31B-E94B-D76B-D46F-229AAE9F4FA2}"/>
              </a:ext>
            </a:extLst>
          </p:cNvPr>
          <p:cNvSpPr/>
          <p:nvPr/>
        </p:nvSpPr>
        <p:spPr>
          <a:xfrm>
            <a:off x="4508088" y="9410165"/>
            <a:ext cx="1070907" cy="408450"/>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solidFill>
                  <a:schemeClr val="bg1"/>
                </a:solidFill>
                <a:latin typeface="Arial" panose="020B0604020202020204" pitchFamily="34" charset="0"/>
                <a:cs typeface="Arial" panose="020B0604020202020204" pitchFamily="34" charset="0"/>
              </a:rPr>
              <a:t>Dispositif de droit commun</a:t>
            </a:r>
          </a:p>
        </p:txBody>
      </p:sp>
      <p:sp>
        <p:nvSpPr>
          <p:cNvPr id="124" name="Rectangle : coins arrondis 64">
            <a:hlinkClick r:id="rId4" action="ppaction://hlinksldjump"/>
            <a:extLst>
              <a:ext uri="{FF2B5EF4-FFF2-40B4-BE49-F238E27FC236}">
                <a16:creationId xmlns:a16="http://schemas.microsoft.com/office/drawing/2014/main" id="{20774540-4CEA-FF03-818F-6ED48C19720D}"/>
              </a:ext>
            </a:extLst>
          </p:cNvPr>
          <p:cNvSpPr/>
          <p:nvPr/>
        </p:nvSpPr>
        <p:spPr>
          <a:xfrm>
            <a:off x="560286" y="9312914"/>
            <a:ext cx="3603907" cy="292343"/>
          </a:xfrm>
          <a:prstGeom prst="roundRect">
            <a:avLst/>
          </a:prstGeom>
          <a:solidFill>
            <a:schemeClr val="tx2">
              <a:lumMod val="20000"/>
              <a:lumOff val="80000"/>
            </a:schemeClr>
          </a:solidFill>
          <a:ln>
            <a:solidFill>
              <a:schemeClr val="tx2">
                <a:lumMod val="20000"/>
                <a:lumOff val="8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u="sng" dirty="0">
                <a:solidFill>
                  <a:schemeClr val="tx1"/>
                </a:solidFill>
                <a:latin typeface="+mj-lt"/>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Annexe</a:t>
            </a:r>
            <a:r>
              <a:rPr lang="fr-FR" sz="1000" u="sng" dirty="0">
                <a:solidFill>
                  <a:schemeClr val="tx1"/>
                </a:solidFill>
                <a:latin typeface="+mj-lt"/>
                <a:hlinkClick r:id="rId4" action="ppaction://hlinksldjump">
                  <a:extLst>
                    <a:ext uri="{A12FA001-AC4F-418D-AE19-62706E023703}">
                      <ahyp:hlinkClr xmlns:ahyp="http://schemas.microsoft.com/office/drawing/2018/hyperlinkcolor" val="tx"/>
                    </a:ext>
                  </a:extLst>
                </a:hlinkClick>
              </a:rPr>
              <a:t> </a:t>
            </a:r>
            <a:r>
              <a:rPr lang="fr-FR" sz="1000" dirty="0">
                <a:solidFill>
                  <a:schemeClr val="tx1"/>
                </a:solidFill>
                <a:latin typeface="+mj-lt"/>
                <a:hlinkClick r:id="rId4" action="ppaction://hlinksldjump">
                  <a:extLst>
                    <a:ext uri="{A12FA001-AC4F-418D-AE19-62706E023703}">
                      <ahyp:hlinkClr xmlns:ahyp="http://schemas.microsoft.com/office/drawing/2018/hyperlinkcolor" val="tx"/>
                    </a:ext>
                  </a:extLst>
                </a:hlinkClick>
              </a:rPr>
              <a:t>: dispositifs spécifiques de compensation pour l’accès à la formation de droit commun</a:t>
            </a:r>
            <a:endParaRPr lang="fr-FR" sz="1000" dirty="0">
              <a:solidFill>
                <a:schemeClr val="tx1"/>
              </a:solidFill>
              <a:latin typeface="+mj-lt"/>
            </a:endParaRPr>
          </a:p>
        </p:txBody>
      </p:sp>
      <p:sp>
        <p:nvSpPr>
          <p:cNvPr id="2" name="Rectangle : coins arrondis 1">
            <a:extLst>
              <a:ext uri="{FF2B5EF4-FFF2-40B4-BE49-F238E27FC236}">
                <a16:creationId xmlns:a16="http://schemas.microsoft.com/office/drawing/2014/main" id="{F15A344B-E2DE-2B75-A90E-50F0B233F5A0}"/>
              </a:ext>
            </a:extLst>
          </p:cNvPr>
          <p:cNvSpPr/>
          <p:nvPr/>
        </p:nvSpPr>
        <p:spPr>
          <a:xfrm>
            <a:off x="2326853" y="4022649"/>
            <a:ext cx="1302918" cy="267034"/>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PMSMP (immersion facilitée)</a:t>
            </a:r>
            <a:endParaRPr lang="fr-FR" sz="900" b="1" dirty="0">
              <a:solidFill>
                <a:schemeClr val="bg1"/>
              </a:solidFill>
              <a:latin typeface="Arial" panose="020B0604020202020204" pitchFamily="34" charset="0"/>
              <a:cs typeface="Arial" panose="020B0604020202020204" pitchFamily="34" charset="0"/>
            </a:endParaRPr>
          </a:p>
        </p:txBody>
      </p:sp>
      <p:sp>
        <p:nvSpPr>
          <p:cNvPr id="3" name="Rectangle : coins arrondis 2">
            <a:extLst>
              <a:ext uri="{FF2B5EF4-FFF2-40B4-BE49-F238E27FC236}">
                <a16:creationId xmlns:a16="http://schemas.microsoft.com/office/drawing/2014/main" id="{9D102AD9-D731-2827-ADC6-EEEC69344840}"/>
              </a:ext>
            </a:extLst>
          </p:cNvPr>
          <p:cNvSpPr/>
          <p:nvPr/>
        </p:nvSpPr>
        <p:spPr>
          <a:xfrm>
            <a:off x="2326853" y="4359832"/>
            <a:ext cx="1302918" cy="273829"/>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CEP</a:t>
            </a:r>
            <a:endParaRPr lang="fr-FR" sz="900" b="1" dirty="0">
              <a:solidFill>
                <a:schemeClr val="bg1"/>
              </a:solidFill>
              <a:latin typeface="Arial" panose="020B0604020202020204" pitchFamily="34" charset="0"/>
              <a:cs typeface="Arial" panose="020B0604020202020204" pitchFamily="34" charset="0"/>
            </a:endParaRPr>
          </a:p>
        </p:txBody>
      </p:sp>
      <p:sp>
        <p:nvSpPr>
          <p:cNvPr id="4" name="Rectangle : coins arrondis 3">
            <a:extLst>
              <a:ext uri="{FF2B5EF4-FFF2-40B4-BE49-F238E27FC236}">
                <a16:creationId xmlns:a16="http://schemas.microsoft.com/office/drawing/2014/main" id="{A9CE4EA6-865A-B28F-669A-A06A4344C239}"/>
              </a:ext>
            </a:extLst>
          </p:cNvPr>
          <p:cNvSpPr/>
          <p:nvPr/>
        </p:nvSpPr>
        <p:spPr>
          <a:xfrm>
            <a:off x="2335019" y="5962427"/>
            <a:ext cx="1271852" cy="278684"/>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Bilan de compétences</a:t>
            </a:r>
            <a:endParaRPr lang="fr-FR" sz="900" b="1" dirty="0">
              <a:solidFill>
                <a:schemeClr val="bg1"/>
              </a:solidFill>
              <a:latin typeface="Arial" panose="020B0604020202020204" pitchFamily="34" charset="0"/>
              <a:cs typeface="Arial" panose="020B0604020202020204" pitchFamily="34" charset="0"/>
            </a:endParaRPr>
          </a:p>
        </p:txBody>
      </p:sp>
      <p:sp>
        <p:nvSpPr>
          <p:cNvPr id="5" name="Rectangle : coins arrondis 4">
            <a:extLst>
              <a:ext uri="{FF2B5EF4-FFF2-40B4-BE49-F238E27FC236}">
                <a16:creationId xmlns:a16="http://schemas.microsoft.com/office/drawing/2014/main" id="{E0D0670E-C91E-C824-C2B9-DEDF171935BF}"/>
              </a:ext>
            </a:extLst>
          </p:cNvPr>
          <p:cNvSpPr/>
          <p:nvPr/>
        </p:nvSpPr>
        <p:spPr>
          <a:xfrm>
            <a:off x="1323357" y="5314668"/>
            <a:ext cx="1304824" cy="287784"/>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Motiv’action / </a:t>
            </a:r>
            <a:r>
              <a:rPr lang="fr-FR" sz="900" b="1" dirty="0" err="1">
                <a:solidFill>
                  <a:schemeClr val="bg1"/>
                </a:solidFill>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Handy’action</a:t>
            </a:r>
            <a:r>
              <a:rPr lang="fr-FR" sz="900" b="1" dirty="0">
                <a:solidFill>
                  <a:schemeClr val="bg1"/>
                </a:solidFill>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 (59)</a:t>
            </a:r>
            <a:endParaRPr lang="fr-FR" sz="900" b="1" dirty="0">
              <a:solidFill>
                <a:schemeClr val="bg1"/>
              </a:solidFill>
              <a:latin typeface="Arial" panose="020B0604020202020204" pitchFamily="34" charset="0"/>
              <a:cs typeface="Arial" panose="020B0604020202020204" pitchFamily="34" charset="0"/>
            </a:endParaRPr>
          </a:p>
        </p:txBody>
      </p:sp>
      <p:sp>
        <p:nvSpPr>
          <p:cNvPr id="8" name="Rectangle : coins arrondis 7">
            <a:extLst>
              <a:ext uri="{FF2B5EF4-FFF2-40B4-BE49-F238E27FC236}">
                <a16:creationId xmlns:a16="http://schemas.microsoft.com/office/drawing/2014/main" id="{27E321D5-C2FC-5C0D-ABFC-D8BCB8E3D754}"/>
              </a:ext>
            </a:extLst>
          </p:cNvPr>
          <p:cNvSpPr/>
          <p:nvPr/>
        </p:nvSpPr>
        <p:spPr>
          <a:xfrm>
            <a:off x="1023935" y="4977212"/>
            <a:ext cx="1302918" cy="267035"/>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Essai encadré</a:t>
            </a:r>
            <a:endParaRPr lang="fr-FR" sz="900" b="1" dirty="0">
              <a:solidFill>
                <a:schemeClr val="bg1"/>
              </a:solidFill>
              <a:latin typeface="Arial" panose="020B0604020202020204" pitchFamily="34" charset="0"/>
              <a:cs typeface="Arial" panose="020B0604020202020204" pitchFamily="34" charset="0"/>
            </a:endParaRPr>
          </a:p>
        </p:txBody>
      </p:sp>
      <p:sp>
        <p:nvSpPr>
          <p:cNvPr id="9" name="Rectangle : coins arrondis 8">
            <a:hlinkClick r:id="rId10" action="ppaction://hlinksldjump"/>
            <a:extLst>
              <a:ext uri="{FF2B5EF4-FFF2-40B4-BE49-F238E27FC236}">
                <a16:creationId xmlns:a16="http://schemas.microsoft.com/office/drawing/2014/main" id="{B582EEBE-E0B9-B85B-286E-4C44BA7AEEA8}"/>
              </a:ext>
            </a:extLst>
          </p:cNvPr>
          <p:cNvSpPr/>
          <p:nvPr/>
        </p:nvSpPr>
        <p:spPr>
          <a:xfrm>
            <a:off x="4860684" y="5937020"/>
            <a:ext cx="1302918" cy="267035"/>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CRPE</a:t>
            </a:r>
            <a:endParaRPr lang="fr-FR" sz="900" b="1" dirty="0">
              <a:solidFill>
                <a:schemeClr val="bg1"/>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B9CE0249-506D-25C2-A1F0-FA846041B4F4}"/>
              </a:ext>
            </a:extLst>
          </p:cNvPr>
          <p:cNvSpPr/>
          <p:nvPr/>
        </p:nvSpPr>
        <p:spPr>
          <a:xfrm>
            <a:off x="2335019" y="6300230"/>
            <a:ext cx="1271852" cy="457013"/>
          </a:xfrm>
          <a:prstGeom prst="roundRect">
            <a:avLst/>
          </a:prstGeom>
          <a:solidFill>
            <a:srgbClr val="DD4D38"/>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Bilan de compétences adapté</a:t>
            </a:r>
            <a:endParaRPr lang="fr-FR" sz="900" b="1" dirty="0">
              <a:solidFill>
                <a:schemeClr val="bg1"/>
              </a:solidFill>
              <a:latin typeface="Arial" panose="020B0604020202020204" pitchFamily="34" charset="0"/>
              <a:cs typeface="Arial" panose="020B0604020202020204" pitchFamily="34" charset="0"/>
            </a:endParaRPr>
          </a:p>
        </p:txBody>
      </p:sp>
      <p:sp>
        <p:nvSpPr>
          <p:cNvPr id="12" name="Rectangle : coins arrondis 11">
            <a:extLst>
              <a:ext uri="{FF2B5EF4-FFF2-40B4-BE49-F238E27FC236}">
                <a16:creationId xmlns:a16="http://schemas.microsoft.com/office/drawing/2014/main" id="{EDE059CD-8D44-239B-F301-AE8F225D4FAD}"/>
              </a:ext>
            </a:extLst>
          </p:cNvPr>
          <p:cNvSpPr/>
          <p:nvPr/>
        </p:nvSpPr>
        <p:spPr>
          <a:xfrm>
            <a:off x="3874501" y="7977311"/>
            <a:ext cx="1302918" cy="267035"/>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VAE</a:t>
            </a:r>
            <a:endParaRPr lang="fr-FR" sz="900" b="1" dirty="0">
              <a:solidFill>
                <a:schemeClr val="bg1"/>
              </a:solidFill>
              <a:latin typeface="Arial" panose="020B0604020202020204" pitchFamily="34" charset="0"/>
              <a:cs typeface="Arial" panose="020B0604020202020204" pitchFamily="34" charset="0"/>
            </a:endParaRPr>
          </a:p>
        </p:txBody>
      </p:sp>
      <p:sp>
        <p:nvSpPr>
          <p:cNvPr id="13" name="Rectangle : coins arrondis 12">
            <a:extLst>
              <a:ext uri="{FF2B5EF4-FFF2-40B4-BE49-F238E27FC236}">
                <a16:creationId xmlns:a16="http://schemas.microsoft.com/office/drawing/2014/main" id="{C5ED43C6-4D15-999A-CF9B-0C92EDCB88B1}"/>
              </a:ext>
            </a:extLst>
          </p:cNvPr>
          <p:cNvSpPr/>
          <p:nvPr/>
        </p:nvSpPr>
        <p:spPr>
          <a:xfrm>
            <a:off x="3874501" y="8291809"/>
            <a:ext cx="1300311" cy="267035"/>
          </a:xfrm>
          <a:prstGeom prst="roundRect">
            <a:avLst/>
          </a:prstGeom>
          <a:solidFill>
            <a:srgbClr val="DD4D38"/>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VAE TH</a:t>
            </a:r>
            <a:endParaRPr lang="fr-FR" sz="900" b="1" dirty="0">
              <a:solidFill>
                <a:schemeClr val="bg1"/>
              </a:solidFill>
              <a:latin typeface="Arial" panose="020B0604020202020204" pitchFamily="34" charset="0"/>
              <a:cs typeface="Arial" panose="020B0604020202020204" pitchFamily="34" charset="0"/>
            </a:endParaRPr>
          </a:p>
        </p:txBody>
      </p:sp>
      <p:sp>
        <p:nvSpPr>
          <p:cNvPr id="14" name="Rectangle : coins arrondis 13">
            <a:extLst>
              <a:ext uri="{FF2B5EF4-FFF2-40B4-BE49-F238E27FC236}">
                <a16:creationId xmlns:a16="http://schemas.microsoft.com/office/drawing/2014/main" id="{E5AB1992-96DF-8B0B-2483-A3B612A0440D}"/>
              </a:ext>
            </a:extLst>
          </p:cNvPr>
          <p:cNvSpPr/>
          <p:nvPr/>
        </p:nvSpPr>
        <p:spPr>
          <a:xfrm>
            <a:off x="2292574" y="7171099"/>
            <a:ext cx="1300311" cy="485511"/>
          </a:xfrm>
          <a:prstGeom prst="roundRect">
            <a:avLst/>
          </a:prstGeom>
          <a:solidFill>
            <a:srgbClr val="DD4D38"/>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Plateforme préparatoire à l’alternance</a:t>
            </a:r>
            <a:endParaRPr lang="fr-FR" sz="900" b="1" dirty="0">
              <a:solidFill>
                <a:schemeClr val="bg1"/>
              </a:solidFill>
              <a:latin typeface="Arial" panose="020B0604020202020204" pitchFamily="34" charset="0"/>
              <a:cs typeface="Arial" panose="020B0604020202020204" pitchFamily="34" charset="0"/>
            </a:endParaRPr>
          </a:p>
        </p:txBody>
      </p:sp>
      <p:sp>
        <p:nvSpPr>
          <p:cNvPr id="15" name="Rectangle : coins arrondis 14">
            <a:extLst>
              <a:ext uri="{FF2B5EF4-FFF2-40B4-BE49-F238E27FC236}">
                <a16:creationId xmlns:a16="http://schemas.microsoft.com/office/drawing/2014/main" id="{6776C57D-32AF-3D43-1AF1-D0D8AA81F22B}"/>
              </a:ext>
            </a:extLst>
          </p:cNvPr>
          <p:cNvSpPr/>
          <p:nvPr/>
        </p:nvSpPr>
        <p:spPr>
          <a:xfrm>
            <a:off x="5525481" y="4494225"/>
            <a:ext cx="1302918" cy="267035"/>
          </a:xfrm>
          <a:prstGeom prst="roundRect">
            <a:avLst/>
          </a:prstGeom>
          <a:solidFill>
            <a:srgbClr val="DD4D38"/>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CDD Tremplin</a:t>
            </a:r>
            <a:endParaRPr lang="fr-FR" sz="900" b="1" dirty="0">
              <a:solidFill>
                <a:schemeClr val="bg1"/>
              </a:solidFill>
              <a:latin typeface="Arial" panose="020B0604020202020204" pitchFamily="34" charset="0"/>
              <a:cs typeface="Arial" panose="020B0604020202020204" pitchFamily="34" charset="0"/>
            </a:endParaRPr>
          </a:p>
        </p:txBody>
      </p:sp>
      <p:sp>
        <p:nvSpPr>
          <p:cNvPr id="16" name="Rectangle : coins arrondis 15">
            <a:extLst>
              <a:ext uri="{FF2B5EF4-FFF2-40B4-BE49-F238E27FC236}">
                <a16:creationId xmlns:a16="http://schemas.microsoft.com/office/drawing/2014/main" id="{8611A071-5889-72EC-AECB-7516E6676759}"/>
              </a:ext>
            </a:extLst>
          </p:cNvPr>
          <p:cNvSpPr/>
          <p:nvPr/>
        </p:nvSpPr>
        <p:spPr>
          <a:xfrm>
            <a:off x="1062525" y="8622227"/>
            <a:ext cx="2377391" cy="267035"/>
          </a:xfrm>
          <a:prstGeom prst="roundRect">
            <a:avLst/>
          </a:prstGeom>
          <a:solidFill>
            <a:srgbClr val="DD4D38"/>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Inclu’Pro formation</a:t>
            </a:r>
            <a:endParaRPr lang="fr-FR" sz="900" b="1" dirty="0">
              <a:solidFill>
                <a:schemeClr val="bg1"/>
              </a:solidFill>
              <a:latin typeface="Arial" panose="020B0604020202020204" pitchFamily="34" charset="0"/>
              <a:cs typeface="Arial" panose="020B0604020202020204" pitchFamily="34" charset="0"/>
            </a:endParaRPr>
          </a:p>
        </p:txBody>
      </p:sp>
      <p:sp>
        <p:nvSpPr>
          <p:cNvPr id="19" name="Rectangle : coins arrondis 18">
            <a:extLst>
              <a:ext uri="{FF2B5EF4-FFF2-40B4-BE49-F238E27FC236}">
                <a16:creationId xmlns:a16="http://schemas.microsoft.com/office/drawing/2014/main" id="{9F9952D2-862D-571D-D128-5698CFD47E01}"/>
              </a:ext>
            </a:extLst>
          </p:cNvPr>
          <p:cNvSpPr/>
          <p:nvPr/>
        </p:nvSpPr>
        <p:spPr>
          <a:xfrm>
            <a:off x="2330444" y="3696065"/>
            <a:ext cx="1303200" cy="267035"/>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Activ’Projet</a:t>
            </a:r>
            <a:endParaRPr lang="fr-FR" sz="900" b="1" dirty="0">
              <a:solidFill>
                <a:schemeClr val="bg1"/>
              </a:solidFill>
              <a:latin typeface="Arial" panose="020B0604020202020204" pitchFamily="34" charset="0"/>
              <a:cs typeface="Arial" panose="020B0604020202020204" pitchFamily="34" charset="0"/>
            </a:endParaRPr>
          </a:p>
        </p:txBody>
      </p:sp>
      <p:sp>
        <p:nvSpPr>
          <p:cNvPr id="20" name="Rectangle : coins arrondis 19">
            <a:extLst>
              <a:ext uri="{FF2B5EF4-FFF2-40B4-BE49-F238E27FC236}">
                <a16:creationId xmlns:a16="http://schemas.microsoft.com/office/drawing/2014/main" id="{5A151B4D-5678-8A86-1C35-4447C7605A0E}"/>
              </a:ext>
            </a:extLst>
          </p:cNvPr>
          <p:cNvSpPr/>
          <p:nvPr/>
        </p:nvSpPr>
        <p:spPr>
          <a:xfrm>
            <a:off x="2285720" y="7684399"/>
            <a:ext cx="1322449" cy="257503"/>
          </a:xfrm>
          <a:prstGeom prst="roundRect">
            <a:avLst/>
          </a:prstGeom>
          <a:solidFill>
            <a:srgbClr val="DD4D38"/>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OASISS</a:t>
            </a:r>
            <a:endParaRPr lang="fr-FR" sz="900" b="1" dirty="0">
              <a:solidFill>
                <a:schemeClr val="bg1"/>
              </a:solidFill>
              <a:latin typeface="Arial" panose="020B0604020202020204" pitchFamily="34" charset="0"/>
              <a:cs typeface="Arial" panose="020B0604020202020204" pitchFamily="34" charset="0"/>
            </a:endParaRPr>
          </a:p>
        </p:txBody>
      </p:sp>
      <p:sp>
        <p:nvSpPr>
          <p:cNvPr id="21" name="Rectangle : coins arrondis 20">
            <a:extLst>
              <a:ext uri="{FF2B5EF4-FFF2-40B4-BE49-F238E27FC236}">
                <a16:creationId xmlns:a16="http://schemas.microsoft.com/office/drawing/2014/main" id="{44239E7D-E74C-030F-2575-8597B6802EC8}"/>
              </a:ext>
            </a:extLst>
          </p:cNvPr>
          <p:cNvSpPr/>
          <p:nvPr/>
        </p:nvSpPr>
        <p:spPr>
          <a:xfrm>
            <a:off x="4848420" y="5591380"/>
            <a:ext cx="1302918" cy="267035"/>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AFEST</a:t>
            </a:r>
            <a:endParaRPr lang="fr-FR" sz="900" b="1" dirty="0">
              <a:solidFill>
                <a:schemeClr val="bg1"/>
              </a:solidFill>
              <a:latin typeface="Arial" panose="020B0604020202020204" pitchFamily="34" charset="0"/>
              <a:cs typeface="Arial" panose="020B0604020202020204" pitchFamily="34" charset="0"/>
            </a:endParaRPr>
          </a:p>
        </p:txBody>
      </p:sp>
      <p:sp>
        <p:nvSpPr>
          <p:cNvPr id="22" name="Rectangle : coins arrondis 21">
            <a:extLst>
              <a:ext uri="{FF2B5EF4-FFF2-40B4-BE49-F238E27FC236}">
                <a16:creationId xmlns:a16="http://schemas.microsoft.com/office/drawing/2014/main" id="{B2EEB1C4-D1E4-49E6-250F-5B45F4DCDBC1}"/>
              </a:ext>
            </a:extLst>
          </p:cNvPr>
          <p:cNvSpPr/>
          <p:nvPr/>
        </p:nvSpPr>
        <p:spPr>
          <a:xfrm>
            <a:off x="3928393" y="4353780"/>
            <a:ext cx="1302918" cy="267035"/>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AFC France Travail</a:t>
            </a:r>
            <a:endParaRPr lang="fr-FR" sz="900" b="1" dirty="0">
              <a:solidFill>
                <a:schemeClr val="bg1"/>
              </a:solidFill>
              <a:latin typeface="Arial" panose="020B0604020202020204" pitchFamily="34" charset="0"/>
              <a:cs typeface="Arial" panose="020B0604020202020204" pitchFamily="34" charset="0"/>
            </a:endParaRPr>
          </a:p>
        </p:txBody>
      </p:sp>
      <p:sp>
        <p:nvSpPr>
          <p:cNvPr id="24" name="Rectangle : coins arrondis 23">
            <a:extLst>
              <a:ext uri="{FF2B5EF4-FFF2-40B4-BE49-F238E27FC236}">
                <a16:creationId xmlns:a16="http://schemas.microsoft.com/office/drawing/2014/main" id="{606B58E8-5557-5249-E891-C51DA92AC67F}"/>
              </a:ext>
            </a:extLst>
          </p:cNvPr>
          <p:cNvSpPr/>
          <p:nvPr/>
        </p:nvSpPr>
        <p:spPr>
          <a:xfrm>
            <a:off x="4841885" y="6290357"/>
            <a:ext cx="1302918" cy="267035"/>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19" action="ppaction://hlinksldjump">
                  <a:extLst>
                    <a:ext uri="{A12FA001-AC4F-418D-AE19-62706E023703}">
                      <ahyp:hlinkClr xmlns:ahyp="http://schemas.microsoft.com/office/drawing/2018/hyperlinkcolor" val="tx"/>
                    </a:ext>
                  </a:extLst>
                </a:hlinkClick>
              </a:rPr>
              <a:t>Pro-A</a:t>
            </a:r>
            <a:endParaRPr lang="fr-FR" sz="900" b="1" dirty="0">
              <a:solidFill>
                <a:schemeClr val="bg1"/>
              </a:solidFill>
              <a:latin typeface="Arial" panose="020B0604020202020204" pitchFamily="34" charset="0"/>
              <a:cs typeface="Arial" panose="020B0604020202020204" pitchFamily="34" charset="0"/>
            </a:endParaRPr>
          </a:p>
        </p:txBody>
      </p:sp>
      <p:sp>
        <p:nvSpPr>
          <p:cNvPr id="27" name="Rectangle : coins arrondis 26">
            <a:extLst>
              <a:ext uri="{FF2B5EF4-FFF2-40B4-BE49-F238E27FC236}">
                <a16:creationId xmlns:a16="http://schemas.microsoft.com/office/drawing/2014/main" id="{82259099-CD76-964D-8537-D871D035F482}"/>
              </a:ext>
            </a:extLst>
          </p:cNvPr>
          <p:cNvSpPr/>
          <p:nvPr/>
        </p:nvSpPr>
        <p:spPr>
          <a:xfrm>
            <a:off x="1494827" y="8319318"/>
            <a:ext cx="1302919" cy="235333"/>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latin typeface="Arial" panose="020B0604020202020204" pitchFamily="34" charset="0"/>
                <a:cs typeface="Arial" panose="020B0604020202020204" pitchFamily="34" charset="0"/>
                <a:hlinkClick r:id="rId20" action="ppaction://hlinksldjump">
                  <a:extLst>
                    <a:ext uri="{A12FA001-AC4F-418D-AE19-62706E023703}">
                      <ahyp:hlinkClr xmlns:ahyp="http://schemas.microsoft.com/office/drawing/2018/hyperlinkcolor" val="tx"/>
                    </a:ext>
                  </a:extLst>
                </a:hlinkClick>
              </a:rPr>
              <a:t>SESAME</a:t>
            </a:r>
            <a:endParaRPr lang="fr-FR" sz="900" b="1" dirty="0">
              <a:solidFill>
                <a:schemeClr val="bg1"/>
              </a:solidFill>
              <a:latin typeface="Arial" panose="020B0604020202020204" pitchFamily="34" charset="0"/>
              <a:cs typeface="Arial" panose="020B0604020202020204" pitchFamily="34" charset="0"/>
            </a:endParaRPr>
          </a:p>
        </p:txBody>
      </p:sp>
      <p:sp>
        <p:nvSpPr>
          <p:cNvPr id="28" name="Rectangle : coins arrondis 27">
            <a:extLst>
              <a:ext uri="{FF2B5EF4-FFF2-40B4-BE49-F238E27FC236}">
                <a16:creationId xmlns:a16="http://schemas.microsoft.com/office/drawing/2014/main" id="{5B6C6886-AA33-9399-ACEE-335303BD6FDD}"/>
              </a:ext>
            </a:extLst>
          </p:cNvPr>
          <p:cNvSpPr/>
          <p:nvPr/>
        </p:nvSpPr>
        <p:spPr>
          <a:xfrm>
            <a:off x="3190628" y="6803211"/>
            <a:ext cx="1302918" cy="267035"/>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21" action="ppaction://hlinksldjump">
                  <a:extLst>
                    <a:ext uri="{A12FA001-AC4F-418D-AE19-62706E023703}">
                      <ahyp:hlinkClr xmlns:ahyp="http://schemas.microsoft.com/office/drawing/2018/hyperlinkcolor" val="tx"/>
                    </a:ext>
                  </a:extLst>
                </a:hlinkClick>
              </a:rPr>
              <a:t>Prépa Compétences </a:t>
            </a:r>
            <a:endParaRPr lang="fr-FR" sz="900" b="1" dirty="0">
              <a:solidFill>
                <a:schemeClr val="bg1"/>
              </a:solidFill>
              <a:latin typeface="Arial" panose="020B0604020202020204" pitchFamily="34" charset="0"/>
              <a:cs typeface="Arial" panose="020B0604020202020204" pitchFamily="34" charset="0"/>
            </a:endParaRPr>
          </a:p>
        </p:txBody>
      </p:sp>
      <p:sp>
        <p:nvSpPr>
          <p:cNvPr id="29" name="Rectangle : coins arrondis 28">
            <a:extLst>
              <a:ext uri="{FF2B5EF4-FFF2-40B4-BE49-F238E27FC236}">
                <a16:creationId xmlns:a16="http://schemas.microsoft.com/office/drawing/2014/main" id="{29A6FFDD-C418-1593-CFCB-DCF1A2D4B7AC}"/>
              </a:ext>
            </a:extLst>
          </p:cNvPr>
          <p:cNvSpPr/>
          <p:nvPr/>
        </p:nvSpPr>
        <p:spPr>
          <a:xfrm>
            <a:off x="1423390" y="6799284"/>
            <a:ext cx="1302918" cy="267035"/>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22" action="ppaction://hlinksldjump">
                  <a:extLst>
                    <a:ext uri="{A12FA001-AC4F-418D-AE19-62706E023703}">
                      <ahyp:hlinkClr xmlns:ahyp="http://schemas.microsoft.com/office/drawing/2018/hyperlinkcolor" val="tx"/>
                    </a:ext>
                  </a:extLst>
                </a:hlinkClick>
              </a:rPr>
              <a:t>Prépa Apprentissage</a:t>
            </a:r>
            <a:endParaRPr lang="fr-FR" sz="900" b="1" dirty="0">
              <a:solidFill>
                <a:schemeClr val="bg1"/>
              </a:solidFill>
              <a:latin typeface="Arial" panose="020B0604020202020204" pitchFamily="34" charset="0"/>
              <a:cs typeface="Arial" panose="020B0604020202020204" pitchFamily="34" charset="0"/>
            </a:endParaRPr>
          </a:p>
        </p:txBody>
      </p:sp>
      <p:sp>
        <p:nvSpPr>
          <p:cNvPr id="17" name="Rectangle : coins arrondis 16">
            <a:extLst>
              <a:ext uri="{FF2B5EF4-FFF2-40B4-BE49-F238E27FC236}">
                <a16:creationId xmlns:a16="http://schemas.microsoft.com/office/drawing/2014/main" id="{1B76FD4A-43FA-566A-E86A-F0E1F3292C21}"/>
              </a:ext>
            </a:extLst>
          </p:cNvPr>
          <p:cNvSpPr/>
          <p:nvPr/>
        </p:nvSpPr>
        <p:spPr>
          <a:xfrm>
            <a:off x="5525481" y="3918182"/>
            <a:ext cx="1302918" cy="487035"/>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23" action="ppaction://hlinksldjump">
                  <a:extLst>
                    <a:ext uri="{A12FA001-AC4F-418D-AE19-62706E023703}">
                      <ahyp:hlinkClr xmlns:ahyp="http://schemas.microsoft.com/office/drawing/2018/hyperlinkcolor" val="tx"/>
                    </a:ext>
                  </a:extLst>
                </a:hlinkClick>
              </a:rPr>
              <a:t>Plan de développement des compétences</a:t>
            </a:r>
            <a:endParaRPr lang="fr-FR" sz="900" b="1" dirty="0">
              <a:solidFill>
                <a:schemeClr val="bg1"/>
              </a:solidFill>
              <a:latin typeface="Arial" panose="020B0604020202020204" pitchFamily="34" charset="0"/>
              <a:cs typeface="Arial" panose="020B0604020202020204" pitchFamily="34" charset="0"/>
            </a:endParaRPr>
          </a:p>
        </p:txBody>
      </p:sp>
      <p:sp>
        <p:nvSpPr>
          <p:cNvPr id="30" name="Rectangle : coins arrondis 29">
            <a:extLst>
              <a:ext uri="{FF2B5EF4-FFF2-40B4-BE49-F238E27FC236}">
                <a16:creationId xmlns:a16="http://schemas.microsoft.com/office/drawing/2014/main" id="{31E6527E-950D-1442-68E0-512D11AB7538}"/>
              </a:ext>
            </a:extLst>
          </p:cNvPr>
          <p:cNvSpPr/>
          <p:nvPr/>
        </p:nvSpPr>
        <p:spPr>
          <a:xfrm>
            <a:off x="4831007" y="6944658"/>
            <a:ext cx="1302918" cy="338037"/>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24" action="ppaction://hlinksldjump">
                  <a:extLst>
                    <a:ext uri="{A12FA001-AC4F-418D-AE19-62706E023703}">
                      <ahyp:hlinkClr xmlns:ahyp="http://schemas.microsoft.com/office/drawing/2018/hyperlinkcolor" val="tx"/>
                    </a:ext>
                  </a:extLst>
                </a:hlinkClick>
              </a:rPr>
              <a:t>Contrat d’apprentissage</a:t>
            </a:r>
            <a:endParaRPr lang="fr-FR" sz="900" b="1" dirty="0">
              <a:solidFill>
                <a:schemeClr val="bg1"/>
              </a:solidFill>
              <a:latin typeface="Arial" panose="020B0604020202020204" pitchFamily="34" charset="0"/>
              <a:cs typeface="Arial" panose="020B0604020202020204" pitchFamily="34" charset="0"/>
            </a:endParaRPr>
          </a:p>
        </p:txBody>
      </p:sp>
      <p:sp>
        <p:nvSpPr>
          <p:cNvPr id="33" name="Rectangle : coins arrondis 32">
            <a:extLst>
              <a:ext uri="{FF2B5EF4-FFF2-40B4-BE49-F238E27FC236}">
                <a16:creationId xmlns:a16="http://schemas.microsoft.com/office/drawing/2014/main" id="{4F4B376D-A3DC-FA25-5AFC-9DC7EAE1F3D4}"/>
              </a:ext>
            </a:extLst>
          </p:cNvPr>
          <p:cNvSpPr/>
          <p:nvPr/>
        </p:nvSpPr>
        <p:spPr>
          <a:xfrm>
            <a:off x="4835523" y="7818399"/>
            <a:ext cx="1302918" cy="424744"/>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25" action="ppaction://hlinksldjump">
                  <a:extLst>
                    <a:ext uri="{A12FA001-AC4F-418D-AE19-62706E023703}">
                      <ahyp:hlinkClr xmlns:ahyp="http://schemas.microsoft.com/office/drawing/2018/hyperlinkcolor" val="tx"/>
                    </a:ext>
                  </a:extLst>
                </a:hlinkClick>
              </a:rPr>
              <a:t>Contrat de professionnalisation expérimental</a:t>
            </a:r>
            <a:endParaRPr lang="fr-FR" sz="900" b="1" dirty="0">
              <a:solidFill>
                <a:schemeClr val="bg1"/>
              </a:solidFill>
              <a:latin typeface="Arial" panose="020B0604020202020204" pitchFamily="34" charset="0"/>
              <a:cs typeface="Arial" panose="020B0604020202020204" pitchFamily="34" charset="0"/>
            </a:endParaRPr>
          </a:p>
        </p:txBody>
      </p:sp>
      <p:sp>
        <p:nvSpPr>
          <p:cNvPr id="34" name="Rectangle : coins arrondis 33">
            <a:extLst>
              <a:ext uri="{FF2B5EF4-FFF2-40B4-BE49-F238E27FC236}">
                <a16:creationId xmlns:a16="http://schemas.microsoft.com/office/drawing/2014/main" id="{85AEEE5B-4DA7-34F5-EEBB-7C986235D604}"/>
              </a:ext>
            </a:extLst>
          </p:cNvPr>
          <p:cNvSpPr/>
          <p:nvPr/>
        </p:nvSpPr>
        <p:spPr>
          <a:xfrm>
            <a:off x="3919422" y="4031104"/>
            <a:ext cx="1302918" cy="267035"/>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26" action="ppaction://hlinksldjump">
                  <a:extLst>
                    <a:ext uri="{A12FA001-AC4F-418D-AE19-62706E023703}">
                      <ahyp:hlinkClr xmlns:ahyp="http://schemas.microsoft.com/office/drawing/2018/hyperlinkcolor" val="tx"/>
                    </a:ext>
                  </a:extLst>
                </a:hlinkClick>
              </a:rPr>
              <a:t>PTP</a:t>
            </a:r>
            <a:endParaRPr lang="fr-FR" sz="900" b="1" dirty="0">
              <a:solidFill>
                <a:schemeClr val="bg1"/>
              </a:solidFill>
              <a:latin typeface="Arial" panose="020B0604020202020204" pitchFamily="34" charset="0"/>
              <a:cs typeface="Arial" panose="020B0604020202020204" pitchFamily="34" charset="0"/>
            </a:endParaRPr>
          </a:p>
        </p:txBody>
      </p:sp>
      <p:sp>
        <p:nvSpPr>
          <p:cNvPr id="35" name="Rectangle : coins arrondis 34">
            <a:extLst>
              <a:ext uri="{FF2B5EF4-FFF2-40B4-BE49-F238E27FC236}">
                <a16:creationId xmlns:a16="http://schemas.microsoft.com/office/drawing/2014/main" id="{EBB953AC-E496-268A-2D2D-679029A64C68}"/>
              </a:ext>
            </a:extLst>
          </p:cNvPr>
          <p:cNvSpPr/>
          <p:nvPr/>
        </p:nvSpPr>
        <p:spPr>
          <a:xfrm>
            <a:off x="3915422" y="3710226"/>
            <a:ext cx="1302918" cy="267035"/>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27" action="ppaction://hlinksldjump">
                  <a:extLst>
                    <a:ext uri="{A12FA001-AC4F-418D-AE19-62706E023703}">
                      <ahyp:hlinkClr xmlns:ahyp="http://schemas.microsoft.com/office/drawing/2018/hyperlinkcolor" val="tx"/>
                    </a:ext>
                  </a:extLst>
                </a:hlinkClick>
              </a:rPr>
              <a:t>CPF / C2P / FIPU</a:t>
            </a:r>
            <a:endParaRPr lang="fr-FR" sz="900" b="1" dirty="0">
              <a:solidFill>
                <a:schemeClr val="bg1"/>
              </a:solidFill>
              <a:latin typeface="Arial" panose="020B0604020202020204" pitchFamily="34" charset="0"/>
              <a:cs typeface="Arial" panose="020B0604020202020204" pitchFamily="34" charset="0"/>
            </a:endParaRPr>
          </a:p>
        </p:txBody>
      </p:sp>
      <p:sp>
        <p:nvSpPr>
          <p:cNvPr id="36" name="Rectangle : coins arrondis 35">
            <a:hlinkClick r:id="rId28" action="ppaction://hlinksldjump"/>
            <a:extLst>
              <a:ext uri="{FF2B5EF4-FFF2-40B4-BE49-F238E27FC236}">
                <a16:creationId xmlns:a16="http://schemas.microsoft.com/office/drawing/2014/main" id="{CE927457-7169-6096-7EF8-599A977163C8}"/>
              </a:ext>
            </a:extLst>
          </p:cNvPr>
          <p:cNvSpPr/>
          <p:nvPr/>
        </p:nvSpPr>
        <p:spPr>
          <a:xfrm>
            <a:off x="2628899" y="4796301"/>
            <a:ext cx="2356155" cy="372488"/>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28" action="ppaction://hlinksldjump">
                  <a:extLst>
                    <a:ext uri="{A12FA001-AC4F-418D-AE19-62706E023703}">
                      <ahyp:hlinkClr xmlns:ahyp="http://schemas.microsoft.com/office/drawing/2018/hyperlinkcolor" val="tx"/>
                    </a:ext>
                  </a:extLst>
                </a:hlinkClick>
              </a:rPr>
              <a:t>Programme Régional de Formation (PRF)</a:t>
            </a:r>
            <a:endParaRPr lang="fr-FR" sz="900" b="1" dirty="0">
              <a:solidFill>
                <a:schemeClr val="bg1"/>
              </a:solidFill>
              <a:latin typeface="Arial" panose="020B0604020202020204" pitchFamily="34" charset="0"/>
              <a:cs typeface="Arial" panose="020B0604020202020204" pitchFamily="34" charset="0"/>
            </a:endParaRPr>
          </a:p>
        </p:txBody>
      </p:sp>
      <p:sp>
        <p:nvSpPr>
          <p:cNvPr id="38" name="Rectangle : coins arrondis 37">
            <a:hlinkClick r:id="rId29" action="ppaction://hlinksldjump"/>
            <a:extLst>
              <a:ext uri="{FF2B5EF4-FFF2-40B4-BE49-F238E27FC236}">
                <a16:creationId xmlns:a16="http://schemas.microsoft.com/office/drawing/2014/main" id="{65E51EF0-6FD0-E7BC-399F-198719367B8D}"/>
              </a:ext>
            </a:extLst>
          </p:cNvPr>
          <p:cNvSpPr/>
          <p:nvPr/>
        </p:nvSpPr>
        <p:spPr>
          <a:xfrm>
            <a:off x="4848420" y="5268245"/>
            <a:ext cx="1302918" cy="267035"/>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29" action="ppaction://hlinksldjump">
                  <a:extLst>
                    <a:ext uri="{A12FA001-AC4F-418D-AE19-62706E023703}">
                      <ahyp:hlinkClr xmlns:ahyp="http://schemas.microsoft.com/office/drawing/2018/hyperlinkcolor" val="tx"/>
                    </a:ext>
                  </a:extLst>
                </a:hlinkClick>
              </a:rPr>
              <a:t>POE</a:t>
            </a:r>
            <a:endParaRPr lang="fr-FR" sz="900" b="1" dirty="0">
              <a:solidFill>
                <a:schemeClr val="bg1"/>
              </a:solidFill>
              <a:latin typeface="Arial" panose="020B0604020202020204" pitchFamily="34" charset="0"/>
              <a:cs typeface="Arial" panose="020B0604020202020204" pitchFamily="34" charset="0"/>
            </a:endParaRPr>
          </a:p>
        </p:txBody>
      </p:sp>
      <p:sp>
        <p:nvSpPr>
          <p:cNvPr id="39" name="Rectangle : coins arrondis 38">
            <a:extLst>
              <a:ext uri="{FF2B5EF4-FFF2-40B4-BE49-F238E27FC236}">
                <a16:creationId xmlns:a16="http://schemas.microsoft.com/office/drawing/2014/main" id="{0279B5D1-536C-58BC-5570-ACC606AE25B5}"/>
              </a:ext>
            </a:extLst>
          </p:cNvPr>
          <p:cNvSpPr/>
          <p:nvPr/>
        </p:nvSpPr>
        <p:spPr>
          <a:xfrm>
            <a:off x="1315715" y="5666333"/>
            <a:ext cx="1320108" cy="295343"/>
          </a:xfrm>
          <a:prstGeom prst="roundRect">
            <a:avLst/>
          </a:prstGeom>
          <a:solidFill>
            <a:srgbClr val="DD4D38"/>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latin typeface="Arial" panose="020B0604020202020204" pitchFamily="34" charset="0"/>
                <a:cs typeface="Arial" panose="020B0604020202020204" pitchFamily="34" charset="0"/>
                <a:hlinkClick r:id="rId30" action="ppaction://hlinksldjump">
                  <a:extLst>
                    <a:ext uri="{A12FA001-AC4F-418D-AE19-62706E023703}">
                      <ahyp:hlinkClr xmlns:ahyp="http://schemas.microsoft.com/office/drawing/2018/hyperlinkcolor" val="tx"/>
                    </a:ext>
                  </a:extLst>
                </a:hlinkClick>
              </a:rPr>
              <a:t>Activ’Alternance</a:t>
            </a:r>
            <a:endParaRPr lang="fr-FR" sz="900" b="1" dirty="0">
              <a:solidFill>
                <a:schemeClr val="bg1"/>
              </a:solidFill>
              <a:latin typeface="Arial" panose="020B0604020202020204" pitchFamily="34" charset="0"/>
              <a:cs typeface="Arial" panose="020B0604020202020204" pitchFamily="34" charset="0"/>
            </a:endParaRPr>
          </a:p>
        </p:txBody>
      </p:sp>
      <p:sp>
        <p:nvSpPr>
          <p:cNvPr id="7" name="Rectangle : coins arrondis 6">
            <a:extLst>
              <a:ext uri="{FF2B5EF4-FFF2-40B4-BE49-F238E27FC236}">
                <a16:creationId xmlns:a16="http://schemas.microsoft.com/office/drawing/2014/main" id="{87668828-F672-E51E-1904-B2BB7B6BAE50}"/>
              </a:ext>
            </a:extLst>
          </p:cNvPr>
          <p:cNvSpPr/>
          <p:nvPr/>
        </p:nvSpPr>
        <p:spPr>
          <a:xfrm>
            <a:off x="5525481" y="4846639"/>
            <a:ext cx="1302918" cy="267034"/>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PMSMP (immersion facilite/ recrutement)</a:t>
            </a:r>
            <a:endParaRPr lang="fr-FR" sz="900" b="1" dirty="0">
              <a:solidFill>
                <a:schemeClr val="bg1"/>
              </a:solidFill>
              <a:latin typeface="Arial" panose="020B0604020202020204" pitchFamily="34" charset="0"/>
              <a:cs typeface="Arial" panose="020B0604020202020204" pitchFamily="34" charset="0"/>
            </a:endParaRPr>
          </a:p>
        </p:txBody>
      </p:sp>
      <p:sp>
        <p:nvSpPr>
          <p:cNvPr id="26" name="Rectangle : coins arrondis 25">
            <a:hlinkClick r:id="rId31" action="ppaction://hlinksldjump"/>
            <a:extLst>
              <a:ext uri="{FF2B5EF4-FFF2-40B4-BE49-F238E27FC236}">
                <a16:creationId xmlns:a16="http://schemas.microsoft.com/office/drawing/2014/main" id="{1B114091-499D-7FF5-8061-DF7BCDBB499E}"/>
              </a:ext>
            </a:extLst>
          </p:cNvPr>
          <p:cNvSpPr/>
          <p:nvPr/>
        </p:nvSpPr>
        <p:spPr>
          <a:xfrm>
            <a:off x="895169" y="3706731"/>
            <a:ext cx="1358492" cy="264848"/>
          </a:xfrm>
          <a:prstGeom prst="roundRect">
            <a:avLst/>
          </a:prstGeom>
          <a:solidFill>
            <a:srgbClr val="DD4D38"/>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latin typeface="Arial" panose="020B0604020202020204" pitchFamily="34" charset="0"/>
                <a:cs typeface="Arial" panose="020B0604020202020204" pitchFamily="34" charset="0"/>
                <a:hlinkClick r:id="rId31" action="ppaction://hlinksldjump">
                  <a:extLst>
                    <a:ext uri="{A12FA001-AC4F-418D-AE19-62706E023703}">
                      <ahyp:hlinkClr xmlns:ahyp="http://schemas.microsoft.com/office/drawing/2018/hyperlinkcolor" val="tx"/>
                    </a:ext>
                  </a:extLst>
                </a:hlinkClick>
              </a:rPr>
              <a:t>Duoday</a:t>
            </a:r>
            <a:endParaRPr lang="fr-FR" sz="900" b="1" dirty="0">
              <a:solidFill>
                <a:schemeClr val="bg1"/>
              </a:solidFill>
              <a:latin typeface="Arial" panose="020B0604020202020204" pitchFamily="34" charset="0"/>
              <a:cs typeface="Arial" panose="020B0604020202020204" pitchFamily="34" charset="0"/>
            </a:endParaRPr>
          </a:p>
        </p:txBody>
      </p:sp>
      <p:sp>
        <p:nvSpPr>
          <p:cNvPr id="25" name="Rectangle 24">
            <a:extLst>
              <a:ext uri="{FF2B5EF4-FFF2-40B4-BE49-F238E27FC236}">
                <a16:creationId xmlns:a16="http://schemas.microsoft.com/office/drawing/2014/main" id="{4FEC5DB7-6E79-569D-D55F-E49450C683AB}"/>
              </a:ext>
            </a:extLst>
          </p:cNvPr>
          <p:cNvSpPr/>
          <p:nvPr/>
        </p:nvSpPr>
        <p:spPr>
          <a:xfrm>
            <a:off x="517290" y="3189270"/>
            <a:ext cx="1630800" cy="44280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41" name="Rectangle 40">
            <a:extLst>
              <a:ext uri="{FF2B5EF4-FFF2-40B4-BE49-F238E27FC236}">
                <a16:creationId xmlns:a16="http://schemas.microsoft.com/office/drawing/2014/main" id="{A8AE0825-B975-4E11-9F65-B5EEC875A824}"/>
              </a:ext>
            </a:extLst>
          </p:cNvPr>
          <p:cNvSpPr/>
          <p:nvPr/>
        </p:nvSpPr>
        <p:spPr>
          <a:xfrm>
            <a:off x="2146767" y="3189270"/>
            <a:ext cx="1630800" cy="44280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850" b="1">
                <a:latin typeface="Arial "/>
              </a:rPr>
              <a:t>Définition du projet / PREPARATION à l’entrée en formation</a:t>
            </a:r>
          </a:p>
        </p:txBody>
      </p:sp>
      <p:sp>
        <p:nvSpPr>
          <p:cNvPr id="42" name="Rectangle 41">
            <a:extLst>
              <a:ext uri="{FF2B5EF4-FFF2-40B4-BE49-F238E27FC236}">
                <a16:creationId xmlns:a16="http://schemas.microsoft.com/office/drawing/2014/main" id="{742F7215-98D1-DC70-E13B-4678A3E7AB35}"/>
              </a:ext>
            </a:extLst>
          </p:cNvPr>
          <p:cNvSpPr/>
          <p:nvPr/>
        </p:nvSpPr>
        <p:spPr>
          <a:xfrm>
            <a:off x="3776979" y="3189270"/>
            <a:ext cx="1630800" cy="44280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46" name="Rectangle : coins arrondis 64">
            <a:hlinkClick r:id="rId32" action="ppaction://hlinksldjump"/>
            <a:extLst>
              <a:ext uri="{FF2B5EF4-FFF2-40B4-BE49-F238E27FC236}">
                <a16:creationId xmlns:a16="http://schemas.microsoft.com/office/drawing/2014/main" id="{A86D1AFF-1D9C-B02A-54CC-6BF5D4C79CCB}"/>
              </a:ext>
            </a:extLst>
          </p:cNvPr>
          <p:cNvSpPr/>
          <p:nvPr/>
        </p:nvSpPr>
        <p:spPr>
          <a:xfrm>
            <a:off x="560286" y="10043295"/>
            <a:ext cx="3606617" cy="207776"/>
          </a:xfrm>
          <a:prstGeom prst="roundRect">
            <a:avLst/>
          </a:prstGeom>
          <a:solidFill>
            <a:schemeClr val="tx2">
              <a:lumMod val="20000"/>
              <a:lumOff val="80000"/>
            </a:schemeClr>
          </a:solidFill>
          <a:ln>
            <a:solidFill>
              <a:schemeClr val="tx2">
                <a:lumMod val="20000"/>
                <a:lumOff val="8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u="sng" dirty="0">
                <a:solidFill>
                  <a:schemeClr val="tx1"/>
                </a:solidFill>
                <a:latin typeface="Arial (En-têtes)"/>
                <a:cs typeface="Arial" panose="020B0604020202020204" pitchFamily="34" charset="0"/>
                <a:hlinkClick r:id="rId32" action="ppaction://hlinksldjump">
                  <a:extLst>
                    <a:ext uri="{A12FA001-AC4F-418D-AE19-62706E023703}">
                      <ahyp:hlinkClr xmlns:ahyp="http://schemas.microsoft.com/office/drawing/2018/hyperlinkcolor" val="tx"/>
                    </a:ext>
                  </a:extLst>
                </a:hlinkClick>
              </a:rPr>
              <a:t>Annexe</a:t>
            </a:r>
            <a:r>
              <a:rPr lang="fr-FR" sz="1000" dirty="0">
                <a:solidFill>
                  <a:schemeClr val="tx1"/>
                </a:solidFill>
                <a:latin typeface="Arial (En-têtes)"/>
                <a:hlinkClick r:id="rId32" action="ppaction://hlinksldjump">
                  <a:extLst>
                    <a:ext uri="{A12FA001-AC4F-418D-AE19-62706E023703}">
                      <ahyp:hlinkClr xmlns:ahyp="http://schemas.microsoft.com/office/drawing/2018/hyperlinkcolor" val="tx"/>
                    </a:ext>
                  </a:extLst>
                </a:hlinkClick>
              </a:rPr>
              <a:t> : Glossaire</a:t>
            </a:r>
            <a:endParaRPr lang="fr-FR" sz="1000" dirty="0">
              <a:solidFill>
                <a:schemeClr val="tx1"/>
              </a:solidFill>
              <a:latin typeface="Arial (En-têtes)"/>
            </a:endParaRPr>
          </a:p>
        </p:txBody>
      </p:sp>
      <p:sp>
        <p:nvSpPr>
          <p:cNvPr id="32" name="Rectangle 31">
            <a:extLst>
              <a:ext uri="{FF2B5EF4-FFF2-40B4-BE49-F238E27FC236}">
                <a16:creationId xmlns:a16="http://schemas.microsoft.com/office/drawing/2014/main" id="{116888A9-A102-4ADB-E480-2438532006D7}"/>
              </a:ext>
            </a:extLst>
          </p:cNvPr>
          <p:cNvSpPr/>
          <p:nvPr/>
        </p:nvSpPr>
        <p:spPr>
          <a:xfrm>
            <a:off x="2930683" y="1532999"/>
            <a:ext cx="1995420" cy="4428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fr-FR" sz="1000" b="1">
                <a:solidFill>
                  <a:schemeClr val="tx2"/>
                </a:solidFill>
                <a:latin typeface="Arial "/>
              </a:rPr>
              <a:t>Le bénéficiaire a besoin de…</a:t>
            </a:r>
          </a:p>
        </p:txBody>
      </p:sp>
      <p:pic>
        <p:nvPicPr>
          <p:cNvPr id="43" name="Graphique 42">
            <a:extLst>
              <a:ext uri="{FF2B5EF4-FFF2-40B4-BE49-F238E27FC236}">
                <a16:creationId xmlns:a16="http://schemas.microsoft.com/office/drawing/2014/main" id="{90C06E46-3644-F806-B542-BC49DD234FA5}"/>
              </a:ext>
            </a:extLst>
          </p:cNvPr>
          <p:cNvPicPr>
            <a:picLocks noChangeAspect="1"/>
          </p:cNvPicPr>
          <p:nvPr/>
        </p:nvPicPr>
        <p:blipFill>
          <a:blip r:embed="rId33">
            <a:extLst>
              <a:ext uri="{96DAC541-7B7A-43D3-8B79-37D633B846F1}">
                <asvg:svgBlip xmlns:asvg="http://schemas.microsoft.com/office/drawing/2016/SVG/main" r:embed="rId34"/>
              </a:ext>
            </a:extLst>
          </a:blip>
          <a:stretch>
            <a:fillRect/>
          </a:stretch>
        </p:blipFill>
        <p:spPr>
          <a:xfrm>
            <a:off x="1028983" y="3827764"/>
            <a:ext cx="215570" cy="215570"/>
          </a:xfrm>
          <a:prstGeom prst="rect">
            <a:avLst/>
          </a:prstGeom>
        </p:spPr>
      </p:pic>
      <p:sp>
        <p:nvSpPr>
          <p:cNvPr id="6" name="Rectangle : coins arrondis 64">
            <a:hlinkClick r:id="rId35" action="ppaction://hlinksldjump"/>
            <a:extLst>
              <a:ext uri="{FF2B5EF4-FFF2-40B4-BE49-F238E27FC236}">
                <a16:creationId xmlns:a16="http://schemas.microsoft.com/office/drawing/2014/main" id="{2BFFA5F7-53C1-0646-7CD6-A063E0A0AC69}"/>
              </a:ext>
            </a:extLst>
          </p:cNvPr>
          <p:cNvSpPr/>
          <p:nvPr/>
        </p:nvSpPr>
        <p:spPr>
          <a:xfrm>
            <a:off x="560286" y="9687865"/>
            <a:ext cx="3606617" cy="272821"/>
          </a:xfrm>
          <a:prstGeom prst="roundRect">
            <a:avLst/>
          </a:prstGeom>
          <a:solidFill>
            <a:schemeClr val="tx2">
              <a:lumMod val="20000"/>
              <a:lumOff val="80000"/>
            </a:schemeClr>
          </a:solidFill>
          <a:ln>
            <a:solidFill>
              <a:schemeClr val="tx2">
                <a:lumMod val="20000"/>
                <a:lumOff val="8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a:solidFill>
                  <a:schemeClr val="tx1"/>
                </a:solidFill>
                <a:latin typeface="+mj-lt"/>
                <a:hlinkClick r:id="rId35" action="ppaction://hlinksldjump">
                  <a:extLst>
                    <a:ext uri="{A12FA001-AC4F-418D-AE19-62706E023703}">
                      <ahyp:hlinkClr xmlns:ahyp="http://schemas.microsoft.com/office/drawing/2018/hyperlinkcolor" val="tx"/>
                    </a:ext>
                  </a:extLst>
                </a:hlinkClick>
              </a:rPr>
              <a:t>Annexe : Fiche contacts et ressources</a:t>
            </a:r>
            <a:endParaRPr lang="fr-FR" sz="1000" dirty="0">
              <a:solidFill>
                <a:schemeClr val="tx1"/>
              </a:solidFill>
              <a:latin typeface="+mj-lt"/>
            </a:endParaRPr>
          </a:p>
        </p:txBody>
      </p:sp>
      <p:sp>
        <p:nvSpPr>
          <p:cNvPr id="40" name="ZoneTexte 39">
            <a:extLst>
              <a:ext uri="{FF2B5EF4-FFF2-40B4-BE49-F238E27FC236}">
                <a16:creationId xmlns:a16="http://schemas.microsoft.com/office/drawing/2014/main" id="{92147E40-1437-EC87-C6C4-D5769CB8DE74}"/>
              </a:ext>
            </a:extLst>
          </p:cNvPr>
          <p:cNvSpPr txBox="1"/>
          <p:nvPr/>
        </p:nvSpPr>
        <p:spPr>
          <a:xfrm>
            <a:off x="738278" y="4074090"/>
            <a:ext cx="1302918" cy="861774"/>
          </a:xfrm>
          <a:prstGeom prst="rect">
            <a:avLst/>
          </a:prstGeom>
          <a:solidFill>
            <a:schemeClr val="accent2">
              <a:alpha val="13000"/>
            </a:schemeClr>
          </a:solidFill>
        </p:spPr>
        <p:txBody>
          <a:bodyPr wrap="square" rtlCol="0">
            <a:spAutoFit/>
          </a:bodyPr>
          <a:lstStyle/>
          <a:p>
            <a:pPr algn="just"/>
            <a:r>
              <a:rPr lang="fr-FR" sz="1000" b="1" i="1" dirty="0">
                <a:solidFill>
                  <a:schemeClr val="accent2"/>
                </a:solidFill>
              </a:rPr>
              <a:t>Cliquez sur les boutons pour être redirigé vers les fiches dédiées à chaque dispositif !</a:t>
            </a:r>
          </a:p>
        </p:txBody>
      </p:sp>
      <p:grpSp>
        <p:nvGrpSpPr>
          <p:cNvPr id="45" name="Groupe 44">
            <a:extLst>
              <a:ext uri="{FF2B5EF4-FFF2-40B4-BE49-F238E27FC236}">
                <a16:creationId xmlns:a16="http://schemas.microsoft.com/office/drawing/2014/main" id="{36BCD5AF-03CB-47E8-08A6-AB02B9BF26EA}"/>
              </a:ext>
            </a:extLst>
          </p:cNvPr>
          <p:cNvGrpSpPr/>
          <p:nvPr/>
        </p:nvGrpSpPr>
        <p:grpSpPr>
          <a:xfrm rot="20627902">
            <a:off x="4326279" y="9993283"/>
            <a:ext cx="172217" cy="212023"/>
            <a:chOff x="3796474" y="1910393"/>
            <a:chExt cx="3098834" cy="3815086"/>
          </a:xfrm>
        </p:grpSpPr>
        <p:sp>
          <p:nvSpPr>
            <p:cNvPr id="47" name="Forme libre 4">
              <a:extLst>
                <a:ext uri="{FF2B5EF4-FFF2-40B4-BE49-F238E27FC236}">
                  <a16:creationId xmlns:a16="http://schemas.microsoft.com/office/drawing/2014/main" id="{24AD0A72-0D5D-0B2B-5E00-012BD080AC25}"/>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48" name="Forme libre 10">
              <a:extLst>
                <a:ext uri="{FF2B5EF4-FFF2-40B4-BE49-F238E27FC236}">
                  <a16:creationId xmlns:a16="http://schemas.microsoft.com/office/drawing/2014/main" id="{9C8FB4E3-8A57-E427-5175-A87584207D90}"/>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49" name="Forme libre 12">
              <a:extLst>
                <a:ext uri="{FF2B5EF4-FFF2-40B4-BE49-F238E27FC236}">
                  <a16:creationId xmlns:a16="http://schemas.microsoft.com/office/drawing/2014/main" id="{DE8370FD-7E58-790D-02BB-AA7C38B9911F}"/>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50" name="Forme libre 13">
              <a:extLst>
                <a:ext uri="{FF2B5EF4-FFF2-40B4-BE49-F238E27FC236}">
                  <a16:creationId xmlns:a16="http://schemas.microsoft.com/office/drawing/2014/main" id="{0A12D178-100E-48CB-71DD-937652E71636}"/>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51" name="Forme libre 14">
              <a:extLst>
                <a:ext uri="{FF2B5EF4-FFF2-40B4-BE49-F238E27FC236}">
                  <a16:creationId xmlns:a16="http://schemas.microsoft.com/office/drawing/2014/main" id="{8D7DA1EF-31BD-C530-256A-E63FD87C4D78}"/>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52" name="Forme libre 22">
              <a:extLst>
                <a:ext uri="{FF2B5EF4-FFF2-40B4-BE49-F238E27FC236}">
                  <a16:creationId xmlns:a16="http://schemas.microsoft.com/office/drawing/2014/main" id="{29312686-DA31-C900-3493-0D87C606852B}"/>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53" name="Forme libre 23">
              <a:extLst>
                <a:ext uri="{FF2B5EF4-FFF2-40B4-BE49-F238E27FC236}">
                  <a16:creationId xmlns:a16="http://schemas.microsoft.com/office/drawing/2014/main" id="{226188AA-2FD6-6918-153D-AD2E3C78077C}"/>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54" name="Graphique 3">
              <a:extLst>
                <a:ext uri="{FF2B5EF4-FFF2-40B4-BE49-F238E27FC236}">
                  <a16:creationId xmlns:a16="http://schemas.microsoft.com/office/drawing/2014/main" id="{A4AC0DD9-1208-F535-FA13-8CCF5C6BFD48}"/>
                </a:ext>
              </a:extLst>
            </p:cNvPr>
            <p:cNvGrpSpPr/>
            <p:nvPr/>
          </p:nvGrpSpPr>
          <p:grpSpPr>
            <a:xfrm>
              <a:off x="3796474" y="1910393"/>
              <a:ext cx="1644682" cy="1644654"/>
              <a:chOff x="3796474" y="1910393"/>
              <a:chExt cx="1644682" cy="1644654"/>
            </a:xfrm>
            <a:solidFill>
              <a:srgbClr val="FEF8C3"/>
            </a:solidFill>
          </p:grpSpPr>
          <p:sp>
            <p:nvSpPr>
              <p:cNvPr id="61" name="Forme libre 31">
                <a:extLst>
                  <a:ext uri="{FF2B5EF4-FFF2-40B4-BE49-F238E27FC236}">
                    <a16:creationId xmlns:a16="http://schemas.microsoft.com/office/drawing/2014/main" id="{565E9CAC-DB0E-1D6A-1164-605CA355CC57}"/>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62" name="Forme libre 32">
                <a:extLst>
                  <a:ext uri="{FF2B5EF4-FFF2-40B4-BE49-F238E27FC236}">
                    <a16:creationId xmlns:a16="http://schemas.microsoft.com/office/drawing/2014/main" id="{B9C5076C-0A56-A2B5-9CB5-92CC664D670B}"/>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55" name="Graphique 3">
              <a:extLst>
                <a:ext uri="{FF2B5EF4-FFF2-40B4-BE49-F238E27FC236}">
                  <a16:creationId xmlns:a16="http://schemas.microsoft.com/office/drawing/2014/main" id="{0BE7F336-6D8D-CCFE-DE3F-5B17A00C50B7}"/>
                </a:ext>
              </a:extLst>
            </p:cNvPr>
            <p:cNvGrpSpPr/>
            <p:nvPr/>
          </p:nvGrpSpPr>
          <p:grpSpPr>
            <a:xfrm>
              <a:off x="5341810" y="1910393"/>
              <a:ext cx="1084623" cy="2690699"/>
              <a:chOff x="5341810" y="1910393"/>
              <a:chExt cx="1084623" cy="2690699"/>
            </a:xfrm>
            <a:solidFill>
              <a:srgbClr val="FEF49C"/>
            </a:solidFill>
          </p:grpSpPr>
          <p:sp>
            <p:nvSpPr>
              <p:cNvPr id="59" name="Forme libre 29">
                <a:extLst>
                  <a:ext uri="{FF2B5EF4-FFF2-40B4-BE49-F238E27FC236}">
                    <a16:creationId xmlns:a16="http://schemas.microsoft.com/office/drawing/2014/main" id="{B8011CE7-3715-1A02-94AE-EF3C1563BF56}"/>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60" name="Forme libre 30">
                <a:extLst>
                  <a:ext uri="{FF2B5EF4-FFF2-40B4-BE49-F238E27FC236}">
                    <a16:creationId xmlns:a16="http://schemas.microsoft.com/office/drawing/2014/main" id="{1E67331B-609A-0D66-FB28-6374B1C0BA4E}"/>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56" name="Forme libre 26">
              <a:extLst>
                <a:ext uri="{FF2B5EF4-FFF2-40B4-BE49-F238E27FC236}">
                  <a16:creationId xmlns:a16="http://schemas.microsoft.com/office/drawing/2014/main" id="{BF66F6AC-D72C-0CE5-15E9-41BE1923AA37}"/>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57" name="Forme libre 27">
              <a:extLst>
                <a:ext uri="{FF2B5EF4-FFF2-40B4-BE49-F238E27FC236}">
                  <a16:creationId xmlns:a16="http://schemas.microsoft.com/office/drawing/2014/main" id="{6D1D6FE0-DEA1-30EF-0157-40A4DD14C302}"/>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58" name="Forme libre 28">
              <a:extLst>
                <a:ext uri="{FF2B5EF4-FFF2-40B4-BE49-F238E27FC236}">
                  <a16:creationId xmlns:a16="http://schemas.microsoft.com/office/drawing/2014/main" id="{36419DAD-83D3-6064-94A3-247432C56C51}"/>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63" name="ZoneTexte 62">
            <a:extLst>
              <a:ext uri="{FF2B5EF4-FFF2-40B4-BE49-F238E27FC236}">
                <a16:creationId xmlns:a16="http://schemas.microsoft.com/office/drawing/2014/main" id="{63077E04-AC05-1996-AFEE-5EC3532AB64C}"/>
              </a:ext>
            </a:extLst>
          </p:cNvPr>
          <p:cNvSpPr txBox="1"/>
          <p:nvPr/>
        </p:nvSpPr>
        <p:spPr>
          <a:xfrm>
            <a:off x="4447803" y="9861890"/>
            <a:ext cx="2551586" cy="507831"/>
          </a:xfrm>
          <a:prstGeom prst="rect">
            <a:avLst/>
          </a:prstGeom>
          <a:noFill/>
        </p:spPr>
        <p:txBody>
          <a:bodyPr wrap="square" rtlCol="0">
            <a:spAutoFit/>
          </a:bodyPr>
          <a:lstStyle/>
          <a:p>
            <a:r>
              <a:rPr lang="fr-FR" sz="900" b="1" dirty="0"/>
              <a:t>Indication de lecture </a:t>
            </a:r>
            <a:r>
              <a:rPr lang="fr-FR" sz="900" dirty="0"/>
              <a:t>: </a:t>
            </a:r>
            <a:r>
              <a:rPr lang="fr-FR" sz="900" u="sng" dirty="0"/>
              <a:t>lorsque les mots sont soulignés</a:t>
            </a:r>
            <a:r>
              <a:rPr lang="fr-FR" sz="900" dirty="0"/>
              <a:t>, ils renvoient vers un lien ressource. Cliquez dessus !</a:t>
            </a:r>
          </a:p>
        </p:txBody>
      </p:sp>
      <p:sp>
        <p:nvSpPr>
          <p:cNvPr id="64" name="Rectangle : coins arrondis 63">
            <a:hlinkClick r:id="rId19" action="ppaction://hlinksldjump"/>
            <a:extLst>
              <a:ext uri="{FF2B5EF4-FFF2-40B4-BE49-F238E27FC236}">
                <a16:creationId xmlns:a16="http://schemas.microsoft.com/office/drawing/2014/main" id="{BCFF25AE-9B65-7BB2-0639-07DE5EB9EB48}"/>
              </a:ext>
            </a:extLst>
          </p:cNvPr>
          <p:cNvSpPr/>
          <p:nvPr/>
        </p:nvSpPr>
        <p:spPr>
          <a:xfrm>
            <a:off x="4831006" y="6623058"/>
            <a:ext cx="1320331" cy="267035"/>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800" b="1" dirty="0">
                <a:solidFill>
                  <a:schemeClr val="bg1"/>
                </a:solidFill>
                <a:latin typeface="Arial" panose="020B0604020202020204" pitchFamily="34" charset="0"/>
                <a:cs typeface="Arial" panose="020B0604020202020204" pitchFamily="34" charset="0"/>
                <a:hlinkClick r:id="rId19" action="ppaction://hlinksldjump">
                  <a:extLst>
                    <a:ext uri="{A12FA001-AC4F-418D-AE19-62706E023703}">
                      <ahyp:hlinkClr xmlns:ahyp="http://schemas.microsoft.com/office/drawing/2018/hyperlinkcolor" val="tx"/>
                    </a:ext>
                  </a:extLst>
                </a:hlinkClick>
              </a:rPr>
              <a:t>CAR (contrat d’alternance reconversion)</a:t>
            </a:r>
            <a:endParaRPr lang="fr-FR" sz="800" b="1" dirty="0">
              <a:solidFill>
                <a:schemeClr val="bg1"/>
              </a:solidFill>
              <a:latin typeface="Arial" panose="020B0604020202020204" pitchFamily="34" charset="0"/>
              <a:cs typeface="Arial" panose="020B0604020202020204" pitchFamily="34" charset="0"/>
            </a:endParaRPr>
          </a:p>
        </p:txBody>
      </p:sp>
      <p:sp>
        <p:nvSpPr>
          <p:cNvPr id="66" name="Rectangle : coins arrondis 65">
            <a:hlinkClick r:id="rId36" action="ppaction://hlinksldjump"/>
            <a:extLst>
              <a:ext uri="{FF2B5EF4-FFF2-40B4-BE49-F238E27FC236}">
                <a16:creationId xmlns:a16="http://schemas.microsoft.com/office/drawing/2014/main" id="{118B8BD4-D329-D966-3DCD-556CE1363581}"/>
              </a:ext>
            </a:extLst>
          </p:cNvPr>
          <p:cNvSpPr/>
          <p:nvPr/>
        </p:nvSpPr>
        <p:spPr>
          <a:xfrm>
            <a:off x="2269458" y="7986805"/>
            <a:ext cx="1322449" cy="257503"/>
          </a:xfrm>
          <a:prstGeom prst="roundRect">
            <a:avLst/>
          </a:prstGeom>
          <a:solidFill>
            <a:srgbClr val="DD4D38"/>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latin typeface="Arial" panose="020B0604020202020204" pitchFamily="34" charset="0"/>
                <a:cs typeface="Arial" panose="020B0604020202020204" pitchFamily="34" charset="0"/>
                <a:hlinkClick r:id="rId36" action="ppaction://hlinksldjump">
                  <a:extLst>
                    <a:ext uri="{A12FA001-AC4F-418D-AE19-62706E023703}">
                      <ahyp:hlinkClr xmlns:ahyp="http://schemas.microsoft.com/office/drawing/2018/hyperlinkcolor" val="tx"/>
                    </a:ext>
                  </a:extLst>
                </a:hlinkClick>
              </a:rPr>
              <a:t>Objectif Parcours Pro</a:t>
            </a:r>
            <a:endParaRPr lang="fr-FR" sz="900" b="1" dirty="0">
              <a:solidFill>
                <a:schemeClr val="bg1"/>
              </a:solidFill>
              <a:latin typeface="Arial" panose="020B0604020202020204" pitchFamily="34" charset="0"/>
              <a:cs typeface="Arial" panose="020B0604020202020204" pitchFamily="34" charset="0"/>
            </a:endParaRPr>
          </a:p>
        </p:txBody>
      </p:sp>
      <p:sp>
        <p:nvSpPr>
          <p:cNvPr id="44" name="Rectangle : coins arrondis 43">
            <a:extLst>
              <a:ext uri="{FF2B5EF4-FFF2-40B4-BE49-F238E27FC236}">
                <a16:creationId xmlns:a16="http://schemas.microsoft.com/office/drawing/2014/main" id="{D46C59B1-3A4E-7ED4-E47B-EDABDF7F24E4}"/>
              </a:ext>
            </a:extLst>
          </p:cNvPr>
          <p:cNvSpPr/>
          <p:nvPr/>
        </p:nvSpPr>
        <p:spPr>
          <a:xfrm>
            <a:off x="3879069" y="8603256"/>
            <a:ext cx="1322449" cy="257503"/>
          </a:xfrm>
          <a:prstGeom prst="roundRect">
            <a:avLst/>
          </a:prstGeom>
          <a:solidFill>
            <a:srgbClr val="DD4D38"/>
          </a:solidFill>
          <a:ln>
            <a:noFill/>
            <a:prstDash val="sysDash"/>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chemeClr val="bg1"/>
                </a:solidFill>
                <a:latin typeface="Arial" panose="020B0604020202020204" pitchFamily="34" charset="0"/>
                <a:cs typeface="Arial" panose="020B0604020202020204" pitchFamily="34" charset="0"/>
                <a:hlinkClick r:id="rId37" action="ppaction://hlinksldjump">
                  <a:extLst>
                    <a:ext uri="{A12FA001-AC4F-418D-AE19-62706E023703}">
                      <ahyp:hlinkClr xmlns:ahyp="http://schemas.microsoft.com/office/drawing/2018/hyperlinkcolor" val="tx"/>
                    </a:ext>
                  </a:extLst>
                </a:hlinkClick>
              </a:rPr>
              <a:t>RAE</a:t>
            </a:r>
            <a:endParaRPr lang="fr-FR" sz="900" b="1" dirty="0">
              <a:solidFill>
                <a:schemeClr val="bg1"/>
              </a:solidFill>
              <a:latin typeface="Arial" panose="020B0604020202020204" pitchFamily="34" charset="0"/>
              <a:cs typeface="Arial" panose="020B0604020202020204" pitchFamily="34" charset="0"/>
            </a:endParaRPr>
          </a:p>
        </p:txBody>
      </p:sp>
      <p:sp>
        <p:nvSpPr>
          <p:cNvPr id="31" name="Rectangle : coins arrondis 30">
            <a:extLst>
              <a:ext uri="{FF2B5EF4-FFF2-40B4-BE49-F238E27FC236}">
                <a16:creationId xmlns:a16="http://schemas.microsoft.com/office/drawing/2014/main" id="{03D10F88-4950-DEC4-CF00-D4581C8836AB}"/>
              </a:ext>
            </a:extLst>
          </p:cNvPr>
          <p:cNvSpPr/>
          <p:nvPr/>
        </p:nvSpPr>
        <p:spPr>
          <a:xfrm>
            <a:off x="4822888" y="7351890"/>
            <a:ext cx="1302918" cy="424744"/>
          </a:xfrm>
          <a:prstGeom prst="roundRect">
            <a:avLst/>
          </a:prstGeom>
          <a:solidFill>
            <a:srgbClr val="4CBBB6"/>
          </a:solidFill>
          <a:ln>
            <a:solidFill>
              <a:srgbClr val="59BAB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bg1"/>
                </a:solidFill>
                <a:latin typeface="Arial" panose="020B0604020202020204" pitchFamily="34" charset="0"/>
                <a:cs typeface="Arial" panose="020B0604020202020204" pitchFamily="34" charset="0"/>
                <a:hlinkClick r:id="rId25" action="ppaction://hlinksldjump">
                  <a:extLst>
                    <a:ext uri="{A12FA001-AC4F-418D-AE19-62706E023703}">
                      <ahyp:hlinkClr xmlns:ahyp="http://schemas.microsoft.com/office/drawing/2018/hyperlinkcolor" val="tx"/>
                    </a:ext>
                  </a:extLst>
                </a:hlinkClick>
              </a:rPr>
              <a:t>Contrat de professionnalisation</a:t>
            </a:r>
            <a:endParaRPr lang="fr-FR" sz="900" b="1" dirty="0">
              <a:solidFill>
                <a:schemeClr val="bg1"/>
              </a:solidFill>
              <a:latin typeface="Arial" panose="020B0604020202020204" pitchFamily="34" charset="0"/>
              <a:cs typeface="Arial" panose="020B0604020202020204" pitchFamily="34" charset="0"/>
            </a:endParaRPr>
          </a:p>
        </p:txBody>
      </p:sp>
      <p:pic>
        <p:nvPicPr>
          <p:cNvPr id="11" name="Graphique 10">
            <a:extLst>
              <a:ext uri="{FF2B5EF4-FFF2-40B4-BE49-F238E27FC236}">
                <a16:creationId xmlns:a16="http://schemas.microsoft.com/office/drawing/2014/main" id="{98209B72-E9D2-547E-2F0C-54E0E5CC17BA}"/>
              </a:ext>
            </a:extLst>
          </p:cNvPr>
          <p:cNvPicPr>
            <a:picLocks noChangeAspect="1"/>
          </p:cNvPicPr>
          <p:nvPr/>
        </p:nvPicPr>
        <p:blipFill>
          <a:blip r:embed="rId33">
            <a:extLst>
              <a:ext uri="{96DAC541-7B7A-43D3-8B79-37D633B846F1}">
                <asvg:svgBlip xmlns:asvg="http://schemas.microsoft.com/office/drawing/2016/SVG/main" r:embed="rId34"/>
              </a:ext>
            </a:extLst>
          </a:blip>
          <a:stretch>
            <a:fillRect/>
          </a:stretch>
        </p:blipFill>
        <p:spPr>
          <a:xfrm>
            <a:off x="5447702" y="10134036"/>
            <a:ext cx="215570" cy="215570"/>
          </a:xfrm>
          <a:prstGeom prst="rect">
            <a:avLst/>
          </a:prstGeom>
        </p:spPr>
      </p:pic>
    </p:spTree>
    <p:extLst>
      <p:ext uri="{BB962C8B-B14F-4D97-AF65-F5344CB8AC3E}">
        <p14:creationId xmlns:p14="http://schemas.microsoft.com/office/powerpoint/2010/main" val="333539417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0E4A9901-836A-95E1-EF12-45F5DFC1F7A3}"/>
              </a:ext>
            </a:extLst>
          </p:cNvPr>
          <p:cNvSpPr>
            <a:spLocks noGrp="1"/>
          </p:cNvSpPr>
          <p:nvPr>
            <p:ph type="body" sz="quarter" idx="10"/>
          </p:nvPr>
        </p:nvSpPr>
        <p:spPr/>
        <p:txBody>
          <a:bodyPr/>
          <a:lstStyle/>
          <a:p>
            <a:r>
              <a:rPr lang="fr-FR" dirty="0"/>
              <a:t>2. Les outils de compensation pour l’accès à la formation En Hauts-de-France</a:t>
            </a:r>
          </a:p>
        </p:txBody>
      </p:sp>
      <p:sp>
        <p:nvSpPr>
          <p:cNvPr id="3" name="Rectangle 2">
            <a:extLst>
              <a:ext uri="{FF2B5EF4-FFF2-40B4-BE49-F238E27FC236}">
                <a16:creationId xmlns:a16="http://schemas.microsoft.com/office/drawing/2014/main" id="{C987156C-C938-6944-E412-8C6778EA0979}"/>
              </a:ext>
            </a:extLst>
          </p:cNvPr>
          <p:cNvSpPr/>
          <p:nvPr/>
        </p:nvSpPr>
        <p:spPr>
          <a:xfrm>
            <a:off x="723293" y="1785964"/>
            <a:ext cx="6091823" cy="2328835"/>
          </a:xfrm>
          <a:prstGeom prst="rect">
            <a:avLst/>
          </a:prstGeom>
          <a:solidFill>
            <a:schemeClr val="tx2"/>
          </a:solidFill>
        </p:spPr>
        <p:txBody>
          <a:bodyPr wrap="square" lIns="180000" tIns="180000" rIns="180000" bIns="180000">
            <a:noAutofit/>
          </a:bodyPr>
          <a:lstStyle/>
          <a:p>
            <a:pPr algn="just">
              <a:spcAft>
                <a:spcPts val="600"/>
              </a:spcAft>
            </a:pPr>
            <a:r>
              <a:rPr lang="fr-FR" sz="1100" dirty="0">
                <a:solidFill>
                  <a:schemeClr val="bg1"/>
                </a:solidFill>
              </a:rPr>
              <a:t>En Hauts-de-France comme au niveau national, les politiques relatives à la formation des personnes en situation de handicap tendent vers un objectif </a:t>
            </a:r>
            <a:r>
              <a:rPr lang="fr-FR" sz="1100" b="1" dirty="0">
                <a:solidFill>
                  <a:schemeClr val="bg1"/>
                </a:solidFill>
              </a:rPr>
              <a:t>d’inclusion des publics dans le droit commun. </a:t>
            </a:r>
            <a:r>
              <a:rPr lang="fr-FR" sz="1100" dirty="0">
                <a:solidFill>
                  <a:schemeClr val="bg1"/>
                </a:solidFill>
              </a:rPr>
              <a:t>A ce titre, les outils de remobilisation, de définition du projet professionnel et de préparation à l’entrée en formation, comme les formations elles-mêmes doivent être accessibles aux personnes en situation de handicap. L’Agefiph le réaffirme par ailleurs dans sa stratégie 2023-2027, la mobilisation de son offre de service doit s’inscrire </a:t>
            </a:r>
            <a:r>
              <a:rPr lang="fr-FR" sz="1100" b="1" dirty="0">
                <a:solidFill>
                  <a:schemeClr val="bg1"/>
                </a:solidFill>
              </a:rPr>
              <a:t>en complémentarité</a:t>
            </a:r>
            <a:r>
              <a:rPr lang="fr-FR" sz="1100" dirty="0">
                <a:solidFill>
                  <a:schemeClr val="bg1"/>
                </a:solidFill>
              </a:rPr>
              <a:t> et </a:t>
            </a:r>
            <a:r>
              <a:rPr lang="fr-FR" sz="1100" b="1" dirty="0">
                <a:solidFill>
                  <a:schemeClr val="bg1"/>
                </a:solidFill>
              </a:rPr>
              <a:t>en appui </a:t>
            </a:r>
            <a:r>
              <a:rPr lang="fr-FR" sz="1100" dirty="0">
                <a:solidFill>
                  <a:schemeClr val="bg1"/>
                </a:solidFill>
              </a:rPr>
              <a:t>du droit commun, et non pas en substitution.</a:t>
            </a:r>
          </a:p>
          <a:p>
            <a:pPr algn="just"/>
            <a:r>
              <a:rPr lang="fr-FR" sz="1100" dirty="0">
                <a:solidFill>
                  <a:schemeClr val="bg1"/>
                </a:solidFill>
              </a:rPr>
              <a:t>Il existe ainsi une grande diversité d’outils et dispositifs spécifiques de compensation mobilisables permettant l’accès à la formation aux publics en situation de handicap. Ils sont de diverses natures et s’adressent à différentes cibles. Nous proposons ci-dessous une présentation de ces différents outils, accompagnés d’une fiche spécifique pour chacun d’eux. </a:t>
            </a:r>
          </a:p>
        </p:txBody>
      </p:sp>
      <p:grpSp>
        <p:nvGrpSpPr>
          <p:cNvPr id="4" name="Graphique 7">
            <a:extLst>
              <a:ext uri="{FF2B5EF4-FFF2-40B4-BE49-F238E27FC236}">
                <a16:creationId xmlns:a16="http://schemas.microsoft.com/office/drawing/2014/main" id="{AFD1B843-CB58-97DF-6FB7-4BC1EA825539}"/>
              </a:ext>
            </a:extLst>
          </p:cNvPr>
          <p:cNvGrpSpPr/>
          <p:nvPr/>
        </p:nvGrpSpPr>
        <p:grpSpPr>
          <a:xfrm flipH="1">
            <a:off x="660336" y="7864070"/>
            <a:ext cx="465347" cy="465347"/>
            <a:chOff x="1341436" y="2907506"/>
            <a:chExt cx="4876800" cy="4876800"/>
          </a:xfrm>
        </p:grpSpPr>
        <p:sp>
          <p:nvSpPr>
            <p:cNvPr id="5" name="Forme libre 8">
              <a:extLst>
                <a:ext uri="{FF2B5EF4-FFF2-40B4-BE49-F238E27FC236}">
                  <a16:creationId xmlns:a16="http://schemas.microsoft.com/office/drawing/2014/main" id="{C65BF288-2DA8-F900-012E-81D0945C69E3}"/>
                </a:ext>
              </a:extLst>
            </p:cNvPr>
            <p:cNvSpPr/>
            <p:nvPr/>
          </p:nvSpPr>
          <p:spPr>
            <a:xfrm>
              <a:off x="1341437" y="2907506"/>
              <a:ext cx="4876800" cy="4876800"/>
            </a:xfrm>
            <a:custGeom>
              <a:avLst/>
              <a:gdLst>
                <a:gd name="connsiteX0" fmla="*/ 2438400 w 4876800"/>
                <a:gd name="connsiteY0" fmla="*/ 4876800 h 4876800"/>
                <a:gd name="connsiteX1" fmla="*/ 1172061 w 4876800"/>
                <a:gd name="connsiteY1" fmla="*/ 4509669 h 4876800"/>
                <a:gd name="connsiteX2" fmla="*/ 98822 w 4876800"/>
                <a:gd name="connsiteY2" fmla="*/ 4777835 h 4876800"/>
                <a:gd name="connsiteX3" fmla="*/ 367274 w 4876800"/>
                <a:gd name="connsiteY3" fmla="*/ 3704596 h 4876800"/>
                <a:gd name="connsiteX4" fmla="*/ 0 w 4876800"/>
                <a:gd name="connsiteY4" fmla="*/ 2438400 h 4876800"/>
                <a:gd name="connsiteX5" fmla="*/ 2438400 w 4876800"/>
                <a:gd name="connsiteY5" fmla="*/ 0 h 4876800"/>
                <a:gd name="connsiteX6" fmla="*/ 4876800 w 4876800"/>
                <a:gd name="connsiteY6" fmla="*/ 2438400 h 4876800"/>
                <a:gd name="connsiteX7" fmla="*/ 2438400 w 4876800"/>
                <a:gd name="connsiteY7" fmla="*/ 4876800 h 487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76800" h="4876800">
                  <a:moveTo>
                    <a:pt x="2438400" y="4876800"/>
                  </a:moveTo>
                  <a:cubicBezTo>
                    <a:pt x="1990801" y="4876800"/>
                    <a:pt x="1554080" y="4743793"/>
                    <a:pt x="1172061" y="4509669"/>
                  </a:cubicBezTo>
                  <a:lnTo>
                    <a:pt x="98822" y="4777835"/>
                  </a:lnTo>
                  <a:lnTo>
                    <a:pt x="367274" y="3704596"/>
                  </a:lnTo>
                  <a:cubicBezTo>
                    <a:pt x="133150" y="3322577"/>
                    <a:pt x="0" y="2886142"/>
                    <a:pt x="0" y="2438400"/>
                  </a:cubicBezTo>
                  <a:cubicBezTo>
                    <a:pt x="0" y="1099090"/>
                    <a:pt x="1099223" y="0"/>
                    <a:pt x="2438400" y="0"/>
                  </a:cubicBezTo>
                  <a:cubicBezTo>
                    <a:pt x="3777577" y="0"/>
                    <a:pt x="4876800" y="1099090"/>
                    <a:pt x="4876800" y="2438400"/>
                  </a:cubicBezTo>
                  <a:cubicBezTo>
                    <a:pt x="4876800" y="3777710"/>
                    <a:pt x="3777577" y="4876800"/>
                    <a:pt x="2438400" y="4876800"/>
                  </a:cubicBezTo>
                  <a:close/>
                </a:path>
              </a:pathLst>
            </a:custGeom>
            <a:solidFill>
              <a:schemeClr val="accent2">
                <a:lumMod val="75000"/>
              </a:schemeClr>
            </a:solidFill>
            <a:ln w="9525" cap="flat">
              <a:noFill/>
              <a:prstDash val="solid"/>
              <a:miter/>
            </a:ln>
          </p:spPr>
          <p:txBody>
            <a:bodyPr rtlCol="0" anchor="ctr"/>
            <a:lstStyle/>
            <a:p>
              <a:endParaRPr lang="fr-FR"/>
            </a:p>
          </p:txBody>
        </p:sp>
        <p:sp>
          <p:nvSpPr>
            <p:cNvPr id="7" name="Forme libre 9">
              <a:extLst>
                <a:ext uri="{FF2B5EF4-FFF2-40B4-BE49-F238E27FC236}">
                  <a16:creationId xmlns:a16="http://schemas.microsoft.com/office/drawing/2014/main" id="{5C3E7B1B-BD2D-2C2B-66FA-E6D6841B89F6}"/>
                </a:ext>
              </a:extLst>
            </p:cNvPr>
            <p:cNvSpPr/>
            <p:nvPr/>
          </p:nvSpPr>
          <p:spPr>
            <a:xfrm>
              <a:off x="3779837" y="2907506"/>
              <a:ext cx="2438400" cy="4876800"/>
            </a:xfrm>
            <a:custGeom>
              <a:avLst/>
              <a:gdLst>
                <a:gd name="connsiteX0" fmla="*/ 2438400 w 2438400"/>
                <a:gd name="connsiteY0" fmla="*/ 2438400 h 4876800"/>
                <a:gd name="connsiteX1" fmla="*/ 0 w 2438400"/>
                <a:gd name="connsiteY1" fmla="*/ 0 h 4876800"/>
                <a:gd name="connsiteX2" fmla="*/ 0 w 2438400"/>
                <a:gd name="connsiteY2" fmla="*/ 4876800 h 4876800"/>
                <a:gd name="connsiteX3" fmla="*/ 2438400 w 2438400"/>
                <a:gd name="connsiteY3" fmla="*/ 2438400 h 4876800"/>
              </a:gdLst>
              <a:ahLst/>
              <a:cxnLst>
                <a:cxn ang="0">
                  <a:pos x="connsiteX0" y="connsiteY0"/>
                </a:cxn>
                <a:cxn ang="0">
                  <a:pos x="connsiteX1" y="connsiteY1"/>
                </a:cxn>
                <a:cxn ang="0">
                  <a:pos x="connsiteX2" y="connsiteY2"/>
                </a:cxn>
                <a:cxn ang="0">
                  <a:pos x="connsiteX3" y="connsiteY3"/>
                </a:cxn>
              </a:cxnLst>
              <a:rect l="l" t="t" r="r" b="b"/>
              <a:pathLst>
                <a:path w="2438400" h="4876800">
                  <a:moveTo>
                    <a:pt x="2438400" y="2438400"/>
                  </a:moveTo>
                  <a:cubicBezTo>
                    <a:pt x="2438400" y="1099090"/>
                    <a:pt x="1339177" y="0"/>
                    <a:pt x="0" y="0"/>
                  </a:cubicBezTo>
                  <a:lnTo>
                    <a:pt x="0" y="4876800"/>
                  </a:lnTo>
                  <a:cubicBezTo>
                    <a:pt x="1339177" y="4876800"/>
                    <a:pt x="2438400" y="3777710"/>
                    <a:pt x="2438400" y="2438400"/>
                  </a:cubicBezTo>
                  <a:close/>
                </a:path>
              </a:pathLst>
            </a:custGeom>
            <a:solidFill>
              <a:schemeClr val="accent2"/>
            </a:solidFill>
            <a:ln w="9525" cap="flat">
              <a:noFill/>
              <a:prstDash val="solid"/>
              <a:miter/>
            </a:ln>
          </p:spPr>
          <p:txBody>
            <a:bodyPr rtlCol="0" anchor="ctr"/>
            <a:lstStyle/>
            <a:p>
              <a:endParaRPr lang="fr-FR"/>
            </a:p>
          </p:txBody>
        </p:sp>
        <p:grpSp>
          <p:nvGrpSpPr>
            <p:cNvPr id="8" name="Graphique 7">
              <a:extLst>
                <a:ext uri="{FF2B5EF4-FFF2-40B4-BE49-F238E27FC236}">
                  <a16:creationId xmlns:a16="http://schemas.microsoft.com/office/drawing/2014/main" id="{F24A446B-C63F-A077-D00E-C0B2040AE9A7}"/>
                </a:ext>
              </a:extLst>
            </p:cNvPr>
            <p:cNvGrpSpPr/>
            <p:nvPr/>
          </p:nvGrpSpPr>
          <p:grpSpPr>
            <a:xfrm>
              <a:off x="3208337" y="3774281"/>
              <a:ext cx="1143000" cy="2857500"/>
              <a:chOff x="3208337" y="3774281"/>
              <a:chExt cx="1143000" cy="2857500"/>
            </a:xfrm>
            <a:solidFill>
              <a:srgbClr val="ECF2FF"/>
            </a:solidFill>
          </p:grpSpPr>
          <p:sp>
            <p:nvSpPr>
              <p:cNvPr id="12" name="Forme libre 14">
                <a:extLst>
                  <a:ext uri="{FF2B5EF4-FFF2-40B4-BE49-F238E27FC236}">
                    <a16:creationId xmlns:a16="http://schemas.microsoft.com/office/drawing/2014/main" id="{3C50DB1B-6BEC-5825-9E8D-2C4F8A898915}"/>
                  </a:ext>
                </a:extLst>
              </p:cNvPr>
              <p:cNvSpPr/>
              <p:nvPr/>
            </p:nvSpPr>
            <p:spPr>
              <a:xfrm>
                <a:off x="3351212" y="3774281"/>
                <a:ext cx="857250" cy="857250"/>
              </a:xfrm>
              <a:custGeom>
                <a:avLst/>
                <a:gdLst>
                  <a:gd name="connsiteX0" fmla="*/ 428625 w 857250"/>
                  <a:gd name="connsiteY0" fmla="*/ 857250 h 857250"/>
                  <a:gd name="connsiteX1" fmla="*/ 0 w 857250"/>
                  <a:gd name="connsiteY1" fmla="*/ 428625 h 857250"/>
                  <a:gd name="connsiteX2" fmla="*/ 428625 w 857250"/>
                  <a:gd name="connsiteY2" fmla="*/ 0 h 857250"/>
                  <a:gd name="connsiteX3" fmla="*/ 857250 w 857250"/>
                  <a:gd name="connsiteY3" fmla="*/ 428625 h 857250"/>
                  <a:gd name="connsiteX4" fmla="*/ 428625 w 857250"/>
                  <a:gd name="connsiteY4" fmla="*/ 857250 h 857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0" h="857250">
                    <a:moveTo>
                      <a:pt x="428625" y="857250"/>
                    </a:moveTo>
                    <a:cubicBezTo>
                      <a:pt x="192272" y="857250"/>
                      <a:pt x="0" y="664978"/>
                      <a:pt x="0" y="428625"/>
                    </a:cubicBezTo>
                    <a:cubicBezTo>
                      <a:pt x="0" y="192272"/>
                      <a:pt x="192272" y="0"/>
                      <a:pt x="428625" y="0"/>
                    </a:cubicBezTo>
                    <a:cubicBezTo>
                      <a:pt x="664978" y="0"/>
                      <a:pt x="857250" y="192272"/>
                      <a:pt x="857250" y="428625"/>
                    </a:cubicBezTo>
                    <a:cubicBezTo>
                      <a:pt x="857250" y="664978"/>
                      <a:pt x="664978" y="857250"/>
                      <a:pt x="428625" y="857250"/>
                    </a:cubicBezTo>
                    <a:close/>
                  </a:path>
                </a:pathLst>
              </a:custGeom>
              <a:solidFill>
                <a:schemeClr val="bg2"/>
              </a:solidFill>
              <a:ln w="9525" cap="flat">
                <a:noFill/>
                <a:prstDash val="solid"/>
                <a:miter/>
              </a:ln>
            </p:spPr>
            <p:txBody>
              <a:bodyPr rtlCol="0" anchor="ctr"/>
              <a:lstStyle/>
              <a:p>
                <a:endParaRPr lang="fr-FR"/>
              </a:p>
            </p:txBody>
          </p:sp>
          <p:sp>
            <p:nvSpPr>
              <p:cNvPr id="13" name="Forme libre 15">
                <a:extLst>
                  <a:ext uri="{FF2B5EF4-FFF2-40B4-BE49-F238E27FC236}">
                    <a16:creationId xmlns:a16="http://schemas.microsoft.com/office/drawing/2014/main" id="{E49299F5-96D4-B071-3843-CD1A38C3F7CF}"/>
                  </a:ext>
                </a:extLst>
              </p:cNvPr>
              <p:cNvSpPr/>
              <p:nvPr/>
            </p:nvSpPr>
            <p:spPr>
              <a:xfrm>
                <a:off x="3208337" y="4917281"/>
                <a:ext cx="1143000" cy="1714500"/>
              </a:xfrm>
              <a:custGeom>
                <a:avLst/>
                <a:gdLst>
                  <a:gd name="connsiteX0" fmla="*/ 1143000 w 1143000"/>
                  <a:gd name="connsiteY0" fmla="*/ 1714500 h 1714500"/>
                  <a:gd name="connsiteX1" fmla="*/ 0 w 1143000"/>
                  <a:gd name="connsiteY1" fmla="*/ 1714500 h 1714500"/>
                  <a:gd name="connsiteX2" fmla="*/ 0 w 1143000"/>
                  <a:gd name="connsiteY2" fmla="*/ 1428750 h 1714500"/>
                  <a:gd name="connsiteX3" fmla="*/ 142875 w 1143000"/>
                  <a:gd name="connsiteY3" fmla="*/ 1285875 h 1714500"/>
                  <a:gd name="connsiteX4" fmla="*/ 142875 w 1143000"/>
                  <a:gd name="connsiteY4" fmla="*/ 428625 h 1714500"/>
                  <a:gd name="connsiteX5" fmla="*/ 0 w 1143000"/>
                  <a:gd name="connsiteY5" fmla="*/ 285750 h 1714500"/>
                  <a:gd name="connsiteX6" fmla="*/ 0 w 1143000"/>
                  <a:gd name="connsiteY6" fmla="*/ 0 h 1714500"/>
                  <a:gd name="connsiteX7" fmla="*/ 1000125 w 1143000"/>
                  <a:gd name="connsiteY7" fmla="*/ 0 h 1714500"/>
                  <a:gd name="connsiteX8" fmla="*/ 1000125 w 1143000"/>
                  <a:gd name="connsiteY8" fmla="*/ 1285875 h 1714500"/>
                  <a:gd name="connsiteX9" fmla="*/ 1143000 w 1143000"/>
                  <a:gd name="connsiteY9" fmla="*/ 1428750 h 171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0" h="1714500">
                    <a:moveTo>
                      <a:pt x="1143000" y="1714500"/>
                    </a:moveTo>
                    <a:lnTo>
                      <a:pt x="0" y="1714500"/>
                    </a:lnTo>
                    <a:lnTo>
                      <a:pt x="0" y="1428750"/>
                    </a:lnTo>
                    <a:cubicBezTo>
                      <a:pt x="78695" y="1428750"/>
                      <a:pt x="142875" y="1364704"/>
                      <a:pt x="142875" y="1285875"/>
                    </a:cubicBezTo>
                    <a:lnTo>
                      <a:pt x="142875" y="428625"/>
                    </a:lnTo>
                    <a:cubicBezTo>
                      <a:pt x="142875" y="349796"/>
                      <a:pt x="78695" y="285750"/>
                      <a:pt x="0" y="285750"/>
                    </a:cubicBezTo>
                    <a:lnTo>
                      <a:pt x="0" y="0"/>
                    </a:lnTo>
                    <a:lnTo>
                      <a:pt x="1000125" y="0"/>
                    </a:lnTo>
                    <a:lnTo>
                      <a:pt x="1000125" y="1285875"/>
                    </a:lnTo>
                    <a:cubicBezTo>
                      <a:pt x="1000125" y="1364704"/>
                      <a:pt x="1064305" y="1428750"/>
                      <a:pt x="1143000" y="1428750"/>
                    </a:cubicBezTo>
                    <a:close/>
                  </a:path>
                </a:pathLst>
              </a:custGeom>
              <a:solidFill>
                <a:schemeClr val="bg2"/>
              </a:solidFill>
              <a:ln w="9525" cap="flat">
                <a:noFill/>
                <a:prstDash val="solid"/>
                <a:miter/>
              </a:ln>
            </p:spPr>
            <p:txBody>
              <a:bodyPr rtlCol="0" anchor="ctr"/>
              <a:lstStyle/>
              <a:p>
                <a:endParaRPr lang="fr-FR"/>
              </a:p>
            </p:txBody>
          </p:sp>
        </p:grpSp>
        <p:grpSp>
          <p:nvGrpSpPr>
            <p:cNvPr id="9" name="Graphique 7">
              <a:extLst>
                <a:ext uri="{FF2B5EF4-FFF2-40B4-BE49-F238E27FC236}">
                  <a16:creationId xmlns:a16="http://schemas.microsoft.com/office/drawing/2014/main" id="{98F57FC3-40F2-D97A-ED56-12A0065AEC95}"/>
                </a:ext>
              </a:extLst>
            </p:cNvPr>
            <p:cNvGrpSpPr/>
            <p:nvPr/>
          </p:nvGrpSpPr>
          <p:grpSpPr>
            <a:xfrm>
              <a:off x="3779837" y="3774281"/>
              <a:ext cx="571500" cy="2857500"/>
              <a:chOff x="3779837" y="3774281"/>
              <a:chExt cx="571500" cy="2857500"/>
            </a:xfrm>
            <a:solidFill>
              <a:srgbClr val="D9E5FF"/>
            </a:solidFill>
          </p:grpSpPr>
          <p:sp>
            <p:nvSpPr>
              <p:cNvPr id="10" name="Forme libre 12">
                <a:extLst>
                  <a:ext uri="{FF2B5EF4-FFF2-40B4-BE49-F238E27FC236}">
                    <a16:creationId xmlns:a16="http://schemas.microsoft.com/office/drawing/2014/main" id="{393A3322-4BD6-68C6-5166-124F11E7A296}"/>
                  </a:ext>
                </a:extLst>
              </p:cNvPr>
              <p:cNvSpPr/>
              <p:nvPr/>
            </p:nvSpPr>
            <p:spPr>
              <a:xfrm>
                <a:off x="3779837" y="3774281"/>
                <a:ext cx="428625" cy="857250"/>
              </a:xfrm>
              <a:custGeom>
                <a:avLst/>
                <a:gdLst>
                  <a:gd name="connsiteX0" fmla="*/ 428625 w 428625"/>
                  <a:gd name="connsiteY0" fmla="*/ 428625 h 857250"/>
                  <a:gd name="connsiteX1" fmla="*/ 0 w 428625"/>
                  <a:gd name="connsiteY1" fmla="*/ 0 h 857250"/>
                  <a:gd name="connsiteX2" fmla="*/ 0 w 428625"/>
                  <a:gd name="connsiteY2" fmla="*/ 857250 h 857250"/>
                  <a:gd name="connsiteX3" fmla="*/ 428625 w 428625"/>
                  <a:gd name="connsiteY3" fmla="*/ 428625 h 857250"/>
                </a:gdLst>
                <a:ahLst/>
                <a:cxnLst>
                  <a:cxn ang="0">
                    <a:pos x="connsiteX0" y="connsiteY0"/>
                  </a:cxn>
                  <a:cxn ang="0">
                    <a:pos x="connsiteX1" y="connsiteY1"/>
                  </a:cxn>
                  <a:cxn ang="0">
                    <a:pos x="connsiteX2" y="connsiteY2"/>
                  </a:cxn>
                  <a:cxn ang="0">
                    <a:pos x="connsiteX3" y="connsiteY3"/>
                  </a:cxn>
                </a:cxnLst>
                <a:rect l="l" t="t" r="r" b="b"/>
                <a:pathLst>
                  <a:path w="428625" h="857250">
                    <a:moveTo>
                      <a:pt x="428625" y="428625"/>
                    </a:moveTo>
                    <a:cubicBezTo>
                      <a:pt x="428625" y="192272"/>
                      <a:pt x="236353" y="0"/>
                      <a:pt x="0" y="0"/>
                    </a:cubicBezTo>
                    <a:lnTo>
                      <a:pt x="0" y="857250"/>
                    </a:lnTo>
                    <a:cubicBezTo>
                      <a:pt x="236353" y="857250"/>
                      <a:pt x="428625" y="664978"/>
                      <a:pt x="428625" y="428625"/>
                    </a:cubicBezTo>
                    <a:close/>
                  </a:path>
                </a:pathLst>
              </a:custGeom>
              <a:solidFill>
                <a:schemeClr val="bg2">
                  <a:lumMod val="75000"/>
                </a:schemeClr>
              </a:solidFill>
              <a:ln w="9525" cap="flat">
                <a:noFill/>
                <a:prstDash val="solid"/>
                <a:miter/>
              </a:ln>
            </p:spPr>
            <p:txBody>
              <a:bodyPr rtlCol="0" anchor="ctr"/>
              <a:lstStyle/>
              <a:p>
                <a:endParaRPr lang="fr-FR"/>
              </a:p>
            </p:txBody>
          </p:sp>
          <p:sp>
            <p:nvSpPr>
              <p:cNvPr id="11" name="Forme libre 13">
                <a:extLst>
                  <a:ext uri="{FF2B5EF4-FFF2-40B4-BE49-F238E27FC236}">
                    <a16:creationId xmlns:a16="http://schemas.microsoft.com/office/drawing/2014/main" id="{202F2073-A23C-CFE4-C9F0-FF1627335682}"/>
                  </a:ext>
                </a:extLst>
              </p:cNvPr>
              <p:cNvSpPr/>
              <p:nvPr/>
            </p:nvSpPr>
            <p:spPr>
              <a:xfrm>
                <a:off x="3779837" y="4917281"/>
                <a:ext cx="571500" cy="1714500"/>
              </a:xfrm>
              <a:custGeom>
                <a:avLst/>
                <a:gdLst>
                  <a:gd name="connsiteX0" fmla="*/ 428625 w 571500"/>
                  <a:gd name="connsiteY0" fmla="*/ 1285875 h 1714500"/>
                  <a:gd name="connsiteX1" fmla="*/ 428625 w 571500"/>
                  <a:gd name="connsiteY1" fmla="*/ 0 h 1714500"/>
                  <a:gd name="connsiteX2" fmla="*/ 0 w 571500"/>
                  <a:gd name="connsiteY2" fmla="*/ 0 h 1714500"/>
                  <a:gd name="connsiteX3" fmla="*/ 0 w 571500"/>
                  <a:gd name="connsiteY3" fmla="*/ 1714500 h 1714500"/>
                  <a:gd name="connsiteX4" fmla="*/ 571500 w 571500"/>
                  <a:gd name="connsiteY4" fmla="*/ 1714500 h 1714500"/>
                  <a:gd name="connsiteX5" fmla="*/ 571500 w 571500"/>
                  <a:gd name="connsiteY5" fmla="*/ 1428750 h 1714500"/>
                  <a:gd name="connsiteX6" fmla="*/ 428625 w 571500"/>
                  <a:gd name="connsiteY6" fmla="*/ 1285875 h 171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0" h="1714500">
                    <a:moveTo>
                      <a:pt x="428625" y="1285875"/>
                    </a:moveTo>
                    <a:lnTo>
                      <a:pt x="428625" y="0"/>
                    </a:lnTo>
                    <a:lnTo>
                      <a:pt x="0" y="0"/>
                    </a:lnTo>
                    <a:lnTo>
                      <a:pt x="0" y="1714500"/>
                    </a:lnTo>
                    <a:lnTo>
                      <a:pt x="571500" y="1714500"/>
                    </a:lnTo>
                    <a:lnTo>
                      <a:pt x="571500" y="1428750"/>
                    </a:lnTo>
                    <a:cubicBezTo>
                      <a:pt x="492805" y="1428750"/>
                      <a:pt x="428625" y="1364704"/>
                      <a:pt x="428625" y="1285875"/>
                    </a:cubicBezTo>
                    <a:close/>
                  </a:path>
                </a:pathLst>
              </a:custGeom>
              <a:solidFill>
                <a:schemeClr val="bg2">
                  <a:lumMod val="75000"/>
                </a:schemeClr>
              </a:solidFill>
              <a:ln w="9525" cap="flat">
                <a:noFill/>
                <a:prstDash val="solid"/>
                <a:miter/>
              </a:ln>
            </p:spPr>
            <p:txBody>
              <a:bodyPr rtlCol="0" anchor="ctr"/>
              <a:lstStyle/>
              <a:p>
                <a:endParaRPr lang="fr-FR"/>
              </a:p>
            </p:txBody>
          </p:sp>
        </p:grpSp>
      </p:grpSp>
      <p:pic>
        <p:nvPicPr>
          <p:cNvPr id="19" name="Image 18" descr="Une image contenant outil&#10;&#10;Description générée automatiquement">
            <a:extLst>
              <a:ext uri="{FF2B5EF4-FFF2-40B4-BE49-F238E27FC236}">
                <a16:creationId xmlns:a16="http://schemas.microsoft.com/office/drawing/2014/main" id="{2B045A19-E0AD-1030-0E53-47799923C743}"/>
              </a:ext>
            </a:extLst>
          </p:cNvPr>
          <p:cNvPicPr>
            <a:picLocks noChangeAspect="1"/>
          </p:cNvPicPr>
          <p:nvPr/>
        </p:nvPicPr>
        <p:blipFill>
          <a:blip r:embed="rId3"/>
          <a:stretch>
            <a:fillRect/>
          </a:stretch>
        </p:blipFill>
        <p:spPr>
          <a:xfrm>
            <a:off x="627038" y="5015129"/>
            <a:ext cx="465347" cy="465347"/>
          </a:xfrm>
          <a:prstGeom prst="rect">
            <a:avLst/>
          </a:prstGeom>
        </p:spPr>
      </p:pic>
      <p:sp>
        <p:nvSpPr>
          <p:cNvPr id="22" name="Espace réservé du texte 2">
            <a:extLst>
              <a:ext uri="{FF2B5EF4-FFF2-40B4-BE49-F238E27FC236}">
                <a16:creationId xmlns:a16="http://schemas.microsoft.com/office/drawing/2014/main" id="{56EB0461-22CB-A2F4-874E-CA593C659E4D}"/>
              </a:ext>
            </a:extLst>
          </p:cNvPr>
          <p:cNvSpPr txBox="1">
            <a:spLocks/>
          </p:cNvSpPr>
          <p:nvPr/>
        </p:nvSpPr>
        <p:spPr>
          <a:xfrm>
            <a:off x="1188640" y="4444648"/>
            <a:ext cx="5758893" cy="1606310"/>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t">
            <a:norm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algn="just"/>
            <a:r>
              <a:rPr lang="fr-FR" sz="1400" b="1" kern="100">
                <a:solidFill>
                  <a:srgbClr val="4CBBB6"/>
                </a:solidFill>
                <a:latin typeface="+mj-lt"/>
                <a:ea typeface="Aptos" panose="020B0004020202020204" pitchFamily="34" charset="0"/>
                <a:cs typeface="Times New Roman" panose="02020603050405020304" pitchFamily="18" charset="0"/>
              </a:rPr>
              <a:t>Les ai</a:t>
            </a:r>
            <a:r>
              <a:rPr lang="fr-FR" sz="1400" b="1" kern="100">
                <a:solidFill>
                  <a:srgbClr val="4CBBB6"/>
                </a:solidFill>
                <a:effectLst/>
                <a:latin typeface="+mj-lt"/>
                <a:ea typeface="Aptos" panose="020B0004020202020204" pitchFamily="34" charset="0"/>
                <a:cs typeface="Times New Roman" panose="02020603050405020304" pitchFamily="18" charset="0"/>
              </a:rPr>
              <a:t>des et appuis « directs » </a:t>
            </a:r>
            <a:r>
              <a:rPr lang="fr-FR" sz="1400" kern="100">
                <a:solidFill>
                  <a:srgbClr val="4CBBB6"/>
                </a:solidFill>
                <a:effectLst/>
                <a:latin typeface="+mj-lt"/>
                <a:ea typeface="Aptos" panose="020B0004020202020204" pitchFamily="34" charset="0"/>
                <a:cs typeface="Times New Roman" panose="02020603050405020304" pitchFamily="18" charset="0"/>
              </a:rPr>
              <a:t>: aides techniques </a:t>
            </a:r>
            <a:r>
              <a:rPr lang="fr-FR" sz="1400" kern="100">
                <a:solidFill>
                  <a:srgbClr val="4CBBB6"/>
                </a:solidFill>
                <a:latin typeface="+mj-lt"/>
                <a:ea typeface="Aptos" panose="020B0004020202020204" pitchFamily="34" charset="0"/>
                <a:cs typeface="Times New Roman" panose="02020603050405020304" pitchFamily="18" charset="0"/>
              </a:rPr>
              <a:t>et</a:t>
            </a:r>
            <a:r>
              <a:rPr lang="fr-FR" sz="1400" kern="100">
                <a:solidFill>
                  <a:srgbClr val="4CBBB6"/>
                </a:solidFill>
                <a:effectLst/>
                <a:latin typeface="+mj-lt"/>
                <a:ea typeface="Aptos" panose="020B0004020202020204" pitchFamily="34" charset="0"/>
                <a:cs typeface="Times New Roman" panose="02020603050405020304" pitchFamily="18" charset="0"/>
              </a:rPr>
              <a:t> financières au service de l’accompagnement des publics </a:t>
            </a:r>
          </a:p>
        </p:txBody>
      </p:sp>
      <p:sp>
        <p:nvSpPr>
          <p:cNvPr id="23" name="Rectangle : coins arrondis 22">
            <a:hlinkClick r:id="rId4" action="ppaction://hlinksldjump"/>
            <a:extLst>
              <a:ext uri="{FF2B5EF4-FFF2-40B4-BE49-F238E27FC236}">
                <a16:creationId xmlns:a16="http://schemas.microsoft.com/office/drawing/2014/main" id="{0D8402E8-4953-3056-F5A8-D8D554B849A2}"/>
              </a:ext>
            </a:extLst>
          </p:cNvPr>
          <p:cNvSpPr/>
          <p:nvPr/>
        </p:nvSpPr>
        <p:spPr>
          <a:xfrm>
            <a:off x="1546670" y="4981144"/>
            <a:ext cx="1247682" cy="278291"/>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a:solidFill>
                  <a:schemeClr val="tx2"/>
                </a:solidFill>
                <a:latin typeface="Arial" panose="020B0604020202020204" pitchFamily="34" charset="0"/>
                <a:cs typeface="Arial" panose="020B0604020202020204" pitchFamily="34" charset="0"/>
              </a:rPr>
              <a:t>Appui spécifique</a:t>
            </a:r>
          </a:p>
        </p:txBody>
      </p:sp>
      <p:sp>
        <p:nvSpPr>
          <p:cNvPr id="24" name="Rectangle : coins arrondis 23">
            <a:hlinkClick r:id="rId5" action="ppaction://hlinksldjump"/>
            <a:extLst>
              <a:ext uri="{FF2B5EF4-FFF2-40B4-BE49-F238E27FC236}">
                <a16:creationId xmlns:a16="http://schemas.microsoft.com/office/drawing/2014/main" id="{1746911C-6035-19F2-66AE-6CD920B091F5}"/>
              </a:ext>
            </a:extLst>
          </p:cNvPr>
          <p:cNvSpPr/>
          <p:nvPr/>
        </p:nvSpPr>
        <p:spPr>
          <a:xfrm>
            <a:off x="2971660" y="4999864"/>
            <a:ext cx="1302918" cy="346042"/>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a:solidFill>
                  <a:schemeClr val="tx2"/>
                </a:solidFill>
                <a:latin typeface="Arial" panose="020B0604020202020204" pitchFamily="34" charset="0"/>
                <a:cs typeface="Arial" panose="020B0604020202020204" pitchFamily="34" charset="0"/>
              </a:rPr>
              <a:t>Etudes ergonomiques</a:t>
            </a:r>
          </a:p>
        </p:txBody>
      </p:sp>
      <p:sp>
        <p:nvSpPr>
          <p:cNvPr id="25" name="Espace réservé du texte 2">
            <a:extLst>
              <a:ext uri="{FF2B5EF4-FFF2-40B4-BE49-F238E27FC236}">
                <a16:creationId xmlns:a16="http://schemas.microsoft.com/office/drawing/2014/main" id="{1EEEDFB5-D8C5-13A5-245B-686F40A268CB}"/>
              </a:ext>
            </a:extLst>
          </p:cNvPr>
          <p:cNvSpPr txBox="1">
            <a:spLocks/>
          </p:cNvSpPr>
          <p:nvPr/>
        </p:nvSpPr>
        <p:spPr>
          <a:xfrm>
            <a:off x="1168190" y="6164054"/>
            <a:ext cx="5758893" cy="3983420"/>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34000"/>
            </a:srgbClr>
          </a:solidFill>
        </p:spPr>
        <p:txBody>
          <a:bodyPr vert="horz" wrap="square" lIns="323760" tIns="107920" rIns="143893" bIns="107920" rtlCol="0" anchor="t">
            <a:normAutofit/>
          </a:bodyPr>
          <a:lstStyle>
            <a:defPPr>
              <a:defRPr lang="en-US"/>
            </a:defPPr>
            <a:lvl1pPr indent="0" algn="just" defTabSz="755934">
              <a:lnSpc>
                <a:spcPct val="90000"/>
              </a:lnSpc>
              <a:spcBef>
                <a:spcPts val="827"/>
              </a:spcBef>
              <a:buFont typeface="Arial" panose="020B0604020202020204" pitchFamily="34" charset="0"/>
              <a:buNone/>
              <a:tabLst/>
              <a:defRPr sz="1100" b="1" kern="100" spc="50" baseline="0">
                <a:solidFill>
                  <a:srgbClr val="4CBBB6"/>
                </a:solidFill>
                <a:latin typeface="+mj-lt"/>
                <a:ea typeface="Aptos" panose="020B0004020202020204" pitchFamily="34" charset="0"/>
                <a:cs typeface="Times New Roman" panose="02020603050405020304" pitchFamily="18" charset="0"/>
              </a:defRPr>
            </a:lvl1pPr>
            <a:lvl2pPr marL="15875" indent="0" defTabSz="755934">
              <a:lnSpc>
                <a:spcPct val="90000"/>
              </a:lnSpc>
              <a:spcBef>
                <a:spcPts val="413"/>
              </a:spcBef>
              <a:buFont typeface="Arial" panose="020B0604020202020204" pitchFamily="34" charset="0"/>
              <a:buNone/>
              <a:tabLst/>
              <a:defRPr sz="1200" spc="50" baseline="0"/>
            </a:lvl2pPr>
            <a:lvl3pPr marL="187325" indent="-95250" defTabSz="755934">
              <a:lnSpc>
                <a:spcPct val="90000"/>
              </a:lnSpc>
              <a:spcBef>
                <a:spcPts val="413"/>
              </a:spcBef>
              <a:buFont typeface="Courier New" panose="02070309020205020404" pitchFamily="49" charset="0"/>
              <a:buChar char="o"/>
              <a:tabLst/>
              <a:defRPr sz="1100" spc="50" baseline="0"/>
            </a:lvl3pPr>
            <a:lvl4pPr marL="314325" indent="-92075" defTabSz="755934">
              <a:lnSpc>
                <a:spcPct val="90000"/>
              </a:lnSpc>
              <a:spcBef>
                <a:spcPts val="413"/>
              </a:spcBef>
              <a:buFont typeface="Courier New" panose="02070309020205020404" pitchFamily="49" charset="0"/>
              <a:buChar char="o"/>
              <a:tabLst/>
              <a:defRPr sz="1050" spc="50" baseline="0"/>
            </a:lvl4pPr>
            <a:lvl5pPr marL="15875" indent="0" defTabSz="755934">
              <a:lnSpc>
                <a:spcPct val="90000"/>
              </a:lnSpc>
              <a:spcBef>
                <a:spcPts val="413"/>
              </a:spcBef>
              <a:buFont typeface="Arial" panose="020B0604020202020204" pitchFamily="34" charset="0"/>
              <a:buNone/>
              <a:tabLst/>
              <a:defRPr sz="1050" spc="50" baseline="0"/>
            </a:lvl5pPr>
            <a:lvl6pPr marL="2078820" indent="-188984" defTabSz="755934">
              <a:lnSpc>
                <a:spcPct val="90000"/>
              </a:lnSpc>
              <a:spcBef>
                <a:spcPts val="413"/>
              </a:spcBef>
              <a:buFont typeface="Arial" panose="020B0604020202020204" pitchFamily="34" charset="0"/>
              <a:buChar char="•"/>
              <a:defRPr sz="1488"/>
            </a:lvl6pPr>
            <a:lvl7pPr marL="2456787" indent="-188984" defTabSz="755934">
              <a:lnSpc>
                <a:spcPct val="90000"/>
              </a:lnSpc>
              <a:spcBef>
                <a:spcPts val="413"/>
              </a:spcBef>
              <a:buFont typeface="Arial" panose="020B0604020202020204" pitchFamily="34" charset="0"/>
              <a:buChar char="•"/>
              <a:defRPr sz="1488"/>
            </a:lvl7pPr>
            <a:lvl8pPr marL="2834754" indent="-188984" defTabSz="755934">
              <a:lnSpc>
                <a:spcPct val="90000"/>
              </a:lnSpc>
              <a:spcBef>
                <a:spcPts val="413"/>
              </a:spcBef>
              <a:buFont typeface="Arial" panose="020B0604020202020204" pitchFamily="34" charset="0"/>
              <a:buChar char="•"/>
              <a:defRPr sz="1488"/>
            </a:lvl8pPr>
            <a:lvl9pPr marL="3212722" indent="-188984" defTabSz="755934">
              <a:lnSpc>
                <a:spcPct val="90000"/>
              </a:lnSpc>
              <a:spcBef>
                <a:spcPts val="413"/>
              </a:spcBef>
              <a:buFont typeface="Arial" panose="020B0604020202020204" pitchFamily="34" charset="0"/>
              <a:buChar char="•"/>
              <a:defRPr sz="1488"/>
            </a:lvl9pPr>
          </a:lstStyle>
          <a:p>
            <a:pPr algn="ctr"/>
            <a:r>
              <a:rPr lang="fr-FR" sz="1400" b="0">
                <a:solidFill>
                  <a:srgbClr val="2C7672"/>
                </a:solidFill>
              </a:rPr>
              <a:t>Les outils et dispositifs </a:t>
            </a:r>
            <a:r>
              <a:rPr lang="fr-FR" sz="1400">
                <a:solidFill>
                  <a:srgbClr val="2C7672"/>
                </a:solidFill>
              </a:rPr>
              <a:t>d’accompagnement global </a:t>
            </a:r>
            <a:r>
              <a:rPr lang="fr-FR" sz="1400" b="0">
                <a:solidFill>
                  <a:srgbClr val="2C7672"/>
                </a:solidFill>
              </a:rPr>
              <a:t>à destination des </a:t>
            </a:r>
            <a:r>
              <a:rPr lang="fr-FR" b="0">
                <a:solidFill>
                  <a:srgbClr val="2C7672"/>
                </a:solidFill>
              </a:rPr>
              <a:t>:</a:t>
            </a:r>
          </a:p>
        </p:txBody>
      </p:sp>
      <p:grpSp>
        <p:nvGrpSpPr>
          <p:cNvPr id="26" name="Groupe 25">
            <a:extLst>
              <a:ext uri="{FF2B5EF4-FFF2-40B4-BE49-F238E27FC236}">
                <a16:creationId xmlns:a16="http://schemas.microsoft.com/office/drawing/2014/main" id="{3DC7B0B1-D7F9-9B8F-0744-81AD6C5155CB}"/>
              </a:ext>
            </a:extLst>
          </p:cNvPr>
          <p:cNvGrpSpPr/>
          <p:nvPr/>
        </p:nvGrpSpPr>
        <p:grpSpPr>
          <a:xfrm>
            <a:off x="6571766" y="1666423"/>
            <a:ext cx="434529" cy="434529"/>
            <a:chOff x="2907506" y="1341437"/>
            <a:chExt cx="4876800" cy="4876800"/>
          </a:xfrm>
        </p:grpSpPr>
        <p:sp>
          <p:nvSpPr>
            <p:cNvPr id="27" name="Forme libre 2">
              <a:extLst>
                <a:ext uri="{FF2B5EF4-FFF2-40B4-BE49-F238E27FC236}">
                  <a16:creationId xmlns:a16="http://schemas.microsoft.com/office/drawing/2014/main" id="{99A62EBF-9AAC-9E20-E050-3A663D204894}"/>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28" name="Graphique 3">
              <a:extLst>
                <a:ext uri="{FF2B5EF4-FFF2-40B4-BE49-F238E27FC236}">
                  <a16:creationId xmlns:a16="http://schemas.microsoft.com/office/drawing/2014/main" id="{1E60C0C4-553D-AC80-4EFB-AAA29030C621}"/>
                </a:ext>
              </a:extLst>
            </p:cNvPr>
            <p:cNvGrpSpPr/>
            <p:nvPr/>
          </p:nvGrpSpPr>
          <p:grpSpPr>
            <a:xfrm>
              <a:off x="3796474" y="1910393"/>
              <a:ext cx="3987831" cy="4291393"/>
              <a:chOff x="3796474" y="1910393"/>
              <a:chExt cx="3987831" cy="4291393"/>
            </a:xfrm>
            <a:solidFill>
              <a:srgbClr val="004370"/>
            </a:solidFill>
          </p:grpSpPr>
          <p:sp>
            <p:nvSpPr>
              <p:cNvPr id="45" name="Forme libre 33">
                <a:extLst>
                  <a:ext uri="{FF2B5EF4-FFF2-40B4-BE49-F238E27FC236}">
                    <a16:creationId xmlns:a16="http://schemas.microsoft.com/office/drawing/2014/main" id="{74743893-A577-F467-CBCC-D810E94E2056}"/>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46" name="Forme libre 34">
                <a:extLst>
                  <a:ext uri="{FF2B5EF4-FFF2-40B4-BE49-F238E27FC236}">
                    <a16:creationId xmlns:a16="http://schemas.microsoft.com/office/drawing/2014/main" id="{B43CD831-EFC3-E9E1-3B12-3561CD9CC332}"/>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29" name="Forme libre 4">
              <a:extLst>
                <a:ext uri="{FF2B5EF4-FFF2-40B4-BE49-F238E27FC236}">
                  <a16:creationId xmlns:a16="http://schemas.microsoft.com/office/drawing/2014/main" id="{9CB452BC-4252-3D30-6609-6E82BF8DFD7E}"/>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30" name="Forme libre 10">
              <a:extLst>
                <a:ext uri="{FF2B5EF4-FFF2-40B4-BE49-F238E27FC236}">
                  <a16:creationId xmlns:a16="http://schemas.microsoft.com/office/drawing/2014/main" id="{B43DA6C8-D97A-B10C-AC97-B8636766A8A9}"/>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31" name="Forme libre 12">
              <a:extLst>
                <a:ext uri="{FF2B5EF4-FFF2-40B4-BE49-F238E27FC236}">
                  <a16:creationId xmlns:a16="http://schemas.microsoft.com/office/drawing/2014/main" id="{5646BE3A-6D08-400F-11EA-48C85AC2ED46}"/>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32" name="Forme libre 13">
              <a:extLst>
                <a:ext uri="{FF2B5EF4-FFF2-40B4-BE49-F238E27FC236}">
                  <a16:creationId xmlns:a16="http://schemas.microsoft.com/office/drawing/2014/main" id="{33D17F1A-96E9-D7B6-B4E8-6047B4364330}"/>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33" name="Forme libre 14">
              <a:extLst>
                <a:ext uri="{FF2B5EF4-FFF2-40B4-BE49-F238E27FC236}">
                  <a16:creationId xmlns:a16="http://schemas.microsoft.com/office/drawing/2014/main" id="{3A5D339E-FDC6-2861-DD08-1BB08FA724D8}"/>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34" name="Forme libre 22">
              <a:extLst>
                <a:ext uri="{FF2B5EF4-FFF2-40B4-BE49-F238E27FC236}">
                  <a16:creationId xmlns:a16="http://schemas.microsoft.com/office/drawing/2014/main" id="{64BC96DF-74AF-95E6-8329-80D97E74BA42}"/>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35" name="Forme libre 23">
              <a:extLst>
                <a:ext uri="{FF2B5EF4-FFF2-40B4-BE49-F238E27FC236}">
                  <a16:creationId xmlns:a16="http://schemas.microsoft.com/office/drawing/2014/main" id="{3224DF15-0FFD-EB55-6894-F0E61C0DDF95}"/>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36" name="Graphique 3">
              <a:extLst>
                <a:ext uri="{FF2B5EF4-FFF2-40B4-BE49-F238E27FC236}">
                  <a16:creationId xmlns:a16="http://schemas.microsoft.com/office/drawing/2014/main" id="{E7A2BA6D-D8A8-E6E8-EE6C-17E2F19B635C}"/>
                </a:ext>
              </a:extLst>
            </p:cNvPr>
            <p:cNvGrpSpPr/>
            <p:nvPr/>
          </p:nvGrpSpPr>
          <p:grpSpPr>
            <a:xfrm>
              <a:off x="3796474" y="1910393"/>
              <a:ext cx="1644682" cy="1644654"/>
              <a:chOff x="3796474" y="1910393"/>
              <a:chExt cx="1644682" cy="1644654"/>
            </a:xfrm>
            <a:solidFill>
              <a:srgbClr val="FEF8C3"/>
            </a:solidFill>
          </p:grpSpPr>
          <p:sp>
            <p:nvSpPr>
              <p:cNvPr id="43" name="Forme libre 31">
                <a:extLst>
                  <a:ext uri="{FF2B5EF4-FFF2-40B4-BE49-F238E27FC236}">
                    <a16:creationId xmlns:a16="http://schemas.microsoft.com/office/drawing/2014/main" id="{AC19F2C9-7A6D-7CE2-8CAD-FD045A3B4263}"/>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44" name="Forme libre 32">
                <a:extLst>
                  <a:ext uri="{FF2B5EF4-FFF2-40B4-BE49-F238E27FC236}">
                    <a16:creationId xmlns:a16="http://schemas.microsoft.com/office/drawing/2014/main" id="{AACE8F0C-2FFE-DE4B-F0F5-687B618060BC}"/>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37" name="Graphique 3">
              <a:extLst>
                <a:ext uri="{FF2B5EF4-FFF2-40B4-BE49-F238E27FC236}">
                  <a16:creationId xmlns:a16="http://schemas.microsoft.com/office/drawing/2014/main" id="{1F1D0089-6259-784C-F9EA-5D3016D13DBA}"/>
                </a:ext>
              </a:extLst>
            </p:cNvPr>
            <p:cNvGrpSpPr/>
            <p:nvPr/>
          </p:nvGrpSpPr>
          <p:grpSpPr>
            <a:xfrm>
              <a:off x="5341810" y="1910393"/>
              <a:ext cx="1084623" cy="2690699"/>
              <a:chOff x="5341810" y="1910393"/>
              <a:chExt cx="1084623" cy="2690699"/>
            </a:xfrm>
            <a:solidFill>
              <a:srgbClr val="FEF49C"/>
            </a:solidFill>
          </p:grpSpPr>
          <p:sp>
            <p:nvSpPr>
              <p:cNvPr id="41" name="Forme libre 29">
                <a:extLst>
                  <a:ext uri="{FF2B5EF4-FFF2-40B4-BE49-F238E27FC236}">
                    <a16:creationId xmlns:a16="http://schemas.microsoft.com/office/drawing/2014/main" id="{6A8B74A7-DB37-AE6D-CB0A-91A6393692F3}"/>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42" name="Forme libre 30">
                <a:extLst>
                  <a:ext uri="{FF2B5EF4-FFF2-40B4-BE49-F238E27FC236}">
                    <a16:creationId xmlns:a16="http://schemas.microsoft.com/office/drawing/2014/main" id="{853FEF33-E229-7D9A-C6F7-63540522CCE8}"/>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38" name="Forme libre 26">
              <a:extLst>
                <a:ext uri="{FF2B5EF4-FFF2-40B4-BE49-F238E27FC236}">
                  <a16:creationId xmlns:a16="http://schemas.microsoft.com/office/drawing/2014/main" id="{0857585F-37C7-7476-1EAD-5274F24B6274}"/>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39" name="Forme libre 27">
              <a:extLst>
                <a:ext uri="{FF2B5EF4-FFF2-40B4-BE49-F238E27FC236}">
                  <a16:creationId xmlns:a16="http://schemas.microsoft.com/office/drawing/2014/main" id="{D5C09A0F-73ED-E3C3-716E-A77ED8B9B90F}"/>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40" name="Forme libre 28">
              <a:extLst>
                <a:ext uri="{FF2B5EF4-FFF2-40B4-BE49-F238E27FC236}">
                  <a16:creationId xmlns:a16="http://schemas.microsoft.com/office/drawing/2014/main" id="{FD3A1096-0A2E-797F-600A-0051BE35D252}"/>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47" name="Rectangle 46">
            <a:extLst>
              <a:ext uri="{FF2B5EF4-FFF2-40B4-BE49-F238E27FC236}">
                <a16:creationId xmlns:a16="http://schemas.microsoft.com/office/drawing/2014/main" id="{14198E01-E9F2-3488-7155-1E4BE36D4A38}"/>
              </a:ext>
            </a:extLst>
          </p:cNvPr>
          <p:cNvSpPr/>
          <p:nvPr/>
        </p:nvSpPr>
        <p:spPr>
          <a:xfrm>
            <a:off x="1579494" y="6758158"/>
            <a:ext cx="1651583" cy="3142518"/>
          </a:xfrm>
          <a:prstGeom prst="rect">
            <a:avLst/>
          </a:prstGeom>
          <a:solidFill>
            <a:srgbClr val="000091">
              <a:alpha val="2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fr-FR" sz="1100" b="1"/>
              <a:t>BOETH</a:t>
            </a:r>
          </a:p>
        </p:txBody>
      </p:sp>
      <p:sp>
        <p:nvSpPr>
          <p:cNvPr id="48" name="Rectangle 47">
            <a:extLst>
              <a:ext uri="{FF2B5EF4-FFF2-40B4-BE49-F238E27FC236}">
                <a16:creationId xmlns:a16="http://schemas.microsoft.com/office/drawing/2014/main" id="{66D7D378-97B7-037D-8D42-B93075C90523}"/>
              </a:ext>
            </a:extLst>
          </p:cNvPr>
          <p:cNvSpPr/>
          <p:nvPr/>
        </p:nvSpPr>
        <p:spPr>
          <a:xfrm>
            <a:off x="3386152" y="6758158"/>
            <a:ext cx="1651583" cy="3142518"/>
          </a:xfrm>
          <a:prstGeom prst="rect">
            <a:avLst/>
          </a:prstGeom>
          <a:solidFill>
            <a:srgbClr val="000091">
              <a:alpha val="5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fr-FR" sz="1100" b="1"/>
              <a:t>Employeur / Collectif de travail</a:t>
            </a:r>
          </a:p>
        </p:txBody>
      </p:sp>
      <p:sp>
        <p:nvSpPr>
          <p:cNvPr id="49" name="Rectangle 48">
            <a:extLst>
              <a:ext uri="{FF2B5EF4-FFF2-40B4-BE49-F238E27FC236}">
                <a16:creationId xmlns:a16="http://schemas.microsoft.com/office/drawing/2014/main" id="{1BC9CE43-D6D6-C65A-1E9E-DCA214073245}"/>
              </a:ext>
            </a:extLst>
          </p:cNvPr>
          <p:cNvSpPr/>
          <p:nvPr/>
        </p:nvSpPr>
        <p:spPr>
          <a:xfrm>
            <a:off x="5175326" y="6758158"/>
            <a:ext cx="1651583" cy="3142518"/>
          </a:xfrm>
          <a:prstGeom prst="rect">
            <a:avLst/>
          </a:prstGeom>
          <a:solidFill>
            <a:srgbClr val="000091">
              <a:alpha val="76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fr-FR" sz="1100" b="1">
                <a:solidFill>
                  <a:schemeClr val="bg1"/>
                </a:solidFill>
              </a:rPr>
              <a:t>OF / CFA</a:t>
            </a:r>
          </a:p>
        </p:txBody>
      </p:sp>
      <p:sp>
        <p:nvSpPr>
          <p:cNvPr id="50" name="Rectangle : coins arrondis 49">
            <a:hlinkClick r:id="rId6" action="ppaction://hlinksldjump"/>
            <a:extLst>
              <a:ext uri="{FF2B5EF4-FFF2-40B4-BE49-F238E27FC236}">
                <a16:creationId xmlns:a16="http://schemas.microsoft.com/office/drawing/2014/main" id="{A8EDC502-1472-B191-B941-47B6EA67C8A9}"/>
              </a:ext>
            </a:extLst>
          </p:cNvPr>
          <p:cNvSpPr/>
          <p:nvPr/>
        </p:nvSpPr>
        <p:spPr>
          <a:xfrm>
            <a:off x="1753826" y="7590267"/>
            <a:ext cx="1302918" cy="547376"/>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a:solidFill>
                  <a:schemeClr val="tx2"/>
                </a:solidFill>
                <a:latin typeface="Arial" panose="020B0604020202020204" pitchFamily="34" charset="0"/>
                <a:cs typeface="Arial" panose="020B0604020202020204" pitchFamily="34" charset="0"/>
              </a:rPr>
              <a:t>Dispositif Emploi </a:t>
            </a:r>
            <a:r>
              <a:rPr lang="fr-FR" sz="1000" b="1" u="sng" dirty="0">
                <a:solidFill>
                  <a:schemeClr val="tx2"/>
                </a:solidFill>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Accompagné</a:t>
            </a:r>
            <a:r>
              <a:rPr lang="fr-FR" sz="1000" b="1" u="sng" dirty="0">
                <a:solidFill>
                  <a:schemeClr val="tx2"/>
                </a:solidFill>
                <a:latin typeface="Arial" panose="020B0604020202020204" pitchFamily="34" charset="0"/>
                <a:cs typeface="Arial" panose="020B0604020202020204" pitchFamily="34" charset="0"/>
              </a:rPr>
              <a:t> </a:t>
            </a:r>
            <a:r>
              <a:rPr lang="fr-FR" sz="1000" b="1" dirty="0">
                <a:solidFill>
                  <a:schemeClr val="tx2"/>
                </a:solidFill>
                <a:latin typeface="Arial" panose="020B0604020202020204" pitchFamily="34" charset="0"/>
                <a:cs typeface="Arial" panose="020B0604020202020204" pitchFamily="34" charset="0"/>
              </a:rPr>
              <a:t>(DEA)</a:t>
            </a:r>
          </a:p>
        </p:txBody>
      </p:sp>
      <p:sp>
        <p:nvSpPr>
          <p:cNvPr id="51" name="Rectangle : coins arrondis 50">
            <a:hlinkClick r:id="rId7" action="ppaction://hlinksldjump"/>
            <a:extLst>
              <a:ext uri="{FF2B5EF4-FFF2-40B4-BE49-F238E27FC236}">
                <a16:creationId xmlns:a16="http://schemas.microsoft.com/office/drawing/2014/main" id="{424ECF12-7C23-268C-7250-83D96255EAB4}"/>
              </a:ext>
            </a:extLst>
          </p:cNvPr>
          <p:cNvSpPr/>
          <p:nvPr/>
        </p:nvSpPr>
        <p:spPr>
          <a:xfrm>
            <a:off x="1753826" y="8334997"/>
            <a:ext cx="1302918" cy="547376"/>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a:solidFill>
                  <a:schemeClr val="tx2"/>
                </a:solidFill>
                <a:latin typeface="Arial" panose="020B0604020202020204" pitchFamily="34" charset="0"/>
                <a:cs typeface="Arial" panose="020B0604020202020204" pitchFamily="34" charset="0"/>
              </a:rPr>
              <a:t>Dispositif Formation Accompagnée </a:t>
            </a:r>
            <a:r>
              <a:rPr lang="fr-FR" sz="1000" b="1" dirty="0">
                <a:solidFill>
                  <a:schemeClr val="tx2"/>
                </a:solidFill>
                <a:latin typeface="Arial" panose="020B0604020202020204" pitchFamily="34" charset="0"/>
                <a:cs typeface="Arial" panose="020B0604020202020204" pitchFamily="34" charset="0"/>
              </a:rPr>
              <a:t>(DFA)</a:t>
            </a:r>
          </a:p>
        </p:txBody>
      </p:sp>
      <p:sp>
        <p:nvSpPr>
          <p:cNvPr id="53" name="Rectangle : coins arrondis 52">
            <a:hlinkClick r:id="rId8" action="ppaction://hlinksldjump"/>
            <a:extLst>
              <a:ext uri="{FF2B5EF4-FFF2-40B4-BE49-F238E27FC236}">
                <a16:creationId xmlns:a16="http://schemas.microsoft.com/office/drawing/2014/main" id="{B41CAEF4-5311-8106-751A-1A734E03A772}"/>
              </a:ext>
            </a:extLst>
          </p:cNvPr>
          <p:cNvSpPr/>
          <p:nvPr/>
        </p:nvSpPr>
        <p:spPr>
          <a:xfrm>
            <a:off x="3465376" y="7946778"/>
            <a:ext cx="1493133" cy="533154"/>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a:solidFill>
                  <a:schemeClr val="tx2"/>
                </a:solidFill>
                <a:latin typeface="Arial" panose="020B0604020202020204" pitchFamily="34" charset="0"/>
                <a:cs typeface="Arial" panose="020B0604020202020204" pitchFamily="34" charset="0"/>
              </a:rPr>
              <a:t>Outils de formation / sensibilisation OPCO</a:t>
            </a:r>
          </a:p>
        </p:txBody>
      </p:sp>
      <p:sp>
        <p:nvSpPr>
          <p:cNvPr id="54" name="Rectangle : coins arrondis 53">
            <a:hlinkClick r:id="rId9" action="ppaction://hlinksldjump"/>
            <a:extLst>
              <a:ext uri="{FF2B5EF4-FFF2-40B4-BE49-F238E27FC236}">
                <a16:creationId xmlns:a16="http://schemas.microsoft.com/office/drawing/2014/main" id="{8F217967-B130-F63E-252D-71EADD19BF80}"/>
              </a:ext>
            </a:extLst>
          </p:cNvPr>
          <p:cNvSpPr/>
          <p:nvPr/>
        </p:nvSpPr>
        <p:spPr>
          <a:xfrm>
            <a:off x="5335449" y="7328313"/>
            <a:ext cx="1302918" cy="420351"/>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a:solidFill>
                  <a:schemeClr val="tx2"/>
                </a:solidFill>
                <a:latin typeface="Arial" panose="020B0604020202020204" pitchFamily="34" charset="0"/>
                <a:cs typeface="Arial" panose="020B0604020202020204" pitchFamily="34" charset="0"/>
              </a:rPr>
              <a:t>Ressource handicap Formation</a:t>
            </a:r>
          </a:p>
        </p:txBody>
      </p:sp>
      <p:sp>
        <p:nvSpPr>
          <p:cNvPr id="55" name="Rectangle : coins arrondis 54">
            <a:hlinkClick r:id="rId10" action="ppaction://hlinksldjump"/>
            <a:extLst>
              <a:ext uri="{FF2B5EF4-FFF2-40B4-BE49-F238E27FC236}">
                <a16:creationId xmlns:a16="http://schemas.microsoft.com/office/drawing/2014/main" id="{B98FAAF5-4AEE-EEA8-E63D-3EE76CF36B0D}"/>
              </a:ext>
            </a:extLst>
          </p:cNvPr>
          <p:cNvSpPr/>
          <p:nvPr/>
        </p:nvSpPr>
        <p:spPr>
          <a:xfrm>
            <a:off x="5361956" y="8396485"/>
            <a:ext cx="1302918" cy="547376"/>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a:solidFill>
                  <a:schemeClr val="tx2"/>
                </a:solidFill>
                <a:latin typeface="Arial" panose="020B0604020202020204" pitchFamily="34" charset="0"/>
                <a:cs typeface="Arial" panose="020B0604020202020204" pitchFamily="34" charset="0"/>
              </a:rPr>
              <a:t>Outils de formation / sensibilisation des référents handicap</a:t>
            </a:r>
          </a:p>
        </p:txBody>
      </p:sp>
      <p:sp>
        <p:nvSpPr>
          <p:cNvPr id="6" name="Rectangle : coins arrondis 5">
            <a:hlinkClick r:id="rId11" action="ppaction://hlinksldjump"/>
            <a:extLst>
              <a:ext uri="{FF2B5EF4-FFF2-40B4-BE49-F238E27FC236}">
                <a16:creationId xmlns:a16="http://schemas.microsoft.com/office/drawing/2014/main" id="{D8FB7F16-8B23-5C5E-E2B1-0C59082B7110}"/>
              </a:ext>
            </a:extLst>
          </p:cNvPr>
          <p:cNvSpPr/>
          <p:nvPr/>
        </p:nvSpPr>
        <p:spPr>
          <a:xfrm>
            <a:off x="1546670" y="5317528"/>
            <a:ext cx="1247682" cy="278291"/>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err="1">
                <a:solidFill>
                  <a:schemeClr val="tx2"/>
                </a:solidFill>
                <a:latin typeface="Arial" panose="020B0604020202020204" pitchFamily="34" charset="0"/>
                <a:cs typeface="Arial" panose="020B0604020202020204" pitchFamily="34" charset="0"/>
              </a:rPr>
              <a:t>Pass</a:t>
            </a:r>
            <a:r>
              <a:rPr lang="fr-FR" sz="1000" b="1" u="sng" dirty="0">
                <a:solidFill>
                  <a:schemeClr val="tx2"/>
                </a:solidFill>
                <a:latin typeface="Arial" panose="020B0604020202020204" pitchFamily="34" charset="0"/>
                <a:cs typeface="Arial" panose="020B0604020202020204" pitchFamily="34" charset="0"/>
              </a:rPr>
              <a:t> P’AS</a:t>
            </a:r>
          </a:p>
        </p:txBody>
      </p:sp>
      <p:sp>
        <p:nvSpPr>
          <p:cNvPr id="14" name="Rectangle : coins arrondis 13">
            <a:hlinkClick r:id="rId12" action="ppaction://hlinksldjump"/>
            <a:extLst>
              <a:ext uri="{FF2B5EF4-FFF2-40B4-BE49-F238E27FC236}">
                <a16:creationId xmlns:a16="http://schemas.microsoft.com/office/drawing/2014/main" id="{345662A5-D981-3AB6-6C20-28E1ABAEA8D4}"/>
              </a:ext>
            </a:extLst>
          </p:cNvPr>
          <p:cNvSpPr/>
          <p:nvPr/>
        </p:nvSpPr>
        <p:spPr>
          <a:xfrm>
            <a:off x="1548447" y="5654919"/>
            <a:ext cx="1247681" cy="276278"/>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a:solidFill>
                  <a:schemeClr val="tx2"/>
                </a:solidFill>
                <a:latin typeface="Arial" panose="020B0604020202020204" pitchFamily="34" charset="0"/>
                <a:cs typeface="Arial" panose="020B0604020202020204" pitchFamily="34" charset="0"/>
              </a:rPr>
              <a:t>PECF</a:t>
            </a:r>
          </a:p>
        </p:txBody>
      </p:sp>
      <p:sp>
        <p:nvSpPr>
          <p:cNvPr id="15" name="Rectangle : coins arrondis 14">
            <a:hlinkClick r:id="rId13" action="ppaction://hlinksldjump"/>
            <a:extLst>
              <a:ext uri="{FF2B5EF4-FFF2-40B4-BE49-F238E27FC236}">
                <a16:creationId xmlns:a16="http://schemas.microsoft.com/office/drawing/2014/main" id="{A5B94887-447D-CCE8-F929-A0904986222C}"/>
              </a:ext>
            </a:extLst>
          </p:cNvPr>
          <p:cNvSpPr/>
          <p:nvPr/>
        </p:nvSpPr>
        <p:spPr>
          <a:xfrm>
            <a:off x="2968685" y="5408823"/>
            <a:ext cx="1363149" cy="540387"/>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a:solidFill>
                  <a:schemeClr val="tx2"/>
                </a:solidFill>
                <a:latin typeface="Arial" panose="020B0604020202020204" pitchFamily="34" charset="0"/>
                <a:cs typeface="Arial" panose="020B0604020202020204" pitchFamily="34" charset="0"/>
              </a:rPr>
              <a:t>Aide à l’adaptation des situations de formation</a:t>
            </a:r>
          </a:p>
        </p:txBody>
      </p:sp>
      <p:sp>
        <p:nvSpPr>
          <p:cNvPr id="16" name="Rectangle : coins arrondis 15">
            <a:hlinkClick r:id="rId14" action="ppaction://hlinksldjump"/>
            <a:extLst>
              <a:ext uri="{FF2B5EF4-FFF2-40B4-BE49-F238E27FC236}">
                <a16:creationId xmlns:a16="http://schemas.microsoft.com/office/drawing/2014/main" id="{8F1836AE-027E-FAC4-6948-3926527C691C}"/>
              </a:ext>
            </a:extLst>
          </p:cNvPr>
          <p:cNvSpPr/>
          <p:nvPr/>
        </p:nvSpPr>
        <p:spPr>
          <a:xfrm>
            <a:off x="4355193" y="5005167"/>
            <a:ext cx="1440924" cy="346042"/>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a:solidFill>
                  <a:schemeClr val="tx2"/>
                </a:solidFill>
                <a:latin typeface="Arial" panose="020B0604020202020204" pitchFamily="34" charset="0"/>
                <a:cs typeface="Arial" panose="020B0604020202020204" pitchFamily="34" charset="0"/>
              </a:rPr>
              <a:t>Les aides de l’Agefiph</a:t>
            </a:r>
          </a:p>
        </p:txBody>
      </p:sp>
      <p:sp>
        <p:nvSpPr>
          <p:cNvPr id="17" name="Rectangle : coins arrondis 16">
            <a:hlinkClick r:id="rId15" action="ppaction://hlinksldjump"/>
            <a:extLst>
              <a:ext uri="{FF2B5EF4-FFF2-40B4-BE49-F238E27FC236}">
                <a16:creationId xmlns:a16="http://schemas.microsoft.com/office/drawing/2014/main" id="{9A3881F0-90B2-E594-F22D-3C73278D4833}"/>
              </a:ext>
            </a:extLst>
          </p:cNvPr>
          <p:cNvSpPr/>
          <p:nvPr/>
        </p:nvSpPr>
        <p:spPr>
          <a:xfrm>
            <a:off x="5328722" y="7874560"/>
            <a:ext cx="1302918" cy="420351"/>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a:solidFill>
                  <a:schemeClr val="tx2"/>
                </a:solidFill>
                <a:latin typeface="Arial" panose="020B0604020202020204" pitchFamily="34" charset="0"/>
                <a:cs typeface="Arial" panose="020B0604020202020204" pitchFamily="34" charset="0"/>
              </a:rPr>
              <a:t>Plateforme de prêt de matériel</a:t>
            </a:r>
          </a:p>
        </p:txBody>
      </p:sp>
      <p:sp>
        <p:nvSpPr>
          <p:cNvPr id="18" name="Rectangle : coins arrondis 17">
            <a:hlinkClick r:id="rId14" action="ppaction://hlinksldjump"/>
            <a:extLst>
              <a:ext uri="{FF2B5EF4-FFF2-40B4-BE49-F238E27FC236}">
                <a16:creationId xmlns:a16="http://schemas.microsoft.com/office/drawing/2014/main" id="{AAE0B60B-48CB-AF02-10D9-BB151B2310FF}"/>
              </a:ext>
            </a:extLst>
          </p:cNvPr>
          <p:cNvSpPr/>
          <p:nvPr/>
        </p:nvSpPr>
        <p:spPr>
          <a:xfrm>
            <a:off x="4367521" y="5416203"/>
            <a:ext cx="1428595" cy="346042"/>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a:solidFill>
                  <a:schemeClr val="tx2"/>
                </a:solidFill>
                <a:latin typeface="Arial" panose="020B0604020202020204" pitchFamily="34" charset="0"/>
                <a:cs typeface="Arial" panose="020B0604020202020204" pitchFamily="34" charset="0"/>
              </a:rPr>
              <a:t>Les aides du FIPHFP</a:t>
            </a:r>
          </a:p>
        </p:txBody>
      </p:sp>
      <p:pic>
        <p:nvPicPr>
          <p:cNvPr id="20" name="Graphique 19">
            <a:extLst>
              <a:ext uri="{FF2B5EF4-FFF2-40B4-BE49-F238E27FC236}">
                <a16:creationId xmlns:a16="http://schemas.microsoft.com/office/drawing/2014/main" id="{580F1F25-8C7C-1F96-84B1-E49D2EDDD5E8}"/>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5784586" y="5015129"/>
            <a:ext cx="307207" cy="307207"/>
          </a:xfrm>
          <a:prstGeom prst="rect">
            <a:avLst/>
          </a:prstGeom>
        </p:spPr>
      </p:pic>
      <p:sp>
        <p:nvSpPr>
          <p:cNvPr id="21" name="ZoneTexte 20">
            <a:extLst>
              <a:ext uri="{FF2B5EF4-FFF2-40B4-BE49-F238E27FC236}">
                <a16:creationId xmlns:a16="http://schemas.microsoft.com/office/drawing/2014/main" id="{8A40CBD4-AE83-5346-41A7-779D4CA7A79E}"/>
              </a:ext>
            </a:extLst>
          </p:cNvPr>
          <p:cNvSpPr txBox="1"/>
          <p:nvPr/>
        </p:nvSpPr>
        <p:spPr>
          <a:xfrm>
            <a:off x="5906843" y="5317528"/>
            <a:ext cx="980622" cy="707886"/>
          </a:xfrm>
          <a:prstGeom prst="rect">
            <a:avLst/>
          </a:prstGeom>
          <a:solidFill>
            <a:srgbClr val="00A89C">
              <a:alpha val="10000"/>
            </a:srgbClr>
          </a:solidFill>
        </p:spPr>
        <p:txBody>
          <a:bodyPr wrap="square" rtlCol="0">
            <a:spAutoFit/>
          </a:bodyPr>
          <a:lstStyle/>
          <a:p>
            <a:pPr algn="just"/>
            <a:r>
              <a:rPr lang="fr-FR" sz="800" b="1" i="1" dirty="0">
                <a:solidFill>
                  <a:schemeClr val="accent2"/>
                </a:solidFill>
              </a:rPr>
              <a:t>Cliquez sur les boutons pour être redirigé vers les fiches dispositifs !</a:t>
            </a:r>
          </a:p>
        </p:txBody>
      </p:sp>
      <p:sp>
        <p:nvSpPr>
          <p:cNvPr id="52" name="ZoneTexte 51">
            <a:hlinkClick r:id="rId18" action="ppaction://hlinksldjump"/>
            <a:extLst>
              <a:ext uri="{FF2B5EF4-FFF2-40B4-BE49-F238E27FC236}">
                <a16:creationId xmlns:a16="http://schemas.microsoft.com/office/drawing/2014/main" id="{AE6AFDA0-6ED4-807F-5F67-4CFE721443DB}"/>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8" action="ppaction://hlinksldjump"/>
              </a:rPr>
              <a:t>ff</a:t>
            </a:r>
            <a:endParaRPr lang="fr-FR" sz="200" dirty="0">
              <a:solidFill>
                <a:schemeClr val="bg1"/>
              </a:solidFill>
            </a:endParaRPr>
          </a:p>
        </p:txBody>
      </p:sp>
    </p:spTree>
    <p:extLst>
      <p:ext uri="{BB962C8B-B14F-4D97-AF65-F5344CB8AC3E}">
        <p14:creationId xmlns:p14="http://schemas.microsoft.com/office/powerpoint/2010/main" val="206810200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7A361B-3D3F-8350-A0C8-7F5E859F3828}"/>
            </a:ext>
          </a:extLst>
        </p:cNvPr>
        <p:cNvGrpSpPr/>
        <p:nvPr/>
      </p:nvGrpSpPr>
      <p:grpSpPr>
        <a:xfrm>
          <a:off x="0" y="0"/>
          <a:ext cx="0" cy="0"/>
          <a:chOff x="0" y="0"/>
          <a:chExt cx="0" cy="0"/>
        </a:xfrm>
      </p:grpSpPr>
      <p:sp>
        <p:nvSpPr>
          <p:cNvPr id="502" name="Rectangle 501">
            <a:extLst>
              <a:ext uri="{FF2B5EF4-FFF2-40B4-BE49-F238E27FC236}">
                <a16:creationId xmlns:a16="http://schemas.microsoft.com/office/drawing/2014/main" id="{AB1AC556-F19D-95FD-7512-92CA0FB6548D}"/>
              </a:ext>
            </a:extLst>
          </p:cNvPr>
          <p:cNvSpPr/>
          <p:nvPr/>
        </p:nvSpPr>
        <p:spPr>
          <a:xfrm>
            <a:off x="577034" y="6875705"/>
            <a:ext cx="4405108" cy="1052457"/>
          </a:xfrm>
          <a:prstGeom prst="rect">
            <a:avLst/>
          </a:prstGeom>
          <a:solidFill>
            <a:srgbClr val="7E523A">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4" name="Rectangle 503">
            <a:extLst>
              <a:ext uri="{FF2B5EF4-FFF2-40B4-BE49-F238E27FC236}">
                <a16:creationId xmlns:a16="http://schemas.microsoft.com/office/drawing/2014/main" id="{4589792E-A8A1-7D76-702D-C38360954A6D}"/>
              </a:ext>
            </a:extLst>
          </p:cNvPr>
          <p:cNvSpPr/>
          <p:nvPr/>
        </p:nvSpPr>
        <p:spPr>
          <a:xfrm>
            <a:off x="2688666" y="6873546"/>
            <a:ext cx="4347968" cy="1052457"/>
          </a:xfrm>
          <a:prstGeom prst="rect">
            <a:avLst/>
          </a:prstGeom>
          <a:solidFill>
            <a:srgbClr val="1A5B54">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61" name="Connecteur droit avec flèche 60">
            <a:extLst>
              <a:ext uri="{FF2B5EF4-FFF2-40B4-BE49-F238E27FC236}">
                <a16:creationId xmlns:a16="http://schemas.microsoft.com/office/drawing/2014/main" id="{F6E6216C-66B3-0410-E65E-3BE9BB5CD74E}"/>
              </a:ext>
            </a:extLst>
          </p:cNvPr>
          <p:cNvCxnSpPr>
            <a:cxnSpLocks/>
            <a:stCxn id="6" idx="2"/>
          </p:cNvCxnSpPr>
          <p:nvPr/>
        </p:nvCxnSpPr>
        <p:spPr>
          <a:xfrm>
            <a:off x="6029812" y="3204078"/>
            <a:ext cx="0" cy="1914693"/>
          </a:xfrm>
          <a:prstGeom prst="straightConnector1">
            <a:avLst/>
          </a:prstGeom>
          <a:ln w="19050">
            <a:solidFill>
              <a:srgbClr val="002060"/>
            </a:solidFill>
            <a:tailEnd type="triangle"/>
          </a:ln>
        </p:spPr>
        <p:style>
          <a:lnRef idx="1">
            <a:schemeClr val="accent1"/>
          </a:lnRef>
          <a:fillRef idx="0">
            <a:schemeClr val="accent1"/>
          </a:fillRef>
          <a:effectRef idx="0">
            <a:schemeClr val="accent1"/>
          </a:effectRef>
          <a:fontRef idx="minor">
            <a:schemeClr val="tx1"/>
          </a:fontRef>
        </p:style>
      </p:cxnSp>
      <p:cxnSp>
        <p:nvCxnSpPr>
          <p:cNvPr id="56" name="Connecteur droit 55">
            <a:extLst>
              <a:ext uri="{FF2B5EF4-FFF2-40B4-BE49-F238E27FC236}">
                <a16:creationId xmlns:a16="http://schemas.microsoft.com/office/drawing/2014/main" id="{E3AE361B-804C-72B7-BCB1-825A4FC7B275}"/>
              </a:ext>
            </a:extLst>
          </p:cNvPr>
          <p:cNvCxnSpPr>
            <a:cxnSpLocks/>
            <a:stCxn id="207" idx="2"/>
            <a:endCxn id="489" idx="0"/>
          </p:cNvCxnSpPr>
          <p:nvPr/>
        </p:nvCxnSpPr>
        <p:spPr>
          <a:xfrm>
            <a:off x="3756081" y="4711230"/>
            <a:ext cx="0" cy="407541"/>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258" name="Connecteur droit 257">
            <a:extLst>
              <a:ext uri="{FF2B5EF4-FFF2-40B4-BE49-F238E27FC236}">
                <a16:creationId xmlns:a16="http://schemas.microsoft.com/office/drawing/2014/main" id="{4B96EF8C-0BE8-C078-B1D3-0A40F5856E26}"/>
              </a:ext>
            </a:extLst>
          </p:cNvPr>
          <p:cNvCxnSpPr>
            <a:cxnSpLocks/>
            <a:stCxn id="142" idx="2"/>
          </p:cNvCxnSpPr>
          <p:nvPr/>
        </p:nvCxnSpPr>
        <p:spPr>
          <a:xfrm>
            <a:off x="3747381" y="7578725"/>
            <a:ext cx="8700" cy="1943336"/>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149" name="Connecteur droit 148">
            <a:extLst>
              <a:ext uri="{FF2B5EF4-FFF2-40B4-BE49-F238E27FC236}">
                <a16:creationId xmlns:a16="http://schemas.microsoft.com/office/drawing/2014/main" id="{45924BD2-2212-CE30-826E-DA48B3A7683C}"/>
              </a:ext>
            </a:extLst>
          </p:cNvPr>
          <p:cNvCxnSpPr>
            <a:cxnSpLocks/>
            <a:endCxn id="282" idx="2"/>
          </p:cNvCxnSpPr>
          <p:nvPr/>
        </p:nvCxnSpPr>
        <p:spPr>
          <a:xfrm>
            <a:off x="1944618" y="5438032"/>
            <a:ext cx="960" cy="914722"/>
          </a:xfrm>
          <a:prstGeom prst="line">
            <a:avLst/>
          </a:prstGeom>
          <a:ln w="15875">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70" name="Connecteur droit 69">
            <a:extLst>
              <a:ext uri="{FF2B5EF4-FFF2-40B4-BE49-F238E27FC236}">
                <a16:creationId xmlns:a16="http://schemas.microsoft.com/office/drawing/2014/main" id="{5439FB7F-430A-7A9F-8896-F675A45DBBF5}"/>
              </a:ext>
            </a:extLst>
          </p:cNvPr>
          <p:cNvCxnSpPr>
            <a:cxnSpLocks/>
          </p:cNvCxnSpPr>
          <p:nvPr/>
        </p:nvCxnSpPr>
        <p:spPr>
          <a:xfrm flipH="1">
            <a:off x="2779826" y="3423308"/>
            <a:ext cx="2494" cy="121632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236" name="Connecteur droit 235">
            <a:extLst>
              <a:ext uri="{FF2B5EF4-FFF2-40B4-BE49-F238E27FC236}">
                <a16:creationId xmlns:a16="http://schemas.microsoft.com/office/drawing/2014/main" id="{011BF899-DC94-E6A4-5289-2735D0698F61}"/>
              </a:ext>
            </a:extLst>
          </p:cNvPr>
          <p:cNvCxnSpPr>
            <a:cxnSpLocks/>
          </p:cNvCxnSpPr>
          <p:nvPr/>
        </p:nvCxnSpPr>
        <p:spPr>
          <a:xfrm>
            <a:off x="4631331" y="2372609"/>
            <a:ext cx="0" cy="283250"/>
          </a:xfrm>
          <a:prstGeom prst="line">
            <a:avLst/>
          </a:prstGeom>
          <a:ln w="15875">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65" name="Espace réservé du texte 64">
            <a:extLst>
              <a:ext uri="{FF2B5EF4-FFF2-40B4-BE49-F238E27FC236}">
                <a16:creationId xmlns:a16="http://schemas.microsoft.com/office/drawing/2014/main" id="{79438975-1B8D-E3CC-9285-56C7E4DF67C4}"/>
              </a:ext>
            </a:extLst>
          </p:cNvPr>
          <p:cNvSpPr>
            <a:spLocks noGrp="1"/>
          </p:cNvSpPr>
          <p:nvPr>
            <p:ph type="body" sz="quarter" idx="10"/>
          </p:nvPr>
        </p:nvSpPr>
        <p:spPr/>
        <p:txBody>
          <a:bodyPr/>
          <a:lstStyle/>
          <a:p>
            <a:pPr>
              <a:lnSpc>
                <a:spcPct val="100000"/>
              </a:lnSpc>
              <a:spcBef>
                <a:spcPts val="0"/>
              </a:spcBef>
            </a:pPr>
            <a:r>
              <a:rPr lang="fr-FR" dirty="0"/>
              <a:t> schéma-type du parcours de formation </a:t>
            </a:r>
          </a:p>
          <a:p>
            <a:pPr>
              <a:lnSpc>
                <a:spcPct val="100000"/>
              </a:lnSpc>
              <a:spcBef>
                <a:spcPts val="0"/>
              </a:spcBef>
            </a:pPr>
            <a:r>
              <a:rPr lang="fr-FR" dirty="0"/>
              <a:t>Salarié en situation de handicap</a:t>
            </a:r>
          </a:p>
        </p:txBody>
      </p:sp>
      <p:sp>
        <p:nvSpPr>
          <p:cNvPr id="25" name="TextBox 2">
            <a:extLst>
              <a:ext uri="{FF2B5EF4-FFF2-40B4-BE49-F238E27FC236}">
                <a16:creationId xmlns:a16="http://schemas.microsoft.com/office/drawing/2014/main" id="{518EAEAE-11FE-D06E-E7D0-03444845DC79}"/>
              </a:ext>
            </a:extLst>
          </p:cNvPr>
          <p:cNvSpPr txBox="1"/>
          <p:nvPr/>
        </p:nvSpPr>
        <p:spPr>
          <a:xfrm>
            <a:off x="3902179" y="1841256"/>
            <a:ext cx="1458304" cy="344142"/>
          </a:xfrm>
          <a:prstGeom prst="roundRect">
            <a:avLst>
              <a:gd name="adj" fmla="val 7669"/>
            </a:avLst>
          </a:prstGeom>
          <a:solidFill>
            <a:srgbClr val="FFCB00"/>
          </a:solidFill>
          <a:ln>
            <a:solidFill>
              <a:srgbClr val="B08600"/>
            </a:solidFill>
            <a:prstDash val="solid"/>
          </a:ln>
          <a:effectLst>
            <a:outerShdw blurRad="50800" dist="38100" dir="2700000" algn="tl" rotWithShape="0">
              <a:prstClr val="black">
                <a:alpha val="40000"/>
              </a:prstClr>
            </a:outerShdw>
          </a:effectLst>
        </p:spPr>
        <p:txBody>
          <a:bodyPr wrap="square" tIns="36000" bIns="36000" rtlCol="0" anchor="ctr">
            <a:spAutoFit/>
          </a:bodyPr>
          <a:lstStyle/>
          <a:p>
            <a:pPr lvl="0" algn="ctr" defTabSz="914400">
              <a:defRPr/>
            </a:pPr>
            <a:r>
              <a:rPr lang="fr-FR" sz="800" b="1">
                <a:solidFill>
                  <a:schemeClr val="tx2"/>
                </a:solidFill>
                <a:latin typeface="Arial" panose="020B0604020202020204" pitchFamily="34" charset="0"/>
                <a:cs typeface="Arial" panose="020B0604020202020204" pitchFamily="34" charset="0"/>
              </a:rPr>
              <a:t>DIAGNOSTIC </a:t>
            </a:r>
            <a:br>
              <a:rPr lang="fr-FR" sz="800" b="1">
                <a:solidFill>
                  <a:schemeClr val="tx2"/>
                </a:solidFill>
                <a:latin typeface="Arial" panose="020B0604020202020204" pitchFamily="34" charset="0"/>
                <a:cs typeface="Arial" panose="020B0604020202020204" pitchFamily="34" charset="0"/>
              </a:rPr>
            </a:br>
            <a:r>
              <a:rPr lang="fr-FR" sz="800" b="1">
                <a:solidFill>
                  <a:schemeClr val="tx2"/>
                </a:solidFill>
                <a:latin typeface="Arial" panose="020B0604020202020204" pitchFamily="34" charset="0"/>
                <a:cs typeface="Arial" panose="020B0604020202020204" pitchFamily="34" charset="0"/>
              </a:rPr>
              <a:t>de la situation</a:t>
            </a:r>
          </a:p>
        </p:txBody>
      </p:sp>
      <p:sp>
        <p:nvSpPr>
          <p:cNvPr id="18" name="ZoneTexte 17">
            <a:extLst>
              <a:ext uri="{FF2B5EF4-FFF2-40B4-BE49-F238E27FC236}">
                <a16:creationId xmlns:a16="http://schemas.microsoft.com/office/drawing/2014/main" id="{0ED76682-4DDF-2FE6-F225-2A95E7CE008D}"/>
              </a:ext>
            </a:extLst>
          </p:cNvPr>
          <p:cNvSpPr txBox="1"/>
          <p:nvPr/>
        </p:nvSpPr>
        <p:spPr>
          <a:xfrm flipH="1">
            <a:off x="1896161" y="1565199"/>
            <a:ext cx="1768936" cy="589146"/>
          </a:xfrm>
          <a:prstGeom prst="wedgeEllipseCallout">
            <a:avLst>
              <a:gd name="adj1" fmla="val -62121"/>
              <a:gd name="adj2" fmla="val 13793"/>
            </a:avLst>
          </a:prstGeom>
          <a:solidFill>
            <a:srgbClr val="FFCB00">
              <a:alpha val="22000"/>
            </a:srgbClr>
          </a:solidFill>
        </p:spPr>
        <p:txBody>
          <a:bodyPr wrap="square" lIns="0" tIns="0" rIns="0" bIns="0" anchor="ctr">
            <a:noAutofit/>
          </a:bodyPr>
          <a:lstStyle/>
          <a:p>
            <a:pPr algn="ctr">
              <a:lnSpc>
                <a:spcPct val="90000"/>
              </a:lnSpc>
            </a:pPr>
            <a:r>
              <a:rPr lang="fr-FR" sz="800" i="1">
                <a:solidFill>
                  <a:srgbClr val="91720B"/>
                </a:solidFill>
                <a:effectLst/>
                <a:latin typeface="Times New Roman" panose="02020603050405020304" pitchFamily="18" charset="0"/>
                <a:cs typeface="Times New Roman" panose="02020603050405020304" pitchFamily="18" charset="0"/>
              </a:rPr>
              <a:t>Le salarié en poste dans son entreprise est amené à reconsidérer son parcours professionnel</a:t>
            </a:r>
          </a:p>
        </p:txBody>
      </p:sp>
      <p:sp>
        <p:nvSpPr>
          <p:cNvPr id="13" name="Rectangle 12">
            <a:extLst>
              <a:ext uri="{FF2B5EF4-FFF2-40B4-BE49-F238E27FC236}">
                <a16:creationId xmlns:a16="http://schemas.microsoft.com/office/drawing/2014/main" id="{00BB0CB9-1F3A-EC85-0266-7908B4537C3B}"/>
              </a:ext>
            </a:extLst>
          </p:cNvPr>
          <p:cNvSpPr/>
          <p:nvPr/>
        </p:nvSpPr>
        <p:spPr>
          <a:xfrm>
            <a:off x="7084875" y="1559970"/>
            <a:ext cx="289067" cy="1407931"/>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algn="ctr"/>
            <a:r>
              <a:rPr lang="fr-FR" sz="800" b="1"/>
              <a:t>AU PREALABLE</a:t>
            </a:r>
          </a:p>
        </p:txBody>
      </p:sp>
      <p:sp>
        <p:nvSpPr>
          <p:cNvPr id="74" name="Rectangle 73">
            <a:extLst>
              <a:ext uri="{FF2B5EF4-FFF2-40B4-BE49-F238E27FC236}">
                <a16:creationId xmlns:a16="http://schemas.microsoft.com/office/drawing/2014/main" id="{CDB7419E-45F5-45D7-327F-74ACF00E583D}"/>
              </a:ext>
            </a:extLst>
          </p:cNvPr>
          <p:cNvSpPr/>
          <p:nvPr/>
        </p:nvSpPr>
        <p:spPr>
          <a:xfrm>
            <a:off x="7084875" y="3016269"/>
            <a:ext cx="289067" cy="4909733"/>
          </a:xfrm>
          <a:prstGeom prst="rect">
            <a:avLst/>
          </a:prstGeom>
          <a:solidFill>
            <a:schemeClr val="accent2">
              <a:lumMod val="20000"/>
              <a:lumOff val="80000"/>
            </a:schemeClr>
          </a:solidFill>
          <a:ln>
            <a:solidFill>
              <a:schemeClr val="accent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algn="ctr"/>
            <a:r>
              <a:rPr lang="fr-FR" sz="800"/>
              <a:t>AVANT la </a:t>
            </a:r>
            <a:r>
              <a:rPr lang="fr-FR" sz="800" b="1"/>
              <a:t>formation</a:t>
            </a:r>
            <a:r>
              <a:rPr lang="fr-FR" sz="800"/>
              <a:t>  </a:t>
            </a:r>
          </a:p>
        </p:txBody>
      </p:sp>
      <p:sp>
        <p:nvSpPr>
          <p:cNvPr id="83" name="Flèche : bas 82">
            <a:extLst>
              <a:ext uri="{FF2B5EF4-FFF2-40B4-BE49-F238E27FC236}">
                <a16:creationId xmlns:a16="http://schemas.microsoft.com/office/drawing/2014/main" id="{EE366115-55D4-DD3A-3B43-6D9A3F187516}"/>
              </a:ext>
            </a:extLst>
          </p:cNvPr>
          <p:cNvSpPr/>
          <p:nvPr/>
        </p:nvSpPr>
        <p:spPr>
          <a:xfrm>
            <a:off x="4678029" y="2238312"/>
            <a:ext cx="81395" cy="202796"/>
          </a:xfrm>
          <a:prstGeom prst="downArrow">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4" name="Flèche : bas 83">
            <a:extLst>
              <a:ext uri="{FF2B5EF4-FFF2-40B4-BE49-F238E27FC236}">
                <a16:creationId xmlns:a16="http://schemas.microsoft.com/office/drawing/2014/main" id="{1C3BD59C-9693-B1B8-946F-37125D0A195D}"/>
              </a:ext>
            </a:extLst>
          </p:cNvPr>
          <p:cNvSpPr/>
          <p:nvPr/>
        </p:nvSpPr>
        <p:spPr>
          <a:xfrm>
            <a:off x="4468170" y="2238312"/>
            <a:ext cx="81395" cy="202796"/>
          </a:xfrm>
          <a:prstGeom prst="downArrow">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 name="Groupe 22">
            <a:extLst>
              <a:ext uri="{FF2B5EF4-FFF2-40B4-BE49-F238E27FC236}">
                <a16:creationId xmlns:a16="http://schemas.microsoft.com/office/drawing/2014/main" id="{3B78E088-2DA7-76F3-90ED-7B0298BED141}"/>
              </a:ext>
            </a:extLst>
          </p:cNvPr>
          <p:cNvGrpSpPr/>
          <p:nvPr/>
        </p:nvGrpSpPr>
        <p:grpSpPr>
          <a:xfrm>
            <a:off x="5441330" y="1847709"/>
            <a:ext cx="343564" cy="351796"/>
            <a:chOff x="1615707" y="3157073"/>
            <a:chExt cx="4279155" cy="4381678"/>
          </a:xfrm>
        </p:grpSpPr>
        <p:sp>
          <p:nvSpPr>
            <p:cNvPr id="47" name="Forme libre 9">
              <a:extLst>
                <a:ext uri="{FF2B5EF4-FFF2-40B4-BE49-F238E27FC236}">
                  <a16:creationId xmlns:a16="http://schemas.microsoft.com/office/drawing/2014/main" id="{CA77EB82-45FB-CF26-6C1D-91FF47317C29}"/>
                </a:ext>
              </a:extLst>
            </p:cNvPr>
            <p:cNvSpPr/>
            <p:nvPr/>
          </p:nvSpPr>
          <p:spPr>
            <a:xfrm>
              <a:off x="1615707" y="3157073"/>
              <a:ext cx="4251528" cy="3748922"/>
            </a:xfrm>
            <a:custGeom>
              <a:avLst/>
              <a:gdLst>
                <a:gd name="connsiteX0" fmla="*/ 3500392 w 4251528"/>
                <a:gd name="connsiteY0" fmla="*/ 259925 h 3748922"/>
                <a:gd name="connsiteX1" fmla="*/ 2407589 w 4251528"/>
                <a:gd name="connsiteY1" fmla="*/ 43993 h 3748922"/>
                <a:gd name="connsiteX2" fmla="*/ 1176863 w 4251528"/>
                <a:gd name="connsiteY2" fmla="*/ 1114127 h 3748922"/>
                <a:gd name="connsiteX3" fmla="*/ 496778 w 4251528"/>
                <a:gd name="connsiteY3" fmla="*/ 1523797 h 3748922"/>
                <a:gd name="connsiteX4" fmla="*/ 439819 w 4251528"/>
                <a:gd name="connsiteY4" fmla="*/ 3455562 h 3748922"/>
                <a:gd name="connsiteX5" fmla="*/ 2263380 w 4251528"/>
                <a:gd name="connsiteY5" fmla="*/ 3582626 h 3748922"/>
                <a:gd name="connsiteX6" fmla="*/ 4050461 w 4251528"/>
                <a:gd name="connsiteY6" fmla="*/ 2442388 h 3748922"/>
                <a:gd name="connsiteX7" fmla="*/ 3500392 w 4251528"/>
                <a:gd name="connsiteY7" fmla="*/ 259925 h 3748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51528" h="3748922">
                  <a:moveTo>
                    <a:pt x="3500392" y="259925"/>
                  </a:moveTo>
                  <a:cubicBezTo>
                    <a:pt x="3500392" y="259925"/>
                    <a:pt x="3025380" y="-128029"/>
                    <a:pt x="2407589" y="43993"/>
                  </a:cubicBezTo>
                  <a:cubicBezTo>
                    <a:pt x="1789797" y="215919"/>
                    <a:pt x="1531193" y="748176"/>
                    <a:pt x="1176863" y="1114127"/>
                  </a:cubicBezTo>
                  <a:cubicBezTo>
                    <a:pt x="991316" y="1305770"/>
                    <a:pt x="717282" y="1376350"/>
                    <a:pt x="496778" y="1523797"/>
                  </a:cubicBezTo>
                  <a:cubicBezTo>
                    <a:pt x="-208072" y="1995380"/>
                    <a:pt x="-103678" y="3055512"/>
                    <a:pt x="439819" y="3455562"/>
                  </a:cubicBezTo>
                  <a:cubicBezTo>
                    <a:pt x="910354" y="3801891"/>
                    <a:pt x="1498332" y="3838086"/>
                    <a:pt x="2263380" y="3582626"/>
                  </a:cubicBezTo>
                  <a:cubicBezTo>
                    <a:pt x="3028523" y="3327165"/>
                    <a:pt x="3576021" y="3173813"/>
                    <a:pt x="4050461" y="2442388"/>
                  </a:cubicBezTo>
                  <a:cubicBezTo>
                    <a:pt x="4524996" y="1710963"/>
                    <a:pt x="4085513" y="786371"/>
                    <a:pt x="3500392" y="259925"/>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grpSp>
          <p:nvGrpSpPr>
            <p:cNvPr id="80" name="Graphique 5">
              <a:extLst>
                <a:ext uri="{FF2B5EF4-FFF2-40B4-BE49-F238E27FC236}">
                  <a16:creationId xmlns:a16="http://schemas.microsoft.com/office/drawing/2014/main" id="{E039026F-8E79-6CE9-46CE-D00B3B94C5A9}"/>
                </a:ext>
              </a:extLst>
            </p:cNvPr>
            <p:cNvGrpSpPr/>
            <p:nvPr/>
          </p:nvGrpSpPr>
          <p:grpSpPr>
            <a:xfrm>
              <a:off x="1628425" y="4968430"/>
              <a:ext cx="4266437" cy="2570321"/>
              <a:chOff x="1628425" y="4968430"/>
              <a:chExt cx="4266437" cy="2570321"/>
            </a:xfrm>
            <a:solidFill>
              <a:srgbClr val="263238"/>
            </a:solidFill>
          </p:grpSpPr>
          <p:sp>
            <p:nvSpPr>
              <p:cNvPr id="176" name="Forme libre 15">
                <a:extLst>
                  <a:ext uri="{FF2B5EF4-FFF2-40B4-BE49-F238E27FC236}">
                    <a16:creationId xmlns:a16="http://schemas.microsoft.com/office/drawing/2014/main" id="{B2EC0810-056F-84EE-F7D8-ABB37ABBC270}"/>
                  </a:ext>
                </a:extLst>
              </p:cNvPr>
              <p:cNvSpPr/>
              <p:nvPr/>
            </p:nvSpPr>
            <p:spPr>
              <a:xfrm>
                <a:off x="1628425" y="4968430"/>
                <a:ext cx="4266437" cy="2570321"/>
              </a:xfrm>
              <a:custGeom>
                <a:avLst/>
                <a:gdLst>
                  <a:gd name="connsiteX0" fmla="*/ 2133219 w 4266437"/>
                  <a:gd name="connsiteY0" fmla="*/ 0 h 2570321"/>
                  <a:gd name="connsiteX1" fmla="*/ 474917 w 4266437"/>
                  <a:gd name="connsiteY1" fmla="*/ 476631 h 2570321"/>
                  <a:gd name="connsiteX2" fmla="*/ 543020 w 4266437"/>
                  <a:gd name="connsiteY2" fmla="*/ 509873 h 2570321"/>
                  <a:gd name="connsiteX3" fmla="*/ 2089309 w 4266437"/>
                  <a:gd name="connsiteY3" fmla="*/ 53150 h 2570321"/>
                  <a:gd name="connsiteX4" fmla="*/ 2089309 w 4266437"/>
                  <a:gd name="connsiteY4" fmla="*/ 203645 h 2570321"/>
                  <a:gd name="connsiteX5" fmla="*/ 337566 w 4266437"/>
                  <a:gd name="connsiteY5" fmla="*/ 1285018 h 2570321"/>
                  <a:gd name="connsiteX6" fmla="*/ 562070 w 4266437"/>
                  <a:gd name="connsiteY6" fmla="*/ 1808226 h 2570321"/>
                  <a:gd name="connsiteX7" fmla="*/ 346234 w 4266437"/>
                  <a:gd name="connsiteY7" fmla="*/ 1886998 h 2570321"/>
                  <a:gd name="connsiteX8" fmla="*/ 87725 w 4266437"/>
                  <a:gd name="connsiteY8" fmla="*/ 1284923 h 2570321"/>
                  <a:gd name="connsiteX9" fmla="*/ 341090 w 4266437"/>
                  <a:gd name="connsiteY9" fmla="*/ 690372 h 2570321"/>
                  <a:gd name="connsiteX10" fmla="*/ 264319 w 4266437"/>
                  <a:gd name="connsiteY10" fmla="*/ 664845 h 2570321"/>
                  <a:gd name="connsiteX11" fmla="*/ 0 w 4266437"/>
                  <a:gd name="connsiteY11" fmla="*/ 1284923 h 2570321"/>
                  <a:gd name="connsiteX12" fmla="*/ 377381 w 4266437"/>
                  <a:gd name="connsiteY12" fmla="*/ 2014919 h 2570321"/>
                  <a:gd name="connsiteX13" fmla="*/ 1346168 w 4266437"/>
                  <a:gd name="connsiteY13" fmla="*/ 2479644 h 2570321"/>
                  <a:gd name="connsiteX14" fmla="*/ 1378553 w 4266437"/>
                  <a:gd name="connsiteY14" fmla="*/ 2430495 h 2570321"/>
                  <a:gd name="connsiteX15" fmla="*/ 390620 w 4266437"/>
                  <a:gd name="connsiteY15" fmla="*/ 1932527 h 2570321"/>
                  <a:gd name="connsiteX16" fmla="*/ 606552 w 4266437"/>
                  <a:gd name="connsiteY16" fmla="*/ 1853851 h 2570321"/>
                  <a:gd name="connsiteX17" fmla="*/ 2133219 w 4266437"/>
                  <a:gd name="connsiteY17" fmla="*/ 2366772 h 2570321"/>
                  <a:gd name="connsiteX18" fmla="*/ 3928777 w 4266437"/>
                  <a:gd name="connsiteY18" fmla="*/ 1285113 h 2570321"/>
                  <a:gd name="connsiteX19" fmla="*/ 3100388 w 4266437"/>
                  <a:gd name="connsiteY19" fmla="*/ 373571 h 2570321"/>
                  <a:gd name="connsiteX20" fmla="*/ 3053048 w 4266437"/>
                  <a:gd name="connsiteY20" fmla="*/ 418052 h 2570321"/>
                  <a:gd name="connsiteX21" fmla="*/ 3841052 w 4266437"/>
                  <a:gd name="connsiteY21" fmla="*/ 1285113 h 2570321"/>
                  <a:gd name="connsiteX22" fmla="*/ 3021044 w 4266437"/>
                  <a:gd name="connsiteY22" fmla="*/ 2163699 h 2570321"/>
                  <a:gd name="connsiteX23" fmla="*/ 2908459 w 4266437"/>
                  <a:gd name="connsiteY23" fmla="*/ 2055971 h 2570321"/>
                  <a:gd name="connsiteX24" fmla="*/ 3414713 w 4266437"/>
                  <a:gd name="connsiteY24" fmla="*/ 1748600 h 2570321"/>
                  <a:gd name="connsiteX25" fmla="*/ 3339560 w 4266437"/>
                  <a:gd name="connsiteY25" fmla="*/ 1721358 h 2570321"/>
                  <a:gd name="connsiteX26" fmla="*/ 2133219 w 4266437"/>
                  <a:gd name="connsiteY26" fmla="*/ 2132648 h 2570321"/>
                  <a:gd name="connsiteX27" fmla="*/ 1028510 w 4266437"/>
                  <a:gd name="connsiteY27" fmla="*/ 1809941 h 2570321"/>
                  <a:gd name="connsiteX28" fmla="*/ 959644 w 4266437"/>
                  <a:gd name="connsiteY28" fmla="*/ 1842706 h 2570321"/>
                  <a:gd name="connsiteX29" fmla="*/ 1351407 w 4266437"/>
                  <a:gd name="connsiteY29" fmla="*/ 2052923 h 2570321"/>
                  <a:gd name="connsiteX30" fmla="*/ 1243203 w 4266437"/>
                  <a:gd name="connsiteY30" fmla="*/ 2162937 h 2570321"/>
                  <a:gd name="connsiteX31" fmla="*/ 425387 w 4266437"/>
                  <a:gd name="connsiteY31" fmla="*/ 1285208 h 2570321"/>
                  <a:gd name="connsiteX32" fmla="*/ 2133314 w 4266437"/>
                  <a:gd name="connsiteY32" fmla="*/ 256318 h 2570321"/>
                  <a:gd name="connsiteX33" fmla="*/ 2837593 w 4266437"/>
                  <a:gd name="connsiteY33" fmla="*/ 347567 h 2570321"/>
                  <a:gd name="connsiteX34" fmla="*/ 2873788 w 4266437"/>
                  <a:gd name="connsiteY34" fmla="*/ 299466 h 2570321"/>
                  <a:gd name="connsiteX35" fmla="*/ 2177129 w 4266437"/>
                  <a:gd name="connsiteY35" fmla="*/ 203835 h 2570321"/>
                  <a:gd name="connsiteX36" fmla="*/ 2177129 w 4266437"/>
                  <a:gd name="connsiteY36" fmla="*/ 53340 h 2570321"/>
                  <a:gd name="connsiteX37" fmla="*/ 4178713 w 4266437"/>
                  <a:gd name="connsiteY37" fmla="*/ 1285208 h 2570321"/>
                  <a:gd name="connsiteX38" fmla="*/ 2133219 w 4266437"/>
                  <a:gd name="connsiteY38" fmla="*/ 2517458 h 2570321"/>
                  <a:gd name="connsiteX39" fmla="*/ 1722025 w 4266437"/>
                  <a:gd name="connsiteY39" fmla="*/ 2492597 h 2570321"/>
                  <a:gd name="connsiteX40" fmla="*/ 1704499 w 4266437"/>
                  <a:gd name="connsiteY40" fmla="*/ 2544318 h 2570321"/>
                  <a:gd name="connsiteX41" fmla="*/ 2133314 w 4266437"/>
                  <a:gd name="connsiteY41" fmla="*/ 2570321 h 2570321"/>
                  <a:gd name="connsiteX42" fmla="*/ 4266438 w 4266437"/>
                  <a:gd name="connsiteY42" fmla="*/ 1285304 h 2570321"/>
                  <a:gd name="connsiteX43" fmla="*/ 2133219 w 4266437"/>
                  <a:gd name="connsiteY43" fmla="*/ 0 h 2570321"/>
                  <a:gd name="connsiteX44" fmla="*/ 1427417 w 4266437"/>
                  <a:gd name="connsiteY44" fmla="*/ 2079117 h 2570321"/>
                  <a:gd name="connsiteX45" fmla="*/ 2133219 w 4266437"/>
                  <a:gd name="connsiteY45" fmla="*/ 2185321 h 2570321"/>
                  <a:gd name="connsiteX46" fmla="*/ 2832068 w 4266437"/>
                  <a:gd name="connsiteY46" fmla="*/ 2081975 h 2570321"/>
                  <a:gd name="connsiteX47" fmla="*/ 2945035 w 4266437"/>
                  <a:gd name="connsiteY47" fmla="*/ 2190083 h 2570321"/>
                  <a:gd name="connsiteX48" fmla="*/ 2133219 w 4266437"/>
                  <a:gd name="connsiteY48" fmla="*/ 2313908 h 2570321"/>
                  <a:gd name="connsiteX49" fmla="*/ 1319117 w 4266437"/>
                  <a:gd name="connsiteY49" fmla="*/ 2189321 h 2570321"/>
                  <a:gd name="connsiteX50" fmla="*/ 1427417 w 4266437"/>
                  <a:gd name="connsiteY50" fmla="*/ 2079117 h 257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266437" h="2570321">
                    <a:moveTo>
                      <a:pt x="2133219" y="0"/>
                    </a:moveTo>
                    <a:cubicBezTo>
                      <a:pt x="1486757" y="0"/>
                      <a:pt x="882301" y="173736"/>
                      <a:pt x="474917" y="476631"/>
                    </a:cubicBezTo>
                    <a:lnTo>
                      <a:pt x="543020" y="509873"/>
                    </a:lnTo>
                    <a:cubicBezTo>
                      <a:pt x="924497" y="226219"/>
                      <a:pt x="1485995" y="60865"/>
                      <a:pt x="2089309" y="53150"/>
                    </a:cubicBezTo>
                    <a:lnTo>
                      <a:pt x="2089309" y="203645"/>
                    </a:lnTo>
                    <a:cubicBezTo>
                      <a:pt x="1119378" y="217742"/>
                      <a:pt x="337566" y="697421"/>
                      <a:pt x="337566" y="1285018"/>
                    </a:cubicBezTo>
                    <a:cubicBezTo>
                      <a:pt x="337566" y="1474661"/>
                      <a:pt x="419100" y="1653064"/>
                      <a:pt x="562070" y="1808226"/>
                    </a:cubicBezTo>
                    <a:lnTo>
                      <a:pt x="346234" y="1886998"/>
                    </a:lnTo>
                    <a:cubicBezTo>
                      <a:pt x="179927" y="1707452"/>
                      <a:pt x="87725" y="1501521"/>
                      <a:pt x="87725" y="1284923"/>
                    </a:cubicBezTo>
                    <a:cubicBezTo>
                      <a:pt x="87725" y="1076897"/>
                      <a:pt x="175355" y="871347"/>
                      <a:pt x="341090" y="690372"/>
                    </a:cubicBezTo>
                    <a:lnTo>
                      <a:pt x="264319" y="664845"/>
                    </a:lnTo>
                    <a:cubicBezTo>
                      <a:pt x="91440" y="853630"/>
                      <a:pt x="0" y="1068038"/>
                      <a:pt x="0" y="1284923"/>
                    </a:cubicBezTo>
                    <a:cubicBezTo>
                      <a:pt x="0" y="1547431"/>
                      <a:pt x="130493" y="1799844"/>
                      <a:pt x="377381" y="2014919"/>
                    </a:cubicBezTo>
                    <a:cubicBezTo>
                      <a:pt x="618554" y="2225040"/>
                      <a:pt x="953548" y="2385727"/>
                      <a:pt x="1346168" y="2479644"/>
                    </a:cubicBezTo>
                    <a:lnTo>
                      <a:pt x="1378553" y="2430495"/>
                    </a:lnTo>
                    <a:cubicBezTo>
                      <a:pt x="957167" y="2329720"/>
                      <a:pt x="616172" y="2153127"/>
                      <a:pt x="390620" y="1932527"/>
                    </a:cubicBezTo>
                    <a:lnTo>
                      <a:pt x="606552" y="1853851"/>
                    </a:lnTo>
                    <a:cubicBezTo>
                      <a:pt x="923544" y="2161413"/>
                      <a:pt x="1489234" y="2366772"/>
                      <a:pt x="2133219" y="2366772"/>
                    </a:cubicBezTo>
                    <a:cubicBezTo>
                      <a:pt x="3123343" y="2366772"/>
                      <a:pt x="3928777" y="1881569"/>
                      <a:pt x="3928777" y="1285113"/>
                    </a:cubicBezTo>
                    <a:cubicBezTo>
                      <a:pt x="3928777" y="914495"/>
                      <a:pt x="3619119" y="573786"/>
                      <a:pt x="3100388" y="373571"/>
                    </a:cubicBezTo>
                    <a:lnTo>
                      <a:pt x="3053048" y="418052"/>
                    </a:lnTo>
                    <a:cubicBezTo>
                      <a:pt x="3546443" y="608457"/>
                      <a:pt x="3841052" y="932593"/>
                      <a:pt x="3841052" y="1285113"/>
                    </a:cubicBezTo>
                    <a:cubicBezTo>
                      <a:pt x="3841052" y="1656683"/>
                      <a:pt x="3512344" y="1982819"/>
                      <a:pt x="3021044" y="2163699"/>
                    </a:cubicBezTo>
                    <a:lnTo>
                      <a:pt x="2908459" y="2055971"/>
                    </a:lnTo>
                    <a:cubicBezTo>
                      <a:pt x="3112008" y="1981581"/>
                      <a:pt x="3286221" y="1877282"/>
                      <a:pt x="3414713" y="1748600"/>
                    </a:cubicBezTo>
                    <a:lnTo>
                      <a:pt x="3339560" y="1721358"/>
                    </a:lnTo>
                    <a:cubicBezTo>
                      <a:pt x="3082385" y="1978914"/>
                      <a:pt x="2631377" y="2132648"/>
                      <a:pt x="2133219" y="2132648"/>
                    </a:cubicBezTo>
                    <a:cubicBezTo>
                      <a:pt x="1700022" y="2132648"/>
                      <a:pt x="1297305" y="2015014"/>
                      <a:pt x="1028510" y="1809941"/>
                    </a:cubicBezTo>
                    <a:lnTo>
                      <a:pt x="959644" y="1842706"/>
                    </a:lnTo>
                    <a:cubicBezTo>
                      <a:pt x="1070801" y="1927479"/>
                      <a:pt x="1203579" y="1998155"/>
                      <a:pt x="1351407" y="2052923"/>
                    </a:cubicBezTo>
                    <a:lnTo>
                      <a:pt x="1243203" y="2162937"/>
                    </a:lnTo>
                    <a:cubicBezTo>
                      <a:pt x="753047" y="1981867"/>
                      <a:pt x="425387" y="1656207"/>
                      <a:pt x="425387" y="1285208"/>
                    </a:cubicBezTo>
                    <a:cubicBezTo>
                      <a:pt x="425387" y="717899"/>
                      <a:pt x="1191578" y="256318"/>
                      <a:pt x="2133314" y="256318"/>
                    </a:cubicBezTo>
                    <a:cubicBezTo>
                      <a:pt x="2378869" y="256318"/>
                      <a:pt x="2615851" y="286988"/>
                      <a:pt x="2837593" y="347567"/>
                    </a:cubicBezTo>
                    <a:lnTo>
                      <a:pt x="2873788" y="299466"/>
                    </a:lnTo>
                    <a:cubicBezTo>
                      <a:pt x="2653760" y="239363"/>
                      <a:pt x="2419636" y="207264"/>
                      <a:pt x="2177129" y="203835"/>
                    </a:cubicBezTo>
                    <a:lnTo>
                      <a:pt x="2177129" y="53340"/>
                    </a:lnTo>
                    <a:cubicBezTo>
                      <a:pt x="3284792" y="67437"/>
                      <a:pt x="4178713" y="614648"/>
                      <a:pt x="4178713" y="1285208"/>
                    </a:cubicBezTo>
                    <a:cubicBezTo>
                      <a:pt x="4178713" y="1964627"/>
                      <a:pt x="3261170" y="2517458"/>
                      <a:pt x="2133219" y="2517458"/>
                    </a:cubicBezTo>
                    <a:cubicBezTo>
                      <a:pt x="1994821" y="2517458"/>
                      <a:pt x="1856423" y="2509076"/>
                      <a:pt x="1722025" y="2492597"/>
                    </a:cubicBezTo>
                    <a:lnTo>
                      <a:pt x="1704499" y="2544318"/>
                    </a:lnTo>
                    <a:cubicBezTo>
                      <a:pt x="1844707" y="2561558"/>
                      <a:pt x="1989011" y="2570321"/>
                      <a:pt x="2133314" y="2570321"/>
                    </a:cubicBezTo>
                    <a:cubicBezTo>
                      <a:pt x="3309557" y="2570321"/>
                      <a:pt x="4266438" y="1993868"/>
                      <a:pt x="4266438" y="1285304"/>
                    </a:cubicBezTo>
                    <a:cubicBezTo>
                      <a:pt x="4266343" y="576453"/>
                      <a:pt x="3309366" y="0"/>
                      <a:pt x="2133219" y="0"/>
                    </a:cubicBezTo>
                    <a:close/>
                    <a:moveTo>
                      <a:pt x="1427417" y="2079117"/>
                    </a:moveTo>
                    <a:cubicBezTo>
                      <a:pt x="1641158" y="2148173"/>
                      <a:pt x="1882331" y="2185321"/>
                      <a:pt x="2133219" y="2185321"/>
                    </a:cubicBezTo>
                    <a:cubicBezTo>
                      <a:pt x="2382774" y="2185321"/>
                      <a:pt x="2621185" y="2148936"/>
                      <a:pt x="2832068" y="2081975"/>
                    </a:cubicBezTo>
                    <a:lnTo>
                      <a:pt x="2945035" y="2190083"/>
                    </a:lnTo>
                    <a:cubicBezTo>
                      <a:pt x="2703481" y="2269046"/>
                      <a:pt x="2426875" y="2313908"/>
                      <a:pt x="2133219" y="2313908"/>
                    </a:cubicBezTo>
                    <a:cubicBezTo>
                      <a:pt x="1838611" y="2313908"/>
                      <a:pt x="1561243" y="2268760"/>
                      <a:pt x="1319117" y="2189321"/>
                    </a:cubicBezTo>
                    <a:lnTo>
                      <a:pt x="1427417" y="2079117"/>
                    </a:lnTo>
                    <a:close/>
                  </a:path>
                </a:pathLst>
              </a:custGeom>
              <a:solidFill>
                <a:schemeClr val="accent2"/>
              </a:solidFill>
              <a:ln w="9525" cap="flat">
                <a:noFill/>
                <a:prstDash val="solid"/>
                <a:miter/>
              </a:ln>
            </p:spPr>
            <p:txBody>
              <a:bodyPr rtlCol="0" anchor="ctr"/>
              <a:lstStyle/>
              <a:p>
                <a:endParaRPr lang="fr-FR"/>
              </a:p>
            </p:txBody>
          </p:sp>
          <p:sp>
            <p:nvSpPr>
              <p:cNvPr id="177" name="Forme libre 27">
                <a:extLst>
                  <a:ext uri="{FF2B5EF4-FFF2-40B4-BE49-F238E27FC236}">
                    <a16:creationId xmlns:a16="http://schemas.microsoft.com/office/drawing/2014/main" id="{B46623D0-22FF-643F-57B5-A4FA75C08340}"/>
                  </a:ext>
                </a:extLst>
              </p:cNvPr>
              <p:cNvSpPr/>
              <p:nvPr/>
            </p:nvSpPr>
            <p:spPr>
              <a:xfrm>
                <a:off x="2267171" y="5353240"/>
                <a:ext cx="2988944" cy="1575339"/>
              </a:xfrm>
              <a:custGeom>
                <a:avLst/>
                <a:gdLst>
                  <a:gd name="connsiteX0" fmla="*/ 2877788 w 2988944"/>
                  <a:gd name="connsiteY0" fmla="*/ 1241584 h 1575339"/>
                  <a:gd name="connsiteX1" fmla="*/ 2988945 w 2988944"/>
                  <a:gd name="connsiteY1" fmla="*/ 900303 h 1575339"/>
                  <a:gd name="connsiteX2" fmla="*/ 1494377 w 2988944"/>
                  <a:gd name="connsiteY2" fmla="*/ 0 h 1575339"/>
                  <a:gd name="connsiteX3" fmla="*/ 534734 w 2988944"/>
                  <a:gd name="connsiteY3" fmla="*/ 210121 h 1575339"/>
                  <a:gd name="connsiteX4" fmla="*/ 591122 w 2988944"/>
                  <a:gd name="connsiteY4" fmla="*/ 250603 h 1575339"/>
                  <a:gd name="connsiteX5" fmla="*/ 1494473 w 2988944"/>
                  <a:gd name="connsiteY5" fmla="*/ 52864 h 1575339"/>
                  <a:gd name="connsiteX6" fmla="*/ 2133029 w 2988944"/>
                  <a:gd name="connsiteY6" fmla="*/ 145256 h 1575339"/>
                  <a:gd name="connsiteX7" fmla="*/ 2010918 w 2988944"/>
                  <a:gd name="connsiteY7" fmla="*/ 301561 h 1575339"/>
                  <a:gd name="connsiteX8" fmla="*/ 1494473 w 2988944"/>
                  <a:gd name="connsiteY8" fmla="*/ 225266 h 1575339"/>
                  <a:gd name="connsiteX9" fmla="*/ 1281113 w 2988944"/>
                  <a:gd name="connsiteY9" fmla="*/ 237458 h 1575339"/>
                  <a:gd name="connsiteX10" fmla="*/ 1297686 w 2988944"/>
                  <a:gd name="connsiteY10" fmla="*/ 289369 h 1575339"/>
                  <a:gd name="connsiteX11" fmla="*/ 1494473 w 2988944"/>
                  <a:gd name="connsiteY11" fmla="*/ 278130 h 1575339"/>
                  <a:gd name="connsiteX12" fmla="*/ 2526602 w 2988944"/>
                  <a:gd name="connsiteY12" fmla="*/ 884777 h 1575339"/>
                  <a:gd name="connsiteX13" fmla="*/ 2231898 w 2988944"/>
                  <a:gd name="connsiteY13" fmla="*/ 884777 h 1575339"/>
                  <a:gd name="connsiteX14" fmla="*/ 2100072 w 2988944"/>
                  <a:gd name="connsiteY14" fmla="*/ 646176 h 1575339"/>
                  <a:gd name="connsiteX15" fmla="*/ 2028158 w 2988944"/>
                  <a:gd name="connsiteY15" fmla="*/ 676370 h 1575339"/>
                  <a:gd name="connsiteX16" fmla="*/ 2144649 w 2988944"/>
                  <a:gd name="connsiteY16" fmla="*/ 900208 h 1575339"/>
                  <a:gd name="connsiteX17" fmla="*/ 1547241 w 2988944"/>
                  <a:gd name="connsiteY17" fmla="*/ 1290637 h 1575339"/>
                  <a:gd name="connsiteX18" fmla="*/ 1554289 w 2988944"/>
                  <a:gd name="connsiteY18" fmla="*/ 1343311 h 1575339"/>
                  <a:gd name="connsiteX19" fmla="*/ 1821275 w 2988944"/>
                  <a:gd name="connsiteY19" fmla="*/ 1298448 h 1575339"/>
                  <a:gd name="connsiteX20" fmla="*/ 1974342 w 2988944"/>
                  <a:gd name="connsiteY20" fmla="*/ 1450848 h 1575339"/>
                  <a:gd name="connsiteX21" fmla="*/ 1494473 w 2988944"/>
                  <a:gd name="connsiteY21" fmla="*/ 1522381 h 1575339"/>
                  <a:gd name="connsiteX22" fmla="*/ 632936 w 2988944"/>
                  <a:gd name="connsiteY22" fmla="*/ 1242822 h 1575339"/>
                  <a:gd name="connsiteX23" fmla="*/ 890683 w 2988944"/>
                  <a:gd name="connsiteY23" fmla="*/ 1156049 h 1575339"/>
                  <a:gd name="connsiteX24" fmla="*/ 1207198 w 2988944"/>
                  <a:gd name="connsiteY24" fmla="*/ 1309783 h 1575339"/>
                  <a:gd name="connsiteX25" fmla="*/ 1241393 w 2988944"/>
                  <a:gd name="connsiteY25" fmla="*/ 1261110 h 1575339"/>
                  <a:gd name="connsiteX26" fmla="*/ 1177862 w 2988944"/>
                  <a:gd name="connsiteY26" fmla="*/ 1242441 h 1575339"/>
                  <a:gd name="connsiteX27" fmla="*/ 1308926 w 2988944"/>
                  <a:gd name="connsiteY27" fmla="*/ 1119568 h 1575339"/>
                  <a:gd name="connsiteX28" fmla="*/ 1494377 w 2988944"/>
                  <a:gd name="connsiteY28" fmla="*/ 1146524 h 1575339"/>
                  <a:gd name="connsiteX29" fmla="*/ 1590675 w 2988944"/>
                  <a:gd name="connsiteY29" fmla="*/ 1139666 h 1575339"/>
                  <a:gd name="connsiteX30" fmla="*/ 1570101 w 2988944"/>
                  <a:gd name="connsiteY30" fmla="*/ 1088327 h 1575339"/>
                  <a:gd name="connsiteX31" fmla="*/ 1494377 w 2988944"/>
                  <a:gd name="connsiteY31" fmla="*/ 1093756 h 1575339"/>
                  <a:gd name="connsiteX32" fmla="*/ 1173194 w 2988944"/>
                  <a:gd name="connsiteY32" fmla="*/ 900303 h 1575339"/>
                  <a:gd name="connsiteX33" fmla="*/ 1494377 w 2988944"/>
                  <a:gd name="connsiteY33" fmla="*/ 706850 h 1575339"/>
                  <a:gd name="connsiteX34" fmla="*/ 1815560 w 2988944"/>
                  <a:gd name="connsiteY34" fmla="*/ 900303 h 1575339"/>
                  <a:gd name="connsiteX35" fmla="*/ 1739170 w 2988944"/>
                  <a:gd name="connsiteY35" fmla="*/ 1025557 h 1575339"/>
                  <a:gd name="connsiteX36" fmla="*/ 1805940 w 2988944"/>
                  <a:gd name="connsiteY36" fmla="*/ 1059847 h 1575339"/>
                  <a:gd name="connsiteX37" fmla="*/ 1903286 w 2988944"/>
                  <a:gd name="connsiteY37" fmla="*/ 900303 h 1575339"/>
                  <a:gd name="connsiteX38" fmla="*/ 1494377 w 2988944"/>
                  <a:gd name="connsiteY38" fmla="*/ 653986 h 1575339"/>
                  <a:gd name="connsiteX39" fmla="*/ 1306639 w 2988944"/>
                  <a:gd name="connsiteY39" fmla="*/ 681609 h 1575339"/>
                  <a:gd name="connsiteX40" fmla="*/ 1173861 w 2988944"/>
                  <a:gd name="connsiteY40" fmla="*/ 559499 h 1575339"/>
                  <a:gd name="connsiteX41" fmla="*/ 1494377 w 2988944"/>
                  <a:gd name="connsiteY41" fmla="*/ 508635 h 1575339"/>
                  <a:gd name="connsiteX42" fmla="*/ 1876520 w 2988944"/>
                  <a:gd name="connsiteY42" fmla="*/ 583406 h 1575339"/>
                  <a:gd name="connsiteX43" fmla="*/ 1928146 w 2988944"/>
                  <a:gd name="connsiteY43" fmla="*/ 540639 h 1575339"/>
                  <a:gd name="connsiteX44" fmla="*/ 1494473 w 2988944"/>
                  <a:gd name="connsiteY44" fmla="*/ 455771 h 1575339"/>
                  <a:gd name="connsiteX45" fmla="*/ 876109 w 2988944"/>
                  <a:gd name="connsiteY45" fmla="*/ 657606 h 1575339"/>
                  <a:gd name="connsiteX46" fmla="*/ 949547 w 2988944"/>
                  <a:gd name="connsiteY46" fmla="*/ 686467 h 1575339"/>
                  <a:gd name="connsiteX47" fmla="*/ 1100804 w 2988944"/>
                  <a:gd name="connsiteY47" fmla="*/ 588645 h 1575339"/>
                  <a:gd name="connsiteX48" fmla="*/ 1233678 w 2988944"/>
                  <a:gd name="connsiteY48" fmla="*/ 710756 h 1575339"/>
                  <a:gd name="connsiteX49" fmla="*/ 1085660 w 2988944"/>
                  <a:gd name="connsiteY49" fmla="*/ 900303 h 1575339"/>
                  <a:gd name="connsiteX50" fmla="*/ 1235678 w 2988944"/>
                  <a:gd name="connsiteY50" fmla="*/ 1090803 h 1575339"/>
                  <a:gd name="connsiteX51" fmla="*/ 1104424 w 2988944"/>
                  <a:gd name="connsiteY51" fmla="*/ 1213771 h 1575339"/>
                  <a:gd name="connsiteX52" fmla="*/ 844296 w 2988944"/>
                  <a:gd name="connsiteY52" fmla="*/ 900303 h 1575339"/>
                  <a:gd name="connsiteX53" fmla="*/ 863918 w 2988944"/>
                  <a:gd name="connsiteY53" fmla="*/ 804291 h 1575339"/>
                  <a:gd name="connsiteX54" fmla="*/ 778859 w 2988944"/>
                  <a:gd name="connsiteY54" fmla="*/ 791432 h 1575339"/>
                  <a:gd name="connsiteX55" fmla="*/ 756571 w 2988944"/>
                  <a:gd name="connsiteY55" fmla="*/ 900303 h 1575339"/>
                  <a:gd name="connsiteX56" fmla="*/ 844677 w 2988944"/>
                  <a:gd name="connsiteY56" fmla="*/ 1111091 h 1575339"/>
                  <a:gd name="connsiteX57" fmla="*/ 587597 w 2988944"/>
                  <a:gd name="connsiteY57" fmla="*/ 1197674 h 1575339"/>
                  <a:gd name="connsiteX58" fmla="*/ 461772 w 2988944"/>
                  <a:gd name="connsiteY58" fmla="*/ 900303 h 1575339"/>
                  <a:gd name="connsiteX59" fmla="*/ 1047941 w 2988944"/>
                  <a:gd name="connsiteY59" fmla="*/ 339185 h 1575339"/>
                  <a:gd name="connsiteX60" fmla="*/ 1009936 w 2988944"/>
                  <a:gd name="connsiteY60" fmla="*/ 291560 h 1575339"/>
                  <a:gd name="connsiteX61" fmla="*/ 374999 w 2988944"/>
                  <a:gd name="connsiteY61" fmla="*/ 873919 h 1575339"/>
                  <a:gd name="connsiteX62" fmla="*/ 88582 w 2988944"/>
                  <a:gd name="connsiteY62" fmla="*/ 873919 h 1575339"/>
                  <a:gd name="connsiteX63" fmla="*/ 371856 w 2988944"/>
                  <a:gd name="connsiteY63" fmla="*/ 389477 h 1575339"/>
                  <a:gd name="connsiteX64" fmla="*/ 301942 w 2988944"/>
                  <a:gd name="connsiteY64" fmla="*/ 357568 h 1575339"/>
                  <a:gd name="connsiteX65" fmla="*/ 0 w 2988944"/>
                  <a:gd name="connsiteY65" fmla="*/ 900303 h 1575339"/>
                  <a:gd name="connsiteX66" fmla="*/ 154876 w 2988944"/>
                  <a:gd name="connsiteY66" fmla="*/ 1299877 h 1575339"/>
                  <a:gd name="connsiteX67" fmla="*/ 233458 w 2988944"/>
                  <a:gd name="connsiteY67" fmla="*/ 1276445 h 1575339"/>
                  <a:gd name="connsiteX68" fmla="*/ 88392 w 2988944"/>
                  <a:gd name="connsiteY68" fmla="*/ 926783 h 1575339"/>
                  <a:gd name="connsiteX69" fmla="*/ 375190 w 2988944"/>
                  <a:gd name="connsiteY69" fmla="*/ 926783 h 1575339"/>
                  <a:gd name="connsiteX70" fmla="*/ 1494568 w 2988944"/>
                  <a:gd name="connsiteY70" fmla="*/ 1575340 h 1575339"/>
                  <a:gd name="connsiteX71" fmla="*/ 2614994 w 2988944"/>
                  <a:gd name="connsiteY71" fmla="*/ 900398 h 1575339"/>
                  <a:gd name="connsiteX72" fmla="*/ 2087308 w 2988944"/>
                  <a:gd name="connsiteY72" fmla="*/ 327946 h 1575339"/>
                  <a:gd name="connsiteX73" fmla="*/ 2209991 w 2988944"/>
                  <a:gd name="connsiteY73" fmla="*/ 170878 h 1575339"/>
                  <a:gd name="connsiteX74" fmla="*/ 2901410 w 2988944"/>
                  <a:gd name="connsiteY74" fmla="*/ 900303 h 1575339"/>
                  <a:gd name="connsiteX75" fmla="*/ 2796826 w 2988944"/>
                  <a:gd name="connsiteY75" fmla="*/ 1221581 h 1575339"/>
                  <a:gd name="connsiteX76" fmla="*/ 2877788 w 2988944"/>
                  <a:gd name="connsiteY76" fmla="*/ 1241584 h 1575339"/>
                  <a:gd name="connsiteX77" fmla="*/ 2050066 w 2988944"/>
                  <a:gd name="connsiteY77" fmla="*/ 1424273 h 1575339"/>
                  <a:gd name="connsiteX78" fmla="*/ 1897094 w 2988944"/>
                  <a:gd name="connsiteY78" fmla="*/ 1272064 h 1575339"/>
                  <a:gd name="connsiteX79" fmla="*/ 2229517 w 2988944"/>
                  <a:gd name="connsiteY79" fmla="*/ 937641 h 1575339"/>
                  <a:gd name="connsiteX80" fmla="*/ 2525078 w 2988944"/>
                  <a:gd name="connsiteY80" fmla="*/ 937641 h 1575339"/>
                  <a:gd name="connsiteX81" fmla="*/ 2050066 w 2988944"/>
                  <a:gd name="connsiteY81" fmla="*/ 1424273 h 157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2988944" h="1575339">
                    <a:moveTo>
                      <a:pt x="2877788" y="1241584"/>
                    </a:moveTo>
                    <a:cubicBezTo>
                      <a:pt x="2951512" y="1133189"/>
                      <a:pt x="2988945" y="1018413"/>
                      <a:pt x="2988945" y="900303"/>
                    </a:cubicBezTo>
                    <a:cubicBezTo>
                      <a:pt x="2988945" y="403860"/>
                      <a:pt x="2318480" y="0"/>
                      <a:pt x="1494377" y="0"/>
                    </a:cubicBezTo>
                    <a:cubicBezTo>
                      <a:pt x="1143762" y="0"/>
                      <a:pt x="802958" y="74581"/>
                      <a:pt x="534734" y="210121"/>
                    </a:cubicBezTo>
                    <a:lnTo>
                      <a:pt x="591122" y="250603"/>
                    </a:lnTo>
                    <a:cubicBezTo>
                      <a:pt x="843629" y="123063"/>
                      <a:pt x="1164431" y="52864"/>
                      <a:pt x="1494473" y="52864"/>
                    </a:cubicBezTo>
                    <a:cubicBezTo>
                      <a:pt x="1724215" y="52864"/>
                      <a:pt x="1941290" y="86201"/>
                      <a:pt x="2133029" y="145256"/>
                    </a:cubicBezTo>
                    <a:lnTo>
                      <a:pt x="2010918" y="301561"/>
                    </a:lnTo>
                    <a:cubicBezTo>
                      <a:pt x="1856232" y="252984"/>
                      <a:pt x="1680686" y="225266"/>
                      <a:pt x="1494473" y="225266"/>
                    </a:cubicBezTo>
                    <a:cubicBezTo>
                      <a:pt x="1422749" y="225266"/>
                      <a:pt x="1351026" y="229362"/>
                      <a:pt x="1281113" y="237458"/>
                    </a:cubicBezTo>
                    <a:lnTo>
                      <a:pt x="1297686" y="289369"/>
                    </a:lnTo>
                    <a:cubicBezTo>
                      <a:pt x="1362075" y="281940"/>
                      <a:pt x="1428274" y="278130"/>
                      <a:pt x="1494473" y="278130"/>
                    </a:cubicBezTo>
                    <a:cubicBezTo>
                      <a:pt x="2055305" y="278130"/>
                      <a:pt x="2512886" y="548926"/>
                      <a:pt x="2526602" y="884777"/>
                    </a:cubicBezTo>
                    <a:lnTo>
                      <a:pt x="2231898" y="884777"/>
                    </a:lnTo>
                    <a:cubicBezTo>
                      <a:pt x="2227040" y="798957"/>
                      <a:pt x="2181701" y="716756"/>
                      <a:pt x="2100072" y="646176"/>
                    </a:cubicBezTo>
                    <a:lnTo>
                      <a:pt x="2028158" y="676370"/>
                    </a:lnTo>
                    <a:cubicBezTo>
                      <a:pt x="2104358" y="742188"/>
                      <a:pt x="2144649" y="819626"/>
                      <a:pt x="2144649" y="900208"/>
                    </a:cubicBezTo>
                    <a:cubicBezTo>
                      <a:pt x="2144649" y="1102995"/>
                      <a:pt x="1882235" y="1274445"/>
                      <a:pt x="1547241" y="1290637"/>
                    </a:cubicBezTo>
                    <a:lnTo>
                      <a:pt x="1554289" y="1343311"/>
                    </a:lnTo>
                    <a:cubicBezTo>
                      <a:pt x="1649635" y="1338739"/>
                      <a:pt x="1739741" y="1323023"/>
                      <a:pt x="1821275" y="1298448"/>
                    </a:cubicBezTo>
                    <a:lnTo>
                      <a:pt x="1974342" y="1450848"/>
                    </a:lnTo>
                    <a:cubicBezTo>
                      <a:pt x="1830896" y="1496377"/>
                      <a:pt x="1667637" y="1522381"/>
                      <a:pt x="1494473" y="1522381"/>
                    </a:cubicBezTo>
                    <a:cubicBezTo>
                      <a:pt x="1134999" y="1522381"/>
                      <a:pt x="818007" y="1411129"/>
                      <a:pt x="632936" y="1242822"/>
                    </a:cubicBezTo>
                    <a:lnTo>
                      <a:pt x="890683" y="1156049"/>
                    </a:lnTo>
                    <a:cubicBezTo>
                      <a:pt x="968502" y="1222724"/>
                      <a:pt x="1076801" y="1276636"/>
                      <a:pt x="1207198" y="1309783"/>
                    </a:cubicBezTo>
                    <a:lnTo>
                      <a:pt x="1241393" y="1261110"/>
                    </a:lnTo>
                    <a:cubicBezTo>
                      <a:pt x="1219486" y="1255490"/>
                      <a:pt x="1198340" y="1249299"/>
                      <a:pt x="1177862" y="1242441"/>
                    </a:cubicBezTo>
                    <a:lnTo>
                      <a:pt x="1308926" y="1119568"/>
                    </a:lnTo>
                    <a:cubicBezTo>
                      <a:pt x="1364647" y="1136713"/>
                      <a:pt x="1427607" y="1146524"/>
                      <a:pt x="1494377" y="1146524"/>
                    </a:cubicBezTo>
                    <a:cubicBezTo>
                      <a:pt x="1526953" y="1146524"/>
                      <a:pt x="1559338" y="1144238"/>
                      <a:pt x="1590675" y="1139666"/>
                    </a:cubicBezTo>
                    <a:lnTo>
                      <a:pt x="1570101" y="1088327"/>
                    </a:lnTo>
                    <a:cubicBezTo>
                      <a:pt x="1545527" y="1091946"/>
                      <a:pt x="1520000" y="1093756"/>
                      <a:pt x="1494377" y="1093756"/>
                    </a:cubicBezTo>
                    <a:cubicBezTo>
                      <a:pt x="1317308" y="1093756"/>
                      <a:pt x="1173194" y="1006983"/>
                      <a:pt x="1173194" y="900303"/>
                    </a:cubicBezTo>
                    <a:cubicBezTo>
                      <a:pt x="1173194" y="793623"/>
                      <a:pt x="1317308" y="706850"/>
                      <a:pt x="1494377" y="706850"/>
                    </a:cubicBezTo>
                    <a:cubicBezTo>
                      <a:pt x="1671447" y="706850"/>
                      <a:pt x="1815560" y="793623"/>
                      <a:pt x="1815560" y="900303"/>
                    </a:cubicBezTo>
                    <a:cubicBezTo>
                      <a:pt x="1815560" y="946213"/>
                      <a:pt x="1788414" y="990695"/>
                      <a:pt x="1739170" y="1025557"/>
                    </a:cubicBezTo>
                    <a:lnTo>
                      <a:pt x="1805940" y="1059847"/>
                    </a:lnTo>
                    <a:cubicBezTo>
                      <a:pt x="1868710" y="1015365"/>
                      <a:pt x="1903286" y="958786"/>
                      <a:pt x="1903286" y="900303"/>
                    </a:cubicBezTo>
                    <a:cubicBezTo>
                      <a:pt x="1903286" y="764476"/>
                      <a:pt x="1719834" y="653986"/>
                      <a:pt x="1494377" y="653986"/>
                    </a:cubicBezTo>
                    <a:cubicBezTo>
                      <a:pt x="1426750" y="653986"/>
                      <a:pt x="1362932" y="663988"/>
                      <a:pt x="1306639" y="681609"/>
                    </a:cubicBezTo>
                    <a:lnTo>
                      <a:pt x="1173861" y="559499"/>
                    </a:lnTo>
                    <a:cubicBezTo>
                      <a:pt x="1270064" y="526637"/>
                      <a:pt x="1379887" y="508635"/>
                      <a:pt x="1494377" y="508635"/>
                    </a:cubicBezTo>
                    <a:cubicBezTo>
                      <a:pt x="1632775" y="508635"/>
                      <a:pt x="1764982" y="534448"/>
                      <a:pt x="1876520" y="583406"/>
                    </a:cubicBezTo>
                    <a:lnTo>
                      <a:pt x="1928146" y="540639"/>
                    </a:lnTo>
                    <a:cubicBezTo>
                      <a:pt x="1801463" y="485108"/>
                      <a:pt x="1651540" y="455771"/>
                      <a:pt x="1494473" y="455771"/>
                    </a:cubicBezTo>
                    <a:cubicBezTo>
                      <a:pt x="1244251" y="455771"/>
                      <a:pt x="1013079" y="531209"/>
                      <a:pt x="876109" y="657606"/>
                    </a:cubicBezTo>
                    <a:lnTo>
                      <a:pt x="949547" y="686467"/>
                    </a:lnTo>
                    <a:cubicBezTo>
                      <a:pt x="990981" y="648176"/>
                      <a:pt x="1042416" y="615410"/>
                      <a:pt x="1100804" y="588645"/>
                    </a:cubicBezTo>
                    <a:lnTo>
                      <a:pt x="1233678" y="710756"/>
                    </a:lnTo>
                    <a:cubicBezTo>
                      <a:pt x="1143286" y="755999"/>
                      <a:pt x="1085660" y="824103"/>
                      <a:pt x="1085660" y="900303"/>
                    </a:cubicBezTo>
                    <a:cubicBezTo>
                      <a:pt x="1085660" y="976979"/>
                      <a:pt x="1144143" y="1045559"/>
                      <a:pt x="1235678" y="1090803"/>
                    </a:cubicBezTo>
                    <a:lnTo>
                      <a:pt x="1104424" y="1213771"/>
                    </a:lnTo>
                    <a:cubicBezTo>
                      <a:pt x="942880" y="1140904"/>
                      <a:pt x="844296" y="1025747"/>
                      <a:pt x="844296" y="900303"/>
                    </a:cubicBezTo>
                    <a:cubicBezTo>
                      <a:pt x="844296" y="867823"/>
                      <a:pt x="850868" y="835533"/>
                      <a:pt x="863918" y="804291"/>
                    </a:cubicBezTo>
                    <a:lnTo>
                      <a:pt x="778859" y="791432"/>
                    </a:lnTo>
                    <a:cubicBezTo>
                      <a:pt x="764096" y="826865"/>
                      <a:pt x="756571" y="863441"/>
                      <a:pt x="756571" y="900303"/>
                    </a:cubicBezTo>
                    <a:cubicBezTo>
                      <a:pt x="756571" y="975646"/>
                      <a:pt x="788003" y="1047655"/>
                      <a:pt x="844677" y="1111091"/>
                    </a:cubicBezTo>
                    <a:lnTo>
                      <a:pt x="587597" y="1197674"/>
                    </a:lnTo>
                    <a:cubicBezTo>
                      <a:pt x="507397" y="1109282"/>
                      <a:pt x="461772" y="1007935"/>
                      <a:pt x="461772" y="900303"/>
                    </a:cubicBezTo>
                    <a:cubicBezTo>
                      <a:pt x="461772" y="662464"/>
                      <a:pt x="691896" y="442246"/>
                      <a:pt x="1047941" y="339185"/>
                    </a:cubicBezTo>
                    <a:lnTo>
                      <a:pt x="1009936" y="291560"/>
                    </a:lnTo>
                    <a:cubicBezTo>
                      <a:pt x="636842" y="399478"/>
                      <a:pt x="391382" y="626078"/>
                      <a:pt x="374999" y="873919"/>
                    </a:cubicBezTo>
                    <a:lnTo>
                      <a:pt x="88582" y="873919"/>
                    </a:lnTo>
                    <a:cubicBezTo>
                      <a:pt x="97441" y="697516"/>
                      <a:pt x="194786" y="530543"/>
                      <a:pt x="371856" y="389477"/>
                    </a:cubicBezTo>
                    <a:lnTo>
                      <a:pt x="301942" y="357568"/>
                    </a:lnTo>
                    <a:cubicBezTo>
                      <a:pt x="104394" y="514826"/>
                      <a:pt x="0" y="702564"/>
                      <a:pt x="0" y="900303"/>
                    </a:cubicBezTo>
                    <a:cubicBezTo>
                      <a:pt x="0" y="1040606"/>
                      <a:pt x="52102" y="1175099"/>
                      <a:pt x="154876" y="1299877"/>
                    </a:cubicBezTo>
                    <a:lnTo>
                      <a:pt x="233458" y="1276445"/>
                    </a:lnTo>
                    <a:cubicBezTo>
                      <a:pt x="143256" y="1166812"/>
                      <a:pt x="94488" y="1049369"/>
                      <a:pt x="88392" y="926783"/>
                    </a:cubicBezTo>
                    <a:lnTo>
                      <a:pt x="375190" y="926783"/>
                    </a:lnTo>
                    <a:cubicBezTo>
                      <a:pt x="398335" y="1286732"/>
                      <a:pt x="891445" y="1575340"/>
                      <a:pt x="1494568" y="1575340"/>
                    </a:cubicBezTo>
                    <a:cubicBezTo>
                      <a:pt x="2112359" y="1575340"/>
                      <a:pt x="2614994" y="1272540"/>
                      <a:pt x="2614994" y="900398"/>
                    </a:cubicBezTo>
                    <a:cubicBezTo>
                      <a:pt x="2614994" y="659225"/>
                      <a:pt x="2403920" y="447389"/>
                      <a:pt x="2087308" y="327946"/>
                    </a:cubicBezTo>
                    <a:lnTo>
                      <a:pt x="2209991" y="170878"/>
                    </a:lnTo>
                    <a:cubicBezTo>
                      <a:pt x="2623471" y="318611"/>
                      <a:pt x="2901410" y="590264"/>
                      <a:pt x="2901410" y="900303"/>
                    </a:cubicBezTo>
                    <a:cubicBezTo>
                      <a:pt x="2901410" y="1011460"/>
                      <a:pt x="2866263" y="1119568"/>
                      <a:pt x="2796826" y="1221581"/>
                    </a:cubicBezTo>
                    <a:lnTo>
                      <a:pt x="2877788" y="1241584"/>
                    </a:lnTo>
                    <a:close/>
                    <a:moveTo>
                      <a:pt x="2050066" y="1424273"/>
                    </a:moveTo>
                    <a:lnTo>
                      <a:pt x="1897094" y="1272064"/>
                    </a:lnTo>
                    <a:cubicBezTo>
                      <a:pt x="2082546" y="1198531"/>
                      <a:pt x="2209895" y="1076230"/>
                      <a:pt x="2229517" y="937641"/>
                    </a:cubicBezTo>
                    <a:lnTo>
                      <a:pt x="2525078" y="937641"/>
                    </a:lnTo>
                    <a:cubicBezTo>
                      <a:pt x="2504980" y="1141952"/>
                      <a:pt x="2320385" y="1319879"/>
                      <a:pt x="2050066" y="1424273"/>
                    </a:cubicBezTo>
                    <a:close/>
                  </a:path>
                </a:pathLst>
              </a:custGeom>
              <a:solidFill>
                <a:schemeClr val="accent2"/>
              </a:solidFill>
              <a:ln w="9525" cap="flat">
                <a:noFill/>
                <a:prstDash val="solid"/>
                <a:miter/>
              </a:ln>
            </p:spPr>
            <p:txBody>
              <a:bodyPr rtlCol="0" anchor="ctr"/>
              <a:lstStyle/>
              <a:p>
                <a:endParaRPr lang="fr-FR"/>
              </a:p>
            </p:txBody>
          </p:sp>
        </p:grpSp>
        <p:grpSp>
          <p:nvGrpSpPr>
            <p:cNvPr id="81" name="Graphique 5">
              <a:extLst>
                <a:ext uri="{FF2B5EF4-FFF2-40B4-BE49-F238E27FC236}">
                  <a16:creationId xmlns:a16="http://schemas.microsoft.com/office/drawing/2014/main" id="{2B7BCFD4-80DF-2CC9-D0B7-E348AF983B45}"/>
                </a:ext>
              </a:extLst>
            </p:cNvPr>
            <p:cNvGrpSpPr/>
            <p:nvPr/>
          </p:nvGrpSpPr>
          <p:grpSpPr>
            <a:xfrm>
              <a:off x="2777842" y="3704367"/>
              <a:ext cx="1536298" cy="2755583"/>
              <a:chOff x="2777842" y="3704367"/>
              <a:chExt cx="1536298" cy="2755583"/>
            </a:xfrm>
          </p:grpSpPr>
          <p:sp>
            <p:nvSpPr>
              <p:cNvPr id="82" name="Forme libre 35">
                <a:extLst>
                  <a:ext uri="{FF2B5EF4-FFF2-40B4-BE49-F238E27FC236}">
                    <a16:creationId xmlns:a16="http://schemas.microsoft.com/office/drawing/2014/main" id="{059C1E19-57A2-E763-9343-D733C5F31E22}"/>
                  </a:ext>
                </a:extLst>
              </p:cNvPr>
              <p:cNvSpPr/>
              <p:nvPr/>
            </p:nvSpPr>
            <p:spPr>
              <a:xfrm>
                <a:off x="2777842" y="5576443"/>
                <a:ext cx="1272829" cy="872077"/>
              </a:xfrm>
              <a:custGeom>
                <a:avLst/>
                <a:gdLst>
                  <a:gd name="connsiteX0" fmla="*/ 1272505 w 1272829"/>
                  <a:gd name="connsiteY0" fmla="*/ 475932 h 872077"/>
                  <a:gd name="connsiteX1" fmla="*/ 1215640 w 1272829"/>
                  <a:gd name="connsiteY1" fmla="*/ 468693 h 872077"/>
                  <a:gd name="connsiteX2" fmla="*/ 1108294 w 1272829"/>
                  <a:gd name="connsiteY2" fmla="*/ 476790 h 872077"/>
                  <a:gd name="connsiteX3" fmla="*/ 950655 w 1272829"/>
                  <a:gd name="connsiteY3" fmla="*/ 359346 h 872077"/>
                  <a:gd name="connsiteX4" fmla="*/ 841022 w 1272829"/>
                  <a:gd name="connsiteY4" fmla="*/ 266287 h 872077"/>
                  <a:gd name="connsiteX5" fmla="*/ 864454 w 1272829"/>
                  <a:gd name="connsiteY5" fmla="*/ 257810 h 872077"/>
                  <a:gd name="connsiteX6" fmla="*/ 884361 w 1272829"/>
                  <a:gd name="connsiteY6" fmla="*/ 232759 h 872077"/>
                  <a:gd name="connsiteX7" fmla="*/ 1034665 w 1272829"/>
                  <a:gd name="connsiteY7" fmla="*/ 138271 h 872077"/>
                  <a:gd name="connsiteX8" fmla="*/ 1051810 w 1272829"/>
                  <a:gd name="connsiteY8" fmla="*/ 116173 h 872077"/>
                  <a:gd name="connsiteX9" fmla="*/ 1023045 w 1272829"/>
                  <a:gd name="connsiteY9" fmla="*/ 102743 h 872077"/>
                  <a:gd name="connsiteX10" fmla="*/ 934653 w 1272829"/>
                  <a:gd name="connsiteY10" fmla="*/ 88074 h 872077"/>
                  <a:gd name="connsiteX11" fmla="*/ 714149 w 1272829"/>
                  <a:gd name="connsiteY11" fmla="*/ 55308 h 872077"/>
                  <a:gd name="connsiteX12" fmla="*/ 566702 w 1272829"/>
                  <a:gd name="connsiteY12" fmla="*/ 69596 h 872077"/>
                  <a:gd name="connsiteX13" fmla="*/ 486502 w 1272829"/>
                  <a:gd name="connsiteY13" fmla="*/ 82645 h 872077"/>
                  <a:gd name="connsiteX14" fmla="*/ 462975 w 1272829"/>
                  <a:gd name="connsiteY14" fmla="*/ 42354 h 872077"/>
                  <a:gd name="connsiteX15" fmla="*/ 467166 w 1272829"/>
                  <a:gd name="connsiteY15" fmla="*/ 9017 h 872077"/>
                  <a:gd name="connsiteX16" fmla="*/ 391728 w 1272829"/>
                  <a:gd name="connsiteY16" fmla="*/ 2254 h 872077"/>
                  <a:gd name="connsiteX17" fmla="*/ 316099 w 1272829"/>
                  <a:gd name="connsiteY17" fmla="*/ 6254 h 872077"/>
                  <a:gd name="connsiteX18" fmla="*/ 297716 w 1272829"/>
                  <a:gd name="connsiteY18" fmla="*/ 7969 h 872077"/>
                  <a:gd name="connsiteX19" fmla="*/ 253711 w 1272829"/>
                  <a:gd name="connsiteY19" fmla="*/ 13970 h 872077"/>
                  <a:gd name="connsiteX20" fmla="*/ 83689 w 1272829"/>
                  <a:gd name="connsiteY20" fmla="*/ 80550 h 872077"/>
                  <a:gd name="connsiteX21" fmla="*/ 94072 w 1272829"/>
                  <a:gd name="connsiteY21" fmla="*/ 101600 h 872077"/>
                  <a:gd name="connsiteX22" fmla="*/ 104835 w 1272829"/>
                  <a:gd name="connsiteY22" fmla="*/ 108172 h 872077"/>
                  <a:gd name="connsiteX23" fmla="*/ 113693 w 1272829"/>
                  <a:gd name="connsiteY23" fmla="*/ 112363 h 872077"/>
                  <a:gd name="connsiteX24" fmla="*/ 129600 w 1272829"/>
                  <a:gd name="connsiteY24" fmla="*/ 118554 h 872077"/>
                  <a:gd name="connsiteX25" fmla="*/ 129600 w 1272829"/>
                  <a:gd name="connsiteY25" fmla="*/ 118554 h 872077"/>
                  <a:gd name="connsiteX26" fmla="*/ 125980 w 1272829"/>
                  <a:gd name="connsiteY26" fmla="*/ 125508 h 872077"/>
                  <a:gd name="connsiteX27" fmla="*/ 170653 w 1272829"/>
                  <a:gd name="connsiteY27" fmla="*/ 145224 h 872077"/>
                  <a:gd name="connsiteX28" fmla="*/ 179606 w 1272829"/>
                  <a:gd name="connsiteY28" fmla="*/ 145701 h 872077"/>
                  <a:gd name="connsiteX29" fmla="*/ 211896 w 1272829"/>
                  <a:gd name="connsiteY29" fmla="*/ 140557 h 872077"/>
                  <a:gd name="connsiteX30" fmla="*/ 229898 w 1272829"/>
                  <a:gd name="connsiteY30" fmla="*/ 146082 h 872077"/>
                  <a:gd name="connsiteX31" fmla="*/ 218087 w 1272829"/>
                  <a:gd name="connsiteY31" fmla="*/ 156464 h 872077"/>
                  <a:gd name="connsiteX32" fmla="*/ 135982 w 1272829"/>
                  <a:gd name="connsiteY32" fmla="*/ 191897 h 872077"/>
                  <a:gd name="connsiteX33" fmla="*/ 134648 w 1272829"/>
                  <a:gd name="connsiteY33" fmla="*/ 192183 h 872077"/>
                  <a:gd name="connsiteX34" fmla="*/ 9680 w 1272829"/>
                  <a:gd name="connsiteY34" fmla="*/ 251809 h 872077"/>
                  <a:gd name="connsiteX35" fmla="*/ 60 w 1272829"/>
                  <a:gd name="connsiteY35" fmla="*/ 267811 h 872077"/>
                  <a:gd name="connsiteX36" fmla="*/ 184750 w 1272829"/>
                  <a:gd name="connsiteY36" fmla="*/ 366395 h 872077"/>
                  <a:gd name="connsiteX37" fmla="*/ 186655 w 1272829"/>
                  <a:gd name="connsiteY37" fmla="*/ 367061 h 872077"/>
                  <a:gd name="connsiteX38" fmla="*/ 250472 w 1272829"/>
                  <a:gd name="connsiteY38" fmla="*/ 378492 h 872077"/>
                  <a:gd name="connsiteX39" fmla="*/ 291049 w 1272829"/>
                  <a:gd name="connsiteY39" fmla="*/ 373824 h 872077"/>
                  <a:gd name="connsiteX40" fmla="*/ 439543 w 1272829"/>
                  <a:gd name="connsiteY40" fmla="*/ 563181 h 872077"/>
                  <a:gd name="connsiteX41" fmla="*/ 556415 w 1272829"/>
                  <a:gd name="connsiteY41" fmla="*/ 745776 h 872077"/>
                  <a:gd name="connsiteX42" fmla="*/ 563178 w 1272829"/>
                  <a:gd name="connsiteY42" fmla="*/ 752538 h 872077"/>
                  <a:gd name="connsiteX43" fmla="*/ 595658 w 1272829"/>
                  <a:gd name="connsiteY43" fmla="*/ 785209 h 872077"/>
                  <a:gd name="connsiteX44" fmla="*/ 601373 w 1272829"/>
                  <a:gd name="connsiteY44" fmla="*/ 791019 h 872077"/>
                  <a:gd name="connsiteX45" fmla="*/ 608422 w 1272829"/>
                  <a:gd name="connsiteY45" fmla="*/ 798163 h 872077"/>
                  <a:gd name="connsiteX46" fmla="*/ 626995 w 1272829"/>
                  <a:gd name="connsiteY46" fmla="*/ 817213 h 872077"/>
                  <a:gd name="connsiteX47" fmla="*/ 621852 w 1272829"/>
                  <a:gd name="connsiteY47" fmla="*/ 858933 h 872077"/>
                  <a:gd name="connsiteX48" fmla="*/ 656237 w 1272829"/>
                  <a:gd name="connsiteY48" fmla="*/ 872077 h 872077"/>
                  <a:gd name="connsiteX49" fmla="*/ 700528 w 1272829"/>
                  <a:gd name="connsiteY49" fmla="*/ 861790 h 872077"/>
                  <a:gd name="connsiteX50" fmla="*/ 745867 w 1272829"/>
                  <a:gd name="connsiteY50" fmla="*/ 805783 h 872077"/>
                  <a:gd name="connsiteX51" fmla="*/ 743105 w 1272829"/>
                  <a:gd name="connsiteY51" fmla="*/ 796353 h 872077"/>
                  <a:gd name="connsiteX52" fmla="*/ 743962 w 1272829"/>
                  <a:gd name="connsiteY52" fmla="*/ 792353 h 872077"/>
                  <a:gd name="connsiteX53" fmla="*/ 708815 w 1272829"/>
                  <a:gd name="connsiteY53" fmla="*/ 665194 h 872077"/>
                  <a:gd name="connsiteX54" fmla="*/ 646426 w 1272829"/>
                  <a:gd name="connsiteY54" fmla="*/ 380777 h 872077"/>
                  <a:gd name="connsiteX55" fmla="*/ 649474 w 1272829"/>
                  <a:gd name="connsiteY55" fmla="*/ 379253 h 872077"/>
                  <a:gd name="connsiteX56" fmla="*/ 852643 w 1272829"/>
                  <a:gd name="connsiteY56" fmla="*/ 487839 h 872077"/>
                  <a:gd name="connsiteX57" fmla="*/ 843689 w 1272829"/>
                  <a:gd name="connsiteY57" fmla="*/ 497268 h 872077"/>
                  <a:gd name="connsiteX58" fmla="*/ 843689 w 1272829"/>
                  <a:gd name="connsiteY58" fmla="*/ 504031 h 872077"/>
                  <a:gd name="connsiteX59" fmla="*/ 847118 w 1272829"/>
                  <a:gd name="connsiteY59" fmla="*/ 505460 h 872077"/>
                  <a:gd name="connsiteX60" fmla="*/ 850452 w 1272829"/>
                  <a:gd name="connsiteY60" fmla="*/ 504126 h 872077"/>
                  <a:gd name="connsiteX61" fmla="*/ 862168 w 1272829"/>
                  <a:gd name="connsiteY61" fmla="*/ 491649 h 872077"/>
                  <a:gd name="connsiteX62" fmla="*/ 950941 w 1272829"/>
                  <a:gd name="connsiteY62" fmla="*/ 502126 h 872077"/>
                  <a:gd name="connsiteX63" fmla="*/ 1013139 w 1272829"/>
                  <a:gd name="connsiteY63" fmla="*/ 519461 h 872077"/>
                  <a:gd name="connsiteX64" fmla="*/ 1020378 w 1272829"/>
                  <a:gd name="connsiteY64" fmla="*/ 519747 h 872077"/>
                  <a:gd name="connsiteX65" fmla="*/ 1038094 w 1272829"/>
                  <a:gd name="connsiteY65" fmla="*/ 521176 h 872077"/>
                  <a:gd name="connsiteX66" fmla="*/ 1087624 w 1272829"/>
                  <a:gd name="connsiteY66" fmla="*/ 515747 h 872077"/>
                  <a:gd name="connsiteX67" fmla="*/ 1092006 w 1272829"/>
                  <a:gd name="connsiteY67" fmla="*/ 514985 h 872077"/>
                  <a:gd name="connsiteX68" fmla="*/ 1122486 w 1272829"/>
                  <a:gd name="connsiteY68" fmla="*/ 513270 h 872077"/>
                  <a:gd name="connsiteX69" fmla="*/ 1174778 w 1272829"/>
                  <a:gd name="connsiteY69" fmla="*/ 510127 h 872077"/>
                  <a:gd name="connsiteX70" fmla="*/ 1267456 w 1272829"/>
                  <a:gd name="connsiteY70" fmla="*/ 485648 h 872077"/>
                  <a:gd name="connsiteX71" fmla="*/ 1272505 w 1272829"/>
                  <a:gd name="connsiteY71" fmla="*/ 475932 h 872077"/>
                  <a:gd name="connsiteX72" fmla="*/ 871216 w 1272829"/>
                  <a:gd name="connsiteY72" fmla="*/ 148463 h 872077"/>
                  <a:gd name="connsiteX73" fmla="*/ 823687 w 1272829"/>
                  <a:gd name="connsiteY73" fmla="*/ 223520 h 872077"/>
                  <a:gd name="connsiteX74" fmla="*/ 801398 w 1272829"/>
                  <a:gd name="connsiteY74" fmla="*/ 235331 h 872077"/>
                  <a:gd name="connsiteX75" fmla="*/ 799112 w 1272829"/>
                  <a:gd name="connsiteY75" fmla="*/ 233616 h 872077"/>
                  <a:gd name="connsiteX76" fmla="*/ 798731 w 1272829"/>
                  <a:gd name="connsiteY76" fmla="*/ 231235 h 872077"/>
                  <a:gd name="connsiteX77" fmla="*/ 711292 w 1272829"/>
                  <a:gd name="connsiteY77" fmla="*/ 129127 h 872077"/>
                  <a:gd name="connsiteX78" fmla="*/ 716340 w 1272829"/>
                  <a:gd name="connsiteY78" fmla="*/ 129317 h 872077"/>
                  <a:gd name="connsiteX79" fmla="*/ 871216 w 1272829"/>
                  <a:gd name="connsiteY79" fmla="*/ 148463 h 872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272829" h="872077">
                    <a:moveTo>
                      <a:pt x="1272505" y="475932"/>
                    </a:moveTo>
                    <a:cubicBezTo>
                      <a:pt x="1271552" y="473170"/>
                      <a:pt x="1268790" y="464598"/>
                      <a:pt x="1215640" y="468693"/>
                    </a:cubicBezTo>
                    <a:cubicBezTo>
                      <a:pt x="1186398" y="470979"/>
                      <a:pt x="1134964" y="474789"/>
                      <a:pt x="1108294" y="476790"/>
                    </a:cubicBezTo>
                    <a:cubicBezTo>
                      <a:pt x="1095911" y="466884"/>
                      <a:pt x="951131" y="358299"/>
                      <a:pt x="950655" y="359346"/>
                    </a:cubicBezTo>
                    <a:cubicBezTo>
                      <a:pt x="945321" y="354679"/>
                      <a:pt x="865692" y="285909"/>
                      <a:pt x="841022" y="266287"/>
                    </a:cubicBezTo>
                    <a:cubicBezTo>
                      <a:pt x="854262" y="264192"/>
                      <a:pt x="861215" y="261715"/>
                      <a:pt x="864454" y="257810"/>
                    </a:cubicBezTo>
                    <a:cubicBezTo>
                      <a:pt x="867787" y="253904"/>
                      <a:pt x="881884" y="235902"/>
                      <a:pt x="884361" y="232759"/>
                    </a:cubicBezTo>
                    <a:cubicBezTo>
                      <a:pt x="934177" y="201231"/>
                      <a:pt x="1028760" y="141414"/>
                      <a:pt x="1034665" y="138271"/>
                    </a:cubicBezTo>
                    <a:cubicBezTo>
                      <a:pt x="1051048" y="129508"/>
                      <a:pt x="1053049" y="121412"/>
                      <a:pt x="1051810" y="116173"/>
                    </a:cubicBezTo>
                    <a:cubicBezTo>
                      <a:pt x="1050001" y="108172"/>
                      <a:pt x="1039714" y="103409"/>
                      <a:pt x="1023045" y="102743"/>
                    </a:cubicBezTo>
                    <a:cubicBezTo>
                      <a:pt x="1012948" y="102362"/>
                      <a:pt x="976658" y="95790"/>
                      <a:pt x="934653" y="88074"/>
                    </a:cubicBezTo>
                    <a:cubicBezTo>
                      <a:pt x="861596" y="74739"/>
                      <a:pt x="761488" y="56547"/>
                      <a:pt x="714149" y="55308"/>
                    </a:cubicBezTo>
                    <a:cubicBezTo>
                      <a:pt x="646998" y="53594"/>
                      <a:pt x="579656" y="66834"/>
                      <a:pt x="566702" y="69596"/>
                    </a:cubicBezTo>
                    <a:cubicBezTo>
                      <a:pt x="545461" y="72358"/>
                      <a:pt x="517744" y="76835"/>
                      <a:pt x="486502" y="82645"/>
                    </a:cubicBezTo>
                    <a:cubicBezTo>
                      <a:pt x="482787" y="69024"/>
                      <a:pt x="470404" y="51879"/>
                      <a:pt x="462975" y="42354"/>
                    </a:cubicBezTo>
                    <a:cubicBezTo>
                      <a:pt x="475929" y="28352"/>
                      <a:pt x="475072" y="15875"/>
                      <a:pt x="467166" y="9017"/>
                    </a:cubicBezTo>
                    <a:cubicBezTo>
                      <a:pt x="461451" y="4064"/>
                      <a:pt x="395062" y="-3937"/>
                      <a:pt x="391728" y="2254"/>
                    </a:cubicBezTo>
                    <a:cubicBezTo>
                      <a:pt x="368011" y="2635"/>
                      <a:pt x="341436" y="4064"/>
                      <a:pt x="316099" y="6254"/>
                    </a:cubicBezTo>
                    <a:cubicBezTo>
                      <a:pt x="319243" y="3778"/>
                      <a:pt x="308860" y="159"/>
                      <a:pt x="297716" y="7969"/>
                    </a:cubicBezTo>
                    <a:cubicBezTo>
                      <a:pt x="281619" y="9684"/>
                      <a:pt x="266569" y="11684"/>
                      <a:pt x="253711" y="13970"/>
                    </a:cubicBezTo>
                    <a:cubicBezTo>
                      <a:pt x="185321" y="25971"/>
                      <a:pt x="92452" y="57785"/>
                      <a:pt x="83689" y="80550"/>
                    </a:cubicBezTo>
                    <a:cubicBezTo>
                      <a:pt x="80641" y="88455"/>
                      <a:pt x="85785" y="95599"/>
                      <a:pt x="94072" y="101600"/>
                    </a:cubicBezTo>
                    <a:cubicBezTo>
                      <a:pt x="83594" y="104743"/>
                      <a:pt x="91786" y="112268"/>
                      <a:pt x="104835" y="108172"/>
                    </a:cubicBezTo>
                    <a:cubicBezTo>
                      <a:pt x="107788" y="109696"/>
                      <a:pt x="110740" y="111125"/>
                      <a:pt x="113693" y="112363"/>
                    </a:cubicBezTo>
                    <a:cubicBezTo>
                      <a:pt x="108835" y="113411"/>
                      <a:pt x="120265" y="120650"/>
                      <a:pt x="129600" y="118554"/>
                    </a:cubicBezTo>
                    <a:cubicBezTo>
                      <a:pt x="129600" y="118554"/>
                      <a:pt x="129600" y="118554"/>
                      <a:pt x="129600" y="118554"/>
                    </a:cubicBezTo>
                    <a:cubicBezTo>
                      <a:pt x="127314" y="120364"/>
                      <a:pt x="125885" y="122555"/>
                      <a:pt x="125980" y="125508"/>
                    </a:cubicBezTo>
                    <a:cubicBezTo>
                      <a:pt x="126647" y="139700"/>
                      <a:pt x="170176" y="145129"/>
                      <a:pt x="170653" y="145224"/>
                    </a:cubicBezTo>
                    <a:cubicBezTo>
                      <a:pt x="173701" y="145605"/>
                      <a:pt x="176653" y="145701"/>
                      <a:pt x="179606" y="145701"/>
                    </a:cubicBezTo>
                    <a:cubicBezTo>
                      <a:pt x="193322" y="145701"/>
                      <a:pt x="205514" y="142557"/>
                      <a:pt x="211896" y="140557"/>
                    </a:cubicBezTo>
                    <a:cubicBezTo>
                      <a:pt x="217706" y="142462"/>
                      <a:pt x="223802" y="144367"/>
                      <a:pt x="229898" y="146082"/>
                    </a:cubicBezTo>
                    <a:cubicBezTo>
                      <a:pt x="223993" y="150558"/>
                      <a:pt x="220278" y="153987"/>
                      <a:pt x="218087" y="156464"/>
                    </a:cubicBezTo>
                    <a:cubicBezTo>
                      <a:pt x="194656" y="166084"/>
                      <a:pt x="163890" y="179133"/>
                      <a:pt x="135982" y="191897"/>
                    </a:cubicBezTo>
                    <a:cubicBezTo>
                      <a:pt x="135505" y="191897"/>
                      <a:pt x="135029" y="191992"/>
                      <a:pt x="134648" y="192183"/>
                    </a:cubicBezTo>
                    <a:cubicBezTo>
                      <a:pt x="133886" y="192468"/>
                      <a:pt x="57210" y="223234"/>
                      <a:pt x="9680" y="251809"/>
                    </a:cubicBezTo>
                    <a:cubicBezTo>
                      <a:pt x="917" y="257048"/>
                      <a:pt x="-321" y="263334"/>
                      <a:pt x="60" y="267811"/>
                    </a:cubicBezTo>
                    <a:cubicBezTo>
                      <a:pt x="2346" y="290766"/>
                      <a:pt x="64544" y="324009"/>
                      <a:pt x="184750" y="366395"/>
                    </a:cubicBezTo>
                    <a:lnTo>
                      <a:pt x="186655" y="367061"/>
                    </a:lnTo>
                    <a:cubicBezTo>
                      <a:pt x="208276" y="374682"/>
                      <a:pt x="229327" y="378492"/>
                      <a:pt x="250472" y="378492"/>
                    </a:cubicBezTo>
                    <a:cubicBezTo>
                      <a:pt x="263902" y="378492"/>
                      <a:pt x="277428" y="376872"/>
                      <a:pt x="291049" y="373824"/>
                    </a:cubicBezTo>
                    <a:cubicBezTo>
                      <a:pt x="322386" y="406971"/>
                      <a:pt x="413635" y="545274"/>
                      <a:pt x="439543" y="563181"/>
                    </a:cubicBezTo>
                    <a:cubicBezTo>
                      <a:pt x="454402" y="573564"/>
                      <a:pt x="518982" y="708533"/>
                      <a:pt x="556415" y="745776"/>
                    </a:cubicBezTo>
                    <a:cubicBezTo>
                      <a:pt x="552224" y="749204"/>
                      <a:pt x="558796" y="756253"/>
                      <a:pt x="563178" y="752538"/>
                    </a:cubicBezTo>
                    <a:cubicBezTo>
                      <a:pt x="572131" y="761492"/>
                      <a:pt x="591181" y="787876"/>
                      <a:pt x="595658" y="785209"/>
                    </a:cubicBezTo>
                    <a:cubicBezTo>
                      <a:pt x="597658" y="787209"/>
                      <a:pt x="599563" y="789210"/>
                      <a:pt x="601373" y="791019"/>
                    </a:cubicBezTo>
                    <a:cubicBezTo>
                      <a:pt x="598230" y="792543"/>
                      <a:pt x="604326" y="800163"/>
                      <a:pt x="608422" y="798163"/>
                    </a:cubicBezTo>
                    <a:cubicBezTo>
                      <a:pt x="617661" y="807593"/>
                      <a:pt x="624328" y="814451"/>
                      <a:pt x="626995" y="817213"/>
                    </a:cubicBezTo>
                    <a:cubicBezTo>
                      <a:pt x="621280" y="828643"/>
                      <a:pt x="612994" y="849312"/>
                      <a:pt x="621852" y="858933"/>
                    </a:cubicBezTo>
                    <a:cubicBezTo>
                      <a:pt x="627281" y="864838"/>
                      <a:pt x="637663" y="872077"/>
                      <a:pt x="656237" y="872077"/>
                    </a:cubicBezTo>
                    <a:cubicBezTo>
                      <a:pt x="667667" y="872077"/>
                      <a:pt x="682145" y="869315"/>
                      <a:pt x="700528" y="861790"/>
                    </a:cubicBezTo>
                    <a:cubicBezTo>
                      <a:pt x="733866" y="848169"/>
                      <a:pt x="749106" y="829310"/>
                      <a:pt x="745867" y="805783"/>
                    </a:cubicBezTo>
                    <a:cubicBezTo>
                      <a:pt x="745391" y="802164"/>
                      <a:pt x="744343" y="799020"/>
                      <a:pt x="743105" y="796353"/>
                    </a:cubicBezTo>
                    <a:cubicBezTo>
                      <a:pt x="743962" y="795210"/>
                      <a:pt x="744439" y="793782"/>
                      <a:pt x="743962" y="792353"/>
                    </a:cubicBezTo>
                    <a:lnTo>
                      <a:pt x="708815" y="665194"/>
                    </a:lnTo>
                    <a:cubicBezTo>
                      <a:pt x="712530" y="656526"/>
                      <a:pt x="646426" y="380777"/>
                      <a:pt x="646426" y="380777"/>
                    </a:cubicBezTo>
                    <a:cubicBezTo>
                      <a:pt x="647665" y="380777"/>
                      <a:pt x="648617" y="380111"/>
                      <a:pt x="649474" y="379253"/>
                    </a:cubicBezTo>
                    <a:cubicBezTo>
                      <a:pt x="686336" y="401923"/>
                      <a:pt x="785777" y="461359"/>
                      <a:pt x="852643" y="487839"/>
                    </a:cubicBezTo>
                    <a:cubicBezTo>
                      <a:pt x="849785" y="490982"/>
                      <a:pt x="846832" y="494220"/>
                      <a:pt x="843689" y="497268"/>
                    </a:cubicBezTo>
                    <a:cubicBezTo>
                      <a:pt x="841784" y="499078"/>
                      <a:pt x="841784" y="502126"/>
                      <a:pt x="843689" y="504031"/>
                    </a:cubicBezTo>
                    <a:cubicBezTo>
                      <a:pt x="844642" y="504984"/>
                      <a:pt x="845880" y="505460"/>
                      <a:pt x="847118" y="505460"/>
                    </a:cubicBezTo>
                    <a:cubicBezTo>
                      <a:pt x="848356" y="505460"/>
                      <a:pt x="849499" y="504984"/>
                      <a:pt x="850452" y="504126"/>
                    </a:cubicBezTo>
                    <a:cubicBezTo>
                      <a:pt x="854548" y="500031"/>
                      <a:pt x="858453" y="495935"/>
                      <a:pt x="862168" y="491649"/>
                    </a:cubicBezTo>
                    <a:cubicBezTo>
                      <a:pt x="894267" y="503459"/>
                      <a:pt x="950369" y="502983"/>
                      <a:pt x="950941" y="502126"/>
                    </a:cubicBezTo>
                    <a:cubicBezTo>
                      <a:pt x="987326" y="512984"/>
                      <a:pt x="1012663" y="519271"/>
                      <a:pt x="1013139" y="519461"/>
                    </a:cubicBezTo>
                    <a:cubicBezTo>
                      <a:pt x="1013615" y="519557"/>
                      <a:pt x="1015711" y="519938"/>
                      <a:pt x="1020378" y="519747"/>
                    </a:cubicBezTo>
                    <a:cubicBezTo>
                      <a:pt x="1025902" y="520700"/>
                      <a:pt x="1031903" y="521176"/>
                      <a:pt x="1038094" y="521176"/>
                    </a:cubicBezTo>
                    <a:cubicBezTo>
                      <a:pt x="1055430" y="521176"/>
                      <a:pt x="1074194" y="518033"/>
                      <a:pt x="1087624" y="515747"/>
                    </a:cubicBezTo>
                    <a:lnTo>
                      <a:pt x="1092006" y="514985"/>
                    </a:lnTo>
                    <a:cubicBezTo>
                      <a:pt x="1101055" y="513556"/>
                      <a:pt x="1110961" y="513366"/>
                      <a:pt x="1122486" y="513270"/>
                    </a:cubicBezTo>
                    <a:cubicBezTo>
                      <a:pt x="1136964" y="513080"/>
                      <a:pt x="1153442" y="512889"/>
                      <a:pt x="1174778" y="510127"/>
                    </a:cubicBezTo>
                    <a:cubicBezTo>
                      <a:pt x="1214212" y="504984"/>
                      <a:pt x="1255264" y="493173"/>
                      <a:pt x="1267456" y="485648"/>
                    </a:cubicBezTo>
                    <a:cubicBezTo>
                      <a:pt x="1273362" y="482028"/>
                      <a:pt x="1273171" y="478028"/>
                      <a:pt x="1272505" y="475932"/>
                    </a:cubicBezTo>
                    <a:close/>
                    <a:moveTo>
                      <a:pt x="871216" y="148463"/>
                    </a:moveTo>
                    <a:lnTo>
                      <a:pt x="823687" y="223520"/>
                    </a:lnTo>
                    <a:lnTo>
                      <a:pt x="801398" y="235331"/>
                    </a:lnTo>
                    <a:cubicBezTo>
                      <a:pt x="800636" y="234759"/>
                      <a:pt x="799874" y="234188"/>
                      <a:pt x="799112" y="233616"/>
                    </a:cubicBezTo>
                    <a:cubicBezTo>
                      <a:pt x="799112" y="232759"/>
                      <a:pt x="799017" y="231997"/>
                      <a:pt x="798731" y="231235"/>
                    </a:cubicBezTo>
                    <a:cubicBezTo>
                      <a:pt x="795874" y="223615"/>
                      <a:pt x="746820" y="166751"/>
                      <a:pt x="711292" y="129127"/>
                    </a:cubicBezTo>
                    <a:lnTo>
                      <a:pt x="716340" y="129317"/>
                    </a:lnTo>
                    <a:lnTo>
                      <a:pt x="871216" y="148463"/>
                    </a:lnTo>
                    <a:close/>
                  </a:path>
                </a:pathLst>
              </a:custGeom>
              <a:solidFill>
                <a:srgbClr val="000000">
                  <a:alpha val="30000"/>
                </a:srgbClr>
              </a:solidFill>
              <a:ln w="9525" cap="flat">
                <a:noFill/>
                <a:prstDash val="solid"/>
                <a:miter/>
              </a:ln>
            </p:spPr>
            <p:txBody>
              <a:bodyPr rtlCol="0" anchor="ctr"/>
              <a:lstStyle/>
              <a:p>
                <a:endParaRPr lang="fr-FR"/>
              </a:p>
            </p:txBody>
          </p:sp>
          <p:grpSp>
            <p:nvGrpSpPr>
              <p:cNvPr id="86" name="Graphique 5">
                <a:extLst>
                  <a:ext uri="{FF2B5EF4-FFF2-40B4-BE49-F238E27FC236}">
                    <a16:creationId xmlns:a16="http://schemas.microsoft.com/office/drawing/2014/main" id="{EACE71BA-6D83-B38B-F28D-02030CF8E833}"/>
                  </a:ext>
                </a:extLst>
              </p:cNvPr>
              <p:cNvGrpSpPr/>
              <p:nvPr/>
            </p:nvGrpSpPr>
            <p:grpSpPr>
              <a:xfrm>
                <a:off x="3340809" y="3704367"/>
                <a:ext cx="973331" cy="2755583"/>
                <a:chOff x="3340809" y="3704367"/>
                <a:chExt cx="973331" cy="2755583"/>
              </a:xfrm>
            </p:grpSpPr>
            <p:sp>
              <p:nvSpPr>
                <p:cNvPr id="87" name="Forme libre 37">
                  <a:extLst>
                    <a:ext uri="{FF2B5EF4-FFF2-40B4-BE49-F238E27FC236}">
                      <a16:creationId xmlns:a16="http://schemas.microsoft.com/office/drawing/2014/main" id="{FED5D0CC-52EE-11D3-6410-F32561F6BD0D}"/>
                    </a:ext>
                  </a:extLst>
                </p:cNvPr>
                <p:cNvSpPr/>
                <p:nvPr/>
              </p:nvSpPr>
              <p:spPr>
                <a:xfrm>
                  <a:off x="3971683" y="4866989"/>
                  <a:ext cx="106571" cy="129130"/>
                </a:xfrm>
                <a:custGeom>
                  <a:avLst/>
                  <a:gdLst>
                    <a:gd name="connsiteX0" fmla="*/ 65519 w 106571"/>
                    <a:gd name="connsiteY0" fmla="*/ 0 h 129130"/>
                    <a:gd name="connsiteX1" fmla="*/ 6274 w 106571"/>
                    <a:gd name="connsiteY1" fmla="*/ 49339 h 129130"/>
                    <a:gd name="connsiteX2" fmla="*/ 2940 w 106571"/>
                    <a:gd name="connsiteY2" fmla="*/ 77343 h 129130"/>
                    <a:gd name="connsiteX3" fmla="*/ 19418 w 106571"/>
                    <a:gd name="connsiteY3" fmla="*/ 103632 h 129130"/>
                    <a:gd name="connsiteX4" fmla="*/ 39135 w 106571"/>
                    <a:gd name="connsiteY4" fmla="*/ 126683 h 129130"/>
                    <a:gd name="connsiteX5" fmla="*/ 67139 w 106571"/>
                    <a:gd name="connsiteY5" fmla="*/ 120110 h 129130"/>
                    <a:gd name="connsiteX6" fmla="*/ 106572 w 106571"/>
                    <a:gd name="connsiteY6" fmla="*/ 47720 h 129130"/>
                    <a:gd name="connsiteX7" fmla="*/ 65519 w 106571"/>
                    <a:gd name="connsiteY7" fmla="*/ 0 h 12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571" h="129130">
                      <a:moveTo>
                        <a:pt x="65519" y="0"/>
                      </a:moveTo>
                      <a:lnTo>
                        <a:pt x="6274" y="49339"/>
                      </a:lnTo>
                      <a:cubicBezTo>
                        <a:pt x="6274" y="49339"/>
                        <a:pt x="-5251" y="67437"/>
                        <a:pt x="2940" y="77343"/>
                      </a:cubicBezTo>
                      <a:cubicBezTo>
                        <a:pt x="11132" y="87249"/>
                        <a:pt x="19418" y="103632"/>
                        <a:pt x="19418" y="103632"/>
                      </a:cubicBezTo>
                      <a:cubicBezTo>
                        <a:pt x="19418" y="103632"/>
                        <a:pt x="29324" y="123349"/>
                        <a:pt x="39135" y="126683"/>
                      </a:cubicBezTo>
                      <a:cubicBezTo>
                        <a:pt x="49041" y="130016"/>
                        <a:pt x="60566" y="131635"/>
                        <a:pt x="67139" y="120110"/>
                      </a:cubicBezTo>
                      <a:cubicBezTo>
                        <a:pt x="73711" y="108585"/>
                        <a:pt x="106572" y="47720"/>
                        <a:pt x="106572" y="47720"/>
                      </a:cubicBezTo>
                      <a:lnTo>
                        <a:pt x="65519"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89" name="Forme libre 38">
                  <a:extLst>
                    <a:ext uri="{FF2B5EF4-FFF2-40B4-BE49-F238E27FC236}">
                      <a16:creationId xmlns:a16="http://schemas.microsoft.com/office/drawing/2014/main" id="{2D003DEE-350D-1E6D-ACC9-9BB1B35F891D}"/>
                    </a:ext>
                  </a:extLst>
                </p:cNvPr>
                <p:cNvSpPr/>
                <p:nvPr/>
              </p:nvSpPr>
              <p:spPr>
                <a:xfrm>
                  <a:off x="3409455" y="6238207"/>
                  <a:ext cx="145281" cy="221743"/>
                </a:xfrm>
                <a:custGeom>
                  <a:avLst/>
                  <a:gdLst>
                    <a:gd name="connsiteX0" fmla="*/ 47198 w 145281"/>
                    <a:gd name="connsiteY0" fmla="*/ 11811 h 221743"/>
                    <a:gd name="connsiteX1" fmla="*/ 240 w 145281"/>
                    <a:gd name="connsiteY1" fmla="*/ 152686 h 221743"/>
                    <a:gd name="connsiteX2" fmla="*/ 57009 w 145281"/>
                    <a:gd name="connsiteY2" fmla="*/ 213360 h 221743"/>
                    <a:gd name="connsiteX3" fmla="*/ 137209 w 145281"/>
                    <a:gd name="connsiteY3" fmla="*/ 70485 h 221743"/>
                    <a:gd name="connsiteX4" fmla="*/ 145020 w 145281"/>
                    <a:gd name="connsiteY4" fmla="*/ 0 h 221743"/>
                    <a:gd name="connsiteX5" fmla="*/ 47198 w 145281"/>
                    <a:gd name="connsiteY5" fmla="*/ 11811 h 22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281" h="221743">
                      <a:moveTo>
                        <a:pt x="47198" y="11811"/>
                      </a:moveTo>
                      <a:cubicBezTo>
                        <a:pt x="47198" y="11811"/>
                        <a:pt x="2144" y="109633"/>
                        <a:pt x="240" y="152686"/>
                      </a:cubicBezTo>
                      <a:cubicBezTo>
                        <a:pt x="-1761" y="195739"/>
                        <a:pt x="8050" y="240792"/>
                        <a:pt x="57009" y="213360"/>
                      </a:cubicBezTo>
                      <a:cubicBezTo>
                        <a:pt x="105967" y="185928"/>
                        <a:pt x="126922" y="115729"/>
                        <a:pt x="137209" y="70485"/>
                      </a:cubicBezTo>
                      <a:cubicBezTo>
                        <a:pt x="147496" y="25241"/>
                        <a:pt x="145020" y="0"/>
                        <a:pt x="145020" y="0"/>
                      </a:cubicBezTo>
                      <a:lnTo>
                        <a:pt x="47198" y="11811"/>
                      </a:lnTo>
                      <a:close/>
                    </a:path>
                  </a:pathLst>
                </a:custGeom>
                <a:solidFill>
                  <a:srgbClr val="FFFFFF"/>
                </a:solidFill>
                <a:ln w="9525" cap="rnd">
                  <a:solidFill>
                    <a:srgbClr val="263238"/>
                  </a:solidFill>
                  <a:prstDash val="solid"/>
                  <a:round/>
                </a:ln>
              </p:spPr>
              <p:txBody>
                <a:bodyPr rtlCol="0" anchor="ctr"/>
                <a:lstStyle/>
                <a:p>
                  <a:endParaRPr lang="fr-FR"/>
                </a:p>
              </p:txBody>
            </p:sp>
            <p:sp>
              <p:nvSpPr>
                <p:cNvPr id="90" name="Forme libre 39">
                  <a:extLst>
                    <a:ext uri="{FF2B5EF4-FFF2-40B4-BE49-F238E27FC236}">
                      <a16:creationId xmlns:a16="http://schemas.microsoft.com/office/drawing/2014/main" id="{9E199104-E343-BE9B-0FB1-0A69651D75C1}"/>
                    </a:ext>
                  </a:extLst>
                </p:cNvPr>
                <p:cNvSpPr/>
                <p:nvPr/>
              </p:nvSpPr>
              <p:spPr>
                <a:xfrm>
                  <a:off x="3910366" y="6023381"/>
                  <a:ext cx="238016" cy="147690"/>
                </a:xfrm>
                <a:custGeom>
                  <a:avLst/>
                  <a:gdLst>
                    <a:gd name="connsiteX0" fmla="*/ 92260 w 238016"/>
                    <a:gd name="connsiteY0" fmla="*/ 3562 h 147690"/>
                    <a:gd name="connsiteX1" fmla="*/ 199893 w 238016"/>
                    <a:gd name="connsiteY1" fmla="*/ 64236 h 147690"/>
                    <a:gd name="connsiteX2" fmla="*/ 231230 w 238016"/>
                    <a:gd name="connsiteY2" fmla="*/ 128816 h 147690"/>
                    <a:gd name="connsiteX3" fmla="*/ 137314 w 238016"/>
                    <a:gd name="connsiteY3" fmla="*/ 142532 h 147690"/>
                    <a:gd name="connsiteX4" fmla="*/ 66829 w 238016"/>
                    <a:gd name="connsiteY4" fmla="*/ 97478 h 147690"/>
                    <a:gd name="connsiteX5" fmla="*/ 249 w 238016"/>
                    <a:gd name="connsiteY5" fmla="*/ 36804 h 147690"/>
                    <a:gd name="connsiteX6" fmla="*/ 92260 w 238016"/>
                    <a:gd name="connsiteY6" fmla="*/ 3562 h 147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6" h="147690">
                      <a:moveTo>
                        <a:pt x="92260" y="3562"/>
                      </a:moveTo>
                      <a:cubicBezTo>
                        <a:pt x="92260" y="3562"/>
                        <a:pt x="164650" y="44615"/>
                        <a:pt x="199893" y="64236"/>
                      </a:cubicBezTo>
                      <a:cubicBezTo>
                        <a:pt x="235136" y="83762"/>
                        <a:pt x="246851" y="113195"/>
                        <a:pt x="231230" y="128816"/>
                      </a:cubicBezTo>
                      <a:cubicBezTo>
                        <a:pt x="215609" y="144437"/>
                        <a:pt x="172556" y="154247"/>
                        <a:pt x="137314" y="142532"/>
                      </a:cubicBezTo>
                      <a:cubicBezTo>
                        <a:pt x="102071" y="130816"/>
                        <a:pt x="86450" y="101479"/>
                        <a:pt x="66829" y="97478"/>
                      </a:cubicBezTo>
                      <a:cubicBezTo>
                        <a:pt x="47302" y="93573"/>
                        <a:pt x="6154" y="89668"/>
                        <a:pt x="249" y="36804"/>
                      </a:cubicBezTo>
                      <a:cubicBezTo>
                        <a:pt x="-5561" y="-16060"/>
                        <a:pt x="92260" y="3562"/>
                        <a:pt x="92260" y="3562"/>
                      </a:cubicBezTo>
                      <a:close/>
                    </a:path>
                  </a:pathLst>
                </a:custGeom>
                <a:solidFill>
                  <a:srgbClr val="FFFFFF"/>
                </a:solidFill>
                <a:ln w="9525" cap="rnd">
                  <a:solidFill>
                    <a:srgbClr val="263238"/>
                  </a:solidFill>
                  <a:prstDash val="solid"/>
                  <a:round/>
                </a:ln>
              </p:spPr>
              <p:txBody>
                <a:bodyPr rtlCol="0" anchor="ctr"/>
                <a:lstStyle/>
                <a:p>
                  <a:endParaRPr lang="fr-FR"/>
                </a:p>
              </p:txBody>
            </p:sp>
            <p:grpSp>
              <p:nvGrpSpPr>
                <p:cNvPr id="91" name="Graphique 5">
                  <a:extLst>
                    <a:ext uri="{FF2B5EF4-FFF2-40B4-BE49-F238E27FC236}">
                      <a16:creationId xmlns:a16="http://schemas.microsoft.com/office/drawing/2014/main" id="{5E58C03B-9A6C-D3A5-D1DB-A44A0C2BE932}"/>
                    </a:ext>
                  </a:extLst>
                </p:cNvPr>
                <p:cNvGrpSpPr/>
                <p:nvPr/>
              </p:nvGrpSpPr>
              <p:grpSpPr>
                <a:xfrm>
                  <a:off x="3434460" y="4836889"/>
                  <a:ext cx="586168" cy="1441418"/>
                  <a:chOff x="3434460" y="4836889"/>
                  <a:chExt cx="586168" cy="1441418"/>
                </a:xfrm>
              </p:grpSpPr>
              <p:sp>
                <p:nvSpPr>
                  <p:cNvPr id="130" name="Forme libre 41">
                    <a:extLst>
                      <a:ext uri="{FF2B5EF4-FFF2-40B4-BE49-F238E27FC236}">
                        <a16:creationId xmlns:a16="http://schemas.microsoft.com/office/drawing/2014/main" id="{2B6758CF-316C-0DB5-0E80-89897B556951}"/>
                      </a:ext>
                    </a:extLst>
                  </p:cNvPr>
                  <p:cNvSpPr/>
                  <p:nvPr/>
                </p:nvSpPr>
                <p:spPr>
                  <a:xfrm>
                    <a:off x="3451700" y="4856987"/>
                    <a:ext cx="564165" cy="1421320"/>
                  </a:xfrm>
                  <a:custGeom>
                    <a:avLst/>
                    <a:gdLst>
                      <a:gd name="connsiteX0" fmla="*/ 32861 w 564165"/>
                      <a:gd name="connsiteY0" fmla="*/ 59341 h 1421320"/>
                      <a:gd name="connsiteX1" fmla="*/ 14764 w 564165"/>
                      <a:gd name="connsiteY1" fmla="*/ 725519 h 1421320"/>
                      <a:gd name="connsiteX2" fmla="*/ 0 w 564165"/>
                      <a:gd name="connsiteY2" fmla="*/ 1399985 h 1421320"/>
                      <a:gd name="connsiteX3" fmla="*/ 57531 w 564165"/>
                      <a:gd name="connsiteY3" fmla="*/ 1421321 h 1421320"/>
                      <a:gd name="connsiteX4" fmla="*/ 105251 w 564165"/>
                      <a:gd name="connsiteY4" fmla="*/ 1406557 h 1421320"/>
                      <a:gd name="connsiteX5" fmla="*/ 307562 w 564165"/>
                      <a:gd name="connsiteY5" fmla="*/ 345567 h 1421320"/>
                      <a:gd name="connsiteX6" fmla="*/ 376618 w 564165"/>
                      <a:gd name="connsiteY6" fmla="*/ 926211 h 1421320"/>
                      <a:gd name="connsiteX7" fmla="*/ 460153 w 564165"/>
                      <a:gd name="connsiteY7" fmla="*/ 1221581 h 1421320"/>
                      <a:gd name="connsiteX8" fmla="*/ 511492 w 564165"/>
                      <a:gd name="connsiteY8" fmla="*/ 1230440 h 1421320"/>
                      <a:gd name="connsiteX9" fmla="*/ 564166 w 564165"/>
                      <a:gd name="connsiteY9" fmla="*/ 1177766 h 1421320"/>
                      <a:gd name="connsiteX10" fmla="*/ 557593 w 564165"/>
                      <a:gd name="connsiteY10" fmla="*/ 500063 h 1421320"/>
                      <a:gd name="connsiteX11" fmla="*/ 551021 w 564165"/>
                      <a:gd name="connsiteY11" fmla="*/ 0 h 1421320"/>
                      <a:gd name="connsiteX12" fmla="*/ 251650 w 564165"/>
                      <a:gd name="connsiteY12" fmla="*/ 72390 h 1421320"/>
                      <a:gd name="connsiteX13" fmla="*/ 32861 w 564165"/>
                      <a:gd name="connsiteY13" fmla="*/ 59341 h 142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4165" h="1421320">
                        <a:moveTo>
                          <a:pt x="32861" y="59341"/>
                        </a:moveTo>
                        <a:cubicBezTo>
                          <a:pt x="32861" y="59341"/>
                          <a:pt x="9811" y="630174"/>
                          <a:pt x="14764" y="725519"/>
                        </a:cubicBezTo>
                        <a:cubicBezTo>
                          <a:pt x="19717" y="820960"/>
                          <a:pt x="0" y="1399985"/>
                          <a:pt x="0" y="1399985"/>
                        </a:cubicBezTo>
                        <a:cubicBezTo>
                          <a:pt x="0" y="1399985"/>
                          <a:pt x="19717" y="1421321"/>
                          <a:pt x="57531" y="1421321"/>
                        </a:cubicBezTo>
                        <a:cubicBezTo>
                          <a:pt x="95345" y="1421321"/>
                          <a:pt x="105251" y="1406557"/>
                          <a:pt x="105251" y="1406557"/>
                        </a:cubicBezTo>
                        <a:lnTo>
                          <a:pt x="307562" y="345567"/>
                        </a:lnTo>
                        <a:cubicBezTo>
                          <a:pt x="307562" y="345567"/>
                          <a:pt x="338804" y="760095"/>
                          <a:pt x="376618" y="926211"/>
                        </a:cubicBezTo>
                        <a:cubicBezTo>
                          <a:pt x="414433" y="1092327"/>
                          <a:pt x="460153" y="1221581"/>
                          <a:pt x="460153" y="1221581"/>
                        </a:cubicBezTo>
                        <a:cubicBezTo>
                          <a:pt x="460153" y="1221581"/>
                          <a:pt x="467106" y="1239298"/>
                          <a:pt x="511492" y="1230440"/>
                        </a:cubicBezTo>
                        <a:cubicBezTo>
                          <a:pt x="550069" y="1222819"/>
                          <a:pt x="564166" y="1177766"/>
                          <a:pt x="564166" y="1177766"/>
                        </a:cubicBezTo>
                        <a:cubicBezTo>
                          <a:pt x="564166" y="1177766"/>
                          <a:pt x="555974" y="758285"/>
                          <a:pt x="557593" y="500063"/>
                        </a:cubicBezTo>
                        <a:cubicBezTo>
                          <a:pt x="559213" y="241840"/>
                          <a:pt x="551021" y="0"/>
                          <a:pt x="551021" y="0"/>
                        </a:cubicBezTo>
                        <a:cubicBezTo>
                          <a:pt x="551021" y="0"/>
                          <a:pt x="376618" y="57531"/>
                          <a:pt x="251650" y="72390"/>
                        </a:cubicBezTo>
                        <a:cubicBezTo>
                          <a:pt x="126587" y="87344"/>
                          <a:pt x="32861" y="59341"/>
                          <a:pt x="32861" y="59341"/>
                        </a:cubicBezTo>
                        <a:close/>
                      </a:path>
                    </a:pathLst>
                  </a:custGeom>
                  <a:solidFill>
                    <a:schemeClr val="accent2"/>
                  </a:solidFill>
                  <a:ln w="9525" cap="flat">
                    <a:noFill/>
                    <a:prstDash val="solid"/>
                    <a:miter/>
                  </a:ln>
                </p:spPr>
                <p:txBody>
                  <a:bodyPr rtlCol="0" anchor="ctr"/>
                  <a:lstStyle/>
                  <a:p>
                    <a:endParaRPr lang="fr-FR"/>
                  </a:p>
                </p:txBody>
              </p:sp>
              <p:sp>
                <p:nvSpPr>
                  <p:cNvPr id="131" name="Forme libre 42">
                    <a:extLst>
                      <a:ext uri="{FF2B5EF4-FFF2-40B4-BE49-F238E27FC236}">
                        <a16:creationId xmlns:a16="http://schemas.microsoft.com/office/drawing/2014/main" id="{3F923EC2-BB09-4B17-35DC-D1C1E4C1C952}"/>
                      </a:ext>
                    </a:extLst>
                  </p:cNvPr>
                  <p:cNvSpPr/>
                  <p:nvPr/>
                </p:nvSpPr>
                <p:spPr>
                  <a:xfrm>
                    <a:off x="3434746" y="5476970"/>
                    <a:ext cx="289083" cy="526446"/>
                  </a:xfrm>
                  <a:custGeom>
                    <a:avLst/>
                    <a:gdLst>
                      <a:gd name="connsiteX0" fmla="*/ 289084 w 289083"/>
                      <a:gd name="connsiteY0" fmla="*/ 0 h 526446"/>
                      <a:gd name="connsiteX1" fmla="*/ 108109 w 289083"/>
                      <a:gd name="connsiteY1" fmla="*/ 368237 h 526446"/>
                      <a:gd name="connsiteX2" fmla="*/ 0 w 289083"/>
                      <a:gd name="connsiteY2" fmla="*/ 526447 h 526446"/>
                    </a:gdLst>
                    <a:ahLst/>
                    <a:cxnLst>
                      <a:cxn ang="0">
                        <a:pos x="connsiteX0" y="connsiteY0"/>
                      </a:cxn>
                      <a:cxn ang="0">
                        <a:pos x="connsiteX1" y="connsiteY1"/>
                      </a:cxn>
                      <a:cxn ang="0">
                        <a:pos x="connsiteX2" y="connsiteY2"/>
                      </a:cxn>
                    </a:cxnLst>
                    <a:rect l="l" t="t" r="r" b="b"/>
                    <a:pathLst>
                      <a:path w="289083" h="526446">
                        <a:moveTo>
                          <a:pt x="289084" y="0"/>
                        </a:moveTo>
                        <a:cubicBezTo>
                          <a:pt x="241363" y="127825"/>
                          <a:pt x="178975" y="251746"/>
                          <a:pt x="108109" y="368237"/>
                        </a:cubicBezTo>
                        <a:cubicBezTo>
                          <a:pt x="74867" y="422815"/>
                          <a:pt x="39148" y="475964"/>
                          <a:pt x="0" y="526447"/>
                        </a:cubicBezTo>
                      </a:path>
                    </a:pathLst>
                  </a:custGeom>
                  <a:noFill/>
                  <a:ln w="9525" cap="rnd">
                    <a:solidFill>
                      <a:srgbClr val="8A8A8A"/>
                    </a:solidFill>
                    <a:prstDash val="solid"/>
                    <a:round/>
                  </a:ln>
                </p:spPr>
                <p:txBody>
                  <a:bodyPr rtlCol="0" anchor="ctr"/>
                  <a:lstStyle/>
                  <a:p>
                    <a:endParaRPr lang="fr-FR"/>
                  </a:p>
                </p:txBody>
              </p:sp>
              <p:sp>
                <p:nvSpPr>
                  <p:cNvPr id="133" name="Forme libre 43">
                    <a:extLst>
                      <a:ext uri="{FF2B5EF4-FFF2-40B4-BE49-F238E27FC236}">
                        <a16:creationId xmlns:a16="http://schemas.microsoft.com/office/drawing/2014/main" id="{9879EA2A-0432-CB1E-6FBC-DFD21A6CA54E}"/>
                      </a:ext>
                    </a:extLst>
                  </p:cNvPr>
                  <p:cNvSpPr/>
                  <p:nvPr/>
                </p:nvSpPr>
                <p:spPr>
                  <a:xfrm>
                    <a:off x="3434460" y="5907881"/>
                    <a:ext cx="159638" cy="220027"/>
                  </a:xfrm>
                  <a:custGeom>
                    <a:avLst/>
                    <a:gdLst>
                      <a:gd name="connsiteX0" fmla="*/ 159639 w 159638"/>
                      <a:gd name="connsiteY0" fmla="*/ 0 h 220027"/>
                      <a:gd name="connsiteX1" fmla="*/ 89249 w 159638"/>
                      <a:gd name="connsiteY1" fmla="*/ 116967 h 220027"/>
                      <a:gd name="connsiteX2" fmla="*/ 0 w 159638"/>
                      <a:gd name="connsiteY2" fmla="*/ 220028 h 220027"/>
                    </a:gdLst>
                    <a:ahLst/>
                    <a:cxnLst>
                      <a:cxn ang="0">
                        <a:pos x="connsiteX0" y="connsiteY0"/>
                      </a:cxn>
                      <a:cxn ang="0">
                        <a:pos x="connsiteX1" y="connsiteY1"/>
                      </a:cxn>
                      <a:cxn ang="0">
                        <a:pos x="connsiteX2" y="connsiteY2"/>
                      </a:cxn>
                    </a:cxnLst>
                    <a:rect l="l" t="t" r="r" b="b"/>
                    <a:pathLst>
                      <a:path w="159638" h="220027">
                        <a:moveTo>
                          <a:pt x="159639" y="0"/>
                        </a:moveTo>
                        <a:cubicBezTo>
                          <a:pt x="138398" y="40577"/>
                          <a:pt x="114967" y="79724"/>
                          <a:pt x="89249" y="116967"/>
                        </a:cubicBezTo>
                        <a:cubicBezTo>
                          <a:pt x="63341" y="154305"/>
                          <a:pt x="34385" y="190119"/>
                          <a:pt x="0" y="220028"/>
                        </a:cubicBezTo>
                      </a:path>
                    </a:pathLst>
                  </a:custGeom>
                  <a:noFill/>
                  <a:ln w="9525" cap="rnd">
                    <a:solidFill>
                      <a:srgbClr val="8A8A8A"/>
                    </a:solidFill>
                    <a:prstDash val="solid"/>
                    <a:round/>
                  </a:ln>
                </p:spPr>
                <p:txBody>
                  <a:bodyPr rtlCol="0" anchor="ctr"/>
                  <a:lstStyle/>
                  <a:p>
                    <a:endParaRPr lang="fr-FR"/>
                  </a:p>
                </p:txBody>
              </p:sp>
              <p:sp>
                <p:nvSpPr>
                  <p:cNvPr id="137" name="Forme libre 44">
                    <a:extLst>
                      <a:ext uri="{FF2B5EF4-FFF2-40B4-BE49-F238E27FC236}">
                        <a16:creationId xmlns:a16="http://schemas.microsoft.com/office/drawing/2014/main" id="{BD3D8501-DF27-9176-87E9-49028763F13F}"/>
                      </a:ext>
                    </a:extLst>
                  </p:cNvPr>
                  <p:cNvSpPr/>
                  <p:nvPr/>
                </p:nvSpPr>
                <p:spPr>
                  <a:xfrm>
                    <a:off x="3616483" y="5711094"/>
                    <a:ext cx="61340" cy="151923"/>
                  </a:xfrm>
                  <a:custGeom>
                    <a:avLst/>
                    <a:gdLst>
                      <a:gd name="connsiteX0" fmla="*/ 61341 w 61340"/>
                      <a:gd name="connsiteY0" fmla="*/ 0 h 151923"/>
                      <a:gd name="connsiteX1" fmla="*/ 0 w 61340"/>
                      <a:gd name="connsiteY1" fmla="*/ 151924 h 151923"/>
                    </a:gdLst>
                    <a:ahLst/>
                    <a:cxnLst>
                      <a:cxn ang="0">
                        <a:pos x="connsiteX0" y="connsiteY0"/>
                      </a:cxn>
                      <a:cxn ang="0">
                        <a:pos x="connsiteX1" y="connsiteY1"/>
                      </a:cxn>
                    </a:cxnLst>
                    <a:rect l="l" t="t" r="r" b="b"/>
                    <a:pathLst>
                      <a:path w="61340" h="151923">
                        <a:moveTo>
                          <a:pt x="61341" y="0"/>
                        </a:moveTo>
                        <a:cubicBezTo>
                          <a:pt x="43910" y="51245"/>
                          <a:pt x="23527" y="102298"/>
                          <a:pt x="0" y="151924"/>
                        </a:cubicBezTo>
                      </a:path>
                    </a:pathLst>
                  </a:custGeom>
                  <a:noFill/>
                  <a:ln w="9525" cap="rnd">
                    <a:solidFill>
                      <a:srgbClr val="8A8A8A"/>
                    </a:solidFill>
                    <a:prstDash val="solid"/>
                    <a:round/>
                  </a:ln>
                </p:spPr>
                <p:txBody>
                  <a:bodyPr rtlCol="0" anchor="ctr"/>
                  <a:lstStyle/>
                  <a:p>
                    <a:endParaRPr lang="fr-FR"/>
                  </a:p>
                </p:txBody>
              </p:sp>
              <p:sp>
                <p:nvSpPr>
                  <p:cNvPr id="138" name="Forme libre 45">
                    <a:extLst>
                      <a:ext uri="{FF2B5EF4-FFF2-40B4-BE49-F238E27FC236}">
                        <a16:creationId xmlns:a16="http://schemas.microsoft.com/office/drawing/2014/main" id="{E42A3F14-EBF6-A551-3F4A-F69414F9FD54}"/>
                      </a:ext>
                    </a:extLst>
                  </p:cNvPr>
                  <p:cNvSpPr/>
                  <p:nvPr/>
                </p:nvSpPr>
                <p:spPr>
                  <a:xfrm>
                    <a:off x="3803268" y="5322284"/>
                    <a:ext cx="217360" cy="497490"/>
                  </a:xfrm>
                  <a:custGeom>
                    <a:avLst/>
                    <a:gdLst>
                      <a:gd name="connsiteX0" fmla="*/ 217360 w 217360"/>
                      <a:gd name="connsiteY0" fmla="*/ 0 h 497490"/>
                      <a:gd name="connsiteX1" fmla="*/ 0 w 217360"/>
                      <a:gd name="connsiteY1" fmla="*/ 497491 h 497490"/>
                    </a:gdLst>
                    <a:ahLst/>
                    <a:cxnLst>
                      <a:cxn ang="0">
                        <a:pos x="connsiteX0" y="connsiteY0"/>
                      </a:cxn>
                      <a:cxn ang="0">
                        <a:pos x="connsiteX1" y="connsiteY1"/>
                      </a:cxn>
                    </a:cxnLst>
                    <a:rect l="l" t="t" r="r" b="b"/>
                    <a:pathLst>
                      <a:path w="217360" h="497490">
                        <a:moveTo>
                          <a:pt x="217360" y="0"/>
                        </a:moveTo>
                        <a:cubicBezTo>
                          <a:pt x="217360" y="0"/>
                          <a:pt x="112871" y="321945"/>
                          <a:pt x="0" y="497491"/>
                        </a:cubicBezTo>
                      </a:path>
                    </a:pathLst>
                  </a:custGeom>
                  <a:noFill/>
                  <a:ln w="9525" cap="rnd">
                    <a:solidFill>
                      <a:srgbClr val="8A8A8A"/>
                    </a:solidFill>
                    <a:prstDash val="solid"/>
                    <a:round/>
                  </a:ln>
                </p:spPr>
                <p:txBody>
                  <a:bodyPr rtlCol="0" anchor="ctr"/>
                  <a:lstStyle/>
                  <a:p>
                    <a:endParaRPr lang="fr-FR"/>
                  </a:p>
                </p:txBody>
              </p:sp>
              <p:sp>
                <p:nvSpPr>
                  <p:cNvPr id="145" name="Forme libre 46">
                    <a:extLst>
                      <a:ext uri="{FF2B5EF4-FFF2-40B4-BE49-F238E27FC236}">
                        <a16:creationId xmlns:a16="http://schemas.microsoft.com/office/drawing/2014/main" id="{7E7FACB8-CBC7-C927-5881-A64D58CC9E01}"/>
                      </a:ext>
                    </a:extLst>
                  </p:cNvPr>
                  <p:cNvSpPr/>
                  <p:nvPr/>
                </p:nvSpPr>
                <p:spPr>
                  <a:xfrm>
                    <a:off x="3868514" y="5422582"/>
                    <a:ext cx="147923" cy="561689"/>
                  </a:xfrm>
                  <a:custGeom>
                    <a:avLst/>
                    <a:gdLst>
                      <a:gd name="connsiteX0" fmla="*/ 147923 w 147923"/>
                      <a:gd name="connsiteY0" fmla="*/ 0 h 561689"/>
                      <a:gd name="connsiteX1" fmla="*/ 0 w 147923"/>
                      <a:gd name="connsiteY1" fmla="*/ 561689 h 561689"/>
                    </a:gdLst>
                    <a:ahLst/>
                    <a:cxnLst>
                      <a:cxn ang="0">
                        <a:pos x="connsiteX0" y="connsiteY0"/>
                      </a:cxn>
                      <a:cxn ang="0">
                        <a:pos x="connsiteX1" y="connsiteY1"/>
                      </a:cxn>
                    </a:cxnLst>
                    <a:rect l="l" t="t" r="r" b="b"/>
                    <a:pathLst>
                      <a:path w="147923" h="561689">
                        <a:moveTo>
                          <a:pt x="147923" y="0"/>
                        </a:moveTo>
                        <a:cubicBezTo>
                          <a:pt x="118015" y="192215"/>
                          <a:pt x="84296" y="386144"/>
                          <a:pt x="0" y="561689"/>
                        </a:cubicBezTo>
                      </a:path>
                    </a:pathLst>
                  </a:custGeom>
                  <a:noFill/>
                  <a:ln w="9525" cap="rnd">
                    <a:solidFill>
                      <a:srgbClr val="8A8A8A"/>
                    </a:solidFill>
                    <a:prstDash val="solid"/>
                    <a:round/>
                  </a:ln>
                </p:spPr>
                <p:txBody>
                  <a:bodyPr rtlCol="0" anchor="ctr"/>
                  <a:lstStyle/>
                  <a:p>
                    <a:endParaRPr lang="fr-FR"/>
                  </a:p>
                </p:txBody>
              </p:sp>
              <p:sp>
                <p:nvSpPr>
                  <p:cNvPr id="146" name="Forme libre 47">
                    <a:extLst>
                      <a:ext uri="{FF2B5EF4-FFF2-40B4-BE49-F238E27FC236}">
                        <a16:creationId xmlns:a16="http://schemas.microsoft.com/office/drawing/2014/main" id="{AB5F8C1B-C5D0-DC52-6A61-8C4A5C2CC8C8}"/>
                      </a:ext>
                    </a:extLst>
                  </p:cNvPr>
                  <p:cNvSpPr/>
                  <p:nvPr/>
                </p:nvSpPr>
                <p:spPr>
                  <a:xfrm>
                    <a:off x="3757262" y="5159215"/>
                    <a:ext cx="79438" cy="83629"/>
                  </a:xfrm>
                  <a:custGeom>
                    <a:avLst/>
                    <a:gdLst>
                      <a:gd name="connsiteX0" fmla="*/ 0 w 79438"/>
                      <a:gd name="connsiteY0" fmla="*/ 83629 h 83629"/>
                      <a:gd name="connsiteX1" fmla="*/ 20955 w 79438"/>
                      <a:gd name="connsiteY1" fmla="*/ 33433 h 83629"/>
                      <a:gd name="connsiteX2" fmla="*/ 79438 w 79438"/>
                      <a:gd name="connsiteY2" fmla="*/ 0 h 83629"/>
                    </a:gdLst>
                    <a:ahLst/>
                    <a:cxnLst>
                      <a:cxn ang="0">
                        <a:pos x="connsiteX0" y="connsiteY0"/>
                      </a:cxn>
                      <a:cxn ang="0">
                        <a:pos x="connsiteX1" y="connsiteY1"/>
                      </a:cxn>
                      <a:cxn ang="0">
                        <a:pos x="connsiteX2" y="connsiteY2"/>
                      </a:cxn>
                    </a:cxnLst>
                    <a:rect l="l" t="t" r="r" b="b"/>
                    <a:pathLst>
                      <a:path w="79438" h="83629">
                        <a:moveTo>
                          <a:pt x="0" y="83629"/>
                        </a:moveTo>
                        <a:lnTo>
                          <a:pt x="20955" y="33433"/>
                        </a:lnTo>
                        <a:lnTo>
                          <a:pt x="79438" y="0"/>
                        </a:lnTo>
                      </a:path>
                    </a:pathLst>
                  </a:custGeom>
                  <a:noFill/>
                  <a:ln w="9525" cap="rnd">
                    <a:solidFill>
                      <a:srgbClr val="8A8A8A"/>
                    </a:solidFill>
                    <a:prstDash val="solid"/>
                    <a:round/>
                  </a:ln>
                </p:spPr>
                <p:txBody>
                  <a:bodyPr rtlCol="0" anchor="ctr"/>
                  <a:lstStyle/>
                  <a:p>
                    <a:endParaRPr lang="fr-FR"/>
                  </a:p>
                </p:txBody>
              </p:sp>
              <p:sp>
                <p:nvSpPr>
                  <p:cNvPr id="147" name="Forme libre 48">
                    <a:extLst>
                      <a:ext uri="{FF2B5EF4-FFF2-40B4-BE49-F238E27FC236}">
                        <a16:creationId xmlns:a16="http://schemas.microsoft.com/office/drawing/2014/main" id="{E2FA3F7D-966A-864B-16CA-C805BF4DB146}"/>
                      </a:ext>
                    </a:extLst>
                  </p:cNvPr>
                  <p:cNvSpPr/>
                  <p:nvPr/>
                </p:nvSpPr>
                <p:spPr>
                  <a:xfrm>
                    <a:off x="3486642" y="4836889"/>
                    <a:ext cx="515326" cy="153962"/>
                  </a:xfrm>
                  <a:custGeom>
                    <a:avLst/>
                    <a:gdLst>
                      <a:gd name="connsiteX0" fmla="*/ 503221 w 515326"/>
                      <a:gd name="connsiteY0" fmla="*/ 0 h 153962"/>
                      <a:gd name="connsiteX1" fmla="*/ 263191 w 515326"/>
                      <a:gd name="connsiteY1" fmla="*/ 84392 h 153962"/>
                      <a:gd name="connsiteX2" fmla="*/ 12588 w 515326"/>
                      <a:gd name="connsiteY2" fmla="*/ 84392 h 153962"/>
                      <a:gd name="connsiteX3" fmla="*/ 4397 w 515326"/>
                      <a:gd name="connsiteY3" fmla="*/ 110680 h 153962"/>
                      <a:gd name="connsiteX4" fmla="*/ 49450 w 515326"/>
                      <a:gd name="connsiteY4" fmla="*/ 139827 h 153962"/>
                      <a:gd name="connsiteX5" fmla="*/ 132984 w 515326"/>
                      <a:gd name="connsiteY5" fmla="*/ 152400 h 153962"/>
                      <a:gd name="connsiteX6" fmla="*/ 131175 w 515326"/>
                      <a:gd name="connsiteY6" fmla="*/ 124016 h 153962"/>
                      <a:gd name="connsiteX7" fmla="*/ 162798 w 515326"/>
                      <a:gd name="connsiteY7" fmla="*/ 118777 h 153962"/>
                      <a:gd name="connsiteX8" fmla="*/ 162798 w 515326"/>
                      <a:gd name="connsiteY8" fmla="*/ 153829 h 153962"/>
                      <a:gd name="connsiteX9" fmla="*/ 249856 w 515326"/>
                      <a:gd name="connsiteY9" fmla="*/ 149542 h 153962"/>
                      <a:gd name="connsiteX10" fmla="*/ 249856 w 515326"/>
                      <a:gd name="connsiteY10" fmla="*/ 118777 h 153962"/>
                      <a:gd name="connsiteX11" fmla="*/ 273573 w 515326"/>
                      <a:gd name="connsiteY11" fmla="*/ 116110 h 153962"/>
                      <a:gd name="connsiteX12" fmla="*/ 271668 w 515326"/>
                      <a:gd name="connsiteY12" fmla="*/ 146590 h 153962"/>
                      <a:gd name="connsiteX13" fmla="*/ 281479 w 515326"/>
                      <a:gd name="connsiteY13" fmla="*/ 145161 h 153962"/>
                      <a:gd name="connsiteX14" fmla="*/ 410733 w 515326"/>
                      <a:gd name="connsiteY14" fmla="*/ 112014 h 153962"/>
                      <a:gd name="connsiteX15" fmla="*/ 410733 w 515326"/>
                      <a:gd name="connsiteY15" fmla="*/ 66104 h 153962"/>
                      <a:gd name="connsiteX16" fmla="*/ 445023 w 515326"/>
                      <a:gd name="connsiteY16" fmla="*/ 63437 h 153962"/>
                      <a:gd name="connsiteX17" fmla="*/ 441880 w 515326"/>
                      <a:gd name="connsiteY17" fmla="*/ 99536 h 153962"/>
                      <a:gd name="connsiteX18" fmla="*/ 500364 w 515326"/>
                      <a:gd name="connsiteY18" fmla="*/ 63437 h 153962"/>
                      <a:gd name="connsiteX19" fmla="*/ 503221 w 515326"/>
                      <a:gd name="connsiteY19" fmla="*/ 0 h 153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15326" h="153962">
                        <a:moveTo>
                          <a:pt x="503221" y="0"/>
                        </a:moveTo>
                        <a:cubicBezTo>
                          <a:pt x="503221" y="0"/>
                          <a:pt x="434641" y="65913"/>
                          <a:pt x="263191" y="84392"/>
                        </a:cubicBezTo>
                        <a:cubicBezTo>
                          <a:pt x="91741" y="102870"/>
                          <a:pt x="12588" y="84392"/>
                          <a:pt x="12588" y="84392"/>
                        </a:cubicBezTo>
                        <a:cubicBezTo>
                          <a:pt x="12588" y="84392"/>
                          <a:pt x="-9033" y="94679"/>
                          <a:pt x="4397" y="110680"/>
                        </a:cubicBezTo>
                        <a:cubicBezTo>
                          <a:pt x="4397" y="110680"/>
                          <a:pt x="-5890" y="126587"/>
                          <a:pt x="49450" y="139827"/>
                        </a:cubicBezTo>
                        <a:cubicBezTo>
                          <a:pt x="73072" y="145447"/>
                          <a:pt x="101076" y="150114"/>
                          <a:pt x="132984" y="152400"/>
                        </a:cubicBezTo>
                        <a:lnTo>
                          <a:pt x="131175" y="124016"/>
                        </a:lnTo>
                        <a:lnTo>
                          <a:pt x="162798" y="118777"/>
                        </a:lnTo>
                        <a:lnTo>
                          <a:pt x="162798" y="153829"/>
                        </a:lnTo>
                        <a:cubicBezTo>
                          <a:pt x="189563" y="154400"/>
                          <a:pt x="218614" y="153162"/>
                          <a:pt x="249856" y="149542"/>
                        </a:cubicBezTo>
                        <a:lnTo>
                          <a:pt x="249856" y="118777"/>
                        </a:lnTo>
                        <a:lnTo>
                          <a:pt x="273573" y="116110"/>
                        </a:lnTo>
                        <a:lnTo>
                          <a:pt x="271668" y="146590"/>
                        </a:lnTo>
                        <a:cubicBezTo>
                          <a:pt x="274907" y="146113"/>
                          <a:pt x="278145" y="145637"/>
                          <a:pt x="281479" y="145161"/>
                        </a:cubicBezTo>
                        <a:cubicBezTo>
                          <a:pt x="328247" y="137541"/>
                          <a:pt x="373110" y="125730"/>
                          <a:pt x="410733" y="112014"/>
                        </a:cubicBezTo>
                        <a:lnTo>
                          <a:pt x="410733" y="66104"/>
                        </a:lnTo>
                        <a:lnTo>
                          <a:pt x="445023" y="63437"/>
                        </a:lnTo>
                        <a:lnTo>
                          <a:pt x="441880" y="99536"/>
                        </a:lnTo>
                        <a:cubicBezTo>
                          <a:pt x="467883" y="87916"/>
                          <a:pt x="488362" y="75533"/>
                          <a:pt x="500364" y="63437"/>
                        </a:cubicBezTo>
                        <a:cubicBezTo>
                          <a:pt x="532272" y="31718"/>
                          <a:pt x="503221" y="0"/>
                          <a:pt x="503221" y="0"/>
                        </a:cubicBezTo>
                        <a:close/>
                      </a:path>
                    </a:pathLst>
                  </a:custGeom>
                  <a:solidFill>
                    <a:srgbClr val="969696"/>
                  </a:solidFill>
                  <a:ln w="9525" cap="flat">
                    <a:noFill/>
                    <a:prstDash val="solid"/>
                    <a:miter/>
                  </a:ln>
                </p:spPr>
                <p:txBody>
                  <a:bodyPr rtlCol="0" anchor="ctr"/>
                  <a:lstStyle/>
                  <a:p>
                    <a:endParaRPr lang="fr-FR"/>
                  </a:p>
                </p:txBody>
              </p:sp>
              <p:sp>
                <p:nvSpPr>
                  <p:cNvPr id="148" name="Forme libre 49">
                    <a:extLst>
                      <a:ext uri="{FF2B5EF4-FFF2-40B4-BE49-F238E27FC236}">
                        <a16:creationId xmlns:a16="http://schemas.microsoft.com/office/drawing/2014/main" id="{49AB0AD0-1DA0-BA32-C50C-E4181B79E58D}"/>
                      </a:ext>
                    </a:extLst>
                  </p:cNvPr>
                  <p:cNvSpPr/>
                  <p:nvPr/>
                </p:nvSpPr>
                <p:spPr>
                  <a:xfrm>
                    <a:off x="3435698" y="6062281"/>
                    <a:ext cx="133445" cy="114490"/>
                  </a:xfrm>
                  <a:custGeom>
                    <a:avLst/>
                    <a:gdLst>
                      <a:gd name="connsiteX0" fmla="*/ 133445 w 133445"/>
                      <a:gd name="connsiteY0" fmla="*/ 0 h 114490"/>
                      <a:gd name="connsiteX1" fmla="*/ 0 w 133445"/>
                      <a:gd name="connsiteY1" fmla="*/ 114491 h 114490"/>
                    </a:gdLst>
                    <a:ahLst/>
                    <a:cxnLst>
                      <a:cxn ang="0">
                        <a:pos x="connsiteX0" y="connsiteY0"/>
                      </a:cxn>
                      <a:cxn ang="0">
                        <a:pos x="connsiteX1" y="connsiteY1"/>
                      </a:cxn>
                    </a:cxnLst>
                    <a:rect l="l" t="t" r="r" b="b"/>
                    <a:pathLst>
                      <a:path w="133445" h="114490">
                        <a:moveTo>
                          <a:pt x="133445" y="0"/>
                        </a:moveTo>
                        <a:cubicBezTo>
                          <a:pt x="91059" y="40386"/>
                          <a:pt x="46577" y="78962"/>
                          <a:pt x="0" y="114491"/>
                        </a:cubicBezTo>
                      </a:path>
                    </a:pathLst>
                  </a:custGeom>
                  <a:noFill/>
                  <a:ln w="9525" cap="rnd">
                    <a:solidFill>
                      <a:srgbClr val="8A8A8A"/>
                    </a:solidFill>
                    <a:prstDash val="solid"/>
                    <a:round/>
                  </a:ln>
                </p:spPr>
                <p:txBody>
                  <a:bodyPr rtlCol="0" anchor="ctr"/>
                  <a:lstStyle/>
                  <a:p>
                    <a:endParaRPr lang="fr-FR"/>
                  </a:p>
                </p:txBody>
              </p:sp>
              <p:sp>
                <p:nvSpPr>
                  <p:cNvPr id="175" name="Forme libre 50">
                    <a:extLst>
                      <a:ext uri="{FF2B5EF4-FFF2-40B4-BE49-F238E27FC236}">
                        <a16:creationId xmlns:a16="http://schemas.microsoft.com/office/drawing/2014/main" id="{99989F42-67DA-4525-283A-F7ED8B4DD2A4}"/>
                      </a:ext>
                    </a:extLst>
                  </p:cNvPr>
                  <p:cNvSpPr/>
                  <p:nvPr/>
                </p:nvSpPr>
                <p:spPr>
                  <a:xfrm>
                    <a:off x="3451700" y="4856987"/>
                    <a:ext cx="564165" cy="1421320"/>
                  </a:xfrm>
                  <a:custGeom>
                    <a:avLst/>
                    <a:gdLst>
                      <a:gd name="connsiteX0" fmla="*/ 32861 w 564165"/>
                      <a:gd name="connsiteY0" fmla="*/ 59341 h 1421320"/>
                      <a:gd name="connsiteX1" fmla="*/ 14764 w 564165"/>
                      <a:gd name="connsiteY1" fmla="*/ 725519 h 1421320"/>
                      <a:gd name="connsiteX2" fmla="*/ 0 w 564165"/>
                      <a:gd name="connsiteY2" fmla="*/ 1399985 h 1421320"/>
                      <a:gd name="connsiteX3" fmla="*/ 57531 w 564165"/>
                      <a:gd name="connsiteY3" fmla="*/ 1421321 h 1421320"/>
                      <a:gd name="connsiteX4" fmla="*/ 105251 w 564165"/>
                      <a:gd name="connsiteY4" fmla="*/ 1406557 h 1421320"/>
                      <a:gd name="connsiteX5" fmla="*/ 307562 w 564165"/>
                      <a:gd name="connsiteY5" fmla="*/ 345567 h 1421320"/>
                      <a:gd name="connsiteX6" fmla="*/ 376618 w 564165"/>
                      <a:gd name="connsiteY6" fmla="*/ 926211 h 1421320"/>
                      <a:gd name="connsiteX7" fmla="*/ 460153 w 564165"/>
                      <a:gd name="connsiteY7" fmla="*/ 1221581 h 1421320"/>
                      <a:gd name="connsiteX8" fmla="*/ 511492 w 564165"/>
                      <a:gd name="connsiteY8" fmla="*/ 1230440 h 1421320"/>
                      <a:gd name="connsiteX9" fmla="*/ 564166 w 564165"/>
                      <a:gd name="connsiteY9" fmla="*/ 1177766 h 1421320"/>
                      <a:gd name="connsiteX10" fmla="*/ 557593 w 564165"/>
                      <a:gd name="connsiteY10" fmla="*/ 500063 h 1421320"/>
                      <a:gd name="connsiteX11" fmla="*/ 551021 w 564165"/>
                      <a:gd name="connsiteY11" fmla="*/ 0 h 1421320"/>
                      <a:gd name="connsiteX12" fmla="*/ 251650 w 564165"/>
                      <a:gd name="connsiteY12" fmla="*/ 72390 h 1421320"/>
                      <a:gd name="connsiteX13" fmla="*/ 32861 w 564165"/>
                      <a:gd name="connsiteY13" fmla="*/ 59341 h 142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4165" h="1421320">
                        <a:moveTo>
                          <a:pt x="32861" y="59341"/>
                        </a:moveTo>
                        <a:cubicBezTo>
                          <a:pt x="32861" y="59341"/>
                          <a:pt x="9811" y="630174"/>
                          <a:pt x="14764" y="725519"/>
                        </a:cubicBezTo>
                        <a:cubicBezTo>
                          <a:pt x="19717" y="820960"/>
                          <a:pt x="0" y="1399985"/>
                          <a:pt x="0" y="1399985"/>
                        </a:cubicBezTo>
                        <a:cubicBezTo>
                          <a:pt x="0" y="1399985"/>
                          <a:pt x="19717" y="1421321"/>
                          <a:pt x="57531" y="1421321"/>
                        </a:cubicBezTo>
                        <a:cubicBezTo>
                          <a:pt x="95345" y="1421321"/>
                          <a:pt x="105251" y="1406557"/>
                          <a:pt x="105251" y="1406557"/>
                        </a:cubicBezTo>
                        <a:lnTo>
                          <a:pt x="307562" y="345567"/>
                        </a:lnTo>
                        <a:cubicBezTo>
                          <a:pt x="307562" y="345567"/>
                          <a:pt x="338804" y="760095"/>
                          <a:pt x="376618" y="926211"/>
                        </a:cubicBezTo>
                        <a:cubicBezTo>
                          <a:pt x="414433" y="1092327"/>
                          <a:pt x="460153" y="1221581"/>
                          <a:pt x="460153" y="1221581"/>
                        </a:cubicBezTo>
                        <a:cubicBezTo>
                          <a:pt x="460153" y="1221581"/>
                          <a:pt x="467106" y="1239298"/>
                          <a:pt x="511492" y="1230440"/>
                        </a:cubicBezTo>
                        <a:cubicBezTo>
                          <a:pt x="550069" y="1222819"/>
                          <a:pt x="564166" y="1177766"/>
                          <a:pt x="564166" y="1177766"/>
                        </a:cubicBezTo>
                        <a:cubicBezTo>
                          <a:pt x="564166" y="1177766"/>
                          <a:pt x="555974" y="758285"/>
                          <a:pt x="557593" y="500063"/>
                        </a:cubicBezTo>
                        <a:cubicBezTo>
                          <a:pt x="559213" y="241840"/>
                          <a:pt x="551021" y="0"/>
                          <a:pt x="551021" y="0"/>
                        </a:cubicBezTo>
                        <a:cubicBezTo>
                          <a:pt x="551021" y="0"/>
                          <a:pt x="376618" y="57531"/>
                          <a:pt x="251650" y="72390"/>
                        </a:cubicBezTo>
                        <a:cubicBezTo>
                          <a:pt x="126587" y="87344"/>
                          <a:pt x="32861" y="59341"/>
                          <a:pt x="32861" y="59341"/>
                        </a:cubicBezTo>
                        <a:close/>
                      </a:path>
                    </a:pathLst>
                  </a:custGeom>
                  <a:noFill/>
                  <a:ln w="9525" cap="rnd">
                    <a:solidFill>
                      <a:srgbClr val="263238"/>
                    </a:solidFill>
                    <a:prstDash val="solid"/>
                    <a:round/>
                  </a:ln>
                </p:spPr>
                <p:txBody>
                  <a:bodyPr rtlCol="0" anchor="ctr"/>
                  <a:lstStyle/>
                  <a:p>
                    <a:endParaRPr lang="fr-FR"/>
                  </a:p>
                </p:txBody>
              </p:sp>
            </p:grpSp>
            <p:grpSp>
              <p:nvGrpSpPr>
                <p:cNvPr id="92" name="Graphique 5">
                  <a:extLst>
                    <a:ext uri="{FF2B5EF4-FFF2-40B4-BE49-F238E27FC236}">
                      <a16:creationId xmlns:a16="http://schemas.microsoft.com/office/drawing/2014/main" id="{8BA7C6FD-7C0E-A31D-ED1F-9E821DB3B5A9}"/>
                    </a:ext>
                  </a:extLst>
                </p:cNvPr>
                <p:cNvGrpSpPr/>
                <p:nvPr/>
              </p:nvGrpSpPr>
              <p:grpSpPr>
                <a:xfrm>
                  <a:off x="3968146" y="4149752"/>
                  <a:ext cx="345994" cy="764861"/>
                  <a:chOff x="3968146" y="4149752"/>
                  <a:chExt cx="345994" cy="764861"/>
                </a:xfrm>
              </p:grpSpPr>
              <p:sp>
                <p:nvSpPr>
                  <p:cNvPr id="127" name="Forme libre 52">
                    <a:extLst>
                      <a:ext uri="{FF2B5EF4-FFF2-40B4-BE49-F238E27FC236}">
                        <a16:creationId xmlns:a16="http://schemas.microsoft.com/office/drawing/2014/main" id="{E4B4EAA6-8EA2-8F82-E767-A262125BDCB6}"/>
                      </a:ext>
                    </a:extLst>
                  </p:cNvPr>
                  <p:cNvSpPr/>
                  <p:nvPr/>
                </p:nvSpPr>
                <p:spPr>
                  <a:xfrm>
                    <a:off x="3968146" y="4149752"/>
                    <a:ext cx="345994" cy="764861"/>
                  </a:xfrm>
                  <a:custGeom>
                    <a:avLst/>
                    <a:gdLst>
                      <a:gd name="connsiteX0" fmla="*/ 0 w 345994"/>
                      <a:gd name="connsiteY0" fmla="*/ 4 h 764861"/>
                      <a:gd name="connsiteX1" fmla="*/ 131636 w 345994"/>
                      <a:gd name="connsiteY1" fmla="*/ 60869 h 764861"/>
                      <a:gd name="connsiteX2" fmla="*/ 333946 w 345994"/>
                      <a:gd name="connsiteY2" fmla="*/ 453965 h 764861"/>
                      <a:gd name="connsiteX3" fmla="*/ 317373 w 345994"/>
                      <a:gd name="connsiteY3" fmla="*/ 552168 h 764861"/>
                      <a:gd name="connsiteX4" fmla="*/ 110300 w 345994"/>
                      <a:gd name="connsiteY4" fmla="*/ 764861 h 764861"/>
                      <a:gd name="connsiteX5" fmla="*/ 69152 w 345994"/>
                      <a:gd name="connsiteY5" fmla="*/ 717141 h 764861"/>
                      <a:gd name="connsiteX6" fmla="*/ 185928 w 345994"/>
                      <a:gd name="connsiteY6" fmla="*/ 473682 h 764861"/>
                      <a:gd name="connsiteX7" fmla="*/ 46101 w 345994"/>
                      <a:gd name="connsiteY7" fmla="*/ 233557 h 764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5994" h="764861">
                        <a:moveTo>
                          <a:pt x="0" y="4"/>
                        </a:moveTo>
                        <a:cubicBezTo>
                          <a:pt x="0" y="4"/>
                          <a:pt x="74009" y="-1615"/>
                          <a:pt x="131636" y="60869"/>
                        </a:cubicBezTo>
                        <a:cubicBezTo>
                          <a:pt x="189167" y="123353"/>
                          <a:pt x="312611" y="429296"/>
                          <a:pt x="333946" y="453965"/>
                        </a:cubicBezTo>
                        <a:cubicBezTo>
                          <a:pt x="355283" y="478635"/>
                          <a:pt x="347377" y="526736"/>
                          <a:pt x="317373" y="552168"/>
                        </a:cubicBezTo>
                        <a:cubicBezTo>
                          <a:pt x="307562" y="560455"/>
                          <a:pt x="110300" y="764861"/>
                          <a:pt x="110300" y="764861"/>
                        </a:cubicBezTo>
                        <a:lnTo>
                          <a:pt x="69152" y="717141"/>
                        </a:lnTo>
                        <a:lnTo>
                          <a:pt x="185928" y="473682"/>
                        </a:lnTo>
                        <a:lnTo>
                          <a:pt x="46101" y="233557"/>
                        </a:lnTo>
                      </a:path>
                    </a:pathLst>
                  </a:custGeom>
                  <a:solidFill>
                    <a:srgbClr val="FFC000"/>
                  </a:solidFill>
                  <a:ln w="9525" cap="rnd">
                    <a:solidFill>
                      <a:srgbClr val="263238"/>
                    </a:solidFill>
                    <a:prstDash val="solid"/>
                    <a:round/>
                  </a:ln>
                </p:spPr>
                <p:txBody>
                  <a:bodyPr rtlCol="0" anchor="ctr"/>
                  <a:lstStyle/>
                  <a:p>
                    <a:endParaRPr lang="fr-FR"/>
                  </a:p>
                </p:txBody>
              </p:sp>
              <p:sp>
                <p:nvSpPr>
                  <p:cNvPr id="128" name="Forme libre 53">
                    <a:extLst>
                      <a:ext uri="{FF2B5EF4-FFF2-40B4-BE49-F238E27FC236}">
                        <a16:creationId xmlns:a16="http://schemas.microsoft.com/office/drawing/2014/main" id="{D1979BE2-BDC1-93E4-E9BC-EC6805319550}"/>
                      </a:ext>
                    </a:extLst>
                  </p:cNvPr>
                  <p:cNvSpPr/>
                  <p:nvPr/>
                </p:nvSpPr>
                <p:spPr>
                  <a:xfrm>
                    <a:off x="4030915" y="4319872"/>
                    <a:ext cx="21145" cy="123729"/>
                  </a:xfrm>
                  <a:custGeom>
                    <a:avLst/>
                    <a:gdLst>
                      <a:gd name="connsiteX0" fmla="*/ 0 w 21145"/>
                      <a:gd name="connsiteY0" fmla="*/ 42482 h 123729"/>
                      <a:gd name="connsiteX1" fmla="*/ 5239 w 21145"/>
                      <a:gd name="connsiteY1" fmla="*/ 0 h 123729"/>
                      <a:gd name="connsiteX2" fmla="*/ 21146 w 21145"/>
                      <a:gd name="connsiteY2" fmla="*/ 123730 h 123729"/>
                      <a:gd name="connsiteX3" fmla="*/ 1715 w 21145"/>
                      <a:gd name="connsiteY3" fmla="*/ 100775 h 123729"/>
                    </a:gdLst>
                    <a:ahLst/>
                    <a:cxnLst>
                      <a:cxn ang="0">
                        <a:pos x="connsiteX0" y="connsiteY0"/>
                      </a:cxn>
                      <a:cxn ang="0">
                        <a:pos x="connsiteX1" y="connsiteY1"/>
                      </a:cxn>
                      <a:cxn ang="0">
                        <a:pos x="connsiteX2" y="connsiteY2"/>
                      </a:cxn>
                      <a:cxn ang="0">
                        <a:pos x="connsiteX3" y="connsiteY3"/>
                      </a:cxn>
                    </a:cxnLst>
                    <a:rect l="l" t="t" r="r" b="b"/>
                    <a:pathLst>
                      <a:path w="21145" h="123729">
                        <a:moveTo>
                          <a:pt x="0" y="42482"/>
                        </a:moveTo>
                        <a:lnTo>
                          <a:pt x="5239" y="0"/>
                        </a:lnTo>
                        <a:lnTo>
                          <a:pt x="21146" y="123730"/>
                        </a:lnTo>
                        <a:lnTo>
                          <a:pt x="1715" y="100775"/>
                        </a:lnTo>
                        <a:close/>
                      </a:path>
                    </a:pathLst>
                  </a:custGeom>
                  <a:solidFill>
                    <a:srgbClr val="263238"/>
                  </a:solidFill>
                  <a:ln w="9525" cap="rnd">
                    <a:solidFill>
                      <a:srgbClr val="263238"/>
                    </a:solidFill>
                    <a:prstDash val="solid"/>
                    <a:round/>
                  </a:ln>
                </p:spPr>
                <p:txBody>
                  <a:bodyPr rtlCol="0" anchor="ctr"/>
                  <a:lstStyle/>
                  <a:p>
                    <a:endParaRPr lang="fr-FR"/>
                  </a:p>
                </p:txBody>
              </p:sp>
              <p:sp>
                <p:nvSpPr>
                  <p:cNvPr id="129" name="Forme libre 54">
                    <a:extLst>
                      <a:ext uri="{FF2B5EF4-FFF2-40B4-BE49-F238E27FC236}">
                        <a16:creationId xmlns:a16="http://schemas.microsoft.com/office/drawing/2014/main" id="{9334C5E3-3034-D4E3-143C-200F3DD80D32}"/>
                      </a:ext>
                    </a:extLst>
                  </p:cNvPr>
                  <p:cNvSpPr/>
                  <p:nvPr/>
                </p:nvSpPr>
                <p:spPr>
                  <a:xfrm>
                    <a:off x="4153978" y="4623530"/>
                    <a:ext cx="71342" cy="53054"/>
                  </a:xfrm>
                  <a:custGeom>
                    <a:avLst/>
                    <a:gdLst>
                      <a:gd name="connsiteX0" fmla="*/ 66770 w 71342"/>
                      <a:gd name="connsiteY0" fmla="*/ 36862 h 53054"/>
                      <a:gd name="connsiteX1" fmla="*/ 0 w 71342"/>
                      <a:gd name="connsiteY1" fmla="*/ 0 h 53054"/>
                      <a:gd name="connsiteX2" fmla="*/ 71342 w 71342"/>
                      <a:gd name="connsiteY2" fmla="*/ 53054 h 53054"/>
                    </a:gdLst>
                    <a:ahLst/>
                    <a:cxnLst>
                      <a:cxn ang="0">
                        <a:pos x="connsiteX0" y="connsiteY0"/>
                      </a:cxn>
                      <a:cxn ang="0">
                        <a:pos x="connsiteX1" y="connsiteY1"/>
                      </a:cxn>
                      <a:cxn ang="0">
                        <a:pos x="connsiteX2" y="connsiteY2"/>
                      </a:cxn>
                    </a:cxnLst>
                    <a:rect l="l" t="t" r="r" b="b"/>
                    <a:pathLst>
                      <a:path w="71342" h="53054">
                        <a:moveTo>
                          <a:pt x="66770" y="36862"/>
                        </a:moveTo>
                        <a:cubicBezTo>
                          <a:pt x="25146" y="39148"/>
                          <a:pt x="0" y="0"/>
                          <a:pt x="0" y="0"/>
                        </a:cubicBezTo>
                        <a:cubicBezTo>
                          <a:pt x="0" y="0"/>
                          <a:pt x="13621" y="50673"/>
                          <a:pt x="71342" y="53054"/>
                        </a:cubicBezTo>
                      </a:path>
                    </a:pathLst>
                  </a:custGeom>
                  <a:noFill/>
                  <a:ln w="9525" cap="rnd">
                    <a:solidFill>
                      <a:srgbClr val="263238"/>
                    </a:solidFill>
                    <a:prstDash val="solid"/>
                    <a:round/>
                  </a:ln>
                </p:spPr>
                <p:txBody>
                  <a:bodyPr rtlCol="0" anchor="ctr"/>
                  <a:lstStyle/>
                  <a:p>
                    <a:endParaRPr lang="fr-FR"/>
                  </a:p>
                </p:txBody>
              </p:sp>
            </p:grpSp>
            <p:sp>
              <p:nvSpPr>
                <p:cNvPr id="93" name="Forme libre 55">
                  <a:extLst>
                    <a:ext uri="{FF2B5EF4-FFF2-40B4-BE49-F238E27FC236}">
                      <a16:creationId xmlns:a16="http://schemas.microsoft.com/office/drawing/2014/main" id="{5C2ADA73-00BC-1932-EE14-0F31973D6CD1}"/>
                    </a:ext>
                  </a:extLst>
                </p:cNvPr>
                <p:cNvSpPr/>
                <p:nvPr/>
              </p:nvSpPr>
              <p:spPr>
                <a:xfrm>
                  <a:off x="3419766" y="4131452"/>
                  <a:ext cx="611816" cy="844752"/>
                </a:xfrm>
                <a:custGeom>
                  <a:avLst/>
                  <a:gdLst>
                    <a:gd name="connsiteX0" fmla="*/ 611817 w 611816"/>
                    <a:gd name="connsiteY0" fmla="*/ 242046 h 844752"/>
                    <a:gd name="connsiteX1" fmla="*/ 586194 w 611816"/>
                    <a:gd name="connsiteY1" fmla="*/ 730584 h 844752"/>
                    <a:gd name="connsiteX2" fmla="*/ 410172 w 611816"/>
                    <a:gd name="connsiteY2" fmla="*/ 819452 h 844752"/>
                    <a:gd name="connsiteX3" fmla="*/ 71273 w 611816"/>
                    <a:gd name="connsiteY3" fmla="*/ 816118 h 844752"/>
                    <a:gd name="connsiteX4" fmla="*/ 31839 w 611816"/>
                    <a:gd name="connsiteY4" fmla="*/ 572659 h 844752"/>
                    <a:gd name="connsiteX5" fmla="*/ 23648 w 611816"/>
                    <a:gd name="connsiteY5" fmla="*/ 174609 h 844752"/>
                    <a:gd name="connsiteX6" fmla="*/ 239103 w 611816"/>
                    <a:gd name="connsiteY6" fmla="*/ 31544 h 844752"/>
                    <a:gd name="connsiteX7" fmla="*/ 559905 w 611816"/>
                    <a:gd name="connsiteY7" fmla="*/ 21638 h 844752"/>
                    <a:gd name="connsiteX8" fmla="*/ 584099 w 611816"/>
                    <a:gd name="connsiteY8" fmla="*/ 35068 h 844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1816" h="844752">
                      <a:moveTo>
                        <a:pt x="611817" y="242046"/>
                      </a:moveTo>
                      <a:cubicBezTo>
                        <a:pt x="608102" y="388636"/>
                        <a:pt x="590576" y="704104"/>
                        <a:pt x="586194" y="730584"/>
                      </a:cubicBezTo>
                      <a:cubicBezTo>
                        <a:pt x="581241" y="760206"/>
                        <a:pt x="546761" y="778304"/>
                        <a:pt x="410172" y="819452"/>
                      </a:cubicBezTo>
                      <a:cubicBezTo>
                        <a:pt x="273584" y="860600"/>
                        <a:pt x="84513" y="845741"/>
                        <a:pt x="71273" y="816118"/>
                      </a:cubicBezTo>
                      <a:cubicBezTo>
                        <a:pt x="58128" y="786495"/>
                        <a:pt x="31839" y="641715"/>
                        <a:pt x="31839" y="572659"/>
                      </a:cubicBezTo>
                      <a:cubicBezTo>
                        <a:pt x="31839" y="503603"/>
                        <a:pt x="-33978" y="235474"/>
                        <a:pt x="23648" y="174609"/>
                      </a:cubicBezTo>
                      <a:cubicBezTo>
                        <a:pt x="81274" y="113745"/>
                        <a:pt x="239103" y="31544"/>
                        <a:pt x="239103" y="31544"/>
                      </a:cubicBezTo>
                      <a:cubicBezTo>
                        <a:pt x="365786" y="-17796"/>
                        <a:pt x="503898" y="302"/>
                        <a:pt x="559905" y="21638"/>
                      </a:cubicBezTo>
                      <a:cubicBezTo>
                        <a:pt x="569621" y="25353"/>
                        <a:pt x="577622" y="29734"/>
                        <a:pt x="584099" y="35068"/>
                      </a:cubicBezTo>
                    </a:path>
                  </a:pathLst>
                </a:custGeom>
                <a:solidFill>
                  <a:srgbClr val="FFC000"/>
                </a:solidFill>
                <a:ln w="9525" cap="rnd">
                  <a:solidFill>
                    <a:srgbClr val="263238"/>
                  </a:solidFill>
                  <a:prstDash val="solid"/>
                  <a:round/>
                </a:ln>
              </p:spPr>
              <p:txBody>
                <a:bodyPr rtlCol="0" anchor="ctr"/>
                <a:lstStyle/>
                <a:p>
                  <a:endParaRPr lang="fr-FR"/>
                </a:p>
              </p:txBody>
            </p:sp>
            <p:grpSp>
              <p:nvGrpSpPr>
                <p:cNvPr id="94" name="Graphique 5">
                  <a:extLst>
                    <a:ext uri="{FF2B5EF4-FFF2-40B4-BE49-F238E27FC236}">
                      <a16:creationId xmlns:a16="http://schemas.microsoft.com/office/drawing/2014/main" id="{02EC6E7A-E125-8449-3BB0-DDA61E4777E5}"/>
                    </a:ext>
                  </a:extLst>
                </p:cNvPr>
                <p:cNvGrpSpPr/>
                <p:nvPr/>
              </p:nvGrpSpPr>
              <p:grpSpPr>
                <a:xfrm>
                  <a:off x="3709923" y="4243577"/>
                  <a:ext cx="167735" cy="694181"/>
                  <a:chOff x="3709923" y="4243577"/>
                  <a:chExt cx="167735" cy="694181"/>
                </a:xfrm>
              </p:grpSpPr>
              <p:sp>
                <p:nvSpPr>
                  <p:cNvPr id="125" name="Forme libre 57">
                    <a:extLst>
                      <a:ext uri="{FF2B5EF4-FFF2-40B4-BE49-F238E27FC236}">
                        <a16:creationId xmlns:a16="http://schemas.microsoft.com/office/drawing/2014/main" id="{60D4CA9D-97DB-FF14-2A2D-52E2735A103B}"/>
                      </a:ext>
                    </a:extLst>
                  </p:cNvPr>
                  <p:cNvSpPr/>
                  <p:nvPr/>
                </p:nvSpPr>
                <p:spPr>
                  <a:xfrm>
                    <a:off x="3709923" y="4243577"/>
                    <a:ext cx="167735" cy="694181"/>
                  </a:xfrm>
                  <a:custGeom>
                    <a:avLst/>
                    <a:gdLst>
                      <a:gd name="connsiteX0" fmla="*/ 0 w 167735"/>
                      <a:gd name="connsiteY0" fmla="*/ 83820 h 694181"/>
                      <a:gd name="connsiteX1" fmla="*/ 54292 w 167735"/>
                      <a:gd name="connsiteY1" fmla="*/ 129921 h 694181"/>
                      <a:gd name="connsiteX2" fmla="*/ 16383 w 167735"/>
                      <a:gd name="connsiteY2" fmla="*/ 600361 h 694181"/>
                      <a:gd name="connsiteX3" fmla="*/ 106871 w 167735"/>
                      <a:gd name="connsiteY3" fmla="*/ 694182 h 694181"/>
                      <a:gd name="connsiteX4" fmla="*/ 167735 w 167735"/>
                      <a:gd name="connsiteY4" fmla="*/ 557593 h 694181"/>
                      <a:gd name="connsiteX5" fmla="*/ 85534 w 167735"/>
                      <a:gd name="connsiteY5" fmla="*/ 123349 h 694181"/>
                      <a:gd name="connsiteX6" fmla="*/ 124968 w 167735"/>
                      <a:gd name="connsiteY6" fmla="*/ 59150 h 694181"/>
                      <a:gd name="connsiteX7" fmla="*/ 62484 w 167735"/>
                      <a:gd name="connsiteY7" fmla="*/ 0 h 69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735" h="694181">
                        <a:moveTo>
                          <a:pt x="0" y="83820"/>
                        </a:moveTo>
                        <a:lnTo>
                          <a:pt x="54292" y="129921"/>
                        </a:lnTo>
                        <a:lnTo>
                          <a:pt x="16383" y="600361"/>
                        </a:lnTo>
                        <a:lnTo>
                          <a:pt x="106871" y="694182"/>
                        </a:lnTo>
                        <a:lnTo>
                          <a:pt x="167735" y="557593"/>
                        </a:lnTo>
                        <a:lnTo>
                          <a:pt x="85534" y="123349"/>
                        </a:lnTo>
                        <a:lnTo>
                          <a:pt x="124968" y="59150"/>
                        </a:lnTo>
                        <a:lnTo>
                          <a:pt x="62484"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126" name="Forme libre 60">
                    <a:extLst>
                      <a:ext uri="{FF2B5EF4-FFF2-40B4-BE49-F238E27FC236}">
                        <a16:creationId xmlns:a16="http://schemas.microsoft.com/office/drawing/2014/main" id="{2640DA6A-0B2B-B996-9143-A373E5478C60}"/>
                      </a:ext>
                    </a:extLst>
                  </p:cNvPr>
                  <p:cNvSpPr/>
                  <p:nvPr/>
                </p:nvSpPr>
                <p:spPr>
                  <a:xfrm>
                    <a:off x="3754595" y="4377022"/>
                    <a:ext cx="56673" cy="115347"/>
                  </a:xfrm>
                  <a:custGeom>
                    <a:avLst/>
                    <a:gdLst>
                      <a:gd name="connsiteX0" fmla="*/ 56674 w 56673"/>
                      <a:gd name="connsiteY0" fmla="*/ 73533 h 115347"/>
                      <a:gd name="connsiteX1" fmla="*/ 42767 w 56673"/>
                      <a:gd name="connsiteY1" fmla="*/ 0 h 115347"/>
                      <a:gd name="connsiteX2" fmla="*/ 7239 w 56673"/>
                      <a:gd name="connsiteY2" fmla="*/ 26194 h 115347"/>
                      <a:gd name="connsiteX3" fmla="*/ 0 w 56673"/>
                      <a:gd name="connsiteY3" fmla="*/ 115348 h 115347"/>
                    </a:gdLst>
                    <a:ahLst/>
                    <a:cxnLst>
                      <a:cxn ang="0">
                        <a:pos x="connsiteX0" y="connsiteY0"/>
                      </a:cxn>
                      <a:cxn ang="0">
                        <a:pos x="connsiteX1" y="connsiteY1"/>
                      </a:cxn>
                      <a:cxn ang="0">
                        <a:pos x="connsiteX2" y="connsiteY2"/>
                      </a:cxn>
                      <a:cxn ang="0">
                        <a:pos x="connsiteX3" y="connsiteY3"/>
                      </a:cxn>
                    </a:cxnLst>
                    <a:rect l="l" t="t" r="r" b="b"/>
                    <a:pathLst>
                      <a:path w="56673" h="115347">
                        <a:moveTo>
                          <a:pt x="56674" y="73533"/>
                        </a:moveTo>
                        <a:lnTo>
                          <a:pt x="42767" y="0"/>
                        </a:lnTo>
                        <a:lnTo>
                          <a:pt x="7239" y="26194"/>
                        </a:lnTo>
                        <a:lnTo>
                          <a:pt x="0" y="115348"/>
                        </a:lnTo>
                        <a:close/>
                      </a:path>
                    </a:pathLst>
                  </a:custGeom>
                  <a:solidFill>
                    <a:srgbClr val="263238"/>
                  </a:solidFill>
                  <a:ln w="9525" cap="flat">
                    <a:noFill/>
                    <a:prstDash val="solid"/>
                    <a:miter/>
                  </a:ln>
                </p:spPr>
                <p:txBody>
                  <a:bodyPr rtlCol="0" anchor="ctr"/>
                  <a:lstStyle/>
                  <a:p>
                    <a:endParaRPr lang="fr-FR"/>
                  </a:p>
                </p:txBody>
              </p:sp>
            </p:grpSp>
            <p:sp>
              <p:nvSpPr>
                <p:cNvPr id="95" name="Forme libre 62">
                  <a:extLst>
                    <a:ext uri="{FF2B5EF4-FFF2-40B4-BE49-F238E27FC236}">
                      <a16:creationId xmlns:a16="http://schemas.microsoft.com/office/drawing/2014/main" id="{39814609-D53B-FFBA-F2C7-D51254EB9F4D}"/>
                    </a:ext>
                  </a:extLst>
                </p:cNvPr>
                <p:cNvSpPr/>
                <p:nvPr/>
              </p:nvSpPr>
              <p:spPr>
                <a:xfrm>
                  <a:off x="3611149" y="4115542"/>
                  <a:ext cx="261528" cy="237768"/>
                </a:xfrm>
                <a:custGeom>
                  <a:avLst/>
                  <a:gdLst>
                    <a:gd name="connsiteX0" fmla="*/ 47720 w 261528"/>
                    <a:gd name="connsiteY0" fmla="*/ 16117 h 237768"/>
                    <a:gd name="connsiteX1" fmla="*/ 0 w 261528"/>
                    <a:gd name="connsiteY1" fmla="*/ 83554 h 237768"/>
                    <a:gd name="connsiteX2" fmla="*/ 55912 w 261528"/>
                    <a:gd name="connsiteY2" fmla="*/ 236525 h 237768"/>
                    <a:gd name="connsiteX3" fmla="*/ 157925 w 261528"/>
                    <a:gd name="connsiteY3" fmla="*/ 175661 h 237768"/>
                    <a:gd name="connsiteX4" fmla="*/ 259937 w 261528"/>
                    <a:gd name="connsiteY4" fmla="*/ 223381 h 237768"/>
                    <a:gd name="connsiteX5" fmla="*/ 233648 w 261528"/>
                    <a:gd name="connsiteY5" fmla="*/ 78601 h 237768"/>
                    <a:gd name="connsiteX6" fmla="*/ 47720 w 261528"/>
                    <a:gd name="connsiteY6" fmla="*/ 16117 h 237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528" h="237768">
                      <a:moveTo>
                        <a:pt x="47720" y="16117"/>
                      </a:moveTo>
                      <a:cubicBezTo>
                        <a:pt x="47720" y="16117"/>
                        <a:pt x="0" y="67076"/>
                        <a:pt x="0" y="83554"/>
                      </a:cubicBezTo>
                      <a:cubicBezTo>
                        <a:pt x="0" y="100032"/>
                        <a:pt x="44387" y="225000"/>
                        <a:pt x="55912" y="236525"/>
                      </a:cubicBezTo>
                      <a:cubicBezTo>
                        <a:pt x="67437" y="248051"/>
                        <a:pt x="157925" y="175661"/>
                        <a:pt x="157925" y="175661"/>
                      </a:cubicBezTo>
                      <a:cubicBezTo>
                        <a:pt x="157925" y="175661"/>
                        <a:pt x="253365" y="231572"/>
                        <a:pt x="259937" y="223381"/>
                      </a:cubicBezTo>
                      <a:cubicBezTo>
                        <a:pt x="266509" y="215189"/>
                        <a:pt x="251746" y="124702"/>
                        <a:pt x="233648" y="78601"/>
                      </a:cubicBezTo>
                      <a:cubicBezTo>
                        <a:pt x="215551" y="32595"/>
                        <a:pt x="118491" y="-29889"/>
                        <a:pt x="47720" y="16117"/>
                      </a:cubicBezTo>
                      <a:close/>
                    </a:path>
                  </a:pathLst>
                </a:custGeom>
                <a:solidFill>
                  <a:srgbClr val="F07D00"/>
                </a:solidFill>
                <a:ln w="9525" cap="rnd">
                  <a:solidFill>
                    <a:srgbClr val="263238"/>
                  </a:solidFill>
                  <a:prstDash val="solid"/>
                  <a:round/>
                </a:ln>
              </p:spPr>
              <p:txBody>
                <a:bodyPr rtlCol="0" anchor="ctr"/>
                <a:lstStyle/>
                <a:p>
                  <a:endParaRPr lang="fr-FR"/>
                </a:p>
              </p:txBody>
            </p:sp>
            <p:sp>
              <p:nvSpPr>
                <p:cNvPr id="96" name="Forme libre 63">
                  <a:extLst>
                    <a:ext uri="{FF2B5EF4-FFF2-40B4-BE49-F238E27FC236}">
                      <a16:creationId xmlns:a16="http://schemas.microsoft.com/office/drawing/2014/main" id="{2E3B4513-B17C-E563-C26F-F928D244F36A}"/>
                    </a:ext>
                  </a:extLst>
                </p:cNvPr>
                <p:cNvSpPr/>
                <p:nvPr/>
              </p:nvSpPr>
              <p:spPr>
                <a:xfrm>
                  <a:off x="3680300" y="4157417"/>
                  <a:ext cx="155175" cy="175219"/>
                </a:xfrm>
                <a:custGeom>
                  <a:avLst/>
                  <a:gdLst>
                    <a:gd name="connsiteX0" fmla="*/ 0 w 155175"/>
                    <a:gd name="connsiteY0" fmla="*/ 41679 h 175219"/>
                    <a:gd name="connsiteX1" fmla="*/ 98679 w 155175"/>
                    <a:gd name="connsiteY1" fmla="*/ 174933 h 175219"/>
                    <a:gd name="connsiteX2" fmla="*/ 154591 w 155175"/>
                    <a:gd name="connsiteY2" fmla="*/ 41679 h 175219"/>
                    <a:gd name="connsiteX3" fmla="*/ 0 w 155175"/>
                    <a:gd name="connsiteY3" fmla="*/ 41679 h 175219"/>
                  </a:gdLst>
                  <a:ahLst/>
                  <a:cxnLst>
                    <a:cxn ang="0">
                      <a:pos x="connsiteX0" y="connsiteY0"/>
                    </a:cxn>
                    <a:cxn ang="0">
                      <a:pos x="connsiteX1" y="connsiteY1"/>
                    </a:cxn>
                    <a:cxn ang="0">
                      <a:pos x="connsiteX2" y="connsiteY2"/>
                    </a:cxn>
                    <a:cxn ang="0">
                      <a:pos x="connsiteX3" y="connsiteY3"/>
                    </a:cxn>
                  </a:cxnLst>
                  <a:rect l="l" t="t" r="r" b="b"/>
                  <a:pathLst>
                    <a:path w="155175" h="175219">
                      <a:moveTo>
                        <a:pt x="0" y="41679"/>
                      </a:moveTo>
                      <a:cubicBezTo>
                        <a:pt x="0" y="41679"/>
                        <a:pt x="49339" y="168361"/>
                        <a:pt x="98679" y="174933"/>
                      </a:cubicBezTo>
                      <a:cubicBezTo>
                        <a:pt x="148018" y="181506"/>
                        <a:pt x="157925" y="72921"/>
                        <a:pt x="154591" y="41679"/>
                      </a:cubicBezTo>
                      <a:cubicBezTo>
                        <a:pt x="151352" y="10437"/>
                        <a:pt x="42767" y="-33950"/>
                        <a:pt x="0" y="41679"/>
                      </a:cubicBezTo>
                      <a:close/>
                    </a:path>
                  </a:pathLst>
                </a:custGeom>
                <a:solidFill>
                  <a:srgbClr val="263238"/>
                </a:solidFill>
                <a:ln w="9525" cap="rnd">
                  <a:solidFill>
                    <a:srgbClr val="263238"/>
                  </a:solidFill>
                  <a:prstDash val="solid"/>
                  <a:round/>
                </a:ln>
              </p:spPr>
              <p:txBody>
                <a:bodyPr rtlCol="0" anchor="ctr"/>
                <a:lstStyle/>
                <a:p>
                  <a:endParaRPr lang="fr-FR"/>
                </a:p>
              </p:txBody>
            </p:sp>
            <p:grpSp>
              <p:nvGrpSpPr>
                <p:cNvPr id="97" name="Graphique 5">
                  <a:extLst>
                    <a:ext uri="{FF2B5EF4-FFF2-40B4-BE49-F238E27FC236}">
                      <a16:creationId xmlns:a16="http://schemas.microsoft.com/office/drawing/2014/main" id="{A323237A-BC9F-EA22-42BA-A4375186673C}"/>
                    </a:ext>
                  </a:extLst>
                </p:cNvPr>
                <p:cNvGrpSpPr/>
                <p:nvPr/>
              </p:nvGrpSpPr>
              <p:grpSpPr>
                <a:xfrm>
                  <a:off x="3611530" y="3892910"/>
                  <a:ext cx="300799" cy="379268"/>
                  <a:chOff x="3611530" y="3892910"/>
                  <a:chExt cx="300799" cy="379268"/>
                </a:xfrm>
              </p:grpSpPr>
              <p:sp>
                <p:nvSpPr>
                  <p:cNvPr id="115" name="Forme libre 65">
                    <a:extLst>
                      <a:ext uri="{FF2B5EF4-FFF2-40B4-BE49-F238E27FC236}">
                        <a16:creationId xmlns:a16="http://schemas.microsoft.com/office/drawing/2014/main" id="{B3489C7A-61E9-23F5-2FBB-091D1EEE7BF4}"/>
                      </a:ext>
                    </a:extLst>
                  </p:cNvPr>
                  <p:cNvSpPr/>
                  <p:nvPr/>
                </p:nvSpPr>
                <p:spPr>
                  <a:xfrm>
                    <a:off x="3611530" y="3892910"/>
                    <a:ext cx="300799" cy="379268"/>
                  </a:xfrm>
                  <a:custGeom>
                    <a:avLst/>
                    <a:gdLst>
                      <a:gd name="connsiteX0" fmla="*/ 300800 w 300799"/>
                      <a:gd name="connsiteY0" fmla="*/ 49582 h 379268"/>
                      <a:gd name="connsiteX1" fmla="*/ 277082 w 300799"/>
                      <a:gd name="connsiteY1" fmla="*/ 247511 h 379268"/>
                      <a:gd name="connsiteX2" fmla="*/ 207835 w 300799"/>
                      <a:gd name="connsiteY2" fmla="*/ 378099 h 379268"/>
                      <a:gd name="connsiteX3" fmla="*/ 69247 w 300799"/>
                      <a:gd name="connsiteY3" fmla="*/ 320663 h 379268"/>
                      <a:gd name="connsiteX4" fmla="*/ 0 w 300799"/>
                      <a:gd name="connsiteY4" fmla="*/ 87110 h 379268"/>
                      <a:gd name="connsiteX5" fmla="*/ 193929 w 300799"/>
                      <a:gd name="connsiteY5" fmla="*/ 52 h 379268"/>
                      <a:gd name="connsiteX6" fmla="*/ 300800 w 300799"/>
                      <a:gd name="connsiteY6" fmla="*/ 49582 h 379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799" h="379268">
                        <a:moveTo>
                          <a:pt x="300800" y="49582"/>
                        </a:moveTo>
                        <a:cubicBezTo>
                          <a:pt x="300800" y="49582"/>
                          <a:pt x="292894" y="188170"/>
                          <a:pt x="277082" y="247511"/>
                        </a:cubicBezTo>
                        <a:cubicBezTo>
                          <a:pt x="261271" y="306852"/>
                          <a:pt x="241459" y="370193"/>
                          <a:pt x="207835" y="378099"/>
                        </a:cubicBezTo>
                        <a:cubicBezTo>
                          <a:pt x="174212" y="386005"/>
                          <a:pt x="102965" y="352381"/>
                          <a:pt x="69247" y="320663"/>
                        </a:cubicBezTo>
                        <a:cubicBezTo>
                          <a:pt x="35624" y="289040"/>
                          <a:pt x="0" y="132640"/>
                          <a:pt x="0" y="87110"/>
                        </a:cubicBezTo>
                        <a:cubicBezTo>
                          <a:pt x="0" y="41581"/>
                          <a:pt x="124682" y="1957"/>
                          <a:pt x="193929" y="52"/>
                        </a:cubicBezTo>
                        <a:cubicBezTo>
                          <a:pt x="263271" y="-1853"/>
                          <a:pt x="300800" y="49582"/>
                          <a:pt x="300800" y="49582"/>
                        </a:cubicBezTo>
                        <a:close/>
                      </a:path>
                    </a:pathLst>
                  </a:custGeom>
                  <a:solidFill>
                    <a:srgbClr val="FFFFFF"/>
                  </a:solidFill>
                  <a:ln w="9525" cap="rnd">
                    <a:solidFill>
                      <a:srgbClr val="263238"/>
                    </a:solidFill>
                    <a:prstDash val="solid"/>
                    <a:round/>
                  </a:ln>
                </p:spPr>
                <p:txBody>
                  <a:bodyPr rtlCol="0" anchor="ctr"/>
                  <a:lstStyle/>
                  <a:p>
                    <a:endParaRPr lang="fr-FR"/>
                  </a:p>
                </p:txBody>
              </p:sp>
              <p:grpSp>
                <p:nvGrpSpPr>
                  <p:cNvPr id="116" name="Graphique 5">
                    <a:extLst>
                      <a:ext uri="{FF2B5EF4-FFF2-40B4-BE49-F238E27FC236}">
                        <a16:creationId xmlns:a16="http://schemas.microsoft.com/office/drawing/2014/main" id="{08100A4B-B808-59D0-BD72-DF867D95A2EE}"/>
                      </a:ext>
                    </a:extLst>
                  </p:cNvPr>
                  <p:cNvGrpSpPr/>
                  <p:nvPr/>
                </p:nvGrpSpPr>
                <p:grpSpPr>
                  <a:xfrm>
                    <a:off x="3723544" y="4037170"/>
                    <a:ext cx="163163" cy="162591"/>
                    <a:chOff x="3723544" y="4037170"/>
                    <a:chExt cx="163163" cy="162591"/>
                  </a:xfrm>
                  <a:noFill/>
                </p:grpSpPr>
                <p:sp>
                  <p:nvSpPr>
                    <p:cNvPr id="117" name="Forme libre 67">
                      <a:extLst>
                        <a:ext uri="{FF2B5EF4-FFF2-40B4-BE49-F238E27FC236}">
                          <a16:creationId xmlns:a16="http://schemas.microsoft.com/office/drawing/2014/main" id="{43BC92EC-D191-54B0-E890-13261A030677}"/>
                        </a:ext>
                      </a:extLst>
                    </p:cNvPr>
                    <p:cNvSpPr/>
                    <p:nvPr/>
                  </p:nvSpPr>
                  <p:spPr>
                    <a:xfrm>
                      <a:off x="3803078" y="4081271"/>
                      <a:ext cx="30670" cy="81819"/>
                    </a:xfrm>
                    <a:custGeom>
                      <a:avLst/>
                      <a:gdLst>
                        <a:gd name="connsiteX0" fmla="*/ 30671 w 30670"/>
                        <a:gd name="connsiteY0" fmla="*/ 0 h 81819"/>
                        <a:gd name="connsiteX1" fmla="*/ 30671 w 30670"/>
                        <a:gd name="connsiteY1" fmla="*/ 77248 h 81819"/>
                        <a:gd name="connsiteX2" fmla="*/ 0 w 30670"/>
                        <a:gd name="connsiteY2" fmla="*/ 81820 h 81819"/>
                      </a:gdLst>
                      <a:ahLst/>
                      <a:cxnLst>
                        <a:cxn ang="0">
                          <a:pos x="connsiteX0" y="connsiteY0"/>
                        </a:cxn>
                        <a:cxn ang="0">
                          <a:pos x="connsiteX1" y="connsiteY1"/>
                        </a:cxn>
                        <a:cxn ang="0">
                          <a:pos x="connsiteX2" y="connsiteY2"/>
                        </a:cxn>
                      </a:cxnLst>
                      <a:rect l="l" t="t" r="r" b="b"/>
                      <a:pathLst>
                        <a:path w="30670" h="81819">
                          <a:moveTo>
                            <a:pt x="30671" y="0"/>
                          </a:moveTo>
                          <a:lnTo>
                            <a:pt x="30671" y="77248"/>
                          </a:lnTo>
                          <a:lnTo>
                            <a:pt x="0" y="81820"/>
                          </a:lnTo>
                        </a:path>
                      </a:pathLst>
                    </a:custGeom>
                    <a:noFill/>
                    <a:ln w="9525" cap="rnd">
                      <a:solidFill>
                        <a:srgbClr val="263238"/>
                      </a:solidFill>
                      <a:prstDash val="solid"/>
                      <a:round/>
                    </a:ln>
                  </p:spPr>
                  <p:txBody>
                    <a:bodyPr rtlCol="0" anchor="ctr"/>
                    <a:lstStyle/>
                    <a:p>
                      <a:endParaRPr lang="fr-FR"/>
                    </a:p>
                  </p:txBody>
                </p:sp>
                <p:sp>
                  <p:nvSpPr>
                    <p:cNvPr id="118" name="Forme libre 68">
                      <a:extLst>
                        <a:ext uri="{FF2B5EF4-FFF2-40B4-BE49-F238E27FC236}">
                          <a16:creationId xmlns:a16="http://schemas.microsoft.com/office/drawing/2014/main" id="{814F8C93-BBE7-CBFB-54A7-6E217DB74FC9}"/>
                        </a:ext>
                      </a:extLst>
                    </p:cNvPr>
                    <p:cNvSpPr/>
                    <p:nvPr/>
                  </p:nvSpPr>
                  <p:spPr>
                    <a:xfrm>
                      <a:off x="3723544" y="4081271"/>
                      <a:ext cx="70485" cy="11064"/>
                    </a:xfrm>
                    <a:custGeom>
                      <a:avLst/>
                      <a:gdLst>
                        <a:gd name="connsiteX0" fmla="*/ 0 w 70485"/>
                        <a:gd name="connsiteY0" fmla="*/ 0 h 11064"/>
                        <a:gd name="connsiteX1" fmla="*/ 70485 w 70485"/>
                        <a:gd name="connsiteY1" fmla="*/ 5715 h 11064"/>
                      </a:gdLst>
                      <a:ahLst/>
                      <a:cxnLst>
                        <a:cxn ang="0">
                          <a:pos x="connsiteX0" y="connsiteY0"/>
                        </a:cxn>
                        <a:cxn ang="0">
                          <a:pos x="connsiteX1" y="connsiteY1"/>
                        </a:cxn>
                      </a:cxnLst>
                      <a:rect l="l" t="t" r="r" b="b"/>
                      <a:pathLst>
                        <a:path w="70485" h="11064">
                          <a:moveTo>
                            <a:pt x="0" y="0"/>
                          </a:moveTo>
                          <a:cubicBezTo>
                            <a:pt x="0" y="0"/>
                            <a:pt x="18193" y="20479"/>
                            <a:pt x="70485" y="5715"/>
                          </a:cubicBezTo>
                        </a:path>
                      </a:pathLst>
                    </a:custGeom>
                    <a:noFill/>
                    <a:ln w="9525" cap="rnd">
                      <a:solidFill>
                        <a:srgbClr val="263238"/>
                      </a:solidFill>
                      <a:prstDash val="solid"/>
                      <a:round/>
                    </a:ln>
                  </p:spPr>
                  <p:txBody>
                    <a:bodyPr rtlCol="0" anchor="ctr"/>
                    <a:lstStyle/>
                    <a:p>
                      <a:endParaRPr lang="fr-FR"/>
                    </a:p>
                  </p:txBody>
                </p:sp>
                <p:sp>
                  <p:nvSpPr>
                    <p:cNvPr id="119" name="Forme libre 69">
                      <a:extLst>
                        <a:ext uri="{FF2B5EF4-FFF2-40B4-BE49-F238E27FC236}">
                          <a16:creationId xmlns:a16="http://schemas.microsoft.com/office/drawing/2014/main" id="{F0823C07-69B5-8EA1-956B-3A45C2AC98CC}"/>
                        </a:ext>
                      </a:extLst>
                    </p:cNvPr>
                    <p:cNvSpPr/>
                    <p:nvPr/>
                  </p:nvSpPr>
                  <p:spPr>
                    <a:xfrm>
                      <a:off x="3840606" y="4065364"/>
                      <a:ext cx="44291" cy="15796"/>
                    </a:xfrm>
                    <a:custGeom>
                      <a:avLst/>
                      <a:gdLst>
                        <a:gd name="connsiteX0" fmla="*/ 0 w 44291"/>
                        <a:gd name="connsiteY0" fmla="*/ 14764 h 15796"/>
                        <a:gd name="connsiteX1" fmla="*/ 44291 w 44291"/>
                        <a:gd name="connsiteY1" fmla="*/ 0 h 15796"/>
                      </a:gdLst>
                      <a:ahLst/>
                      <a:cxnLst>
                        <a:cxn ang="0">
                          <a:pos x="connsiteX0" y="connsiteY0"/>
                        </a:cxn>
                        <a:cxn ang="0">
                          <a:pos x="connsiteX1" y="connsiteY1"/>
                        </a:cxn>
                      </a:cxnLst>
                      <a:rect l="l" t="t" r="r" b="b"/>
                      <a:pathLst>
                        <a:path w="44291" h="15796">
                          <a:moveTo>
                            <a:pt x="0" y="14764"/>
                          </a:moveTo>
                          <a:cubicBezTo>
                            <a:pt x="0" y="14764"/>
                            <a:pt x="21622" y="21622"/>
                            <a:pt x="44291" y="0"/>
                          </a:cubicBezTo>
                        </a:path>
                      </a:pathLst>
                    </a:custGeom>
                    <a:noFill/>
                    <a:ln w="9525" cap="rnd">
                      <a:solidFill>
                        <a:srgbClr val="263238"/>
                      </a:solidFill>
                      <a:prstDash val="solid"/>
                      <a:round/>
                    </a:ln>
                  </p:spPr>
                  <p:txBody>
                    <a:bodyPr rtlCol="0" anchor="ctr"/>
                    <a:lstStyle/>
                    <a:p>
                      <a:endParaRPr lang="fr-FR"/>
                    </a:p>
                  </p:txBody>
                </p:sp>
                <p:sp>
                  <p:nvSpPr>
                    <p:cNvPr id="120" name="Forme libre 70">
                      <a:extLst>
                        <a:ext uri="{FF2B5EF4-FFF2-40B4-BE49-F238E27FC236}">
                          <a16:creationId xmlns:a16="http://schemas.microsoft.com/office/drawing/2014/main" id="{A4BB0518-F26A-CCEF-9F9D-8C9469C43A92}"/>
                        </a:ext>
                      </a:extLst>
                    </p:cNvPr>
                    <p:cNvSpPr/>
                    <p:nvPr/>
                  </p:nvSpPr>
                  <p:spPr>
                    <a:xfrm>
                      <a:off x="3836034" y="4037170"/>
                      <a:ext cx="50673" cy="33337"/>
                    </a:xfrm>
                    <a:custGeom>
                      <a:avLst/>
                      <a:gdLst>
                        <a:gd name="connsiteX0" fmla="*/ 0 w 50673"/>
                        <a:gd name="connsiteY0" fmla="*/ 33338 h 33337"/>
                        <a:gd name="connsiteX1" fmla="*/ 50673 w 50673"/>
                        <a:gd name="connsiteY1" fmla="*/ 0 h 33337"/>
                      </a:gdLst>
                      <a:ahLst/>
                      <a:cxnLst>
                        <a:cxn ang="0">
                          <a:pos x="connsiteX0" y="connsiteY0"/>
                        </a:cxn>
                        <a:cxn ang="0">
                          <a:pos x="connsiteX1" y="connsiteY1"/>
                        </a:cxn>
                      </a:cxnLst>
                      <a:rect l="l" t="t" r="r" b="b"/>
                      <a:pathLst>
                        <a:path w="50673" h="33337">
                          <a:moveTo>
                            <a:pt x="0" y="33338"/>
                          </a:moveTo>
                          <a:cubicBezTo>
                            <a:pt x="0" y="33338"/>
                            <a:pt x="9335" y="8001"/>
                            <a:pt x="50673" y="0"/>
                          </a:cubicBezTo>
                        </a:path>
                      </a:pathLst>
                    </a:custGeom>
                    <a:noFill/>
                    <a:ln w="9525" cap="rnd">
                      <a:solidFill>
                        <a:srgbClr val="263238"/>
                      </a:solidFill>
                      <a:prstDash val="solid"/>
                      <a:round/>
                    </a:ln>
                  </p:spPr>
                  <p:txBody>
                    <a:bodyPr rtlCol="0" anchor="ctr"/>
                    <a:lstStyle/>
                    <a:p>
                      <a:endParaRPr lang="fr-FR"/>
                    </a:p>
                  </p:txBody>
                </p:sp>
                <p:sp>
                  <p:nvSpPr>
                    <p:cNvPr id="121" name="Forme libre 71">
                      <a:extLst>
                        <a:ext uri="{FF2B5EF4-FFF2-40B4-BE49-F238E27FC236}">
                          <a16:creationId xmlns:a16="http://schemas.microsoft.com/office/drawing/2014/main" id="{B38B089C-A94E-CF3E-851B-F71D85D149C8}"/>
                        </a:ext>
                      </a:extLst>
                    </p:cNvPr>
                    <p:cNvSpPr/>
                    <p:nvPr/>
                  </p:nvSpPr>
                  <p:spPr>
                    <a:xfrm>
                      <a:off x="3724115" y="4053586"/>
                      <a:ext cx="75914" cy="22256"/>
                    </a:xfrm>
                    <a:custGeom>
                      <a:avLst/>
                      <a:gdLst>
                        <a:gd name="connsiteX0" fmla="*/ 75914 w 75914"/>
                        <a:gd name="connsiteY0" fmla="*/ 22256 h 22256"/>
                        <a:gd name="connsiteX1" fmla="*/ 0 w 75914"/>
                        <a:gd name="connsiteY1" fmla="*/ 2254 h 22256"/>
                      </a:gdLst>
                      <a:ahLst/>
                      <a:cxnLst>
                        <a:cxn ang="0">
                          <a:pos x="connsiteX0" y="connsiteY0"/>
                        </a:cxn>
                        <a:cxn ang="0">
                          <a:pos x="connsiteX1" y="connsiteY1"/>
                        </a:cxn>
                      </a:cxnLst>
                      <a:rect l="l" t="t" r="r" b="b"/>
                      <a:pathLst>
                        <a:path w="75914" h="22256">
                          <a:moveTo>
                            <a:pt x="75914" y="22256"/>
                          </a:moveTo>
                          <a:cubicBezTo>
                            <a:pt x="75914" y="22256"/>
                            <a:pt x="47911" y="-8414"/>
                            <a:pt x="0" y="2254"/>
                          </a:cubicBezTo>
                        </a:path>
                      </a:pathLst>
                    </a:custGeom>
                    <a:noFill/>
                    <a:ln w="9525" cap="rnd">
                      <a:solidFill>
                        <a:srgbClr val="263238"/>
                      </a:solidFill>
                      <a:prstDash val="solid"/>
                      <a:round/>
                    </a:ln>
                  </p:spPr>
                  <p:txBody>
                    <a:bodyPr rtlCol="0" anchor="ctr"/>
                    <a:lstStyle/>
                    <a:p>
                      <a:endParaRPr lang="fr-FR"/>
                    </a:p>
                  </p:txBody>
                </p:sp>
                <p:sp>
                  <p:nvSpPr>
                    <p:cNvPr id="122" name="Forme libre 72">
                      <a:extLst>
                        <a:ext uri="{FF2B5EF4-FFF2-40B4-BE49-F238E27FC236}">
                          <a16:creationId xmlns:a16="http://schemas.microsoft.com/office/drawing/2014/main" id="{716DF079-3DAC-E428-F785-A231595608DF}"/>
                        </a:ext>
                      </a:extLst>
                    </p:cNvPr>
                    <p:cNvSpPr/>
                    <p:nvPr/>
                  </p:nvSpPr>
                  <p:spPr>
                    <a:xfrm>
                      <a:off x="3801363" y="4194428"/>
                      <a:ext cx="30670" cy="5333"/>
                    </a:xfrm>
                    <a:custGeom>
                      <a:avLst/>
                      <a:gdLst>
                        <a:gd name="connsiteX0" fmla="*/ 0 w 30670"/>
                        <a:gd name="connsiteY0" fmla="*/ 5334 h 5333"/>
                        <a:gd name="connsiteX1" fmla="*/ 30670 w 30670"/>
                        <a:gd name="connsiteY1" fmla="*/ 0 h 5333"/>
                      </a:gdLst>
                      <a:ahLst/>
                      <a:cxnLst>
                        <a:cxn ang="0">
                          <a:pos x="connsiteX0" y="connsiteY0"/>
                        </a:cxn>
                        <a:cxn ang="0">
                          <a:pos x="connsiteX1" y="connsiteY1"/>
                        </a:cxn>
                      </a:cxnLst>
                      <a:rect l="l" t="t" r="r" b="b"/>
                      <a:pathLst>
                        <a:path w="30670" h="5333">
                          <a:moveTo>
                            <a:pt x="0" y="5334"/>
                          </a:moveTo>
                          <a:lnTo>
                            <a:pt x="30670" y="0"/>
                          </a:lnTo>
                        </a:path>
                      </a:pathLst>
                    </a:custGeom>
                    <a:ln w="9525" cap="rnd">
                      <a:solidFill>
                        <a:srgbClr val="263238"/>
                      </a:solidFill>
                      <a:prstDash val="solid"/>
                      <a:round/>
                    </a:ln>
                  </p:spPr>
                  <p:txBody>
                    <a:bodyPr rtlCol="0" anchor="ctr"/>
                    <a:lstStyle/>
                    <a:p>
                      <a:endParaRPr lang="fr-FR"/>
                    </a:p>
                  </p:txBody>
                </p:sp>
                <p:sp>
                  <p:nvSpPr>
                    <p:cNvPr id="123" name="Forme libre 73">
                      <a:extLst>
                        <a:ext uri="{FF2B5EF4-FFF2-40B4-BE49-F238E27FC236}">
                          <a16:creationId xmlns:a16="http://schemas.microsoft.com/office/drawing/2014/main" id="{58C026E8-4696-2E43-D378-A45771EE0EE6}"/>
                        </a:ext>
                      </a:extLst>
                    </p:cNvPr>
                    <p:cNvSpPr/>
                    <p:nvPr/>
                  </p:nvSpPr>
                  <p:spPr>
                    <a:xfrm>
                      <a:off x="3741451" y="4095845"/>
                      <a:ext cx="33337" cy="3937"/>
                    </a:xfrm>
                    <a:custGeom>
                      <a:avLst/>
                      <a:gdLst>
                        <a:gd name="connsiteX0" fmla="*/ 0 w 33337"/>
                        <a:gd name="connsiteY0" fmla="*/ 0 h 3937"/>
                        <a:gd name="connsiteX1" fmla="*/ 33338 w 33337"/>
                        <a:gd name="connsiteY1" fmla="*/ 0 h 3937"/>
                      </a:gdLst>
                      <a:ahLst/>
                      <a:cxnLst>
                        <a:cxn ang="0">
                          <a:pos x="connsiteX0" y="connsiteY0"/>
                        </a:cxn>
                        <a:cxn ang="0">
                          <a:pos x="connsiteX1" y="connsiteY1"/>
                        </a:cxn>
                      </a:cxnLst>
                      <a:rect l="l" t="t" r="r" b="b"/>
                      <a:pathLst>
                        <a:path w="33337" h="3937">
                          <a:moveTo>
                            <a:pt x="0" y="0"/>
                          </a:moveTo>
                          <a:cubicBezTo>
                            <a:pt x="0" y="0"/>
                            <a:pt x="14097" y="8858"/>
                            <a:pt x="33338" y="0"/>
                          </a:cubicBezTo>
                        </a:path>
                      </a:pathLst>
                    </a:custGeom>
                    <a:noFill/>
                    <a:ln w="9525" cap="rnd">
                      <a:solidFill>
                        <a:srgbClr val="263238"/>
                      </a:solidFill>
                      <a:prstDash val="solid"/>
                      <a:round/>
                    </a:ln>
                  </p:spPr>
                  <p:txBody>
                    <a:bodyPr rtlCol="0" anchor="ctr"/>
                    <a:lstStyle/>
                    <a:p>
                      <a:endParaRPr lang="fr-FR"/>
                    </a:p>
                  </p:txBody>
                </p:sp>
                <p:sp>
                  <p:nvSpPr>
                    <p:cNvPr id="124" name="Forme libre 74">
                      <a:extLst>
                        <a:ext uri="{FF2B5EF4-FFF2-40B4-BE49-F238E27FC236}">
                          <a16:creationId xmlns:a16="http://schemas.microsoft.com/office/drawing/2014/main" id="{C40B66BA-FBA9-B1F7-E240-F91526F208B1}"/>
                        </a:ext>
                      </a:extLst>
                    </p:cNvPr>
                    <p:cNvSpPr/>
                    <p:nvPr/>
                  </p:nvSpPr>
                  <p:spPr>
                    <a:xfrm>
                      <a:off x="3845369" y="4078509"/>
                      <a:ext cx="32289" cy="9110"/>
                    </a:xfrm>
                    <a:custGeom>
                      <a:avLst/>
                      <a:gdLst>
                        <a:gd name="connsiteX0" fmla="*/ 0 w 32289"/>
                        <a:gd name="connsiteY0" fmla="*/ 8096 h 9110"/>
                        <a:gd name="connsiteX1" fmla="*/ 32290 w 32289"/>
                        <a:gd name="connsiteY1" fmla="*/ 0 h 9110"/>
                      </a:gdLst>
                      <a:ahLst/>
                      <a:cxnLst>
                        <a:cxn ang="0">
                          <a:pos x="connsiteX0" y="connsiteY0"/>
                        </a:cxn>
                        <a:cxn ang="0">
                          <a:pos x="connsiteX1" y="connsiteY1"/>
                        </a:cxn>
                      </a:cxnLst>
                      <a:rect l="l" t="t" r="r" b="b"/>
                      <a:pathLst>
                        <a:path w="32289" h="9110">
                          <a:moveTo>
                            <a:pt x="0" y="8096"/>
                          </a:moveTo>
                          <a:cubicBezTo>
                            <a:pt x="0" y="8096"/>
                            <a:pt x="15812" y="13335"/>
                            <a:pt x="32290" y="0"/>
                          </a:cubicBezTo>
                        </a:path>
                      </a:pathLst>
                    </a:custGeom>
                    <a:noFill/>
                    <a:ln w="9525" cap="rnd">
                      <a:solidFill>
                        <a:srgbClr val="263238"/>
                      </a:solidFill>
                      <a:prstDash val="solid"/>
                      <a:round/>
                    </a:ln>
                  </p:spPr>
                  <p:txBody>
                    <a:bodyPr rtlCol="0" anchor="ctr"/>
                    <a:lstStyle/>
                    <a:p>
                      <a:endParaRPr lang="fr-FR"/>
                    </a:p>
                  </p:txBody>
                </p:sp>
              </p:grpSp>
            </p:grpSp>
            <p:grpSp>
              <p:nvGrpSpPr>
                <p:cNvPr id="98" name="Graphique 5">
                  <a:extLst>
                    <a:ext uri="{FF2B5EF4-FFF2-40B4-BE49-F238E27FC236}">
                      <a16:creationId xmlns:a16="http://schemas.microsoft.com/office/drawing/2014/main" id="{38EEFC86-5056-19FF-031B-6B612A538C23}"/>
                    </a:ext>
                  </a:extLst>
                </p:cNvPr>
                <p:cNvGrpSpPr/>
                <p:nvPr/>
              </p:nvGrpSpPr>
              <p:grpSpPr>
                <a:xfrm>
                  <a:off x="3531520" y="3704367"/>
                  <a:ext cx="418528" cy="351383"/>
                  <a:chOff x="3531520" y="3704367"/>
                  <a:chExt cx="418528" cy="351383"/>
                </a:xfrm>
              </p:grpSpPr>
              <p:sp>
                <p:nvSpPr>
                  <p:cNvPr id="111" name="Forme libre 76">
                    <a:extLst>
                      <a:ext uri="{FF2B5EF4-FFF2-40B4-BE49-F238E27FC236}">
                        <a16:creationId xmlns:a16="http://schemas.microsoft.com/office/drawing/2014/main" id="{B8C1EF17-4F49-B1CE-4ED6-DDDFC4FE6254}"/>
                      </a:ext>
                    </a:extLst>
                  </p:cNvPr>
                  <p:cNvSpPr/>
                  <p:nvPr/>
                </p:nvSpPr>
                <p:spPr>
                  <a:xfrm>
                    <a:off x="3568599" y="3707435"/>
                    <a:ext cx="381449" cy="348315"/>
                  </a:xfrm>
                  <a:custGeom>
                    <a:avLst/>
                    <a:gdLst>
                      <a:gd name="connsiteX0" fmla="*/ 52837 w 381449"/>
                      <a:gd name="connsiteY0" fmla="*/ 324116 h 348315"/>
                      <a:gd name="connsiteX1" fmla="*/ 114178 w 381449"/>
                      <a:gd name="connsiteY1" fmla="*/ 328117 h 348315"/>
                      <a:gd name="connsiteX2" fmla="*/ 130561 w 381449"/>
                      <a:gd name="connsiteY2" fmla="*/ 285635 h 348315"/>
                      <a:gd name="connsiteX3" fmla="*/ 156088 w 381449"/>
                      <a:gd name="connsiteY3" fmla="*/ 308305 h 348315"/>
                      <a:gd name="connsiteX4" fmla="*/ 163708 w 381449"/>
                      <a:gd name="connsiteY4" fmla="*/ 343928 h 348315"/>
                      <a:gd name="connsiteX5" fmla="*/ 273722 w 381449"/>
                      <a:gd name="connsiteY5" fmla="*/ 323830 h 348315"/>
                      <a:gd name="connsiteX6" fmla="*/ 381450 w 381449"/>
                      <a:gd name="connsiteY6" fmla="*/ 143998 h 348315"/>
                      <a:gd name="connsiteX7" fmla="*/ 207237 w 381449"/>
                      <a:gd name="connsiteY7" fmla="*/ 1504 h 348315"/>
                      <a:gd name="connsiteX8" fmla="*/ 11308 w 381449"/>
                      <a:gd name="connsiteY8" fmla="*/ 102469 h 348315"/>
                      <a:gd name="connsiteX9" fmla="*/ 17214 w 381449"/>
                      <a:gd name="connsiteY9" fmla="*/ 284587 h 348315"/>
                      <a:gd name="connsiteX10" fmla="*/ 52837 w 381449"/>
                      <a:gd name="connsiteY10" fmla="*/ 324116 h 348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449" h="348315">
                        <a:moveTo>
                          <a:pt x="52837" y="324116"/>
                        </a:moveTo>
                        <a:cubicBezTo>
                          <a:pt x="52837" y="324116"/>
                          <a:pt x="94366" y="349834"/>
                          <a:pt x="114178" y="328117"/>
                        </a:cubicBezTo>
                        <a:cubicBezTo>
                          <a:pt x="133990" y="306304"/>
                          <a:pt x="122655" y="301447"/>
                          <a:pt x="130561" y="285635"/>
                        </a:cubicBezTo>
                        <a:cubicBezTo>
                          <a:pt x="138467" y="269824"/>
                          <a:pt x="154088" y="278587"/>
                          <a:pt x="156088" y="308305"/>
                        </a:cubicBezTo>
                        <a:cubicBezTo>
                          <a:pt x="158088" y="338023"/>
                          <a:pt x="132085" y="340023"/>
                          <a:pt x="163708" y="343928"/>
                        </a:cubicBezTo>
                        <a:cubicBezTo>
                          <a:pt x="195331" y="347929"/>
                          <a:pt x="198474" y="357549"/>
                          <a:pt x="273722" y="323830"/>
                        </a:cubicBezTo>
                        <a:cubicBezTo>
                          <a:pt x="348969" y="290207"/>
                          <a:pt x="381450" y="195433"/>
                          <a:pt x="381450" y="143998"/>
                        </a:cubicBezTo>
                        <a:cubicBezTo>
                          <a:pt x="381450" y="92563"/>
                          <a:pt x="272579" y="11410"/>
                          <a:pt x="207237" y="1504"/>
                        </a:cubicBezTo>
                        <a:cubicBezTo>
                          <a:pt x="141896" y="-8402"/>
                          <a:pt x="39026" y="31222"/>
                          <a:pt x="11308" y="102469"/>
                        </a:cubicBezTo>
                        <a:cubicBezTo>
                          <a:pt x="-16410" y="173716"/>
                          <a:pt x="15309" y="272681"/>
                          <a:pt x="17214" y="284587"/>
                        </a:cubicBezTo>
                        <a:cubicBezTo>
                          <a:pt x="19214" y="296398"/>
                          <a:pt x="19214" y="318211"/>
                          <a:pt x="52837" y="324116"/>
                        </a:cubicBezTo>
                        <a:close/>
                      </a:path>
                    </a:pathLst>
                  </a:custGeom>
                  <a:solidFill>
                    <a:srgbClr val="263238"/>
                  </a:solidFill>
                  <a:ln w="9525" cap="flat">
                    <a:noFill/>
                    <a:prstDash val="solid"/>
                    <a:miter/>
                  </a:ln>
                </p:spPr>
                <p:txBody>
                  <a:bodyPr rtlCol="0" anchor="ctr"/>
                  <a:lstStyle/>
                  <a:p>
                    <a:endParaRPr lang="fr-FR"/>
                  </a:p>
                </p:txBody>
              </p:sp>
              <p:sp>
                <p:nvSpPr>
                  <p:cNvPr id="112" name="Forme libre 77">
                    <a:extLst>
                      <a:ext uri="{FF2B5EF4-FFF2-40B4-BE49-F238E27FC236}">
                        <a16:creationId xmlns:a16="http://schemas.microsoft.com/office/drawing/2014/main" id="{7B3470DD-82F0-4221-6EF8-D3EF8F712DF6}"/>
                      </a:ext>
                    </a:extLst>
                  </p:cNvPr>
                  <p:cNvSpPr/>
                  <p:nvPr/>
                </p:nvSpPr>
                <p:spPr>
                  <a:xfrm>
                    <a:off x="3556570" y="3840479"/>
                    <a:ext cx="305847" cy="117776"/>
                  </a:xfrm>
                  <a:custGeom>
                    <a:avLst/>
                    <a:gdLst>
                      <a:gd name="connsiteX0" fmla="*/ 305848 w 305847"/>
                      <a:gd name="connsiteY0" fmla="*/ 0 h 117776"/>
                      <a:gd name="connsiteX1" fmla="*/ 0 w 305847"/>
                      <a:gd name="connsiteY1" fmla="*/ 117729 h 117776"/>
                    </a:gdLst>
                    <a:ahLst/>
                    <a:cxnLst>
                      <a:cxn ang="0">
                        <a:pos x="connsiteX0" y="connsiteY0"/>
                      </a:cxn>
                      <a:cxn ang="0">
                        <a:pos x="connsiteX1" y="connsiteY1"/>
                      </a:cxn>
                    </a:cxnLst>
                    <a:rect l="l" t="t" r="r" b="b"/>
                    <a:pathLst>
                      <a:path w="305847" h="117776">
                        <a:moveTo>
                          <a:pt x="305848" y="0"/>
                        </a:moveTo>
                        <a:cubicBezTo>
                          <a:pt x="259080" y="58483"/>
                          <a:pt x="169450" y="119729"/>
                          <a:pt x="0" y="117729"/>
                        </a:cubicBezTo>
                      </a:path>
                    </a:pathLst>
                  </a:custGeom>
                  <a:noFill/>
                  <a:ln w="9525" cap="rnd">
                    <a:solidFill>
                      <a:srgbClr val="8A8A8A"/>
                    </a:solidFill>
                    <a:prstDash val="solid"/>
                    <a:round/>
                  </a:ln>
                </p:spPr>
                <p:txBody>
                  <a:bodyPr rtlCol="0" anchor="ctr"/>
                  <a:lstStyle/>
                  <a:p>
                    <a:endParaRPr lang="fr-FR"/>
                  </a:p>
                </p:txBody>
              </p:sp>
              <p:sp>
                <p:nvSpPr>
                  <p:cNvPr id="113" name="Forme libre 78">
                    <a:extLst>
                      <a:ext uri="{FF2B5EF4-FFF2-40B4-BE49-F238E27FC236}">
                        <a16:creationId xmlns:a16="http://schemas.microsoft.com/office/drawing/2014/main" id="{4B0E6BA9-70B6-12A5-9694-542894B72CE9}"/>
                      </a:ext>
                    </a:extLst>
                  </p:cNvPr>
                  <p:cNvSpPr/>
                  <p:nvPr/>
                </p:nvSpPr>
                <p:spPr>
                  <a:xfrm>
                    <a:off x="3884326" y="3737800"/>
                    <a:ext cx="27622" cy="70770"/>
                  </a:xfrm>
                  <a:custGeom>
                    <a:avLst/>
                    <a:gdLst>
                      <a:gd name="connsiteX0" fmla="*/ 27622 w 27622"/>
                      <a:gd name="connsiteY0" fmla="*/ 0 h 70770"/>
                      <a:gd name="connsiteX1" fmla="*/ 0 w 27622"/>
                      <a:gd name="connsiteY1" fmla="*/ 70771 h 70770"/>
                    </a:gdLst>
                    <a:ahLst/>
                    <a:cxnLst>
                      <a:cxn ang="0">
                        <a:pos x="connsiteX0" y="connsiteY0"/>
                      </a:cxn>
                      <a:cxn ang="0">
                        <a:pos x="connsiteX1" y="connsiteY1"/>
                      </a:cxn>
                    </a:cxnLst>
                    <a:rect l="l" t="t" r="r" b="b"/>
                    <a:pathLst>
                      <a:path w="27622" h="70770">
                        <a:moveTo>
                          <a:pt x="27622" y="0"/>
                        </a:moveTo>
                        <a:cubicBezTo>
                          <a:pt x="27622" y="0"/>
                          <a:pt x="22860" y="31528"/>
                          <a:pt x="0" y="70771"/>
                        </a:cubicBezTo>
                      </a:path>
                    </a:pathLst>
                  </a:custGeom>
                  <a:noFill/>
                  <a:ln w="9525" cap="rnd">
                    <a:solidFill>
                      <a:srgbClr val="8A8A8A"/>
                    </a:solidFill>
                    <a:prstDash val="solid"/>
                    <a:round/>
                  </a:ln>
                </p:spPr>
                <p:txBody>
                  <a:bodyPr rtlCol="0" anchor="ctr"/>
                  <a:lstStyle/>
                  <a:p>
                    <a:endParaRPr lang="fr-FR"/>
                  </a:p>
                </p:txBody>
              </p:sp>
              <p:sp>
                <p:nvSpPr>
                  <p:cNvPr id="114" name="Forme libre 79">
                    <a:extLst>
                      <a:ext uri="{FF2B5EF4-FFF2-40B4-BE49-F238E27FC236}">
                        <a16:creationId xmlns:a16="http://schemas.microsoft.com/office/drawing/2014/main" id="{0B1563D3-1E68-D7EC-E4E6-0FF50B772F94}"/>
                      </a:ext>
                    </a:extLst>
                  </p:cNvPr>
                  <p:cNvSpPr/>
                  <p:nvPr/>
                </p:nvSpPr>
                <p:spPr>
                  <a:xfrm>
                    <a:off x="3531520" y="3704367"/>
                    <a:ext cx="309372" cy="209073"/>
                  </a:xfrm>
                  <a:custGeom>
                    <a:avLst/>
                    <a:gdLst>
                      <a:gd name="connsiteX0" fmla="*/ 309372 w 309372"/>
                      <a:gd name="connsiteY0" fmla="*/ 0 h 209073"/>
                      <a:gd name="connsiteX1" fmla="*/ 0 w 309372"/>
                      <a:gd name="connsiteY1" fmla="*/ 209074 h 209073"/>
                    </a:gdLst>
                    <a:ahLst/>
                    <a:cxnLst>
                      <a:cxn ang="0">
                        <a:pos x="connsiteX0" y="connsiteY0"/>
                      </a:cxn>
                      <a:cxn ang="0">
                        <a:pos x="connsiteX1" y="connsiteY1"/>
                      </a:cxn>
                    </a:cxnLst>
                    <a:rect l="l" t="t" r="r" b="b"/>
                    <a:pathLst>
                      <a:path w="309372" h="209073">
                        <a:moveTo>
                          <a:pt x="309372" y="0"/>
                        </a:moveTo>
                        <a:cubicBezTo>
                          <a:pt x="309372" y="0"/>
                          <a:pt x="179737" y="183928"/>
                          <a:pt x="0" y="209074"/>
                        </a:cubicBezTo>
                      </a:path>
                    </a:pathLst>
                  </a:custGeom>
                  <a:noFill/>
                  <a:ln w="9525" cap="rnd">
                    <a:solidFill>
                      <a:srgbClr val="8A8A8A"/>
                    </a:solidFill>
                    <a:prstDash val="solid"/>
                    <a:round/>
                  </a:ln>
                </p:spPr>
                <p:txBody>
                  <a:bodyPr rtlCol="0" anchor="ctr"/>
                  <a:lstStyle/>
                  <a:p>
                    <a:endParaRPr lang="fr-FR"/>
                  </a:p>
                </p:txBody>
              </p:sp>
            </p:grpSp>
            <p:grpSp>
              <p:nvGrpSpPr>
                <p:cNvPr id="99" name="Graphique 5">
                  <a:extLst>
                    <a:ext uri="{FF2B5EF4-FFF2-40B4-BE49-F238E27FC236}">
                      <a16:creationId xmlns:a16="http://schemas.microsoft.com/office/drawing/2014/main" id="{DB04DA32-B05F-9441-A881-121AF0A373E2}"/>
                    </a:ext>
                  </a:extLst>
                </p:cNvPr>
                <p:cNvGrpSpPr/>
                <p:nvPr/>
              </p:nvGrpSpPr>
              <p:grpSpPr>
                <a:xfrm>
                  <a:off x="3574981" y="3983633"/>
                  <a:ext cx="75601" cy="112723"/>
                  <a:chOff x="3574981" y="3983633"/>
                  <a:chExt cx="75601" cy="112723"/>
                </a:xfrm>
              </p:grpSpPr>
              <p:sp>
                <p:nvSpPr>
                  <p:cNvPr id="109" name="Forme libre 81">
                    <a:extLst>
                      <a:ext uri="{FF2B5EF4-FFF2-40B4-BE49-F238E27FC236}">
                        <a16:creationId xmlns:a16="http://schemas.microsoft.com/office/drawing/2014/main" id="{D78341FF-DA03-4F9E-04F0-855F0E00B3EC}"/>
                      </a:ext>
                    </a:extLst>
                  </p:cNvPr>
                  <p:cNvSpPr/>
                  <p:nvPr/>
                </p:nvSpPr>
                <p:spPr>
                  <a:xfrm>
                    <a:off x="3574981" y="3983633"/>
                    <a:ext cx="75601" cy="112723"/>
                  </a:xfrm>
                  <a:custGeom>
                    <a:avLst/>
                    <a:gdLst>
                      <a:gd name="connsiteX0" fmla="*/ 75602 w 75601"/>
                      <a:gd name="connsiteY0" fmla="*/ 69635 h 112723"/>
                      <a:gd name="connsiteX1" fmla="*/ 19309 w 75601"/>
                      <a:gd name="connsiteY1" fmla="*/ 7 h 112723"/>
                      <a:gd name="connsiteX2" fmla="*/ 19690 w 75601"/>
                      <a:gd name="connsiteY2" fmla="*/ 97162 h 112723"/>
                      <a:gd name="connsiteX3" fmla="*/ 59885 w 75601"/>
                      <a:gd name="connsiteY3" fmla="*/ 109640 h 112723"/>
                    </a:gdLst>
                    <a:ahLst/>
                    <a:cxnLst>
                      <a:cxn ang="0">
                        <a:pos x="connsiteX0" y="connsiteY0"/>
                      </a:cxn>
                      <a:cxn ang="0">
                        <a:pos x="connsiteX1" y="connsiteY1"/>
                      </a:cxn>
                      <a:cxn ang="0">
                        <a:pos x="connsiteX2" y="connsiteY2"/>
                      </a:cxn>
                      <a:cxn ang="0">
                        <a:pos x="connsiteX3" y="connsiteY3"/>
                      </a:cxn>
                    </a:cxnLst>
                    <a:rect l="l" t="t" r="r" b="b"/>
                    <a:pathLst>
                      <a:path w="75601" h="112723">
                        <a:moveTo>
                          <a:pt x="75602" y="69635"/>
                        </a:moveTo>
                        <a:cubicBezTo>
                          <a:pt x="75602" y="69635"/>
                          <a:pt x="54075" y="769"/>
                          <a:pt x="19309" y="7"/>
                        </a:cubicBezTo>
                        <a:cubicBezTo>
                          <a:pt x="-15457" y="-850"/>
                          <a:pt x="4355" y="72302"/>
                          <a:pt x="19690" y="97162"/>
                        </a:cubicBezTo>
                        <a:cubicBezTo>
                          <a:pt x="35025" y="122023"/>
                          <a:pt x="59885" y="109640"/>
                          <a:pt x="59885" y="109640"/>
                        </a:cubicBezTo>
                      </a:path>
                    </a:pathLst>
                  </a:custGeom>
                  <a:solidFill>
                    <a:srgbClr val="FFFFFF"/>
                  </a:solidFill>
                  <a:ln w="9525" cap="rnd">
                    <a:solidFill>
                      <a:srgbClr val="263238"/>
                    </a:solidFill>
                    <a:prstDash val="solid"/>
                    <a:round/>
                  </a:ln>
                </p:spPr>
                <p:txBody>
                  <a:bodyPr rtlCol="0" anchor="ctr"/>
                  <a:lstStyle/>
                  <a:p>
                    <a:endParaRPr lang="fr-FR"/>
                  </a:p>
                </p:txBody>
              </p:sp>
              <p:sp>
                <p:nvSpPr>
                  <p:cNvPr id="110" name="Forme libre 82">
                    <a:extLst>
                      <a:ext uri="{FF2B5EF4-FFF2-40B4-BE49-F238E27FC236}">
                        <a16:creationId xmlns:a16="http://schemas.microsoft.com/office/drawing/2014/main" id="{9D7F3654-30D7-2E64-BAD6-87E5028B0F16}"/>
                      </a:ext>
                    </a:extLst>
                  </p:cNvPr>
                  <p:cNvSpPr/>
                  <p:nvPr/>
                </p:nvSpPr>
                <p:spPr>
                  <a:xfrm>
                    <a:off x="3596861" y="4020382"/>
                    <a:ext cx="34004" cy="46220"/>
                  </a:xfrm>
                  <a:custGeom>
                    <a:avLst/>
                    <a:gdLst>
                      <a:gd name="connsiteX0" fmla="*/ 2000 w 34004"/>
                      <a:gd name="connsiteY0" fmla="*/ 27552 h 46220"/>
                      <a:gd name="connsiteX1" fmla="*/ 10001 w 34004"/>
                      <a:gd name="connsiteY1" fmla="*/ 882 h 46220"/>
                      <a:gd name="connsiteX2" fmla="*/ 34004 w 34004"/>
                      <a:gd name="connsiteY2" fmla="*/ 31552 h 46220"/>
                      <a:gd name="connsiteX3" fmla="*/ 22003 w 34004"/>
                      <a:gd name="connsiteY3" fmla="*/ 38220 h 46220"/>
                      <a:gd name="connsiteX4" fmla="*/ 32671 w 34004"/>
                      <a:gd name="connsiteY4" fmla="*/ 46221 h 46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04" h="46220">
                        <a:moveTo>
                          <a:pt x="2000" y="27552"/>
                        </a:moveTo>
                        <a:cubicBezTo>
                          <a:pt x="2000" y="27552"/>
                          <a:pt x="-6001" y="-5786"/>
                          <a:pt x="10001" y="882"/>
                        </a:cubicBezTo>
                        <a:cubicBezTo>
                          <a:pt x="26003" y="7549"/>
                          <a:pt x="34004" y="31552"/>
                          <a:pt x="34004" y="31552"/>
                        </a:cubicBezTo>
                        <a:cubicBezTo>
                          <a:pt x="34004" y="31552"/>
                          <a:pt x="20669" y="30219"/>
                          <a:pt x="22003" y="38220"/>
                        </a:cubicBezTo>
                        <a:cubicBezTo>
                          <a:pt x="23336" y="46221"/>
                          <a:pt x="32671" y="46221"/>
                          <a:pt x="32671" y="46221"/>
                        </a:cubicBezTo>
                      </a:path>
                    </a:pathLst>
                  </a:custGeom>
                  <a:noFill/>
                  <a:ln w="9525" cap="rnd">
                    <a:solidFill>
                      <a:srgbClr val="263238"/>
                    </a:solidFill>
                    <a:prstDash val="solid"/>
                    <a:round/>
                  </a:ln>
                </p:spPr>
                <p:txBody>
                  <a:bodyPr rtlCol="0" anchor="ctr"/>
                  <a:lstStyle/>
                  <a:p>
                    <a:endParaRPr lang="fr-FR"/>
                  </a:p>
                </p:txBody>
              </p:sp>
            </p:grpSp>
            <p:grpSp>
              <p:nvGrpSpPr>
                <p:cNvPr id="100" name="Graphique 5">
                  <a:extLst>
                    <a:ext uri="{FF2B5EF4-FFF2-40B4-BE49-F238E27FC236}">
                      <a16:creationId xmlns:a16="http://schemas.microsoft.com/office/drawing/2014/main" id="{798F7818-B252-F714-081A-6C5637C1598E}"/>
                    </a:ext>
                  </a:extLst>
                </p:cNvPr>
                <p:cNvGrpSpPr/>
                <p:nvPr/>
              </p:nvGrpSpPr>
              <p:grpSpPr>
                <a:xfrm>
                  <a:off x="3340809" y="4221537"/>
                  <a:ext cx="501797" cy="730949"/>
                  <a:chOff x="3340809" y="4221537"/>
                  <a:chExt cx="501797" cy="730949"/>
                </a:xfrm>
              </p:grpSpPr>
              <p:grpSp>
                <p:nvGrpSpPr>
                  <p:cNvPr id="101" name="Graphique 5">
                    <a:extLst>
                      <a:ext uri="{FF2B5EF4-FFF2-40B4-BE49-F238E27FC236}">
                        <a16:creationId xmlns:a16="http://schemas.microsoft.com/office/drawing/2014/main" id="{2CE9AC43-F52D-D59C-B48C-151576E8FA53}"/>
                      </a:ext>
                    </a:extLst>
                  </p:cNvPr>
                  <p:cNvGrpSpPr/>
                  <p:nvPr/>
                </p:nvGrpSpPr>
                <p:grpSpPr>
                  <a:xfrm>
                    <a:off x="3340809" y="4221886"/>
                    <a:ext cx="501797" cy="730601"/>
                    <a:chOff x="3340809" y="4221886"/>
                    <a:chExt cx="501797" cy="730601"/>
                  </a:xfrm>
                </p:grpSpPr>
                <p:grpSp>
                  <p:nvGrpSpPr>
                    <p:cNvPr id="105" name="Graphique 5">
                      <a:extLst>
                        <a:ext uri="{FF2B5EF4-FFF2-40B4-BE49-F238E27FC236}">
                          <a16:creationId xmlns:a16="http://schemas.microsoft.com/office/drawing/2014/main" id="{5ECF910C-FEEF-D6FA-4845-70FCCF4836B2}"/>
                        </a:ext>
                      </a:extLst>
                    </p:cNvPr>
                    <p:cNvGrpSpPr/>
                    <p:nvPr/>
                  </p:nvGrpSpPr>
                  <p:grpSpPr>
                    <a:xfrm>
                      <a:off x="3340809" y="4221886"/>
                      <a:ext cx="501797" cy="730601"/>
                      <a:chOff x="3340809" y="4221886"/>
                      <a:chExt cx="501797" cy="730601"/>
                    </a:xfrm>
                    <a:solidFill>
                      <a:srgbClr val="C6FF00"/>
                    </a:solidFill>
                  </p:grpSpPr>
                  <p:sp>
                    <p:nvSpPr>
                      <p:cNvPr id="107" name="Forme libre 86">
                        <a:extLst>
                          <a:ext uri="{FF2B5EF4-FFF2-40B4-BE49-F238E27FC236}">
                            <a16:creationId xmlns:a16="http://schemas.microsoft.com/office/drawing/2014/main" id="{A4A1508E-9CBA-649D-47DA-8A31B2D4B6ED}"/>
                          </a:ext>
                        </a:extLst>
                      </p:cNvPr>
                      <p:cNvSpPr/>
                      <p:nvPr/>
                    </p:nvSpPr>
                    <p:spPr>
                      <a:xfrm>
                        <a:off x="3340809" y="4221886"/>
                        <a:ext cx="501797" cy="730601"/>
                      </a:xfrm>
                      <a:custGeom>
                        <a:avLst/>
                        <a:gdLst>
                          <a:gd name="connsiteX0" fmla="*/ 174995 w 501797"/>
                          <a:gd name="connsiteY0" fmla="*/ 24930 h 730601"/>
                          <a:gd name="connsiteX1" fmla="*/ 22023 w 501797"/>
                          <a:gd name="connsiteY1" fmla="*/ 135134 h 730601"/>
                          <a:gd name="connsiteX2" fmla="*/ 64791 w 501797"/>
                          <a:gd name="connsiteY2" fmla="*/ 631863 h 730601"/>
                          <a:gd name="connsiteX3" fmla="*/ 140419 w 501797"/>
                          <a:gd name="connsiteY3" fmla="*/ 730542 h 730601"/>
                          <a:gd name="connsiteX4" fmla="*/ 327966 w 501797"/>
                          <a:gd name="connsiteY4" fmla="*/ 439363 h 730601"/>
                          <a:gd name="connsiteX5" fmla="*/ 385497 w 501797"/>
                          <a:gd name="connsiteY5" fmla="*/ 245243 h 730601"/>
                          <a:gd name="connsiteX6" fmla="*/ 439790 w 501797"/>
                          <a:gd name="connsiteY6" fmla="*/ 210667 h 730601"/>
                          <a:gd name="connsiteX7" fmla="*/ 452934 w 501797"/>
                          <a:gd name="connsiteY7" fmla="*/ 176092 h 730601"/>
                          <a:gd name="connsiteX8" fmla="*/ 475985 w 501797"/>
                          <a:gd name="connsiteY8" fmla="*/ 194189 h 730601"/>
                          <a:gd name="connsiteX9" fmla="*/ 500655 w 501797"/>
                          <a:gd name="connsiteY9" fmla="*/ 123418 h 730601"/>
                          <a:gd name="connsiteX10" fmla="*/ 436456 w 501797"/>
                          <a:gd name="connsiteY10" fmla="*/ 74079 h 730601"/>
                          <a:gd name="connsiteX11" fmla="*/ 464460 w 501797"/>
                          <a:gd name="connsiteY11" fmla="*/ 34645 h 730601"/>
                          <a:gd name="connsiteX12" fmla="*/ 500655 w 501797"/>
                          <a:gd name="connsiteY12" fmla="*/ 1784 h 730601"/>
                          <a:gd name="connsiteX13" fmla="*/ 438171 w 501797"/>
                          <a:gd name="connsiteY13" fmla="*/ 26454 h 730601"/>
                          <a:gd name="connsiteX14" fmla="*/ 377306 w 501797"/>
                          <a:gd name="connsiteY14" fmla="*/ 126752 h 730601"/>
                          <a:gd name="connsiteX15" fmla="*/ 323490 w 501797"/>
                          <a:gd name="connsiteY15" fmla="*/ 241147 h 730601"/>
                          <a:gd name="connsiteX16" fmla="*/ 286437 w 501797"/>
                          <a:gd name="connsiteY16" fmla="*/ 305346 h 730601"/>
                          <a:gd name="connsiteX17" fmla="*/ 206237 w 501797"/>
                          <a:gd name="connsiteY17" fmla="*/ 417836 h 730601"/>
                          <a:gd name="connsiteX18" fmla="*/ 202903 w 501797"/>
                          <a:gd name="connsiteY18" fmla="*/ 207238 h 73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1797" h="730601">
                            <a:moveTo>
                              <a:pt x="174995" y="24930"/>
                            </a:moveTo>
                            <a:cubicBezTo>
                              <a:pt x="174995" y="24930"/>
                              <a:pt x="86127" y="72650"/>
                              <a:pt x="22023" y="135134"/>
                            </a:cubicBezTo>
                            <a:cubicBezTo>
                              <a:pt x="-42175" y="197618"/>
                              <a:pt x="53265" y="584238"/>
                              <a:pt x="64791" y="631863"/>
                            </a:cubicBezTo>
                            <a:cubicBezTo>
                              <a:pt x="81459" y="700824"/>
                              <a:pt x="105939" y="732161"/>
                              <a:pt x="140419" y="730542"/>
                            </a:cubicBezTo>
                            <a:cubicBezTo>
                              <a:pt x="174900" y="728923"/>
                              <a:pt x="291771" y="526612"/>
                              <a:pt x="327966" y="439363"/>
                            </a:cubicBezTo>
                            <a:cubicBezTo>
                              <a:pt x="364161" y="352209"/>
                              <a:pt x="385497" y="245243"/>
                              <a:pt x="385497" y="245243"/>
                            </a:cubicBezTo>
                            <a:cubicBezTo>
                              <a:pt x="385497" y="245243"/>
                              <a:pt x="431598" y="227146"/>
                              <a:pt x="439790" y="210667"/>
                            </a:cubicBezTo>
                            <a:cubicBezTo>
                              <a:pt x="447981" y="194189"/>
                              <a:pt x="452934" y="176092"/>
                              <a:pt x="452934" y="176092"/>
                            </a:cubicBezTo>
                            <a:cubicBezTo>
                              <a:pt x="452934" y="176092"/>
                              <a:pt x="461126" y="200761"/>
                              <a:pt x="475985" y="194189"/>
                            </a:cubicBezTo>
                            <a:cubicBezTo>
                              <a:pt x="490749" y="187617"/>
                              <a:pt x="497416" y="149803"/>
                              <a:pt x="500655" y="123418"/>
                            </a:cubicBezTo>
                            <a:cubicBezTo>
                              <a:pt x="503988" y="97129"/>
                              <a:pt x="436456" y="74079"/>
                              <a:pt x="436456" y="74079"/>
                            </a:cubicBezTo>
                            <a:cubicBezTo>
                              <a:pt x="436456" y="74079"/>
                              <a:pt x="444648" y="39503"/>
                              <a:pt x="464460" y="34645"/>
                            </a:cubicBezTo>
                            <a:cubicBezTo>
                              <a:pt x="484176" y="29692"/>
                              <a:pt x="507227" y="11595"/>
                              <a:pt x="500655" y="1784"/>
                            </a:cubicBezTo>
                            <a:cubicBezTo>
                              <a:pt x="494082" y="-8122"/>
                              <a:pt x="438171" y="26454"/>
                              <a:pt x="438171" y="26454"/>
                            </a:cubicBezTo>
                            <a:cubicBezTo>
                              <a:pt x="438171" y="26454"/>
                              <a:pt x="393784" y="95510"/>
                              <a:pt x="377306" y="126752"/>
                            </a:cubicBezTo>
                            <a:cubicBezTo>
                              <a:pt x="366543" y="147231"/>
                              <a:pt x="340349" y="204190"/>
                              <a:pt x="323490" y="241147"/>
                            </a:cubicBezTo>
                            <a:cubicBezTo>
                              <a:pt x="313203" y="263722"/>
                              <a:pt x="300820" y="285153"/>
                              <a:pt x="286437" y="305346"/>
                            </a:cubicBezTo>
                            <a:lnTo>
                              <a:pt x="206237" y="417836"/>
                            </a:lnTo>
                            <a:cubicBezTo>
                              <a:pt x="206237" y="417836"/>
                              <a:pt x="202903" y="215525"/>
                              <a:pt x="202903" y="207238"/>
                            </a:cubicBezTo>
                          </a:path>
                        </a:pathLst>
                      </a:custGeom>
                      <a:solidFill>
                        <a:srgbClr val="FFC000"/>
                      </a:solidFill>
                      <a:ln w="9525" cap="rnd">
                        <a:solidFill>
                          <a:srgbClr val="263238"/>
                        </a:solidFill>
                        <a:prstDash val="solid"/>
                        <a:round/>
                      </a:ln>
                    </p:spPr>
                    <p:txBody>
                      <a:bodyPr rtlCol="0" anchor="ctr"/>
                      <a:lstStyle/>
                      <a:p>
                        <a:endParaRPr lang="fr-FR"/>
                      </a:p>
                    </p:txBody>
                  </p:sp>
                  <p:sp>
                    <p:nvSpPr>
                      <p:cNvPr id="108" name="Forme libre 87">
                        <a:extLst>
                          <a:ext uri="{FF2B5EF4-FFF2-40B4-BE49-F238E27FC236}">
                            <a16:creationId xmlns:a16="http://schemas.microsoft.com/office/drawing/2014/main" id="{00FDE147-7EA8-BDD0-C09C-376A5BE09EBB}"/>
                          </a:ext>
                        </a:extLst>
                      </p:cNvPr>
                      <p:cNvSpPr/>
                      <p:nvPr/>
                    </p:nvSpPr>
                    <p:spPr>
                      <a:xfrm>
                        <a:off x="3546474" y="4420647"/>
                        <a:ext cx="28289" cy="70675"/>
                      </a:xfrm>
                      <a:custGeom>
                        <a:avLst/>
                        <a:gdLst>
                          <a:gd name="connsiteX0" fmla="*/ 0 w 28289"/>
                          <a:gd name="connsiteY0" fmla="*/ 70675 h 70675"/>
                          <a:gd name="connsiteX1" fmla="*/ 28289 w 28289"/>
                          <a:gd name="connsiteY1" fmla="*/ 0 h 70675"/>
                        </a:gdLst>
                        <a:ahLst/>
                        <a:cxnLst>
                          <a:cxn ang="0">
                            <a:pos x="connsiteX0" y="connsiteY0"/>
                          </a:cxn>
                          <a:cxn ang="0">
                            <a:pos x="connsiteX1" y="connsiteY1"/>
                          </a:cxn>
                        </a:cxnLst>
                        <a:rect l="l" t="t" r="r" b="b"/>
                        <a:pathLst>
                          <a:path w="28289" h="70675">
                            <a:moveTo>
                              <a:pt x="0" y="70675"/>
                            </a:moveTo>
                            <a:lnTo>
                              <a:pt x="28289" y="0"/>
                            </a:lnTo>
                          </a:path>
                        </a:pathLst>
                      </a:custGeom>
                      <a:ln w="9525" cap="rnd">
                        <a:solidFill>
                          <a:srgbClr val="263238"/>
                        </a:solidFill>
                        <a:prstDash val="solid"/>
                        <a:round/>
                      </a:ln>
                    </p:spPr>
                    <p:txBody>
                      <a:bodyPr rtlCol="0" anchor="ctr"/>
                      <a:lstStyle/>
                      <a:p>
                        <a:endParaRPr lang="fr-FR"/>
                      </a:p>
                    </p:txBody>
                  </p:sp>
                </p:grpSp>
                <p:sp>
                  <p:nvSpPr>
                    <p:cNvPr id="106" name="Forme libre 88">
                      <a:extLst>
                        <a:ext uri="{FF2B5EF4-FFF2-40B4-BE49-F238E27FC236}">
                          <a16:creationId xmlns:a16="http://schemas.microsoft.com/office/drawing/2014/main" id="{024BC112-10B7-E031-226C-0D1BE9589EA1}"/>
                        </a:ext>
                      </a:extLst>
                    </p:cNvPr>
                    <p:cNvSpPr/>
                    <p:nvPr/>
                  </p:nvSpPr>
                  <p:spPr>
                    <a:xfrm>
                      <a:off x="3419220" y="4640008"/>
                      <a:ext cx="127825" cy="127158"/>
                    </a:xfrm>
                    <a:custGeom>
                      <a:avLst/>
                      <a:gdLst>
                        <a:gd name="connsiteX0" fmla="*/ 22955 w 127825"/>
                        <a:gd name="connsiteY0" fmla="*/ 127159 h 127158"/>
                        <a:gd name="connsiteX1" fmla="*/ 127825 w 127825"/>
                        <a:gd name="connsiteY1" fmla="*/ 0 h 127158"/>
                        <a:gd name="connsiteX2" fmla="*/ 0 w 127825"/>
                        <a:gd name="connsiteY2" fmla="*/ 95345 h 127158"/>
                      </a:gdLst>
                      <a:ahLst/>
                      <a:cxnLst>
                        <a:cxn ang="0">
                          <a:pos x="connsiteX0" y="connsiteY0"/>
                        </a:cxn>
                        <a:cxn ang="0">
                          <a:pos x="connsiteX1" y="connsiteY1"/>
                        </a:cxn>
                        <a:cxn ang="0">
                          <a:pos x="connsiteX2" y="connsiteY2"/>
                        </a:cxn>
                      </a:cxnLst>
                      <a:rect l="l" t="t" r="r" b="b"/>
                      <a:pathLst>
                        <a:path w="127825" h="127158">
                          <a:moveTo>
                            <a:pt x="22955" y="127159"/>
                          </a:moveTo>
                          <a:cubicBezTo>
                            <a:pt x="22955" y="107728"/>
                            <a:pt x="127825" y="0"/>
                            <a:pt x="127825" y="0"/>
                          </a:cubicBezTo>
                          <a:cubicBezTo>
                            <a:pt x="127825" y="0"/>
                            <a:pt x="12383" y="74104"/>
                            <a:pt x="0" y="95345"/>
                          </a:cubicBezTo>
                        </a:path>
                      </a:pathLst>
                    </a:custGeom>
                    <a:noFill/>
                    <a:ln w="9525" cap="rnd">
                      <a:solidFill>
                        <a:srgbClr val="263238"/>
                      </a:solidFill>
                      <a:prstDash val="solid"/>
                      <a:round/>
                    </a:ln>
                  </p:spPr>
                  <p:txBody>
                    <a:bodyPr rtlCol="0" anchor="ctr"/>
                    <a:lstStyle/>
                    <a:p>
                      <a:endParaRPr lang="fr-FR"/>
                    </a:p>
                  </p:txBody>
                </p:sp>
              </p:grpSp>
              <p:sp>
                <p:nvSpPr>
                  <p:cNvPr id="102" name="Forme libre 89">
                    <a:extLst>
                      <a:ext uri="{FF2B5EF4-FFF2-40B4-BE49-F238E27FC236}">
                        <a16:creationId xmlns:a16="http://schemas.microsoft.com/office/drawing/2014/main" id="{F23C9634-77A8-75A0-B3B1-9DBA28E3009F}"/>
                      </a:ext>
                    </a:extLst>
                  </p:cNvPr>
                  <p:cNvSpPr/>
                  <p:nvPr/>
                </p:nvSpPr>
                <p:spPr>
                  <a:xfrm>
                    <a:off x="3668585" y="4221537"/>
                    <a:ext cx="173936" cy="262450"/>
                  </a:xfrm>
                  <a:custGeom>
                    <a:avLst/>
                    <a:gdLst>
                      <a:gd name="connsiteX0" fmla="*/ 112014 w 173936"/>
                      <a:gd name="connsiteY0" fmla="*/ 211206 h 262450"/>
                      <a:gd name="connsiteX1" fmla="*/ 125158 w 173936"/>
                      <a:gd name="connsiteY1" fmla="*/ 176631 h 262450"/>
                      <a:gd name="connsiteX2" fmla="*/ 148209 w 173936"/>
                      <a:gd name="connsiteY2" fmla="*/ 194728 h 262450"/>
                      <a:gd name="connsiteX3" fmla="*/ 172879 w 173936"/>
                      <a:gd name="connsiteY3" fmla="*/ 123957 h 262450"/>
                      <a:gd name="connsiteX4" fmla="*/ 113633 w 173936"/>
                      <a:gd name="connsiteY4" fmla="*/ 72998 h 262450"/>
                      <a:gd name="connsiteX5" fmla="*/ 136684 w 173936"/>
                      <a:gd name="connsiteY5" fmla="*/ 35184 h 262450"/>
                      <a:gd name="connsiteX6" fmla="*/ 172879 w 173936"/>
                      <a:gd name="connsiteY6" fmla="*/ 2323 h 262450"/>
                      <a:gd name="connsiteX7" fmla="*/ 132969 w 173936"/>
                      <a:gd name="connsiteY7" fmla="*/ 8133 h 262450"/>
                      <a:gd name="connsiteX8" fmla="*/ 99441 w 173936"/>
                      <a:gd name="connsiteY8" fmla="*/ 36518 h 262450"/>
                      <a:gd name="connsiteX9" fmla="*/ 49530 w 173936"/>
                      <a:gd name="connsiteY9" fmla="*/ 127291 h 262450"/>
                      <a:gd name="connsiteX10" fmla="*/ 0 w 173936"/>
                      <a:gd name="connsiteY10" fmla="*/ 232161 h 262450"/>
                      <a:gd name="connsiteX11" fmla="*/ 54102 w 173936"/>
                      <a:gd name="connsiteY11" fmla="*/ 262451 h 262450"/>
                      <a:gd name="connsiteX12" fmla="*/ 57721 w 173936"/>
                      <a:gd name="connsiteY12" fmla="*/ 245687 h 262450"/>
                      <a:gd name="connsiteX13" fmla="*/ 112014 w 173936"/>
                      <a:gd name="connsiteY13" fmla="*/ 211206 h 2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936" h="262450">
                        <a:moveTo>
                          <a:pt x="112014" y="211206"/>
                        </a:moveTo>
                        <a:cubicBezTo>
                          <a:pt x="120205" y="194728"/>
                          <a:pt x="125158" y="176631"/>
                          <a:pt x="125158" y="176631"/>
                        </a:cubicBezTo>
                        <a:cubicBezTo>
                          <a:pt x="125158" y="176631"/>
                          <a:pt x="133350" y="201300"/>
                          <a:pt x="148209" y="194728"/>
                        </a:cubicBezTo>
                        <a:cubicBezTo>
                          <a:pt x="162973" y="188156"/>
                          <a:pt x="169640" y="150342"/>
                          <a:pt x="172879" y="123957"/>
                        </a:cubicBezTo>
                        <a:cubicBezTo>
                          <a:pt x="176213" y="97668"/>
                          <a:pt x="113633" y="72998"/>
                          <a:pt x="113633" y="72998"/>
                        </a:cubicBezTo>
                        <a:cubicBezTo>
                          <a:pt x="113633" y="72998"/>
                          <a:pt x="123539" y="43376"/>
                          <a:pt x="136684" y="35184"/>
                        </a:cubicBezTo>
                        <a:cubicBezTo>
                          <a:pt x="153924" y="24421"/>
                          <a:pt x="179451" y="12134"/>
                          <a:pt x="172879" y="2323"/>
                        </a:cubicBezTo>
                        <a:cubicBezTo>
                          <a:pt x="169164" y="-3297"/>
                          <a:pt x="149352" y="2323"/>
                          <a:pt x="132969" y="8133"/>
                        </a:cubicBezTo>
                        <a:cubicBezTo>
                          <a:pt x="118681" y="13277"/>
                          <a:pt x="106870" y="23373"/>
                          <a:pt x="99441" y="36518"/>
                        </a:cubicBezTo>
                        <a:cubicBezTo>
                          <a:pt x="85249" y="61950"/>
                          <a:pt x="60769" y="105860"/>
                          <a:pt x="49530" y="127291"/>
                        </a:cubicBezTo>
                        <a:cubicBezTo>
                          <a:pt x="39624" y="146055"/>
                          <a:pt x="16764" y="195585"/>
                          <a:pt x="0" y="232161"/>
                        </a:cubicBezTo>
                        <a:cubicBezTo>
                          <a:pt x="7239" y="244734"/>
                          <a:pt x="22479" y="259784"/>
                          <a:pt x="54102" y="262451"/>
                        </a:cubicBezTo>
                        <a:cubicBezTo>
                          <a:pt x="56483" y="251878"/>
                          <a:pt x="57721" y="245687"/>
                          <a:pt x="57721" y="245687"/>
                        </a:cubicBezTo>
                        <a:cubicBezTo>
                          <a:pt x="57721" y="245687"/>
                          <a:pt x="103822" y="227589"/>
                          <a:pt x="112014" y="211206"/>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03" name="Forme libre 90">
                    <a:extLst>
                      <a:ext uri="{FF2B5EF4-FFF2-40B4-BE49-F238E27FC236}">
                        <a16:creationId xmlns:a16="http://schemas.microsoft.com/office/drawing/2014/main" id="{5FBD511A-B83B-E478-0F38-2824B023996C}"/>
                      </a:ext>
                    </a:extLst>
                  </p:cNvPr>
                  <p:cNvSpPr/>
                  <p:nvPr/>
                </p:nvSpPr>
                <p:spPr>
                  <a:xfrm>
                    <a:off x="3778979" y="4353781"/>
                    <a:ext cx="55530" cy="37814"/>
                  </a:xfrm>
                  <a:custGeom>
                    <a:avLst/>
                    <a:gdLst>
                      <a:gd name="connsiteX0" fmla="*/ 0 w 55530"/>
                      <a:gd name="connsiteY0" fmla="*/ 0 h 37814"/>
                      <a:gd name="connsiteX1" fmla="*/ 49339 w 55530"/>
                      <a:gd name="connsiteY1" fmla="*/ 23050 h 37814"/>
                      <a:gd name="connsiteX2" fmla="*/ 54292 w 55530"/>
                      <a:gd name="connsiteY2" fmla="*/ 37814 h 37814"/>
                    </a:gdLst>
                    <a:ahLst/>
                    <a:cxnLst>
                      <a:cxn ang="0">
                        <a:pos x="connsiteX0" y="connsiteY0"/>
                      </a:cxn>
                      <a:cxn ang="0">
                        <a:pos x="connsiteX1" y="connsiteY1"/>
                      </a:cxn>
                      <a:cxn ang="0">
                        <a:pos x="connsiteX2" y="connsiteY2"/>
                      </a:cxn>
                    </a:cxnLst>
                    <a:rect l="l" t="t" r="r" b="b"/>
                    <a:pathLst>
                      <a:path w="55530" h="37814">
                        <a:moveTo>
                          <a:pt x="0" y="0"/>
                        </a:moveTo>
                        <a:cubicBezTo>
                          <a:pt x="0" y="0"/>
                          <a:pt x="39433" y="16478"/>
                          <a:pt x="49339" y="23050"/>
                        </a:cubicBezTo>
                        <a:cubicBezTo>
                          <a:pt x="59246" y="29623"/>
                          <a:pt x="54292" y="37814"/>
                          <a:pt x="54292" y="37814"/>
                        </a:cubicBezTo>
                      </a:path>
                    </a:pathLst>
                  </a:custGeom>
                  <a:solidFill>
                    <a:srgbClr val="FFFFFF"/>
                  </a:solidFill>
                  <a:ln w="9525" cap="rnd">
                    <a:solidFill>
                      <a:srgbClr val="263238"/>
                    </a:solidFill>
                    <a:prstDash val="solid"/>
                    <a:round/>
                  </a:ln>
                </p:spPr>
                <p:txBody>
                  <a:bodyPr rtlCol="0" anchor="ctr"/>
                  <a:lstStyle/>
                  <a:p>
                    <a:endParaRPr lang="fr-FR"/>
                  </a:p>
                </p:txBody>
              </p:sp>
              <p:sp>
                <p:nvSpPr>
                  <p:cNvPr id="104" name="Forme libre 91">
                    <a:extLst>
                      <a:ext uri="{FF2B5EF4-FFF2-40B4-BE49-F238E27FC236}">
                        <a16:creationId xmlns:a16="http://schemas.microsoft.com/office/drawing/2014/main" id="{74151482-86E0-257B-D3CA-BD44A01028DF}"/>
                      </a:ext>
                    </a:extLst>
                  </p:cNvPr>
                  <p:cNvSpPr/>
                  <p:nvPr/>
                </p:nvSpPr>
                <p:spPr>
                  <a:xfrm>
                    <a:off x="3775741" y="4322539"/>
                    <a:ext cx="64198" cy="34575"/>
                  </a:xfrm>
                  <a:custGeom>
                    <a:avLst/>
                    <a:gdLst>
                      <a:gd name="connsiteX0" fmla="*/ 0 w 64198"/>
                      <a:gd name="connsiteY0" fmla="*/ 0 h 34575"/>
                      <a:gd name="connsiteX1" fmla="*/ 64198 w 64198"/>
                      <a:gd name="connsiteY1" fmla="*/ 34576 h 34575"/>
                    </a:gdLst>
                    <a:ahLst/>
                    <a:cxnLst>
                      <a:cxn ang="0">
                        <a:pos x="connsiteX0" y="connsiteY0"/>
                      </a:cxn>
                      <a:cxn ang="0">
                        <a:pos x="connsiteX1" y="connsiteY1"/>
                      </a:cxn>
                    </a:cxnLst>
                    <a:rect l="l" t="t" r="r" b="b"/>
                    <a:pathLst>
                      <a:path w="64198" h="34575">
                        <a:moveTo>
                          <a:pt x="0" y="0"/>
                        </a:moveTo>
                        <a:cubicBezTo>
                          <a:pt x="0" y="0"/>
                          <a:pt x="55912" y="26289"/>
                          <a:pt x="64198" y="34576"/>
                        </a:cubicBezTo>
                      </a:path>
                    </a:pathLst>
                  </a:custGeom>
                  <a:solidFill>
                    <a:srgbClr val="FFFFFF"/>
                  </a:solidFill>
                  <a:ln w="9525" cap="rnd">
                    <a:solidFill>
                      <a:srgbClr val="263238"/>
                    </a:solidFill>
                    <a:prstDash val="solid"/>
                    <a:round/>
                  </a:ln>
                </p:spPr>
                <p:txBody>
                  <a:bodyPr rtlCol="0" anchor="ctr"/>
                  <a:lstStyle/>
                  <a:p>
                    <a:endParaRPr lang="fr-FR"/>
                  </a:p>
                </p:txBody>
              </p:sp>
            </p:grpSp>
          </p:grpSp>
        </p:grpSp>
      </p:grpSp>
      <p:sp>
        <p:nvSpPr>
          <p:cNvPr id="202" name="ZoneTexte 201">
            <a:extLst>
              <a:ext uri="{FF2B5EF4-FFF2-40B4-BE49-F238E27FC236}">
                <a16:creationId xmlns:a16="http://schemas.microsoft.com/office/drawing/2014/main" id="{233CAEBC-9FEC-EF34-B708-15602E4CE42F}"/>
              </a:ext>
            </a:extLst>
          </p:cNvPr>
          <p:cNvSpPr txBox="1"/>
          <p:nvPr/>
        </p:nvSpPr>
        <p:spPr>
          <a:xfrm>
            <a:off x="2794588" y="2233859"/>
            <a:ext cx="895853" cy="566035"/>
          </a:xfrm>
          <a:prstGeom prst="wedgeRectCallout">
            <a:avLst>
              <a:gd name="adj1" fmla="val -172"/>
              <a:gd name="adj2" fmla="val 68440"/>
            </a:avLst>
          </a:prstGeom>
          <a:solidFill>
            <a:srgbClr val="EDEBF3">
              <a:alpha val="46000"/>
            </a:srgbClr>
          </a:solidFill>
        </p:spPr>
        <p:txBody>
          <a:bodyPr wrap="square" lIns="72000" tIns="36000" rIns="36000" bIns="36000" anchor="ctr">
            <a:noAutofit/>
          </a:bodyPr>
          <a:lstStyle/>
          <a:p>
            <a:pPr>
              <a:lnSpc>
                <a:spcPct val="90000"/>
              </a:lnSpc>
            </a:pPr>
            <a:r>
              <a:rPr lang="fr-FR" sz="800" i="1">
                <a:solidFill>
                  <a:schemeClr val="accent2"/>
                </a:solidFill>
                <a:latin typeface="Times New Roman" panose="02020603050405020304" pitchFamily="18" charset="0"/>
                <a:cs typeface="Times New Roman" panose="02020603050405020304" pitchFamily="18" charset="0"/>
              </a:rPr>
              <a:t>Le salarié est amené à envisager un projet de reconversion professionnelle</a:t>
            </a:r>
          </a:p>
        </p:txBody>
      </p:sp>
      <p:cxnSp>
        <p:nvCxnSpPr>
          <p:cNvPr id="210" name="Connecteur droit avec flèche 209">
            <a:extLst>
              <a:ext uri="{FF2B5EF4-FFF2-40B4-BE49-F238E27FC236}">
                <a16:creationId xmlns:a16="http://schemas.microsoft.com/office/drawing/2014/main" id="{0E8EEDAE-54F5-6756-B586-5505E9226DBA}"/>
              </a:ext>
            </a:extLst>
          </p:cNvPr>
          <p:cNvCxnSpPr>
            <a:cxnSpLocks/>
            <a:stCxn id="201" idx="1"/>
            <a:endCxn id="215" idx="3"/>
          </p:cNvCxnSpPr>
          <p:nvPr/>
        </p:nvCxnSpPr>
        <p:spPr>
          <a:xfrm flipH="1" flipV="1">
            <a:off x="2823435" y="2937135"/>
            <a:ext cx="244053" cy="126332"/>
          </a:xfrm>
          <a:prstGeom prst="straightConnector1">
            <a:avLst/>
          </a:prstGeom>
          <a:ln>
            <a:solidFill>
              <a:schemeClr val="tx2">
                <a:lumMod val="50000"/>
              </a:schemeClr>
            </a:solidFill>
            <a:tailEnd type="triangle"/>
          </a:ln>
          <a:effectLst>
            <a:outerShdw blurRad="50800" dir="2160000" sx="114000" sy="114000" algn="tl" rotWithShape="0">
              <a:prstClr val="black">
                <a:alpha val="74000"/>
              </a:prstClr>
            </a:outerShdw>
          </a:effectLst>
        </p:spPr>
        <p:style>
          <a:lnRef idx="1">
            <a:schemeClr val="accent1"/>
          </a:lnRef>
          <a:fillRef idx="0">
            <a:schemeClr val="accent1"/>
          </a:fillRef>
          <a:effectRef idx="0">
            <a:schemeClr val="accent1"/>
          </a:effectRef>
          <a:fontRef idx="minor">
            <a:schemeClr val="tx1"/>
          </a:fontRef>
        </p:style>
      </p:cxnSp>
      <p:sp>
        <p:nvSpPr>
          <p:cNvPr id="215" name="TextBox 2">
            <a:extLst>
              <a:ext uri="{FF2B5EF4-FFF2-40B4-BE49-F238E27FC236}">
                <a16:creationId xmlns:a16="http://schemas.microsoft.com/office/drawing/2014/main" id="{BD71615D-870E-BE3C-9F75-F05CCC2BDA6F}"/>
              </a:ext>
            </a:extLst>
          </p:cNvPr>
          <p:cNvSpPr txBox="1"/>
          <p:nvPr/>
        </p:nvSpPr>
        <p:spPr>
          <a:xfrm>
            <a:off x="2172050" y="2843432"/>
            <a:ext cx="651385" cy="187405"/>
          </a:xfrm>
          <a:prstGeom prst="roundRect">
            <a:avLst>
              <a:gd name="adj" fmla="val 7669"/>
            </a:avLst>
          </a:prstGeom>
          <a:no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sz="700" b="0" i="1">
                <a:solidFill>
                  <a:schemeClr val="bg2">
                    <a:lumMod val="50000"/>
                  </a:schemeClr>
                </a:solidFill>
              </a:rPr>
              <a:t>Souhaitée </a:t>
            </a:r>
          </a:p>
        </p:txBody>
      </p:sp>
      <p:sp>
        <p:nvSpPr>
          <p:cNvPr id="216" name="TextBox 2">
            <a:extLst>
              <a:ext uri="{FF2B5EF4-FFF2-40B4-BE49-F238E27FC236}">
                <a16:creationId xmlns:a16="http://schemas.microsoft.com/office/drawing/2014/main" id="{92F46777-4ED0-165F-7F3F-C9C88F06D5BD}"/>
              </a:ext>
            </a:extLst>
          </p:cNvPr>
          <p:cNvSpPr txBox="1"/>
          <p:nvPr/>
        </p:nvSpPr>
        <p:spPr>
          <a:xfrm>
            <a:off x="2184972" y="3066606"/>
            <a:ext cx="651385" cy="187405"/>
          </a:xfrm>
          <a:prstGeom prst="roundRect">
            <a:avLst>
              <a:gd name="adj" fmla="val 7669"/>
            </a:avLst>
          </a:prstGeom>
          <a:no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sz="700" b="0" i="1">
                <a:solidFill>
                  <a:schemeClr val="bg2">
                    <a:lumMod val="50000"/>
                  </a:schemeClr>
                </a:solidFill>
              </a:rPr>
              <a:t>Subie </a:t>
            </a:r>
          </a:p>
        </p:txBody>
      </p:sp>
      <p:cxnSp>
        <p:nvCxnSpPr>
          <p:cNvPr id="218" name="Connecteur droit avec flèche 217">
            <a:extLst>
              <a:ext uri="{FF2B5EF4-FFF2-40B4-BE49-F238E27FC236}">
                <a16:creationId xmlns:a16="http://schemas.microsoft.com/office/drawing/2014/main" id="{543301C2-6165-E78E-003D-76B381FE3573}"/>
              </a:ext>
            </a:extLst>
          </p:cNvPr>
          <p:cNvCxnSpPr>
            <a:cxnSpLocks/>
            <a:stCxn id="201" idx="1"/>
            <a:endCxn id="216" idx="3"/>
          </p:cNvCxnSpPr>
          <p:nvPr/>
        </p:nvCxnSpPr>
        <p:spPr>
          <a:xfrm flipH="1">
            <a:off x="2836357" y="3063467"/>
            <a:ext cx="231131" cy="96842"/>
          </a:xfrm>
          <a:prstGeom prst="straightConnector1">
            <a:avLst/>
          </a:prstGeom>
          <a:ln>
            <a:solidFill>
              <a:schemeClr val="tx2">
                <a:lumMod val="50000"/>
              </a:schemeClr>
            </a:solidFill>
            <a:tailEnd type="triangle"/>
          </a:ln>
          <a:effectLst>
            <a:outerShdw blurRad="50800" dir="2160000" sx="114000" sy="114000" algn="tl" rotWithShape="0">
              <a:prstClr val="black">
                <a:alpha val="74000"/>
              </a:prstClr>
            </a:outerShdw>
          </a:effectLst>
        </p:spPr>
        <p:style>
          <a:lnRef idx="1">
            <a:schemeClr val="accent1"/>
          </a:lnRef>
          <a:fillRef idx="0">
            <a:schemeClr val="accent1"/>
          </a:fillRef>
          <a:effectRef idx="0">
            <a:schemeClr val="accent1"/>
          </a:effectRef>
          <a:fontRef idx="minor">
            <a:schemeClr val="tx1"/>
          </a:fontRef>
        </p:style>
      </p:cxnSp>
      <p:sp>
        <p:nvSpPr>
          <p:cNvPr id="219" name="ZoneTexte 218">
            <a:extLst>
              <a:ext uri="{FF2B5EF4-FFF2-40B4-BE49-F238E27FC236}">
                <a16:creationId xmlns:a16="http://schemas.microsoft.com/office/drawing/2014/main" id="{DFFADB0B-3DDC-B949-9CBB-DC49578B7FB2}"/>
              </a:ext>
            </a:extLst>
          </p:cNvPr>
          <p:cNvSpPr txBox="1"/>
          <p:nvPr/>
        </p:nvSpPr>
        <p:spPr>
          <a:xfrm>
            <a:off x="956399" y="2528960"/>
            <a:ext cx="1014217" cy="454091"/>
          </a:xfrm>
          <a:prstGeom prst="wedgeRectCallout">
            <a:avLst>
              <a:gd name="adj1" fmla="val 67368"/>
              <a:gd name="adj2" fmla="val 41215"/>
            </a:avLst>
          </a:prstGeom>
          <a:solidFill>
            <a:schemeClr val="accent3">
              <a:lumMod val="20000"/>
              <a:lumOff val="80000"/>
              <a:alpha val="46000"/>
            </a:schemeClr>
          </a:solidFill>
        </p:spPr>
        <p:txBody>
          <a:bodyPr wrap="square" lIns="72000" tIns="36000" rIns="36000" bIns="36000" anchor="ctr">
            <a:noAutofit/>
          </a:bodyPr>
          <a:lstStyle/>
          <a:p>
            <a:pPr>
              <a:lnSpc>
                <a:spcPct val="90000"/>
              </a:lnSpc>
            </a:pPr>
            <a:r>
              <a:rPr lang="fr-FR" sz="800" i="1">
                <a:solidFill>
                  <a:schemeClr val="accent3"/>
                </a:solidFill>
                <a:latin typeface="Times New Roman" panose="02020603050405020304" pitchFamily="18" charset="0"/>
                <a:cs typeface="Times New Roman" panose="02020603050405020304" pitchFamily="18" charset="0"/>
              </a:rPr>
              <a:t>Le salarié ne se plaît plus dans son métier / souhaite se réorienter</a:t>
            </a:r>
          </a:p>
        </p:txBody>
      </p:sp>
      <p:sp>
        <p:nvSpPr>
          <p:cNvPr id="220" name="ZoneTexte 219">
            <a:extLst>
              <a:ext uri="{FF2B5EF4-FFF2-40B4-BE49-F238E27FC236}">
                <a16:creationId xmlns:a16="http://schemas.microsoft.com/office/drawing/2014/main" id="{94BCFCE7-B503-7A5B-DE2A-DB9B0890B7EF}"/>
              </a:ext>
            </a:extLst>
          </p:cNvPr>
          <p:cNvSpPr txBox="1"/>
          <p:nvPr/>
        </p:nvSpPr>
        <p:spPr>
          <a:xfrm>
            <a:off x="956398" y="3045990"/>
            <a:ext cx="1014217" cy="635105"/>
          </a:xfrm>
          <a:prstGeom prst="wedgeRectCallout">
            <a:avLst>
              <a:gd name="adj1" fmla="val 68066"/>
              <a:gd name="adj2" fmla="val -33218"/>
            </a:avLst>
          </a:prstGeom>
          <a:solidFill>
            <a:schemeClr val="accent3">
              <a:lumMod val="20000"/>
              <a:lumOff val="80000"/>
              <a:alpha val="46000"/>
            </a:schemeClr>
          </a:solidFill>
        </p:spPr>
        <p:txBody>
          <a:bodyPr wrap="square" lIns="72000" tIns="36000" rIns="36000" bIns="36000" anchor="ctr">
            <a:noAutofit/>
          </a:bodyPr>
          <a:lstStyle/>
          <a:p>
            <a:pPr>
              <a:lnSpc>
                <a:spcPct val="90000"/>
              </a:lnSpc>
            </a:pPr>
            <a:r>
              <a:rPr lang="fr-FR" sz="800" i="1">
                <a:solidFill>
                  <a:schemeClr val="accent3"/>
                </a:solidFill>
                <a:latin typeface="Times New Roman" panose="02020603050405020304" pitchFamily="18" charset="0"/>
                <a:cs typeface="Times New Roman" panose="02020603050405020304" pitchFamily="18" charset="0"/>
              </a:rPr>
              <a:t>Le salarié rencontre des soucis de santé - inaptitude ou risque d’inaptitude au poste actuel</a:t>
            </a:r>
          </a:p>
        </p:txBody>
      </p:sp>
      <p:sp>
        <p:nvSpPr>
          <p:cNvPr id="223" name="TextBox 2">
            <a:hlinkClick r:id="rId3" action="ppaction://hlinksldjump"/>
            <a:extLst>
              <a:ext uri="{FF2B5EF4-FFF2-40B4-BE49-F238E27FC236}">
                <a16:creationId xmlns:a16="http://schemas.microsoft.com/office/drawing/2014/main" id="{07B09B36-D0CE-BC4D-0CEC-85196DEB8061}"/>
              </a:ext>
            </a:extLst>
          </p:cNvPr>
          <p:cNvSpPr txBox="1"/>
          <p:nvPr/>
        </p:nvSpPr>
        <p:spPr>
          <a:xfrm>
            <a:off x="2100932" y="3601504"/>
            <a:ext cx="1357311" cy="203389"/>
          </a:xfrm>
          <a:prstGeom prst="roundRect">
            <a:avLst>
              <a:gd name="adj" fmla="val 7669"/>
            </a:avLst>
          </a:prstGeom>
          <a:solidFill>
            <a:srgbClr val="EBC49D"/>
          </a:solidFill>
          <a:ln>
            <a:solidFill>
              <a:srgbClr val="7E523A"/>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u="sng" dirty="0">
                <a:solidFill>
                  <a:srgbClr val="7E523A"/>
                </a:solidFill>
              </a:rPr>
              <a:t>Cap Emploi</a:t>
            </a:r>
          </a:p>
        </p:txBody>
      </p:sp>
      <p:sp>
        <p:nvSpPr>
          <p:cNvPr id="237" name="TextBox 2">
            <a:hlinkClick r:id="rId4" action="ppaction://hlinksldjump"/>
            <a:extLst>
              <a:ext uri="{FF2B5EF4-FFF2-40B4-BE49-F238E27FC236}">
                <a16:creationId xmlns:a16="http://schemas.microsoft.com/office/drawing/2014/main" id="{5A3F70B8-49B0-E32F-F5EB-66FFC01F4D1D}"/>
              </a:ext>
            </a:extLst>
          </p:cNvPr>
          <p:cNvSpPr txBox="1"/>
          <p:nvPr/>
        </p:nvSpPr>
        <p:spPr>
          <a:xfrm>
            <a:off x="2877082" y="6880649"/>
            <a:ext cx="1740597" cy="331262"/>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u="sng" dirty="0"/>
              <a:t>Compte Personnel de Formation (CPF)</a:t>
            </a:r>
          </a:p>
        </p:txBody>
      </p:sp>
      <p:sp>
        <p:nvSpPr>
          <p:cNvPr id="239" name="TextBox 2">
            <a:hlinkClick r:id="rId5" action="ppaction://hlinksldjump"/>
            <a:extLst>
              <a:ext uri="{FF2B5EF4-FFF2-40B4-BE49-F238E27FC236}">
                <a16:creationId xmlns:a16="http://schemas.microsoft.com/office/drawing/2014/main" id="{7E523120-3CEC-02EF-6149-575DB960AED3}"/>
              </a:ext>
            </a:extLst>
          </p:cNvPr>
          <p:cNvSpPr txBox="1"/>
          <p:nvPr/>
        </p:nvSpPr>
        <p:spPr>
          <a:xfrm>
            <a:off x="5229155" y="7111660"/>
            <a:ext cx="1357311" cy="459135"/>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u="sng" dirty="0"/>
              <a:t>Plan de développement des compétences (PDC)</a:t>
            </a:r>
          </a:p>
        </p:txBody>
      </p:sp>
      <p:sp>
        <p:nvSpPr>
          <p:cNvPr id="241" name="TextBox 2">
            <a:hlinkClick r:id="rId6" action="ppaction://hlinksldjump"/>
            <a:extLst>
              <a:ext uri="{FF2B5EF4-FFF2-40B4-BE49-F238E27FC236}">
                <a16:creationId xmlns:a16="http://schemas.microsoft.com/office/drawing/2014/main" id="{5E6DC0C6-A857-60A5-661E-1BBC7CEA22F6}"/>
              </a:ext>
            </a:extLst>
          </p:cNvPr>
          <p:cNvSpPr txBox="1"/>
          <p:nvPr/>
        </p:nvSpPr>
        <p:spPr>
          <a:xfrm>
            <a:off x="1292811" y="5479464"/>
            <a:ext cx="1305728" cy="299294"/>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Bilan de compétences (BC)</a:t>
            </a:r>
          </a:p>
        </p:txBody>
      </p:sp>
      <p:sp>
        <p:nvSpPr>
          <p:cNvPr id="256" name="TextBox 2">
            <a:hlinkClick r:id="rId7" action="ppaction://hlinksldjump"/>
            <a:extLst>
              <a:ext uri="{FF2B5EF4-FFF2-40B4-BE49-F238E27FC236}">
                <a16:creationId xmlns:a16="http://schemas.microsoft.com/office/drawing/2014/main" id="{821DC059-6EDA-D845-533C-DA452F23910F}"/>
              </a:ext>
            </a:extLst>
          </p:cNvPr>
          <p:cNvSpPr txBox="1"/>
          <p:nvPr/>
        </p:nvSpPr>
        <p:spPr>
          <a:xfrm>
            <a:off x="1287521" y="5814848"/>
            <a:ext cx="1316112" cy="299294"/>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Conseil en évolution professionnelle (CEP)</a:t>
            </a:r>
          </a:p>
        </p:txBody>
      </p:sp>
      <p:sp>
        <p:nvSpPr>
          <p:cNvPr id="265" name="TextBox 2">
            <a:extLst>
              <a:ext uri="{FF2B5EF4-FFF2-40B4-BE49-F238E27FC236}">
                <a16:creationId xmlns:a16="http://schemas.microsoft.com/office/drawing/2014/main" id="{FB133FEE-968A-2410-E766-4F0D3053EBEF}"/>
              </a:ext>
            </a:extLst>
          </p:cNvPr>
          <p:cNvSpPr txBox="1"/>
          <p:nvPr/>
        </p:nvSpPr>
        <p:spPr>
          <a:xfrm>
            <a:off x="1287521" y="5111103"/>
            <a:ext cx="1316112" cy="331262"/>
          </a:xfrm>
          <a:prstGeom prst="roundRect">
            <a:avLst>
              <a:gd name="adj" fmla="val 7669"/>
            </a:avLst>
          </a:prstGeom>
          <a:solidFill>
            <a:schemeClr val="accent2">
              <a:lumMod val="20000"/>
              <a:lumOff val="80000"/>
            </a:schemeClr>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dirty="0"/>
              <a:t>IDENTIFICATION d’un projet professionnel</a:t>
            </a:r>
          </a:p>
        </p:txBody>
      </p:sp>
      <p:sp>
        <p:nvSpPr>
          <p:cNvPr id="282" name="TextBox 2">
            <a:hlinkClick r:id="rId8" action="ppaction://hlinksldjump"/>
            <a:extLst>
              <a:ext uri="{FF2B5EF4-FFF2-40B4-BE49-F238E27FC236}">
                <a16:creationId xmlns:a16="http://schemas.microsoft.com/office/drawing/2014/main" id="{D10A23D0-936E-638C-C58D-C4F2C523977B}"/>
              </a:ext>
            </a:extLst>
          </p:cNvPr>
          <p:cNvSpPr txBox="1"/>
          <p:nvPr/>
        </p:nvSpPr>
        <p:spPr>
          <a:xfrm>
            <a:off x="1287522" y="6149365"/>
            <a:ext cx="1316112" cy="203389"/>
          </a:xfrm>
          <a:prstGeom prst="roundRect">
            <a:avLst>
              <a:gd name="adj" fmla="val 7669"/>
            </a:avLst>
          </a:prstGeom>
          <a:solidFill>
            <a:schemeClr val="bg1"/>
          </a:solidFill>
          <a:ln>
            <a:solidFill>
              <a:schemeClr val="bg2"/>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accent2"/>
                </a:solidFill>
                <a:latin typeface="Arial" panose="020B0604020202020204" pitchFamily="34" charset="0"/>
                <a:cs typeface="Arial" panose="020B0604020202020204" pitchFamily="34" charset="0"/>
              </a:defRPr>
            </a:lvl1pPr>
          </a:lstStyle>
          <a:p>
            <a:r>
              <a:rPr lang="fr-FR" u="sng" dirty="0">
                <a:solidFill>
                  <a:schemeClr val="bg2"/>
                </a:solidFill>
              </a:rPr>
              <a:t>ESPO / ESRP</a:t>
            </a:r>
          </a:p>
        </p:txBody>
      </p:sp>
      <p:sp>
        <p:nvSpPr>
          <p:cNvPr id="347" name="Rectangle : coins arrondis 346">
            <a:extLst>
              <a:ext uri="{FF2B5EF4-FFF2-40B4-BE49-F238E27FC236}">
                <a16:creationId xmlns:a16="http://schemas.microsoft.com/office/drawing/2014/main" id="{8F1C37DE-845D-3B4F-96DF-0B7A3C068B7C}"/>
              </a:ext>
            </a:extLst>
          </p:cNvPr>
          <p:cNvSpPr/>
          <p:nvPr/>
        </p:nvSpPr>
        <p:spPr>
          <a:xfrm>
            <a:off x="560272" y="8312518"/>
            <a:ext cx="6365557" cy="586607"/>
          </a:xfrm>
          <a:prstGeom prst="roundRect">
            <a:avLst>
              <a:gd name="adj" fmla="val 3768"/>
            </a:avLst>
          </a:prstGeom>
          <a:solidFill>
            <a:srgbClr val="F7DFB3"/>
          </a:solidFill>
          <a:ln>
            <a:solidFill>
              <a:srgbClr val="E9A52B"/>
            </a:solidFill>
            <a:prstDash val="sysDash"/>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72000" rIns="0" bIns="0" rtlCol="0" anchor="t"/>
          <a:lstStyle/>
          <a:p>
            <a:pPr algn="ctr"/>
            <a:r>
              <a:rPr lang="fr-FR" sz="800" b="1" dirty="0">
                <a:solidFill>
                  <a:srgbClr val="A27206"/>
                </a:solidFill>
                <a:latin typeface="Arial" panose="020B0604020202020204" pitchFamily="34" charset="0"/>
                <a:cs typeface="Arial" panose="020B0604020202020204" pitchFamily="34" charset="0"/>
              </a:rPr>
              <a:t>Mobilisation d’aides et outils de compensation pendant le parcours (au besoin)</a:t>
            </a:r>
          </a:p>
        </p:txBody>
      </p:sp>
      <p:sp>
        <p:nvSpPr>
          <p:cNvPr id="232" name="Rectangle : coins arrondis 231">
            <a:hlinkClick r:id="rId9" action="ppaction://hlinksldjump"/>
            <a:extLst>
              <a:ext uri="{FF2B5EF4-FFF2-40B4-BE49-F238E27FC236}">
                <a16:creationId xmlns:a16="http://schemas.microsoft.com/office/drawing/2014/main" id="{1336E65B-45F0-5314-EF7E-F51E595C21D6}"/>
              </a:ext>
            </a:extLst>
          </p:cNvPr>
          <p:cNvSpPr/>
          <p:nvPr/>
        </p:nvSpPr>
        <p:spPr>
          <a:xfrm>
            <a:off x="1126246" y="8542373"/>
            <a:ext cx="444168" cy="222503"/>
          </a:xfrm>
          <a:prstGeom prst="roundRect">
            <a:avLst>
              <a:gd name="adj" fmla="val 8314"/>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a:solidFill>
                  <a:schemeClr val="tx2"/>
                </a:solidFill>
                <a:latin typeface="Arial" panose="020B0604020202020204" pitchFamily="34" charset="0"/>
                <a:cs typeface="Arial" panose="020B0604020202020204" pitchFamily="34" charset="0"/>
              </a:rPr>
              <a:t>DEA</a:t>
            </a:r>
          </a:p>
        </p:txBody>
      </p:sp>
      <p:sp>
        <p:nvSpPr>
          <p:cNvPr id="226" name="Rectangle : coins arrondis 225">
            <a:hlinkClick r:id="rId10" action="ppaction://hlinksldjump"/>
            <a:extLst>
              <a:ext uri="{FF2B5EF4-FFF2-40B4-BE49-F238E27FC236}">
                <a16:creationId xmlns:a16="http://schemas.microsoft.com/office/drawing/2014/main" id="{72F91CC4-2FC5-0ED1-8870-10467DB44A44}"/>
              </a:ext>
            </a:extLst>
          </p:cNvPr>
          <p:cNvSpPr/>
          <p:nvPr/>
        </p:nvSpPr>
        <p:spPr>
          <a:xfrm>
            <a:off x="2136388" y="8551597"/>
            <a:ext cx="993060" cy="226257"/>
          </a:xfrm>
          <a:prstGeom prst="roundRect">
            <a:avLst>
              <a:gd name="adj" fmla="val 13299"/>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u="sng" dirty="0">
                <a:solidFill>
                  <a:schemeClr val="tx2"/>
                </a:solidFill>
                <a:latin typeface="Arial" panose="020B0604020202020204" pitchFamily="34" charset="0"/>
                <a:cs typeface="Arial" panose="020B0604020202020204" pitchFamily="34" charset="0"/>
              </a:rPr>
              <a:t>Appui spécifique</a:t>
            </a:r>
          </a:p>
        </p:txBody>
      </p:sp>
      <p:sp>
        <p:nvSpPr>
          <p:cNvPr id="234" name="Rectangle : coins arrondis 233">
            <a:hlinkClick r:id="rId11" action="ppaction://hlinksldjump"/>
            <a:extLst>
              <a:ext uri="{FF2B5EF4-FFF2-40B4-BE49-F238E27FC236}">
                <a16:creationId xmlns:a16="http://schemas.microsoft.com/office/drawing/2014/main" id="{2EFB59C4-6D5A-0B66-8D1C-E4CE134BE374}"/>
              </a:ext>
            </a:extLst>
          </p:cNvPr>
          <p:cNvSpPr/>
          <p:nvPr/>
        </p:nvSpPr>
        <p:spPr>
          <a:xfrm>
            <a:off x="4527662" y="8565945"/>
            <a:ext cx="1067641" cy="231589"/>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u="sng" dirty="0">
                <a:solidFill>
                  <a:schemeClr val="tx2"/>
                </a:solidFill>
                <a:latin typeface="Arial" panose="020B0604020202020204" pitchFamily="34" charset="0"/>
                <a:cs typeface="Arial" panose="020B0604020202020204" pitchFamily="34" charset="0"/>
              </a:rPr>
              <a:t>Aides de l’Agefiph</a:t>
            </a:r>
          </a:p>
        </p:txBody>
      </p:sp>
      <p:sp>
        <p:nvSpPr>
          <p:cNvPr id="233" name="Rectangle : coins arrondis 232">
            <a:hlinkClick r:id="rId12" action="ppaction://hlinksldjump"/>
            <a:extLst>
              <a:ext uri="{FF2B5EF4-FFF2-40B4-BE49-F238E27FC236}">
                <a16:creationId xmlns:a16="http://schemas.microsoft.com/office/drawing/2014/main" id="{37C849EB-2713-BC6A-BAF6-4C0FD3847783}"/>
              </a:ext>
            </a:extLst>
          </p:cNvPr>
          <p:cNvSpPr/>
          <p:nvPr/>
        </p:nvSpPr>
        <p:spPr>
          <a:xfrm>
            <a:off x="3208971" y="8554177"/>
            <a:ext cx="512614" cy="223677"/>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u="sng" dirty="0">
                <a:solidFill>
                  <a:schemeClr val="tx2"/>
                </a:solidFill>
                <a:latin typeface="Arial" panose="020B0604020202020204" pitchFamily="34" charset="0"/>
                <a:cs typeface="Arial" panose="020B0604020202020204" pitchFamily="34" charset="0"/>
              </a:rPr>
              <a:t>PECF</a:t>
            </a:r>
          </a:p>
        </p:txBody>
      </p:sp>
      <p:sp>
        <p:nvSpPr>
          <p:cNvPr id="366" name="TextBox 2">
            <a:extLst>
              <a:ext uri="{FF2B5EF4-FFF2-40B4-BE49-F238E27FC236}">
                <a16:creationId xmlns:a16="http://schemas.microsoft.com/office/drawing/2014/main" id="{FEDABBB4-F362-65BB-CFE7-F2C5C3D9F020}"/>
              </a:ext>
            </a:extLst>
          </p:cNvPr>
          <p:cNvSpPr txBox="1"/>
          <p:nvPr/>
        </p:nvSpPr>
        <p:spPr>
          <a:xfrm>
            <a:off x="3067488" y="7998720"/>
            <a:ext cx="1357311" cy="203389"/>
          </a:xfrm>
          <a:prstGeom prst="roundRect">
            <a:avLst>
              <a:gd name="adj" fmla="val 7669"/>
            </a:avLst>
          </a:prstGeom>
          <a:solidFill>
            <a:srgbClr val="ABDDDB"/>
          </a:solidFill>
          <a:ln>
            <a:solidFill>
              <a:srgbClr val="3EA49F"/>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accent4"/>
                </a:solidFill>
                <a:latin typeface="Arial" panose="020B0604020202020204" pitchFamily="34" charset="0"/>
                <a:cs typeface="Arial" panose="020B0604020202020204" pitchFamily="34" charset="0"/>
              </a:defRPr>
            </a:lvl1pPr>
          </a:lstStyle>
          <a:p>
            <a:r>
              <a:rPr lang="fr-FR"/>
              <a:t>Entrée en formation</a:t>
            </a:r>
          </a:p>
        </p:txBody>
      </p:sp>
      <p:grpSp>
        <p:nvGrpSpPr>
          <p:cNvPr id="375" name="Graphique 175">
            <a:extLst>
              <a:ext uri="{FF2B5EF4-FFF2-40B4-BE49-F238E27FC236}">
                <a16:creationId xmlns:a16="http://schemas.microsoft.com/office/drawing/2014/main" id="{3B5C70E3-413D-9878-2457-B8CBF6E1606C}"/>
              </a:ext>
            </a:extLst>
          </p:cNvPr>
          <p:cNvGrpSpPr/>
          <p:nvPr/>
        </p:nvGrpSpPr>
        <p:grpSpPr>
          <a:xfrm>
            <a:off x="4276665" y="7934004"/>
            <a:ext cx="307180" cy="311084"/>
            <a:chOff x="3444183" y="5632353"/>
            <a:chExt cx="408966" cy="414165"/>
          </a:xfrm>
        </p:grpSpPr>
        <p:grpSp>
          <p:nvGrpSpPr>
            <p:cNvPr id="376" name="Graphique 175">
              <a:extLst>
                <a:ext uri="{FF2B5EF4-FFF2-40B4-BE49-F238E27FC236}">
                  <a16:creationId xmlns:a16="http://schemas.microsoft.com/office/drawing/2014/main" id="{A4A09F68-E972-5ECE-402F-43824D199F85}"/>
                </a:ext>
              </a:extLst>
            </p:cNvPr>
            <p:cNvGrpSpPr/>
            <p:nvPr/>
          </p:nvGrpSpPr>
          <p:grpSpPr>
            <a:xfrm>
              <a:off x="3444183" y="5632353"/>
              <a:ext cx="408966" cy="414165"/>
              <a:chOff x="3444183" y="5632353"/>
              <a:chExt cx="408966" cy="414165"/>
            </a:xfrm>
          </p:grpSpPr>
          <p:grpSp>
            <p:nvGrpSpPr>
              <p:cNvPr id="378" name="Graphique 175">
                <a:extLst>
                  <a:ext uri="{FF2B5EF4-FFF2-40B4-BE49-F238E27FC236}">
                    <a16:creationId xmlns:a16="http://schemas.microsoft.com/office/drawing/2014/main" id="{8465C864-1356-C38E-A8FA-976548E34C44}"/>
                  </a:ext>
                </a:extLst>
              </p:cNvPr>
              <p:cNvGrpSpPr/>
              <p:nvPr/>
            </p:nvGrpSpPr>
            <p:grpSpPr>
              <a:xfrm>
                <a:off x="3444183" y="5790768"/>
                <a:ext cx="408966" cy="255750"/>
                <a:chOff x="3444183" y="5790768"/>
                <a:chExt cx="408966" cy="255750"/>
              </a:xfrm>
            </p:grpSpPr>
            <p:grpSp>
              <p:nvGrpSpPr>
                <p:cNvPr id="427" name="Graphique 175">
                  <a:extLst>
                    <a:ext uri="{FF2B5EF4-FFF2-40B4-BE49-F238E27FC236}">
                      <a16:creationId xmlns:a16="http://schemas.microsoft.com/office/drawing/2014/main" id="{C4E2BB8E-1B48-8AB3-86EE-584592BA3775}"/>
                    </a:ext>
                  </a:extLst>
                </p:cNvPr>
                <p:cNvGrpSpPr/>
                <p:nvPr/>
              </p:nvGrpSpPr>
              <p:grpSpPr>
                <a:xfrm>
                  <a:off x="3469184" y="5790768"/>
                  <a:ext cx="358966" cy="85250"/>
                  <a:chOff x="3469184" y="5790768"/>
                  <a:chExt cx="358966" cy="85250"/>
                </a:xfrm>
              </p:grpSpPr>
              <p:sp>
                <p:nvSpPr>
                  <p:cNvPr id="447" name="Forme libre 181">
                    <a:extLst>
                      <a:ext uri="{FF2B5EF4-FFF2-40B4-BE49-F238E27FC236}">
                        <a16:creationId xmlns:a16="http://schemas.microsoft.com/office/drawing/2014/main" id="{3D8539FA-5D8E-2065-B655-1DDCE88B4575}"/>
                      </a:ext>
                    </a:extLst>
                  </p:cNvPr>
                  <p:cNvSpPr/>
                  <p:nvPr/>
                </p:nvSpPr>
                <p:spPr>
                  <a:xfrm>
                    <a:off x="3485166" y="5810138"/>
                    <a:ext cx="327003" cy="46511"/>
                  </a:xfrm>
                  <a:custGeom>
                    <a:avLst/>
                    <a:gdLst>
                      <a:gd name="connsiteX0" fmla="*/ 327004 w 327003"/>
                      <a:gd name="connsiteY0" fmla="*/ 46511 h 46511"/>
                      <a:gd name="connsiteX1" fmla="*/ 23253 w 327003"/>
                      <a:gd name="connsiteY1" fmla="*/ 46511 h 46511"/>
                      <a:gd name="connsiteX2" fmla="*/ 0 w 327003"/>
                      <a:gd name="connsiteY2" fmla="*/ 23256 h 46511"/>
                      <a:gd name="connsiteX3" fmla="*/ 23253 w 327003"/>
                      <a:gd name="connsiteY3" fmla="*/ 0 h 46511"/>
                      <a:gd name="connsiteX4" fmla="*/ 327004 w 327003"/>
                      <a:gd name="connsiteY4" fmla="*/ 0 h 46511"/>
                      <a:gd name="connsiteX5" fmla="*/ 327004 w 327003"/>
                      <a:gd name="connsiteY5" fmla="*/ 46511 h 4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003" h="46511">
                        <a:moveTo>
                          <a:pt x="327004" y="46511"/>
                        </a:moveTo>
                        <a:lnTo>
                          <a:pt x="23253" y="46511"/>
                        </a:lnTo>
                        <a:cubicBezTo>
                          <a:pt x="10411" y="46511"/>
                          <a:pt x="0" y="36099"/>
                          <a:pt x="0" y="23256"/>
                        </a:cubicBezTo>
                        <a:cubicBezTo>
                          <a:pt x="0" y="10412"/>
                          <a:pt x="10411" y="0"/>
                          <a:pt x="23253" y="0"/>
                        </a:cubicBezTo>
                        <a:lnTo>
                          <a:pt x="327004" y="0"/>
                        </a:lnTo>
                        <a:cubicBezTo>
                          <a:pt x="319533" y="14463"/>
                          <a:pt x="319533" y="32047"/>
                          <a:pt x="327004" y="46511"/>
                        </a:cubicBezTo>
                        <a:close/>
                      </a:path>
                    </a:pathLst>
                  </a:custGeom>
                  <a:solidFill>
                    <a:srgbClr val="F7F7F7"/>
                  </a:solidFill>
                  <a:ln w="800" cap="flat">
                    <a:noFill/>
                    <a:prstDash val="solid"/>
                    <a:miter/>
                  </a:ln>
                </p:spPr>
                <p:txBody>
                  <a:bodyPr rtlCol="0" anchor="ctr"/>
                  <a:lstStyle/>
                  <a:p>
                    <a:endParaRPr lang="fr-FR"/>
                  </a:p>
                </p:txBody>
              </p:sp>
              <p:sp>
                <p:nvSpPr>
                  <p:cNvPr id="448" name="Forme libre 182">
                    <a:extLst>
                      <a:ext uri="{FF2B5EF4-FFF2-40B4-BE49-F238E27FC236}">
                        <a16:creationId xmlns:a16="http://schemas.microsoft.com/office/drawing/2014/main" id="{F967AC75-D2F1-2D1E-D272-28AB75F2B143}"/>
                      </a:ext>
                    </a:extLst>
                  </p:cNvPr>
                  <p:cNvSpPr/>
                  <p:nvPr/>
                </p:nvSpPr>
                <p:spPr>
                  <a:xfrm>
                    <a:off x="3508419" y="5810137"/>
                    <a:ext cx="303750" cy="46511"/>
                  </a:xfrm>
                  <a:custGeom>
                    <a:avLst/>
                    <a:gdLst>
                      <a:gd name="connsiteX0" fmla="*/ 303750 w 303750"/>
                      <a:gd name="connsiteY0" fmla="*/ 0 h 46511"/>
                      <a:gd name="connsiteX1" fmla="*/ 0 w 303750"/>
                      <a:gd name="connsiteY1" fmla="*/ 0 h 46511"/>
                      <a:gd name="connsiteX2" fmla="*/ 278751 w 303750"/>
                      <a:gd name="connsiteY2" fmla="*/ 0 h 46511"/>
                      <a:gd name="connsiteX3" fmla="*/ 278751 w 303750"/>
                      <a:gd name="connsiteY3" fmla="*/ 46512 h 46511"/>
                      <a:gd name="connsiteX4" fmla="*/ 303750 w 303750"/>
                      <a:gd name="connsiteY4" fmla="*/ 46512 h 46511"/>
                      <a:gd name="connsiteX5" fmla="*/ 303750 w 303750"/>
                      <a:gd name="connsiteY5" fmla="*/ 0 h 4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3750" h="46511">
                        <a:moveTo>
                          <a:pt x="303750" y="0"/>
                        </a:moveTo>
                        <a:lnTo>
                          <a:pt x="0" y="0"/>
                        </a:lnTo>
                        <a:lnTo>
                          <a:pt x="278751" y="0"/>
                        </a:lnTo>
                        <a:cubicBezTo>
                          <a:pt x="271281" y="14464"/>
                          <a:pt x="271281" y="32048"/>
                          <a:pt x="278751" y="46512"/>
                        </a:cubicBezTo>
                        <a:lnTo>
                          <a:pt x="303750" y="46512"/>
                        </a:lnTo>
                        <a:cubicBezTo>
                          <a:pt x="296280" y="32048"/>
                          <a:pt x="296280" y="14464"/>
                          <a:pt x="303750" y="0"/>
                        </a:cubicBezTo>
                        <a:close/>
                      </a:path>
                    </a:pathLst>
                  </a:custGeom>
                  <a:solidFill>
                    <a:srgbClr val="EFEFEF"/>
                  </a:solidFill>
                  <a:ln w="800" cap="flat">
                    <a:noFill/>
                    <a:prstDash val="solid"/>
                    <a:miter/>
                  </a:ln>
                </p:spPr>
                <p:txBody>
                  <a:bodyPr rtlCol="0" anchor="ctr"/>
                  <a:lstStyle/>
                  <a:p>
                    <a:endParaRPr lang="fr-FR"/>
                  </a:p>
                </p:txBody>
              </p:sp>
              <p:sp>
                <p:nvSpPr>
                  <p:cNvPr id="449" name="Forme libre 183">
                    <a:extLst>
                      <a:ext uri="{FF2B5EF4-FFF2-40B4-BE49-F238E27FC236}">
                        <a16:creationId xmlns:a16="http://schemas.microsoft.com/office/drawing/2014/main" id="{CD97C32F-8FF8-DF07-99FF-441B17270D3A}"/>
                      </a:ext>
                    </a:extLst>
                  </p:cNvPr>
                  <p:cNvSpPr/>
                  <p:nvPr/>
                </p:nvSpPr>
                <p:spPr>
                  <a:xfrm>
                    <a:off x="3469184" y="5790768"/>
                    <a:ext cx="358966" cy="85250"/>
                  </a:xfrm>
                  <a:custGeom>
                    <a:avLst/>
                    <a:gdLst>
                      <a:gd name="connsiteX0" fmla="*/ 42622 w 358966"/>
                      <a:gd name="connsiteY0" fmla="*/ 85250 h 85250"/>
                      <a:gd name="connsiteX1" fmla="*/ 12349 w 358966"/>
                      <a:gd name="connsiteY1" fmla="*/ 72606 h 85250"/>
                      <a:gd name="connsiteX2" fmla="*/ 2 w 358966"/>
                      <a:gd name="connsiteY2" fmla="*/ 42206 h 85250"/>
                      <a:gd name="connsiteX3" fmla="*/ 43091 w 358966"/>
                      <a:gd name="connsiteY3" fmla="*/ 0 h 85250"/>
                      <a:gd name="connsiteX4" fmla="*/ 346373 w 358966"/>
                      <a:gd name="connsiteY4" fmla="*/ 0 h 85250"/>
                      <a:gd name="connsiteX5" fmla="*/ 358966 w 358966"/>
                      <a:gd name="connsiteY5" fmla="*/ 12594 h 85250"/>
                      <a:gd name="connsiteX6" fmla="*/ 346373 w 358966"/>
                      <a:gd name="connsiteY6" fmla="*/ 25188 h 85250"/>
                      <a:gd name="connsiteX7" fmla="*/ 42622 w 358966"/>
                      <a:gd name="connsiteY7" fmla="*/ 25188 h 85250"/>
                      <a:gd name="connsiteX8" fmla="*/ 25188 w 358966"/>
                      <a:gd name="connsiteY8" fmla="*/ 42624 h 85250"/>
                      <a:gd name="connsiteX9" fmla="*/ 42622 w 358966"/>
                      <a:gd name="connsiteY9" fmla="*/ 60060 h 85250"/>
                      <a:gd name="connsiteX10" fmla="*/ 346373 w 358966"/>
                      <a:gd name="connsiteY10" fmla="*/ 60060 h 85250"/>
                      <a:gd name="connsiteX11" fmla="*/ 358967 w 358966"/>
                      <a:gd name="connsiteY11" fmla="*/ 72654 h 85250"/>
                      <a:gd name="connsiteX12" fmla="*/ 346373 w 358966"/>
                      <a:gd name="connsiteY12" fmla="*/ 85248 h 85250"/>
                      <a:gd name="connsiteX13" fmla="*/ 42622 w 358966"/>
                      <a:gd name="connsiteY13" fmla="*/ 85248 h 8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8966" h="85250">
                        <a:moveTo>
                          <a:pt x="42622" y="85250"/>
                        </a:moveTo>
                        <a:cubicBezTo>
                          <a:pt x="31175" y="85250"/>
                          <a:pt x="20425" y="80760"/>
                          <a:pt x="12349" y="72606"/>
                        </a:cubicBezTo>
                        <a:cubicBezTo>
                          <a:pt x="4277" y="64454"/>
                          <a:pt x="-108" y="53657"/>
                          <a:pt x="2" y="42206"/>
                        </a:cubicBezTo>
                        <a:cubicBezTo>
                          <a:pt x="229" y="18933"/>
                          <a:pt x="19558" y="0"/>
                          <a:pt x="43091" y="0"/>
                        </a:cubicBezTo>
                        <a:lnTo>
                          <a:pt x="346373" y="0"/>
                        </a:lnTo>
                        <a:cubicBezTo>
                          <a:pt x="353317" y="0"/>
                          <a:pt x="358966" y="5649"/>
                          <a:pt x="358966" y="12594"/>
                        </a:cubicBezTo>
                        <a:cubicBezTo>
                          <a:pt x="358966" y="19539"/>
                          <a:pt x="353316" y="25188"/>
                          <a:pt x="346373" y="25188"/>
                        </a:cubicBezTo>
                        <a:lnTo>
                          <a:pt x="42622" y="25188"/>
                        </a:lnTo>
                        <a:cubicBezTo>
                          <a:pt x="33009" y="25188"/>
                          <a:pt x="25188" y="33010"/>
                          <a:pt x="25188" y="42624"/>
                        </a:cubicBezTo>
                        <a:cubicBezTo>
                          <a:pt x="25188" y="52238"/>
                          <a:pt x="33009" y="60060"/>
                          <a:pt x="42622" y="60060"/>
                        </a:cubicBezTo>
                        <a:lnTo>
                          <a:pt x="346373" y="60060"/>
                        </a:lnTo>
                        <a:cubicBezTo>
                          <a:pt x="353318" y="60060"/>
                          <a:pt x="358967" y="65710"/>
                          <a:pt x="358967" y="72654"/>
                        </a:cubicBezTo>
                        <a:cubicBezTo>
                          <a:pt x="358967" y="79599"/>
                          <a:pt x="353317" y="85248"/>
                          <a:pt x="346373" y="85248"/>
                        </a:cubicBezTo>
                        <a:lnTo>
                          <a:pt x="42622" y="85248"/>
                        </a:lnTo>
                        <a:close/>
                      </a:path>
                    </a:pathLst>
                  </a:custGeom>
                  <a:solidFill>
                    <a:schemeClr val="bg2"/>
                  </a:solidFill>
                  <a:ln w="800" cap="flat">
                    <a:noFill/>
                    <a:prstDash val="solid"/>
                    <a:miter/>
                  </a:ln>
                </p:spPr>
                <p:txBody>
                  <a:bodyPr rtlCol="0" anchor="ctr"/>
                  <a:lstStyle/>
                  <a:p>
                    <a:endParaRPr lang="fr-FR"/>
                  </a:p>
                </p:txBody>
              </p:sp>
            </p:grpSp>
            <p:grpSp>
              <p:nvGrpSpPr>
                <p:cNvPr id="428" name="Graphique 175">
                  <a:extLst>
                    <a:ext uri="{FF2B5EF4-FFF2-40B4-BE49-F238E27FC236}">
                      <a16:creationId xmlns:a16="http://schemas.microsoft.com/office/drawing/2014/main" id="{DA5E591B-437E-8518-1FE7-578AA3C95717}"/>
                    </a:ext>
                  </a:extLst>
                </p:cNvPr>
                <p:cNvGrpSpPr/>
                <p:nvPr/>
              </p:nvGrpSpPr>
              <p:grpSpPr>
                <a:xfrm>
                  <a:off x="3444183" y="5876018"/>
                  <a:ext cx="408966" cy="170500"/>
                  <a:chOff x="3444183" y="5876018"/>
                  <a:chExt cx="408966" cy="170500"/>
                </a:xfrm>
              </p:grpSpPr>
              <p:grpSp>
                <p:nvGrpSpPr>
                  <p:cNvPr id="439" name="Graphique 175">
                    <a:extLst>
                      <a:ext uri="{FF2B5EF4-FFF2-40B4-BE49-F238E27FC236}">
                        <a16:creationId xmlns:a16="http://schemas.microsoft.com/office/drawing/2014/main" id="{FE5CD0DC-B389-8D04-FD3A-E533CCD1C341}"/>
                      </a:ext>
                    </a:extLst>
                  </p:cNvPr>
                  <p:cNvGrpSpPr/>
                  <p:nvPr/>
                </p:nvGrpSpPr>
                <p:grpSpPr>
                  <a:xfrm>
                    <a:off x="3444183" y="5961268"/>
                    <a:ext cx="408965" cy="85250"/>
                    <a:chOff x="3444183" y="5961268"/>
                    <a:chExt cx="408965" cy="85250"/>
                  </a:xfrm>
                </p:grpSpPr>
                <p:sp>
                  <p:nvSpPr>
                    <p:cNvPr id="444" name="Forme libre 186">
                      <a:extLst>
                        <a:ext uri="{FF2B5EF4-FFF2-40B4-BE49-F238E27FC236}">
                          <a16:creationId xmlns:a16="http://schemas.microsoft.com/office/drawing/2014/main" id="{6989316B-368B-D92A-C33D-13B143A8000F}"/>
                        </a:ext>
                      </a:extLst>
                    </p:cNvPr>
                    <p:cNvSpPr/>
                    <p:nvPr/>
                  </p:nvSpPr>
                  <p:spPr>
                    <a:xfrm>
                      <a:off x="3463552" y="5980638"/>
                      <a:ext cx="377004" cy="46511"/>
                    </a:xfrm>
                    <a:custGeom>
                      <a:avLst/>
                      <a:gdLst>
                        <a:gd name="connsiteX0" fmla="*/ 377004 w 377004"/>
                        <a:gd name="connsiteY0" fmla="*/ 46511 h 46511"/>
                        <a:gd name="connsiteX1" fmla="*/ 23253 w 377004"/>
                        <a:gd name="connsiteY1" fmla="*/ 46511 h 46511"/>
                        <a:gd name="connsiteX2" fmla="*/ 0 w 377004"/>
                        <a:gd name="connsiteY2" fmla="*/ 23256 h 46511"/>
                        <a:gd name="connsiteX3" fmla="*/ 23253 w 377004"/>
                        <a:gd name="connsiteY3" fmla="*/ 0 h 46511"/>
                        <a:gd name="connsiteX4" fmla="*/ 377003 w 377004"/>
                        <a:gd name="connsiteY4" fmla="*/ 0 h 46511"/>
                        <a:gd name="connsiteX5" fmla="*/ 377004 w 377004"/>
                        <a:gd name="connsiteY5" fmla="*/ 46511 h 4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7004" h="46511">
                          <a:moveTo>
                            <a:pt x="377004" y="46511"/>
                          </a:moveTo>
                          <a:lnTo>
                            <a:pt x="23253" y="46511"/>
                          </a:lnTo>
                          <a:cubicBezTo>
                            <a:pt x="10411" y="46511"/>
                            <a:pt x="0" y="36099"/>
                            <a:pt x="0" y="23256"/>
                          </a:cubicBezTo>
                          <a:cubicBezTo>
                            <a:pt x="0" y="10412"/>
                            <a:pt x="10411" y="0"/>
                            <a:pt x="23253" y="0"/>
                          </a:cubicBezTo>
                          <a:lnTo>
                            <a:pt x="377003" y="0"/>
                          </a:lnTo>
                          <a:cubicBezTo>
                            <a:pt x="369534" y="14463"/>
                            <a:pt x="369534" y="32048"/>
                            <a:pt x="377004" y="46511"/>
                          </a:cubicBezTo>
                          <a:close/>
                        </a:path>
                      </a:pathLst>
                    </a:custGeom>
                    <a:solidFill>
                      <a:srgbClr val="F7F7F7"/>
                    </a:solidFill>
                    <a:ln w="800" cap="flat">
                      <a:noFill/>
                      <a:prstDash val="solid"/>
                      <a:miter/>
                    </a:ln>
                  </p:spPr>
                  <p:txBody>
                    <a:bodyPr rtlCol="0" anchor="ctr"/>
                    <a:lstStyle/>
                    <a:p>
                      <a:endParaRPr lang="fr-FR"/>
                    </a:p>
                  </p:txBody>
                </p:sp>
                <p:sp>
                  <p:nvSpPr>
                    <p:cNvPr id="445" name="Forme libre 187">
                      <a:extLst>
                        <a:ext uri="{FF2B5EF4-FFF2-40B4-BE49-F238E27FC236}">
                          <a16:creationId xmlns:a16="http://schemas.microsoft.com/office/drawing/2014/main" id="{2C840918-1C6A-9A4C-BBB1-CEF36F34F1FF}"/>
                        </a:ext>
                      </a:extLst>
                    </p:cNvPr>
                    <p:cNvSpPr/>
                    <p:nvPr/>
                  </p:nvSpPr>
                  <p:spPr>
                    <a:xfrm>
                      <a:off x="3809954" y="5980638"/>
                      <a:ext cx="30602" cy="46511"/>
                    </a:xfrm>
                    <a:custGeom>
                      <a:avLst/>
                      <a:gdLst>
                        <a:gd name="connsiteX0" fmla="*/ 30602 w 30602"/>
                        <a:gd name="connsiteY0" fmla="*/ 0 h 46511"/>
                        <a:gd name="connsiteX1" fmla="*/ 5603 w 30602"/>
                        <a:gd name="connsiteY1" fmla="*/ 0 h 46511"/>
                        <a:gd name="connsiteX2" fmla="*/ 5603 w 30602"/>
                        <a:gd name="connsiteY2" fmla="*/ 46512 h 46511"/>
                        <a:gd name="connsiteX3" fmla="*/ 30602 w 30602"/>
                        <a:gd name="connsiteY3" fmla="*/ 46512 h 46511"/>
                        <a:gd name="connsiteX4" fmla="*/ 30602 w 30602"/>
                        <a:gd name="connsiteY4" fmla="*/ 0 h 46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02" h="46511">
                          <a:moveTo>
                            <a:pt x="30602" y="0"/>
                          </a:moveTo>
                          <a:lnTo>
                            <a:pt x="5603" y="0"/>
                          </a:lnTo>
                          <a:cubicBezTo>
                            <a:pt x="-1868" y="14464"/>
                            <a:pt x="-1868" y="32048"/>
                            <a:pt x="5603" y="46512"/>
                          </a:cubicBezTo>
                          <a:lnTo>
                            <a:pt x="30602" y="46512"/>
                          </a:lnTo>
                          <a:cubicBezTo>
                            <a:pt x="23132" y="32048"/>
                            <a:pt x="23132" y="14463"/>
                            <a:pt x="30602" y="0"/>
                          </a:cubicBezTo>
                          <a:close/>
                        </a:path>
                      </a:pathLst>
                    </a:custGeom>
                    <a:solidFill>
                      <a:srgbClr val="EFEFEF"/>
                    </a:solidFill>
                    <a:ln w="800" cap="flat">
                      <a:noFill/>
                      <a:prstDash val="solid"/>
                      <a:miter/>
                    </a:ln>
                  </p:spPr>
                  <p:txBody>
                    <a:bodyPr rtlCol="0" anchor="ctr"/>
                    <a:lstStyle/>
                    <a:p>
                      <a:endParaRPr lang="fr-FR"/>
                    </a:p>
                  </p:txBody>
                </p:sp>
                <p:sp>
                  <p:nvSpPr>
                    <p:cNvPr id="446" name="Forme libre 188">
                      <a:extLst>
                        <a:ext uri="{FF2B5EF4-FFF2-40B4-BE49-F238E27FC236}">
                          <a16:creationId xmlns:a16="http://schemas.microsoft.com/office/drawing/2014/main" id="{B8BCEC44-7415-E85D-5548-965FF729349C}"/>
                        </a:ext>
                      </a:extLst>
                    </p:cNvPr>
                    <p:cNvSpPr/>
                    <p:nvPr/>
                  </p:nvSpPr>
                  <p:spPr>
                    <a:xfrm>
                      <a:off x="3444183" y="5961268"/>
                      <a:ext cx="408965" cy="85250"/>
                    </a:xfrm>
                    <a:custGeom>
                      <a:avLst/>
                      <a:gdLst>
                        <a:gd name="connsiteX0" fmla="*/ 42622 w 408965"/>
                        <a:gd name="connsiteY0" fmla="*/ 85250 h 85250"/>
                        <a:gd name="connsiteX1" fmla="*/ 12349 w 408965"/>
                        <a:gd name="connsiteY1" fmla="*/ 72606 h 85250"/>
                        <a:gd name="connsiteX2" fmla="*/ 2 w 408965"/>
                        <a:gd name="connsiteY2" fmla="*/ 42206 h 85250"/>
                        <a:gd name="connsiteX3" fmla="*/ 43091 w 408965"/>
                        <a:gd name="connsiteY3" fmla="*/ 0 h 85250"/>
                        <a:gd name="connsiteX4" fmla="*/ 396373 w 408965"/>
                        <a:gd name="connsiteY4" fmla="*/ 0 h 85250"/>
                        <a:gd name="connsiteX5" fmla="*/ 408966 w 408965"/>
                        <a:gd name="connsiteY5" fmla="*/ 12594 h 85250"/>
                        <a:gd name="connsiteX6" fmla="*/ 396373 w 408965"/>
                        <a:gd name="connsiteY6" fmla="*/ 25188 h 85250"/>
                        <a:gd name="connsiteX7" fmla="*/ 42622 w 408965"/>
                        <a:gd name="connsiteY7" fmla="*/ 25188 h 85250"/>
                        <a:gd name="connsiteX8" fmla="*/ 25188 w 408965"/>
                        <a:gd name="connsiteY8" fmla="*/ 42624 h 85250"/>
                        <a:gd name="connsiteX9" fmla="*/ 42622 w 408965"/>
                        <a:gd name="connsiteY9" fmla="*/ 60060 h 85250"/>
                        <a:gd name="connsiteX10" fmla="*/ 396373 w 408965"/>
                        <a:gd name="connsiteY10" fmla="*/ 60060 h 85250"/>
                        <a:gd name="connsiteX11" fmla="*/ 408966 w 408965"/>
                        <a:gd name="connsiteY11" fmla="*/ 72655 h 85250"/>
                        <a:gd name="connsiteX12" fmla="*/ 396373 w 408965"/>
                        <a:gd name="connsiteY12" fmla="*/ 85249 h 85250"/>
                        <a:gd name="connsiteX13" fmla="*/ 42622 w 408965"/>
                        <a:gd name="connsiteY13" fmla="*/ 85249 h 8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965" h="85250">
                          <a:moveTo>
                            <a:pt x="42622" y="85250"/>
                          </a:moveTo>
                          <a:cubicBezTo>
                            <a:pt x="31175" y="85250"/>
                            <a:pt x="20425" y="80760"/>
                            <a:pt x="12349" y="72606"/>
                          </a:cubicBezTo>
                          <a:cubicBezTo>
                            <a:pt x="4277" y="64454"/>
                            <a:pt x="-108" y="53657"/>
                            <a:pt x="2" y="42206"/>
                          </a:cubicBezTo>
                          <a:cubicBezTo>
                            <a:pt x="229" y="18933"/>
                            <a:pt x="19558" y="0"/>
                            <a:pt x="43091" y="0"/>
                          </a:cubicBezTo>
                          <a:lnTo>
                            <a:pt x="396373" y="0"/>
                          </a:lnTo>
                          <a:cubicBezTo>
                            <a:pt x="403317" y="0"/>
                            <a:pt x="408966" y="5649"/>
                            <a:pt x="408966" y="12594"/>
                          </a:cubicBezTo>
                          <a:cubicBezTo>
                            <a:pt x="408966" y="19539"/>
                            <a:pt x="403316" y="25188"/>
                            <a:pt x="396373" y="25188"/>
                          </a:cubicBezTo>
                          <a:lnTo>
                            <a:pt x="42622" y="25188"/>
                          </a:lnTo>
                          <a:cubicBezTo>
                            <a:pt x="33009" y="25188"/>
                            <a:pt x="25188" y="33010"/>
                            <a:pt x="25188" y="42624"/>
                          </a:cubicBezTo>
                          <a:cubicBezTo>
                            <a:pt x="25188" y="52239"/>
                            <a:pt x="33009" y="60060"/>
                            <a:pt x="42622" y="60060"/>
                          </a:cubicBezTo>
                          <a:lnTo>
                            <a:pt x="396373" y="60060"/>
                          </a:lnTo>
                          <a:cubicBezTo>
                            <a:pt x="403317" y="60060"/>
                            <a:pt x="408966" y="65710"/>
                            <a:pt x="408966" y="72655"/>
                          </a:cubicBezTo>
                          <a:cubicBezTo>
                            <a:pt x="408966" y="79600"/>
                            <a:pt x="403316" y="85249"/>
                            <a:pt x="396373" y="85249"/>
                          </a:cubicBezTo>
                          <a:lnTo>
                            <a:pt x="42622" y="85249"/>
                          </a:lnTo>
                          <a:close/>
                        </a:path>
                      </a:pathLst>
                    </a:custGeom>
                    <a:solidFill>
                      <a:schemeClr val="accent1">
                        <a:lumMod val="75000"/>
                      </a:schemeClr>
                    </a:solidFill>
                    <a:ln w="800" cap="flat">
                      <a:noFill/>
                      <a:prstDash val="solid"/>
                      <a:miter/>
                    </a:ln>
                  </p:spPr>
                  <p:txBody>
                    <a:bodyPr rtlCol="0" anchor="ctr"/>
                    <a:lstStyle/>
                    <a:p>
                      <a:endParaRPr lang="fr-FR"/>
                    </a:p>
                  </p:txBody>
                </p:sp>
              </p:grpSp>
              <p:grpSp>
                <p:nvGrpSpPr>
                  <p:cNvPr id="440" name="Graphique 175">
                    <a:extLst>
                      <a:ext uri="{FF2B5EF4-FFF2-40B4-BE49-F238E27FC236}">
                        <a16:creationId xmlns:a16="http://schemas.microsoft.com/office/drawing/2014/main" id="{9EAEEA87-9080-6AB3-EE97-3DBFFC14BE2D}"/>
                      </a:ext>
                    </a:extLst>
                  </p:cNvPr>
                  <p:cNvGrpSpPr/>
                  <p:nvPr/>
                </p:nvGrpSpPr>
                <p:grpSpPr>
                  <a:xfrm>
                    <a:off x="3444184" y="5876018"/>
                    <a:ext cx="408965" cy="85252"/>
                    <a:chOff x="3444184" y="5876018"/>
                    <a:chExt cx="408965" cy="85252"/>
                  </a:xfrm>
                </p:grpSpPr>
                <p:sp>
                  <p:nvSpPr>
                    <p:cNvPr id="441" name="Forme libre 190">
                      <a:extLst>
                        <a:ext uri="{FF2B5EF4-FFF2-40B4-BE49-F238E27FC236}">
                          <a16:creationId xmlns:a16="http://schemas.microsoft.com/office/drawing/2014/main" id="{C2AB3EEE-EB8F-54BB-1204-74C815ABA2A6}"/>
                        </a:ext>
                      </a:extLst>
                    </p:cNvPr>
                    <p:cNvSpPr/>
                    <p:nvPr/>
                  </p:nvSpPr>
                  <p:spPr>
                    <a:xfrm>
                      <a:off x="3456778" y="5895387"/>
                      <a:ext cx="377003" cy="46511"/>
                    </a:xfrm>
                    <a:custGeom>
                      <a:avLst/>
                      <a:gdLst>
                        <a:gd name="connsiteX0" fmla="*/ 0 w 377003"/>
                        <a:gd name="connsiteY0" fmla="*/ 0 h 46511"/>
                        <a:gd name="connsiteX1" fmla="*/ 353750 w 377003"/>
                        <a:gd name="connsiteY1" fmla="*/ 0 h 46511"/>
                        <a:gd name="connsiteX2" fmla="*/ 377003 w 377003"/>
                        <a:gd name="connsiteY2" fmla="*/ 23256 h 46511"/>
                        <a:gd name="connsiteX3" fmla="*/ 353750 w 377003"/>
                        <a:gd name="connsiteY3" fmla="*/ 46511 h 46511"/>
                        <a:gd name="connsiteX4" fmla="*/ 0 w 377003"/>
                        <a:gd name="connsiteY4" fmla="*/ 46511 h 46511"/>
                        <a:gd name="connsiteX5" fmla="*/ 0 w 377003"/>
                        <a:gd name="connsiteY5" fmla="*/ 0 h 4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7003" h="46511">
                          <a:moveTo>
                            <a:pt x="0" y="0"/>
                          </a:moveTo>
                          <a:lnTo>
                            <a:pt x="353750" y="0"/>
                          </a:lnTo>
                          <a:cubicBezTo>
                            <a:pt x="366593" y="0"/>
                            <a:pt x="377003" y="10412"/>
                            <a:pt x="377003" y="23256"/>
                          </a:cubicBezTo>
                          <a:cubicBezTo>
                            <a:pt x="377003" y="36100"/>
                            <a:pt x="366593" y="46511"/>
                            <a:pt x="353750" y="46511"/>
                          </a:cubicBezTo>
                          <a:lnTo>
                            <a:pt x="0" y="46511"/>
                          </a:lnTo>
                          <a:cubicBezTo>
                            <a:pt x="7470" y="32048"/>
                            <a:pt x="7470" y="14464"/>
                            <a:pt x="0" y="0"/>
                          </a:cubicBezTo>
                          <a:close/>
                        </a:path>
                      </a:pathLst>
                    </a:custGeom>
                    <a:solidFill>
                      <a:srgbClr val="F7F7F7"/>
                    </a:solidFill>
                    <a:ln w="800" cap="flat">
                      <a:noFill/>
                      <a:prstDash val="solid"/>
                      <a:miter/>
                    </a:ln>
                  </p:spPr>
                  <p:txBody>
                    <a:bodyPr rtlCol="0" anchor="ctr"/>
                    <a:lstStyle/>
                    <a:p>
                      <a:endParaRPr lang="fr-FR"/>
                    </a:p>
                  </p:txBody>
                </p:sp>
                <p:sp>
                  <p:nvSpPr>
                    <p:cNvPr id="442" name="Forme libre 191">
                      <a:extLst>
                        <a:ext uri="{FF2B5EF4-FFF2-40B4-BE49-F238E27FC236}">
                          <a16:creationId xmlns:a16="http://schemas.microsoft.com/office/drawing/2014/main" id="{10BC65C0-3EC4-E890-C746-957E2947A3EC}"/>
                        </a:ext>
                      </a:extLst>
                    </p:cNvPr>
                    <p:cNvSpPr/>
                    <p:nvPr/>
                  </p:nvSpPr>
                  <p:spPr>
                    <a:xfrm>
                      <a:off x="3444184" y="5876020"/>
                      <a:ext cx="408965" cy="85250"/>
                    </a:xfrm>
                    <a:custGeom>
                      <a:avLst/>
                      <a:gdLst>
                        <a:gd name="connsiteX0" fmla="*/ 12593 w 408965"/>
                        <a:gd name="connsiteY0" fmla="*/ 85248 h 85250"/>
                        <a:gd name="connsiteX1" fmla="*/ 0 w 408965"/>
                        <a:gd name="connsiteY1" fmla="*/ 72654 h 85250"/>
                        <a:gd name="connsiteX2" fmla="*/ 12593 w 408965"/>
                        <a:gd name="connsiteY2" fmla="*/ 60060 h 85250"/>
                        <a:gd name="connsiteX3" fmla="*/ 366344 w 408965"/>
                        <a:gd name="connsiteY3" fmla="*/ 60060 h 85250"/>
                        <a:gd name="connsiteX4" fmla="*/ 383778 w 408965"/>
                        <a:gd name="connsiteY4" fmla="*/ 42624 h 85250"/>
                        <a:gd name="connsiteX5" fmla="*/ 366344 w 408965"/>
                        <a:gd name="connsiteY5" fmla="*/ 25188 h 85250"/>
                        <a:gd name="connsiteX6" fmla="*/ 12593 w 408965"/>
                        <a:gd name="connsiteY6" fmla="*/ 25188 h 85250"/>
                        <a:gd name="connsiteX7" fmla="*/ 0 w 408965"/>
                        <a:gd name="connsiteY7" fmla="*/ 12594 h 85250"/>
                        <a:gd name="connsiteX8" fmla="*/ 12593 w 408965"/>
                        <a:gd name="connsiteY8" fmla="*/ 0 h 85250"/>
                        <a:gd name="connsiteX9" fmla="*/ 366344 w 408965"/>
                        <a:gd name="connsiteY9" fmla="*/ 0 h 85250"/>
                        <a:gd name="connsiteX10" fmla="*/ 396616 w 408965"/>
                        <a:gd name="connsiteY10" fmla="*/ 12644 h 85250"/>
                        <a:gd name="connsiteX11" fmla="*/ 408964 w 408965"/>
                        <a:gd name="connsiteY11" fmla="*/ 43044 h 85250"/>
                        <a:gd name="connsiteX12" fmla="*/ 365874 w 408965"/>
                        <a:gd name="connsiteY12" fmla="*/ 85250 h 85250"/>
                        <a:gd name="connsiteX13" fmla="*/ 12593 w 408965"/>
                        <a:gd name="connsiteY13" fmla="*/ 85250 h 8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965" h="85250">
                          <a:moveTo>
                            <a:pt x="12593" y="85248"/>
                          </a:moveTo>
                          <a:cubicBezTo>
                            <a:pt x="5649" y="85248"/>
                            <a:pt x="0" y="79599"/>
                            <a:pt x="0" y="72654"/>
                          </a:cubicBezTo>
                          <a:cubicBezTo>
                            <a:pt x="0" y="65710"/>
                            <a:pt x="5649" y="60060"/>
                            <a:pt x="12593" y="60060"/>
                          </a:cubicBezTo>
                          <a:lnTo>
                            <a:pt x="366344" y="60060"/>
                          </a:lnTo>
                          <a:cubicBezTo>
                            <a:pt x="375957" y="60060"/>
                            <a:pt x="383778" y="52238"/>
                            <a:pt x="383778" y="42624"/>
                          </a:cubicBezTo>
                          <a:cubicBezTo>
                            <a:pt x="383778" y="33009"/>
                            <a:pt x="375957" y="25188"/>
                            <a:pt x="366344" y="25188"/>
                          </a:cubicBezTo>
                          <a:lnTo>
                            <a:pt x="12593" y="25188"/>
                          </a:lnTo>
                          <a:cubicBezTo>
                            <a:pt x="5649" y="25188"/>
                            <a:pt x="0" y="19539"/>
                            <a:pt x="0" y="12594"/>
                          </a:cubicBezTo>
                          <a:cubicBezTo>
                            <a:pt x="0" y="5649"/>
                            <a:pt x="5649" y="0"/>
                            <a:pt x="12593" y="0"/>
                          </a:cubicBezTo>
                          <a:lnTo>
                            <a:pt x="366344" y="0"/>
                          </a:lnTo>
                          <a:cubicBezTo>
                            <a:pt x="377791" y="0"/>
                            <a:pt x="388542" y="4490"/>
                            <a:pt x="396616" y="12644"/>
                          </a:cubicBezTo>
                          <a:cubicBezTo>
                            <a:pt x="404689" y="20797"/>
                            <a:pt x="409073" y="31593"/>
                            <a:pt x="408964" y="43044"/>
                          </a:cubicBezTo>
                          <a:cubicBezTo>
                            <a:pt x="408737" y="66317"/>
                            <a:pt x="389408" y="85250"/>
                            <a:pt x="365874" y="85250"/>
                          </a:cubicBezTo>
                          <a:lnTo>
                            <a:pt x="12593" y="85250"/>
                          </a:lnTo>
                          <a:close/>
                        </a:path>
                      </a:pathLst>
                    </a:custGeom>
                    <a:solidFill>
                      <a:schemeClr val="accent1"/>
                    </a:solidFill>
                    <a:ln w="800" cap="flat">
                      <a:noFill/>
                      <a:prstDash val="solid"/>
                      <a:miter/>
                    </a:ln>
                  </p:spPr>
                  <p:txBody>
                    <a:bodyPr rtlCol="0" anchor="ctr"/>
                    <a:lstStyle/>
                    <a:p>
                      <a:endParaRPr lang="fr-FR"/>
                    </a:p>
                  </p:txBody>
                </p:sp>
                <p:sp>
                  <p:nvSpPr>
                    <p:cNvPr id="443" name="Forme libre 192">
                      <a:extLst>
                        <a:ext uri="{FF2B5EF4-FFF2-40B4-BE49-F238E27FC236}">
                          <a16:creationId xmlns:a16="http://schemas.microsoft.com/office/drawing/2014/main" id="{4AA7729C-9FBE-FC66-60AD-08BF84CC33B1}"/>
                        </a:ext>
                      </a:extLst>
                    </p:cNvPr>
                    <p:cNvSpPr/>
                    <p:nvPr/>
                  </p:nvSpPr>
                  <p:spPr>
                    <a:xfrm>
                      <a:off x="3785059" y="5876018"/>
                      <a:ext cx="68090" cy="85250"/>
                    </a:xfrm>
                    <a:custGeom>
                      <a:avLst/>
                      <a:gdLst>
                        <a:gd name="connsiteX0" fmla="*/ 55742 w 68090"/>
                        <a:gd name="connsiteY0" fmla="*/ 12644 h 85250"/>
                        <a:gd name="connsiteX1" fmla="*/ 25470 w 68090"/>
                        <a:gd name="connsiteY1" fmla="*/ 0 h 85250"/>
                        <a:gd name="connsiteX2" fmla="*/ 470 w 68090"/>
                        <a:gd name="connsiteY2" fmla="*/ 0 h 85250"/>
                        <a:gd name="connsiteX3" fmla="*/ 30742 w 68090"/>
                        <a:gd name="connsiteY3" fmla="*/ 12644 h 85250"/>
                        <a:gd name="connsiteX4" fmla="*/ 43089 w 68090"/>
                        <a:gd name="connsiteY4" fmla="*/ 43044 h 85250"/>
                        <a:gd name="connsiteX5" fmla="*/ 0 w 68090"/>
                        <a:gd name="connsiteY5" fmla="*/ 85250 h 85250"/>
                        <a:gd name="connsiteX6" fmla="*/ 25000 w 68090"/>
                        <a:gd name="connsiteY6" fmla="*/ 85250 h 85250"/>
                        <a:gd name="connsiteX7" fmla="*/ 68089 w 68090"/>
                        <a:gd name="connsiteY7" fmla="*/ 43044 h 85250"/>
                        <a:gd name="connsiteX8" fmla="*/ 55742 w 68090"/>
                        <a:gd name="connsiteY8" fmla="*/ 12644 h 8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090" h="85250">
                          <a:moveTo>
                            <a:pt x="55742" y="12644"/>
                          </a:moveTo>
                          <a:cubicBezTo>
                            <a:pt x="47667" y="4491"/>
                            <a:pt x="36916" y="0"/>
                            <a:pt x="25470" y="0"/>
                          </a:cubicBezTo>
                          <a:lnTo>
                            <a:pt x="470" y="0"/>
                          </a:lnTo>
                          <a:cubicBezTo>
                            <a:pt x="11917" y="0"/>
                            <a:pt x="22667" y="4490"/>
                            <a:pt x="30742" y="12644"/>
                          </a:cubicBezTo>
                          <a:cubicBezTo>
                            <a:pt x="38815" y="20797"/>
                            <a:pt x="43199" y="31593"/>
                            <a:pt x="43089" y="43044"/>
                          </a:cubicBezTo>
                          <a:cubicBezTo>
                            <a:pt x="42863" y="66317"/>
                            <a:pt x="23534" y="85250"/>
                            <a:pt x="0" y="85250"/>
                          </a:cubicBezTo>
                          <a:lnTo>
                            <a:pt x="25000" y="85250"/>
                          </a:lnTo>
                          <a:cubicBezTo>
                            <a:pt x="48533" y="85250"/>
                            <a:pt x="67862" y="66317"/>
                            <a:pt x="68089" y="43044"/>
                          </a:cubicBezTo>
                          <a:cubicBezTo>
                            <a:pt x="68198" y="31593"/>
                            <a:pt x="63815" y="20797"/>
                            <a:pt x="55742" y="12644"/>
                          </a:cubicBezTo>
                          <a:close/>
                        </a:path>
                      </a:pathLst>
                    </a:custGeom>
                    <a:solidFill>
                      <a:schemeClr val="accent1"/>
                    </a:solidFill>
                    <a:ln w="800" cap="flat">
                      <a:noFill/>
                      <a:prstDash val="solid"/>
                      <a:miter/>
                    </a:ln>
                  </p:spPr>
                  <p:txBody>
                    <a:bodyPr rtlCol="0" anchor="ctr"/>
                    <a:lstStyle/>
                    <a:p>
                      <a:endParaRPr lang="fr-FR"/>
                    </a:p>
                  </p:txBody>
                </p:sp>
              </p:grpSp>
            </p:grpSp>
          </p:grpSp>
          <p:grpSp>
            <p:nvGrpSpPr>
              <p:cNvPr id="385" name="Graphique 175">
                <a:extLst>
                  <a:ext uri="{FF2B5EF4-FFF2-40B4-BE49-F238E27FC236}">
                    <a16:creationId xmlns:a16="http://schemas.microsoft.com/office/drawing/2014/main" id="{F6B923B5-3BD2-AB2C-5B89-B4CAA34837D4}"/>
                  </a:ext>
                </a:extLst>
              </p:cNvPr>
              <p:cNvGrpSpPr/>
              <p:nvPr/>
            </p:nvGrpSpPr>
            <p:grpSpPr>
              <a:xfrm>
                <a:off x="3454612" y="5632353"/>
                <a:ext cx="388110" cy="194582"/>
                <a:chOff x="3454612" y="5632353"/>
                <a:chExt cx="388110" cy="194582"/>
              </a:xfrm>
            </p:grpSpPr>
            <p:sp>
              <p:nvSpPr>
                <p:cNvPr id="386" name="Forme libre 194">
                  <a:extLst>
                    <a:ext uri="{FF2B5EF4-FFF2-40B4-BE49-F238E27FC236}">
                      <a16:creationId xmlns:a16="http://schemas.microsoft.com/office/drawing/2014/main" id="{ACA7F77A-1FB7-EA76-08F6-E91A44080841}"/>
                    </a:ext>
                  </a:extLst>
                </p:cNvPr>
                <p:cNvSpPr/>
                <p:nvPr/>
              </p:nvSpPr>
              <p:spPr>
                <a:xfrm>
                  <a:off x="3532001" y="5706594"/>
                  <a:ext cx="233331" cy="84174"/>
                </a:xfrm>
                <a:custGeom>
                  <a:avLst/>
                  <a:gdLst>
                    <a:gd name="connsiteX0" fmla="*/ 233332 w 233331"/>
                    <a:gd name="connsiteY0" fmla="*/ 84174 h 84174"/>
                    <a:gd name="connsiteX1" fmla="*/ 0 w 233331"/>
                    <a:gd name="connsiteY1" fmla="*/ 84174 h 84174"/>
                    <a:gd name="connsiteX2" fmla="*/ 25000 w 233331"/>
                    <a:gd name="connsiteY2" fmla="*/ 0 h 84174"/>
                    <a:gd name="connsiteX3" fmla="*/ 208332 w 233331"/>
                    <a:gd name="connsiteY3" fmla="*/ 0 h 84174"/>
                  </a:gdLst>
                  <a:ahLst/>
                  <a:cxnLst>
                    <a:cxn ang="0">
                      <a:pos x="connsiteX0" y="connsiteY0"/>
                    </a:cxn>
                    <a:cxn ang="0">
                      <a:pos x="connsiteX1" y="connsiteY1"/>
                    </a:cxn>
                    <a:cxn ang="0">
                      <a:pos x="connsiteX2" y="connsiteY2"/>
                    </a:cxn>
                    <a:cxn ang="0">
                      <a:pos x="connsiteX3" y="connsiteY3"/>
                    </a:cxn>
                  </a:cxnLst>
                  <a:rect l="l" t="t" r="r" b="b"/>
                  <a:pathLst>
                    <a:path w="233331" h="84174">
                      <a:moveTo>
                        <a:pt x="233332" y="84174"/>
                      </a:moveTo>
                      <a:lnTo>
                        <a:pt x="0" y="84174"/>
                      </a:lnTo>
                      <a:lnTo>
                        <a:pt x="25000" y="0"/>
                      </a:lnTo>
                      <a:lnTo>
                        <a:pt x="208332" y="0"/>
                      </a:lnTo>
                      <a:close/>
                    </a:path>
                  </a:pathLst>
                </a:custGeom>
                <a:solidFill>
                  <a:schemeClr val="accent1"/>
                </a:solidFill>
                <a:ln w="12700" cap="flat">
                  <a:solidFill>
                    <a:schemeClr val="accent2"/>
                  </a:solidFill>
                  <a:prstDash val="solid"/>
                  <a:miter/>
                </a:ln>
              </p:spPr>
              <p:txBody>
                <a:bodyPr rtlCol="0" anchor="ctr"/>
                <a:lstStyle/>
                <a:p>
                  <a:endParaRPr lang="fr-FR"/>
                </a:p>
              </p:txBody>
            </p:sp>
            <p:sp>
              <p:nvSpPr>
                <p:cNvPr id="387" name="Forme libre 195">
                  <a:extLst>
                    <a:ext uri="{FF2B5EF4-FFF2-40B4-BE49-F238E27FC236}">
                      <a16:creationId xmlns:a16="http://schemas.microsoft.com/office/drawing/2014/main" id="{648373C0-498F-89A7-86A7-5BAA7238812C}"/>
                    </a:ext>
                  </a:extLst>
                </p:cNvPr>
                <p:cNvSpPr/>
                <p:nvPr/>
              </p:nvSpPr>
              <p:spPr>
                <a:xfrm>
                  <a:off x="3454612" y="5632353"/>
                  <a:ext cx="388109" cy="109976"/>
                </a:xfrm>
                <a:custGeom>
                  <a:avLst/>
                  <a:gdLst>
                    <a:gd name="connsiteX0" fmla="*/ 172507 w 388109"/>
                    <a:gd name="connsiteY0" fmla="*/ 2783 h 109976"/>
                    <a:gd name="connsiteX1" fmla="*/ 6667 w 388109"/>
                    <a:gd name="connsiteY1" fmla="*/ 46343 h 109976"/>
                    <a:gd name="connsiteX2" fmla="*/ 6667 w 388109"/>
                    <a:gd name="connsiteY2" fmla="*/ 63634 h 109976"/>
                    <a:gd name="connsiteX3" fmla="*/ 172507 w 388109"/>
                    <a:gd name="connsiteY3" fmla="*/ 107194 h 109976"/>
                    <a:gd name="connsiteX4" fmla="*/ 215602 w 388109"/>
                    <a:gd name="connsiteY4" fmla="*/ 107194 h 109976"/>
                    <a:gd name="connsiteX5" fmla="*/ 381442 w 388109"/>
                    <a:gd name="connsiteY5" fmla="*/ 63634 h 109976"/>
                    <a:gd name="connsiteX6" fmla="*/ 381442 w 388109"/>
                    <a:gd name="connsiteY6" fmla="*/ 46343 h 109976"/>
                    <a:gd name="connsiteX7" fmla="*/ 215602 w 388109"/>
                    <a:gd name="connsiteY7" fmla="*/ 2783 h 109976"/>
                    <a:gd name="connsiteX8" fmla="*/ 172507 w 388109"/>
                    <a:gd name="connsiteY8" fmla="*/ 2783 h 109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8109" h="109976">
                      <a:moveTo>
                        <a:pt x="172507" y="2783"/>
                      </a:moveTo>
                      <a:lnTo>
                        <a:pt x="6667" y="46343"/>
                      </a:lnTo>
                      <a:cubicBezTo>
                        <a:pt x="-2222" y="48678"/>
                        <a:pt x="-2222" y="61298"/>
                        <a:pt x="6667" y="63634"/>
                      </a:cubicBezTo>
                      <a:lnTo>
                        <a:pt x="172507" y="107194"/>
                      </a:lnTo>
                      <a:cubicBezTo>
                        <a:pt x="186633" y="110904"/>
                        <a:pt x="201476" y="110904"/>
                        <a:pt x="215602" y="107194"/>
                      </a:cubicBezTo>
                      <a:lnTo>
                        <a:pt x="381442" y="63634"/>
                      </a:lnTo>
                      <a:cubicBezTo>
                        <a:pt x="390332" y="61298"/>
                        <a:pt x="390332" y="48678"/>
                        <a:pt x="381442" y="46343"/>
                      </a:cubicBezTo>
                      <a:lnTo>
                        <a:pt x="215602" y="2783"/>
                      </a:lnTo>
                      <a:cubicBezTo>
                        <a:pt x="201476" y="-928"/>
                        <a:pt x="186633" y="-928"/>
                        <a:pt x="172507" y="2783"/>
                      </a:cubicBezTo>
                      <a:close/>
                    </a:path>
                  </a:pathLst>
                </a:custGeom>
                <a:solidFill>
                  <a:schemeClr val="accent1"/>
                </a:solidFill>
                <a:ln w="12700" cap="flat">
                  <a:solidFill>
                    <a:schemeClr val="accent2"/>
                  </a:solidFill>
                  <a:prstDash val="solid"/>
                  <a:miter/>
                </a:ln>
              </p:spPr>
              <p:txBody>
                <a:bodyPr rtlCol="0" anchor="ctr"/>
                <a:lstStyle/>
                <a:p>
                  <a:endParaRPr lang="fr-FR"/>
                </a:p>
              </p:txBody>
            </p:sp>
            <p:sp>
              <p:nvSpPr>
                <p:cNvPr id="403" name="Forme libre 196">
                  <a:extLst>
                    <a:ext uri="{FF2B5EF4-FFF2-40B4-BE49-F238E27FC236}">
                      <a16:creationId xmlns:a16="http://schemas.microsoft.com/office/drawing/2014/main" id="{B372FF06-53FF-4A72-6A8A-1E3D7097A552}"/>
                    </a:ext>
                  </a:extLst>
                </p:cNvPr>
                <p:cNvSpPr/>
                <p:nvPr/>
              </p:nvSpPr>
              <p:spPr>
                <a:xfrm>
                  <a:off x="3601921" y="5632353"/>
                  <a:ext cx="240801" cy="71966"/>
                </a:xfrm>
                <a:custGeom>
                  <a:avLst/>
                  <a:gdLst>
                    <a:gd name="connsiteX0" fmla="*/ 234133 w 240801"/>
                    <a:gd name="connsiteY0" fmla="*/ 46343 h 71966"/>
                    <a:gd name="connsiteX1" fmla="*/ 68294 w 240801"/>
                    <a:gd name="connsiteY1" fmla="*/ 2783 h 71966"/>
                    <a:gd name="connsiteX2" fmla="*/ 25199 w 240801"/>
                    <a:gd name="connsiteY2" fmla="*/ 2783 h 71966"/>
                    <a:gd name="connsiteX3" fmla="*/ 0 w 240801"/>
                    <a:gd name="connsiteY3" fmla="*/ 9401 h 71966"/>
                    <a:gd name="connsiteX4" fmla="*/ 34960 w 240801"/>
                    <a:gd name="connsiteY4" fmla="*/ 11116 h 71966"/>
                    <a:gd name="connsiteX5" fmla="*/ 200800 w 240801"/>
                    <a:gd name="connsiteY5" fmla="*/ 54676 h 71966"/>
                    <a:gd name="connsiteX6" fmla="*/ 200800 w 240801"/>
                    <a:gd name="connsiteY6" fmla="*/ 71966 h 71966"/>
                    <a:gd name="connsiteX7" fmla="*/ 234133 w 240801"/>
                    <a:gd name="connsiteY7" fmla="*/ 63633 h 71966"/>
                    <a:gd name="connsiteX8" fmla="*/ 234133 w 240801"/>
                    <a:gd name="connsiteY8" fmla="*/ 46343 h 7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801" h="71966">
                      <a:moveTo>
                        <a:pt x="234133" y="46343"/>
                      </a:moveTo>
                      <a:lnTo>
                        <a:pt x="68294" y="2783"/>
                      </a:lnTo>
                      <a:cubicBezTo>
                        <a:pt x="54168" y="-928"/>
                        <a:pt x="39325" y="-928"/>
                        <a:pt x="25199" y="2783"/>
                      </a:cubicBezTo>
                      <a:lnTo>
                        <a:pt x="0" y="9401"/>
                      </a:lnTo>
                      <a:cubicBezTo>
                        <a:pt x="11616" y="7541"/>
                        <a:pt x="23523" y="8112"/>
                        <a:pt x="34960" y="11116"/>
                      </a:cubicBezTo>
                      <a:lnTo>
                        <a:pt x="200800" y="54676"/>
                      </a:lnTo>
                      <a:cubicBezTo>
                        <a:pt x="209690" y="57011"/>
                        <a:pt x="209690" y="69631"/>
                        <a:pt x="200800" y="71966"/>
                      </a:cubicBezTo>
                      <a:lnTo>
                        <a:pt x="234133" y="63633"/>
                      </a:lnTo>
                      <a:cubicBezTo>
                        <a:pt x="243024" y="61298"/>
                        <a:pt x="243024" y="48678"/>
                        <a:pt x="234133" y="46343"/>
                      </a:cubicBezTo>
                      <a:close/>
                    </a:path>
                  </a:pathLst>
                </a:custGeom>
                <a:solidFill>
                  <a:schemeClr val="accent1"/>
                </a:solidFill>
                <a:ln w="12700" cap="flat">
                  <a:solidFill>
                    <a:schemeClr val="accent2"/>
                  </a:solidFill>
                  <a:prstDash val="solid"/>
                  <a:miter/>
                </a:ln>
              </p:spPr>
              <p:txBody>
                <a:bodyPr rtlCol="0" anchor="ctr"/>
                <a:lstStyle/>
                <a:p>
                  <a:endParaRPr lang="fr-FR"/>
                </a:p>
              </p:txBody>
            </p:sp>
            <p:sp>
              <p:nvSpPr>
                <p:cNvPr id="404" name="Forme libre 197">
                  <a:extLst>
                    <a:ext uri="{FF2B5EF4-FFF2-40B4-BE49-F238E27FC236}">
                      <a16:creationId xmlns:a16="http://schemas.microsoft.com/office/drawing/2014/main" id="{36FCE306-9643-C1F3-D863-7B7AD559E4A4}"/>
                    </a:ext>
                  </a:extLst>
                </p:cNvPr>
                <p:cNvSpPr/>
                <p:nvPr/>
              </p:nvSpPr>
              <p:spPr>
                <a:xfrm>
                  <a:off x="3642417" y="5672908"/>
                  <a:ext cx="69071" cy="125127"/>
                </a:xfrm>
                <a:custGeom>
                  <a:avLst/>
                  <a:gdLst>
                    <a:gd name="connsiteX0" fmla="*/ 62822 w 69071"/>
                    <a:gd name="connsiteY0" fmla="*/ 125128 h 125127"/>
                    <a:gd name="connsiteX1" fmla="*/ 56572 w 69071"/>
                    <a:gd name="connsiteY1" fmla="*/ 118878 h 125127"/>
                    <a:gd name="connsiteX2" fmla="*/ 56572 w 69071"/>
                    <a:gd name="connsiteY2" fmla="*/ 60316 h 125127"/>
                    <a:gd name="connsiteX3" fmla="*/ 2052 w 69071"/>
                    <a:gd name="connsiteY3" fmla="*/ 10880 h 125127"/>
                    <a:gd name="connsiteX4" fmla="*/ 1620 w 69071"/>
                    <a:gd name="connsiteY4" fmla="*/ 2052 h 125127"/>
                    <a:gd name="connsiteX5" fmla="*/ 10448 w 69071"/>
                    <a:gd name="connsiteY5" fmla="*/ 1620 h 125127"/>
                    <a:gd name="connsiteX6" fmla="*/ 67020 w 69071"/>
                    <a:gd name="connsiteY6" fmla="*/ 52916 h 125127"/>
                    <a:gd name="connsiteX7" fmla="*/ 69071 w 69071"/>
                    <a:gd name="connsiteY7" fmla="*/ 57546 h 125127"/>
                    <a:gd name="connsiteX8" fmla="*/ 69071 w 69071"/>
                    <a:gd name="connsiteY8" fmla="*/ 118878 h 125127"/>
                    <a:gd name="connsiteX9" fmla="*/ 62822 w 69071"/>
                    <a:gd name="connsiteY9" fmla="*/ 125128 h 12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071" h="125127">
                      <a:moveTo>
                        <a:pt x="62822" y="125128"/>
                      </a:moveTo>
                      <a:cubicBezTo>
                        <a:pt x="59370" y="125128"/>
                        <a:pt x="56572" y="122329"/>
                        <a:pt x="56572" y="118878"/>
                      </a:cubicBezTo>
                      <a:lnTo>
                        <a:pt x="56572" y="60316"/>
                      </a:lnTo>
                      <a:lnTo>
                        <a:pt x="2052" y="10880"/>
                      </a:lnTo>
                      <a:cubicBezTo>
                        <a:pt x="-505" y="8562"/>
                        <a:pt x="-699" y="4609"/>
                        <a:pt x="1620" y="2052"/>
                      </a:cubicBezTo>
                      <a:cubicBezTo>
                        <a:pt x="3938" y="-505"/>
                        <a:pt x="7891" y="-699"/>
                        <a:pt x="10448" y="1620"/>
                      </a:cubicBezTo>
                      <a:lnTo>
                        <a:pt x="67020" y="52916"/>
                      </a:lnTo>
                      <a:cubicBezTo>
                        <a:pt x="68326" y="54101"/>
                        <a:pt x="69071" y="55782"/>
                        <a:pt x="69071" y="57546"/>
                      </a:cubicBezTo>
                      <a:lnTo>
                        <a:pt x="69071" y="118878"/>
                      </a:lnTo>
                      <a:cubicBezTo>
                        <a:pt x="69071" y="122329"/>
                        <a:pt x="66273" y="125128"/>
                        <a:pt x="62822" y="125128"/>
                      </a:cubicBezTo>
                      <a:close/>
                    </a:path>
                  </a:pathLst>
                </a:custGeom>
                <a:solidFill>
                  <a:schemeClr val="accent2"/>
                </a:solidFill>
                <a:ln w="800" cap="flat">
                  <a:noFill/>
                  <a:prstDash val="solid"/>
                  <a:miter/>
                </a:ln>
              </p:spPr>
              <p:txBody>
                <a:bodyPr rtlCol="0" anchor="ctr"/>
                <a:lstStyle/>
                <a:p>
                  <a:endParaRPr lang="fr-FR"/>
                </a:p>
              </p:txBody>
            </p:sp>
            <p:sp>
              <p:nvSpPr>
                <p:cNvPr id="426" name="Forme libre 198">
                  <a:extLst>
                    <a:ext uri="{FF2B5EF4-FFF2-40B4-BE49-F238E27FC236}">
                      <a16:creationId xmlns:a16="http://schemas.microsoft.com/office/drawing/2014/main" id="{8C69B212-4A86-0327-13CD-9E624965D67D}"/>
                    </a:ext>
                  </a:extLst>
                </p:cNvPr>
                <p:cNvSpPr/>
                <p:nvPr/>
              </p:nvSpPr>
              <p:spPr>
                <a:xfrm>
                  <a:off x="3687253" y="5772654"/>
                  <a:ext cx="35970" cy="54281"/>
                </a:xfrm>
                <a:custGeom>
                  <a:avLst/>
                  <a:gdLst>
                    <a:gd name="connsiteX0" fmla="*/ 35970 w 35970"/>
                    <a:gd name="connsiteY0" fmla="*/ 54282 h 54281"/>
                    <a:gd name="connsiteX1" fmla="*/ 0 w 35970"/>
                    <a:gd name="connsiteY1" fmla="*/ 54282 h 54281"/>
                    <a:gd name="connsiteX2" fmla="*/ 17985 w 35970"/>
                    <a:gd name="connsiteY2" fmla="*/ 0 h 54281"/>
                    <a:gd name="connsiteX3" fmla="*/ 35970 w 35970"/>
                    <a:gd name="connsiteY3" fmla="*/ 54282 h 54281"/>
                  </a:gdLst>
                  <a:ahLst/>
                  <a:cxnLst>
                    <a:cxn ang="0">
                      <a:pos x="connsiteX0" y="connsiteY0"/>
                    </a:cxn>
                    <a:cxn ang="0">
                      <a:pos x="connsiteX1" y="connsiteY1"/>
                    </a:cxn>
                    <a:cxn ang="0">
                      <a:pos x="connsiteX2" y="connsiteY2"/>
                    </a:cxn>
                    <a:cxn ang="0">
                      <a:pos x="connsiteX3" y="connsiteY3"/>
                    </a:cxn>
                  </a:cxnLst>
                  <a:rect l="l" t="t" r="r" b="b"/>
                  <a:pathLst>
                    <a:path w="35970" h="54281">
                      <a:moveTo>
                        <a:pt x="35970" y="54282"/>
                      </a:moveTo>
                      <a:lnTo>
                        <a:pt x="0" y="54282"/>
                      </a:lnTo>
                      <a:cubicBezTo>
                        <a:pt x="0" y="54282"/>
                        <a:pt x="0" y="0"/>
                        <a:pt x="17985" y="0"/>
                      </a:cubicBezTo>
                      <a:cubicBezTo>
                        <a:pt x="35970" y="0"/>
                        <a:pt x="35970" y="54282"/>
                        <a:pt x="35970" y="54282"/>
                      </a:cubicBezTo>
                      <a:close/>
                    </a:path>
                  </a:pathLst>
                </a:custGeom>
                <a:solidFill>
                  <a:schemeClr val="accent2"/>
                </a:solidFill>
                <a:ln w="800" cap="flat">
                  <a:noFill/>
                  <a:prstDash val="solid"/>
                  <a:miter/>
                </a:ln>
              </p:spPr>
              <p:txBody>
                <a:bodyPr rtlCol="0" anchor="ctr"/>
                <a:lstStyle/>
                <a:p>
                  <a:endParaRPr lang="fr-FR"/>
                </a:p>
              </p:txBody>
            </p:sp>
          </p:grpSp>
        </p:grpSp>
        <p:sp>
          <p:nvSpPr>
            <p:cNvPr id="377" name="Forme libre 199">
              <a:extLst>
                <a:ext uri="{FF2B5EF4-FFF2-40B4-BE49-F238E27FC236}">
                  <a16:creationId xmlns:a16="http://schemas.microsoft.com/office/drawing/2014/main" id="{54F1694C-1AD4-3C24-8D05-5FF439E351D2}"/>
                </a:ext>
              </a:extLst>
            </p:cNvPr>
            <p:cNvSpPr/>
            <p:nvPr/>
          </p:nvSpPr>
          <p:spPr>
            <a:xfrm>
              <a:off x="3512834" y="5901206"/>
              <a:ext cx="29728" cy="100846"/>
            </a:xfrm>
            <a:custGeom>
              <a:avLst/>
              <a:gdLst>
                <a:gd name="connsiteX0" fmla="*/ 29728 w 29728"/>
                <a:gd name="connsiteY0" fmla="*/ 85250 h 100846"/>
                <a:gd name="connsiteX1" fmla="*/ 0 w 29728"/>
                <a:gd name="connsiteY1" fmla="*/ 100847 h 100846"/>
                <a:gd name="connsiteX2" fmla="*/ 0 w 29728"/>
                <a:gd name="connsiteY2" fmla="*/ 0 h 100846"/>
                <a:gd name="connsiteX3" fmla="*/ 29728 w 29728"/>
                <a:gd name="connsiteY3" fmla="*/ 0 h 100846"/>
              </a:gdLst>
              <a:ahLst/>
              <a:cxnLst>
                <a:cxn ang="0">
                  <a:pos x="connsiteX0" y="connsiteY0"/>
                </a:cxn>
                <a:cxn ang="0">
                  <a:pos x="connsiteX1" y="connsiteY1"/>
                </a:cxn>
                <a:cxn ang="0">
                  <a:pos x="connsiteX2" y="connsiteY2"/>
                </a:cxn>
                <a:cxn ang="0">
                  <a:pos x="connsiteX3" y="connsiteY3"/>
                </a:cxn>
              </a:cxnLst>
              <a:rect l="l" t="t" r="r" b="b"/>
              <a:pathLst>
                <a:path w="29728" h="100846">
                  <a:moveTo>
                    <a:pt x="29728" y="85250"/>
                  </a:moveTo>
                  <a:lnTo>
                    <a:pt x="0" y="100847"/>
                  </a:lnTo>
                  <a:lnTo>
                    <a:pt x="0" y="0"/>
                  </a:lnTo>
                  <a:lnTo>
                    <a:pt x="29728" y="0"/>
                  </a:lnTo>
                  <a:close/>
                </a:path>
              </a:pathLst>
            </a:custGeom>
            <a:solidFill>
              <a:schemeClr val="tx2">
                <a:lumMod val="60000"/>
                <a:lumOff val="40000"/>
              </a:schemeClr>
            </a:solidFill>
            <a:ln w="800" cap="flat">
              <a:noFill/>
              <a:prstDash val="solid"/>
              <a:miter/>
            </a:ln>
          </p:spPr>
          <p:txBody>
            <a:bodyPr rtlCol="0" anchor="ctr"/>
            <a:lstStyle/>
            <a:p>
              <a:endParaRPr lang="fr-FR"/>
            </a:p>
          </p:txBody>
        </p:sp>
      </p:grpSp>
      <p:sp>
        <p:nvSpPr>
          <p:cNvPr id="450" name="ZoneTexte 449">
            <a:extLst>
              <a:ext uri="{FF2B5EF4-FFF2-40B4-BE49-F238E27FC236}">
                <a16:creationId xmlns:a16="http://schemas.microsoft.com/office/drawing/2014/main" id="{0BE54890-0B9E-3A38-2080-1A4A2C4B40E8}"/>
              </a:ext>
            </a:extLst>
          </p:cNvPr>
          <p:cNvSpPr txBox="1"/>
          <p:nvPr/>
        </p:nvSpPr>
        <p:spPr>
          <a:xfrm>
            <a:off x="3668130" y="3607913"/>
            <a:ext cx="1105404" cy="664194"/>
          </a:xfrm>
          <a:prstGeom prst="wedgeRectCallout">
            <a:avLst>
              <a:gd name="adj1" fmla="val 40206"/>
              <a:gd name="adj2" fmla="val 30754"/>
            </a:avLst>
          </a:prstGeom>
          <a:solidFill>
            <a:srgbClr val="EBC49D">
              <a:alpha val="17000"/>
            </a:srgbClr>
          </a:solidFill>
        </p:spPr>
        <p:txBody>
          <a:bodyPr wrap="square" lIns="72000" tIns="36000" rIns="36000" bIns="36000" anchor="ctr">
            <a:noAutofit/>
          </a:bodyPr>
          <a:lstStyle/>
          <a:p>
            <a:pPr algn="just">
              <a:lnSpc>
                <a:spcPct val="90000"/>
              </a:lnSpc>
            </a:pPr>
            <a:r>
              <a:rPr lang="fr-FR" sz="800" i="1">
                <a:solidFill>
                  <a:srgbClr val="7E523A"/>
                </a:solidFill>
                <a:latin typeface="Times New Roman" panose="02020603050405020304" pitchFamily="18" charset="0"/>
                <a:cs typeface="Times New Roman" panose="02020603050405020304" pitchFamily="18" charset="0"/>
              </a:rPr>
              <a:t>Le tiers accompagne le salarié à l’identification du projet de reconversion ou de formation</a:t>
            </a:r>
          </a:p>
        </p:txBody>
      </p:sp>
      <p:grpSp>
        <p:nvGrpSpPr>
          <p:cNvPr id="452" name="Graphique 330">
            <a:extLst>
              <a:ext uri="{FF2B5EF4-FFF2-40B4-BE49-F238E27FC236}">
                <a16:creationId xmlns:a16="http://schemas.microsoft.com/office/drawing/2014/main" id="{29926C75-4204-8C95-E951-CA4B6B8779B0}"/>
              </a:ext>
            </a:extLst>
          </p:cNvPr>
          <p:cNvGrpSpPr/>
          <p:nvPr/>
        </p:nvGrpSpPr>
        <p:grpSpPr>
          <a:xfrm>
            <a:off x="1109343" y="5123848"/>
            <a:ext cx="297437" cy="297418"/>
            <a:chOff x="1382513" y="2948632"/>
            <a:chExt cx="770415" cy="770365"/>
          </a:xfrm>
        </p:grpSpPr>
        <p:grpSp>
          <p:nvGrpSpPr>
            <p:cNvPr id="453" name="Graphique 330">
              <a:extLst>
                <a:ext uri="{FF2B5EF4-FFF2-40B4-BE49-F238E27FC236}">
                  <a16:creationId xmlns:a16="http://schemas.microsoft.com/office/drawing/2014/main" id="{F0F17143-9877-C55D-2D30-C0DC2CD2FB2E}"/>
                </a:ext>
              </a:extLst>
            </p:cNvPr>
            <p:cNvGrpSpPr/>
            <p:nvPr/>
          </p:nvGrpSpPr>
          <p:grpSpPr>
            <a:xfrm>
              <a:off x="1394600" y="2960669"/>
              <a:ext cx="746291" cy="746291"/>
              <a:chOff x="1394600" y="2960669"/>
              <a:chExt cx="746291" cy="746291"/>
            </a:xfrm>
          </p:grpSpPr>
          <p:sp>
            <p:nvSpPr>
              <p:cNvPr id="463" name="Forme libre 333">
                <a:extLst>
                  <a:ext uri="{FF2B5EF4-FFF2-40B4-BE49-F238E27FC236}">
                    <a16:creationId xmlns:a16="http://schemas.microsoft.com/office/drawing/2014/main" id="{F45F2765-7AE1-C6FC-43D0-776BCA1BC7D6}"/>
                  </a:ext>
                </a:extLst>
              </p:cNvPr>
              <p:cNvSpPr/>
              <p:nvPr/>
            </p:nvSpPr>
            <p:spPr>
              <a:xfrm rot="-2700000">
                <a:off x="1739372" y="3305532"/>
                <a:ext cx="56565" cy="56565"/>
              </a:xfrm>
              <a:custGeom>
                <a:avLst/>
                <a:gdLst>
                  <a:gd name="connsiteX0" fmla="*/ 56565 w 56565"/>
                  <a:gd name="connsiteY0" fmla="*/ 28283 h 56565"/>
                  <a:gd name="connsiteX1" fmla="*/ 28282 w 56565"/>
                  <a:gd name="connsiteY1" fmla="*/ 56565 h 56565"/>
                  <a:gd name="connsiteX2" fmla="*/ 0 w 56565"/>
                  <a:gd name="connsiteY2" fmla="*/ 28283 h 56565"/>
                  <a:gd name="connsiteX3" fmla="*/ 28282 w 56565"/>
                  <a:gd name="connsiteY3" fmla="*/ 0 h 56565"/>
                  <a:gd name="connsiteX4" fmla="*/ 56565 w 56565"/>
                  <a:gd name="connsiteY4" fmla="*/ 28283 h 56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65" h="56565">
                    <a:moveTo>
                      <a:pt x="56565" y="28283"/>
                    </a:moveTo>
                    <a:cubicBezTo>
                      <a:pt x="56565" y="43903"/>
                      <a:pt x="43902" y="56565"/>
                      <a:pt x="28282" y="56565"/>
                    </a:cubicBezTo>
                    <a:cubicBezTo>
                      <a:pt x="12662" y="56565"/>
                      <a:pt x="0" y="43903"/>
                      <a:pt x="0" y="28283"/>
                    </a:cubicBezTo>
                    <a:cubicBezTo>
                      <a:pt x="0" y="12663"/>
                      <a:pt x="12662" y="0"/>
                      <a:pt x="28282" y="0"/>
                    </a:cubicBezTo>
                    <a:cubicBezTo>
                      <a:pt x="43902" y="0"/>
                      <a:pt x="56565" y="12663"/>
                      <a:pt x="56565" y="28283"/>
                    </a:cubicBezTo>
                    <a:close/>
                  </a:path>
                </a:pathLst>
              </a:custGeom>
              <a:solidFill>
                <a:srgbClr val="E0E9F0"/>
              </a:solidFill>
              <a:ln w="499" cap="flat">
                <a:noFill/>
                <a:prstDash val="solid"/>
                <a:miter/>
              </a:ln>
            </p:spPr>
            <p:txBody>
              <a:bodyPr rtlCol="0" anchor="ctr"/>
              <a:lstStyle/>
              <a:p>
                <a:endParaRPr lang="fr-FR"/>
              </a:p>
            </p:txBody>
          </p:sp>
          <p:sp>
            <p:nvSpPr>
              <p:cNvPr id="464" name="Forme libre 334">
                <a:extLst>
                  <a:ext uri="{FF2B5EF4-FFF2-40B4-BE49-F238E27FC236}">
                    <a16:creationId xmlns:a16="http://schemas.microsoft.com/office/drawing/2014/main" id="{D18608D9-A065-38C7-7D1D-AEEB127B569E}"/>
                  </a:ext>
                </a:extLst>
              </p:cNvPr>
              <p:cNvSpPr/>
              <p:nvPr/>
            </p:nvSpPr>
            <p:spPr>
              <a:xfrm>
                <a:off x="1635339" y="3201408"/>
                <a:ext cx="264813" cy="264813"/>
              </a:xfrm>
              <a:custGeom>
                <a:avLst/>
                <a:gdLst>
                  <a:gd name="connsiteX0" fmla="*/ 264813 w 264813"/>
                  <a:gd name="connsiteY0" fmla="*/ 132407 h 264813"/>
                  <a:gd name="connsiteX1" fmla="*/ 132407 w 264813"/>
                  <a:gd name="connsiteY1" fmla="*/ 264813 h 264813"/>
                  <a:gd name="connsiteX2" fmla="*/ 0 w 264813"/>
                  <a:gd name="connsiteY2" fmla="*/ 132407 h 264813"/>
                  <a:gd name="connsiteX3" fmla="*/ 132407 w 264813"/>
                  <a:gd name="connsiteY3" fmla="*/ 0 h 264813"/>
                  <a:gd name="connsiteX4" fmla="*/ 264813 w 264813"/>
                  <a:gd name="connsiteY4" fmla="*/ 132407 h 264813"/>
                  <a:gd name="connsiteX5" fmla="*/ 160693 w 264813"/>
                  <a:gd name="connsiteY5" fmla="*/ 132407 h 264813"/>
                  <a:gd name="connsiteX6" fmla="*/ 132407 w 264813"/>
                  <a:gd name="connsiteY6" fmla="*/ 104120 h 264813"/>
                  <a:gd name="connsiteX7" fmla="*/ 104120 w 264813"/>
                  <a:gd name="connsiteY7" fmla="*/ 132407 h 264813"/>
                  <a:gd name="connsiteX8" fmla="*/ 132407 w 264813"/>
                  <a:gd name="connsiteY8" fmla="*/ 160693 h 264813"/>
                  <a:gd name="connsiteX9" fmla="*/ 160693 w 264813"/>
                  <a:gd name="connsiteY9" fmla="*/ 132407 h 264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4813" h="264813">
                    <a:moveTo>
                      <a:pt x="264813" y="132407"/>
                    </a:moveTo>
                    <a:cubicBezTo>
                      <a:pt x="264813" y="205531"/>
                      <a:pt x="205531" y="264813"/>
                      <a:pt x="132407" y="264813"/>
                    </a:cubicBezTo>
                    <a:cubicBezTo>
                      <a:pt x="59282" y="264813"/>
                      <a:pt x="0" y="205531"/>
                      <a:pt x="0" y="132407"/>
                    </a:cubicBezTo>
                    <a:cubicBezTo>
                      <a:pt x="0" y="59282"/>
                      <a:pt x="59282" y="0"/>
                      <a:pt x="132407" y="0"/>
                    </a:cubicBezTo>
                    <a:cubicBezTo>
                      <a:pt x="205531" y="0"/>
                      <a:pt x="264813" y="59282"/>
                      <a:pt x="264813" y="132407"/>
                    </a:cubicBezTo>
                    <a:close/>
                    <a:moveTo>
                      <a:pt x="160693" y="132407"/>
                    </a:moveTo>
                    <a:cubicBezTo>
                      <a:pt x="160693" y="116759"/>
                      <a:pt x="148004" y="104120"/>
                      <a:pt x="132407" y="104120"/>
                    </a:cubicBezTo>
                    <a:cubicBezTo>
                      <a:pt x="116809" y="104120"/>
                      <a:pt x="104120" y="116809"/>
                      <a:pt x="104120" y="132407"/>
                    </a:cubicBezTo>
                    <a:cubicBezTo>
                      <a:pt x="104120" y="148055"/>
                      <a:pt x="116809" y="160693"/>
                      <a:pt x="132407" y="160693"/>
                    </a:cubicBezTo>
                    <a:cubicBezTo>
                      <a:pt x="148055" y="160693"/>
                      <a:pt x="160693" y="148055"/>
                      <a:pt x="160693" y="132407"/>
                    </a:cubicBezTo>
                    <a:close/>
                  </a:path>
                </a:pathLst>
              </a:custGeom>
              <a:solidFill>
                <a:schemeClr val="bg2"/>
              </a:solidFill>
              <a:ln w="499" cap="flat">
                <a:noFill/>
                <a:prstDash val="solid"/>
                <a:miter/>
              </a:ln>
            </p:spPr>
            <p:txBody>
              <a:bodyPr rtlCol="0" anchor="ctr"/>
              <a:lstStyle/>
              <a:p>
                <a:endParaRPr lang="fr-FR"/>
              </a:p>
            </p:txBody>
          </p:sp>
          <p:sp>
            <p:nvSpPr>
              <p:cNvPr id="465" name="Forme libre 335">
                <a:extLst>
                  <a:ext uri="{FF2B5EF4-FFF2-40B4-BE49-F238E27FC236}">
                    <a16:creationId xmlns:a16="http://schemas.microsoft.com/office/drawing/2014/main" id="{952A078B-BE44-EA93-695E-96FD54E86319}"/>
                  </a:ext>
                </a:extLst>
              </p:cNvPr>
              <p:cNvSpPr/>
              <p:nvPr/>
            </p:nvSpPr>
            <p:spPr>
              <a:xfrm>
                <a:off x="1514969" y="3081038"/>
                <a:ext cx="505552" cy="505552"/>
              </a:xfrm>
              <a:custGeom>
                <a:avLst/>
                <a:gdLst>
                  <a:gd name="connsiteX0" fmla="*/ 385183 w 505552"/>
                  <a:gd name="connsiteY0" fmla="*/ 252776 h 505552"/>
                  <a:gd name="connsiteX1" fmla="*/ 252776 w 505552"/>
                  <a:gd name="connsiteY1" fmla="*/ 120370 h 505552"/>
                  <a:gd name="connsiteX2" fmla="*/ 120370 w 505552"/>
                  <a:gd name="connsiteY2" fmla="*/ 252776 h 505552"/>
                  <a:gd name="connsiteX3" fmla="*/ 252776 w 505552"/>
                  <a:gd name="connsiteY3" fmla="*/ 385183 h 505552"/>
                  <a:gd name="connsiteX4" fmla="*/ 385183 w 505552"/>
                  <a:gd name="connsiteY4" fmla="*/ 252776 h 505552"/>
                  <a:gd name="connsiteX5" fmla="*/ 252776 w 505552"/>
                  <a:gd name="connsiteY5" fmla="*/ 0 h 505552"/>
                  <a:gd name="connsiteX6" fmla="*/ 505552 w 505552"/>
                  <a:gd name="connsiteY6" fmla="*/ 252776 h 505552"/>
                  <a:gd name="connsiteX7" fmla="*/ 252776 w 505552"/>
                  <a:gd name="connsiteY7" fmla="*/ 505552 h 505552"/>
                  <a:gd name="connsiteX8" fmla="*/ 0 w 505552"/>
                  <a:gd name="connsiteY8" fmla="*/ 252776 h 505552"/>
                  <a:gd name="connsiteX9" fmla="*/ 252776 w 505552"/>
                  <a:gd name="connsiteY9" fmla="*/ 0 h 505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552" h="505552">
                    <a:moveTo>
                      <a:pt x="385183" y="252776"/>
                    </a:moveTo>
                    <a:cubicBezTo>
                      <a:pt x="385183" y="179652"/>
                      <a:pt x="325901" y="120370"/>
                      <a:pt x="252776" y="120370"/>
                    </a:cubicBezTo>
                    <a:cubicBezTo>
                      <a:pt x="179652" y="120370"/>
                      <a:pt x="120370" y="179652"/>
                      <a:pt x="120370" y="252776"/>
                    </a:cubicBezTo>
                    <a:cubicBezTo>
                      <a:pt x="120370" y="325901"/>
                      <a:pt x="179652" y="385183"/>
                      <a:pt x="252776" y="385183"/>
                    </a:cubicBezTo>
                    <a:cubicBezTo>
                      <a:pt x="325901" y="385183"/>
                      <a:pt x="385183" y="325901"/>
                      <a:pt x="385183" y="252776"/>
                    </a:cubicBezTo>
                    <a:close/>
                    <a:moveTo>
                      <a:pt x="252776" y="0"/>
                    </a:moveTo>
                    <a:cubicBezTo>
                      <a:pt x="392355" y="0"/>
                      <a:pt x="505552" y="113198"/>
                      <a:pt x="505552" y="252776"/>
                    </a:cubicBezTo>
                    <a:cubicBezTo>
                      <a:pt x="505552" y="392355"/>
                      <a:pt x="392355" y="505552"/>
                      <a:pt x="252776" y="505552"/>
                    </a:cubicBezTo>
                    <a:cubicBezTo>
                      <a:pt x="113198" y="505552"/>
                      <a:pt x="0" y="392355"/>
                      <a:pt x="0" y="252776"/>
                    </a:cubicBezTo>
                    <a:cubicBezTo>
                      <a:pt x="0" y="113198"/>
                      <a:pt x="113198" y="0"/>
                      <a:pt x="252776" y="0"/>
                    </a:cubicBezTo>
                    <a:close/>
                  </a:path>
                </a:pathLst>
              </a:custGeom>
              <a:solidFill>
                <a:srgbClr val="E0E9F0"/>
              </a:solidFill>
              <a:ln w="499" cap="flat">
                <a:noFill/>
                <a:prstDash val="solid"/>
                <a:miter/>
              </a:ln>
            </p:spPr>
            <p:txBody>
              <a:bodyPr rtlCol="0" anchor="ctr"/>
              <a:lstStyle/>
              <a:p>
                <a:endParaRPr lang="fr-FR"/>
              </a:p>
            </p:txBody>
          </p:sp>
          <p:sp>
            <p:nvSpPr>
              <p:cNvPr id="466" name="Forme libre 336">
                <a:extLst>
                  <a:ext uri="{FF2B5EF4-FFF2-40B4-BE49-F238E27FC236}">
                    <a16:creationId xmlns:a16="http://schemas.microsoft.com/office/drawing/2014/main" id="{ABA4A73F-D8D6-3AA4-1DF8-393A1601A8C8}"/>
                  </a:ext>
                </a:extLst>
              </p:cNvPr>
              <p:cNvSpPr/>
              <p:nvPr/>
            </p:nvSpPr>
            <p:spPr>
              <a:xfrm>
                <a:off x="1394600" y="2960669"/>
                <a:ext cx="746291" cy="746291"/>
              </a:xfrm>
              <a:custGeom>
                <a:avLst/>
                <a:gdLst>
                  <a:gd name="connsiteX0" fmla="*/ 373146 w 746291"/>
                  <a:gd name="connsiteY0" fmla="*/ 0 h 746291"/>
                  <a:gd name="connsiteX1" fmla="*/ 746292 w 746291"/>
                  <a:gd name="connsiteY1" fmla="*/ 373146 h 746291"/>
                  <a:gd name="connsiteX2" fmla="*/ 373146 w 746291"/>
                  <a:gd name="connsiteY2" fmla="*/ 746292 h 746291"/>
                  <a:gd name="connsiteX3" fmla="*/ 0 w 746291"/>
                  <a:gd name="connsiteY3" fmla="*/ 373146 h 746291"/>
                  <a:gd name="connsiteX4" fmla="*/ 373146 w 746291"/>
                  <a:gd name="connsiteY4" fmla="*/ 0 h 746291"/>
                  <a:gd name="connsiteX5" fmla="*/ 625922 w 746291"/>
                  <a:gd name="connsiteY5" fmla="*/ 373146 h 746291"/>
                  <a:gd name="connsiteX6" fmla="*/ 373146 w 746291"/>
                  <a:gd name="connsiteY6" fmla="*/ 120370 h 746291"/>
                  <a:gd name="connsiteX7" fmla="*/ 120370 w 746291"/>
                  <a:gd name="connsiteY7" fmla="*/ 373146 h 746291"/>
                  <a:gd name="connsiteX8" fmla="*/ 373146 w 746291"/>
                  <a:gd name="connsiteY8" fmla="*/ 625922 h 746291"/>
                  <a:gd name="connsiteX9" fmla="*/ 625922 w 746291"/>
                  <a:gd name="connsiteY9" fmla="*/ 373146 h 746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6291" h="746291">
                    <a:moveTo>
                      <a:pt x="373146" y="0"/>
                    </a:moveTo>
                    <a:cubicBezTo>
                      <a:pt x="579229" y="0"/>
                      <a:pt x="746292" y="167063"/>
                      <a:pt x="746292" y="373146"/>
                    </a:cubicBezTo>
                    <a:cubicBezTo>
                      <a:pt x="746292" y="579229"/>
                      <a:pt x="579229" y="746292"/>
                      <a:pt x="373146" y="746292"/>
                    </a:cubicBezTo>
                    <a:cubicBezTo>
                      <a:pt x="167063" y="746292"/>
                      <a:pt x="0" y="579229"/>
                      <a:pt x="0" y="373146"/>
                    </a:cubicBezTo>
                    <a:cubicBezTo>
                      <a:pt x="0" y="167063"/>
                      <a:pt x="167063" y="0"/>
                      <a:pt x="373146" y="0"/>
                    </a:cubicBezTo>
                    <a:close/>
                    <a:moveTo>
                      <a:pt x="625922" y="373146"/>
                    </a:moveTo>
                    <a:cubicBezTo>
                      <a:pt x="625922" y="233567"/>
                      <a:pt x="512724" y="120370"/>
                      <a:pt x="373146" y="120370"/>
                    </a:cubicBezTo>
                    <a:cubicBezTo>
                      <a:pt x="233567" y="120370"/>
                      <a:pt x="120370" y="233567"/>
                      <a:pt x="120370" y="373146"/>
                    </a:cubicBezTo>
                    <a:cubicBezTo>
                      <a:pt x="120370" y="512724"/>
                      <a:pt x="233567" y="625922"/>
                      <a:pt x="373146" y="625922"/>
                    </a:cubicBezTo>
                    <a:cubicBezTo>
                      <a:pt x="512724" y="625922"/>
                      <a:pt x="625922" y="512724"/>
                      <a:pt x="625922" y="373146"/>
                    </a:cubicBezTo>
                    <a:close/>
                  </a:path>
                </a:pathLst>
              </a:custGeom>
              <a:solidFill>
                <a:schemeClr val="accent1">
                  <a:lumMod val="60000"/>
                  <a:lumOff val="40000"/>
                </a:schemeClr>
              </a:solidFill>
              <a:ln w="499" cap="flat">
                <a:noFill/>
                <a:prstDash val="solid"/>
                <a:miter/>
              </a:ln>
            </p:spPr>
            <p:txBody>
              <a:bodyPr rtlCol="0" anchor="ctr"/>
              <a:lstStyle/>
              <a:p>
                <a:endParaRPr lang="fr-FR"/>
              </a:p>
            </p:txBody>
          </p:sp>
        </p:grpSp>
        <p:grpSp>
          <p:nvGrpSpPr>
            <p:cNvPr id="454" name="Graphique 330">
              <a:extLst>
                <a:ext uri="{FF2B5EF4-FFF2-40B4-BE49-F238E27FC236}">
                  <a16:creationId xmlns:a16="http://schemas.microsoft.com/office/drawing/2014/main" id="{085CAE84-3B4C-20FB-DD7B-EF511C8606CE}"/>
                </a:ext>
              </a:extLst>
            </p:cNvPr>
            <p:cNvGrpSpPr/>
            <p:nvPr/>
          </p:nvGrpSpPr>
          <p:grpSpPr>
            <a:xfrm>
              <a:off x="1382513" y="2948632"/>
              <a:ext cx="770415" cy="770365"/>
              <a:chOff x="1382513" y="2948632"/>
              <a:chExt cx="770415" cy="770365"/>
            </a:xfrm>
            <a:solidFill>
              <a:srgbClr val="333333"/>
            </a:solidFill>
          </p:grpSpPr>
          <p:sp>
            <p:nvSpPr>
              <p:cNvPr id="455" name="Forme libre 338">
                <a:extLst>
                  <a:ext uri="{FF2B5EF4-FFF2-40B4-BE49-F238E27FC236}">
                    <a16:creationId xmlns:a16="http://schemas.microsoft.com/office/drawing/2014/main" id="{3ECAE221-115F-C956-3598-857BB459ED80}"/>
                  </a:ext>
                </a:extLst>
              </p:cNvPr>
              <p:cNvSpPr/>
              <p:nvPr/>
            </p:nvSpPr>
            <p:spPr>
              <a:xfrm>
                <a:off x="1382513" y="2948632"/>
                <a:ext cx="770415" cy="770365"/>
              </a:xfrm>
              <a:custGeom>
                <a:avLst/>
                <a:gdLst>
                  <a:gd name="connsiteX0" fmla="*/ 385233 w 770415"/>
                  <a:gd name="connsiteY0" fmla="*/ 770365 h 770365"/>
                  <a:gd name="connsiteX1" fmla="*/ 235272 w 770415"/>
                  <a:gd name="connsiteY1" fmla="*/ 740072 h 770365"/>
                  <a:gd name="connsiteX2" fmla="*/ 112847 w 770415"/>
                  <a:gd name="connsiteY2" fmla="*/ 657519 h 770365"/>
                  <a:gd name="connsiteX3" fmla="*/ 30293 w 770415"/>
                  <a:gd name="connsiteY3" fmla="*/ 535093 h 770365"/>
                  <a:gd name="connsiteX4" fmla="*/ 0 w 770415"/>
                  <a:gd name="connsiteY4" fmla="*/ 385133 h 770365"/>
                  <a:gd name="connsiteX5" fmla="*/ 30293 w 770415"/>
                  <a:gd name="connsiteY5" fmla="*/ 235172 h 770365"/>
                  <a:gd name="connsiteX6" fmla="*/ 112847 w 770415"/>
                  <a:gd name="connsiteY6" fmla="*/ 112746 h 770365"/>
                  <a:gd name="connsiteX7" fmla="*/ 235272 w 770415"/>
                  <a:gd name="connsiteY7" fmla="*/ 30293 h 770365"/>
                  <a:gd name="connsiteX8" fmla="*/ 385233 w 770415"/>
                  <a:gd name="connsiteY8" fmla="*/ 0 h 770365"/>
                  <a:gd name="connsiteX9" fmla="*/ 535143 w 770415"/>
                  <a:gd name="connsiteY9" fmla="*/ 30293 h 770365"/>
                  <a:gd name="connsiteX10" fmla="*/ 657569 w 770415"/>
                  <a:gd name="connsiteY10" fmla="*/ 112847 h 770365"/>
                  <a:gd name="connsiteX11" fmla="*/ 740123 w 770415"/>
                  <a:gd name="connsiteY11" fmla="*/ 235272 h 770365"/>
                  <a:gd name="connsiteX12" fmla="*/ 770416 w 770415"/>
                  <a:gd name="connsiteY12" fmla="*/ 385233 h 770365"/>
                  <a:gd name="connsiteX13" fmla="*/ 740123 w 770415"/>
                  <a:gd name="connsiteY13" fmla="*/ 535143 h 770365"/>
                  <a:gd name="connsiteX14" fmla="*/ 657569 w 770415"/>
                  <a:gd name="connsiteY14" fmla="*/ 657569 h 770365"/>
                  <a:gd name="connsiteX15" fmla="*/ 535143 w 770415"/>
                  <a:gd name="connsiteY15" fmla="*/ 740123 h 770365"/>
                  <a:gd name="connsiteX16" fmla="*/ 385233 w 770415"/>
                  <a:gd name="connsiteY16" fmla="*/ 770365 h 770365"/>
                  <a:gd name="connsiteX17" fmla="*/ 385233 w 770415"/>
                  <a:gd name="connsiteY17" fmla="*/ 24074 h 770365"/>
                  <a:gd name="connsiteX18" fmla="*/ 24124 w 770415"/>
                  <a:gd name="connsiteY18" fmla="*/ 385183 h 770365"/>
                  <a:gd name="connsiteX19" fmla="*/ 385233 w 770415"/>
                  <a:gd name="connsiteY19" fmla="*/ 746292 h 770365"/>
                  <a:gd name="connsiteX20" fmla="*/ 746342 w 770415"/>
                  <a:gd name="connsiteY20" fmla="*/ 385183 h 770365"/>
                  <a:gd name="connsiteX21" fmla="*/ 385233 w 770415"/>
                  <a:gd name="connsiteY21" fmla="*/ 24074 h 770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70415" h="770365">
                    <a:moveTo>
                      <a:pt x="385233" y="770365"/>
                    </a:moveTo>
                    <a:cubicBezTo>
                      <a:pt x="333223" y="770365"/>
                      <a:pt x="282768" y="760184"/>
                      <a:pt x="235272" y="740072"/>
                    </a:cubicBezTo>
                    <a:cubicBezTo>
                      <a:pt x="189382" y="720663"/>
                      <a:pt x="148205" y="692878"/>
                      <a:pt x="112847" y="657519"/>
                    </a:cubicBezTo>
                    <a:cubicBezTo>
                      <a:pt x="77488" y="622160"/>
                      <a:pt x="49703" y="580934"/>
                      <a:pt x="30293" y="535093"/>
                    </a:cubicBezTo>
                    <a:cubicBezTo>
                      <a:pt x="10231" y="487597"/>
                      <a:pt x="0" y="437142"/>
                      <a:pt x="0" y="385133"/>
                    </a:cubicBezTo>
                    <a:cubicBezTo>
                      <a:pt x="0" y="333123"/>
                      <a:pt x="10181" y="282668"/>
                      <a:pt x="30293" y="235172"/>
                    </a:cubicBezTo>
                    <a:cubicBezTo>
                      <a:pt x="49703" y="189281"/>
                      <a:pt x="77438" y="148105"/>
                      <a:pt x="112847" y="112746"/>
                    </a:cubicBezTo>
                    <a:cubicBezTo>
                      <a:pt x="148255" y="77388"/>
                      <a:pt x="189432" y="49652"/>
                      <a:pt x="235272" y="30293"/>
                    </a:cubicBezTo>
                    <a:cubicBezTo>
                      <a:pt x="282768" y="10231"/>
                      <a:pt x="333223" y="0"/>
                      <a:pt x="385233" y="0"/>
                    </a:cubicBezTo>
                    <a:cubicBezTo>
                      <a:pt x="437243" y="0"/>
                      <a:pt x="487698" y="10181"/>
                      <a:pt x="535143" y="30293"/>
                    </a:cubicBezTo>
                    <a:cubicBezTo>
                      <a:pt x="581034" y="49703"/>
                      <a:pt x="622211" y="77438"/>
                      <a:pt x="657569" y="112847"/>
                    </a:cubicBezTo>
                    <a:cubicBezTo>
                      <a:pt x="692928" y="148205"/>
                      <a:pt x="720713" y="189382"/>
                      <a:pt x="740123" y="235272"/>
                    </a:cubicBezTo>
                    <a:cubicBezTo>
                      <a:pt x="760234" y="282768"/>
                      <a:pt x="770416" y="333223"/>
                      <a:pt x="770416" y="385233"/>
                    </a:cubicBezTo>
                    <a:cubicBezTo>
                      <a:pt x="770416" y="437243"/>
                      <a:pt x="760234" y="487698"/>
                      <a:pt x="740123" y="535143"/>
                    </a:cubicBezTo>
                    <a:cubicBezTo>
                      <a:pt x="720713" y="581034"/>
                      <a:pt x="692928" y="622211"/>
                      <a:pt x="657569" y="657569"/>
                    </a:cubicBezTo>
                    <a:cubicBezTo>
                      <a:pt x="622211" y="692928"/>
                      <a:pt x="580984" y="720713"/>
                      <a:pt x="535143" y="740123"/>
                    </a:cubicBezTo>
                    <a:cubicBezTo>
                      <a:pt x="487698" y="760184"/>
                      <a:pt x="437243" y="770365"/>
                      <a:pt x="385233" y="770365"/>
                    </a:cubicBezTo>
                    <a:close/>
                    <a:moveTo>
                      <a:pt x="385233" y="24074"/>
                    </a:moveTo>
                    <a:cubicBezTo>
                      <a:pt x="186122" y="24074"/>
                      <a:pt x="24124" y="186071"/>
                      <a:pt x="24124" y="385183"/>
                    </a:cubicBezTo>
                    <a:cubicBezTo>
                      <a:pt x="24124" y="584294"/>
                      <a:pt x="186122" y="746292"/>
                      <a:pt x="385233" y="746292"/>
                    </a:cubicBezTo>
                    <a:cubicBezTo>
                      <a:pt x="584344" y="746292"/>
                      <a:pt x="746342" y="584294"/>
                      <a:pt x="746342" y="385183"/>
                    </a:cubicBezTo>
                    <a:cubicBezTo>
                      <a:pt x="746342" y="186071"/>
                      <a:pt x="584344" y="24074"/>
                      <a:pt x="385233" y="24074"/>
                    </a:cubicBezTo>
                    <a:close/>
                  </a:path>
                </a:pathLst>
              </a:custGeom>
              <a:solidFill>
                <a:schemeClr val="accent2"/>
              </a:solidFill>
              <a:ln w="499" cap="flat">
                <a:noFill/>
                <a:prstDash val="solid"/>
                <a:miter/>
              </a:ln>
            </p:spPr>
            <p:txBody>
              <a:bodyPr rtlCol="0" anchor="ctr"/>
              <a:lstStyle/>
              <a:p>
                <a:endParaRPr lang="fr-FR"/>
              </a:p>
            </p:txBody>
          </p:sp>
          <p:sp>
            <p:nvSpPr>
              <p:cNvPr id="456" name="Forme libre 339">
                <a:extLst>
                  <a:ext uri="{FF2B5EF4-FFF2-40B4-BE49-F238E27FC236}">
                    <a16:creationId xmlns:a16="http://schemas.microsoft.com/office/drawing/2014/main" id="{954B82F1-768D-1CAB-4C82-CA4810F65FF8}"/>
                  </a:ext>
                </a:extLst>
              </p:cNvPr>
              <p:cNvSpPr/>
              <p:nvPr/>
            </p:nvSpPr>
            <p:spPr>
              <a:xfrm>
                <a:off x="1850600" y="3321778"/>
                <a:ext cx="96095" cy="24073"/>
              </a:xfrm>
              <a:custGeom>
                <a:avLst/>
                <a:gdLst>
                  <a:gd name="connsiteX0" fmla="*/ 84058 w 96095"/>
                  <a:gd name="connsiteY0" fmla="*/ 24074 h 24073"/>
                  <a:gd name="connsiteX1" fmla="*/ 12037 w 96095"/>
                  <a:gd name="connsiteY1" fmla="*/ 24074 h 24073"/>
                  <a:gd name="connsiteX2" fmla="*/ 0 w 96095"/>
                  <a:gd name="connsiteY2" fmla="*/ 12037 h 24073"/>
                  <a:gd name="connsiteX3" fmla="*/ 12037 w 96095"/>
                  <a:gd name="connsiteY3" fmla="*/ 0 h 24073"/>
                  <a:gd name="connsiteX4" fmla="*/ 84058 w 96095"/>
                  <a:gd name="connsiteY4" fmla="*/ 0 h 24073"/>
                  <a:gd name="connsiteX5" fmla="*/ 96095 w 96095"/>
                  <a:gd name="connsiteY5" fmla="*/ 12037 h 24073"/>
                  <a:gd name="connsiteX6" fmla="*/ 84058 w 96095"/>
                  <a:gd name="connsiteY6" fmla="*/ 24074 h 2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95" h="24073">
                    <a:moveTo>
                      <a:pt x="84058" y="24074"/>
                    </a:moveTo>
                    <a:lnTo>
                      <a:pt x="12037" y="24074"/>
                    </a:lnTo>
                    <a:cubicBezTo>
                      <a:pt x="5366" y="24074"/>
                      <a:pt x="0" y="18657"/>
                      <a:pt x="0" y="12037"/>
                    </a:cubicBezTo>
                    <a:cubicBezTo>
                      <a:pt x="0" y="5417"/>
                      <a:pt x="5417" y="0"/>
                      <a:pt x="12037" y="0"/>
                    </a:cubicBezTo>
                    <a:lnTo>
                      <a:pt x="84058" y="0"/>
                    </a:lnTo>
                    <a:cubicBezTo>
                      <a:pt x="90729" y="0"/>
                      <a:pt x="96095" y="5417"/>
                      <a:pt x="96095" y="12037"/>
                    </a:cubicBezTo>
                    <a:cubicBezTo>
                      <a:pt x="96095" y="18657"/>
                      <a:pt x="90729" y="24074"/>
                      <a:pt x="84058" y="24074"/>
                    </a:cubicBezTo>
                    <a:close/>
                  </a:path>
                </a:pathLst>
              </a:custGeom>
              <a:solidFill>
                <a:srgbClr val="333333"/>
              </a:solidFill>
              <a:ln w="499" cap="flat">
                <a:noFill/>
                <a:prstDash val="solid"/>
                <a:miter/>
              </a:ln>
            </p:spPr>
            <p:txBody>
              <a:bodyPr rtlCol="0" anchor="ctr"/>
              <a:lstStyle/>
              <a:p>
                <a:endParaRPr lang="fr-FR"/>
              </a:p>
            </p:txBody>
          </p:sp>
          <p:sp>
            <p:nvSpPr>
              <p:cNvPr id="457" name="Forme libre 340">
                <a:extLst>
                  <a:ext uri="{FF2B5EF4-FFF2-40B4-BE49-F238E27FC236}">
                    <a16:creationId xmlns:a16="http://schemas.microsoft.com/office/drawing/2014/main" id="{D301F4A5-A646-4740-7FDD-FA2D2B666798}"/>
                  </a:ext>
                </a:extLst>
              </p:cNvPr>
              <p:cNvSpPr/>
              <p:nvPr/>
            </p:nvSpPr>
            <p:spPr>
              <a:xfrm>
                <a:off x="1755709" y="3154865"/>
                <a:ext cx="24073" cy="96095"/>
              </a:xfrm>
              <a:custGeom>
                <a:avLst/>
                <a:gdLst>
                  <a:gd name="connsiteX0" fmla="*/ 12037 w 24073"/>
                  <a:gd name="connsiteY0" fmla="*/ 96095 h 96095"/>
                  <a:gd name="connsiteX1" fmla="*/ 0 w 24073"/>
                  <a:gd name="connsiteY1" fmla="*/ 84058 h 96095"/>
                  <a:gd name="connsiteX2" fmla="*/ 0 w 24073"/>
                  <a:gd name="connsiteY2" fmla="*/ 12037 h 96095"/>
                  <a:gd name="connsiteX3" fmla="*/ 12037 w 24073"/>
                  <a:gd name="connsiteY3" fmla="*/ 0 h 96095"/>
                  <a:gd name="connsiteX4" fmla="*/ 24074 w 24073"/>
                  <a:gd name="connsiteY4" fmla="*/ 12037 h 96095"/>
                  <a:gd name="connsiteX5" fmla="*/ 24074 w 24073"/>
                  <a:gd name="connsiteY5" fmla="*/ 84058 h 96095"/>
                  <a:gd name="connsiteX6" fmla="*/ 12037 w 24073"/>
                  <a:gd name="connsiteY6" fmla="*/ 96095 h 9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 h="96095">
                    <a:moveTo>
                      <a:pt x="12037" y="96095"/>
                    </a:moveTo>
                    <a:cubicBezTo>
                      <a:pt x="5366" y="96095"/>
                      <a:pt x="0" y="90678"/>
                      <a:pt x="0" y="84058"/>
                    </a:cubicBezTo>
                    <a:lnTo>
                      <a:pt x="0" y="12037"/>
                    </a:lnTo>
                    <a:cubicBezTo>
                      <a:pt x="0" y="5366"/>
                      <a:pt x="5417" y="0"/>
                      <a:pt x="12037" y="0"/>
                    </a:cubicBezTo>
                    <a:cubicBezTo>
                      <a:pt x="18657" y="0"/>
                      <a:pt x="24074" y="5417"/>
                      <a:pt x="24074" y="12037"/>
                    </a:cubicBezTo>
                    <a:lnTo>
                      <a:pt x="24074" y="84058"/>
                    </a:lnTo>
                    <a:cubicBezTo>
                      <a:pt x="24074" y="90729"/>
                      <a:pt x="18707" y="96095"/>
                      <a:pt x="12037" y="96095"/>
                    </a:cubicBezTo>
                    <a:close/>
                  </a:path>
                </a:pathLst>
              </a:custGeom>
              <a:solidFill>
                <a:srgbClr val="333333"/>
              </a:solidFill>
              <a:ln w="499" cap="flat">
                <a:noFill/>
                <a:prstDash val="solid"/>
                <a:miter/>
              </a:ln>
            </p:spPr>
            <p:txBody>
              <a:bodyPr rtlCol="0" anchor="ctr"/>
              <a:lstStyle/>
              <a:p>
                <a:endParaRPr lang="fr-FR"/>
              </a:p>
            </p:txBody>
          </p:sp>
          <p:sp>
            <p:nvSpPr>
              <p:cNvPr id="458" name="Forme libre 341">
                <a:extLst>
                  <a:ext uri="{FF2B5EF4-FFF2-40B4-BE49-F238E27FC236}">
                    <a16:creationId xmlns:a16="http://schemas.microsoft.com/office/drawing/2014/main" id="{91E8B873-5EA8-7F72-B27D-602F5F854A42}"/>
                  </a:ext>
                </a:extLst>
              </p:cNvPr>
              <p:cNvSpPr/>
              <p:nvPr/>
            </p:nvSpPr>
            <p:spPr>
              <a:xfrm>
                <a:off x="1588796" y="3321778"/>
                <a:ext cx="96095" cy="24073"/>
              </a:xfrm>
              <a:custGeom>
                <a:avLst/>
                <a:gdLst>
                  <a:gd name="connsiteX0" fmla="*/ 84058 w 96095"/>
                  <a:gd name="connsiteY0" fmla="*/ 24074 h 24073"/>
                  <a:gd name="connsiteX1" fmla="*/ 12037 w 96095"/>
                  <a:gd name="connsiteY1" fmla="*/ 24074 h 24073"/>
                  <a:gd name="connsiteX2" fmla="*/ 0 w 96095"/>
                  <a:gd name="connsiteY2" fmla="*/ 12037 h 24073"/>
                  <a:gd name="connsiteX3" fmla="*/ 12037 w 96095"/>
                  <a:gd name="connsiteY3" fmla="*/ 0 h 24073"/>
                  <a:gd name="connsiteX4" fmla="*/ 84058 w 96095"/>
                  <a:gd name="connsiteY4" fmla="*/ 0 h 24073"/>
                  <a:gd name="connsiteX5" fmla="*/ 96095 w 96095"/>
                  <a:gd name="connsiteY5" fmla="*/ 12037 h 24073"/>
                  <a:gd name="connsiteX6" fmla="*/ 84058 w 96095"/>
                  <a:gd name="connsiteY6" fmla="*/ 24074 h 2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95" h="24073">
                    <a:moveTo>
                      <a:pt x="84058" y="24074"/>
                    </a:moveTo>
                    <a:lnTo>
                      <a:pt x="12037" y="24074"/>
                    </a:lnTo>
                    <a:cubicBezTo>
                      <a:pt x="5366" y="24074"/>
                      <a:pt x="0" y="18657"/>
                      <a:pt x="0" y="12037"/>
                    </a:cubicBezTo>
                    <a:cubicBezTo>
                      <a:pt x="0" y="5417"/>
                      <a:pt x="5417" y="0"/>
                      <a:pt x="12037" y="0"/>
                    </a:cubicBezTo>
                    <a:lnTo>
                      <a:pt x="84058" y="0"/>
                    </a:lnTo>
                    <a:cubicBezTo>
                      <a:pt x="90729" y="0"/>
                      <a:pt x="96095" y="5417"/>
                      <a:pt x="96095" y="12037"/>
                    </a:cubicBezTo>
                    <a:cubicBezTo>
                      <a:pt x="96095" y="18657"/>
                      <a:pt x="90729" y="24074"/>
                      <a:pt x="84058" y="24074"/>
                    </a:cubicBezTo>
                    <a:close/>
                  </a:path>
                </a:pathLst>
              </a:custGeom>
              <a:solidFill>
                <a:srgbClr val="333333"/>
              </a:solidFill>
              <a:ln w="499" cap="flat">
                <a:noFill/>
                <a:prstDash val="solid"/>
                <a:miter/>
              </a:ln>
            </p:spPr>
            <p:txBody>
              <a:bodyPr rtlCol="0" anchor="ctr"/>
              <a:lstStyle/>
              <a:p>
                <a:endParaRPr lang="fr-FR"/>
              </a:p>
            </p:txBody>
          </p:sp>
          <p:sp>
            <p:nvSpPr>
              <p:cNvPr id="459" name="Forme libre 342">
                <a:extLst>
                  <a:ext uri="{FF2B5EF4-FFF2-40B4-BE49-F238E27FC236}">
                    <a16:creationId xmlns:a16="http://schemas.microsoft.com/office/drawing/2014/main" id="{ED19A2C0-95B3-9D34-7473-483EF70C900F}"/>
                  </a:ext>
                </a:extLst>
              </p:cNvPr>
              <p:cNvSpPr/>
              <p:nvPr/>
            </p:nvSpPr>
            <p:spPr>
              <a:xfrm>
                <a:off x="1755709" y="3416669"/>
                <a:ext cx="24073" cy="96095"/>
              </a:xfrm>
              <a:custGeom>
                <a:avLst/>
                <a:gdLst>
                  <a:gd name="connsiteX0" fmla="*/ 12037 w 24073"/>
                  <a:gd name="connsiteY0" fmla="*/ 96095 h 96095"/>
                  <a:gd name="connsiteX1" fmla="*/ 0 w 24073"/>
                  <a:gd name="connsiteY1" fmla="*/ 84058 h 96095"/>
                  <a:gd name="connsiteX2" fmla="*/ 0 w 24073"/>
                  <a:gd name="connsiteY2" fmla="*/ 12037 h 96095"/>
                  <a:gd name="connsiteX3" fmla="*/ 12037 w 24073"/>
                  <a:gd name="connsiteY3" fmla="*/ 0 h 96095"/>
                  <a:gd name="connsiteX4" fmla="*/ 24074 w 24073"/>
                  <a:gd name="connsiteY4" fmla="*/ 12037 h 96095"/>
                  <a:gd name="connsiteX5" fmla="*/ 24074 w 24073"/>
                  <a:gd name="connsiteY5" fmla="*/ 84058 h 96095"/>
                  <a:gd name="connsiteX6" fmla="*/ 12037 w 24073"/>
                  <a:gd name="connsiteY6" fmla="*/ 96095 h 9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 h="96095">
                    <a:moveTo>
                      <a:pt x="12037" y="96095"/>
                    </a:moveTo>
                    <a:cubicBezTo>
                      <a:pt x="5366" y="96095"/>
                      <a:pt x="0" y="90678"/>
                      <a:pt x="0" y="84058"/>
                    </a:cubicBezTo>
                    <a:lnTo>
                      <a:pt x="0" y="12037"/>
                    </a:lnTo>
                    <a:cubicBezTo>
                      <a:pt x="0" y="5366"/>
                      <a:pt x="5417" y="0"/>
                      <a:pt x="12037" y="0"/>
                    </a:cubicBezTo>
                    <a:cubicBezTo>
                      <a:pt x="18657" y="0"/>
                      <a:pt x="24074" y="5417"/>
                      <a:pt x="24074" y="12037"/>
                    </a:cubicBezTo>
                    <a:lnTo>
                      <a:pt x="24074" y="84058"/>
                    </a:lnTo>
                    <a:cubicBezTo>
                      <a:pt x="24074" y="90729"/>
                      <a:pt x="18707" y="96095"/>
                      <a:pt x="12037" y="96095"/>
                    </a:cubicBezTo>
                    <a:close/>
                  </a:path>
                </a:pathLst>
              </a:custGeom>
              <a:solidFill>
                <a:srgbClr val="333333"/>
              </a:solidFill>
              <a:ln w="499" cap="flat">
                <a:noFill/>
                <a:prstDash val="solid"/>
                <a:miter/>
              </a:ln>
            </p:spPr>
            <p:txBody>
              <a:bodyPr rtlCol="0" anchor="ctr"/>
              <a:lstStyle/>
              <a:p>
                <a:endParaRPr lang="fr-FR"/>
              </a:p>
            </p:txBody>
          </p:sp>
          <p:sp>
            <p:nvSpPr>
              <p:cNvPr id="460" name="Forme libre 343">
                <a:extLst>
                  <a:ext uri="{FF2B5EF4-FFF2-40B4-BE49-F238E27FC236}">
                    <a16:creationId xmlns:a16="http://schemas.microsoft.com/office/drawing/2014/main" id="{7A2E29BC-D6ED-5943-9E9E-1CD78C58C331}"/>
                  </a:ext>
                </a:extLst>
              </p:cNvPr>
              <p:cNvSpPr/>
              <p:nvPr/>
            </p:nvSpPr>
            <p:spPr>
              <a:xfrm>
                <a:off x="1502932" y="3069001"/>
                <a:ext cx="529626" cy="529626"/>
              </a:xfrm>
              <a:custGeom>
                <a:avLst/>
                <a:gdLst>
                  <a:gd name="connsiteX0" fmla="*/ 264813 w 529626"/>
                  <a:gd name="connsiteY0" fmla="*/ 529626 h 529626"/>
                  <a:gd name="connsiteX1" fmla="*/ 161747 w 529626"/>
                  <a:gd name="connsiteY1" fmla="*/ 508812 h 529626"/>
                  <a:gd name="connsiteX2" fmla="*/ 77588 w 529626"/>
                  <a:gd name="connsiteY2" fmla="*/ 452088 h 529626"/>
                  <a:gd name="connsiteX3" fmla="*/ 20864 w 529626"/>
                  <a:gd name="connsiteY3" fmla="*/ 367930 h 529626"/>
                  <a:gd name="connsiteX4" fmla="*/ 0 w 529626"/>
                  <a:gd name="connsiteY4" fmla="*/ 264813 h 529626"/>
                  <a:gd name="connsiteX5" fmla="*/ 20814 w 529626"/>
                  <a:gd name="connsiteY5" fmla="*/ 161747 h 529626"/>
                  <a:gd name="connsiteX6" fmla="*/ 77538 w 529626"/>
                  <a:gd name="connsiteY6" fmla="*/ 77588 h 529626"/>
                  <a:gd name="connsiteX7" fmla="*/ 161697 w 529626"/>
                  <a:gd name="connsiteY7" fmla="*/ 20864 h 529626"/>
                  <a:gd name="connsiteX8" fmla="*/ 264813 w 529626"/>
                  <a:gd name="connsiteY8" fmla="*/ 0 h 529626"/>
                  <a:gd name="connsiteX9" fmla="*/ 367880 w 529626"/>
                  <a:gd name="connsiteY9" fmla="*/ 20814 h 529626"/>
                  <a:gd name="connsiteX10" fmla="*/ 452038 w 529626"/>
                  <a:gd name="connsiteY10" fmla="*/ 77538 h 529626"/>
                  <a:gd name="connsiteX11" fmla="*/ 508762 w 529626"/>
                  <a:gd name="connsiteY11" fmla="*/ 161697 h 529626"/>
                  <a:gd name="connsiteX12" fmla="*/ 529626 w 529626"/>
                  <a:gd name="connsiteY12" fmla="*/ 264813 h 529626"/>
                  <a:gd name="connsiteX13" fmla="*/ 508812 w 529626"/>
                  <a:gd name="connsiteY13" fmla="*/ 367880 h 529626"/>
                  <a:gd name="connsiteX14" fmla="*/ 452088 w 529626"/>
                  <a:gd name="connsiteY14" fmla="*/ 452038 h 529626"/>
                  <a:gd name="connsiteX15" fmla="*/ 367930 w 529626"/>
                  <a:gd name="connsiteY15" fmla="*/ 508762 h 529626"/>
                  <a:gd name="connsiteX16" fmla="*/ 264813 w 529626"/>
                  <a:gd name="connsiteY16" fmla="*/ 529626 h 529626"/>
                  <a:gd name="connsiteX17" fmla="*/ 264813 w 529626"/>
                  <a:gd name="connsiteY17" fmla="*/ 24074 h 529626"/>
                  <a:gd name="connsiteX18" fmla="*/ 24074 w 529626"/>
                  <a:gd name="connsiteY18" fmla="*/ 264813 h 529626"/>
                  <a:gd name="connsiteX19" fmla="*/ 264813 w 529626"/>
                  <a:gd name="connsiteY19" fmla="*/ 505552 h 529626"/>
                  <a:gd name="connsiteX20" fmla="*/ 505552 w 529626"/>
                  <a:gd name="connsiteY20" fmla="*/ 264813 h 529626"/>
                  <a:gd name="connsiteX21" fmla="*/ 264813 w 529626"/>
                  <a:gd name="connsiteY21" fmla="*/ 24074 h 52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29626" h="529626">
                    <a:moveTo>
                      <a:pt x="264813" y="529626"/>
                    </a:moveTo>
                    <a:cubicBezTo>
                      <a:pt x="229053" y="529626"/>
                      <a:pt x="194397" y="522605"/>
                      <a:pt x="161747" y="508812"/>
                    </a:cubicBezTo>
                    <a:cubicBezTo>
                      <a:pt x="130200" y="495471"/>
                      <a:pt x="101913" y="476363"/>
                      <a:pt x="77588" y="452088"/>
                    </a:cubicBezTo>
                    <a:cubicBezTo>
                      <a:pt x="53264" y="427814"/>
                      <a:pt x="34205" y="399477"/>
                      <a:pt x="20864" y="367930"/>
                    </a:cubicBezTo>
                    <a:cubicBezTo>
                      <a:pt x="7022" y="335229"/>
                      <a:pt x="0" y="300573"/>
                      <a:pt x="0" y="264813"/>
                    </a:cubicBezTo>
                    <a:cubicBezTo>
                      <a:pt x="0" y="229053"/>
                      <a:pt x="7022" y="194397"/>
                      <a:pt x="20814" y="161747"/>
                    </a:cubicBezTo>
                    <a:cubicBezTo>
                      <a:pt x="34155" y="130200"/>
                      <a:pt x="53264" y="101913"/>
                      <a:pt x="77538" y="77588"/>
                    </a:cubicBezTo>
                    <a:cubicBezTo>
                      <a:pt x="101813" y="53264"/>
                      <a:pt x="130200" y="34205"/>
                      <a:pt x="161697" y="20864"/>
                    </a:cubicBezTo>
                    <a:cubicBezTo>
                      <a:pt x="194397" y="7022"/>
                      <a:pt x="229053" y="0"/>
                      <a:pt x="264813" y="0"/>
                    </a:cubicBezTo>
                    <a:cubicBezTo>
                      <a:pt x="300573" y="0"/>
                      <a:pt x="335229" y="7022"/>
                      <a:pt x="367880" y="20814"/>
                    </a:cubicBezTo>
                    <a:cubicBezTo>
                      <a:pt x="399426" y="34155"/>
                      <a:pt x="427713" y="53264"/>
                      <a:pt x="452038" y="77538"/>
                    </a:cubicBezTo>
                    <a:cubicBezTo>
                      <a:pt x="476363" y="101813"/>
                      <a:pt x="495471" y="130200"/>
                      <a:pt x="508762" y="161697"/>
                    </a:cubicBezTo>
                    <a:cubicBezTo>
                      <a:pt x="522605" y="194397"/>
                      <a:pt x="529626" y="229053"/>
                      <a:pt x="529626" y="264813"/>
                    </a:cubicBezTo>
                    <a:cubicBezTo>
                      <a:pt x="529626" y="300573"/>
                      <a:pt x="522605" y="335229"/>
                      <a:pt x="508812" y="367880"/>
                    </a:cubicBezTo>
                    <a:cubicBezTo>
                      <a:pt x="495471" y="399426"/>
                      <a:pt x="476363" y="427713"/>
                      <a:pt x="452088" y="452038"/>
                    </a:cubicBezTo>
                    <a:cubicBezTo>
                      <a:pt x="427814" y="476363"/>
                      <a:pt x="399477" y="495471"/>
                      <a:pt x="367930" y="508762"/>
                    </a:cubicBezTo>
                    <a:cubicBezTo>
                      <a:pt x="335229" y="522605"/>
                      <a:pt x="300573" y="529626"/>
                      <a:pt x="264813" y="529626"/>
                    </a:cubicBezTo>
                    <a:close/>
                    <a:moveTo>
                      <a:pt x="264813" y="24074"/>
                    </a:moveTo>
                    <a:cubicBezTo>
                      <a:pt x="132055" y="24074"/>
                      <a:pt x="24074" y="132055"/>
                      <a:pt x="24074" y="264813"/>
                    </a:cubicBezTo>
                    <a:cubicBezTo>
                      <a:pt x="24074" y="397571"/>
                      <a:pt x="132055" y="505552"/>
                      <a:pt x="264813" y="505552"/>
                    </a:cubicBezTo>
                    <a:cubicBezTo>
                      <a:pt x="397571" y="505552"/>
                      <a:pt x="505552" y="397571"/>
                      <a:pt x="505552" y="264813"/>
                    </a:cubicBezTo>
                    <a:cubicBezTo>
                      <a:pt x="505552" y="132055"/>
                      <a:pt x="397571" y="24074"/>
                      <a:pt x="264813" y="24074"/>
                    </a:cubicBezTo>
                    <a:close/>
                  </a:path>
                </a:pathLst>
              </a:custGeom>
              <a:solidFill>
                <a:srgbClr val="333333"/>
              </a:solidFill>
              <a:ln w="499" cap="flat">
                <a:noFill/>
                <a:prstDash val="solid"/>
                <a:miter/>
              </a:ln>
            </p:spPr>
            <p:txBody>
              <a:bodyPr rtlCol="0" anchor="ctr"/>
              <a:lstStyle/>
              <a:p>
                <a:endParaRPr lang="fr-FR"/>
              </a:p>
            </p:txBody>
          </p:sp>
          <p:sp>
            <p:nvSpPr>
              <p:cNvPr id="461" name="Forme libre 344">
                <a:extLst>
                  <a:ext uri="{FF2B5EF4-FFF2-40B4-BE49-F238E27FC236}">
                    <a16:creationId xmlns:a16="http://schemas.microsoft.com/office/drawing/2014/main" id="{CBC0D63D-0E1E-9BB6-79FC-A44A99821E0E}"/>
                  </a:ext>
                </a:extLst>
              </p:cNvPr>
              <p:cNvSpPr/>
              <p:nvPr/>
            </p:nvSpPr>
            <p:spPr>
              <a:xfrm>
                <a:off x="1623302" y="3189371"/>
                <a:ext cx="288887" cy="288887"/>
              </a:xfrm>
              <a:custGeom>
                <a:avLst/>
                <a:gdLst>
                  <a:gd name="connsiteX0" fmla="*/ 144444 w 288887"/>
                  <a:gd name="connsiteY0" fmla="*/ 288887 h 288887"/>
                  <a:gd name="connsiteX1" fmla="*/ 42280 w 288887"/>
                  <a:gd name="connsiteY1" fmla="*/ 246607 h 288887"/>
                  <a:gd name="connsiteX2" fmla="*/ 0 w 288887"/>
                  <a:gd name="connsiteY2" fmla="*/ 144444 h 288887"/>
                  <a:gd name="connsiteX3" fmla="*/ 42280 w 288887"/>
                  <a:gd name="connsiteY3" fmla="*/ 42280 h 288887"/>
                  <a:gd name="connsiteX4" fmla="*/ 144444 w 288887"/>
                  <a:gd name="connsiteY4" fmla="*/ 0 h 288887"/>
                  <a:gd name="connsiteX5" fmla="*/ 246607 w 288887"/>
                  <a:gd name="connsiteY5" fmla="*/ 42280 h 288887"/>
                  <a:gd name="connsiteX6" fmla="*/ 288887 w 288887"/>
                  <a:gd name="connsiteY6" fmla="*/ 144444 h 288887"/>
                  <a:gd name="connsiteX7" fmla="*/ 246607 w 288887"/>
                  <a:gd name="connsiteY7" fmla="*/ 246607 h 288887"/>
                  <a:gd name="connsiteX8" fmla="*/ 144444 w 288887"/>
                  <a:gd name="connsiteY8" fmla="*/ 288887 h 288887"/>
                  <a:gd name="connsiteX9" fmla="*/ 144444 w 288887"/>
                  <a:gd name="connsiteY9" fmla="*/ 24074 h 288887"/>
                  <a:gd name="connsiteX10" fmla="*/ 24074 w 288887"/>
                  <a:gd name="connsiteY10" fmla="*/ 144444 h 288887"/>
                  <a:gd name="connsiteX11" fmla="*/ 144444 w 288887"/>
                  <a:gd name="connsiteY11" fmla="*/ 264813 h 288887"/>
                  <a:gd name="connsiteX12" fmla="*/ 264813 w 288887"/>
                  <a:gd name="connsiteY12" fmla="*/ 144444 h 288887"/>
                  <a:gd name="connsiteX13" fmla="*/ 144444 w 288887"/>
                  <a:gd name="connsiteY13" fmla="*/ 24074 h 28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887" h="288887">
                    <a:moveTo>
                      <a:pt x="144444" y="288887"/>
                    </a:moveTo>
                    <a:cubicBezTo>
                      <a:pt x="105875" y="288887"/>
                      <a:pt x="69564" y="273841"/>
                      <a:pt x="42280" y="246607"/>
                    </a:cubicBezTo>
                    <a:cubicBezTo>
                      <a:pt x="15046" y="219323"/>
                      <a:pt x="0" y="183012"/>
                      <a:pt x="0" y="144444"/>
                    </a:cubicBezTo>
                    <a:cubicBezTo>
                      <a:pt x="0" y="105875"/>
                      <a:pt x="15046" y="69564"/>
                      <a:pt x="42280" y="42280"/>
                    </a:cubicBezTo>
                    <a:cubicBezTo>
                      <a:pt x="69513" y="14996"/>
                      <a:pt x="105875" y="0"/>
                      <a:pt x="144444" y="0"/>
                    </a:cubicBezTo>
                    <a:cubicBezTo>
                      <a:pt x="183012" y="0"/>
                      <a:pt x="219323" y="15046"/>
                      <a:pt x="246607" y="42280"/>
                    </a:cubicBezTo>
                    <a:cubicBezTo>
                      <a:pt x="273891" y="69564"/>
                      <a:pt x="288887" y="105825"/>
                      <a:pt x="288887" y="144444"/>
                    </a:cubicBezTo>
                    <a:cubicBezTo>
                      <a:pt x="288887" y="183062"/>
                      <a:pt x="273841" y="219323"/>
                      <a:pt x="246607" y="246607"/>
                    </a:cubicBezTo>
                    <a:cubicBezTo>
                      <a:pt x="219323" y="273841"/>
                      <a:pt x="183012" y="288887"/>
                      <a:pt x="144444" y="288887"/>
                    </a:cubicBezTo>
                    <a:close/>
                    <a:moveTo>
                      <a:pt x="144444" y="24074"/>
                    </a:moveTo>
                    <a:cubicBezTo>
                      <a:pt x="78090" y="24074"/>
                      <a:pt x="24074" y="78090"/>
                      <a:pt x="24074" y="144444"/>
                    </a:cubicBezTo>
                    <a:cubicBezTo>
                      <a:pt x="24074" y="210797"/>
                      <a:pt x="78090" y="264813"/>
                      <a:pt x="144444" y="264813"/>
                    </a:cubicBezTo>
                    <a:cubicBezTo>
                      <a:pt x="210797" y="264813"/>
                      <a:pt x="264813" y="210797"/>
                      <a:pt x="264813" y="144444"/>
                    </a:cubicBezTo>
                    <a:cubicBezTo>
                      <a:pt x="264813" y="78090"/>
                      <a:pt x="210797" y="24074"/>
                      <a:pt x="144444" y="24074"/>
                    </a:cubicBezTo>
                    <a:close/>
                  </a:path>
                </a:pathLst>
              </a:custGeom>
              <a:solidFill>
                <a:schemeClr val="accent2"/>
              </a:solidFill>
              <a:ln w="499" cap="flat">
                <a:noFill/>
                <a:prstDash val="solid"/>
                <a:miter/>
              </a:ln>
            </p:spPr>
            <p:txBody>
              <a:bodyPr rtlCol="0" anchor="ctr"/>
              <a:lstStyle/>
              <a:p>
                <a:endParaRPr lang="fr-FR"/>
              </a:p>
            </p:txBody>
          </p:sp>
          <p:sp>
            <p:nvSpPr>
              <p:cNvPr id="462" name="Forme libre 345">
                <a:extLst>
                  <a:ext uri="{FF2B5EF4-FFF2-40B4-BE49-F238E27FC236}">
                    <a16:creationId xmlns:a16="http://schemas.microsoft.com/office/drawing/2014/main" id="{788AC194-A983-0EE3-5655-8554EFFCA321}"/>
                  </a:ext>
                </a:extLst>
              </p:cNvPr>
              <p:cNvSpPr/>
              <p:nvPr/>
            </p:nvSpPr>
            <p:spPr>
              <a:xfrm>
                <a:off x="1727422" y="3293491"/>
                <a:ext cx="80647" cy="80647"/>
              </a:xfrm>
              <a:custGeom>
                <a:avLst/>
                <a:gdLst>
                  <a:gd name="connsiteX0" fmla="*/ 40324 w 80647"/>
                  <a:gd name="connsiteY0" fmla="*/ 80648 h 80647"/>
                  <a:gd name="connsiteX1" fmla="*/ 0 w 80647"/>
                  <a:gd name="connsiteY1" fmla="*/ 40324 h 80647"/>
                  <a:gd name="connsiteX2" fmla="*/ 40324 w 80647"/>
                  <a:gd name="connsiteY2" fmla="*/ 0 h 80647"/>
                  <a:gd name="connsiteX3" fmla="*/ 80648 w 80647"/>
                  <a:gd name="connsiteY3" fmla="*/ 40324 h 80647"/>
                  <a:gd name="connsiteX4" fmla="*/ 40324 w 80647"/>
                  <a:gd name="connsiteY4" fmla="*/ 80648 h 80647"/>
                  <a:gd name="connsiteX5" fmla="*/ 40324 w 80647"/>
                  <a:gd name="connsiteY5" fmla="*/ 24074 h 80647"/>
                  <a:gd name="connsiteX6" fmla="*/ 24074 w 80647"/>
                  <a:gd name="connsiteY6" fmla="*/ 40324 h 80647"/>
                  <a:gd name="connsiteX7" fmla="*/ 40324 w 80647"/>
                  <a:gd name="connsiteY7" fmla="*/ 56574 h 80647"/>
                  <a:gd name="connsiteX8" fmla="*/ 56574 w 80647"/>
                  <a:gd name="connsiteY8" fmla="*/ 40324 h 80647"/>
                  <a:gd name="connsiteX9" fmla="*/ 40324 w 80647"/>
                  <a:gd name="connsiteY9" fmla="*/ 24074 h 8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47" h="80647">
                    <a:moveTo>
                      <a:pt x="40324" y="80648"/>
                    </a:moveTo>
                    <a:cubicBezTo>
                      <a:pt x="18106" y="80648"/>
                      <a:pt x="0" y="62542"/>
                      <a:pt x="0" y="40324"/>
                    </a:cubicBezTo>
                    <a:cubicBezTo>
                      <a:pt x="0" y="18106"/>
                      <a:pt x="18106" y="0"/>
                      <a:pt x="40324" y="0"/>
                    </a:cubicBezTo>
                    <a:cubicBezTo>
                      <a:pt x="62542" y="0"/>
                      <a:pt x="80648" y="18106"/>
                      <a:pt x="80648" y="40324"/>
                    </a:cubicBezTo>
                    <a:cubicBezTo>
                      <a:pt x="80648" y="62592"/>
                      <a:pt x="62592" y="80648"/>
                      <a:pt x="40324" y="80648"/>
                    </a:cubicBezTo>
                    <a:close/>
                    <a:moveTo>
                      <a:pt x="40324" y="24074"/>
                    </a:moveTo>
                    <a:cubicBezTo>
                      <a:pt x="31346" y="24074"/>
                      <a:pt x="24074" y="31346"/>
                      <a:pt x="24074" y="40324"/>
                    </a:cubicBezTo>
                    <a:cubicBezTo>
                      <a:pt x="24074" y="49301"/>
                      <a:pt x="31346" y="56574"/>
                      <a:pt x="40324" y="56574"/>
                    </a:cubicBezTo>
                    <a:cubicBezTo>
                      <a:pt x="49301" y="56574"/>
                      <a:pt x="56574" y="49251"/>
                      <a:pt x="56574" y="40324"/>
                    </a:cubicBezTo>
                    <a:cubicBezTo>
                      <a:pt x="56574" y="31396"/>
                      <a:pt x="49301" y="24074"/>
                      <a:pt x="40324" y="24074"/>
                    </a:cubicBezTo>
                    <a:close/>
                  </a:path>
                </a:pathLst>
              </a:custGeom>
              <a:solidFill>
                <a:srgbClr val="333333"/>
              </a:solidFill>
              <a:ln w="499" cap="flat">
                <a:noFill/>
                <a:prstDash val="solid"/>
                <a:miter/>
              </a:ln>
            </p:spPr>
            <p:txBody>
              <a:bodyPr rtlCol="0" anchor="ctr"/>
              <a:lstStyle/>
              <a:p>
                <a:endParaRPr lang="fr-FR"/>
              </a:p>
            </p:txBody>
          </p:sp>
        </p:grpSp>
      </p:grpSp>
      <p:cxnSp>
        <p:nvCxnSpPr>
          <p:cNvPr id="471" name="Connecteur : en angle 470">
            <a:extLst>
              <a:ext uri="{FF2B5EF4-FFF2-40B4-BE49-F238E27FC236}">
                <a16:creationId xmlns:a16="http://schemas.microsoft.com/office/drawing/2014/main" id="{AA01F2EA-76B0-B85B-A940-5B34AA7B93DF}"/>
              </a:ext>
            </a:extLst>
          </p:cNvPr>
          <p:cNvCxnSpPr>
            <a:cxnSpLocks/>
            <a:stCxn id="201" idx="0"/>
            <a:endCxn id="6" idx="0"/>
          </p:cNvCxnSpPr>
          <p:nvPr/>
        </p:nvCxnSpPr>
        <p:spPr>
          <a:xfrm rot="5400000" flipH="1" flipV="1">
            <a:off x="4843500" y="1775460"/>
            <a:ext cx="88956" cy="2283668"/>
          </a:xfrm>
          <a:prstGeom prst="bentConnector3">
            <a:avLst>
              <a:gd name="adj1" fmla="val 356981"/>
            </a:avLst>
          </a:prstGeom>
        </p:spPr>
        <p:style>
          <a:lnRef idx="3">
            <a:schemeClr val="accent2"/>
          </a:lnRef>
          <a:fillRef idx="0">
            <a:schemeClr val="accent2"/>
          </a:fillRef>
          <a:effectRef idx="2">
            <a:schemeClr val="accent2"/>
          </a:effectRef>
          <a:fontRef idx="minor">
            <a:schemeClr val="tx1"/>
          </a:fontRef>
        </p:style>
      </p:cxnSp>
      <p:sp>
        <p:nvSpPr>
          <p:cNvPr id="489" name="TextBox 2">
            <a:extLst>
              <a:ext uri="{FF2B5EF4-FFF2-40B4-BE49-F238E27FC236}">
                <a16:creationId xmlns:a16="http://schemas.microsoft.com/office/drawing/2014/main" id="{F7617C11-3C4B-8793-2B2B-F57F42C89DEB}"/>
              </a:ext>
            </a:extLst>
          </p:cNvPr>
          <p:cNvSpPr txBox="1"/>
          <p:nvPr/>
        </p:nvSpPr>
        <p:spPr>
          <a:xfrm>
            <a:off x="2860827" y="5118771"/>
            <a:ext cx="1790508" cy="331262"/>
          </a:xfrm>
          <a:prstGeom prst="roundRect">
            <a:avLst>
              <a:gd name="adj" fmla="val 7669"/>
            </a:avLst>
          </a:prstGeom>
          <a:solidFill>
            <a:schemeClr val="accent2">
              <a:lumMod val="20000"/>
              <a:lumOff val="80000"/>
            </a:schemeClr>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dirty="0"/>
              <a:t>DECOUVERTE de nouveaux métiers</a:t>
            </a:r>
          </a:p>
        </p:txBody>
      </p:sp>
      <p:sp>
        <p:nvSpPr>
          <p:cNvPr id="6" name="TextBox 2">
            <a:extLst>
              <a:ext uri="{FF2B5EF4-FFF2-40B4-BE49-F238E27FC236}">
                <a16:creationId xmlns:a16="http://schemas.microsoft.com/office/drawing/2014/main" id="{E20B228D-B8FD-454E-F63E-2AB06A6D84AB}"/>
              </a:ext>
            </a:extLst>
          </p:cNvPr>
          <p:cNvSpPr txBox="1"/>
          <p:nvPr/>
        </p:nvSpPr>
        <p:spPr>
          <a:xfrm>
            <a:off x="5351156" y="2872816"/>
            <a:ext cx="1357311" cy="331262"/>
          </a:xfrm>
          <a:prstGeom prst="roundRect">
            <a:avLst>
              <a:gd name="adj" fmla="val 7669"/>
            </a:avLst>
          </a:prstGeom>
          <a:solidFill>
            <a:schemeClr val="accent2">
              <a:lumMod val="20000"/>
              <a:lumOff val="80000"/>
            </a:schemeClr>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a:t>DEVELOPPEMENT des compétences</a:t>
            </a:r>
          </a:p>
        </p:txBody>
      </p:sp>
      <p:sp>
        <p:nvSpPr>
          <p:cNvPr id="7" name="ZoneTexte 6">
            <a:extLst>
              <a:ext uri="{FF2B5EF4-FFF2-40B4-BE49-F238E27FC236}">
                <a16:creationId xmlns:a16="http://schemas.microsoft.com/office/drawing/2014/main" id="{640D1296-B0D9-1678-C84A-BA048293C629}"/>
              </a:ext>
            </a:extLst>
          </p:cNvPr>
          <p:cNvSpPr txBox="1"/>
          <p:nvPr/>
        </p:nvSpPr>
        <p:spPr>
          <a:xfrm flipH="1">
            <a:off x="6094589" y="1841256"/>
            <a:ext cx="862191" cy="935009"/>
          </a:xfrm>
          <a:prstGeom prst="wedgeRectCallout">
            <a:avLst>
              <a:gd name="adj1" fmla="val -12205"/>
              <a:gd name="adj2" fmla="val 57227"/>
            </a:avLst>
          </a:prstGeom>
          <a:solidFill>
            <a:srgbClr val="EDEBF3">
              <a:alpha val="46000"/>
            </a:srgbClr>
          </a:solidFill>
        </p:spPr>
        <p:txBody>
          <a:bodyPr wrap="square" lIns="72000" tIns="36000" rIns="36000" bIns="36000" anchor="ctr">
            <a:noAutofit/>
          </a:bodyPr>
          <a:lstStyle/>
          <a:p>
            <a:pPr>
              <a:lnSpc>
                <a:spcPct val="90000"/>
              </a:lnSpc>
            </a:pPr>
            <a:r>
              <a:rPr lang="fr-FR" sz="800" i="1" dirty="0">
                <a:solidFill>
                  <a:schemeClr val="accent2"/>
                </a:solidFill>
                <a:latin typeface="Times New Roman" panose="02020603050405020304" pitchFamily="18" charset="0"/>
                <a:cs typeface="Times New Roman" panose="02020603050405020304" pitchFamily="18" charset="0"/>
              </a:rPr>
              <a:t>Le salarié en SH a un projet d’évolution professionnelle dont la mise en œuvre nécessite une montée en compétences</a:t>
            </a:r>
          </a:p>
        </p:txBody>
      </p:sp>
      <p:sp>
        <p:nvSpPr>
          <p:cNvPr id="8" name="TextBox 2">
            <a:extLst>
              <a:ext uri="{FF2B5EF4-FFF2-40B4-BE49-F238E27FC236}">
                <a16:creationId xmlns:a16="http://schemas.microsoft.com/office/drawing/2014/main" id="{B221EB12-9F0A-1D23-0BB3-24A237F9F700}"/>
              </a:ext>
            </a:extLst>
          </p:cNvPr>
          <p:cNvSpPr txBox="1"/>
          <p:nvPr/>
        </p:nvSpPr>
        <p:spPr>
          <a:xfrm>
            <a:off x="5032697" y="3764480"/>
            <a:ext cx="1604460" cy="331262"/>
          </a:xfrm>
          <a:prstGeom prst="roundRect">
            <a:avLst>
              <a:gd name="adj" fmla="val 7669"/>
            </a:avLst>
          </a:prstGeom>
          <a:solidFill>
            <a:srgbClr val="EBC49D"/>
          </a:solidFill>
          <a:ln>
            <a:solidFill>
              <a:srgbClr val="7E523A"/>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rgbClr val="7E523A"/>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dirty="0"/>
              <a:t>Entreprise</a:t>
            </a:r>
          </a:p>
          <a:p>
            <a:r>
              <a:rPr lang="fr-FR" dirty="0"/>
              <a:t>(services RH)</a:t>
            </a:r>
          </a:p>
        </p:txBody>
      </p:sp>
      <p:sp>
        <p:nvSpPr>
          <p:cNvPr id="9" name="TextBox 2">
            <a:extLst>
              <a:ext uri="{FF2B5EF4-FFF2-40B4-BE49-F238E27FC236}">
                <a16:creationId xmlns:a16="http://schemas.microsoft.com/office/drawing/2014/main" id="{58346300-5B7E-3F16-059B-E9BBF93605F8}"/>
              </a:ext>
            </a:extLst>
          </p:cNvPr>
          <p:cNvSpPr txBox="1"/>
          <p:nvPr/>
        </p:nvSpPr>
        <p:spPr>
          <a:xfrm>
            <a:off x="4790872" y="5120369"/>
            <a:ext cx="1948616" cy="331262"/>
          </a:xfrm>
          <a:prstGeom prst="roundRect">
            <a:avLst>
              <a:gd name="adj" fmla="val 7669"/>
            </a:avLst>
          </a:prstGeom>
          <a:solidFill>
            <a:schemeClr val="accent2">
              <a:lumMod val="20000"/>
              <a:lumOff val="80000"/>
            </a:schemeClr>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a:t>ACTION de développement des compétences</a:t>
            </a:r>
          </a:p>
        </p:txBody>
      </p:sp>
      <p:grpSp>
        <p:nvGrpSpPr>
          <p:cNvPr id="11" name="Groupe 10">
            <a:extLst>
              <a:ext uri="{FF2B5EF4-FFF2-40B4-BE49-F238E27FC236}">
                <a16:creationId xmlns:a16="http://schemas.microsoft.com/office/drawing/2014/main" id="{535AA264-9DFD-4D49-E37A-0D136079E479}"/>
              </a:ext>
            </a:extLst>
          </p:cNvPr>
          <p:cNvGrpSpPr/>
          <p:nvPr/>
        </p:nvGrpSpPr>
        <p:grpSpPr>
          <a:xfrm>
            <a:off x="2674658" y="5170040"/>
            <a:ext cx="246474" cy="241359"/>
            <a:chOff x="-2561970" y="4251775"/>
            <a:chExt cx="4980135" cy="4876800"/>
          </a:xfrm>
        </p:grpSpPr>
        <p:grpSp>
          <p:nvGrpSpPr>
            <p:cNvPr id="12" name="Graphique 137">
              <a:extLst>
                <a:ext uri="{FF2B5EF4-FFF2-40B4-BE49-F238E27FC236}">
                  <a16:creationId xmlns:a16="http://schemas.microsoft.com/office/drawing/2014/main" id="{A10E8762-3A98-B17A-FFD3-B5D8A0FC1C02}"/>
                </a:ext>
              </a:extLst>
            </p:cNvPr>
            <p:cNvGrpSpPr/>
            <p:nvPr/>
          </p:nvGrpSpPr>
          <p:grpSpPr>
            <a:xfrm>
              <a:off x="-2116524" y="4251775"/>
              <a:ext cx="4534689" cy="4876800"/>
              <a:chOff x="-2116524" y="4251775"/>
              <a:chExt cx="4534689" cy="4876800"/>
            </a:xfrm>
          </p:grpSpPr>
          <p:grpSp>
            <p:nvGrpSpPr>
              <p:cNvPr id="17" name="Graphique 137">
                <a:extLst>
                  <a:ext uri="{FF2B5EF4-FFF2-40B4-BE49-F238E27FC236}">
                    <a16:creationId xmlns:a16="http://schemas.microsoft.com/office/drawing/2014/main" id="{3404307A-A73C-8AC1-C279-60E635DAB57B}"/>
                  </a:ext>
                </a:extLst>
              </p:cNvPr>
              <p:cNvGrpSpPr/>
              <p:nvPr/>
            </p:nvGrpSpPr>
            <p:grpSpPr>
              <a:xfrm>
                <a:off x="-1418246" y="4251775"/>
                <a:ext cx="3836411" cy="4876800"/>
                <a:chOff x="-1418246" y="4251775"/>
                <a:chExt cx="3836411" cy="4876800"/>
              </a:xfrm>
            </p:grpSpPr>
            <p:sp>
              <p:nvSpPr>
                <p:cNvPr id="36" name="Forme libre 326">
                  <a:extLst>
                    <a:ext uri="{FF2B5EF4-FFF2-40B4-BE49-F238E27FC236}">
                      <a16:creationId xmlns:a16="http://schemas.microsoft.com/office/drawing/2014/main" id="{211BB69F-CDF4-1DF5-C67D-2671CEF30108}"/>
                    </a:ext>
                  </a:extLst>
                </p:cNvPr>
                <p:cNvSpPr/>
                <p:nvPr/>
              </p:nvSpPr>
              <p:spPr>
                <a:xfrm>
                  <a:off x="-1418246" y="4251775"/>
                  <a:ext cx="3351419" cy="4876800"/>
                </a:xfrm>
                <a:custGeom>
                  <a:avLst/>
                  <a:gdLst>
                    <a:gd name="connsiteX0" fmla="*/ 3060907 w 3351419"/>
                    <a:gd name="connsiteY0" fmla="*/ 4876800 h 4876800"/>
                    <a:gd name="connsiteX1" fmla="*/ 3351419 w 3351419"/>
                    <a:gd name="connsiteY1" fmla="*/ 4586288 h 4876800"/>
                    <a:gd name="connsiteX2" fmla="*/ 3351419 w 3351419"/>
                    <a:gd name="connsiteY2" fmla="*/ 928907 h 4876800"/>
                    <a:gd name="connsiteX3" fmla="*/ 3221708 w 3351419"/>
                    <a:gd name="connsiteY3" fmla="*/ 928907 h 4876800"/>
                    <a:gd name="connsiteX4" fmla="*/ 3041599 w 3351419"/>
                    <a:gd name="connsiteY4" fmla="*/ 748798 h 4876800"/>
                    <a:gd name="connsiteX5" fmla="*/ 3041599 w 3351419"/>
                    <a:gd name="connsiteY5" fmla="*/ 273291 h 4876800"/>
                    <a:gd name="connsiteX6" fmla="*/ 2907506 w 3351419"/>
                    <a:gd name="connsiteY6" fmla="*/ 26099 h 4876800"/>
                    <a:gd name="connsiteX7" fmla="*/ 2787177 w 3351419"/>
                    <a:gd name="connsiteY7" fmla="*/ 0 h 4876800"/>
                    <a:gd name="connsiteX8" fmla="*/ 290513 w 3351419"/>
                    <a:gd name="connsiteY8" fmla="*/ 0 h 4876800"/>
                    <a:gd name="connsiteX9" fmla="*/ 0 w 3351419"/>
                    <a:gd name="connsiteY9" fmla="*/ 290513 h 4876800"/>
                    <a:gd name="connsiteX10" fmla="*/ 0 w 3351419"/>
                    <a:gd name="connsiteY10" fmla="*/ 4586288 h 4876800"/>
                    <a:gd name="connsiteX11" fmla="*/ 290513 w 3351419"/>
                    <a:gd name="connsiteY11" fmla="*/ 4876800 h 487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51419" h="4876800">
                      <a:moveTo>
                        <a:pt x="3060907" y="4876800"/>
                      </a:moveTo>
                      <a:cubicBezTo>
                        <a:pt x="3221355" y="4876800"/>
                        <a:pt x="3351419" y="4746736"/>
                        <a:pt x="3351419" y="4586288"/>
                      </a:cubicBezTo>
                      <a:lnTo>
                        <a:pt x="3351419" y="928907"/>
                      </a:lnTo>
                      <a:lnTo>
                        <a:pt x="3221708" y="928907"/>
                      </a:lnTo>
                      <a:cubicBezTo>
                        <a:pt x="3122238" y="928907"/>
                        <a:pt x="3041599" y="848268"/>
                        <a:pt x="3041599" y="748798"/>
                      </a:cubicBezTo>
                      <a:lnTo>
                        <a:pt x="3041599" y="273291"/>
                      </a:lnTo>
                      <a:lnTo>
                        <a:pt x="2907506" y="26099"/>
                      </a:lnTo>
                      <a:cubicBezTo>
                        <a:pt x="2869902" y="8868"/>
                        <a:pt x="2829335" y="0"/>
                        <a:pt x="2787177" y="0"/>
                      </a:cubicBezTo>
                      <a:lnTo>
                        <a:pt x="290513" y="0"/>
                      </a:lnTo>
                      <a:cubicBezTo>
                        <a:pt x="130064" y="0"/>
                        <a:pt x="0" y="130064"/>
                        <a:pt x="0" y="290513"/>
                      </a:cubicBezTo>
                      <a:lnTo>
                        <a:pt x="0" y="4586288"/>
                      </a:lnTo>
                      <a:cubicBezTo>
                        <a:pt x="0" y="4746736"/>
                        <a:pt x="130064" y="4876800"/>
                        <a:pt x="290513" y="4876800"/>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37" name="Forme libre 327">
                  <a:extLst>
                    <a:ext uri="{FF2B5EF4-FFF2-40B4-BE49-F238E27FC236}">
                      <a16:creationId xmlns:a16="http://schemas.microsoft.com/office/drawing/2014/main" id="{47E314A7-352F-7140-1CCC-7A80A0B4DB52}"/>
                    </a:ext>
                  </a:extLst>
                </p:cNvPr>
                <p:cNvSpPr/>
                <p:nvPr/>
              </p:nvSpPr>
              <p:spPr>
                <a:xfrm>
                  <a:off x="1508566" y="5180681"/>
                  <a:ext cx="909599" cy="3947893"/>
                </a:xfrm>
                <a:custGeom>
                  <a:avLst/>
                  <a:gdLst>
                    <a:gd name="connsiteX0" fmla="*/ 290513 w 909599"/>
                    <a:gd name="connsiteY0" fmla="*/ 0 h 3947893"/>
                    <a:gd name="connsiteX1" fmla="*/ 290513 w 909599"/>
                    <a:gd name="connsiteY1" fmla="*/ 3657381 h 3947893"/>
                    <a:gd name="connsiteX2" fmla="*/ 0 w 909599"/>
                    <a:gd name="connsiteY2" fmla="*/ 3947894 h 3947893"/>
                    <a:gd name="connsiteX3" fmla="*/ 619087 w 909599"/>
                    <a:gd name="connsiteY3" fmla="*/ 3947894 h 3947893"/>
                    <a:gd name="connsiteX4" fmla="*/ 909599 w 909599"/>
                    <a:gd name="connsiteY4" fmla="*/ 3657381 h 3947893"/>
                    <a:gd name="connsiteX5" fmla="*/ 909599 w 909599"/>
                    <a:gd name="connsiteY5" fmla="*/ 120329 h 3947893"/>
                    <a:gd name="connsiteX6" fmla="*/ 883501 w 909599"/>
                    <a:gd name="connsiteY6" fmla="*/ 0 h 3947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599" h="3947893">
                      <a:moveTo>
                        <a:pt x="290513" y="0"/>
                      </a:moveTo>
                      <a:lnTo>
                        <a:pt x="290513" y="3657381"/>
                      </a:lnTo>
                      <a:cubicBezTo>
                        <a:pt x="290513" y="3817820"/>
                        <a:pt x="160449" y="3947894"/>
                        <a:pt x="0" y="3947894"/>
                      </a:cubicBezTo>
                      <a:lnTo>
                        <a:pt x="619087" y="3947894"/>
                      </a:lnTo>
                      <a:cubicBezTo>
                        <a:pt x="779535" y="3947894"/>
                        <a:pt x="909599" y="3817830"/>
                        <a:pt x="909599" y="3657381"/>
                      </a:cubicBezTo>
                      <a:lnTo>
                        <a:pt x="909599" y="120329"/>
                      </a:lnTo>
                      <a:cubicBezTo>
                        <a:pt x="909599" y="78410"/>
                        <a:pt x="900541" y="37433"/>
                        <a:pt x="883501" y="0"/>
                      </a:cubicBezTo>
                      <a:close/>
                    </a:path>
                  </a:pathLst>
                </a:custGeom>
                <a:solidFill>
                  <a:schemeClr val="accent1"/>
                </a:solidFill>
                <a:ln w="9525" cap="flat">
                  <a:noFill/>
                  <a:prstDash val="solid"/>
                  <a:miter/>
                </a:ln>
              </p:spPr>
              <p:txBody>
                <a:bodyPr rtlCol="0" anchor="ctr"/>
                <a:lstStyle/>
                <a:p>
                  <a:endParaRPr lang="fr-FR"/>
                </a:p>
              </p:txBody>
            </p:sp>
            <p:sp>
              <p:nvSpPr>
                <p:cNvPr id="39" name="Forme libre 328">
                  <a:extLst>
                    <a:ext uri="{FF2B5EF4-FFF2-40B4-BE49-F238E27FC236}">
                      <a16:creationId xmlns:a16="http://schemas.microsoft.com/office/drawing/2014/main" id="{BE21D645-0DB4-466A-29B8-63DBF0B7854E}"/>
                    </a:ext>
                  </a:extLst>
                </p:cNvPr>
                <p:cNvSpPr/>
                <p:nvPr/>
              </p:nvSpPr>
              <p:spPr>
                <a:xfrm>
                  <a:off x="1489259" y="4277873"/>
                  <a:ext cx="902807" cy="902808"/>
                </a:xfrm>
                <a:custGeom>
                  <a:avLst/>
                  <a:gdLst>
                    <a:gd name="connsiteX0" fmla="*/ 843820 w 902807"/>
                    <a:gd name="connsiteY0" fmla="*/ 817721 h 902808"/>
                    <a:gd name="connsiteX1" fmla="*/ 85087 w 902807"/>
                    <a:gd name="connsiteY1" fmla="*/ 58988 h 902808"/>
                    <a:gd name="connsiteX2" fmla="*/ 0 w 902807"/>
                    <a:gd name="connsiteY2" fmla="*/ 0 h 902808"/>
                    <a:gd name="connsiteX3" fmla="*/ 0 w 902807"/>
                    <a:gd name="connsiteY3" fmla="*/ 722700 h 902808"/>
                    <a:gd name="connsiteX4" fmla="*/ 180108 w 902807"/>
                    <a:gd name="connsiteY4" fmla="*/ 902808 h 902808"/>
                    <a:gd name="connsiteX5" fmla="*/ 902808 w 902807"/>
                    <a:gd name="connsiteY5" fmla="*/ 902808 h 902808"/>
                    <a:gd name="connsiteX6" fmla="*/ 843820 w 902807"/>
                    <a:gd name="connsiteY6" fmla="*/ 817721 h 90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2807" h="902808">
                      <a:moveTo>
                        <a:pt x="843820" y="817721"/>
                      </a:moveTo>
                      <a:lnTo>
                        <a:pt x="85087" y="58988"/>
                      </a:lnTo>
                      <a:cubicBezTo>
                        <a:pt x="60245" y="34147"/>
                        <a:pt x="31366" y="14268"/>
                        <a:pt x="0" y="0"/>
                      </a:cubicBezTo>
                      <a:lnTo>
                        <a:pt x="0" y="722700"/>
                      </a:lnTo>
                      <a:cubicBezTo>
                        <a:pt x="0" y="822169"/>
                        <a:pt x="80639" y="902808"/>
                        <a:pt x="180108" y="902808"/>
                      </a:cubicBezTo>
                      <a:lnTo>
                        <a:pt x="902808" y="902808"/>
                      </a:lnTo>
                      <a:cubicBezTo>
                        <a:pt x="888530" y="871433"/>
                        <a:pt x="868661" y="842553"/>
                        <a:pt x="843820" y="817721"/>
                      </a:cubicBezTo>
                      <a:close/>
                    </a:path>
                  </a:pathLst>
                </a:custGeom>
                <a:solidFill>
                  <a:schemeClr val="bg2"/>
                </a:solidFill>
                <a:ln w="9525" cap="flat">
                  <a:noFill/>
                  <a:prstDash val="solid"/>
                  <a:miter/>
                </a:ln>
              </p:spPr>
              <p:txBody>
                <a:bodyPr rtlCol="0" anchor="ctr"/>
                <a:lstStyle/>
                <a:p>
                  <a:endParaRPr lang="fr-FR"/>
                </a:p>
              </p:txBody>
            </p:sp>
          </p:grpSp>
          <p:grpSp>
            <p:nvGrpSpPr>
              <p:cNvPr id="19" name="Graphique 137">
                <a:extLst>
                  <a:ext uri="{FF2B5EF4-FFF2-40B4-BE49-F238E27FC236}">
                    <a16:creationId xmlns:a16="http://schemas.microsoft.com/office/drawing/2014/main" id="{74872707-2BB7-EAD6-EB90-76B190EA4D13}"/>
                  </a:ext>
                </a:extLst>
              </p:cNvPr>
              <p:cNvGrpSpPr/>
              <p:nvPr/>
            </p:nvGrpSpPr>
            <p:grpSpPr>
              <a:xfrm>
                <a:off x="-2116524" y="5890732"/>
                <a:ext cx="2121408" cy="2121408"/>
                <a:chOff x="-2116524" y="5890732"/>
                <a:chExt cx="2121408" cy="2121408"/>
              </a:xfrm>
            </p:grpSpPr>
            <p:sp>
              <p:nvSpPr>
                <p:cNvPr id="28" name="Forme libre 318">
                  <a:extLst>
                    <a:ext uri="{FF2B5EF4-FFF2-40B4-BE49-F238E27FC236}">
                      <a16:creationId xmlns:a16="http://schemas.microsoft.com/office/drawing/2014/main" id="{EECDC6DE-6432-0AB3-6029-59402D8BFCF0}"/>
                    </a:ext>
                  </a:extLst>
                </p:cNvPr>
                <p:cNvSpPr/>
                <p:nvPr/>
              </p:nvSpPr>
              <p:spPr>
                <a:xfrm>
                  <a:off x="-2116524" y="5890732"/>
                  <a:ext cx="2121408" cy="2121408"/>
                </a:xfrm>
                <a:custGeom>
                  <a:avLst/>
                  <a:gdLst>
                    <a:gd name="connsiteX0" fmla="*/ 2121408 w 2121408"/>
                    <a:gd name="connsiteY0" fmla="*/ 1060704 h 2121408"/>
                    <a:gd name="connsiteX1" fmla="*/ 1060704 w 2121408"/>
                    <a:gd name="connsiteY1" fmla="*/ 2121408 h 2121408"/>
                    <a:gd name="connsiteX2" fmla="*/ 0 w 2121408"/>
                    <a:gd name="connsiteY2" fmla="*/ 1060704 h 2121408"/>
                    <a:gd name="connsiteX3" fmla="*/ 1060704 w 2121408"/>
                    <a:gd name="connsiteY3" fmla="*/ 0 h 2121408"/>
                    <a:gd name="connsiteX4" fmla="*/ 2121408 w 2121408"/>
                    <a:gd name="connsiteY4" fmla="*/ 1060704 h 212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408" h="2121408">
                      <a:moveTo>
                        <a:pt x="2121408" y="1060704"/>
                      </a:moveTo>
                      <a:cubicBezTo>
                        <a:pt x="2121408" y="1646515"/>
                        <a:pt x="1646515" y="2121408"/>
                        <a:pt x="1060704" y="2121408"/>
                      </a:cubicBezTo>
                      <a:cubicBezTo>
                        <a:pt x="474893" y="2121408"/>
                        <a:pt x="0" y="1646514"/>
                        <a:pt x="0" y="1060704"/>
                      </a:cubicBezTo>
                      <a:cubicBezTo>
                        <a:pt x="0" y="474893"/>
                        <a:pt x="474893" y="0"/>
                        <a:pt x="1060704" y="0"/>
                      </a:cubicBezTo>
                      <a:cubicBezTo>
                        <a:pt x="1646515" y="0"/>
                        <a:pt x="2121408" y="474893"/>
                        <a:pt x="2121408" y="1060704"/>
                      </a:cubicBezTo>
                      <a:close/>
                    </a:path>
                  </a:pathLst>
                </a:custGeom>
                <a:solidFill>
                  <a:schemeClr val="accent1"/>
                </a:solidFill>
                <a:ln w="9525" cap="flat">
                  <a:noFill/>
                  <a:prstDash val="solid"/>
                  <a:miter/>
                </a:ln>
              </p:spPr>
              <p:txBody>
                <a:bodyPr rtlCol="0" anchor="ctr"/>
                <a:lstStyle/>
                <a:p>
                  <a:endParaRPr lang="fr-FR"/>
                </a:p>
              </p:txBody>
            </p:sp>
            <p:grpSp>
              <p:nvGrpSpPr>
                <p:cNvPr id="29" name="Graphique 137">
                  <a:extLst>
                    <a:ext uri="{FF2B5EF4-FFF2-40B4-BE49-F238E27FC236}">
                      <a16:creationId xmlns:a16="http://schemas.microsoft.com/office/drawing/2014/main" id="{12B5847C-607B-2A6E-4407-7B51B5C44285}"/>
                    </a:ext>
                  </a:extLst>
                </p:cNvPr>
                <p:cNvGrpSpPr/>
                <p:nvPr/>
              </p:nvGrpSpPr>
              <p:grpSpPr>
                <a:xfrm>
                  <a:off x="-1763699" y="6278495"/>
                  <a:ext cx="1409665" cy="1733625"/>
                  <a:chOff x="-1763699" y="6278495"/>
                  <a:chExt cx="1409665" cy="1733625"/>
                </a:xfrm>
              </p:grpSpPr>
              <p:grpSp>
                <p:nvGrpSpPr>
                  <p:cNvPr id="30" name="Graphique 137">
                    <a:extLst>
                      <a:ext uri="{FF2B5EF4-FFF2-40B4-BE49-F238E27FC236}">
                        <a16:creationId xmlns:a16="http://schemas.microsoft.com/office/drawing/2014/main" id="{C4D2AF77-AAEB-6611-757C-F9911548A58C}"/>
                      </a:ext>
                    </a:extLst>
                  </p:cNvPr>
                  <p:cNvGrpSpPr/>
                  <p:nvPr/>
                </p:nvGrpSpPr>
                <p:grpSpPr>
                  <a:xfrm>
                    <a:off x="-1763699" y="7148803"/>
                    <a:ext cx="1409665" cy="863317"/>
                    <a:chOff x="-1763699" y="7148803"/>
                    <a:chExt cx="1409665" cy="863317"/>
                  </a:xfrm>
                </p:grpSpPr>
                <p:sp>
                  <p:nvSpPr>
                    <p:cNvPr id="34" name="Forme libre 324">
                      <a:extLst>
                        <a:ext uri="{FF2B5EF4-FFF2-40B4-BE49-F238E27FC236}">
                          <a16:creationId xmlns:a16="http://schemas.microsoft.com/office/drawing/2014/main" id="{98EBC2F2-F9AB-226A-3BA9-37108BC6556D}"/>
                        </a:ext>
                      </a:extLst>
                    </p:cNvPr>
                    <p:cNvSpPr/>
                    <p:nvPr/>
                  </p:nvSpPr>
                  <p:spPr>
                    <a:xfrm>
                      <a:off x="-1302575" y="7148803"/>
                      <a:ext cx="481016" cy="534062"/>
                    </a:xfrm>
                    <a:custGeom>
                      <a:avLst/>
                      <a:gdLst>
                        <a:gd name="connsiteX0" fmla="*/ 473803 w 481016"/>
                        <a:gd name="connsiteY0" fmla="*/ 297485 h 534062"/>
                        <a:gd name="connsiteX1" fmla="*/ 426940 w 481016"/>
                        <a:gd name="connsiteY1" fmla="*/ 244640 h 534062"/>
                        <a:gd name="connsiteX2" fmla="*/ 425911 w 481016"/>
                        <a:gd name="connsiteY2" fmla="*/ 0 h 534062"/>
                        <a:gd name="connsiteX3" fmla="*/ 52131 w 481016"/>
                        <a:gd name="connsiteY3" fmla="*/ 1572 h 534062"/>
                        <a:gd name="connsiteX4" fmla="*/ 53160 w 481016"/>
                        <a:gd name="connsiteY4" fmla="*/ 246212 h 534062"/>
                        <a:gd name="connsiteX5" fmla="*/ 6744 w 481016"/>
                        <a:gd name="connsiteY5" fmla="*/ 299447 h 534062"/>
                        <a:gd name="connsiteX6" fmla="*/ 241269 w 481016"/>
                        <a:gd name="connsiteY6" fmla="*/ 534057 h 534062"/>
                        <a:gd name="connsiteX7" fmla="*/ 473803 w 481016"/>
                        <a:gd name="connsiteY7" fmla="*/ 297485 h 534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1016" h="534062">
                          <a:moveTo>
                            <a:pt x="473803" y="297485"/>
                          </a:moveTo>
                          <a:cubicBezTo>
                            <a:pt x="447123" y="294132"/>
                            <a:pt x="427054" y="271529"/>
                            <a:pt x="426940" y="244640"/>
                          </a:cubicBezTo>
                          <a:lnTo>
                            <a:pt x="425911" y="0"/>
                          </a:lnTo>
                          <a:lnTo>
                            <a:pt x="52131" y="1572"/>
                          </a:lnTo>
                          <a:lnTo>
                            <a:pt x="53160" y="246212"/>
                          </a:lnTo>
                          <a:cubicBezTo>
                            <a:pt x="53274" y="273101"/>
                            <a:pt x="33405" y="295875"/>
                            <a:pt x="6744" y="299447"/>
                          </a:cubicBezTo>
                          <a:cubicBezTo>
                            <a:pt x="6744" y="299447"/>
                            <a:pt x="-62274" y="535334"/>
                            <a:pt x="241269" y="534057"/>
                          </a:cubicBezTo>
                          <a:cubicBezTo>
                            <a:pt x="544812" y="532790"/>
                            <a:pt x="473803" y="297485"/>
                            <a:pt x="473803" y="297485"/>
                          </a:cubicBezTo>
                          <a:close/>
                        </a:path>
                      </a:pathLst>
                    </a:custGeom>
                    <a:solidFill>
                      <a:srgbClr val="FFCBBE"/>
                    </a:solidFill>
                    <a:ln w="9525" cap="flat">
                      <a:noFill/>
                      <a:prstDash val="solid"/>
                      <a:miter/>
                    </a:ln>
                  </p:spPr>
                  <p:txBody>
                    <a:bodyPr rtlCol="0" anchor="ctr"/>
                    <a:lstStyle/>
                    <a:p>
                      <a:endParaRPr lang="fr-FR"/>
                    </a:p>
                  </p:txBody>
                </p:sp>
                <p:sp>
                  <p:nvSpPr>
                    <p:cNvPr id="35" name="Forme libre 325">
                      <a:extLst>
                        <a:ext uri="{FF2B5EF4-FFF2-40B4-BE49-F238E27FC236}">
                          <a16:creationId xmlns:a16="http://schemas.microsoft.com/office/drawing/2014/main" id="{7A98244E-DDCD-1263-BE8A-B6887AAE0D8E}"/>
                        </a:ext>
                      </a:extLst>
                    </p:cNvPr>
                    <p:cNvSpPr/>
                    <p:nvPr/>
                  </p:nvSpPr>
                  <p:spPr>
                    <a:xfrm>
                      <a:off x="-1763699" y="7446279"/>
                      <a:ext cx="1409665" cy="565841"/>
                    </a:xfrm>
                    <a:custGeom>
                      <a:avLst/>
                      <a:gdLst>
                        <a:gd name="connsiteX0" fmla="*/ 1261844 w 1409665"/>
                        <a:gd name="connsiteY0" fmla="*/ 71542 h 565841"/>
                        <a:gd name="connsiteX1" fmla="*/ 934936 w 1409665"/>
                        <a:gd name="connsiteY1" fmla="*/ 0 h 565841"/>
                        <a:gd name="connsiteX2" fmla="*/ 934460 w 1409665"/>
                        <a:gd name="connsiteY2" fmla="*/ 590 h 565841"/>
                        <a:gd name="connsiteX3" fmla="*/ 467878 w 1409665"/>
                        <a:gd name="connsiteY3" fmla="*/ 1962 h 565841"/>
                        <a:gd name="connsiteX4" fmla="*/ 141580 w 1409665"/>
                        <a:gd name="connsiteY4" fmla="*/ 76257 h 565841"/>
                        <a:gd name="connsiteX5" fmla="*/ 0 w 1409665"/>
                        <a:gd name="connsiteY5" fmla="*/ 295104 h 565841"/>
                        <a:gd name="connsiteX6" fmla="*/ 1409633 w 1409665"/>
                        <a:gd name="connsiteY6" fmla="*/ 300571 h 565841"/>
                        <a:gd name="connsiteX7" fmla="*/ 1261844 w 1409665"/>
                        <a:gd name="connsiteY7" fmla="*/ 71542 h 565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9665" h="565841">
                          <a:moveTo>
                            <a:pt x="1261844" y="71542"/>
                          </a:moveTo>
                          <a:cubicBezTo>
                            <a:pt x="1176204" y="33842"/>
                            <a:pt x="1014517" y="9992"/>
                            <a:pt x="934936" y="0"/>
                          </a:cubicBezTo>
                          <a:lnTo>
                            <a:pt x="934460" y="590"/>
                          </a:lnTo>
                          <a:cubicBezTo>
                            <a:pt x="815064" y="149942"/>
                            <a:pt x="588159" y="150609"/>
                            <a:pt x="467878" y="1962"/>
                          </a:cubicBezTo>
                          <a:cubicBezTo>
                            <a:pt x="388372" y="12620"/>
                            <a:pt x="226895" y="37843"/>
                            <a:pt x="141580" y="76257"/>
                          </a:cubicBezTo>
                          <a:cubicBezTo>
                            <a:pt x="52902" y="116214"/>
                            <a:pt x="1848" y="203502"/>
                            <a:pt x="0" y="295104"/>
                          </a:cubicBezTo>
                          <a:cubicBezTo>
                            <a:pt x="400088" y="654253"/>
                            <a:pt x="1007431" y="656082"/>
                            <a:pt x="1409633" y="300571"/>
                          </a:cubicBezTo>
                          <a:cubicBezTo>
                            <a:pt x="1411215" y="199177"/>
                            <a:pt x="1354884" y="112500"/>
                            <a:pt x="1261844" y="71542"/>
                          </a:cubicBezTo>
                          <a:close/>
                        </a:path>
                      </a:pathLst>
                    </a:custGeom>
                    <a:solidFill>
                      <a:schemeClr val="accent4"/>
                    </a:solidFill>
                    <a:ln w="9525" cap="flat">
                      <a:noFill/>
                      <a:prstDash val="solid"/>
                      <a:miter/>
                    </a:ln>
                  </p:spPr>
                  <p:txBody>
                    <a:bodyPr rtlCol="0" anchor="ctr"/>
                    <a:lstStyle/>
                    <a:p>
                      <a:endParaRPr lang="fr-FR"/>
                    </a:p>
                  </p:txBody>
                </p:sp>
              </p:grpSp>
              <p:grpSp>
                <p:nvGrpSpPr>
                  <p:cNvPr id="31" name="Graphique 137">
                    <a:extLst>
                      <a:ext uri="{FF2B5EF4-FFF2-40B4-BE49-F238E27FC236}">
                        <a16:creationId xmlns:a16="http://schemas.microsoft.com/office/drawing/2014/main" id="{93E96889-CE0E-622A-F35C-7802F5BDCED1}"/>
                      </a:ext>
                    </a:extLst>
                  </p:cNvPr>
                  <p:cNvGrpSpPr/>
                  <p:nvPr/>
                </p:nvGrpSpPr>
                <p:grpSpPr>
                  <a:xfrm>
                    <a:off x="-1492408" y="6278495"/>
                    <a:ext cx="867576" cy="1014755"/>
                    <a:chOff x="-1492408" y="6278495"/>
                    <a:chExt cx="867576" cy="1014755"/>
                  </a:xfrm>
                </p:grpSpPr>
                <p:sp>
                  <p:nvSpPr>
                    <p:cNvPr id="32" name="Forme libre 322">
                      <a:extLst>
                        <a:ext uri="{FF2B5EF4-FFF2-40B4-BE49-F238E27FC236}">
                          <a16:creationId xmlns:a16="http://schemas.microsoft.com/office/drawing/2014/main" id="{68D4891C-C5B2-8822-E217-BA1E5B247A2B}"/>
                        </a:ext>
                      </a:extLst>
                    </p:cNvPr>
                    <p:cNvSpPr/>
                    <p:nvPr/>
                  </p:nvSpPr>
                  <p:spPr>
                    <a:xfrm>
                      <a:off x="-1492398" y="6278495"/>
                      <a:ext cx="867013" cy="518645"/>
                    </a:xfrm>
                    <a:custGeom>
                      <a:avLst/>
                      <a:gdLst>
                        <a:gd name="connsiteX0" fmla="*/ 720557 w 867013"/>
                        <a:gd name="connsiteY0" fmla="*/ 106785 h 518645"/>
                        <a:gd name="connsiteX1" fmla="*/ 613772 w 867013"/>
                        <a:gd name="connsiteY1" fmla="*/ 0 h 518645"/>
                        <a:gd name="connsiteX2" fmla="*/ 258528 w 867013"/>
                        <a:gd name="connsiteY2" fmla="*/ 0 h 518645"/>
                        <a:gd name="connsiteX3" fmla="*/ 0 w 867013"/>
                        <a:gd name="connsiteY3" fmla="*/ 258537 h 518645"/>
                        <a:gd name="connsiteX4" fmla="*/ 0 w 867013"/>
                        <a:gd name="connsiteY4" fmla="*/ 450942 h 518645"/>
                        <a:gd name="connsiteX5" fmla="*/ 88306 w 867013"/>
                        <a:gd name="connsiteY5" fmla="*/ 518646 h 518645"/>
                        <a:gd name="connsiteX6" fmla="*/ 778707 w 867013"/>
                        <a:gd name="connsiteY6" fmla="*/ 518646 h 518645"/>
                        <a:gd name="connsiteX7" fmla="*/ 867013 w 867013"/>
                        <a:gd name="connsiteY7" fmla="*/ 369951 h 518645"/>
                        <a:gd name="connsiteX8" fmla="*/ 867013 w 867013"/>
                        <a:gd name="connsiteY8" fmla="*/ 249650 h 518645"/>
                        <a:gd name="connsiteX9" fmla="*/ 760228 w 867013"/>
                        <a:gd name="connsiteY9" fmla="*/ 142865 h 518645"/>
                        <a:gd name="connsiteX10" fmla="*/ 756628 w 867013"/>
                        <a:gd name="connsiteY10" fmla="*/ 142865 h 518645"/>
                        <a:gd name="connsiteX11" fmla="*/ 720557 w 867013"/>
                        <a:gd name="connsiteY11" fmla="*/ 106785 h 518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67013" h="518645">
                          <a:moveTo>
                            <a:pt x="720557" y="106785"/>
                          </a:moveTo>
                          <a:cubicBezTo>
                            <a:pt x="720557" y="47806"/>
                            <a:pt x="672741" y="0"/>
                            <a:pt x="613772" y="0"/>
                          </a:cubicBezTo>
                          <a:lnTo>
                            <a:pt x="258528" y="0"/>
                          </a:lnTo>
                          <a:cubicBezTo>
                            <a:pt x="115748" y="0"/>
                            <a:pt x="0" y="115748"/>
                            <a:pt x="0" y="258537"/>
                          </a:cubicBezTo>
                          <a:lnTo>
                            <a:pt x="0" y="450942"/>
                          </a:lnTo>
                          <a:lnTo>
                            <a:pt x="88306" y="518646"/>
                          </a:lnTo>
                          <a:lnTo>
                            <a:pt x="778707" y="518646"/>
                          </a:lnTo>
                          <a:lnTo>
                            <a:pt x="867013" y="369951"/>
                          </a:lnTo>
                          <a:lnTo>
                            <a:pt x="867013" y="249650"/>
                          </a:lnTo>
                          <a:cubicBezTo>
                            <a:pt x="867013" y="190671"/>
                            <a:pt x="819207" y="142865"/>
                            <a:pt x="760228" y="142865"/>
                          </a:cubicBezTo>
                          <a:lnTo>
                            <a:pt x="756628" y="142865"/>
                          </a:lnTo>
                          <a:cubicBezTo>
                            <a:pt x="736702" y="142856"/>
                            <a:pt x="720557" y="126711"/>
                            <a:pt x="720557" y="106785"/>
                          </a:cubicBezTo>
                          <a:close/>
                        </a:path>
                      </a:pathLst>
                    </a:custGeom>
                    <a:solidFill>
                      <a:schemeClr val="accent2"/>
                    </a:solidFill>
                    <a:ln w="9525" cap="flat">
                      <a:noFill/>
                      <a:prstDash val="solid"/>
                      <a:miter/>
                    </a:ln>
                  </p:spPr>
                  <p:txBody>
                    <a:bodyPr rtlCol="0" anchor="ctr"/>
                    <a:lstStyle/>
                    <a:p>
                      <a:endParaRPr lang="fr-FR"/>
                    </a:p>
                  </p:txBody>
                </p:sp>
                <p:sp>
                  <p:nvSpPr>
                    <p:cNvPr id="33" name="Forme libre 323">
                      <a:extLst>
                        <a:ext uri="{FF2B5EF4-FFF2-40B4-BE49-F238E27FC236}">
                          <a16:creationId xmlns:a16="http://schemas.microsoft.com/office/drawing/2014/main" id="{F9D8B88E-AB2D-202E-4C99-DFCED4EE7B5C}"/>
                        </a:ext>
                      </a:extLst>
                    </p:cNvPr>
                    <p:cNvSpPr/>
                    <p:nvPr/>
                  </p:nvSpPr>
                  <p:spPr>
                    <a:xfrm>
                      <a:off x="-1492408" y="6631089"/>
                      <a:ext cx="867576" cy="662161"/>
                    </a:xfrm>
                    <a:custGeom>
                      <a:avLst/>
                      <a:gdLst>
                        <a:gd name="connsiteX0" fmla="*/ 867013 w 867576"/>
                        <a:gd name="connsiteY0" fmla="*/ 17347 h 662161"/>
                        <a:gd name="connsiteX1" fmla="*/ 697602 w 867576"/>
                        <a:gd name="connsiteY1" fmla="*/ 1460 h 662161"/>
                        <a:gd name="connsiteX2" fmla="*/ 492004 w 867576"/>
                        <a:gd name="connsiteY2" fmla="*/ 49170 h 662161"/>
                        <a:gd name="connsiteX3" fmla="*/ 317583 w 867576"/>
                        <a:gd name="connsiteY3" fmla="*/ 98338 h 662161"/>
                        <a:gd name="connsiteX4" fmla="*/ 0 w 867576"/>
                        <a:gd name="connsiteY4" fmla="*/ 98338 h 662161"/>
                        <a:gd name="connsiteX5" fmla="*/ 0 w 867576"/>
                        <a:gd name="connsiteY5" fmla="*/ 251748 h 662161"/>
                        <a:gd name="connsiteX6" fmla="*/ 56217 w 867576"/>
                        <a:gd name="connsiteY6" fmla="*/ 307965 h 662161"/>
                        <a:gd name="connsiteX7" fmla="*/ 74581 w 867576"/>
                        <a:gd name="connsiteY7" fmla="*/ 325043 h 662161"/>
                        <a:gd name="connsiteX8" fmla="*/ 433502 w 867576"/>
                        <a:gd name="connsiteY8" fmla="*/ 662161 h 662161"/>
                        <a:gd name="connsiteX9" fmla="*/ 792013 w 867576"/>
                        <a:gd name="connsiteY9" fmla="*/ 324529 h 662161"/>
                        <a:gd name="connsiteX10" fmla="*/ 809758 w 867576"/>
                        <a:gd name="connsiteY10" fmla="*/ 307965 h 662161"/>
                        <a:gd name="connsiteX11" fmla="*/ 810673 w 867576"/>
                        <a:gd name="connsiteY11" fmla="*/ 307965 h 662161"/>
                        <a:gd name="connsiteX12" fmla="*/ 867575 w 867576"/>
                        <a:gd name="connsiteY12" fmla="*/ 250862 h 662161"/>
                        <a:gd name="connsiteX13" fmla="*/ 867013 w 867576"/>
                        <a:gd name="connsiteY13" fmla="*/ 17347 h 662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576" h="662161">
                          <a:moveTo>
                            <a:pt x="867013" y="17347"/>
                          </a:moveTo>
                          <a:lnTo>
                            <a:pt x="697602" y="1460"/>
                          </a:lnTo>
                          <a:cubicBezTo>
                            <a:pt x="625716" y="-5284"/>
                            <a:pt x="553583" y="11461"/>
                            <a:pt x="492004" y="49170"/>
                          </a:cubicBezTo>
                          <a:cubicBezTo>
                            <a:pt x="439512" y="81327"/>
                            <a:pt x="379143" y="98338"/>
                            <a:pt x="317583" y="98338"/>
                          </a:cubicBezTo>
                          <a:lnTo>
                            <a:pt x="0" y="98338"/>
                          </a:lnTo>
                          <a:lnTo>
                            <a:pt x="0" y="251748"/>
                          </a:lnTo>
                          <a:cubicBezTo>
                            <a:pt x="0" y="282800"/>
                            <a:pt x="25175" y="307965"/>
                            <a:pt x="56217" y="307965"/>
                          </a:cubicBezTo>
                          <a:cubicBezTo>
                            <a:pt x="65865" y="307965"/>
                            <a:pt x="73981" y="315404"/>
                            <a:pt x="74581" y="325043"/>
                          </a:cubicBezTo>
                          <a:cubicBezTo>
                            <a:pt x="86249" y="513171"/>
                            <a:pt x="242440" y="662161"/>
                            <a:pt x="433502" y="662161"/>
                          </a:cubicBezTo>
                          <a:cubicBezTo>
                            <a:pt x="624745" y="662161"/>
                            <a:pt x="781041" y="512904"/>
                            <a:pt x="792013" y="324529"/>
                          </a:cubicBezTo>
                          <a:cubicBezTo>
                            <a:pt x="792556" y="315185"/>
                            <a:pt x="800395" y="307965"/>
                            <a:pt x="809758" y="307965"/>
                          </a:cubicBezTo>
                          <a:lnTo>
                            <a:pt x="810673" y="307965"/>
                          </a:lnTo>
                          <a:cubicBezTo>
                            <a:pt x="842248" y="307965"/>
                            <a:pt x="867785" y="282362"/>
                            <a:pt x="867575" y="250862"/>
                          </a:cubicBezTo>
                          <a:cubicBezTo>
                            <a:pt x="867013" y="166223"/>
                            <a:pt x="867013" y="17347"/>
                            <a:pt x="867013" y="17347"/>
                          </a:cubicBezTo>
                          <a:close/>
                        </a:path>
                      </a:pathLst>
                    </a:custGeom>
                    <a:solidFill>
                      <a:srgbClr val="FFDDCE"/>
                    </a:solidFill>
                    <a:ln w="9525" cap="flat">
                      <a:noFill/>
                      <a:prstDash val="solid"/>
                      <a:miter/>
                    </a:ln>
                  </p:spPr>
                  <p:txBody>
                    <a:bodyPr rtlCol="0" anchor="ctr"/>
                    <a:lstStyle/>
                    <a:p>
                      <a:endParaRPr lang="fr-FR"/>
                    </a:p>
                  </p:txBody>
                </p:sp>
              </p:grpSp>
            </p:grpSp>
          </p:grpSp>
          <p:grpSp>
            <p:nvGrpSpPr>
              <p:cNvPr id="20" name="Graphique 137">
                <a:extLst>
                  <a:ext uri="{FF2B5EF4-FFF2-40B4-BE49-F238E27FC236}">
                    <a16:creationId xmlns:a16="http://schemas.microsoft.com/office/drawing/2014/main" id="{46703308-C7A9-8CF1-E203-E3F3BFAFF38A}"/>
                  </a:ext>
                </a:extLst>
              </p:cNvPr>
              <p:cNvGrpSpPr/>
              <p:nvPr/>
            </p:nvGrpSpPr>
            <p:grpSpPr>
              <a:xfrm>
                <a:off x="598100" y="6088747"/>
                <a:ext cx="1416148" cy="1478137"/>
                <a:chOff x="598100" y="6088747"/>
                <a:chExt cx="1416148" cy="1478137"/>
              </a:xfrm>
              <a:solidFill>
                <a:srgbClr val="407093"/>
              </a:solidFill>
            </p:grpSpPr>
            <p:sp>
              <p:nvSpPr>
                <p:cNvPr id="22" name="Forme libre 314">
                  <a:extLst>
                    <a:ext uri="{FF2B5EF4-FFF2-40B4-BE49-F238E27FC236}">
                      <a16:creationId xmlns:a16="http://schemas.microsoft.com/office/drawing/2014/main" id="{FB613F61-D1EE-58C2-139B-B254C60359C9}"/>
                    </a:ext>
                  </a:extLst>
                </p:cNvPr>
                <p:cNvSpPr/>
                <p:nvPr/>
              </p:nvSpPr>
              <p:spPr>
                <a:xfrm>
                  <a:off x="598100" y="6088747"/>
                  <a:ext cx="1416148" cy="147180"/>
                </a:xfrm>
                <a:custGeom>
                  <a:avLst/>
                  <a:gdLst>
                    <a:gd name="connsiteX0" fmla="*/ 1342568 w 1416148"/>
                    <a:gd name="connsiteY0" fmla="*/ 147180 h 147180"/>
                    <a:gd name="connsiteX1" fmla="*/ 73590 w 1416148"/>
                    <a:gd name="connsiteY1" fmla="*/ 147180 h 147180"/>
                    <a:gd name="connsiteX2" fmla="*/ 0 w 1416148"/>
                    <a:gd name="connsiteY2" fmla="*/ 73590 h 147180"/>
                    <a:gd name="connsiteX3" fmla="*/ 73590 w 1416148"/>
                    <a:gd name="connsiteY3" fmla="*/ 0 h 147180"/>
                    <a:gd name="connsiteX4" fmla="*/ 1342558 w 1416148"/>
                    <a:gd name="connsiteY4" fmla="*/ 0 h 147180"/>
                    <a:gd name="connsiteX5" fmla="*/ 1416149 w 1416148"/>
                    <a:gd name="connsiteY5" fmla="*/ 73590 h 147180"/>
                    <a:gd name="connsiteX6" fmla="*/ 1342568 w 1416148"/>
                    <a:gd name="connsiteY6" fmla="*/ 147180 h 147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6148" h="147180">
                      <a:moveTo>
                        <a:pt x="1342568" y="147180"/>
                      </a:moveTo>
                      <a:lnTo>
                        <a:pt x="73590" y="147180"/>
                      </a:lnTo>
                      <a:cubicBezTo>
                        <a:pt x="32947" y="147180"/>
                        <a:pt x="0" y="114233"/>
                        <a:pt x="0" y="73590"/>
                      </a:cubicBezTo>
                      <a:cubicBezTo>
                        <a:pt x="0" y="32947"/>
                        <a:pt x="32947" y="0"/>
                        <a:pt x="73590" y="0"/>
                      </a:cubicBezTo>
                      <a:lnTo>
                        <a:pt x="1342558" y="0"/>
                      </a:lnTo>
                      <a:cubicBezTo>
                        <a:pt x="1383201" y="0"/>
                        <a:pt x="1416149" y="32947"/>
                        <a:pt x="1416149" y="73590"/>
                      </a:cubicBezTo>
                      <a:cubicBezTo>
                        <a:pt x="1416149" y="114233"/>
                        <a:pt x="1383201" y="147180"/>
                        <a:pt x="1342568" y="147180"/>
                      </a:cubicBezTo>
                      <a:close/>
                    </a:path>
                  </a:pathLst>
                </a:custGeom>
                <a:solidFill>
                  <a:schemeClr val="accent1">
                    <a:lumMod val="50000"/>
                  </a:schemeClr>
                </a:solidFill>
                <a:ln w="9525" cap="flat">
                  <a:noFill/>
                  <a:prstDash val="solid"/>
                  <a:miter/>
                </a:ln>
              </p:spPr>
              <p:txBody>
                <a:bodyPr rtlCol="0" anchor="ctr"/>
                <a:lstStyle/>
                <a:p>
                  <a:endParaRPr lang="fr-FR"/>
                </a:p>
              </p:txBody>
            </p:sp>
            <p:sp>
              <p:nvSpPr>
                <p:cNvPr id="24" name="Forme libre 315">
                  <a:extLst>
                    <a:ext uri="{FF2B5EF4-FFF2-40B4-BE49-F238E27FC236}">
                      <a16:creationId xmlns:a16="http://schemas.microsoft.com/office/drawing/2014/main" id="{5E475F06-D4D4-33DE-9079-9385CF331F4A}"/>
                    </a:ext>
                  </a:extLst>
                </p:cNvPr>
                <p:cNvSpPr/>
                <p:nvPr/>
              </p:nvSpPr>
              <p:spPr>
                <a:xfrm>
                  <a:off x="598100" y="6532402"/>
                  <a:ext cx="1416148" cy="147180"/>
                </a:xfrm>
                <a:custGeom>
                  <a:avLst/>
                  <a:gdLst>
                    <a:gd name="connsiteX0" fmla="*/ 1342568 w 1416148"/>
                    <a:gd name="connsiteY0" fmla="*/ 147180 h 147180"/>
                    <a:gd name="connsiteX1" fmla="*/ 73590 w 1416148"/>
                    <a:gd name="connsiteY1" fmla="*/ 147180 h 147180"/>
                    <a:gd name="connsiteX2" fmla="*/ 0 w 1416148"/>
                    <a:gd name="connsiteY2" fmla="*/ 73590 h 147180"/>
                    <a:gd name="connsiteX3" fmla="*/ 73590 w 1416148"/>
                    <a:gd name="connsiteY3" fmla="*/ 0 h 147180"/>
                    <a:gd name="connsiteX4" fmla="*/ 1342558 w 1416148"/>
                    <a:gd name="connsiteY4" fmla="*/ 0 h 147180"/>
                    <a:gd name="connsiteX5" fmla="*/ 1416149 w 1416148"/>
                    <a:gd name="connsiteY5" fmla="*/ 73590 h 147180"/>
                    <a:gd name="connsiteX6" fmla="*/ 1342568 w 1416148"/>
                    <a:gd name="connsiteY6" fmla="*/ 147180 h 147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6148" h="147180">
                      <a:moveTo>
                        <a:pt x="1342568" y="147180"/>
                      </a:moveTo>
                      <a:lnTo>
                        <a:pt x="73590" y="147180"/>
                      </a:lnTo>
                      <a:cubicBezTo>
                        <a:pt x="32947" y="147180"/>
                        <a:pt x="0" y="114233"/>
                        <a:pt x="0" y="73590"/>
                      </a:cubicBezTo>
                      <a:cubicBezTo>
                        <a:pt x="0" y="32947"/>
                        <a:pt x="32947" y="0"/>
                        <a:pt x="73590" y="0"/>
                      </a:cubicBezTo>
                      <a:lnTo>
                        <a:pt x="1342558" y="0"/>
                      </a:lnTo>
                      <a:cubicBezTo>
                        <a:pt x="1383201" y="0"/>
                        <a:pt x="1416149" y="32947"/>
                        <a:pt x="1416149" y="73590"/>
                      </a:cubicBezTo>
                      <a:cubicBezTo>
                        <a:pt x="1416149" y="114233"/>
                        <a:pt x="1383201" y="147180"/>
                        <a:pt x="1342568" y="147180"/>
                      </a:cubicBezTo>
                      <a:close/>
                    </a:path>
                  </a:pathLst>
                </a:custGeom>
                <a:solidFill>
                  <a:schemeClr val="accent1">
                    <a:lumMod val="50000"/>
                  </a:schemeClr>
                </a:solidFill>
                <a:ln w="9525" cap="flat">
                  <a:noFill/>
                  <a:prstDash val="solid"/>
                  <a:miter/>
                </a:ln>
              </p:spPr>
              <p:txBody>
                <a:bodyPr rtlCol="0" anchor="ctr"/>
                <a:lstStyle/>
                <a:p>
                  <a:endParaRPr lang="fr-FR"/>
                </a:p>
              </p:txBody>
            </p:sp>
            <p:sp>
              <p:nvSpPr>
                <p:cNvPr id="26" name="Forme libre 316">
                  <a:extLst>
                    <a:ext uri="{FF2B5EF4-FFF2-40B4-BE49-F238E27FC236}">
                      <a16:creationId xmlns:a16="http://schemas.microsoft.com/office/drawing/2014/main" id="{669FA828-047A-750A-21F7-68598502924B}"/>
                    </a:ext>
                  </a:extLst>
                </p:cNvPr>
                <p:cNvSpPr/>
                <p:nvPr/>
              </p:nvSpPr>
              <p:spPr>
                <a:xfrm>
                  <a:off x="598100" y="6976048"/>
                  <a:ext cx="1416148" cy="147180"/>
                </a:xfrm>
                <a:custGeom>
                  <a:avLst/>
                  <a:gdLst>
                    <a:gd name="connsiteX0" fmla="*/ 1342568 w 1416148"/>
                    <a:gd name="connsiteY0" fmla="*/ 147180 h 147180"/>
                    <a:gd name="connsiteX1" fmla="*/ 73590 w 1416148"/>
                    <a:gd name="connsiteY1" fmla="*/ 147180 h 147180"/>
                    <a:gd name="connsiteX2" fmla="*/ 0 w 1416148"/>
                    <a:gd name="connsiteY2" fmla="*/ 73590 h 147180"/>
                    <a:gd name="connsiteX3" fmla="*/ 73590 w 1416148"/>
                    <a:gd name="connsiteY3" fmla="*/ 0 h 147180"/>
                    <a:gd name="connsiteX4" fmla="*/ 1342558 w 1416148"/>
                    <a:gd name="connsiteY4" fmla="*/ 0 h 147180"/>
                    <a:gd name="connsiteX5" fmla="*/ 1416149 w 1416148"/>
                    <a:gd name="connsiteY5" fmla="*/ 73590 h 147180"/>
                    <a:gd name="connsiteX6" fmla="*/ 1342568 w 1416148"/>
                    <a:gd name="connsiteY6" fmla="*/ 147180 h 147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6148" h="147180">
                      <a:moveTo>
                        <a:pt x="1342568" y="147180"/>
                      </a:moveTo>
                      <a:lnTo>
                        <a:pt x="73590" y="147180"/>
                      </a:lnTo>
                      <a:cubicBezTo>
                        <a:pt x="32947" y="147180"/>
                        <a:pt x="0" y="114233"/>
                        <a:pt x="0" y="73590"/>
                      </a:cubicBezTo>
                      <a:cubicBezTo>
                        <a:pt x="0" y="32947"/>
                        <a:pt x="32947" y="0"/>
                        <a:pt x="73590" y="0"/>
                      </a:cubicBezTo>
                      <a:lnTo>
                        <a:pt x="1342558" y="0"/>
                      </a:lnTo>
                      <a:cubicBezTo>
                        <a:pt x="1383201" y="0"/>
                        <a:pt x="1416149" y="32947"/>
                        <a:pt x="1416149" y="73590"/>
                      </a:cubicBezTo>
                      <a:cubicBezTo>
                        <a:pt x="1416149" y="114233"/>
                        <a:pt x="1383201" y="147180"/>
                        <a:pt x="1342568" y="147180"/>
                      </a:cubicBezTo>
                      <a:close/>
                    </a:path>
                  </a:pathLst>
                </a:custGeom>
                <a:solidFill>
                  <a:schemeClr val="accent1">
                    <a:lumMod val="50000"/>
                  </a:schemeClr>
                </a:solidFill>
                <a:ln w="9525" cap="flat">
                  <a:noFill/>
                  <a:prstDash val="solid"/>
                  <a:miter/>
                </a:ln>
              </p:spPr>
              <p:txBody>
                <a:bodyPr rtlCol="0" anchor="ctr"/>
                <a:lstStyle/>
                <a:p>
                  <a:endParaRPr lang="fr-FR"/>
                </a:p>
              </p:txBody>
            </p:sp>
            <p:sp>
              <p:nvSpPr>
                <p:cNvPr id="27" name="Forme libre 317">
                  <a:extLst>
                    <a:ext uri="{FF2B5EF4-FFF2-40B4-BE49-F238E27FC236}">
                      <a16:creationId xmlns:a16="http://schemas.microsoft.com/office/drawing/2014/main" id="{13C70932-9444-B3A3-E111-BC57F7885AB6}"/>
                    </a:ext>
                  </a:extLst>
                </p:cNvPr>
                <p:cNvSpPr/>
                <p:nvPr/>
              </p:nvSpPr>
              <p:spPr>
                <a:xfrm>
                  <a:off x="598100" y="7419704"/>
                  <a:ext cx="781669" cy="147180"/>
                </a:xfrm>
                <a:custGeom>
                  <a:avLst/>
                  <a:gdLst>
                    <a:gd name="connsiteX0" fmla="*/ 708079 w 781669"/>
                    <a:gd name="connsiteY0" fmla="*/ 147180 h 147180"/>
                    <a:gd name="connsiteX1" fmla="*/ 73590 w 781669"/>
                    <a:gd name="connsiteY1" fmla="*/ 147180 h 147180"/>
                    <a:gd name="connsiteX2" fmla="*/ 0 w 781669"/>
                    <a:gd name="connsiteY2" fmla="*/ 73590 h 147180"/>
                    <a:gd name="connsiteX3" fmla="*/ 73590 w 781669"/>
                    <a:gd name="connsiteY3" fmla="*/ 0 h 147180"/>
                    <a:gd name="connsiteX4" fmla="*/ 708079 w 781669"/>
                    <a:gd name="connsiteY4" fmla="*/ 0 h 147180"/>
                    <a:gd name="connsiteX5" fmla="*/ 781669 w 781669"/>
                    <a:gd name="connsiteY5" fmla="*/ 73590 h 147180"/>
                    <a:gd name="connsiteX6" fmla="*/ 708079 w 781669"/>
                    <a:gd name="connsiteY6" fmla="*/ 147180 h 147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1669" h="147180">
                      <a:moveTo>
                        <a:pt x="708079" y="147180"/>
                      </a:moveTo>
                      <a:lnTo>
                        <a:pt x="73590" y="147180"/>
                      </a:lnTo>
                      <a:cubicBezTo>
                        <a:pt x="32947" y="147180"/>
                        <a:pt x="0" y="114233"/>
                        <a:pt x="0" y="73590"/>
                      </a:cubicBezTo>
                      <a:cubicBezTo>
                        <a:pt x="0" y="32947"/>
                        <a:pt x="32947" y="0"/>
                        <a:pt x="73590" y="0"/>
                      </a:cubicBezTo>
                      <a:lnTo>
                        <a:pt x="708079" y="0"/>
                      </a:lnTo>
                      <a:cubicBezTo>
                        <a:pt x="748722" y="0"/>
                        <a:pt x="781669" y="32947"/>
                        <a:pt x="781669" y="73590"/>
                      </a:cubicBezTo>
                      <a:cubicBezTo>
                        <a:pt x="781669" y="114233"/>
                        <a:pt x="748722" y="147180"/>
                        <a:pt x="708079" y="147180"/>
                      </a:cubicBezTo>
                      <a:close/>
                    </a:path>
                  </a:pathLst>
                </a:custGeom>
                <a:solidFill>
                  <a:schemeClr val="accent1">
                    <a:lumMod val="50000"/>
                  </a:schemeClr>
                </a:solidFill>
                <a:ln w="9525" cap="flat">
                  <a:noFill/>
                  <a:prstDash val="solid"/>
                  <a:miter/>
                </a:ln>
              </p:spPr>
              <p:txBody>
                <a:bodyPr rtlCol="0" anchor="ctr"/>
                <a:lstStyle/>
                <a:p>
                  <a:endParaRPr lang="fr-FR"/>
                </a:p>
              </p:txBody>
            </p:sp>
          </p:grpSp>
          <p:sp>
            <p:nvSpPr>
              <p:cNvPr id="21" name="Forme libre 313">
                <a:extLst>
                  <a:ext uri="{FF2B5EF4-FFF2-40B4-BE49-F238E27FC236}">
                    <a16:creationId xmlns:a16="http://schemas.microsoft.com/office/drawing/2014/main" id="{E86E2531-D041-84B2-890F-DAD40E9D25DF}"/>
                  </a:ext>
                </a:extLst>
              </p:cNvPr>
              <p:cNvSpPr/>
              <p:nvPr/>
            </p:nvSpPr>
            <p:spPr>
              <a:xfrm>
                <a:off x="-957636" y="4729272"/>
                <a:ext cx="1629336" cy="451408"/>
              </a:xfrm>
              <a:custGeom>
                <a:avLst/>
                <a:gdLst>
                  <a:gd name="connsiteX0" fmla="*/ 1544641 w 1629336"/>
                  <a:gd name="connsiteY0" fmla="*/ 451409 h 451408"/>
                  <a:gd name="connsiteX1" fmla="*/ 84687 w 1629336"/>
                  <a:gd name="connsiteY1" fmla="*/ 451409 h 451408"/>
                  <a:gd name="connsiteX2" fmla="*/ 0 w 1629336"/>
                  <a:gd name="connsiteY2" fmla="*/ 366722 h 451408"/>
                  <a:gd name="connsiteX3" fmla="*/ 0 w 1629336"/>
                  <a:gd name="connsiteY3" fmla="*/ 84687 h 451408"/>
                  <a:gd name="connsiteX4" fmla="*/ 84687 w 1629336"/>
                  <a:gd name="connsiteY4" fmla="*/ 0 h 451408"/>
                  <a:gd name="connsiteX5" fmla="*/ 1544650 w 1629336"/>
                  <a:gd name="connsiteY5" fmla="*/ 0 h 451408"/>
                  <a:gd name="connsiteX6" fmla="*/ 1629337 w 1629336"/>
                  <a:gd name="connsiteY6" fmla="*/ 84687 h 451408"/>
                  <a:gd name="connsiteX7" fmla="*/ 1629337 w 1629336"/>
                  <a:gd name="connsiteY7" fmla="*/ 366722 h 451408"/>
                  <a:gd name="connsiteX8" fmla="*/ 1544641 w 1629336"/>
                  <a:gd name="connsiteY8" fmla="*/ 451409 h 45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9336" h="451408">
                    <a:moveTo>
                      <a:pt x="1544641" y="451409"/>
                    </a:moveTo>
                    <a:lnTo>
                      <a:pt x="84687" y="451409"/>
                    </a:lnTo>
                    <a:cubicBezTo>
                      <a:pt x="37919" y="451409"/>
                      <a:pt x="0" y="413499"/>
                      <a:pt x="0" y="366722"/>
                    </a:cubicBezTo>
                    <a:lnTo>
                      <a:pt x="0" y="84687"/>
                    </a:lnTo>
                    <a:cubicBezTo>
                      <a:pt x="0" y="37919"/>
                      <a:pt x="37909" y="0"/>
                      <a:pt x="84687" y="0"/>
                    </a:cubicBezTo>
                    <a:lnTo>
                      <a:pt x="1544650" y="0"/>
                    </a:lnTo>
                    <a:cubicBezTo>
                      <a:pt x="1591418" y="0"/>
                      <a:pt x="1629337" y="37909"/>
                      <a:pt x="1629337" y="84687"/>
                    </a:cubicBezTo>
                    <a:lnTo>
                      <a:pt x="1629337" y="366722"/>
                    </a:lnTo>
                    <a:cubicBezTo>
                      <a:pt x="1629327" y="413490"/>
                      <a:pt x="1591418" y="451409"/>
                      <a:pt x="1544641" y="451409"/>
                    </a:cubicBezTo>
                    <a:close/>
                  </a:path>
                </a:pathLst>
              </a:custGeom>
              <a:solidFill>
                <a:schemeClr val="bg1"/>
              </a:solidFill>
              <a:ln w="9525" cap="flat">
                <a:noFill/>
                <a:prstDash val="solid"/>
                <a:miter/>
              </a:ln>
            </p:spPr>
            <p:txBody>
              <a:bodyPr rtlCol="0" anchor="ctr"/>
              <a:lstStyle/>
              <a:p>
                <a:endParaRPr lang="fr-FR"/>
              </a:p>
            </p:txBody>
          </p:sp>
        </p:grpSp>
        <p:grpSp>
          <p:nvGrpSpPr>
            <p:cNvPr id="14" name="Graphique 69">
              <a:extLst>
                <a:ext uri="{FF2B5EF4-FFF2-40B4-BE49-F238E27FC236}">
                  <a16:creationId xmlns:a16="http://schemas.microsoft.com/office/drawing/2014/main" id="{49FEF0CD-8290-F72E-8D4B-EA9A344FF7D5}"/>
                </a:ext>
              </a:extLst>
            </p:cNvPr>
            <p:cNvGrpSpPr/>
            <p:nvPr/>
          </p:nvGrpSpPr>
          <p:grpSpPr>
            <a:xfrm rot="17100000">
              <a:off x="-2561987" y="5613326"/>
              <a:ext cx="3491808" cy="3491774"/>
              <a:chOff x="-24543" y="1313609"/>
              <a:chExt cx="1008007" cy="1007998"/>
            </a:xfrm>
          </p:grpSpPr>
          <p:sp>
            <p:nvSpPr>
              <p:cNvPr id="15" name="Forme libre 308">
                <a:extLst>
                  <a:ext uri="{FF2B5EF4-FFF2-40B4-BE49-F238E27FC236}">
                    <a16:creationId xmlns:a16="http://schemas.microsoft.com/office/drawing/2014/main" id="{0896496F-26E6-7B0B-2D1B-654953220E6D}"/>
                  </a:ext>
                </a:extLst>
              </p:cNvPr>
              <p:cNvSpPr/>
              <p:nvPr/>
            </p:nvSpPr>
            <p:spPr>
              <a:xfrm>
                <a:off x="-24543" y="1313609"/>
                <a:ext cx="1008007" cy="1007998"/>
              </a:xfrm>
              <a:custGeom>
                <a:avLst/>
                <a:gdLst>
                  <a:gd name="connsiteX0" fmla="*/ 868965 w 1008007"/>
                  <a:gd name="connsiteY0" fmla="*/ 408237 h 1007998"/>
                  <a:gd name="connsiteX1" fmla="*/ 790115 w 1008007"/>
                  <a:gd name="connsiteY1" fmla="*/ 598575 h 1007998"/>
                  <a:gd name="connsiteX2" fmla="*/ 778993 w 1008007"/>
                  <a:gd name="connsiteY2" fmla="*/ 603202 h 1007998"/>
                  <a:gd name="connsiteX3" fmla="*/ 767851 w 1008007"/>
                  <a:gd name="connsiteY3" fmla="*/ 598575 h 1007998"/>
                  <a:gd name="connsiteX4" fmla="*/ 767851 w 1008007"/>
                  <a:gd name="connsiteY4" fmla="*/ 576304 h 1007998"/>
                  <a:gd name="connsiteX5" fmla="*/ 837453 w 1008007"/>
                  <a:gd name="connsiteY5" fmla="*/ 408237 h 1007998"/>
                  <a:gd name="connsiteX6" fmla="*/ 767851 w 1008007"/>
                  <a:gd name="connsiteY6" fmla="*/ 240153 h 1007998"/>
                  <a:gd name="connsiteX7" fmla="*/ 767851 w 1008007"/>
                  <a:gd name="connsiteY7" fmla="*/ 217882 h 1007998"/>
                  <a:gd name="connsiteX8" fmla="*/ 790115 w 1008007"/>
                  <a:gd name="connsiteY8" fmla="*/ 217882 h 1007998"/>
                  <a:gd name="connsiteX9" fmla="*/ 868965 w 1008007"/>
                  <a:gd name="connsiteY9" fmla="*/ 408237 h 1007998"/>
                  <a:gd name="connsiteX10" fmla="*/ 815440 w 1008007"/>
                  <a:gd name="connsiteY10" fmla="*/ 623900 h 1007998"/>
                  <a:gd name="connsiteX11" fmla="*/ 904764 w 1008007"/>
                  <a:gd name="connsiteY11" fmla="*/ 408237 h 1007998"/>
                  <a:gd name="connsiteX12" fmla="*/ 815440 w 1008007"/>
                  <a:gd name="connsiteY12" fmla="*/ 192579 h 1007998"/>
                  <a:gd name="connsiteX13" fmla="*/ 599759 w 1008007"/>
                  <a:gd name="connsiteY13" fmla="*/ 103237 h 1007998"/>
                  <a:gd name="connsiteX14" fmla="*/ 384099 w 1008007"/>
                  <a:gd name="connsiteY14" fmla="*/ 192579 h 1007998"/>
                  <a:gd name="connsiteX15" fmla="*/ 294775 w 1008007"/>
                  <a:gd name="connsiteY15" fmla="*/ 408237 h 1007998"/>
                  <a:gd name="connsiteX16" fmla="*/ 384099 w 1008007"/>
                  <a:gd name="connsiteY16" fmla="*/ 623900 h 1007998"/>
                  <a:gd name="connsiteX17" fmla="*/ 599759 w 1008007"/>
                  <a:gd name="connsiteY17" fmla="*/ 713218 h 1007998"/>
                  <a:gd name="connsiteX18" fmla="*/ 815440 w 1008007"/>
                  <a:gd name="connsiteY18" fmla="*/ 623900 h 1007998"/>
                  <a:gd name="connsiteX19" fmla="*/ 837713 w 1008007"/>
                  <a:gd name="connsiteY19" fmla="*/ 170288 h 1007998"/>
                  <a:gd name="connsiteX20" fmla="*/ 599759 w 1008007"/>
                  <a:gd name="connsiteY20" fmla="*/ 71739 h 1007998"/>
                  <a:gd name="connsiteX21" fmla="*/ 361834 w 1008007"/>
                  <a:gd name="connsiteY21" fmla="*/ 170288 h 1007998"/>
                  <a:gd name="connsiteX22" fmla="*/ 263270 w 1008007"/>
                  <a:gd name="connsiteY22" fmla="*/ 408239 h 1007998"/>
                  <a:gd name="connsiteX23" fmla="*/ 361834 w 1008007"/>
                  <a:gd name="connsiteY23" fmla="*/ 646173 h 1007998"/>
                  <a:gd name="connsiteX24" fmla="*/ 599759 w 1008007"/>
                  <a:gd name="connsiteY24" fmla="*/ 744725 h 1007998"/>
                  <a:gd name="connsiteX25" fmla="*/ 837713 w 1008007"/>
                  <a:gd name="connsiteY25" fmla="*/ 646173 h 1007998"/>
                  <a:gd name="connsiteX26" fmla="*/ 936266 w 1008007"/>
                  <a:gd name="connsiteY26" fmla="*/ 408239 h 1007998"/>
                  <a:gd name="connsiteX27" fmla="*/ 837713 w 1008007"/>
                  <a:gd name="connsiteY27" fmla="*/ 170288 h 1007998"/>
                  <a:gd name="connsiteX28" fmla="*/ 866285 w 1008007"/>
                  <a:gd name="connsiteY28" fmla="*/ 674743 h 1007998"/>
                  <a:gd name="connsiteX29" fmla="*/ 866285 w 1008007"/>
                  <a:gd name="connsiteY29" fmla="*/ 141714 h 1007998"/>
                  <a:gd name="connsiteX30" fmla="*/ 599759 w 1008007"/>
                  <a:gd name="connsiteY30" fmla="*/ 31487 h 1007998"/>
                  <a:gd name="connsiteX31" fmla="*/ 333262 w 1008007"/>
                  <a:gd name="connsiteY31" fmla="*/ 141714 h 1007998"/>
                  <a:gd name="connsiteX32" fmla="*/ 222852 w 1008007"/>
                  <a:gd name="connsiteY32" fmla="*/ 408237 h 1007998"/>
                  <a:gd name="connsiteX33" fmla="*/ 333262 w 1008007"/>
                  <a:gd name="connsiteY33" fmla="*/ 674743 h 1007998"/>
                  <a:gd name="connsiteX34" fmla="*/ 866285 w 1008007"/>
                  <a:gd name="connsiteY34" fmla="*/ 674743 h 1007998"/>
                  <a:gd name="connsiteX35" fmla="*/ 246137 w 1008007"/>
                  <a:gd name="connsiteY35" fmla="*/ 815086 h 1007998"/>
                  <a:gd name="connsiteX36" fmla="*/ 192917 w 1008007"/>
                  <a:gd name="connsiteY36" fmla="*/ 761858 h 1007998"/>
                  <a:gd name="connsiteX37" fmla="*/ 216647 w 1008007"/>
                  <a:gd name="connsiteY37" fmla="*/ 738130 h 1007998"/>
                  <a:gd name="connsiteX38" fmla="*/ 269867 w 1008007"/>
                  <a:gd name="connsiteY38" fmla="*/ 791354 h 1007998"/>
                  <a:gd name="connsiteX39" fmla="*/ 91246 w 1008007"/>
                  <a:gd name="connsiteY39" fmla="*/ 969975 h 1007998"/>
                  <a:gd name="connsiteX40" fmla="*/ 38026 w 1008007"/>
                  <a:gd name="connsiteY40" fmla="*/ 916751 h 1007998"/>
                  <a:gd name="connsiteX41" fmla="*/ 170644 w 1008007"/>
                  <a:gd name="connsiteY41" fmla="*/ 784151 h 1007998"/>
                  <a:gd name="connsiteX42" fmla="*/ 223872 w 1008007"/>
                  <a:gd name="connsiteY42" fmla="*/ 837357 h 1007998"/>
                  <a:gd name="connsiteX43" fmla="*/ 888576 w 1008007"/>
                  <a:gd name="connsiteY43" fmla="*/ 119425 h 1007998"/>
                  <a:gd name="connsiteX44" fmla="*/ 310961 w 1008007"/>
                  <a:gd name="connsiteY44" fmla="*/ 119425 h 1007998"/>
                  <a:gd name="connsiteX45" fmla="*/ 191340 w 1008007"/>
                  <a:gd name="connsiteY45" fmla="*/ 408237 h 1007998"/>
                  <a:gd name="connsiteX46" fmla="*/ 300062 w 1008007"/>
                  <a:gd name="connsiteY46" fmla="*/ 685650 h 1007998"/>
                  <a:gd name="connsiteX47" fmla="*/ 254394 w 1008007"/>
                  <a:gd name="connsiteY47" fmla="*/ 731334 h 1007998"/>
                  <a:gd name="connsiteX48" fmla="*/ 227788 w 1008007"/>
                  <a:gd name="connsiteY48" fmla="*/ 704712 h 1007998"/>
                  <a:gd name="connsiteX49" fmla="*/ 205498 w 1008007"/>
                  <a:gd name="connsiteY49" fmla="*/ 704712 h 1007998"/>
                  <a:gd name="connsiteX50" fmla="*/ 4602 w 1008007"/>
                  <a:gd name="connsiteY50" fmla="*/ 905604 h 1007998"/>
                  <a:gd name="connsiteX51" fmla="*/ 0 w 1008007"/>
                  <a:gd name="connsiteY51" fmla="*/ 916749 h 1007998"/>
                  <a:gd name="connsiteX52" fmla="*/ 4602 w 1008007"/>
                  <a:gd name="connsiteY52" fmla="*/ 927894 h 1007998"/>
                  <a:gd name="connsiteX53" fmla="*/ 80103 w 1008007"/>
                  <a:gd name="connsiteY53" fmla="*/ 1003389 h 1007998"/>
                  <a:gd name="connsiteX54" fmla="*/ 91244 w 1008007"/>
                  <a:gd name="connsiteY54" fmla="*/ 1007999 h 1007998"/>
                  <a:gd name="connsiteX55" fmla="*/ 102395 w 1008007"/>
                  <a:gd name="connsiteY55" fmla="*/ 1003389 h 1007998"/>
                  <a:gd name="connsiteX56" fmla="*/ 303289 w 1008007"/>
                  <a:gd name="connsiteY56" fmla="*/ 802497 h 1007998"/>
                  <a:gd name="connsiteX57" fmla="*/ 307899 w 1008007"/>
                  <a:gd name="connsiteY57" fmla="*/ 791352 h 1007998"/>
                  <a:gd name="connsiteX58" fmla="*/ 303289 w 1008007"/>
                  <a:gd name="connsiteY58" fmla="*/ 780209 h 1007998"/>
                  <a:gd name="connsiteX59" fmla="*/ 276684 w 1008007"/>
                  <a:gd name="connsiteY59" fmla="*/ 753603 h 1007998"/>
                  <a:gd name="connsiteX60" fmla="*/ 322343 w 1008007"/>
                  <a:gd name="connsiteY60" fmla="*/ 707941 h 1007998"/>
                  <a:gd name="connsiteX61" fmla="*/ 599777 w 1008007"/>
                  <a:gd name="connsiteY61" fmla="*/ 816460 h 1007998"/>
                  <a:gd name="connsiteX62" fmla="*/ 888576 w 1008007"/>
                  <a:gd name="connsiteY62" fmla="*/ 697032 h 1007998"/>
                  <a:gd name="connsiteX63" fmla="*/ 888576 w 1008007"/>
                  <a:gd name="connsiteY63" fmla="*/ 119425 h 10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008007" h="1007998">
                    <a:moveTo>
                      <a:pt x="868965" y="408237"/>
                    </a:moveTo>
                    <a:cubicBezTo>
                      <a:pt x="868965" y="480131"/>
                      <a:pt x="840958" y="547734"/>
                      <a:pt x="790115" y="598575"/>
                    </a:cubicBezTo>
                    <a:cubicBezTo>
                      <a:pt x="787045" y="601670"/>
                      <a:pt x="783010" y="603202"/>
                      <a:pt x="778993" y="603202"/>
                    </a:cubicBezTo>
                    <a:cubicBezTo>
                      <a:pt x="774958" y="603202"/>
                      <a:pt x="770912" y="601670"/>
                      <a:pt x="767851" y="598575"/>
                    </a:cubicBezTo>
                    <a:cubicBezTo>
                      <a:pt x="761682" y="592433"/>
                      <a:pt x="761702" y="582449"/>
                      <a:pt x="767851" y="576304"/>
                    </a:cubicBezTo>
                    <a:cubicBezTo>
                      <a:pt x="812742" y="531411"/>
                      <a:pt x="837453" y="471725"/>
                      <a:pt x="837453" y="408237"/>
                    </a:cubicBezTo>
                    <a:cubicBezTo>
                      <a:pt x="837453" y="344733"/>
                      <a:pt x="812740" y="285048"/>
                      <a:pt x="767851" y="240153"/>
                    </a:cubicBezTo>
                    <a:cubicBezTo>
                      <a:pt x="761682" y="234008"/>
                      <a:pt x="761702" y="224024"/>
                      <a:pt x="767851" y="217882"/>
                    </a:cubicBezTo>
                    <a:cubicBezTo>
                      <a:pt x="773993" y="211719"/>
                      <a:pt x="783975" y="211737"/>
                      <a:pt x="790115" y="217882"/>
                    </a:cubicBezTo>
                    <a:cubicBezTo>
                      <a:pt x="840960" y="268728"/>
                      <a:pt x="868965" y="336326"/>
                      <a:pt x="868965" y="408237"/>
                    </a:cubicBezTo>
                    <a:close/>
                    <a:moveTo>
                      <a:pt x="815440" y="623900"/>
                    </a:moveTo>
                    <a:cubicBezTo>
                      <a:pt x="873037" y="566281"/>
                      <a:pt x="904764" y="489701"/>
                      <a:pt x="904764" y="408237"/>
                    </a:cubicBezTo>
                    <a:cubicBezTo>
                      <a:pt x="904764" y="326756"/>
                      <a:pt x="873039" y="250178"/>
                      <a:pt x="815440" y="192579"/>
                    </a:cubicBezTo>
                    <a:cubicBezTo>
                      <a:pt x="757823" y="134958"/>
                      <a:pt x="681245" y="103237"/>
                      <a:pt x="599759" y="103237"/>
                    </a:cubicBezTo>
                    <a:cubicBezTo>
                      <a:pt x="518292" y="103237"/>
                      <a:pt x="441714" y="134958"/>
                      <a:pt x="384099" y="192579"/>
                    </a:cubicBezTo>
                    <a:cubicBezTo>
                      <a:pt x="326502" y="250176"/>
                      <a:pt x="294775" y="326756"/>
                      <a:pt x="294775" y="408237"/>
                    </a:cubicBezTo>
                    <a:cubicBezTo>
                      <a:pt x="294775" y="489701"/>
                      <a:pt x="326502" y="566281"/>
                      <a:pt x="384099" y="623900"/>
                    </a:cubicBezTo>
                    <a:cubicBezTo>
                      <a:pt x="441716" y="681493"/>
                      <a:pt x="518294" y="713218"/>
                      <a:pt x="599759" y="713218"/>
                    </a:cubicBezTo>
                    <a:cubicBezTo>
                      <a:pt x="681245" y="713220"/>
                      <a:pt x="757823" y="681495"/>
                      <a:pt x="815440" y="623900"/>
                    </a:cubicBezTo>
                    <a:close/>
                    <a:moveTo>
                      <a:pt x="837713" y="170288"/>
                    </a:moveTo>
                    <a:cubicBezTo>
                      <a:pt x="774149" y="106744"/>
                      <a:pt x="689649" y="71739"/>
                      <a:pt x="599759" y="71739"/>
                    </a:cubicBezTo>
                    <a:cubicBezTo>
                      <a:pt x="509888" y="71739"/>
                      <a:pt x="425398" y="106744"/>
                      <a:pt x="361834" y="170288"/>
                    </a:cubicBezTo>
                    <a:cubicBezTo>
                      <a:pt x="298262" y="233854"/>
                      <a:pt x="263270" y="318348"/>
                      <a:pt x="263270" y="408239"/>
                    </a:cubicBezTo>
                    <a:cubicBezTo>
                      <a:pt x="263270" y="498113"/>
                      <a:pt x="298262" y="582607"/>
                      <a:pt x="361834" y="646173"/>
                    </a:cubicBezTo>
                    <a:cubicBezTo>
                      <a:pt x="425398" y="709735"/>
                      <a:pt x="509888" y="744725"/>
                      <a:pt x="599759" y="744725"/>
                    </a:cubicBezTo>
                    <a:cubicBezTo>
                      <a:pt x="689649" y="744725"/>
                      <a:pt x="774151" y="709735"/>
                      <a:pt x="837713" y="646173"/>
                    </a:cubicBezTo>
                    <a:cubicBezTo>
                      <a:pt x="901277" y="582607"/>
                      <a:pt x="936266" y="498113"/>
                      <a:pt x="936266" y="408239"/>
                    </a:cubicBezTo>
                    <a:cubicBezTo>
                      <a:pt x="936266" y="318346"/>
                      <a:pt x="901277" y="233852"/>
                      <a:pt x="837713" y="170288"/>
                    </a:cubicBezTo>
                    <a:close/>
                    <a:moveTo>
                      <a:pt x="866285" y="674743"/>
                    </a:moveTo>
                    <a:cubicBezTo>
                      <a:pt x="1013262" y="527786"/>
                      <a:pt x="1013262" y="288671"/>
                      <a:pt x="866285" y="141714"/>
                    </a:cubicBezTo>
                    <a:cubicBezTo>
                      <a:pt x="792814" y="68222"/>
                      <a:pt x="696283" y="31487"/>
                      <a:pt x="599759" y="31487"/>
                    </a:cubicBezTo>
                    <a:cubicBezTo>
                      <a:pt x="503256" y="31487"/>
                      <a:pt x="406722" y="68222"/>
                      <a:pt x="333262" y="141714"/>
                    </a:cubicBezTo>
                    <a:cubicBezTo>
                      <a:pt x="262055" y="212901"/>
                      <a:pt x="222852" y="307557"/>
                      <a:pt x="222852" y="408237"/>
                    </a:cubicBezTo>
                    <a:cubicBezTo>
                      <a:pt x="222852" y="508900"/>
                      <a:pt x="262055" y="603557"/>
                      <a:pt x="333262" y="674743"/>
                    </a:cubicBezTo>
                    <a:cubicBezTo>
                      <a:pt x="480213" y="821720"/>
                      <a:pt x="719326" y="821720"/>
                      <a:pt x="866285" y="674743"/>
                    </a:cubicBezTo>
                    <a:close/>
                    <a:moveTo>
                      <a:pt x="246137" y="815086"/>
                    </a:moveTo>
                    <a:lnTo>
                      <a:pt x="192917" y="761858"/>
                    </a:lnTo>
                    <a:lnTo>
                      <a:pt x="216647" y="738130"/>
                    </a:lnTo>
                    <a:lnTo>
                      <a:pt x="269867" y="791354"/>
                    </a:lnTo>
                    <a:close/>
                    <a:moveTo>
                      <a:pt x="91246" y="969975"/>
                    </a:moveTo>
                    <a:lnTo>
                      <a:pt x="38026" y="916751"/>
                    </a:lnTo>
                    <a:lnTo>
                      <a:pt x="170644" y="784151"/>
                    </a:lnTo>
                    <a:lnTo>
                      <a:pt x="223872" y="837357"/>
                    </a:lnTo>
                    <a:close/>
                    <a:moveTo>
                      <a:pt x="888576" y="119425"/>
                    </a:moveTo>
                    <a:cubicBezTo>
                      <a:pt x="729335" y="-39823"/>
                      <a:pt x="470212" y="-39794"/>
                      <a:pt x="310961" y="119425"/>
                    </a:cubicBezTo>
                    <a:cubicBezTo>
                      <a:pt x="233836" y="196576"/>
                      <a:pt x="191340" y="299129"/>
                      <a:pt x="191340" y="408237"/>
                    </a:cubicBezTo>
                    <a:cubicBezTo>
                      <a:pt x="191340" y="512051"/>
                      <a:pt x="229856" y="609937"/>
                      <a:pt x="300062" y="685650"/>
                    </a:cubicBezTo>
                    <a:lnTo>
                      <a:pt x="254394" y="731334"/>
                    </a:lnTo>
                    <a:lnTo>
                      <a:pt x="227788" y="704712"/>
                    </a:lnTo>
                    <a:cubicBezTo>
                      <a:pt x="221629" y="698570"/>
                      <a:pt x="211665" y="698570"/>
                      <a:pt x="205498" y="704712"/>
                    </a:cubicBezTo>
                    <a:lnTo>
                      <a:pt x="4602" y="905604"/>
                    </a:lnTo>
                    <a:cubicBezTo>
                      <a:pt x="1652" y="908579"/>
                      <a:pt x="0" y="912574"/>
                      <a:pt x="0" y="916749"/>
                    </a:cubicBezTo>
                    <a:cubicBezTo>
                      <a:pt x="0" y="920923"/>
                      <a:pt x="1652" y="924943"/>
                      <a:pt x="4602" y="927894"/>
                    </a:cubicBezTo>
                    <a:lnTo>
                      <a:pt x="80103" y="1003389"/>
                    </a:lnTo>
                    <a:cubicBezTo>
                      <a:pt x="83192" y="1006461"/>
                      <a:pt x="87207" y="1007999"/>
                      <a:pt x="91244" y="1007999"/>
                    </a:cubicBezTo>
                    <a:cubicBezTo>
                      <a:pt x="95279" y="1007999"/>
                      <a:pt x="99306" y="1006463"/>
                      <a:pt x="102395" y="1003389"/>
                    </a:cubicBezTo>
                    <a:lnTo>
                      <a:pt x="303289" y="802497"/>
                    </a:lnTo>
                    <a:cubicBezTo>
                      <a:pt x="306239" y="799546"/>
                      <a:pt x="307899" y="795528"/>
                      <a:pt x="307899" y="791352"/>
                    </a:cubicBezTo>
                    <a:cubicBezTo>
                      <a:pt x="307899" y="787177"/>
                      <a:pt x="306239" y="783162"/>
                      <a:pt x="303289" y="780209"/>
                    </a:cubicBezTo>
                    <a:lnTo>
                      <a:pt x="276684" y="753603"/>
                    </a:lnTo>
                    <a:lnTo>
                      <a:pt x="322343" y="707941"/>
                    </a:lnTo>
                    <a:cubicBezTo>
                      <a:pt x="400423" y="780266"/>
                      <a:pt x="500081" y="816460"/>
                      <a:pt x="599777" y="816460"/>
                    </a:cubicBezTo>
                    <a:cubicBezTo>
                      <a:pt x="704362" y="816460"/>
                      <a:pt x="808945" y="776644"/>
                      <a:pt x="888576" y="697032"/>
                    </a:cubicBezTo>
                    <a:cubicBezTo>
                      <a:pt x="1047818" y="537787"/>
                      <a:pt x="1047818" y="278670"/>
                      <a:pt x="888576" y="119425"/>
                    </a:cubicBezTo>
                    <a:close/>
                  </a:path>
                </a:pathLst>
              </a:custGeom>
              <a:solidFill>
                <a:schemeClr val="accent2"/>
              </a:solidFill>
              <a:ln w="1953" cap="flat">
                <a:noFill/>
                <a:prstDash val="solid"/>
                <a:miter/>
              </a:ln>
            </p:spPr>
            <p:txBody>
              <a:bodyPr rtlCol="0" anchor="ctr"/>
              <a:lstStyle/>
              <a:p>
                <a:endParaRPr lang="fr-FR"/>
              </a:p>
            </p:txBody>
          </p:sp>
          <p:sp>
            <p:nvSpPr>
              <p:cNvPr id="16" name="Forme libre 309">
                <a:extLst>
                  <a:ext uri="{FF2B5EF4-FFF2-40B4-BE49-F238E27FC236}">
                    <a16:creationId xmlns:a16="http://schemas.microsoft.com/office/drawing/2014/main" id="{3E301AC6-E01D-19B2-AF76-507496118644}"/>
                  </a:ext>
                </a:extLst>
              </p:cNvPr>
              <p:cNvSpPr/>
              <p:nvPr/>
            </p:nvSpPr>
            <p:spPr>
              <a:xfrm>
                <a:off x="7913" y="1341158"/>
                <a:ext cx="947989" cy="947994"/>
              </a:xfrm>
              <a:custGeom>
                <a:avLst/>
                <a:gdLst>
                  <a:gd name="connsiteX0" fmla="*/ 138187 w 947989"/>
                  <a:gd name="connsiteY0" fmla="*/ 751033 h 947994"/>
                  <a:gd name="connsiteX1" fmla="*/ 196987 w 947989"/>
                  <a:gd name="connsiteY1" fmla="*/ 809806 h 947994"/>
                  <a:gd name="connsiteX2" fmla="*/ 58789 w 947989"/>
                  <a:gd name="connsiteY2" fmla="*/ 947995 h 947994"/>
                  <a:gd name="connsiteX3" fmla="*/ 0 w 947989"/>
                  <a:gd name="connsiteY3" fmla="*/ 889200 h 947994"/>
                  <a:gd name="connsiteX4" fmla="*/ 242976 w 947989"/>
                  <a:gd name="connsiteY4" fmla="*/ 763805 h 947994"/>
                  <a:gd name="connsiteX5" fmla="*/ 184188 w 947989"/>
                  <a:gd name="connsiteY5" fmla="*/ 705012 h 947994"/>
                  <a:gd name="connsiteX6" fmla="*/ 154889 w 947989"/>
                  <a:gd name="connsiteY6" fmla="*/ 734309 h 947994"/>
                  <a:gd name="connsiteX7" fmla="*/ 213678 w 947989"/>
                  <a:gd name="connsiteY7" fmla="*/ 793108 h 947994"/>
                  <a:gd name="connsiteX8" fmla="*/ 298020 w 947989"/>
                  <a:gd name="connsiteY8" fmla="*/ 649981 h 947994"/>
                  <a:gd name="connsiteX9" fmla="*/ 836612 w 947989"/>
                  <a:gd name="connsiteY9" fmla="*/ 649981 h 947994"/>
                  <a:gd name="connsiteX10" fmla="*/ 836612 w 947989"/>
                  <a:gd name="connsiteY10" fmla="*/ 111381 h 947994"/>
                  <a:gd name="connsiteX11" fmla="*/ 567302 w 947989"/>
                  <a:gd name="connsiteY11" fmla="*/ 0 h 947994"/>
                  <a:gd name="connsiteX12" fmla="*/ 298020 w 947989"/>
                  <a:gd name="connsiteY12" fmla="*/ 111381 h 947994"/>
                  <a:gd name="connsiteX13" fmla="*/ 186458 w 947989"/>
                  <a:gd name="connsiteY13" fmla="*/ 380688 h 947994"/>
                  <a:gd name="connsiteX14" fmla="*/ 298020 w 947989"/>
                  <a:gd name="connsiteY14" fmla="*/ 649981 h 947994"/>
                  <a:gd name="connsiteX15" fmla="*/ 567302 w 947989"/>
                  <a:gd name="connsiteY15" fmla="*/ 713237 h 947994"/>
                  <a:gd name="connsiteX16" fmla="*/ 332161 w 947989"/>
                  <a:gd name="connsiteY16" fmla="*/ 615838 h 947994"/>
                  <a:gd name="connsiteX17" fmla="*/ 234751 w 947989"/>
                  <a:gd name="connsiteY17" fmla="*/ 380688 h 947994"/>
                  <a:gd name="connsiteX18" fmla="*/ 332161 w 947989"/>
                  <a:gd name="connsiteY18" fmla="*/ 145522 h 947994"/>
                  <a:gd name="connsiteX19" fmla="*/ 567302 w 947989"/>
                  <a:gd name="connsiteY19" fmla="*/ 48126 h 947994"/>
                  <a:gd name="connsiteX20" fmla="*/ 802471 w 947989"/>
                  <a:gd name="connsiteY20" fmla="*/ 145522 h 947994"/>
                  <a:gd name="connsiteX21" fmla="*/ 899873 w 947989"/>
                  <a:gd name="connsiteY21" fmla="*/ 380688 h 947994"/>
                  <a:gd name="connsiteX22" fmla="*/ 802471 w 947989"/>
                  <a:gd name="connsiteY22" fmla="*/ 615838 h 947994"/>
                  <a:gd name="connsiteX23" fmla="*/ 567302 w 947989"/>
                  <a:gd name="connsiteY23" fmla="*/ 713237 h 94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7989" h="947994">
                    <a:moveTo>
                      <a:pt x="138187" y="751033"/>
                    </a:moveTo>
                    <a:lnTo>
                      <a:pt x="196987" y="809806"/>
                    </a:lnTo>
                    <a:lnTo>
                      <a:pt x="58789" y="947995"/>
                    </a:lnTo>
                    <a:lnTo>
                      <a:pt x="0" y="889200"/>
                    </a:lnTo>
                    <a:close/>
                    <a:moveTo>
                      <a:pt x="242976" y="763805"/>
                    </a:moveTo>
                    <a:lnTo>
                      <a:pt x="184188" y="705012"/>
                    </a:lnTo>
                    <a:lnTo>
                      <a:pt x="154889" y="734309"/>
                    </a:lnTo>
                    <a:lnTo>
                      <a:pt x="213678" y="793108"/>
                    </a:lnTo>
                    <a:close/>
                    <a:moveTo>
                      <a:pt x="298020" y="649981"/>
                    </a:moveTo>
                    <a:cubicBezTo>
                      <a:pt x="446521" y="798485"/>
                      <a:pt x="688109" y="798481"/>
                      <a:pt x="836612" y="649981"/>
                    </a:cubicBezTo>
                    <a:cubicBezTo>
                      <a:pt x="985117" y="501476"/>
                      <a:pt x="985115" y="259887"/>
                      <a:pt x="836612" y="111381"/>
                    </a:cubicBezTo>
                    <a:cubicBezTo>
                      <a:pt x="764967" y="39737"/>
                      <a:pt x="668577" y="0"/>
                      <a:pt x="567302" y="0"/>
                    </a:cubicBezTo>
                    <a:cubicBezTo>
                      <a:pt x="466039" y="0"/>
                      <a:pt x="369651" y="39743"/>
                      <a:pt x="298020" y="111381"/>
                    </a:cubicBezTo>
                    <a:cubicBezTo>
                      <a:pt x="226097" y="183309"/>
                      <a:pt x="186458" y="278968"/>
                      <a:pt x="186458" y="380688"/>
                    </a:cubicBezTo>
                    <a:cubicBezTo>
                      <a:pt x="186456" y="482401"/>
                      <a:pt x="226101" y="578060"/>
                      <a:pt x="298020" y="649981"/>
                    </a:cubicBezTo>
                    <a:close/>
                    <a:moveTo>
                      <a:pt x="567302" y="713237"/>
                    </a:moveTo>
                    <a:cubicBezTo>
                      <a:pt x="478472" y="713237"/>
                      <a:pt x="394975" y="678649"/>
                      <a:pt x="332161" y="615838"/>
                    </a:cubicBezTo>
                    <a:cubicBezTo>
                      <a:pt x="269343" y="553024"/>
                      <a:pt x="234751" y="469524"/>
                      <a:pt x="234751" y="380688"/>
                    </a:cubicBezTo>
                    <a:cubicBezTo>
                      <a:pt x="234751" y="291847"/>
                      <a:pt x="269331" y="208339"/>
                      <a:pt x="332161" y="145522"/>
                    </a:cubicBezTo>
                    <a:cubicBezTo>
                      <a:pt x="394975" y="82722"/>
                      <a:pt x="478478" y="48126"/>
                      <a:pt x="567302" y="48126"/>
                    </a:cubicBezTo>
                    <a:cubicBezTo>
                      <a:pt x="656134" y="48126"/>
                      <a:pt x="739653" y="82712"/>
                      <a:pt x="802471" y="145522"/>
                    </a:cubicBezTo>
                    <a:cubicBezTo>
                      <a:pt x="865296" y="208337"/>
                      <a:pt x="899873" y="291849"/>
                      <a:pt x="899873" y="380688"/>
                    </a:cubicBezTo>
                    <a:cubicBezTo>
                      <a:pt x="899873" y="469520"/>
                      <a:pt x="865285" y="553022"/>
                      <a:pt x="802471" y="615838"/>
                    </a:cubicBezTo>
                    <a:cubicBezTo>
                      <a:pt x="739653" y="678659"/>
                      <a:pt x="656140" y="713237"/>
                      <a:pt x="567302" y="713237"/>
                    </a:cubicBezTo>
                    <a:close/>
                  </a:path>
                </a:pathLst>
              </a:custGeom>
              <a:solidFill>
                <a:schemeClr val="accent1">
                  <a:lumMod val="20000"/>
                  <a:lumOff val="80000"/>
                </a:schemeClr>
              </a:solidFill>
              <a:ln w="1953" cap="flat">
                <a:noFill/>
                <a:prstDash val="solid"/>
                <a:miter/>
              </a:ln>
            </p:spPr>
            <p:txBody>
              <a:bodyPr rtlCol="0" anchor="ctr"/>
              <a:lstStyle/>
              <a:p>
                <a:endParaRPr lang="fr-FR"/>
              </a:p>
            </p:txBody>
          </p:sp>
        </p:grpSp>
      </p:grpSp>
      <p:grpSp>
        <p:nvGrpSpPr>
          <p:cNvPr id="468" name="Graphique 352">
            <a:extLst>
              <a:ext uri="{FF2B5EF4-FFF2-40B4-BE49-F238E27FC236}">
                <a16:creationId xmlns:a16="http://schemas.microsoft.com/office/drawing/2014/main" id="{CD73D33F-0DD6-6376-EBC3-3148836E6A11}"/>
              </a:ext>
            </a:extLst>
          </p:cNvPr>
          <p:cNvGrpSpPr/>
          <p:nvPr/>
        </p:nvGrpSpPr>
        <p:grpSpPr>
          <a:xfrm>
            <a:off x="4701500" y="5162249"/>
            <a:ext cx="219921" cy="244783"/>
            <a:chOff x="5284020" y="3434603"/>
            <a:chExt cx="788872" cy="878052"/>
          </a:xfrm>
        </p:grpSpPr>
        <p:grpSp>
          <p:nvGrpSpPr>
            <p:cNvPr id="469" name="Graphique 352">
              <a:extLst>
                <a:ext uri="{FF2B5EF4-FFF2-40B4-BE49-F238E27FC236}">
                  <a16:creationId xmlns:a16="http://schemas.microsoft.com/office/drawing/2014/main" id="{C161B301-4AC0-76F7-FDD6-0B3D0483634F}"/>
                </a:ext>
              </a:extLst>
            </p:cNvPr>
            <p:cNvGrpSpPr/>
            <p:nvPr/>
          </p:nvGrpSpPr>
          <p:grpSpPr>
            <a:xfrm>
              <a:off x="5301169" y="3451752"/>
              <a:ext cx="754573" cy="843753"/>
              <a:chOff x="5301169" y="3451752"/>
              <a:chExt cx="754573" cy="843753"/>
            </a:xfrm>
          </p:grpSpPr>
          <p:sp>
            <p:nvSpPr>
              <p:cNvPr id="480" name="Forme libre 355">
                <a:extLst>
                  <a:ext uri="{FF2B5EF4-FFF2-40B4-BE49-F238E27FC236}">
                    <a16:creationId xmlns:a16="http://schemas.microsoft.com/office/drawing/2014/main" id="{163495DD-F8EA-E239-6190-204FDAFD19F9}"/>
                  </a:ext>
                </a:extLst>
              </p:cNvPr>
              <p:cNvSpPr/>
              <p:nvPr/>
            </p:nvSpPr>
            <p:spPr>
              <a:xfrm>
                <a:off x="5421215" y="3451752"/>
                <a:ext cx="411588" cy="171494"/>
              </a:xfrm>
              <a:custGeom>
                <a:avLst/>
                <a:gdLst>
                  <a:gd name="connsiteX0" fmla="*/ 137194 w 411588"/>
                  <a:gd name="connsiteY0" fmla="*/ 68599 h 171494"/>
                  <a:gd name="connsiteX1" fmla="*/ 17149 w 411588"/>
                  <a:gd name="connsiteY1" fmla="*/ 68599 h 171494"/>
                  <a:gd name="connsiteX2" fmla="*/ 0 w 411588"/>
                  <a:gd name="connsiteY2" fmla="*/ 85749 h 171494"/>
                  <a:gd name="connsiteX3" fmla="*/ 0 w 411588"/>
                  <a:gd name="connsiteY3" fmla="*/ 154345 h 171494"/>
                  <a:gd name="connsiteX4" fmla="*/ 17149 w 411588"/>
                  <a:gd name="connsiteY4" fmla="*/ 171494 h 171494"/>
                  <a:gd name="connsiteX5" fmla="*/ 394439 w 411588"/>
                  <a:gd name="connsiteY5" fmla="*/ 171494 h 171494"/>
                  <a:gd name="connsiteX6" fmla="*/ 411588 w 411588"/>
                  <a:gd name="connsiteY6" fmla="*/ 154345 h 171494"/>
                  <a:gd name="connsiteX7" fmla="*/ 411588 w 411588"/>
                  <a:gd name="connsiteY7" fmla="*/ 85749 h 171494"/>
                  <a:gd name="connsiteX8" fmla="*/ 394439 w 411588"/>
                  <a:gd name="connsiteY8" fmla="*/ 68599 h 171494"/>
                  <a:gd name="connsiteX9" fmla="*/ 274394 w 411588"/>
                  <a:gd name="connsiteY9" fmla="*/ 68599 h 171494"/>
                  <a:gd name="connsiteX10" fmla="*/ 205795 w 411588"/>
                  <a:gd name="connsiteY10" fmla="*/ 0 h 171494"/>
                  <a:gd name="connsiteX11" fmla="*/ 137194 w 411588"/>
                  <a:gd name="connsiteY11" fmla="*/ 68599 h 17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1588" h="171494">
                    <a:moveTo>
                      <a:pt x="137194" y="68599"/>
                    </a:moveTo>
                    <a:lnTo>
                      <a:pt x="17149" y="68599"/>
                    </a:lnTo>
                    <a:cubicBezTo>
                      <a:pt x="7717" y="68599"/>
                      <a:pt x="0" y="76317"/>
                      <a:pt x="0" y="85749"/>
                    </a:cubicBezTo>
                    <a:lnTo>
                      <a:pt x="0" y="154345"/>
                    </a:lnTo>
                    <a:cubicBezTo>
                      <a:pt x="0" y="163777"/>
                      <a:pt x="7717" y="171494"/>
                      <a:pt x="17149" y="171494"/>
                    </a:cubicBezTo>
                    <a:lnTo>
                      <a:pt x="394439" y="171494"/>
                    </a:lnTo>
                    <a:cubicBezTo>
                      <a:pt x="403869" y="171494"/>
                      <a:pt x="411588" y="163777"/>
                      <a:pt x="411588" y="154345"/>
                    </a:cubicBezTo>
                    <a:lnTo>
                      <a:pt x="411588" y="85749"/>
                    </a:lnTo>
                    <a:cubicBezTo>
                      <a:pt x="411588" y="76317"/>
                      <a:pt x="403871" y="68599"/>
                      <a:pt x="394439" y="68599"/>
                    </a:cubicBezTo>
                    <a:lnTo>
                      <a:pt x="274394" y="68599"/>
                    </a:lnTo>
                    <a:cubicBezTo>
                      <a:pt x="274394" y="30713"/>
                      <a:pt x="243681" y="0"/>
                      <a:pt x="205795" y="0"/>
                    </a:cubicBezTo>
                    <a:cubicBezTo>
                      <a:pt x="167907" y="0"/>
                      <a:pt x="137194" y="30713"/>
                      <a:pt x="137194" y="68599"/>
                    </a:cubicBezTo>
                    <a:close/>
                  </a:path>
                </a:pathLst>
              </a:custGeom>
              <a:solidFill>
                <a:schemeClr val="accent1"/>
              </a:solidFill>
              <a:ln w="1712" cap="flat">
                <a:noFill/>
                <a:prstDash val="solid"/>
                <a:miter/>
              </a:ln>
            </p:spPr>
            <p:txBody>
              <a:bodyPr rtlCol="0" anchor="ctr"/>
              <a:lstStyle/>
              <a:p>
                <a:endParaRPr lang="fr-FR"/>
              </a:p>
            </p:txBody>
          </p:sp>
          <p:sp>
            <p:nvSpPr>
              <p:cNvPr id="481" name="Forme libre 356">
                <a:extLst>
                  <a:ext uri="{FF2B5EF4-FFF2-40B4-BE49-F238E27FC236}">
                    <a16:creationId xmlns:a16="http://schemas.microsoft.com/office/drawing/2014/main" id="{F42B7DA4-764A-918E-C3DE-B9E28AA1926B}"/>
                  </a:ext>
                </a:extLst>
              </p:cNvPr>
              <p:cNvSpPr/>
              <p:nvPr/>
            </p:nvSpPr>
            <p:spPr>
              <a:xfrm>
                <a:off x="5301169" y="3537499"/>
                <a:ext cx="503207" cy="723707"/>
              </a:xfrm>
              <a:custGeom>
                <a:avLst/>
                <a:gdLst>
                  <a:gd name="connsiteX0" fmla="*/ 120046 w 503207"/>
                  <a:gd name="connsiteY0" fmla="*/ 68598 h 723707"/>
                  <a:gd name="connsiteX1" fmla="*/ 120046 w 503207"/>
                  <a:gd name="connsiteY1" fmla="*/ 0 h 723707"/>
                  <a:gd name="connsiteX2" fmla="*/ 34299 w 503207"/>
                  <a:gd name="connsiteY2" fmla="*/ 0 h 723707"/>
                  <a:gd name="connsiteX3" fmla="*/ 0 w 503207"/>
                  <a:gd name="connsiteY3" fmla="*/ 34299 h 723707"/>
                  <a:gd name="connsiteX4" fmla="*/ 0 w 503207"/>
                  <a:gd name="connsiteY4" fmla="*/ 689409 h 723707"/>
                  <a:gd name="connsiteX5" fmla="*/ 34299 w 503207"/>
                  <a:gd name="connsiteY5" fmla="*/ 723708 h 723707"/>
                  <a:gd name="connsiteX6" fmla="*/ 503207 w 503207"/>
                  <a:gd name="connsiteY6" fmla="*/ 723708 h 723707"/>
                  <a:gd name="connsiteX7" fmla="*/ 454666 w 503207"/>
                  <a:gd name="connsiteY7" fmla="*/ 655110 h 723707"/>
                  <a:gd name="connsiteX8" fmla="*/ 68598 w 503207"/>
                  <a:gd name="connsiteY8" fmla="*/ 655110 h 723707"/>
                  <a:gd name="connsiteX9" fmla="*/ 68598 w 503207"/>
                  <a:gd name="connsiteY9" fmla="*/ 68598 h 72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3207" h="723707">
                    <a:moveTo>
                      <a:pt x="120046" y="68598"/>
                    </a:moveTo>
                    <a:lnTo>
                      <a:pt x="120046" y="0"/>
                    </a:lnTo>
                    <a:lnTo>
                      <a:pt x="34299" y="0"/>
                    </a:lnTo>
                    <a:cubicBezTo>
                      <a:pt x="15434" y="0"/>
                      <a:pt x="0" y="15433"/>
                      <a:pt x="0" y="34299"/>
                    </a:cubicBezTo>
                    <a:lnTo>
                      <a:pt x="0" y="689409"/>
                    </a:lnTo>
                    <a:cubicBezTo>
                      <a:pt x="0" y="708273"/>
                      <a:pt x="15436" y="723708"/>
                      <a:pt x="34299" y="723708"/>
                    </a:cubicBezTo>
                    <a:lnTo>
                      <a:pt x="503207" y="723708"/>
                    </a:lnTo>
                    <a:cubicBezTo>
                      <a:pt x="481251" y="705939"/>
                      <a:pt x="464266" y="682270"/>
                      <a:pt x="454666" y="655110"/>
                    </a:cubicBezTo>
                    <a:lnTo>
                      <a:pt x="68598" y="655110"/>
                    </a:lnTo>
                    <a:lnTo>
                      <a:pt x="68598" y="68598"/>
                    </a:lnTo>
                    <a:close/>
                  </a:path>
                </a:pathLst>
              </a:custGeom>
              <a:solidFill>
                <a:schemeClr val="accent1">
                  <a:lumMod val="60000"/>
                  <a:lumOff val="40000"/>
                </a:schemeClr>
              </a:solidFill>
              <a:ln w="1712" cap="flat">
                <a:noFill/>
                <a:prstDash val="solid"/>
                <a:miter/>
              </a:ln>
            </p:spPr>
            <p:txBody>
              <a:bodyPr rtlCol="0" anchor="ctr"/>
              <a:lstStyle/>
              <a:p>
                <a:endParaRPr lang="fr-FR"/>
              </a:p>
            </p:txBody>
          </p:sp>
          <p:sp>
            <p:nvSpPr>
              <p:cNvPr id="482" name="Forme libre 357">
                <a:extLst>
                  <a:ext uri="{FF2B5EF4-FFF2-40B4-BE49-F238E27FC236}">
                    <a16:creationId xmlns:a16="http://schemas.microsoft.com/office/drawing/2014/main" id="{0B966509-EA1E-8C75-7B18-EA2DD3173745}"/>
                  </a:ext>
                </a:extLst>
              </p:cNvPr>
              <p:cNvSpPr/>
              <p:nvPr/>
            </p:nvSpPr>
            <p:spPr>
              <a:xfrm>
                <a:off x="5369767" y="3606097"/>
                <a:ext cx="514481" cy="586510"/>
              </a:xfrm>
              <a:custGeom>
                <a:avLst/>
                <a:gdLst>
                  <a:gd name="connsiteX0" fmla="*/ 445885 w 514481"/>
                  <a:gd name="connsiteY0" fmla="*/ 17149 h 586510"/>
                  <a:gd name="connsiteX1" fmla="*/ 68598 w 514481"/>
                  <a:gd name="connsiteY1" fmla="*/ 17149 h 586510"/>
                  <a:gd name="connsiteX2" fmla="*/ 51448 w 514481"/>
                  <a:gd name="connsiteY2" fmla="*/ 0 h 586510"/>
                  <a:gd name="connsiteX3" fmla="*/ 0 w 514481"/>
                  <a:gd name="connsiteY3" fmla="*/ 0 h 586510"/>
                  <a:gd name="connsiteX4" fmla="*/ 0 w 514481"/>
                  <a:gd name="connsiteY4" fmla="*/ 586511 h 586510"/>
                  <a:gd name="connsiteX5" fmla="*/ 386066 w 514481"/>
                  <a:gd name="connsiteY5" fmla="*/ 586511 h 586510"/>
                  <a:gd name="connsiteX6" fmla="*/ 377284 w 514481"/>
                  <a:gd name="connsiteY6" fmla="*/ 535064 h 586510"/>
                  <a:gd name="connsiteX7" fmla="*/ 514481 w 514481"/>
                  <a:gd name="connsiteY7" fmla="*/ 381661 h 586510"/>
                  <a:gd name="connsiteX8" fmla="*/ 514481 w 514481"/>
                  <a:gd name="connsiteY8" fmla="*/ 0 h 586510"/>
                  <a:gd name="connsiteX9" fmla="*/ 463033 w 514481"/>
                  <a:gd name="connsiteY9" fmla="*/ 0 h 586510"/>
                  <a:gd name="connsiteX10" fmla="*/ 445885 w 514481"/>
                  <a:gd name="connsiteY10" fmla="*/ 17149 h 586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4481" h="586510">
                    <a:moveTo>
                      <a:pt x="445885" y="17149"/>
                    </a:moveTo>
                    <a:lnTo>
                      <a:pt x="68598" y="17149"/>
                    </a:lnTo>
                    <a:cubicBezTo>
                      <a:pt x="59167" y="17149"/>
                      <a:pt x="51448" y="9432"/>
                      <a:pt x="51448" y="0"/>
                    </a:cubicBezTo>
                    <a:lnTo>
                      <a:pt x="0" y="0"/>
                    </a:lnTo>
                    <a:lnTo>
                      <a:pt x="0" y="586511"/>
                    </a:lnTo>
                    <a:lnTo>
                      <a:pt x="386066" y="586511"/>
                    </a:lnTo>
                    <a:cubicBezTo>
                      <a:pt x="380380" y="570419"/>
                      <a:pt x="377284" y="553104"/>
                      <a:pt x="377284" y="535064"/>
                    </a:cubicBezTo>
                    <a:cubicBezTo>
                      <a:pt x="377284" y="455618"/>
                      <a:pt x="437309" y="390191"/>
                      <a:pt x="514481" y="381661"/>
                    </a:cubicBezTo>
                    <a:lnTo>
                      <a:pt x="514481" y="0"/>
                    </a:lnTo>
                    <a:lnTo>
                      <a:pt x="463033" y="0"/>
                    </a:lnTo>
                    <a:cubicBezTo>
                      <a:pt x="463035" y="9432"/>
                      <a:pt x="455317" y="17149"/>
                      <a:pt x="445885" y="17149"/>
                    </a:cubicBezTo>
                    <a:close/>
                  </a:path>
                </a:pathLst>
              </a:custGeom>
              <a:solidFill>
                <a:srgbClr val="FFFFFF"/>
              </a:solidFill>
              <a:ln w="1712" cap="flat">
                <a:noFill/>
                <a:prstDash val="solid"/>
                <a:miter/>
              </a:ln>
            </p:spPr>
            <p:txBody>
              <a:bodyPr rtlCol="0" anchor="ctr"/>
              <a:lstStyle/>
              <a:p>
                <a:endParaRPr lang="fr-FR"/>
              </a:p>
            </p:txBody>
          </p:sp>
          <p:sp>
            <p:nvSpPr>
              <p:cNvPr id="484" name="Forme libre 358">
                <a:extLst>
                  <a:ext uri="{FF2B5EF4-FFF2-40B4-BE49-F238E27FC236}">
                    <a16:creationId xmlns:a16="http://schemas.microsoft.com/office/drawing/2014/main" id="{9EF9E611-A794-5419-C390-08A70AD7C7AB}"/>
                  </a:ext>
                </a:extLst>
              </p:cNvPr>
              <p:cNvSpPr/>
              <p:nvPr/>
            </p:nvSpPr>
            <p:spPr>
              <a:xfrm>
                <a:off x="5832802" y="3537499"/>
                <a:ext cx="120046" cy="458100"/>
              </a:xfrm>
              <a:custGeom>
                <a:avLst/>
                <a:gdLst>
                  <a:gd name="connsiteX0" fmla="*/ 0 w 120046"/>
                  <a:gd name="connsiteY0" fmla="*/ 2 h 458100"/>
                  <a:gd name="connsiteX1" fmla="*/ 0 w 120046"/>
                  <a:gd name="connsiteY1" fmla="*/ 68598 h 458100"/>
                  <a:gd name="connsiteX2" fmla="*/ 51448 w 120046"/>
                  <a:gd name="connsiteY2" fmla="*/ 68598 h 458100"/>
                  <a:gd name="connsiteX3" fmla="*/ 51448 w 120046"/>
                  <a:gd name="connsiteY3" fmla="*/ 450258 h 458100"/>
                  <a:gd name="connsiteX4" fmla="*/ 68596 w 120046"/>
                  <a:gd name="connsiteY4" fmla="*/ 449317 h 458100"/>
                  <a:gd name="connsiteX5" fmla="*/ 120046 w 120046"/>
                  <a:gd name="connsiteY5" fmla="*/ 458101 h 458100"/>
                  <a:gd name="connsiteX6" fmla="*/ 120046 w 120046"/>
                  <a:gd name="connsiteY6" fmla="*/ 34299 h 458100"/>
                  <a:gd name="connsiteX7" fmla="*/ 85747 w 120046"/>
                  <a:gd name="connsiteY7" fmla="*/ 0 h 45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046" h="458100">
                    <a:moveTo>
                      <a:pt x="0" y="2"/>
                    </a:moveTo>
                    <a:lnTo>
                      <a:pt x="0" y="68598"/>
                    </a:lnTo>
                    <a:lnTo>
                      <a:pt x="51448" y="68598"/>
                    </a:lnTo>
                    <a:lnTo>
                      <a:pt x="51448" y="450258"/>
                    </a:lnTo>
                    <a:cubicBezTo>
                      <a:pt x="57078" y="449636"/>
                      <a:pt x="62799" y="449317"/>
                      <a:pt x="68596" y="449317"/>
                    </a:cubicBezTo>
                    <a:cubicBezTo>
                      <a:pt x="86636" y="449317"/>
                      <a:pt x="103953" y="452412"/>
                      <a:pt x="120046" y="458101"/>
                    </a:cubicBezTo>
                    <a:lnTo>
                      <a:pt x="120046" y="34299"/>
                    </a:lnTo>
                    <a:cubicBezTo>
                      <a:pt x="120046" y="15438"/>
                      <a:pt x="104612" y="0"/>
                      <a:pt x="85747" y="0"/>
                    </a:cubicBezTo>
                    <a:close/>
                  </a:path>
                </a:pathLst>
              </a:custGeom>
              <a:solidFill>
                <a:schemeClr val="accent1">
                  <a:lumMod val="60000"/>
                  <a:lumOff val="40000"/>
                </a:schemeClr>
              </a:solidFill>
              <a:ln w="1712" cap="flat">
                <a:noFill/>
                <a:prstDash val="solid"/>
                <a:miter/>
              </a:ln>
            </p:spPr>
            <p:txBody>
              <a:bodyPr rtlCol="0" anchor="ctr"/>
              <a:lstStyle/>
              <a:p>
                <a:endParaRPr lang="fr-FR"/>
              </a:p>
            </p:txBody>
          </p:sp>
          <p:grpSp>
            <p:nvGrpSpPr>
              <p:cNvPr id="485" name="Graphique 352">
                <a:extLst>
                  <a:ext uri="{FF2B5EF4-FFF2-40B4-BE49-F238E27FC236}">
                    <a16:creationId xmlns:a16="http://schemas.microsoft.com/office/drawing/2014/main" id="{F9321210-D2CE-CFCC-7CF4-EE4F8CEF9882}"/>
                  </a:ext>
                </a:extLst>
              </p:cNvPr>
              <p:cNvGrpSpPr/>
              <p:nvPr/>
            </p:nvGrpSpPr>
            <p:grpSpPr>
              <a:xfrm>
                <a:off x="5445224" y="3713283"/>
                <a:ext cx="610518" cy="582222"/>
                <a:chOff x="5445224" y="3713283"/>
                <a:chExt cx="610518" cy="582222"/>
              </a:xfrm>
              <a:solidFill>
                <a:srgbClr val="CBE558"/>
              </a:solidFill>
            </p:grpSpPr>
            <p:sp>
              <p:nvSpPr>
                <p:cNvPr id="486" name="Forme libre 360">
                  <a:extLst>
                    <a:ext uri="{FF2B5EF4-FFF2-40B4-BE49-F238E27FC236}">
                      <a16:creationId xmlns:a16="http://schemas.microsoft.com/office/drawing/2014/main" id="{3CE86B97-2363-1EFB-9B6A-F41FD672C29F}"/>
                    </a:ext>
                  </a:extLst>
                </p:cNvPr>
                <p:cNvSpPr/>
                <p:nvPr/>
              </p:nvSpPr>
              <p:spPr>
                <a:xfrm>
                  <a:off x="5747053" y="3986816"/>
                  <a:ext cx="308689" cy="308689"/>
                </a:xfrm>
                <a:custGeom>
                  <a:avLst/>
                  <a:gdLst>
                    <a:gd name="connsiteX0" fmla="*/ 308690 w 308689"/>
                    <a:gd name="connsiteY0" fmla="*/ 154345 h 308689"/>
                    <a:gd name="connsiteX1" fmla="*/ 205795 w 308689"/>
                    <a:gd name="connsiteY1" fmla="*/ 8784 h 308689"/>
                    <a:gd name="connsiteX2" fmla="*/ 154345 w 308689"/>
                    <a:gd name="connsiteY2" fmla="*/ 0 h 308689"/>
                    <a:gd name="connsiteX3" fmla="*/ 137197 w 308689"/>
                    <a:gd name="connsiteY3" fmla="*/ 941 h 308689"/>
                    <a:gd name="connsiteX4" fmla="*/ 0 w 308689"/>
                    <a:gd name="connsiteY4" fmla="*/ 154345 h 308689"/>
                    <a:gd name="connsiteX5" fmla="*/ 8782 w 308689"/>
                    <a:gd name="connsiteY5" fmla="*/ 205791 h 308689"/>
                    <a:gd name="connsiteX6" fmla="*/ 57324 w 308689"/>
                    <a:gd name="connsiteY6" fmla="*/ 274389 h 308689"/>
                    <a:gd name="connsiteX7" fmla="*/ 154345 w 308689"/>
                    <a:gd name="connsiteY7" fmla="*/ 308690 h 308689"/>
                    <a:gd name="connsiteX8" fmla="*/ 308690 w 308689"/>
                    <a:gd name="connsiteY8" fmla="*/ 154345 h 308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8689" h="308689">
                      <a:moveTo>
                        <a:pt x="308690" y="154345"/>
                      </a:moveTo>
                      <a:cubicBezTo>
                        <a:pt x="308690" y="87143"/>
                        <a:pt x="265741" y="29972"/>
                        <a:pt x="205795" y="8784"/>
                      </a:cubicBezTo>
                      <a:cubicBezTo>
                        <a:pt x="189702" y="3095"/>
                        <a:pt x="172384" y="0"/>
                        <a:pt x="154345" y="0"/>
                      </a:cubicBezTo>
                      <a:cubicBezTo>
                        <a:pt x="148548" y="0"/>
                        <a:pt x="142827" y="319"/>
                        <a:pt x="137197" y="941"/>
                      </a:cubicBezTo>
                      <a:cubicBezTo>
                        <a:pt x="60025" y="9472"/>
                        <a:pt x="0" y="74898"/>
                        <a:pt x="0" y="154345"/>
                      </a:cubicBezTo>
                      <a:cubicBezTo>
                        <a:pt x="0" y="172384"/>
                        <a:pt x="3095" y="189700"/>
                        <a:pt x="8782" y="205791"/>
                      </a:cubicBezTo>
                      <a:cubicBezTo>
                        <a:pt x="18381" y="232951"/>
                        <a:pt x="35366" y="256621"/>
                        <a:pt x="57324" y="274389"/>
                      </a:cubicBezTo>
                      <a:cubicBezTo>
                        <a:pt x="83833" y="295840"/>
                        <a:pt x="117589" y="308690"/>
                        <a:pt x="154345" y="308690"/>
                      </a:cubicBezTo>
                      <a:cubicBezTo>
                        <a:pt x="239588" y="308690"/>
                        <a:pt x="308690" y="239588"/>
                        <a:pt x="308690" y="154345"/>
                      </a:cubicBezTo>
                      <a:close/>
                    </a:path>
                  </a:pathLst>
                </a:custGeom>
                <a:solidFill>
                  <a:schemeClr val="bg2"/>
                </a:solidFill>
                <a:ln w="1712" cap="flat">
                  <a:noFill/>
                  <a:prstDash val="solid"/>
                  <a:miter/>
                </a:ln>
              </p:spPr>
              <p:txBody>
                <a:bodyPr rtlCol="0" anchor="ctr"/>
                <a:lstStyle/>
                <a:p>
                  <a:endParaRPr lang="fr-FR"/>
                </a:p>
              </p:txBody>
            </p:sp>
            <p:sp>
              <p:nvSpPr>
                <p:cNvPr id="487" name="Forme libre 361">
                  <a:extLst>
                    <a:ext uri="{FF2B5EF4-FFF2-40B4-BE49-F238E27FC236}">
                      <a16:creationId xmlns:a16="http://schemas.microsoft.com/office/drawing/2014/main" id="{DC3D477C-9C9B-075E-541D-78276890FE54}"/>
                    </a:ext>
                  </a:extLst>
                </p:cNvPr>
                <p:cNvSpPr/>
                <p:nvPr/>
              </p:nvSpPr>
              <p:spPr>
                <a:xfrm>
                  <a:off x="5445224" y="3713283"/>
                  <a:ext cx="85747" cy="85747"/>
                </a:xfrm>
                <a:custGeom>
                  <a:avLst/>
                  <a:gdLst>
                    <a:gd name="connsiteX0" fmla="*/ 0 w 85747"/>
                    <a:gd name="connsiteY0" fmla="*/ 0 h 85747"/>
                    <a:gd name="connsiteX1" fmla="*/ 85747 w 85747"/>
                    <a:gd name="connsiteY1" fmla="*/ 0 h 85747"/>
                    <a:gd name="connsiteX2" fmla="*/ 85747 w 85747"/>
                    <a:gd name="connsiteY2" fmla="*/ 85747 h 85747"/>
                    <a:gd name="connsiteX3" fmla="*/ 0 w 85747"/>
                    <a:gd name="connsiteY3" fmla="*/ 85747 h 85747"/>
                  </a:gdLst>
                  <a:ahLst/>
                  <a:cxnLst>
                    <a:cxn ang="0">
                      <a:pos x="connsiteX0" y="connsiteY0"/>
                    </a:cxn>
                    <a:cxn ang="0">
                      <a:pos x="connsiteX1" y="connsiteY1"/>
                    </a:cxn>
                    <a:cxn ang="0">
                      <a:pos x="connsiteX2" y="connsiteY2"/>
                    </a:cxn>
                    <a:cxn ang="0">
                      <a:pos x="connsiteX3" y="connsiteY3"/>
                    </a:cxn>
                  </a:cxnLst>
                  <a:rect l="l" t="t" r="r" b="b"/>
                  <a:pathLst>
                    <a:path w="85747" h="85747">
                      <a:moveTo>
                        <a:pt x="0" y="0"/>
                      </a:moveTo>
                      <a:lnTo>
                        <a:pt x="85747" y="0"/>
                      </a:lnTo>
                      <a:lnTo>
                        <a:pt x="85747" y="85747"/>
                      </a:lnTo>
                      <a:lnTo>
                        <a:pt x="0" y="85747"/>
                      </a:lnTo>
                      <a:close/>
                    </a:path>
                  </a:pathLst>
                </a:custGeom>
                <a:solidFill>
                  <a:schemeClr val="accent1">
                    <a:lumMod val="60000"/>
                    <a:lumOff val="40000"/>
                  </a:schemeClr>
                </a:solidFill>
                <a:ln w="1712" cap="flat">
                  <a:noFill/>
                  <a:prstDash val="solid"/>
                  <a:miter/>
                </a:ln>
              </p:spPr>
              <p:txBody>
                <a:bodyPr rtlCol="0" anchor="ctr"/>
                <a:lstStyle/>
                <a:p>
                  <a:endParaRPr lang="fr-FR"/>
                </a:p>
              </p:txBody>
            </p:sp>
            <p:sp>
              <p:nvSpPr>
                <p:cNvPr id="488" name="Forme libre 362">
                  <a:extLst>
                    <a:ext uri="{FF2B5EF4-FFF2-40B4-BE49-F238E27FC236}">
                      <a16:creationId xmlns:a16="http://schemas.microsoft.com/office/drawing/2014/main" id="{DE80E23D-6205-DCBC-BA96-EC5BE21AD812}"/>
                    </a:ext>
                  </a:extLst>
                </p:cNvPr>
                <p:cNvSpPr/>
                <p:nvPr/>
              </p:nvSpPr>
              <p:spPr>
                <a:xfrm>
                  <a:off x="5445224" y="3884777"/>
                  <a:ext cx="85747" cy="85747"/>
                </a:xfrm>
                <a:custGeom>
                  <a:avLst/>
                  <a:gdLst>
                    <a:gd name="connsiteX0" fmla="*/ 0 w 85747"/>
                    <a:gd name="connsiteY0" fmla="*/ 0 h 85747"/>
                    <a:gd name="connsiteX1" fmla="*/ 85747 w 85747"/>
                    <a:gd name="connsiteY1" fmla="*/ 0 h 85747"/>
                    <a:gd name="connsiteX2" fmla="*/ 85747 w 85747"/>
                    <a:gd name="connsiteY2" fmla="*/ 85747 h 85747"/>
                    <a:gd name="connsiteX3" fmla="*/ 0 w 85747"/>
                    <a:gd name="connsiteY3" fmla="*/ 85747 h 85747"/>
                  </a:gdLst>
                  <a:ahLst/>
                  <a:cxnLst>
                    <a:cxn ang="0">
                      <a:pos x="connsiteX0" y="connsiteY0"/>
                    </a:cxn>
                    <a:cxn ang="0">
                      <a:pos x="connsiteX1" y="connsiteY1"/>
                    </a:cxn>
                    <a:cxn ang="0">
                      <a:pos x="connsiteX2" y="connsiteY2"/>
                    </a:cxn>
                    <a:cxn ang="0">
                      <a:pos x="connsiteX3" y="connsiteY3"/>
                    </a:cxn>
                  </a:cxnLst>
                  <a:rect l="l" t="t" r="r" b="b"/>
                  <a:pathLst>
                    <a:path w="85747" h="85747">
                      <a:moveTo>
                        <a:pt x="0" y="0"/>
                      </a:moveTo>
                      <a:lnTo>
                        <a:pt x="85747" y="0"/>
                      </a:lnTo>
                      <a:lnTo>
                        <a:pt x="85747" y="85747"/>
                      </a:lnTo>
                      <a:lnTo>
                        <a:pt x="0" y="85747"/>
                      </a:lnTo>
                      <a:close/>
                    </a:path>
                  </a:pathLst>
                </a:custGeom>
                <a:solidFill>
                  <a:schemeClr val="accent1">
                    <a:lumMod val="60000"/>
                    <a:lumOff val="40000"/>
                  </a:schemeClr>
                </a:solidFill>
                <a:ln w="1712" cap="flat">
                  <a:noFill/>
                  <a:prstDash val="solid"/>
                  <a:miter/>
                </a:ln>
              </p:spPr>
              <p:txBody>
                <a:bodyPr rtlCol="0" anchor="ctr"/>
                <a:lstStyle/>
                <a:p>
                  <a:endParaRPr lang="fr-FR"/>
                </a:p>
              </p:txBody>
            </p:sp>
          </p:grpSp>
        </p:grpSp>
        <p:grpSp>
          <p:nvGrpSpPr>
            <p:cNvPr id="470" name="Graphique 352">
              <a:extLst>
                <a:ext uri="{FF2B5EF4-FFF2-40B4-BE49-F238E27FC236}">
                  <a16:creationId xmlns:a16="http://schemas.microsoft.com/office/drawing/2014/main" id="{D4D9DF76-92CF-7131-8AF8-86F35D6B6355}"/>
                </a:ext>
              </a:extLst>
            </p:cNvPr>
            <p:cNvGrpSpPr/>
            <p:nvPr/>
          </p:nvGrpSpPr>
          <p:grpSpPr>
            <a:xfrm>
              <a:off x="5284020" y="3434603"/>
              <a:ext cx="788872" cy="878052"/>
              <a:chOff x="5284020" y="3434603"/>
              <a:chExt cx="788872" cy="878052"/>
            </a:xfrm>
            <a:solidFill>
              <a:srgbClr val="000000"/>
            </a:solidFill>
          </p:grpSpPr>
          <p:sp>
            <p:nvSpPr>
              <p:cNvPr id="472" name="Forme libre 366">
                <a:extLst>
                  <a:ext uri="{FF2B5EF4-FFF2-40B4-BE49-F238E27FC236}">
                    <a16:creationId xmlns:a16="http://schemas.microsoft.com/office/drawing/2014/main" id="{F1938B1F-E7A9-DB76-B9F2-EDB4E340FAE4}"/>
                  </a:ext>
                </a:extLst>
              </p:cNvPr>
              <p:cNvSpPr/>
              <p:nvPr/>
            </p:nvSpPr>
            <p:spPr>
              <a:xfrm>
                <a:off x="5608741" y="3704708"/>
                <a:ext cx="217201" cy="34298"/>
              </a:xfrm>
              <a:custGeom>
                <a:avLst/>
                <a:gdLst>
                  <a:gd name="connsiteX0" fmla="*/ 17149 w 217201"/>
                  <a:gd name="connsiteY0" fmla="*/ 0 h 34298"/>
                  <a:gd name="connsiteX1" fmla="*/ 0 w 217201"/>
                  <a:gd name="connsiteY1" fmla="*/ 17149 h 34298"/>
                  <a:gd name="connsiteX2" fmla="*/ 17149 w 217201"/>
                  <a:gd name="connsiteY2" fmla="*/ 34299 h 34298"/>
                  <a:gd name="connsiteX3" fmla="*/ 200052 w 217201"/>
                  <a:gd name="connsiteY3" fmla="*/ 34299 h 34298"/>
                  <a:gd name="connsiteX4" fmla="*/ 217201 w 217201"/>
                  <a:gd name="connsiteY4" fmla="*/ 17149 h 34298"/>
                  <a:gd name="connsiteX5" fmla="*/ 200052 w 217201"/>
                  <a:gd name="connsiteY5" fmla="*/ 0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01" h="34298">
                    <a:moveTo>
                      <a:pt x="17149" y="0"/>
                    </a:moveTo>
                    <a:cubicBezTo>
                      <a:pt x="7678" y="0"/>
                      <a:pt x="0" y="7680"/>
                      <a:pt x="0" y="17149"/>
                    </a:cubicBezTo>
                    <a:cubicBezTo>
                      <a:pt x="0" y="26619"/>
                      <a:pt x="7678" y="34299"/>
                      <a:pt x="17149" y="34299"/>
                    </a:cubicBezTo>
                    <a:lnTo>
                      <a:pt x="200052" y="34299"/>
                    </a:lnTo>
                    <a:cubicBezTo>
                      <a:pt x="209523" y="34299"/>
                      <a:pt x="217201" y="26619"/>
                      <a:pt x="217201" y="17149"/>
                    </a:cubicBezTo>
                    <a:cubicBezTo>
                      <a:pt x="217201" y="7680"/>
                      <a:pt x="209523" y="0"/>
                      <a:pt x="200052" y="0"/>
                    </a:cubicBezTo>
                    <a:close/>
                  </a:path>
                </a:pathLst>
              </a:custGeom>
              <a:solidFill>
                <a:schemeClr val="accent1"/>
              </a:solidFill>
              <a:ln w="1712" cap="flat">
                <a:noFill/>
                <a:prstDash val="solid"/>
                <a:miter/>
              </a:ln>
            </p:spPr>
            <p:txBody>
              <a:bodyPr rtlCol="0" anchor="ctr"/>
              <a:lstStyle/>
              <a:p>
                <a:endParaRPr lang="fr-FR"/>
              </a:p>
            </p:txBody>
          </p:sp>
          <p:sp>
            <p:nvSpPr>
              <p:cNvPr id="473" name="Forme libre 367">
                <a:extLst>
                  <a:ext uri="{FF2B5EF4-FFF2-40B4-BE49-F238E27FC236}">
                    <a16:creationId xmlns:a16="http://schemas.microsoft.com/office/drawing/2014/main" id="{F860D2D2-B334-DFC9-2E0F-880ACC8F1AFE}"/>
                  </a:ext>
                </a:extLst>
              </p:cNvPr>
              <p:cNvSpPr/>
              <p:nvPr/>
            </p:nvSpPr>
            <p:spPr>
              <a:xfrm>
                <a:off x="5685908" y="3876202"/>
                <a:ext cx="140033" cy="34298"/>
              </a:xfrm>
              <a:custGeom>
                <a:avLst/>
                <a:gdLst>
                  <a:gd name="connsiteX0" fmla="*/ 122884 w 140033"/>
                  <a:gd name="connsiteY0" fmla="*/ 0 h 34298"/>
                  <a:gd name="connsiteX1" fmla="*/ 17149 w 140033"/>
                  <a:gd name="connsiteY1" fmla="*/ 0 h 34298"/>
                  <a:gd name="connsiteX2" fmla="*/ 0 w 140033"/>
                  <a:gd name="connsiteY2" fmla="*/ 17149 h 34298"/>
                  <a:gd name="connsiteX3" fmla="*/ 17149 w 140033"/>
                  <a:gd name="connsiteY3" fmla="*/ 34299 h 34298"/>
                  <a:gd name="connsiteX4" fmla="*/ 122884 w 140033"/>
                  <a:gd name="connsiteY4" fmla="*/ 34299 h 34298"/>
                  <a:gd name="connsiteX5" fmla="*/ 140034 w 140033"/>
                  <a:gd name="connsiteY5" fmla="*/ 17149 h 34298"/>
                  <a:gd name="connsiteX6" fmla="*/ 122884 w 140033"/>
                  <a:gd name="connsiteY6" fmla="*/ 0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033" h="34298">
                    <a:moveTo>
                      <a:pt x="122884" y="0"/>
                    </a:moveTo>
                    <a:lnTo>
                      <a:pt x="17149" y="0"/>
                    </a:lnTo>
                    <a:cubicBezTo>
                      <a:pt x="7678" y="0"/>
                      <a:pt x="0" y="7680"/>
                      <a:pt x="0" y="17149"/>
                    </a:cubicBezTo>
                    <a:cubicBezTo>
                      <a:pt x="0" y="26619"/>
                      <a:pt x="7678" y="34299"/>
                      <a:pt x="17149" y="34299"/>
                    </a:cubicBezTo>
                    <a:lnTo>
                      <a:pt x="122884" y="34299"/>
                    </a:lnTo>
                    <a:cubicBezTo>
                      <a:pt x="132356" y="34299"/>
                      <a:pt x="140034" y="26619"/>
                      <a:pt x="140034" y="17149"/>
                    </a:cubicBezTo>
                    <a:cubicBezTo>
                      <a:pt x="140034" y="7680"/>
                      <a:pt x="132356" y="0"/>
                      <a:pt x="122884" y="0"/>
                    </a:cubicBezTo>
                    <a:close/>
                  </a:path>
                </a:pathLst>
              </a:custGeom>
              <a:solidFill>
                <a:schemeClr val="accent1"/>
              </a:solidFill>
              <a:ln w="1712" cap="flat">
                <a:noFill/>
                <a:prstDash val="solid"/>
                <a:miter/>
              </a:ln>
            </p:spPr>
            <p:txBody>
              <a:bodyPr rtlCol="0" anchor="ctr"/>
              <a:lstStyle/>
              <a:p>
                <a:endParaRPr lang="fr-FR"/>
              </a:p>
            </p:txBody>
          </p:sp>
          <p:sp>
            <p:nvSpPr>
              <p:cNvPr id="474" name="Forme libre 368">
                <a:extLst>
                  <a:ext uri="{FF2B5EF4-FFF2-40B4-BE49-F238E27FC236}">
                    <a16:creationId xmlns:a16="http://schemas.microsoft.com/office/drawing/2014/main" id="{BDC05E60-74FD-ACE0-3FE9-E24ACF55C26C}"/>
                  </a:ext>
                </a:extLst>
              </p:cNvPr>
              <p:cNvSpPr/>
              <p:nvPr/>
            </p:nvSpPr>
            <p:spPr>
              <a:xfrm>
                <a:off x="5608741" y="3773307"/>
                <a:ext cx="168704" cy="34298"/>
              </a:xfrm>
              <a:custGeom>
                <a:avLst/>
                <a:gdLst>
                  <a:gd name="connsiteX0" fmla="*/ 17149 w 168704"/>
                  <a:gd name="connsiteY0" fmla="*/ 34299 h 34298"/>
                  <a:gd name="connsiteX1" fmla="*/ 151555 w 168704"/>
                  <a:gd name="connsiteY1" fmla="*/ 34299 h 34298"/>
                  <a:gd name="connsiteX2" fmla="*/ 168704 w 168704"/>
                  <a:gd name="connsiteY2" fmla="*/ 17149 h 34298"/>
                  <a:gd name="connsiteX3" fmla="*/ 151555 w 168704"/>
                  <a:gd name="connsiteY3" fmla="*/ 0 h 34298"/>
                  <a:gd name="connsiteX4" fmla="*/ 17149 w 168704"/>
                  <a:gd name="connsiteY4" fmla="*/ 0 h 34298"/>
                  <a:gd name="connsiteX5" fmla="*/ 0 w 168704"/>
                  <a:gd name="connsiteY5" fmla="*/ 17149 h 34298"/>
                  <a:gd name="connsiteX6" fmla="*/ 17149 w 168704"/>
                  <a:gd name="connsiteY6" fmla="*/ 34299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704" h="34298">
                    <a:moveTo>
                      <a:pt x="17149" y="34299"/>
                    </a:moveTo>
                    <a:lnTo>
                      <a:pt x="151555" y="34299"/>
                    </a:lnTo>
                    <a:cubicBezTo>
                      <a:pt x="161026" y="34299"/>
                      <a:pt x="168704" y="26619"/>
                      <a:pt x="168704" y="17149"/>
                    </a:cubicBezTo>
                    <a:cubicBezTo>
                      <a:pt x="168704" y="7680"/>
                      <a:pt x="161026" y="0"/>
                      <a:pt x="151555" y="0"/>
                    </a:cubicBezTo>
                    <a:lnTo>
                      <a:pt x="17149" y="0"/>
                    </a:lnTo>
                    <a:cubicBezTo>
                      <a:pt x="7678" y="0"/>
                      <a:pt x="0" y="7680"/>
                      <a:pt x="0" y="17149"/>
                    </a:cubicBezTo>
                    <a:cubicBezTo>
                      <a:pt x="0" y="26619"/>
                      <a:pt x="7678" y="34299"/>
                      <a:pt x="17149" y="34299"/>
                    </a:cubicBezTo>
                    <a:close/>
                  </a:path>
                </a:pathLst>
              </a:custGeom>
              <a:solidFill>
                <a:schemeClr val="accent1"/>
              </a:solidFill>
              <a:ln w="1712" cap="flat">
                <a:noFill/>
                <a:prstDash val="solid"/>
                <a:miter/>
              </a:ln>
            </p:spPr>
            <p:txBody>
              <a:bodyPr rtlCol="0" anchor="ctr"/>
              <a:lstStyle/>
              <a:p>
                <a:endParaRPr lang="fr-FR"/>
              </a:p>
            </p:txBody>
          </p:sp>
          <p:sp>
            <p:nvSpPr>
              <p:cNvPr id="475" name="Forme libre 369">
                <a:extLst>
                  <a:ext uri="{FF2B5EF4-FFF2-40B4-BE49-F238E27FC236}">
                    <a16:creationId xmlns:a16="http://schemas.microsoft.com/office/drawing/2014/main" id="{5E8C040D-6A49-C9A9-2CC1-7BE7AC7A92D7}"/>
                  </a:ext>
                </a:extLst>
              </p:cNvPr>
              <p:cNvSpPr/>
              <p:nvPr/>
            </p:nvSpPr>
            <p:spPr>
              <a:xfrm>
                <a:off x="5608743" y="3944802"/>
                <a:ext cx="112586" cy="34298"/>
              </a:xfrm>
              <a:custGeom>
                <a:avLst/>
                <a:gdLst>
                  <a:gd name="connsiteX0" fmla="*/ 95437 w 112586"/>
                  <a:gd name="connsiteY0" fmla="*/ 0 h 34298"/>
                  <a:gd name="connsiteX1" fmla="*/ 17149 w 112586"/>
                  <a:gd name="connsiteY1" fmla="*/ 0 h 34298"/>
                  <a:gd name="connsiteX2" fmla="*/ 0 w 112586"/>
                  <a:gd name="connsiteY2" fmla="*/ 17149 h 34298"/>
                  <a:gd name="connsiteX3" fmla="*/ 17149 w 112586"/>
                  <a:gd name="connsiteY3" fmla="*/ 34299 h 34298"/>
                  <a:gd name="connsiteX4" fmla="*/ 95437 w 112586"/>
                  <a:gd name="connsiteY4" fmla="*/ 34299 h 34298"/>
                  <a:gd name="connsiteX5" fmla="*/ 112586 w 112586"/>
                  <a:gd name="connsiteY5" fmla="*/ 17149 h 34298"/>
                  <a:gd name="connsiteX6" fmla="*/ 95437 w 112586"/>
                  <a:gd name="connsiteY6" fmla="*/ 0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86" h="34298">
                    <a:moveTo>
                      <a:pt x="95437" y="0"/>
                    </a:moveTo>
                    <a:lnTo>
                      <a:pt x="17149" y="0"/>
                    </a:lnTo>
                    <a:cubicBezTo>
                      <a:pt x="7678" y="0"/>
                      <a:pt x="0" y="7680"/>
                      <a:pt x="0" y="17149"/>
                    </a:cubicBezTo>
                    <a:cubicBezTo>
                      <a:pt x="0" y="26619"/>
                      <a:pt x="7678" y="34299"/>
                      <a:pt x="17149" y="34299"/>
                    </a:cubicBezTo>
                    <a:lnTo>
                      <a:pt x="95437" y="34299"/>
                    </a:lnTo>
                    <a:cubicBezTo>
                      <a:pt x="104908" y="34299"/>
                      <a:pt x="112586" y="26619"/>
                      <a:pt x="112586" y="17149"/>
                    </a:cubicBezTo>
                    <a:cubicBezTo>
                      <a:pt x="112586" y="7680"/>
                      <a:pt x="104907" y="0"/>
                      <a:pt x="95437" y="0"/>
                    </a:cubicBezTo>
                    <a:close/>
                  </a:path>
                </a:pathLst>
              </a:custGeom>
              <a:solidFill>
                <a:schemeClr val="accent1"/>
              </a:solidFill>
              <a:ln w="1712" cap="flat">
                <a:noFill/>
                <a:prstDash val="solid"/>
                <a:miter/>
              </a:ln>
            </p:spPr>
            <p:txBody>
              <a:bodyPr rtlCol="0" anchor="ctr"/>
              <a:lstStyle/>
              <a:p>
                <a:endParaRPr lang="fr-FR"/>
              </a:p>
            </p:txBody>
          </p:sp>
          <p:sp>
            <p:nvSpPr>
              <p:cNvPr id="476" name="Forme libre 370">
                <a:extLst>
                  <a:ext uri="{FF2B5EF4-FFF2-40B4-BE49-F238E27FC236}">
                    <a16:creationId xmlns:a16="http://schemas.microsoft.com/office/drawing/2014/main" id="{AF5300FD-51FE-4D3F-157B-7A082165A4CB}"/>
                  </a:ext>
                </a:extLst>
              </p:cNvPr>
              <p:cNvSpPr/>
              <p:nvPr/>
            </p:nvSpPr>
            <p:spPr>
              <a:xfrm>
                <a:off x="5609859" y="3503202"/>
                <a:ext cx="34305" cy="34298"/>
              </a:xfrm>
              <a:custGeom>
                <a:avLst/>
                <a:gdLst>
                  <a:gd name="connsiteX0" fmla="*/ 17156 w 34305"/>
                  <a:gd name="connsiteY0" fmla="*/ 34299 h 34298"/>
                  <a:gd name="connsiteX1" fmla="*/ 34306 w 34305"/>
                  <a:gd name="connsiteY1" fmla="*/ 17149 h 34298"/>
                  <a:gd name="connsiteX2" fmla="*/ 17156 w 34305"/>
                  <a:gd name="connsiteY2" fmla="*/ 0 h 34298"/>
                  <a:gd name="connsiteX3" fmla="*/ 17143 w 34305"/>
                  <a:gd name="connsiteY3" fmla="*/ 0 h 34298"/>
                  <a:gd name="connsiteX4" fmla="*/ 0 w 34305"/>
                  <a:gd name="connsiteY4" fmla="*/ 17149 h 34298"/>
                  <a:gd name="connsiteX5" fmla="*/ 17156 w 34305"/>
                  <a:gd name="connsiteY5" fmla="*/ 34299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305" h="34298">
                    <a:moveTo>
                      <a:pt x="17156" y="34299"/>
                    </a:moveTo>
                    <a:cubicBezTo>
                      <a:pt x="26628" y="34299"/>
                      <a:pt x="34306" y="26619"/>
                      <a:pt x="34306" y="17149"/>
                    </a:cubicBezTo>
                    <a:cubicBezTo>
                      <a:pt x="34306" y="7680"/>
                      <a:pt x="26628" y="0"/>
                      <a:pt x="17156" y="0"/>
                    </a:cubicBezTo>
                    <a:lnTo>
                      <a:pt x="17143" y="0"/>
                    </a:lnTo>
                    <a:cubicBezTo>
                      <a:pt x="7671" y="0"/>
                      <a:pt x="0" y="7680"/>
                      <a:pt x="0" y="17149"/>
                    </a:cubicBezTo>
                    <a:cubicBezTo>
                      <a:pt x="0" y="26619"/>
                      <a:pt x="7685" y="34299"/>
                      <a:pt x="17156" y="34299"/>
                    </a:cubicBezTo>
                    <a:close/>
                  </a:path>
                </a:pathLst>
              </a:custGeom>
              <a:solidFill>
                <a:srgbClr val="000000"/>
              </a:solidFill>
              <a:ln w="1712" cap="flat">
                <a:noFill/>
                <a:prstDash val="solid"/>
                <a:miter/>
              </a:ln>
            </p:spPr>
            <p:txBody>
              <a:bodyPr rtlCol="0" anchor="ctr"/>
              <a:lstStyle/>
              <a:p>
                <a:endParaRPr lang="fr-FR"/>
              </a:p>
            </p:txBody>
          </p:sp>
          <p:sp>
            <p:nvSpPr>
              <p:cNvPr id="477" name="Forme libre 371">
                <a:extLst>
                  <a:ext uri="{FF2B5EF4-FFF2-40B4-BE49-F238E27FC236}">
                    <a16:creationId xmlns:a16="http://schemas.microsoft.com/office/drawing/2014/main" id="{7E357914-CC88-B52B-B834-DC8F00EA7D76}"/>
                  </a:ext>
                </a:extLst>
              </p:cNvPr>
              <p:cNvSpPr/>
              <p:nvPr/>
            </p:nvSpPr>
            <p:spPr>
              <a:xfrm>
                <a:off x="5284020" y="3434603"/>
                <a:ext cx="788872" cy="878052"/>
              </a:xfrm>
              <a:custGeom>
                <a:avLst/>
                <a:gdLst>
                  <a:gd name="connsiteX0" fmla="*/ 685977 w 788872"/>
                  <a:gd name="connsiteY0" fmla="*/ 549386 h 878052"/>
                  <a:gd name="connsiteX1" fmla="*/ 685977 w 788872"/>
                  <a:gd name="connsiteY1" fmla="*/ 137195 h 878052"/>
                  <a:gd name="connsiteX2" fmla="*/ 634529 w 788872"/>
                  <a:gd name="connsiteY2" fmla="*/ 85747 h 878052"/>
                  <a:gd name="connsiteX3" fmla="*/ 561327 w 788872"/>
                  <a:gd name="connsiteY3" fmla="*/ 85747 h 878052"/>
                  <a:gd name="connsiteX4" fmla="*/ 531632 w 788872"/>
                  <a:gd name="connsiteY4" fmla="*/ 68599 h 878052"/>
                  <a:gd name="connsiteX5" fmla="*/ 427016 w 788872"/>
                  <a:gd name="connsiteY5" fmla="*/ 68599 h 878052"/>
                  <a:gd name="connsiteX6" fmla="*/ 342989 w 788872"/>
                  <a:gd name="connsiteY6" fmla="*/ 0 h 878052"/>
                  <a:gd name="connsiteX7" fmla="*/ 258962 w 788872"/>
                  <a:gd name="connsiteY7" fmla="*/ 68599 h 878052"/>
                  <a:gd name="connsiteX8" fmla="*/ 154345 w 788872"/>
                  <a:gd name="connsiteY8" fmla="*/ 68599 h 878052"/>
                  <a:gd name="connsiteX9" fmla="*/ 124651 w 788872"/>
                  <a:gd name="connsiteY9" fmla="*/ 85747 h 878052"/>
                  <a:gd name="connsiteX10" fmla="*/ 51448 w 788872"/>
                  <a:gd name="connsiteY10" fmla="*/ 85747 h 878052"/>
                  <a:gd name="connsiteX11" fmla="*/ 0 w 788872"/>
                  <a:gd name="connsiteY11" fmla="*/ 137195 h 878052"/>
                  <a:gd name="connsiteX12" fmla="*/ 0 w 788872"/>
                  <a:gd name="connsiteY12" fmla="*/ 792306 h 878052"/>
                  <a:gd name="connsiteX13" fmla="*/ 51448 w 788872"/>
                  <a:gd name="connsiteY13" fmla="*/ 843754 h 878052"/>
                  <a:gd name="connsiteX14" fmla="*/ 514589 w 788872"/>
                  <a:gd name="connsiteY14" fmla="*/ 843754 h 878052"/>
                  <a:gd name="connsiteX15" fmla="*/ 617378 w 788872"/>
                  <a:gd name="connsiteY15" fmla="*/ 878053 h 878052"/>
                  <a:gd name="connsiteX16" fmla="*/ 788872 w 788872"/>
                  <a:gd name="connsiteY16" fmla="*/ 706558 h 878052"/>
                  <a:gd name="connsiteX17" fmla="*/ 685977 w 788872"/>
                  <a:gd name="connsiteY17" fmla="*/ 549386 h 878052"/>
                  <a:gd name="connsiteX18" fmla="*/ 651679 w 788872"/>
                  <a:gd name="connsiteY18" fmla="*/ 137195 h 878052"/>
                  <a:gd name="connsiteX19" fmla="*/ 651679 w 788872"/>
                  <a:gd name="connsiteY19" fmla="*/ 538509 h 878052"/>
                  <a:gd name="connsiteX20" fmla="*/ 617380 w 788872"/>
                  <a:gd name="connsiteY20" fmla="*/ 535062 h 878052"/>
                  <a:gd name="connsiteX21" fmla="*/ 617380 w 788872"/>
                  <a:gd name="connsiteY21" fmla="*/ 171494 h 878052"/>
                  <a:gd name="connsiteX22" fmla="*/ 600230 w 788872"/>
                  <a:gd name="connsiteY22" fmla="*/ 154345 h 878052"/>
                  <a:gd name="connsiteX23" fmla="*/ 565931 w 788872"/>
                  <a:gd name="connsiteY23" fmla="*/ 154345 h 878052"/>
                  <a:gd name="connsiteX24" fmla="*/ 565931 w 788872"/>
                  <a:gd name="connsiteY24" fmla="*/ 120046 h 878052"/>
                  <a:gd name="connsiteX25" fmla="*/ 634529 w 788872"/>
                  <a:gd name="connsiteY25" fmla="*/ 120046 h 878052"/>
                  <a:gd name="connsiteX26" fmla="*/ 651679 w 788872"/>
                  <a:gd name="connsiteY26" fmla="*/ 137195 h 878052"/>
                  <a:gd name="connsiteX27" fmla="*/ 561328 w 788872"/>
                  <a:gd name="connsiteY27" fmla="*/ 188644 h 878052"/>
                  <a:gd name="connsiteX28" fmla="*/ 583083 w 788872"/>
                  <a:gd name="connsiteY28" fmla="*/ 188644 h 878052"/>
                  <a:gd name="connsiteX29" fmla="*/ 583083 w 788872"/>
                  <a:gd name="connsiteY29" fmla="*/ 538509 h 878052"/>
                  <a:gd name="connsiteX30" fmla="*/ 445884 w 788872"/>
                  <a:gd name="connsiteY30" fmla="*/ 706558 h 878052"/>
                  <a:gd name="connsiteX31" fmla="*/ 449329 w 788872"/>
                  <a:gd name="connsiteY31" fmla="*/ 740857 h 878052"/>
                  <a:gd name="connsiteX32" fmla="*/ 102897 w 788872"/>
                  <a:gd name="connsiteY32" fmla="*/ 740857 h 878052"/>
                  <a:gd name="connsiteX33" fmla="*/ 102897 w 788872"/>
                  <a:gd name="connsiteY33" fmla="*/ 188644 h 878052"/>
                  <a:gd name="connsiteX34" fmla="*/ 124649 w 788872"/>
                  <a:gd name="connsiteY34" fmla="*/ 188644 h 878052"/>
                  <a:gd name="connsiteX35" fmla="*/ 154345 w 788872"/>
                  <a:gd name="connsiteY35" fmla="*/ 205793 h 878052"/>
                  <a:gd name="connsiteX36" fmla="*/ 531632 w 788872"/>
                  <a:gd name="connsiteY36" fmla="*/ 205793 h 878052"/>
                  <a:gd name="connsiteX37" fmla="*/ 561328 w 788872"/>
                  <a:gd name="connsiteY37" fmla="*/ 188644 h 878052"/>
                  <a:gd name="connsiteX38" fmla="*/ 274389 w 788872"/>
                  <a:gd name="connsiteY38" fmla="*/ 102898 h 878052"/>
                  <a:gd name="connsiteX39" fmla="*/ 291539 w 788872"/>
                  <a:gd name="connsiteY39" fmla="*/ 85749 h 878052"/>
                  <a:gd name="connsiteX40" fmla="*/ 342989 w 788872"/>
                  <a:gd name="connsiteY40" fmla="*/ 34299 h 878052"/>
                  <a:gd name="connsiteX41" fmla="*/ 394439 w 788872"/>
                  <a:gd name="connsiteY41" fmla="*/ 85749 h 878052"/>
                  <a:gd name="connsiteX42" fmla="*/ 411588 w 788872"/>
                  <a:gd name="connsiteY42" fmla="*/ 102898 h 878052"/>
                  <a:gd name="connsiteX43" fmla="*/ 531632 w 788872"/>
                  <a:gd name="connsiteY43" fmla="*/ 102898 h 878052"/>
                  <a:gd name="connsiteX44" fmla="*/ 531632 w 788872"/>
                  <a:gd name="connsiteY44" fmla="*/ 171494 h 878052"/>
                  <a:gd name="connsiteX45" fmla="*/ 154345 w 788872"/>
                  <a:gd name="connsiteY45" fmla="*/ 171494 h 878052"/>
                  <a:gd name="connsiteX46" fmla="*/ 154341 w 788872"/>
                  <a:gd name="connsiteY46" fmla="*/ 102898 h 878052"/>
                  <a:gd name="connsiteX47" fmla="*/ 34299 w 788872"/>
                  <a:gd name="connsiteY47" fmla="*/ 792306 h 878052"/>
                  <a:gd name="connsiteX48" fmla="*/ 34299 w 788872"/>
                  <a:gd name="connsiteY48" fmla="*/ 137195 h 878052"/>
                  <a:gd name="connsiteX49" fmla="*/ 51448 w 788872"/>
                  <a:gd name="connsiteY49" fmla="*/ 120046 h 878052"/>
                  <a:gd name="connsiteX50" fmla="*/ 120046 w 788872"/>
                  <a:gd name="connsiteY50" fmla="*/ 120046 h 878052"/>
                  <a:gd name="connsiteX51" fmla="*/ 120046 w 788872"/>
                  <a:gd name="connsiteY51" fmla="*/ 154345 h 878052"/>
                  <a:gd name="connsiteX52" fmla="*/ 85747 w 788872"/>
                  <a:gd name="connsiteY52" fmla="*/ 154345 h 878052"/>
                  <a:gd name="connsiteX53" fmla="*/ 68598 w 788872"/>
                  <a:gd name="connsiteY53" fmla="*/ 171494 h 878052"/>
                  <a:gd name="connsiteX54" fmla="*/ 68598 w 788872"/>
                  <a:gd name="connsiteY54" fmla="*/ 758007 h 878052"/>
                  <a:gd name="connsiteX55" fmla="*/ 85747 w 788872"/>
                  <a:gd name="connsiteY55" fmla="*/ 775156 h 878052"/>
                  <a:gd name="connsiteX56" fmla="*/ 460203 w 788872"/>
                  <a:gd name="connsiteY56" fmla="*/ 775156 h 878052"/>
                  <a:gd name="connsiteX57" fmla="*/ 480263 w 788872"/>
                  <a:gd name="connsiteY57" fmla="*/ 809455 h 878052"/>
                  <a:gd name="connsiteX58" fmla="*/ 51448 w 788872"/>
                  <a:gd name="connsiteY58" fmla="*/ 809455 h 878052"/>
                  <a:gd name="connsiteX59" fmla="*/ 34299 w 788872"/>
                  <a:gd name="connsiteY59" fmla="*/ 792306 h 878052"/>
                  <a:gd name="connsiteX60" fmla="*/ 617378 w 788872"/>
                  <a:gd name="connsiteY60" fmla="*/ 843754 h 878052"/>
                  <a:gd name="connsiteX61" fmla="*/ 480182 w 788872"/>
                  <a:gd name="connsiteY61" fmla="*/ 706558 h 878052"/>
                  <a:gd name="connsiteX62" fmla="*/ 617378 w 788872"/>
                  <a:gd name="connsiteY62" fmla="*/ 569363 h 878052"/>
                  <a:gd name="connsiteX63" fmla="*/ 754573 w 788872"/>
                  <a:gd name="connsiteY63" fmla="*/ 706558 h 878052"/>
                  <a:gd name="connsiteX64" fmla="*/ 617378 w 788872"/>
                  <a:gd name="connsiteY64" fmla="*/ 843754 h 87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88872" h="878052">
                    <a:moveTo>
                      <a:pt x="685977" y="549386"/>
                    </a:moveTo>
                    <a:lnTo>
                      <a:pt x="685977" y="137195"/>
                    </a:lnTo>
                    <a:cubicBezTo>
                      <a:pt x="685977" y="108827"/>
                      <a:pt x="662898" y="85747"/>
                      <a:pt x="634529" y="85747"/>
                    </a:cubicBezTo>
                    <a:lnTo>
                      <a:pt x="561327" y="85747"/>
                    </a:lnTo>
                    <a:cubicBezTo>
                      <a:pt x="555388" y="75504"/>
                      <a:pt x="544301" y="68599"/>
                      <a:pt x="531632" y="68599"/>
                    </a:cubicBezTo>
                    <a:lnTo>
                      <a:pt x="427016" y="68599"/>
                    </a:lnTo>
                    <a:cubicBezTo>
                      <a:pt x="419048" y="29509"/>
                      <a:pt x="384398" y="0"/>
                      <a:pt x="342989" y="0"/>
                    </a:cubicBezTo>
                    <a:cubicBezTo>
                      <a:pt x="301580" y="0"/>
                      <a:pt x="266929" y="29509"/>
                      <a:pt x="258962" y="68599"/>
                    </a:cubicBezTo>
                    <a:lnTo>
                      <a:pt x="154345" y="68599"/>
                    </a:lnTo>
                    <a:cubicBezTo>
                      <a:pt x="141675" y="68599"/>
                      <a:pt x="130590" y="75504"/>
                      <a:pt x="124651" y="85747"/>
                    </a:cubicBezTo>
                    <a:lnTo>
                      <a:pt x="51448" y="85747"/>
                    </a:lnTo>
                    <a:cubicBezTo>
                      <a:pt x="23080" y="85747"/>
                      <a:pt x="0" y="108827"/>
                      <a:pt x="0" y="137195"/>
                    </a:cubicBezTo>
                    <a:lnTo>
                      <a:pt x="0" y="792306"/>
                    </a:lnTo>
                    <a:cubicBezTo>
                      <a:pt x="0" y="820674"/>
                      <a:pt x="23080" y="843754"/>
                      <a:pt x="51448" y="843754"/>
                    </a:cubicBezTo>
                    <a:lnTo>
                      <a:pt x="514589" y="843754"/>
                    </a:lnTo>
                    <a:cubicBezTo>
                      <a:pt x="543253" y="865283"/>
                      <a:pt x="578852" y="878053"/>
                      <a:pt x="617378" y="878053"/>
                    </a:cubicBezTo>
                    <a:cubicBezTo>
                      <a:pt x="711940" y="878053"/>
                      <a:pt x="788872" y="801122"/>
                      <a:pt x="788872" y="706558"/>
                    </a:cubicBezTo>
                    <a:cubicBezTo>
                      <a:pt x="788872" y="636373"/>
                      <a:pt x="746491" y="575899"/>
                      <a:pt x="685977" y="549386"/>
                    </a:cubicBezTo>
                    <a:close/>
                    <a:moveTo>
                      <a:pt x="651679" y="137195"/>
                    </a:moveTo>
                    <a:lnTo>
                      <a:pt x="651679" y="538509"/>
                    </a:lnTo>
                    <a:cubicBezTo>
                      <a:pt x="640593" y="536251"/>
                      <a:pt x="629124" y="535064"/>
                      <a:pt x="617380" y="535062"/>
                    </a:cubicBezTo>
                    <a:lnTo>
                      <a:pt x="617380" y="171494"/>
                    </a:lnTo>
                    <a:cubicBezTo>
                      <a:pt x="617380" y="162024"/>
                      <a:pt x="609702" y="154345"/>
                      <a:pt x="600230" y="154345"/>
                    </a:cubicBezTo>
                    <a:lnTo>
                      <a:pt x="565931" y="154345"/>
                    </a:lnTo>
                    <a:lnTo>
                      <a:pt x="565931" y="120046"/>
                    </a:lnTo>
                    <a:lnTo>
                      <a:pt x="634529" y="120046"/>
                    </a:lnTo>
                    <a:cubicBezTo>
                      <a:pt x="643985" y="120046"/>
                      <a:pt x="651679" y="127739"/>
                      <a:pt x="651679" y="137195"/>
                    </a:cubicBezTo>
                    <a:close/>
                    <a:moveTo>
                      <a:pt x="561328" y="188644"/>
                    </a:moveTo>
                    <a:lnTo>
                      <a:pt x="583083" y="188644"/>
                    </a:lnTo>
                    <a:lnTo>
                      <a:pt x="583083" y="538509"/>
                    </a:lnTo>
                    <a:cubicBezTo>
                      <a:pt x="504897" y="554441"/>
                      <a:pt x="445884" y="623737"/>
                      <a:pt x="445884" y="706558"/>
                    </a:cubicBezTo>
                    <a:cubicBezTo>
                      <a:pt x="445884" y="718301"/>
                      <a:pt x="447070" y="729772"/>
                      <a:pt x="449329" y="740857"/>
                    </a:cubicBezTo>
                    <a:lnTo>
                      <a:pt x="102897" y="740857"/>
                    </a:lnTo>
                    <a:lnTo>
                      <a:pt x="102897" y="188644"/>
                    </a:lnTo>
                    <a:lnTo>
                      <a:pt x="124649" y="188644"/>
                    </a:lnTo>
                    <a:cubicBezTo>
                      <a:pt x="130588" y="198889"/>
                      <a:pt x="141675" y="205793"/>
                      <a:pt x="154345" y="205793"/>
                    </a:cubicBezTo>
                    <a:lnTo>
                      <a:pt x="531632" y="205793"/>
                    </a:lnTo>
                    <a:cubicBezTo>
                      <a:pt x="544302" y="205793"/>
                      <a:pt x="555390" y="198889"/>
                      <a:pt x="561328" y="188644"/>
                    </a:cubicBezTo>
                    <a:close/>
                    <a:moveTo>
                      <a:pt x="274389" y="102898"/>
                    </a:moveTo>
                    <a:cubicBezTo>
                      <a:pt x="283861" y="102898"/>
                      <a:pt x="291539" y="95219"/>
                      <a:pt x="291539" y="85749"/>
                    </a:cubicBezTo>
                    <a:cubicBezTo>
                      <a:pt x="291539" y="57379"/>
                      <a:pt x="314618" y="34299"/>
                      <a:pt x="342989" y="34299"/>
                    </a:cubicBezTo>
                    <a:cubicBezTo>
                      <a:pt x="371357" y="34299"/>
                      <a:pt x="394439" y="57379"/>
                      <a:pt x="394439" y="85749"/>
                    </a:cubicBezTo>
                    <a:cubicBezTo>
                      <a:pt x="394439" y="95219"/>
                      <a:pt x="402117" y="102898"/>
                      <a:pt x="411588" y="102898"/>
                    </a:cubicBezTo>
                    <a:lnTo>
                      <a:pt x="531632" y="102898"/>
                    </a:lnTo>
                    <a:lnTo>
                      <a:pt x="531632" y="171494"/>
                    </a:lnTo>
                    <a:lnTo>
                      <a:pt x="154345" y="171494"/>
                    </a:lnTo>
                    <a:lnTo>
                      <a:pt x="154341" y="102898"/>
                    </a:lnTo>
                    <a:close/>
                    <a:moveTo>
                      <a:pt x="34299" y="792306"/>
                    </a:moveTo>
                    <a:lnTo>
                      <a:pt x="34299" y="137195"/>
                    </a:lnTo>
                    <a:cubicBezTo>
                      <a:pt x="34299" y="127739"/>
                      <a:pt x="41992" y="120046"/>
                      <a:pt x="51448" y="120046"/>
                    </a:cubicBezTo>
                    <a:lnTo>
                      <a:pt x="120046" y="120046"/>
                    </a:lnTo>
                    <a:lnTo>
                      <a:pt x="120046" y="154345"/>
                    </a:lnTo>
                    <a:lnTo>
                      <a:pt x="85747" y="154345"/>
                    </a:lnTo>
                    <a:cubicBezTo>
                      <a:pt x="76276" y="154345"/>
                      <a:pt x="68598" y="162024"/>
                      <a:pt x="68598" y="171494"/>
                    </a:cubicBezTo>
                    <a:lnTo>
                      <a:pt x="68598" y="758007"/>
                    </a:lnTo>
                    <a:cubicBezTo>
                      <a:pt x="68598" y="767477"/>
                      <a:pt x="76276" y="775156"/>
                      <a:pt x="85747" y="775156"/>
                    </a:cubicBezTo>
                    <a:lnTo>
                      <a:pt x="460203" y="775156"/>
                    </a:lnTo>
                    <a:cubicBezTo>
                      <a:pt x="465568" y="787397"/>
                      <a:pt x="472321" y="798898"/>
                      <a:pt x="480263" y="809455"/>
                    </a:cubicBezTo>
                    <a:lnTo>
                      <a:pt x="51448" y="809455"/>
                    </a:lnTo>
                    <a:cubicBezTo>
                      <a:pt x="41992" y="809455"/>
                      <a:pt x="34299" y="801762"/>
                      <a:pt x="34299" y="792306"/>
                    </a:cubicBezTo>
                    <a:close/>
                    <a:moveTo>
                      <a:pt x="617378" y="843754"/>
                    </a:moveTo>
                    <a:cubicBezTo>
                      <a:pt x="541728" y="843754"/>
                      <a:pt x="480182" y="782208"/>
                      <a:pt x="480182" y="706558"/>
                    </a:cubicBezTo>
                    <a:cubicBezTo>
                      <a:pt x="480182" y="630909"/>
                      <a:pt x="541728" y="569363"/>
                      <a:pt x="617378" y="569363"/>
                    </a:cubicBezTo>
                    <a:cubicBezTo>
                      <a:pt x="693028" y="569363"/>
                      <a:pt x="754573" y="630909"/>
                      <a:pt x="754573" y="706558"/>
                    </a:cubicBezTo>
                    <a:cubicBezTo>
                      <a:pt x="754573" y="782208"/>
                      <a:pt x="693028" y="843754"/>
                      <a:pt x="617378" y="843754"/>
                    </a:cubicBezTo>
                    <a:close/>
                  </a:path>
                </a:pathLst>
              </a:custGeom>
              <a:solidFill>
                <a:schemeClr val="accent2"/>
              </a:solidFill>
              <a:ln w="1712" cap="flat">
                <a:noFill/>
                <a:prstDash val="solid"/>
                <a:miter/>
              </a:ln>
            </p:spPr>
            <p:txBody>
              <a:bodyPr rtlCol="0" anchor="ctr"/>
              <a:lstStyle/>
              <a:p>
                <a:endParaRPr lang="fr-FR"/>
              </a:p>
            </p:txBody>
          </p:sp>
          <p:sp>
            <p:nvSpPr>
              <p:cNvPr id="478" name="Forme libre 372">
                <a:extLst>
                  <a:ext uri="{FF2B5EF4-FFF2-40B4-BE49-F238E27FC236}">
                    <a16:creationId xmlns:a16="http://schemas.microsoft.com/office/drawing/2014/main" id="{B50E7475-DF7D-7B9D-33F3-C4B6C8D62F2F}"/>
                  </a:ext>
                </a:extLst>
              </p:cNvPr>
              <p:cNvSpPr/>
              <p:nvPr/>
            </p:nvSpPr>
            <p:spPr>
              <a:xfrm>
                <a:off x="5819938" y="4081137"/>
                <a:ext cx="162918" cy="120047"/>
              </a:xfrm>
              <a:custGeom>
                <a:avLst/>
                <a:gdLst>
                  <a:gd name="connsiteX0" fmla="*/ 133643 w 162918"/>
                  <a:gd name="connsiteY0" fmla="*/ 5024 h 120047"/>
                  <a:gd name="connsiteX1" fmla="*/ 60023 w 162918"/>
                  <a:gd name="connsiteY1" fmla="*/ 78643 h 120047"/>
                  <a:gd name="connsiteX2" fmla="*/ 29277 w 162918"/>
                  <a:gd name="connsiteY2" fmla="*/ 47898 h 120047"/>
                  <a:gd name="connsiteX3" fmla="*/ 5023 w 162918"/>
                  <a:gd name="connsiteY3" fmla="*/ 47898 h 120047"/>
                  <a:gd name="connsiteX4" fmla="*/ 5023 w 162918"/>
                  <a:gd name="connsiteY4" fmla="*/ 72152 h 120047"/>
                  <a:gd name="connsiteX5" fmla="*/ 47896 w 162918"/>
                  <a:gd name="connsiteY5" fmla="*/ 115024 h 120047"/>
                  <a:gd name="connsiteX6" fmla="*/ 60023 w 162918"/>
                  <a:gd name="connsiteY6" fmla="*/ 120047 h 120047"/>
                  <a:gd name="connsiteX7" fmla="*/ 72149 w 162918"/>
                  <a:gd name="connsiteY7" fmla="*/ 115024 h 120047"/>
                  <a:gd name="connsiteX8" fmla="*/ 157896 w 162918"/>
                  <a:gd name="connsiteY8" fmla="*/ 29277 h 120047"/>
                  <a:gd name="connsiteX9" fmla="*/ 157896 w 162918"/>
                  <a:gd name="connsiteY9" fmla="*/ 5022 h 120047"/>
                  <a:gd name="connsiteX10" fmla="*/ 133643 w 162918"/>
                  <a:gd name="connsiteY10" fmla="*/ 5024 h 120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2918" h="120047">
                    <a:moveTo>
                      <a:pt x="133643" y="5024"/>
                    </a:moveTo>
                    <a:lnTo>
                      <a:pt x="60023" y="78643"/>
                    </a:lnTo>
                    <a:lnTo>
                      <a:pt x="29277" y="47898"/>
                    </a:lnTo>
                    <a:cubicBezTo>
                      <a:pt x="22579" y="41203"/>
                      <a:pt x="11721" y="41203"/>
                      <a:pt x="5023" y="47898"/>
                    </a:cubicBezTo>
                    <a:cubicBezTo>
                      <a:pt x="-1674" y="54595"/>
                      <a:pt x="-1674" y="65454"/>
                      <a:pt x="5023" y="72152"/>
                    </a:cubicBezTo>
                    <a:lnTo>
                      <a:pt x="47896" y="115024"/>
                    </a:lnTo>
                    <a:cubicBezTo>
                      <a:pt x="51246" y="118372"/>
                      <a:pt x="55634" y="120047"/>
                      <a:pt x="60023" y="120047"/>
                    </a:cubicBezTo>
                    <a:cubicBezTo>
                      <a:pt x="64411" y="120047"/>
                      <a:pt x="68801" y="118372"/>
                      <a:pt x="72149" y="115024"/>
                    </a:cubicBezTo>
                    <a:lnTo>
                      <a:pt x="157896" y="29277"/>
                    </a:lnTo>
                    <a:cubicBezTo>
                      <a:pt x="164593" y="22580"/>
                      <a:pt x="164593" y="11721"/>
                      <a:pt x="157896" y="5022"/>
                    </a:cubicBezTo>
                    <a:cubicBezTo>
                      <a:pt x="151199" y="-1676"/>
                      <a:pt x="140342" y="-1673"/>
                      <a:pt x="133643" y="5024"/>
                    </a:cubicBezTo>
                    <a:close/>
                  </a:path>
                </a:pathLst>
              </a:custGeom>
              <a:solidFill>
                <a:schemeClr val="accent2"/>
              </a:solidFill>
              <a:ln w="1712" cap="flat">
                <a:noFill/>
                <a:prstDash val="solid"/>
                <a:miter/>
              </a:ln>
            </p:spPr>
            <p:txBody>
              <a:bodyPr rtlCol="0" anchor="ctr"/>
              <a:lstStyle/>
              <a:p>
                <a:endParaRPr lang="fr-FR"/>
              </a:p>
            </p:txBody>
          </p:sp>
          <p:sp>
            <p:nvSpPr>
              <p:cNvPr id="479" name="Forme libre 373">
                <a:extLst>
                  <a:ext uri="{FF2B5EF4-FFF2-40B4-BE49-F238E27FC236}">
                    <a16:creationId xmlns:a16="http://schemas.microsoft.com/office/drawing/2014/main" id="{52677E19-7F45-C504-0A6B-A4C9C23EF497}"/>
                  </a:ext>
                </a:extLst>
              </p:cNvPr>
              <p:cNvSpPr/>
              <p:nvPr/>
            </p:nvSpPr>
            <p:spPr>
              <a:xfrm>
                <a:off x="5608736" y="3876202"/>
                <a:ext cx="34304" cy="34298"/>
              </a:xfrm>
              <a:custGeom>
                <a:avLst/>
                <a:gdLst>
                  <a:gd name="connsiteX0" fmla="*/ 17155 w 34304"/>
                  <a:gd name="connsiteY0" fmla="*/ 34299 h 34298"/>
                  <a:gd name="connsiteX1" fmla="*/ 34304 w 34304"/>
                  <a:gd name="connsiteY1" fmla="*/ 17149 h 34298"/>
                  <a:gd name="connsiteX2" fmla="*/ 17155 w 34304"/>
                  <a:gd name="connsiteY2" fmla="*/ 0 h 34298"/>
                  <a:gd name="connsiteX3" fmla="*/ 17143 w 34304"/>
                  <a:gd name="connsiteY3" fmla="*/ 0 h 34298"/>
                  <a:gd name="connsiteX4" fmla="*/ 0 w 34304"/>
                  <a:gd name="connsiteY4" fmla="*/ 17149 h 34298"/>
                  <a:gd name="connsiteX5" fmla="*/ 17155 w 34304"/>
                  <a:gd name="connsiteY5" fmla="*/ 34299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304" h="34298">
                    <a:moveTo>
                      <a:pt x="17155" y="34299"/>
                    </a:moveTo>
                    <a:cubicBezTo>
                      <a:pt x="26626" y="34299"/>
                      <a:pt x="34304" y="26619"/>
                      <a:pt x="34304" y="17149"/>
                    </a:cubicBezTo>
                    <a:cubicBezTo>
                      <a:pt x="34304" y="7680"/>
                      <a:pt x="26626" y="0"/>
                      <a:pt x="17155" y="0"/>
                    </a:cubicBezTo>
                    <a:lnTo>
                      <a:pt x="17143" y="0"/>
                    </a:lnTo>
                    <a:cubicBezTo>
                      <a:pt x="7671" y="0"/>
                      <a:pt x="0" y="7680"/>
                      <a:pt x="0" y="17149"/>
                    </a:cubicBezTo>
                    <a:cubicBezTo>
                      <a:pt x="0" y="26619"/>
                      <a:pt x="7683" y="34299"/>
                      <a:pt x="17155" y="34299"/>
                    </a:cubicBezTo>
                    <a:close/>
                  </a:path>
                </a:pathLst>
              </a:custGeom>
              <a:solidFill>
                <a:schemeClr val="accent1"/>
              </a:solidFill>
              <a:ln w="1712" cap="flat">
                <a:noFill/>
                <a:prstDash val="solid"/>
                <a:miter/>
              </a:ln>
            </p:spPr>
            <p:txBody>
              <a:bodyPr rtlCol="0" anchor="ctr"/>
              <a:lstStyle/>
              <a:p>
                <a:endParaRPr lang="fr-FR"/>
              </a:p>
            </p:txBody>
          </p:sp>
        </p:grpSp>
      </p:grpSp>
      <p:sp>
        <p:nvSpPr>
          <p:cNvPr id="492" name="TextBox 2">
            <a:hlinkClick r:id="rId13" action="ppaction://hlinksldjump"/>
            <a:extLst>
              <a:ext uri="{FF2B5EF4-FFF2-40B4-BE49-F238E27FC236}">
                <a16:creationId xmlns:a16="http://schemas.microsoft.com/office/drawing/2014/main" id="{B32A04E8-7F2E-017A-8D47-45A0392F7023}"/>
              </a:ext>
            </a:extLst>
          </p:cNvPr>
          <p:cNvSpPr txBox="1"/>
          <p:nvPr/>
        </p:nvSpPr>
        <p:spPr>
          <a:xfrm>
            <a:off x="2100931" y="4062685"/>
            <a:ext cx="1357311" cy="203389"/>
          </a:xfrm>
          <a:prstGeom prst="roundRect">
            <a:avLst>
              <a:gd name="adj" fmla="val 7669"/>
            </a:avLst>
          </a:prstGeom>
          <a:solidFill>
            <a:srgbClr val="EBC49D"/>
          </a:solidFill>
          <a:ln>
            <a:solidFill>
              <a:srgbClr val="7E523A"/>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u="sng" dirty="0">
                <a:solidFill>
                  <a:srgbClr val="7E523A"/>
                </a:solidFill>
              </a:rPr>
              <a:t>CARSAT</a:t>
            </a:r>
          </a:p>
        </p:txBody>
      </p:sp>
      <p:sp>
        <p:nvSpPr>
          <p:cNvPr id="493" name="TextBox 2">
            <a:hlinkClick r:id="rId13" action="ppaction://hlinksldjump"/>
            <a:extLst>
              <a:ext uri="{FF2B5EF4-FFF2-40B4-BE49-F238E27FC236}">
                <a16:creationId xmlns:a16="http://schemas.microsoft.com/office/drawing/2014/main" id="{F96FAD4D-51D8-6ED2-C863-372F5DDA76A2}"/>
              </a:ext>
            </a:extLst>
          </p:cNvPr>
          <p:cNvSpPr txBox="1"/>
          <p:nvPr/>
        </p:nvSpPr>
        <p:spPr>
          <a:xfrm>
            <a:off x="2100931" y="3832258"/>
            <a:ext cx="1357311" cy="203389"/>
          </a:xfrm>
          <a:prstGeom prst="roundRect">
            <a:avLst>
              <a:gd name="adj" fmla="val 7669"/>
            </a:avLst>
          </a:prstGeom>
          <a:solidFill>
            <a:srgbClr val="EBC49D"/>
          </a:solidFill>
          <a:ln>
            <a:solidFill>
              <a:srgbClr val="7E523A"/>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u="sng" dirty="0">
                <a:solidFill>
                  <a:srgbClr val="7E523A"/>
                </a:solidFill>
              </a:rPr>
              <a:t>Avenir Actifs</a:t>
            </a:r>
          </a:p>
        </p:txBody>
      </p:sp>
      <p:cxnSp>
        <p:nvCxnSpPr>
          <p:cNvPr id="499" name="Connecteur droit 498">
            <a:extLst>
              <a:ext uri="{FF2B5EF4-FFF2-40B4-BE49-F238E27FC236}">
                <a16:creationId xmlns:a16="http://schemas.microsoft.com/office/drawing/2014/main" id="{430F21AB-ED3B-27AB-3025-9AE2194ED006}"/>
              </a:ext>
            </a:extLst>
          </p:cNvPr>
          <p:cNvCxnSpPr>
            <a:cxnSpLocks/>
          </p:cNvCxnSpPr>
          <p:nvPr/>
        </p:nvCxnSpPr>
        <p:spPr>
          <a:xfrm>
            <a:off x="3760334" y="3147247"/>
            <a:ext cx="0" cy="283250"/>
          </a:xfrm>
          <a:prstGeom prst="line">
            <a:avLst/>
          </a:prstGeom>
          <a:ln w="15875">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503" name="Connecteur : en angle 502">
            <a:extLst>
              <a:ext uri="{FF2B5EF4-FFF2-40B4-BE49-F238E27FC236}">
                <a16:creationId xmlns:a16="http://schemas.microsoft.com/office/drawing/2014/main" id="{B7B2C54C-9E80-9BBE-9C45-95EB8DB7CA23}"/>
              </a:ext>
            </a:extLst>
          </p:cNvPr>
          <p:cNvCxnSpPr>
            <a:cxnSpLocks/>
            <a:stCxn id="223" idx="0"/>
            <a:endCxn id="8" idx="0"/>
          </p:cNvCxnSpPr>
          <p:nvPr/>
        </p:nvCxnSpPr>
        <p:spPr>
          <a:xfrm rot="16200000" flipH="1">
            <a:off x="4225769" y="2155323"/>
            <a:ext cx="162976" cy="3055339"/>
          </a:xfrm>
          <a:prstGeom prst="bentConnector3">
            <a:avLst>
              <a:gd name="adj1" fmla="val -140266"/>
            </a:avLst>
          </a:prstGeom>
        </p:spPr>
        <p:style>
          <a:lnRef idx="3">
            <a:schemeClr val="accent2"/>
          </a:lnRef>
          <a:fillRef idx="0">
            <a:schemeClr val="accent2"/>
          </a:fillRef>
          <a:effectRef idx="2">
            <a:schemeClr val="accent2"/>
          </a:effectRef>
          <a:fontRef idx="minor">
            <a:schemeClr val="tx1"/>
          </a:fontRef>
        </p:style>
      </p:cxnSp>
      <p:sp>
        <p:nvSpPr>
          <p:cNvPr id="201" name="TextBox 2">
            <a:extLst>
              <a:ext uri="{FF2B5EF4-FFF2-40B4-BE49-F238E27FC236}">
                <a16:creationId xmlns:a16="http://schemas.microsoft.com/office/drawing/2014/main" id="{C6A943D5-753F-2315-E4F9-D30689EAD5AB}"/>
              </a:ext>
            </a:extLst>
          </p:cNvPr>
          <p:cNvSpPr txBox="1"/>
          <p:nvPr/>
        </p:nvSpPr>
        <p:spPr>
          <a:xfrm>
            <a:off x="3067488" y="2961772"/>
            <a:ext cx="1357311" cy="203389"/>
          </a:xfrm>
          <a:prstGeom prst="roundRect">
            <a:avLst>
              <a:gd name="adj" fmla="val 7669"/>
            </a:avLst>
          </a:prstGeom>
          <a:solidFill>
            <a:schemeClr val="accent2">
              <a:lumMod val="20000"/>
              <a:lumOff val="80000"/>
            </a:schemeClr>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a:t>RECONVERSION</a:t>
            </a:r>
          </a:p>
        </p:txBody>
      </p:sp>
      <p:cxnSp>
        <p:nvCxnSpPr>
          <p:cNvPr id="509" name="Connecteur : en angle 508">
            <a:extLst>
              <a:ext uri="{FF2B5EF4-FFF2-40B4-BE49-F238E27FC236}">
                <a16:creationId xmlns:a16="http://schemas.microsoft.com/office/drawing/2014/main" id="{2F249FEB-595D-5AC4-EF33-EBE261E74584}"/>
              </a:ext>
            </a:extLst>
          </p:cNvPr>
          <p:cNvCxnSpPr>
            <a:cxnSpLocks/>
          </p:cNvCxnSpPr>
          <p:nvPr/>
        </p:nvCxnSpPr>
        <p:spPr>
          <a:xfrm rot="16200000" flipH="1">
            <a:off x="3845721" y="3200911"/>
            <a:ext cx="9266" cy="3819603"/>
          </a:xfrm>
          <a:prstGeom prst="bentConnector3">
            <a:avLst>
              <a:gd name="adj1" fmla="val -5093330"/>
            </a:avLst>
          </a:prstGeom>
        </p:spPr>
        <p:style>
          <a:lnRef idx="3">
            <a:schemeClr val="accent2"/>
          </a:lnRef>
          <a:fillRef idx="0">
            <a:schemeClr val="accent2"/>
          </a:fillRef>
          <a:effectRef idx="2">
            <a:schemeClr val="accent2"/>
          </a:effectRef>
          <a:fontRef idx="minor">
            <a:schemeClr val="tx1"/>
          </a:fontRef>
        </p:style>
      </p:cxnSp>
      <p:sp>
        <p:nvSpPr>
          <p:cNvPr id="77" name="TextBox 2">
            <a:hlinkClick r:id="rId14" action="ppaction://hlinksldjump"/>
            <a:extLst>
              <a:ext uri="{FF2B5EF4-FFF2-40B4-BE49-F238E27FC236}">
                <a16:creationId xmlns:a16="http://schemas.microsoft.com/office/drawing/2014/main" id="{3E59F4C1-E2DA-D15B-F4A4-69D087528765}"/>
              </a:ext>
            </a:extLst>
          </p:cNvPr>
          <p:cNvSpPr txBox="1"/>
          <p:nvPr/>
        </p:nvSpPr>
        <p:spPr>
          <a:xfrm>
            <a:off x="2860827" y="5479681"/>
            <a:ext cx="1770503" cy="187405"/>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Immersion facile (PMSMP)</a:t>
            </a:r>
          </a:p>
        </p:txBody>
      </p:sp>
      <p:sp>
        <p:nvSpPr>
          <p:cNvPr id="79" name="TextBox 2">
            <a:hlinkClick r:id="rId15" action="ppaction://hlinksldjump"/>
            <a:extLst>
              <a:ext uri="{FF2B5EF4-FFF2-40B4-BE49-F238E27FC236}">
                <a16:creationId xmlns:a16="http://schemas.microsoft.com/office/drawing/2014/main" id="{FF2EB4D9-B4D5-ADAF-E865-8462AC52C562}"/>
              </a:ext>
            </a:extLst>
          </p:cNvPr>
          <p:cNvSpPr txBox="1"/>
          <p:nvPr/>
        </p:nvSpPr>
        <p:spPr>
          <a:xfrm>
            <a:off x="4790871" y="5495959"/>
            <a:ext cx="1964521" cy="299294"/>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Projet de Transition Professionnelle (PTP)</a:t>
            </a:r>
          </a:p>
        </p:txBody>
      </p:sp>
      <p:sp>
        <p:nvSpPr>
          <p:cNvPr id="88" name="TextBox 2">
            <a:hlinkClick r:id="rId16" action="ppaction://hlinksldjump"/>
            <a:extLst>
              <a:ext uri="{FF2B5EF4-FFF2-40B4-BE49-F238E27FC236}">
                <a16:creationId xmlns:a16="http://schemas.microsoft.com/office/drawing/2014/main" id="{21B98DBD-E40F-0CA0-9E2D-E08A933BC644}"/>
              </a:ext>
            </a:extLst>
          </p:cNvPr>
          <p:cNvSpPr txBox="1"/>
          <p:nvPr/>
        </p:nvSpPr>
        <p:spPr>
          <a:xfrm>
            <a:off x="4790870" y="6035270"/>
            <a:ext cx="1964521" cy="187405"/>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Contrat de professionnalisation</a:t>
            </a:r>
          </a:p>
        </p:txBody>
      </p:sp>
      <p:sp>
        <p:nvSpPr>
          <p:cNvPr id="142" name="TextBox 2">
            <a:hlinkClick r:id="rId4" action="ppaction://hlinksldjump"/>
            <a:extLst>
              <a:ext uri="{FF2B5EF4-FFF2-40B4-BE49-F238E27FC236}">
                <a16:creationId xmlns:a16="http://schemas.microsoft.com/office/drawing/2014/main" id="{F37704E5-1A3B-D607-332A-C675EDCD4E73}"/>
              </a:ext>
            </a:extLst>
          </p:cNvPr>
          <p:cNvSpPr txBox="1"/>
          <p:nvPr/>
        </p:nvSpPr>
        <p:spPr>
          <a:xfrm>
            <a:off x="2877082" y="7247463"/>
            <a:ext cx="1740597" cy="331262"/>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u="sng" dirty="0"/>
              <a:t>Compte professionnel de prévention (C2P)</a:t>
            </a:r>
          </a:p>
        </p:txBody>
      </p:sp>
      <p:sp>
        <p:nvSpPr>
          <p:cNvPr id="143" name="TextBox 2">
            <a:hlinkClick r:id="rId15" action="ppaction://hlinksldjump"/>
            <a:extLst>
              <a:ext uri="{FF2B5EF4-FFF2-40B4-BE49-F238E27FC236}">
                <a16:creationId xmlns:a16="http://schemas.microsoft.com/office/drawing/2014/main" id="{F3ED7D50-DB82-570C-5B1D-23BAF0B515F5}"/>
              </a:ext>
            </a:extLst>
          </p:cNvPr>
          <p:cNvSpPr txBox="1"/>
          <p:nvPr/>
        </p:nvSpPr>
        <p:spPr>
          <a:xfrm>
            <a:off x="1253279" y="7158877"/>
            <a:ext cx="1357311" cy="331262"/>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u="sng" dirty="0"/>
              <a:t>Projet de transition professionnelle (PTP)</a:t>
            </a:r>
          </a:p>
        </p:txBody>
      </p:sp>
      <p:sp>
        <p:nvSpPr>
          <p:cNvPr id="144" name="Rectangle 143">
            <a:extLst>
              <a:ext uri="{FF2B5EF4-FFF2-40B4-BE49-F238E27FC236}">
                <a16:creationId xmlns:a16="http://schemas.microsoft.com/office/drawing/2014/main" id="{F713B0F8-ECC1-7550-ADE3-288397773B9F}"/>
              </a:ext>
            </a:extLst>
          </p:cNvPr>
          <p:cNvSpPr/>
          <p:nvPr/>
        </p:nvSpPr>
        <p:spPr>
          <a:xfrm>
            <a:off x="7084875" y="7998720"/>
            <a:ext cx="289067" cy="1054916"/>
          </a:xfrm>
          <a:prstGeom prst="rect">
            <a:avLst/>
          </a:prstGeom>
          <a:solidFill>
            <a:srgbClr val="ABDDDB"/>
          </a:solidFill>
          <a:ln>
            <a:solidFill>
              <a:srgbClr val="ABDDDB"/>
            </a:solid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algn="ctr"/>
            <a:r>
              <a:rPr lang="fr-FR" sz="800" b="1"/>
              <a:t>PENDANT la formation  </a:t>
            </a:r>
          </a:p>
        </p:txBody>
      </p:sp>
      <p:sp>
        <p:nvSpPr>
          <p:cNvPr id="170" name="TextBox 2">
            <a:extLst>
              <a:ext uri="{FF2B5EF4-FFF2-40B4-BE49-F238E27FC236}">
                <a16:creationId xmlns:a16="http://schemas.microsoft.com/office/drawing/2014/main" id="{5CD703D9-3D5E-85F6-7D09-532944825F6C}"/>
              </a:ext>
            </a:extLst>
          </p:cNvPr>
          <p:cNvSpPr txBox="1"/>
          <p:nvPr/>
        </p:nvSpPr>
        <p:spPr>
          <a:xfrm>
            <a:off x="4067802" y="2479717"/>
            <a:ext cx="1249059" cy="331262"/>
          </a:xfrm>
          <a:prstGeom prst="roundRect">
            <a:avLst>
              <a:gd name="adj" fmla="val 7669"/>
            </a:avLst>
          </a:prstGeom>
          <a:solidFill>
            <a:schemeClr val="tx2"/>
          </a:solidFill>
          <a:ln>
            <a:no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a:solidFill>
                  <a:schemeClr val="bg1"/>
                </a:solidFill>
              </a:rPr>
              <a:t>OBJECTIF de formation</a:t>
            </a:r>
          </a:p>
        </p:txBody>
      </p:sp>
      <p:grpSp>
        <p:nvGrpSpPr>
          <p:cNvPr id="155" name="Graphique 330">
            <a:extLst>
              <a:ext uri="{FF2B5EF4-FFF2-40B4-BE49-F238E27FC236}">
                <a16:creationId xmlns:a16="http://schemas.microsoft.com/office/drawing/2014/main" id="{AF59A95A-49A8-E32E-37EA-0B340CA1DCE4}"/>
              </a:ext>
            </a:extLst>
          </p:cNvPr>
          <p:cNvGrpSpPr/>
          <p:nvPr/>
        </p:nvGrpSpPr>
        <p:grpSpPr>
          <a:xfrm>
            <a:off x="3984661" y="2548079"/>
            <a:ext cx="194548" cy="194536"/>
            <a:chOff x="1382513" y="2948632"/>
            <a:chExt cx="770415" cy="770365"/>
          </a:xfrm>
        </p:grpSpPr>
        <p:grpSp>
          <p:nvGrpSpPr>
            <p:cNvPr id="156" name="Graphique 330">
              <a:extLst>
                <a:ext uri="{FF2B5EF4-FFF2-40B4-BE49-F238E27FC236}">
                  <a16:creationId xmlns:a16="http://schemas.microsoft.com/office/drawing/2014/main" id="{741D954E-0513-F536-99A5-E73F24D41DF1}"/>
                </a:ext>
              </a:extLst>
            </p:cNvPr>
            <p:cNvGrpSpPr/>
            <p:nvPr/>
          </p:nvGrpSpPr>
          <p:grpSpPr>
            <a:xfrm>
              <a:off x="1394600" y="2960669"/>
              <a:ext cx="746291" cy="746291"/>
              <a:chOff x="1394600" y="2960669"/>
              <a:chExt cx="746291" cy="746291"/>
            </a:xfrm>
          </p:grpSpPr>
          <p:sp>
            <p:nvSpPr>
              <p:cNvPr id="166" name="Forme libre 333">
                <a:extLst>
                  <a:ext uri="{FF2B5EF4-FFF2-40B4-BE49-F238E27FC236}">
                    <a16:creationId xmlns:a16="http://schemas.microsoft.com/office/drawing/2014/main" id="{FD29768D-E4F9-54A4-2FE6-48C9FB6373F9}"/>
                  </a:ext>
                </a:extLst>
              </p:cNvPr>
              <p:cNvSpPr/>
              <p:nvPr/>
            </p:nvSpPr>
            <p:spPr>
              <a:xfrm rot="-2700000">
                <a:off x="1739372" y="3305532"/>
                <a:ext cx="56565" cy="56565"/>
              </a:xfrm>
              <a:custGeom>
                <a:avLst/>
                <a:gdLst>
                  <a:gd name="connsiteX0" fmla="*/ 56565 w 56565"/>
                  <a:gd name="connsiteY0" fmla="*/ 28283 h 56565"/>
                  <a:gd name="connsiteX1" fmla="*/ 28282 w 56565"/>
                  <a:gd name="connsiteY1" fmla="*/ 56565 h 56565"/>
                  <a:gd name="connsiteX2" fmla="*/ 0 w 56565"/>
                  <a:gd name="connsiteY2" fmla="*/ 28283 h 56565"/>
                  <a:gd name="connsiteX3" fmla="*/ 28282 w 56565"/>
                  <a:gd name="connsiteY3" fmla="*/ 0 h 56565"/>
                  <a:gd name="connsiteX4" fmla="*/ 56565 w 56565"/>
                  <a:gd name="connsiteY4" fmla="*/ 28283 h 56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65" h="56565">
                    <a:moveTo>
                      <a:pt x="56565" y="28283"/>
                    </a:moveTo>
                    <a:cubicBezTo>
                      <a:pt x="56565" y="43903"/>
                      <a:pt x="43902" y="56565"/>
                      <a:pt x="28282" y="56565"/>
                    </a:cubicBezTo>
                    <a:cubicBezTo>
                      <a:pt x="12662" y="56565"/>
                      <a:pt x="0" y="43903"/>
                      <a:pt x="0" y="28283"/>
                    </a:cubicBezTo>
                    <a:cubicBezTo>
                      <a:pt x="0" y="12663"/>
                      <a:pt x="12662" y="0"/>
                      <a:pt x="28282" y="0"/>
                    </a:cubicBezTo>
                    <a:cubicBezTo>
                      <a:pt x="43902" y="0"/>
                      <a:pt x="56565" y="12663"/>
                      <a:pt x="56565" y="28283"/>
                    </a:cubicBezTo>
                    <a:close/>
                  </a:path>
                </a:pathLst>
              </a:custGeom>
              <a:solidFill>
                <a:srgbClr val="E0E9F0"/>
              </a:solidFill>
              <a:ln w="499" cap="flat">
                <a:noFill/>
                <a:prstDash val="solid"/>
                <a:miter/>
              </a:ln>
            </p:spPr>
            <p:txBody>
              <a:bodyPr rtlCol="0" anchor="ctr"/>
              <a:lstStyle/>
              <a:p>
                <a:endParaRPr lang="fr-FR"/>
              </a:p>
            </p:txBody>
          </p:sp>
          <p:sp>
            <p:nvSpPr>
              <p:cNvPr id="167" name="Forme libre 334">
                <a:extLst>
                  <a:ext uri="{FF2B5EF4-FFF2-40B4-BE49-F238E27FC236}">
                    <a16:creationId xmlns:a16="http://schemas.microsoft.com/office/drawing/2014/main" id="{CFBB8ED8-1700-C511-A01F-C1CD478FE16E}"/>
                  </a:ext>
                </a:extLst>
              </p:cNvPr>
              <p:cNvSpPr/>
              <p:nvPr/>
            </p:nvSpPr>
            <p:spPr>
              <a:xfrm>
                <a:off x="1635339" y="3201408"/>
                <a:ext cx="264813" cy="264813"/>
              </a:xfrm>
              <a:custGeom>
                <a:avLst/>
                <a:gdLst>
                  <a:gd name="connsiteX0" fmla="*/ 264813 w 264813"/>
                  <a:gd name="connsiteY0" fmla="*/ 132407 h 264813"/>
                  <a:gd name="connsiteX1" fmla="*/ 132407 w 264813"/>
                  <a:gd name="connsiteY1" fmla="*/ 264813 h 264813"/>
                  <a:gd name="connsiteX2" fmla="*/ 0 w 264813"/>
                  <a:gd name="connsiteY2" fmla="*/ 132407 h 264813"/>
                  <a:gd name="connsiteX3" fmla="*/ 132407 w 264813"/>
                  <a:gd name="connsiteY3" fmla="*/ 0 h 264813"/>
                  <a:gd name="connsiteX4" fmla="*/ 264813 w 264813"/>
                  <a:gd name="connsiteY4" fmla="*/ 132407 h 264813"/>
                  <a:gd name="connsiteX5" fmla="*/ 160693 w 264813"/>
                  <a:gd name="connsiteY5" fmla="*/ 132407 h 264813"/>
                  <a:gd name="connsiteX6" fmla="*/ 132407 w 264813"/>
                  <a:gd name="connsiteY6" fmla="*/ 104120 h 264813"/>
                  <a:gd name="connsiteX7" fmla="*/ 104120 w 264813"/>
                  <a:gd name="connsiteY7" fmla="*/ 132407 h 264813"/>
                  <a:gd name="connsiteX8" fmla="*/ 132407 w 264813"/>
                  <a:gd name="connsiteY8" fmla="*/ 160693 h 264813"/>
                  <a:gd name="connsiteX9" fmla="*/ 160693 w 264813"/>
                  <a:gd name="connsiteY9" fmla="*/ 132407 h 264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4813" h="264813">
                    <a:moveTo>
                      <a:pt x="264813" y="132407"/>
                    </a:moveTo>
                    <a:cubicBezTo>
                      <a:pt x="264813" y="205531"/>
                      <a:pt x="205531" y="264813"/>
                      <a:pt x="132407" y="264813"/>
                    </a:cubicBezTo>
                    <a:cubicBezTo>
                      <a:pt x="59282" y="264813"/>
                      <a:pt x="0" y="205531"/>
                      <a:pt x="0" y="132407"/>
                    </a:cubicBezTo>
                    <a:cubicBezTo>
                      <a:pt x="0" y="59282"/>
                      <a:pt x="59282" y="0"/>
                      <a:pt x="132407" y="0"/>
                    </a:cubicBezTo>
                    <a:cubicBezTo>
                      <a:pt x="205531" y="0"/>
                      <a:pt x="264813" y="59282"/>
                      <a:pt x="264813" y="132407"/>
                    </a:cubicBezTo>
                    <a:close/>
                    <a:moveTo>
                      <a:pt x="160693" y="132407"/>
                    </a:moveTo>
                    <a:cubicBezTo>
                      <a:pt x="160693" y="116759"/>
                      <a:pt x="148004" y="104120"/>
                      <a:pt x="132407" y="104120"/>
                    </a:cubicBezTo>
                    <a:cubicBezTo>
                      <a:pt x="116809" y="104120"/>
                      <a:pt x="104120" y="116809"/>
                      <a:pt x="104120" y="132407"/>
                    </a:cubicBezTo>
                    <a:cubicBezTo>
                      <a:pt x="104120" y="148055"/>
                      <a:pt x="116809" y="160693"/>
                      <a:pt x="132407" y="160693"/>
                    </a:cubicBezTo>
                    <a:cubicBezTo>
                      <a:pt x="148055" y="160693"/>
                      <a:pt x="160693" y="148055"/>
                      <a:pt x="160693" y="132407"/>
                    </a:cubicBezTo>
                    <a:close/>
                  </a:path>
                </a:pathLst>
              </a:custGeom>
              <a:solidFill>
                <a:schemeClr val="bg2"/>
              </a:solidFill>
              <a:ln w="499" cap="flat">
                <a:noFill/>
                <a:prstDash val="solid"/>
                <a:miter/>
              </a:ln>
            </p:spPr>
            <p:txBody>
              <a:bodyPr rtlCol="0" anchor="ctr"/>
              <a:lstStyle/>
              <a:p>
                <a:endParaRPr lang="fr-FR"/>
              </a:p>
            </p:txBody>
          </p:sp>
          <p:sp>
            <p:nvSpPr>
              <p:cNvPr id="168" name="Forme libre 335">
                <a:extLst>
                  <a:ext uri="{FF2B5EF4-FFF2-40B4-BE49-F238E27FC236}">
                    <a16:creationId xmlns:a16="http://schemas.microsoft.com/office/drawing/2014/main" id="{F51BFA49-57B6-ABB4-B02B-2B72F907AFD2}"/>
                  </a:ext>
                </a:extLst>
              </p:cNvPr>
              <p:cNvSpPr/>
              <p:nvPr/>
            </p:nvSpPr>
            <p:spPr>
              <a:xfrm>
                <a:off x="1514969" y="3081038"/>
                <a:ext cx="505552" cy="505552"/>
              </a:xfrm>
              <a:custGeom>
                <a:avLst/>
                <a:gdLst>
                  <a:gd name="connsiteX0" fmla="*/ 385183 w 505552"/>
                  <a:gd name="connsiteY0" fmla="*/ 252776 h 505552"/>
                  <a:gd name="connsiteX1" fmla="*/ 252776 w 505552"/>
                  <a:gd name="connsiteY1" fmla="*/ 120370 h 505552"/>
                  <a:gd name="connsiteX2" fmla="*/ 120370 w 505552"/>
                  <a:gd name="connsiteY2" fmla="*/ 252776 h 505552"/>
                  <a:gd name="connsiteX3" fmla="*/ 252776 w 505552"/>
                  <a:gd name="connsiteY3" fmla="*/ 385183 h 505552"/>
                  <a:gd name="connsiteX4" fmla="*/ 385183 w 505552"/>
                  <a:gd name="connsiteY4" fmla="*/ 252776 h 505552"/>
                  <a:gd name="connsiteX5" fmla="*/ 252776 w 505552"/>
                  <a:gd name="connsiteY5" fmla="*/ 0 h 505552"/>
                  <a:gd name="connsiteX6" fmla="*/ 505552 w 505552"/>
                  <a:gd name="connsiteY6" fmla="*/ 252776 h 505552"/>
                  <a:gd name="connsiteX7" fmla="*/ 252776 w 505552"/>
                  <a:gd name="connsiteY7" fmla="*/ 505552 h 505552"/>
                  <a:gd name="connsiteX8" fmla="*/ 0 w 505552"/>
                  <a:gd name="connsiteY8" fmla="*/ 252776 h 505552"/>
                  <a:gd name="connsiteX9" fmla="*/ 252776 w 505552"/>
                  <a:gd name="connsiteY9" fmla="*/ 0 h 505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552" h="505552">
                    <a:moveTo>
                      <a:pt x="385183" y="252776"/>
                    </a:moveTo>
                    <a:cubicBezTo>
                      <a:pt x="385183" y="179652"/>
                      <a:pt x="325901" y="120370"/>
                      <a:pt x="252776" y="120370"/>
                    </a:cubicBezTo>
                    <a:cubicBezTo>
                      <a:pt x="179652" y="120370"/>
                      <a:pt x="120370" y="179652"/>
                      <a:pt x="120370" y="252776"/>
                    </a:cubicBezTo>
                    <a:cubicBezTo>
                      <a:pt x="120370" y="325901"/>
                      <a:pt x="179652" y="385183"/>
                      <a:pt x="252776" y="385183"/>
                    </a:cubicBezTo>
                    <a:cubicBezTo>
                      <a:pt x="325901" y="385183"/>
                      <a:pt x="385183" y="325901"/>
                      <a:pt x="385183" y="252776"/>
                    </a:cubicBezTo>
                    <a:close/>
                    <a:moveTo>
                      <a:pt x="252776" y="0"/>
                    </a:moveTo>
                    <a:cubicBezTo>
                      <a:pt x="392355" y="0"/>
                      <a:pt x="505552" y="113198"/>
                      <a:pt x="505552" y="252776"/>
                    </a:cubicBezTo>
                    <a:cubicBezTo>
                      <a:pt x="505552" y="392355"/>
                      <a:pt x="392355" y="505552"/>
                      <a:pt x="252776" y="505552"/>
                    </a:cubicBezTo>
                    <a:cubicBezTo>
                      <a:pt x="113198" y="505552"/>
                      <a:pt x="0" y="392355"/>
                      <a:pt x="0" y="252776"/>
                    </a:cubicBezTo>
                    <a:cubicBezTo>
                      <a:pt x="0" y="113198"/>
                      <a:pt x="113198" y="0"/>
                      <a:pt x="252776" y="0"/>
                    </a:cubicBezTo>
                    <a:close/>
                  </a:path>
                </a:pathLst>
              </a:custGeom>
              <a:solidFill>
                <a:srgbClr val="E0E9F0"/>
              </a:solidFill>
              <a:ln w="499" cap="flat">
                <a:noFill/>
                <a:prstDash val="solid"/>
                <a:miter/>
              </a:ln>
            </p:spPr>
            <p:txBody>
              <a:bodyPr rtlCol="0" anchor="ctr"/>
              <a:lstStyle/>
              <a:p>
                <a:endParaRPr lang="fr-FR"/>
              </a:p>
            </p:txBody>
          </p:sp>
          <p:sp>
            <p:nvSpPr>
              <p:cNvPr id="169" name="Forme libre 336">
                <a:extLst>
                  <a:ext uri="{FF2B5EF4-FFF2-40B4-BE49-F238E27FC236}">
                    <a16:creationId xmlns:a16="http://schemas.microsoft.com/office/drawing/2014/main" id="{BC074930-F378-6128-A92D-B17F96FA3F83}"/>
                  </a:ext>
                </a:extLst>
              </p:cNvPr>
              <p:cNvSpPr/>
              <p:nvPr/>
            </p:nvSpPr>
            <p:spPr>
              <a:xfrm>
                <a:off x="1394600" y="2960669"/>
                <a:ext cx="746291" cy="746291"/>
              </a:xfrm>
              <a:custGeom>
                <a:avLst/>
                <a:gdLst>
                  <a:gd name="connsiteX0" fmla="*/ 373146 w 746291"/>
                  <a:gd name="connsiteY0" fmla="*/ 0 h 746291"/>
                  <a:gd name="connsiteX1" fmla="*/ 746292 w 746291"/>
                  <a:gd name="connsiteY1" fmla="*/ 373146 h 746291"/>
                  <a:gd name="connsiteX2" fmla="*/ 373146 w 746291"/>
                  <a:gd name="connsiteY2" fmla="*/ 746292 h 746291"/>
                  <a:gd name="connsiteX3" fmla="*/ 0 w 746291"/>
                  <a:gd name="connsiteY3" fmla="*/ 373146 h 746291"/>
                  <a:gd name="connsiteX4" fmla="*/ 373146 w 746291"/>
                  <a:gd name="connsiteY4" fmla="*/ 0 h 746291"/>
                  <a:gd name="connsiteX5" fmla="*/ 625922 w 746291"/>
                  <a:gd name="connsiteY5" fmla="*/ 373146 h 746291"/>
                  <a:gd name="connsiteX6" fmla="*/ 373146 w 746291"/>
                  <a:gd name="connsiteY6" fmla="*/ 120370 h 746291"/>
                  <a:gd name="connsiteX7" fmla="*/ 120370 w 746291"/>
                  <a:gd name="connsiteY7" fmla="*/ 373146 h 746291"/>
                  <a:gd name="connsiteX8" fmla="*/ 373146 w 746291"/>
                  <a:gd name="connsiteY8" fmla="*/ 625922 h 746291"/>
                  <a:gd name="connsiteX9" fmla="*/ 625922 w 746291"/>
                  <a:gd name="connsiteY9" fmla="*/ 373146 h 746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6291" h="746291">
                    <a:moveTo>
                      <a:pt x="373146" y="0"/>
                    </a:moveTo>
                    <a:cubicBezTo>
                      <a:pt x="579229" y="0"/>
                      <a:pt x="746292" y="167063"/>
                      <a:pt x="746292" y="373146"/>
                    </a:cubicBezTo>
                    <a:cubicBezTo>
                      <a:pt x="746292" y="579229"/>
                      <a:pt x="579229" y="746292"/>
                      <a:pt x="373146" y="746292"/>
                    </a:cubicBezTo>
                    <a:cubicBezTo>
                      <a:pt x="167063" y="746292"/>
                      <a:pt x="0" y="579229"/>
                      <a:pt x="0" y="373146"/>
                    </a:cubicBezTo>
                    <a:cubicBezTo>
                      <a:pt x="0" y="167063"/>
                      <a:pt x="167063" y="0"/>
                      <a:pt x="373146" y="0"/>
                    </a:cubicBezTo>
                    <a:close/>
                    <a:moveTo>
                      <a:pt x="625922" y="373146"/>
                    </a:moveTo>
                    <a:cubicBezTo>
                      <a:pt x="625922" y="233567"/>
                      <a:pt x="512724" y="120370"/>
                      <a:pt x="373146" y="120370"/>
                    </a:cubicBezTo>
                    <a:cubicBezTo>
                      <a:pt x="233567" y="120370"/>
                      <a:pt x="120370" y="233567"/>
                      <a:pt x="120370" y="373146"/>
                    </a:cubicBezTo>
                    <a:cubicBezTo>
                      <a:pt x="120370" y="512724"/>
                      <a:pt x="233567" y="625922"/>
                      <a:pt x="373146" y="625922"/>
                    </a:cubicBezTo>
                    <a:cubicBezTo>
                      <a:pt x="512724" y="625922"/>
                      <a:pt x="625922" y="512724"/>
                      <a:pt x="625922" y="373146"/>
                    </a:cubicBezTo>
                    <a:close/>
                  </a:path>
                </a:pathLst>
              </a:custGeom>
              <a:solidFill>
                <a:schemeClr val="accent1">
                  <a:lumMod val="60000"/>
                  <a:lumOff val="40000"/>
                </a:schemeClr>
              </a:solidFill>
              <a:ln w="499" cap="flat">
                <a:noFill/>
                <a:prstDash val="solid"/>
                <a:miter/>
              </a:ln>
            </p:spPr>
            <p:txBody>
              <a:bodyPr rtlCol="0" anchor="ctr"/>
              <a:lstStyle/>
              <a:p>
                <a:endParaRPr lang="fr-FR"/>
              </a:p>
            </p:txBody>
          </p:sp>
        </p:grpSp>
        <p:grpSp>
          <p:nvGrpSpPr>
            <p:cNvPr id="157" name="Graphique 330">
              <a:extLst>
                <a:ext uri="{FF2B5EF4-FFF2-40B4-BE49-F238E27FC236}">
                  <a16:creationId xmlns:a16="http://schemas.microsoft.com/office/drawing/2014/main" id="{5AC909BF-0DBD-02BB-37C1-6194EB12628F}"/>
                </a:ext>
              </a:extLst>
            </p:cNvPr>
            <p:cNvGrpSpPr/>
            <p:nvPr/>
          </p:nvGrpSpPr>
          <p:grpSpPr>
            <a:xfrm>
              <a:off x="1382513" y="2948632"/>
              <a:ext cx="770415" cy="770365"/>
              <a:chOff x="1382513" y="2948632"/>
              <a:chExt cx="770415" cy="770365"/>
            </a:xfrm>
            <a:solidFill>
              <a:srgbClr val="333333"/>
            </a:solidFill>
          </p:grpSpPr>
          <p:sp>
            <p:nvSpPr>
              <p:cNvPr id="158" name="Forme libre 338">
                <a:extLst>
                  <a:ext uri="{FF2B5EF4-FFF2-40B4-BE49-F238E27FC236}">
                    <a16:creationId xmlns:a16="http://schemas.microsoft.com/office/drawing/2014/main" id="{D3EB6B9A-9CC2-1B5A-E368-FC11EC90B47E}"/>
                  </a:ext>
                </a:extLst>
              </p:cNvPr>
              <p:cNvSpPr/>
              <p:nvPr/>
            </p:nvSpPr>
            <p:spPr>
              <a:xfrm>
                <a:off x="1382513" y="2948632"/>
                <a:ext cx="770415" cy="770365"/>
              </a:xfrm>
              <a:custGeom>
                <a:avLst/>
                <a:gdLst>
                  <a:gd name="connsiteX0" fmla="*/ 385233 w 770415"/>
                  <a:gd name="connsiteY0" fmla="*/ 770365 h 770365"/>
                  <a:gd name="connsiteX1" fmla="*/ 235272 w 770415"/>
                  <a:gd name="connsiteY1" fmla="*/ 740072 h 770365"/>
                  <a:gd name="connsiteX2" fmla="*/ 112847 w 770415"/>
                  <a:gd name="connsiteY2" fmla="*/ 657519 h 770365"/>
                  <a:gd name="connsiteX3" fmla="*/ 30293 w 770415"/>
                  <a:gd name="connsiteY3" fmla="*/ 535093 h 770365"/>
                  <a:gd name="connsiteX4" fmla="*/ 0 w 770415"/>
                  <a:gd name="connsiteY4" fmla="*/ 385133 h 770365"/>
                  <a:gd name="connsiteX5" fmla="*/ 30293 w 770415"/>
                  <a:gd name="connsiteY5" fmla="*/ 235172 h 770365"/>
                  <a:gd name="connsiteX6" fmla="*/ 112847 w 770415"/>
                  <a:gd name="connsiteY6" fmla="*/ 112746 h 770365"/>
                  <a:gd name="connsiteX7" fmla="*/ 235272 w 770415"/>
                  <a:gd name="connsiteY7" fmla="*/ 30293 h 770365"/>
                  <a:gd name="connsiteX8" fmla="*/ 385233 w 770415"/>
                  <a:gd name="connsiteY8" fmla="*/ 0 h 770365"/>
                  <a:gd name="connsiteX9" fmla="*/ 535143 w 770415"/>
                  <a:gd name="connsiteY9" fmla="*/ 30293 h 770365"/>
                  <a:gd name="connsiteX10" fmla="*/ 657569 w 770415"/>
                  <a:gd name="connsiteY10" fmla="*/ 112847 h 770365"/>
                  <a:gd name="connsiteX11" fmla="*/ 740123 w 770415"/>
                  <a:gd name="connsiteY11" fmla="*/ 235272 h 770365"/>
                  <a:gd name="connsiteX12" fmla="*/ 770416 w 770415"/>
                  <a:gd name="connsiteY12" fmla="*/ 385233 h 770365"/>
                  <a:gd name="connsiteX13" fmla="*/ 740123 w 770415"/>
                  <a:gd name="connsiteY13" fmla="*/ 535143 h 770365"/>
                  <a:gd name="connsiteX14" fmla="*/ 657569 w 770415"/>
                  <a:gd name="connsiteY14" fmla="*/ 657569 h 770365"/>
                  <a:gd name="connsiteX15" fmla="*/ 535143 w 770415"/>
                  <a:gd name="connsiteY15" fmla="*/ 740123 h 770365"/>
                  <a:gd name="connsiteX16" fmla="*/ 385233 w 770415"/>
                  <a:gd name="connsiteY16" fmla="*/ 770365 h 770365"/>
                  <a:gd name="connsiteX17" fmla="*/ 385233 w 770415"/>
                  <a:gd name="connsiteY17" fmla="*/ 24074 h 770365"/>
                  <a:gd name="connsiteX18" fmla="*/ 24124 w 770415"/>
                  <a:gd name="connsiteY18" fmla="*/ 385183 h 770365"/>
                  <a:gd name="connsiteX19" fmla="*/ 385233 w 770415"/>
                  <a:gd name="connsiteY19" fmla="*/ 746292 h 770365"/>
                  <a:gd name="connsiteX20" fmla="*/ 746342 w 770415"/>
                  <a:gd name="connsiteY20" fmla="*/ 385183 h 770365"/>
                  <a:gd name="connsiteX21" fmla="*/ 385233 w 770415"/>
                  <a:gd name="connsiteY21" fmla="*/ 24074 h 770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70415" h="770365">
                    <a:moveTo>
                      <a:pt x="385233" y="770365"/>
                    </a:moveTo>
                    <a:cubicBezTo>
                      <a:pt x="333223" y="770365"/>
                      <a:pt x="282768" y="760184"/>
                      <a:pt x="235272" y="740072"/>
                    </a:cubicBezTo>
                    <a:cubicBezTo>
                      <a:pt x="189382" y="720663"/>
                      <a:pt x="148205" y="692878"/>
                      <a:pt x="112847" y="657519"/>
                    </a:cubicBezTo>
                    <a:cubicBezTo>
                      <a:pt x="77488" y="622160"/>
                      <a:pt x="49703" y="580934"/>
                      <a:pt x="30293" y="535093"/>
                    </a:cubicBezTo>
                    <a:cubicBezTo>
                      <a:pt x="10231" y="487597"/>
                      <a:pt x="0" y="437142"/>
                      <a:pt x="0" y="385133"/>
                    </a:cubicBezTo>
                    <a:cubicBezTo>
                      <a:pt x="0" y="333123"/>
                      <a:pt x="10181" y="282668"/>
                      <a:pt x="30293" y="235172"/>
                    </a:cubicBezTo>
                    <a:cubicBezTo>
                      <a:pt x="49703" y="189281"/>
                      <a:pt x="77438" y="148105"/>
                      <a:pt x="112847" y="112746"/>
                    </a:cubicBezTo>
                    <a:cubicBezTo>
                      <a:pt x="148255" y="77388"/>
                      <a:pt x="189432" y="49652"/>
                      <a:pt x="235272" y="30293"/>
                    </a:cubicBezTo>
                    <a:cubicBezTo>
                      <a:pt x="282768" y="10231"/>
                      <a:pt x="333223" y="0"/>
                      <a:pt x="385233" y="0"/>
                    </a:cubicBezTo>
                    <a:cubicBezTo>
                      <a:pt x="437243" y="0"/>
                      <a:pt x="487698" y="10181"/>
                      <a:pt x="535143" y="30293"/>
                    </a:cubicBezTo>
                    <a:cubicBezTo>
                      <a:pt x="581034" y="49703"/>
                      <a:pt x="622211" y="77438"/>
                      <a:pt x="657569" y="112847"/>
                    </a:cubicBezTo>
                    <a:cubicBezTo>
                      <a:pt x="692928" y="148205"/>
                      <a:pt x="720713" y="189382"/>
                      <a:pt x="740123" y="235272"/>
                    </a:cubicBezTo>
                    <a:cubicBezTo>
                      <a:pt x="760234" y="282768"/>
                      <a:pt x="770416" y="333223"/>
                      <a:pt x="770416" y="385233"/>
                    </a:cubicBezTo>
                    <a:cubicBezTo>
                      <a:pt x="770416" y="437243"/>
                      <a:pt x="760234" y="487698"/>
                      <a:pt x="740123" y="535143"/>
                    </a:cubicBezTo>
                    <a:cubicBezTo>
                      <a:pt x="720713" y="581034"/>
                      <a:pt x="692928" y="622211"/>
                      <a:pt x="657569" y="657569"/>
                    </a:cubicBezTo>
                    <a:cubicBezTo>
                      <a:pt x="622211" y="692928"/>
                      <a:pt x="580984" y="720713"/>
                      <a:pt x="535143" y="740123"/>
                    </a:cubicBezTo>
                    <a:cubicBezTo>
                      <a:pt x="487698" y="760184"/>
                      <a:pt x="437243" y="770365"/>
                      <a:pt x="385233" y="770365"/>
                    </a:cubicBezTo>
                    <a:close/>
                    <a:moveTo>
                      <a:pt x="385233" y="24074"/>
                    </a:moveTo>
                    <a:cubicBezTo>
                      <a:pt x="186122" y="24074"/>
                      <a:pt x="24124" y="186071"/>
                      <a:pt x="24124" y="385183"/>
                    </a:cubicBezTo>
                    <a:cubicBezTo>
                      <a:pt x="24124" y="584294"/>
                      <a:pt x="186122" y="746292"/>
                      <a:pt x="385233" y="746292"/>
                    </a:cubicBezTo>
                    <a:cubicBezTo>
                      <a:pt x="584344" y="746292"/>
                      <a:pt x="746342" y="584294"/>
                      <a:pt x="746342" y="385183"/>
                    </a:cubicBezTo>
                    <a:cubicBezTo>
                      <a:pt x="746342" y="186071"/>
                      <a:pt x="584344" y="24074"/>
                      <a:pt x="385233" y="24074"/>
                    </a:cubicBezTo>
                    <a:close/>
                  </a:path>
                </a:pathLst>
              </a:custGeom>
              <a:solidFill>
                <a:schemeClr val="accent2"/>
              </a:solidFill>
              <a:ln w="499" cap="flat">
                <a:noFill/>
                <a:prstDash val="solid"/>
                <a:miter/>
              </a:ln>
            </p:spPr>
            <p:txBody>
              <a:bodyPr rtlCol="0" anchor="ctr"/>
              <a:lstStyle/>
              <a:p>
                <a:endParaRPr lang="fr-FR"/>
              </a:p>
            </p:txBody>
          </p:sp>
          <p:sp>
            <p:nvSpPr>
              <p:cNvPr id="159" name="Forme libre 339">
                <a:extLst>
                  <a:ext uri="{FF2B5EF4-FFF2-40B4-BE49-F238E27FC236}">
                    <a16:creationId xmlns:a16="http://schemas.microsoft.com/office/drawing/2014/main" id="{B5777DF5-B1B2-2CBD-4FED-CB2BEF629D31}"/>
                  </a:ext>
                </a:extLst>
              </p:cNvPr>
              <p:cNvSpPr/>
              <p:nvPr/>
            </p:nvSpPr>
            <p:spPr>
              <a:xfrm>
                <a:off x="1850600" y="3321778"/>
                <a:ext cx="96095" cy="24073"/>
              </a:xfrm>
              <a:custGeom>
                <a:avLst/>
                <a:gdLst>
                  <a:gd name="connsiteX0" fmla="*/ 84058 w 96095"/>
                  <a:gd name="connsiteY0" fmla="*/ 24074 h 24073"/>
                  <a:gd name="connsiteX1" fmla="*/ 12037 w 96095"/>
                  <a:gd name="connsiteY1" fmla="*/ 24074 h 24073"/>
                  <a:gd name="connsiteX2" fmla="*/ 0 w 96095"/>
                  <a:gd name="connsiteY2" fmla="*/ 12037 h 24073"/>
                  <a:gd name="connsiteX3" fmla="*/ 12037 w 96095"/>
                  <a:gd name="connsiteY3" fmla="*/ 0 h 24073"/>
                  <a:gd name="connsiteX4" fmla="*/ 84058 w 96095"/>
                  <a:gd name="connsiteY4" fmla="*/ 0 h 24073"/>
                  <a:gd name="connsiteX5" fmla="*/ 96095 w 96095"/>
                  <a:gd name="connsiteY5" fmla="*/ 12037 h 24073"/>
                  <a:gd name="connsiteX6" fmla="*/ 84058 w 96095"/>
                  <a:gd name="connsiteY6" fmla="*/ 24074 h 2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95" h="24073">
                    <a:moveTo>
                      <a:pt x="84058" y="24074"/>
                    </a:moveTo>
                    <a:lnTo>
                      <a:pt x="12037" y="24074"/>
                    </a:lnTo>
                    <a:cubicBezTo>
                      <a:pt x="5366" y="24074"/>
                      <a:pt x="0" y="18657"/>
                      <a:pt x="0" y="12037"/>
                    </a:cubicBezTo>
                    <a:cubicBezTo>
                      <a:pt x="0" y="5417"/>
                      <a:pt x="5417" y="0"/>
                      <a:pt x="12037" y="0"/>
                    </a:cubicBezTo>
                    <a:lnTo>
                      <a:pt x="84058" y="0"/>
                    </a:lnTo>
                    <a:cubicBezTo>
                      <a:pt x="90729" y="0"/>
                      <a:pt x="96095" y="5417"/>
                      <a:pt x="96095" y="12037"/>
                    </a:cubicBezTo>
                    <a:cubicBezTo>
                      <a:pt x="96095" y="18657"/>
                      <a:pt x="90729" y="24074"/>
                      <a:pt x="84058" y="24074"/>
                    </a:cubicBezTo>
                    <a:close/>
                  </a:path>
                </a:pathLst>
              </a:custGeom>
              <a:solidFill>
                <a:srgbClr val="333333"/>
              </a:solidFill>
              <a:ln w="499" cap="flat">
                <a:noFill/>
                <a:prstDash val="solid"/>
                <a:miter/>
              </a:ln>
            </p:spPr>
            <p:txBody>
              <a:bodyPr rtlCol="0" anchor="ctr"/>
              <a:lstStyle/>
              <a:p>
                <a:endParaRPr lang="fr-FR"/>
              </a:p>
            </p:txBody>
          </p:sp>
          <p:sp>
            <p:nvSpPr>
              <p:cNvPr id="160" name="Forme libre 340">
                <a:extLst>
                  <a:ext uri="{FF2B5EF4-FFF2-40B4-BE49-F238E27FC236}">
                    <a16:creationId xmlns:a16="http://schemas.microsoft.com/office/drawing/2014/main" id="{384F7B20-CC2A-496A-EF78-D03DA9E9DDC0}"/>
                  </a:ext>
                </a:extLst>
              </p:cNvPr>
              <p:cNvSpPr/>
              <p:nvPr/>
            </p:nvSpPr>
            <p:spPr>
              <a:xfrm>
                <a:off x="1755709" y="3154865"/>
                <a:ext cx="24073" cy="96095"/>
              </a:xfrm>
              <a:custGeom>
                <a:avLst/>
                <a:gdLst>
                  <a:gd name="connsiteX0" fmla="*/ 12037 w 24073"/>
                  <a:gd name="connsiteY0" fmla="*/ 96095 h 96095"/>
                  <a:gd name="connsiteX1" fmla="*/ 0 w 24073"/>
                  <a:gd name="connsiteY1" fmla="*/ 84058 h 96095"/>
                  <a:gd name="connsiteX2" fmla="*/ 0 w 24073"/>
                  <a:gd name="connsiteY2" fmla="*/ 12037 h 96095"/>
                  <a:gd name="connsiteX3" fmla="*/ 12037 w 24073"/>
                  <a:gd name="connsiteY3" fmla="*/ 0 h 96095"/>
                  <a:gd name="connsiteX4" fmla="*/ 24074 w 24073"/>
                  <a:gd name="connsiteY4" fmla="*/ 12037 h 96095"/>
                  <a:gd name="connsiteX5" fmla="*/ 24074 w 24073"/>
                  <a:gd name="connsiteY5" fmla="*/ 84058 h 96095"/>
                  <a:gd name="connsiteX6" fmla="*/ 12037 w 24073"/>
                  <a:gd name="connsiteY6" fmla="*/ 96095 h 9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 h="96095">
                    <a:moveTo>
                      <a:pt x="12037" y="96095"/>
                    </a:moveTo>
                    <a:cubicBezTo>
                      <a:pt x="5366" y="96095"/>
                      <a:pt x="0" y="90678"/>
                      <a:pt x="0" y="84058"/>
                    </a:cubicBezTo>
                    <a:lnTo>
                      <a:pt x="0" y="12037"/>
                    </a:lnTo>
                    <a:cubicBezTo>
                      <a:pt x="0" y="5366"/>
                      <a:pt x="5417" y="0"/>
                      <a:pt x="12037" y="0"/>
                    </a:cubicBezTo>
                    <a:cubicBezTo>
                      <a:pt x="18657" y="0"/>
                      <a:pt x="24074" y="5417"/>
                      <a:pt x="24074" y="12037"/>
                    </a:cubicBezTo>
                    <a:lnTo>
                      <a:pt x="24074" y="84058"/>
                    </a:lnTo>
                    <a:cubicBezTo>
                      <a:pt x="24074" y="90729"/>
                      <a:pt x="18707" y="96095"/>
                      <a:pt x="12037" y="96095"/>
                    </a:cubicBezTo>
                    <a:close/>
                  </a:path>
                </a:pathLst>
              </a:custGeom>
              <a:solidFill>
                <a:srgbClr val="333333"/>
              </a:solidFill>
              <a:ln w="499" cap="flat">
                <a:noFill/>
                <a:prstDash val="solid"/>
                <a:miter/>
              </a:ln>
            </p:spPr>
            <p:txBody>
              <a:bodyPr rtlCol="0" anchor="ctr"/>
              <a:lstStyle/>
              <a:p>
                <a:endParaRPr lang="fr-FR"/>
              </a:p>
            </p:txBody>
          </p:sp>
          <p:sp>
            <p:nvSpPr>
              <p:cNvPr id="161" name="Forme libre 341">
                <a:extLst>
                  <a:ext uri="{FF2B5EF4-FFF2-40B4-BE49-F238E27FC236}">
                    <a16:creationId xmlns:a16="http://schemas.microsoft.com/office/drawing/2014/main" id="{C065EA8A-C369-5C2A-0518-FD4D8CBA3685}"/>
                  </a:ext>
                </a:extLst>
              </p:cNvPr>
              <p:cNvSpPr/>
              <p:nvPr/>
            </p:nvSpPr>
            <p:spPr>
              <a:xfrm>
                <a:off x="1588796" y="3321778"/>
                <a:ext cx="96095" cy="24073"/>
              </a:xfrm>
              <a:custGeom>
                <a:avLst/>
                <a:gdLst>
                  <a:gd name="connsiteX0" fmla="*/ 84058 w 96095"/>
                  <a:gd name="connsiteY0" fmla="*/ 24074 h 24073"/>
                  <a:gd name="connsiteX1" fmla="*/ 12037 w 96095"/>
                  <a:gd name="connsiteY1" fmla="*/ 24074 h 24073"/>
                  <a:gd name="connsiteX2" fmla="*/ 0 w 96095"/>
                  <a:gd name="connsiteY2" fmla="*/ 12037 h 24073"/>
                  <a:gd name="connsiteX3" fmla="*/ 12037 w 96095"/>
                  <a:gd name="connsiteY3" fmla="*/ 0 h 24073"/>
                  <a:gd name="connsiteX4" fmla="*/ 84058 w 96095"/>
                  <a:gd name="connsiteY4" fmla="*/ 0 h 24073"/>
                  <a:gd name="connsiteX5" fmla="*/ 96095 w 96095"/>
                  <a:gd name="connsiteY5" fmla="*/ 12037 h 24073"/>
                  <a:gd name="connsiteX6" fmla="*/ 84058 w 96095"/>
                  <a:gd name="connsiteY6" fmla="*/ 24074 h 2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95" h="24073">
                    <a:moveTo>
                      <a:pt x="84058" y="24074"/>
                    </a:moveTo>
                    <a:lnTo>
                      <a:pt x="12037" y="24074"/>
                    </a:lnTo>
                    <a:cubicBezTo>
                      <a:pt x="5366" y="24074"/>
                      <a:pt x="0" y="18657"/>
                      <a:pt x="0" y="12037"/>
                    </a:cubicBezTo>
                    <a:cubicBezTo>
                      <a:pt x="0" y="5417"/>
                      <a:pt x="5417" y="0"/>
                      <a:pt x="12037" y="0"/>
                    </a:cubicBezTo>
                    <a:lnTo>
                      <a:pt x="84058" y="0"/>
                    </a:lnTo>
                    <a:cubicBezTo>
                      <a:pt x="90729" y="0"/>
                      <a:pt x="96095" y="5417"/>
                      <a:pt x="96095" y="12037"/>
                    </a:cubicBezTo>
                    <a:cubicBezTo>
                      <a:pt x="96095" y="18657"/>
                      <a:pt x="90729" y="24074"/>
                      <a:pt x="84058" y="24074"/>
                    </a:cubicBezTo>
                    <a:close/>
                  </a:path>
                </a:pathLst>
              </a:custGeom>
              <a:solidFill>
                <a:srgbClr val="333333"/>
              </a:solidFill>
              <a:ln w="499" cap="flat">
                <a:noFill/>
                <a:prstDash val="solid"/>
                <a:miter/>
              </a:ln>
            </p:spPr>
            <p:txBody>
              <a:bodyPr rtlCol="0" anchor="ctr"/>
              <a:lstStyle/>
              <a:p>
                <a:endParaRPr lang="fr-FR"/>
              </a:p>
            </p:txBody>
          </p:sp>
          <p:sp>
            <p:nvSpPr>
              <p:cNvPr id="162" name="Forme libre 342">
                <a:extLst>
                  <a:ext uri="{FF2B5EF4-FFF2-40B4-BE49-F238E27FC236}">
                    <a16:creationId xmlns:a16="http://schemas.microsoft.com/office/drawing/2014/main" id="{354CCC29-7502-DAF3-6212-997892DD4DEE}"/>
                  </a:ext>
                </a:extLst>
              </p:cNvPr>
              <p:cNvSpPr/>
              <p:nvPr/>
            </p:nvSpPr>
            <p:spPr>
              <a:xfrm>
                <a:off x="1755709" y="3416669"/>
                <a:ext cx="24073" cy="96095"/>
              </a:xfrm>
              <a:custGeom>
                <a:avLst/>
                <a:gdLst>
                  <a:gd name="connsiteX0" fmla="*/ 12037 w 24073"/>
                  <a:gd name="connsiteY0" fmla="*/ 96095 h 96095"/>
                  <a:gd name="connsiteX1" fmla="*/ 0 w 24073"/>
                  <a:gd name="connsiteY1" fmla="*/ 84058 h 96095"/>
                  <a:gd name="connsiteX2" fmla="*/ 0 w 24073"/>
                  <a:gd name="connsiteY2" fmla="*/ 12037 h 96095"/>
                  <a:gd name="connsiteX3" fmla="*/ 12037 w 24073"/>
                  <a:gd name="connsiteY3" fmla="*/ 0 h 96095"/>
                  <a:gd name="connsiteX4" fmla="*/ 24074 w 24073"/>
                  <a:gd name="connsiteY4" fmla="*/ 12037 h 96095"/>
                  <a:gd name="connsiteX5" fmla="*/ 24074 w 24073"/>
                  <a:gd name="connsiteY5" fmla="*/ 84058 h 96095"/>
                  <a:gd name="connsiteX6" fmla="*/ 12037 w 24073"/>
                  <a:gd name="connsiteY6" fmla="*/ 96095 h 9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 h="96095">
                    <a:moveTo>
                      <a:pt x="12037" y="96095"/>
                    </a:moveTo>
                    <a:cubicBezTo>
                      <a:pt x="5366" y="96095"/>
                      <a:pt x="0" y="90678"/>
                      <a:pt x="0" y="84058"/>
                    </a:cubicBezTo>
                    <a:lnTo>
                      <a:pt x="0" y="12037"/>
                    </a:lnTo>
                    <a:cubicBezTo>
                      <a:pt x="0" y="5366"/>
                      <a:pt x="5417" y="0"/>
                      <a:pt x="12037" y="0"/>
                    </a:cubicBezTo>
                    <a:cubicBezTo>
                      <a:pt x="18657" y="0"/>
                      <a:pt x="24074" y="5417"/>
                      <a:pt x="24074" y="12037"/>
                    </a:cubicBezTo>
                    <a:lnTo>
                      <a:pt x="24074" y="84058"/>
                    </a:lnTo>
                    <a:cubicBezTo>
                      <a:pt x="24074" y="90729"/>
                      <a:pt x="18707" y="96095"/>
                      <a:pt x="12037" y="96095"/>
                    </a:cubicBezTo>
                    <a:close/>
                  </a:path>
                </a:pathLst>
              </a:custGeom>
              <a:solidFill>
                <a:srgbClr val="333333"/>
              </a:solidFill>
              <a:ln w="499" cap="flat">
                <a:noFill/>
                <a:prstDash val="solid"/>
                <a:miter/>
              </a:ln>
            </p:spPr>
            <p:txBody>
              <a:bodyPr rtlCol="0" anchor="ctr"/>
              <a:lstStyle/>
              <a:p>
                <a:endParaRPr lang="fr-FR"/>
              </a:p>
            </p:txBody>
          </p:sp>
          <p:sp>
            <p:nvSpPr>
              <p:cNvPr id="163" name="Forme libre 343">
                <a:extLst>
                  <a:ext uri="{FF2B5EF4-FFF2-40B4-BE49-F238E27FC236}">
                    <a16:creationId xmlns:a16="http://schemas.microsoft.com/office/drawing/2014/main" id="{35D9066E-E4AF-F3C6-94A0-70360FB5D212}"/>
                  </a:ext>
                </a:extLst>
              </p:cNvPr>
              <p:cNvSpPr/>
              <p:nvPr/>
            </p:nvSpPr>
            <p:spPr>
              <a:xfrm>
                <a:off x="1502932" y="3069001"/>
                <a:ext cx="529626" cy="529626"/>
              </a:xfrm>
              <a:custGeom>
                <a:avLst/>
                <a:gdLst>
                  <a:gd name="connsiteX0" fmla="*/ 264813 w 529626"/>
                  <a:gd name="connsiteY0" fmla="*/ 529626 h 529626"/>
                  <a:gd name="connsiteX1" fmla="*/ 161747 w 529626"/>
                  <a:gd name="connsiteY1" fmla="*/ 508812 h 529626"/>
                  <a:gd name="connsiteX2" fmla="*/ 77588 w 529626"/>
                  <a:gd name="connsiteY2" fmla="*/ 452088 h 529626"/>
                  <a:gd name="connsiteX3" fmla="*/ 20864 w 529626"/>
                  <a:gd name="connsiteY3" fmla="*/ 367930 h 529626"/>
                  <a:gd name="connsiteX4" fmla="*/ 0 w 529626"/>
                  <a:gd name="connsiteY4" fmla="*/ 264813 h 529626"/>
                  <a:gd name="connsiteX5" fmla="*/ 20814 w 529626"/>
                  <a:gd name="connsiteY5" fmla="*/ 161747 h 529626"/>
                  <a:gd name="connsiteX6" fmla="*/ 77538 w 529626"/>
                  <a:gd name="connsiteY6" fmla="*/ 77588 h 529626"/>
                  <a:gd name="connsiteX7" fmla="*/ 161697 w 529626"/>
                  <a:gd name="connsiteY7" fmla="*/ 20864 h 529626"/>
                  <a:gd name="connsiteX8" fmla="*/ 264813 w 529626"/>
                  <a:gd name="connsiteY8" fmla="*/ 0 h 529626"/>
                  <a:gd name="connsiteX9" fmla="*/ 367880 w 529626"/>
                  <a:gd name="connsiteY9" fmla="*/ 20814 h 529626"/>
                  <a:gd name="connsiteX10" fmla="*/ 452038 w 529626"/>
                  <a:gd name="connsiteY10" fmla="*/ 77538 h 529626"/>
                  <a:gd name="connsiteX11" fmla="*/ 508762 w 529626"/>
                  <a:gd name="connsiteY11" fmla="*/ 161697 h 529626"/>
                  <a:gd name="connsiteX12" fmla="*/ 529626 w 529626"/>
                  <a:gd name="connsiteY12" fmla="*/ 264813 h 529626"/>
                  <a:gd name="connsiteX13" fmla="*/ 508812 w 529626"/>
                  <a:gd name="connsiteY13" fmla="*/ 367880 h 529626"/>
                  <a:gd name="connsiteX14" fmla="*/ 452088 w 529626"/>
                  <a:gd name="connsiteY14" fmla="*/ 452038 h 529626"/>
                  <a:gd name="connsiteX15" fmla="*/ 367930 w 529626"/>
                  <a:gd name="connsiteY15" fmla="*/ 508762 h 529626"/>
                  <a:gd name="connsiteX16" fmla="*/ 264813 w 529626"/>
                  <a:gd name="connsiteY16" fmla="*/ 529626 h 529626"/>
                  <a:gd name="connsiteX17" fmla="*/ 264813 w 529626"/>
                  <a:gd name="connsiteY17" fmla="*/ 24074 h 529626"/>
                  <a:gd name="connsiteX18" fmla="*/ 24074 w 529626"/>
                  <a:gd name="connsiteY18" fmla="*/ 264813 h 529626"/>
                  <a:gd name="connsiteX19" fmla="*/ 264813 w 529626"/>
                  <a:gd name="connsiteY19" fmla="*/ 505552 h 529626"/>
                  <a:gd name="connsiteX20" fmla="*/ 505552 w 529626"/>
                  <a:gd name="connsiteY20" fmla="*/ 264813 h 529626"/>
                  <a:gd name="connsiteX21" fmla="*/ 264813 w 529626"/>
                  <a:gd name="connsiteY21" fmla="*/ 24074 h 52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29626" h="529626">
                    <a:moveTo>
                      <a:pt x="264813" y="529626"/>
                    </a:moveTo>
                    <a:cubicBezTo>
                      <a:pt x="229053" y="529626"/>
                      <a:pt x="194397" y="522605"/>
                      <a:pt x="161747" y="508812"/>
                    </a:cubicBezTo>
                    <a:cubicBezTo>
                      <a:pt x="130200" y="495471"/>
                      <a:pt x="101913" y="476363"/>
                      <a:pt x="77588" y="452088"/>
                    </a:cubicBezTo>
                    <a:cubicBezTo>
                      <a:pt x="53264" y="427814"/>
                      <a:pt x="34205" y="399477"/>
                      <a:pt x="20864" y="367930"/>
                    </a:cubicBezTo>
                    <a:cubicBezTo>
                      <a:pt x="7022" y="335229"/>
                      <a:pt x="0" y="300573"/>
                      <a:pt x="0" y="264813"/>
                    </a:cubicBezTo>
                    <a:cubicBezTo>
                      <a:pt x="0" y="229053"/>
                      <a:pt x="7022" y="194397"/>
                      <a:pt x="20814" y="161747"/>
                    </a:cubicBezTo>
                    <a:cubicBezTo>
                      <a:pt x="34155" y="130200"/>
                      <a:pt x="53264" y="101913"/>
                      <a:pt x="77538" y="77588"/>
                    </a:cubicBezTo>
                    <a:cubicBezTo>
                      <a:pt x="101813" y="53264"/>
                      <a:pt x="130200" y="34205"/>
                      <a:pt x="161697" y="20864"/>
                    </a:cubicBezTo>
                    <a:cubicBezTo>
                      <a:pt x="194397" y="7022"/>
                      <a:pt x="229053" y="0"/>
                      <a:pt x="264813" y="0"/>
                    </a:cubicBezTo>
                    <a:cubicBezTo>
                      <a:pt x="300573" y="0"/>
                      <a:pt x="335229" y="7022"/>
                      <a:pt x="367880" y="20814"/>
                    </a:cubicBezTo>
                    <a:cubicBezTo>
                      <a:pt x="399426" y="34155"/>
                      <a:pt x="427713" y="53264"/>
                      <a:pt x="452038" y="77538"/>
                    </a:cubicBezTo>
                    <a:cubicBezTo>
                      <a:pt x="476363" y="101813"/>
                      <a:pt x="495471" y="130200"/>
                      <a:pt x="508762" y="161697"/>
                    </a:cubicBezTo>
                    <a:cubicBezTo>
                      <a:pt x="522605" y="194397"/>
                      <a:pt x="529626" y="229053"/>
                      <a:pt x="529626" y="264813"/>
                    </a:cubicBezTo>
                    <a:cubicBezTo>
                      <a:pt x="529626" y="300573"/>
                      <a:pt x="522605" y="335229"/>
                      <a:pt x="508812" y="367880"/>
                    </a:cubicBezTo>
                    <a:cubicBezTo>
                      <a:pt x="495471" y="399426"/>
                      <a:pt x="476363" y="427713"/>
                      <a:pt x="452088" y="452038"/>
                    </a:cubicBezTo>
                    <a:cubicBezTo>
                      <a:pt x="427814" y="476363"/>
                      <a:pt x="399477" y="495471"/>
                      <a:pt x="367930" y="508762"/>
                    </a:cubicBezTo>
                    <a:cubicBezTo>
                      <a:pt x="335229" y="522605"/>
                      <a:pt x="300573" y="529626"/>
                      <a:pt x="264813" y="529626"/>
                    </a:cubicBezTo>
                    <a:close/>
                    <a:moveTo>
                      <a:pt x="264813" y="24074"/>
                    </a:moveTo>
                    <a:cubicBezTo>
                      <a:pt x="132055" y="24074"/>
                      <a:pt x="24074" y="132055"/>
                      <a:pt x="24074" y="264813"/>
                    </a:cubicBezTo>
                    <a:cubicBezTo>
                      <a:pt x="24074" y="397571"/>
                      <a:pt x="132055" y="505552"/>
                      <a:pt x="264813" y="505552"/>
                    </a:cubicBezTo>
                    <a:cubicBezTo>
                      <a:pt x="397571" y="505552"/>
                      <a:pt x="505552" y="397571"/>
                      <a:pt x="505552" y="264813"/>
                    </a:cubicBezTo>
                    <a:cubicBezTo>
                      <a:pt x="505552" y="132055"/>
                      <a:pt x="397571" y="24074"/>
                      <a:pt x="264813" y="24074"/>
                    </a:cubicBezTo>
                    <a:close/>
                  </a:path>
                </a:pathLst>
              </a:custGeom>
              <a:solidFill>
                <a:srgbClr val="333333"/>
              </a:solidFill>
              <a:ln w="499" cap="flat">
                <a:noFill/>
                <a:prstDash val="solid"/>
                <a:miter/>
              </a:ln>
            </p:spPr>
            <p:txBody>
              <a:bodyPr rtlCol="0" anchor="ctr"/>
              <a:lstStyle/>
              <a:p>
                <a:endParaRPr lang="fr-FR"/>
              </a:p>
            </p:txBody>
          </p:sp>
          <p:sp>
            <p:nvSpPr>
              <p:cNvPr id="164" name="Forme libre 344">
                <a:extLst>
                  <a:ext uri="{FF2B5EF4-FFF2-40B4-BE49-F238E27FC236}">
                    <a16:creationId xmlns:a16="http://schemas.microsoft.com/office/drawing/2014/main" id="{2BDE004F-3AC7-7B15-62A3-A69D11558A73}"/>
                  </a:ext>
                </a:extLst>
              </p:cNvPr>
              <p:cNvSpPr/>
              <p:nvPr/>
            </p:nvSpPr>
            <p:spPr>
              <a:xfrm>
                <a:off x="1623302" y="3189371"/>
                <a:ext cx="288887" cy="288887"/>
              </a:xfrm>
              <a:custGeom>
                <a:avLst/>
                <a:gdLst>
                  <a:gd name="connsiteX0" fmla="*/ 144444 w 288887"/>
                  <a:gd name="connsiteY0" fmla="*/ 288887 h 288887"/>
                  <a:gd name="connsiteX1" fmla="*/ 42280 w 288887"/>
                  <a:gd name="connsiteY1" fmla="*/ 246607 h 288887"/>
                  <a:gd name="connsiteX2" fmla="*/ 0 w 288887"/>
                  <a:gd name="connsiteY2" fmla="*/ 144444 h 288887"/>
                  <a:gd name="connsiteX3" fmla="*/ 42280 w 288887"/>
                  <a:gd name="connsiteY3" fmla="*/ 42280 h 288887"/>
                  <a:gd name="connsiteX4" fmla="*/ 144444 w 288887"/>
                  <a:gd name="connsiteY4" fmla="*/ 0 h 288887"/>
                  <a:gd name="connsiteX5" fmla="*/ 246607 w 288887"/>
                  <a:gd name="connsiteY5" fmla="*/ 42280 h 288887"/>
                  <a:gd name="connsiteX6" fmla="*/ 288887 w 288887"/>
                  <a:gd name="connsiteY6" fmla="*/ 144444 h 288887"/>
                  <a:gd name="connsiteX7" fmla="*/ 246607 w 288887"/>
                  <a:gd name="connsiteY7" fmla="*/ 246607 h 288887"/>
                  <a:gd name="connsiteX8" fmla="*/ 144444 w 288887"/>
                  <a:gd name="connsiteY8" fmla="*/ 288887 h 288887"/>
                  <a:gd name="connsiteX9" fmla="*/ 144444 w 288887"/>
                  <a:gd name="connsiteY9" fmla="*/ 24074 h 288887"/>
                  <a:gd name="connsiteX10" fmla="*/ 24074 w 288887"/>
                  <a:gd name="connsiteY10" fmla="*/ 144444 h 288887"/>
                  <a:gd name="connsiteX11" fmla="*/ 144444 w 288887"/>
                  <a:gd name="connsiteY11" fmla="*/ 264813 h 288887"/>
                  <a:gd name="connsiteX12" fmla="*/ 264813 w 288887"/>
                  <a:gd name="connsiteY12" fmla="*/ 144444 h 288887"/>
                  <a:gd name="connsiteX13" fmla="*/ 144444 w 288887"/>
                  <a:gd name="connsiteY13" fmla="*/ 24074 h 28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887" h="288887">
                    <a:moveTo>
                      <a:pt x="144444" y="288887"/>
                    </a:moveTo>
                    <a:cubicBezTo>
                      <a:pt x="105875" y="288887"/>
                      <a:pt x="69564" y="273841"/>
                      <a:pt x="42280" y="246607"/>
                    </a:cubicBezTo>
                    <a:cubicBezTo>
                      <a:pt x="15046" y="219323"/>
                      <a:pt x="0" y="183012"/>
                      <a:pt x="0" y="144444"/>
                    </a:cubicBezTo>
                    <a:cubicBezTo>
                      <a:pt x="0" y="105875"/>
                      <a:pt x="15046" y="69564"/>
                      <a:pt x="42280" y="42280"/>
                    </a:cubicBezTo>
                    <a:cubicBezTo>
                      <a:pt x="69513" y="14996"/>
                      <a:pt x="105875" y="0"/>
                      <a:pt x="144444" y="0"/>
                    </a:cubicBezTo>
                    <a:cubicBezTo>
                      <a:pt x="183012" y="0"/>
                      <a:pt x="219323" y="15046"/>
                      <a:pt x="246607" y="42280"/>
                    </a:cubicBezTo>
                    <a:cubicBezTo>
                      <a:pt x="273891" y="69564"/>
                      <a:pt x="288887" y="105825"/>
                      <a:pt x="288887" y="144444"/>
                    </a:cubicBezTo>
                    <a:cubicBezTo>
                      <a:pt x="288887" y="183062"/>
                      <a:pt x="273841" y="219323"/>
                      <a:pt x="246607" y="246607"/>
                    </a:cubicBezTo>
                    <a:cubicBezTo>
                      <a:pt x="219323" y="273841"/>
                      <a:pt x="183012" y="288887"/>
                      <a:pt x="144444" y="288887"/>
                    </a:cubicBezTo>
                    <a:close/>
                    <a:moveTo>
                      <a:pt x="144444" y="24074"/>
                    </a:moveTo>
                    <a:cubicBezTo>
                      <a:pt x="78090" y="24074"/>
                      <a:pt x="24074" y="78090"/>
                      <a:pt x="24074" y="144444"/>
                    </a:cubicBezTo>
                    <a:cubicBezTo>
                      <a:pt x="24074" y="210797"/>
                      <a:pt x="78090" y="264813"/>
                      <a:pt x="144444" y="264813"/>
                    </a:cubicBezTo>
                    <a:cubicBezTo>
                      <a:pt x="210797" y="264813"/>
                      <a:pt x="264813" y="210797"/>
                      <a:pt x="264813" y="144444"/>
                    </a:cubicBezTo>
                    <a:cubicBezTo>
                      <a:pt x="264813" y="78090"/>
                      <a:pt x="210797" y="24074"/>
                      <a:pt x="144444" y="24074"/>
                    </a:cubicBezTo>
                    <a:close/>
                  </a:path>
                </a:pathLst>
              </a:custGeom>
              <a:solidFill>
                <a:schemeClr val="accent2"/>
              </a:solidFill>
              <a:ln w="499" cap="flat">
                <a:noFill/>
                <a:prstDash val="solid"/>
                <a:miter/>
              </a:ln>
            </p:spPr>
            <p:txBody>
              <a:bodyPr rtlCol="0" anchor="ctr"/>
              <a:lstStyle/>
              <a:p>
                <a:endParaRPr lang="fr-FR"/>
              </a:p>
            </p:txBody>
          </p:sp>
          <p:sp>
            <p:nvSpPr>
              <p:cNvPr id="165" name="Forme libre 345">
                <a:extLst>
                  <a:ext uri="{FF2B5EF4-FFF2-40B4-BE49-F238E27FC236}">
                    <a16:creationId xmlns:a16="http://schemas.microsoft.com/office/drawing/2014/main" id="{0B89FC41-2D19-117F-E279-88029A83294F}"/>
                  </a:ext>
                </a:extLst>
              </p:cNvPr>
              <p:cNvSpPr/>
              <p:nvPr/>
            </p:nvSpPr>
            <p:spPr>
              <a:xfrm>
                <a:off x="1727422" y="3293491"/>
                <a:ext cx="80647" cy="80647"/>
              </a:xfrm>
              <a:custGeom>
                <a:avLst/>
                <a:gdLst>
                  <a:gd name="connsiteX0" fmla="*/ 40324 w 80647"/>
                  <a:gd name="connsiteY0" fmla="*/ 80648 h 80647"/>
                  <a:gd name="connsiteX1" fmla="*/ 0 w 80647"/>
                  <a:gd name="connsiteY1" fmla="*/ 40324 h 80647"/>
                  <a:gd name="connsiteX2" fmla="*/ 40324 w 80647"/>
                  <a:gd name="connsiteY2" fmla="*/ 0 h 80647"/>
                  <a:gd name="connsiteX3" fmla="*/ 80648 w 80647"/>
                  <a:gd name="connsiteY3" fmla="*/ 40324 h 80647"/>
                  <a:gd name="connsiteX4" fmla="*/ 40324 w 80647"/>
                  <a:gd name="connsiteY4" fmla="*/ 80648 h 80647"/>
                  <a:gd name="connsiteX5" fmla="*/ 40324 w 80647"/>
                  <a:gd name="connsiteY5" fmla="*/ 24074 h 80647"/>
                  <a:gd name="connsiteX6" fmla="*/ 24074 w 80647"/>
                  <a:gd name="connsiteY6" fmla="*/ 40324 h 80647"/>
                  <a:gd name="connsiteX7" fmla="*/ 40324 w 80647"/>
                  <a:gd name="connsiteY7" fmla="*/ 56574 h 80647"/>
                  <a:gd name="connsiteX8" fmla="*/ 56574 w 80647"/>
                  <a:gd name="connsiteY8" fmla="*/ 40324 h 80647"/>
                  <a:gd name="connsiteX9" fmla="*/ 40324 w 80647"/>
                  <a:gd name="connsiteY9" fmla="*/ 24074 h 8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47" h="80647">
                    <a:moveTo>
                      <a:pt x="40324" y="80648"/>
                    </a:moveTo>
                    <a:cubicBezTo>
                      <a:pt x="18106" y="80648"/>
                      <a:pt x="0" y="62542"/>
                      <a:pt x="0" y="40324"/>
                    </a:cubicBezTo>
                    <a:cubicBezTo>
                      <a:pt x="0" y="18106"/>
                      <a:pt x="18106" y="0"/>
                      <a:pt x="40324" y="0"/>
                    </a:cubicBezTo>
                    <a:cubicBezTo>
                      <a:pt x="62542" y="0"/>
                      <a:pt x="80648" y="18106"/>
                      <a:pt x="80648" y="40324"/>
                    </a:cubicBezTo>
                    <a:cubicBezTo>
                      <a:pt x="80648" y="62592"/>
                      <a:pt x="62592" y="80648"/>
                      <a:pt x="40324" y="80648"/>
                    </a:cubicBezTo>
                    <a:close/>
                    <a:moveTo>
                      <a:pt x="40324" y="24074"/>
                    </a:moveTo>
                    <a:cubicBezTo>
                      <a:pt x="31346" y="24074"/>
                      <a:pt x="24074" y="31346"/>
                      <a:pt x="24074" y="40324"/>
                    </a:cubicBezTo>
                    <a:cubicBezTo>
                      <a:pt x="24074" y="49301"/>
                      <a:pt x="31346" y="56574"/>
                      <a:pt x="40324" y="56574"/>
                    </a:cubicBezTo>
                    <a:cubicBezTo>
                      <a:pt x="49301" y="56574"/>
                      <a:pt x="56574" y="49251"/>
                      <a:pt x="56574" y="40324"/>
                    </a:cubicBezTo>
                    <a:cubicBezTo>
                      <a:pt x="56574" y="31396"/>
                      <a:pt x="49301" y="24074"/>
                      <a:pt x="40324" y="24074"/>
                    </a:cubicBezTo>
                    <a:close/>
                  </a:path>
                </a:pathLst>
              </a:custGeom>
              <a:solidFill>
                <a:srgbClr val="333333"/>
              </a:solidFill>
              <a:ln w="499" cap="flat">
                <a:noFill/>
                <a:prstDash val="solid"/>
                <a:miter/>
              </a:ln>
            </p:spPr>
            <p:txBody>
              <a:bodyPr rtlCol="0" anchor="ctr"/>
              <a:lstStyle/>
              <a:p>
                <a:endParaRPr lang="fr-FR"/>
              </a:p>
            </p:txBody>
          </p:sp>
        </p:grpSp>
      </p:grpSp>
      <p:sp>
        <p:nvSpPr>
          <p:cNvPr id="171" name="TextBox 2">
            <a:extLst>
              <a:ext uri="{FF2B5EF4-FFF2-40B4-BE49-F238E27FC236}">
                <a16:creationId xmlns:a16="http://schemas.microsoft.com/office/drawing/2014/main" id="{C13BC2B9-D14E-22C3-CD03-7AC228F17B32}"/>
              </a:ext>
            </a:extLst>
          </p:cNvPr>
          <p:cNvSpPr txBox="1"/>
          <p:nvPr/>
        </p:nvSpPr>
        <p:spPr>
          <a:xfrm>
            <a:off x="3428970" y="3297333"/>
            <a:ext cx="1553172" cy="203389"/>
          </a:xfrm>
          <a:prstGeom prst="roundRect">
            <a:avLst>
              <a:gd name="adj" fmla="val 7669"/>
            </a:avLst>
          </a:prstGeom>
          <a:solidFill>
            <a:schemeClr val="tx2"/>
          </a:solidFill>
          <a:ln>
            <a:no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a:solidFill>
                  <a:schemeClr val="bg1"/>
                </a:solidFill>
              </a:rPr>
              <a:t>TIERS ACCOMPAGNATEUR</a:t>
            </a:r>
          </a:p>
        </p:txBody>
      </p:sp>
      <p:grpSp>
        <p:nvGrpSpPr>
          <p:cNvPr id="181" name="Groupe 180">
            <a:extLst>
              <a:ext uri="{FF2B5EF4-FFF2-40B4-BE49-F238E27FC236}">
                <a16:creationId xmlns:a16="http://schemas.microsoft.com/office/drawing/2014/main" id="{E581B25C-74A1-BF2B-46B7-AB856A3001F2}"/>
              </a:ext>
            </a:extLst>
          </p:cNvPr>
          <p:cNvGrpSpPr/>
          <p:nvPr/>
        </p:nvGrpSpPr>
        <p:grpSpPr>
          <a:xfrm>
            <a:off x="3335018" y="3297333"/>
            <a:ext cx="238378" cy="238380"/>
            <a:chOff x="-2561970" y="5613309"/>
            <a:chExt cx="3491774" cy="3491808"/>
          </a:xfrm>
        </p:grpSpPr>
        <p:grpSp>
          <p:nvGrpSpPr>
            <p:cNvPr id="187" name="Graphique 137">
              <a:extLst>
                <a:ext uri="{FF2B5EF4-FFF2-40B4-BE49-F238E27FC236}">
                  <a16:creationId xmlns:a16="http://schemas.microsoft.com/office/drawing/2014/main" id="{8C48BC1E-51A3-1D63-C10B-7CD85C9ED238}"/>
                </a:ext>
              </a:extLst>
            </p:cNvPr>
            <p:cNvGrpSpPr/>
            <p:nvPr/>
          </p:nvGrpSpPr>
          <p:grpSpPr>
            <a:xfrm>
              <a:off x="-2116522" y="5890729"/>
              <a:ext cx="2121406" cy="2121407"/>
              <a:chOff x="-2116524" y="5890732"/>
              <a:chExt cx="2121408" cy="2121408"/>
            </a:xfrm>
          </p:grpSpPr>
          <p:sp>
            <p:nvSpPr>
              <p:cNvPr id="194" name="Forme libre 318">
                <a:extLst>
                  <a:ext uri="{FF2B5EF4-FFF2-40B4-BE49-F238E27FC236}">
                    <a16:creationId xmlns:a16="http://schemas.microsoft.com/office/drawing/2014/main" id="{B424ACA5-D571-C3F8-1C50-4F74B0FA5180}"/>
                  </a:ext>
                </a:extLst>
              </p:cNvPr>
              <p:cNvSpPr/>
              <p:nvPr/>
            </p:nvSpPr>
            <p:spPr>
              <a:xfrm>
                <a:off x="-2116524" y="5890732"/>
                <a:ext cx="2121408" cy="2121408"/>
              </a:xfrm>
              <a:custGeom>
                <a:avLst/>
                <a:gdLst>
                  <a:gd name="connsiteX0" fmla="*/ 2121408 w 2121408"/>
                  <a:gd name="connsiteY0" fmla="*/ 1060704 h 2121408"/>
                  <a:gd name="connsiteX1" fmla="*/ 1060704 w 2121408"/>
                  <a:gd name="connsiteY1" fmla="*/ 2121408 h 2121408"/>
                  <a:gd name="connsiteX2" fmla="*/ 0 w 2121408"/>
                  <a:gd name="connsiteY2" fmla="*/ 1060704 h 2121408"/>
                  <a:gd name="connsiteX3" fmla="*/ 1060704 w 2121408"/>
                  <a:gd name="connsiteY3" fmla="*/ 0 h 2121408"/>
                  <a:gd name="connsiteX4" fmla="*/ 2121408 w 2121408"/>
                  <a:gd name="connsiteY4" fmla="*/ 1060704 h 212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408" h="2121408">
                    <a:moveTo>
                      <a:pt x="2121408" y="1060704"/>
                    </a:moveTo>
                    <a:cubicBezTo>
                      <a:pt x="2121408" y="1646515"/>
                      <a:pt x="1646515" y="2121408"/>
                      <a:pt x="1060704" y="2121408"/>
                    </a:cubicBezTo>
                    <a:cubicBezTo>
                      <a:pt x="474893" y="2121408"/>
                      <a:pt x="0" y="1646514"/>
                      <a:pt x="0" y="1060704"/>
                    </a:cubicBezTo>
                    <a:cubicBezTo>
                      <a:pt x="0" y="474893"/>
                      <a:pt x="474893" y="0"/>
                      <a:pt x="1060704" y="0"/>
                    </a:cubicBezTo>
                    <a:cubicBezTo>
                      <a:pt x="1646515" y="0"/>
                      <a:pt x="2121408" y="474893"/>
                      <a:pt x="2121408" y="1060704"/>
                    </a:cubicBezTo>
                    <a:close/>
                  </a:path>
                </a:pathLst>
              </a:custGeom>
              <a:solidFill>
                <a:schemeClr val="accent1"/>
              </a:solidFill>
              <a:ln w="9525" cap="flat">
                <a:noFill/>
                <a:prstDash val="solid"/>
                <a:miter/>
              </a:ln>
            </p:spPr>
            <p:txBody>
              <a:bodyPr rtlCol="0" anchor="ctr"/>
              <a:lstStyle/>
              <a:p>
                <a:endParaRPr lang="fr-FR"/>
              </a:p>
            </p:txBody>
          </p:sp>
          <p:grpSp>
            <p:nvGrpSpPr>
              <p:cNvPr id="195" name="Graphique 137">
                <a:extLst>
                  <a:ext uri="{FF2B5EF4-FFF2-40B4-BE49-F238E27FC236}">
                    <a16:creationId xmlns:a16="http://schemas.microsoft.com/office/drawing/2014/main" id="{7463BB80-0F77-496A-A545-BA0F009C2EB2}"/>
                  </a:ext>
                </a:extLst>
              </p:cNvPr>
              <p:cNvGrpSpPr/>
              <p:nvPr/>
            </p:nvGrpSpPr>
            <p:grpSpPr>
              <a:xfrm>
                <a:off x="-1763699" y="6278495"/>
                <a:ext cx="1409665" cy="1733625"/>
                <a:chOff x="-1763699" y="6278495"/>
                <a:chExt cx="1409665" cy="1733625"/>
              </a:xfrm>
            </p:grpSpPr>
            <p:grpSp>
              <p:nvGrpSpPr>
                <p:cNvPr id="196" name="Graphique 137">
                  <a:extLst>
                    <a:ext uri="{FF2B5EF4-FFF2-40B4-BE49-F238E27FC236}">
                      <a16:creationId xmlns:a16="http://schemas.microsoft.com/office/drawing/2014/main" id="{D46B2CF3-383C-7658-6523-83D687338F9C}"/>
                    </a:ext>
                  </a:extLst>
                </p:cNvPr>
                <p:cNvGrpSpPr/>
                <p:nvPr/>
              </p:nvGrpSpPr>
              <p:grpSpPr>
                <a:xfrm>
                  <a:off x="-1763699" y="7148803"/>
                  <a:ext cx="1409665" cy="863317"/>
                  <a:chOff x="-1763699" y="7148803"/>
                  <a:chExt cx="1409665" cy="863317"/>
                </a:xfrm>
              </p:grpSpPr>
              <p:sp>
                <p:nvSpPr>
                  <p:cNvPr id="200" name="Forme libre 324">
                    <a:extLst>
                      <a:ext uri="{FF2B5EF4-FFF2-40B4-BE49-F238E27FC236}">
                        <a16:creationId xmlns:a16="http://schemas.microsoft.com/office/drawing/2014/main" id="{617FB79B-ABCF-9122-0924-7077B2D3FEC2}"/>
                      </a:ext>
                    </a:extLst>
                  </p:cNvPr>
                  <p:cNvSpPr/>
                  <p:nvPr/>
                </p:nvSpPr>
                <p:spPr>
                  <a:xfrm>
                    <a:off x="-1302575" y="7148803"/>
                    <a:ext cx="481016" cy="534062"/>
                  </a:xfrm>
                  <a:custGeom>
                    <a:avLst/>
                    <a:gdLst>
                      <a:gd name="connsiteX0" fmla="*/ 473803 w 481016"/>
                      <a:gd name="connsiteY0" fmla="*/ 297485 h 534062"/>
                      <a:gd name="connsiteX1" fmla="*/ 426940 w 481016"/>
                      <a:gd name="connsiteY1" fmla="*/ 244640 h 534062"/>
                      <a:gd name="connsiteX2" fmla="*/ 425911 w 481016"/>
                      <a:gd name="connsiteY2" fmla="*/ 0 h 534062"/>
                      <a:gd name="connsiteX3" fmla="*/ 52131 w 481016"/>
                      <a:gd name="connsiteY3" fmla="*/ 1572 h 534062"/>
                      <a:gd name="connsiteX4" fmla="*/ 53160 w 481016"/>
                      <a:gd name="connsiteY4" fmla="*/ 246212 h 534062"/>
                      <a:gd name="connsiteX5" fmla="*/ 6744 w 481016"/>
                      <a:gd name="connsiteY5" fmla="*/ 299447 h 534062"/>
                      <a:gd name="connsiteX6" fmla="*/ 241269 w 481016"/>
                      <a:gd name="connsiteY6" fmla="*/ 534057 h 534062"/>
                      <a:gd name="connsiteX7" fmla="*/ 473803 w 481016"/>
                      <a:gd name="connsiteY7" fmla="*/ 297485 h 534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1016" h="534062">
                        <a:moveTo>
                          <a:pt x="473803" y="297485"/>
                        </a:moveTo>
                        <a:cubicBezTo>
                          <a:pt x="447123" y="294132"/>
                          <a:pt x="427054" y="271529"/>
                          <a:pt x="426940" y="244640"/>
                        </a:cubicBezTo>
                        <a:lnTo>
                          <a:pt x="425911" y="0"/>
                        </a:lnTo>
                        <a:lnTo>
                          <a:pt x="52131" y="1572"/>
                        </a:lnTo>
                        <a:lnTo>
                          <a:pt x="53160" y="246212"/>
                        </a:lnTo>
                        <a:cubicBezTo>
                          <a:pt x="53274" y="273101"/>
                          <a:pt x="33405" y="295875"/>
                          <a:pt x="6744" y="299447"/>
                        </a:cubicBezTo>
                        <a:cubicBezTo>
                          <a:pt x="6744" y="299447"/>
                          <a:pt x="-62274" y="535334"/>
                          <a:pt x="241269" y="534057"/>
                        </a:cubicBezTo>
                        <a:cubicBezTo>
                          <a:pt x="544812" y="532790"/>
                          <a:pt x="473803" y="297485"/>
                          <a:pt x="473803" y="297485"/>
                        </a:cubicBezTo>
                        <a:close/>
                      </a:path>
                    </a:pathLst>
                  </a:custGeom>
                  <a:solidFill>
                    <a:srgbClr val="FFCBBE"/>
                  </a:solidFill>
                  <a:ln w="9525" cap="flat">
                    <a:noFill/>
                    <a:prstDash val="solid"/>
                    <a:miter/>
                  </a:ln>
                </p:spPr>
                <p:txBody>
                  <a:bodyPr rtlCol="0" anchor="ctr"/>
                  <a:lstStyle/>
                  <a:p>
                    <a:endParaRPr lang="fr-FR"/>
                  </a:p>
                </p:txBody>
              </p:sp>
              <p:sp>
                <p:nvSpPr>
                  <p:cNvPr id="203" name="Forme libre 325">
                    <a:extLst>
                      <a:ext uri="{FF2B5EF4-FFF2-40B4-BE49-F238E27FC236}">
                        <a16:creationId xmlns:a16="http://schemas.microsoft.com/office/drawing/2014/main" id="{2FDC0F5A-0144-63F0-3C2C-C5B567850B27}"/>
                      </a:ext>
                    </a:extLst>
                  </p:cNvPr>
                  <p:cNvSpPr/>
                  <p:nvPr/>
                </p:nvSpPr>
                <p:spPr>
                  <a:xfrm>
                    <a:off x="-1763699" y="7446279"/>
                    <a:ext cx="1409665" cy="565841"/>
                  </a:xfrm>
                  <a:custGeom>
                    <a:avLst/>
                    <a:gdLst>
                      <a:gd name="connsiteX0" fmla="*/ 1261844 w 1409665"/>
                      <a:gd name="connsiteY0" fmla="*/ 71542 h 565841"/>
                      <a:gd name="connsiteX1" fmla="*/ 934936 w 1409665"/>
                      <a:gd name="connsiteY1" fmla="*/ 0 h 565841"/>
                      <a:gd name="connsiteX2" fmla="*/ 934460 w 1409665"/>
                      <a:gd name="connsiteY2" fmla="*/ 590 h 565841"/>
                      <a:gd name="connsiteX3" fmla="*/ 467878 w 1409665"/>
                      <a:gd name="connsiteY3" fmla="*/ 1962 h 565841"/>
                      <a:gd name="connsiteX4" fmla="*/ 141580 w 1409665"/>
                      <a:gd name="connsiteY4" fmla="*/ 76257 h 565841"/>
                      <a:gd name="connsiteX5" fmla="*/ 0 w 1409665"/>
                      <a:gd name="connsiteY5" fmla="*/ 295104 h 565841"/>
                      <a:gd name="connsiteX6" fmla="*/ 1409633 w 1409665"/>
                      <a:gd name="connsiteY6" fmla="*/ 300571 h 565841"/>
                      <a:gd name="connsiteX7" fmla="*/ 1261844 w 1409665"/>
                      <a:gd name="connsiteY7" fmla="*/ 71542 h 565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9665" h="565841">
                        <a:moveTo>
                          <a:pt x="1261844" y="71542"/>
                        </a:moveTo>
                        <a:cubicBezTo>
                          <a:pt x="1176204" y="33842"/>
                          <a:pt x="1014517" y="9992"/>
                          <a:pt x="934936" y="0"/>
                        </a:cubicBezTo>
                        <a:lnTo>
                          <a:pt x="934460" y="590"/>
                        </a:lnTo>
                        <a:cubicBezTo>
                          <a:pt x="815064" y="149942"/>
                          <a:pt x="588159" y="150609"/>
                          <a:pt x="467878" y="1962"/>
                        </a:cubicBezTo>
                        <a:cubicBezTo>
                          <a:pt x="388372" y="12620"/>
                          <a:pt x="226895" y="37843"/>
                          <a:pt x="141580" y="76257"/>
                        </a:cubicBezTo>
                        <a:cubicBezTo>
                          <a:pt x="52902" y="116214"/>
                          <a:pt x="1848" y="203502"/>
                          <a:pt x="0" y="295104"/>
                        </a:cubicBezTo>
                        <a:cubicBezTo>
                          <a:pt x="400088" y="654253"/>
                          <a:pt x="1007431" y="656082"/>
                          <a:pt x="1409633" y="300571"/>
                        </a:cubicBezTo>
                        <a:cubicBezTo>
                          <a:pt x="1411215" y="199177"/>
                          <a:pt x="1354884" y="112500"/>
                          <a:pt x="1261844" y="71542"/>
                        </a:cubicBezTo>
                        <a:close/>
                      </a:path>
                    </a:pathLst>
                  </a:custGeom>
                  <a:solidFill>
                    <a:schemeClr val="accent4"/>
                  </a:solidFill>
                  <a:ln w="9525" cap="flat">
                    <a:noFill/>
                    <a:prstDash val="solid"/>
                    <a:miter/>
                  </a:ln>
                </p:spPr>
                <p:txBody>
                  <a:bodyPr rtlCol="0" anchor="ctr"/>
                  <a:lstStyle/>
                  <a:p>
                    <a:endParaRPr lang="fr-FR"/>
                  </a:p>
                </p:txBody>
              </p:sp>
            </p:grpSp>
            <p:grpSp>
              <p:nvGrpSpPr>
                <p:cNvPr id="197" name="Graphique 137">
                  <a:extLst>
                    <a:ext uri="{FF2B5EF4-FFF2-40B4-BE49-F238E27FC236}">
                      <a16:creationId xmlns:a16="http://schemas.microsoft.com/office/drawing/2014/main" id="{5B55C695-C6FA-E906-A055-3D7BA5F345D8}"/>
                    </a:ext>
                  </a:extLst>
                </p:cNvPr>
                <p:cNvGrpSpPr/>
                <p:nvPr/>
              </p:nvGrpSpPr>
              <p:grpSpPr>
                <a:xfrm>
                  <a:off x="-1492408" y="6278495"/>
                  <a:ext cx="867576" cy="1014755"/>
                  <a:chOff x="-1492408" y="6278495"/>
                  <a:chExt cx="867576" cy="1014755"/>
                </a:xfrm>
              </p:grpSpPr>
              <p:sp>
                <p:nvSpPr>
                  <p:cNvPr id="198" name="Forme libre 322">
                    <a:extLst>
                      <a:ext uri="{FF2B5EF4-FFF2-40B4-BE49-F238E27FC236}">
                        <a16:creationId xmlns:a16="http://schemas.microsoft.com/office/drawing/2014/main" id="{CD90F19E-A9BA-C18D-F572-BCC10A3C2E3E}"/>
                      </a:ext>
                    </a:extLst>
                  </p:cNvPr>
                  <p:cNvSpPr/>
                  <p:nvPr/>
                </p:nvSpPr>
                <p:spPr>
                  <a:xfrm>
                    <a:off x="-1492398" y="6278495"/>
                    <a:ext cx="867013" cy="518645"/>
                  </a:xfrm>
                  <a:custGeom>
                    <a:avLst/>
                    <a:gdLst>
                      <a:gd name="connsiteX0" fmla="*/ 720557 w 867013"/>
                      <a:gd name="connsiteY0" fmla="*/ 106785 h 518645"/>
                      <a:gd name="connsiteX1" fmla="*/ 613772 w 867013"/>
                      <a:gd name="connsiteY1" fmla="*/ 0 h 518645"/>
                      <a:gd name="connsiteX2" fmla="*/ 258528 w 867013"/>
                      <a:gd name="connsiteY2" fmla="*/ 0 h 518645"/>
                      <a:gd name="connsiteX3" fmla="*/ 0 w 867013"/>
                      <a:gd name="connsiteY3" fmla="*/ 258537 h 518645"/>
                      <a:gd name="connsiteX4" fmla="*/ 0 w 867013"/>
                      <a:gd name="connsiteY4" fmla="*/ 450942 h 518645"/>
                      <a:gd name="connsiteX5" fmla="*/ 88306 w 867013"/>
                      <a:gd name="connsiteY5" fmla="*/ 518646 h 518645"/>
                      <a:gd name="connsiteX6" fmla="*/ 778707 w 867013"/>
                      <a:gd name="connsiteY6" fmla="*/ 518646 h 518645"/>
                      <a:gd name="connsiteX7" fmla="*/ 867013 w 867013"/>
                      <a:gd name="connsiteY7" fmla="*/ 369951 h 518645"/>
                      <a:gd name="connsiteX8" fmla="*/ 867013 w 867013"/>
                      <a:gd name="connsiteY8" fmla="*/ 249650 h 518645"/>
                      <a:gd name="connsiteX9" fmla="*/ 760228 w 867013"/>
                      <a:gd name="connsiteY9" fmla="*/ 142865 h 518645"/>
                      <a:gd name="connsiteX10" fmla="*/ 756628 w 867013"/>
                      <a:gd name="connsiteY10" fmla="*/ 142865 h 518645"/>
                      <a:gd name="connsiteX11" fmla="*/ 720557 w 867013"/>
                      <a:gd name="connsiteY11" fmla="*/ 106785 h 518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67013" h="518645">
                        <a:moveTo>
                          <a:pt x="720557" y="106785"/>
                        </a:moveTo>
                        <a:cubicBezTo>
                          <a:pt x="720557" y="47806"/>
                          <a:pt x="672741" y="0"/>
                          <a:pt x="613772" y="0"/>
                        </a:cubicBezTo>
                        <a:lnTo>
                          <a:pt x="258528" y="0"/>
                        </a:lnTo>
                        <a:cubicBezTo>
                          <a:pt x="115748" y="0"/>
                          <a:pt x="0" y="115748"/>
                          <a:pt x="0" y="258537"/>
                        </a:cubicBezTo>
                        <a:lnTo>
                          <a:pt x="0" y="450942"/>
                        </a:lnTo>
                        <a:lnTo>
                          <a:pt x="88306" y="518646"/>
                        </a:lnTo>
                        <a:lnTo>
                          <a:pt x="778707" y="518646"/>
                        </a:lnTo>
                        <a:lnTo>
                          <a:pt x="867013" y="369951"/>
                        </a:lnTo>
                        <a:lnTo>
                          <a:pt x="867013" y="249650"/>
                        </a:lnTo>
                        <a:cubicBezTo>
                          <a:pt x="867013" y="190671"/>
                          <a:pt x="819207" y="142865"/>
                          <a:pt x="760228" y="142865"/>
                        </a:cubicBezTo>
                        <a:lnTo>
                          <a:pt x="756628" y="142865"/>
                        </a:lnTo>
                        <a:cubicBezTo>
                          <a:pt x="736702" y="142856"/>
                          <a:pt x="720557" y="126711"/>
                          <a:pt x="720557" y="106785"/>
                        </a:cubicBezTo>
                        <a:close/>
                      </a:path>
                    </a:pathLst>
                  </a:custGeom>
                  <a:solidFill>
                    <a:schemeClr val="accent2"/>
                  </a:solidFill>
                  <a:ln w="9525" cap="flat">
                    <a:noFill/>
                    <a:prstDash val="solid"/>
                    <a:miter/>
                  </a:ln>
                </p:spPr>
                <p:txBody>
                  <a:bodyPr rtlCol="0" anchor="ctr"/>
                  <a:lstStyle/>
                  <a:p>
                    <a:endParaRPr lang="fr-FR"/>
                  </a:p>
                </p:txBody>
              </p:sp>
              <p:sp>
                <p:nvSpPr>
                  <p:cNvPr id="199" name="Forme libre 323">
                    <a:extLst>
                      <a:ext uri="{FF2B5EF4-FFF2-40B4-BE49-F238E27FC236}">
                        <a16:creationId xmlns:a16="http://schemas.microsoft.com/office/drawing/2014/main" id="{08F650DF-B84F-CED1-0955-A03E21C87CE8}"/>
                      </a:ext>
                    </a:extLst>
                  </p:cNvPr>
                  <p:cNvSpPr/>
                  <p:nvPr/>
                </p:nvSpPr>
                <p:spPr>
                  <a:xfrm>
                    <a:off x="-1492408" y="6631089"/>
                    <a:ext cx="867576" cy="662161"/>
                  </a:xfrm>
                  <a:custGeom>
                    <a:avLst/>
                    <a:gdLst>
                      <a:gd name="connsiteX0" fmla="*/ 867013 w 867576"/>
                      <a:gd name="connsiteY0" fmla="*/ 17347 h 662161"/>
                      <a:gd name="connsiteX1" fmla="*/ 697602 w 867576"/>
                      <a:gd name="connsiteY1" fmla="*/ 1460 h 662161"/>
                      <a:gd name="connsiteX2" fmla="*/ 492004 w 867576"/>
                      <a:gd name="connsiteY2" fmla="*/ 49170 h 662161"/>
                      <a:gd name="connsiteX3" fmla="*/ 317583 w 867576"/>
                      <a:gd name="connsiteY3" fmla="*/ 98338 h 662161"/>
                      <a:gd name="connsiteX4" fmla="*/ 0 w 867576"/>
                      <a:gd name="connsiteY4" fmla="*/ 98338 h 662161"/>
                      <a:gd name="connsiteX5" fmla="*/ 0 w 867576"/>
                      <a:gd name="connsiteY5" fmla="*/ 251748 h 662161"/>
                      <a:gd name="connsiteX6" fmla="*/ 56217 w 867576"/>
                      <a:gd name="connsiteY6" fmla="*/ 307965 h 662161"/>
                      <a:gd name="connsiteX7" fmla="*/ 74581 w 867576"/>
                      <a:gd name="connsiteY7" fmla="*/ 325043 h 662161"/>
                      <a:gd name="connsiteX8" fmla="*/ 433502 w 867576"/>
                      <a:gd name="connsiteY8" fmla="*/ 662161 h 662161"/>
                      <a:gd name="connsiteX9" fmla="*/ 792013 w 867576"/>
                      <a:gd name="connsiteY9" fmla="*/ 324529 h 662161"/>
                      <a:gd name="connsiteX10" fmla="*/ 809758 w 867576"/>
                      <a:gd name="connsiteY10" fmla="*/ 307965 h 662161"/>
                      <a:gd name="connsiteX11" fmla="*/ 810673 w 867576"/>
                      <a:gd name="connsiteY11" fmla="*/ 307965 h 662161"/>
                      <a:gd name="connsiteX12" fmla="*/ 867575 w 867576"/>
                      <a:gd name="connsiteY12" fmla="*/ 250862 h 662161"/>
                      <a:gd name="connsiteX13" fmla="*/ 867013 w 867576"/>
                      <a:gd name="connsiteY13" fmla="*/ 17347 h 662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576" h="662161">
                        <a:moveTo>
                          <a:pt x="867013" y="17347"/>
                        </a:moveTo>
                        <a:lnTo>
                          <a:pt x="697602" y="1460"/>
                        </a:lnTo>
                        <a:cubicBezTo>
                          <a:pt x="625716" y="-5284"/>
                          <a:pt x="553583" y="11461"/>
                          <a:pt x="492004" y="49170"/>
                        </a:cubicBezTo>
                        <a:cubicBezTo>
                          <a:pt x="439512" y="81327"/>
                          <a:pt x="379143" y="98338"/>
                          <a:pt x="317583" y="98338"/>
                        </a:cubicBezTo>
                        <a:lnTo>
                          <a:pt x="0" y="98338"/>
                        </a:lnTo>
                        <a:lnTo>
                          <a:pt x="0" y="251748"/>
                        </a:lnTo>
                        <a:cubicBezTo>
                          <a:pt x="0" y="282800"/>
                          <a:pt x="25175" y="307965"/>
                          <a:pt x="56217" y="307965"/>
                        </a:cubicBezTo>
                        <a:cubicBezTo>
                          <a:pt x="65865" y="307965"/>
                          <a:pt x="73981" y="315404"/>
                          <a:pt x="74581" y="325043"/>
                        </a:cubicBezTo>
                        <a:cubicBezTo>
                          <a:pt x="86249" y="513171"/>
                          <a:pt x="242440" y="662161"/>
                          <a:pt x="433502" y="662161"/>
                        </a:cubicBezTo>
                        <a:cubicBezTo>
                          <a:pt x="624745" y="662161"/>
                          <a:pt x="781041" y="512904"/>
                          <a:pt x="792013" y="324529"/>
                        </a:cubicBezTo>
                        <a:cubicBezTo>
                          <a:pt x="792556" y="315185"/>
                          <a:pt x="800395" y="307965"/>
                          <a:pt x="809758" y="307965"/>
                        </a:cubicBezTo>
                        <a:lnTo>
                          <a:pt x="810673" y="307965"/>
                        </a:lnTo>
                        <a:cubicBezTo>
                          <a:pt x="842248" y="307965"/>
                          <a:pt x="867785" y="282362"/>
                          <a:pt x="867575" y="250862"/>
                        </a:cubicBezTo>
                        <a:cubicBezTo>
                          <a:pt x="867013" y="166223"/>
                          <a:pt x="867013" y="17347"/>
                          <a:pt x="867013" y="17347"/>
                        </a:cubicBezTo>
                        <a:close/>
                      </a:path>
                    </a:pathLst>
                  </a:custGeom>
                  <a:solidFill>
                    <a:srgbClr val="FFDDCE"/>
                  </a:solidFill>
                  <a:ln w="9525" cap="flat">
                    <a:noFill/>
                    <a:prstDash val="solid"/>
                    <a:miter/>
                  </a:ln>
                </p:spPr>
                <p:txBody>
                  <a:bodyPr rtlCol="0" anchor="ctr"/>
                  <a:lstStyle/>
                  <a:p>
                    <a:endParaRPr lang="fr-FR"/>
                  </a:p>
                </p:txBody>
              </p:sp>
            </p:grpSp>
          </p:grpSp>
        </p:grpSp>
        <p:grpSp>
          <p:nvGrpSpPr>
            <p:cNvPr id="183" name="Graphique 69">
              <a:extLst>
                <a:ext uri="{FF2B5EF4-FFF2-40B4-BE49-F238E27FC236}">
                  <a16:creationId xmlns:a16="http://schemas.microsoft.com/office/drawing/2014/main" id="{D5B3A1B5-D5FE-2DE0-B0C8-1F9D33428CC5}"/>
                </a:ext>
              </a:extLst>
            </p:cNvPr>
            <p:cNvGrpSpPr/>
            <p:nvPr/>
          </p:nvGrpSpPr>
          <p:grpSpPr>
            <a:xfrm rot="17100000">
              <a:off x="-2561987" y="5613326"/>
              <a:ext cx="3491808" cy="3491774"/>
              <a:chOff x="-24543" y="1313609"/>
              <a:chExt cx="1008007" cy="1007998"/>
            </a:xfrm>
          </p:grpSpPr>
          <p:sp>
            <p:nvSpPr>
              <p:cNvPr id="184" name="Forme libre 308">
                <a:extLst>
                  <a:ext uri="{FF2B5EF4-FFF2-40B4-BE49-F238E27FC236}">
                    <a16:creationId xmlns:a16="http://schemas.microsoft.com/office/drawing/2014/main" id="{E70BB81E-50DE-B7CB-042D-8CEBE5689118}"/>
                  </a:ext>
                </a:extLst>
              </p:cNvPr>
              <p:cNvSpPr/>
              <p:nvPr/>
            </p:nvSpPr>
            <p:spPr>
              <a:xfrm>
                <a:off x="-24543" y="1313609"/>
                <a:ext cx="1008007" cy="1007998"/>
              </a:xfrm>
              <a:custGeom>
                <a:avLst/>
                <a:gdLst>
                  <a:gd name="connsiteX0" fmla="*/ 868965 w 1008007"/>
                  <a:gd name="connsiteY0" fmla="*/ 408237 h 1007998"/>
                  <a:gd name="connsiteX1" fmla="*/ 790115 w 1008007"/>
                  <a:gd name="connsiteY1" fmla="*/ 598575 h 1007998"/>
                  <a:gd name="connsiteX2" fmla="*/ 778993 w 1008007"/>
                  <a:gd name="connsiteY2" fmla="*/ 603202 h 1007998"/>
                  <a:gd name="connsiteX3" fmla="*/ 767851 w 1008007"/>
                  <a:gd name="connsiteY3" fmla="*/ 598575 h 1007998"/>
                  <a:gd name="connsiteX4" fmla="*/ 767851 w 1008007"/>
                  <a:gd name="connsiteY4" fmla="*/ 576304 h 1007998"/>
                  <a:gd name="connsiteX5" fmla="*/ 837453 w 1008007"/>
                  <a:gd name="connsiteY5" fmla="*/ 408237 h 1007998"/>
                  <a:gd name="connsiteX6" fmla="*/ 767851 w 1008007"/>
                  <a:gd name="connsiteY6" fmla="*/ 240153 h 1007998"/>
                  <a:gd name="connsiteX7" fmla="*/ 767851 w 1008007"/>
                  <a:gd name="connsiteY7" fmla="*/ 217882 h 1007998"/>
                  <a:gd name="connsiteX8" fmla="*/ 790115 w 1008007"/>
                  <a:gd name="connsiteY8" fmla="*/ 217882 h 1007998"/>
                  <a:gd name="connsiteX9" fmla="*/ 868965 w 1008007"/>
                  <a:gd name="connsiteY9" fmla="*/ 408237 h 1007998"/>
                  <a:gd name="connsiteX10" fmla="*/ 815440 w 1008007"/>
                  <a:gd name="connsiteY10" fmla="*/ 623900 h 1007998"/>
                  <a:gd name="connsiteX11" fmla="*/ 904764 w 1008007"/>
                  <a:gd name="connsiteY11" fmla="*/ 408237 h 1007998"/>
                  <a:gd name="connsiteX12" fmla="*/ 815440 w 1008007"/>
                  <a:gd name="connsiteY12" fmla="*/ 192579 h 1007998"/>
                  <a:gd name="connsiteX13" fmla="*/ 599759 w 1008007"/>
                  <a:gd name="connsiteY13" fmla="*/ 103237 h 1007998"/>
                  <a:gd name="connsiteX14" fmla="*/ 384099 w 1008007"/>
                  <a:gd name="connsiteY14" fmla="*/ 192579 h 1007998"/>
                  <a:gd name="connsiteX15" fmla="*/ 294775 w 1008007"/>
                  <a:gd name="connsiteY15" fmla="*/ 408237 h 1007998"/>
                  <a:gd name="connsiteX16" fmla="*/ 384099 w 1008007"/>
                  <a:gd name="connsiteY16" fmla="*/ 623900 h 1007998"/>
                  <a:gd name="connsiteX17" fmla="*/ 599759 w 1008007"/>
                  <a:gd name="connsiteY17" fmla="*/ 713218 h 1007998"/>
                  <a:gd name="connsiteX18" fmla="*/ 815440 w 1008007"/>
                  <a:gd name="connsiteY18" fmla="*/ 623900 h 1007998"/>
                  <a:gd name="connsiteX19" fmla="*/ 837713 w 1008007"/>
                  <a:gd name="connsiteY19" fmla="*/ 170288 h 1007998"/>
                  <a:gd name="connsiteX20" fmla="*/ 599759 w 1008007"/>
                  <a:gd name="connsiteY20" fmla="*/ 71739 h 1007998"/>
                  <a:gd name="connsiteX21" fmla="*/ 361834 w 1008007"/>
                  <a:gd name="connsiteY21" fmla="*/ 170288 h 1007998"/>
                  <a:gd name="connsiteX22" fmla="*/ 263270 w 1008007"/>
                  <a:gd name="connsiteY22" fmla="*/ 408239 h 1007998"/>
                  <a:gd name="connsiteX23" fmla="*/ 361834 w 1008007"/>
                  <a:gd name="connsiteY23" fmla="*/ 646173 h 1007998"/>
                  <a:gd name="connsiteX24" fmla="*/ 599759 w 1008007"/>
                  <a:gd name="connsiteY24" fmla="*/ 744725 h 1007998"/>
                  <a:gd name="connsiteX25" fmla="*/ 837713 w 1008007"/>
                  <a:gd name="connsiteY25" fmla="*/ 646173 h 1007998"/>
                  <a:gd name="connsiteX26" fmla="*/ 936266 w 1008007"/>
                  <a:gd name="connsiteY26" fmla="*/ 408239 h 1007998"/>
                  <a:gd name="connsiteX27" fmla="*/ 837713 w 1008007"/>
                  <a:gd name="connsiteY27" fmla="*/ 170288 h 1007998"/>
                  <a:gd name="connsiteX28" fmla="*/ 866285 w 1008007"/>
                  <a:gd name="connsiteY28" fmla="*/ 674743 h 1007998"/>
                  <a:gd name="connsiteX29" fmla="*/ 866285 w 1008007"/>
                  <a:gd name="connsiteY29" fmla="*/ 141714 h 1007998"/>
                  <a:gd name="connsiteX30" fmla="*/ 599759 w 1008007"/>
                  <a:gd name="connsiteY30" fmla="*/ 31487 h 1007998"/>
                  <a:gd name="connsiteX31" fmla="*/ 333262 w 1008007"/>
                  <a:gd name="connsiteY31" fmla="*/ 141714 h 1007998"/>
                  <a:gd name="connsiteX32" fmla="*/ 222852 w 1008007"/>
                  <a:gd name="connsiteY32" fmla="*/ 408237 h 1007998"/>
                  <a:gd name="connsiteX33" fmla="*/ 333262 w 1008007"/>
                  <a:gd name="connsiteY33" fmla="*/ 674743 h 1007998"/>
                  <a:gd name="connsiteX34" fmla="*/ 866285 w 1008007"/>
                  <a:gd name="connsiteY34" fmla="*/ 674743 h 1007998"/>
                  <a:gd name="connsiteX35" fmla="*/ 246137 w 1008007"/>
                  <a:gd name="connsiteY35" fmla="*/ 815086 h 1007998"/>
                  <a:gd name="connsiteX36" fmla="*/ 192917 w 1008007"/>
                  <a:gd name="connsiteY36" fmla="*/ 761858 h 1007998"/>
                  <a:gd name="connsiteX37" fmla="*/ 216647 w 1008007"/>
                  <a:gd name="connsiteY37" fmla="*/ 738130 h 1007998"/>
                  <a:gd name="connsiteX38" fmla="*/ 269867 w 1008007"/>
                  <a:gd name="connsiteY38" fmla="*/ 791354 h 1007998"/>
                  <a:gd name="connsiteX39" fmla="*/ 91246 w 1008007"/>
                  <a:gd name="connsiteY39" fmla="*/ 969975 h 1007998"/>
                  <a:gd name="connsiteX40" fmla="*/ 38026 w 1008007"/>
                  <a:gd name="connsiteY40" fmla="*/ 916751 h 1007998"/>
                  <a:gd name="connsiteX41" fmla="*/ 170644 w 1008007"/>
                  <a:gd name="connsiteY41" fmla="*/ 784151 h 1007998"/>
                  <a:gd name="connsiteX42" fmla="*/ 223872 w 1008007"/>
                  <a:gd name="connsiteY42" fmla="*/ 837357 h 1007998"/>
                  <a:gd name="connsiteX43" fmla="*/ 888576 w 1008007"/>
                  <a:gd name="connsiteY43" fmla="*/ 119425 h 1007998"/>
                  <a:gd name="connsiteX44" fmla="*/ 310961 w 1008007"/>
                  <a:gd name="connsiteY44" fmla="*/ 119425 h 1007998"/>
                  <a:gd name="connsiteX45" fmla="*/ 191340 w 1008007"/>
                  <a:gd name="connsiteY45" fmla="*/ 408237 h 1007998"/>
                  <a:gd name="connsiteX46" fmla="*/ 300062 w 1008007"/>
                  <a:gd name="connsiteY46" fmla="*/ 685650 h 1007998"/>
                  <a:gd name="connsiteX47" fmla="*/ 254394 w 1008007"/>
                  <a:gd name="connsiteY47" fmla="*/ 731334 h 1007998"/>
                  <a:gd name="connsiteX48" fmla="*/ 227788 w 1008007"/>
                  <a:gd name="connsiteY48" fmla="*/ 704712 h 1007998"/>
                  <a:gd name="connsiteX49" fmla="*/ 205498 w 1008007"/>
                  <a:gd name="connsiteY49" fmla="*/ 704712 h 1007998"/>
                  <a:gd name="connsiteX50" fmla="*/ 4602 w 1008007"/>
                  <a:gd name="connsiteY50" fmla="*/ 905604 h 1007998"/>
                  <a:gd name="connsiteX51" fmla="*/ 0 w 1008007"/>
                  <a:gd name="connsiteY51" fmla="*/ 916749 h 1007998"/>
                  <a:gd name="connsiteX52" fmla="*/ 4602 w 1008007"/>
                  <a:gd name="connsiteY52" fmla="*/ 927894 h 1007998"/>
                  <a:gd name="connsiteX53" fmla="*/ 80103 w 1008007"/>
                  <a:gd name="connsiteY53" fmla="*/ 1003389 h 1007998"/>
                  <a:gd name="connsiteX54" fmla="*/ 91244 w 1008007"/>
                  <a:gd name="connsiteY54" fmla="*/ 1007999 h 1007998"/>
                  <a:gd name="connsiteX55" fmla="*/ 102395 w 1008007"/>
                  <a:gd name="connsiteY55" fmla="*/ 1003389 h 1007998"/>
                  <a:gd name="connsiteX56" fmla="*/ 303289 w 1008007"/>
                  <a:gd name="connsiteY56" fmla="*/ 802497 h 1007998"/>
                  <a:gd name="connsiteX57" fmla="*/ 307899 w 1008007"/>
                  <a:gd name="connsiteY57" fmla="*/ 791352 h 1007998"/>
                  <a:gd name="connsiteX58" fmla="*/ 303289 w 1008007"/>
                  <a:gd name="connsiteY58" fmla="*/ 780209 h 1007998"/>
                  <a:gd name="connsiteX59" fmla="*/ 276684 w 1008007"/>
                  <a:gd name="connsiteY59" fmla="*/ 753603 h 1007998"/>
                  <a:gd name="connsiteX60" fmla="*/ 322343 w 1008007"/>
                  <a:gd name="connsiteY60" fmla="*/ 707941 h 1007998"/>
                  <a:gd name="connsiteX61" fmla="*/ 599777 w 1008007"/>
                  <a:gd name="connsiteY61" fmla="*/ 816460 h 1007998"/>
                  <a:gd name="connsiteX62" fmla="*/ 888576 w 1008007"/>
                  <a:gd name="connsiteY62" fmla="*/ 697032 h 1007998"/>
                  <a:gd name="connsiteX63" fmla="*/ 888576 w 1008007"/>
                  <a:gd name="connsiteY63" fmla="*/ 119425 h 10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008007" h="1007998">
                    <a:moveTo>
                      <a:pt x="868965" y="408237"/>
                    </a:moveTo>
                    <a:cubicBezTo>
                      <a:pt x="868965" y="480131"/>
                      <a:pt x="840958" y="547734"/>
                      <a:pt x="790115" y="598575"/>
                    </a:cubicBezTo>
                    <a:cubicBezTo>
                      <a:pt x="787045" y="601670"/>
                      <a:pt x="783010" y="603202"/>
                      <a:pt x="778993" y="603202"/>
                    </a:cubicBezTo>
                    <a:cubicBezTo>
                      <a:pt x="774958" y="603202"/>
                      <a:pt x="770912" y="601670"/>
                      <a:pt x="767851" y="598575"/>
                    </a:cubicBezTo>
                    <a:cubicBezTo>
                      <a:pt x="761682" y="592433"/>
                      <a:pt x="761702" y="582449"/>
                      <a:pt x="767851" y="576304"/>
                    </a:cubicBezTo>
                    <a:cubicBezTo>
                      <a:pt x="812742" y="531411"/>
                      <a:pt x="837453" y="471725"/>
                      <a:pt x="837453" y="408237"/>
                    </a:cubicBezTo>
                    <a:cubicBezTo>
                      <a:pt x="837453" y="344733"/>
                      <a:pt x="812740" y="285048"/>
                      <a:pt x="767851" y="240153"/>
                    </a:cubicBezTo>
                    <a:cubicBezTo>
                      <a:pt x="761682" y="234008"/>
                      <a:pt x="761702" y="224024"/>
                      <a:pt x="767851" y="217882"/>
                    </a:cubicBezTo>
                    <a:cubicBezTo>
                      <a:pt x="773993" y="211719"/>
                      <a:pt x="783975" y="211737"/>
                      <a:pt x="790115" y="217882"/>
                    </a:cubicBezTo>
                    <a:cubicBezTo>
                      <a:pt x="840960" y="268728"/>
                      <a:pt x="868965" y="336326"/>
                      <a:pt x="868965" y="408237"/>
                    </a:cubicBezTo>
                    <a:close/>
                    <a:moveTo>
                      <a:pt x="815440" y="623900"/>
                    </a:moveTo>
                    <a:cubicBezTo>
                      <a:pt x="873037" y="566281"/>
                      <a:pt x="904764" y="489701"/>
                      <a:pt x="904764" y="408237"/>
                    </a:cubicBezTo>
                    <a:cubicBezTo>
                      <a:pt x="904764" y="326756"/>
                      <a:pt x="873039" y="250178"/>
                      <a:pt x="815440" y="192579"/>
                    </a:cubicBezTo>
                    <a:cubicBezTo>
                      <a:pt x="757823" y="134958"/>
                      <a:pt x="681245" y="103237"/>
                      <a:pt x="599759" y="103237"/>
                    </a:cubicBezTo>
                    <a:cubicBezTo>
                      <a:pt x="518292" y="103237"/>
                      <a:pt x="441714" y="134958"/>
                      <a:pt x="384099" y="192579"/>
                    </a:cubicBezTo>
                    <a:cubicBezTo>
                      <a:pt x="326502" y="250176"/>
                      <a:pt x="294775" y="326756"/>
                      <a:pt x="294775" y="408237"/>
                    </a:cubicBezTo>
                    <a:cubicBezTo>
                      <a:pt x="294775" y="489701"/>
                      <a:pt x="326502" y="566281"/>
                      <a:pt x="384099" y="623900"/>
                    </a:cubicBezTo>
                    <a:cubicBezTo>
                      <a:pt x="441716" y="681493"/>
                      <a:pt x="518294" y="713218"/>
                      <a:pt x="599759" y="713218"/>
                    </a:cubicBezTo>
                    <a:cubicBezTo>
                      <a:pt x="681245" y="713220"/>
                      <a:pt x="757823" y="681495"/>
                      <a:pt x="815440" y="623900"/>
                    </a:cubicBezTo>
                    <a:close/>
                    <a:moveTo>
                      <a:pt x="837713" y="170288"/>
                    </a:moveTo>
                    <a:cubicBezTo>
                      <a:pt x="774149" y="106744"/>
                      <a:pt x="689649" y="71739"/>
                      <a:pt x="599759" y="71739"/>
                    </a:cubicBezTo>
                    <a:cubicBezTo>
                      <a:pt x="509888" y="71739"/>
                      <a:pt x="425398" y="106744"/>
                      <a:pt x="361834" y="170288"/>
                    </a:cubicBezTo>
                    <a:cubicBezTo>
                      <a:pt x="298262" y="233854"/>
                      <a:pt x="263270" y="318348"/>
                      <a:pt x="263270" y="408239"/>
                    </a:cubicBezTo>
                    <a:cubicBezTo>
                      <a:pt x="263270" y="498113"/>
                      <a:pt x="298262" y="582607"/>
                      <a:pt x="361834" y="646173"/>
                    </a:cubicBezTo>
                    <a:cubicBezTo>
                      <a:pt x="425398" y="709735"/>
                      <a:pt x="509888" y="744725"/>
                      <a:pt x="599759" y="744725"/>
                    </a:cubicBezTo>
                    <a:cubicBezTo>
                      <a:pt x="689649" y="744725"/>
                      <a:pt x="774151" y="709735"/>
                      <a:pt x="837713" y="646173"/>
                    </a:cubicBezTo>
                    <a:cubicBezTo>
                      <a:pt x="901277" y="582607"/>
                      <a:pt x="936266" y="498113"/>
                      <a:pt x="936266" y="408239"/>
                    </a:cubicBezTo>
                    <a:cubicBezTo>
                      <a:pt x="936266" y="318346"/>
                      <a:pt x="901277" y="233852"/>
                      <a:pt x="837713" y="170288"/>
                    </a:cubicBezTo>
                    <a:close/>
                    <a:moveTo>
                      <a:pt x="866285" y="674743"/>
                    </a:moveTo>
                    <a:cubicBezTo>
                      <a:pt x="1013262" y="527786"/>
                      <a:pt x="1013262" y="288671"/>
                      <a:pt x="866285" y="141714"/>
                    </a:cubicBezTo>
                    <a:cubicBezTo>
                      <a:pt x="792814" y="68222"/>
                      <a:pt x="696283" y="31487"/>
                      <a:pt x="599759" y="31487"/>
                    </a:cubicBezTo>
                    <a:cubicBezTo>
                      <a:pt x="503256" y="31487"/>
                      <a:pt x="406722" y="68222"/>
                      <a:pt x="333262" y="141714"/>
                    </a:cubicBezTo>
                    <a:cubicBezTo>
                      <a:pt x="262055" y="212901"/>
                      <a:pt x="222852" y="307557"/>
                      <a:pt x="222852" y="408237"/>
                    </a:cubicBezTo>
                    <a:cubicBezTo>
                      <a:pt x="222852" y="508900"/>
                      <a:pt x="262055" y="603557"/>
                      <a:pt x="333262" y="674743"/>
                    </a:cubicBezTo>
                    <a:cubicBezTo>
                      <a:pt x="480213" y="821720"/>
                      <a:pt x="719326" y="821720"/>
                      <a:pt x="866285" y="674743"/>
                    </a:cubicBezTo>
                    <a:close/>
                    <a:moveTo>
                      <a:pt x="246137" y="815086"/>
                    </a:moveTo>
                    <a:lnTo>
                      <a:pt x="192917" y="761858"/>
                    </a:lnTo>
                    <a:lnTo>
                      <a:pt x="216647" y="738130"/>
                    </a:lnTo>
                    <a:lnTo>
                      <a:pt x="269867" y="791354"/>
                    </a:lnTo>
                    <a:close/>
                    <a:moveTo>
                      <a:pt x="91246" y="969975"/>
                    </a:moveTo>
                    <a:lnTo>
                      <a:pt x="38026" y="916751"/>
                    </a:lnTo>
                    <a:lnTo>
                      <a:pt x="170644" y="784151"/>
                    </a:lnTo>
                    <a:lnTo>
                      <a:pt x="223872" y="837357"/>
                    </a:lnTo>
                    <a:close/>
                    <a:moveTo>
                      <a:pt x="888576" y="119425"/>
                    </a:moveTo>
                    <a:cubicBezTo>
                      <a:pt x="729335" y="-39823"/>
                      <a:pt x="470212" y="-39794"/>
                      <a:pt x="310961" y="119425"/>
                    </a:cubicBezTo>
                    <a:cubicBezTo>
                      <a:pt x="233836" y="196576"/>
                      <a:pt x="191340" y="299129"/>
                      <a:pt x="191340" y="408237"/>
                    </a:cubicBezTo>
                    <a:cubicBezTo>
                      <a:pt x="191340" y="512051"/>
                      <a:pt x="229856" y="609937"/>
                      <a:pt x="300062" y="685650"/>
                    </a:cubicBezTo>
                    <a:lnTo>
                      <a:pt x="254394" y="731334"/>
                    </a:lnTo>
                    <a:lnTo>
                      <a:pt x="227788" y="704712"/>
                    </a:lnTo>
                    <a:cubicBezTo>
                      <a:pt x="221629" y="698570"/>
                      <a:pt x="211665" y="698570"/>
                      <a:pt x="205498" y="704712"/>
                    </a:cubicBezTo>
                    <a:lnTo>
                      <a:pt x="4602" y="905604"/>
                    </a:lnTo>
                    <a:cubicBezTo>
                      <a:pt x="1652" y="908579"/>
                      <a:pt x="0" y="912574"/>
                      <a:pt x="0" y="916749"/>
                    </a:cubicBezTo>
                    <a:cubicBezTo>
                      <a:pt x="0" y="920923"/>
                      <a:pt x="1652" y="924943"/>
                      <a:pt x="4602" y="927894"/>
                    </a:cubicBezTo>
                    <a:lnTo>
                      <a:pt x="80103" y="1003389"/>
                    </a:lnTo>
                    <a:cubicBezTo>
                      <a:pt x="83192" y="1006461"/>
                      <a:pt x="87207" y="1007999"/>
                      <a:pt x="91244" y="1007999"/>
                    </a:cubicBezTo>
                    <a:cubicBezTo>
                      <a:pt x="95279" y="1007999"/>
                      <a:pt x="99306" y="1006463"/>
                      <a:pt x="102395" y="1003389"/>
                    </a:cubicBezTo>
                    <a:lnTo>
                      <a:pt x="303289" y="802497"/>
                    </a:lnTo>
                    <a:cubicBezTo>
                      <a:pt x="306239" y="799546"/>
                      <a:pt x="307899" y="795528"/>
                      <a:pt x="307899" y="791352"/>
                    </a:cubicBezTo>
                    <a:cubicBezTo>
                      <a:pt x="307899" y="787177"/>
                      <a:pt x="306239" y="783162"/>
                      <a:pt x="303289" y="780209"/>
                    </a:cubicBezTo>
                    <a:lnTo>
                      <a:pt x="276684" y="753603"/>
                    </a:lnTo>
                    <a:lnTo>
                      <a:pt x="322343" y="707941"/>
                    </a:lnTo>
                    <a:cubicBezTo>
                      <a:pt x="400423" y="780266"/>
                      <a:pt x="500081" y="816460"/>
                      <a:pt x="599777" y="816460"/>
                    </a:cubicBezTo>
                    <a:cubicBezTo>
                      <a:pt x="704362" y="816460"/>
                      <a:pt x="808945" y="776644"/>
                      <a:pt x="888576" y="697032"/>
                    </a:cubicBezTo>
                    <a:cubicBezTo>
                      <a:pt x="1047818" y="537787"/>
                      <a:pt x="1047818" y="278670"/>
                      <a:pt x="888576" y="119425"/>
                    </a:cubicBezTo>
                    <a:close/>
                  </a:path>
                </a:pathLst>
              </a:custGeom>
              <a:solidFill>
                <a:schemeClr val="accent2"/>
              </a:solidFill>
              <a:ln w="1953" cap="flat">
                <a:noFill/>
                <a:prstDash val="solid"/>
                <a:miter/>
              </a:ln>
            </p:spPr>
            <p:txBody>
              <a:bodyPr rtlCol="0" anchor="ctr"/>
              <a:lstStyle/>
              <a:p>
                <a:endParaRPr lang="fr-FR"/>
              </a:p>
            </p:txBody>
          </p:sp>
          <p:sp>
            <p:nvSpPr>
              <p:cNvPr id="185" name="Forme libre 309">
                <a:extLst>
                  <a:ext uri="{FF2B5EF4-FFF2-40B4-BE49-F238E27FC236}">
                    <a16:creationId xmlns:a16="http://schemas.microsoft.com/office/drawing/2014/main" id="{683EA2B2-4E2D-4624-CD1A-4992B542E06F}"/>
                  </a:ext>
                </a:extLst>
              </p:cNvPr>
              <p:cNvSpPr/>
              <p:nvPr/>
            </p:nvSpPr>
            <p:spPr>
              <a:xfrm>
                <a:off x="7913" y="1341158"/>
                <a:ext cx="947989" cy="947994"/>
              </a:xfrm>
              <a:custGeom>
                <a:avLst/>
                <a:gdLst>
                  <a:gd name="connsiteX0" fmla="*/ 138187 w 947989"/>
                  <a:gd name="connsiteY0" fmla="*/ 751033 h 947994"/>
                  <a:gd name="connsiteX1" fmla="*/ 196987 w 947989"/>
                  <a:gd name="connsiteY1" fmla="*/ 809806 h 947994"/>
                  <a:gd name="connsiteX2" fmla="*/ 58789 w 947989"/>
                  <a:gd name="connsiteY2" fmla="*/ 947995 h 947994"/>
                  <a:gd name="connsiteX3" fmla="*/ 0 w 947989"/>
                  <a:gd name="connsiteY3" fmla="*/ 889200 h 947994"/>
                  <a:gd name="connsiteX4" fmla="*/ 242976 w 947989"/>
                  <a:gd name="connsiteY4" fmla="*/ 763805 h 947994"/>
                  <a:gd name="connsiteX5" fmla="*/ 184188 w 947989"/>
                  <a:gd name="connsiteY5" fmla="*/ 705012 h 947994"/>
                  <a:gd name="connsiteX6" fmla="*/ 154889 w 947989"/>
                  <a:gd name="connsiteY6" fmla="*/ 734309 h 947994"/>
                  <a:gd name="connsiteX7" fmla="*/ 213678 w 947989"/>
                  <a:gd name="connsiteY7" fmla="*/ 793108 h 947994"/>
                  <a:gd name="connsiteX8" fmla="*/ 298020 w 947989"/>
                  <a:gd name="connsiteY8" fmla="*/ 649981 h 947994"/>
                  <a:gd name="connsiteX9" fmla="*/ 836612 w 947989"/>
                  <a:gd name="connsiteY9" fmla="*/ 649981 h 947994"/>
                  <a:gd name="connsiteX10" fmla="*/ 836612 w 947989"/>
                  <a:gd name="connsiteY10" fmla="*/ 111381 h 947994"/>
                  <a:gd name="connsiteX11" fmla="*/ 567302 w 947989"/>
                  <a:gd name="connsiteY11" fmla="*/ 0 h 947994"/>
                  <a:gd name="connsiteX12" fmla="*/ 298020 w 947989"/>
                  <a:gd name="connsiteY12" fmla="*/ 111381 h 947994"/>
                  <a:gd name="connsiteX13" fmla="*/ 186458 w 947989"/>
                  <a:gd name="connsiteY13" fmla="*/ 380688 h 947994"/>
                  <a:gd name="connsiteX14" fmla="*/ 298020 w 947989"/>
                  <a:gd name="connsiteY14" fmla="*/ 649981 h 947994"/>
                  <a:gd name="connsiteX15" fmla="*/ 567302 w 947989"/>
                  <a:gd name="connsiteY15" fmla="*/ 713237 h 947994"/>
                  <a:gd name="connsiteX16" fmla="*/ 332161 w 947989"/>
                  <a:gd name="connsiteY16" fmla="*/ 615838 h 947994"/>
                  <a:gd name="connsiteX17" fmla="*/ 234751 w 947989"/>
                  <a:gd name="connsiteY17" fmla="*/ 380688 h 947994"/>
                  <a:gd name="connsiteX18" fmla="*/ 332161 w 947989"/>
                  <a:gd name="connsiteY18" fmla="*/ 145522 h 947994"/>
                  <a:gd name="connsiteX19" fmla="*/ 567302 w 947989"/>
                  <a:gd name="connsiteY19" fmla="*/ 48126 h 947994"/>
                  <a:gd name="connsiteX20" fmla="*/ 802471 w 947989"/>
                  <a:gd name="connsiteY20" fmla="*/ 145522 h 947994"/>
                  <a:gd name="connsiteX21" fmla="*/ 899873 w 947989"/>
                  <a:gd name="connsiteY21" fmla="*/ 380688 h 947994"/>
                  <a:gd name="connsiteX22" fmla="*/ 802471 w 947989"/>
                  <a:gd name="connsiteY22" fmla="*/ 615838 h 947994"/>
                  <a:gd name="connsiteX23" fmla="*/ 567302 w 947989"/>
                  <a:gd name="connsiteY23" fmla="*/ 713237 h 94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7989" h="947994">
                    <a:moveTo>
                      <a:pt x="138187" y="751033"/>
                    </a:moveTo>
                    <a:lnTo>
                      <a:pt x="196987" y="809806"/>
                    </a:lnTo>
                    <a:lnTo>
                      <a:pt x="58789" y="947995"/>
                    </a:lnTo>
                    <a:lnTo>
                      <a:pt x="0" y="889200"/>
                    </a:lnTo>
                    <a:close/>
                    <a:moveTo>
                      <a:pt x="242976" y="763805"/>
                    </a:moveTo>
                    <a:lnTo>
                      <a:pt x="184188" y="705012"/>
                    </a:lnTo>
                    <a:lnTo>
                      <a:pt x="154889" y="734309"/>
                    </a:lnTo>
                    <a:lnTo>
                      <a:pt x="213678" y="793108"/>
                    </a:lnTo>
                    <a:close/>
                    <a:moveTo>
                      <a:pt x="298020" y="649981"/>
                    </a:moveTo>
                    <a:cubicBezTo>
                      <a:pt x="446521" y="798485"/>
                      <a:pt x="688109" y="798481"/>
                      <a:pt x="836612" y="649981"/>
                    </a:cubicBezTo>
                    <a:cubicBezTo>
                      <a:pt x="985117" y="501476"/>
                      <a:pt x="985115" y="259887"/>
                      <a:pt x="836612" y="111381"/>
                    </a:cubicBezTo>
                    <a:cubicBezTo>
                      <a:pt x="764967" y="39737"/>
                      <a:pt x="668577" y="0"/>
                      <a:pt x="567302" y="0"/>
                    </a:cubicBezTo>
                    <a:cubicBezTo>
                      <a:pt x="466039" y="0"/>
                      <a:pt x="369651" y="39743"/>
                      <a:pt x="298020" y="111381"/>
                    </a:cubicBezTo>
                    <a:cubicBezTo>
                      <a:pt x="226097" y="183309"/>
                      <a:pt x="186458" y="278968"/>
                      <a:pt x="186458" y="380688"/>
                    </a:cubicBezTo>
                    <a:cubicBezTo>
                      <a:pt x="186456" y="482401"/>
                      <a:pt x="226101" y="578060"/>
                      <a:pt x="298020" y="649981"/>
                    </a:cubicBezTo>
                    <a:close/>
                    <a:moveTo>
                      <a:pt x="567302" y="713237"/>
                    </a:moveTo>
                    <a:cubicBezTo>
                      <a:pt x="478472" y="713237"/>
                      <a:pt x="394975" y="678649"/>
                      <a:pt x="332161" y="615838"/>
                    </a:cubicBezTo>
                    <a:cubicBezTo>
                      <a:pt x="269343" y="553024"/>
                      <a:pt x="234751" y="469524"/>
                      <a:pt x="234751" y="380688"/>
                    </a:cubicBezTo>
                    <a:cubicBezTo>
                      <a:pt x="234751" y="291847"/>
                      <a:pt x="269331" y="208339"/>
                      <a:pt x="332161" y="145522"/>
                    </a:cubicBezTo>
                    <a:cubicBezTo>
                      <a:pt x="394975" y="82722"/>
                      <a:pt x="478478" y="48126"/>
                      <a:pt x="567302" y="48126"/>
                    </a:cubicBezTo>
                    <a:cubicBezTo>
                      <a:pt x="656134" y="48126"/>
                      <a:pt x="739653" y="82712"/>
                      <a:pt x="802471" y="145522"/>
                    </a:cubicBezTo>
                    <a:cubicBezTo>
                      <a:pt x="865296" y="208337"/>
                      <a:pt x="899873" y="291849"/>
                      <a:pt x="899873" y="380688"/>
                    </a:cubicBezTo>
                    <a:cubicBezTo>
                      <a:pt x="899873" y="469520"/>
                      <a:pt x="865285" y="553022"/>
                      <a:pt x="802471" y="615838"/>
                    </a:cubicBezTo>
                    <a:cubicBezTo>
                      <a:pt x="739653" y="678659"/>
                      <a:pt x="656140" y="713237"/>
                      <a:pt x="567302" y="713237"/>
                    </a:cubicBezTo>
                    <a:close/>
                  </a:path>
                </a:pathLst>
              </a:custGeom>
              <a:solidFill>
                <a:schemeClr val="accent1">
                  <a:lumMod val="20000"/>
                  <a:lumOff val="80000"/>
                </a:schemeClr>
              </a:solidFill>
              <a:ln w="1953" cap="flat">
                <a:noFill/>
                <a:prstDash val="solid"/>
                <a:miter/>
              </a:ln>
            </p:spPr>
            <p:txBody>
              <a:bodyPr rtlCol="0" anchor="ctr"/>
              <a:lstStyle/>
              <a:p>
                <a:endParaRPr lang="fr-FR"/>
              </a:p>
            </p:txBody>
          </p:sp>
        </p:grpSp>
      </p:grpSp>
      <p:sp>
        <p:nvSpPr>
          <p:cNvPr id="207" name="TextBox 2">
            <a:extLst>
              <a:ext uri="{FF2B5EF4-FFF2-40B4-BE49-F238E27FC236}">
                <a16:creationId xmlns:a16="http://schemas.microsoft.com/office/drawing/2014/main" id="{6F097389-BF96-0038-4BD2-A8E0D4F7434F}"/>
              </a:ext>
            </a:extLst>
          </p:cNvPr>
          <p:cNvSpPr txBox="1"/>
          <p:nvPr/>
        </p:nvSpPr>
        <p:spPr>
          <a:xfrm>
            <a:off x="3059609" y="4507841"/>
            <a:ext cx="1392943" cy="203389"/>
          </a:xfrm>
          <a:prstGeom prst="roundRect">
            <a:avLst>
              <a:gd name="adj" fmla="val 7669"/>
            </a:avLst>
          </a:prstGeom>
          <a:solidFill>
            <a:schemeClr val="tx2"/>
          </a:solidFill>
          <a:ln>
            <a:no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a:solidFill>
                  <a:schemeClr val="bg1"/>
                </a:solidFill>
              </a:rPr>
              <a:t>OUTILS / DISPOSITIFS</a:t>
            </a:r>
          </a:p>
        </p:txBody>
      </p:sp>
      <p:sp>
        <p:nvSpPr>
          <p:cNvPr id="208" name="TextBox 2">
            <a:extLst>
              <a:ext uri="{FF2B5EF4-FFF2-40B4-BE49-F238E27FC236}">
                <a16:creationId xmlns:a16="http://schemas.microsoft.com/office/drawing/2014/main" id="{848405D0-35FD-5888-0A2B-FE7BD35C78E9}"/>
              </a:ext>
            </a:extLst>
          </p:cNvPr>
          <p:cNvSpPr txBox="1"/>
          <p:nvPr/>
        </p:nvSpPr>
        <p:spPr>
          <a:xfrm>
            <a:off x="3047597" y="6644596"/>
            <a:ext cx="1392943" cy="203389"/>
          </a:xfrm>
          <a:prstGeom prst="roundRect">
            <a:avLst>
              <a:gd name="adj" fmla="val 7669"/>
            </a:avLst>
          </a:prstGeom>
          <a:solidFill>
            <a:schemeClr val="tx2"/>
          </a:solidFill>
          <a:ln>
            <a:no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a:solidFill>
                  <a:schemeClr val="bg1"/>
                </a:solidFill>
              </a:rPr>
              <a:t>FINANCEMENTS</a:t>
            </a:r>
          </a:p>
        </p:txBody>
      </p:sp>
      <p:pic>
        <p:nvPicPr>
          <p:cNvPr id="211" name="Image 210" descr="Une image contenant Graphique, graphisme, capture d’écran, conception&#10;&#10;Description générée automatiquement">
            <a:extLst>
              <a:ext uri="{FF2B5EF4-FFF2-40B4-BE49-F238E27FC236}">
                <a16:creationId xmlns:a16="http://schemas.microsoft.com/office/drawing/2014/main" id="{A989D516-FE33-F0E7-A705-72C5914098ED}"/>
              </a:ext>
            </a:extLst>
          </p:cNvPr>
          <p:cNvPicPr>
            <a:picLocks noChangeAspect="1"/>
          </p:cNvPicPr>
          <p:nvPr/>
        </p:nvPicPr>
        <p:blipFill>
          <a:blip r:embed="rId17"/>
          <a:stretch>
            <a:fillRect/>
          </a:stretch>
        </p:blipFill>
        <p:spPr>
          <a:xfrm>
            <a:off x="2912970" y="4510218"/>
            <a:ext cx="185204" cy="185204"/>
          </a:xfrm>
          <a:prstGeom prst="rect">
            <a:avLst/>
          </a:prstGeom>
        </p:spPr>
      </p:pic>
      <p:cxnSp>
        <p:nvCxnSpPr>
          <p:cNvPr id="212" name="Connecteur : en angle 211">
            <a:extLst>
              <a:ext uri="{FF2B5EF4-FFF2-40B4-BE49-F238E27FC236}">
                <a16:creationId xmlns:a16="http://schemas.microsoft.com/office/drawing/2014/main" id="{DF22A12A-F9D1-0DF8-3659-419124A648B1}"/>
              </a:ext>
            </a:extLst>
          </p:cNvPr>
          <p:cNvCxnSpPr>
            <a:cxnSpLocks/>
            <a:stCxn id="143" idx="0"/>
            <a:endCxn id="239" idx="0"/>
          </p:cNvCxnSpPr>
          <p:nvPr/>
        </p:nvCxnSpPr>
        <p:spPr>
          <a:xfrm rot="5400000" flipH="1" flipV="1">
            <a:off x="3896265" y="5147331"/>
            <a:ext cx="47217" cy="3975876"/>
          </a:xfrm>
          <a:prstGeom prst="bentConnector3">
            <a:avLst>
              <a:gd name="adj1" fmla="val 584148"/>
            </a:avLst>
          </a:prstGeom>
        </p:spPr>
        <p:style>
          <a:lnRef idx="3">
            <a:schemeClr val="accent2"/>
          </a:lnRef>
          <a:fillRef idx="0">
            <a:schemeClr val="accent2"/>
          </a:fillRef>
          <a:effectRef idx="2">
            <a:schemeClr val="accent2"/>
          </a:effectRef>
          <a:fontRef idx="minor">
            <a:schemeClr val="tx1"/>
          </a:fontRef>
        </p:style>
      </p:cxnSp>
      <p:cxnSp>
        <p:nvCxnSpPr>
          <p:cNvPr id="229" name="Connecteur droit 228">
            <a:extLst>
              <a:ext uri="{FF2B5EF4-FFF2-40B4-BE49-F238E27FC236}">
                <a16:creationId xmlns:a16="http://schemas.microsoft.com/office/drawing/2014/main" id="{E6E37BE6-344B-5C06-D88C-8E921683AB3F}"/>
              </a:ext>
            </a:extLst>
          </p:cNvPr>
          <p:cNvCxnSpPr>
            <a:cxnSpLocks/>
            <a:stCxn id="498" idx="2"/>
            <a:endCxn id="208" idx="0"/>
          </p:cNvCxnSpPr>
          <p:nvPr/>
        </p:nvCxnSpPr>
        <p:spPr>
          <a:xfrm>
            <a:off x="3743051" y="6422690"/>
            <a:ext cx="1018" cy="221906"/>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243" name="Connecteur : en angle 242">
            <a:extLst>
              <a:ext uri="{FF2B5EF4-FFF2-40B4-BE49-F238E27FC236}">
                <a16:creationId xmlns:a16="http://schemas.microsoft.com/office/drawing/2014/main" id="{0152D887-03FA-F8FE-FE25-276953464CB7}"/>
              </a:ext>
            </a:extLst>
          </p:cNvPr>
          <p:cNvCxnSpPr>
            <a:cxnSpLocks/>
            <a:stCxn id="282" idx="2"/>
            <a:endCxn id="88" idx="2"/>
          </p:cNvCxnSpPr>
          <p:nvPr/>
        </p:nvCxnSpPr>
        <p:spPr>
          <a:xfrm rot="5400000" flipH="1" flipV="1">
            <a:off x="3794314" y="4373938"/>
            <a:ext cx="130079" cy="3827553"/>
          </a:xfrm>
          <a:prstGeom prst="bentConnector3">
            <a:avLst>
              <a:gd name="adj1" fmla="val -175739"/>
            </a:avLst>
          </a:prstGeom>
        </p:spPr>
        <p:style>
          <a:lnRef idx="3">
            <a:schemeClr val="accent2"/>
          </a:lnRef>
          <a:fillRef idx="0">
            <a:schemeClr val="accent2"/>
          </a:fillRef>
          <a:effectRef idx="2">
            <a:schemeClr val="accent2"/>
          </a:effectRef>
          <a:fontRef idx="minor">
            <a:schemeClr val="tx1"/>
          </a:fontRef>
        </p:style>
      </p:cxnSp>
      <p:cxnSp>
        <p:nvCxnSpPr>
          <p:cNvPr id="249" name="Connecteur droit 248">
            <a:extLst>
              <a:ext uri="{FF2B5EF4-FFF2-40B4-BE49-F238E27FC236}">
                <a16:creationId xmlns:a16="http://schemas.microsoft.com/office/drawing/2014/main" id="{104BC5D3-682B-5A55-BEAA-8030E79297F2}"/>
              </a:ext>
            </a:extLst>
          </p:cNvPr>
          <p:cNvCxnSpPr>
            <a:cxnSpLocks/>
            <a:endCxn id="237" idx="0"/>
          </p:cNvCxnSpPr>
          <p:nvPr/>
        </p:nvCxnSpPr>
        <p:spPr>
          <a:xfrm>
            <a:off x="3744069" y="6718490"/>
            <a:ext cx="3312" cy="162159"/>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253" name="Connecteur : en angle 252">
            <a:extLst>
              <a:ext uri="{FF2B5EF4-FFF2-40B4-BE49-F238E27FC236}">
                <a16:creationId xmlns:a16="http://schemas.microsoft.com/office/drawing/2014/main" id="{61F1757F-4B5A-8415-4D47-50C7A49F2A64}"/>
              </a:ext>
            </a:extLst>
          </p:cNvPr>
          <p:cNvCxnSpPr>
            <a:cxnSpLocks/>
            <a:stCxn id="143" idx="2"/>
            <a:endCxn id="239" idx="2"/>
          </p:cNvCxnSpPr>
          <p:nvPr/>
        </p:nvCxnSpPr>
        <p:spPr>
          <a:xfrm rot="16200000" flipH="1">
            <a:off x="3879545" y="5542529"/>
            <a:ext cx="80656" cy="3975876"/>
          </a:xfrm>
          <a:prstGeom prst="bentConnector3">
            <a:avLst>
              <a:gd name="adj1" fmla="val 528434"/>
            </a:avLst>
          </a:prstGeom>
        </p:spPr>
        <p:style>
          <a:lnRef idx="3">
            <a:schemeClr val="accent2"/>
          </a:lnRef>
          <a:fillRef idx="0">
            <a:schemeClr val="accent2"/>
          </a:fillRef>
          <a:effectRef idx="2">
            <a:schemeClr val="accent2"/>
          </a:effectRef>
          <a:fontRef idx="minor">
            <a:schemeClr val="tx1"/>
          </a:fontRef>
        </p:style>
      </p:cxnSp>
      <p:sp>
        <p:nvSpPr>
          <p:cNvPr id="270" name="Rectangle 269">
            <a:extLst>
              <a:ext uri="{FF2B5EF4-FFF2-40B4-BE49-F238E27FC236}">
                <a16:creationId xmlns:a16="http://schemas.microsoft.com/office/drawing/2014/main" id="{712C0AB0-74AD-D4D9-66A2-3FF90F944771}"/>
              </a:ext>
            </a:extLst>
          </p:cNvPr>
          <p:cNvSpPr/>
          <p:nvPr/>
        </p:nvSpPr>
        <p:spPr>
          <a:xfrm>
            <a:off x="7086676" y="9126354"/>
            <a:ext cx="289067" cy="959492"/>
          </a:xfrm>
          <a:prstGeom prst="rect">
            <a:avLst/>
          </a:prstGeom>
          <a:solidFill>
            <a:schemeClr val="bg2">
              <a:lumMod val="40000"/>
              <a:lumOff val="60000"/>
            </a:schemeClr>
          </a:solidFill>
          <a:ln>
            <a:solidFill>
              <a:schemeClr val="bg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algn="ctr"/>
            <a:r>
              <a:rPr lang="fr-FR" sz="800" b="1"/>
              <a:t>APRES la formation  </a:t>
            </a:r>
          </a:p>
        </p:txBody>
      </p:sp>
      <p:cxnSp>
        <p:nvCxnSpPr>
          <p:cNvPr id="276" name="Connecteur : en angle 275">
            <a:extLst>
              <a:ext uri="{FF2B5EF4-FFF2-40B4-BE49-F238E27FC236}">
                <a16:creationId xmlns:a16="http://schemas.microsoft.com/office/drawing/2014/main" id="{1FF8C92E-AEFE-3616-3183-3F20AB31A00F}"/>
              </a:ext>
            </a:extLst>
          </p:cNvPr>
          <p:cNvCxnSpPr>
            <a:cxnSpLocks/>
          </p:cNvCxnSpPr>
          <p:nvPr/>
        </p:nvCxnSpPr>
        <p:spPr>
          <a:xfrm rot="5400000" flipH="1" flipV="1">
            <a:off x="3702693" y="7798847"/>
            <a:ext cx="47217" cy="3975876"/>
          </a:xfrm>
          <a:prstGeom prst="bentConnector3">
            <a:avLst>
              <a:gd name="adj1" fmla="val 584148"/>
            </a:avLst>
          </a:prstGeom>
        </p:spPr>
        <p:style>
          <a:lnRef idx="3">
            <a:schemeClr val="accent2"/>
          </a:lnRef>
          <a:fillRef idx="0">
            <a:schemeClr val="accent2"/>
          </a:fillRef>
          <a:effectRef idx="2">
            <a:schemeClr val="accent2"/>
          </a:effectRef>
          <a:fontRef idx="minor">
            <a:schemeClr val="tx1"/>
          </a:fontRef>
        </p:style>
      </p:cxnSp>
      <p:sp>
        <p:nvSpPr>
          <p:cNvPr id="281" name="TextBox 2">
            <a:extLst>
              <a:ext uri="{FF2B5EF4-FFF2-40B4-BE49-F238E27FC236}">
                <a16:creationId xmlns:a16="http://schemas.microsoft.com/office/drawing/2014/main" id="{AE614F75-DBAF-1E2E-3C73-8CD95587501F}"/>
              </a:ext>
            </a:extLst>
          </p:cNvPr>
          <p:cNvSpPr txBox="1"/>
          <p:nvPr/>
        </p:nvSpPr>
        <p:spPr>
          <a:xfrm>
            <a:off x="1126583" y="9624588"/>
            <a:ext cx="1357311" cy="459135"/>
          </a:xfrm>
          <a:prstGeom prst="roundRect">
            <a:avLst>
              <a:gd name="adj" fmla="val 7669"/>
            </a:avLst>
          </a:prstGeom>
          <a:solidFill>
            <a:schemeClr val="bg2">
              <a:lumMod val="40000"/>
              <a:lumOff val="60000"/>
            </a:schemeClr>
          </a:solidFill>
          <a:ln>
            <a:solidFill>
              <a:schemeClr val="bg2"/>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accent2"/>
                </a:solidFill>
                <a:latin typeface="Arial" panose="020B0604020202020204" pitchFamily="34" charset="0"/>
                <a:cs typeface="Arial" panose="020B0604020202020204" pitchFamily="34" charset="0"/>
              </a:defRPr>
            </a:lvl1pPr>
          </a:lstStyle>
          <a:p>
            <a:r>
              <a:rPr lang="fr-FR">
                <a:solidFill>
                  <a:schemeClr val="bg2">
                    <a:lumMod val="75000"/>
                  </a:schemeClr>
                </a:solidFill>
              </a:rPr>
              <a:t>Evolution professionnelle dans la même entreprise</a:t>
            </a:r>
          </a:p>
        </p:txBody>
      </p:sp>
      <p:sp>
        <p:nvSpPr>
          <p:cNvPr id="291" name="TextBox 2">
            <a:extLst>
              <a:ext uri="{FF2B5EF4-FFF2-40B4-BE49-F238E27FC236}">
                <a16:creationId xmlns:a16="http://schemas.microsoft.com/office/drawing/2014/main" id="{D8A6686B-DED1-621C-E2B9-A5B53C6FBE88}"/>
              </a:ext>
            </a:extLst>
          </p:cNvPr>
          <p:cNvSpPr txBox="1"/>
          <p:nvPr/>
        </p:nvSpPr>
        <p:spPr>
          <a:xfrm>
            <a:off x="3067712" y="9688524"/>
            <a:ext cx="1357311" cy="331262"/>
          </a:xfrm>
          <a:prstGeom prst="roundRect">
            <a:avLst>
              <a:gd name="adj" fmla="val 7669"/>
            </a:avLst>
          </a:prstGeom>
          <a:solidFill>
            <a:schemeClr val="bg2">
              <a:lumMod val="40000"/>
              <a:lumOff val="60000"/>
            </a:schemeClr>
          </a:solidFill>
          <a:ln>
            <a:solidFill>
              <a:schemeClr val="bg2"/>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bg2">
                    <a:lumMod val="75000"/>
                  </a:schemeClr>
                </a:solidFill>
                <a:latin typeface="Arial" panose="020B0604020202020204" pitchFamily="34" charset="0"/>
                <a:cs typeface="Arial" panose="020B0604020202020204" pitchFamily="34" charset="0"/>
              </a:defRPr>
            </a:lvl1pPr>
          </a:lstStyle>
          <a:p>
            <a:r>
              <a:rPr lang="fr-FR" dirty="0"/>
              <a:t>Reconversion professionnelle</a:t>
            </a:r>
          </a:p>
        </p:txBody>
      </p:sp>
      <p:sp>
        <p:nvSpPr>
          <p:cNvPr id="292" name="TextBox 2">
            <a:extLst>
              <a:ext uri="{FF2B5EF4-FFF2-40B4-BE49-F238E27FC236}">
                <a16:creationId xmlns:a16="http://schemas.microsoft.com/office/drawing/2014/main" id="{122696E6-7896-B7D4-8063-65B09C84231B}"/>
              </a:ext>
            </a:extLst>
          </p:cNvPr>
          <p:cNvSpPr txBox="1"/>
          <p:nvPr/>
        </p:nvSpPr>
        <p:spPr>
          <a:xfrm>
            <a:off x="4898560" y="9715322"/>
            <a:ext cx="1357311" cy="331262"/>
          </a:xfrm>
          <a:prstGeom prst="roundRect">
            <a:avLst>
              <a:gd name="adj" fmla="val 7669"/>
            </a:avLst>
          </a:prstGeom>
          <a:solidFill>
            <a:schemeClr val="bg2">
              <a:lumMod val="40000"/>
              <a:lumOff val="60000"/>
            </a:schemeClr>
          </a:solidFill>
          <a:ln>
            <a:solidFill>
              <a:schemeClr val="bg2"/>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bg2">
                    <a:lumMod val="75000"/>
                  </a:schemeClr>
                </a:solidFill>
                <a:latin typeface="Arial" panose="020B0604020202020204" pitchFamily="34" charset="0"/>
                <a:cs typeface="Arial" panose="020B0604020202020204" pitchFamily="34" charset="0"/>
              </a:defRPr>
            </a:lvl1pPr>
          </a:lstStyle>
          <a:p>
            <a:r>
              <a:rPr lang="fr-FR" dirty="0"/>
              <a:t>Désinsertion professionnelle</a:t>
            </a:r>
          </a:p>
        </p:txBody>
      </p:sp>
      <p:grpSp>
        <p:nvGrpSpPr>
          <p:cNvPr id="294" name="Graphique 377">
            <a:extLst>
              <a:ext uri="{FF2B5EF4-FFF2-40B4-BE49-F238E27FC236}">
                <a16:creationId xmlns:a16="http://schemas.microsoft.com/office/drawing/2014/main" id="{A96DD0DE-4A3F-2743-4E19-0952D7D93BB2}"/>
              </a:ext>
            </a:extLst>
          </p:cNvPr>
          <p:cNvGrpSpPr/>
          <p:nvPr/>
        </p:nvGrpSpPr>
        <p:grpSpPr>
          <a:xfrm>
            <a:off x="6172132" y="9750751"/>
            <a:ext cx="260401" cy="260401"/>
            <a:chOff x="3894736" y="7011302"/>
            <a:chExt cx="322362" cy="322362"/>
          </a:xfrm>
        </p:grpSpPr>
        <p:sp>
          <p:nvSpPr>
            <p:cNvPr id="295" name="Forme libre 379">
              <a:extLst>
                <a:ext uri="{FF2B5EF4-FFF2-40B4-BE49-F238E27FC236}">
                  <a16:creationId xmlns:a16="http://schemas.microsoft.com/office/drawing/2014/main" id="{3F7E7960-532D-8B10-93E9-5032B8FA25ED}"/>
                </a:ext>
              </a:extLst>
            </p:cNvPr>
            <p:cNvSpPr/>
            <p:nvPr/>
          </p:nvSpPr>
          <p:spPr>
            <a:xfrm>
              <a:off x="3894736" y="7011302"/>
              <a:ext cx="284063" cy="284063"/>
            </a:xfrm>
            <a:custGeom>
              <a:avLst/>
              <a:gdLst>
                <a:gd name="connsiteX0" fmla="*/ 284064 w 284063"/>
                <a:gd name="connsiteY0" fmla="*/ 284064 h 284063"/>
                <a:gd name="connsiteX1" fmla="*/ 0 w 284063"/>
                <a:gd name="connsiteY1" fmla="*/ 284064 h 284063"/>
                <a:gd name="connsiteX2" fmla="*/ 0 w 284063"/>
                <a:gd name="connsiteY2" fmla="*/ 0 h 284063"/>
                <a:gd name="connsiteX3" fmla="*/ 284064 w 284063"/>
                <a:gd name="connsiteY3" fmla="*/ 0 h 284063"/>
              </a:gdLst>
              <a:ahLst/>
              <a:cxnLst>
                <a:cxn ang="0">
                  <a:pos x="connsiteX0" y="connsiteY0"/>
                </a:cxn>
                <a:cxn ang="0">
                  <a:pos x="connsiteX1" y="connsiteY1"/>
                </a:cxn>
                <a:cxn ang="0">
                  <a:pos x="connsiteX2" y="connsiteY2"/>
                </a:cxn>
                <a:cxn ang="0">
                  <a:pos x="connsiteX3" y="connsiteY3"/>
                </a:cxn>
              </a:cxnLst>
              <a:rect l="l" t="t" r="r" b="b"/>
              <a:pathLst>
                <a:path w="284063" h="284063">
                  <a:moveTo>
                    <a:pt x="284064" y="284064"/>
                  </a:moveTo>
                  <a:lnTo>
                    <a:pt x="0" y="284064"/>
                  </a:lnTo>
                  <a:lnTo>
                    <a:pt x="0" y="0"/>
                  </a:lnTo>
                  <a:lnTo>
                    <a:pt x="284064" y="0"/>
                  </a:lnTo>
                  <a:close/>
                </a:path>
              </a:pathLst>
            </a:custGeom>
            <a:solidFill>
              <a:srgbClr val="CAE1F9"/>
            </a:solidFill>
            <a:ln w="614" cap="flat">
              <a:noFill/>
              <a:prstDash val="solid"/>
              <a:miter/>
            </a:ln>
          </p:spPr>
          <p:txBody>
            <a:bodyPr rtlCol="0" anchor="ctr"/>
            <a:lstStyle/>
            <a:p>
              <a:endParaRPr lang="fr-FR"/>
            </a:p>
          </p:txBody>
        </p:sp>
        <p:sp>
          <p:nvSpPr>
            <p:cNvPr id="296" name="Forme libre 380">
              <a:extLst>
                <a:ext uri="{FF2B5EF4-FFF2-40B4-BE49-F238E27FC236}">
                  <a16:creationId xmlns:a16="http://schemas.microsoft.com/office/drawing/2014/main" id="{7E825DAA-AA89-0172-03A8-97A73EF3560A}"/>
                </a:ext>
              </a:extLst>
            </p:cNvPr>
            <p:cNvSpPr/>
            <p:nvPr/>
          </p:nvSpPr>
          <p:spPr>
            <a:xfrm>
              <a:off x="4036767" y="7011302"/>
              <a:ext cx="142031" cy="284063"/>
            </a:xfrm>
            <a:custGeom>
              <a:avLst/>
              <a:gdLst>
                <a:gd name="connsiteX0" fmla="*/ 142032 w 142031"/>
                <a:gd name="connsiteY0" fmla="*/ 284064 h 284063"/>
                <a:gd name="connsiteX1" fmla="*/ 0 w 142031"/>
                <a:gd name="connsiteY1" fmla="*/ 284064 h 284063"/>
                <a:gd name="connsiteX2" fmla="*/ 0 w 142031"/>
                <a:gd name="connsiteY2" fmla="*/ 0 h 284063"/>
                <a:gd name="connsiteX3" fmla="*/ 142032 w 142031"/>
                <a:gd name="connsiteY3" fmla="*/ 0 h 284063"/>
              </a:gdLst>
              <a:ahLst/>
              <a:cxnLst>
                <a:cxn ang="0">
                  <a:pos x="connsiteX0" y="connsiteY0"/>
                </a:cxn>
                <a:cxn ang="0">
                  <a:pos x="connsiteX1" y="connsiteY1"/>
                </a:cxn>
                <a:cxn ang="0">
                  <a:pos x="connsiteX2" y="connsiteY2"/>
                </a:cxn>
                <a:cxn ang="0">
                  <a:pos x="connsiteX3" y="connsiteY3"/>
                </a:cxn>
              </a:cxnLst>
              <a:rect l="l" t="t" r="r" b="b"/>
              <a:pathLst>
                <a:path w="142031" h="284063">
                  <a:moveTo>
                    <a:pt x="142032" y="284064"/>
                  </a:moveTo>
                  <a:lnTo>
                    <a:pt x="0" y="284064"/>
                  </a:lnTo>
                  <a:lnTo>
                    <a:pt x="0" y="0"/>
                  </a:lnTo>
                  <a:lnTo>
                    <a:pt x="142032" y="0"/>
                  </a:lnTo>
                  <a:close/>
                </a:path>
              </a:pathLst>
            </a:custGeom>
            <a:solidFill>
              <a:srgbClr val="9FC6E2"/>
            </a:solidFill>
            <a:ln w="614" cap="flat">
              <a:noFill/>
              <a:prstDash val="solid"/>
              <a:miter/>
            </a:ln>
          </p:spPr>
          <p:txBody>
            <a:bodyPr rtlCol="0" anchor="ctr"/>
            <a:lstStyle/>
            <a:p>
              <a:endParaRPr lang="fr-FR"/>
            </a:p>
          </p:txBody>
        </p:sp>
        <p:sp>
          <p:nvSpPr>
            <p:cNvPr id="297" name="Forme libre 381">
              <a:extLst>
                <a:ext uri="{FF2B5EF4-FFF2-40B4-BE49-F238E27FC236}">
                  <a16:creationId xmlns:a16="http://schemas.microsoft.com/office/drawing/2014/main" id="{2C66A208-C3D8-DB51-4938-CACCA25296D7}"/>
                </a:ext>
              </a:extLst>
            </p:cNvPr>
            <p:cNvSpPr/>
            <p:nvPr/>
          </p:nvSpPr>
          <p:spPr>
            <a:xfrm>
              <a:off x="3933035" y="7049601"/>
              <a:ext cx="284063" cy="284063"/>
            </a:xfrm>
            <a:custGeom>
              <a:avLst/>
              <a:gdLst>
                <a:gd name="connsiteX0" fmla="*/ 284064 w 284063"/>
                <a:gd name="connsiteY0" fmla="*/ 284064 h 284063"/>
                <a:gd name="connsiteX1" fmla="*/ 0 w 284063"/>
                <a:gd name="connsiteY1" fmla="*/ 284064 h 284063"/>
                <a:gd name="connsiteX2" fmla="*/ 0 w 284063"/>
                <a:gd name="connsiteY2" fmla="*/ 0 h 284063"/>
                <a:gd name="connsiteX3" fmla="*/ 284064 w 284063"/>
                <a:gd name="connsiteY3" fmla="*/ 0 h 284063"/>
              </a:gdLst>
              <a:ahLst/>
              <a:cxnLst>
                <a:cxn ang="0">
                  <a:pos x="connsiteX0" y="connsiteY0"/>
                </a:cxn>
                <a:cxn ang="0">
                  <a:pos x="connsiteX1" y="connsiteY1"/>
                </a:cxn>
                <a:cxn ang="0">
                  <a:pos x="connsiteX2" y="connsiteY2"/>
                </a:cxn>
                <a:cxn ang="0">
                  <a:pos x="connsiteX3" y="connsiteY3"/>
                </a:cxn>
              </a:cxnLst>
              <a:rect l="l" t="t" r="r" b="b"/>
              <a:pathLst>
                <a:path w="284063" h="284063">
                  <a:moveTo>
                    <a:pt x="284064" y="284064"/>
                  </a:moveTo>
                  <a:lnTo>
                    <a:pt x="0" y="284064"/>
                  </a:lnTo>
                  <a:lnTo>
                    <a:pt x="0" y="0"/>
                  </a:lnTo>
                  <a:lnTo>
                    <a:pt x="284064" y="0"/>
                  </a:lnTo>
                  <a:close/>
                </a:path>
              </a:pathLst>
            </a:custGeom>
            <a:solidFill>
              <a:srgbClr val="FD4E26"/>
            </a:solidFill>
            <a:ln w="614" cap="flat">
              <a:noFill/>
              <a:prstDash val="solid"/>
              <a:miter/>
            </a:ln>
          </p:spPr>
          <p:txBody>
            <a:bodyPr rtlCol="0" anchor="ctr"/>
            <a:lstStyle/>
            <a:p>
              <a:endParaRPr lang="fr-FR"/>
            </a:p>
          </p:txBody>
        </p:sp>
        <p:sp>
          <p:nvSpPr>
            <p:cNvPr id="298" name="Forme libre 382">
              <a:extLst>
                <a:ext uri="{FF2B5EF4-FFF2-40B4-BE49-F238E27FC236}">
                  <a16:creationId xmlns:a16="http://schemas.microsoft.com/office/drawing/2014/main" id="{ABC15D80-CBC3-4BB5-EF93-B6B636CC7A10}"/>
                </a:ext>
              </a:extLst>
            </p:cNvPr>
            <p:cNvSpPr/>
            <p:nvPr/>
          </p:nvSpPr>
          <p:spPr>
            <a:xfrm>
              <a:off x="4075067" y="7049601"/>
              <a:ext cx="142031" cy="284063"/>
            </a:xfrm>
            <a:custGeom>
              <a:avLst/>
              <a:gdLst>
                <a:gd name="connsiteX0" fmla="*/ 142032 w 142031"/>
                <a:gd name="connsiteY0" fmla="*/ 284064 h 284063"/>
                <a:gd name="connsiteX1" fmla="*/ 0 w 142031"/>
                <a:gd name="connsiteY1" fmla="*/ 284064 h 284063"/>
                <a:gd name="connsiteX2" fmla="*/ 0 w 142031"/>
                <a:gd name="connsiteY2" fmla="*/ 0 h 284063"/>
                <a:gd name="connsiteX3" fmla="*/ 142032 w 142031"/>
                <a:gd name="connsiteY3" fmla="*/ 0 h 284063"/>
              </a:gdLst>
              <a:ahLst/>
              <a:cxnLst>
                <a:cxn ang="0">
                  <a:pos x="connsiteX0" y="connsiteY0"/>
                </a:cxn>
                <a:cxn ang="0">
                  <a:pos x="connsiteX1" y="connsiteY1"/>
                </a:cxn>
                <a:cxn ang="0">
                  <a:pos x="connsiteX2" y="connsiteY2"/>
                </a:cxn>
                <a:cxn ang="0">
                  <a:pos x="connsiteX3" y="connsiteY3"/>
                </a:cxn>
              </a:cxnLst>
              <a:rect l="l" t="t" r="r" b="b"/>
              <a:pathLst>
                <a:path w="142031" h="284063">
                  <a:moveTo>
                    <a:pt x="142032" y="284064"/>
                  </a:moveTo>
                  <a:lnTo>
                    <a:pt x="0" y="284064"/>
                  </a:lnTo>
                  <a:lnTo>
                    <a:pt x="0" y="0"/>
                  </a:lnTo>
                  <a:lnTo>
                    <a:pt x="142032" y="0"/>
                  </a:lnTo>
                  <a:close/>
                </a:path>
              </a:pathLst>
            </a:custGeom>
            <a:solidFill>
              <a:srgbClr val="D8270F"/>
            </a:solidFill>
            <a:ln w="614" cap="flat">
              <a:noFill/>
              <a:prstDash val="solid"/>
              <a:miter/>
            </a:ln>
          </p:spPr>
          <p:txBody>
            <a:bodyPr rtlCol="0" anchor="ctr"/>
            <a:lstStyle/>
            <a:p>
              <a:endParaRPr lang="fr-FR"/>
            </a:p>
          </p:txBody>
        </p:sp>
        <p:sp>
          <p:nvSpPr>
            <p:cNvPr id="299" name="Forme libre 383">
              <a:extLst>
                <a:ext uri="{FF2B5EF4-FFF2-40B4-BE49-F238E27FC236}">
                  <a16:creationId xmlns:a16="http://schemas.microsoft.com/office/drawing/2014/main" id="{5AF492ED-66DF-D934-A1AB-382783074126}"/>
                </a:ext>
              </a:extLst>
            </p:cNvPr>
            <p:cNvSpPr/>
            <p:nvPr/>
          </p:nvSpPr>
          <p:spPr>
            <a:xfrm>
              <a:off x="3973412" y="7089983"/>
              <a:ext cx="203613" cy="203613"/>
            </a:xfrm>
            <a:custGeom>
              <a:avLst/>
              <a:gdLst>
                <a:gd name="connsiteX0" fmla="*/ 163546 w 203613"/>
                <a:gd name="connsiteY0" fmla="*/ 203614 h 203613"/>
                <a:gd name="connsiteX1" fmla="*/ 101807 w 203613"/>
                <a:gd name="connsiteY1" fmla="*/ 141875 h 203613"/>
                <a:gd name="connsiteX2" fmla="*/ 40068 w 203613"/>
                <a:gd name="connsiteY2" fmla="*/ 203614 h 203613"/>
                <a:gd name="connsiteX3" fmla="*/ 0 w 203613"/>
                <a:gd name="connsiteY3" fmla="*/ 163546 h 203613"/>
                <a:gd name="connsiteX4" fmla="*/ 61739 w 203613"/>
                <a:gd name="connsiteY4" fmla="*/ 101807 h 203613"/>
                <a:gd name="connsiteX5" fmla="*/ 0 w 203613"/>
                <a:gd name="connsiteY5" fmla="*/ 40068 h 203613"/>
                <a:gd name="connsiteX6" fmla="*/ 40068 w 203613"/>
                <a:gd name="connsiteY6" fmla="*/ 0 h 203613"/>
                <a:gd name="connsiteX7" fmla="*/ 101807 w 203613"/>
                <a:gd name="connsiteY7" fmla="*/ 61739 h 203613"/>
                <a:gd name="connsiteX8" fmla="*/ 163546 w 203613"/>
                <a:gd name="connsiteY8" fmla="*/ 0 h 203613"/>
                <a:gd name="connsiteX9" fmla="*/ 203614 w 203613"/>
                <a:gd name="connsiteY9" fmla="*/ 40068 h 203613"/>
                <a:gd name="connsiteX10" fmla="*/ 141875 w 203613"/>
                <a:gd name="connsiteY10" fmla="*/ 101807 h 203613"/>
                <a:gd name="connsiteX11" fmla="*/ 203614 w 203613"/>
                <a:gd name="connsiteY11" fmla="*/ 163546 h 203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3613" h="203613">
                  <a:moveTo>
                    <a:pt x="163546" y="203614"/>
                  </a:moveTo>
                  <a:lnTo>
                    <a:pt x="101807" y="141875"/>
                  </a:lnTo>
                  <a:lnTo>
                    <a:pt x="40068" y="203614"/>
                  </a:lnTo>
                  <a:lnTo>
                    <a:pt x="0" y="163546"/>
                  </a:lnTo>
                  <a:lnTo>
                    <a:pt x="61739" y="101807"/>
                  </a:lnTo>
                  <a:lnTo>
                    <a:pt x="0" y="40068"/>
                  </a:lnTo>
                  <a:lnTo>
                    <a:pt x="40068" y="0"/>
                  </a:lnTo>
                  <a:lnTo>
                    <a:pt x="101807" y="61739"/>
                  </a:lnTo>
                  <a:lnTo>
                    <a:pt x="163546" y="0"/>
                  </a:lnTo>
                  <a:lnTo>
                    <a:pt x="203614" y="40068"/>
                  </a:lnTo>
                  <a:lnTo>
                    <a:pt x="141875" y="101807"/>
                  </a:lnTo>
                  <a:lnTo>
                    <a:pt x="203614" y="163546"/>
                  </a:lnTo>
                  <a:close/>
                </a:path>
              </a:pathLst>
            </a:custGeom>
            <a:solidFill>
              <a:srgbClr val="F5FBFF"/>
            </a:solidFill>
            <a:ln w="12700" cap="flat">
              <a:solidFill>
                <a:schemeClr val="accent2"/>
              </a:solidFill>
              <a:prstDash val="solid"/>
              <a:miter/>
            </a:ln>
          </p:spPr>
          <p:txBody>
            <a:bodyPr rtlCol="0" anchor="ctr"/>
            <a:lstStyle/>
            <a:p>
              <a:endParaRPr lang="fr-FR"/>
            </a:p>
          </p:txBody>
        </p:sp>
      </p:grpSp>
      <p:pic>
        <p:nvPicPr>
          <p:cNvPr id="302" name="Image 301" descr="Une image contenant Graphique, symbole, cercle, clipart&#10;&#10;Description générée automatiquement">
            <a:extLst>
              <a:ext uri="{FF2B5EF4-FFF2-40B4-BE49-F238E27FC236}">
                <a16:creationId xmlns:a16="http://schemas.microsoft.com/office/drawing/2014/main" id="{9449E066-0544-EA41-4735-2EDCD9296F9E}"/>
              </a:ext>
            </a:extLst>
          </p:cNvPr>
          <p:cNvPicPr>
            <a:picLocks noChangeAspect="1"/>
          </p:cNvPicPr>
          <p:nvPr/>
        </p:nvPicPr>
        <p:blipFill>
          <a:blip r:embed="rId18"/>
          <a:stretch>
            <a:fillRect/>
          </a:stretch>
        </p:blipFill>
        <p:spPr>
          <a:xfrm>
            <a:off x="2363496" y="9555783"/>
            <a:ext cx="325169" cy="325169"/>
          </a:xfrm>
          <a:prstGeom prst="rect">
            <a:avLst/>
          </a:prstGeom>
        </p:spPr>
      </p:pic>
      <p:pic>
        <p:nvPicPr>
          <p:cNvPr id="303" name="Image 302" descr="Une image contenant Graphique, symbole, cercle, clipart&#10;&#10;Description générée automatiquement">
            <a:extLst>
              <a:ext uri="{FF2B5EF4-FFF2-40B4-BE49-F238E27FC236}">
                <a16:creationId xmlns:a16="http://schemas.microsoft.com/office/drawing/2014/main" id="{30CD5BE6-5489-C4DE-72F9-EB46C00A076F}"/>
              </a:ext>
            </a:extLst>
          </p:cNvPr>
          <p:cNvPicPr>
            <a:picLocks noChangeAspect="1"/>
          </p:cNvPicPr>
          <p:nvPr/>
        </p:nvPicPr>
        <p:blipFill>
          <a:blip r:embed="rId18"/>
          <a:stretch>
            <a:fillRect/>
          </a:stretch>
        </p:blipFill>
        <p:spPr>
          <a:xfrm>
            <a:off x="4321474" y="9536720"/>
            <a:ext cx="325169" cy="325169"/>
          </a:xfrm>
          <a:prstGeom prst="rect">
            <a:avLst/>
          </a:prstGeom>
        </p:spPr>
      </p:pic>
      <p:sp>
        <p:nvSpPr>
          <p:cNvPr id="2" name="ZoneTexte 1">
            <a:extLst>
              <a:ext uri="{FF2B5EF4-FFF2-40B4-BE49-F238E27FC236}">
                <a16:creationId xmlns:a16="http://schemas.microsoft.com/office/drawing/2014/main" id="{7FB38348-9EA5-93F1-BD2D-B7880BCF3B18}"/>
              </a:ext>
            </a:extLst>
          </p:cNvPr>
          <p:cNvSpPr txBox="1"/>
          <p:nvPr/>
        </p:nvSpPr>
        <p:spPr>
          <a:xfrm>
            <a:off x="727585" y="4503474"/>
            <a:ext cx="1014216" cy="489795"/>
          </a:xfrm>
          <a:prstGeom prst="wedgeRectCallout">
            <a:avLst>
              <a:gd name="adj1" fmla="val -172"/>
              <a:gd name="adj2" fmla="val 68440"/>
            </a:avLst>
          </a:prstGeom>
          <a:solidFill>
            <a:srgbClr val="EDEBF3">
              <a:alpha val="46000"/>
            </a:srgbClr>
          </a:solidFill>
        </p:spPr>
        <p:txBody>
          <a:bodyPr wrap="square" lIns="72000" tIns="36000" rIns="36000" bIns="36000" anchor="ctr">
            <a:noAutofit/>
          </a:bodyPr>
          <a:lstStyle/>
          <a:p>
            <a:pPr>
              <a:lnSpc>
                <a:spcPct val="90000"/>
              </a:lnSpc>
            </a:pPr>
            <a:r>
              <a:rPr lang="fr-FR" sz="800" i="1">
                <a:solidFill>
                  <a:schemeClr val="accent2"/>
                </a:solidFill>
                <a:latin typeface="Times New Roman" panose="02020603050405020304" pitchFamily="18" charset="0"/>
                <a:cs typeface="Times New Roman" panose="02020603050405020304" pitchFamily="18" charset="0"/>
              </a:rPr>
              <a:t>Le salarié en reconversion doit d’abord identifier un projet professionnel</a:t>
            </a:r>
          </a:p>
        </p:txBody>
      </p:sp>
      <p:sp>
        <p:nvSpPr>
          <p:cNvPr id="3" name="ZoneTexte 2">
            <a:extLst>
              <a:ext uri="{FF2B5EF4-FFF2-40B4-BE49-F238E27FC236}">
                <a16:creationId xmlns:a16="http://schemas.microsoft.com/office/drawing/2014/main" id="{16526181-D71E-E2D8-C39C-E0E3A735DAF2}"/>
              </a:ext>
            </a:extLst>
          </p:cNvPr>
          <p:cNvSpPr txBox="1"/>
          <p:nvPr/>
        </p:nvSpPr>
        <p:spPr>
          <a:xfrm>
            <a:off x="3959013" y="4714905"/>
            <a:ext cx="1485117" cy="349040"/>
          </a:xfrm>
          <a:prstGeom prst="wedgeRectCallout">
            <a:avLst>
              <a:gd name="adj1" fmla="val -26890"/>
              <a:gd name="adj2" fmla="val 62671"/>
            </a:avLst>
          </a:prstGeom>
          <a:solidFill>
            <a:srgbClr val="EDEBF3">
              <a:alpha val="46000"/>
            </a:srgbClr>
          </a:solidFill>
        </p:spPr>
        <p:txBody>
          <a:bodyPr wrap="square" lIns="72000" tIns="36000" rIns="36000" bIns="36000" anchor="ctr">
            <a:noAutofit/>
          </a:bodyPr>
          <a:lstStyle/>
          <a:p>
            <a:pPr>
              <a:lnSpc>
                <a:spcPct val="90000"/>
              </a:lnSpc>
            </a:pPr>
            <a:r>
              <a:rPr lang="fr-FR" sz="800" i="1">
                <a:solidFill>
                  <a:schemeClr val="accent2"/>
                </a:solidFill>
                <a:latin typeface="Times New Roman" panose="02020603050405020304" pitchFamily="18" charset="0"/>
                <a:cs typeface="Times New Roman" panose="02020603050405020304" pitchFamily="18" charset="0"/>
              </a:rPr>
              <a:t>Des dispositifs permettent de s’immerger dans de nouveaux mondes professionnels</a:t>
            </a:r>
          </a:p>
        </p:txBody>
      </p:sp>
      <p:grpSp>
        <p:nvGrpSpPr>
          <p:cNvPr id="283" name="Groupe 282">
            <a:extLst>
              <a:ext uri="{FF2B5EF4-FFF2-40B4-BE49-F238E27FC236}">
                <a16:creationId xmlns:a16="http://schemas.microsoft.com/office/drawing/2014/main" id="{063C5298-ECE7-BC99-71EF-7C0C6BCBD626}"/>
              </a:ext>
            </a:extLst>
          </p:cNvPr>
          <p:cNvGrpSpPr/>
          <p:nvPr/>
        </p:nvGrpSpPr>
        <p:grpSpPr>
          <a:xfrm>
            <a:off x="2879040" y="6558835"/>
            <a:ext cx="421102" cy="284965"/>
            <a:chOff x="5009125" y="4929783"/>
            <a:chExt cx="635108" cy="429786"/>
          </a:xfrm>
        </p:grpSpPr>
        <p:sp>
          <p:nvSpPr>
            <p:cNvPr id="284" name="Forme libre 290">
              <a:extLst>
                <a:ext uri="{FF2B5EF4-FFF2-40B4-BE49-F238E27FC236}">
                  <a16:creationId xmlns:a16="http://schemas.microsoft.com/office/drawing/2014/main" id="{1FE1C90D-7458-009B-5806-21CCB88B957D}"/>
                </a:ext>
              </a:extLst>
            </p:cNvPr>
            <p:cNvSpPr/>
            <p:nvPr/>
          </p:nvSpPr>
          <p:spPr>
            <a:xfrm>
              <a:off x="5352264" y="5242235"/>
              <a:ext cx="291969" cy="117334"/>
            </a:xfrm>
            <a:custGeom>
              <a:avLst/>
              <a:gdLst>
                <a:gd name="connsiteX0" fmla="*/ 291969 w 291969"/>
                <a:gd name="connsiteY0" fmla="*/ 0 h 117334"/>
                <a:gd name="connsiteX1" fmla="*/ 291969 w 291969"/>
                <a:gd name="connsiteY1" fmla="*/ 72311 h 117334"/>
                <a:gd name="connsiteX2" fmla="*/ 145985 w 291969"/>
                <a:gd name="connsiteY2" fmla="*/ 117335 h 117334"/>
                <a:gd name="connsiteX3" fmla="*/ 1364 w 291969"/>
                <a:gd name="connsiteY3" fmla="*/ 72994 h 117334"/>
                <a:gd name="connsiteX4" fmla="*/ 1364 w 291969"/>
                <a:gd name="connsiteY4" fmla="*/ 64808 h 117334"/>
                <a:gd name="connsiteX5" fmla="*/ 0 w 291969"/>
                <a:gd name="connsiteY5" fmla="*/ 7505 h 117334"/>
                <a:gd name="connsiteX6" fmla="*/ 682 w 291969"/>
                <a:gd name="connsiteY6" fmla="*/ 7505 h 117334"/>
                <a:gd name="connsiteX7" fmla="*/ 143937 w 291969"/>
                <a:gd name="connsiteY7" fmla="*/ 45025 h 117334"/>
                <a:gd name="connsiteX8" fmla="*/ 290605 w 291969"/>
                <a:gd name="connsiteY8" fmla="*/ 1 h 117334"/>
                <a:gd name="connsiteX9" fmla="*/ 291969 w 291969"/>
                <a:gd name="connsiteY9" fmla="*/ 1 h 117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1969" h="117334">
                  <a:moveTo>
                    <a:pt x="291969" y="0"/>
                  </a:moveTo>
                  <a:lnTo>
                    <a:pt x="291969" y="72311"/>
                  </a:lnTo>
                  <a:cubicBezTo>
                    <a:pt x="291969" y="96869"/>
                    <a:pt x="226481" y="117335"/>
                    <a:pt x="145985" y="117335"/>
                  </a:cubicBezTo>
                  <a:cubicBezTo>
                    <a:pt x="65488" y="117335"/>
                    <a:pt x="1364" y="97552"/>
                    <a:pt x="1364" y="72994"/>
                  </a:cubicBezTo>
                  <a:lnTo>
                    <a:pt x="1364" y="64808"/>
                  </a:lnTo>
                  <a:lnTo>
                    <a:pt x="0" y="7505"/>
                  </a:lnTo>
                  <a:lnTo>
                    <a:pt x="682" y="7505"/>
                  </a:lnTo>
                  <a:cubicBezTo>
                    <a:pt x="11596" y="28653"/>
                    <a:pt x="71628" y="45025"/>
                    <a:pt x="143937" y="45025"/>
                  </a:cubicBezTo>
                  <a:cubicBezTo>
                    <a:pt x="216247" y="45025"/>
                    <a:pt x="290605" y="24561"/>
                    <a:pt x="290605" y="1"/>
                  </a:cubicBezTo>
                  <a:lnTo>
                    <a:pt x="291969" y="1"/>
                  </a:lnTo>
                  <a:close/>
                </a:path>
              </a:pathLst>
            </a:custGeom>
            <a:solidFill>
              <a:srgbClr val="E2A63B"/>
            </a:solidFill>
            <a:ln w="1294" cap="flat">
              <a:noFill/>
              <a:prstDash val="solid"/>
              <a:miter/>
            </a:ln>
          </p:spPr>
          <p:txBody>
            <a:bodyPr rtlCol="0" anchor="ctr"/>
            <a:lstStyle/>
            <a:p>
              <a:endParaRPr lang="fr-FR"/>
            </a:p>
          </p:txBody>
        </p:sp>
        <p:sp>
          <p:nvSpPr>
            <p:cNvPr id="285" name="Forme libre 291">
              <a:extLst>
                <a:ext uri="{FF2B5EF4-FFF2-40B4-BE49-F238E27FC236}">
                  <a16:creationId xmlns:a16="http://schemas.microsoft.com/office/drawing/2014/main" id="{4F28C32F-0A43-B3C5-ECE1-D53271309980}"/>
                </a:ext>
              </a:extLst>
            </p:cNvPr>
            <p:cNvSpPr/>
            <p:nvPr/>
          </p:nvSpPr>
          <p:spPr>
            <a:xfrm>
              <a:off x="5199456" y="4973459"/>
              <a:ext cx="294698" cy="116736"/>
            </a:xfrm>
            <a:custGeom>
              <a:avLst/>
              <a:gdLst>
                <a:gd name="connsiteX0" fmla="*/ 294698 w 294698"/>
                <a:gd name="connsiteY0" fmla="*/ 0 h 116736"/>
                <a:gd name="connsiteX1" fmla="*/ 294698 w 294698"/>
                <a:gd name="connsiteY1" fmla="*/ 71628 h 116736"/>
                <a:gd name="connsiteX2" fmla="*/ 293334 w 294698"/>
                <a:gd name="connsiteY2" fmla="*/ 71628 h 116736"/>
                <a:gd name="connsiteX3" fmla="*/ 145985 w 294698"/>
                <a:gd name="connsiteY3" fmla="*/ 116652 h 116736"/>
                <a:gd name="connsiteX4" fmla="*/ 53891 w 294698"/>
                <a:gd name="connsiteY4" fmla="*/ 106419 h 116736"/>
                <a:gd name="connsiteX5" fmla="*/ 52527 w 294698"/>
                <a:gd name="connsiteY5" fmla="*/ 107783 h 116736"/>
                <a:gd name="connsiteX6" fmla="*/ 2046 w 294698"/>
                <a:gd name="connsiteY6" fmla="*/ 79815 h 116736"/>
                <a:gd name="connsiteX7" fmla="*/ 2046 w 294698"/>
                <a:gd name="connsiteY7" fmla="*/ 78450 h 116736"/>
                <a:gd name="connsiteX8" fmla="*/ 0 w 294698"/>
                <a:gd name="connsiteY8" fmla="*/ 2729 h 116736"/>
                <a:gd name="connsiteX9" fmla="*/ 145303 w 294698"/>
                <a:gd name="connsiteY9" fmla="*/ 44341 h 116736"/>
                <a:gd name="connsiteX10" fmla="*/ 293334 w 294698"/>
                <a:gd name="connsiteY10" fmla="*/ 0 h 116736"/>
                <a:gd name="connsiteX11" fmla="*/ 294698 w 294698"/>
                <a:gd name="connsiteY11" fmla="*/ 0 h 116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4698" h="116736">
                  <a:moveTo>
                    <a:pt x="294698" y="0"/>
                  </a:moveTo>
                  <a:lnTo>
                    <a:pt x="294698" y="71628"/>
                  </a:lnTo>
                  <a:lnTo>
                    <a:pt x="293334" y="71628"/>
                  </a:lnTo>
                  <a:cubicBezTo>
                    <a:pt x="293334" y="96869"/>
                    <a:pt x="225800" y="116652"/>
                    <a:pt x="145985" y="116652"/>
                  </a:cubicBezTo>
                  <a:cubicBezTo>
                    <a:pt x="115287" y="117333"/>
                    <a:pt x="83907" y="113923"/>
                    <a:pt x="53891" y="106419"/>
                  </a:cubicBezTo>
                  <a:lnTo>
                    <a:pt x="52527" y="107783"/>
                  </a:lnTo>
                  <a:cubicBezTo>
                    <a:pt x="37519" y="95504"/>
                    <a:pt x="20465" y="85954"/>
                    <a:pt x="2046" y="79815"/>
                  </a:cubicBezTo>
                  <a:lnTo>
                    <a:pt x="2046" y="78450"/>
                  </a:lnTo>
                  <a:lnTo>
                    <a:pt x="0" y="2729"/>
                  </a:lnTo>
                  <a:cubicBezTo>
                    <a:pt x="4775" y="25922"/>
                    <a:pt x="68217" y="44341"/>
                    <a:pt x="145303" y="44341"/>
                  </a:cubicBezTo>
                  <a:cubicBezTo>
                    <a:pt x="222389" y="44341"/>
                    <a:pt x="293334" y="24558"/>
                    <a:pt x="293334" y="0"/>
                  </a:cubicBezTo>
                  <a:lnTo>
                    <a:pt x="294698" y="0"/>
                  </a:lnTo>
                  <a:close/>
                </a:path>
              </a:pathLst>
            </a:custGeom>
            <a:solidFill>
              <a:srgbClr val="F4B844"/>
            </a:solidFill>
            <a:ln w="1294" cap="flat">
              <a:noFill/>
              <a:prstDash val="solid"/>
              <a:miter/>
            </a:ln>
          </p:spPr>
          <p:txBody>
            <a:bodyPr rtlCol="0" anchor="ctr"/>
            <a:lstStyle/>
            <a:p>
              <a:endParaRPr lang="fr-FR"/>
            </a:p>
          </p:txBody>
        </p:sp>
        <p:sp>
          <p:nvSpPr>
            <p:cNvPr id="286" name="Forme libre 292">
              <a:extLst>
                <a:ext uri="{FF2B5EF4-FFF2-40B4-BE49-F238E27FC236}">
                  <a16:creationId xmlns:a16="http://schemas.microsoft.com/office/drawing/2014/main" id="{8E084442-ABAA-45A9-2AC0-D106CE2F9537}"/>
                </a:ext>
              </a:extLst>
            </p:cNvPr>
            <p:cNvSpPr/>
            <p:nvPr/>
          </p:nvSpPr>
          <p:spPr>
            <a:xfrm>
              <a:off x="5199458" y="4929783"/>
              <a:ext cx="294697" cy="89381"/>
            </a:xfrm>
            <a:custGeom>
              <a:avLst/>
              <a:gdLst>
                <a:gd name="connsiteX0" fmla="*/ 294697 w 294697"/>
                <a:gd name="connsiteY0" fmla="*/ 45040 h 89381"/>
                <a:gd name="connsiteX1" fmla="*/ 294697 w 294697"/>
                <a:gd name="connsiteY1" fmla="*/ 45040 h 89381"/>
                <a:gd name="connsiteX2" fmla="*/ 146666 w 294697"/>
                <a:gd name="connsiteY2" fmla="*/ 89381 h 89381"/>
                <a:gd name="connsiteX3" fmla="*/ 682 w 294697"/>
                <a:gd name="connsiteY3" fmla="*/ 47769 h 89381"/>
                <a:gd name="connsiteX4" fmla="*/ 0 w 294697"/>
                <a:gd name="connsiteY4" fmla="*/ 45040 h 89381"/>
                <a:gd name="connsiteX5" fmla="*/ 146668 w 294697"/>
                <a:gd name="connsiteY5" fmla="*/ 17 h 89381"/>
                <a:gd name="connsiteX6" fmla="*/ 294697 w 294697"/>
                <a:gd name="connsiteY6" fmla="*/ 45040 h 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697" h="89381">
                  <a:moveTo>
                    <a:pt x="294697" y="45040"/>
                  </a:moveTo>
                  <a:lnTo>
                    <a:pt x="294697" y="45040"/>
                  </a:lnTo>
                  <a:cubicBezTo>
                    <a:pt x="294697" y="69598"/>
                    <a:pt x="227163" y="89381"/>
                    <a:pt x="146666" y="89381"/>
                  </a:cubicBezTo>
                  <a:cubicBezTo>
                    <a:pt x="66170" y="89381"/>
                    <a:pt x="5457" y="70963"/>
                    <a:pt x="682" y="47769"/>
                  </a:cubicBezTo>
                  <a:cubicBezTo>
                    <a:pt x="682" y="47088"/>
                    <a:pt x="0" y="45723"/>
                    <a:pt x="0" y="45040"/>
                  </a:cubicBezTo>
                  <a:cubicBezTo>
                    <a:pt x="0" y="20482"/>
                    <a:pt x="65488" y="17"/>
                    <a:pt x="146668" y="17"/>
                  </a:cubicBezTo>
                  <a:cubicBezTo>
                    <a:pt x="227844" y="-665"/>
                    <a:pt x="294697" y="19800"/>
                    <a:pt x="294697" y="45040"/>
                  </a:cubicBezTo>
                  <a:close/>
                </a:path>
              </a:pathLst>
            </a:custGeom>
            <a:solidFill>
              <a:srgbClr val="FEDB41"/>
            </a:solidFill>
            <a:ln w="1294" cap="flat">
              <a:noFill/>
              <a:prstDash val="solid"/>
              <a:miter/>
            </a:ln>
          </p:spPr>
          <p:txBody>
            <a:bodyPr rtlCol="0" anchor="ctr"/>
            <a:lstStyle/>
            <a:p>
              <a:endParaRPr lang="fr-FR"/>
            </a:p>
          </p:txBody>
        </p:sp>
        <p:sp>
          <p:nvSpPr>
            <p:cNvPr id="287" name="Forme libre 293">
              <a:extLst>
                <a:ext uri="{FF2B5EF4-FFF2-40B4-BE49-F238E27FC236}">
                  <a16:creationId xmlns:a16="http://schemas.microsoft.com/office/drawing/2014/main" id="{7CD20ED6-C487-77AF-70D2-94499C599581}"/>
                </a:ext>
              </a:extLst>
            </p:cNvPr>
            <p:cNvSpPr/>
            <p:nvPr/>
          </p:nvSpPr>
          <p:spPr>
            <a:xfrm>
              <a:off x="5350899" y="5171288"/>
              <a:ext cx="293333" cy="115970"/>
            </a:xfrm>
            <a:custGeom>
              <a:avLst/>
              <a:gdLst>
                <a:gd name="connsiteX0" fmla="*/ 2046 w 293333"/>
                <a:gd name="connsiteY0" fmla="*/ 78450 h 115970"/>
                <a:gd name="connsiteX1" fmla="*/ 2046 w 293333"/>
                <a:gd name="connsiteY1" fmla="*/ 78450 h 115970"/>
                <a:gd name="connsiteX2" fmla="*/ 1364 w 293333"/>
                <a:gd name="connsiteY2" fmla="*/ 63442 h 115970"/>
                <a:gd name="connsiteX3" fmla="*/ 0 w 293333"/>
                <a:gd name="connsiteY3" fmla="*/ 2047 h 115970"/>
                <a:gd name="connsiteX4" fmla="*/ 145303 w 293333"/>
                <a:gd name="connsiteY4" fmla="*/ 43659 h 115970"/>
                <a:gd name="connsiteX5" fmla="*/ 292652 w 293333"/>
                <a:gd name="connsiteY5" fmla="*/ 0 h 115970"/>
                <a:gd name="connsiteX6" fmla="*/ 293334 w 293333"/>
                <a:gd name="connsiteY6" fmla="*/ 0 h 115970"/>
                <a:gd name="connsiteX7" fmla="*/ 293334 w 293333"/>
                <a:gd name="connsiteY7" fmla="*/ 70946 h 115970"/>
                <a:gd name="connsiteX8" fmla="*/ 291969 w 293333"/>
                <a:gd name="connsiteY8" fmla="*/ 70946 h 115970"/>
                <a:gd name="connsiteX9" fmla="*/ 145302 w 293333"/>
                <a:gd name="connsiteY9" fmla="*/ 115970 h 115970"/>
                <a:gd name="connsiteX10" fmla="*/ 2046 w 293333"/>
                <a:gd name="connsiteY10" fmla="*/ 78450 h 115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3333" h="115970">
                  <a:moveTo>
                    <a:pt x="2046" y="78450"/>
                  </a:moveTo>
                  <a:lnTo>
                    <a:pt x="2046" y="78450"/>
                  </a:lnTo>
                  <a:lnTo>
                    <a:pt x="1364" y="63442"/>
                  </a:lnTo>
                  <a:lnTo>
                    <a:pt x="0" y="2047"/>
                  </a:lnTo>
                  <a:cubicBezTo>
                    <a:pt x="4775" y="25241"/>
                    <a:pt x="68217" y="43659"/>
                    <a:pt x="145303" y="43659"/>
                  </a:cubicBezTo>
                  <a:cubicBezTo>
                    <a:pt x="222389" y="43659"/>
                    <a:pt x="290606" y="23876"/>
                    <a:pt x="292652" y="0"/>
                  </a:cubicBezTo>
                  <a:lnTo>
                    <a:pt x="293334" y="0"/>
                  </a:lnTo>
                  <a:lnTo>
                    <a:pt x="293334" y="70946"/>
                  </a:lnTo>
                  <a:lnTo>
                    <a:pt x="291969" y="70946"/>
                  </a:lnTo>
                  <a:cubicBezTo>
                    <a:pt x="291969" y="95504"/>
                    <a:pt x="225798" y="115970"/>
                    <a:pt x="145302" y="115970"/>
                  </a:cubicBezTo>
                  <a:cubicBezTo>
                    <a:pt x="64807" y="115969"/>
                    <a:pt x="12962" y="99598"/>
                    <a:pt x="2046" y="78450"/>
                  </a:cubicBezTo>
                  <a:close/>
                </a:path>
              </a:pathLst>
            </a:custGeom>
            <a:solidFill>
              <a:srgbClr val="F4B844"/>
            </a:solidFill>
            <a:ln w="1294" cap="flat">
              <a:noFill/>
              <a:prstDash val="solid"/>
              <a:miter/>
            </a:ln>
          </p:spPr>
          <p:txBody>
            <a:bodyPr rtlCol="0" anchor="ctr"/>
            <a:lstStyle/>
            <a:p>
              <a:endParaRPr lang="fr-FR"/>
            </a:p>
          </p:txBody>
        </p:sp>
        <p:sp>
          <p:nvSpPr>
            <p:cNvPr id="288" name="Forme libre 294">
              <a:extLst>
                <a:ext uri="{FF2B5EF4-FFF2-40B4-BE49-F238E27FC236}">
                  <a16:creationId xmlns:a16="http://schemas.microsoft.com/office/drawing/2014/main" id="{21C8265D-58A1-A8BB-58C5-0A78FC4A56CF}"/>
                </a:ext>
              </a:extLst>
            </p:cNvPr>
            <p:cNvSpPr/>
            <p:nvPr/>
          </p:nvSpPr>
          <p:spPr>
            <a:xfrm>
              <a:off x="5255395" y="5232685"/>
              <a:ext cx="98231" cy="74442"/>
            </a:xfrm>
            <a:custGeom>
              <a:avLst/>
              <a:gdLst>
                <a:gd name="connsiteX0" fmla="*/ 0 w 98231"/>
                <a:gd name="connsiteY0" fmla="*/ 62759 h 74442"/>
                <a:gd name="connsiteX1" fmla="*/ 40248 w 98231"/>
                <a:gd name="connsiteY1" fmla="*/ 0 h 74442"/>
                <a:gd name="connsiteX2" fmla="*/ 43658 w 98231"/>
                <a:gd name="connsiteY2" fmla="*/ 0 h 74442"/>
                <a:gd name="connsiteX3" fmla="*/ 90046 w 98231"/>
                <a:gd name="connsiteY3" fmla="*/ 2046 h 74442"/>
                <a:gd name="connsiteX4" fmla="*/ 96867 w 98231"/>
                <a:gd name="connsiteY4" fmla="*/ 2046 h 74442"/>
                <a:gd name="connsiteX5" fmla="*/ 96867 w 98231"/>
                <a:gd name="connsiteY5" fmla="*/ 17054 h 74442"/>
                <a:gd name="connsiteX6" fmla="*/ 98232 w 98231"/>
                <a:gd name="connsiteY6" fmla="*/ 74357 h 74442"/>
                <a:gd name="connsiteX7" fmla="*/ 90728 w 98231"/>
                <a:gd name="connsiteY7" fmla="*/ 74357 h 74442"/>
                <a:gd name="connsiteX8" fmla="*/ 2046 w 98231"/>
                <a:gd name="connsiteY8" fmla="*/ 64807 h 74442"/>
                <a:gd name="connsiteX9" fmla="*/ 0 w 98231"/>
                <a:gd name="connsiteY9" fmla="*/ 62759 h 74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231" h="74442">
                  <a:moveTo>
                    <a:pt x="0" y="62759"/>
                  </a:moveTo>
                  <a:cubicBezTo>
                    <a:pt x="18418" y="45705"/>
                    <a:pt x="32745" y="23875"/>
                    <a:pt x="40248" y="0"/>
                  </a:cubicBezTo>
                  <a:lnTo>
                    <a:pt x="43658" y="0"/>
                  </a:lnTo>
                  <a:cubicBezTo>
                    <a:pt x="58666" y="1364"/>
                    <a:pt x="73674" y="2046"/>
                    <a:pt x="90046" y="2046"/>
                  </a:cubicBezTo>
                  <a:lnTo>
                    <a:pt x="96867" y="2046"/>
                  </a:lnTo>
                  <a:lnTo>
                    <a:pt x="96867" y="17054"/>
                  </a:lnTo>
                  <a:lnTo>
                    <a:pt x="98232" y="74357"/>
                  </a:lnTo>
                  <a:lnTo>
                    <a:pt x="90728" y="74357"/>
                  </a:lnTo>
                  <a:cubicBezTo>
                    <a:pt x="60712" y="75038"/>
                    <a:pt x="31379" y="71628"/>
                    <a:pt x="2046" y="64807"/>
                  </a:cubicBezTo>
                  <a:lnTo>
                    <a:pt x="0" y="62759"/>
                  </a:lnTo>
                  <a:close/>
                </a:path>
              </a:pathLst>
            </a:custGeom>
            <a:solidFill>
              <a:srgbClr val="E2A63B"/>
            </a:solidFill>
            <a:ln w="1294" cap="flat">
              <a:noFill/>
              <a:prstDash val="solid"/>
              <a:miter/>
            </a:ln>
          </p:spPr>
          <p:txBody>
            <a:bodyPr rtlCol="0" anchor="ctr"/>
            <a:lstStyle/>
            <a:p>
              <a:endParaRPr lang="fr-FR"/>
            </a:p>
          </p:txBody>
        </p:sp>
        <p:sp>
          <p:nvSpPr>
            <p:cNvPr id="289" name="Forme libre 295">
              <a:extLst>
                <a:ext uri="{FF2B5EF4-FFF2-40B4-BE49-F238E27FC236}">
                  <a16:creationId xmlns:a16="http://schemas.microsoft.com/office/drawing/2014/main" id="{020032B7-0259-1770-7435-D5959B391BB0}"/>
                </a:ext>
              </a:extLst>
            </p:cNvPr>
            <p:cNvSpPr/>
            <p:nvPr/>
          </p:nvSpPr>
          <p:spPr>
            <a:xfrm>
              <a:off x="5296325" y="5159011"/>
              <a:ext cx="57984" cy="75720"/>
            </a:xfrm>
            <a:custGeom>
              <a:avLst/>
              <a:gdLst>
                <a:gd name="connsiteX0" fmla="*/ 56620 w 57984"/>
                <a:gd name="connsiteY0" fmla="*/ 8867 h 75720"/>
                <a:gd name="connsiteX1" fmla="*/ 56620 w 57984"/>
                <a:gd name="connsiteY1" fmla="*/ 12278 h 75720"/>
                <a:gd name="connsiteX2" fmla="*/ 57984 w 57984"/>
                <a:gd name="connsiteY2" fmla="*/ 75720 h 75720"/>
                <a:gd name="connsiteX3" fmla="*/ 51162 w 57984"/>
                <a:gd name="connsiteY3" fmla="*/ 75720 h 75720"/>
                <a:gd name="connsiteX4" fmla="*/ 3411 w 57984"/>
                <a:gd name="connsiteY4" fmla="*/ 73674 h 75720"/>
                <a:gd name="connsiteX5" fmla="*/ 0 w 57984"/>
                <a:gd name="connsiteY5" fmla="*/ 73674 h 75720"/>
                <a:gd name="connsiteX6" fmla="*/ 6821 w 57984"/>
                <a:gd name="connsiteY6" fmla="*/ 29333 h 75720"/>
                <a:gd name="connsiteX7" fmla="*/ 3411 w 57984"/>
                <a:gd name="connsiteY7" fmla="*/ 0 h 75720"/>
                <a:gd name="connsiteX8" fmla="*/ 6821 w 57984"/>
                <a:gd name="connsiteY8" fmla="*/ 0 h 75720"/>
                <a:gd name="connsiteX9" fmla="*/ 51162 w 57984"/>
                <a:gd name="connsiteY9" fmla="*/ 2046 h 75720"/>
                <a:gd name="connsiteX10" fmla="*/ 57302 w 57984"/>
                <a:gd name="connsiteY10" fmla="*/ 5457 h 75720"/>
                <a:gd name="connsiteX11" fmla="*/ 56620 w 57984"/>
                <a:gd name="connsiteY11" fmla="*/ 8867 h 75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984" h="75720">
                  <a:moveTo>
                    <a:pt x="56620" y="8867"/>
                  </a:moveTo>
                  <a:lnTo>
                    <a:pt x="56620" y="12278"/>
                  </a:lnTo>
                  <a:lnTo>
                    <a:pt x="57984" y="75720"/>
                  </a:lnTo>
                  <a:lnTo>
                    <a:pt x="51162" y="75720"/>
                  </a:lnTo>
                  <a:cubicBezTo>
                    <a:pt x="34108" y="75720"/>
                    <a:pt x="18417" y="75038"/>
                    <a:pt x="3411" y="73674"/>
                  </a:cubicBezTo>
                  <a:lnTo>
                    <a:pt x="0" y="73674"/>
                  </a:lnTo>
                  <a:cubicBezTo>
                    <a:pt x="4775" y="59349"/>
                    <a:pt x="6821" y="44341"/>
                    <a:pt x="6821" y="29333"/>
                  </a:cubicBezTo>
                  <a:cubicBezTo>
                    <a:pt x="6821" y="19100"/>
                    <a:pt x="5457" y="9550"/>
                    <a:pt x="3411" y="0"/>
                  </a:cubicBezTo>
                  <a:lnTo>
                    <a:pt x="6821" y="0"/>
                  </a:lnTo>
                  <a:cubicBezTo>
                    <a:pt x="21146" y="1364"/>
                    <a:pt x="35472" y="2046"/>
                    <a:pt x="51162" y="2046"/>
                  </a:cubicBezTo>
                  <a:lnTo>
                    <a:pt x="57302" y="5457"/>
                  </a:lnTo>
                  <a:cubicBezTo>
                    <a:pt x="56620" y="6820"/>
                    <a:pt x="56620" y="8184"/>
                    <a:pt x="56620" y="8867"/>
                  </a:cubicBezTo>
                  <a:close/>
                </a:path>
              </a:pathLst>
            </a:custGeom>
            <a:solidFill>
              <a:srgbClr val="F4B844"/>
            </a:solidFill>
            <a:ln w="1294" cap="flat">
              <a:noFill/>
              <a:prstDash val="solid"/>
              <a:miter/>
            </a:ln>
          </p:spPr>
          <p:txBody>
            <a:bodyPr rtlCol="0" anchor="ctr"/>
            <a:lstStyle/>
            <a:p>
              <a:endParaRPr lang="fr-FR"/>
            </a:p>
          </p:txBody>
        </p:sp>
        <p:sp>
          <p:nvSpPr>
            <p:cNvPr id="290" name="Forme libre 296">
              <a:extLst>
                <a:ext uri="{FF2B5EF4-FFF2-40B4-BE49-F238E27FC236}">
                  <a16:creationId xmlns:a16="http://schemas.microsoft.com/office/drawing/2014/main" id="{61224189-4992-F6AE-493D-90868FA55F7D}"/>
                </a:ext>
              </a:extLst>
            </p:cNvPr>
            <p:cNvSpPr/>
            <p:nvPr/>
          </p:nvSpPr>
          <p:spPr>
            <a:xfrm>
              <a:off x="5251986" y="5045087"/>
              <a:ext cx="242170" cy="120743"/>
            </a:xfrm>
            <a:custGeom>
              <a:avLst/>
              <a:gdLst>
                <a:gd name="connsiteX0" fmla="*/ 1363 w 242170"/>
                <a:gd name="connsiteY0" fmla="*/ 34791 h 120743"/>
                <a:gd name="connsiteX1" fmla="*/ 93457 w 242170"/>
                <a:gd name="connsiteY1" fmla="*/ 45024 h 120743"/>
                <a:gd name="connsiteX2" fmla="*/ 240806 w 242170"/>
                <a:gd name="connsiteY2" fmla="*/ 0 h 120743"/>
                <a:gd name="connsiteX3" fmla="*/ 242171 w 242170"/>
                <a:gd name="connsiteY3" fmla="*/ 0 h 120743"/>
                <a:gd name="connsiteX4" fmla="*/ 242171 w 242170"/>
                <a:gd name="connsiteY4" fmla="*/ 80496 h 120743"/>
                <a:gd name="connsiteX5" fmla="*/ 99596 w 242170"/>
                <a:gd name="connsiteY5" fmla="*/ 120744 h 120743"/>
                <a:gd name="connsiteX6" fmla="*/ 93457 w 242170"/>
                <a:gd name="connsiteY6" fmla="*/ 117333 h 120743"/>
                <a:gd name="connsiteX7" fmla="*/ 50480 w 242170"/>
                <a:gd name="connsiteY7" fmla="*/ 115287 h 120743"/>
                <a:gd name="connsiteX8" fmla="*/ 47070 w 242170"/>
                <a:gd name="connsiteY8" fmla="*/ 115287 h 120743"/>
                <a:gd name="connsiteX9" fmla="*/ 0 w 242170"/>
                <a:gd name="connsiteY9" fmla="*/ 35473 h 120743"/>
                <a:gd name="connsiteX10" fmla="*/ 1363 w 242170"/>
                <a:gd name="connsiteY10" fmla="*/ 34791 h 120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170" h="120743">
                  <a:moveTo>
                    <a:pt x="1363" y="34791"/>
                  </a:moveTo>
                  <a:cubicBezTo>
                    <a:pt x="31379" y="42295"/>
                    <a:pt x="62758" y="45705"/>
                    <a:pt x="93457" y="45024"/>
                  </a:cubicBezTo>
                  <a:cubicBezTo>
                    <a:pt x="173270" y="45024"/>
                    <a:pt x="240806" y="25241"/>
                    <a:pt x="240806" y="0"/>
                  </a:cubicBezTo>
                  <a:lnTo>
                    <a:pt x="242171" y="0"/>
                  </a:lnTo>
                  <a:lnTo>
                    <a:pt x="242171" y="80496"/>
                  </a:lnTo>
                  <a:cubicBezTo>
                    <a:pt x="167814" y="80496"/>
                    <a:pt x="107100" y="98233"/>
                    <a:pt x="99596" y="120744"/>
                  </a:cubicBezTo>
                  <a:lnTo>
                    <a:pt x="93457" y="117333"/>
                  </a:lnTo>
                  <a:cubicBezTo>
                    <a:pt x="78449" y="117333"/>
                    <a:pt x="64124" y="116652"/>
                    <a:pt x="50480" y="115287"/>
                  </a:cubicBezTo>
                  <a:lnTo>
                    <a:pt x="47070" y="115287"/>
                  </a:lnTo>
                  <a:cubicBezTo>
                    <a:pt x="40930" y="83907"/>
                    <a:pt x="24558" y="55938"/>
                    <a:pt x="0" y="35473"/>
                  </a:cubicBezTo>
                  <a:lnTo>
                    <a:pt x="1363" y="34791"/>
                  </a:lnTo>
                  <a:close/>
                </a:path>
              </a:pathLst>
            </a:custGeom>
            <a:solidFill>
              <a:srgbClr val="E2A63B"/>
            </a:solidFill>
            <a:ln w="1294" cap="flat">
              <a:noFill/>
              <a:prstDash val="solid"/>
              <a:miter/>
            </a:ln>
          </p:spPr>
          <p:txBody>
            <a:bodyPr rtlCol="0" anchor="ctr"/>
            <a:lstStyle/>
            <a:p>
              <a:endParaRPr lang="fr-FR"/>
            </a:p>
          </p:txBody>
        </p:sp>
        <p:grpSp>
          <p:nvGrpSpPr>
            <p:cNvPr id="304" name="Graphique 288">
              <a:extLst>
                <a:ext uri="{FF2B5EF4-FFF2-40B4-BE49-F238E27FC236}">
                  <a16:creationId xmlns:a16="http://schemas.microsoft.com/office/drawing/2014/main" id="{EF393B42-6071-A4A0-F550-EAD66BAFE2C1}"/>
                </a:ext>
              </a:extLst>
            </p:cNvPr>
            <p:cNvGrpSpPr/>
            <p:nvPr/>
          </p:nvGrpSpPr>
          <p:grpSpPr>
            <a:xfrm>
              <a:off x="5009125" y="5043718"/>
              <a:ext cx="634426" cy="293336"/>
              <a:chOff x="5009125" y="5043718"/>
              <a:chExt cx="634426" cy="293336"/>
            </a:xfrm>
            <a:solidFill>
              <a:srgbClr val="FEDB41"/>
            </a:solidFill>
          </p:grpSpPr>
          <p:sp>
            <p:nvSpPr>
              <p:cNvPr id="330" name="Forme libre 298">
                <a:extLst>
                  <a:ext uri="{FF2B5EF4-FFF2-40B4-BE49-F238E27FC236}">
                    <a16:creationId xmlns:a16="http://schemas.microsoft.com/office/drawing/2014/main" id="{24A8E9DB-0CC4-4084-677C-24807569FF8B}"/>
                  </a:ext>
                </a:extLst>
              </p:cNvPr>
              <p:cNvSpPr/>
              <p:nvPr/>
            </p:nvSpPr>
            <p:spPr>
              <a:xfrm>
                <a:off x="5009125" y="5043718"/>
                <a:ext cx="294020" cy="293336"/>
              </a:xfrm>
              <a:custGeom>
                <a:avLst/>
                <a:gdLst>
                  <a:gd name="connsiteX0" fmla="*/ 291293 w 294020"/>
                  <a:gd name="connsiteY0" fmla="*/ 116656 h 293336"/>
                  <a:gd name="connsiteX1" fmla="*/ 291293 w 294020"/>
                  <a:gd name="connsiteY1" fmla="*/ 116656 h 293336"/>
                  <a:gd name="connsiteX2" fmla="*/ 242859 w 294020"/>
                  <a:gd name="connsiteY2" fmla="*/ 35478 h 293336"/>
                  <a:gd name="connsiteX3" fmla="*/ 191014 w 294020"/>
                  <a:gd name="connsiteY3" fmla="*/ 6826 h 293336"/>
                  <a:gd name="connsiteX4" fmla="*/ 148037 w 294020"/>
                  <a:gd name="connsiteY4" fmla="*/ 5 h 293336"/>
                  <a:gd name="connsiteX5" fmla="*/ 5 w 294020"/>
                  <a:gd name="connsiteY5" fmla="*/ 145306 h 293336"/>
                  <a:gd name="connsiteX6" fmla="*/ 145308 w 294020"/>
                  <a:gd name="connsiteY6" fmla="*/ 293337 h 293336"/>
                  <a:gd name="connsiteX7" fmla="*/ 246269 w 294020"/>
                  <a:gd name="connsiteY7" fmla="*/ 254452 h 293336"/>
                  <a:gd name="connsiteX8" fmla="*/ 287200 w 294020"/>
                  <a:gd name="connsiteY8" fmla="*/ 189646 h 293336"/>
                  <a:gd name="connsiteX9" fmla="*/ 294021 w 294020"/>
                  <a:gd name="connsiteY9" fmla="*/ 145986 h 293336"/>
                  <a:gd name="connsiteX10" fmla="*/ 291293 w 294020"/>
                  <a:gd name="connsiteY10" fmla="*/ 116656 h 29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020" h="293336">
                    <a:moveTo>
                      <a:pt x="291293" y="116656"/>
                    </a:moveTo>
                    <a:lnTo>
                      <a:pt x="291293" y="116656"/>
                    </a:lnTo>
                    <a:cubicBezTo>
                      <a:pt x="284472" y="85275"/>
                      <a:pt x="267417" y="56625"/>
                      <a:pt x="242859" y="35478"/>
                    </a:cubicBezTo>
                    <a:cubicBezTo>
                      <a:pt x="227851" y="21834"/>
                      <a:pt x="210114" y="12284"/>
                      <a:pt x="191014" y="6826"/>
                    </a:cubicBezTo>
                    <a:cubicBezTo>
                      <a:pt x="177370" y="2051"/>
                      <a:pt x="162362" y="5"/>
                      <a:pt x="148037" y="5"/>
                    </a:cubicBezTo>
                    <a:cubicBezTo>
                      <a:pt x="66858" y="-679"/>
                      <a:pt x="687" y="64128"/>
                      <a:pt x="5" y="145306"/>
                    </a:cubicBezTo>
                    <a:cubicBezTo>
                      <a:pt x="-676" y="226484"/>
                      <a:pt x="64129" y="292655"/>
                      <a:pt x="145308" y="293337"/>
                    </a:cubicBezTo>
                    <a:cubicBezTo>
                      <a:pt x="182828" y="293337"/>
                      <a:pt x="218301" y="279693"/>
                      <a:pt x="246269" y="254452"/>
                    </a:cubicBezTo>
                    <a:cubicBezTo>
                      <a:pt x="265371" y="236715"/>
                      <a:pt x="279696" y="214205"/>
                      <a:pt x="287200" y="189646"/>
                    </a:cubicBezTo>
                    <a:cubicBezTo>
                      <a:pt x="291975" y="175321"/>
                      <a:pt x="294021" y="160994"/>
                      <a:pt x="294021" y="145986"/>
                    </a:cubicBezTo>
                    <a:cubicBezTo>
                      <a:pt x="294022" y="136439"/>
                      <a:pt x="291293" y="126206"/>
                      <a:pt x="291293" y="116656"/>
                    </a:cubicBezTo>
                    <a:close/>
                  </a:path>
                </a:pathLst>
              </a:custGeom>
              <a:solidFill>
                <a:srgbClr val="FEDB41"/>
              </a:solidFill>
              <a:ln w="9525" cap="flat">
                <a:solidFill>
                  <a:schemeClr val="accent2"/>
                </a:solidFill>
                <a:prstDash val="solid"/>
                <a:miter/>
              </a:ln>
            </p:spPr>
            <p:txBody>
              <a:bodyPr rtlCol="0" anchor="ctr"/>
              <a:lstStyle/>
              <a:p>
                <a:endParaRPr lang="fr-FR"/>
              </a:p>
            </p:txBody>
          </p:sp>
          <p:sp>
            <p:nvSpPr>
              <p:cNvPr id="331" name="Forme libre 299">
                <a:extLst>
                  <a:ext uri="{FF2B5EF4-FFF2-40B4-BE49-F238E27FC236}">
                    <a16:creationId xmlns:a16="http://schemas.microsoft.com/office/drawing/2014/main" id="{A222D266-CD9B-7C90-521E-CA2F72A321A2}"/>
                  </a:ext>
                </a:extLst>
              </p:cNvPr>
              <p:cNvSpPr/>
              <p:nvPr/>
            </p:nvSpPr>
            <p:spPr>
              <a:xfrm>
                <a:off x="5350899" y="5125584"/>
                <a:ext cx="292652" cy="89363"/>
              </a:xfrm>
              <a:custGeom>
                <a:avLst/>
                <a:gdLst>
                  <a:gd name="connsiteX0" fmla="*/ 292652 w 292652"/>
                  <a:gd name="connsiteY0" fmla="*/ 44340 h 89363"/>
                  <a:gd name="connsiteX1" fmla="*/ 292652 w 292652"/>
                  <a:gd name="connsiteY1" fmla="*/ 45704 h 89363"/>
                  <a:gd name="connsiteX2" fmla="*/ 145303 w 292652"/>
                  <a:gd name="connsiteY2" fmla="*/ 89363 h 89363"/>
                  <a:gd name="connsiteX3" fmla="*/ 0 w 292652"/>
                  <a:gd name="connsiteY3" fmla="*/ 47752 h 89363"/>
                  <a:gd name="connsiteX4" fmla="*/ 0 w 292652"/>
                  <a:gd name="connsiteY4" fmla="*/ 44341 h 89363"/>
                  <a:gd name="connsiteX5" fmla="*/ 682 w 292652"/>
                  <a:gd name="connsiteY5" fmla="*/ 40248 h 89363"/>
                  <a:gd name="connsiteX6" fmla="*/ 143256 w 292652"/>
                  <a:gd name="connsiteY6" fmla="*/ 0 h 89363"/>
                  <a:gd name="connsiteX7" fmla="*/ 145302 w 292652"/>
                  <a:gd name="connsiteY7" fmla="*/ 0 h 89363"/>
                  <a:gd name="connsiteX8" fmla="*/ 292652 w 292652"/>
                  <a:gd name="connsiteY8" fmla="*/ 44340 h 89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652" h="89363">
                    <a:moveTo>
                      <a:pt x="292652" y="44340"/>
                    </a:moveTo>
                    <a:lnTo>
                      <a:pt x="292652" y="45704"/>
                    </a:lnTo>
                    <a:cubicBezTo>
                      <a:pt x="290606" y="69581"/>
                      <a:pt x="224435" y="89363"/>
                      <a:pt x="145303" y="89363"/>
                    </a:cubicBezTo>
                    <a:cubicBezTo>
                      <a:pt x="66171" y="89363"/>
                      <a:pt x="4775" y="70945"/>
                      <a:pt x="0" y="47752"/>
                    </a:cubicBezTo>
                    <a:lnTo>
                      <a:pt x="0" y="44341"/>
                    </a:lnTo>
                    <a:cubicBezTo>
                      <a:pt x="0" y="42976"/>
                      <a:pt x="0" y="41612"/>
                      <a:pt x="682" y="40248"/>
                    </a:cubicBezTo>
                    <a:cubicBezTo>
                      <a:pt x="8186" y="17736"/>
                      <a:pt x="68899" y="0"/>
                      <a:pt x="143256" y="0"/>
                    </a:cubicBezTo>
                    <a:lnTo>
                      <a:pt x="145302" y="0"/>
                    </a:lnTo>
                    <a:cubicBezTo>
                      <a:pt x="225800" y="-1"/>
                      <a:pt x="292652" y="19782"/>
                      <a:pt x="292652" y="44340"/>
                    </a:cubicBezTo>
                    <a:close/>
                  </a:path>
                </a:pathLst>
              </a:custGeom>
              <a:solidFill>
                <a:srgbClr val="FEDB41"/>
              </a:solidFill>
              <a:ln w="1294" cap="flat">
                <a:noFill/>
                <a:prstDash val="solid"/>
                <a:miter/>
              </a:ln>
            </p:spPr>
            <p:txBody>
              <a:bodyPr rtlCol="0" anchor="ctr"/>
              <a:lstStyle/>
              <a:p>
                <a:endParaRPr lang="fr-FR"/>
              </a:p>
            </p:txBody>
          </p:sp>
        </p:grpSp>
        <p:sp>
          <p:nvSpPr>
            <p:cNvPr id="305" name="Forme libre 300">
              <a:extLst>
                <a:ext uri="{FF2B5EF4-FFF2-40B4-BE49-F238E27FC236}">
                  <a16:creationId xmlns:a16="http://schemas.microsoft.com/office/drawing/2014/main" id="{E81A554B-38AB-B96E-9F63-CC29D13F0A6E}"/>
                </a:ext>
              </a:extLst>
            </p:cNvPr>
            <p:cNvSpPr/>
            <p:nvPr/>
          </p:nvSpPr>
          <p:spPr>
            <a:xfrm>
              <a:off x="5061659" y="5097011"/>
              <a:ext cx="161243" cy="186073"/>
            </a:xfrm>
            <a:custGeom>
              <a:avLst/>
              <a:gdLst>
                <a:gd name="connsiteX0" fmla="*/ 160310 w 161243"/>
                <a:gd name="connsiteY0" fmla="*/ 162277 h 186073"/>
                <a:gd name="connsiteX1" fmla="*/ 142573 w 161243"/>
                <a:gd name="connsiteY1" fmla="*/ 154092 h 186073"/>
                <a:gd name="connsiteX2" fmla="*/ 142573 w 161243"/>
                <a:gd name="connsiteY2" fmla="*/ 154092 h 186073"/>
                <a:gd name="connsiteX3" fmla="*/ 72309 w 161243"/>
                <a:gd name="connsiteY3" fmla="*/ 139084 h 186073"/>
                <a:gd name="connsiteX4" fmla="*/ 64124 w 161243"/>
                <a:gd name="connsiteY4" fmla="*/ 128851 h 186073"/>
                <a:gd name="connsiteX5" fmla="*/ 129612 w 161243"/>
                <a:gd name="connsiteY5" fmla="*/ 128851 h 186073"/>
                <a:gd name="connsiteX6" fmla="*/ 143256 w 161243"/>
                <a:gd name="connsiteY6" fmla="*/ 115207 h 186073"/>
                <a:gd name="connsiteX7" fmla="*/ 129612 w 161243"/>
                <a:gd name="connsiteY7" fmla="*/ 101564 h 186073"/>
                <a:gd name="connsiteX8" fmla="*/ 53891 w 161243"/>
                <a:gd name="connsiteY8" fmla="*/ 101564 h 186073"/>
                <a:gd name="connsiteX9" fmla="*/ 53209 w 161243"/>
                <a:gd name="connsiteY9" fmla="*/ 87920 h 186073"/>
                <a:gd name="connsiteX10" fmla="*/ 136435 w 161243"/>
                <a:gd name="connsiteY10" fmla="*/ 87920 h 186073"/>
                <a:gd name="connsiteX11" fmla="*/ 150078 w 161243"/>
                <a:gd name="connsiteY11" fmla="*/ 74277 h 186073"/>
                <a:gd name="connsiteX12" fmla="*/ 136435 w 161243"/>
                <a:gd name="connsiteY12" fmla="*/ 60634 h 186073"/>
                <a:gd name="connsiteX13" fmla="*/ 61395 w 161243"/>
                <a:gd name="connsiteY13" fmla="*/ 60634 h 186073"/>
                <a:gd name="connsiteX14" fmla="*/ 72309 w 161243"/>
                <a:gd name="connsiteY14" fmla="*/ 46308 h 186073"/>
                <a:gd name="connsiteX15" fmla="*/ 142573 w 161243"/>
                <a:gd name="connsiteY15" fmla="*/ 31301 h 186073"/>
                <a:gd name="connsiteX16" fmla="*/ 160310 w 161243"/>
                <a:gd name="connsiteY16" fmla="*/ 23797 h 186073"/>
                <a:gd name="connsiteX17" fmla="*/ 152124 w 161243"/>
                <a:gd name="connsiteY17" fmla="*/ 6060 h 186073"/>
                <a:gd name="connsiteX18" fmla="*/ 152124 w 161243"/>
                <a:gd name="connsiteY18" fmla="*/ 6060 h 186073"/>
                <a:gd name="connsiteX19" fmla="*/ 53209 w 161243"/>
                <a:gd name="connsiteY19" fmla="*/ 27207 h 186073"/>
                <a:gd name="connsiteX20" fmla="*/ 31380 w 161243"/>
                <a:gd name="connsiteY20" fmla="*/ 60634 h 186073"/>
                <a:gd name="connsiteX21" fmla="*/ 13643 w 161243"/>
                <a:gd name="connsiteY21" fmla="*/ 60634 h 186073"/>
                <a:gd name="connsiteX22" fmla="*/ 0 w 161243"/>
                <a:gd name="connsiteY22" fmla="*/ 74277 h 186073"/>
                <a:gd name="connsiteX23" fmla="*/ 13643 w 161243"/>
                <a:gd name="connsiteY23" fmla="*/ 87920 h 186073"/>
                <a:gd name="connsiteX24" fmla="*/ 25922 w 161243"/>
                <a:gd name="connsiteY24" fmla="*/ 87920 h 186073"/>
                <a:gd name="connsiteX25" fmla="*/ 26604 w 161243"/>
                <a:gd name="connsiteY25" fmla="*/ 101564 h 186073"/>
                <a:gd name="connsiteX26" fmla="*/ 13643 w 161243"/>
                <a:gd name="connsiteY26" fmla="*/ 101564 h 186073"/>
                <a:gd name="connsiteX27" fmla="*/ 0 w 161243"/>
                <a:gd name="connsiteY27" fmla="*/ 115207 h 186073"/>
                <a:gd name="connsiteX28" fmla="*/ 13643 w 161243"/>
                <a:gd name="connsiteY28" fmla="*/ 128851 h 186073"/>
                <a:gd name="connsiteX29" fmla="*/ 33426 w 161243"/>
                <a:gd name="connsiteY29" fmla="*/ 128851 h 186073"/>
                <a:gd name="connsiteX30" fmla="*/ 53209 w 161243"/>
                <a:gd name="connsiteY30" fmla="*/ 158867 h 186073"/>
                <a:gd name="connsiteX31" fmla="*/ 152124 w 161243"/>
                <a:gd name="connsiteY31" fmla="*/ 180014 h 186073"/>
                <a:gd name="connsiteX32" fmla="*/ 160310 w 161243"/>
                <a:gd name="connsiteY32" fmla="*/ 162277 h 186073"/>
                <a:gd name="connsiteX33" fmla="*/ 160310 w 161243"/>
                <a:gd name="connsiteY33" fmla="*/ 162277 h 186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1243" h="186073">
                  <a:moveTo>
                    <a:pt x="160310" y="162277"/>
                  </a:moveTo>
                  <a:cubicBezTo>
                    <a:pt x="157581" y="155456"/>
                    <a:pt x="150077" y="151363"/>
                    <a:pt x="142573" y="154092"/>
                  </a:cubicBezTo>
                  <a:lnTo>
                    <a:pt x="142573" y="154092"/>
                  </a:lnTo>
                  <a:cubicBezTo>
                    <a:pt x="118015" y="163642"/>
                    <a:pt x="90728" y="157502"/>
                    <a:pt x="72309" y="139084"/>
                  </a:cubicBezTo>
                  <a:cubicBezTo>
                    <a:pt x="68899" y="136355"/>
                    <a:pt x="66170" y="132944"/>
                    <a:pt x="64124" y="128851"/>
                  </a:cubicBezTo>
                  <a:lnTo>
                    <a:pt x="129612" y="128851"/>
                  </a:lnTo>
                  <a:cubicBezTo>
                    <a:pt x="137116" y="128851"/>
                    <a:pt x="143256" y="122711"/>
                    <a:pt x="143256" y="115207"/>
                  </a:cubicBezTo>
                  <a:cubicBezTo>
                    <a:pt x="143256" y="107703"/>
                    <a:pt x="137116" y="101564"/>
                    <a:pt x="129612" y="101564"/>
                  </a:cubicBezTo>
                  <a:lnTo>
                    <a:pt x="53891" y="101564"/>
                  </a:lnTo>
                  <a:cubicBezTo>
                    <a:pt x="53209" y="96789"/>
                    <a:pt x="53209" y="92695"/>
                    <a:pt x="53209" y="87920"/>
                  </a:cubicBezTo>
                  <a:lnTo>
                    <a:pt x="136435" y="87920"/>
                  </a:lnTo>
                  <a:cubicBezTo>
                    <a:pt x="143939" y="87920"/>
                    <a:pt x="150078" y="81781"/>
                    <a:pt x="150078" y="74277"/>
                  </a:cubicBezTo>
                  <a:cubicBezTo>
                    <a:pt x="150078" y="66773"/>
                    <a:pt x="143939" y="60634"/>
                    <a:pt x="136435" y="60634"/>
                  </a:cubicBezTo>
                  <a:lnTo>
                    <a:pt x="61395" y="60634"/>
                  </a:lnTo>
                  <a:cubicBezTo>
                    <a:pt x="64806" y="55176"/>
                    <a:pt x="68216" y="50401"/>
                    <a:pt x="72309" y="46308"/>
                  </a:cubicBezTo>
                  <a:cubicBezTo>
                    <a:pt x="90728" y="27890"/>
                    <a:pt x="118015" y="22432"/>
                    <a:pt x="142573" y="31301"/>
                  </a:cubicBezTo>
                  <a:cubicBezTo>
                    <a:pt x="149394" y="34029"/>
                    <a:pt x="157581" y="30619"/>
                    <a:pt x="160310" y="23797"/>
                  </a:cubicBezTo>
                  <a:cubicBezTo>
                    <a:pt x="163039" y="16975"/>
                    <a:pt x="159628" y="8789"/>
                    <a:pt x="152124" y="6060"/>
                  </a:cubicBezTo>
                  <a:lnTo>
                    <a:pt x="152124" y="6060"/>
                  </a:lnTo>
                  <a:cubicBezTo>
                    <a:pt x="118016" y="-6901"/>
                    <a:pt x="79132" y="1285"/>
                    <a:pt x="53209" y="27207"/>
                  </a:cubicBezTo>
                  <a:cubicBezTo>
                    <a:pt x="43659" y="36757"/>
                    <a:pt x="36155" y="48355"/>
                    <a:pt x="31380" y="60634"/>
                  </a:cubicBezTo>
                  <a:lnTo>
                    <a:pt x="13643" y="60634"/>
                  </a:lnTo>
                  <a:cubicBezTo>
                    <a:pt x="6139" y="60634"/>
                    <a:pt x="0" y="66773"/>
                    <a:pt x="0" y="74277"/>
                  </a:cubicBezTo>
                  <a:cubicBezTo>
                    <a:pt x="0" y="81781"/>
                    <a:pt x="6139" y="87920"/>
                    <a:pt x="13643" y="87920"/>
                  </a:cubicBezTo>
                  <a:lnTo>
                    <a:pt x="25922" y="87920"/>
                  </a:lnTo>
                  <a:cubicBezTo>
                    <a:pt x="25922" y="92695"/>
                    <a:pt x="25922" y="96789"/>
                    <a:pt x="26604" y="101564"/>
                  </a:cubicBezTo>
                  <a:lnTo>
                    <a:pt x="13643" y="101564"/>
                  </a:lnTo>
                  <a:cubicBezTo>
                    <a:pt x="6139" y="101564"/>
                    <a:pt x="0" y="107703"/>
                    <a:pt x="0" y="115207"/>
                  </a:cubicBezTo>
                  <a:cubicBezTo>
                    <a:pt x="0" y="122711"/>
                    <a:pt x="6139" y="128851"/>
                    <a:pt x="13643" y="128851"/>
                  </a:cubicBezTo>
                  <a:lnTo>
                    <a:pt x="33426" y="128851"/>
                  </a:lnTo>
                  <a:cubicBezTo>
                    <a:pt x="37520" y="140448"/>
                    <a:pt x="44341" y="150680"/>
                    <a:pt x="53209" y="158867"/>
                  </a:cubicBezTo>
                  <a:cubicBezTo>
                    <a:pt x="79132" y="184789"/>
                    <a:pt x="118016" y="192975"/>
                    <a:pt x="152124" y="180014"/>
                  </a:cubicBezTo>
                  <a:cubicBezTo>
                    <a:pt x="158945" y="177285"/>
                    <a:pt x="163039" y="169781"/>
                    <a:pt x="160310" y="162277"/>
                  </a:cubicBezTo>
                  <a:lnTo>
                    <a:pt x="160310" y="162277"/>
                  </a:lnTo>
                  <a:close/>
                </a:path>
              </a:pathLst>
            </a:custGeom>
            <a:solidFill>
              <a:srgbClr val="E2A63B"/>
            </a:solidFill>
            <a:ln w="6350" cap="flat">
              <a:solidFill>
                <a:schemeClr val="accent2"/>
              </a:solidFill>
              <a:prstDash val="solid"/>
              <a:miter/>
            </a:ln>
          </p:spPr>
          <p:txBody>
            <a:bodyPr rtlCol="0" anchor="ctr"/>
            <a:lstStyle/>
            <a:p>
              <a:endParaRPr lang="fr-FR"/>
            </a:p>
          </p:txBody>
        </p:sp>
      </p:grpSp>
      <p:sp>
        <p:nvSpPr>
          <p:cNvPr id="53" name="TextBox 2">
            <a:extLst>
              <a:ext uri="{FF2B5EF4-FFF2-40B4-BE49-F238E27FC236}">
                <a16:creationId xmlns:a16="http://schemas.microsoft.com/office/drawing/2014/main" id="{96BD0B34-3522-527A-8901-5A077523A51B}"/>
              </a:ext>
            </a:extLst>
          </p:cNvPr>
          <p:cNvSpPr txBox="1"/>
          <p:nvPr/>
        </p:nvSpPr>
        <p:spPr>
          <a:xfrm>
            <a:off x="4812131" y="6263530"/>
            <a:ext cx="1027564" cy="226591"/>
          </a:xfrm>
          <a:prstGeom prst="rect">
            <a:avLst/>
          </a:prstGeom>
          <a:solidFill>
            <a:schemeClr val="accent1">
              <a:lumMod val="20000"/>
              <a:lumOff val="80000"/>
            </a:schemeClr>
          </a:solidFill>
          <a:ln>
            <a:no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500" b="0" i="1">
                <a:solidFill>
                  <a:schemeClr val="accent1">
                    <a:lumMod val="50000"/>
                  </a:schemeClr>
                </a:solidFill>
              </a:rPr>
              <a:t>Dispositifs de maintien dans l’emploi</a:t>
            </a:r>
          </a:p>
        </p:txBody>
      </p:sp>
      <p:sp>
        <p:nvSpPr>
          <p:cNvPr id="483" name="Triangle isocèle 482">
            <a:extLst>
              <a:ext uri="{FF2B5EF4-FFF2-40B4-BE49-F238E27FC236}">
                <a16:creationId xmlns:a16="http://schemas.microsoft.com/office/drawing/2014/main" id="{290D3BD9-DE28-497B-A321-2FB654E7741C}"/>
              </a:ext>
            </a:extLst>
          </p:cNvPr>
          <p:cNvSpPr/>
          <p:nvPr/>
        </p:nvSpPr>
        <p:spPr>
          <a:xfrm rot="10800000">
            <a:off x="1917881" y="5048142"/>
            <a:ext cx="64168" cy="56374"/>
          </a:xfrm>
          <a:prstGeom prst="triangle">
            <a:avLst/>
          </a:prstGeom>
          <a:solidFill>
            <a:srgbClr val="272472"/>
          </a:solidFill>
          <a:ln>
            <a:solidFill>
              <a:srgbClr val="27247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 name="Triangle isocèle 489">
            <a:extLst>
              <a:ext uri="{FF2B5EF4-FFF2-40B4-BE49-F238E27FC236}">
                <a16:creationId xmlns:a16="http://schemas.microsoft.com/office/drawing/2014/main" id="{D8B78442-4FF8-8307-05C3-A07DC649C316}"/>
              </a:ext>
            </a:extLst>
          </p:cNvPr>
          <p:cNvSpPr/>
          <p:nvPr/>
        </p:nvSpPr>
        <p:spPr>
          <a:xfrm rot="10800000">
            <a:off x="3723765" y="5058613"/>
            <a:ext cx="64168" cy="56374"/>
          </a:xfrm>
          <a:prstGeom prst="triangle">
            <a:avLst/>
          </a:prstGeom>
          <a:solidFill>
            <a:srgbClr val="272472"/>
          </a:solidFill>
          <a:ln>
            <a:solidFill>
              <a:srgbClr val="27247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 name="Triangle isocèle 495">
            <a:extLst>
              <a:ext uri="{FF2B5EF4-FFF2-40B4-BE49-F238E27FC236}">
                <a16:creationId xmlns:a16="http://schemas.microsoft.com/office/drawing/2014/main" id="{18132616-36B8-6F39-1480-AB52E8C2369A}"/>
              </a:ext>
            </a:extLst>
          </p:cNvPr>
          <p:cNvSpPr/>
          <p:nvPr/>
        </p:nvSpPr>
        <p:spPr>
          <a:xfrm rot="10800000">
            <a:off x="5735984" y="5052589"/>
            <a:ext cx="64168" cy="56374"/>
          </a:xfrm>
          <a:prstGeom prst="triangle">
            <a:avLst/>
          </a:prstGeom>
          <a:solidFill>
            <a:srgbClr val="272472"/>
          </a:solidFill>
          <a:ln>
            <a:solidFill>
              <a:srgbClr val="27247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5" name="ZoneTexte 504">
            <a:extLst>
              <a:ext uri="{FF2B5EF4-FFF2-40B4-BE49-F238E27FC236}">
                <a16:creationId xmlns:a16="http://schemas.microsoft.com/office/drawing/2014/main" id="{2FCE8EBF-3832-B070-676C-35ABC2B2A114}"/>
              </a:ext>
            </a:extLst>
          </p:cNvPr>
          <p:cNvSpPr txBox="1"/>
          <p:nvPr/>
        </p:nvSpPr>
        <p:spPr>
          <a:xfrm>
            <a:off x="5980509" y="6460352"/>
            <a:ext cx="1044956" cy="442035"/>
          </a:xfrm>
          <a:prstGeom prst="rect">
            <a:avLst/>
          </a:prstGeom>
          <a:noFill/>
          <a:ln>
            <a:no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700" b="1">
                <a:solidFill>
                  <a:schemeClr val="accent2"/>
                </a:solidFill>
                <a:latin typeface="Arial" panose="020B0604020202020204" pitchFamily="34" charset="0"/>
                <a:cs typeface="Arial" panose="020B0604020202020204" pitchFamily="34" charset="0"/>
              </a:defRPr>
            </a:lvl1pPr>
          </a:lstStyle>
          <a:p>
            <a:r>
              <a:rPr lang="fr-FR" sz="800">
                <a:solidFill>
                  <a:srgbClr val="1A5B54"/>
                </a:solidFill>
              </a:rPr>
              <a:t>Financement Développement des compétences</a:t>
            </a:r>
          </a:p>
        </p:txBody>
      </p:sp>
      <p:sp>
        <p:nvSpPr>
          <p:cNvPr id="507" name="ZoneTexte 506">
            <a:extLst>
              <a:ext uri="{FF2B5EF4-FFF2-40B4-BE49-F238E27FC236}">
                <a16:creationId xmlns:a16="http://schemas.microsoft.com/office/drawing/2014/main" id="{738CCBBC-831C-DE0E-5B0B-266E669B9E8D}"/>
              </a:ext>
            </a:extLst>
          </p:cNvPr>
          <p:cNvSpPr txBox="1"/>
          <p:nvPr/>
        </p:nvSpPr>
        <p:spPr>
          <a:xfrm>
            <a:off x="591910" y="6550818"/>
            <a:ext cx="1044956" cy="318924"/>
          </a:xfrm>
          <a:prstGeom prst="rect">
            <a:avLst/>
          </a:prstGeom>
          <a:noFill/>
          <a:ln>
            <a:no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700" b="1">
                <a:solidFill>
                  <a:schemeClr val="accent2"/>
                </a:solidFill>
                <a:latin typeface="Arial" panose="020B0604020202020204" pitchFamily="34" charset="0"/>
                <a:cs typeface="Arial" panose="020B0604020202020204" pitchFamily="34" charset="0"/>
              </a:defRPr>
            </a:lvl1pPr>
          </a:lstStyle>
          <a:p>
            <a:r>
              <a:rPr lang="fr-FR" sz="800">
                <a:solidFill>
                  <a:srgbClr val="7E523A"/>
                </a:solidFill>
              </a:rPr>
              <a:t>Financement Reconversion</a:t>
            </a:r>
          </a:p>
        </p:txBody>
      </p:sp>
      <p:sp>
        <p:nvSpPr>
          <p:cNvPr id="10" name="Rectangle : coins arrondis 9">
            <a:hlinkClick r:id="rId19" action="ppaction://hlinksldjump"/>
            <a:extLst>
              <a:ext uri="{FF2B5EF4-FFF2-40B4-BE49-F238E27FC236}">
                <a16:creationId xmlns:a16="http://schemas.microsoft.com/office/drawing/2014/main" id="{69D25FC0-D1C9-3C9C-9ABA-31318A62F8C4}"/>
              </a:ext>
            </a:extLst>
          </p:cNvPr>
          <p:cNvSpPr>
            <a:spLocks/>
          </p:cNvSpPr>
          <p:nvPr/>
        </p:nvSpPr>
        <p:spPr>
          <a:xfrm>
            <a:off x="1605338" y="8542373"/>
            <a:ext cx="444168" cy="222503"/>
          </a:xfrm>
          <a:prstGeom prst="roundRect">
            <a:avLst>
              <a:gd name="adj" fmla="val 8314"/>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a:solidFill>
                  <a:schemeClr val="tx2"/>
                </a:solidFill>
                <a:latin typeface="Arial" panose="020B0604020202020204" pitchFamily="34" charset="0"/>
                <a:cs typeface="Arial" panose="020B0604020202020204" pitchFamily="34" charset="0"/>
              </a:rPr>
              <a:t>DFA</a:t>
            </a:r>
          </a:p>
        </p:txBody>
      </p:sp>
      <p:sp>
        <p:nvSpPr>
          <p:cNvPr id="38" name="Rectangle : coins arrondis 37">
            <a:hlinkClick r:id="rId20" action="ppaction://hlinksldjump"/>
            <a:extLst>
              <a:ext uri="{FF2B5EF4-FFF2-40B4-BE49-F238E27FC236}">
                <a16:creationId xmlns:a16="http://schemas.microsoft.com/office/drawing/2014/main" id="{277841D9-6A1D-5F86-5E3E-F2D37FA051C2}"/>
              </a:ext>
            </a:extLst>
          </p:cNvPr>
          <p:cNvSpPr/>
          <p:nvPr/>
        </p:nvSpPr>
        <p:spPr>
          <a:xfrm>
            <a:off x="5671847" y="8558465"/>
            <a:ext cx="1067641" cy="231589"/>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u="sng" dirty="0">
                <a:solidFill>
                  <a:schemeClr val="tx2"/>
                </a:solidFill>
                <a:latin typeface="Arial" panose="020B0604020202020204" pitchFamily="34" charset="0"/>
                <a:cs typeface="Arial" panose="020B0604020202020204" pitchFamily="34" charset="0"/>
              </a:rPr>
              <a:t>Aides du FIPHFP</a:t>
            </a:r>
          </a:p>
        </p:txBody>
      </p:sp>
      <p:sp>
        <p:nvSpPr>
          <p:cNvPr id="40" name="Rectangle : coins arrondis 39">
            <a:hlinkClick r:id="rId21" action="ppaction://hlinksldjump"/>
            <a:extLst>
              <a:ext uri="{FF2B5EF4-FFF2-40B4-BE49-F238E27FC236}">
                <a16:creationId xmlns:a16="http://schemas.microsoft.com/office/drawing/2014/main" id="{513A7C8F-764E-609E-2511-E22D199B188B}"/>
              </a:ext>
            </a:extLst>
          </p:cNvPr>
          <p:cNvSpPr/>
          <p:nvPr/>
        </p:nvSpPr>
        <p:spPr>
          <a:xfrm>
            <a:off x="3819527" y="8548718"/>
            <a:ext cx="644578" cy="231589"/>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u="sng" dirty="0" err="1">
                <a:solidFill>
                  <a:schemeClr val="tx2"/>
                </a:solidFill>
                <a:latin typeface="Arial" panose="020B0604020202020204" pitchFamily="34" charset="0"/>
                <a:cs typeface="Arial" panose="020B0604020202020204" pitchFamily="34" charset="0"/>
              </a:rPr>
              <a:t>Pass</a:t>
            </a:r>
            <a:r>
              <a:rPr lang="fr-FR" sz="900" b="1" u="sng" dirty="0">
                <a:solidFill>
                  <a:schemeClr val="tx2"/>
                </a:solidFill>
                <a:latin typeface="Arial" panose="020B0604020202020204" pitchFamily="34" charset="0"/>
                <a:cs typeface="Arial" panose="020B0604020202020204" pitchFamily="34" charset="0"/>
              </a:rPr>
              <a:t> P’AS</a:t>
            </a:r>
          </a:p>
        </p:txBody>
      </p:sp>
      <p:sp>
        <p:nvSpPr>
          <p:cNvPr id="4" name="ZoneTexte 3">
            <a:hlinkClick r:id="rId22" action="ppaction://hlinksldjump"/>
            <a:extLst>
              <a:ext uri="{FF2B5EF4-FFF2-40B4-BE49-F238E27FC236}">
                <a16:creationId xmlns:a16="http://schemas.microsoft.com/office/drawing/2014/main" id="{754A7C32-2748-DA8C-B416-488B476CAE3A}"/>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2" action="ppaction://hlinksldjump"/>
              </a:rPr>
              <a:t>ff</a:t>
            </a:r>
            <a:endParaRPr lang="fr-FR" sz="200" dirty="0">
              <a:solidFill>
                <a:schemeClr val="bg1"/>
              </a:solidFill>
            </a:endParaRPr>
          </a:p>
        </p:txBody>
      </p:sp>
      <p:sp>
        <p:nvSpPr>
          <p:cNvPr id="5" name="TextBox 2">
            <a:hlinkClick r:id="rId23" action="ppaction://hlinksldjump"/>
            <a:extLst>
              <a:ext uri="{FF2B5EF4-FFF2-40B4-BE49-F238E27FC236}">
                <a16:creationId xmlns:a16="http://schemas.microsoft.com/office/drawing/2014/main" id="{3C7BB360-4CE7-D477-4C91-CBA566DAECCE}"/>
              </a:ext>
            </a:extLst>
          </p:cNvPr>
          <p:cNvSpPr txBox="1"/>
          <p:nvPr/>
        </p:nvSpPr>
        <p:spPr>
          <a:xfrm>
            <a:off x="1297291" y="6378186"/>
            <a:ext cx="1316112" cy="203389"/>
          </a:xfrm>
          <a:prstGeom prst="roundRect">
            <a:avLst>
              <a:gd name="adj" fmla="val 7669"/>
            </a:avLst>
          </a:prstGeom>
          <a:solidFill>
            <a:schemeClr val="bg1"/>
          </a:solidFill>
          <a:ln>
            <a:solidFill>
              <a:schemeClr val="bg2"/>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accent2"/>
                </a:solidFill>
                <a:latin typeface="Arial" panose="020B0604020202020204" pitchFamily="34" charset="0"/>
                <a:cs typeface="Arial" panose="020B0604020202020204" pitchFamily="34" charset="0"/>
              </a:defRPr>
            </a:lvl1pPr>
          </a:lstStyle>
          <a:p>
            <a:r>
              <a:rPr lang="fr-FR" u="sng" dirty="0">
                <a:solidFill>
                  <a:schemeClr val="bg2"/>
                </a:solidFill>
              </a:rPr>
              <a:t>Inclu’Pro Formation</a:t>
            </a:r>
          </a:p>
        </p:txBody>
      </p:sp>
      <p:sp>
        <p:nvSpPr>
          <p:cNvPr id="41" name="TextBox 2">
            <a:hlinkClick r:id="rId4" action="ppaction://hlinksldjump"/>
            <a:extLst>
              <a:ext uri="{FF2B5EF4-FFF2-40B4-BE49-F238E27FC236}">
                <a16:creationId xmlns:a16="http://schemas.microsoft.com/office/drawing/2014/main" id="{1D9559DC-FA26-9918-F8D3-0134E994C08E}"/>
              </a:ext>
            </a:extLst>
          </p:cNvPr>
          <p:cNvSpPr txBox="1"/>
          <p:nvPr/>
        </p:nvSpPr>
        <p:spPr>
          <a:xfrm>
            <a:off x="2877082" y="7644386"/>
            <a:ext cx="1740597" cy="203389"/>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u="sng" dirty="0"/>
              <a:t>Abondement AT/MP CNAM</a:t>
            </a:r>
          </a:p>
        </p:txBody>
      </p:sp>
      <p:sp>
        <p:nvSpPr>
          <p:cNvPr id="44" name="TextBox 2">
            <a:hlinkClick r:id="rId24"/>
            <a:extLst>
              <a:ext uri="{FF2B5EF4-FFF2-40B4-BE49-F238E27FC236}">
                <a16:creationId xmlns:a16="http://schemas.microsoft.com/office/drawing/2014/main" id="{98D4520D-4797-52C7-894D-179EB4C0251B}"/>
              </a:ext>
            </a:extLst>
          </p:cNvPr>
          <p:cNvSpPr txBox="1"/>
          <p:nvPr/>
        </p:nvSpPr>
        <p:spPr>
          <a:xfrm>
            <a:off x="2100930" y="4280868"/>
            <a:ext cx="1357311" cy="203389"/>
          </a:xfrm>
          <a:prstGeom prst="roundRect">
            <a:avLst>
              <a:gd name="adj" fmla="val 7669"/>
            </a:avLst>
          </a:prstGeom>
          <a:solidFill>
            <a:srgbClr val="EBC49D"/>
          </a:solidFill>
          <a:ln>
            <a:solidFill>
              <a:srgbClr val="7E523A"/>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u="sng" dirty="0">
                <a:solidFill>
                  <a:srgbClr val="7E523A"/>
                </a:solidFill>
              </a:rPr>
              <a:t>APEC</a:t>
            </a:r>
          </a:p>
        </p:txBody>
      </p:sp>
      <p:sp>
        <p:nvSpPr>
          <p:cNvPr id="240" name="TextBox 2">
            <a:hlinkClick r:id="rId25" action="ppaction://hlinksldjump"/>
            <a:extLst>
              <a:ext uri="{FF2B5EF4-FFF2-40B4-BE49-F238E27FC236}">
                <a16:creationId xmlns:a16="http://schemas.microsoft.com/office/drawing/2014/main" id="{CA7DA567-DFE7-4D41-F774-6B23A34D7BF0}"/>
              </a:ext>
            </a:extLst>
          </p:cNvPr>
          <p:cNvSpPr txBox="1"/>
          <p:nvPr/>
        </p:nvSpPr>
        <p:spPr>
          <a:xfrm>
            <a:off x="2857799" y="5683590"/>
            <a:ext cx="1770503" cy="203389"/>
          </a:xfrm>
          <a:prstGeom prst="roundRect">
            <a:avLst>
              <a:gd name="adj" fmla="val 7669"/>
            </a:avLst>
          </a:prstGeom>
          <a:solidFill>
            <a:schemeClr val="bg1"/>
          </a:solidFill>
          <a:ln>
            <a:solidFill>
              <a:schemeClr val="bg2"/>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bg2"/>
                </a:solidFill>
                <a:latin typeface="Arial" panose="020B0604020202020204" pitchFamily="34" charset="0"/>
                <a:cs typeface="Arial" panose="020B0604020202020204" pitchFamily="34" charset="0"/>
              </a:defRPr>
            </a:lvl1pPr>
          </a:lstStyle>
          <a:p>
            <a:r>
              <a:rPr lang="fr-FR" u="sng" dirty="0"/>
              <a:t>Duoday</a:t>
            </a:r>
          </a:p>
        </p:txBody>
      </p:sp>
      <p:sp>
        <p:nvSpPr>
          <p:cNvPr id="46" name="TextBox 2">
            <a:hlinkClick r:id="rId26" action="ppaction://hlinksldjump"/>
            <a:extLst>
              <a:ext uri="{FF2B5EF4-FFF2-40B4-BE49-F238E27FC236}">
                <a16:creationId xmlns:a16="http://schemas.microsoft.com/office/drawing/2014/main" id="{D1FF3051-041E-E277-D63B-C2E052A7F800}"/>
              </a:ext>
            </a:extLst>
          </p:cNvPr>
          <p:cNvSpPr txBox="1"/>
          <p:nvPr/>
        </p:nvSpPr>
        <p:spPr>
          <a:xfrm>
            <a:off x="4787926" y="5818445"/>
            <a:ext cx="1964521" cy="187405"/>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Contrat d’apprentissage</a:t>
            </a:r>
          </a:p>
        </p:txBody>
      </p:sp>
      <p:pic>
        <p:nvPicPr>
          <p:cNvPr id="49" name="Graphique 48" descr="Ligne fléchée : incurvée dans le sens des aiguilles d’une montre avec un remplissage uni">
            <a:extLst>
              <a:ext uri="{FF2B5EF4-FFF2-40B4-BE49-F238E27FC236}">
                <a16:creationId xmlns:a16="http://schemas.microsoft.com/office/drawing/2014/main" id="{84598BA6-4E0B-A3D9-5D90-928783F5EE6A}"/>
              </a:ext>
            </a:extLst>
          </p:cNvPr>
          <p:cNvPicPr>
            <a:picLocks noChangeAspect="1"/>
          </p:cNvPicPr>
          <p:nvPr/>
        </p:nvPicPr>
        <p:blipFill>
          <a:blip r:embed="rId27" cstate="hqprint">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rot="6999068">
            <a:off x="4528326" y="6359132"/>
            <a:ext cx="267583" cy="267583"/>
          </a:xfrm>
          <a:prstGeom prst="rect">
            <a:avLst/>
          </a:prstGeom>
        </p:spPr>
      </p:pic>
      <p:sp>
        <p:nvSpPr>
          <p:cNvPr id="42" name="TextBox 2">
            <a:extLst>
              <a:ext uri="{FF2B5EF4-FFF2-40B4-BE49-F238E27FC236}">
                <a16:creationId xmlns:a16="http://schemas.microsoft.com/office/drawing/2014/main" id="{50FBCE5D-30E1-2748-8778-2363FEDA0BF8}"/>
              </a:ext>
            </a:extLst>
          </p:cNvPr>
          <p:cNvSpPr txBox="1"/>
          <p:nvPr/>
        </p:nvSpPr>
        <p:spPr>
          <a:xfrm>
            <a:off x="3067488" y="9046996"/>
            <a:ext cx="1357311" cy="331262"/>
          </a:xfrm>
          <a:prstGeom prst="roundRect">
            <a:avLst>
              <a:gd name="adj" fmla="val 7669"/>
            </a:avLst>
          </a:prstGeom>
          <a:solidFill>
            <a:schemeClr val="bg2">
              <a:lumMod val="40000"/>
              <a:lumOff val="60000"/>
            </a:schemeClr>
          </a:solidFill>
          <a:ln>
            <a:solidFill>
              <a:schemeClr val="bg2"/>
            </a:solidFill>
            <a:prstDash val="solid"/>
          </a:ln>
          <a:effectLst>
            <a:outerShdw blurRad="50800" dist="38100" dir="2700000" algn="tl" rotWithShape="0">
              <a:prstClr val="black">
                <a:alpha val="40000"/>
              </a:prstClr>
            </a:outerShdw>
          </a:effectLst>
        </p:spPr>
        <p:txBody>
          <a:bodyPr wrap="square" tIns="36000" bIns="36000" rtlCol="0" anchor="ctr">
            <a:spAutoFit/>
          </a:bodyPr>
          <a:lstStyle/>
          <a:p>
            <a:pPr algn="ctr">
              <a:defRPr/>
            </a:pPr>
            <a:r>
              <a:rPr lang="fr-FR" sz="800" b="1" dirty="0">
                <a:solidFill>
                  <a:schemeClr val="bg2">
                    <a:lumMod val="75000"/>
                  </a:schemeClr>
                </a:solidFill>
                <a:latin typeface="Arial" panose="020B0604020202020204" pitchFamily="34" charset="0"/>
                <a:cs typeface="Arial" panose="020B0604020202020204" pitchFamily="34" charset="0"/>
              </a:rPr>
              <a:t>SORTIE </a:t>
            </a:r>
          </a:p>
          <a:p>
            <a:pPr algn="ctr">
              <a:defRPr/>
            </a:pPr>
            <a:r>
              <a:rPr lang="fr-FR" sz="800" b="1" dirty="0">
                <a:solidFill>
                  <a:schemeClr val="bg2">
                    <a:lumMod val="75000"/>
                  </a:schemeClr>
                </a:solidFill>
                <a:latin typeface="Arial" panose="020B0604020202020204" pitchFamily="34" charset="0"/>
                <a:cs typeface="Arial" panose="020B0604020202020204" pitchFamily="34" charset="0"/>
              </a:rPr>
              <a:t>de formation</a:t>
            </a:r>
          </a:p>
        </p:txBody>
      </p:sp>
      <p:pic>
        <p:nvPicPr>
          <p:cNvPr id="43" name="Graphique 42">
            <a:extLst>
              <a:ext uri="{FF2B5EF4-FFF2-40B4-BE49-F238E27FC236}">
                <a16:creationId xmlns:a16="http://schemas.microsoft.com/office/drawing/2014/main" id="{CF99D0F5-D06C-32D6-FA4D-EA6EC0CD70CE}"/>
              </a:ext>
            </a:extLst>
          </p:cNvPr>
          <p:cNvPicPr>
            <a:picLocks noChangeAspect="1"/>
          </p:cNvPicPr>
          <p:nvPr/>
        </p:nvPicPr>
        <p:blipFill>
          <a:blip r:embed="rId29">
            <a:extLst>
              <a:ext uri="{96DAC541-7B7A-43D3-8B79-37D633B846F1}">
                <asvg:svgBlip xmlns:asvg="http://schemas.microsoft.com/office/drawing/2016/SVG/main" r:embed="rId30"/>
              </a:ext>
            </a:extLst>
          </a:blip>
          <a:stretch>
            <a:fillRect/>
          </a:stretch>
        </p:blipFill>
        <p:spPr>
          <a:xfrm>
            <a:off x="1750847" y="2209694"/>
            <a:ext cx="275912" cy="275912"/>
          </a:xfrm>
          <a:prstGeom prst="rect">
            <a:avLst/>
          </a:prstGeom>
        </p:spPr>
      </p:pic>
      <p:sp>
        <p:nvSpPr>
          <p:cNvPr id="45" name="ZoneTexte 44">
            <a:extLst>
              <a:ext uri="{FF2B5EF4-FFF2-40B4-BE49-F238E27FC236}">
                <a16:creationId xmlns:a16="http://schemas.microsoft.com/office/drawing/2014/main" id="{6BBC99B3-2F27-2EF6-31AD-F1C9C40FB445}"/>
              </a:ext>
            </a:extLst>
          </p:cNvPr>
          <p:cNvSpPr txBox="1"/>
          <p:nvPr/>
        </p:nvSpPr>
        <p:spPr>
          <a:xfrm>
            <a:off x="660932" y="1759314"/>
            <a:ext cx="1146068" cy="584775"/>
          </a:xfrm>
          <a:prstGeom prst="rect">
            <a:avLst/>
          </a:prstGeom>
          <a:solidFill>
            <a:schemeClr val="accent2">
              <a:alpha val="13000"/>
            </a:schemeClr>
          </a:solidFill>
        </p:spPr>
        <p:txBody>
          <a:bodyPr wrap="square" rtlCol="0">
            <a:spAutoFit/>
          </a:bodyPr>
          <a:lstStyle/>
          <a:p>
            <a:pPr algn="just"/>
            <a:r>
              <a:rPr lang="fr-FR" sz="800" b="1" i="1" dirty="0">
                <a:solidFill>
                  <a:schemeClr val="accent2"/>
                </a:solidFill>
              </a:rPr>
              <a:t>Cliquez sur les boutons pour être redirigé vers les fiches associées !</a:t>
            </a:r>
          </a:p>
        </p:txBody>
      </p:sp>
      <p:sp>
        <p:nvSpPr>
          <p:cNvPr id="497" name="TextBox 2">
            <a:hlinkClick r:id="rId31" action="ppaction://hlinksldjump"/>
            <a:extLst>
              <a:ext uri="{FF2B5EF4-FFF2-40B4-BE49-F238E27FC236}">
                <a16:creationId xmlns:a16="http://schemas.microsoft.com/office/drawing/2014/main" id="{C88AEBB4-969D-002D-C587-A591CF72F8E9}"/>
              </a:ext>
            </a:extLst>
          </p:cNvPr>
          <p:cNvSpPr txBox="1"/>
          <p:nvPr/>
        </p:nvSpPr>
        <p:spPr>
          <a:xfrm>
            <a:off x="2857799" y="5908607"/>
            <a:ext cx="1770503" cy="187405"/>
          </a:xfrm>
          <a:prstGeom prst="roundRect">
            <a:avLst>
              <a:gd name="adj" fmla="val 7669"/>
            </a:avLst>
          </a:prstGeom>
          <a:solidFill>
            <a:schemeClr val="accent1">
              <a:lumMod val="20000"/>
              <a:lumOff val="80000"/>
            </a:schemeClr>
          </a:solidFill>
          <a:ln>
            <a:solidFill>
              <a:schemeClr val="accent1">
                <a:lumMod val="50000"/>
              </a:schemeClr>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Essai encadré</a:t>
            </a:r>
          </a:p>
        </p:txBody>
      </p:sp>
      <p:sp>
        <p:nvSpPr>
          <p:cNvPr id="498" name="TextBox 2">
            <a:hlinkClick r:id="rId32" action="ppaction://hlinksldjump"/>
            <a:extLst>
              <a:ext uri="{FF2B5EF4-FFF2-40B4-BE49-F238E27FC236}">
                <a16:creationId xmlns:a16="http://schemas.microsoft.com/office/drawing/2014/main" id="{636A75DF-A33E-6D50-4D1F-3A7D3D07F915}"/>
              </a:ext>
            </a:extLst>
          </p:cNvPr>
          <p:cNvSpPr txBox="1"/>
          <p:nvPr/>
        </p:nvSpPr>
        <p:spPr>
          <a:xfrm>
            <a:off x="2857799" y="6123396"/>
            <a:ext cx="1770503" cy="299294"/>
          </a:xfrm>
          <a:prstGeom prst="roundRect">
            <a:avLst>
              <a:gd name="adj" fmla="val 7669"/>
            </a:avLst>
          </a:prstGeom>
          <a:solidFill>
            <a:schemeClr val="accent1">
              <a:lumMod val="20000"/>
              <a:lumOff val="80000"/>
            </a:schemeClr>
          </a:solidFill>
          <a:ln>
            <a:solidFill>
              <a:schemeClr val="accent1">
                <a:lumMod val="50000"/>
              </a:schemeClr>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Convention de rééducation professionnelle (CRPE)</a:t>
            </a:r>
          </a:p>
        </p:txBody>
      </p:sp>
    </p:spTree>
    <p:extLst>
      <p:ext uri="{BB962C8B-B14F-4D97-AF65-F5344CB8AC3E}">
        <p14:creationId xmlns:p14="http://schemas.microsoft.com/office/powerpoint/2010/main" val="367896107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97ABB5-FB49-F2DD-9560-971592DD3BAB}"/>
            </a:ext>
          </a:extLst>
        </p:cNvPr>
        <p:cNvGrpSpPr/>
        <p:nvPr/>
      </p:nvGrpSpPr>
      <p:grpSpPr>
        <a:xfrm>
          <a:off x="0" y="0"/>
          <a:ext cx="0" cy="0"/>
          <a:chOff x="0" y="0"/>
          <a:chExt cx="0" cy="0"/>
        </a:xfrm>
      </p:grpSpPr>
      <p:cxnSp>
        <p:nvCxnSpPr>
          <p:cNvPr id="410" name="Connecteur : en angle 409">
            <a:extLst>
              <a:ext uri="{FF2B5EF4-FFF2-40B4-BE49-F238E27FC236}">
                <a16:creationId xmlns:a16="http://schemas.microsoft.com/office/drawing/2014/main" id="{A7F1274D-391F-A9FB-3894-23E5CD81F273}"/>
              </a:ext>
            </a:extLst>
          </p:cNvPr>
          <p:cNvCxnSpPr>
            <a:cxnSpLocks/>
            <a:stCxn id="340" idx="1"/>
            <a:endCxn id="228" idx="2"/>
          </p:cNvCxnSpPr>
          <p:nvPr/>
        </p:nvCxnSpPr>
        <p:spPr>
          <a:xfrm rot="10800000">
            <a:off x="1689155" y="7111752"/>
            <a:ext cx="1394592" cy="1404625"/>
          </a:xfrm>
          <a:prstGeom prst="bentConnector2">
            <a:avLst/>
          </a:prstGeom>
        </p:spPr>
        <p:style>
          <a:lnRef idx="3">
            <a:schemeClr val="accent2"/>
          </a:lnRef>
          <a:fillRef idx="0">
            <a:schemeClr val="accent2"/>
          </a:fillRef>
          <a:effectRef idx="2">
            <a:schemeClr val="accent2"/>
          </a:effectRef>
          <a:fontRef idx="minor">
            <a:schemeClr val="tx1"/>
          </a:fontRef>
        </p:style>
      </p:cxnSp>
      <p:sp>
        <p:nvSpPr>
          <p:cNvPr id="371" name="Rectangle 370">
            <a:extLst>
              <a:ext uri="{FF2B5EF4-FFF2-40B4-BE49-F238E27FC236}">
                <a16:creationId xmlns:a16="http://schemas.microsoft.com/office/drawing/2014/main" id="{1E360DA3-C3C2-E359-9C36-80F14D1B737B}"/>
              </a:ext>
            </a:extLst>
          </p:cNvPr>
          <p:cNvSpPr/>
          <p:nvPr/>
        </p:nvSpPr>
        <p:spPr>
          <a:xfrm>
            <a:off x="939958" y="6146714"/>
            <a:ext cx="5726755" cy="1185149"/>
          </a:xfrm>
          <a:prstGeom prst="rect">
            <a:avLst/>
          </a:prstGeom>
          <a:solidFill>
            <a:srgbClr val="00A89C">
              <a:alpha val="1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0" name="Rectangle 369">
            <a:extLst>
              <a:ext uri="{FF2B5EF4-FFF2-40B4-BE49-F238E27FC236}">
                <a16:creationId xmlns:a16="http://schemas.microsoft.com/office/drawing/2014/main" id="{CAC48B9C-3042-9EBB-8094-ECE22264F5E9}"/>
              </a:ext>
            </a:extLst>
          </p:cNvPr>
          <p:cNvSpPr/>
          <p:nvPr/>
        </p:nvSpPr>
        <p:spPr>
          <a:xfrm>
            <a:off x="921731" y="5140211"/>
            <a:ext cx="5726755" cy="963238"/>
          </a:xfrm>
          <a:prstGeom prst="rect">
            <a:avLst/>
          </a:prstGeom>
          <a:solidFill>
            <a:schemeClr val="accent5">
              <a:alpha val="1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9" name="Rectangle 368">
            <a:extLst>
              <a:ext uri="{FF2B5EF4-FFF2-40B4-BE49-F238E27FC236}">
                <a16:creationId xmlns:a16="http://schemas.microsoft.com/office/drawing/2014/main" id="{015CA895-0C07-8659-9168-651183CB0971}"/>
              </a:ext>
            </a:extLst>
          </p:cNvPr>
          <p:cNvSpPr/>
          <p:nvPr/>
        </p:nvSpPr>
        <p:spPr>
          <a:xfrm>
            <a:off x="929161" y="3776597"/>
            <a:ext cx="5719123" cy="1328563"/>
          </a:xfrm>
          <a:prstGeom prst="rect">
            <a:avLst/>
          </a:prstGeom>
          <a:solidFill>
            <a:schemeClr val="accent1">
              <a:alpha val="1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Espace réservé du texte 64">
            <a:extLst>
              <a:ext uri="{FF2B5EF4-FFF2-40B4-BE49-F238E27FC236}">
                <a16:creationId xmlns:a16="http://schemas.microsoft.com/office/drawing/2014/main" id="{AF3DF432-8C61-ADEA-D77E-C97E2B4120CC}"/>
              </a:ext>
            </a:extLst>
          </p:cNvPr>
          <p:cNvSpPr>
            <a:spLocks noGrp="1"/>
          </p:cNvSpPr>
          <p:nvPr>
            <p:ph type="body" sz="quarter" idx="10"/>
          </p:nvPr>
        </p:nvSpPr>
        <p:spPr/>
        <p:txBody>
          <a:bodyPr/>
          <a:lstStyle/>
          <a:p>
            <a:pPr>
              <a:lnSpc>
                <a:spcPct val="100000"/>
              </a:lnSpc>
              <a:spcBef>
                <a:spcPts val="0"/>
              </a:spcBef>
            </a:pPr>
            <a:r>
              <a:rPr lang="fr-FR" dirty="0"/>
              <a:t> schéma-type du parcours de formation </a:t>
            </a:r>
          </a:p>
          <a:p>
            <a:pPr>
              <a:lnSpc>
                <a:spcPct val="100000"/>
              </a:lnSpc>
              <a:spcBef>
                <a:spcPts val="0"/>
              </a:spcBef>
            </a:pPr>
            <a:r>
              <a:rPr lang="fr-FR" dirty="0"/>
              <a:t>Demandeur d’emploi en situation de handicap</a:t>
            </a:r>
          </a:p>
        </p:txBody>
      </p:sp>
      <p:sp>
        <p:nvSpPr>
          <p:cNvPr id="25" name="TextBox 2">
            <a:extLst>
              <a:ext uri="{FF2B5EF4-FFF2-40B4-BE49-F238E27FC236}">
                <a16:creationId xmlns:a16="http://schemas.microsoft.com/office/drawing/2014/main" id="{AD22EA59-9510-A90A-0E8F-68AD6BD88656}"/>
              </a:ext>
            </a:extLst>
          </p:cNvPr>
          <p:cNvSpPr txBox="1"/>
          <p:nvPr/>
        </p:nvSpPr>
        <p:spPr>
          <a:xfrm>
            <a:off x="2717328" y="2572218"/>
            <a:ext cx="1458304" cy="344142"/>
          </a:xfrm>
          <a:prstGeom prst="roundRect">
            <a:avLst>
              <a:gd name="adj" fmla="val 7669"/>
            </a:avLst>
          </a:prstGeom>
          <a:solidFill>
            <a:srgbClr val="FFCB00"/>
          </a:solidFill>
          <a:ln>
            <a:solidFill>
              <a:srgbClr val="B08600"/>
            </a:solidFill>
            <a:prstDash val="solid"/>
          </a:ln>
          <a:effectLst>
            <a:outerShdw blurRad="50800" dist="38100" dir="2700000" algn="tl" rotWithShape="0">
              <a:prstClr val="black">
                <a:alpha val="40000"/>
              </a:prstClr>
            </a:outerShdw>
          </a:effectLst>
        </p:spPr>
        <p:txBody>
          <a:bodyPr wrap="square" tIns="36000" bIns="36000" rtlCol="0" anchor="ctr">
            <a:spAutoFit/>
          </a:bodyPr>
          <a:lstStyle/>
          <a:p>
            <a:pPr lvl="0" algn="ctr" defTabSz="914400">
              <a:defRPr/>
            </a:pPr>
            <a:r>
              <a:rPr lang="fr-FR" sz="800" b="1" dirty="0">
                <a:solidFill>
                  <a:schemeClr val="tx2"/>
                </a:solidFill>
                <a:latin typeface="Arial" panose="020B0604020202020204" pitchFamily="34" charset="0"/>
                <a:cs typeface="Arial" panose="020B0604020202020204" pitchFamily="34" charset="0"/>
              </a:rPr>
              <a:t>DIAGNOSTIC </a:t>
            </a:r>
            <a:br>
              <a:rPr lang="fr-FR" sz="800" b="1" dirty="0">
                <a:solidFill>
                  <a:schemeClr val="tx2"/>
                </a:solidFill>
                <a:latin typeface="Arial" panose="020B0604020202020204" pitchFamily="34" charset="0"/>
                <a:cs typeface="Arial" panose="020B0604020202020204" pitchFamily="34" charset="0"/>
              </a:rPr>
            </a:br>
            <a:r>
              <a:rPr lang="fr-FR" sz="800" b="1" dirty="0">
                <a:solidFill>
                  <a:schemeClr val="tx2"/>
                </a:solidFill>
                <a:latin typeface="Arial" panose="020B0604020202020204" pitchFamily="34" charset="0"/>
                <a:cs typeface="Arial" panose="020B0604020202020204" pitchFamily="34" charset="0"/>
              </a:rPr>
              <a:t>de la situation</a:t>
            </a:r>
          </a:p>
        </p:txBody>
      </p:sp>
      <p:sp>
        <p:nvSpPr>
          <p:cNvPr id="18" name="ZoneTexte 17">
            <a:extLst>
              <a:ext uri="{FF2B5EF4-FFF2-40B4-BE49-F238E27FC236}">
                <a16:creationId xmlns:a16="http://schemas.microsoft.com/office/drawing/2014/main" id="{2FC94C20-4445-D04F-6472-10515BB1BBFB}"/>
              </a:ext>
            </a:extLst>
          </p:cNvPr>
          <p:cNvSpPr txBox="1"/>
          <p:nvPr/>
        </p:nvSpPr>
        <p:spPr>
          <a:xfrm flipH="1">
            <a:off x="1095302" y="1946547"/>
            <a:ext cx="1768936" cy="589146"/>
          </a:xfrm>
          <a:prstGeom prst="wedgeEllipseCallout">
            <a:avLst>
              <a:gd name="adj1" fmla="val -39147"/>
              <a:gd name="adj2" fmla="val 56906"/>
            </a:avLst>
          </a:prstGeom>
          <a:solidFill>
            <a:srgbClr val="FFCB00">
              <a:alpha val="22000"/>
            </a:srgbClr>
          </a:solidFill>
        </p:spPr>
        <p:txBody>
          <a:bodyPr wrap="square" lIns="0" tIns="0" rIns="0" bIns="0" anchor="ctr">
            <a:noAutofit/>
          </a:bodyPr>
          <a:lstStyle/>
          <a:p>
            <a:pPr algn="ctr">
              <a:lnSpc>
                <a:spcPct val="90000"/>
              </a:lnSpc>
            </a:pPr>
            <a:r>
              <a:rPr lang="fr-FR" sz="800" i="1" dirty="0">
                <a:solidFill>
                  <a:srgbClr val="91720B"/>
                </a:solidFill>
                <a:effectLst/>
                <a:latin typeface="Times New Roman" panose="02020603050405020304" pitchFamily="18" charset="0"/>
                <a:cs typeface="Times New Roman" panose="02020603050405020304" pitchFamily="18" charset="0"/>
              </a:rPr>
              <a:t>Le </a:t>
            </a:r>
            <a:r>
              <a:rPr lang="fr-FR" sz="800" i="1" u="sng" dirty="0">
                <a:solidFill>
                  <a:srgbClr val="91720B"/>
                </a:solidFill>
                <a:effectLst/>
                <a:latin typeface="Times New Roman" panose="02020603050405020304" pitchFamily="18" charset="0"/>
                <a:cs typeface="Times New Roman" panose="02020603050405020304" pitchFamily="18" charset="0"/>
              </a:rPr>
              <a:t>demandeur d’emploi </a:t>
            </a:r>
            <a:r>
              <a:rPr lang="fr-FR" sz="800" i="1" dirty="0">
                <a:solidFill>
                  <a:srgbClr val="91720B"/>
                </a:solidFill>
                <a:effectLst/>
                <a:latin typeface="Times New Roman" panose="02020603050405020304" pitchFamily="18" charset="0"/>
                <a:cs typeface="Times New Roman" panose="02020603050405020304" pitchFamily="18" charset="0"/>
              </a:rPr>
              <a:t>(jeune ou adulte) en situation de handicap </a:t>
            </a:r>
            <a:r>
              <a:rPr lang="fr-FR" sz="800" b="1" i="1" dirty="0">
                <a:solidFill>
                  <a:srgbClr val="91720B"/>
                </a:solidFill>
                <a:effectLst/>
                <a:latin typeface="Times New Roman" panose="02020603050405020304" pitchFamily="18" charset="0"/>
                <a:cs typeface="Times New Roman" panose="02020603050405020304" pitchFamily="18" charset="0"/>
              </a:rPr>
              <a:t>souhaite s’insérer dans l’emploi</a:t>
            </a:r>
          </a:p>
        </p:txBody>
      </p:sp>
      <p:sp>
        <p:nvSpPr>
          <p:cNvPr id="13" name="Rectangle 12">
            <a:extLst>
              <a:ext uri="{FF2B5EF4-FFF2-40B4-BE49-F238E27FC236}">
                <a16:creationId xmlns:a16="http://schemas.microsoft.com/office/drawing/2014/main" id="{86B33A43-B832-4C0C-B08C-06FD5B9A09E9}"/>
              </a:ext>
            </a:extLst>
          </p:cNvPr>
          <p:cNvSpPr/>
          <p:nvPr/>
        </p:nvSpPr>
        <p:spPr>
          <a:xfrm>
            <a:off x="7084875" y="2156870"/>
            <a:ext cx="289067" cy="1407931"/>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algn="ctr"/>
            <a:r>
              <a:rPr lang="fr-FR" sz="800" b="1"/>
              <a:t>AU PREALABLE</a:t>
            </a:r>
          </a:p>
        </p:txBody>
      </p:sp>
      <p:sp>
        <p:nvSpPr>
          <p:cNvPr id="74" name="Rectangle 73">
            <a:extLst>
              <a:ext uri="{FF2B5EF4-FFF2-40B4-BE49-F238E27FC236}">
                <a16:creationId xmlns:a16="http://schemas.microsoft.com/office/drawing/2014/main" id="{9D6AE6B3-554D-E208-E25A-4531FFCCBA70}"/>
              </a:ext>
            </a:extLst>
          </p:cNvPr>
          <p:cNvSpPr/>
          <p:nvPr/>
        </p:nvSpPr>
        <p:spPr>
          <a:xfrm>
            <a:off x="7084875" y="3613170"/>
            <a:ext cx="289067" cy="2684086"/>
          </a:xfrm>
          <a:prstGeom prst="rect">
            <a:avLst/>
          </a:prstGeom>
          <a:solidFill>
            <a:schemeClr val="accent2">
              <a:lumMod val="20000"/>
              <a:lumOff val="80000"/>
            </a:schemeClr>
          </a:solidFill>
          <a:ln>
            <a:solidFill>
              <a:schemeClr val="accent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algn="ctr"/>
            <a:r>
              <a:rPr lang="fr-FR" sz="800"/>
              <a:t>AVANT la </a:t>
            </a:r>
            <a:r>
              <a:rPr lang="fr-FR" sz="800" b="1"/>
              <a:t>formation</a:t>
            </a:r>
            <a:r>
              <a:rPr lang="fr-FR" sz="800"/>
              <a:t>  </a:t>
            </a:r>
          </a:p>
        </p:txBody>
      </p:sp>
      <p:grpSp>
        <p:nvGrpSpPr>
          <p:cNvPr id="23" name="Groupe 22">
            <a:extLst>
              <a:ext uri="{FF2B5EF4-FFF2-40B4-BE49-F238E27FC236}">
                <a16:creationId xmlns:a16="http://schemas.microsoft.com/office/drawing/2014/main" id="{33E8B8D9-4864-5CA5-F40D-C38E4839468E}"/>
              </a:ext>
            </a:extLst>
          </p:cNvPr>
          <p:cNvGrpSpPr/>
          <p:nvPr/>
        </p:nvGrpSpPr>
        <p:grpSpPr>
          <a:xfrm>
            <a:off x="3308119" y="2188813"/>
            <a:ext cx="343564" cy="351796"/>
            <a:chOff x="1615707" y="3157073"/>
            <a:chExt cx="4279155" cy="4381678"/>
          </a:xfrm>
        </p:grpSpPr>
        <p:sp>
          <p:nvSpPr>
            <p:cNvPr id="47" name="Forme libre 9">
              <a:extLst>
                <a:ext uri="{FF2B5EF4-FFF2-40B4-BE49-F238E27FC236}">
                  <a16:creationId xmlns:a16="http://schemas.microsoft.com/office/drawing/2014/main" id="{8E593E66-E3F6-9421-B782-572ABDB9D2AE}"/>
                </a:ext>
              </a:extLst>
            </p:cNvPr>
            <p:cNvSpPr/>
            <p:nvPr/>
          </p:nvSpPr>
          <p:spPr>
            <a:xfrm>
              <a:off x="1615707" y="3157073"/>
              <a:ext cx="4251528" cy="3748922"/>
            </a:xfrm>
            <a:custGeom>
              <a:avLst/>
              <a:gdLst>
                <a:gd name="connsiteX0" fmla="*/ 3500392 w 4251528"/>
                <a:gd name="connsiteY0" fmla="*/ 259925 h 3748922"/>
                <a:gd name="connsiteX1" fmla="*/ 2407589 w 4251528"/>
                <a:gd name="connsiteY1" fmla="*/ 43993 h 3748922"/>
                <a:gd name="connsiteX2" fmla="*/ 1176863 w 4251528"/>
                <a:gd name="connsiteY2" fmla="*/ 1114127 h 3748922"/>
                <a:gd name="connsiteX3" fmla="*/ 496778 w 4251528"/>
                <a:gd name="connsiteY3" fmla="*/ 1523797 h 3748922"/>
                <a:gd name="connsiteX4" fmla="*/ 439819 w 4251528"/>
                <a:gd name="connsiteY4" fmla="*/ 3455562 h 3748922"/>
                <a:gd name="connsiteX5" fmla="*/ 2263380 w 4251528"/>
                <a:gd name="connsiteY5" fmla="*/ 3582626 h 3748922"/>
                <a:gd name="connsiteX6" fmla="*/ 4050461 w 4251528"/>
                <a:gd name="connsiteY6" fmla="*/ 2442388 h 3748922"/>
                <a:gd name="connsiteX7" fmla="*/ 3500392 w 4251528"/>
                <a:gd name="connsiteY7" fmla="*/ 259925 h 3748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51528" h="3748922">
                  <a:moveTo>
                    <a:pt x="3500392" y="259925"/>
                  </a:moveTo>
                  <a:cubicBezTo>
                    <a:pt x="3500392" y="259925"/>
                    <a:pt x="3025380" y="-128029"/>
                    <a:pt x="2407589" y="43993"/>
                  </a:cubicBezTo>
                  <a:cubicBezTo>
                    <a:pt x="1789797" y="215919"/>
                    <a:pt x="1531193" y="748176"/>
                    <a:pt x="1176863" y="1114127"/>
                  </a:cubicBezTo>
                  <a:cubicBezTo>
                    <a:pt x="991316" y="1305770"/>
                    <a:pt x="717282" y="1376350"/>
                    <a:pt x="496778" y="1523797"/>
                  </a:cubicBezTo>
                  <a:cubicBezTo>
                    <a:pt x="-208072" y="1995380"/>
                    <a:pt x="-103678" y="3055512"/>
                    <a:pt x="439819" y="3455562"/>
                  </a:cubicBezTo>
                  <a:cubicBezTo>
                    <a:pt x="910354" y="3801891"/>
                    <a:pt x="1498332" y="3838086"/>
                    <a:pt x="2263380" y="3582626"/>
                  </a:cubicBezTo>
                  <a:cubicBezTo>
                    <a:pt x="3028523" y="3327165"/>
                    <a:pt x="3576021" y="3173813"/>
                    <a:pt x="4050461" y="2442388"/>
                  </a:cubicBezTo>
                  <a:cubicBezTo>
                    <a:pt x="4524996" y="1710963"/>
                    <a:pt x="4085513" y="786371"/>
                    <a:pt x="3500392" y="259925"/>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grpSp>
          <p:nvGrpSpPr>
            <p:cNvPr id="80" name="Graphique 5">
              <a:extLst>
                <a:ext uri="{FF2B5EF4-FFF2-40B4-BE49-F238E27FC236}">
                  <a16:creationId xmlns:a16="http://schemas.microsoft.com/office/drawing/2014/main" id="{81041A4B-5F89-AAF4-9888-8DA986D02F64}"/>
                </a:ext>
              </a:extLst>
            </p:cNvPr>
            <p:cNvGrpSpPr/>
            <p:nvPr/>
          </p:nvGrpSpPr>
          <p:grpSpPr>
            <a:xfrm>
              <a:off x="1628425" y="4968430"/>
              <a:ext cx="4266437" cy="2570321"/>
              <a:chOff x="1628425" y="4968430"/>
              <a:chExt cx="4266437" cy="2570321"/>
            </a:xfrm>
            <a:solidFill>
              <a:srgbClr val="263238"/>
            </a:solidFill>
          </p:grpSpPr>
          <p:sp>
            <p:nvSpPr>
              <p:cNvPr id="176" name="Forme libre 15">
                <a:extLst>
                  <a:ext uri="{FF2B5EF4-FFF2-40B4-BE49-F238E27FC236}">
                    <a16:creationId xmlns:a16="http://schemas.microsoft.com/office/drawing/2014/main" id="{2413E743-5403-42EA-D851-7B110DE7F017}"/>
                  </a:ext>
                </a:extLst>
              </p:cNvPr>
              <p:cNvSpPr/>
              <p:nvPr/>
            </p:nvSpPr>
            <p:spPr>
              <a:xfrm>
                <a:off x="1628425" y="4968430"/>
                <a:ext cx="4266437" cy="2570321"/>
              </a:xfrm>
              <a:custGeom>
                <a:avLst/>
                <a:gdLst>
                  <a:gd name="connsiteX0" fmla="*/ 2133219 w 4266437"/>
                  <a:gd name="connsiteY0" fmla="*/ 0 h 2570321"/>
                  <a:gd name="connsiteX1" fmla="*/ 474917 w 4266437"/>
                  <a:gd name="connsiteY1" fmla="*/ 476631 h 2570321"/>
                  <a:gd name="connsiteX2" fmla="*/ 543020 w 4266437"/>
                  <a:gd name="connsiteY2" fmla="*/ 509873 h 2570321"/>
                  <a:gd name="connsiteX3" fmla="*/ 2089309 w 4266437"/>
                  <a:gd name="connsiteY3" fmla="*/ 53150 h 2570321"/>
                  <a:gd name="connsiteX4" fmla="*/ 2089309 w 4266437"/>
                  <a:gd name="connsiteY4" fmla="*/ 203645 h 2570321"/>
                  <a:gd name="connsiteX5" fmla="*/ 337566 w 4266437"/>
                  <a:gd name="connsiteY5" fmla="*/ 1285018 h 2570321"/>
                  <a:gd name="connsiteX6" fmla="*/ 562070 w 4266437"/>
                  <a:gd name="connsiteY6" fmla="*/ 1808226 h 2570321"/>
                  <a:gd name="connsiteX7" fmla="*/ 346234 w 4266437"/>
                  <a:gd name="connsiteY7" fmla="*/ 1886998 h 2570321"/>
                  <a:gd name="connsiteX8" fmla="*/ 87725 w 4266437"/>
                  <a:gd name="connsiteY8" fmla="*/ 1284923 h 2570321"/>
                  <a:gd name="connsiteX9" fmla="*/ 341090 w 4266437"/>
                  <a:gd name="connsiteY9" fmla="*/ 690372 h 2570321"/>
                  <a:gd name="connsiteX10" fmla="*/ 264319 w 4266437"/>
                  <a:gd name="connsiteY10" fmla="*/ 664845 h 2570321"/>
                  <a:gd name="connsiteX11" fmla="*/ 0 w 4266437"/>
                  <a:gd name="connsiteY11" fmla="*/ 1284923 h 2570321"/>
                  <a:gd name="connsiteX12" fmla="*/ 377381 w 4266437"/>
                  <a:gd name="connsiteY12" fmla="*/ 2014919 h 2570321"/>
                  <a:gd name="connsiteX13" fmla="*/ 1346168 w 4266437"/>
                  <a:gd name="connsiteY13" fmla="*/ 2479644 h 2570321"/>
                  <a:gd name="connsiteX14" fmla="*/ 1378553 w 4266437"/>
                  <a:gd name="connsiteY14" fmla="*/ 2430495 h 2570321"/>
                  <a:gd name="connsiteX15" fmla="*/ 390620 w 4266437"/>
                  <a:gd name="connsiteY15" fmla="*/ 1932527 h 2570321"/>
                  <a:gd name="connsiteX16" fmla="*/ 606552 w 4266437"/>
                  <a:gd name="connsiteY16" fmla="*/ 1853851 h 2570321"/>
                  <a:gd name="connsiteX17" fmla="*/ 2133219 w 4266437"/>
                  <a:gd name="connsiteY17" fmla="*/ 2366772 h 2570321"/>
                  <a:gd name="connsiteX18" fmla="*/ 3928777 w 4266437"/>
                  <a:gd name="connsiteY18" fmla="*/ 1285113 h 2570321"/>
                  <a:gd name="connsiteX19" fmla="*/ 3100388 w 4266437"/>
                  <a:gd name="connsiteY19" fmla="*/ 373571 h 2570321"/>
                  <a:gd name="connsiteX20" fmla="*/ 3053048 w 4266437"/>
                  <a:gd name="connsiteY20" fmla="*/ 418052 h 2570321"/>
                  <a:gd name="connsiteX21" fmla="*/ 3841052 w 4266437"/>
                  <a:gd name="connsiteY21" fmla="*/ 1285113 h 2570321"/>
                  <a:gd name="connsiteX22" fmla="*/ 3021044 w 4266437"/>
                  <a:gd name="connsiteY22" fmla="*/ 2163699 h 2570321"/>
                  <a:gd name="connsiteX23" fmla="*/ 2908459 w 4266437"/>
                  <a:gd name="connsiteY23" fmla="*/ 2055971 h 2570321"/>
                  <a:gd name="connsiteX24" fmla="*/ 3414713 w 4266437"/>
                  <a:gd name="connsiteY24" fmla="*/ 1748600 h 2570321"/>
                  <a:gd name="connsiteX25" fmla="*/ 3339560 w 4266437"/>
                  <a:gd name="connsiteY25" fmla="*/ 1721358 h 2570321"/>
                  <a:gd name="connsiteX26" fmla="*/ 2133219 w 4266437"/>
                  <a:gd name="connsiteY26" fmla="*/ 2132648 h 2570321"/>
                  <a:gd name="connsiteX27" fmla="*/ 1028510 w 4266437"/>
                  <a:gd name="connsiteY27" fmla="*/ 1809941 h 2570321"/>
                  <a:gd name="connsiteX28" fmla="*/ 959644 w 4266437"/>
                  <a:gd name="connsiteY28" fmla="*/ 1842706 h 2570321"/>
                  <a:gd name="connsiteX29" fmla="*/ 1351407 w 4266437"/>
                  <a:gd name="connsiteY29" fmla="*/ 2052923 h 2570321"/>
                  <a:gd name="connsiteX30" fmla="*/ 1243203 w 4266437"/>
                  <a:gd name="connsiteY30" fmla="*/ 2162937 h 2570321"/>
                  <a:gd name="connsiteX31" fmla="*/ 425387 w 4266437"/>
                  <a:gd name="connsiteY31" fmla="*/ 1285208 h 2570321"/>
                  <a:gd name="connsiteX32" fmla="*/ 2133314 w 4266437"/>
                  <a:gd name="connsiteY32" fmla="*/ 256318 h 2570321"/>
                  <a:gd name="connsiteX33" fmla="*/ 2837593 w 4266437"/>
                  <a:gd name="connsiteY33" fmla="*/ 347567 h 2570321"/>
                  <a:gd name="connsiteX34" fmla="*/ 2873788 w 4266437"/>
                  <a:gd name="connsiteY34" fmla="*/ 299466 h 2570321"/>
                  <a:gd name="connsiteX35" fmla="*/ 2177129 w 4266437"/>
                  <a:gd name="connsiteY35" fmla="*/ 203835 h 2570321"/>
                  <a:gd name="connsiteX36" fmla="*/ 2177129 w 4266437"/>
                  <a:gd name="connsiteY36" fmla="*/ 53340 h 2570321"/>
                  <a:gd name="connsiteX37" fmla="*/ 4178713 w 4266437"/>
                  <a:gd name="connsiteY37" fmla="*/ 1285208 h 2570321"/>
                  <a:gd name="connsiteX38" fmla="*/ 2133219 w 4266437"/>
                  <a:gd name="connsiteY38" fmla="*/ 2517458 h 2570321"/>
                  <a:gd name="connsiteX39" fmla="*/ 1722025 w 4266437"/>
                  <a:gd name="connsiteY39" fmla="*/ 2492597 h 2570321"/>
                  <a:gd name="connsiteX40" fmla="*/ 1704499 w 4266437"/>
                  <a:gd name="connsiteY40" fmla="*/ 2544318 h 2570321"/>
                  <a:gd name="connsiteX41" fmla="*/ 2133314 w 4266437"/>
                  <a:gd name="connsiteY41" fmla="*/ 2570321 h 2570321"/>
                  <a:gd name="connsiteX42" fmla="*/ 4266438 w 4266437"/>
                  <a:gd name="connsiteY42" fmla="*/ 1285304 h 2570321"/>
                  <a:gd name="connsiteX43" fmla="*/ 2133219 w 4266437"/>
                  <a:gd name="connsiteY43" fmla="*/ 0 h 2570321"/>
                  <a:gd name="connsiteX44" fmla="*/ 1427417 w 4266437"/>
                  <a:gd name="connsiteY44" fmla="*/ 2079117 h 2570321"/>
                  <a:gd name="connsiteX45" fmla="*/ 2133219 w 4266437"/>
                  <a:gd name="connsiteY45" fmla="*/ 2185321 h 2570321"/>
                  <a:gd name="connsiteX46" fmla="*/ 2832068 w 4266437"/>
                  <a:gd name="connsiteY46" fmla="*/ 2081975 h 2570321"/>
                  <a:gd name="connsiteX47" fmla="*/ 2945035 w 4266437"/>
                  <a:gd name="connsiteY47" fmla="*/ 2190083 h 2570321"/>
                  <a:gd name="connsiteX48" fmla="*/ 2133219 w 4266437"/>
                  <a:gd name="connsiteY48" fmla="*/ 2313908 h 2570321"/>
                  <a:gd name="connsiteX49" fmla="*/ 1319117 w 4266437"/>
                  <a:gd name="connsiteY49" fmla="*/ 2189321 h 2570321"/>
                  <a:gd name="connsiteX50" fmla="*/ 1427417 w 4266437"/>
                  <a:gd name="connsiteY50" fmla="*/ 2079117 h 257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266437" h="2570321">
                    <a:moveTo>
                      <a:pt x="2133219" y="0"/>
                    </a:moveTo>
                    <a:cubicBezTo>
                      <a:pt x="1486757" y="0"/>
                      <a:pt x="882301" y="173736"/>
                      <a:pt x="474917" y="476631"/>
                    </a:cubicBezTo>
                    <a:lnTo>
                      <a:pt x="543020" y="509873"/>
                    </a:lnTo>
                    <a:cubicBezTo>
                      <a:pt x="924497" y="226219"/>
                      <a:pt x="1485995" y="60865"/>
                      <a:pt x="2089309" y="53150"/>
                    </a:cubicBezTo>
                    <a:lnTo>
                      <a:pt x="2089309" y="203645"/>
                    </a:lnTo>
                    <a:cubicBezTo>
                      <a:pt x="1119378" y="217742"/>
                      <a:pt x="337566" y="697421"/>
                      <a:pt x="337566" y="1285018"/>
                    </a:cubicBezTo>
                    <a:cubicBezTo>
                      <a:pt x="337566" y="1474661"/>
                      <a:pt x="419100" y="1653064"/>
                      <a:pt x="562070" y="1808226"/>
                    </a:cubicBezTo>
                    <a:lnTo>
                      <a:pt x="346234" y="1886998"/>
                    </a:lnTo>
                    <a:cubicBezTo>
                      <a:pt x="179927" y="1707452"/>
                      <a:pt x="87725" y="1501521"/>
                      <a:pt x="87725" y="1284923"/>
                    </a:cubicBezTo>
                    <a:cubicBezTo>
                      <a:pt x="87725" y="1076897"/>
                      <a:pt x="175355" y="871347"/>
                      <a:pt x="341090" y="690372"/>
                    </a:cubicBezTo>
                    <a:lnTo>
                      <a:pt x="264319" y="664845"/>
                    </a:lnTo>
                    <a:cubicBezTo>
                      <a:pt x="91440" y="853630"/>
                      <a:pt x="0" y="1068038"/>
                      <a:pt x="0" y="1284923"/>
                    </a:cubicBezTo>
                    <a:cubicBezTo>
                      <a:pt x="0" y="1547431"/>
                      <a:pt x="130493" y="1799844"/>
                      <a:pt x="377381" y="2014919"/>
                    </a:cubicBezTo>
                    <a:cubicBezTo>
                      <a:pt x="618554" y="2225040"/>
                      <a:pt x="953548" y="2385727"/>
                      <a:pt x="1346168" y="2479644"/>
                    </a:cubicBezTo>
                    <a:lnTo>
                      <a:pt x="1378553" y="2430495"/>
                    </a:lnTo>
                    <a:cubicBezTo>
                      <a:pt x="957167" y="2329720"/>
                      <a:pt x="616172" y="2153127"/>
                      <a:pt x="390620" y="1932527"/>
                    </a:cubicBezTo>
                    <a:lnTo>
                      <a:pt x="606552" y="1853851"/>
                    </a:lnTo>
                    <a:cubicBezTo>
                      <a:pt x="923544" y="2161413"/>
                      <a:pt x="1489234" y="2366772"/>
                      <a:pt x="2133219" y="2366772"/>
                    </a:cubicBezTo>
                    <a:cubicBezTo>
                      <a:pt x="3123343" y="2366772"/>
                      <a:pt x="3928777" y="1881569"/>
                      <a:pt x="3928777" y="1285113"/>
                    </a:cubicBezTo>
                    <a:cubicBezTo>
                      <a:pt x="3928777" y="914495"/>
                      <a:pt x="3619119" y="573786"/>
                      <a:pt x="3100388" y="373571"/>
                    </a:cubicBezTo>
                    <a:lnTo>
                      <a:pt x="3053048" y="418052"/>
                    </a:lnTo>
                    <a:cubicBezTo>
                      <a:pt x="3546443" y="608457"/>
                      <a:pt x="3841052" y="932593"/>
                      <a:pt x="3841052" y="1285113"/>
                    </a:cubicBezTo>
                    <a:cubicBezTo>
                      <a:pt x="3841052" y="1656683"/>
                      <a:pt x="3512344" y="1982819"/>
                      <a:pt x="3021044" y="2163699"/>
                    </a:cubicBezTo>
                    <a:lnTo>
                      <a:pt x="2908459" y="2055971"/>
                    </a:lnTo>
                    <a:cubicBezTo>
                      <a:pt x="3112008" y="1981581"/>
                      <a:pt x="3286221" y="1877282"/>
                      <a:pt x="3414713" y="1748600"/>
                    </a:cubicBezTo>
                    <a:lnTo>
                      <a:pt x="3339560" y="1721358"/>
                    </a:lnTo>
                    <a:cubicBezTo>
                      <a:pt x="3082385" y="1978914"/>
                      <a:pt x="2631377" y="2132648"/>
                      <a:pt x="2133219" y="2132648"/>
                    </a:cubicBezTo>
                    <a:cubicBezTo>
                      <a:pt x="1700022" y="2132648"/>
                      <a:pt x="1297305" y="2015014"/>
                      <a:pt x="1028510" y="1809941"/>
                    </a:cubicBezTo>
                    <a:lnTo>
                      <a:pt x="959644" y="1842706"/>
                    </a:lnTo>
                    <a:cubicBezTo>
                      <a:pt x="1070801" y="1927479"/>
                      <a:pt x="1203579" y="1998155"/>
                      <a:pt x="1351407" y="2052923"/>
                    </a:cubicBezTo>
                    <a:lnTo>
                      <a:pt x="1243203" y="2162937"/>
                    </a:lnTo>
                    <a:cubicBezTo>
                      <a:pt x="753047" y="1981867"/>
                      <a:pt x="425387" y="1656207"/>
                      <a:pt x="425387" y="1285208"/>
                    </a:cubicBezTo>
                    <a:cubicBezTo>
                      <a:pt x="425387" y="717899"/>
                      <a:pt x="1191578" y="256318"/>
                      <a:pt x="2133314" y="256318"/>
                    </a:cubicBezTo>
                    <a:cubicBezTo>
                      <a:pt x="2378869" y="256318"/>
                      <a:pt x="2615851" y="286988"/>
                      <a:pt x="2837593" y="347567"/>
                    </a:cubicBezTo>
                    <a:lnTo>
                      <a:pt x="2873788" y="299466"/>
                    </a:lnTo>
                    <a:cubicBezTo>
                      <a:pt x="2653760" y="239363"/>
                      <a:pt x="2419636" y="207264"/>
                      <a:pt x="2177129" y="203835"/>
                    </a:cubicBezTo>
                    <a:lnTo>
                      <a:pt x="2177129" y="53340"/>
                    </a:lnTo>
                    <a:cubicBezTo>
                      <a:pt x="3284792" y="67437"/>
                      <a:pt x="4178713" y="614648"/>
                      <a:pt x="4178713" y="1285208"/>
                    </a:cubicBezTo>
                    <a:cubicBezTo>
                      <a:pt x="4178713" y="1964627"/>
                      <a:pt x="3261170" y="2517458"/>
                      <a:pt x="2133219" y="2517458"/>
                    </a:cubicBezTo>
                    <a:cubicBezTo>
                      <a:pt x="1994821" y="2517458"/>
                      <a:pt x="1856423" y="2509076"/>
                      <a:pt x="1722025" y="2492597"/>
                    </a:cubicBezTo>
                    <a:lnTo>
                      <a:pt x="1704499" y="2544318"/>
                    </a:lnTo>
                    <a:cubicBezTo>
                      <a:pt x="1844707" y="2561558"/>
                      <a:pt x="1989011" y="2570321"/>
                      <a:pt x="2133314" y="2570321"/>
                    </a:cubicBezTo>
                    <a:cubicBezTo>
                      <a:pt x="3309557" y="2570321"/>
                      <a:pt x="4266438" y="1993868"/>
                      <a:pt x="4266438" y="1285304"/>
                    </a:cubicBezTo>
                    <a:cubicBezTo>
                      <a:pt x="4266343" y="576453"/>
                      <a:pt x="3309366" y="0"/>
                      <a:pt x="2133219" y="0"/>
                    </a:cubicBezTo>
                    <a:close/>
                    <a:moveTo>
                      <a:pt x="1427417" y="2079117"/>
                    </a:moveTo>
                    <a:cubicBezTo>
                      <a:pt x="1641158" y="2148173"/>
                      <a:pt x="1882331" y="2185321"/>
                      <a:pt x="2133219" y="2185321"/>
                    </a:cubicBezTo>
                    <a:cubicBezTo>
                      <a:pt x="2382774" y="2185321"/>
                      <a:pt x="2621185" y="2148936"/>
                      <a:pt x="2832068" y="2081975"/>
                    </a:cubicBezTo>
                    <a:lnTo>
                      <a:pt x="2945035" y="2190083"/>
                    </a:lnTo>
                    <a:cubicBezTo>
                      <a:pt x="2703481" y="2269046"/>
                      <a:pt x="2426875" y="2313908"/>
                      <a:pt x="2133219" y="2313908"/>
                    </a:cubicBezTo>
                    <a:cubicBezTo>
                      <a:pt x="1838611" y="2313908"/>
                      <a:pt x="1561243" y="2268760"/>
                      <a:pt x="1319117" y="2189321"/>
                    </a:cubicBezTo>
                    <a:lnTo>
                      <a:pt x="1427417" y="2079117"/>
                    </a:lnTo>
                    <a:close/>
                  </a:path>
                </a:pathLst>
              </a:custGeom>
              <a:solidFill>
                <a:schemeClr val="accent2"/>
              </a:solidFill>
              <a:ln w="9525" cap="flat">
                <a:noFill/>
                <a:prstDash val="solid"/>
                <a:miter/>
              </a:ln>
            </p:spPr>
            <p:txBody>
              <a:bodyPr rtlCol="0" anchor="ctr"/>
              <a:lstStyle/>
              <a:p>
                <a:endParaRPr lang="fr-FR"/>
              </a:p>
            </p:txBody>
          </p:sp>
          <p:sp>
            <p:nvSpPr>
              <p:cNvPr id="177" name="Forme libre 27">
                <a:extLst>
                  <a:ext uri="{FF2B5EF4-FFF2-40B4-BE49-F238E27FC236}">
                    <a16:creationId xmlns:a16="http://schemas.microsoft.com/office/drawing/2014/main" id="{AF78F83A-1D7D-0F7A-EDA2-539FC47F5C33}"/>
                  </a:ext>
                </a:extLst>
              </p:cNvPr>
              <p:cNvSpPr/>
              <p:nvPr/>
            </p:nvSpPr>
            <p:spPr>
              <a:xfrm>
                <a:off x="2267171" y="5353240"/>
                <a:ext cx="2988944" cy="1575339"/>
              </a:xfrm>
              <a:custGeom>
                <a:avLst/>
                <a:gdLst>
                  <a:gd name="connsiteX0" fmla="*/ 2877788 w 2988944"/>
                  <a:gd name="connsiteY0" fmla="*/ 1241584 h 1575339"/>
                  <a:gd name="connsiteX1" fmla="*/ 2988945 w 2988944"/>
                  <a:gd name="connsiteY1" fmla="*/ 900303 h 1575339"/>
                  <a:gd name="connsiteX2" fmla="*/ 1494377 w 2988944"/>
                  <a:gd name="connsiteY2" fmla="*/ 0 h 1575339"/>
                  <a:gd name="connsiteX3" fmla="*/ 534734 w 2988944"/>
                  <a:gd name="connsiteY3" fmla="*/ 210121 h 1575339"/>
                  <a:gd name="connsiteX4" fmla="*/ 591122 w 2988944"/>
                  <a:gd name="connsiteY4" fmla="*/ 250603 h 1575339"/>
                  <a:gd name="connsiteX5" fmla="*/ 1494473 w 2988944"/>
                  <a:gd name="connsiteY5" fmla="*/ 52864 h 1575339"/>
                  <a:gd name="connsiteX6" fmla="*/ 2133029 w 2988944"/>
                  <a:gd name="connsiteY6" fmla="*/ 145256 h 1575339"/>
                  <a:gd name="connsiteX7" fmla="*/ 2010918 w 2988944"/>
                  <a:gd name="connsiteY7" fmla="*/ 301561 h 1575339"/>
                  <a:gd name="connsiteX8" fmla="*/ 1494473 w 2988944"/>
                  <a:gd name="connsiteY8" fmla="*/ 225266 h 1575339"/>
                  <a:gd name="connsiteX9" fmla="*/ 1281113 w 2988944"/>
                  <a:gd name="connsiteY9" fmla="*/ 237458 h 1575339"/>
                  <a:gd name="connsiteX10" fmla="*/ 1297686 w 2988944"/>
                  <a:gd name="connsiteY10" fmla="*/ 289369 h 1575339"/>
                  <a:gd name="connsiteX11" fmla="*/ 1494473 w 2988944"/>
                  <a:gd name="connsiteY11" fmla="*/ 278130 h 1575339"/>
                  <a:gd name="connsiteX12" fmla="*/ 2526602 w 2988944"/>
                  <a:gd name="connsiteY12" fmla="*/ 884777 h 1575339"/>
                  <a:gd name="connsiteX13" fmla="*/ 2231898 w 2988944"/>
                  <a:gd name="connsiteY13" fmla="*/ 884777 h 1575339"/>
                  <a:gd name="connsiteX14" fmla="*/ 2100072 w 2988944"/>
                  <a:gd name="connsiteY14" fmla="*/ 646176 h 1575339"/>
                  <a:gd name="connsiteX15" fmla="*/ 2028158 w 2988944"/>
                  <a:gd name="connsiteY15" fmla="*/ 676370 h 1575339"/>
                  <a:gd name="connsiteX16" fmla="*/ 2144649 w 2988944"/>
                  <a:gd name="connsiteY16" fmla="*/ 900208 h 1575339"/>
                  <a:gd name="connsiteX17" fmla="*/ 1547241 w 2988944"/>
                  <a:gd name="connsiteY17" fmla="*/ 1290637 h 1575339"/>
                  <a:gd name="connsiteX18" fmla="*/ 1554289 w 2988944"/>
                  <a:gd name="connsiteY18" fmla="*/ 1343311 h 1575339"/>
                  <a:gd name="connsiteX19" fmla="*/ 1821275 w 2988944"/>
                  <a:gd name="connsiteY19" fmla="*/ 1298448 h 1575339"/>
                  <a:gd name="connsiteX20" fmla="*/ 1974342 w 2988944"/>
                  <a:gd name="connsiteY20" fmla="*/ 1450848 h 1575339"/>
                  <a:gd name="connsiteX21" fmla="*/ 1494473 w 2988944"/>
                  <a:gd name="connsiteY21" fmla="*/ 1522381 h 1575339"/>
                  <a:gd name="connsiteX22" fmla="*/ 632936 w 2988944"/>
                  <a:gd name="connsiteY22" fmla="*/ 1242822 h 1575339"/>
                  <a:gd name="connsiteX23" fmla="*/ 890683 w 2988944"/>
                  <a:gd name="connsiteY23" fmla="*/ 1156049 h 1575339"/>
                  <a:gd name="connsiteX24" fmla="*/ 1207198 w 2988944"/>
                  <a:gd name="connsiteY24" fmla="*/ 1309783 h 1575339"/>
                  <a:gd name="connsiteX25" fmla="*/ 1241393 w 2988944"/>
                  <a:gd name="connsiteY25" fmla="*/ 1261110 h 1575339"/>
                  <a:gd name="connsiteX26" fmla="*/ 1177862 w 2988944"/>
                  <a:gd name="connsiteY26" fmla="*/ 1242441 h 1575339"/>
                  <a:gd name="connsiteX27" fmla="*/ 1308926 w 2988944"/>
                  <a:gd name="connsiteY27" fmla="*/ 1119568 h 1575339"/>
                  <a:gd name="connsiteX28" fmla="*/ 1494377 w 2988944"/>
                  <a:gd name="connsiteY28" fmla="*/ 1146524 h 1575339"/>
                  <a:gd name="connsiteX29" fmla="*/ 1590675 w 2988944"/>
                  <a:gd name="connsiteY29" fmla="*/ 1139666 h 1575339"/>
                  <a:gd name="connsiteX30" fmla="*/ 1570101 w 2988944"/>
                  <a:gd name="connsiteY30" fmla="*/ 1088327 h 1575339"/>
                  <a:gd name="connsiteX31" fmla="*/ 1494377 w 2988944"/>
                  <a:gd name="connsiteY31" fmla="*/ 1093756 h 1575339"/>
                  <a:gd name="connsiteX32" fmla="*/ 1173194 w 2988944"/>
                  <a:gd name="connsiteY32" fmla="*/ 900303 h 1575339"/>
                  <a:gd name="connsiteX33" fmla="*/ 1494377 w 2988944"/>
                  <a:gd name="connsiteY33" fmla="*/ 706850 h 1575339"/>
                  <a:gd name="connsiteX34" fmla="*/ 1815560 w 2988944"/>
                  <a:gd name="connsiteY34" fmla="*/ 900303 h 1575339"/>
                  <a:gd name="connsiteX35" fmla="*/ 1739170 w 2988944"/>
                  <a:gd name="connsiteY35" fmla="*/ 1025557 h 1575339"/>
                  <a:gd name="connsiteX36" fmla="*/ 1805940 w 2988944"/>
                  <a:gd name="connsiteY36" fmla="*/ 1059847 h 1575339"/>
                  <a:gd name="connsiteX37" fmla="*/ 1903286 w 2988944"/>
                  <a:gd name="connsiteY37" fmla="*/ 900303 h 1575339"/>
                  <a:gd name="connsiteX38" fmla="*/ 1494377 w 2988944"/>
                  <a:gd name="connsiteY38" fmla="*/ 653986 h 1575339"/>
                  <a:gd name="connsiteX39" fmla="*/ 1306639 w 2988944"/>
                  <a:gd name="connsiteY39" fmla="*/ 681609 h 1575339"/>
                  <a:gd name="connsiteX40" fmla="*/ 1173861 w 2988944"/>
                  <a:gd name="connsiteY40" fmla="*/ 559499 h 1575339"/>
                  <a:gd name="connsiteX41" fmla="*/ 1494377 w 2988944"/>
                  <a:gd name="connsiteY41" fmla="*/ 508635 h 1575339"/>
                  <a:gd name="connsiteX42" fmla="*/ 1876520 w 2988944"/>
                  <a:gd name="connsiteY42" fmla="*/ 583406 h 1575339"/>
                  <a:gd name="connsiteX43" fmla="*/ 1928146 w 2988944"/>
                  <a:gd name="connsiteY43" fmla="*/ 540639 h 1575339"/>
                  <a:gd name="connsiteX44" fmla="*/ 1494473 w 2988944"/>
                  <a:gd name="connsiteY44" fmla="*/ 455771 h 1575339"/>
                  <a:gd name="connsiteX45" fmla="*/ 876109 w 2988944"/>
                  <a:gd name="connsiteY45" fmla="*/ 657606 h 1575339"/>
                  <a:gd name="connsiteX46" fmla="*/ 949547 w 2988944"/>
                  <a:gd name="connsiteY46" fmla="*/ 686467 h 1575339"/>
                  <a:gd name="connsiteX47" fmla="*/ 1100804 w 2988944"/>
                  <a:gd name="connsiteY47" fmla="*/ 588645 h 1575339"/>
                  <a:gd name="connsiteX48" fmla="*/ 1233678 w 2988944"/>
                  <a:gd name="connsiteY48" fmla="*/ 710756 h 1575339"/>
                  <a:gd name="connsiteX49" fmla="*/ 1085660 w 2988944"/>
                  <a:gd name="connsiteY49" fmla="*/ 900303 h 1575339"/>
                  <a:gd name="connsiteX50" fmla="*/ 1235678 w 2988944"/>
                  <a:gd name="connsiteY50" fmla="*/ 1090803 h 1575339"/>
                  <a:gd name="connsiteX51" fmla="*/ 1104424 w 2988944"/>
                  <a:gd name="connsiteY51" fmla="*/ 1213771 h 1575339"/>
                  <a:gd name="connsiteX52" fmla="*/ 844296 w 2988944"/>
                  <a:gd name="connsiteY52" fmla="*/ 900303 h 1575339"/>
                  <a:gd name="connsiteX53" fmla="*/ 863918 w 2988944"/>
                  <a:gd name="connsiteY53" fmla="*/ 804291 h 1575339"/>
                  <a:gd name="connsiteX54" fmla="*/ 778859 w 2988944"/>
                  <a:gd name="connsiteY54" fmla="*/ 791432 h 1575339"/>
                  <a:gd name="connsiteX55" fmla="*/ 756571 w 2988944"/>
                  <a:gd name="connsiteY55" fmla="*/ 900303 h 1575339"/>
                  <a:gd name="connsiteX56" fmla="*/ 844677 w 2988944"/>
                  <a:gd name="connsiteY56" fmla="*/ 1111091 h 1575339"/>
                  <a:gd name="connsiteX57" fmla="*/ 587597 w 2988944"/>
                  <a:gd name="connsiteY57" fmla="*/ 1197674 h 1575339"/>
                  <a:gd name="connsiteX58" fmla="*/ 461772 w 2988944"/>
                  <a:gd name="connsiteY58" fmla="*/ 900303 h 1575339"/>
                  <a:gd name="connsiteX59" fmla="*/ 1047941 w 2988944"/>
                  <a:gd name="connsiteY59" fmla="*/ 339185 h 1575339"/>
                  <a:gd name="connsiteX60" fmla="*/ 1009936 w 2988944"/>
                  <a:gd name="connsiteY60" fmla="*/ 291560 h 1575339"/>
                  <a:gd name="connsiteX61" fmla="*/ 374999 w 2988944"/>
                  <a:gd name="connsiteY61" fmla="*/ 873919 h 1575339"/>
                  <a:gd name="connsiteX62" fmla="*/ 88582 w 2988944"/>
                  <a:gd name="connsiteY62" fmla="*/ 873919 h 1575339"/>
                  <a:gd name="connsiteX63" fmla="*/ 371856 w 2988944"/>
                  <a:gd name="connsiteY63" fmla="*/ 389477 h 1575339"/>
                  <a:gd name="connsiteX64" fmla="*/ 301942 w 2988944"/>
                  <a:gd name="connsiteY64" fmla="*/ 357568 h 1575339"/>
                  <a:gd name="connsiteX65" fmla="*/ 0 w 2988944"/>
                  <a:gd name="connsiteY65" fmla="*/ 900303 h 1575339"/>
                  <a:gd name="connsiteX66" fmla="*/ 154876 w 2988944"/>
                  <a:gd name="connsiteY66" fmla="*/ 1299877 h 1575339"/>
                  <a:gd name="connsiteX67" fmla="*/ 233458 w 2988944"/>
                  <a:gd name="connsiteY67" fmla="*/ 1276445 h 1575339"/>
                  <a:gd name="connsiteX68" fmla="*/ 88392 w 2988944"/>
                  <a:gd name="connsiteY68" fmla="*/ 926783 h 1575339"/>
                  <a:gd name="connsiteX69" fmla="*/ 375190 w 2988944"/>
                  <a:gd name="connsiteY69" fmla="*/ 926783 h 1575339"/>
                  <a:gd name="connsiteX70" fmla="*/ 1494568 w 2988944"/>
                  <a:gd name="connsiteY70" fmla="*/ 1575340 h 1575339"/>
                  <a:gd name="connsiteX71" fmla="*/ 2614994 w 2988944"/>
                  <a:gd name="connsiteY71" fmla="*/ 900398 h 1575339"/>
                  <a:gd name="connsiteX72" fmla="*/ 2087308 w 2988944"/>
                  <a:gd name="connsiteY72" fmla="*/ 327946 h 1575339"/>
                  <a:gd name="connsiteX73" fmla="*/ 2209991 w 2988944"/>
                  <a:gd name="connsiteY73" fmla="*/ 170878 h 1575339"/>
                  <a:gd name="connsiteX74" fmla="*/ 2901410 w 2988944"/>
                  <a:gd name="connsiteY74" fmla="*/ 900303 h 1575339"/>
                  <a:gd name="connsiteX75" fmla="*/ 2796826 w 2988944"/>
                  <a:gd name="connsiteY75" fmla="*/ 1221581 h 1575339"/>
                  <a:gd name="connsiteX76" fmla="*/ 2877788 w 2988944"/>
                  <a:gd name="connsiteY76" fmla="*/ 1241584 h 1575339"/>
                  <a:gd name="connsiteX77" fmla="*/ 2050066 w 2988944"/>
                  <a:gd name="connsiteY77" fmla="*/ 1424273 h 1575339"/>
                  <a:gd name="connsiteX78" fmla="*/ 1897094 w 2988944"/>
                  <a:gd name="connsiteY78" fmla="*/ 1272064 h 1575339"/>
                  <a:gd name="connsiteX79" fmla="*/ 2229517 w 2988944"/>
                  <a:gd name="connsiteY79" fmla="*/ 937641 h 1575339"/>
                  <a:gd name="connsiteX80" fmla="*/ 2525078 w 2988944"/>
                  <a:gd name="connsiteY80" fmla="*/ 937641 h 1575339"/>
                  <a:gd name="connsiteX81" fmla="*/ 2050066 w 2988944"/>
                  <a:gd name="connsiteY81" fmla="*/ 1424273 h 157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2988944" h="1575339">
                    <a:moveTo>
                      <a:pt x="2877788" y="1241584"/>
                    </a:moveTo>
                    <a:cubicBezTo>
                      <a:pt x="2951512" y="1133189"/>
                      <a:pt x="2988945" y="1018413"/>
                      <a:pt x="2988945" y="900303"/>
                    </a:cubicBezTo>
                    <a:cubicBezTo>
                      <a:pt x="2988945" y="403860"/>
                      <a:pt x="2318480" y="0"/>
                      <a:pt x="1494377" y="0"/>
                    </a:cubicBezTo>
                    <a:cubicBezTo>
                      <a:pt x="1143762" y="0"/>
                      <a:pt x="802958" y="74581"/>
                      <a:pt x="534734" y="210121"/>
                    </a:cubicBezTo>
                    <a:lnTo>
                      <a:pt x="591122" y="250603"/>
                    </a:lnTo>
                    <a:cubicBezTo>
                      <a:pt x="843629" y="123063"/>
                      <a:pt x="1164431" y="52864"/>
                      <a:pt x="1494473" y="52864"/>
                    </a:cubicBezTo>
                    <a:cubicBezTo>
                      <a:pt x="1724215" y="52864"/>
                      <a:pt x="1941290" y="86201"/>
                      <a:pt x="2133029" y="145256"/>
                    </a:cubicBezTo>
                    <a:lnTo>
                      <a:pt x="2010918" y="301561"/>
                    </a:lnTo>
                    <a:cubicBezTo>
                      <a:pt x="1856232" y="252984"/>
                      <a:pt x="1680686" y="225266"/>
                      <a:pt x="1494473" y="225266"/>
                    </a:cubicBezTo>
                    <a:cubicBezTo>
                      <a:pt x="1422749" y="225266"/>
                      <a:pt x="1351026" y="229362"/>
                      <a:pt x="1281113" y="237458"/>
                    </a:cubicBezTo>
                    <a:lnTo>
                      <a:pt x="1297686" y="289369"/>
                    </a:lnTo>
                    <a:cubicBezTo>
                      <a:pt x="1362075" y="281940"/>
                      <a:pt x="1428274" y="278130"/>
                      <a:pt x="1494473" y="278130"/>
                    </a:cubicBezTo>
                    <a:cubicBezTo>
                      <a:pt x="2055305" y="278130"/>
                      <a:pt x="2512886" y="548926"/>
                      <a:pt x="2526602" y="884777"/>
                    </a:cubicBezTo>
                    <a:lnTo>
                      <a:pt x="2231898" y="884777"/>
                    </a:lnTo>
                    <a:cubicBezTo>
                      <a:pt x="2227040" y="798957"/>
                      <a:pt x="2181701" y="716756"/>
                      <a:pt x="2100072" y="646176"/>
                    </a:cubicBezTo>
                    <a:lnTo>
                      <a:pt x="2028158" y="676370"/>
                    </a:lnTo>
                    <a:cubicBezTo>
                      <a:pt x="2104358" y="742188"/>
                      <a:pt x="2144649" y="819626"/>
                      <a:pt x="2144649" y="900208"/>
                    </a:cubicBezTo>
                    <a:cubicBezTo>
                      <a:pt x="2144649" y="1102995"/>
                      <a:pt x="1882235" y="1274445"/>
                      <a:pt x="1547241" y="1290637"/>
                    </a:cubicBezTo>
                    <a:lnTo>
                      <a:pt x="1554289" y="1343311"/>
                    </a:lnTo>
                    <a:cubicBezTo>
                      <a:pt x="1649635" y="1338739"/>
                      <a:pt x="1739741" y="1323023"/>
                      <a:pt x="1821275" y="1298448"/>
                    </a:cubicBezTo>
                    <a:lnTo>
                      <a:pt x="1974342" y="1450848"/>
                    </a:lnTo>
                    <a:cubicBezTo>
                      <a:pt x="1830896" y="1496377"/>
                      <a:pt x="1667637" y="1522381"/>
                      <a:pt x="1494473" y="1522381"/>
                    </a:cubicBezTo>
                    <a:cubicBezTo>
                      <a:pt x="1134999" y="1522381"/>
                      <a:pt x="818007" y="1411129"/>
                      <a:pt x="632936" y="1242822"/>
                    </a:cubicBezTo>
                    <a:lnTo>
                      <a:pt x="890683" y="1156049"/>
                    </a:lnTo>
                    <a:cubicBezTo>
                      <a:pt x="968502" y="1222724"/>
                      <a:pt x="1076801" y="1276636"/>
                      <a:pt x="1207198" y="1309783"/>
                    </a:cubicBezTo>
                    <a:lnTo>
                      <a:pt x="1241393" y="1261110"/>
                    </a:lnTo>
                    <a:cubicBezTo>
                      <a:pt x="1219486" y="1255490"/>
                      <a:pt x="1198340" y="1249299"/>
                      <a:pt x="1177862" y="1242441"/>
                    </a:cubicBezTo>
                    <a:lnTo>
                      <a:pt x="1308926" y="1119568"/>
                    </a:lnTo>
                    <a:cubicBezTo>
                      <a:pt x="1364647" y="1136713"/>
                      <a:pt x="1427607" y="1146524"/>
                      <a:pt x="1494377" y="1146524"/>
                    </a:cubicBezTo>
                    <a:cubicBezTo>
                      <a:pt x="1526953" y="1146524"/>
                      <a:pt x="1559338" y="1144238"/>
                      <a:pt x="1590675" y="1139666"/>
                    </a:cubicBezTo>
                    <a:lnTo>
                      <a:pt x="1570101" y="1088327"/>
                    </a:lnTo>
                    <a:cubicBezTo>
                      <a:pt x="1545527" y="1091946"/>
                      <a:pt x="1520000" y="1093756"/>
                      <a:pt x="1494377" y="1093756"/>
                    </a:cubicBezTo>
                    <a:cubicBezTo>
                      <a:pt x="1317308" y="1093756"/>
                      <a:pt x="1173194" y="1006983"/>
                      <a:pt x="1173194" y="900303"/>
                    </a:cubicBezTo>
                    <a:cubicBezTo>
                      <a:pt x="1173194" y="793623"/>
                      <a:pt x="1317308" y="706850"/>
                      <a:pt x="1494377" y="706850"/>
                    </a:cubicBezTo>
                    <a:cubicBezTo>
                      <a:pt x="1671447" y="706850"/>
                      <a:pt x="1815560" y="793623"/>
                      <a:pt x="1815560" y="900303"/>
                    </a:cubicBezTo>
                    <a:cubicBezTo>
                      <a:pt x="1815560" y="946213"/>
                      <a:pt x="1788414" y="990695"/>
                      <a:pt x="1739170" y="1025557"/>
                    </a:cubicBezTo>
                    <a:lnTo>
                      <a:pt x="1805940" y="1059847"/>
                    </a:lnTo>
                    <a:cubicBezTo>
                      <a:pt x="1868710" y="1015365"/>
                      <a:pt x="1903286" y="958786"/>
                      <a:pt x="1903286" y="900303"/>
                    </a:cubicBezTo>
                    <a:cubicBezTo>
                      <a:pt x="1903286" y="764476"/>
                      <a:pt x="1719834" y="653986"/>
                      <a:pt x="1494377" y="653986"/>
                    </a:cubicBezTo>
                    <a:cubicBezTo>
                      <a:pt x="1426750" y="653986"/>
                      <a:pt x="1362932" y="663988"/>
                      <a:pt x="1306639" y="681609"/>
                    </a:cubicBezTo>
                    <a:lnTo>
                      <a:pt x="1173861" y="559499"/>
                    </a:lnTo>
                    <a:cubicBezTo>
                      <a:pt x="1270064" y="526637"/>
                      <a:pt x="1379887" y="508635"/>
                      <a:pt x="1494377" y="508635"/>
                    </a:cubicBezTo>
                    <a:cubicBezTo>
                      <a:pt x="1632775" y="508635"/>
                      <a:pt x="1764982" y="534448"/>
                      <a:pt x="1876520" y="583406"/>
                    </a:cubicBezTo>
                    <a:lnTo>
                      <a:pt x="1928146" y="540639"/>
                    </a:lnTo>
                    <a:cubicBezTo>
                      <a:pt x="1801463" y="485108"/>
                      <a:pt x="1651540" y="455771"/>
                      <a:pt x="1494473" y="455771"/>
                    </a:cubicBezTo>
                    <a:cubicBezTo>
                      <a:pt x="1244251" y="455771"/>
                      <a:pt x="1013079" y="531209"/>
                      <a:pt x="876109" y="657606"/>
                    </a:cubicBezTo>
                    <a:lnTo>
                      <a:pt x="949547" y="686467"/>
                    </a:lnTo>
                    <a:cubicBezTo>
                      <a:pt x="990981" y="648176"/>
                      <a:pt x="1042416" y="615410"/>
                      <a:pt x="1100804" y="588645"/>
                    </a:cubicBezTo>
                    <a:lnTo>
                      <a:pt x="1233678" y="710756"/>
                    </a:lnTo>
                    <a:cubicBezTo>
                      <a:pt x="1143286" y="755999"/>
                      <a:pt x="1085660" y="824103"/>
                      <a:pt x="1085660" y="900303"/>
                    </a:cubicBezTo>
                    <a:cubicBezTo>
                      <a:pt x="1085660" y="976979"/>
                      <a:pt x="1144143" y="1045559"/>
                      <a:pt x="1235678" y="1090803"/>
                    </a:cubicBezTo>
                    <a:lnTo>
                      <a:pt x="1104424" y="1213771"/>
                    </a:lnTo>
                    <a:cubicBezTo>
                      <a:pt x="942880" y="1140904"/>
                      <a:pt x="844296" y="1025747"/>
                      <a:pt x="844296" y="900303"/>
                    </a:cubicBezTo>
                    <a:cubicBezTo>
                      <a:pt x="844296" y="867823"/>
                      <a:pt x="850868" y="835533"/>
                      <a:pt x="863918" y="804291"/>
                    </a:cubicBezTo>
                    <a:lnTo>
                      <a:pt x="778859" y="791432"/>
                    </a:lnTo>
                    <a:cubicBezTo>
                      <a:pt x="764096" y="826865"/>
                      <a:pt x="756571" y="863441"/>
                      <a:pt x="756571" y="900303"/>
                    </a:cubicBezTo>
                    <a:cubicBezTo>
                      <a:pt x="756571" y="975646"/>
                      <a:pt x="788003" y="1047655"/>
                      <a:pt x="844677" y="1111091"/>
                    </a:cubicBezTo>
                    <a:lnTo>
                      <a:pt x="587597" y="1197674"/>
                    </a:lnTo>
                    <a:cubicBezTo>
                      <a:pt x="507397" y="1109282"/>
                      <a:pt x="461772" y="1007935"/>
                      <a:pt x="461772" y="900303"/>
                    </a:cubicBezTo>
                    <a:cubicBezTo>
                      <a:pt x="461772" y="662464"/>
                      <a:pt x="691896" y="442246"/>
                      <a:pt x="1047941" y="339185"/>
                    </a:cubicBezTo>
                    <a:lnTo>
                      <a:pt x="1009936" y="291560"/>
                    </a:lnTo>
                    <a:cubicBezTo>
                      <a:pt x="636842" y="399478"/>
                      <a:pt x="391382" y="626078"/>
                      <a:pt x="374999" y="873919"/>
                    </a:cubicBezTo>
                    <a:lnTo>
                      <a:pt x="88582" y="873919"/>
                    </a:lnTo>
                    <a:cubicBezTo>
                      <a:pt x="97441" y="697516"/>
                      <a:pt x="194786" y="530543"/>
                      <a:pt x="371856" y="389477"/>
                    </a:cubicBezTo>
                    <a:lnTo>
                      <a:pt x="301942" y="357568"/>
                    </a:lnTo>
                    <a:cubicBezTo>
                      <a:pt x="104394" y="514826"/>
                      <a:pt x="0" y="702564"/>
                      <a:pt x="0" y="900303"/>
                    </a:cubicBezTo>
                    <a:cubicBezTo>
                      <a:pt x="0" y="1040606"/>
                      <a:pt x="52102" y="1175099"/>
                      <a:pt x="154876" y="1299877"/>
                    </a:cubicBezTo>
                    <a:lnTo>
                      <a:pt x="233458" y="1276445"/>
                    </a:lnTo>
                    <a:cubicBezTo>
                      <a:pt x="143256" y="1166812"/>
                      <a:pt x="94488" y="1049369"/>
                      <a:pt x="88392" y="926783"/>
                    </a:cubicBezTo>
                    <a:lnTo>
                      <a:pt x="375190" y="926783"/>
                    </a:lnTo>
                    <a:cubicBezTo>
                      <a:pt x="398335" y="1286732"/>
                      <a:pt x="891445" y="1575340"/>
                      <a:pt x="1494568" y="1575340"/>
                    </a:cubicBezTo>
                    <a:cubicBezTo>
                      <a:pt x="2112359" y="1575340"/>
                      <a:pt x="2614994" y="1272540"/>
                      <a:pt x="2614994" y="900398"/>
                    </a:cubicBezTo>
                    <a:cubicBezTo>
                      <a:pt x="2614994" y="659225"/>
                      <a:pt x="2403920" y="447389"/>
                      <a:pt x="2087308" y="327946"/>
                    </a:cubicBezTo>
                    <a:lnTo>
                      <a:pt x="2209991" y="170878"/>
                    </a:lnTo>
                    <a:cubicBezTo>
                      <a:pt x="2623471" y="318611"/>
                      <a:pt x="2901410" y="590264"/>
                      <a:pt x="2901410" y="900303"/>
                    </a:cubicBezTo>
                    <a:cubicBezTo>
                      <a:pt x="2901410" y="1011460"/>
                      <a:pt x="2866263" y="1119568"/>
                      <a:pt x="2796826" y="1221581"/>
                    </a:cubicBezTo>
                    <a:lnTo>
                      <a:pt x="2877788" y="1241584"/>
                    </a:lnTo>
                    <a:close/>
                    <a:moveTo>
                      <a:pt x="2050066" y="1424273"/>
                    </a:moveTo>
                    <a:lnTo>
                      <a:pt x="1897094" y="1272064"/>
                    </a:lnTo>
                    <a:cubicBezTo>
                      <a:pt x="2082546" y="1198531"/>
                      <a:pt x="2209895" y="1076230"/>
                      <a:pt x="2229517" y="937641"/>
                    </a:cubicBezTo>
                    <a:lnTo>
                      <a:pt x="2525078" y="937641"/>
                    </a:lnTo>
                    <a:cubicBezTo>
                      <a:pt x="2504980" y="1141952"/>
                      <a:pt x="2320385" y="1319879"/>
                      <a:pt x="2050066" y="1424273"/>
                    </a:cubicBezTo>
                    <a:close/>
                  </a:path>
                </a:pathLst>
              </a:custGeom>
              <a:solidFill>
                <a:schemeClr val="accent2"/>
              </a:solidFill>
              <a:ln w="9525" cap="flat">
                <a:noFill/>
                <a:prstDash val="solid"/>
                <a:miter/>
              </a:ln>
            </p:spPr>
            <p:txBody>
              <a:bodyPr rtlCol="0" anchor="ctr"/>
              <a:lstStyle/>
              <a:p>
                <a:endParaRPr lang="fr-FR"/>
              </a:p>
            </p:txBody>
          </p:sp>
        </p:grpSp>
        <p:grpSp>
          <p:nvGrpSpPr>
            <p:cNvPr id="81" name="Graphique 5">
              <a:extLst>
                <a:ext uri="{FF2B5EF4-FFF2-40B4-BE49-F238E27FC236}">
                  <a16:creationId xmlns:a16="http://schemas.microsoft.com/office/drawing/2014/main" id="{F805C31E-CF10-6C4C-96EF-80B56FEE0131}"/>
                </a:ext>
              </a:extLst>
            </p:cNvPr>
            <p:cNvGrpSpPr/>
            <p:nvPr/>
          </p:nvGrpSpPr>
          <p:grpSpPr>
            <a:xfrm>
              <a:off x="2777842" y="3704367"/>
              <a:ext cx="1536298" cy="2755583"/>
              <a:chOff x="2777842" y="3704367"/>
              <a:chExt cx="1536298" cy="2755583"/>
            </a:xfrm>
          </p:grpSpPr>
          <p:sp>
            <p:nvSpPr>
              <p:cNvPr id="82" name="Forme libre 35">
                <a:extLst>
                  <a:ext uri="{FF2B5EF4-FFF2-40B4-BE49-F238E27FC236}">
                    <a16:creationId xmlns:a16="http://schemas.microsoft.com/office/drawing/2014/main" id="{C7FFCF00-DC31-1AD9-19F2-CEE8472FEEF9}"/>
                  </a:ext>
                </a:extLst>
              </p:cNvPr>
              <p:cNvSpPr/>
              <p:nvPr/>
            </p:nvSpPr>
            <p:spPr>
              <a:xfrm>
                <a:off x="2777842" y="5576443"/>
                <a:ext cx="1272829" cy="872077"/>
              </a:xfrm>
              <a:custGeom>
                <a:avLst/>
                <a:gdLst>
                  <a:gd name="connsiteX0" fmla="*/ 1272505 w 1272829"/>
                  <a:gd name="connsiteY0" fmla="*/ 475932 h 872077"/>
                  <a:gd name="connsiteX1" fmla="*/ 1215640 w 1272829"/>
                  <a:gd name="connsiteY1" fmla="*/ 468693 h 872077"/>
                  <a:gd name="connsiteX2" fmla="*/ 1108294 w 1272829"/>
                  <a:gd name="connsiteY2" fmla="*/ 476790 h 872077"/>
                  <a:gd name="connsiteX3" fmla="*/ 950655 w 1272829"/>
                  <a:gd name="connsiteY3" fmla="*/ 359346 h 872077"/>
                  <a:gd name="connsiteX4" fmla="*/ 841022 w 1272829"/>
                  <a:gd name="connsiteY4" fmla="*/ 266287 h 872077"/>
                  <a:gd name="connsiteX5" fmla="*/ 864454 w 1272829"/>
                  <a:gd name="connsiteY5" fmla="*/ 257810 h 872077"/>
                  <a:gd name="connsiteX6" fmla="*/ 884361 w 1272829"/>
                  <a:gd name="connsiteY6" fmla="*/ 232759 h 872077"/>
                  <a:gd name="connsiteX7" fmla="*/ 1034665 w 1272829"/>
                  <a:gd name="connsiteY7" fmla="*/ 138271 h 872077"/>
                  <a:gd name="connsiteX8" fmla="*/ 1051810 w 1272829"/>
                  <a:gd name="connsiteY8" fmla="*/ 116173 h 872077"/>
                  <a:gd name="connsiteX9" fmla="*/ 1023045 w 1272829"/>
                  <a:gd name="connsiteY9" fmla="*/ 102743 h 872077"/>
                  <a:gd name="connsiteX10" fmla="*/ 934653 w 1272829"/>
                  <a:gd name="connsiteY10" fmla="*/ 88074 h 872077"/>
                  <a:gd name="connsiteX11" fmla="*/ 714149 w 1272829"/>
                  <a:gd name="connsiteY11" fmla="*/ 55308 h 872077"/>
                  <a:gd name="connsiteX12" fmla="*/ 566702 w 1272829"/>
                  <a:gd name="connsiteY12" fmla="*/ 69596 h 872077"/>
                  <a:gd name="connsiteX13" fmla="*/ 486502 w 1272829"/>
                  <a:gd name="connsiteY13" fmla="*/ 82645 h 872077"/>
                  <a:gd name="connsiteX14" fmla="*/ 462975 w 1272829"/>
                  <a:gd name="connsiteY14" fmla="*/ 42354 h 872077"/>
                  <a:gd name="connsiteX15" fmla="*/ 467166 w 1272829"/>
                  <a:gd name="connsiteY15" fmla="*/ 9017 h 872077"/>
                  <a:gd name="connsiteX16" fmla="*/ 391728 w 1272829"/>
                  <a:gd name="connsiteY16" fmla="*/ 2254 h 872077"/>
                  <a:gd name="connsiteX17" fmla="*/ 316099 w 1272829"/>
                  <a:gd name="connsiteY17" fmla="*/ 6254 h 872077"/>
                  <a:gd name="connsiteX18" fmla="*/ 297716 w 1272829"/>
                  <a:gd name="connsiteY18" fmla="*/ 7969 h 872077"/>
                  <a:gd name="connsiteX19" fmla="*/ 253711 w 1272829"/>
                  <a:gd name="connsiteY19" fmla="*/ 13970 h 872077"/>
                  <a:gd name="connsiteX20" fmla="*/ 83689 w 1272829"/>
                  <a:gd name="connsiteY20" fmla="*/ 80550 h 872077"/>
                  <a:gd name="connsiteX21" fmla="*/ 94072 w 1272829"/>
                  <a:gd name="connsiteY21" fmla="*/ 101600 h 872077"/>
                  <a:gd name="connsiteX22" fmla="*/ 104835 w 1272829"/>
                  <a:gd name="connsiteY22" fmla="*/ 108172 h 872077"/>
                  <a:gd name="connsiteX23" fmla="*/ 113693 w 1272829"/>
                  <a:gd name="connsiteY23" fmla="*/ 112363 h 872077"/>
                  <a:gd name="connsiteX24" fmla="*/ 129600 w 1272829"/>
                  <a:gd name="connsiteY24" fmla="*/ 118554 h 872077"/>
                  <a:gd name="connsiteX25" fmla="*/ 129600 w 1272829"/>
                  <a:gd name="connsiteY25" fmla="*/ 118554 h 872077"/>
                  <a:gd name="connsiteX26" fmla="*/ 125980 w 1272829"/>
                  <a:gd name="connsiteY26" fmla="*/ 125508 h 872077"/>
                  <a:gd name="connsiteX27" fmla="*/ 170653 w 1272829"/>
                  <a:gd name="connsiteY27" fmla="*/ 145224 h 872077"/>
                  <a:gd name="connsiteX28" fmla="*/ 179606 w 1272829"/>
                  <a:gd name="connsiteY28" fmla="*/ 145701 h 872077"/>
                  <a:gd name="connsiteX29" fmla="*/ 211896 w 1272829"/>
                  <a:gd name="connsiteY29" fmla="*/ 140557 h 872077"/>
                  <a:gd name="connsiteX30" fmla="*/ 229898 w 1272829"/>
                  <a:gd name="connsiteY30" fmla="*/ 146082 h 872077"/>
                  <a:gd name="connsiteX31" fmla="*/ 218087 w 1272829"/>
                  <a:gd name="connsiteY31" fmla="*/ 156464 h 872077"/>
                  <a:gd name="connsiteX32" fmla="*/ 135982 w 1272829"/>
                  <a:gd name="connsiteY32" fmla="*/ 191897 h 872077"/>
                  <a:gd name="connsiteX33" fmla="*/ 134648 w 1272829"/>
                  <a:gd name="connsiteY33" fmla="*/ 192183 h 872077"/>
                  <a:gd name="connsiteX34" fmla="*/ 9680 w 1272829"/>
                  <a:gd name="connsiteY34" fmla="*/ 251809 h 872077"/>
                  <a:gd name="connsiteX35" fmla="*/ 60 w 1272829"/>
                  <a:gd name="connsiteY35" fmla="*/ 267811 h 872077"/>
                  <a:gd name="connsiteX36" fmla="*/ 184750 w 1272829"/>
                  <a:gd name="connsiteY36" fmla="*/ 366395 h 872077"/>
                  <a:gd name="connsiteX37" fmla="*/ 186655 w 1272829"/>
                  <a:gd name="connsiteY37" fmla="*/ 367061 h 872077"/>
                  <a:gd name="connsiteX38" fmla="*/ 250472 w 1272829"/>
                  <a:gd name="connsiteY38" fmla="*/ 378492 h 872077"/>
                  <a:gd name="connsiteX39" fmla="*/ 291049 w 1272829"/>
                  <a:gd name="connsiteY39" fmla="*/ 373824 h 872077"/>
                  <a:gd name="connsiteX40" fmla="*/ 439543 w 1272829"/>
                  <a:gd name="connsiteY40" fmla="*/ 563181 h 872077"/>
                  <a:gd name="connsiteX41" fmla="*/ 556415 w 1272829"/>
                  <a:gd name="connsiteY41" fmla="*/ 745776 h 872077"/>
                  <a:gd name="connsiteX42" fmla="*/ 563178 w 1272829"/>
                  <a:gd name="connsiteY42" fmla="*/ 752538 h 872077"/>
                  <a:gd name="connsiteX43" fmla="*/ 595658 w 1272829"/>
                  <a:gd name="connsiteY43" fmla="*/ 785209 h 872077"/>
                  <a:gd name="connsiteX44" fmla="*/ 601373 w 1272829"/>
                  <a:gd name="connsiteY44" fmla="*/ 791019 h 872077"/>
                  <a:gd name="connsiteX45" fmla="*/ 608422 w 1272829"/>
                  <a:gd name="connsiteY45" fmla="*/ 798163 h 872077"/>
                  <a:gd name="connsiteX46" fmla="*/ 626995 w 1272829"/>
                  <a:gd name="connsiteY46" fmla="*/ 817213 h 872077"/>
                  <a:gd name="connsiteX47" fmla="*/ 621852 w 1272829"/>
                  <a:gd name="connsiteY47" fmla="*/ 858933 h 872077"/>
                  <a:gd name="connsiteX48" fmla="*/ 656237 w 1272829"/>
                  <a:gd name="connsiteY48" fmla="*/ 872077 h 872077"/>
                  <a:gd name="connsiteX49" fmla="*/ 700528 w 1272829"/>
                  <a:gd name="connsiteY49" fmla="*/ 861790 h 872077"/>
                  <a:gd name="connsiteX50" fmla="*/ 745867 w 1272829"/>
                  <a:gd name="connsiteY50" fmla="*/ 805783 h 872077"/>
                  <a:gd name="connsiteX51" fmla="*/ 743105 w 1272829"/>
                  <a:gd name="connsiteY51" fmla="*/ 796353 h 872077"/>
                  <a:gd name="connsiteX52" fmla="*/ 743962 w 1272829"/>
                  <a:gd name="connsiteY52" fmla="*/ 792353 h 872077"/>
                  <a:gd name="connsiteX53" fmla="*/ 708815 w 1272829"/>
                  <a:gd name="connsiteY53" fmla="*/ 665194 h 872077"/>
                  <a:gd name="connsiteX54" fmla="*/ 646426 w 1272829"/>
                  <a:gd name="connsiteY54" fmla="*/ 380777 h 872077"/>
                  <a:gd name="connsiteX55" fmla="*/ 649474 w 1272829"/>
                  <a:gd name="connsiteY55" fmla="*/ 379253 h 872077"/>
                  <a:gd name="connsiteX56" fmla="*/ 852643 w 1272829"/>
                  <a:gd name="connsiteY56" fmla="*/ 487839 h 872077"/>
                  <a:gd name="connsiteX57" fmla="*/ 843689 w 1272829"/>
                  <a:gd name="connsiteY57" fmla="*/ 497268 h 872077"/>
                  <a:gd name="connsiteX58" fmla="*/ 843689 w 1272829"/>
                  <a:gd name="connsiteY58" fmla="*/ 504031 h 872077"/>
                  <a:gd name="connsiteX59" fmla="*/ 847118 w 1272829"/>
                  <a:gd name="connsiteY59" fmla="*/ 505460 h 872077"/>
                  <a:gd name="connsiteX60" fmla="*/ 850452 w 1272829"/>
                  <a:gd name="connsiteY60" fmla="*/ 504126 h 872077"/>
                  <a:gd name="connsiteX61" fmla="*/ 862168 w 1272829"/>
                  <a:gd name="connsiteY61" fmla="*/ 491649 h 872077"/>
                  <a:gd name="connsiteX62" fmla="*/ 950941 w 1272829"/>
                  <a:gd name="connsiteY62" fmla="*/ 502126 h 872077"/>
                  <a:gd name="connsiteX63" fmla="*/ 1013139 w 1272829"/>
                  <a:gd name="connsiteY63" fmla="*/ 519461 h 872077"/>
                  <a:gd name="connsiteX64" fmla="*/ 1020378 w 1272829"/>
                  <a:gd name="connsiteY64" fmla="*/ 519747 h 872077"/>
                  <a:gd name="connsiteX65" fmla="*/ 1038094 w 1272829"/>
                  <a:gd name="connsiteY65" fmla="*/ 521176 h 872077"/>
                  <a:gd name="connsiteX66" fmla="*/ 1087624 w 1272829"/>
                  <a:gd name="connsiteY66" fmla="*/ 515747 h 872077"/>
                  <a:gd name="connsiteX67" fmla="*/ 1092006 w 1272829"/>
                  <a:gd name="connsiteY67" fmla="*/ 514985 h 872077"/>
                  <a:gd name="connsiteX68" fmla="*/ 1122486 w 1272829"/>
                  <a:gd name="connsiteY68" fmla="*/ 513270 h 872077"/>
                  <a:gd name="connsiteX69" fmla="*/ 1174778 w 1272829"/>
                  <a:gd name="connsiteY69" fmla="*/ 510127 h 872077"/>
                  <a:gd name="connsiteX70" fmla="*/ 1267456 w 1272829"/>
                  <a:gd name="connsiteY70" fmla="*/ 485648 h 872077"/>
                  <a:gd name="connsiteX71" fmla="*/ 1272505 w 1272829"/>
                  <a:gd name="connsiteY71" fmla="*/ 475932 h 872077"/>
                  <a:gd name="connsiteX72" fmla="*/ 871216 w 1272829"/>
                  <a:gd name="connsiteY72" fmla="*/ 148463 h 872077"/>
                  <a:gd name="connsiteX73" fmla="*/ 823687 w 1272829"/>
                  <a:gd name="connsiteY73" fmla="*/ 223520 h 872077"/>
                  <a:gd name="connsiteX74" fmla="*/ 801398 w 1272829"/>
                  <a:gd name="connsiteY74" fmla="*/ 235331 h 872077"/>
                  <a:gd name="connsiteX75" fmla="*/ 799112 w 1272829"/>
                  <a:gd name="connsiteY75" fmla="*/ 233616 h 872077"/>
                  <a:gd name="connsiteX76" fmla="*/ 798731 w 1272829"/>
                  <a:gd name="connsiteY76" fmla="*/ 231235 h 872077"/>
                  <a:gd name="connsiteX77" fmla="*/ 711292 w 1272829"/>
                  <a:gd name="connsiteY77" fmla="*/ 129127 h 872077"/>
                  <a:gd name="connsiteX78" fmla="*/ 716340 w 1272829"/>
                  <a:gd name="connsiteY78" fmla="*/ 129317 h 872077"/>
                  <a:gd name="connsiteX79" fmla="*/ 871216 w 1272829"/>
                  <a:gd name="connsiteY79" fmla="*/ 148463 h 872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272829" h="872077">
                    <a:moveTo>
                      <a:pt x="1272505" y="475932"/>
                    </a:moveTo>
                    <a:cubicBezTo>
                      <a:pt x="1271552" y="473170"/>
                      <a:pt x="1268790" y="464598"/>
                      <a:pt x="1215640" y="468693"/>
                    </a:cubicBezTo>
                    <a:cubicBezTo>
                      <a:pt x="1186398" y="470979"/>
                      <a:pt x="1134964" y="474789"/>
                      <a:pt x="1108294" y="476790"/>
                    </a:cubicBezTo>
                    <a:cubicBezTo>
                      <a:pt x="1095911" y="466884"/>
                      <a:pt x="951131" y="358299"/>
                      <a:pt x="950655" y="359346"/>
                    </a:cubicBezTo>
                    <a:cubicBezTo>
                      <a:pt x="945321" y="354679"/>
                      <a:pt x="865692" y="285909"/>
                      <a:pt x="841022" y="266287"/>
                    </a:cubicBezTo>
                    <a:cubicBezTo>
                      <a:pt x="854262" y="264192"/>
                      <a:pt x="861215" y="261715"/>
                      <a:pt x="864454" y="257810"/>
                    </a:cubicBezTo>
                    <a:cubicBezTo>
                      <a:pt x="867787" y="253904"/>
                      <a:pt x="881884" y="235902"/>
                      <a:pt x="884361" y="232759"/>
                    </a:cubicBezTo>
                    <a:cubicBezTo>
                      <a:pt x="934177" y="201231"/>
                      <a:pt x="1028760" y="141414"/>
                      <a:pt x="1034665" y="138271"/>
                    </a:cubicBezTo>
                    <a:cubicBezTo>
                      <a:pt x="1051048" y="129508"/>
                      <a:pt x="1053049" y="121412"/>
                      <a:pt x="1051810" y="116173"/>
                    </a:cubicBezTo>
                    <a:cubicBezTo>
                      <a:pt x="1050001" y="108172"/>
                      <a:pt x="1039714" y="103409"/>
                      <a:pt x="1023045" y="102743"/>
                    </a:cubicBezTo>
                    <a:cubicBezTo>
                      <a:pt x="1012948" y="102362"/>
                      <a:pt x="976658" y="95790"/>
                      <a:pt x="934653" y="88074"/>
                    </a:cubicBezTo>
                    <a:cubicBezTo>
                      <a:pt x="861596" y="74739"/>
                      <a:pt x="761488" y="56547"/>
                      <a:pt x="714149" y="55308"/>
                    </a:cubicBezTo>
                    <a:cubicBezTo>
                      <a:pt x="646998" y="53594"/>
                      <a:pt x="579656" y="66834"/>
                      <a:pt x="566702" y="69596"/>
                    </a:cubicBezTo>
                    <a:cubicBezTo>
                      <a:pt x="545461" y="72358"/>
                      <a:pt x="517744" y="76835"/>
                      <a:pt x="486502" y="82645"/>
                    </a:cubicBezTo>
                    <a:cubicBezTo>
                      <a:pt x="482787" y="69024"/>
                      <a:pt x="470404" y="51879"/>
                      <a:pt x="462975" y="42354"/>
                    </a:cubicBezTo>
                    <a:cubicBezTo>
                      <a:pt x="475929" y="28352"/>
                      <a:pt x="475072" y="15875"/>
                      <a:pt x="467166" y="9017"/>
                    </a:cubicBezTo>
                    <a:cubicBezTo>
                      <a:pt x="461451" y="4064"/>
                      <a:pt x="395062" y="-3937"/>
                      <a:pt x="391728" y="2254"/>
                    </a:cubicBezTo>
                    <a:cubicBezTo>
                      <a:pt x="368011" y="2635"/>
                      <a:pt x="341436" y="4064"/>
                      <a:pt x="316099" y="6254"/>
                    </a:cubicBezTo>
                    <a:cubicBezTo>
                      <a:pt x="319243" y="3778"/>
                      <a:pt x="308860" y="159"/>
                      <a:pt x="297716" y="7969"/>
                    </a:cubicBezTo>
                    <a:cubicBezTo>
                      <a:pt x="281619" y="9684"/>
                      <a:pt x="266569" y="11684"/>
                      <a:pt x="253711" y="13970"/>
                    </a:cubicBezTo>
                    <a:cubicBezTo>
                      <a:pt x="185321" y="25971"/>
                      <a:pt x="92452" y="57785"/>
                      <a:pt x="83689" y="80550"/>
                    </a:cubicBezTo>
                    <a:cubicBezTo>
                      <a:pt x="80641" y="88455"/>
                      <a:pt x="85785" y="95599"/>
                      <a:pt x="94072" y="101600"/>
                    </a:cubicBezTo>
                    <a:cubicBezTo>
                      <a:pt x="83594" y="104743"/>
                      <a:pt x="91786" y="112268"/>
                      <a:pt x="104835" y="108172"/>
                    </a:cubicBezTo>
                    <a:cubicBezTo>
                      <a:pt x="107788" y="109696"/>
                      <a:pt x="110740" y="111125"/>
                      <a:pt x="113693" y="112363"/>
                    </a:cubicBezTo>
                    <a:cubicBezTo>
                      <a:pt x="108835" y="113411"/>
                      <a:pt x="120265" y="120650"/>
                      <a:pt x="129600" y="118554"/>
                    </a:cubicBezTo>
                    <a:cubicBezTo>
                      <a:pt x="129600" y="118554"/>
                      <a:pt x="129600" y="118554"/>
                      <a:pt x="129600" y="118554"/>
                    </a:cubicBezTo>
                    <a:cubicBezTo>
                      <a:pt x="127314" y="120364"/>
                      <a:pt x="125885" y="122555"/>
                      <a:pt x="125980" y="125508"/>
                    </a:cubicBezTo>
                    <a:cubicBezTo>
                      <a:pt x="126647" y="139700"/>
                      <a:pt x="170176" y="145129"/>
                      <a:pt x="170653" y="145224"/>
                    </a:cubicBezTo>
                    <a:cubicBezTo>
                      <a:pt x="173701" y="145605"/>
                      <a:pt x="176653" y="145701"/>
                      <a:pt x="179606" y="145701"/>
                    </a:cubicBezTo>
                    <a:cubicBezTo>
                      <a:pt x="193322" y="145701"/>
                      <a:pt x="205514" y="142557"/>
                      <a:pt x="211896" y="140557"/>
                    </a:cubicBezTo>
                    <a:cubicBezTo>
                      <a:pt x="217706" y="142462"/>
                      <a:pt x="223802" y="144367"/>
                      <a:pt x="229898" y="146082"/>
                    </a:cubicBezTo>
                    <a:cubicBezTo>
                      <a:pt x="223993" y="150558"/>
                      <a:pt x="220278" y="153987"/>
                      <a:pt x="218087" y="156464"/>
                    </a:cubicBezTo>
                    <a:cubicBezTo>
                      <a:pt x="194656" y="166084"/>
                      <a:pt x="163890" y="179133"/>
                      <a:pt x="135982" y="191897"/>
                    </a:cubicBezTo>
                    <a:cubicBezTo>
                      <a:pt x="135505" y="191897"/>
                      <a:pt x="135029" y="191992"/>
                      <a:pt x="134648" y="192183"/>
                    </a:cubicBezTo>
                    <a:cubicBezTo>
                      <a:pt x="133886" y="192468"/>
                      <a:pt x="57210" y="223234"/>
                      <a:pt x="9680" y="251809"/>
                    </a:cubicBezTo>
                    <a:cubicBezTo>
                      <a:pt x="917" y="257048"/>
                      <a:pt x="-321" y="263334"/>
                      <a:pt x="60" y="267811"/>
                    </a:cubicBezTo>
                    <a:cubicBezTo>
                      <a:pt x="2346" y="290766"/>
                      <a:pt x="64544" y="324009"/>
                      <a:pt x="184750" y="366395"/>
                    </a:cubicBezTo>
                    <a:lnTo>
                      <a:pt x="186655" y="367061"/>
                    </a:lnTo>
                    <a:cubicBezTo>
                      <a:pt x="208276" y="374682"/>
                      <a:pt x="229327" y="378492"/>
                      <a:pt x="250472" y="378492"/>
                    </a:cubicBezTo>
                    <a:cubicBezTo>
                      <a:pt x="263902" y="378492"/>
                      <a:pt x="277428" y="376872"/>
                      <a:pt x="291049" y="373824"/>
                    </a:cubicBezTo>
                    <a:cubicBezTo>
                      <a:pt x="322386" y="406971"/>
                      <a:pt x="413635" y="545274"/>
                      <a:pt x="439543" y="563181"/>
                    </a:cubicBezTo>
                    <a:cubicBezTo>
                      <a:pt x="454402" y="573564"/>
                      <a:pt x="518982" y="708533"/>
                      <a:pt x="556415" y="745776"/>
                    </a:cubicBezTo>
                    <a:cubicBezTo>
                      <a:pt x="552224" y="749204"/>
                      <a:pt x="558796" y="756253"/>
                      <a:pt x="563178" y="752538"/>
                    </a:cubicBezTo>
                    <a:cubicBezTo>
                      <a:pt x="572131" y="761492"/>
                      <a:pt x="591181" y="787876"/>
                      <a:pt x="595658" y="785209"/>
                    </a:cubicBezTo>
                    <a:cubicBezTo>
                      <a:pt x="597658" y="787209"/>
                      <a:pt x="599563" y="789210"/>
                      <a:pt x="601373" y="791019"/>
                    </a:cubicBezTo>
                    <a:cubicBezTo>
                      <a:pt x="598230" y="792543"/>
                      <a:pt x="604326" y="800163"/>
                      <a:pt x="608422" y="798163"/>
                    </a:cubicBezTo>
                    <a:cubicBezTo>
                      <a:pt x="617661" y="807593"/>
                      <a:pt x="624328" y="814451"/>
                      <a:pt x="626995" y="817213"/>
                    </a:cubicBezTo>
                    <a:cubicBezTo>
                      <a:pt x="621280" y="828643"/>
                      <a:pt x="612994" y="849312"/>
                      <a:pt x="621852" y="858933"/>
                    </a:cubicBezTo>
                    <a:cubicBezTo>
                      <a:pt x="627281" y="864838"/>
                      <a:pt x="637663" y="872077"/>
                      <a:pt x="656237" y="872077"/>
                    </a:cubicBezTo>
                    <a:cubicBezTo>
                      <a:pt x="667667" y="872077"/>
                      <a:pt x="682145" y="869315"/>
                      <a:pt x="700528" y="861790"/>
                    </a:cubicBezTo>
                    <a:cubicBezTo>
                      <a:pt x="733866" y="848169"/>
                      <a:pt x="749106" y="829310"/>
                      <a:pt x="745867" y="805783"/>
                    </a:cubicBezTo>
                    <a:cubicBezTo>
                      <a:pt x="745391" y="802164"/>
                      <a:pt x="744343" y="799020"/>
                      <a:pt x="743105" y="796353"/>
                    </a:cubicBezTo>
                    <a:cubicBezTo>
                      <a:pt x="743962" y="795210"/>
                      <a:pt x="744439" y="793782"/>
                      <a:pt x="743962" y="792353"/>
                    </a:cubicBezTo>
                    <a:lnTo>
                      <a:pt x="708815" y="665194"/>
                    </a:lnTo>
                    <a:cubicBezTo>
                      <a:pt x="712530" y="656526"/>
                      <a:pt x="646426" y="380777"/>
                      <a:pt x="646426" y="380777"/>
                    </a:cubicBezTo>
                    <a:cubicBezTo>
                      <a:pt x="647665" y="380777"/>
                      <a:pt x="648617" y="380111"/>
                      <a:pt x="649474" y="379253"/>
                    </a:cubicBezTo>
                    <a:cubicBezTo>
                      <a:pt x="686336" y="401923"/>
                      <a:pt x="785777" y="461359"/>
                      <a:pt x="852643" y="487839"/>
                    </a:cubicBezTo>
                    <a:cubicBezTo>
                      <a:pt x="849785" y="490982"/>
                      <a:pt x="846832" y="494220"/>
                      <a:pt x="843689" y="497268"/>
                    </a:cubicBezTo>
                    <a:cubicBezTo>
                      <a:pt x="841784" y="499078"/>
                      <a:pt x="841784" y="502126"/>
                      <a:pt x="843689" y="504031"/>
                    </a:cubicBezTo>
                    <a:cubicBezTo>
                      <a:pt x="844642" y="504984"/>
                      <a:pt x="845880" y="505460"/>
                      <a:pt x="847118" y="505460"/>
                    </a:cubicBezTo>
                    <a:cubicBezTo>
                      <a:pt x="848356" y="505460"/>
                      <a:pt x="849499" y="504984"/>
                      <a:pt x="850452" y="504126"/>
                    </a:cubicBezTo>
                    <a:cubicBezTo>
                      <a:pt x="854548" y="500031"/>
                      <a:pt x="858453" y="495935"/>
                      <a:pt x="862168" y="491649"/>
                    </a:cubicBezTo>
                    <a:cubicBezTo>
                      <a:pt x="894267" y="503459"/>
                      <a:pt x="950369" y="502983"/>
                      <a:pt x="950941" y="502126"/>
                    </a:cubicBezTo>
                    <a:cubicBezTo>
                      <a:pt x="987326" y="512984"/>
                      <a:pt x="1012663" y="519271"/>
                      <a:pt x="1013139" y="519461"/>
                    </a:cubicBezTo>
                    <a:cubicBezTo>
                      <a:pt x="1013615" y="519557"/>
                      <a:pt x="1015711" y="519938"/>
                      <a:pt x="1020378" y="519747"/>
                    </a:cubicBezTo>
                    <a:cubicBezTo>
                      <a:pt x="1025902" y="520700"/>
                      <a:pt x="1031903" y="521176"/>
                      <a:pt x="1038094" y="521176"/>
                    </a:cubicBezTo>
                    <a:cubicBezTo>
                      <a:pt x="1055430" y="521176"/>
                      <a:pt x="1074194" y="518033"/>
                      <a:pt x="1087624" y="515747"/>
                    </a:cubicBezTo>
                    <a:lnTo>
                      <a:pt x="1092006" y="514985"/>
                    </a:lnTo>
                    <a:cubicBezTo>
                      <a:pt x="1101055" y="513556"/>
                      <a:pt x="1110961" y="513366"/>
                      <a:pt x="1122486" y="513270"/>
                    </a:cubicBezTo>
                    <a:cubicBezTo>
                      <a:pt x="1136964" y="513080"/>
                      <a:pt x="1153442" y="512889"/>
                      <a:pt x="1174778" y="510127"/>
                    </a:cubicBezTo>
                    <a:cubicBezTo>
                      <a:pt x="1214212" y="504984"/>
                      <a:pt x="1255264" y="493173"/>
                      <a:pt x="1267456" y="485648"/>
                    </a:cubicBezTo>
                    <a:cubicBezTo>
                      <a:pt x="1273362" y="482028"/>
                      <a:pt x="1273171" y="478028"/>
                      <a:pt x="1272505" y="475932"/>
                    </a:cubicBezTo>
                    <a:close/>
                    <a:moveTo>
                      <a:pt x="871216" y="148463"/>
                    </a:moveTo>
                    <a:lnTo>
                      <a:pt x="823687" y="223520"/>
                    </a:lnTo>
                    <a:lnTo>
                      <a:pt x="801398" y="235331"/>
                    </a:lnTo>
                    <a:cubicBezTo>
                      <a:pt x="800636" y="234759"/>
                      <a:pt x="799874" y="234188"/>
                      <a:pt x="799112" y="233616"/>
                    </a:cubicBezTo>
                    <a:cubicBezTo>
                      <a:pt x="799112" y="232759"/>
                      <a:pt x="799017" y="231997"/>
                      <a:pt x="798731" y="231235"/>
                    </a:cubicBezTo>
                    <a:cubicBezTo>
                      <a:pt x="795874" y="223615"/>
                      <a:pt x="746820" y="166751"/>
                      <a:pt x="711292" y="129127"/>
                    </a:cubicBezTo>
                    <a:lnTo>
                      <a:pt x="716340" y="129317"/>
                    </a:lnTo>
                    <a:lnTo>
                      <a:pt x="871216" y="148463"/>
                    </a:lnTo>
                    <a:close/>
                  </a:path>
                </a:pathLst>
              </a:custGeom>
              <a:solidFill>
                <a:srgbClr val="000000">
                  <a:alpha val="30000"/>
                </a:srgbClr>
              </a:solidFill>
              <a:ln w="9525" cap="flat">
                <a:noFill/>
                <a:prstDash val="solid"/>
                <a:miter/>
              </a:ln>
            </p:spPr>
            <p:txBody>
              <a:bodyPr rtlCol="0" anchor="ctr"/>
              <a:lstStyle/>
              <a:p>
                <a:endParaRPr lang="fr-FR"/>
              </a:p>
            </p:txBody>
          </p:sp>
          <p:grpSp>
            <p:nvGrpSpPr>
              <p:cNvPr id="86" name="Graphique 5">
                <a:extLst>
                  <a:ext uri="{FF2B5EF4-FFF2-40B4-BE49-F238E27FC236}">
                    <a16:creationId xmlns:a16="http://schemas.microsoft.com/office/drawing/2014/main" id="{1A30B85C-521B-5821-EF2A-2FB268D28CEB}"/>
                  </a:ext>
                </a:extLst>
              </p:cNvPr>
              <p:cNvGrpSpPr/>
              <p:nvPr/>
            </p:nvGrpSpPr>
            <p:grpSpPr>
              <a:xfrm>
                <a:off x="3340809" y="3704367"/>
                <a:ext cx="973331" cy="2755583"/>
                <a:chOff x="3340809" y="3704367"/>
                <a:chExt cx="973331" cy="2755583"/>
              </a:xfrm>
            </p:grpSpPr>
            <p:sp>
              <p:nvSpPr>
                <p:cNvPr id="87" name="Forme libre 37">
                  <a:extLst>
                    <a:ext uri="{FF2B5EF4-FFF2-40B4-BE49-F238E27FC236}">
                      <a16:creationId xmlns:a16="http://schemas.microsoft.com/office/drawing/2014/main" id="{01A21F4A-7942-498E-0B72-0385751263E4}"/>
                    </a:ext>
                  </a:extLst>
                </p:cNvPr>
                <p:cNvSpPr/>
                <p:nvPr/>
              </p:nvSpPr>
              <p:spPr>
                <a:xfrm>
                  <a:off x="3971683" y="4866989"/>
                  <a:ext cx="106571" cy="129130"/>
                </a:xfrm>
                <a:custGeom>
                  <a:avLst/>
                  <a:gdLst>
                    <a:gd name="connsiteX0" fmla="*/ 65519 w 106571"/>
                    <a:gd name="connsiteY0" fmla="*/ 0 h 129130"/>
                    <a:gd name="connsiteX1" fmla="*/ 6274 w 106571"/>
                    <a:gd name="connsiteY1" fmla="*/ 49339 h 129130"/>
                    <a:gd name="connsiteX2" fmla="*/ 2940 w 106571"/>
                    <a:gd name="connsiteY2" fmla="*/ 77343 h 129130"/>
                    <a:gd name="connsiteX3" fmla="*/ 19418 w 106571"/>
                    <a:gd name="connsiteY3" fmla="*/ 103632 h 129130"/>
                    <a:gd name="connsiteX4" fmla="*/ 39135 w 106571"/>
                    <a:gd name="connsiteY4" fmla="*/ 126683 h 129130"/>
                    <a:gd name="connsiteX5" fmla="*/ 67139 w 106571"/>
                    <a:gd name="connsiteY5" fmla="*/ 120110 h 129130"/>
                    <a:gd name="connsiteX6" fmla="*/ 106572 w 106571"/>
                    <a:gd name="connsiteY6" fmla="*/ 47720 h 129130"/>
                    <a:gd name="connsiteX7" fmla="*/ 65519 w 106571"/>
                    <a:gd name="connsiteY7" fmla="*/ 0 h 12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571" h="129130">
                      <a:moveTo>
                        <a:pt x="65519" y="0"/>
                      </a:moveTo>
                      <a:lnTo>
                        <a:pt x="6274" y="49339"/>
                      </a:lnTo>
                      <a:cubicBezTo>
                        <a:pt x="6274" y="49339"/>
                        <a:pt x="-5251" y="67437"/>
                        <a:pt x="2940" y="77343"/>
                      </a:cubicBezTo>
                      <a:cubicBezTo>
                        <a:pt x="11132" y="87249"/>
                        <a:pt x="19418" y="103632"/>
                        <a:pt x="19418" y="103632"/>
                      </a:cubicBezTo>
                      <a:cubicBezTo>
                        <a:pt x="19418" y="103632"/>
                        <a:pt x="29324" y="123349"/>
                        <a:pt x="39135" y="126683"/>
                      </a:cubicBezTo>
                      <a:cubicBezTo>
                        <a:pt x="49041" y="130016"/>
                        <a:pt x="60566" y="131635"/>
                        <a:pt x="67139" y="120110"/>
                      </a:cubicBezTo>
                      <a:cubicBezTo>
                        <a:pt x="73711" y="108585"/>
                        <a:pt x="106572" y="47720"/>
                        <a:pt x="106572" y="47720"/>
                      </a:cubicBezTo>
                      <a:lnTo>
                        <a:pt x="65519"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89" name="Forme libre 38">
                  <a:extLst>
                    <a:ext uri="{FF2B5EF4-FFF2-40B4-BE49-F238E27FC236}">
                      <a16:creationId xmlns:a16="http://schemas.microsoft.com/office/drawing/2014/main" id="{5ED66144-FDE5-67E8-21CB-B22019E676D4}"/>
                    </a:ext>
                  </a:extLst>
                </p:cNvPr>
                <p:cNvSpPr/>
                <p:nvPr/>
              </p:nvSpPr>
              <p:spPr>
                <a:xfrm>
                  <a:off x="3409455" y="6238207"/>
                  <a:ext cx="145281" cy="221743"/>
                </a:xfrm>
                <a:custGeom>
                  <a:avLst/>
                  <a:gdLst>
                    <a:gd name="connsiteX0" fmla="*/ 47198 w 145281"/>
                    <a:gd name="connsiteY0" fmla="*/ 11811 h 221743"/>
                    <a:gd name="connsiteX1" fmla="*/ 240 w 145281"/>
                    <a:gd name="connsiteY1" fmla="*/ 152686 h 221743"/>
                    <a:gd name="connsiteX2" fmla="*/ 57009 w 145281"/>
                    <a:gd name="connsiteY2" fmla="*/ 213360 h 221743"/>
                    <a:gd name="connsiteX3" fmla="*/ 137209 w 145281"/>
                    <a:gd name="connsiteY3" fmla="*/ 70485 h 221743"/>
                    <a:gd name="connsiteX4" fmla="*/ 145020 w 145281"/>
                    <a:gd name="connsiteY4" fmla="*/ 0 h 221743"/>
                    <a:gd name="connsiteX5" fmla="*/ 47198 w 145281"/>
                    <a:gd name="connsiteY5" fmla="*/ 11811 h 22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281" h="221743">
                      <a:moveTo>
                        <a:pt x="47198" y="11811"/>
                      </a:moveTo>
                      <a:cubicBezTo>
                        <a:pt x="47198" y="11811"/>
                        <a:pt x="2144" y="109633"/>
                        <a:pt x="240" y="152686"/>
                      </a:cubicBezTo>
                      <a:cubicBezTo>
                        <a:pt x="-1761" y="195739"/>
                        <a:pt x="8050" y="240792"/>
                        <a:pt x="57009" y="213360"/>
                      </a:cubicBezTo>
                      <a:cubicBezTo>
                        <a:pt x="105967" y="185928"/>
                        <a:pt x="126922" y="115729"/>
                        <a:pt x="137209" y="70485"/>
                      </a:cubicBezTo>
                      <a:cubicBezTo>
                        <a:pt x="147496" y="25241"/>
                        <a:pt x="145020" y="0"/>
                        <a:pt x="145020" y="0"/>
                      </a:cubicBezTo>
                      <a:lnTo>
                        <a:pt x="47198" y="11811"/>
                      </a:lnTo>
                      <a:close/>
                    </a:path>
                  </a:pathLst>
                </a:custGeom>
                <a:solidFill>
                  <a:srgbClr val="FFFFFF"/>
                </a:solidFill>
                <a:ln w="9525" cap="rnd">
                  <a:solidFill>
                    <a:srgbClr val="263238"/>
                  </a:solidFill>
                  <a:prstDash val="solid"/>
                  <a:round/>
                </a:ln>
              </p:spPr>
              <p:txBody>
                <a:bodyPr rtlCol="0" anchor="ctr"/>
                <a:lstStyle/>
                <a:p>
                  <a:endParaRPr lang="fr-FR"/>
                </a:p>
              </p:txBody>
            </p:sp>
            <p:sp>
              <p:nvSpPr>
                <p:cNvPr id="90" name="Forme libre 39">
                  <a:extLst>
                    <a:ext uri="{FF2B5EF4-FFF2-40B4-BE49-F238E27FC236}">
                      <a16:creationId xmlns:a16="http://schemas.microsoft.com/office/drawing/2014/main" id="{9ED059CC-CFA6-E7CA-031D-A59F1A4711AB}"/>
                    </a:ext>
                  </a:extLst>
                </p:cNvPr>
                <p:cNvSpPr/>
                <p:nvPr/>
              </p:nvSpPr>
              <p:spPr>
                <a:xfrm>
                  <a:off x="3910366" y="6023381"/>
                  <a:ext cx="238016" cy="147690"/>
                </a:xfrm>
                <a:custGeom>
                  <a:avLst/>
                  <a:gdLst>
                    <a:gd name="connsiteX0" fmla="*/ 92260 w 238016"/>
                    <a:gd name="connsiteY0" fmla="*/ 3562 h 147690"/>
                    <a:gd name="connsiteX1" fmla="*/ 199893 w 238016"/>
                    <a:gd name="connsiteY1" fmla="*/ 64236 h 147690"/>
                    <a:gd name="connsiteX2" fmla="*/ 231230 w 238016"/>
                    <a:gd name="connsiteY2" fmla="*/ 128816 h 147690"/>
                    <a:gd name="connsiteX3" fmla="*/ 137314 w 238016"/>
                    <a:gd name="connsiteY3" fmla="*/ 142532 h 147690"/>
                    <a:gd name="connsiteX4" fmla="*/ 66829 w 238016"/>
                    <a:gd name="connsiteY4" fmla="*/ 97478 h 147690"/>
                    <a:gd name="connsiteX5" fmla="*/ 249 w 238016"/>
                    <a:gd name="connsiteY5" fmla="*/ 36804 h 147690"/>
                    <a:gd name="connsiteX6" fmla="*/ 92260 w 238016"/>
                    <a:gd name="connsiteY6" fmla="*/ 3562 h 147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6" h="147690">
                      <a:moveTo>
                        <a:pt x="92260" y="3562"/>
                      </a:moveTo>
                      <a:cubicBezTo>
                        <a:pt x="92260" y="3562"/>
                        <a:pt x="164650" y="44615"/>
                        <a:pt x="199893" y="64236"/>
                      </a:cubicBezTo>
                      <a:cubicBezTo>
                        <a:pt x="235136" y="83762"/>
                        <a:pt x="246851" y="113195"/>
                        <a:pt x="231230" y="128816"/>
                      </a:cubicBezTo>
                      <a:cubicBezTo>
                        <a:pt x="215609" y="144437"/>
                        <a:pt x="172556" y="154247"/>
                        <a:pt x="137314" y="142532"/>
                      </a:cubicBezTo>
                      <a:cubicBezTo>
                        <a:pt x="102071" y="130816"/>
                        <a:pt x="86450" y="101479"/>
                        <a:pt x="66829" y="97478"/>
                      </a:cubicBezTo>
                      <a:cubicBezTo>
                        <a:pt x="47302" y="93573"/>
                        <a:pt x="6154" y="89668"/>
                        <a:pt x="249" y="36804"/>
                      </a:cubicBezTo>
                      <a:cubicBezTo>
                        <a:pt x="-5561" y="-16060"/>
                        <a:pt x="92260" y="3562"/>
                        <a:pt x="92260" y="3562"/>
                      </a:cubicBezTo>
                      <a:close/>
                    </a:path>
                  </a:pathLst>
                </a:custGeom>
                <a:solidFill>
                  <a:srgbClr val="FFFFFF"/>
                </a:solidFill>
                <a:ln w="9525" cap="rnd">
                  <a:solidFill>
                    <a:srgbClr val="263238"/>
                  </a:solidFill>
                  <a:prstDash val="solid"/>
                  <a:round/>
                </a:ln>
              </p:spPr>
              <p:txBody>
                <a:bodyPr rtlCol="0" anchor="ctr"/>
                <a:lstStyle/>
                <a:p>
                  <a:endParaRPr lang="fr-FR"/>
                </a:p>
              </p:txBody>
            </p:sp>
            <p:grpSp>
              <p:nvGrpSpPr>
                <p:cNvPr id="91" name="Graphique 5">
                  <a:extLst>
                    <a:ext uri="{FF2B5EF4-FFF2-40B4-BE49-F238E27FC236}">
                      <a16:creationId xmlns:a16="http://schemas.microsoft.com/office/drawing/2014/main" id="{135AA05C-40D5-E683-E8DC-0468737821BA}"/>
                    </a:ext>
                  </a:extLst>
                </p:cNvPr>
                <p:cNvGrpSpPr/>
                <p:nvPr/>
              </p:nvGrpSpPr>
              <p:grpSpPr>
                <a:xfrm>
                  <a:off x="3434460" y="4836889"/>
                  <a:ext cx="586168" cy="1441418"/>
                  <a:chOff x="3434460" y="4836889"/>
                  <a:chExt cx="586168" cy="1441418"/>
                </a:xfrm>
              </p:grpSpPr>
              <p:sp>
                <p:nvSpPr>
                  <p:cNvPr id="130" name="Forme libre 41">
                    <a:extLst>
                      <a:ext uri="{FF2B5EF4-FFF2-40B4-BE49-F238E27FC236}">
                        <a16:creationId xmlns:a16="http://schemas.microsoft.com/office/drawing/2014/main" id="{F1186C34-4E2C-C6A4-EF59-194B0365DBB5}"/>
                      </a:ext>
                    </a:extLst>
                  </p:cNvPr>
                  <p:cNvSpPr/>
                  <p:nvPr/>
                </p:nvSpPr>
                <p:spPr>
                  <a:xfrm>
                    <a:off x="3451700" y="4856987"/>
                    <a:ext cx="564165" cy="1421320"/>
                  </a:xfrm>
                  <a:custGeom>
                    <a:avLst/>
                    <a:gdLst>
                      <a:gd name="connsiteX0" fmla="*/ 32861 w 564165"/>
                      <a:gd name="connsiteY0" fmla="*/ 59341 h 1421320"/>
                      <a:gd name="connsiteX1" fmla="*/ 14764 w 564165"/>
                      <a:gd name="connsiteY1" fmla="*/ 725519 h 1421320"/>
                      <a:gd name="connsiteX2" fmla="*/ 0 w 564165"/>
                      <a:gd name="connsiteY2" fmla="*/ 1399985 h 1421320"/>
                      <a:gd name="connsiteX3" fmla="*/ 57531 w 564165"/>
                      <a:gd name="connsiteY3" fmla="*/ 1421321 h 1421320"/>
                      <a:gd name="connsiteX4" fmla="*/ 105251 w 564165"/>
                      <a:gd name="connsiteY4" fmla="*/ 1406557 h 1421320"/>
                      <a:gd name="connsiteX5" fmla="*/ 307562 w 564165"/>
                      <a:gd name="connsiteY5" fmla="*/ 345567 h 1421320"/>
                      <a:gd name="connsiteX6" fmla="*/ 376618 w 564165"/>
                      <a:gd name="connsiteY6" fmla="*/ 926211 h 1421320"/>
                      <a:gd name="connsiteX7" fmla="*/ 460153 w 564165"/>
                      <a:gd name="connsiteY7" fmla="*/ 1221581 h 1421320"/>
                      <a:gd name="connsiteX8" fmla="*/ 511492 w 564165"/>
                      <a:gd name="connsiteY8" fmla="*/ 1230440 h 1421320"/>
                      <a:gd name="connsiteX9" fmla="*/ 564166 w 564165"/>
                      <a:gd name="connsiteY9" fmla="*/ 1177766 h 1421320"/>
                      <a:gd name="connsiteX10" fmla="*/ 557593 w 564165"/>
                      <a:gd name="connsiteY10" fmla="*/ 500063 h 1421320"/>
                      <a:gd name="connsiteX11" fmla="*/ 551021 w 564165"/>
                      <a:gd name="connsiteY11" fmla="*/ 0 h 1421320"/>
                      <a:gd name="connsiteX12" fmla="*/ 251650 w 564165"/>
                      <a:gd name="connsiteY12" fmla="*/ 72390 h 1421320"/>
                      <a:gd name="connsiteX13" fmla="*/ 32861 w 564165"/>
                      <a:gd name="connsiteY13" fmla="*/ 59341 h 142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4165" h="1421320">
                        <a:moveTo>
                          <a:pt x="32861" y="59341"/>
                        </a:moveTo>
                        <a:cubicBezTo>
                          <a:pt x="32861" y="59341"/>
                          <a:pt x="9811" y="630174"/>
                          <a:pt x="14764" y="725519"/>
                        </a:cubicBezTo>
                        <a:cubicBezTo>
                          <a:pt x="19717" y="820960"/>
                          <a:pt x="0" y="1399985"/>
                          <a:pt x="0" y="1399985"/>
                        </a:cubicBezTo>
                        <a:cubicBezTo>
                          <a:pt x="0" y="1399985"/>
                          <a:pt x="19717" y="1421321"/>
                          <a:pt x="57531" y="1421321"/>
                        </a:cubicBezTo>
                        <a:cubicBezTo>
                          <a:pt x="95345" y="1421321"/>
                          <a:pt x="105251" y="1406557"/>
                          <a:pt x="105251" y="1406557"/>
                        </a:cubicBezTo>
                        <a:lnTo>
                          <a:pt x="307562" y="345567"/>
                        </a:lnTo>
                        <a:cubicBezTo>
                          <a:pt x="307562" y="345567"/>
                          <a:pt x="338804" y="760095"/>
                          <a:pt x="376618" y="926211"/>
                        </a:cubicBezTo>
                        <a:cubicBezTo>
                          <a:pt x="414433" y="1092327"/>
                          <a:pt x="460153" y="1221581"/>
                          <a:pt x="460153" y="1221581"/>
                        </a:cubicBezTo>
                        <a:cubicBezTo>
                          <a:pt x="460153" y="1221581"/>
                          <a:pt x="467106" y="1239298"/>
                          <a:pt x="511492" y="1230440"/>
                        </a:cubicBezTo>
                        <a:cubicBezTo>
                          <a:pt x="550069" y="1222819"/>
                          <a:pt x="564166" y="1177766"/>
                          <a:pt x="564166" y="1177766"/>
                        </a:cubicBezTo>
                        <a:cubicBezTo>
                          <a:pt x="564166" y="1177766"/>
                          <a:pt x="555974" y="758285"/>
                          <a:pt x="557593" y="500063"/>
                        </a:cubicBezTo>
                        <a:cubicBezTo>
                          <a:pt x="559213" y="241840"/>
                          <a:pt x="551021" y="0"/>
                          <a:pt x="551021" y="0"/>
                        </a:cubicBezTo>
                        <a:cubicBezTo>
                          <a:pt x="551021" y="0"/>
                          <a:pt x="376618" y="57531"/>
                          <a:pt x="251650" y="72390"/>
                        </a:cubicBezTo>
                        <a:cubicBezTo>
                          <a:pt x="126587" y="87344"/>
                          <a:pt x="32861" y="59341"/>
                          <a:pt x="32861" y="59341"/>
                        </a:cubicBezTo>
                        <a:close/>
                      </a:path>
                    </a:pathLst>
                  </a:custGeom>
                  <a:solidFill>
                    <a:schemeClr val="accent2"/>
                  </a:solidFill>
                  <a:ln w="9525" cap="flat">
                    <a:noFill/>
                    <a:prstDash val="solid"/>
                    <a:miter/>
                  </a:ln>
                </p:spPr>
                <p:txBody>
                  <a:bodyPr rtlCol="0" anchor="ctr"/>
                  <a:lstStyle/>
                  <a:p>
                    <a:endParaRPr lang="fr-FR"/>
                  </a:p>
                </p:txBody>
              </p:sp>
              <p:sp>
                <p:nvSpPr>
                  <p:cNvPr id="131" name="Forme libre 42">
                    <a:extLst>
                      <a:ext uri="{FF2B5EF4-FFF2-40B4-BE49-F238E27FC236}">
                        <a16:creationId xmlns:a16="http://schemas.microsoft.com/office/drawing/2014/main" id="{A7104116-CC8E-CFF8-DE92-36CBD42B4104}"/>
                      </a:ext>
                    </a:extLst>
                  </p:cNvPr>
                  <p:cNvSpPr/>
                  <p:nvPr/>
                </p:nvSpPr>
                <p:spPr>
                  <a:xfrm>
                    <a:off x="3434746" y="5476970"/>
                    <a:ext cx="289083" cy="526446"/>
                  </a:xfrm>
                  <a:custGeom>
                    <a:avLst/>
                    <a:gdLst>
                      <a:gd name="connsiteX0" fmla="*/ 289084 w 289083"/>
                      <a:gd name="connsiteY0" fmla="*/ 0 h 526446"/>
                      <a:gd name="connsiteX1" fmla="*/ 108109 w 289083"/>
                      <a:gd name="connsiteY1" fmla="*/ 368237 h 526446"/>
                      <a:gd name="connsiteX2" fmla="*/ 0 w 289083"/>
                      <a:gd name="connsiteY2" fmla="*/ 526447 h 526446"/>
                    </a:gdLst>
                    <a:ahLst/>
                    <a:cxnLst>
                      <a:cxn ang="0">
                        <a:pos x="connsiteX0" y="connsiteY0"/>
                      </a:cxn>
                      <a:cxn ang="0">
                        <a:pos x="connsiteX1" y="connsiteY1"/>
                      </a:cxn>
                      <a:cxn ang="0">
                        <a:pos x="connsiteX2" y="connsiteY2"/>
                      </a:cxn>
                    </a:cxnLst>
                    <a:rect l="l" t="t" r="r" b="b"/>
                    <a:pathLst>
                      <a:path w="289083" h="526446">
                        <a:moveTo>
                          <a:pt x="289084" y="0"/>
                        </a:moveTo>
                        <a:cubicBezTo>
                          <a:pt x="241363" y="127825"/>
                          <a:pt x="178975" y="251746"/>
                          <a:pt x="108109" y="368237"/>
                        </a:cubicBezTo>
                        <a:cubicBezTo>
                          <a:pt x="74867" y="422815"/>
                          <a:pt x="39148" y="475964"/>
                          <a:pt x="0" y="526447"/>
                        </a:cubicBezTo>
                      </a:path>
                    </a:pathLst>
                  </a:custGeom>
                  <a:noFill/>
                  <a:ln w="9525" cap="rnd">
                    <a:solidFill>
                      <a:srgbClr val="8A8A8A"/>
                    </a:solidFill>
                    <a:prstDash val="solid"/>
                    <a:round/>
                  </a:ln>
                </p:spPr>
                <p:txBody>
                  <a:bodyPr rtlCol="0" anchor="ctr"/>
                  <a:lstStyle/>
                  <a:p>
                    <a:endParaRPr lang="fr-FR"/>
                  </a:p>
                </p:txBody>
              </p:sp>
              <p:sp>
                <p:nvSpPr>
                  <p:cNvPr id="133" name="Forme libre 43">
                    <a:extLst>
                      <a:ext uri="{FF2B5EF4-FFF2-40B4-BE49-F238E27FC236}">
                        <a16:creationId xmlns:a16="http://schemas.microsoft.com/office/drawing/2014/main" id="{34C9D039-B751-CAF4-9F96-9C4437B71A4E}"/>
                      </a:ext>
                    </a:extLst>
                  </p:cNvPr>
                  <p:cNvSpPr/>
                  <p:nvPr/>
                </p:nvSpPr>
                <p:spPr>
                  <a:xfrm>
                    <a:off x="3434460" y="5907881"/>
                    <a:ext cx="159638" cy="220027"/>
                  </a:xfrm>
                  <a:custGeom>
                    <a:avLst/>
                    <a:gdLst>
                      <a:gd name="connsiteX0" fmla="*/ 159639 w 159638"/>
                      <a:gd name="connsiteY0" fmla="*/ 0 h 220027"/>
                      <a:gd name="connsiteX1" fmla="*/ 89249 w 159638"/>
                      <a:gd name="connsiteY1" fmla="*/ 116967 h 220027"/>
                      <a:gd name="connsiteX2" fmla="*/ 0 w 159638"/>
                      <a:gd name="connsiteY2" fmla="*/ 220028 h 220027"/>
                    </a:gdLst>
                    <a:ahLst/>
                    <a:cxnLst>
                      <a:cxn ang="0">
                        <a:pos x="connsiteX0" y="connsiteY0"/>
                      </a:cxn>
                      <a:cxn ang="0">
                        <a:pos x="connsiteX1" y="connsiteY1"/>
                      </a:cxn>
                      <a:cxn ang="0">
                        <a:pos x="connsiteX2" y="connsiteY2"/>
                      </a:cxn>
                    </a:cxnLst>
                    <a:rect l="l" t="t" r="r" b="b"/>
                    <a:pathLst>
                      <a:path w="159638" h="220027">
                        <a:moveTo>
                          <a:pt x="159639" y="0"/>
                        </a:moveTo>
                        <a:cubicBezTo>
                          <a:pt x="138398" y="40577"/>
                          <a:pt x="114967" y="79724"/>
                          <a:pt x="89249" y="116967"/>
                        </a:cubicBezTo>
                        <a:cubicBezTo>
                          <a:pt x="63341" y="154305"/>
                          <a:pt x="34385" y="190119"/>
                          <a:pt x="0" y="220028"/>
                        </a:cubicBezTo>
                      </a:path>
                    </a:pathLst>
                  </a:custGeom>
                  <a:noFill/>
                  <a:ln w="9525" cap="rnd">
                    <a:solidFill>
                      <a:srgbClr val="8A8A8A"/>
                    </a:solidFill>
                    <a:prstDash val="solid"/>
                    <a:round/>
                  </a:ln>
                </p:spPr>
                <p:txBody>
                  <a:bodyPr rtlCol="0" anchor="ctr"/>
                  <a:lstStyle/>
                  <a:p>
                    <a:endParaRPr lang="fr-FR"/>
                  </a:p>
                </p:txBody>
              </p:sp>
              <p:sp>
                <p:nvSpPr>
                  <p:cNvPr id="137" name="Forme libre 44">
                    <a:extLst>
                      <a:ext uri="{FF2B5EF4-FFF2-40B4-BE49-F238E27FC236}">
                        <a16:creationId xmlns:a16="http://schemas.microsoft.com/office/drawing/2014/main" id="{CBF879DE-56BC-5434-046C-636EB95A6299}"/>
                      </a:ext>
                    </a:extLst>
                  </p:cNvPr>
                  <p:cNvSpPr/>
                  <p:nvPr/>
                </p:nvSpPr>
                <p:spPr>
                  <a:xfrm>
                    <a:off x="3616483" y="5711094"/>
                    <a:ext cx="61340" cy="151923"/>
                  </a:xfrm>
                  <a:custGeom>
                    <a:avLst/>
                    <a:gdLst>
                      <a:gd name="connsiteX0" fmla="*/ 61341 w 61340"/>
                      <a:gd name="connsiteY0" fmla="*/ 0 h 151923"/>
                      <a:gd name="connsiteX1" fmla="*/ 0 w 61340"/>
                      <a:gd name="connsiteY1" fmla="*/ 151924 h 151923"/>
                    </a:gdLst>
                    <a:ahLst/>
                    <a:cxnLst>
                      <a:cxn ang="0">
                        <a:pos x="connsiteX0" y="connsiteY0"/>
                      </a:cxn>
                      <a:cxn ang="0">
                        <a:pos x="connsiteX1" y="connsiteY1"/>
                      </a:cxn>
                    </a:cxnLst>
                    <a:rect l="l" t="t" r="r" b="b"/>
                    <a:pathLst>
                      <a:path w="61340" h="151923">
                        <a:moveTo>
                          <a:pt x="61341" y="0"/>
                        </a:moveTo>
                        <a:cubicBezTo>
                          <a:pt x="43910" y="51245"/>
                          <a:pt x="23527" y="102298"/>
                          <a:pt x="0" y="151924"/>
                        </a:cubicBezTo>
                      </a:path>
                    </a:pathLst>
                  </a:custGeom>
                  <a:noFill/>
                  <a:ln w="9525" cap="rnd">
                    <a:solidFill>
                      <a:srgbClr val="8A8A8A"/>
                    </a:solidFill>
                    <a:prstDash val="solid"/>
                    <a:round/>
                  </a:ln>
                </p:spPr>
                <p:txBody>
                  <a:bodyPr rtlCol="0" anchor="ctr"/>
                  <a:lstStyle/>
                  <a:p>
                    <a:endParaRPr lang="fr-FR"/>
                  </a:p>
                </p:txBody>
              </p:sp>
              <p:sp>
                <p:nvSpPr>
                  <p:cNvPr id="138" name="Forme libre 45">
                    <a:extLst>
                      <a:ext uri="{FF2B5EF4-FFF2-40B4-BE49-F238E27FC236}">
                        <a16:creationId xmlns:a16="http://schemas.microsoft.com/office/drawing/2014/main" id="{43C88C31-EFDA-439C-4CFC-C969402324AC}"/>
                      </a:ext>
                    </a:extLst>
                  </p:cNvPr>
                  <p:cNvSpPr/>
                  <p:nvPr/>
                </p:nvSpPr>
                <p:spPr>
                  <a:xfrm>
                    <a:off x="3803268" y="5322284"/>
                    <a:ext cx="217360" cy="497490"/>
                  </a:xfrm>
                  <a:custGeom>
                    <a:avLst/>
                    <a:gdLst>
                      <a:gd name="connsiteX0" fmla="*/ 217360 w 217360"/>
                      <a:gd name="connsiteY0" fmla="*/ 0 h 497490"/>
                      <a:gd name="connsiteX1" fmla="*/ 0 w 217360"/>
                      <a:gd name="connsiteY1" fmla="*/ 497491 h 497490"/>
                    </a:gdLst>
                    <a:ahLst/>
                    <a:cxnLst>
                      <a:cxn ang="0">
                        <a:pos x="connsiteX0" y="connsiteY0"/>
                      </a:cxn>
                      <a:cxn ang="0">
                        <a:pos x="connsiteX1" y="connsiteY1"/>
                      </a:cxn>
                    </a:cxnLst>
                    <a:rect l="l" t="t" r="r" b="b"/>
                    <a:pathLst>
                      <a:path w="217360" h="497490">
                        <a:moveTo>
                          <a:pt x="217360" y="0"/>
                        </a:moveTo>
                        <a:cubicBezTo>
                          <a:pt x="217360" y="0"/>
                          <a:pt x="112871" y="321945"/>
                          <a:pt x="0" y="497491"/>
                        </a:cubicBezTo>
                      </a:path>
                    </a:pathLst>
                  </a:custGeom>
                  <a:noFill/>
                  <a:ln w="9525" cap="rnd">
                    <a:solidFill>
                      <a:srgbClr val="8A8A8A"/>
                    </a:solidFill>
                    <a:prstDash val="solid"/>
                    <a:round/>
                  </a:ln>
                </p:spPr>
                <p:txBody>
                  <a:bodyPr rtlCol="0" anchor="ctr"/>
                  <a:lstStyle/>
                  <a:p>
                    <a:endParaRPr lang="fr-FR"/>
                  </a:p>
                </p:txBody>
              </p:sp>
              <p:sp>
                <p:nvSpPr>
                  <p:cNvPr id="145" name="Forme libre 46">
                    <a:extLst>
                      <a:ext uri="{FF2B5EF4-FFF2-40B4-BE49-F238E27FC236}">
                        <a16:creationId xmlns:a16="http://schemas.microsoft.com/office/drawing/2014/main" id="{94062F01-42F6-FF07-3E56-CCEE47F108DE}"/>
                      </a:ext>
                    </a:extLst>
                  </p:cNvPr>
                  <p:cNvSpPr/>
                  <p:nvPr/>
                </p:nvSpPr>
                <p:spPr>
                  <a:xfrm>
                    <a:off x="3868514" y="5422582"/>
                    <a:ext cx="147923" cy="561689"/>
                  </a:xfrm>
                  <a:custGeom>
                    <a:avLst/>
                    <a:gdLst>
                      <a:gd name="connsiteX0" fmla="*/ 147923 w 147923"/>
                      <a:gd name="connsiteY0" fmla="*/ 0 h 561689"/>
                      <a:gd name="connsiteX1" fmla="*/ 0 w 147923"/>
                      <a:gd name="connsiteY1" fmla="*/ 561689 h 561689"/>
                    </a:gdLst>
                    <a:ahLst/>
                    <a:cxnLst>
                      <a:cxn ang="0">
                        <a:pos x="connsiteX0" y="connsiteY0"/>
                      </a:cxn>
                      <a:cxn ang="0">
                        <a:pos x="connsiteX1" y="connsiteY1"/>
                      </a:cxn>
                    </a:cxnLst>
                    <a:rect l="l" t="t" r="r" b="b"/>
                    <a:pathLst>
                      <a:path w="147923" h="561689">
                        <a:moveTo>
                          <a:pt x="147923" y="0"/>
                        </a:moveTo>
                        <a:cubicBezTo>
                          <a:pt x="118015" y="192215"/>
                          <a:pt x="84296" y="386144"/>
                          <a:pt x="0" y="561689"/>
                        </a:cubicBezTo>
                      </a:path>
                    </a:pathLst>
                  </a:custGeom>
                  <a:noFill/>
                  <a:ln w="9525" cap="rnd">
                    <a:solidFill>
                      <a:srgbClr val="8A8A8A"/>
                    </a:solidFill>
                    <a:prstDash val="solid"/>
                    <a:round/>
                  </a:ln>
                </p:spPr>
                <p:txBody>
                  <a:bodyPr rtlCol="0" anchor="ctr"/>
                  <a:lstStyle/>
                  <a:p>
                    <a:endParaRPr lang="fr-FR"/>
                  </a:p>
                </p:txBody>
              </p:sp>
              <p:sp>
                <p:nvSpPr>
                  <p:cNvPr id="146" name="Forme libre 47">
                    <a:extLst>
                      <a:ext uri="{FF2B5EF4-FFF2-40B4-BE49-F238E27FC236}">
                        <a16:creationId xmlns:a16="http://schemas.microsoft.com/office/drawing/2014/main" id="{CA17BE84-A1B0-09ED-CEE0-49B45D8A30F6}"/>
                      </a:ext>
                    </a:extLst>
                  </p:cNvPr>
                  <p:cNvSpPr/>
                  <p:nvPr/>
                </p:nvSpPr>
                <p:spPr>
                  <a:xfrm>
                    <a:off x="3757262" y="5159215"/>
                    <a:ext cx="79438" cy="83629"/>
                  </a:xfrm>
                  <a:custGeom>
                    <a:avLst/>
                    <a:gdLst>
                      <a:gd name="connsiteX0" fmla="*/ 0 w 79438"/>
                      <a:gd name="connsiteY0" fmla="*/ 83629 h 83629"/>
                      <a:gd name="connsiteX1" fmla="*/ 20955 w 79438"/>
                      <a:gd name="connsiteY1" fmla="*/ 33433 h 83629"/>
                      <a:gd name="connsiteX2" fmla="*/ 79438 w 79438"/>
                      <a:gd name="connsiteY2" fmla="*/ 0 h 83629"/>
                    </a:gdLst>
                    <a:ahLst/>
                    <a:cxnLst>
                      <a:cxn ang="0">
                        <a:pos x="connsiteX0" y="connsiteY0"/>
                      </a:cxn>
                      <a:cxn ang="0">
                        <a:pos x="connsiteX1" y="connsiteY1"/>
                      </a:cxn>
                      <a:cxn ang="0">
                        <a:pos x="connsiteX2" y="connsiteY2"/>
                      </a:cxn>
                    </a:cxnLst>
                    <a:rect l="l" t="t" r="r" b="b"/>
                    <a:pathLst>
                      <a:path w="79438" h="83629">
                        <a:moveTo>
                          <a:pt x="0" y="83629"/>
                        </a:moveTo>
                        <a:lnTo>
                          <a:pt x="20955" y="33433"/>
                        </a:lnTo>
                        <a:lnTo>
                          <a:pt x="79438" y="0"/>
                        </a:lnTo>
                      </a:path>
                    </a:pathLst>
                  </a:custGeom>
                  <a:noFill/>
                  <a:ln w="9525" cap="rnd">
                    <a:solidFill>
                      <a:srgbClr val="8A8A8A"/>
                    </a:solidFill>
                    <a:prstDash val="solid"/>
                    <a:round/>
                  </a:ln>
                </p:spPr>
                <p:txBody>
                  <a:bodyPr rtlCol="0" anchor="ctr"/>
                  <a:lstStyle/>
                  <a:p>
                    <a:endParaRPr lang="fr-FR"/>
                  </a:p>
                </p:txBody>
              </p:sp>
              <p:sp>
                <p:nvSpPr>
                  <p:cNvPr id="147" name="Forme libre 48">
                    <a:extLst>
                      <a:ext uri="{FF2B5EF4-FFF2-40B4-BE49-F238E27FC236}">
                        <a16:creationId xmlns:a16="http://schemas.microsoft.com/office/drawing/2014/main" id="{82BE8DD8-7DAF-F8F3-5181-F89FE29417A8}"/>
                      </a:ext>
                    </a:extLst>
                  </p:cNvPr>
                  <p:cNvSpPr/>
                  <p:nvPr/>
                </p:nvSpPr>
                <p:spPr>
                  <a:xfrm>
                    <a:off x="3486642" y="4836889"/>
                    <a:ext cx="515326" cy="153962"/>
                  </a:xfrm>
                  <a:custGeom>
                    <a:avLst/>
                    <a:gdLst>
                      <a:gd name="connsiteX0" fmla="*/ 503221 w 515326"/>
                      <a:gd name="connsiteY0" fmla="*/ 0 h 153962"/>
                      <a:gd name="connsiteX1" fmla="*/ 263191 w 515326"/>
                      <a:gd name="connsiteY1" fmla="*/ 84392 h 153962"/>
                      <a:gd name="connsiteX2" fmla="*/ 12588 w 515326"/>
                      <a:gd name="connsiteY2" fmla="*/ 84392 h 153962"/>
                      <a:gd name="connsiteX3" fmla="*/ 4397 w 515326"/>
                      <a:gd name="connsiteY3" fmla="*/ 110680 h 153962"/>
                      <a:gd name="connsiteX4" fmla="*/ 49450 w 515326"/>
                      <a:gd name="connsiteY4" fmla="*/ 139827 h 153962"/>
                      <a:gd name="connsiteX5" fmla="*/ 132984 w 515326"/>
                      <a:gd name="connsiteY5" fmla="*/ 152400 h 153962"/>
                      <a:gd name="connsiteX6" fmla="*/ 131175 w 515326"/>
                      <a:gd name="connsiteY6" fmla="*/ 124016 h 153962"/>
                      <a:gd name="connsiteX7" fmla="*/ 162798 w 515326"/>
                      <a:gd name="connsiteY7" fmla="*/ 118777 h 153962"/>
                      <a:gd name="connsiteX8" fmla="*/ 162798 w 515326"/>
                      <a:gd name="connsiteY8" fmla="*/ 153829 h 153962"/>
                      <a:gd name="connsiteX9" fmla="*/ 249856 w 515326"/>
                      <a:gd name="connsiteY9" fmla="*/ 149542 h 153962"/>
                      <a:gd name="connsiteX10" fmla="*/ 249856 w 515326"/>
                      <a:gd name="connsiteY10" fmla="*/ 118777 h 153962"/>
                      <a:gd name="connsiteX11" fmla="*/ 273573 w 515326"/>
                      <a:gd name="connsiteY11" fmla="*/ 116110 h 153962"/>
                      <a:gd name="connsiteX12" fmla="*/ 271668 w 515326"/>
                      <a:gd name="connsiteY12" fmla="*/ 146590 h 153962"/>
                      <a:gd name="connsiteX13" fmla="*/ 281479 w 515326"/>
                      <a:gd name="connsiteY13" fmla="*/ 145161 h 153962"/>
                      <a:gd name="connsiteX14" fmla="*/ 410733 w 515326"/>
                      <a:gd name="connsiteY14" fmla="*/ 112014 h 153962"/>
                      <a:gd name="connsiteX15" fmla="*/ 410733 w 515326"/>
                      <a:gd name="connsiteY15" fmla="*/ 66104 h 153962"/>
                      <a:gd name="connsiteX16" fmla="*/ 445023 w 515326"/>
                      <a:gd name="connsiteY16" fmla="*/ 63437 h 153962"/>
                      <a:gd name="connsiteX17" fmla="*/ 441880 w 515326"/>
                      <a:gd name="connsiteY17" fmla="*/ 99536 h 153962"/>
                      <a:gd name="connsiteX18" fmla="*/ 500364 w 515326"/>
                      <a:gd name="connsiteY18" fmla="*/ 63437 h 153962"/>
                      <a:gd name="connsiteX19" fmla="*/ 503221 w 515326"/>
                      <a:gd name="connsiteY19" fmla="*/ 0 h 153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15326" h="153962">
                        <a:moveTo>
                          <a:pt x="503221" y="0"/>
                        </a:moveTo>
                        <a:cubicBezTo>
                          <a:pt x="503221" y="0"/>
                          <a:pt x="434641" y="65913"/>
                          <a:pt x="263191" y="84392"/>
                        </a:cubicBezTo>
                        <a:cubicBezTo>
                          <a:pt x="91741" y="102870"/>
                          <a:pt x="12588" y="84392"/>
                          <a:pt x="12588" y="84392"/>
                        </a:cubicBezTo>
                        <a:cubicBezTo>
                          <a:pt x="12588" y="84392"/>
                          <a:pt x="-9033" y="94679"/>
                          <a:pt x="4397" y="110680"/>
                        </a:cubicBezTo>
                        <a:cubicBezTo>
                          <a:pt x="4397" y="110680"/>
                          <a:pt x="-5890" y="126587"/>
                          <a:pt x="49450" y="139827"/>
                        </a:cubicBezTo>
                        <a:cubicBezTo>
                          <a:pt x="73072" y="145447"/>
                          <a:pt x="101076" y="150114"/>
                          <a:pt x="132984" y="152400"/>
                        </a:cubicBezTo>
                        <a:lnTo>
                          <a:pt x="131175" y="124016"/>
                        </a:lnTo>
                        <a:lnTo>
                          <a:pt x="162798" y="118777"/>
                        </a:lnTo>
                        <a:lnTo>
                          <a:pt x="162798" y="153829"/>
                        </a:lnTo>
                        <a:cubicBezTo>
                          <a:pt x="189563" y="154400"/>
                          <a:pt x="218614" y="153162"/>
                          <a:pt x="249856" y="149542"/>
                        </a:cubicBezTo>
                        <a:lnTo>
                          <a:pt x="249856" y="118777"/>
                        </a:lnTo>
                        <a:lnTo>
                          <a:pt x="273573" y="116110"/>
                        </a:lnTo>
                        <a:lnTo>
                          <a:pt x="271668" y="146590"/>
                        </a:lnTo>
                        <a:cubicBezTo>
                          <a:pt x="274907" y="146113"/>
                          <a:pt x="278145" y="145637"/>
                          <a:pt x="281479" y="145161"/>
                        </a:cubicBezTo>
                        <a:cubicBezTo>
                          <a:pt x="328247" y="137541"/>
                          <a:pt x="373110" y="125730"/>
                          <a:pt x="410733" y="112014"/>
                        </a:cubicBezTo>
                        <a:lnTo>
                          <a:pt x="410733" y="66104"/>
                        </a:lnTo>
                        <a:lnTo>
                          <a:pt x="445023" y="63437"/>
                        </a:lnTo>
                        <a:lnTo>
                          <a:pt x="441880" y="99536"/>
                        </a:lnTo>
                        <a:cubicBezTo>
                          <a:pt x="467883" y="87916"/>
                          <a:pt x="488362" y="75533"/>
                          <a:pt x="500364" y="63437"/>
                        </a:cubicBezTo>
                        <a:cubicBezTo>
                          <a:pt x="532272" y="31718"/>
                          <a:pt x="503221" y="0"/>
                          <a:pt x="503221" y="0"/>
                        </a:cubicBezTo>
                        <a:close/>
                      </a:path>
                    </a:pathLst>
                  </a:custGeom>
                  <a:solidFill>
                    <a:srgbClr val="969696"/>
                  </a:solidFill>
                  <a:ln w="9525" cap="flat">
                    <a:noFill/>
                    <a:prstDash val="solid"/>
                    <a:miter/>
                  </a:ln>
                </p:spPr>
                <p:txBody>
                  <a:bodyPr rtlCol="0" anchor="ctr"/>
                  <a:lstStyle/>
                  <a:p>
                    <a:endParaRPr lang="fr-FR"/>
                  </a:p>
                </p:txBody>
              </p:sp>
              <p:sp>
                <p:nvSpPr>
                  <p:cNvPr id="148" name="Forme libre 49">
                    <a:extLst>
                      <a:ext uri="{FF2B5EF4-FFF2-40B4-BE49-F238E27FC236}">
                        <a16:creationId xmlns:a16="http://schemas.microsoft.com/office/drawing/2014/main" id="{19328400-FE50-4168-1971-3AAFFA632DEF}"/>
                      </a:ext>
                    </a:extLst>
                  </p:cNvPr>
                  <p:cNvSpPr/>
                  <p:nvPr/>
                </p:nvSpPr>
                <p:spPr>
                  <a:xfrm>
                    <a:off x="3435698" y="6062281"/>
                    <a:ext cx="133445" cy="114490"/>
                  </a:xfrm>
                  <a:custGeom>
                    <a:avLst/>
                    <a:gdLst>
                      <a:gd name="connsiteX0" fmla="*/ 133445 w 133445"/>
                      <a:gd name="connsiteY0" fmla="*/ 0 h 114490"/>
                      <a:gd name="connsiteX1" fmla="*/ 0 w 133445"/>
                      <a:gd name="connsiteY1" fmla="*/ 114491 h 114490"/>
                    </a:gdLst>
                    <a:ahLst/>
                    <a:cxnLst>
                      <a:cxn ang="0">
                        <a:pos x="connsiteX0" y="connsiteY0"/>
                      </a:cxn>
                      <a:cxn ang="0">
                        <a:pos x="connsiteX1" y="connsiteY1"/>
                      </a:cxn>
                    </a:cxnLst>
                    <a:rect l="l" t="t" r="r" b="b"/>
                    <a:pathLst>
                      <a:path w="133445" h="114490">
                        <a:moveTo>
                          <a:pt x="133445" y="0"/>
                        </a:moveTo>
                        <a:cubicBezTo>
                          <a:pt x="91059" y="40386"/>
                          <a:pt x="46577" y="78962"/>
                          <a:pt x="0" y="114491"/>
                        </a:cubicBezTo>
                      </a:path>
                    </a:pathLst>
                  </a:custGeom>
                  <a:noFill/>
                  <a:ln w="9525" cap="rnd">
                    <a:solidFill>
                      <a:srgbClr val="8A8A8A"/>
                    </a:solidFill>
                    <a:prstDash val="solid"/>
                    <a:round/>
                  </a:ln>
                </p:spPr>
                <p:txBody>
                  <a:bodyPr rtlCol="0" anchor="ctr"/>
                  <a:lstStyle/>
                  <a:p>
                    <a:endParaRPr lang="fr-FR"/>
                  </a:p>
                </p:txBody>
              </p:sp>
              <p:sp>
                <p:nvSpPr>
                  <p:cNvPr id="175" name="Forme libre 50">
                    <a:extLst>
                      <a:ext uri="{FF2B5EF4-FFF2-40B4-BE49-F238E27FC236}">
                        <a16:creationId xmlns:a16="http://schemas.microsoft.com/office/drawing/2014/main" id="{C9B8A146-1D39-FF52-116F-02F1413BC565}"/>
                      </a:ext>
                    </a:extLst>
                  </p:cNvPr>
                  <p:cNvSpPr/>
                  <p:nvPr/>
                </p:nvSpPr>
                <p:spPr>
                  <a:xfrm>
                    <a:off x="3451700" y="4856987"/>
                    <a:ext cx="564165" cy="1421320"/>
                  </a:xfrm>
                  <a:custGeom>
                    <a:avLst/>
                    <a:gdLst>
                      <a:gd name="connsiteX0" fmla="*/ 32861 w 564165"/>
                      <a:gd name="connsiteY0" fmla="*/ 59341 h 1421320"/>
                      <a:gd name="connsiteX1" fmla="*/ 14764 w 564165"/>
                      <a:gd name="connsiteY1" fmla="*/ 725519 h 1421320"/>
                      <a:gd name="connsiteX2" fmla="*/ 0 w 564165"/>
                      <a:gd name="connsiteY2" fmla="*/ 1399985 h 1421320"/>
                      <a:gd name="connsiteX3" fmla="*/ 57531 w 564165"/>
                      <a:gd name="connsiteY3" fmla="*/ 1421321 h 1421320"/>
                      <a:gd name="connsiteX4" fmla="*/ 105251 w 564165"/>
                      <a:gd name="connsiteY4" fmla="*/ 1406557 h 1421320"/>
                      <a:gd name="connsiteX5" fmla="*/ 307562 w 564165"/>
                      <a:gd name="connsiteY5" fmla="*/ 345567 h 1421320"/>
                      <a:gd name="connsiteX6" fmla="*/ 376618 w 564165"/>
                      <a:gd name="connsiteY6" fmla="*/ 926211 h 1421320"/>
                      <a:gd name="connsiteX7" fmla="*/ 460153 w 564165"/>
                      <a:gd name="connsiteY7" fmla="*/ 1221581 h 1421320"/>
                      <a:gd name="connsiteX8" fmla="*/ 511492 w 564165"/>
                      <a:gd name="connsiteY8" fmla="*/ 1230440 h 1421320"/>
                      <a:gd name="connsiteX9" fmla="*/ 564166 w 564165"/>
                      <a:gd name="connsiteY9" fmla="*/ 1177766 h 1421320"/>
                      <a:gd name="connsiteX10" fmla="*/ 557593 w 564165"/>
                      <a:gd name="connsiteY10" fmla="*/ 500063 h 1421320"/>
                      <a:gd name="connsiteX11" fmla="*/ 551021 w 564165"/>
                      <a:gd name="connsiteY11" fmla="*/ 0 h 1421320"/>
                      <a:gd name="connsiteX12" fmla="*/ 251650 w 564165"/>
                      <a:gd name="connsiteY12" fmla="*/ 72390 h 1421320"/>
                      <a:gd name="connsiteX13" fmla="*/ 32861 w 564165"/>
                      <a:gd name="connsiteY13" fmla="*/ 59341 h 142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4165" h="1421320">
                        <a:moveTo>
                          <a:pt x="32861" y="59341"/>
                        </a:moveTo>
                        <a:cubicBezTo>
                          <a:pt x="32861" y="59341"/>
                          <a:pt x="9811" y="630174"/>
                          <a:pt x="14764" y="725519"/>
                        </a:cubicBezTo>
                        <a:cubicBezTo>
                          <a:pt x="19717" y="820960"/>
                          <a:pt x="0" y="1399985"/>
                          <a:pt x="0" y="1399985"/>
                        </a:cubicBezTo>
                        <a:cubicBezTo>
                          <a:pt x="0" y="1399985"/>
                          <a:pt x="19717" y="1421321"/>
                          <a:pt x="57531" y="1421321"/>
                        </a:cubicBezTo>
                        <a:cubicBezTo>
                          <a:pt x="95345" y="1421321"/>
                          <a:pt x="105251" y="1406557"/>
                          <a:pt x="105251" y="1406557"/>
                        </a:cubicBezTo>
                        <a:lnTo>
                          <a:pt x="307562" y="345567"/>
                        </a:lnTo>
                        <a:cubicBezTo>
                          <a:pt x="307562" y="345567"/>
                          <a:pt x="338804" y="760095"/>
                          <a:pt x="376618" y="926211"/>
                        </a:cubicBezTo>
                        <a:cubicBezTo>
                          <a:pt x="414433" y="1092327"/>
                          <a:pt x="460153" y="1221581"/>
                          <a:pt x="460153" y="1221581"/>
                        </a:cubicBezTo>
                        <a:cubicBezTo>
                          <a:pt x="460153" y="1221581"/>
                          <a:pt x="467106" y="1239298"/>
                          <a:pt x="511492" y="1230440"/>
                        </a:cubicBezTo>
                        <a:cubicBezTo>
                          <a:pt x="550069" y="1222819"/>
                          <a:pt x="564166" y="1177766"/>
                          <a:pt x="564166" y="1177766"/>
                        </a:cubicBezTo>
                        <a:cubicBezTo>
                          <a:pt x="564166" y="1177766"/>
                          <a:pt x="555974" y="758285"/>
                          <a:pt x="557593" y="500063"/>
                        </a:cubicBezTo>
                        <a:cubicBezTo>
                          <a:pt x="559213" y="241840"/>
                          <a:pt x="551021" y="0"/>
                          <a:pt x="551021" y="0"/>
                        </a:cubicBezTo>
                        <a:cubicBezTo>
                          <a:pt x="551021" y="0"/>
                          <a:pt x="376618" y="57531"/>
                          <a:pt x="251650" y="72390"/>
                        </a:cubicBezTo>
                        <a:cubicBezTo>
                          <a:pt x="126587" y="87344"/>
                          <a:pt x="32861" y="59341"/>
                          <a:pt x="32861" y="59341"/>
                        </a:cubicBezTo>
                        <a:close/>
                      </a:path>
                    </a:pathLst>
                  </a:custGeom>
                  <a:noFill/>
                  <a:ln w="9525" cap="rnd">
                    <a:solidFill>
                      <a:srgbClr val="263238"/>
                    </a:solidFill>
                    <a:prstDash val="solid"/>
                    <a:round/>
                  </a:ln>
                </p:spPr>
                <p:txBody>
                  <a:bodyPr rtlCol="0" anchor="ctr"/>
                  <a:lstStyle/>
                  <a:p>
                    <a:endParaRPr lang="fr-FR"/>
                  </a:p>
                </p:txBody>
              </p:sp>
            </p:grpSp>
            <p:grpSp>
              <p:nvGrpSpPr>
                <p:cNvPr id="92" name="Graphique 5">
                  <a:extLst>
                    <a:ext uri="{FF2B5EF4-FFF2-40B4-BE49-F238E27FC236}">
                      <a16:creationId xmlns:a16="http://schemas.microsoft.com/office/drawing/2014/main" id="{04362930-5B47-A987-B34E-6884160D4E1B}"/>
                    </a:ext>
                  </a:extLst>
                </p:cNvPr>
                <p:cNvGrpSpPr/>
                <p:nvPr/>
              </p:nvGrpSpPr>
              <p:grpSpPr>
                <a:xfrm>
                  <a:off x="3968146" y="4149752"/>
                  <a:ext cx="345994" cy="764861"/>
                  <a:chOff x="3968146" y="4149752"/>
                  <a:chExt cx="345994" cy="764861"/>
                </a:xfrm>
              </p:grpSpPr>
              <p:sp>
                <p:nvSpPr>
                  <p:cNvPr id="127" name="Forme libre 52">
                    <a:extLst>
                      <a:ext uri="{FF2B5EF4-FFF2-40B4-BE49-F238E27FC236}">
                        <a16:creationId xmlns:a16="http://schemas.microsoft.com/office/drawing/2014/main" id="{89F10BFF-D70F-9DEA-37BB-1E009D7AB73E}"/>
                      </a:ext>
                    </a:extLst>
                  </p:cNvPr>
                  <p:cNvSpPr/>
                  <p:nvPr/>
                </p:nvSpPr>
                <p:spPr>
                  <a:xfrm>
                    <a:off x="3968146" y="4149752"/>
                    <a:ext cx="345994" cy="764861"/>
                  </a:xfrm>
                  <a:custGeom>
                    <a:avLst/>
                    <a:gdLst>
                      <a:gd name="connsiteX0" fmla="*/ 0 w 345994"/>
                      <a:gd name="connsiteY0" fmla="*/ 4 h 764861"/>
                      <a:gd name="connsiteX1" fmla="*/ 131636 w 345994"/>
                      <a:gd name="connsiteY1" fmla="*/ 60869 h 764861"/>
                      <a:gd name="connsiteX2" fmla="*/ 333946 w 345994"/>
                      <a:gd name="connsiteY2" fmla="*/ 453965 h 764861"/>
                      <a:gd name="connsiteX3" fmla="*/ 317373 w 345994"/>
                      <a:gd name="connsiteY3" fmla="*/ 552168 h 764861"/>
                      <a:gd name="connsiteX4" fmla="*/ 110300 w 345994"/>
                      <a:gd name="connsiteY4" fmla="*/ 764861 h 764861"/>
                      <a:gd name="connsiteX5" fmla="*/ 69152 w 345994"/>
                      <a:gd name="connsiteY5" fmla="*/ 717141 h 764861"/>
                      <a:gd name="connsiteX6" fmla="*/ 185928 w 345994"/>
                      <a:gd name="connsiteY6" fmla="*/ 473682 h 764861"/>
                      <a:gd name="connsiteX7" fmla="*/ 46101 w 345994"/>
                      <a:gd name="connsiteY7" fmla="*/ 233557 h 764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5994" h="764861">
                        <a:moveTo>
                          <a:pt x="0" y="4"/>
                        </a:moveTo>
                        <a:cubicBezTo>
                          <a:pt x="0" y="4"/>
                          <a:pt x="74009" y="-1615"/>
                          <a:pt x="131636" y="60869"/>
                        </a:cubicBezTo>
                        <a:cubicBezTo>
                          <a:pt x="189167" y="123353"/>
                          <a:pt x="312611" y="429296"/>
                          <a:pt x="333946" y="453965"/>
                        </a:cubicBezTo>
                        <a:cubicBezTo>
                          <a:pt x="355283" y="478635"/>
                          <a:pt x="347377" y="526736"/>
                          <a:pt x="317373" y="552168"/>
                        </a:cubicBezTo>
                        <a:cubicBezTo>
                          <a:pt x="307562" y="560455"/>
                          <a:pt x="110300" y="764861"/>
                          <a:pt x="110300" y="764861"/>
                        </a:cubicBezTo>
                        <a:lnTo>
                          <a:pt x="69152" y="717141"/>
                        </a:lnTo>
                        <a:lnTo>
                          <a:pt x="185928" y="473682"/>
                        </a:lnTo>
                        <a:lnTo>
                          <a:pt x="46101" y="233557"/>
                        </a:lnTo>
                      </a:path>
                    </a:pathLst>
                  </a:custGeom>
                  <a:solidFill>
                    <a:srgbClr val="FFC000"/>
                  </a:solidFill>
                  <a:ln w="9525" cap="rnd">
                    <a:solidFill>
                      <a:srgbClr val="263238"/>
                    </a:solidFill>
                    <a:prstDash val="solid"/>
                    <a:round/>
                  </a:ln>
                </p:spPr>
                <p:txBody>
                  <a:bodyPr rtlCol="0" anchor="ctr"/>
                  <a:lstStyle/>
                  <a:p>
                    <a:endParaRPr lang="fr-FR"/>
                  </a:p>
                </p:txBody>
              </p:sp>
              <p:sp>
                <p:nvSpPr>
                  <p:cNvPr id="128" name="Forme libre 53">
                    <a:extLst>
                      <a:ext uri="{FF2B5EF4-FFF2-40B4-BE49-F238E27FC236}">
                        <a16:creationId xmlns:a16="http://schemas.microsoft.com/office/drawing/2014/main" id="{B76CECC2-3C49-1DD1-A568-7B8FC5AC0844}"/>
                      </a:ext>
                    </a:extLst>
                  </p:cNvPr>
                  <p:cNvSpPr/>
                  <p:nvPr/>
                </p:nvSpPr>
                <p:spPr>
                  <a:xfrm>
                    <a:off x="4030915" y="4319872"/>
                    <a:ext cx="21145" cy="123729"/>
                  </a:xfrm>
                  <a:custGeom>
                    <a:avLst/>
                    <a:gdLst>
                      <a:gd name="connsiteX0" fmla="*/ 0 w 21145"/>
                      <a:gd name="connsiteY0" fmla="*/ 42482 h 123729"/>
                      <a:gd name="connsiteX1" fmla="*/ 5239 w 21145"/>
                      <a:gd name="connsiteY1" fmla="*/ 0 h 123729"/>
                      <a:gd name="connsiteX2" fmla="*/ 21146 w 21145"/>
                      <a:gd name="connsiteY2" fmla="*/ 123730 h 123729"/>
                      <a:gd name="connsiteX3" fmla="*/ 1715 w 21145"/>
                      <a:gd name="connsiteY3" fmla="*/ 100775 h 123729"/>
                    </a:gdLst>
                    <a:ahLst/>
                    <a:cxnLst>
                      <a:cxn ang="0">
                        <a:pos x="connsiteX0" y="connsiteY0"/>
                      </a:cxn>
                      <a:cxn ang="0">
                        <a:pos x="connsiteX1" y="connsiteY1"/>
                      </a:cxn>
                      <a:cxn ang="0">
                        <a:pos x="connsiteX2" y="connsiteY2"/>
                      </a:cxn>
                      <a:cxn ang="0">
                        <a:pos x="connsiteX3" y="connsiteY3"/>
                      </a:cxn>
                    </a:cxnLst>
                    <a:rect l="l" t="t" r="r" b="b"/>
                    <a:pathLst>
                      <a:path w="21145" h="123729">
                        <a:moveTo>
                          <a:pt x="0" y="42482"/>
                        </a:moveTo>
                        <a:lnTo>
                          <a:pt x="5239" y="0"/>
                        </a:lnTo>
                        <a:lnTo>
                          <a:pt x="21146" y="123730"/>
                        </a:lnTo>
                        <a:lnTo>
                          <a:pt x="1715" y="100775"/>
                        </a:lnTo>
                        <a:close/>
                      </a:path>
                    </a:pathLst>
                  </a:custGeom>
                  <a:solidFill>
                    <a:srgbClr val="263238"/>
                  </a:solidFill>
                  <a:ln w="9525" cap="rnd">
                    <a:solidFill>
                      <a:srgbClr val="263238"/>
                    </a:solidFill>
                    <a:prstDash val="solid"/>
                    <a:round/>
                  </a:ln>
                </p:spPr>
                <p:txBody>
                  <a:bodyPr rtlCol="0" anchor="ctr"/>
                  <a:lstStyle/>
                  <a:p>
                    <a:endParaRPr lang="fr-FR"/>
                  </a:p>
                </p:txBody>
              </p:sp>
              <p:sp>
                <p:nvSpPr>
                  <p:cNvPr id="129" name="Forme libre 54">
                    <a:extLst>
                      <a:ext uri="{FF2B5EF4-FFF2-40B4-BE49-F238E27FC236}">
                        <a16:creationId xmlns:a16="http://schemas.microsoft.com/office/drawing/2014/main" id="{C5F0CF43-02AB-BB01-A31E-BBBFE06B8401}"/>
                      </a:ext>
                    </a:extLst>
                  </p:cNvPr>
                  <p:cNvSpPr/>
                  <p:nvPr/>
                </p:nvSpPr>
                <p:spPr>
                  <a:xfrm>
                    <a:off x="4153978" y="4623530"/>
                    <a:ext cx="71342" cy="53054"/>
                  </a:xfrm>
                  <a:custGeom>
                    <a:avLst/>
                    <a:gdLst>
                      <a:gd name="connsiteX0" fmla="*/ 66770 w 71342"/>
                      <a:gd name="connsiteY0" fmla="*/ 36862 h 53054"/>
                      <a:gd name="connsiteX1" fmla="*/ 0 w 71342"/>
                      <a:gd name="connsiteY1" fmla="*/ 0 h 53054"/>
                      <a:gd name="connsiteX2" fmla="*/ 71342 w 71342"/>
                      <a:gd name="connsiteY2" fmla="*/ 53054 h 53054"/>
                    </a:gdLst>
                    <a:ahLst/>
                    <a:cxnLst>
                      <a:cxn ang="0">
                        <a:pos x="connsiteX0" y="connsiteY0"/>
                      </a:cxn>
                      <a:cxn ang="0">
                        <a:pos x="connsiteX1" y="connsiteY1"/>
                      </a:cxn>
                      <a:cxn ang="0">
                        <a:pos x="connsiteX2" y="connsiteY2"/>
                      </a:cxn>
                    </a:cxnLst>
                    <a:rect l="l" t="t" r="r" b="b"/>
                    <a:pathLst>
                      <a:path w="71342" h="53054">
                        <a:moveTo>
                          <a:pt x="66770" y="36862"/>
                        </a:moveTo>
                        <a:cubicBezTo>
                          <a:pt x="25146" y="39148"/>
                          <a:pt x="0" y="0"/>
                          <a:pt x="0" y="0"/>
                        </a:cubicBezTo>
                        <a:cubicBezTo>
                          <a:pt x="0" y="0"/>
                          <a:pt x="13621" y="50673"/>
                          <a:pt x="71342" y="53054"/>
                        </a:cubicBezTo>
                      </a:path>
                    </a:pathLst>
                  </a:custGeom>
                  <a:noFill/>
                  <a:ln w="9525" cap="rnd">
                    <a:solidFill>
                      <a:srgbClr val="263238"/>
                    </a:solidFill>
                    <a:prstDash val="solid"/>
                    <a:round/>
                  </a:ln>
                </p:spPr>
                <p:txBody>
                  <a:bodyPr rtlCol="0" anchor="ctr"/>
                  <a:lstStyle/>
                  <a:p>
                    <a:endParaRPr lang="fr-FR"/>
                  </a:p>
                </p:txBody>
              </p:sp>
            </p:grpSp>
            <p:sp>
              <p:nvSpPr>
                <p:cNvPr id="93" name="Forme libre 55">
                  <a:extLst>
                    <a:ext uri="{FF2B5EF4-FFF2-40B4-BE49-F238E27FC236}">
                      <a16:creationId xmlns:a16="http://schemas.microsoft.com/office/drawing/2014/main" id="{24D2FD81-4539-702D-73D0-D14AA33B8CDA}"/>
                    </a:ext>
                  </a:extLst>
                </p:cNvPr>
                <p:cNvSpPr/>
                <p:nvPr/>
              </p:nvSpPr>
              <p:spPr>
                <a:xfrm>
                  <a:off x="3419766" y="4131452"/>
                  <a:ext cx="611816" cy="844752"/>
                </a:xfrm>
                <a:custGeom>
                  <a:avLst/>
                  <a:gdLst>
                    <a:gd name="connsiteX0" fmla="*/ 611817 w 611816"/>
                    <a:gd name="connsiteY0" fmla="*/ 242046 h 844752"/>
                    <a:gd name="connsiteX1" fmla="*/ 586194 w 611816"/>
                    <a:gd name="connsiteY1" fmla="*/ 730584 h 844752"/>
                    <a:gd name="connsiteX2" fmla="*/ 410172 w 611816"/>
                    <a:gd name="connsiteY2" fmla="*/ 819452 h 844752"/>
                    <a:gd name="connsiteX3" fmla="*/ 71273 w 611816"/>
                    <a:gd name="connsiteY3" fmla="*/ 816118 h 844752"/>
                    <a:gd name="connsiteX4" fmla="*/ 31839 w 611816"/>
                    <a:gd name="connsiteY4" fmla="*/ 572659 h 844752"/>
                    <a:gd name="connsiteX5" fmla="*/ 23648 w 611816"/>
                    <a:gd name="connsiteY5" fmla="*/ 174609 h 844752"/>
                    <a:gd name="connsiteX6" fmla="*/ 239103 w 611816"/>
                    <a:gd name="connsiteY6" fmla="*/ 31544 h 844752"/>
                    <a:gd name="connsiteX7" fmla="*/ 559905 w 611816"/>
                    <a:gd name="connsiteY7" fmla="*/ 21638 h 844752"/>
                    <a:gd name="connsiteX8" fmla="*/ 584099 w 611816"/>
                    <a:gd name="connsiteY8" fmla="*/ 35068 h 844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1816" h="844752">
                      <a:moveTo>
                        <a:pt x="611817" y="242046"/>
                      </a:moveTo>
                      <a:cubicBezTo>
                        <a:pt x="608102" y="388636"/>
                        <a:pt x="590576" y="704104"/>
                        <a:pt x="586194" y="730584"/>
                      </a:cubicBezTo>
                      <a:cubicBezTo>
                        <a:pt x="581241" y="760206"/>
                        <a:pt x="546761" y="778304"/>
                        <a:pt x="410172" y="819452"/>
                      </a:cubicBezTo>
                      <a:cubicBezTo>
                        <a:pt x="273584" y="860600"/>
                        <a:pt x="84513" y="845741"/>
                        <a:pt x="71273" y="816118"/>
                      </a:cubicBezTo>
                      <a:cubicBezTo>
                        <a:pt x="58128" y="786495"/>
                        <a:pt x="31839" y="641715"/>
                        <a:pt x="31839" y="572659"/>
                      </a:cubicBezTo>
                      <a:cubicBezTo>
                        <a:pt x="31839" y="503603"/>
                        <a:pt x="-33978" y="235474"/>
                        <a:pt x="23648" y="174609"/>
                      </a:cubicBezTo>
                      <a:cubicBezTo>
                        <a:pt x="81274" y="113745"/>
                        <a:pt x="239103" y="31544"/>
                        <a:pt x="239103" y="31544"/>
                      </a:cubicBezTo>
                      <a:cubicBezTo>
                        <a:pt x="365786" y="-17796"/>
                        <a:pt x="503898" y="302"/>
                        <a:pt x="559905" y="21638"/>
                      </a:cubicBezTo>
                      <a:cubicBezTo>
                        <a:pt x="569621" y="25353"/>
                        <a:pt x="577622" y="29734"/>
                        <a:pt x="584099" y="35068"/>
                      </a:cubicBezTo>
                    </a:path>
                  </a:pathLst>
                </a:custGeom>
                <a:solidFill>
                  <a:srgbClr val="FFC000"/>
                </a:solidFill>
                <a:ln w="9525" cap="rnd">
                  <a:solidFill>
                    <a:srgbClr val="263238"/>
                  </a:solidFill>
                  <a:prstDash val="solid"/>
                  <a:round/>
                </a:ln>
              </p:spPr>
              <p:txBody>
                <a:bodyPr rtlCol="0" anchor="ctr"/>
                <a:lstStyle/>
                <a:p>
                  <a:endParaRPr lang="fr-FR"/>
                </a:p>
              </p:txBody>
            </p:sp>
            <p:grpSp>
              <p:nvGrpSpPr>
                <p:cNvPr id="94" name="Graphique 5">
                  <a:extLst>
                    <a:ext uri="{FF2B5EF4-FFF2-40B4-BE49-F238E27FC236}">
                      <a16:creationId xmlns:a16="http://schemas.microsoft.com/office/drawing/2014/main" id="{35E76281-F6F9-9B84-45E5-97032832704F}"/>
                    </a:ext>
                  </a:extLst>
                </p:cNvPr>
                <p:cNvGrpSpPr/>
                <p:nvPr/>
              </p:nvGrpSpPr>
              <p:grpSpPr>
                <a:xfrm>
                  <a:off x="3709923" y="4243577"/>
                  <a:ext cx="167735" cy="694181"/>
                  <a:chOff x="3709923" y="4243577"/>
                  <a:chExt cx="167735" cy="694181"/>
                </a:xfrm>
              </p:grpSpPr>
              <p:sp>
                <p:nvSpPr>
                  <p:cNvPr id="125" name="Forme libre 57">
                    <a:extLst>
                      <a:ext uri="{FF2B5EF4-FFF2-40B4-BE49-F238E27FC236}">
                        <a16:creationId xmlns:a16="http://schemas.microsoft.com/office/drawing/2014/main" id="{6533C084-7649-9BAB-2EF2-B4F08BEC4F55}"/>
                      </a:ext>
                    </a:extLst>
                  </p:cNvPr>
                  <p:cNvSpPr/>
                  <p:nvPr/>
                </p:nvSpPr>
                <p:spPr>
                  <a:xfrm>
                    <a:off x="3709923" y="4243577"/>
                    <a:ext cx="167735" cy="694181"/>
                  </a:xfrm>
                  <a:custGeom>
                    <a:avLst/>
                    <a:gdLst>
                      <a:gd name="connsiteX0" fmla="*/ 0 w 167735"/>
                      <a:gd name="connsiteY0" fmla="*/ 83820 h 694181"/>
                      <a:gd name="connsiteX1" fmla="*/ 54292 w 167735"/>
                      <a:gd name="connsiteY1" fmla="*/ 129921 h 694181"/>
                      <a:gd name="connsiteX2" fmla="*/ 16383 w 167735"/>
                      <a:gd name="connsiteY2" fmla="*/ 600361 h 694181"/>
                      <a:gd name="connsiteX3" fmla="*/ 106871 w 167735"/>
                      <a:gd name="connsiteY3" fmla="*/ 694182 h 694181"/>
                      <a:gd name="connsiteX4" fmla="*/ 167735 w 167735"/>
                      <a:gd name="connsiteY4" fmla="*/ 557593 h 694181"/>
                      <a:gd name="connsiteX5" fmla="*/ 85534 w 167735"/>
                      <a:gd name="connsiteY5" fmla="*/ 123349 h 694181"/>
                      <a:gd name="connsiteX6" fmla="*/ 124968 w 167735"/>
                      <a:gd name="connsiteY6" fmla="*/ 59150 h 694181"/>
                      <a:gd name="connsiteX7" fmla="*/ 62484 w 167735"/>
                      <a:gd name="connsiteY7" fmla="*/ 0 h 69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735" h="694181">
                        <a:moveTo>
                          <a:pt x="0" y="83820"/>
                        </a:moveTo>
                        <a:lnTo>
                          <a:pt x="54292" y="129921"/>
                        </a:lnTo>
                        <a:lnTo>
                          <a:pt x="16383" y="600361"/>
                        </a:lnTo>
                        <a:lnTo>
                          <a:pt x="106871" y="694182"/>
                        </a:lnTo>
                        <a:lnTo>
                          <a:pt x="167735" y="557593"/>
                        </a:lnTo>
                        <a:lnTo>
                          <a:pt x="85534" y="123349"/>
                        </a:lnTo>
                        <a:lnTo>
                          <a:pt x="124968" y="59150"/>
                        </a:lnTo>
                        <a:lnTo>
                          <a:pt x="62484"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126" name="Forme libre 60">
                    <a:extLst>
                      <a:ext uri="{FF2B5EF4-FFF2-40B4-BE49-F238E27FC236}">
                        <a16:creationId xmlns:a16="http://schemas.microsoft.com/office/drawing/2014/main" id="{E51D1448-4E7D-4F48-875D-6F5FA115B1EA}"/>
                      </a:ext>
                    </a:extLst>
                  </p:cNvPr>
                  <p:cNvSpPr/>
                  <p:nvPr/>
                </p:nvSpPr>
                <p:spPr>
                  <a:xfrm>
                    <a:off x="3754595" y="4377022"/>
                    <a:ext cx="56673" cy="115347"/>
                  </a:xfrm>
                  <a:custGeom>
                    <a:avLst/>
                    <a:gdLst>
                      <a:gd name="connsiteX0" fmla="*/ 56674 w 56673"/>
                      <a:gd name="connsiteY0" fmla="*/ 73533 h 115347"/>
                      <a:gd name="connsiteX1" fmla="*/ 42767 w 56673"/>
                      <a:gd name="connsiteY1" fmla="*/ 0 h 115347"/>
                      <a:gd name="connsiteX2" fmla="*/ 7239 w 56673"/>
                      <a:gd name="connsiteY2" fmla="*/ 26194 h 115347"/>
                      <a:gd name="connsiteX3" fmla="*/ 0 w 56673"/>
                      <a:gd name="connsiteY3" fmla="*/ 115348 h 115347"/>
                    </a:gdLst>
                    <a:ahLst/>
                    <a:cxnLst>
                      <a:cxn ang="0">
                        <a:pos x="connsiteX0" y="connsiteY0"/>
                      </a:cxn>
                      <a:cxn ang="0">
                        <a:pos x="connsiteX1" y="connsiteY1"/>
                      </a:cxn>
                      <a:cxn ang="0">
                        <a:pos x="connsiteX2" y="connsiteY2"/>
                      </a:cxn>
                      <a:cxn ang="0">
                        <a:pos x="connsiteX3" y="connsiteY3"/>
                      </a:cxn>
                    </a:cxnLst>
                    <a:rect l="l" t="t" r="r" b="b"/>
                    <a:pathLst>
                      <a:path w="56673" h="115347">
                        <a:moveTo>
                          <a:pt x="56674" y="73533"/>
                        </a:moveTo>
                        <a:lnTo>
                          <a:pt x="42767" y="0"/>
                        </a:lnTo>
                        <a:lnTo>
                          <a:pt x="7239" y="26194"/>
                        </a:lnTo>
                        <a:lnTo>
                          <a:pt x="0" y="115348"/>
                        </a:lnTo>
                        <a:close/>
                      </a:path>
                    </a:pathLst>
                  </a:custGeom>
                  <a:solidFill>
                    <a:srgbClr val="263238"/>
                  </a:solidFill>
                  <a:ln w="9525" cap="flat">
                    <a:noFill/>
                    <a:prstDash val="solid"/>
                    <a:miter/>
                  </a:ln>
                </p:spPr>
                <p:txBody>
                  <a:bodyPr rtlCol="0" anchor="ctr"/>
                  <a:lstStyle/>
                  <a:p>
                    <a:endParaRPr lang="fr-FR"/>
                  </a:p>
                </p:txBody>
              </p:sp>
            </p:grpSp>
            <p:sp>
              <p:nvSpPr>
                <p:cNvPr id="95" name="Forme libre 62">
                  <a:extLst>
                    <a:ext uri="{FF2B5EF4-FFF2-40B4-BE49-F238E27FC236}">
                      <a16:creationId xmlns:a16="http://schemas.microsoft.com/office/drawing/2014/main" id="{EB82A8B4-9BA6-9567-3331-9C68D4E74960}"/>
                    </a:ext>
                  </a:extLst>
                </p:cNvPr>
                <p:cNvSpPr/>
                <p:nvPr/>
              </p:nvSpPr>
              <p:spPr>
                <a:xfrm>
                  <a:off x="3611149" y="4115542"/>
                  <a:ext cx="261528" cy="237768"/>
                </a:xfrm>
                <a:custGeom>
                  <a:avLst/>
                  <a:gdLst>
                    <a:gd name="connsiteX0" fmla="*/ 47720 w 261528"/>
                    <a:gd name="connsiteY0" fmla="*/ 16117 h 237768"/>
                    <a:gd name="connsiteX1" fmla="*/ 0 w 261528"/>
                    <a:gd name="connsiteY1" fmla="*/ 83554 h 237768"/>
                    <a:gd name="connsiteX2" fmla="*/ 55912 w 261528"/>
                    <a:gd name="connsiteY2" fmla="*/ 236525 h 237768"/>
                    <a:gd name="connsiteX3" fmla="*/ 157925 w 261528"/>
                    <a:gd name="connsiteY3" fmla="*/ 175661 h 237768"/>
                    <a:gd name="connsiteX4" fmla="*/ 259937 w 261528"/>
                    <a:gd name="connsiteY4" fmla="*/ 223381 h 237768"/>
                    <a:gd name="connsiteX5" fmla="*/ 233648 w 261528"/>
                    <a:gd name="connsiteY5" fmla="*/ 78601 h 237768"/>
                    <a:gd name="connsiteX6" fmla="*/ 47720 w 261528"/>
                    <a:gd name="connsiteY6" fmla="*/ 16117 h 237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528" h="237768">
                      <a:moveTo>
                        <a:pt x="47720" y="16117"/>
                      </a:moveTo>
                      <a:cubicBezTo>
                        <a:pt x="47720" y="16117"/>
                        <a:pt x="0" y="67076"/>
                        <a:pt x="0" y="83554"/>
                      </a:cubicBezTo>
                      <a:cubicBezTo>
                        <a:pt x="0" y="100032"/>
                        <a:pt x="44387" y="225000"/>
                        <a:pt x="55912" y="236525"/>
                      </a:cubicBezTo>
                      <a:cubicBezTo>
                        <a:pt x="67437" y="248051"/>
                        <a:pt x="157925" y="175661"/>
                        <a:pt x="157925" y="175661"/>
                      </a:cubicBezTo>
                      <a:cubicBezTo>
                        <a:pt x="157925" y="175661"/>
                        <a:pt x="253365" y="231572"/>
                        <a:pt x="259937" y="223381"/>
                      </a:cubicBezTo>
                      <a:cubicBezTo>
                        <a:pt x="266509" y="215189"/>
                        <a:pt x="251746" y="124702"/>
                        <a:pt x="233648" y="78601"/>
                      </a:cubicBezTo>
                      <a:cubicBezTo>
                        <a:pt x="215551" y="32595"/>
                        <a:pt x="118491" y="-29889"/>
                        <a:pt x="47720" y="16117"/>
                      </a:cubicBezTo>
                      <a:close/>
                    </a:path>
                  </a:pathLst>
                </a:custGeom>
                <a:solidFill>
                  <a:srgbClr val="F07D00"/>
                </a:solidFill>
                <a:ln w="9525" cap="rnd">
                  <a:solidFill>
                    <a:srgbClr val="263238"/>
                  </a:solidFill>
                  <a:prstDash val="solid"/>
                  <a:round/>
                </a:ln>
              </p:spPr>
              <p:txBody>
                <a:bodyPr rtlCol="0" anchor="ctr"/>
                <a:lstStyle/>
                <a:p>
                  <a:endParaRPr lang="fr-FR"/>
                </a:p>
              </p:txBody>
            </p:sp>
            <p:sp>
              <p:nvSpPr>
                <p:cNvPr id="96" name="Forme libre 63">
                  <a:extLst>
                    <a:ext uri="{FF2B5EF4-FFF2-40B4-BE49-F238E27FC236}">
                      <a16:creationId xmlns:a16="http://schemas.microsoft.com/office/drawing/2014/main" id="{62436AF1-3445-9C4D-DC3A-477C865CDBC8}"/>
                    </a:ext>
                  </a:extLst>
                </p:cNvPr>
                <p:cNvSpPr/>
                <p:nvPr/>
              </p:nvSpPr>
              <p:spPr>
                <a:xfrm>
                  <a:off x="3680300" y="4157417"/>
                  <a:ext cx="155175" cy="175219"/>
                </a:xfrm>
                <a:custGeom>
                  <a:avLst/>
                  <a:gdLst>
                    <a:gd name="connsiteX0" fmla="*/ 0 w 155175"/>
                    <a:gd name="connsiteY0" fmla="*/ 41679 h 175219"/>
                    <a:gd name="connsiteX1" fmla="*/ 98679 w 155175"/>
                    <a:gd name="connsiteY1" fmla="*/ 174933 h 175219"/>
                    <a:gd name="connsiteX2" fmla="*/ 154591 w 155175"/>
                    <a:gd name="connsiteY2" fmla="*/ 41679 h 175219"/>
                    <a:gd name="connsiteX3" fmla="*/ 0 w 155175"/>
                    <a:gd name="connsiteY3" fmla="*/ 41679 h 175219"/>
                  </a:gdLst>
                  <a:ahLst/>
                  <a:cxnLst>
                    <a:cxn ang="0">
                      <a:pos x="connsiteX0" y="connsiteY0"/>
                    </a:cxn>
                    <a:cxn ang="0">
                      <a:pos x="connsiteX1" y="connsiteY1"/>
                    </a:cxn>
                    <a:cxn ang="0">
                      <a:pos x="connsiteX2" y="connsiteY2"/>
                    </a:cxn>
                    <a:cxn ang="0">
                      <a:pos x="connsiteX3" y="connsiteY3"/>
                    </a:cxn>
                  </a:cxnLst>
                  <a:rect l="l" t="t" r="r" b="b"/>
                  <a:pathLst>
                    <a:path w="155175" h="175219">
                      <a:moveTo>
                        <a:pt x="0" y="41679"/>
                      </a:moveTo>
                      <a:cubicBezTo>
                        <a:pt x="0" y="41679"/>
                        <a:pt x="49339" y="168361"/>
                        <a:pt x="98679" y="174933"/>
                      </a:cubicBezTo>
                      <a:cubicBezTo>
                        <a:pt x="148018" y="181506"/>
                        <a:pt x="157925" y="72921"/>
                        <a:pt x="154591" y="41679"/>
                      </a:cubicBezTo>
                      <a:cubicBezTo>
                        <a:pt x="151352" y="10437"/>
                        <a:pt x="42767" y="-33950"/>
                        <a:pt x="0" y="41679"/>
                      </a:cubicBezTo>
                      <a:close/>
                    </a:path>
                  </a:pathLst>
                </a:custGeom>
                <a:solidFill>
                  <a:srgbClr val="263238"/>
                </a:solidFill>
                <a:ln w="9525" cap="rnd">
                  <a:solidFill>
                    <a:srgbClr val="263238"/>
                  </a:solidFill>
                  <a:prstDash val="solid"/>
                  <a:round/>
                </a:ln>
              </p:spPr>
              <p:txBody>
                <a:bodyPr rtlCol="0" anchor="ctr"/>
                <a:lstStyle/>
                <a:p>
                  <a:endParaRPr lang="fr-FR"/>
                </a:p>
              </p:txBody>
            </p:sp>
            <p:grpSp>
              <p:nvGrpSpPr>
                <p:cNvPr id="97" name="Graphique 5">
                  <a:extLst>
                    <a:ext uri="{FF2B5EF4-FFF2-40B4-BE49-F238E27FC236}">
                      <a16:creationId xmlns:a16="http://schemas.microsoft.com/office/drawing/2014/main" id="{63FCEE1C-C440-32A1-ECAA-12DB1D1D23B8}"/>
                    </a:ext>
                  </a:extLst>
                </p:cNvPr>
                <p:cNvGrpSpPr/>
                <p:nvPr/>
              </p:nvGrpSpPr>
              <p:grpSpPr>
                <a:xfrm>
                  <a:off x="3611530" y="3892910"/>
                  <a:ext cx="300799" cy="379268"/>
                  <a:chOff x="3611530" y="3892910"/>
                  <a:chExt cx="300799" cy="379268"/>
                </a:xfrm>
              </p:grpSpPr>
              <p:sp>
                <p:nvSpPr>
                  <p:cNvPr id="115" name="Forme libre 65">
                    <a:extLst>
                      <a:ext uri="{FF2B5EF4-FFF2-40B4-BE49-F238E27FC236}">
                        <a16:creationId xmlns:a16="http://schemas.microsoft.com/office/drawing/2014/main" id="{92937F8C-1B89-33D6-F001-D4510AF37BF4}"/>
                      </a:ext>
                    </a:extLst>
                  </p:cNvPr>
                  <p:cNvSpPr/>
                  <p:nvPr/>
                </p:nvSpPr>
                <p:spPr>
                  <a:xfrm>
                    <a:off x="3611530" y="3892910"/>
                    <a:ext cx="300799" cy="379268"/>
                  </a:xfrm>
                  <a:custGeom>
                    <a:avLst/>
                    <a:gdLst>
                      <a:gd name="connsiteX0" fmla="*/ 300800 w 300799"/>
                      <a:gd name="connsiteY0" fmla="*/ 49582 h 379268"/>
                      <a:gd name="connsiteX1" fmla="*/ 277082 w 300799"/>
                      <a:gd name="connsiteY1" fmla="*/ 247511 h 379268"/>
                      <a:gd name="connsiteX2" fmla="*/ 207835 w 300799"/>
                      <a:gd name="connsiteY2" fmla="*/ 378099 h 379268"/>
                      <a:gd name="connsiteX3" fmla="*/ 69247 w 300799"/>
                      <a:gd name="connsiteY3" fmla="*/ 320663 h 379268"/>
                      <a:gd name="connsiteX4" fmla="*/ 0 w 300799"/>
                      <a:gd name="connsiteY4" fmla="*/ 87110 h 379268"/>
                      <a:gd name="connsiteX5" fmla="*/ 193929 w 300799"/>
                      <a:gd name="connsiteY5" fmla="*/ 52 h 379268"/>
                      <a:gd name="connsiteX6" fmla="*/ 300800 w 300799"/>
                      <a:gd name="connsiteY6" fmla="*/ 49582 h 379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799" h="379268">
                        <a:moveTo>
                          <a:pt x="300800" y="49582"/>
                        </a:moveTo>
                        <a:cubicBezTo>
                          <a:pt x="300800" y="49582"/>
                          <a:pt x="292894" y="188170"/>
                          <a:pt x="277082" y="247511"/>
                        </a:cubicBezTo>
                        <a:cubicBezTo>
                          <a:pt x="261271" y="306852"/>
                          <a:pt x="241459" y="370193"/>
                          <a:pt x="207835" y="378099"/>
                        </a:cubicBezTo>
                        <a:cubicBezTo>
                          <a:pt x="174212" y="386005"/>
                          <a:pt x="102965" y="352381"/>
                          <a:pt x="69247" y="320663"/>
                        </a:cubicBezTo>
                        <a:cubicBezTo>
                          <a:pt x="35624" y="289040"/>
                          <a:pt x="0" y="132640"/>
                          <a:pt x="0" y="87110"/>
                        </a:cubicBezTo>
                        <a:cubicBezTo>
                          <a:pt x="0" y="41581"/>
                          <a:pt x="124682" y="1957"/>
                          <a:pt x="193929" y="52"/>
                        </a:cubicBezTo>
                        <a:cubicBezTo>
                          <a:pt x="263271" y="-1853"/>
                          <a:pt x="300800" y="49582"/>
                          <a:pt x="300800" y="49582"/>
                        </a:cubicBezTo>
                        <a:close/>
                      </a:path>
                    </a:pathLst>
                  </a:custGeom>
                  <a:solidFill>
                    <a:srgbClr val="FFFFFF"/>
                  </a:solidFill>
                  <a:ln w="9525" cap="rnd">
                    <a:solidFill>
                      <a:srgbClr val="263238"/>
                    </a:solidFill>
                    <a:prstDash val="solid"/>
                    <a:round/>
                  </a:ln>
                </p:spPr>
                <p:txBody>
                  <a:bodyPr rtlCol="0" anchor="ctr"/>
                  <a:lstStyle/>
                  <a:p>
                    <a:endParaRPr lang="fr-FR"/>
                  </a:p>
                </p:txBody>
              </p:sp>
              <p:grpSp>
                <p:nvGrpSpPr>
                  <p:cNvPr id="116" name="Graphique 5">
                    <a:extLst>
                      <a:ext uri="{FF2B5EF4-FFF2-40B4-BE49-F238E27FC236}">
                        <a16:creationId xmlns:a16="http://schemas.microsoft.com/office/drawing/2014/main" id="{FBA9AC07-9FA1-B6F8-0137-FF0652FDBB64}"/>
                      </a:ext>
                    </a:extLst>
                  </p:cNvPr>
                  <p:cNvGrpSpPr/>
                  <p:nvPr/>
                </p:nvGrpSpPr>
                <p:grpSpPr>
                  <a:xfrm>
                    <a:off x="3723544" y="4037170"/>
                    <a:ext cx="163163" cy="162591"/>
                    <a:chOff x="3723544" y="4037170"/>
                    <a:chExt cx="163163" cy="162591"/>
                  </a:xfrm>
                  <a:noFill/>
                </p:grpSpPr>
                <p:sp>
                  <p:nvSpPr>
                    <p:cNvPr id="117" name="Forme libre 67">
                      <a:extLst>
                        <a:ext uri="{FF2B5EF4-FFF2-40B4-BE49-F238E27FC236}">
                          <a16:creationId xmlns:a16="http://schemas.microsoft.com/office/drawing/2014/main" id="{A698999D-104E-6D8A-782D-3F8C73411D3E}"/>
                        </a:ext>
                      </a:extLst>
                    </p:cNvPr>
                    <p:cNvSpPr/>
                    <p:nvPr/>
                  </p:nvSpPr>
                  <p:spPr>
                    <a:xfrm>
                      <a:off x="3803078" y="4081271"/>
                      <a:ext cx="30670" cy="81819"/>
                    </a:xfrm>
                    <a:custGeom>
                      <a:avLst/>
                      <a:gdLst>
                        <a:gd name="connsiteX0" fmla="*/ 30671 w 30670"/>
                        <a:gd name="connsiteY0" fmla="*/ 0 h 81819"/>
                        <a:gd name="connsiteX1" fmla="*/ 30671 w 30670"/>
                        <a:gd name="connsiteY1" fmla="*/ 77248 h 81819"/>
                        <a:gd name="connsiteX2" fmla="*/ 0 w 30670"/>
                        <a:gd name="connsiteY2" fmla="*/ 81820 h 81819"/>
                      </a:gdLst>
                      <a:ahLst/>
                      <a:cxnLst>
                        <a:cxn ang="0">
                          <a:pos x="connsiteX0" y="connsiteY0"/>
                        </a:cxn>
                        <a:cxn ang="0">
                          <a:pos x="connsiteX1" y="connsiteY1"/>
                        </a:cxn>
                        <a:cxn ang="0">
                          <a:pos x="connsiteX2" y="connsiteY2"/>
                        </a:cxn>
                      </a:cxnLst>
                      <a:rect l="l" t="t" r="r" b="b"/>
                      <a:pathLst>
                        <a:path w="30670" h="81819">
                          <a:moveTo>
                            <a:pt x="30671" y="0"/>
                          </a:moveTo>
                          <a:lnTo>
                            <a:pt x="30671" y="77248"/>
                          </a:lnTo>
                          <a:lnTo>
                            <a:pt x="0" y="81820"/>
                          </a:lnTo>
                        </a:path>
                      </a:pathLst>
                    </a:custGeom>
                    <a:noFill/>
                    <a:ln w="9525" cap="rnd">
                      <a:solidFill>
                        <a:srgbClr val="263238"/>
                      </a:solidFill>
                      <a:prstDash val="solid"/>
                      <a:round/>
                    </a:ln>
                  </p:spPr>
                  <p:txBody>
                    <a:bodyPr rtlCol="0" anchor="ctr"/>
                    <a:lstStyle/>
                    <a:p>
                      <a:endParaRPr lang="fr-FR"/>
                    </a:p>
                  </p:txBody>
                </p:sp>
                <p:sp>
                  <p:nvSpPr>
                    <p:cNvPr id="118" name="Forme libre 68">
                      <a:extLst>
                        <a:ext uri="{FF2B5EF4-FFF2-40B4-BE49-F238E27FC236}">
                          <a16:creationId xmlns:a16="http://schemas.microsoft.com/office/drawing/2014/main" id="{1AC10586-C08D-A73F-281C-3343895A06FD}"/>
                        </a:ext>
                      </a:extLst>
                    </p:cNvPr>
                    <p:cNvSpPr/>
                    <p:nvPr/>
                  </p:nvSpPr>
                  <p:spPr>
                    <a:xfrm>
                      <a:off x="3723544" y="4081271"/>
                      <a:ext cx="70485" cy="11064"/>
                    </a:xfrm>
                    <a:custGeom>
                      <a:avLst/>
                      <a:gdLst>
                        <a:gd name="connsiteX0" fmla="*/ 0 w 70485"/>
                        <a:gd name="connsiteY0" fmla="*/ 0 h 11064"/>
                        <a:gd name="connsiteX1" fmla="*/ 70485 w 70485"/>
                        <a:gd name="connsiteY1" fmla="*/ 5715 h 11064"/>
                      </a:gdLst>
                      <a:ahLst/>
                      <a:cxnLst>
                        <a:cxn ang="0">
                          <a:pos x="connsiteX0" y="connsiteY0"/>
                        </a:cxn>
                        <a:cxn ang="0">
                          <a:pos x="connsiteX1" y="connsiteY1"/>
                        </a:cxn>
                      </a:cxnLst>
                      <a:rect l="l" t="t" r="r" b="b"/>
                      <a:pathLst>
                        <a:path w="70485" h="11064">
                          <a:moveTo>
                            <a:pt x="0" y="0"/>
                          </a:moveTo>
                          <a:cubicBezTo>
                            <a:pt x="0" y="0"/>
                            <a:pt x="18193" y="20479"/>
                            <a:pt x="70485" y="5715"/>
                          </a:cubicBezTo>
                        </a:path>
                      </a:pathLst>
                    </a:custGeom>
                    <a:noFill/>
                    <a:ln w="9525" cap="rnd">
                      <a:solidFill>
                        <a:srgbClr val="263238"/>
                      </a:solidFill>
                      <a:prstDash val="solid"/>
                      <a:round/>
                    </a:ln>
                  </p:spPr>
                  <p:txBody>
                    <a:bodyPr rtlCol="0" anchor="ctr"/>
                    <a:lstStyle/>
                    <a:p>
                      <a:endParaRPr lang="fr-FR"/>
                    </a:p>
                  </p:txBody>
                </p:sp>
                <p:sp>
                  <p:nvSpPr>
                    <p:cNvPr id="119" name="Forme libre 69">
                      <a:extLst>
                        <a:ext uri="{FF2B5EF4-FFF2-40B4-BE49-F238E27FC236}">
                          <a16:creationId xmlns:a16="http://schemas.microsoft.com/office/drawing/2014/main" id="{B289B833-2619-DEBC-4CED-1E3456461BF2}"/>
                        </a:ext>
                      </a:extLst>
                    </p:cNvPr>
                    <p:cNvSpPr/>
                    <p:nvPr/>
                  </p:nvSpPr>
                  <p:spPr>
                    <a:xfrm>
                      <a:off x="3840606" y="4065364"/>
                      <a:ext cx="44291" cy="15796"/>
                    </a:xfrm>
                    <a:custGeom>
                      <a:avLst/>
                      <a:gdLst>
                        <a:gd name="connsiteX0" fmla="*/ 0 w 44291"/>
                        <a:gd name="connsiteY0" fmla="*/ 14764 h 15796"/>
                        <a:gd name="connsiteX1" fmla="*/ 44291 w 44291"/>
                        <a:gd name="connsiteY1" fmla="*/ 0 h 15796"/>
                      </a:gdLst>
                      <a:ahLst/>
                      <a:cxnLst>
                        <a:cxn ang="0">
                          <a:pos x="connsiteX0" y="connsiteY0"/>
                        </a:cxn>
                        <a:cxn ang="0">
                          <a:pos x="connsiteX1" y="connsiteY1"/>
                        </a:cxn>
                      </a:cxnLst>
                      <a:rect l="l" t="t" r="r" b="b"/>
                      <a:pathLst>
                        <a:path w="44291" h="15796">
                          <a:moveTo>
                            <a:pt x="0" y="14764"/>
                          </a:moveTo>
                          <a:cubicBezTo>
                            <a:pt x="0" y="14764"/>
                            <a:pt x="21622" y="21622"/>
                            <a:pt x="44291" y="0"/>
                          </a:cubicBezTo>
                        </a:path>
                      </a:pathLst>
                    </a:custGeom>
                    <a:noFill/>
                    <a:ln w="9525" cap="rnd">
                      <a:solidFill>
                        <a:srgbClr val="263238"/>
                      </a:solidFill>
                      <a:prstDash val="solid"/>
                      <a:round/>
                    </a:ln>
                  </p:spPr>
                  <p:txBody>
                    <a:bodyPr rtlCol="0" anchor="ctr"/>
                    <a:lstStyle/>
                    <a:p>
                      <a:endParaRPr lang="fr-FR"/>
                    </a:p>
                  </p:txBody>
                </p:sp>
                <p:sp>
                  <p:nvSpPr>
                    <p:cNvPr id="120" name="Forme libre 70">
                      <a:extLst>
                        <a:ext uri="{FF2B5EF4-FFF2-40B4-BE49-F238E27FC236}">
                          <a16:creationId xmlns:a16="http://schemas.microsoft.com/office/drawing/2014/main" id="{338599FE-FE1B-34FC-B009-E23252A4326B}"/>
                        </a:ext>
                      </a:extLst>
                    </p:cNvPr>
                    <p:cNvSpPr/>
                    <p:nvPr/>
                  </p:nvSpPr>
                  <p:spPr>
                    <a:xfrm>
                      <a:off x="3836034" y="4037170"/>
                      <a:ext cx="50673" cy="33337"/>
                    </a:xfrm>
                    <a:custGeom>
                      <a:avLst/>
                      <a:gdLst>
                        <a:gd name="connsiteX0" fmla="*/ 0 w 50673"/>
                        <a:gd name="connsiteY0" fmla="*/ 33338 h 33337"/>
                        <a:gd name="connsiteX1" fmla="*/ 50673 w 50673"/>
                        <a:gd name="connsiteY1" fmla="*/ 0 h 33337"/>
                      </a:gdLst>
                      <a:ahLst/>
                      <a:cxnLst>
                        <a:cxn ang="0">
                          <a:pos x="connsiteX0" y="connsiteY0"/>
                        </a:cxn>
                        <a:cxn ang="0">
                          <a:pos x="connsiteX1" y="connsiteY1"/>
                        </a:cxn>
                      </a:cxnLst>
                      <a:rect l="l" t="t" r="r" b="b"/>
                      <a:pathLst>
                        <a:path w="50673" h="33337">
                          <a:moveTo>
                            <a:pt x="0" y="33338"/>
                          </a:moveTo>
                          <a:cubicBezTo>
                            <a:pt x="0" y="33338"/>
                            <a:pt x="9335" y="8001"/>
                            <a:pt x="50673" y="0"/>
                          </a:cubicBezTo>
                        </a:path>
                      </a:pathLst>
                    </a:custGeom>
                    <a:noFill/>
                    <a:ln w="9525" cap="rnd">
                      <a:solidFill>
                        <a:srgbClr val="263238"/>
                      </a:solidFill>
                      <a:prstDash val="solid"/>
                      <a:round/>
                    </a:ln>
                  </p:spPr>
                  <p:txBody>
                    <a:bodyPr rtlCol="0" anchor="ctr"/>
                    <a:lstStyle/>
                    <a:p>
                      <a:endParaRPr lang="fr-FR"/>
                    </a:p>
                  </p:txBody>
                </p:sp>
                <p:sp>
                  <p:nvSpPr>
                    <p:cNvPr id="121" name="Forme libre 71">
                      <a:extLst>
                        <a:ext uri="{FF2B5EF4-FFF2-40B4-BE49-F238E27FC236}">
                          <a16:creationId xmlns:a16="http://schemas.microsoft.com/office/drawing/2014/main" id="{E4687A40-9453-BC97-E00D-C8B4A281AEDC}"/>
                        </a:ext>
                      </a:extLst>
                    </p:cNvPr>
                    <p:cNvSpPr/>
                    <p:nvPr/>
                  </p:nvSpPr>
                  <p:spPr>
                    <a:xfrm>
                      <a:off x="3724115" y="4053586"/>
                      <a:ext cx="75914" cy="22256"/>
                    </a:xfrm>
                    <a:custGeom>
                      <a:avLst/>
                      <a:gdLst>
                        <a:gd name="connsiteX0" fmla="*/ 75914 w 75914"/>
                        <a:gd name="connsiteY0" fmla="*/ 22256 h 22256"/>
                        <a:gd name="connsiteX1" fmla="*/ 0 w 75914"/>
                        <a:gd name="connsiteY1" fmla="*/ 2254 h 22256"/>
                      </a:gdLst>
                      <a:ahLst/>
                      <a:cxnLst>
                        <a:cxn ang="0">
                          <a:pos x="connsiteX0" y="connsiteY0"/>
                        </a:cxn>
                        <a:cxn ang="0">
                          <a:pos x="connsiteX1" y="connsiteY1"/>
                        </a:cxn>
                      </a:cxnLst>
                      <a:rect l="l" t="t" r="r" b="b"/>
                      <a:pathLst>
                        <a:path w="75914" h="22256">
                          <a:moveTo>
                            <a:pt x="75914" y="22256"/>
                          </a:moveTo>
                          <a:cubicBezTo>
                            <a:pt x="75914" y="22256"/>
                            <a:pt x="47911" y="-8414"/>
                            <a:pt x="0" y="2254"/>
                          </a:cubicBezTo>
                        </a:path>
                      </a:pathLst>
                    </a:custGeom>
                    <a:noFill/>
                    <a:ln w="9525" cap="rnd">
                      <a:solidFill>
                        <a:srgbClr val="263238"/>
                      </a:solidFill>
                      <a:prstDash val="solid"/>
                      <a:round/>
                    </a:ln>
                  </p:spPr>
                  <p:txBody>
                    <a:bodyPr rtlCol="0" anchor="ctr"/>
                    <a:lstStyle/>
                    <a:p>
                      <a:endParaRPr lang="fr-FR"/>
                    </a:p>
                  </p:txBody>
                </p:sp>
                <p:sp>
                  <p:nvSpPr>
                    <p:cNvPr id="122" name="Forme libre 72">
                      <a:extLst>
                        <a:ext uri="{FF2B5EF4-FFF2-40B4-BE49-F238E27FC236}">
                          <a16:creationId xmlns:a16="http://schemas.microsoft.com/office/drawing/2014/main" id="{ADC08BE0-C624-059D-61B3-407BCA3F16A0}"/>
                        </a:ext>
                      </a:extLst>
                    </p:cNvPr>
                    <p:cNvSpPr/>
                    <p:nvPr/>
                  </p:nvSpPr>
                  <p:spPr>
                    <a:xfrm>
                      <a:off x="3801363" y="4194428"/>
                      <a:ext cx="30670" cy="5333"/>
                    </a:xfrm>
                    <a:custGeom>
                      <a:avLst/>
                      <a:gdLst>
                        <a:gd name="connsiteX0" fmla="*/ 0 w 30670"/>
                        <a:gd name="connsiteY0" fmla="*/ 5334 h 5333"/>
                        <a:gd name="connsiteX1" fmla="*/ 30670 w 30670"/>
                        <a:gd name="connsiteY1" fmla="*/ 0 h 5333"/>
                      </a:gdLst>
                      <a:ahLst/>
                      <a:cxnLst>
                        <a:cxn ang="0">
                          <a:pos x="connsiteX0" y="connsiteY0"/>
                        </a:cxn>
                        <a:cxn ang="0">
                          <a:pos x="connsiteX1" y="connsiteY1"/>
                        </a:cxn>
                      </a:cxnLst>
                      <a:rect l="l" t="t" r="r" b="b"/>
                      <a:pathLst>
                        <a:path w="30670" h="5333">
                          <a:moveTo>
                            <a:pt x="0" y="5334"/>
                          </a:moveTo>
                          <a:lnTo>
                            <a:pt x="30670" y="0"/>
                          </a:lnTo>
                        </a:path>
                      </a:pathLst>
                    </a:custGeom>
                    <a:ln w="9525" cap="rnd">
                      <a:solidFill>
                        <a:srgbClr val="263238"/>
                      </a:solidFill>
                      <a:prstDash val="solid"/>
                      <a:round/>
                    </a:ln>
                  </p:spPr>
                  <p:txBody>
                    <a:bodyPr rtlCol="0" anchor="ctr"/>
                    <a:lstStyle/>
                    <a:p>
                      <a:endParaRPr lang="fr-FR"/>
                    </a:p>
                  </p:txBody>
                </p:sp>
                <p:sp>
                  <p:nvSpPr>
                    <p:cNvPr id="123" name="Forme libre 73">
                      <a:extLst>
                        <a:ext uri="{FF2B5EF4-FFF2-40B4-BE49-F238E27FC236}">
                          <a16:creationId xmlns:a16="http://schemas.microsoft.com/office/drawing/2014/main" id="{42E46545-01D0-C599-B1C2-E04B00154E17}"/>
                        </a:ext>
                      </a:extLst>
                    </p:cNvPr>
                    <p:cNvSpPr/>
                    <p:nvPr/>
                  </p:nvSpPr>
                  <p:spPr>
                    <a:xfrm>
                      <a:off x="3741451" y="4095845"/>
                      <a:ext cx="33337" cy="3937"/>
                    </a:xfrm>
                    <a:custGeom>
                      <a:avLst/>
                      <a:gdLst>
                        <a:gd name="connsiteX0" fmla="*/ 0 w 33337"/>
                        <a:gd name="connsiteY0" fmla="*/ 0 h 3937"/>
                        <a:gd name="connsiteX1" fmla="*/ 33338 w 33337"/>
                        <a:gd name="connsiteY1" fmla="*/ 0 h 3937"/>
                      </a:gdLst>
                      <a:ahLst/>
                      <a:cxnLst>
                        <a:cxn ang="0">
                          <a:pos x="connsiteX0" y="connsiteY0"/>
                        </a:cxn>
                        <a:cxn ang="0">
                          <a:pos x="connsiteX1" y="connsiteY1"/>
                        </a:cxn>
                      </a:cxnLst>
                      <a:rect l="l" t="t" r="r" b="b"/>
                      <a:pathLst>
                        <a:path w="33337" h="3937">
                          <a:moveTo>
                            <a:pt x="0" y="0"/>
                          </a:moveTo>
                          <a:cubicBezTo>
                            <a:pt x="0" y="0"/>
                            <a:pt x="14097" y="8858"/>
                            <a:pt x="33338" y="0"/>
                          </a:cubicBezTo>
                        </a:path>
                      </a:pathLst>
                    </a:custGeom>
                    <a:noFill/>
                    <a:ln w="9525" cap="rnd">
                      <a:solidFill>
                        <a:srgbClr val="263238"/>
                      </a:solidFill>
                      <a:prstDash val="solid"/>
                      <a:round/>
                    </a:ln>
                  </p:spPr>
                  <p:txBody>
                    <a:bodyPr rtlCol="0" anchor="ctr"/>
                    <a:lstStyle/>
                    <a:p>
                      <a:endParaRPr lang="fr-FR"/>
                    </a:p>
                  </p:txBody>
                </p:sp>
                <p:sp>
                  <p:nvSpPr>
                    <p:cNvPr id="124" name="Forme libre 74">
                      <a:extLst>
                        <a:ext uri="{FF2B5EF4-FFF2-40B4-BE49-F238E27FC236}">
                          <a16:creationId xmlns:a16="http://schemas.microsoft.com/office/drawing/2014/main" id="{D77AE1F4-044F-9944-C0B4-24BC8480F431}"/>
                        </a:ext>
                      </a:extLst>
                    </p:cNvPr>
                    <p:cNvSpPr/>
                    <p:nvPr/>
                  </p:nvSpPr>
                  <p:spPr>
                    <a:xfrm>
                      <a:off x="3845369" y="4078509"/>
                      <a:ext cx="32289" cy="9110"/>
                    </a:xfrm>
                    <a:custGeom>
                      <a:avLst/>
                      <a:gdLst>
                        <a:gd name="connsiteX0" fmla="*/ 0 w 32289"/>
                        <a:gd name="connsiteY0" fmla="*/ 8096 h 9110"/>
                        <a:gd name="connsiteX1" fmla="*/ 32290 w 32289"/>
                        <a:gd name="connsiteY1" fmla="*/ 0 h 9110"/>
                      </a:gdLst>
                      <a:ahLst/>
                      <a:cxnLst>
                        <a:cxn ang="0">
                          <a:pos x="connsiteX0" y="connsiteY0"/>
                        </a:cxn>
                        <a:cxn ang="0">
                          <a:pos x="connsiteX1" y="connsiteY1"/>
                        </a:cxn>
                      </a:cxnLst>
                      <a:rect l="l" t="t" r="r" b="b"/>
                      <a:pathLst>
                        <a:path w="32289" h="9110">
                          <a:moveTo>
                            <a:pt x="0" y="8096"/>
                          </a:moveTo>
                          <a:cubicBezTo>
                            <a:pt x="0" y="8096"/>
                            <a:pt x="15812" y="13335"/>
                            <a:pt x="32290" y="0"/>
                          </a:cubicBezTo>
                        </a:path>
                      </a:pathLst>
                    </a:custGeom>
                    <a:noFill/>
                    <a:ln w="9525" cap="rnd">
                      <a:solidFill>
                        <a:srgbClr val="263238"/>
                      </a:solidFill>
                      <a:prstDash val="solid"/>
                      <a:round/>
                    </a:ln>
                  </p:spPr>
                  <p:txBody>
                    <a:bodyPr rtlCol="0" anchor="ctr"/>
                    <a:lstStyle/>
                    <a:p>
                      <a:endParaRPr lang="fr-FR"/>
                    </a:p>
                  </p:txBody>
                </p:sp>
              </p:grpSp>
            </p:grpSp>
            <p:grpSp>
              <p:nvGrpSpPr>
                <p:cNvPr id="98" name="Graphique 5">
                  <a:extLst>
                    <a:ext uri="{FF2B5EF4-FFF2-40B4-BE49-F238E27FC236}">
                      <a16:creationId xmlns:a16="http://schemas.microsoft.com/office/drawing/2014/main" id="{6C6717A1-0B76-9D2A-2829-EE353D1639D7}"/>
                    </a:ext>
                  </a:extLst>
                </p:cNvPr>
                <p:cNvGrpSpPr/>
                <p:nvPr/>
              </p:nvGrpSpPr>
              <p:grpSpPr>
                <a:xfrm>
                  <a:off x="3531520" y="3704367"/>
                  <a:ext cx="418528" cy="351383"/>
                  <a:chOff x="3531520" y="3704367"/>
                  <a:chExt cx="418528" cy="351383"/>
                </a:xfrm>
              </p:grpSpPr>
              <p:sp>
                <p:nvSpPr>
                  <p:cNvPr id="111" name="Forme libre 76">
                    <a:extLst>
                      <a:ext uri="{FF2B5EF4-FFF2-40B4-BE49-F238E27FC236}">
                        <a16:creationId xmlns:a16="http://schemas.microsoft.com/office/drawing/2014/main" id="{C7B971BE-779C-1FF4-0968-FC6863597404}"/>
                      </a:ext>
                    </a:extLst>
                  </p:cNvPr>
                  <p:cNvSpPr/>
                  <p:nvPr/>
                </p:nvSpPr>
                <p:spPr>
                  <a:xfrm>
                    <a:off x="3568599" y="3707435"/>
                    <a:ext cx="381449" cy="348315"/>
                  </a:xfrm>
                  <a:custGeom>
                    <a:avLst/>
                    <a:gdLst>
                      <a:gd name="connsiteX0" fmla="*/ 52837 w 381449"/>
                      <a:gd name="connsiteY0" fmla="*/ 324116 h 348315"/>
                      <a:gd name="connsiteX1" fmla="*/ 114178 w 381449"/>
                      <a:gd name="connsiteY1" fmla="*/ 328117 h 348315"/>
                      <a:gd name="connsiteX2" fmla="*/ 130561 w 381449"/>
                      <a:gd name="connsiteY2" fmla="*/ 285635 h 348315"/>
                      <a:gd name="connsiteX3" fmla="*/ 156088 w 381449"/>
                      <a:gd name="connsiteY3" fmla="*/ 308305 h 348315"/>
                      <a:gd name="connsiteX4" fmla="*/ 163708 w 381449"/>
                      <a:gd name="connsiteY4" fmla="*/ 343928 h 348315"/>
                      <a:gd name="connsiteX5" fmla="*/ 273722 w 381449"/>
                      <a:gd name="connsiteY5" fmla="*/ 323830 h 348315"/>
                      <a:gd name="connsiteX6" fmla="*/ 381450 w 381449"/>
                      <a:gd name="connsiteY6" fmla="*/ 143998 h 348315"/>
                      <a:gd name="connsiteX7" fmla="*/ 207237 w 381449"/>
                      <a:gd name="connsiteY7" fmla="*/ 1504 h 348315"/>
                      <a:gd name="connsiteX8" fmla="*/ 11308 w 381449"/>
                      <a:gd name="connsiteY8" fmla="*/ 102469 h 348315"/>
                      <a:gd name="connsiteX9" fmla="*/ 17214 w 381449"/>
                      <a:gd name="connsiteY9" fmla="*/ 284587 h 348315"/>
                      <a:gd name="connsiteX10" fmla="*/ 52837 w 381449"/>
                      <a:gd name="connsiteY10" fmla="*/ 324116 h 348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449" h="348315">
                        <a:moveTo>
                          <a:pt x="52837" y="324116"/>
                        </a:moveTo>
                        <a:cubicBezTo>
                          <a:pt x="52837" y="324116"/>
                          <a:pt x="94366" y="349834"/>
                          <a:pt x="114178" y="328117"/>
                        </a:cubicBezTo>
                        <a:cubicBezTo>
                          <a:pt x="133990" y="306304"/>
                          <a:pt x="122655" y="301447"/>
                          <a:pt x="130561" y="285635"/>
                        </a:cubicBezTo>
                        <a:cubicBezTo>
                          <a:pt x="138467" y="269824"/>
                          <a:pt x="154088" y="278587"/>
                          <a:pt x="156088" y="308305"/>
                        </a:cubicBezTo>
                        <a:cubicBezTo>
                          <a:pt x="158088" y="338023"/>
                          <a:pt x="132085" y="340023"/>
                          <a:pt x="163708" y="343928"/>
                        </a:cubicBezTo>
                        <a:cubicBezTo>
                          <a:pt x="195331" y="347929"/>
                          <a:pt x="198474" y="357549"/>
                          <a:pt x="273722" y="323830"/>
                        </a:cubicBezTo>
                        <a:cubicBezTo>
                          <a:pt x="348969" y="290207"/>
                          <a:pt x="381450" y="195433"/>
                          <a:pt x="381450" y="143998"/>
                        </a:cubicBezTo>
                        <a:cubicBezTo>
                          <a:pt x="381450" y="92563"/>
                          <a:pt x="272579" y="11410"/>
                          <a:pt x="207237" y="1504"/>
                        </a:cubicBezTo>
                        <a:cubicBezTo>
                          <a:pt x="141896" y="-8402"/>
                          <a:pt x="39026" y="31222"/>
                          <a:pt x="11308" y="102469"/>
                        </a:cubicBezTo>
                        <a:cubicBezTo>
                          <a:pt x="-16410" y="173716"/>
                          <a:pt x="15309" y="272681"/>
                          <a:pt x="17214" y="284587"/>
                        </a:cubicBezTo>
                        <a:cubicBezTo>
                          <a:pt x="19214" y="296398"/>
                          <a:pt x="19214" y="318211"/>
                          <a:pt x="52837" y="324116"/>
                        </a:cubicBezTo>
                        <a:close/>
                      </a:path>
                    </a:pathLst>
                  </a:custGeom>
                  <a:solidFill>
                    <a:srgbClr val="263238"/>
                  </a:solidFill>
                  <a:ln w="9525" cap="flat">
                    <a:noFill/>
                    <a:prstDash val="solid"/>
                    <a:miter/>
                  </a:ln>
                </p:spPr>
                <p:txBody>
                  <a:bodyPr rtlCol="0" anchor="ctr"/>
                  <a:lstStyle/>
                  <a:p>
                    <a:endParaRPr lang="fr-FR"/>
                  </a:p>
                </p:txBody>
              </p:sp>
              <p:sp>
                <p:nvSpPr>
                  <p:cNvPr id="112" name="Forme libre 77">
                    <a:extLst>
                      <a:ext uri="{FF2B5EF4-FFF2-40B4-BE49-F238E27FC236}">
                        <a16:creationId xmlns:a16="http://schemas.microsoft.com/office/drawing/2014/main" id="{5DCDEA4B-2553-8D2D-5861-891595C01FB0}"/>
                      </a:ext>
                    </a:extLst>
                  </p:cNvPr>
                  <p:cNvSpPr/>
                  <p:nvPr/>
                </p:nvSpPr>
                <p:spPr>
                  <a:xfrm>
                    <a:off x="3556570" y="3840479"/>
                    <a:ext cx="305847" cy="117776"/>
                  </a:xfrm>
                  <a:custGeom>
                    <a:avLst/>
                    <a:gdLst>
                      <a:gd name="connsiteX0" fmla="*/ 305848 w 305847"/>
                      <a:gd name="connsiteY0" fmla="*/ 0 h 117776"/>
                      <a:gd name="connsiteX1" fmla="*/ 0 w 305847"/>
                      <a:gd name="connsiteY1" fmla="*/ 117729 h 117776"/>
                    </a:gdLst>
                    <a:ahLst/>
                    <a:cxnLst>
                      <a:cxn ang="0">
                        <a:pos x="connsiteX0" y="connsiteY0"/>
                      </a:cxn>
                      <a:cxn ang="0">
                        <a:pos x="connsiteX1" y="connsiteY1"/>
                      </a:cxn>
                    </a:cxnLst>
                    <a:rect l="l" t="t" r="r" b="b"/>
                    <a:pathLst>
                      <a:path w="305847" h="117776">
                        <a:moveTo>
                          <a:pt x="305848" y="0"/>
                        </a:moveTo>
                        <a:cubicBezTo>
                          <a:pt x="259080" y="58483"/>
                          <a:pt x="169450" y="119729"/>
                          <a:pt x="0" y="117729"/>
                        </a:cubicBezTo>
                      </a:path>
                    </a:pathLst>
                  </a:custGeom>
                  <a:noFill/>
                  <a:ln w="9525" cap="rnd">
                    <a:solidFill>
                      <a:srgbClr val="8A8A8A"/>
                    </a:solidFill>
                    <a:prstDash val="solid"/>
                    <a:round/>
                  </a:ln>
                </p:spPr>
                <p:txBody>
                  <a:bodyPr rtlCol="0" anchor="ctr"/>
                  <a:lstStyle/>
                  <a:p>
                    <a:endParaRPr lang="fr-FR"/>
                  </a:p>
                </p:txBody>
              </p:sp>
              <p:sp>
                <p:nvSpPr>
                  <p:cNvPr id="113" name="Forme libre 78">
                    <a:extLst>
                      <a:ext uri="{FF2B5EF4-FFF2-40B4-BE49-F238E27FC236}">
                        <a16:creationId xmlns:a16="http://schemas.microsoft.com/office/drawing/2014/main" id="{4649D7CD-A6A3-9C63-863B-F522708F746B}"/>
                      </a:ext>
                    </a:extLst>
                  </p:cNvPr>
                  <p:cNvSpPr/>
                  <p:nvPr/>
                </p:nvSpPr>
                <p:spPr>
                  <a:xfrm>
                    <a:off x="3884326" y="3737800"/>
                    <a:ext cx="27622" cy="70770"/>
                  </a:xfrm>
                  <a:custGeom>
                    <a:avLst/>
                    <a:gdLst>
                      <a:gd name="connsiteX0" fmla="*/ 27622 w 27622"/>
                      <a:gd name="connsiteY0" fmla="*/ 0 h 70770"/>
                      <a:gd name="connsiteX1" fmla="*/ 0 w 27622"/>
                      <a:gd name="connsiteY1" fmla="*/ 70771 h 70770"/>
                    </a:gdLst>
                    <a:ahLst/>
                    <a:cxnLst>
                      <a:cxn ang="0">
                        <a:pos x="connsiteX0" y="connsiteY0"/>
                      </a:cxn>
                      <a:cxn ang="0">
                        <a:pos x="connsiteX1" y="connsiteY1"/>
                      </a:cxn>
                    </a:cxnLst>
                    <a:rect l="l" t="t" r="r" b="b"/>
                    <a:pathLst>
                      <a:path w="27622" h="70770">
                        <a:moveTo>
                          <a:pt x="27622" y="0"/>
                        </a:moveTo>
                        <a:cubicBezTo>
                          <a:pt x="27622" y="0"/>
                          <a:pt x="22860" y="31528"/>
                          <a:pt x="0" y="70771"/>
                        </a:cubicBezTo>
                      </a:path>
                    </a:pathLst>
                  </a:custGeom>
                  <a:noFill/>
                  <a:ln w="9525" cap="rnd">
                    <a:solidFill>
                      <a:srgbClr val="8A8A8A"/>
                    </a:solidFill>
                    <a:prstDash val="solid"/>
                    <a:round/>
                  </a:ln>
                </p:spPr>
                <p:txBody>
                  <a:bodyPr rtlCol="0" anchor="ctr"/>
                  <a:lstStyle/>
                  <a:p>
                    <a:endParaRPr lang="fr-FR"/>
                  </a:p>
                </p:txBody>
              </p:sp>
              <p:sp>
                <p:nvSpPr>
                  <p:cNvPr id="114" name="Forme libre 79">
                    <a:extLst>
                      <a:ext uri="{FF2B5EF4-FFF2-40B4-BE49-F238E27FC236}">
                        <a16:creationId xmlns:a16="http://schemas.microsoft.com/office/drawing/2014/main" id="{0E1275C6-446C-2CA6-E9B7-59EF6633CFFC}"/>
                      </a:ext>
                    </a:extLst>
                  </p:cNvPr>
                  <p:cNvSpPr/>
                  <p:nvPr/>
                </p:nvSpPr>
                <p:spPr>
                  <a:xfrm>
                    <a:off x="3531520" y="3704367"/>
                    <a:ext cx="309372" cy="209073"/>
                  </a:xfrm>
                  <a:custGeom>
                    <a:avLst/>
                    <a:gdLst>
                      <a:gd name="connsiteX0" fmla="*/ 309372 w 309372"/>
                      <a:gd name="connsiteY0" fmla="*/ 0 h 209073"/>
                      <a:gd name="connsiteX1" fmla="*/ 0 w 309372"/>
                      <a:gd name="connsiteY1" fmla="*/ 209074 h 209073"/>
                    </a:gdLst>
                    <a:ahLst/>
                    <a:cxnLst>
                      <a:cxn ang="0">
                        <a:pos x="connsiteX0" y="connsiteY0"/>
                      </a:cxn>
                      <a:cxn ang="0">
                        <a:pos x="connsiteX1" y="connsiteY1"/>
                      </a:cxn>
                    </a:cxnLst>
                    <a:rect l="l" t="t" r="r" b="b"/>
                    <a:pathLst>
                      <a:path w="309372" h="209073">
                        <a:moveTo>
                          <a:pt x="309372" y="0"/>
                        </a:moveTo>
                        <a:cubicBezTo>
                          <a:pt x="309372" y="0"/>
                          <a:pt x="179737" y="183928"/>
                          <a:pt x="0" y="209074"/>
                        </a:cubicBezTo>
                      </a:path>
                    </a:pathLst>
                  </a:custGeom>
                  <a:noFill/>
                  <a:ln w="9525" cap="rnd">
                    <a:solidFill>
                      <a:srgbClr val="8A8A8A"/>
                    </a:solidFill>
                    <a:prstDash val="solid"/>
                    <a:round/>
                  </a:ln>
                </p:spPr>
                <p:txBody>
                  <a:bodyPr rtlCol="0" anchor="ctr"/>
                  <a:lstStyle/>
                  <a:p>
                    <a:endParaRPr lang="fr-FR"/>
                  </a:p>
                </p:txBody>
              </p:sp>
            </p:grpSp>
            <p:grpSp>
              <p:nvGrpSpPr>
                <p:cNvPr id="99" name="Graphique 5">
                  <a:extLst>
                    <a:ext uri="{FF2B5EF4-FFF2-40B4-BE49-F238E27FC236}">
                      <a16:creationId xmlns:a16="http://schemas.microsoft.com/office/drawing/2014/main" id="{78FCB678-5723-595D-5072-2EF8EDBA8E0A}"/>
                    </a:ext>
                  </a:extLst>
                </p:cNvPr>
                <p:cNvGrpSpPr/>
                <p:nvPr/>
              </p:nvGrpSpPr>
              <p:grpSpPr>
                <a:xfrm>
                  <a:off x="3574981" y="3983633"/>
                  <a:ext cx="75601" cy="112723"/>
                  <a:chOff x="3574981" y="3983633"/>
                  <a:chExt cx="75601" cy="112723"/>
                </a:xfrm>
              </p:grpSpPr>
              <p:sp>
                <p:nvSpPr>
                  <p:cNvPr id="109" name="Forme libre 81">
                    <a:extLst>
                      <a:ext uri="{FF2B5EF4-FFF2-40B4-BE49-F238E27FC236}">
                        <a16:creationId xmlns:a16="http://schemas.microsoft.com/office/drawing/2014/main" id="{FC27EF77-EA18-604F-E3DD-9C03FD9D01EE}"/>
                      </a:ext>
                    </a:extLst>
                  </p:cNvPr>
                  <p:cNvSpPr/>
                  <p:nvPr/>
                </p:nvSpPr>
                <p:spPr>
                  <a:xfrm>
                    <a:off x="3574981" y="3983633"/>
                    <a:ext cx="75601" cy="112723"/>
                  </a:xfrm>
                  <a:custGeom>
                    <a:avLst/>
                    <a:gdLst>
                      <a:gd name="connsiteX0" fmla="*/ 75602 w 75601"/>
                      <a:gd name="connsiteY0" fmla="*/ 69635 h 112723"/>
                      <a:gd name="connsiteX1" fmla="*/ 19309 w 75601"/>
                      <a:gd name="connsiteY1" fmla="*/ 7 h 112723"/>
                      <a:gd name="connsiteX2" fmla="*/ 19690 w 75601"/>
                      <a:gd name="connsiteY2" fmla="*/ 97162 h 112723"/>
                      <a:gd name="connsiteX3" fmla="*/ 59885 w 75601"/>
                      <a:gd name="connsiteY3" fmla="*/ 109640 h 112723"/>
                    </a:gdLst>
                    <a:ahLst/>
                    <a:cxnLst>
                      <a:cxn ang="0">
                        <a:pos x="connsiteX0" y="connsiteY0"/>
                      </a:cxn>
                      <a:cxn ang="0">
                        <a:pos x="connsiteX1" y="connsiteY1"/>
                      </a:cxn>
                      <a:cxn ang="0">
                        <a:pos x="connsiteX2" y="connsiteY2"/>
                      </a:cxn>
                      <a:cxn ang="0">
                        <a:pos x="connsiteX3" y="connsiteY3"/>
                      </a:cxn>
                    </a:cxnLst>
                    <a:rect l="l" t="t" r="r" b="b"/>
                    <a:pathLst>
                      <a:path w="75601" h="112723">
                        <a:moveTo>
                          <a:pt x="75602" y="69635"/>
                        </a:moveTo>
                        <a:cubicBezTo>
                          <a:pt x="75602" y="69635"/>
                          <a:pt x="54075" y="769"/>
                          <a:pt x="19309" y="7"/>
                        </a:cubicBezTo>
                        <a:cubicBezTo>
                          <a:pt x="-15457" y="-850"/>
                          <a:pt x="4355" y="72302"/>
                          <a:pt x="19690" y="97162"/>
                        </a:cubicBezTo>
                        <a:cubicBezTo>
                          <a:pt x="35025" y="122023"/>
                          <a:pt x="59885" y="109640"/>
                          <a:pt x="59885" y="109640"/>
                        </a:cubicBezTo>
                      </a:path>
                    </a:pathLst>
                  </a:custGeom>
                  <a:solidFill>
                    <a:srgbClr val="FFFFFF"/>
                  </a:solidFill>
                  <a:ln w="9525" cap="rnd">
                    <a:solidFill>
                      <a:srgbClr val="263238"/>
                    </a:solidFill>
                    <a:prstDash val="solid"/>
                    <a:round/>
                  </a:ln>
                </p:spPr>
                <p:txBody>
                  <a:bodyPr rtlCol="0" anchor="ctr"/>
                  <a:lstStyle/>
                  <a:p>
                    <a:endParaRPr lang="fr-FR"/>
                  </a:p>
                </p:txBody>
              </p:sp>
              <p:sp>
                <p:nvSpPr>
                  <p:cNvPr id="110" name="Forme libre 82">
                    <a:extLst>
                      <a:ext uri="{FF2B5EF4-FFF2-40B4-BE49-F238E27FC236}">
                        <a16:creationId xmlns:a16="http://schemas.microsoft.com/office/drawing/2014/main" id="{B38F98F6-97FB-4092-698E-F80A5BB5CE0E}"/>
                      </a:ext>
                    </a:extLst>
                  </p:cNvPr>
                  <p:cNvSpPr/>
                  <p:nvPr/>
                </p:nvSpPr>
                <p:spPr>
                  <a:xfrm>
                    <a:off x="3596861" y="4020382"/>
                    <a:ext cx="34004" cy="46220"/>
                  </a:xfrm>
                  <a:custGeom>
                    <a:avLst/>
                    <a:gdLst>
                      <a:gd name="connsiteX0" fmla="*/ 2000 w 34004"/>
                      <a:gd name="connsiteY0" fmla="*/ 27552 h 46220"/>
                      <a:gd name="connsiteX1" fmla="*/ 10001 w 34004"/>
                      <a:gd name="connsiteY1" fmla="*/ 882 h 46220"/>
                      <a:gd name="connsiteX2" fmla="*/ 34004 w 34004"/>
                      <a:gd name="connsiteY2" fmla="*/ 31552 h 46220"/>
                      <a:gd name="connsiteX3" fmla="*/ 22003 w 34004"/>
                      <a:gd name="connsiteY3" fmla="*/ 38220 h 46220"/>
                      <a:gd name="connsiteX4" fmla="*/ 32671 w 34004"/>
                      <a:gd name="connsiteY4" fmla="*/ 46221 h 46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04" h="46220">
                        <a:moveTo>
                          <a:pt x="2000" y="27552"/>
                        </a:moveTo>
                        <a:cubicBezTo>
                          <a:pt x="2000" y="27552"/>
                          <a:pt x="-6001" y="-5786"/>
                          <a:pt x="10001" y="882"/>
                        </a:cubicBezTo>
                        <a:cubicBezTo>
                          <a:pt x="26003" y="7549"/>
                          <a:pt x="34004" y="31552"/>
                          <a:pt x="34004" y="31552"/>
                        </a:cubicBezTo>
                        <a:cubicBezTo>
                          <a:pt x="34004" y="31552"/>
                          <a:pt x="20669" y="30219"/>
                          <a:pt x="22003" y="38220"/>
                        </a:cubicBezTo>
                        <a:cubicBezTo>
                          <a:pt x="23336" y="46221"/>
                          <a:pt x="32671" y="46221"/>
                          <a:pt x="32671" y="46221"/>
                        </a:cubicBezTo>
                      </a:path>
                    </a:pathLst>
                  </a:custGeom>
                  <a:noFill/>
                  <a:ln w="9525" cap="rnd">
                    <a:solidFill>
                      <a:srgbClr val="263238"/>
                    </a:solidFill>
                    <a:prstDash val="solid"/>
                    <a:round/>
                  </a:ln>
                </p:spPr>
                <p:txBody>
                  <a:bodyPr rtlCol="0" anchor="ctr"/>
                  <a:lstStyle/>
                  <a:p>
                    <a:endParaRPr lang="fr-FR"/>
                  </a:p>
                </p:txBody>
              </p:sp>
            </p:grpSp>
            <p:grpSp>
              <p:nvGrpSpPr>
                <p:cNvPr id="100" name="Graphique 5">
                  <a:extLst>
                    <a:ext uri="{FF2B5EF4-FFF2-40B4-BE49-F238E27FC236}">
                      <a16:creationId xmlns:a16="http://schemas.microsoft.com/office/drawing/2014/main" id="{1667D9E9-128D-C752-C02D-3F982A17D1AB}"/>
                    </a:ext>
                  </a:extLst>
                </p:cNvPr>
                <p:cNvGrpSpPr/>
                <p:nvPr/>
              </p:nvGrpSpPr>
              <p:grpSpPr>
                <a:xfrm>
                  <a:off x="3340809" y="4221537"/>
                  <a:ext cx="501797" cy="730949"/>
                  <a:chOff x="3340809" y="4221537"/>
                  <a:chExt cx="501797" cy="730949"/>
                </a:xfrm>
              </p:grpSpPr>
              <p:grpSp>
                <p:nvGrpSpPr>
                  <p:cNvPr id="101" name="Graphique 5">
                    <a:extLst>
                      <a:ext uri="{FF2B5EF4-FFF2-40B4-BE49-F238E27FC236}">
                        <a16:creationId xmlns:a16="http://schemas.microsoft.com/office/drawing/2014/main" id="{A011272E-BFDB-DFCC-E690-B3853D2D4588}"/>
                      </a:ext>
                    </a:extLst>
                  </p:cNvPr>
                  <p:cNvGrpSpPr/>
                  <p:nvPr/>
                </p:nvGrpSpPr>
                <p:grpSpPr>
                  <a:xfrm>
                    <a:off x="3340809" y="4221886"/>
                    <a:ext cx="501797" cy="730601"/>
                    <a:chOff x="3340809" y="4221886"/>
                    <a:chExt cx="501797" cy="730601"/>
                  </a:xfrm>
                </p:grpSpPr>
                <p:grpSp>
                  <p:nvGrpSpPr>
                    <p:cNvPr id="105" name="Graphique 5">
                      <a:extLst>
                        <a:ext uri="{FF2B5EF4-FFF2-40B4-BE49-F238E27FC236}">
                          <a16:creationId xmlns:a16="http://schemas.microsoft.com/office/drawing/2014/main" id="{2D33C756-4428-29C5-BB77-EA904B6D185A}"/>
                        </a:ext>
                      </a:extLst>
                    </p:cNvPr>
                    <p:cNvGrpSpPr/>
                    <p:nvPr/>
                  </p:nvGrpSpPr>
                  <p:grpSpPr>
                    <a:xfrm>
                      <a:off x="3340809" y="4221886"/>
                      <a:ext cx="501797" cy="730601"/>
                      <a:chOff x="3340809" y="4221886"/>
                      <a:chExt cx="501797" cy="730601"/>
                    </a:xfrm>
                    <a:solidFill>
                      <a:srgbClr val="C6FF00"/>
                    </a:solidFill>
                  </p:grpSpPr>
                  <p:sp>
                    <p:nvSpPr>
                      <p:cNvPr id="107" name="Forme libre 86">
                        <a:extLst>
                          <a:ext uri="{FF2B5EF4-FFF2-40B4-BE49-F238E27FC236}">
                            <a16:creationId xmlns:a16="http://schemas.microsoft.com/office/drawing/2014/main" id="{C58612CC-C365-187C-38D5-7F0E8685CA7D}"/>
                          </a:ext>
                        </a:extLst>
                      </p:cNvPr>
                      <p:cNvSpPr/>
                      <p:nvPr/>
                    </p:nvSpPr>
                    <p:spPr>
                      <a:xfrm>
                        <a:off x="3340809" y="4221886"/>
                        <a:ext cx="501797" cy="730601"/>
                      </a:xfrm>
                      <a:custGeom>
                        <a:avLst/>
                        <a:gdLst>
                          <a:gd name="connsiteX0" fmla="*/ 174995 w 501797"/>
                          <a:gd name="connsiteY0" fmla="*/ 24930 h 730601"/>
                          <a:gd name="connsiteX1" fmla="*/ 22023 w 501797"/>
                          <a:gd name="connsiteY1" fmla="*/ 135134 h 730601"/>
                          <a:gd name="connsiteX2" fmla="*/ 64791 w 501797"/>
                          <a:gd name="connsiteY2" fmla="*/ 631863 h 730601"/>
                          <a:gd name="connsiteX3" fmla="*/ 140419 w 501797"/>
                          <a:gd name="connsiteY3" fmla="*/ 730542 h 730601"/>
                          <a:gd name="connsiteX4" fmla="*/ 327966 w 501797"/>
                          <a:gd name="connsiteY4" fmla="*/ 439363 h 730601"/>
                          <a:gd name="connsiteX5" fmla="*/ 385497 w 501797"/>
                          <a:gd name="connsiteY5" fmla="*/ 245243 h 730601"/>
                          <a:gd name="connsiteX6" fmla="*/ 439790 w 501797"/>
                          <a:gd name="connsiteY6" fmla="*/ 210667 h 730601"/>
                          <a:gd name="connsiteX7" fmla="*/ 452934 w 501797"/>
                          <a:gd name="connsiteY7" fmla="*/ 176092 h 730601"/>
                          <a:gd name="connsiteX8" fmla="*/ 475985 w 501797"/>
                          <a:gd name="connsiteY8" fmla="*/ 194189 h 730601"/>
                          <a:gd name="connsiteX9" fmla="*/ 500655 w 501797"/>
                          <a:gd name="connsiteY9" fmla="*/ 123418 h 730601"/>
                          <a:gd name="connsiteX10" fmla="*/ 436456 w 501797"/>
                          <a:gd name="connsiteY10" fmla="*/ 74079 h 730601"/>
                          <a:gd name="connsiteX11" fmla="*/ 464460 w 501797"/>
                          <a:gd name="connsiteY11" fmla="*/ 34645 h 730601"/>
                          <a:gd name="connsiteX12" fmla="*/ 500655 w 501797"/>
                          <a:gd name="connsiteY12" fmla="*/ 1784 h 730601"/>
                          <a:gd name="connsiteX13" fmla="*/ 438171 w 501797"/>
                          <a:gd name="connsiteY13" fmla="*/ 26454 h 730601"/>
                          <a:gd name="connsiteX14" fmla="*/ 377306 w 501797"/>
                          <a:gd name="connsiteY14" fmla="*/ 126752 h 730601"/>
                          <a:gd name="connsiteX15" fmla="*/ 323490 w 501797"/>
                          <a:gd name="connsiteY15" fmla="*/ 241147 h 730601"/>
                          <a:gd name="connsiteX16" fmla="*/ 286437 w 501797"/>
                          <a:gd name="connsiteY16" fmla="*/ 305346 h 730601"/>
                          <a:gd name="connsiteX17" fmla="*/ 206237 w 501797"/>
                          <a:gd name="connsiteY17" fmla="*/ 417836 h 730601"/>
                          <a:gd name="connsiteX18" fmla="*/ 202903 w 501797"/>
                          <a:gd name="connsiteY18" fmla="*/ 207238 h 73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1797" h="730601">
                            <a:moveTo>
                              <a:pt x="174995" y="24930"/>
                            </a:moveTo>
                            <a:cubicBezTo>
                              <a:pt x="174995" y="24930"/>
                              <a:pt x="86127" y="72650"/>
                              <a:pt x="22023" y="135134"/>
                            </a:cubicBezTo>
                            <a:cubicBezTo>
                              <a:pt x="-42175" y="197618"/>
                              <a:pt x="53265" y="584238"/>
                              <a:pt x="64791" y="631863"/>
                            </a:cubicBezTo>
                            <a:cubicBezTo>
                              <a:pt x="81459" y="700824"/>
                              <a:pt x="105939" y="732161"/>
                              <a:pt x="140419" y="730542"/>
                            </a:cubicBezTo>
                            <a:cubicBezTo>
                              <a:pt x="174900" y="728923"/>
                              <a:pt x="291771" y="526612"/>
                              <a:pt x="327966" y="439363"/>
                            </a:cubicBezTo>
                            <a:cubicBezTo>
                              <a:pt x="364161" y="352209"/>
                              <a:pt x="385497" y="245243"/>
                              <a:pt x="385497" y="245243"/>
                            </a:cubicBezTo>
                            <a:cubicBezTo>
                              <a:pt x="385497" y="245243"/>
                              <a:pt x="431598" y="227146"/>
                              <a:pt x="439790" y="210667"/>
                            </a:cubicBezTo>
                            <a:cubicBezTo>
                              <a:pt x="447981" y="194189"/>
                              <a:pt x="452934" y="176092"/>
                              <a:pt x="452934" y="176092"/>
                            </a:cubicBezTo>
                            <a:cubicBezTo>
                              <a:pt x="452934" y="176092"/>
                              <a:pt x="461126" y="200761"/>
                              <a:pt x="475985" y="194189"/>
                            </a:cubicBezTo>
                            <a:cubicBezTo>
                              <a:pt x="490749" y="187617"/>
                              <a:pt x="497416" y="149803"/>
                              <a:pt x="500655" y="123418"/>
                            </a:cubicBezTo>
                            <a:cubicBezTo>
                              <a:pt x="503988" y="97129"/>
                              <a:pt x="436456" y="74079"/>
                              <a:pt x="436456" y="74079"/>
                            </a:cubicBezTo>
                            <a:cubicBezTo>
                              <a:pt x="436456" y="74079"/>
                              <a:pt x="444648" y="39503"/>
                              <a:pt x="464460" y="34645"/>
                            </a:cubicBezTo>
                            <a:cubicBezTo>
                              <a:pt x="484176" y="29692"/>
                              <a:pt x="507227" y="11595"/>
                              <a:pt x="500655" y="1784"/>
                            </a:cubicBezTo>
                            <a:cubicBezTo>
                              <a:pt x="494082" y="-8122"/>
                              <a:pt x="438171" y="26454"/>
                              <a:pt x="438171" y="26454"/>
                            </a:cubicBezTo>
                            <a:cubicBezTo>
                              <a:pt x="438171" y="26454"/>
                              <a:pt x="393784" y="95510"/>
                              <a:pt x="377306" y="126752"/>
                            </a:cubicBezTo>
                            <a:cubicBezTo>
                              <a:pt x="366543" y="147231"/>
                              <a:pt x="340349" y="204190"/>
                              <a:pt x="323490" y="241147"/>
                            </a:cubicBezTo>
                            <a:cubicBezTo>
                              <a:pt x="313203" y="263722"/>
                              <a:pt x="300820" y="285153"/>
                              <a:pt x="286437" y="305346"/>
                            </a:cubicBezTo>
                            <a:lnTo>
                              <a:pt x="206237" y="417836"/>
                            </a:lnTo>
                            <a:cubicBezTo>
                              <a:pt x="206237" y="417836"/>
                              <a:pt x="202903" y="215525"/>
                              <a:pt x="202903" y="207238"/>
                            </a:cubicBezTo>
                          </a:path>
                        </a:pathLst>
                      </a:custGeom>
                      <a:solidFill>
                        <a:srgbClr val="FFC000"/>
                      </a:solidFill>
                      <a:ln w="9525" cap="rnd">
                        <a:solidFill>
                          <a:srgbClr val="263238"/>
                        </a:solidFill>
                        <a:prstDash val="solid"/>
                        <a:round/>
                      </a:ln>
                    </p:spPr>
                    <p:txBody>
                      <a:bodyPr rtlCol="0" anchor="ctr"/>
                      <a:lstStyle/>
                      <a:p>
                        <a:endParaRPr lang="fr-FR"/>
                      </a:p>
                    </p:txBody>
                  </p:sp>
                  <p:sp>
                    <p:nvSpPr>
                      <p:cNvPr id="108" name="Forme libre 87">
                        <a:extLst>
                          <a:ext uri="{FF2B5EF4-FFF2-40B4-BE49-F238E27FC236}">
                            <a16:creationId xmlns:a16="http://schemas.microsoft.com/office/drawing/2014/main" id="{BF63CCB0-F3FC-456B-62BE-21D4C4D703AD}"/>
                          </a:ext>
                        </a:extLst>
                      </p:cNvPr>
                      <p:cNvSpPr/>
                      <p:nvPr/>
                    </p:nvSpPr>
                    <p:spPr>
                      <a:xfrm>
                        <a:off x="3546474" y="4420647"/>
                        <a:ext cx="28289" cy="70675"/>
                      </a:xfrm>
                      <a:custGeom>
                        <a:avLst/>
                        <a:gdLst>
                          <a:gd name="connsiteX0" fmla="*/ 0 w 28289"/>
                          <a:gd name="connsiteY0" fmla="*/ 70675 h 70675"/>
                          <a:gd name="connsiteX1" fmla="*/ 28289 w 28289"/>
                          <a:gd name="connsiteY1" fmla="*/ 0 h 70675"/>
                        </a:gdLst>
                        <a:ahLst/>
                        <a:cxnLst>
                          <a:cxn ang="0">
                            <a:pos x="connsiteX0" y="connsiteY0"/>
                          </a:cxn>
                          <a:cxn ang="0">
                            <a:pos x="connsiteX1" y="connsiteY1"/>
                          </a:cxn>
                        </a:cxnLst>
                        <a:rect l="l" t="t" r="r" b="b"/>
                        <a:pathLst>
                          <a:path w="28289" h="70675">
                            <a:moveTo>
                              <a:pt x="0" y="70675"/>
                            </a:moveTo>
                            <a:lnTo>
                              <a:pt x="28289" y="0"/>
                            </a:lnTo>
                          </a:path>
                        </a:pathLst>
                      </a:custGeom>
                      <a:ln w="9525" cap="rnd">
                        <a:solidFill>
                          <a:srgbClr val="263238"/>
                        </a:solidFill>
                        <a:prstDash val="solid"/>
                        <a:round/>
                      </a:ln>
                    </p:spPr>
                    <p:txBody>
                      <a:bodyPr rtlCol="0" anchor="ctr"/>
                      <a:lstStyle/>
                      <a:p>
                        <a:endParaRPr lang="fr-FR"/>
                      </a:p>
                    </p:txBody>
                  </p:sp>
                </p:grpSp>
                <p:sp>
                  <p:nvSpPr>
                    <p:cNvPr id="106" name="Forme libre 88">
                      <a:extLst>
                        <a:ext uri="{FF2B5EF4-FFF2-40B4-BE49-F238E27FC236}">
                          <a16:creationId xmlns:a16="http://schemas.microsoft.com/office/drawing/2014/main" id="{72548EFA-F15A-DE49-A2B7-D0A9C3E30BD2}"/>
                        </a:ext>
                      </a:extLst>
                    </p:cNvPr>
                    <p:cNvSpPr/>
                    <p:nvPr/>
                  </p:nvSpPr>
                  <p:spPr>
                    <a:xfrm>
                      <a:off x="3419220" y="4640008"/>
                      <a:ext cx="127825" cy="127158"/>
                    </a:xfrm>
                    <a:custGeom>
                      <a:avLst/>
                      <a:gdLst>
                        <a:gd name="connsiteX0" fmla="*/ 22955 w 127825"/>
                        <a:gd name="connsiteY0" fmla="*/ 127159 h 127158"/>
                        <a:gd name="connsiteX1" fmla="*/ 127825 w 127825"/>
                        <a:gd name="connsiteY1" fmla="*/ 0 h 127158"/>
                        <a:gd name="connsiteX2" fmla="*/ 0 w 127825"/>
                        <a:gd name="connsiteY2" fmla="*/ 95345 h 127158"/>
                      </a:gdLst>
                      <a:ahLst/>
                      <a:cxnLst>
                        <a:cxn ang="0">
                          <a:pos x="connsiteX0" y="connsiteY0"/>
                        </a:cxn>
                        <a:cxn ang="0">
                          <a:pos x="connsiteX1" y="connsiteY1"/>
                        </a:cxn>
                        <a:cxn ang="0">
                          <a:pos x="connsiteX2" y="connsiteY2"/>
                        </a:cxn>
                      </a:cxnLst>
                      <a:rect l="l" t="t" r="r" b="b"/>
                      <a:pathLst>
                        <a:path w="127825" h="127158">
                          <a:moveTo>
                            <a:pt x="22955" y="127159"/>
                          </a:moveTo>
                          <a:cubicBezTo>
                            <a:pt x="22955" y="107728"/>
                            <a:pt x="127825" y="0"/>
                            <a:pt x="127825" y="0"/>
                          </a:cubicBezTo>
                          <a:cubicBezTo>
                            <a:pt x="127825" y="0"/>
                            <a:pt x="12383" y="74104"/>
                            <a:pt x="0" y="95345"/>
                          </a:cubicBezTo>
                        </a:path>
                      </a:pathLst>
                    </a:custGeom>
                    <a:noFill/>
                    <a:ln w="9525" cap="rnd">
                      <a:solidFill>
                        <a:srgbClr val="263238"/>
                      </a:solidFill>
                      <a:prstDash val="solid"/>
                      <a:round/>
                    </a:ln>
                  </p:spPr>
                  <p:txBody>
                    <a:bodyPr rtlCol="0" anchor="ctr"/>
                    <a:lstStyle/>
                    <a:p>
                      <a:endParaRPr lang="fr-FR"/>
                    </a:p>
                  </p:txBody>
                </p:sp>
              </p:grpSp>
              <p:sp>
                <p:nvSpPr>
                  <p:cNvPr id="102" name="Forme libre 89">
                    <a:extLst>
                      <a:ext uri="{FF2B5EF4-FFF2-40B4-BE49-F238E27FC236}">
                        <a16:creationId xmlns:a16="http://schemas.microsoft.com/office/drawing/2014/main" id="{AB916D51-7434-F01E-07CB-E433F1A2800E}"/>
                      </a:ext>
                    </a:extLst>
                  </p:cNvPr>
                  <p:cNvSpPr/>
                  <p:nvPr/>
                </p:nvSpPr>
                <p:spPr>
                  <a:xfrm>
                    <a:off x="3668585" y="4221537"/>
                    <a:ext cx="173936" cy="262450"/>
                  </a:xfrm>
                  <a:custGeom>
                    <a:avLst/>
                    <a:gdLst>
                      <a:gd name="connsiteX0" fmla="*/ 112014 w 173936"/>
                      <a:gd name="connsiteY0" fmla="*/ 211206 h 262450"/>
                      <a:gd name="connsiteX1" fmla="*/ 125158 w 173936"/>
                      <a:gd name="connsiteY1" fmla="*/ 176631 h 262450"/>
                      <a:gd name="connsiteX2" fmla="*/ 148209 w 173936"/>
                      <a:gd name="connsiteY2" fmla="*/ 194728 h 262450"/>
                      <a:gd name="connsiteX3" fmla="*/ 172879 w 173936"/>
                      <a:gd name="connsiteY3" fmla="*/ 123957 h 262450"/>
                      <a:gd name="connsiteX4" fmla="*/ 113633 w 173936"/>
                      <a:gd name="connsiteY4" fmla="*/ 72998 h 262450"/>
                      <a:gd name="connsiteX5" fmla="*/ 136684 w 173936"/>
                      <a:gd name="connsiteY5" fmla="*/ 35184 h 262450"/>
                      <a:gd name="connsiteX6" fmla="*/ 172879 w 173936"/>
                      <a:gd name="connsiteY6" fmla="*/ 2323 h 262450"/>
                      <a:gd name="connsiteX7" fmla="*/ 132969 w 173936"/>
                      <a:gd name="connsiteY7" fmla="*/ 8133 h 262450"/>
                      <a:gd name="connsiteX8" fmla="*/ 99441 w 173936"/>
                      <a:gd name="connsiteY8" fmla="*/ 36518 h 262450"/>
                      <a:gd name="connsiteX9" fmla="*/ 49530 w 173936"/>
                      <a:gd name="connsiteY9" fmla="*/ 127291 h 262450"/>
                      <a:gd name="connsiteX10" fmla="*/ 0 w 173936"/>
                      <a:gd name="connsiteY10" fmla="*/ 232161 h 262450"/>
                      <a:gd name="connsiteX11" fmla="*/ 54102 w 173936"/>
                      <a:gd name="connsiteY11" fmla="*/ 262451 h 262450"/>
                      <a:gd name="connsiteX12" fmla="*/ 57721 w 173936"/>
                      <a:gd name="connsiteY12" fmla="*/ 245687 h 262450"/>
                      <a:gd name="connsiteX13" fmla="*/ 112014 w 173936"/>
                      <a:gd name="connsiteY13" fmla="*/ 211206 h 26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936" h="262450">
                        <a:moveTo>
                          <a:pt x="112014" y="211206"/>
                        </a:moveTo>
                        <a:cubicBezTo>
                          <a:pt x="120205" y="194728"/>
                          <a:pt x="125158" y="176631"/>
                          <a:pt x="125158" y="176631"/>
                        </a:cubicBezTo>
                        <a:cubicBezTo>
                          <a:pt x="125158" y="176631"/>
                          <a:pt x="133350" y="201300"/>
                          <a:pt x="148209" y="194728"/>
                        </a:cubicBezTo>
                        <a:cubicBezTo>
                          <a:pt x="162973" y="188156"/>
                          <a:pt x="169640" y="150342"/>
                          <a:pt x="172879" y="123957"/>
                        </a:cubicBezTo>
                        <a:cubicBezTo>
                          <a:pt x="176213" y="97668"/>
                          <a:pt x="113633" y="72998"/>
                          <a:pt x="113633" y="72998"/>
                        </a:cubicBezTo>
                        <a:cubicBezTo>
                          <a:pt x="113633" y="72998"/>
                          <a:pt x="123539" y="43376"/>
                          <a:pt x="136684" y="35184"/>
                        </a:cubicBezTo>
                        <a:cubicBezTo>
                          <a:pt x="153924" y="24421"/>
                          <a:pt x="179451" y="12134"/>
                          <a:pt x="172879" y="2323"/>
                        </a:cubicBezTo>
                        <a:cubicBezTo>
                          <a:pt x="169164" y="-3297"/>
                          <a:pt x="149352" y="2323"/>
                          <a:pt x="132969" y="8133"/>
                        </a:cubicBezTo>
                        <a:cubicBezTo>
                          <a:pt x="118681" y="13277"/>
                          <a:pt x="106870" y="23373"/>
                          <a:pt x="99441" y="36518"/>
                        </a:cubicBezTo>
                        <a:cubicBezTo>
                          <a:pt x="85249" y="61950"/>
                          <a:pt x="60769" y="105860"/>
                          <a:pt x="49530" y="127291"/>
                        </a:cubicBezTo>
                        <a:cubicBezTo>
                          <a:pt x="39624" y="146055"/>
                          <a:pt x="16764" y="195585"/>
                          <a:pt x="0" y="232161"/>
                        </a:cubicBezTo>
                        <a:cubicBezTo>
                          <a:pt x="7239" y="244734"/>
                          <a:pt x="22479" y="259784"/>
                          <a:pt x="54102" y="262451"/>
                        </a:cubicBezTo>
                        <a:cubicBezTo>
                          <a:pt x="56483" y="251878"/>
                          <a:pt x="57721" y="245687"/>
                          <a:pt x="57721" y="245687"/>
                        </a:cubicBezTo>
                        <a:cubicBezTo>
                          <a:pt x="57721" y="245687"/>
                          <a:pt x="103822" y="227589"/>
                          <a:pt x="112014" y="211206"/>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03" name="Forme libre 90">
                    <a:extLst>
                      <a:ext uri="{FF2B5EF4-FFF2-40B4-BE49-F238E27FC236}">
                        <a16:creationId xmlns:a16="http://schemas.microsoft.com/office/drawing/2014/main" id="{FBE58D00-8B23-4247-2ACD-7EC408D4F066}"/>
                      </a:ext>
                    </a:extLst>
                  </p:cNvPr>
                  <p:cNvSpPr/>
                  <p:nvPr/>
                </p:nvSpPr>
                <p:spPr>
                  <a:xfrm>
                    <a:off x="3778979" y="4353781"/>
                    <a:ext cx="55530" cy="37814"/>
                  </a:xfrm>
                  <a:custGeom>
                    <a:avLst/>
                    <a:gdLst>
                      <a:gd name="connsiteX0" fmla="*/ 0 w 55530"/>
                      <a:gd name="connsiteY0" fmla="*/ 0 h 37814"/>
                      <a:gd name="connsiteX1" fmla="*/ 49339 w 55530"/>
                      <a:gd name="connsiteY1" fmla="*/ 23050 h 37814"/>
                      <a:gd name="connsiteX2" fmla="*/ 54292 w 55530"/>
                      <a:gd name="connsiteY2" fmla="*/ 37814 h 37814"/>
                    </a:gdLst>
                    <a:ahLst/>
                    <a:cxnLst>
                      <a:cxn ang="0">
                        <a:pos x="connsiteX0" y="connsiteY0"/>
                      </a:cxn>
                      <a:cxn ang="0">
                        <a:pos x="connsiteX1" y="connsiteY1"/>
                      </a:cxn>
                      <a:cxn ang="0">
                        <a:pos x="connsiteX2" y="connsiteY2"/>
                      </a:cxn>
                    </a:cxnLst>
                    <a:rect l="l" t="t" r="r" b="b"/>
                    <a:pathLst>
                      <a:path w="55530" h="37814">
                        <a:moveTo>
                          <a:pt x="0" y="0"/>
                        </a:moveTo>
                        <a:cubicBezTo>
                          <a:pt x="0" y="0"/>
                          <a:pt x="39433" y="16478"/>
                          <a:pt x="49339" y="23050"/>
                        </a:cubicBezTo>
                        <a:cubicBezTo>
                          <a:pt x="59246" y="29623"/>
                          <a:pt x="54292" y="37814"/>
                          <a:pt x="54292" y="37814"/>
                        </a:cubicBezTo>
                      </a:path>
                    </a:pathLst>
                  </a:custGeom>
                  <a:solidFill>
                    <a:srgbClr val="FFFFFF"/>
                  </a:solidFill>
                  <a:ln w="9525" cap="rnd">
                    <a:solidFill>
                      <a:srgbClr val="263238"/>
                    </a:solidFill>
                    <a:prstDash val="solid"/>
                    <a:round/>
                  </a:ln>
                </p:spPr>
                <p:txBody>
                  <a:bodyPr rtlCol="0" anchor="ctr"/>
                  <a:lstStyle/>
                  <a:p>
                    <a:endParaRPr lang="fr-FR"/>
                  </a:p>
                </p:txBody>
              </p:sp>
              <p:sp>
                <p:nvSpPr>
                  <p:cNvPr id="104" name="Forme libre 91">
                    <a:extLst>
                      <a:ext uri="{FF2B5EF4-FFF2-40B4-BE49-F238E27FC236}">
                        <a16:creationId xmlns:a16="http://schemas.microsoft.com/office/drawing/2014/main" id="{F006ACB9-A84D-AD04-CAD7-716029695A87}"/>
                      </a:ext>
                    </a:extLst>
                  </p:cNvPr>
                  <p:cNvSpPr/>
                  <p:nvPr/>
                </p:nvSpPr>
                <p:spPr>
                  <a:xfrm>
                    <a:off x="3775741" y="4322539"/>
                    <a:ext cx="64198" cy="34575"/>
                  </a:xfrm>
                  <a:custGeom>
                    <a:avLst/>
                    <a:gdLst>
                      <a:gd name="connsiteX0" fmla="*/ 0 w 64198"/>
                      <a:gd name="connsiteY0" fmla="*/ 0 h 34575"/>
                      <a:gd name="connsiteX1" fmla="*/ 64198 w 64198"/>
                      <a:gd name="connsiteY1" fmla="*/ 34576 h 34575"/>
                    </a:gdLst>
                    <a:ahLst/>
                    <a:cxnLst>
                      <a:cxn ang="0">
                        <a:pos x="connsiteX0" y="connsiteY0"/>
                      </a:cxn>
                      <a:cxn ang="0">
                        <a:pos x="connsiteX1" y="connsiteY1"/>
                      </a:cxn>
                    </a:cxnLst>
                    <a:rect l="l" t="t" r="r" b="b"/>
                    <a:pathLst>
                      <a:path w="64198" h="34575">
                        <a:moveTo>
                          <a:pt x="0" y="0"/>
                        </a:moveTo>
                        <a:cubicBezTo>
                          <a:pt x="0" y="0"/>
                          <a:pt x="55912" y="26289"/>
                          <a:pt x="64198" y="34576"/>
                        </a:cubicBezTo>
                      </a:path>
                    </a:pathLst>
                  </a:custGeom>
                  <a:solidFill>
                    <a:srgbClr val="FFFFFF"/>
                  </a:solidFill>
                  <a:ln w="9525" cap="rnd">
                    <a:solidFill>
                      <a:srgbClr val="263238"/>
                    </a:solidFill>
                    <a:prstDash val="solid"/>
                    <a:round/>
                  </a:ln>
                </p:spPr>
                <p:txBody>
                  <a:bodyPr rtlCol="0" anchor="ctr"/>
                  <a:lstStyle/>
                  <a:p>
                    <a:endParaRPr lang="fr-FR"/>
                  </a:p>
                </p:txBody>
              </p:sp>
            </p:grpSp>
          </p:grpSp>
        </p:grpSp>
      </p:grpSp>
      <p:sp>
        <p:nvSpPr>
          <p:cNvPr id="144" name="Rectangle 143">
            <a:extLst>
              <a:ext uri="{FF2B5EF4-FFF2-40B4-BE49-F238E27FC236}">
                <a16:creationId xmlns:a16="http://schemas.microsoft.com/office/drawing/2014/main" id="{664725B0-85A3-37A4-DB12-BDC9D1533996}"/>
              </a:ext>
            </a:extLst>
          </p:cNvPr>
          <p:cNvSpPr/>
          <p:nvPr/>
        </p:nvSpPr>
        <p:spPr>
          <a:xfrm>
            <a:off x="7084875" y="6388014"/>
            <a:ext cx="318837" cy="1963662"/>
          </a:xfrm>
          <a:prstGeom prst="rect">
            <a:avLst/>
          </a:prstGeom>
          <a:solidFill>
            <a:srgbClr val="ABDDDB"/>
          </a:solidFill>
          <a:ln>
            <a:solidFill>
              <a:srgbClr val="ABDDDB"/>
            </a:solid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algn="ctr"/>
            <a:r>
              <a:rPr lang="fr-FR" sz="800" b="1" dirty="0"/>
              <a:t>PENDANT la formation  </a:t>
            </a:r>
          </a:p>
        </p:txBody>
      </p:sp>
      <p:sp>
        <p:nvSpPr>
          <p:cNvPr id="171" name="TextBox 2">
            <a:extLst>
              <a:ext uri="{FF2B5EF4-FFF2-40B4-BE49-F238E27FC236}">
                <a16:creationId xmlns:a16="http://schemas.microsoft.com/office/drawing/2014/main" id="{ED3EDE8D-C557-1E86-382E-0D52F9D25085}"/>
              </a:ext>
            </a:extLst>
          </p:cNvPr>
          <p:cNvSpPr txBox="1"/>
          <p:nvPr/>
        </p:nvSpPr>
        <p:spPr>
          <a:xfrm>
            <a:off x="4657201" y="1797003"/>
            <a:ext cx="1553172" cy="203389"/>
          </a:xfrm>
          <a:prstGeom prst="roundRect">
            <a:avLst>
              <a:gd name="adj" fmla="val 7669"/>
            </a:avLst>
          </a:prstGeom>
          <a:solidFill>
            <a:schemeClr val="tx2"/>
          </a:solidFill>
          <a:ln>
            <a:no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dirty="0">
                <a:solidFill>
                  <a:schemeClr val="bg1"/>
                </a:solidFill>
              </a:rPr>
              <a:t>TIERS ACCOMPAGNATEUR</a:t>
            </a:r>
          </a:p>
        </p:txBody>
      </p:sp>
      <p:grpSp>
        <p:nvGrpSpPr>
          <p:cNvPr id="181" name="Groupe 180">
            <a:extLst>
              <a:ext uri="{FF2B5EF4-FFF2-40B4-BE49-F238E27FC236}">
                <a16:creationId xmlns:a16="http://schemas.microsoft.com/office/drawing/2014/main" id="{DDA28AF6-3262-5BB7-AC33-5D273DC1D312}"/>
              </a:ext>
            </a:extLst>
          </p:cNvPr>
          <p:cNvGrpSpPr/>
          <p:nvPr/>
        </p:nvGrpSpPr>
        <p:grpSpPr>
          <a:xfrm>
            <a:off x="4504850" y="1811126"/>
            <a:ext cx="238378" cy="238380"/>
            <a:chOff x="-2561970" y="5613309"/>
            <a:chExt cx="3491774" cy="3491808"/>
          </a:xfrm>
        </p:grpSpPr>
        <p:grpSp>
          <p:nvGrpSpPr>
            <p:cNvPr id="187" name="Graphique 137">
              <a:extLst>
                <a:ext uri="{FF2B5EF4-FFF2-40B4-BE49-F238E27FC236}">
                  <a16:creationId xmlns:a16="http://schemas.microsoft.com/office/drawing/2014/main" id="{08B8C916-D136-41E1-D762-4A4313C46208}"/>
                </a:ext>
              </a:extLst>
            </p:cNvPr>
            <p:cNvGrpSpPr/>
            <p:nvPr/>
          </p:nvGrpSpPr>
          <p:grpSpPr>
            <a:xfrm>
              <a:off x="-2116522" y="5890729"/>
              <a:ext cx="2121406" cy="2121407"/>
              <a:chOff x="-2116524" y="5890732"/>
              <a:chExt cx="2121408" cy="2121408"/>
            </a:xfrm>
          </p:grpSpPr>
          <p:sp>
            <p:nvSpPr>
              <p:cNvPr id="194" name="Forme libre 318">
                <a:extLst>
                  <a:ext uri="{FF2B5EF4-FFF2-40B4-BE49-F238E27FC236}">
                    <a16:creationId xmlns:a16="http://schemas.microsoft.com/office/drawing/2014/main" id="{693E5FDC-F037-68B7-5180-3E99898168A9}"/>
                  </a:ext>
                </a:extLst>
              </p:cNvPr>
              <p:cNvSpPr/>
              <p:nvPr/>
            </p:nvSpPr>
            <p:spPr>
              <a:xfrm>
                <a:off x="-2116524" y="5890732"/>
                <a:ext cx="2121408" cy="2121408"/>
              </a:xfrm>
              <a:custGeom>
                <a:avLst/>
                <a:gdLst>
                  <a:gd name="connsiteX0" fmla="*/ 2121408 w 2121408"/>
                  <a:gd name="connsiteY0" fmla="*/ 1060704 h 2121408"/>
                  <a:gd name="connsiteX1" fmla="*/ 1060704 w 2121408"/>
                  <a:gd name="connsiteY1" fmla="*/ 2121408 h 2121408"/>
                  <a:gd name="connsiteX2" fmla="*/ 0 w 2121408"/>
                  <a:gd name="connsiteY2" fmla="*/ 1060704 h 2121408"/>
                  <a:gd name="connsiteX3" fmla="*/ 1060704 w 2121408"/>
                  <a:gd name="connsiteY3" fmla="*/ 0 h 2121408"/>
                  <a:gd name="connsiteX4" fmla="*/ 2121408 w 2121408"/>
                  <a:gd name="connsiteY4" fmla="*/ 1060704 h 212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408" h="2121408">
                    <a:moveTo>
                      <a:pt x="2121408" y="1060704"/>
                    </a:moveTo>
                    <a:cubicBezTo>
                      <a:pt x="2121408" y="1646515"/>
                      <a:pt x="1646515" y="2121408"/>
                      <a:pt x="1060704" y="2121408"/>
                    </a:cubicBezTo>
                    <a:cubicBezTo>
                      <a:pt x="474893" y="2121408"/>
                      <a:pt x="0" y="1646514"/>
                      <a:pt x="0" y="1060704"/>
                    </a:cubicBezTo>
                    <a:cubicBezTo>
                      <a:pt x="0" y="474893"/>
                      <a:pt x="474893" y="0"/>
                      <a:pt x="1060704" y="0"/>
                    </a:cubicBezTo>
                    <a:cubicBezTo>
                      <a:pt x="1646515" y="0"/>
                      <a:pt x="2121408" y="474893"/>
                      <a:pt x="2121408" y="1060704"/>
                    </a:cubicBezTo>
                    <a:close/>
                  </a:path>
                </a:pathLst>
              </a:custGeom>
              <a:solidFill>
                <a:schemeClr val="accent1"/>
              </a:solidFill>
              <a:ln w="9525" cap="flat">
                <a:noFill/>
                <a:prstDash val="solid"/>
                <a:miter/>
              </a:ln>
            </p:spPr>
            <p:txBody>
              <a:bodyPr rtlCol="0" anchor="ctr"/>
              <a:lstStyle/>
              <a:p>
                <a:endParaRPr lang="fr-FR"/>
              </a:p>
            </p:txBody>
          </p:sp>
          <p:grpSp>
            <p:nvGrpSpPr>
              <p:cNvPr id="195" name="Graphique 137">
                <a:extLst>
                  <a:ext uri="{FF2B5EF4-FFF2-40B4-BE49-F238E27FC236}">
                    <a16:creationId xmlns:a16="http://schemas.microsoft.com/office/drawing/2014/main" id="{C843ABE6-CBE5-7F6C-0491-920EB6E4BA5A}"/>
                  </a:ext>
                </a:extLst>
              </p:cNvPr>
              <p:cNvGrpSpPr/>
              <p:nvPr/>
            </p:nvGrpSpPr>
            <p:grpSpPr>
              <a:xfrm>
                <a:off x="-1763699" y="6278495"/>
                <a:ext cx="1409665" cy="1733625"/>
                <a:chOff x="-1763699" y="6278495"/>
                <a:chExt cx="1409665" cy="1733625"/>
              </a:xfrm>
            </p:grpSpPr>
            <p:grpSp>
              <p:nvGrpSpPr>
                <p:cNvPr id="196" name="Graphique 137">
                  <a:extLst>
                    <a:ext uri="{FF2B5EF4-FFF2-40B4-BE49-F238E27FC236}">
                      <a16:creationId xmlns:a16="http://schemas.microsoft.com/office/drawing/2014/main" id="{1CE26736-4D93-7479-3D78-B8BCF8186477}"/>
                    </a:ext>
                  </a:extLst>
                </p:cNvPr>
                <p:cNvGrpSpPr/>
                <p:nvPr/>
              </p:nvGrpSpPr>
              <p:grpSpPr>
                <a:xfrm>
                  <a:off x="-1763699" y="7148803"/>
                  <a:ext cx="1409665" cy="863317"/>
                  <a:chOff x="-1763699" y="7148803"/>
                  <a:chExt cx="1409665" cy="863317"/>
                </a:xfrm>
              </p:grpSpPr>
              <p:sp>
                <p:nvSpPr>
                  <p:cNvPr id="200" name="Forme libre 324">
                    <a:extLst>
                      <a:ext uri="{FF2B5EF4-FFF2-40B4-BE49-F238E27FC236}">
                        <a16:creationId xmlns:a16="http://schemas.microsoft.com/office/drawing/2014/main" id="{9BB7393F-5358-FBB0-98F9-27ABB63EABE7}"/>
                      </a:ext>
                    </a:extLst>
                  </p:cNvPr>
                  <p:cNvSpPr/>
                  <p:nvPr/>
                </p:nvSpPr>
                <p:spPr>
                  <a:xfrm>
                    <a:off x="-1302575" y="7148803"/>
                    <a:ext cx="481016" cy="534062"/>
                  </a:xfrm>
                  <a:custGeom>
                    <a:avLst/>
                    <a:gdLst>
                      <a:gd name="connsiteX0" fmla="*/ 473803 w 481016"/>
                      <a:gd name="connsiteY0" fmla="*/ 297485 h 534062"/>
                      <a:gd name="connsiteX1" fmla="*/ 426940 w 481016"/>
                      <a:gd name="connsiteY1" fmla="*/ 244640 h 534062"/>
                      <a:gd name="connsiteX2" fmla="*/ 425911 w 481016"/>
                      <a:gd name="connsiteY2" fmla="*/ 0 h 534062"/>
                      <a:gd name="connsiteX3" fmla="*/ 52131 w 481016"/>
                      <a:gd name="connsiteY3" fmla="*/ 1572 h 534062"/>
                      <a:gd name="connsiteX4" fmla="*/ 53160 w 481016"/>
                      <a:gd name="connsiteY4" fmla="*/ 246212 h 534062"/>
                      <a:gd name="connsiteX5" fmla="*/ 6744 w 481016"/>
                      <a:gd name="connsiteY5" fmla="*/ 299447 h 534062"/>
                      <a:gd name="connsiteX6" fmla="*/ 241269 w 481016"/>
                      <a:gd name="connsiteY6" fmla="*/ 534057 h 534062"/>
                      <a:gd name="connsiteX7" fmla="*/ 473803 w 481016"/>
                      <a:gd name="connsiteY7" fmla="*/ 297485 h 534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1016" h="534062">
                        <a:moveTo>
                          <a:pt x="473803" y="297485"/>
                        </a:moveTo>
                        <a:cubicBezTo>
                          <a:pt x="447123" y="294132"/>
                          <a:pt x="427054" y="271529"/>
                          <a:pt x="426940" y="244640"/>
                        </a:cubicBezTo>
                        <a:lnTo>
                          <a:pt x="425911" y="0"/>
                        </a:lnTo>
                        <a:lnTo>
                          <a:pt x="52131" y="1572"/>
                        </a:lnTo>
                        <a:lnTo>
                          <a:pt x="53160" y="246212"/>
                        </a:lnTo>
                        <a:cubicBezTo>
                          <a:pt x="53274" y="273101"/>
                          <a:pt x="33405" y="295875"/>
                          <a:pt x="6744" y="299447"/>
                        </a:cubicBezTo>
                        <a:cubicBezTo>
                          <a:pt x="6744" y="299447"/>
                          <a:pt x="-62274" y="535334"/>
                          <a:pt x="241269" y="534057"/>
                        </a:cubicBezTo>
                        <a:cubicBezTo>
                          <a:pt x="544812" y="532790"/>
                          <a:pt x="473803" y="297485"/>
                          <a:pt x="473803" y="297485"/>
                        </a:cubicBezTo>
                        <a:close/>
                      </a:path>
                    </a:pathLst>
                  </a:custGeom>
                  <a:solidFill>
                    <a:srgbClr val="FFCBBE"/>
                  </a:solidFill>
                  <a:ln w="9525" cap="flat">
                    <a:noFill/>
                    <a:prstDash val="solid"/>
                    <a:miter/>
                  </a:ln>
                </p:spPr>
                <p:txBody>
                  <a:bodyPr rtlCol="0" anchor="ctr"/>
                  <a:lstStyle/>
                  <a:p>
                    <a:endParaRPr lang="fr-FR"/>
                  </a:p>
                </p:txBody>
              </p:sp>
              <p:sp>
                <p:nvSpPr>
                  <p:cNvPr id="203" name="Forme libre 325">
                    <a:extLst>
                      <a:ext uri="{FF2B5EF4-FFF2-40B4-BE49-F238E27FC236}">
                        <a16:creationId xmlns:a16="http://schemas.microsoft.com/office/drawing/2014/main" id="{5F98288D-24E2-B69D-0F3A-E5DB7BB7B3A3}"/>
                      </a:ext>
                    </a:extLst>
                  </p:cNvPr>
                  <p:cNvSpPr/>
                  <p:nvPr/>
                </p:nvSpPr>
                <p:spPr>
                  <a:xfrm>
                    <a:off x="-1763699" y="7446279"/>
                    <a:ext cx="1409665" cy="565841"/>
                  </a:xfrm>
                  <a:custGeom>
                    <a:avLst/>
                    <a:gdLst>
                      <a:gd name="connsiteX0" fmla="*/ 1261844 w 1409665"/>
                      <a:gd name="connsiteY0" fmla="*/ 71542 h 565841"/>
                      <a:gd name="connsiteX1" fmla="*/ 934936 w 1409665"/>
                      <a:gd name="connsiteY1" fmla="*/ 0 h 565841"/>
                      <a:gd name="connsiteX2" fmla="*/ 934460 w 1409665"/>
                      <a:gd name="connsiteY2" fmla="*/ 590 h 565841"/>
                      <a:gd name="connsiteX3" fmla="*/ 467878 w 1409665"/>
                      <a:gd name="connsiteY3" fmla="*/ 1962 h 565841"/>
                      <a:gd name="connsiteX4" fmla="*/ 141580 w 1409665"/>
                      <a:gd name="connsiteY4" fmla="*/ 76257 h 565841"/>
                      <a:gd name="connsiteX5" fmla="*/ 0 w 1409665"/>
                      <a:gd name="connsiteY5" fmla="*/ 295104 h 565841"/>
                      <a:gd name="connsiteX6" fmla="*/ 1409633 w 1409665"/>
                      <a:gd name="connsiteY6" fmla="*/ 300571 h 565841"/>
                      <a:gd name="connsiteX7" fmla="*/ 1261844 w 1409665"/>
                      <a:gd name="connsiteY7" fmla="*/ 71542 h 565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9665" h="565841">
                        <a:moveTo>
                          <a:pt x="1261844" y="71542"/>
                        </a:moveTo>
                        <a:cubicBezTo>
                          <a:pt x="1176204" y="33842"/>
                          <a:pt x="1014517" y="9992"/>
                          <a:pt x="934936" y="0"/>
                        </a:cubicBezTo>
                        <a:lnTo>
                          <a:pt x="934460" y="590"/>
                        </a:lnTo>
                        <a:cubicBezTo>
                          <a:pt x="815064" y="149942"/>
                          <a:pt x="588159" y="150609"/>
                          <a:pt x="467878" y="1962"/>
                        </a:cubicBezTo>
                        <a:cubicBezTo>
                          <a:pt x="388372" y="12620"/>
                          <a:pt x="226895" y="37843"/>
                          <a:pt x="141580" y="76257"/>
                        </a:cubicBezTo>
                        <a:cubicBezTo>
                          <a:pt x="52902" y="116214"/>
                          <a:pt x="1848" y="203502"/>
                          <a:pt x="0" y="295104"/>
                        </a:cubicBezTo>
                        <a:cubicBezTo>
                          <a:pt x="400088" y="654253"/>
                          <a:pt x="1007431" y="656082"/>
                          <a:pt x="1409633" y="300571"/>
                        </a:cubicBezTo>
                        <a:cubicBezTo>
                          <a:pt x="1411215" y="199177"/>
                          <a:pt x="1354884" y="112500"/>
                          <a:pt x="1261844" y="71542"/>
                        </a:cubicBezTo>
                        <a:close/>
                      </a:path>
                    </a:pathLst>
                  </a:custGeom>
                  <a:solidFill>
                    <a:schemeClr val="accent4"/>
                  </a:solidFill>
                  <a:ln w="9525" cap="flat">
                    <a:noFill/>
                    <a:prstDash val="solid"/>
                    <a:miter/>
                  </a:ln>
                </p:spPr>
                <p:txBody>
                  <a:bodyPr rtlCol="0" anchor="ctr"/>
                  <a:lstStyle/>
                  <a:p>
                    <a:endParaRPr lang="fr-FR"/>
                  </a:p>
                </p:txBody>
              </p:sp>
            </p:grpSp>
            <p:grpSp>
              <p:nvGrpSpPr>
                <p:cNvPr id="197" name="Graphique 137">
                  <a:extLst>
                    <a:ext uri="{FF2B5EF4-FFF2-40B4-BE49-F238E27FC236}">
                      <a16:creationId xmlns:a16="http://schemas.microsoft.com/office/drawing/2014/main" id="{562675DF-1F68-2289-E829-10E4BE190E59}"/>
                    </a:ext>
                  </a:extLst>
                </p:cNvPr>
                <p:cNvGrpSpPr/>
                <p:nvPr/>
              </p:nvGrpSpPr>
              <p:grpSpPr>
                <a:xfrm>
                  <a:off x="-1492408" y="6278495"/>
                  <a:ext cx="867576" cy="1014755"/>
                  <a:chOff x="-1492408" y="6278495"/>
                  <a:chExt cx="867576" cy="1014755"/>
                </a:xfrm>
              </p:grpSpPr>
              <p:sp>
                <p:nvSpPr>
                  <p:cNvPr id="198" name="Forme libre 322">
                    <a:extLst>
                      <a:ext uri="{FF2B5EF4-FFF2-40B4-BE49-F238E27FC236}">
                        <a16:creationId xmlns:a16="http://schemas.microsoft.com/office/drawing/2014/main" id="{A283DBAF-52E6-2F11-D7FC-72EF3F4C5FF6}"/>
                      </a:ext>
                    </a:extLst>
                  </p:cNvPr>
                  <p:cNvSpPr/>
                  <p:nvPr/>
                </p:nvSpPr>
                <p:spPr>
                  <a:xfrm>
                    <a:off x="-1492398" y="6278495"/>
                    <a:ext cx="867013" cy="518645"/>
                  </a:xfrm>
                  <a:custGeom>
                    <a:avLst/>
                    <a:gdLst>
                      <a:gd name="connsiteX0" fmla="*/ 720557 w 867013"/>
                      <a:gd name="connsiteY0" fmla="*/ 106785 h 518645"/>
                      <a:gd name="connsiteX1" fmla="*/ 613772 w 867013"/>
                      <a:gd name="connsiteY1" fmla="*/ 0 h 518645"/>
                      <a:gd name="connsiteX2" fmla="*/ 258528 w 867013"/>
                      <a:gd name="connsiteY2" fmla="*/ 0 h 518645"/>
                      <a:gd name="connsiteX3" fmla="*/ 0 w 867013"/>
                      <a:gd name="connsiteY3" fmla="*/ 258537 h 518645"/>
                      <a:gd name="connsiteX4" fmla="*/ 0 w 867013"/>
                      <a:gd name="connsiteY4" fmla="*/ 450942 h 518645"/>
                      <a:gd name="connsiteX5" fmla="*/ 88306 w 867013"/>
                      <a:gd name="connsiteY5" fmla="*/ 518646 h 518645"/>
                      <a:gd name="connsiteX6" fmla="*/ 778707 w 867013"/>
                      <a:gd name="connsiteY6" fmla="*/ 518646 h 518645"/>
                      <a:gd name="connsiteX7" fmla="*/ 867013 w 867013"/>
                      <a:gd name="connsiteY7" fmla="*/ 369951 h 518645"/>
                      <a:gd name="connsiteX8" fmla="*/ 867013 w 867013"/>
                      <a:gd name="connsiteY8" fmla="*/ 249650 h 518645"/>
                      <a:gd name="connsiteX9" fmla="*/ 760228 w 867013"/>
                      <a:gd name="connsiteY9" fmla="*/ 142865 h 518645"/>
                      <a:gd name="connsiteX10" fmla="*/ 756628 w 867013"/>
                      <a:gd name="connsiteY10" fmla="*/ 142865 h 518645"/>
                      <a:gd name="connsiteX11" fmla="*/ 720557 w 867013"/>
                      <a:gd name="connsiteY11" fmla="*/ 106785 h 518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67013" h="518645">
                        <a:moveTo>
                          <a:pt x="720557" y="106785"/>
                        </a:moveTo>
                        <a:cubicBezTo>
                          <a:pt x="720557" y="47806"/>
                          <a:pt x="672741" y="0"/>
                          <a:pt x="613772" y="0"/>
                        </a:cubicBezTo>
                        <a:lnTo>
                          <a:pt x="258528" y="0"/>
                        </a:lnTo>
                        <a:cubicBezTo>
                          <a:pt x="115748" y="0"/>
                          <a:pt x="0" y="115748"/>
                          <a:pt x="0" y="258537"/>
                        </a:cubicBezTo>
                        <a:lnTo>
                          <a:pt x="0" y="450942"/>
                        </a:lnTo>
                        <a:lnTo>
                          <a:pt x="88306" y="518646"/>
                        </a:lnTo>
                        <a:lnTo>
                          <a:pt x="778707" y="518646"/>
                        </a:lnTo>
                        <a:lnTo>
                          <a:pt x="867013" y="369951"/>
                        </a:lnTo>
                        <a:lnTo>
                          <a:pt x="867013" y="249650"/>
                        </a:lnTo>
                        <a:cubicBezTo>
                          <a:pt x="867013" y="190671"/>
                          <a:pt x="819207" y="142865"/>
                          <a:pt x="760228" y="142865"/>
                        </a:cubicBezTo>
                        <a:lnTo>
                          <a:pt x="756628" y="142865"/>
                        </a:lnTo>
                        <a:cubicBezTo>
                          <a:pt x="736702" y="142856"/>
                          <a:pt x="720557" y="126711"/>
                          <a:pt x="720557" y="106785"/>
                        </a:cubicBezTo>
                        <a:close/>
                      </a:path>
                    </a:pathLst>
                  </a:custGeom>
                  <a:solidFill>
                    <a:schemeClr val="accent2"/>
                  </a:solidFill>
                  <a:ln w="9525" cap="flat">
                    <a:noFill/>
                    <a:prstDash val="solid"/>
                    <a:miter/>
                  </a:ln>
                </p:spPr>
                <p:txBody>
                  <a:bodyPr rtlCol="0" anchor="ctr"/>
                  <a:lstStyle/>
                  <a:p>
                    <a:endParaRPr lang="fr-FR"/>
                  </a:p>
                </p:txBody>
              </p:sp>
              <p:sp>
                <p:nvSpPr>
                  <p:cNvPr id="199" name="Forme libre 323">
                    <a:extLst>
                      <a:ext uri="{FF2B5EF4-FFF2-40B4-BE49-F238E27FC236}">
                        <a16:creationId xmlns:a16="http://schemas.microsoft.com/office/drawing/2014/main" id="{8CCC9B70-23A7-0F5A-C717-D7A76265784D}"/>
                      </a:ext>
                    </a:extLst>
                  </p:cNvPr>
                  <p:cNvSpPr/>
                  <p:nvPr/>
                </p:nvSpPr>
                <p:spPr>
                  <a:xfrm>
                    <a:off x="-1492408" y="6631089"/>
                    <a:ext cx="867576" cy="662161"/>
                  </a:xfrm>
                  <a:custGeom>
                    <a:avLst/>
                    <a:gdLst>
                      <a:gd name="connsiteX0" fmla="*/ 867013 w 867576"/>
                      <a:gd name="connsiteY0" fmla="*/ 17347 h 662161"/>
                      <a:gd name="connsiteX1" fmla="*/ 697602 w 867576"/>
                      <a:gd name="connsiteY1" fmla="*/ 1460 h 662161"/>
                      <a:gd name="connsiteX2" fmla="*/ 492004 w 867576"/>
                      <a:gd name="connsiteY2" fmla="*/ 49170 h 662161"/>
                      <a:gd name="connsiteX3" fmla="*/ 317583 w 867576"/>
                      <a:gd name="connsiteY3" fmla="*/ 98338 h 662161"/>
                      <a:gd name="connsiteX4" fmla="*/ 0 w 867576"/>
                      <a:gd name="connsiteY4" fmla="*/ 98338 h 662161"/>
                      <a:gd name="connsiteX5" fmla="*/ 0 w 867576"/>
                      <a:gd name="connsiteY5" fmla="*/ 251748 h 662161"/>
                      <a:gd name="connsiteX6" fmla="*/ 56217 w 867576"/>
                      <a:gd name="connsiteY6" fmla="*/ 307965 h 662161"/>
                      <a:gd name="connsiteX7" fmla="*/ 74581 w 867576"/>
                      <a:gd name="connsiteY7" fmla="*/ 325043 h 662161"/>
                      <a:gd name="connsiteX8" fmla="*/ 433502 w 867576"/>
                      <a:gd name="connsiteY8" fmla="*/ 662161 h 662161"/>
                      <a:gd name="connsiteX9" fmla="*/ 792013 w 867576"/>
                      <a:gd name="connsiteY9" fmla="*/ 324529 h 662161"/>
                      <a:gd name="connsiteX10" fmla="*/ 809758 w 867576"/>
                      <a:gd name="connsiteY10" fmla="*/ 307965 h 662161"/>
                      <a:gd name="connsiteX11" fmla="*/ 810673 w 867576"/>
                      <a:gd name="connsiteY11" fmla="*/ 307965 h 662161"/>
                      <a:gd name="connsiteX12" fmla="*/ 867575 w 867576"/>
                      <a:gd name="connsiteY12" fmla="*/ 250862 h 662161"/>
                      <a:gd name="connsiteX13" fmla="*/ 867013 w 867576"/>
                      <a:gd name="connsiteY13" fmla="*/ 17347 h 662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576" h="662161">
                        <a:moveTo>
                          <a:pt x="867013" y="17347"/>
                        </a:moveTo>
                        <a:lnTo>
                          <a:pt x="697602" y="1460"/>
                        </a:lnTo>
                        <a:cubicBezTo>
                          <a:pt x="625716" y="-5284"/>
                          <a:pt x="553583" y="11461"/>
                          <a:pt x="492004" y="49170"/>
                        </a:cubicBezTo>
                        <a:cubicBezTo>
                          <a:pt x="439512" y="81327"/>
                          <a:pt x="379143" y="98338"/>
                          <a:pt x="317583" y="98338"/>
                        </a:cubicBezTo>
                        <a:lnTo>
                          <a:pt x="0" y="98338"/>
                        </a:lnTo>
                        <a:lnTo>
                          <a:pt x="0" y="251748"/>
                        </a:lnTo>
                        <a:cubicBezTo>
                          <a:pt x="0" y="282800"/>
                          <a:pt x="25175" y="307965"/>
                          <a:pt x="56217" y="307965"/>
                        </a:cubicBezTo>
                        <a:cubicBezTo>
                          <a:pt x="65865" y="307965"/>
                          <a:pt x="73981" y="315404"/>
                          <a:pt x="74581" y="325043"/>
                        </a:cubicBezTo>
                        <a:cubicBezTo>
                          <a:pt x="86249" y="513171"/>
                          <a:pt x="242440" y="662161"/>
                          <a:pt x="433502" y="662161"/>
                        </a:cubicBezTo>
                        <a:cubicBezTo>
                          <a:pt x="624745" y="662161"/>
                          <a:pt x="781041" y="512904"/>
                          <a:pt x="792013" y="324529"/>
                        </a:cubicBezTo>
                        <a:cubicBezTo>
                          <a:pt x="792556" y="315185"/>
                          <a:pt x="800395" y="307965"/>
                          <a:pt x="809758" y="307965"/>
                        </a:cubicBezTo>
                        <a:lnTo>
                          <a:pt x="810673" y="307965"/>
                        </a:lnTo>
                        <a:cubicBezTo>
                          <a:pt x="842248" y="307965"/>
                          <a:pt x="867785" y="282362"/>
                          <a:pt x="867575" y="250862"/>
                        </a:cubicBezTo>
                        <a:cubicBezTo>
                          <a:pt x="867013" y="166223"/>
                          <a:pt x="867013" y="17347"/>
                          <a:pt x="867013" y="17347"/>
                        </a:cubicBezTo>
                        <a:close/>
                      </a:path>
                    </a:pathLst>
                  </a:custGeom>
                  <a:solidFill>
                    <a:srgbClr val="FFDDCE"/>
                  </a:solidFill>
                  <a:ln w="9525" cap="flat">
                    <a:noFill/>
                    <a:prstDash val="solid"/>
                    <a:miter/>
                  </a:ln>
                </p:spPr>
                <p:txBody>
                  <a:bodyPr rtlCol="0" anchor="ctr"/>
                  <a:lstStyle/>
                  <a:p>
                    <a:endParaRPr lang="fr-FR"/>
                  </a:p>
                </p:txBody>
              </p:sp>
            </p:grpSp>
          </p:grpSp>
        </p:grpSp>
        <p:grpSp>
          <p:nvGrpSpPr>
            <p:cNvPr id="183" name="Graphique 69">
              <a:extLst>
                <a:ext uri="{FF2B5EF4-FFF2-40B4-BE49-F238E27FC236}">
                  <a16:creationId xmlns:a16="http://schemas.microsoft.com/office/drawing/2014/main" id="{A6CCA84E-099A-0979-AD0F-64799AC26A08}"/>
                </a:ext>
              </a:extLst>
            </p:cNvPr>
            <p:cNvGrpSpPr/>
            <p:nvPr/>
          </p:nvGrpSpPr>
          <p:grpSpPr>
            <a:xfrm rot="17100000">
              <a:off x="-2561987" y="5613326"/>
              <a:ext cx="3491808" cy="3491774"/>
              <a:chOff x="-24543" y="1313609"/>
              <a:chExt cx="1008007" cy="1007998"/>
            </a:xfrm>
          </p:grpSpPr>
          <p:sp>
            <p:nvSpPr>
              <p:cNvPr id="184" name="Forme libre 308">
                <a:extLst>
                  <a:ext uri="{FF2B5EF4-FFF2-40B4-BE49-F238E27FC236}">
                    <a16:creationId xmlns:a16="http://schemas.microsoft.com/office/drawing/2014/main" id="{9214F79C-D88F-538B-BE0F-C169D0601614}"/>
                  </a:ext>
                </a:extLst>
              </p:cNvPr>
              <p:cNvSpPr/>
              <p:nvPr/>
            </p:nvSpPr>
            <p:spPr>
              <a:xfrm>
                <a:off x="-24543" y="1313609"/>
                <a:ext cx="1008007" cy="1007998"/>
              </a:xfrm>
              <a:custGeom>
                <a:avLst/>
                <a:gdLst>
                  <a:gd name="connsiteX0" fmla="*/ 868965 w 1008007"/>
                  <a:gd name="connsiteY0" fmla="*/ 408237 h 1007998"/>
                  <a:gd name="connsiteX1" fmla="*/ 790115 w 1008007"/>
                  <a:gd name="connsiteY1" fmla="*/ 598575 h 1007998"/>
                  <a:gd name="connsiteX2" fmla="*/ 778993 w 1008007"/>
                  <a:gd name="connsiteY2" fmla="*/ 603202 h 1007998"/>
                  <a:gd name="connsiteX3" fmla="*/ 767851 w 1008007"/>
                  <a:gd name="connsiteY3" fmla="*/ 598575 h 1007998"/>
                  <a:gd name="connsiteX4" fmla="*/ 767851 w 1008007"/>
                  <a:gd name="connsiteY4" fmla="*/ 576304 h 1007998"/>
                  <a:gd name="connsiteX5" fmla="*/ 837453 w 1008007"/>
                  <a:gd name="connsiteY5" fmla="*/ 408237 h 1007998"/>
                  <a:gd name="connsiteX6" fmla="*/ 767851 w 1008007"/>
                  <a:gd name="connsiteY6" fmla="*/ 240153 h 1007998"/>
                  <a:gd name="connsiteX7" fmla="*/ 767851 w 1008007"/>
                  <a:gd name="connsiteY7" fmla="*/ 217882 h 1007998"/>
                  <a:gd name="connsiteX8" fmla="*/ 790115 w 1008007"/>
                  <a:gd name="connsiteY8" fmla="*/ 217882 h 1007998"/>
                  <a:gd name="connsiteX9" fmla="*/ 868965 w 1008007"/>
                  <a:gd name="connsiteY9" fmla="*/ 408237 h 1007998"/>
                  <a:gd name="connsiteX10" fmla="*/ 815440 w 1008007"/>
                  <a:gd name="connsiteY10" fmla="*/ 623900 h 1007998"/>
                  <a:gd name="connsiteX11" fmla="*/ 904764 w 1008007"/>
                  <a:gd name="connsiteY11" fmla="*/ 408237 h 1007998"/>
                  <a:gd name="connsiteX12" fmla="*/ 815440 w 1008007"/>
                  <a:gd name="connsiteY12" fmla="*/ 192579 h 1007998"/>
                  <a:gd name="connsiteX13" fmla="*/ 599759 w 1008007"/>
                  <a:gd name="connsiteY13" fmla="*/ 103237 h 1007998"/>
                  <a:gd name="connsiteX14" fmla="*/ 384099 w 1008007"/>
                  <a:gd name="connsiteY14" fmla="*/ 192579 h 1007998"/>
                  <a:gd name="connsiteX15" fmla="*/ 294775 w 1008007"/>
                  <a:gd name="connsiteY15" fmla="*/ 408237 h 1007998"/>
                  <a:gd name="connsiteX16" fmla="*/ 384099 w 1008007"/>
                  <a:gd name="connsiteY16" fmla="*/ 623900 h 1007998"/>
                  <a:gd name="connsiteX17" fmla="*/ 599759 w 1008007"/>
                  <a:gd name="connsiteY17" fmla="*/ 713218 h 1007998"/>
                  <a:gd name="connsiteX18" fmla="*/ 815440 w 1008007"/>
                  <a:gd name="connsiteY18" fmla="*/ 623900 h 1007998"/>
                  <a:gd name="connsiteX19" fmla="*/ 837713 w 1008007"/>
                  <a:gd name="connsiteY19" fmla="*/ 170288 h 1007998"/>
                  <a:gd name="connsiteX20" fmla="*/ 599759 w 1008007"/>
                  <a:gd name="connsiteY20" fmla="*/ 71739 h 1007998"/>
                  <a:gd name="connsiteX21" fmla="*/ 361834 w 1008007"/>
                  <a:gd name="connsiteY21" fmla="*/ 170288 h 1007998"/>
                  <a:gd name="connsiteX22" fmla="*/ 263270 w 1008007"/>
                  <a:gd name="connsiteY22" fmla="*/ 408239 h 1007998"/>
                  <a:gd name="connsiteX23" fmla="*/ 361834 w 1008007"/>
                  <a:gd name="connsiteY23" fmla="*/ 646173 h 1007998"/>
                  <a:gd name="connsiteX24" fmla="*/ 599759 w 1008007"/>
                  <a:gd name="connsiteY24" fmla="*/ 744725 h 1007998"/>
                  <a:gd name="connsiteX25" fmla="*/ 837713 w 1008007"/>
                  <a:gd name="connsiteY25" fmla="*/ 646173 h 1007998"/>
                  <a:gd name="connsiteX26" fmla="*/ 936266 w 1008007"/>
                  <a:gd name="connsiteY26" fmla="*/ 408239 h 1007998"/>
                  <a:gd name="connsiteX27" fmla="*/ 837713 w 1008007"/>
                  <a:gd name="connsiteY27" fmla="*/ 170288 h 1007998"/>
                  <a:gd name="connsiteX28" fmla="*/ 866285 w 1008007"/>
                  <a:gd name="connsiteY28" fmla="*/ 674743 h 1007998"/>
                  <a:gd name="connsiteX29" fmla="*/ 866285 w 1008007"/>
                  <a:gd name="connsiteY29" fmla="*/ 141714 h 1007998"/>
                  <a:gd name="connsiteX30" fmla="*/ 599759 w 1008007"/>
                  <a:gd name="connsiteY30" fmla="*/ 31487 h 1007998"/>
                  <a:gd name="connsiteX31" fmla="*/ 333262 w 1008007"/>
                  <a:gd name="connsiteY31" fmla="*/ 141714 h 1007998"/>
                  <a:gd name="connsiteX32" fmla="*/ 222852 w 1008007"/>
                  <a:gd name="connsiteY32" fmla="*/ 408237 h 1007998"/>
                  <a:gd name="connsiteX33" fmla="*/ 333262 w 1008007"/>
                  <a:gd name="connsiteY33" fmla="*/ 674743 h 1007998"/>
                  <a:gd name="connsiteX34" fmla="*/ 866285 w 1008007"/>
                  <a:gd name="connsiteY34" fmla="*/ 674743 h 1007998"/>
                  <a:gd name="connsiteX35" fmla="*/ 246137 w 1008007"/>
                  <a:gd name="connsiteY35" fmla="*/ 815086 h 1007998"/>
                  <a:gd name="connsiteX36" fmla="*/ 192917 w 1008007"/>
                  <a:gd name="connsiteY36" fmla="*/ 761858 h 1007998"/>
                  <a:gd name="connsiteX37" fmla="*/ 216647 w 1008007"/>
                  <a:gd name="connsiteY37" fmla="*/ 738130 h 1007998"/>
                  <a:gd name="connsiteX38" fmla="*/ 269867 w 1008007"/>
                  <a:gd name="connsiteY38" fmla="*/ 791354 h 1007998"/>
                  <a:gd name="connsiteX39" fmla="*/ 91246 w 1008007"/>
                  <a:gd name="connsiteY39" fmla="*/ 969975 h 1007998"/>
                  <a:gd name="connsiteX40" fmla="*/ 38026 w 1008007"/>
                  <a:gd name="connsiteY40" fmla="*/ 916751 h 1007998"/>
                  <a:gd name="connsiteX41" fmla="*/ 170644 w 1008007"/>
                  <a:gd name="connsiteY41" fmla="*/ 784151 h 1007998"/>
                  <a:gd name="connsiteX42" fmla="*/ 223872 w 1008007"/>
                  <a:gd name="connsiteY42" fmla="*/ 837357 h 1007998"/>
                  <a:gd name="connsiteX43" fmla="*/ 888576 w 1008007"/>
                  <a:gd name="connsiteY43" fmla="*/ 119425 h 1007998"/>
                  <a:gd name="connsiteX44" fmla="*/ 310961 w 1008007"/>
                  <a:gd name="connsiteY44" fmla="*/ 119425 h 1007998"/>
                  <a:gd name="connsiteX45" fmla="*/ 191340 w 1008007"/>
                  <a:gd name="connsiteY45" fmla="*/ 408237 h 1007998"/>
                  <a:gd name="connsiteX46" fmla="*/ 300062 w 1008007"/>
                  <a:gd name="connsiteY46" fmla="*/ 685650 h 1007998"/>
                  <a:gd name="connsiteX47" fmla="*/ 254394 w 1008007"/>
                  <a:gd name="connsiteY47" fmla="*/ 731334 h 1007998"/>
                  <a:gd name="connsiteX48" fmla="*/ 227788 w 1008007"/>
                  <a:gd name="connsiteY48" fmla="*/ 704712 h 1007998"/>
                  <a:gd name="connsiteX49" fmla="*/ 205498 w 1008007"/>
                  <a:gd name="connsiteY49" fmla="*/ 704712 h 1007998"/>
                  <a:gd name="connsiteX50" fmla="*/ 4602 w 1008007"/>
                  <a:gd name="connsiteY50" fmla="*/ 905604 h 1007998"/>
                  <a:gd name="connsiteX51" fmla="*/ 0 w 1008007"/>
                  <a:gd name="connsiteY51" fmla="*/ 916749 h 1007998"/>
                  <a:gd name="connsiteX52" fmla="*/ 4602 w 1008007"/>
                  <a:gd name="connsiteY52" fmla="*/ 927894 h 1007998"/>
                  <a:gd name="connsiteX53" fmla="*/ 80103 w 1008007"/>
                  <a:gd name="connsiteY53" fmla="*/ 1003389 h 1007998"/>
                  <a:gd name="connsiteX54" fmla="*/ 91244 w 1008007"/>
                  <a:gd name="connsiteY54" fmla="*/ 1007999 h 1007998"/>
                  <a:gd name="connsiteX55" fmla="*/ 102395 w 1008007"/>
                  <a:gd name="connsiteY55" fmla="*/ 1003389 h 1007998"/>
                  <a:gd name="connsiteX56" fmla="*/ 303289 w 1008007"/>
                  <a:gd name="connsiteY56" fmla="*/ 802497 h 1007998"/>
                  <a:gd name="connsiteX57" fmla="*/ 307899 w 1008007"/>
                  <a:gd name="connsiteY57" fmla="*/ 791352 h 1007998"/>
                  <a:gd name="connsiteX58" fmla="*/ 303289 w 1008007"/>
                  <a:gd name="connsiteY58" fmla="*/ 780209 h 1007998"/>
                  <a:gd name="connsiteX59" fmla="*/ 276684 w 1008007"/>
                  <a:gd name="connsiteY59" fmla="*/ 753603 h 1007998"/>
                  <a:gd name="connsiteX60" fmla="*/ 322343 w 1008007"/>
                  <a:gd name="connsiteY60" fmla="*/ 707941 h 1007998"/>
                  <a:gd name="connsiteX61" fmla="*/ 599777 w 1008007"/>
                  <a:gd name="connsiteY61" fmla="*/ 816460 h 1007998"/>
                  <a:gd name="connsiteX62" fmla="*/ 888576 w 1008007"/>
                  <a:gd name="connsiteY62" fmla="*/ 697032 h 1007998"/>
                  <a:gd name="connsiteX63" fmla="*/ 888576 w 1008007"/>
                  <a:gd name="connsiteY63" fmla="*/ 119425 h 10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008007" h="1007998">
                    <a:moveTo>
                      <a:pt x="868965" y="408237"/>
                    </a:moveTo>
                    <a:cubicBezTo>
                      <a:pt x="868965" y="480131"/>
                      <a:pt x="840958" y="547734"/>
                      <a:pt x="790115" y="598575"/>
                    </a:cubicBezTo>
                    <a:cubicBezTo>
                      <a:pt x="787045" y="601670"/>
                      <a:pt x="783010" y="603202"/>
                      <a:pt x="778993" y="603202"/>
                    </a:cubicBezTo>
                    <a:cubicBezTo>
                      <a:pt x="774958" y="603202"/>
                      <a:pt x="770912" y="601670"/>
                      <a:pt x="767851" y="598575"/>
                    </a:cubicBezTo>
                    <a:cubicBezTo>
                      <a:pt x="761682" y="592433"/>
                      <a:pt x="761702" y="582449"/>
                      <a:pt x="767851" y="576304"/>
                    </a:cubicBezTo>
                    <a:cubicBezTo>
                      <a:pt x="812742" y="531411"/>
                      <a:pt x="837453" y="471725"/>
                      <a:pt x="837453" y="408237"/>
                    </a:cubicBezTo>
                    <a:cubicBezTo>
                      <a:pt x="837453" y="344733"/>
                      <a:pt x="812740" y="285048"/>
                      <a:pt x="767851" y="240153"/>
                    </a:cubicBezTo>
                    <a:cubicBezTo>
                      <a:pt x="761682" y="234008"/>
                      <a:pt x="761702" y="224024"/>
                      <a:pt x="767851" y="217882"/>
                    </a:cubicBezTo>
                    <a:cubicBezTo>
                      <a:pt x="773993" y="211719"/>
                      <a:pt x="783975" y="211737"/>
                      <a:pt x="790115" y="217882"/>
                    </a:cubicBezTo>
                    <a:cubicBezTo>
                      <a:pt x="840960" y="268728"/>
                      <a:pt x="868965" y="336326"/>
                      <a:pt x="868965" y="408237"/>
                    </a:cubicBezTo>
                    <a:close/>
                    <a:moveTo>
                      <a:pt x="815440" y="623900"/>
                    </a:moveTo>
                    <a:cubicBezTo>
                      <a:pt x="873037" y="566281"/>
                      <a:pt x="904764" y="489701"/>
                      <a:pt x="904764" y="408237"/>
                    </a:cubicBezTo>
                    <a:cubicBezTo>
                      <a:pt x="904764" y="326756"/>
                      <a:pt x="873039" y="250178"/>
                      <a:pt x="815440" y="192579"/>
                    </a:cubicBezTo>
                    <a:cubicBezTo>
                      <a:pt x="757823" y="134958"/>
                      <a:pt x="681245" y="103237"/>
                      <a:pt x="599759" y="103237"/>
                    </a:cubicBezTo>
                    <a:cubicBezTo>
                      <a:pt x="518292" y="103237"/>
                      <a:pt x="441714" y="134958"/>
                      <a:pt x="384099" y="192579"/>
                    </a:cubicBezTo>
                    <a:cubicBezTo>
                      <a:pt x="326502" y="250176"/>
                      <a:pt x="294775" y="326756"/>
                      <a:pt x="294775" y="408237"/>
                    </a:cubicBezTo>
                    <a:cubicBezTo>
                      <a:pt x="294775" y="489701"/>
                      <a:pt x="326502" y="566281"/>
                      <a:pt x="384099" y="623900"/>
                    </a:cubicBezTo>
                    <a:cubicBezTo>
                      <a:pt x="441716" y="681493"/>
                      <a:pt x="518294" y="713218"/>
                      <a:pt x="599759" y="713218"/>
                    </a:cubicBezTo>
                    <a:cubicBezTo>
                      <a:pt x="681245" y="713220"/>
                      <a:pt x="757823" y="681495"/>
                      <a:pt x="815440" y="623900"/>
                    </a:cubicBezTo>
                    <a:close/>
                    <a:moveTo>
                      <a:pt x="837713" y="170288"/>
                    </a:moveTo>
                    <a:cubicBezTo>
                      <a:pt x="774149" y="106744"/>
                      <a:pt x="689649" y="71739"/>
                      <a:pt x="599759" y="71739"/>
                    </a:cubicBezTo>
                    <a:cubicBezTo>
                      <a:pt x="509888" y="71739"/>
                      <a:pt x="425398" y="106744"/>
                      <a:pt x="361834" y="170288"/>
                    </a:cubicBezTo>
                    <a:cubicBezTo>
                      <a:pt x="298262" y="233854"/>
                      <a:pt x="263270" y="318348"/>
                      <a:pt x="263270" y="408239"/>
                    </a:cubicBezTo>
                    <a:cubicBezTo>
                      <a:pt x="263270" y="498113"/>
                      <a:pt x="298262" y="582607"/>
                      <a:pt x="361834" y="646173"/>
                    </a:cubicBezTo>
                    <a:cubicBezTo>
                      <a:pt x="425398" y="709735"/>
                      <a:pt x="509888" y="744725"/>
                      <a:pt x="599759" y="744725"/>
                    </a:cubicBezTo>
                    <a:cubicBezTo>
                      <a:pt x="689649" y="744725"/>
                      <a:pt x="774151" y="709735"/>
                      <a:pt x="837713" y="646173"/>
                    </a:cubicBezTo>
                    <a:cubicBezTo>
                      <a:pt x="901277" y="582607"/>
                      <a:pt x="936266" y="498113"/>
                      <a:pt x="936266" y="408239"/>
                    </a:cubicBezTo>
                    <a:cubicBezTo>
                      <a:pt x="936266" y="318346"/>
                      <a:pt x="901277" y="233852"/>
                      <a:pt x="837713" y="170288"/>
                    </a:cubicBezTo>
                    <a:close/>
                    <a:moveTo>
                      <a:pt x="866285" y="674743"/>
                    </a:moveTo>
                    <a:cubicBezTo>
                      <a:pt x="1013262" y="527786"/>
                      <a:pt x="1013262" y="288671"/>
                      <a:pt x="866285" y="141714"/>
                    </a:cubicBezTo>
                    <a:cubicBezTo>
                      <a:pt x="792814" y="68222"/>
                      <a:pt x="696283" y="31487"/>
                      <a:pt x="599759" y="31487"/>
                    </a:cubicBezTo>
                    <a:cubicBezTo>
                      <a:pt x="503256" y="31487"/>
                      <a:pt x="406722" y="68222"/>
                      <a:pt x="333262" y="141714"/>
                    </a:cubicBezTo>
                    <a:cubicBezTo>
                      <a:pt x="262055" y="212901"/>
                      <a:pt x="222852" y="307557"/>
                      <a:pt x="222852" y="408237"/>
                    </a:cubicBezTo>
                    <a:cubicBezTo>
                      <a:pt x="222852" y="508900"/>
                      <a:pt x="262055" y="603557"/>
                      <a:pt x="333262" y="674743"/>
                    </a:cubicBezTo>
                    <a:cubicBezTo>
                      <a:pt x="480213" y="821720"/>
                      <a:pt x="719326" y="821720"/>
                      <a:pt x="866285" y="674743"/>
                    </a:cubicBezTo>
                    <a:close/>
                    <a:moveTo>
                      <a:pt x="246137" y="815086"/>
                    </a:moveTo>
                    <a:lnTo>
                      <a:pt x="192917" y="761858"/>
                    </a:lnTo>
                    <a:lnTo>
                      <a:pt x="216647" y="738130"/>
                    </a:lnTo>
                    <a:lnTo>
                      <a:pt x="269867" y="791354"/>
                    </a:lnTo>
                    <a:close/>
                    <a:moveTo>
                      <a:pt x="91246" y="969975"/>
                    </a:moveTo>
                    <a:lnTo>
                      <a:pt x="38026" y="916751"/>
                    </a:lnTo>
                    <a:lnTo>
                      <a:pt x="170644" y="784151"/>
                    </a:lnTo>
                    <a:lnTo>
                      <a:pt x="223872" y="837357"/>
                    </a:lnTo>
                    <a:close/>
                    <a:moveTo>
                      <a:pt x="888576" y="119425"/>
                    </a:moveTo>
                    <a:cubicBezTo>
                      <a:pt x="729335" y="-39823"/>
                      <a:pt x="470212" y="-39794"/>
                      <a:pt x="310961" y="119425"/>
                    </a:cubicBezTo>
                    <a:cubicBezTo>
                      <a:pt x="233836" y="196576"/>
                      <a:pt x="191340" y="299129"/>
                      <a:pt x="191340" y="408237"/>
                    </a:cubicBezTo>
                    <a:cubicBezTo>
                      <a:pt x="191340" y="512051"/>
                      <a:pt x="229856" y="609937"/>
                      <a:pt x="300062" y="685650"/>
                    </a:cubicBezTo>
                    <a:lnTo>
                      <a:pt x="254394" y="731334"/>
                    </a:lnTo>
                    <a:lnTo>
                      <a:pt x="227788" y="704712"/>
                    </a:lnTo>
                    <a:cubicBezTo>
                      <a:pt x="221629" y="698570"/>
                      <a:pt x="211665" y="698570"/>
                      <a:pt x="205498" y="704712"/>
                    </a:cubicBezTo>
                    <a:lnTo>
                      <a:pt x="4602" y="905604"/>
                    </a:lnTo>
                    <a:cubicBezTo>
                      <a:pt x="1652" y="908579"/>
                      <a:pt x="0" y="912574"/>
                      <a:pt x="0" y="916749"/>
                    </a:cubicBezTo>
                    <a:cubicBezTo>
                      <a:pt x="0" y="920923"/>
                      <a:pt x="1652" y="924943"/>
                      <a:pt x="4602" y="927894"/>
                    </a:cubicBezTo>
                    <a:lnTo>
                      <a:pt x="80103" y="1003389"/>
                    </a:lnTo>
                    <a:cubicBezTo>
                      <a:pt x="83192" y="1006461"/>
                      <a:pt x="87207" y="1007999"/>
                      <a:pt x="91244" y="1007999"/>
                    </a:cubicBezTo>
                    <a:cubicBezTo>
                      <a:pt x="95279" y="1007999"/>
                      <a:pt x="99306" y="1006463"/>
                      <a:pt x="102395" y="1003389"/>
                    </a:cubicBezTo>
                    <a:lnTo>
                      <a:pt x="303289" y="802497"/>
                    </a:lnTo>
                    <a:cubicBezTo>
                      <a:pt x="306239" y="799546"/>
                      <a:pt x="307899" y="795528"/>
                      <a:pt x="307899" y="791352"/>
                    </a:cubicBezTo>
                    <a:cubicBezTo>
                      <a:pt x="307899" y="787177"/>
                      <a:pt x="306239" y="783162"/>
                      <a:pt x="303289" y="780209"/>
                    </a:cubicBezTo>
                    <a:lnTo>
                      <a:pt x="276684" y="753603"/>
                    </a:lnTo>
                    <a:lnTo>
                      <a:pt x="322343" y="707941"/>
                    </a:lnTo>
                    <a:cubicBezTo>
                      <a:pt x="400423" y="780266"/>
                      <a:pt x="500081" y="816460"/>
                      <a:pt x="599777" y="816460"/>
                    </a:cubicBezTo>
                    <a:cubicBezTo>
                      <a:pt x="704362" y="816460"/>
                      <a:pt x="808945" y="776644"/>
                      <a:pt x="888576" y="697032"/>
                    </a:cubicBezTo>
                    <a:cubicBezTo>
                      <a:pt x="1047818" y="537787"/>
                      <a:pt x="1047818" y="278670"/>
                      <a:pt x="888576" y="119425"/>
                    </a:cubicBezTo>
                    <a:close/>
                  </a:path>
                </a:pathLst>
              </a:custGeom>
              <a:solidFill>
                <a:schemeClr val="accent2"/>
              </a:solidFill>
              <a:ln w="1953" cap="flat">
                <a:noFill/>
                <a:prstDash val="solid"/>
                <a:miter/>
              </a:ln>
            </p:spPr>
            <p:txBody>
              <a:bodyPr rtlCol="0" anchor="ctr"/>
              <a:lstStyle/>
              <a:p>
                <a:endParaRPr lang="fr-FR"/>
              </a:p>
            </p:txBody>
          </p:sp>
          <p:sp>
            <p:nvSpPr>
              <p:cNvPr id="185" name="Forme libre 309">
                <a:extLst>
                  <a:ext uri="{FF2B5EF4-FFF2-40B4-BE49-F238E27FC236}">
                    <a16:creationId xmlns:a16="http://schemas.microsoft.com/office/drawing/2014/main" id="{F4C7EBB0-49E6-3F9D-1300-056C036D8734}"/>
                  </a:ext>
                </a:extLst>
              </p:cNvPr>
              <p:cNvSpPr/>
              <p:nvPr/>
            </p:nvSpPr>
            <p:spPr>
              <a:xfrm>
                <a:off x="7913" y="1341158"/>
                <a:ext cx="947989" cy="947994"/>
              </a:xfrm>
              <a:custGeom>
                <a:avLst/>
                <a:gdLst>
                  <a:gd name="connsiteX0" fmla="*/ 138187 w 947989"/>
                  <a:gd name="connsiteY0" fmla="*/ 751033 h 947994"/>
                  <a:gd name="connsiteX1" fmla="*/ 196987 w 947989"/>
                  <a:gd name="connsiteY1" fmla="*/ 809806 h 947994"/>
                  <a:gd name="connsiteX2" fmla="*/ 58789 w 947989"/>
                  <a:gd name="connsiteY2" fmla="*/ 947995 h 947994"/>
                  <a:gd name="connsiteX3" fmla="*/ 0 w 947989"/>
                  <a:gd name="connsiteY3" fmla="*/ 889200 h 947994"/>
                  <a:gd name="connsiteX4" fmla="*/ 242976 w 947989"/>
                  <a:gd name="connsiteY4" fmla="*/ 763805 h 947994"/>
                  <a:gd name="connsiteX5" fmla="*/ 184188 w 947989"/>
                  <a:gd name="connsiteY5" fmla="*/ 705012 h 947994"/>
                  <a:gd name="connsiteX6" fmla="*/ 154889 w 947989"/>
                  <a:gd name="connsiteY6" fmla="*/ 734309 h 947994"/>
                  <a:gd name="connsiteX7" fmla="*/ 213678 w 947989"/>
                  <a:gd name="connsiteY7" fmla="*/ 793108 h 947994"/>
                  <a:gd name="connsiteX8" fmla="*/ 298020 w 947989"/>
                  <a:gd name="connsiteY8" fmla="*/ 649981 h 947994"/>
                  <a:gd name="connsiteX9" fmla="*/ 836612 w 947989"/>
                  <a:gd name="connsiteY9" fmla="*/ 649981 h 947994"/>
                  <a:gd name="connsiteX10" fmla="*/ 836612 w 947989"/>
                  <a:gd name="connsiteY10" fmla="*/ 111381 h 947994"/>
                  <a:gd name="connsiteX11" fmla="*/ 567302 w 947989"/>
                  <a:gd name="connsiteY11" fmla="*/ 0 h 947994"/>
                  <a:gd name="connsiteX12" fmla="*/ 298020 w 947989"/>
                  <a:gd name="connsiteY12" fmla="*/ 111381 h 947994"/>
                  <a:gd name="connsiteX13" fmla="*/ 186458 w 947989"/>
                  <a:gd name="connsiteY13" fmla="*/ 380688 h 947994"/>
                  <a:gd name="connsiteX14" fmla="*/ 298020 w 947989"/>
                  <a:gd name="connsiteY14" fmla="*/ 649981 h 947994"/>
                  <a:gd name="connsiteX15" fmla="*/ 567302 w 947989"/>
                  <a:gd name="connsiteY15" fmla="*/ 713237 h 947994"/>
                  <a:gd name="connsiteX16" fmla="*/ 332161 w 947989"/>
                  <a:gd name="connsiteY16" fmla="*/ 615838 h 947994"/>
                  <a:gd name="connsiteX17" fmla="*/ 234751 w 947989"/>
                  <a:gd name="connsiteY17" fmla="*/ 380688 h 947994"/>
                  <a:gd name="connsiteX18" fmla="*/ 332161 w 947989"/>
                  <a:gd name="connsiteY18" fmla="*/ 145522 h 947994"/>
                  <a:gd name="connsiteX19" fmla="*/ 567302 w 947989"/>
                  <a:gd name="connsiteY19" fmla="*/ 48126 h 947994"/>
                  <a:gd name="connsiteX20" fmla="*/ 802471 w 947989"/>
                  <a:gd name="connsiteY20" fmla="*/ 145522 h 947994"/>
                  <a:gd name="connsiteX21" fmla="*/ 899873 w 947989"/>
                  <a:gd name="connsiteY21" fmla="*/ 380688 h 947994"/>
                  <a:gd name="connsiteX22" fmla="*/ 802471 w 947989"/>
                  <a:gd name="connsiteY22" fmla="*/ 615838 h 947994"/>
                  <a:gd name="connsiteX23" fmla="*/ 567302 w 947989"/>
                  <a:gd name="connsiteY23" fmla="*/ 713237 h 94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7989" h="947994">
                    <a:moveTo>
                      <a:pt x="138187" y="751033"/>
                    </a:moveTo>
                    <a:lnTo>
                      <a:pt x="196987" y="809806"/>
                    </a:lnTo>
                    <a:lnTo>
                      <a:pt x="58789" y="947995"/>
                    </a:lnTo>
                    <a:lnTo>
                      <a:pt x="0" y="889200"/>
                    </a:lnTo>
                    <a:close/>
                    <a:moveTo>
                      <a:pt x="242976" y="763805"/>
                    </a:moveTo>
                    <a:lnTo>
                      <a:pt x="184188" y="705012"/>
                    </a:lnTo>
                    <a:lnTo>
                      <a:pt x="154889" y="734309"/>
                    </a:lnTo>
                    <a:lnTo>
                      <a:pt x="213678" y="793108"/>
                    </a:lnTo>
                    <a:close/>
                    <a:moveTo>
                      <a:pt x="298020" y="649981"/>
                    </a:moveTo>
                    <a:cubicBezTo>
                      <a:pt x="446521" y="798485"/>
                      <a:pt x="688109" y="798481"/>
                      <a:pt x="836612" y="649981"/>
                    </a:cubicBezTo>
                    <a:cubicBezTo>
                      <a:pt x="985117" y="501476"/>
                      <a:pt x="985115" y="259887"/>
                      <a:pt x="836612" y="111381"/>
                    </a:cubicBezTo>
                    <a:cubicBezTo>
                      <a:pt x="764967" y="39737"/>
                      <a:pt x="668577" y="0"/>
                      <a:pt x="567302" y="0"/>
                    </a:cubicBezTo>
                    <a:cubicBezTo>
                      <a:pt x="466039" y="0"/>
                      <a:pt x="369651" y="39743"/>
                      <a:pt x="298020" y="111381"/>
                    </a:cubicBezTo>
                    <a:cubicBezTo>
                      <a:pt x="226097" y="183309"/>
                      <a:pt x="186458" y="278968"/>
                      <a:pt x="186458" y="380688"/>
                    </a:cubicBezTo>
                    <a:cubicBezTo>
                      <a:pt x="186456" y="482401"/>
                      <a:pt x="226101" y="578060"/>
                      <a:pt x="298020" y="649981"/>
                    </a:cubicBezTo>
                    <a:close/>
                    <a:moveTo>
                      <a:pt x="567302" y="713237"/>
                    </a:moveTo>
                    <a:cubicBezTo>
                      <a:pt x="478472" y="713237"/>
                      <a:pt x="394975" y="678649"/>
                      <a:pt x="332161" y="615838"/>
                    </a:cubicBezTo>
                    <a:cubicBezTo>
                      <a:pt x="269343" y="553024"/>
                      <a:pt x="234751" y="469524"/>
                      <a:pt x="234751" y="380688"/>
                    </a:cubicBezTo>
                    <a:cubicBezTo>
                      <a:pt x="234751" y="291847"/>
                      <a:pt x="269331" y="208339"/>
                      <a:pt x="332161" y="145522"/>
                    </a:cubicBezTo>
                    <a:cubicBezTo>
                      <a:pt x="394975" y="82722"/>
                      <a:pt x="478478" y="48126"/>
                      <a:pt x="567302" y="48126"/>
                    </a:cubicBezTo>
                    <a:cubicBezTo>
                      <a:pt x="656134" y="48126"/>
                      <a:pt x="739653" y="82712"/>
                      <a:pt x="802471" y="145522"/>
                    </a:cubicBezTo>
                    <a:cubicBezTo>
                      <a:pt x="865296" y="208337"/>
                      <a:pt x="899873" y="291849"/>
                      <a:pt x="899873" y="380688"/>
                    </a:cubicBezTo>
                    <a:cubicBezTo>
                      <a:pt x="899873" y="469520"/>
                      <a:pt x="865285" y="553022"/>
                      <a:pt x="802471" y="615838"/>
                    </a:cubicBezTo>
                    <a:cubicBezTo>
                      <a:pt x="739653" y="678659"/>
                      <a:pt x="656140" y="713237"/>
                      <a:pt x="567302" y="713237"/>
                    </a:cubicBezTo>
                    <a:close/>
                  </a:path>
                </a:pathLst>
              </a:custGeom>
              <a:solidFill>
                <a:schemeClr val="accent1">
                  <a:lumMod val="20000"/>
                  <a:lumOff val="80000"/>
                </a:schemeClr>
              </a:solidFill>
              <a:ln w="1953" cap="flat">
                <a:noFill/>
                <a:prstDash val="solid"/>
                <a:miter/>
              </a:ln>
            </p:spPr>
            <p:txBody>
              <a:bodyPr rtlCol="0" anchor="ctr"/>
              <a:lstStyle/>
              <a:p>
                <a:endParaRPr lang="fr-FR"/>
              </a:p>
            </p:txBody>
          </p:sp>
        </p:grpSp>
      </p:grpSp>
      <p:sp>
        <p:nvSpPr>
          <p:cNvPr id="270" name="Rectangle 269">
            <a:extLst>
              <a:ext uri="{FF2B5EF4-FFF2-40B4-BE49-F238E27FC236}">
                <a16:creationId xmlns:a16="http://schemas.microsoft.com/office/drawing/2014/main" id="{6559DECE-C222-810C-6946-B93AAAE1752A}"/>
              </a:ext>
            </a:extLst>
          </p:cNvPr>
          <p:cNvSpPr/>
          <p:nvPr/>
        </p:nvSpPr>
        <p:spPr>
          <a:xfrm>
            <a:off x="7084875" y="8498918"/>
            <a:ext cx="318837" cy="1047944"/>
          </a:xfrm>
          <a:prstGeom prst="rect">
            <a:avLst/>
          </a:prstGeom>
          <a:solidFill>
            <a:schemeClr val="bg2">
              <a:lumMod val="40000"/>
              <a:lumOff val="60000"/>
            </a:schemeClr>
          </a:solidFill>
          <a:ln>
            <a:solidFill>
              <a:schemeClr val="bg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algn="ctr"/>
            <a:r>
              <a:rPr lang="fr-FR" sz="800" b="1" dirty="0"/>
              <a:t>APRES la formation  </a:t>
            </a:r>
          </a:p>
        </p:txBody>
      </p:sp>
      <p:sp>
        <p:nvSpPr>
          <p:cNvPr id="5" name="ZoneTexte 4">
            <a:extLst>
              <a:ext uri="{FF2B5EF4-FFF2-40B4-BE49-F238E27FC236}">
                <a16:creationId xmlns:a16="http://schemas.microsoft.com/office/drawing/2014/main" id="{EFC26416-A27D-08A1-AA2D-88FEEC880D46}"/>
              </a:ext>
            </a:extLst>
          </p:cNvPr>
          <p:cNvSpPr txBox="1"/>
          <p:nvPr/>
        </p:nvSpPr>
        <p:spPr>
          <a:xfrm flipH="1">
            <a:off x="6371474" y="2115158"/>
            <a:ext cx="611357" cy="692451"/>
          </a:xfrm>
          <a:prstGeom prst="wedgeRectCallout">
            <a:avLst>
              <a:gd name="adj1" fmla="val 67959"/>
              <a:gd name="adj2" fmla="val -10687"/>
            </a:avLst>
          </a:prstGeom>
          <a:solidFill>
            <a:srgbClr val="EDEBF3">
              <a:alpha val="46000"/>
            </a:srgbClr>
          </a:solidFill>
        </p:spPr>
        <p:txBody>
          <a:bodyPr wrap="square" lIns="72000" tIns="36000" rIns="36000" bIns="36000" anchor="ctr">
            <a:noAutofit/>
          </a:bodyPr>
          <a:lstStyle/>
          <a:p>
            <a:pPr>
              <a:lnSpc>
                <a:spcPct val="90000"/>
              </a:lnSpc>
            </a:pPr>
            <a:r>
              <a:rPr lang="fr-FR" sz="800" i="1" dirty="0">
                <a:solidFill>
                  <a:schemeClr val="accent2"/>
                </a:solidFill>
                <a:latin typeface="Times New Roman" panose="02020603050405020304" pitchFamily="18" charset="0"/>
                <a:cs typeface="Times New Roman" panose="02020603050405020304" pitchFamily="18" charset="0"/>
              </a:rPr>
              <a:t>Définition du besoin par le « tiers accompagnateur »</a:t>
            </a:r>
          </a:p>
        </p:txBody>
      </p:sp>
      <p:sp>
        <p:nvSpPr>
          <p:cNvPr id="51" name="Parenthèse ouvrante 50">
            <a:extLst>
              <a:ext uri="{FF2B5EF4-FFF2-40B4-BE49-F238E27FC236}">
                <a16:creationId xmlns:a16="http://schemas.microsoft.com/office/drawing/2014/main" id="{0DB27A7F-1396-9895-F6A2-1A7651E7C017}"/>
              </a:ext>
            </a:extLst>
          </p:cNvPr>
          <p:cNvSpPr/>
          <p:nvPr/>
        </p:nvSpPr>
        <p:spPr>
          <a:xfrm>
            <a:off x="4375968" y="2273292"/>
            <a:ext cx="202545" cy="936000"/>
          </a:xfrm>
          <a:prstGeom prst="leftBracket">
            <a:avLst/>
          </a:prstGeom>
          <a:ln w="19050"/>
        </p:spPr>
        <p:style>
          <a:lnRef idx="2">
            <a:schemeClr val="accent2"/>
          </a:lnRef>
          <a:fillRef idx="0">
            <a:schemeClr val="accent2"/>
          </a:fillRef>
          <a:effectRef idx="1">
            <a:schemeClr val="accent2"/>
          </a:effectRef>
          <a:fontRef idx="minor">
            <a:schemeClr val="tx1"/>
          </a:fontRef>
        </p:style>
        <p:txBody>
          <a:bodyPr rtlCol="0" anchor="ctr"/>
          <a:lstStyle/>
          <a:p>
            <a:pPr algn="ctr"/>
            <a:endParaRPr lang="fr-FR"/>
          </a:p>
        </p:txBody>
      </p:sp>
      <p:cxnSp>
        <p:nvCxnSpPr>
          <p:cNvPr id="55" name="Connecteur droit 54">
            <a:extLst>
              <a:ext uri="{FF2B5EF4-FFF2-40B4-BE49-F238E27FC236}">
                <a16:creationId xmlns:a16="http://schemas.microsoft.com/office/drawing/2014/main" id="{D2380C36-E94F-F541-72D6-EAA00943502E}"/>
              </a:ext>
            </a:extLst>
          </p:cNvPr>
          <p:cNvCxnSpPr>
            <a:stCxn id="25" idx="3"/>
            <a:endCxn id="51" idx="1"/>
          </p:cNvCxnSpPr>
          <p:nvPr/>
        </p:nvCxnSpPr>
        <p:spPr>
          <a:xfrm flipV="1">
            <a:off x="4175632" y="2741292"/>
            <a:ext cx="200336" cy="2997"/>
          </a:xfrm>
          <a:prstGeom prst="line">
            <a:avLst/>
          </a:prstGeom>
          <a:ln w="1905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sp>
        <p:nvSpPr>
          <p:cNvPr id="58" name="TextBox 2">
            <a:extLst>
              <a:ext uri="{FF2B5EF4-FFF2-40B4-BE49-F238E27FC236}">
                <a16:creationId xmlns:a16="http://schemas.microsoft.com/office/drawing/2014/main" id="{162DBBF0-0374-AC09-95EB-7A9A56FBA6F2}"/>
              </a:ext>
            </a:extLst>
          </p:cNvPr>
          <p:cNvSpPr txBox="1"/>
          <p:nvPr/>
        </p:nvSpPr>
        <p:spPr>
          <a:xfrm>
            <a:off x="1031099" y="4170529"/>
            <a:ext cx="1316112" cy="331262"/>
          </a:xfrm>
          <a:prstGeom prst="roundRect">
            <a:avLst>
              <a:gd name="adj" fmla="val 7669"/>
            </a:avLst>
          </a:prstGeom>
          <a:solidFill>
            <a:schemeClr val="accent2">
              <a:lumMod val="20000"/>
              <a:lumOff val="80000"/>
            </a:schemeClr>
          </a:solidFill>
          <a:ln>
            <a:solidFill>
              <a:schemeClr val="accent1">
                <a:lumMod val="50000"/>
              </a:schemeClr>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dirty="0">
                <a:solidFill>
                  <a:schemeClr val="accent1">
                    <a:lumMod val="75000"/>
                  </a:schemeClr>
                </a:solidFill>
              </a:rPr>
              <a:t>DEFINIR son projet professionnel</a:t>
            </a:r>
          </a:p>
        </p:txBody>
      </p:sp>
      <p:grpSp>
        <p:nvGrpSpPr>
          <p:cNvPr id="59" name="Graphique 330">
            <a:extLst>
              <a:ext uri="{FF2B5EF4-FFF2-40B4-BE49-F238E27FC236}">
                <a16:creationId xmlns:a16="http://schemas.microsoft.com/office/drawing/2014/main" id="{17C0C73E-0734-18F4-E37D-A86A7D79208C}"/>
              </a:ext>
            </a:extLst>
          </p:cNvPr>
          <p:cNvGrpSpPr/>
          <p:nvPr/>
        </p:nvGrpSpPr>
        <p:grpSpPr>
          <a:xfrm>
            <a:off x="882314" y="4183274"/>
            <a:ext cx="297437" cy="297418"/>
            <a:chOff x="1382513" y="2948632"/>
            <a:chExt cx="770415" cy="770365"/>
          </a:xfrm>
        </p:grpSpPr>
        <p:grpSp>
          <p:nvGrpSpPr>
            <p:cNvPr id="60" name="Graphique 330">
              <a:extLst>
                <a:ext uri="{FF2B5EF4-FFF2-40B4-BE49-F238E27FC236}">
                  <a16:creationId xmlns:a16="http://schemas.microsoft.com/office/drawing/2014/main" id="{E388EB47-DC58-B97F-2CFB-7007A7FBE749}"/>
                </a:ext>
              </a:extLst>
            </p:cNvPr>
            <p:cNvGrpSpPr/>
            <p:nvPr/>
          </p:nvGrpSpPr>
          <p:grpSpPr>
            <a:xfrm>
              <a:off x="1394600" y="2960669"/>
              <a:ext cx="746291" cy="746291"/>
              <a:chOff x="1394600" y="2960669"/>
              <a:chExt cx="746291" cy="746291"/>
            </a:xfrm>
          </p:grpSpPr>
          <p:sp>
            <p:nvSpPr>
              <p:cNvPr id="506" name="Forme libre 333">
                <a:extLst>
                  <a:ext uri="{FF2B5EF4-FFF2-40B4-BE49-F238E27FC236}">
                    <a16:creationId xmlns:a16="http://schemas.microsoft.com/office/drawing/2014/main" id="{8162EF6D-1559-7969-D074-C1F50A2EAC6C}"/>
                  </a:ext>
                </a:extLst>
              </p:cNvPr>
              <p:cNvSpPr/>
              <p:nvPr/>
            </p:nvSpPr>
            <p:spPr>
              <a:xfrm rot="-2700000">
                <a:off x="1739372" y="3305532"/>
                <a:ext cx="56565" cy="56565"/>
              </a:xfrm>
              <a:custGeom>
                <a:avLst/>
                <a:gdLst>
                  <a:gd name="connsiteX0" fmla="*/ 56565 w 56565"/>
                  <a:gd name="connsiteY0" fmla="*/ 28283 h 56565"/>
                  <a:gd name="connsiteX1" fmla="*/ 28282 w 56565"/>
                  <a:gd name="connsiteY1" fmla="*/ 56565 h 56565"/>
                  <a:gd name="connsiteX2" fmla="*/ 0 w 56565"/>
                  <a:gd name="connsiteY2" fmla="*/ 28283 h 56565"/>
                  <a:gd name="connsiteX3" fmla="*/ 28282 w 56565"/>
                  <a:gd name="connsiteY3" fmla="*/ 0 h 56565"/>
                  <a:gd name="connsiteX4" fmla="*/ 56565 w 56565"/>
                  <a:gd name="connsiteY4" fmla="*/ 28283 h 56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65" h="56565">
                    <a:moveTo>
                      <a:pt x="56565" y="28283"/>
                    </a:moveTo>
                    <a:cubicBezTo>
                      <a:pt x="56565" y="43903"/>
                      <a:pt x="43902" y="56565"/>
                      <a:pt x="28282" y="56565"/>
                    </a:cubicBezTo>
                    <a:cubicBezTo>
                      <a:pt x="12662" y="56565"/>
                      <a:pt x="0" y="43903"/>
                      <a:pt x="0" y="28283"/>
                    </a:cubicBezTo>
                    <a:cubicBezTo>
                      <a:pt x="0" y="12663"/>
                      <a:pt x="12662" y="0"/>
                      <a:pt x="28282" y="0"/>
                    </a:cubicBezTo>
                    <a:cubicBezTo>
                      <a:pt x="43902" y="0"/>
                      <a:pt x="56565" y="12663"/>
                      <a:pt x="56565" y="28283"/>
                    </a:cubicBezTo>
                    <a:close/>
                  </a:path>
                </a:pathLst>
              </a:custGeom>
              <a:solidFill>
                <a:srgbClr val="E0E9F0"/>
              </a:solidFill>
              <a:ln w="499" cap="flat">
                <a:noFill/>
                <a:prstDash val="solid"/>
                <a:miter/>
              </a:ln>
            </p:spPr>
            <p:txBody>
              <a:bodyPr rtlCol="0" anchor="ctr"/>
              <a:lstStyle/>
              <a:p>
                <a:endParaRPr lang="fr-FR"/>
              </a:p>
            </p:txBody>
          </p:sp>
          <p:sp>
            <p:nvSpPr>
              <p:cNvPr id="508" name="Forme libre 334">
                <a:extLst>
                  <a:ext uri="{FF2B5EF4-FFF2-40B4-BE49-F238E27FC236}">
                    <a16:creationId xmlns:a16="http://schemas.microsoft.com/office/drawing/2014/main" id="{51B4DA98-29DE-05D1-CA42-6C7FD95D9816}"/>
                  </a:ext>
                </a:extLst>
              </p:cNvPr>
              <p:cNvSpPr/>
              <p:nvPr/>
            </p:nvSpPr>
            <p:spPr>
              <a:xfrm>
                <a:off x="1635339" y="3201408"/>
                <a:ext cx="264813" cy="264813"/>
              </a:xfrm>
              <a:custGeom>
                <a:avLst/>
                <a:gdLst>
                  <a:gd name="connsiteX0" fmla="*/ 264813 w 264813"/>
                  <a:gd name="connsiteY0" fmla="*/ 132407 h 264813"/>
                  <a:gd name="connsiteX1" fmla="*/ 132407 w 264813"/>
                  <a:gd name="connsiteY1" fmla="*/ 264813 h 264813"/>
                  <a:gd name="connsiteX2" fmla="*/ 0 w 264813"/>
                  <a:gd name="connsiteY2" fmla="*/ 132407 h 264813"/>
                  <a:gd name="connsiteX3" fmla="*/ 132407 w 264813"/>
                  <a:gd name="connsiteY3" fmla="*/ 0 h 264813"/>
                  <a:gd name="connsiteX4" fmla="*/ 264813 w 264813"/>
                  <a:gd name="connsiteY4" fmla="*/ 132407 h 264813"/>
                  <a:gd name="connsiteX5" fmla="*/ 160693 w 264813"/>
                  <a:gd name="connsiteY5" fmla="*/ 132407 h 264813"/>
                  <a:gd name="connsiteX6" fmla="*/ 132407 w 264813"/>
                  <a:gd name="connsiteY6" fmla="*/ 104120 h 264813"/>
                  <a:gd name="connsiteX7" fmla="*/ 104120 w 264813"/>
                  <a:gd name="connsiteY7" fmla="*/ 132407 h 264813"/>
                  <a:gd name="connsiteX8" fmla="*/ 132407 w 264813"/>
                  <a:gd name="connsiteY8" fmla="*/ 160693 h 264813"/>
                  <a:gd name="connsiteX9" fmla="*/ 160693 w 264813"/>
                  <a:gd name="connsiteY9" fmla="*/ 132407 h 264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4813" h="264813">
                    <a:moveTo>
                      <a:pt x="264813" y="132407"/>
                    </a:moveTo>
                    <a:cubicBezTo>
                      <a:pt x="264813" y="205531"/>
                      <a:pt x="205531" y="264813"/>
                      <a:pt x="132407" y="264813"/>
                    </a:cubicBezTo>
                    <a:cubicBezTo>
                      <a:pt x="59282" y="264813"/>
                      <a:pt x="0" y="205531"/>
                      <a:pt x="0" y="132407"/>
                    </a:cubicBezTo>
                    <a:cubicBezTo>
                      <a:pt x="0" y="59282"/>
                      <a:pt x="59282" y="0"/>
                      <a:pt x="132407" y="0"/>
                    </a:cubicBezTo>
                    <a:cubicBezTo>
                      <a:pt x="205531" y="0"/>
                      <a:pt x="264813" y="59282"/>
                      <a:pt x="264813" y="132407"/>
                    </a:cubicBezTo>
                    <a:close/>
                    <a:moveTo>
                      <a:pt x="160693" y="132407"/>
                    </a:moveTo>
                    <a:cubicBezTo>
                      <a:pt x="160693" y="116759"/>
                      <a:pt x="148004" y="104120"/>
                      <a:pt x="132407" y="104120"/>
                    </a:cubicBezTo>
                    <a:cubicBezTo>
                      <a:pt x="116809" y="104120"/>
                      <a:pt x="104120" y="116809"/>
                      <a:pt x="104120" y="132407"/>
                    </a:cubicBezTo>
                    <a:cubicBezTo>
                      <a:pt x="104120" y="148055"/>
                      <a:pt x="116809" y="160693"/>
                      <a:pt x="132407" y="160693"/>
                    </a:cubicBezTo>
                    <a:cubicBezTo>
                      <a:pt x="148055" y="160693"/>
                      <a:pt x="160693" y="148055"/>
                      <a:pt x="160693" y="132407"/>
                    </a:cubicBezTo>
                    <a:close/>
                  </a:path>
                </a:pathLst>
              </a:custGeom>
              <a:solidFill>
                <a:schemeClr val="bg2"/>
              </a:solidFill>
              <a:ln w="499" cap="flat">
                <a:noFill/>
                <a:prstDash val="solid"/>
                <a:miter/>
              </a:ln>
            </p:spPr>
            <p:txBody>
              <a:bodyPr rtlCol="0" anchor="ctr"/>
              <a:lstStyle/>
              <a:p>
                <a:endParaRPr lang="fr-FR"/>
              </a:p>
            </p:txBody>
          </p:sp>
          <p:sp>
            <p:nvSpPr>
              <p:cNvPr id="510" name="Forme libre 335">
                <a:extLst>
                  <a:ext uri="{FF2B5EF4-FFF2-40B4-BE49-F238E27FC236}">
                    <a16:creationId xmlns:a16="http://schemas.microsoft.com/office/drawing/2014/main" id="{2516848D-0866-6566-BEE9-5AB8E90D82AA}"/>
                  </a:ext>
                </a:extLst>
              </p:cNvPr>
              <p:cNvSpPr/>
              <p:nvPr/>
            </p:nvSpPr>
            <p:spPr>
              <a:xfrm>
                <a:off x="1514969" y="3081038"/>
                <a:ext cx="505552" cy="505552"/>
              </a:xfrm>
              <a:custGeom>
                <a:avLst/>
                <a:gdLst>
                  <a:gd name="connsiteX0" fmla="*/ 385183 w 505552"/>
                  <a:gd name="connsiteY0" fmla="*/ 252776 h 505552"/>
                  <a:gd name="connsiteX1" fmla="*/ 252776 w 505552"/>
                  <a:gd name="connsiteY1" fmla="*/ 120370 h 505552"/>
                  <a:gd name="connsiteX2" fmla="*/ 120370 w 505552"/>
                  <a:gd name="connsiteY2" fmla="*/ 252776 h 505552"/>
                  <a:gd name="connsiteX3" fmla="*/ 252776 w 505552"/>
                  <a:gd name="connsiteY3" fmla="*/ 385183 h 505552"/>
                  <a:gd name="connsiteX4" fmla="*/ 385183 w 505552"/>
                  <a:gd name="connsiteY4" fmla="*/ 252776 h 505552"/>
                  <a:gd name="connsiteX5" fmla="*/ 252776 w 505552"/>
                  <a:gd name="connsiteY5" fmla="*/ 0 h 505552"/>
                  <a:gd name="connsiteX6" fmla="*/ 505552 w 505552"/>
                  <a:gd name="connsiteY6" fmla="*/ 252776 h 505552"/>
                  <a:gd name="connsiteX7" fmla="*/ 252776 w 505552"/>
                  <a:gd name="connsiteY7" fmla="*/ 505552 h 505552"/>
                  <a:gd name="connsiteX8" fmla="*/ 0 w 505552"/>
                  <a:gd name="connsiteY8" fmla="*/ 252776 h 505552"/>
                  <a:gd name="connsiteX9" fmla="*/ 252776 w 505552"/>
                  <a:gd name="connsiteY9" fmla="*/ 0 h 505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552" h="505552">
                    <a:moveTo>
                      <a:pt x="385183" y="252776"/>
                    </a:moveTo>
                    <a:cubicBezTo>
                      <a:pt x="385183" y="179652"/>
                      <a:pt x="325901" y="120370"/>
                      <a:pt x="252776" y="120370"/>
                    </a:cubicBezTo>
                    <a:cubicBezTo>
                      <a:pt x="179652" y="120370"/>
                      <a:pt x="120370" y="179652"/>
                      <a:pt x="120370" y="252776"/>
                    </a:cubicBezTo>
                    <a:cubicBezTo>
                      <a:pt x="120370" y="325901"/>
                      <a:pt x="179652" y="385183"/>
                      <a:pt x="252776" y="385183"/>
                    </a:cubicBezTo>
                    <a:cubicBezTo>
                      <a:pt x="325901" y="385183"/>
                      <a:pt x="385183" y="325901"/>
                      <a:pt x="385183" y="252776"/>
                    </a:cubicBezTo>
                    <a:close/>
                    <a:moveTo>
                      <a:pt x="252776" y="0"/>
                    </a:moveTo>
                    <a:cubicBezTo>
                      <a:pt x="392355" y="0"/>
                      <a:pt x="505552" y="113198"/>
                      <a:pt x="505552" y="252776"/>
                    </a:cubicBezTo>
                    <a:cubicBezTo>
                      <a:pt x="505552" y="392355"/>
                      <a:pt x="392355" y="505552"/>
                      <a:pt x="252776" y="505552"/>
                    </a:cubicBezTo>
                    <a:cubicBezTo>
                      <a:pt x="113198" y="505552"/>
                      <a:pt x="0" y="392355"/>
                      <a:pt x="0" y="252776"/>
                    </a:cubicBezTo>
                    <a:cubicBezTo>
                      <a:pt x="0" y="113198"/>
                      <a:pt x="113198" y="0"/>
                      <a:pt x="252776" y="0"/>
                    </a:cubicBezTo>
                    <a:close/>
                  </a:path>
                </a:pathLst>
              </a:custGeom>
              <a:solidFill>
                <a:srgbClr val="E0E9F0"/>
              </a:solidFill>
              <a:ln w="499" cap="flat">
                <a:noFill/>
                <a:prstDash val="solid"/>
                <a:miter/>
              </a:ln>
            </p:spPr>
            <p:txBody>
              <a:bodyPr rtlCol="0" anchor="ctr"/>
              <a:lstStyle/>
              <a:p>
                <a:endParaRPr lang="fr-FR"/>
              </a:p>
            </p:txBody>
          </p:sp>
          <p:sp>
            <p:nvSpPr>
              <p:cNvPr id="511" name="Forme libre 336">
                <a:extLst>
                  <a:ext uri="{FF2B5EF4-FFF2-40B4-BE49-F238E27FC236}">
                    <a16:creationId xmlns:a16="http://schemas.microsoft.com/office/drawing/2014/main" id="{0168C9DA-E547-EA76-0E7C-EDDBBF504B23}"/>
                  </a:ext>
                </a:extLst>
              </p:cNvPr>
              <p:cNvSpPr/>
              <p:nvPr/>
            </p:nvSpPr>
            <p:spPr>
              <a:xfrm>
                <a:off x="1394600" y="2960669"/>
                <a:ext cx="746291" cy="746291"/>
              </a:xfrm>
              <a:custGeom>
                <a:avLst/>
                <a:gdLst>
                  <a:gd name="connsiteX0" fmla="*/ 373146 w 746291"/>
                  <a:gd name="connsiteY0" fmla="*/ 0 h 746291"/>
                  <a:gd name="connsiteX1" fmla="*/ 746292 w 746291"/>
                  <a:gd name="connsiteY1" fmla="*/ 373146 h 746291"/>
                  <a:gd name="connsiteX2" fmla="*/ 373146 w 746291"/>
                  <a:gd name="connsiteY2" fmla="*/ 746292 h 746291"/>
                  <a:gd name="connsiteX3" fmla="*/ 0 w 746291"/>
                  <a:gd name="connsiteY3" fmla="*/ 373146 h 746291"/>
                  <a:gd name="connsiteX4" fmla="*/ 373146 w 746291"/>
                  <a:gd name="connsiteY4" fmla="*/ 0 h 746291"/>
                  <a:gd name="connsiteX5" fmla="*/ 625922 w 746291"/>
                  <a:gd name="connsiteY5" fmla="*/ 373146 h 746291"/>
                  <a:gd name="connsiteX6" fmla="*/ 373146 w 746291"/>
                  <a:gd name="connsiteY6" fmla="*/ 120370 h 746291"/>
                  <a:gd name="connsiteX7" fmla="*/ 120370 w 746291"/>
                  <a:gd name="connsiteY7" fmla="*/ 373146 h 746291"/>
                  <a:gd name="connsiteX8" fmla="*/ 373146 w 746291"/>
                  <a:gd name="connsiteY8" fmla="*/ 625922 h 746291"/>
                  <a:gd name="connsiteX9" fmla="*/ 625922 w 746291"/>
                  <a:gd name="connsiteY9" fmla="*/ 373146 h 746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6291" h="746291">
                    <a:moveTo>
                      <a:pt x="373146" y="0"/>
                    </a:moveTo>
                    <a:cubicBezTo>
                      <a:pt x="579229" y="0"/>
                      <a:pt x="746292" y="167063"/>
                      <a:pt x="746292" y="373146"/>
                    </a:cubicBezTo>
                    <a:cubicBezTo>
                      <a:pt x="746292" y="579229"/>
                      <a:pt x="579229" y="746292"/>
                      <a:pt x="373146" y="746292"/>
                    </a:cubicBezTo>
                    <a:cubicBezTo>
                      <a:pt x="167063" y="746292"/>
                      <a:pt x="0" y="579229"/>
                      <a:pt x="0" y="373146"/>
                    </a:cubicBezTo>
                    <a:cubicBezTo>
                      <a:pt x="0" y="167063"/>
                      <a:pt x="167063" y="0"/>
                      <a:pt x="373146" y="0"/>
                    </a:cubicBezTo>
                    <a:close/>
                    <a:moveTo>
                      <a:pt x="625922" y="373146"/>
                    </a:moveTo>
                    <a:cubicBezTo>
                      <a:pt x="625922" y="233567"/>
                      <a:pt x="512724" y="120370"/>
                      <a:pt x="373146" y="120370"/>
                    </a:cubicBezTo>
                    <a:cubicBezTo>
                      <a:pt x="233567" y="120370"/>
                      <a:pt x="120370" y="233567"/>
                      <a:pt x="120370" y="373146"/>
                    </a:cubicBezTo>
                    <a:cubicBezTo>
                      <a:pt x="120370" y="512724"/>
                      <a:pt x="233567" y="625922"/>
                      <a:pt x="373146" y="625922"/>
                    </a:cubicBezTo>
                    <a:cubicBezTo>
                      <a:pt x="512724" y="625922"/>
                      <a:pt x="625922" y="512724"/>
                      <a:pt x="625922" y="373146"/>
                    </a:cubicBezTo>
                    <a:close/>
                  </a:path>
                </a:pathLst>
              </a:custGeom>
              <a:solidFill>
                <a:schemeClr val="accent1">
                  <a:lumMod val="60000"/>
                  <a:lumOff val="40000"/>
                </a:schemeClr>
              </a:solidFill>
              <a:ln w="499" cap="flat">
                <a:noFill/>
                <a:prstDash val="solid"/>
                <a:miter/>
              </a:ln>
            </p:spPr>
            <p:txBody>
              <a:bodyPr rtlCol="0" anchor="ctr"/>
              <a:lstStyle/>
              <a:p>
                <a:endParaRPr lang="fr-FR"/>
              </a:p>
            </p:txBody>
          </p:sp>
        </p:grpSp>
        <p:grpSp>
          <p:nvGrpSpPr>
            <p:cNvPr id="62" name="Graphique 330">
              <a:extLst>
                <a:ext uri="{FF2B5EF4-FFF2-40B4-BE49-F238E27FC236}">
                  <a16:creationId xmlns:a16="http://schemas.microsoft.com/office/drawing/2014/main" id="{5A60D77F-020B-9A53-DC10-1BFB9B440A30}"/>
                </a:ext>
              </a:extLst>
            </p:cNvPr>
            <p:cNvGrpSpPr/>
            <p:nvPr/>
          </p:nvGrpSpPr>
          <p:grpSpPr>
            <a:xfrm>
              <a:off x="1382513" y="2948632"/>
              <a:ext cx="770415" cy="770365"/>
              <a:chOff x="1382513" y="2948632"/>
              <a:chExt cx="770415" cy="770365"/>
            </a:xfrm>
            <a:solidFill>
              <a:srgbClr val="333333"/>
            </a:solidFill>
          </p:grpSpPr>
          <p:sp>
            <p:nvSpPr>
              <p:cNvPr id="63" name="Forme libre 338">
                <a:extLst>
                  <a:ext uri="{FF2B5EF4-FFF2-40B4-BE49-F238E27FC236}">
                    <a16:creationId xmlns:a16="http://schemas.microsoft.com/office/drawing/2014/main" id="{3743B743-D5E8-D714-996E-E3BC383DA2EE}"/>
                  </a:ext>
                </a:extLst>
              </p:cNvPr>
              <p:cNvSpPr/>
              <p:nvPr/>
            </p:nvSpPr>
            <p:spPr>
              <a:xfrm>
                <a:off x="1382513" y="2948632"/>
                <a:ext cx="770415" cy="770365"/>
              </a:xfrm>
              <a:custGeom>
                <a:avLst/>
                <a:gdLst>
                  <a:gd name="connsiteX0" fmla="*/ 385233 w 770415"/>
                  <a:gd name="connsiteY0" fmla="*/ 770365 h 770365"/>
                  <a:gd name="connsiteX1" fmla="*/ 235272 w 770415"/>
                  <a:gd name="connsiteY1" fmla="*/ 740072 h 770365"/>
                  <a:gd name="connsiteX2" fmla="*/ 112847 w 770415"/>
                  <a:gd name="connsiteY2" fmla="*/ 657519 h 770365"/>
                  <a:gd name="connsiteX3" fmla="*/ 30293 w 770415"/>
                  <a:gd name="connsiteY3" fmla="*/ 535093 h 770365"/>
                  <a:gd name="connsiteX4" fmla="*/ 0 w 770415"/>
                  <a:gd name="connsiteY4" fmla="*/ 385133 h 770365"/>
                  <a:gd name="connsiteX5" fmla="*/ 30293 w 770415"/>
                  <a:gd name="connsiteY5" fmla="*/ 235172 h 770365"/>
                  <a:gd name="connsiteX6" fmla="*/ 112847 w 770415"/>
                  <a:gd name="connsiteY6" fmla="*/ 112746 h 770365"/>
                  <a:gd name="connsiteX7" fmla="*/ 235272 w 770415"/>
                  <a:gd name="connsiteY7" fmla="*/ 30293 h 770365"/>
                  <a:gd name="connsiteX8" fmla="*/ 385233 w 770415"/>
                  <a:gd name="connsiteY8" fmla="*/ 0 h 770365"/>
                  <a:gd name="connsiteX9" fmla="*/ 535143 w 770415"/>
                  <a:gd name="connsiteY9" fmla="*/ 30293 h 770365"/>
                  <a:gd name="connsiteX10" fmla="*/ 657569 w 770415"/>
                  <a:gd name="connsiteY10" fmla="*/ 112847 h 770365"/>
                  <a:gd name="connsiteX11" fmla="*/ 740123 w 770415"/>
                  <a:gd name="connsiteY11" fmla="*/ 235272 h 770365"/>
                  <a:gd name="connsiteX12" fmla="*/ 770416 w 770415"/>
                  <a:gd name="connsiteY12" fmla="*/ 385233 h 770365"/>
                  <a:gd name="connsiteX13" fmla="*/ 740123 w 770415"/>
                  <a:gd name="connsiteY13" fmla="*/ 535143 h 770365"/>
                  <a:gd name="connsiteX14" fmla="*/ 657569 w 770415"/>
                  <a:gd name="connsiteY14" fmla="*/ 657569 h 770365"/>
                  <a:gd name="connsiteX15" fmla="*/ 535143 w 770415"/>
                  <a:gd name="connsiteY15" fmla="*/ 740123 h 770365"/>
                  <a:gd name="connsiteX16" fmla="*/ 385233 w 770415"/>
                  <a:gd name="connsiteY16" fmla="*/ 770365 h 770365"/>
                  <a:gd name="connsiteX17" fmla="*/ 385233 w 770415"/>
                  <a:gd name="connsiteY17" fmla="*/ 24074 h 770365"/>
                  <a:gd name="connsiteX18" fmla="*/ 24124 w 770415"/>
                  <a:gd name="connsiteY18" fmla="*/ 385183 h 770365"/>
                  <a:gd name="connsiteX19" fmla="*/ 385233 w 770415"/>
                  <a:gd name="connsiteY19" fmla="*/ 746292 h 770365"/>
                  <a:gd name="connsiteX20" fmla="*/ 746342 w 770415"/>
                  <a:gd name="connsiteY20" fmla="*/ 385183 h 770365"/>
                  <a:gd name="connsiteX21" fmla="*/ 385233 w 770415"/>
                  <a:gd name="connsiteY21" fmla="*/ 24074 h 770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70415" h="770365">
                    <a:moveTo>
                      <a:pt x="385233" y="770365"/>
                    </a:moveTo>
                    <a:cubicBezTo>
                      <a:pt x="333223" y="770365"/>
                      <a:pt x="282768" y="760184"/>
                      <a:pt x="235272" y="740072"/>
                    </a:cubicBezTo>
                    <a:cubicBezTo>
                      <a:pt x="189382" y="720663"/>
                      <a:pt x="148205" y="692878"/>
                      <a:pt x="112847" y="657519"/>
                    </a:cubicBezTo>
                    <a:cubicBezTo>
                      <a:pt x="77488" y="622160"/>
                      <a:pt x="49703" y="580934"/>
                      <a:pt x="30293" y="535093"/>
                    </a:cubicBezTo>
                    <a:cubicBezTo>
                      <a:pt x="10231" y="487597"/>
                      <a:pt x="0" y="437142"/>
                      <a:pt x="0" y="385133"/>
                    </a:cubicBezTo>
                    <a:cubicBezTo>
                      <a:pt x="0" y="333123"/>
                      <a:pt x="10181" y="282668"/>
                      <a:pt x="30293" y="235172"/>
                    </a:cubicBezTo>
                    <a:cubicBezTo>
                      <a:pt x="49703" y="189281"/>
                      <a:pt x="77438" y="148105"/>
                      <a:pt x="112847" y="112746"/>
                    </a:cubicBezTo>
                    <a:cubicBezTo>
                      <a:pt x="148255" y="77388"/>
                      <a:pt x="189432" y="49652"/>
                      <a:pt x="235272" y="30293"/>
                    </a:cubicBezTo>
                    <a:cubicBezTo>
                      <a:pt x="282768" y="10231"/>
                      <a:pt x="333223" y="0"/>
                      <a:pt x="385233" y="0"/>
                    </a:cubicBezTo>
                    <a:cubicBezTo>
                      <a:pt x="437243" y="0"/>
                      <a:pt x="487698" y="10181"/>
                      <a:pt x="535143" y="30293"/>
                    </a:cubicBezTo>
                    <a:cubicBezTo>
                      <a:pt x="581034" y="49703"/>
                      <a:pt x="622211" y="77438"/>
                      <a:pt x="657569" y="112847"/>
                    </a:cubicBezTo>
                    <a:cubicBezTo>
                      <a:pt x="692928" y="148205"/>
                      <a:pt x="720713" y="189382"/>
                      <a:pt x="740123" y="235272"/>
                    </a:cubicBezTo>
                    <a:cubicBezTo>
                      <a:pt x="760234" y="282768"/>
                      <a:pt x="770416" y="333223"/>
                      <a:pt x="770416" y="385233"/>
                    </a:cubicBezTo>
                    <a:cubicBezTo>
                      <a:pt x="770416" y="437243"/>
                      <a:pt x="760234" y="487698"/>
                      <a:pt x="740123" y="535143"/>
                    </a:cubicBezTo>
                    <a:cubicBezTo>
                      <a:pt x="720713" y="581034"/>
                      <a:pt x="692928" y="622211"/>
                      <a:pt x="657569" y="657569"/>
                    </a:cubicBezTo>
                    <a:cubicBezTo>
                      <a:pt x="622211" y="692928"/>
                      <a:pt x="580984" y="720713"/>
                      <a:pt x="535143" y="740123"/>
                    </a:cubicBezTo>
                    <a:cubicBezTo>
                      <a:pt x="487698" y="760184"/>
                      <a:pt x="437243" y="770365"/>
                      <a:pt x="385233" y="770365"/>
                    </a:cubicBezTo>
                    <a:close/>
                    <a:moveTo>
                      <a:pt x="385233" y="24074"/>
                    </a:moveTo>
                    <a:cubicBezTo>
                      <a:pt x="186122" y="24074"/>
                      <a:pt x="24124" y="186071"/>
                      <a:pt x="24124" y="385183"/>
                    </a:cubicBezTo>
                    <a:cubicBezTo>
                      <a:pt x="24124" y="584294"/>
                      <a:pt x="186122" y="746292"/>
                      <a:pt x="385233" y="746292"/>
                    </a:cubicBezTo>
                    <a:cubicBezTo>
                      <a:pt x="584344" y="746292"/>
                      <a:pt x="746342" y="584294"/>
                      <a:pt x="746342" y="385183"/>
                    </a:cubicBezTo>
                    <a:cubicBezTo>
                      <a:pt x="746342" y="186071"/>
                      <a:pt x="584344" y="24074"/>
                      <a:pt x="385233" y="24074"/>
                    </a:cubicBezTo>
                    <a:close/>
                  </a:path>
                </a:pathLst>
              </a:custGeom>
              <a:solidFill>
                <a:schemeClr val="accent2"/>
              </a:solidFill>
              <a:ln w="499" cap="flat">
                <a:noFill/>
                <a:prstDash val="solid"/>
                <a:miter/>
              </a:ln>
            </p:spPr>
            <p:txBody>
              <a:bodyPr rtlCol="0" anchor="ctr"/>
              <a:lstStyle/>
              <a:p>
                <a:endParaRPr lang="fr-FR"/>
              </a:p>
            </p:txBody>
          </p:sp>
          <p:sp>
            <p:nvSpPr>
              <p:cNvPr id="451" name="Forme libre 339">
                <a:extLst>
                  <a:ext uri="{FF2B5EF4-FFF2-40B4-BE49-F238E27FC236}">
                    <a16:creationId xmlns:a16="http://schemas.microsoft.com/office/drawing/2014/main" id="{1A252BAA-87EE-E1A4-709B-C99B680BF0F3}"/>
                  </a:ext>
                </a:extLst>
              </p:cNvPr>
              <p:cNvSpPr/>
              <p:nvPr/>
            </p:nvSpPr>
            <p:spPr>
              <a:xfrm>
                <a:off x="1850600" y="3321778"/>
                <a:ext cx="96095" cy="24073"/>
              </a:xfrm>
              <a:custGeom>
                <a:avLst/>
                <a:gdLst>
                  <a:gd name="connsiteX0" fmla="*/ 84058 w 96095"/>
                  <a:gd name="connsiteY0" fmla="*/ 24074 h 24073"/>
                  <a:gd name="connsiteX1" fmla="*/ 12037 w 96095"/>
                  <a:gd name="connsiteY1" fmla="*/ 24074 h 24073"/>
                  <a:gd name="connsiteX2" fmla="*/ 0 w 96095"/>
                  <a:gd name="connsiteY2" fmla="*/ 12037 h 24073"/>
                  <a:gd name="connsiteX3" fmla="*/ 12037 w 96095"/>
                  <a:gd name="connsiteY3" fmla="*/ 0 h 24073"/>
                  <a:gd name="connsiteX4" fmla="*/ 84058 w 96095"/>
                  <a:gd name="connsiteY4" fmla="*/ 0 h 24073"/>
                  <a:gd name="connsiteX5" fmla="*/ 96095 w 96095"/>
                  <a:gd name="connsiteY5" fmla="*/ 12037 h 24073"/>
                  <a:gd name="connsiteX6" fmla="*/ 84058 w 96095"/>
                  <a:gd name="connsiteY6" fmla="*/ 24074 h 2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95" h="24073">
                    <a:moveTo>
                      <a:pt x="84058" y="24074"/>
                    </a:moveTo>
                    <a:lnTo>
                      <a:pt x="12037" y="24074"/>
                    </a:lnTo>
                    <a:cubicBezTo>
                      <a:pt x="5366" y="24074"/>
                      <a:pt x="0" y="18657"/>
                      <a:pt x="0" y="12037"/>
                    </a:cubicBezTo>
                    <a:cubicBezTo>
                      <a:pt x="0" y="5417"/>
                      <a:pt x="5417" y="0"/>
                      <a:pt x="12037" y="0"/>
                    </a:cubicBezTo>
                    <a:lnTo>
                      <a:pt x="84058" y="0"/>
                    </a:lnTo>
                    <a:cubicBezTo>
                      <a:pt x="90729" y="0"/>
                      <a:pt x="96095" y="5417"/>
                      <a:pt x="96095" y="12037"/>
                    </a:cubicBezTo>
                    <a:cubicBezTo>
                      <a:pt x="96095" y="18657"/>
                      <a:pt x="90729" y="24074"/>
                      <a:pt x="84058" y="24074"/>
                    </a:cubicBezTo>
                    <a:close/>
                  </a:path>
                </a:pathLst>
              </a:custGeom>
              <a:solidFill>
                <a:srgbClr val="333333"/>
              </a:solidFill>
              <a:ln w="499" cap="flat">
                <a:noFill/>
                <a:prstDash val="solid"/>
                <a:miter/>
              </a:ln>
            </p:spPr>
            <p:txBody>
              <a:bodyPr rtlCol="0" anchor="ctr"/>
              <a:lstStyle/>
              <a:p>
                <a:endParaRPr lang="fr-FR"/>
              </a:p>
            </p:txBody>
          </p:sp>
          <p:sp>
            <p:nvSpPr>
              <p:cNvPr id="467" name="Forme libre 340">
                <a:extLst>
                  <a:ext uri="{FF2B5EF4-FFF2-40B4-BE49-F238E27FC236}">
                    <a16:creationId xmlns:a16="http://schemas.microsoft.com/office/drawing/2014/main" id="{3B9EBBD1-F04F-5B69-1581-C83673AB266E}"/>
                  </a:ext>
                </a:extLst>
              </p:cNvPr>
              <p:cNvSpPr/>
              <p:nvPr/>
            </p:nvSpPr>
            <p:spPr>
              <a:xfrm>
                <a:off x="1755709" y="3154865"/>
                <a:ext cx="24073" cy="96095"/>
              </a:xfrm>
              <a:custGeom>
                <a:avLst/>
                <a:gdLst>
                  <a:gd name="connsiteX0" fmla="*/ 12037 w 24073"/>
                  <a:gd name="connsiteY0" fmla="*/ 96095 h 96095"/>
                  <a:gd name="connsiteX1" fmla="*/ 0 w 24073"/>
                  <a:gd name="connsiteY1" fmla="*/ 84058 h 96095"/>
                  <a:gd name="connsiteX2" fmla="*/ 0 w 24073"/>
                  <a:gd name="connsiteY2" fmla="*/ 12037 h 96095"/>
                  <a:gd name="connsiteX3" fmla="*/ 12037 w 24073"/>
                  <a:gd name="connsiteY3" fmla="*/ 0 h 96095"/>
                  <a:gd name="connsiteX4" fmla="*/ 24074 w 24073"/>
                  <a:gd name="connsiteY4" fmla="*/ 12037 h 96095"/>
                  <a:gd name="connsiteX5" fmla="*/ 24074 w 24073"/>
                  <a:gd name="connsiteY5" fmla="*/ 84058 h 96095"/>
                  <a:gd name="connsiteX6" fmla="*/ 12037 w 24073"/>
                  <a:gd name="connsiteY6" fmla="*/ 96095 h 9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 h="96095">
                    <a:moveTo>
                      <a:pt x="12037" y="96095"/>
                    </a:moveTo>
                    <a:cubicBezTo>
                      <a:pt x="5366" y="96095"/>
                      <a:pt x="0" y="90678"/>
                      <a:pt x="0" y="84058"/>
                    </a:cubicBezTo>
                    <a:lnTo>
                      <a:pt x="0" y="12037"/>
                    </a:lnTo>
                    <a:cubicBezTo>
                      <a:pt x="0" y="5366"/>
                      <a:pt x="5417" y="0"/>
                      <a:pt x="12037" y="0"/>
                    </a:cubicBezTo>
                    <a:cubicBezTo>
                      <a:pt x="18657" y="0"/>
                      <a:pt x="24074" y="5417"/>
                      <a:pt x="24074" y="12037"/>
                    </a:cubicBezTo>
                    <a:lnTo>
                      <a:pt x="24074" y="84058"/>
                    </a:lnTo>
                    <a:cubicBezTo>
                      <a:pt x="24074" y="90729"/>
                      <a:pt x="18707" y="96095"/>
                      <a:pt x="12037" y="96095"/>
                    </a:cubicBezTo>
                    <a:close/>
                  </a:path>
                </a:pathLst>
              </a:custGeom>
              <a:solidFill>
                <a:srgbClr val="333333"/>
              </a:solidFill>
              <a:ln w="499" cap="flat">
                <a:noFill/>
                <a:prstDash val="solid"/>
                <a:miter/>
              </a:ln>
            </p:spPr>
            <p:txBody>
              <a:bodyPr rtlCol="0" anchor="ctr"/>
              <a:lstStyle/>
              <a:p>
                <a:endParaRPr lang="fr-FR"/>
              </a:p>
            </p:txBody>
          </p:sp>
          <p:sp>
            <p:nvSpPr>
              <p:cNvPr id="491" name="Forme libre 341">
                <a:extLst>
                  <a:ext uri="{FF2B5EF4-FFF2-40B4-BE49-F238E27FC236}">
                    <a16:creationId xmlns:a16="http://schemas.microsoft.com/office/drawing/2014/main" id="{FF8E9076-1983-8898-D93C-3DEB666FF200}"/>
                  </a:ext>
                </a:extLst>
              </p:cNvPr>
              <p:cNvSpPr/>
              <p:nvPr/>
            </p:nvSpPr>
            <p:spPr>
              <a:xfrm>
                <a:off x="1588796" y="3321778"/>
                <a:ext cx="96095" cy="24073"/>
              </a:xfrm>
              <a:custGeom>
                <a:avLst/>
                <a:gdLst>
                  <a:gd name="connsiteX0" fmla="*/ 84058 w 96095"/>
                  <a:gd name="connsiteY0" fmla="*/ 24074 h 24073"/>
                  <a:gd name="connsiteX1" fmla="*/ 12037 w 96095"/>
                  <a:gd name="connsiteY1" fmla="*/ 24074 h 24073"/>
                  <a:gd name="connsiteX2" fmla="*/ 0 w 96095"/>
                  <a:gd name="connsiteY2" fmla="*/ 12037 h 24073"/>
                  <a:gd name="connsiteX3" fmla="*/ 12037 w 96095"/>
                  <a:gd name="connsiteY3" fmla="*/ 0 h 24073"/>
                  <a:gd name="connsiteX4" fmla="*/ 84058 w 96095"/>
                  <a:gd name="connsiteY4" fmla="*/ 0 h 24073"/>
                  <a:gd name="connsiteX5" fmla="*/ 96095 w 96095"/>
                  <a:gd name="connsiteY5" fmla="*/ 12037 h 24073"/>
                  <a:gd name="connsiteX6" fmla="*/ 84058 w 96095"/>
                  <a:gd name="connsiteY6" fmla="*/ 24074 h 2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95" h="24073">
                    <a:moveTo>
                      <a:pt x="84058" y="24074"/>
                    </a:moveTo>
                    <a:lnTo>
                      <a:pt x="12037" y="24074"/>
                    </a:lnTo>
                    <a:cubicBezTo>
                      <a:pt x="5366" y="24074"/>
                      <a:pt x="0" y="18657"/>
                      <a:pt x="0" y="12037"/>
                    </a:cubicBezTo>
                    <a:cubicBezTo>
                      <a:pt x="0" y="5417"/>
                      <a:pt x="5417" y="0"/>
                      <a:pt x="12037" y="0"/>
                    </a:cubicBezTo>
                    <a:lnTo>
                      <a:pt x="84058" y="0"/>
                    </a:lnTo>
                    <a:cubicBezTo>
                      <a:pt x="90729" y="0"/>
                      <a:pt x="96095" y="5417"/>
                      <a:pt x="96095" y="12037"/>
                    </a:cubicBezTo>
                    <a:cubicBezTo>
                      <a:pt x="96095" y="18657"/>
                      <a:pt x="90729" y="24074"/>
                      <a:pt x="84058" y="24074"/>
                    </a:cubicBezTo>
                    <a:close/>
                  </a:path>
                </a:pathLst>
              </a:custGeom>
              <a:solidFill>
                <a:srgbClr val="333333"/>
              </a:solidFill>
              <a:ln w="499" cap="flat">
                <a:noFill/>
                <a:prstDash val="solid"/>
                <a:miter/>
              </a:ln>
            </p:spPr>
            <p:txBody>
              <a:bodyPr rtlCol="0" anchor="ctr"/>
              <a:lstStyle/>
              <a:p>
                <a:endParaRPr lang="fr-FR"/>
              </a:p>
            </p:txBody>
          </p:sp>
          <p:sp>
            <p:nvSpPr>
              <p:cNvPr id="494" name="Forme libre 342">
                <a:extLst>
                  <a:ext uri="{FF2B5EF4-FFF2-40B4-BE49-F238E27FC236}">
                    <a16:creationId xmlns:a16="http://schemas.microsoft.com/office/drawing/2014/main" id="{3E5E0CF0-EBB2-08BD-0CF1-E6B8E535C82D}"/>
                  </a:ext>
                </a:extLst>
              </p:cNvPr>
              <p:cNvSpPr/>
              <p:nvPr/>
            </p:nvSpPr>
            <p:spPr>
              <a:xfrm>
                <a:off x="1755709" y="3416669"/>
                <a:ext cx="24073" cy="96095"/>
              </a:xfrm>
              <a:custGeom>
                <a:avLst/>
                <a:gdLst>
                  <a:gd name="connsiteX0" fmla="*/ 12037 w 24073"/>
                  <a:gd name="connsiteY0" fmla="*/ 96095 h 96095"/>
                  <a:gd name="connsiteX1" fmla="*/ 0 w 24073"/>
                  <a:gd name="connsiteY1" fmla="*/ 84058 h 96095"/>
                  <a:gd name="connsiteX2" fmla="*/ 0 w 24073"/>
                  <a:gd name="connsiteY2" fmla="*/ 12037 h 96095"/>
                  <a:gd name="connsiteX3" fmla="*/ 12037 w 24073"/>
                  <a:gd name="connsiteY3" fmla="*/ 0 h 96095"/>
                  <a:gd name="connsiteX4" fmla="*/ 24074 w 24073"/>
                  <a:gd name="connsiteY4" fmla="*/ 12037 h 96095"/>
                  <a:gd name="connsiteX5" fmla="*/ 24074 w 24073"/>
                  <a:gd name="connsiteY5" fmla="*/ 84058 h 96095"/>
                  <a:gd name="connsiteX6" fmla="*/ 12037 w 24073"/>
                  <a:gd name="connsiteY6" fmla="*/ 96095 h 9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 h="96095">
                    <a:moveTo>
                      <a:pt x="12037" y="96095"/>
                    </a:moveTo>
                    <a:cubicBezTo>
                      <a:pt x="5366" y="96095"/>
                      <a:pt x="0" y="90678"/>
                      <a:pt x="0" y="84058"/>
                    </a:cubicBezTo>
                    <a:lnTo>
                      <a:pt x="0" y="12037"/>
                    </a:lnTo>
                    <a:cubicBezTo>
                      <a:pt x="0" y="5366"/>
                      <a:pt x="5417" y="0"/>
                      <a:pt x="12037" y="0"/>
                    </a:cubicBezTo>
                    <a:cubicBezTo>
                      <a:pt x="18657" y="0"/>
                      <a:pt x="24074" y="5417"/>
                      <a:pt x="24074" y="12037"/>
                    </a:cubicBezTo>
                    <a:lnTo>
                      <a:pt x="24074" y="84058"/>
                    </a:lnTo>
                    <a:cubicBezTo>
                      <a:pt x="24074" y="90729"/>
                      <a:pt x="18707" y="96095"/>
                      <a:pt x="12037" y="96095"/>
                    </a:cubicBezTo>
                    <a:close/>
                  </a:path>
                </a:pathLst>
              </a:custGeom>
              <a:solidFill>
                <a:srgbClr val="333333"/>
              </a:solidFill>
              <a:ln w="499" cap="flat">
                <a:noFill/>
                <a:prstDash val="solid"/>
                <a:miter/>
              </a:ln>
            </p:spPr>
            <p:txBody>
              <a:bodyPr rtlCol="0" anchor="ctr"/>
              <a:lstStyle/>
              <a:p>
                <a:endParaRPr lang="fr-FR"/>
              </a:p>
            </p:txBody>
          </p:sp>
          <p:sp>
            <p:nvSpPr>
              <p:cNvPr id="495" name="Forme libre 343">
                <a:extLst>
                  <a:ext uri="{FF2B5EF4-FFF2-40B4-BE49-F238E27FC236}">
                    <a16:creationId xmlns:a16="http://schemas.microsoft.com/office/drawing/2014/main" id="{64CCCA0E-BFC7-5099-7EC1-4952F7AC4313}"/>
                  </a:ext>
                </a:extLst>
              </p:cNvPr>
              <p:cNvSpPr/>
              <p:nvPr/>
            </p:nvSpPr>
            <p:spPr>
              <a:xfrm>
                <a:off x="1502932" y="3069001"/>
                <a:ext cx="529626" cy="529626"/>
              </a:xfrm>
              <a:custGeom>
                <a:avLst/>
                <a:gdLst>
                  <a:gd name="connsiteX0" fmla="*/ 264813 w 529626"/>
                  <a:gd name="connsiteY0" fmla="*/ 529626 h 529626"/>
                  <a:gd name="connsiteX1" fmla="*/ 161747 w 529626"/>
                  <a:gd name="connsiteY1" fmla="*/ 508812 h 529626"/>
                  <a:gd name="connsiteX2" fmla="*/ 77588 w 529626"/>
                  <a:gd name="connsiteY2" fmla="*/ 452088 h 529626"/>
                  <a:gd name="connsiteX3" fmla="*/ 20864 w 529626"/>
                  <a:gd name="connsiteY3" fmla="*/ 367930 h 529626"/>
                  <a:gd name="connsiteX4" fmla="*/ 0 w 529626"/>
                  <a:gd name="connsiteY4" fmla="*/ 264813 h 529626"/>
                  <a:gd name="connsiteX5" fmla="*/ 20814 w 529626"/>
                  <a:gd name="connsiteY5" fmla="*/ 161747 h 529626"/>
                  <a:gd name="connsiteX6" fmla="*/ 77538 w 529626"/>
                  <a:gd name="connsiteY6" fmla="*/ 77588 h 529626"/>
                  <a:gd name="connsiteX7" fmla="*/ 161697 w 529626"/>
                  <a:gd name="connsiteY7" fmla="*/ 20864 h 529626"/>
                  <a:gd name="connsiteX8" fmla="*/ 264813 w 529626"/>
                  <a:gd name="connsiteY8" fmla="*/ 0 h 529626"/>
                  <a:gd name="connsiteX9" fmla="*/ 367880 w 529626"/>
                  <a:gd name="connsiteY9" fmla="*/ 20814 h 529626"/>
                  <a:gd name="connsiteX10" fmla="*/ 452038 w 529626"/>
                  <a:gd name="connsiteY10" fmla="*/ 77538 h 529626"/>
                  <a:gd name="connsiteX11" fmla="*/ 508762 w 529626"/>
                  <a:gd name="connsiteY11" fmla="*/ 161697 h 529626"/>
                  <a:gd name="connsiteX12" fmla="*/ 529626 w 529626"/>
                  <a:gd name="connsiteY12" fmla="*/ 264813 h 529626"/>
                  <a:gd name="connsiteX13" fmla="*/ 508812 w 529626"/>
                  <a:gd name="connsiteY13" fmla="*/ 367880 h 529626"/>
                  <a:gd name="connsiteX14" fmla="*/ 452088 w 529626"/>
                  <a:gd name="connsiteY14" fmla="*/ 452038 h 529626"/>
                  <a:gd name="connsiteX15" fmla="*/ 367930 w 529626"/>
                  <a:gd name="connsiteY15" fmla="*/ 508762 h 529626"/>
                  <a:gd name="connsiteX16" fmla="*/ 264813 w 529626"/>
                  <a:gd name="connsiteY16" fmla="*/ 529626 h 529626"/>
                  <a:gd name="connsiteX17" fmla="*/ 264813 w 529626"/>
                  <a:gd name="connsiteY17" fmla="*/ 24074 h 529626"/>
                  <a:gd name="connsiteX18" fmla="*/ 24074 w 529626"/>
                  <a:gd name="connsiteY18" fmla="*/ 264813 h 529626"/>
                  <a:gd name="connsiteX19" fmla="*/ 264813 w 529626"/>
                  <a:gd name="connsiteY19" fmla="*/ 505552 h 529626"/>
                  <a:gd name="connsiteX20" fmla="*/ 505552 w 529626"/>
                  <a:gd name="connsiteY20" fmla="*/ 264813 h 529626"/>
                  <a:gd name="connsiteX21" fmla="*/ 264813 w 529626"/>
                  <a:gd name="connsiteY21" fmla="*/ 24074 h 52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29626" h="529626">
                    <a:moveTo>
                      <a:pt x="264813" y="529626"/>
                    </a:moveTo>
                    <a:cubicBezTo>
                      <a:pt x="229053" y="529626"/>
                      <a:pt x="194397" y="522605"/>
                      <a:pt x="161747" y="508812"/>
                    </a:cubicBezTo>
                    <a:cubicBezTo>
                      <a:pt x="130200" y="495471"/>
                      <a:pt x="101913" y="476363"/>
                      <a:pt x="77588" y="452088"/>
                    </a:cubicBezTo>
                    <a:cubicBezTo>
                      <a:pt x="53264" y="427814"/>
                      <a:pt x="34205" y="399477"/>
                      <a:pt x="20864" y="367930"/>
                    </a:cubicBezTo>
                    <a:cubicBezTo>
                      <a:pt x="7022" y="335229"/>
                      <a:pt x="0" y="300573"/>
                      <a:pt x="0" y="264813"/>
                    </a:cubicBezTo>
                    <a:cubicBezTo>
                      <a:pt x="0" y="229053"/>
                      <a:pt x="7022" y="194397"/>
                      <a:pt x="20814" y="161747"/>
                    </a:cubicBezTo>
                    <a:cubicBezTo>
                      <a:pt x="34155" y="130200"/>
                      <a:pt x="53264" y="101913"/>
                      <a:pt x="77538" y="77588"/>
                    </a:cubicBezTo>
                    <a:cubicBezTo>
                      <a:pt x="101813" y="53264"/>
                      <a:pt x="130200" y="34205"/>
                      <a:pt x="161697" y="20864"/>
                    </a:cubicBezTo>
                    <a:cubicBezTo>
                      <a:pt x="194397" y="7022"/>
                      <a:pt x="229053" y="0"/>
                      <a:pt x="264813" y="0"/>
                    </a:cubicBezTo>
                    <a:cubicBezTo>
                      <a:pt x="300573" y="0"/>
                      <a:pt x="335229" y="7022"/>
                      <a:pt x="367880" y="20814"/>
                    </a:cubicBezTo>
                    <a:cubicBezTo>
                      <a:pt x="399426" y="34155"/>
                      <a:pt x="427713" y="53264"/>
                      <a:pt x="452038" y="77538"/>
                    </a:cubicBezTo>
                    <a:cubicBezTo>
                      <a:pt x="476363" y="101813"/>
                      <a:pt x="495471" y="130200"/>
                      <a:pt x="508762" y="161697"/>
                    </a:cubicBezTo>
                    <a:cubicBezTo>
                      <a:pt x="522605" y="194397"/>
                      <a:pt x="529626" y="229053"/>
                      <a:pt x="529626" y="264813"/>
                    </a:cubicBezTo>
                    <a:cubicBezTo>
                      <a:pt x="529626" y="300573"/>
                      <a:pt x="522605" y="335229"/>
                      <a:pt x="508812" y="367880"/>
                    </a:cubicBezTo>
                    <a:cubicBezTo>
                      <a:pt x="495471" y="399426"/>
                      <a:pt x="476363" y="427713"/>
                      <a:pt x="452088" y="452038"/>
                    </a:cubicBezTo>
                    <a:cubicBezTo>
                      <a:pt x="427814" y="476363"/>
                      <a:pt x="399477" y="495471"/>
                      <a:pt x="367930" y="508762"/>
                    </a:cubicBezTo>
                    <a:cubicBezTo>
                      <a:pt x="335229" y="522605"/>
                      <a:pt x="300573" y="529626"/>
                      <a:pt x="264813" y="529626"/>
                    </a:cubicBezTo>
                    <a:close/>
                    <a:moveTo>
                      <a:pt x="264813" y="24074"/>
                    </a:moveTo>
                    <a:cubicBezTo>
                      <a:pt x="132055" y="24074"/>
                      <a:pt x="24074" y="132055"/>
                      <a:pt x="24074" y="264813"/>
                    </a:cubicBezTo>
                    <a:cubicBezTo>
                      <a:pt x="24074" y="397571"/>
                      <a:pt x="132055" y="505552"/>
                      <a:pt x="264813" y="505552"/>
                    </a:cubicBezTo>
                    <a:cubicBezTo>
                      <a:pt x="397571" y="505552"/>
                      <a:pt x="505552" y="397571"/>
                      <a:pt x="505552" y="264813"/>
                    </a:cubicBezTo>
                    <a:cubicBezTo>
                      <a:pt x="505552" y="132055"/>
                      <a:pt x="397571" y="24074"/>
                      <a:pt x="264813" y="24074"/>
                    </a:cubicBezTo>
                    <a:close/>
                  </a:path>
                </a:pathLst>
              </a:custGeom>
              <a:solidFill>
                <a:srgbClr val="333333"/>
              </a:solidFill>
              <a:ln w="499" cap="flat">
                <a:noFill/>
                <a:prstDash val="solid"/>
                <a:miter/>
              </a:ln>
            </p:spPr>
            <p:txBody>
              <a:bodyPr rtlCol="0" anchor="ctr"/>
              <a:lstStyle/>
              <a:p>
                <a:endParaRPr lang="fr-FR"/>
              </a:p>
            </p:txBody>
          </p:sp>
          <p:sp>
            <p:nvSpPr>
              <p:cNvPr id="500" name="Forme libre 344">
                <a:extLst>
                  <a:ext uri="{FF2B5EF4-FFF2-40B4-BE49-F238E27FC236}">
                    <a16:creationId xmlns:a16="http://schemas.microsoft.com/office/drawing/2014/main" id="{A2AC4692-026A-268B-BA68-867BC1065D9E}"/>
                  </a:ext>
                </a:extLst>
              </p:cNvPr>
              <p:cNvSpPr/>
              <p:nvPr/>
            </p:nvSpPr>
            <p:spPr>
              <a:xfrm>
                <a:off x="1623302" y="3189371"/>
                <a:ext cx="288887" cy="288887"/>
              </a:xfrm>
              <a:custGeom>
                <a:avLst/>
                <a:gdLst>
                  <a:gd name="connsiteX0" fmla="*/ 144444 w 288887"/>
                  <a:gd name="connsiteY0" fmla="*/ 288887 h 288887"/>
                  <a:gd name="connsiteX1" fmla="*/ 42280 w 288887"/>
                  <a:gd name="connsiteY1" fmla="*/ 246607 h 288887"/>
                  <a:gd name="connsiteX2" fmla="*/ 0 w 288887"/>
                  <a:gd name="connsiteY2" fmla="*/ 144444 h 288887"/>
                  <a:gd name="connsiteX3" fmla="*/ 42280 w 288887"/>
                  <a:gd name="connsiteY3" fmla="*/ 42280 h 288887"/>
                  <a:gd name="connsiteX4" fmla="*/ 144444 w 288887"/>
                  <a:gd name="connsiteY4" fmla="*/ 0 h 288887"/>
                  <a:gd name="connsiteX5" fmla="*/ 246607 w 288887"/>
                  <a:gd name="connsiteY5" fmla="*/ 42280 h 288887"/>
                  <a:gd name="connsiteX6" fmla="*/ 288887 w 288887"/>
                  <a:gd name="connsiteY6" fmla="*/ 144444 h 288887"/>
                  <a:gd name="connsiteX7" fmla="*/ 246607 w 288887"/>
                  <a:gd name="connsiteY7" fmla="*/ 246607 h 288887"/>
                  <a:gd name="connsiteX8" fmla="*/ 144444 w 288887"/>
                  <a:gd name="connsiteY8" fmla="*/ 288887 h 288887"/>
                  <a:gd name="connsiteX9" fmla="*/ 144444 w 288887"/>
                  <a:gd name="connsiteY9" fmla="*/ 24074 h 288887"/>
                  <a:gd name="connsiteX10" fmla="*/ 24074 w 288887"/>
                  <a:gd name="connsiteY10" fmla="*/ 144444 h 288887"/>
                  <a:gd name="connsiteX11" fmla="*/ 144444 w 288887"/>
                  <a:gd name="connsiteY11" fmla="*/ 264813 h 288887"/>
                  <a:gd name="connsiteX12" fmla="*/ 264813 w 288887"/>
                  <a:gd name="connsiteY12" fmla="*/ 144444 h 288887"/>
                  <a:gd name="connsiteX13" fmla="*/ 144444 w 288887"/>
                  <a:gd name="connsiteY13" fmla="*/ 24074 h 28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887" h="288887">
                    <a:moveTo>
                      <a:pt x="144444" y="288887"/>
                    </a:moveTo>
                    <a:cubicBezTo>
                      <a:pt x="105875" y="288887"/>
                      <a:pt x="69564" y="273841"/>
                      <a:pt x="42280" y="246607"/>
                    </a:cubicBezTo>
                    <a:cubicBezTo>
                      <a:pt x="15046" y="219323"/>
                      <a:pt x="0" y="183012"/>
                      <a:pt x="0" y="144444"/>
                    </a:cubicBezTo>
                    <a:cubicBezTo>
                      <a:pt x="0" y="105875"/>
                      <a:pt x="15046" y="69564"/>
                      <a:pt x="42280" y="42280"/>
                    </a:cubicBezTo>
                    <a:cubicBezTo>
                      <a:pt x="69513" y="14996"/>
                      <a:pt x="105875" y="0"/>
                      <a:pt x="144444" y="0"/>
                    </a:cubicBezTo>
                    <a:cubicBezTo>
                      <a:pt x="183012" y="0"/>
                      <a:pt x="219323" y="15046"/>
                      <a:pt x="246607" y="42280"/>
                    </a:cubicBezTo>
                    <a:cubicBezTo>
                      <a:pt x="273891" y="69564"/>
                      <a:pt x="288887" y="105825"/>
                      <a:pt x="288887" y="144444"/>
                    </a:cubicBezTo>
                    <a:cubicBezTo>
                      <a:pt x="288887" y="183062"/>
                      <a:pt x="273841" y="219323"/>
                      <a:pt x="246607" y="246607"/>
                    </a:cubicBezTo>
                    <a:cubicBezTo>
                      <a:pt x="219323" y="273841"/>
                      <a:pt x="183012" y="288887"/>
                      <a:pt x="144444" y="288887"/>
                    </a:cubicBezTo>
                    <a:close/>
                    <a:moveTo>
                      <a:pt x="144444" y="24074"/>
                    </a:moveTo>
                    <a:cubicBezTo>
                      <a:pt x="78090" y="24074"/>
                      <a:pt x="24074" y="78090"/>
                      <a:pt x="24074" y="144444"/>
                    </a:cubicBezTo>
                    <a:cubicBezTo>
                      <a:pt x="24074" y="210797"/>
                      <a:pt x="78090" y="264813"/>
                      <a:pt x="144444" y="264813"/>
                    </a:cubicBezTo>
                    <a:cubicBezTo>
                      <a:pt x="210797" y="264813"/>
                      <a:pt x="264813" y="210797"/>
                      <a:pt x="264813" y="144444"/>
                    </a:cubicBezTo>
                    <a:cubicBezTo>
                      <a:pt x="264813" y="78090"/>
                      <a:pt x="210797" y="24074"/>
                      <a:pt x="144444" y="24074"/>
                    </a:cubicBezTo>
                    <a:close/>
                  </a:path>
                </a:pathLst>
              </a:custGeom>
              <a:solidFill>
                <a:schemeClr val="accent2"/>
              </a:solidFill>
              <a:ln w="499" cap="flat">
                <a:noFill/>
                <a:prstDash val="solid"/>
                <a:miter/>
              </a:ln>
            </p:spPr>
            <p:txBody>
              <a:bodyPr rtlCol="0" anchor="ctr"/>
              <a:lstStyle/>
              <a:p>
                <a:endParaRPr lang="fr-FR"/>
              </a:p>
            </p:txBody>
          </p:sp>
          <p:sp>
            <p:nvSpPr>
              <p:cNvPr id="501" name="Forme libre 345">
                <a:extLst>
                  <a:ext uri="{FF2B5EF4-FFF2-40B4-BE49-F238E27FC236}">
                    <a16:creationId xmlns:a16="http://schemas.microsoft.com/office/drawing/2014/main" id="{6F982288-8C8E-2734-F388-C6F6D18C35CC}"/>
                  </a:ext>
                </a:extLst>
              </p:cNvPr>
              <p:cNvSpPr/>
              <p:nvPr/>
            </p:nvSpPr>
            <p:spPr>
              <a:xfrm>
                <a:off x="1727422" y="3293491"/>
                <a:ext cx="80647" cy="80647"/>
              </a:xfrm>
              <a:custGeom>
                <a:avLst/>
                <a:gdLst>
                  <a:gd name="connsiteX0" fmla="*/ 40324 w 80647"/>
                  <a:gd name="connsiteY0" fmla="*/ 80648 h 80647"/>
                  <a:gd name="connsiteX1" fmla="*/ 0 w 80647"/>
                  <a:gd name="connsiteY1" fmla="*/ 40324 h 80647"/>
                  <a:gd name="connsiteX2" fmla="*/ 40324 w 80647"/>
                  <a:gd name="connsiteY2" fmla="*/ 0 h 80647"/>
                  <a:gd name="connsiteX3" fmla="*/ 80648 w 80647"/>
                  <a:gd name="connsiteY3" fmla="*/ 40324 h 80647"/>
                  <a:gd name="connsiteX4" fmla="*/ 40324 w 80647"/>
                  <a:gd name="connsiteY4" fmla="*/ 80648 h 80647"/>
                  <a:gd name="connsiteX5" fmla="*/ 40324 w 80647"/>
                  <a:gd name="connsiteY5" fmla="*/ 24074 h 80647"/>
                  <a:gd name="connsiteX6" fmla="*/ 24074 w 80647"/>
                  <a:gd name="connsiteY6" fmla="*/ 40324 h 80647"/>
                  <a:gd name="connsiteX7" fmla="*/ 40324 w 80647"/>
                  <a:gd name="connsiteY7" fmla="*/ 56574 h 80647"/>
                  <a:gd name="connsiteX8" fmla="*/ 56574 w 80647"/>
                  <a:gd name="connsiteY8" fmla="*/ 40324 h 80647"/>
                  <a:gd name="connsiteX9" fmla="*/ 40324 w 80647"/>
                  <a:gd name="connsiteY9" fmla="*/ 24074 h 80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47" h="80647">
                    <a:moveTo>
                      <a:pt x="40324" y="80648"/>
                    </a:moveTo>
                    <a:cubicBezTo>
                      <a:pt x="18106" y="80648"/>
                      <a:pt x="0" y="62542"/>
                      <a:pt x="0" y="40324"/>
                    </a:cubicBezTo>
                    <a:cubicBezTo>
                      <a:pt x="0" y="18106"/>
                      <a:pt x="18106" y="0"/>
                      <a:pt x="40324" y="0"/>
                    </a:cubicBezTo>
                    <a:cubicBezTo>
                      <a:pt x="62542" y="0"/>
                      <a:pt x="80648" y="18106"/>
                      <a:pt x="80648" y="40324"/>
                    </a:cubicBezTo>
                    <a:cubicBezTo>
                      <a:pt x="80648" y="62592"/>
                      <a:pt x="62592" y="80648"/>
                      <a:pt x="40324" y="80648"/>
                    </a:cubicBezTo>
                    <a:close/>
                    <a:moveTo>
                      <a:pt x="40324" y="24074"/>
                    </a:moveTo>
                    <a:cubicBezTo>
                      <a:pt x="31346" y="24074"/>
                      <a:pt x="24074" y="31346"/>
                      <a:pt x="24074" y="40324"/>
                    </a:cubicBezTo>
                    <a:cubicBezTo>
                      <a:pt x="24074" y="49301"/>
                      <a:pt x="31346" y="56574"/>
                      <a:pt x="40324" y="56574"/>
                    </a:cubicBezTo>
                    <a:cubicBezTo>
                      <a:pt x="49301" y="56574"/>
                      <a:pt x="56574" y="49251"/>
                      <a:pt x="56574" y="40324"/>
                    </a:cubicBezTo>
                    <a:cubicBezTo>
                      <a:pt x="56574" y="31396"/>
                      <a:pt x="49301" y="24074"/>
                      <a:pt x="40324" y="24074"/>
                    </a:cubicBezTo>
                    <a:close/>
                  </a:path>
                </a:pathLst>
              </a:custGeom>
              <a:solidFill>
                <a:srgbClr val="333333"/>
              </a:solidFill>
              <a:ln w="499" cap="flat">
                <a:noFill/>
                <a:prstDash val="solid"/>
                <a:miter/>
              </a:ln>
            </p:spPr>
            <p:txBody>
              <a:bodyPr rtlCol="0" anchor="ctr"/>
              <a:lstStyle/>
              <a:p>
                <a:endParaRPr lang="fr-FR"/>
              </a:p>
            </p:txBody>
          </p:sp>
        </p:grpSp>
      </p:grpSp>
      <p:sp>
        <p:nvSpPr>
          <p:cNvPr id="225" name="TextBox 2">
            <a:extLst>
              <a:ext uri="{FF2B5EF4-FFF2-40B4-BE49-F238E27FC236}">
                <a16:creationId xmlns:a16="http://schemas.microsoft.com/office/drawing/2014/main" id="{724221CF-D0BB-2E84-13F4-494DDEB33413}"/>
              </a:ext>
            </a:extLst>
          </p:cNvPr>
          <p:cNvSpPr txBox="1"/>
          <p:nvPr/>
        </p:nvSpPr>
        <p:spPr>
          <a:xfrm>
            <a:off x="1031099" y="5400895"/>
            <a:ext cx="1316112" cy="331262"/>
          </a:xfrm>
          <a:prstGeom prst="roundRect">
            <a:avLst>
              <a:gd name="adj" fmla="val 7669"/>
            </a:avLst>
          </a:prstGeom>
          <a:solidFill>
            <a:schemeClr val="accent2">
              <a:lumMod val="20000"/>
              <a:lumOff val="80000"/>
            </a:schemeClr>
          </a:solidFill>
          <a:ln>
            <a:solidFill>
              <a:schemeClr val="accent5"/>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dirty="0">
                <a:solidFill>
                  <a:schemeClr val="accent5"/>
                </a:solidFill>
              </a:rPr>
              <a:t>PREPARER son entrée en formation</a:t>
            </a:r>
          </a:p>
        </p:txBody>
      </p:sp>
      <p:pic>
        <p:nvPicPr>
          <p:cNvPr id="224" name="Image 223" descr="Une image contenant Graphique, graphisme, capture d’écran, conception&#10;&#10;Description générée automatiquement">
            <a:extLst>
              <a:ext uri="{FF2B5EF4-FFF2-40B4-BE49-F238E27FC236}">
                <a16:creationId xmlns:a16="http://schemas.microsoft.com/office/drawing/2014/main" id="{C2F4FA67-46EC-A75E-4AD5-587E1CDBE4B8}"/>
              </a:ext>
            </a:extLst>
          </p:cNvPr>
          <p:cNvPicPr>
            <a:picLocks noChangeAspect="1"/>
          </p:cNvPicPr>
          <p:nvPr/>
        </p:nvPicPr>
        <p:blipFill>
          <a:blip r:embed="rId3"/>
          <a:stretch>
            <a:fillRect/>
          </a:stretch>
        </p:blipFill>
        <p:spPr>
          <a:xfrm>
            <a:off x="930837" y="5552538"/>
            <a:ext cx="185204" cy="185204"/>
          </a:xfrm>
          <a:prstGeom prst="rect">
            <a:avLst/>
          </a:prstGeom>
          <a:ln>
            <a:noFill/>
          </a:ln>
        </p:spPr>
      </p:pic>
      <p:sp>
        <p:nvSpPr>
          <p:cNvPr id="372" name="Rectangle 371">
            <a:extLst>
              <a:ext uri="{FF2B5EF4-FFF2-40B4-BE49-F238E27FC236}">
                <a16:creationId xmlns:a16="http://schemas.microsoft.com/office/drawing/2014/main" id="{53FFA660-6B0C-F38E-119A-54E56A69917F}"/>
              </a:ext>
            </a:extLst>
          </p:cNvPr>
          <p:cNvSpPr/>
          <p:nvPr/>
        </p:nvSpPr>
        <p:spPr>
          <a:xfrm>
            <a:off x="883449" y="2731292"/>
            <a:ext cx="735121" cy="74514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8" name="TextBox 2">
            <a:extLst>
              <a:ext uri="{FF2B5EF4-FFF2-40B4-BE49-F238E27FC236}">
                <a16:creationId xmlns:a16="http://schemas.microsoft.com/office/drawing/2014/main" id="{EFDA50A3-2A3E-09D6-5D15-1CC3D77B1FFB}"/>
              </a:ext>
            </a:extLst>
          </p:cNvPr>
          <p:cNvSpPr txBox="1"/>
          <p:nvPr/>
        </p:nvSpPr>
        <p:spPr>
          <a:xfrm>
            <a:off x="1031099" y="6652616"/>
            <a:ext cx="1316112" cy="459135"/>
          </a:xfrm>
          <a:prstGeom prst="roundRect">
            <a:avLst>
              <a:gd name="adj" fmla="val 7669"/>
            </a:avLst>
          </a:prstGeom>
          <a:solidFill>
            <a:schemeClr val="accent2">
              <a:lumMod val="20000"/>
              <a:lumOff val="80000"/>
            </a:schemeClr>
          </a:solidFill>
          <a:ln>
            <a:solidFill>
              <a:srgbClr val="00A89C"/>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dirty="0">
                <a:solidFill>
                  <a:srgbClr val="00A89C"/>
                </a:solidFill>
              </a:rPr>
              <a:t>DEVELOPPER / faire reconnaître des compétences</a:t>
            </a:r>
          </a:p>
        </p:txBody>
      </p:sp>
      <p:grpSp>
        <p:nvGrpSpPr>
          <p:cNvPr id="178" name="Graphique 352">
            <a:extLst>
              <a:ext uri="{FF2B5EF4-FFF2-40B4-BE49-F238E27FC236}">
                <a16:creationId xmlns:a16="http://schemas.microsoft.com/office/drawing/2014/main" id="{DC6CAA5E-1505-A52F-FBBA-E83ECCE2CB76}"/>
              </a:ext>
            </a:extLst>
          </p:cNvPr>
          <p:cNvGrpSpPr/>
          <p:nvPr/>
        </p:nvGrpSpPr>
        <p:grpSpPr>
          <a:xfrm>
            <a:off x="883608" y="6764571"/>
            <a:ext cx="210359" cy="235221"/>
            <a:chOff x="5301169" y="3451752"/>
            <a:chExt cx="754573" cy="843753"/>
          </a:xfrm>
        </p:grpSpPr>
        <p:grpSp>
          <p:nvGrpSpPr>
            <p:cNvPr id="179" name="Graphique 352">
              <a:extLst>
                <a:ext uri="{FF2B5EF4-FFF2-40B4-BE49-F238E27FC236}">
                  <a16:creationId xmlns:a16="http://schemas.microsoft.com/office/drawing/2014/main" id="{869BE129-2774-E8D5-4357-D8887CEF622C}"/>
                </a:ext>
              </a:extLst>
            </p:cNvPr>
            <p:cNvGrpSpPr/>
            <p:nvPr/>
          </p:nvGrpSpPr>
          <p:grpSpPr>
            <a:xfrm>
              <a:off x="5301169" y="3451752"/>
              <a:ext cx="754573" cy="843753"/>
              <a:chOff x="5301169" y="3451752"/>
              <a:chExt cx="754573" cy="843753"/>
            </a:xfrm>
          </p:grpSpPr>
          <p:sp>
            <p:nvSpPr>
              <p:cNvPr id="204" name="Forme libre 355">
                <a:extLst>
                  <a:ext uri="{FF2B5EF4-FFF2-40B4-BE49-F238E27FC236}">
                    <a16:creationId xmlns:a16="http://schemas.microsoft.com/office/drawing/2014/main" id="{A57CEE5D-CD3F-1DB4-B37E-1970E3CFED28}"/>
                  </a:ext>
                </a:extLst>
              </p:cNvPr>
              <p:cNvSpPr/>
              <p:nvPr/>
            </p:nvSpPr>
            <p:spPr>
              <a:xfrm>
                <a:off x="5421215" y="3451752"/>
                <a:ext cx="411588" cy="171494"/>
              </a:xfrm>
              <a:custGeom>
                <a:avLst/>
                <a:gdLst>
                  <a:gd name="connsiteX0" fmla="*/ 137194 w 411588"/>
                  <a:gd name="connsiteY0" fmla="*/ 68599 h 171494"/>
                  <a:gd name="connsiteX1" fmla="*/ 17149 w 411588"/>
                  <a:gd name="connsiteY1" fmla="*/ 68599 h 171494"/>
                  <a:gd name="connsiteX2" fmla="*/ 0 w 411588"/>
                  <a:gd name="connsiteY2" fmla="*/ 85749 h 171494"/>
                  <a:gd name="connsiteX3" fmla="*/ 0 w 411588"/>
                  <a:gd name="connsiteY3" fmla="*/ 154345 h 171494"/>
                  <a:gd name="connsiteX4" fmla="*/ 17149 w 411588"/>
                  <a:gd name="connsiteY4" fmla="*/ 171494 h 171494"/>
                  <a:gd name="connsiteX5" fmla="*/ 394439 w 411588"/>
                  <a:gd name="connsiteY5" fmla="*/ 171494 h 171494"/>
                  <a:gd name="connsiteX6" fmla="*/ 411588 w 411588"/>
                  <a:gd name="connsiteY6" fmla="*/ 154345 h 171494"/>
                  <a:gd name="connsiteX7" fmla="*/ 411588 w 411588"/>
                  <a:gd name="connsiteY7" fmla="*/ 85749 h 171494"/>
                  <a:gd name="connsiteX8" fmla="*/ 394439 w 411588"/>
                  <a:gd name="connsiteY8" fmla="*/ 68599 h 171494"/>
                  <a:gd name="connsiteX9" fmla="*/ 274394 w 411588"/>
                  <a:gd name="connsiteY9" fmla="*/ 68599 h 171494"/>
                  <a:gd name="connsiteX10" fmla="*/ 205795 w 411588"/>
                  <a:gd name="connsiteY10" fmla="*/ 0 h 171494"/>
                  <a:gd name="connsiteX11" fmla="*/ 137194 w 411588"/>
                  <a:gd name="connsiteY11" fmla="*/ 68599 h 17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1588" h="171494">
                    <a:moveTo>
                      <a:pt x="137194" y="68599"/>
                    </a:moveTo>
                    <a:lnTo>
                      <a:pt x="17149" y="68599"/>
                    </a:lnTo>
                    <a:cubicBezTo>
                      <a:pt x="7717" y="68599"/>
                      <a:pt x="0" y="76317"/>
                      <a:pt x="0" y="85749"/>
                    </a:cubicBezTo>
                    <a:lnTo>
                      <a:pt x="0" y="154345"/>
                    </a:lnTo>
                    <a:cubicBezTo>
                      <a:pt x="0" y="163777"/>
                      <a:pt x="7717" y="171494"/>
                      <a:pt x="17149" y="171494"/>
                    </a:cubicBezTo>
                    <a:lnTo>
                      <a:pt x="394439" y="171494"/>
                    </a:lnTo>
                    <a:cubicBezTo>
                      <a:pt x="403869" y="171494"/>
                      <a:pt x="411588" y="163777"/>
                      <a:pt x="411588" y="154345"/>
                    </a:cubicBezTo>
                    <a:lnTo>
                      <a:pt x="411588" y="85749"/>
                    </a:lnTo>
                    <a:cubicBezTo>
                      <a:pt x="411588" y="76317"/>
                      <a:pt x="403871" y="68599"/>
                      <a:pt x="394439" y="68599"/>
                    </a:cubicBezTo>
                    <a:lnTo>
                      <a:pt x="274394" y="68599"/>
                    </a:lnTo>
                    <a:cubicBezTo>
                      <a:pt x="274394" y="30713"/>
                      <a:pt x="243681" y="0"/>
                      <a:pt x="205795" y="0"/>
                    </a:cubicBezTo>
                    <a:cubicBezTo>
                      <a:pt x="167907" y="0"/>
                      <a:pt x="137194" y="30713"/>
                      <a:pt x="137194" y="68599"/>
                    </a:cubicBezTo>
                    <a:close/>
                  </a:path>
                </a:pathLst>
              </a:custGeom>
              <a:solidFill>
                <a:schemeClr val="accent1"/>
              </a:solidFill>
              <a:ln w="1712" cap="flat">
                <a:solidFill>
                  <a:srgbClr val="00A89C"/>
                </a:solidFill>
                <a:prstDash val="solid"/>
                <a:miter/>
              </a:ln>
            </p:spPr>
            <p:txBody>
              <a:bodyPr rtlCol="0" anchor="ctr"/>
              <a:lstStyle/>
              <a:p>
                <a:endParaRPr lang="fr-FR"/>
              </a:p>
            </p:txBody>
          </p:sp>
          <p:sp>
            <p:nvSpPr>
              <p:cNvPr id="205" name="Forme libre 356">
                <a:extLst>
                  <a:ext uri="{FF2B5EF4-FFF2-40B4-BE49-F238E27FC236}">
                    <a16:creationId xmlns:a16="http://schemas.microsoft.com/office/drawing/2014/main" id="{83A5CB0D-B5D7-36FB-FD09-40E6CAADBFBB}"/>
                  </a:ext>
                </a:extLst>
              </p:cNvPr>
              <p:cNvSpPr/>
              <p:nvPr/>
            </p:nvSpPr>
            <p:spPr>
              <a:xfrm>
                <a:off x="5301169" y="3537499"/>
                <a:ext cx="503207" cy="723707"/>
              </a:xfrm>
              <a:custGeom>
                <a:avLst/>
                <a:gdLst>
                  <a:gd name="connsiteX0" fmla="*/ 120046 w 503207"/>
                  <a:gd name="connsiteY0" fmla="*/ 68598 h 723707"/>
                  <a:gd name="connsiteX1" fmla="*/ 120046 w 503207"/>
                  <a:gd name="connsiteY1" fmla="*/ 0 h 723707"/>
                  <a:gd name="connsiteX2" fmla="*/ 34299 w 503207"/>
                  <a:gd name="connsiteY2" fmla="*/ 0 h 723707"/>
                  <a:gd name="connsiteX3" fmla="*/ 0 w 503207"/>
                  <a:gd name="connsiteY3" fmla="*/ 34299 h 723707"/>
                  <a:gd name="connsiteX4" fmla="*/ 0 w 503207"/>
                  <a:gd name="connsiteY4" fmla="*/ 689409 h 723707"/>
                  <a:gd name="connsiteX5" fmla="*/ 34299 w 503207"/>
                  <a:gd name="connsiteY5" fmla="*/ 723708 h 723707"/>
                  <a:gd name="connsiteX6" fmla="*/ 503207 w 503207"/>
                  <a:gd name="connsiteY6" fmla="*/ 723708 h 723707"/>
                  <a:gd name="connsiteX7" fmla="*/ 454666 w 503207"/>
                  <a:gd name="connsiteY7" fmla="*/ 655110 h 723707"/>
                  <a:gd name="connsiteX8" fmla="*/ 68598 w 503207"/>
                  <a:gd name="connsiteY8" fmla="*/ 655110 h 723707"/>
                  <a:gd name="connsiteX9" fmla="*/ 68598 w 503207"/>
                  <a:gd name="connsiteY9" fmla="*/ 68598 h 72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3207" h="723707">
                    <a:moveTo>
                      <a:pt x="120046" y="68598"/>
                    </a:moveTo>
                    <a:lnTo>
                      <a:pt x="120046" y="0"/>
                    </a:lnTo>
                    <a:lnTo>
                      <a:pt x="34299" y="0"/>
                    </a:lnTo>
                    <a:cubicBezTo>
                      <a:pt x="15434" y="0"/>
                      <a:pt x="0" y="15433"/>
                      <a:pt x="0" y="34299"/>
                    </a:cubicBezTo>
                    <a:lnTo>
                      <a:pt x="0" y="689409"/>
                    </a:lnTo>
                    <a:cubicBezTo>
                      <a:pt x="0" y="708273"/>
                      <a:pt x="15436" y="723708"/>
                      <a:pt x="34299" y="723708"/>
                    </a:cubicBezTo>
                    <a:lnTo>
                      <a:pt x="503207" y="723708"/>
                    </a:lnTo>
                    <a:cubicBezTo>
                      <a:pt x="481251" y="705939"/>
                      <a:pt x="464266" y="682270"/>
                      <a:pt x="454666" y="655110"/>
                    </a:cubicBezTo>
                    <a:lnTo>
                      <a:pt x="68598" y="655110"/>
                    </a:lnTo>
                    <a:lnTo>
                      <a:pt x="68598" y="68598"/>
                    </a:lnTo>
                    <a:close/>
                  </a:path>
                </a:pathLst>
              </a:custGeom>
              <a:solidFill>
                <a:schemeClr val="accent1">
                  <a:lumMod val="60000"/>
                  <a:lumOff val="40000"/>
                </a:schemeClr>
              </a:solidFill>
              <a:ln w="1712" cap="flat">
                <a:solidFill>
                  <a:srgbClr val="00A89C"/>
                </a:solidFill>
                <a:prstDash val="solid"/>
                <a:miter/>
              </a:ln>
            </p:spPr>
            <p:txBody>
              <a:bodyPr rtlCol="0" anchor="ctr"/>
              <a:lstStyle/>
              <a:p>
                <a:endParaRPr lang="fr-FR"/>
              </a:p>
            </p:txBody>
          </p:sp>
          <p:sp>
            <p:nvSpPr>
              <p:cNvPr id="206" name="Forme libre 357">
                <a:extLst>
                  <a:ext uri="{FF2B5EF4-FFF2-40B4-BE49-F238E27FC236}">
                    <a16:creationId xmlns:a16="http://schemas.microsoft.com/office/drawing/2014/main" id="{D835AE84-6D6D-E45F-FB64-F22A7F9B58E5}"/>
                  </a:ext>
                </a:extLst>
              </p:cNvPr>
              <p:cNvSpPr/>
              <p:nvPr/>
            </p:nvSpPr>
            <p:spPr>
              <a:xfrm>
                <a:off x="5369767" y="3606097"/>
                <a:ext cx="514481" cy="586510"/>
              </a:xfrm>
              <a:custGeom>
                <a:avLst/>
                <a:gdLst>
                  <a:gd name="connsiteX0" fmla="*/ 445885 w 514481"/>
                  <a:gd name="connsiteY0" fmla="*/ 17149 h 586510"/>
                  <a:gd name="connsiteX1" fmla="*/ 68598 w 514481"/>
                  <a:gd name="connsiteY1" fmla="*/ 17149 h 586510"/>
                  <a:gd name="connsiteX2" fmla="*/ 51448 w 514481"/>
                  <a:gd name="connsiteY2" fmla="*/ 0 h 586510"/>
                  <a:gd name="connsiteX3" fmla="*/ 0 w 514481"/>
                  <a:gd name="connsiteY3" fmla="*/ 0 h 586510"/>
                  <a:gd name="connsiteX4" fmla="*/ 0 w 514481"/>
                  <a:gd name="connsiteY4" fmla="*/ 586511 h 586510"/>
                  <a:gd name="connsiteX5" fmla="*/ 386066 w 514481"/>
                  <a:gd name="connsiteY5" fmla="*/ 586511 h 586510"/>
                  <a:gd name="connsiteX6" fmla="*/ 377284 w 514481"/>
                  <a:gd name="connsiteY6" fmla="*/ 535064 h 586510"/>
                  <a:gd name="connsiteX7" fmla="*/ 514481 w 514481"/>
                  <a:gd name="connsiteY7" fmla="*/ 381661 h 586510"/>
                  <a:gd name="connsiteX8" fmla="*/ 514481 w 514481"/>
                  <a:gd name="connsiteY8" fmla="*/ 0 h 586510"/>
                  <a:gd name="connsiteX9" fmla="*/ 463033 w 514481"/>
                  <a:gd name="connsiteY9" fmla="*/ 0 h 586510"/>
                  <a:gd name="connsiteX10" fmla="*/ 445885 w 514481"/>
                  <a:gd name="connsiteY10" fmla="*/ 17149 h 586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4481" h="586510">
                    <a:moveTo>
                      <a:pt x="445885" y="17149"/>
                    </a:moveTo>
                    <a:lnTo>
                      <a:pt x="68598" y="17149"/>
                    </a:lnTo>
                    <a:cubicBezTo>
                      <a:pt x="59167" y="17149"/>
                      <a:pt x="51448" y="9432"/>
                      <a:pt x="51448" y="0"/>
                    </a:cubicBezTo>
                    <a:lnTo>
                      <a:pt x="0" y="0"/>
                    </a:lnTo>
                    <a:lnTo>
                      <a:pt x="0" y="586511"/>
                    </a:lnTo>
                    <a:lnTo>
                      <a:pt x="386066" y="586511"/>
                    </a:lnTo>
                    <a:cubicBezTo>
                      <a:pt x="380380" y="570419"/>
                      <a:pt x="377284" y="553104"/>
                      <a:pt x="377284" y="535064"/>
                    </a:cubicBezTo>
                    <a:cubicBezTo>
                      <a:pt x="377284" y="455618"/>
                      <a:pt x="437309" y="390191"/>
                      <a:pt x="514481" y="381661"/>
                    </a:cubicBezTo>
                    <a:lnTo>
                      <a:pt x="514481" y="0"/>
                    </a:lnTo>
                    <a:lnTo>
                      <a:pt x="463033" y="0"/>
                    </a:lnTo>
                    <a:cubicBezTo>
                      <a:pt x="463035" y="9432"/>
                      <a:pt x="455317" y="17149"/>
                      <a:pt x="445885" y="17149"/>
                    </a:cubicBezTo>
                    <a:close/>
                  </a:path>
                </a:pathLst>
              </a:custGeom>
              <a:solidFill>
                <a:srgbClr val="FFFFFF"/>
              </a:solidFill>
              <a:ln w="1712" cap="flat">
                <a:solidFill>
                  <a:srgbClr val="00A89C"/>
                </a:solidFill>
                <a:prstDash val="solid"/>
                <a:miter/>
              </a:ln>
            </p:spPr>
            <p:txBody>
              <a:bodyPr rtlCol="0" anchor="ctr"/>
              <a:lstStyle/>
              <a:p>
                <a:endParaRPr lang="fr-FR"/>
              </a:p>
            </p:txBody>
          </p:sp>
          <p:sp>
            <p:nvSpPr>
              <p:cNvPr id="209" name="Forme libre 358">
                <a:extLst>
                  <a:ext uri="{FF2B5EF4-FFF2-40B4-BE49-F238E27FC236}">
                    <a16:creationId xmlns:a16="http://schemas.microsoft.com/office/drawing/2014/main" id="{13B8674D-7A27-8AED-D5E5-BA4C11A9EA38}"/>
                  </a:ext>
                </a:extLst>
              </p:cNvPr>
              <p:cNvSpPr/>
              <p:nvPr/>
            </p:nvSpPr>
            <p:spPr>
              <a:xfrm>
                <a:off x="5832802" y="3537499"/>
                <a:ext cx="120046" cy="458100"/>
              </a:xfrm>
              <a:custGeom>
                <a:avLst/>
                <a:gdLst>
                  <a:gd name="connsiteX0" fmla="*/ 0 w 120046"/>
                  <a:gd name="connsiteY0" fmla="*/ 2 h 458100"/>
                  <a:gd name="connsiteX1" fmla="*/ 0 w 120046"/>
                  <a:gd name="connsiteY1" fmla="*/ 68598 h 458100"/>
                  <a:gd name="connsiteX2" fmla="*/ 51448 w 120046"/>
                  <a:gd name="connsiteY2" fmla="*/ 68598 h 458100"/>
                  <a:gd name="connsiteX3" fmla="*/ 51448 w 120046"/>
                  <a:gd name="connsiteY3" fmla="*/ 450258 h 458100"/>
                  <a:gd name="connsiteX4" fmla="*/ 68596 w 120046"/>
                  <a:gd name="connsiteY4" fmla="*/ 449317 h 458100"/>
                  <a:gd name="connsiteX5" fmla="*/ 120046 w 120046"/>
                  <a:gd name="connsiteY5" fmla="*/ 458101 h 458100"/>
                  <a:gd name="connsiteX6" fmla="*/ 120046 w 120046"/>
                  <a:gd name="connsiteY6" fmla="*/ 34299 h 458100"/>
                  <a:gd name="connsiteX7" fmla="*/ 85747 w 120046"/>
                  <a:gd name="connsiteY7" fmla="*/ 0 h 45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046" h="458100">
                    <a:moveTo>
                      <a:pt x="0" y="2"/>
                    </a:moveTo>
                    <a:lnTo>
                      <a:pt x="0" y="68598"/>
                    </a:lnTo>
                    <a:lnTo>
                      <a:pt x="51448" y="68598"/>
                    </a:lnTo>
                    <a:lnTo>
                      <a:pt x="51448" y="450258"/>
                    </a:lnTo>
                    <a:cubicBezTo>
                      <a:pt x="57078" y="449636"/>
                      <a:pt x="62799" y="449317"/>
                      <a:pt x="68596" y="449317"/>
                    </a:cubicBezTo>
                    <a:cubicBezTo>
                      <a:pt x="86636" y="449317"/>
                      <a:pt x="103953" y="452412"/>
                      <a:pt x="120046" y="458101"/>
                    </a:cubicBezTo>
                    <a:lnTo>
                      <a:pt x="120046" y="34299"/>
                    </a:lnTo>
                    <a:cubicBezTo>
                      <a:pt x="120046" y="15438"/>
                      <a:pt x="104612" y="0"/>
                      <a:pt x="85747" y="0"/>
                    </a:cubicBezTo>
                    <a:close/>
                  </a:path>
                </a:pathLst>
              </a:custGeom>
              <a:solidFill>
                <a:schemeClr val="accent1">
                  <a:lumMod val="60000"/>
                  <a:lumOff val="40000"/>
                </a:schemeClr>
              </a:solidFill>
              <a:ln w="1712" cap="flat">
                <a:solidFill>
                  <a:srgbClr val="00A89C"/>
                </a:solidFill>
                <a:prstDash val="solid"/>
                <a:miter/>
              </a:ln>
            </p:spPr>
            <p:txBody>
              <a:bodyPr rtlCol="0" anchor="ctr"/>
              <a:lstStyle/>
              <a:p>
                <a:endParaRPr lang="fr-FR"/>
              </a:p>
            </p:txBody>
          </p:sp>
          <p:grpSp>
            <p:nvGrpSpPr>
              <p:cNvPr id="213" name="Graphique 352">
                <a:extLst>
                  <a:ext uri="{FF2B5EF4-FFF2-40B4-BE49-F238E27FC236}">
                    <a16:creationId xmlns:a16="http://schemas.microsoft.com/office/drawing/2014/main" id="{094B969B-BE6A-853C-6804-151114613B8F}"/>
                  </a:ext>
                </a:extLst>
              </p:cNvPr>
              <p:cNvGrpSpPr/>
              <p:nvPr/>
            </p:nvGrpSpPr>
            <p:grpSpPr>
              <a:xfrm>
                <a:off x="5445224" y="3713283"/>
                <a:ext cx="610518" cy="582222"/>
                <a:chOff x="5445224" y="3713283"/>
                <a:chExt cx="610518" cy="582222"/>
              </a:xfrm>
              <a:solidFill>
                <a:srgbClr val="CBE558"/>
              </a:solidFill>
            </p:grpSpPr>
            <p:sp>
              <p:nvSpPr>
                <p:cNvPr id="214" name="Forme libre 360">
                  <a:extLst>
                    <a:ext uri="{FF2B5EF4-FFF2-40B4-BE49-F238E27FC236}">
                      <a16:creationId xmlns:a16="http://schemas.microsoft.com/office/drawing/2014/main" id="{869FDFE7-E061-2D00-6131-7234D3E458C4}"/>
                    </a:ext>
                  </a:extLst>
                </p:cNvPr>
                <p:cNvSpPr/>
                <p:nvPr/>
              </p:nvSpPr>
              <p:spPr>
                <a:xfrm>
                  <a:off x="5747053" y="3986816"/>
                  <a:ext cx="308689" cy="308689"/>
                </a:xfrm>
                <a:custGeom>
                  <a:avLst/>
                  <a:gdLst>
                    <a:gd name="connsiteX0" fmla="*/ 308690 w 308689"/>
                    <a:gd name="connsiteY0" fmla="*/ 154345 h 308689"/>
                    <a:gd name="connsiteX1" fmla="*/ 205795 w 308689"/>
                    <a:gd name="connsiteY1" fmla="*/ 8784 h 308689"/>
                    <a:gd name="connsiteX2" fmla="*/ 154345 w 308689"/>
                    <a:gd name="connsiteY2" fmla="*/ 0 h 308689"/>
                    <a:gd name="connsiteX3" fmla="*/ 137197 w 308689"/>
                    <a:gd name="connsiteY3" fmla="*/ 941 h 308689"/>
                    <a:gd name="connsiteX4" fmla="*/ 0 w 308689"/>
                    <a:gd name="connsiteY4" fmla="*/ 154345 h 308689"/>
                    <a:gd name="connsiteX5" fmla="*/ 8782 w 308689"/>
                    <a:gd name="connsiteY5" fmla="*/ 205791 h 308689"/>
                    <a:gd name="connsiteX6" fmla="*/ 57324 w 308689"/>
                    <a:gd name="connsiteY6" fmla="*/ 274389 h 308689"/>
                    <a:gd name="connsiteX7" fmla="*/ 154345 w 308689"/>
                    <a:gd name="connsiteY7" fmla="*/ 308690 h 308689"/>
                    <a:gd name="connsiteX8" fmla="*/ 308690 w 308689"/>
                    <a:gd name="connsiteY8" fmla="*/ 154345 h 308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8689" h="308689">
                      <a:moveTo>
                        <a:pt x="308690" y="154345"/>
                      </a:moveTo>
                      <a:cubicBezTo>
                        <a:pt x="308690" y="87143"/>
                        <a:pt x="265741" y="29972"/>
                        <a:pt x="205795" y="8784"/>
                      </a:cubicBezTo>
                      <a:cubicBezTo>
                        <a:pt x="189702" y="3095"/>
                        <a:pt x="172384" y="0"/>
                        <a:pt x="154345" y="0"/>
                      </a:cubicBezTo>
                      <a:cubicBezTo>
                        <a:pt x="148548" y="0"/>
                        <a:pt x="142827" y="319"/>
                        <a:pt x="137197" y="941"/>
                      </a:cubicBezTo>
                      <a:cubicBezTo>
                        <a:pt x="60025" y="9472"/>
                        <a:pt x="0" y="74898"/>
                        <a:pt x="0" y="154345"/>
                      </a:cubicBezTo>
                      <a:cubicBezTo>
                        <a:pt x="0" y="172384"/>
                        <a:pt x="3095" y="189700"/>
                        <a:pt x="8782" y="205791"/>
                      </a:cubicBezTo>
                      <a:cubicBezTo>
                        <a:pt x="18381" y="232951"/>
                        <a:pt x="35366" y="256621"/>
                        <a:pt x="57324" y="274389"/>
                      </a:cubicBezTo>
                      <a:cubicBezTo>
                        <a:pt x="83833" y="295840"/>
                        <a:pt x="117589" y="308690"/>
                        <a:pt x="154345" y="308690"/>
                      </a:cubicBezTo>
                      <a:cubicBezTo>
                        <a:pt x="239588" y="308690"/>
                        <a:pt x="308690" y="239588"/>
                        <a:pt x="308690" y="154345"/>
                      </a:cubicBezTo>
                      <a:close/>
                    </a:path>
                  </a:pathLst>
                </a:custGeom>
                <a:solidFill>
                  <a:schemeClr val="bg2"/>
                </a:solidFill>
                <a:ln w="1712" cap="flat">
                  <a:solidFill>
                    <a:srgbClr val="00A89C"/>
                  </a:solidFill>
                  <a:prstDash val="solid"/>
                  <a:miter/>
                </a:ln>
              </p:spPr>
              <p:txBody>
                <a:bodyPr rtlCol="0" anchor="ctr"/>
                <a:lstStyle/>
                <a:p>
                  <a:endParaRPr lang="fr-FR"/>
                </a:p>
              </p:txBody>
            </p:sp>
            <p:sp>
              <p:nvSpPr>
                <p:cNvPr id="217" name="Forme libre 361">
                  <a:extLst>
                    <a:ext uri="{FF2B5EF4-FFF2-40B4-BE49-F238E27FC236}">
                      <a16:creationId xmlns:a16="http://schemas.microsoft.com/office/drawing/2014/main" id="{40F8454F-8D1A-8A45-2AF4-DDC1D30853EF}"/>
                    </a:ext>
                  </a:extLst>
                </p:cNvPr>
                <p:cNvSpPr/>
                <p:nvPr/>
              </p:nvSpPr>
              <p:spPr>
                <a:xfrm>
                  <a:off x="5445224" y="3713283"/>
                  <a:ext cx="85747" cy="85747"/>
                </a:xfrm>
                <a:custGeom>
                  <a:avLst/>
                  <a:gdLst>
                    <a:gd name="connsiteX0" fmla="*/ 0 w 85747"/>
                    <a:gd name="connsiteY0" fmla="*/ 0 h 85747"/>
                    <a:gd name="connsiteX1" fmla="*/ 85747 w 85747"/>
                    <a:gd name="connsiteY1" fmla="*/ 0 h 85747"/>
                    <a:gd name="connsiteX2" fmla="*/ 85747 w 85747"/>
                    <a:gd name="connsiteY2" fmla="*/ 85747 h 85747"/>
                    <a:gd name="connsiteX3" fmla="*/ 0 w 85747"/>
                    <a:gd name="connsiteY3" fmla="*/ 85747 h 85747"/>
                  </a:gdLst>
                  <a:ahLst/>
                  <a:cxnLst>
                    <a:cxn ang="0">
                      <a:pos x="connsiteX0" y="connsiteY0"/>
                    </a:cxn>
                    <a:cxn ang="0">
                      <a:pos x="connsiteX1" y="connsiteY1"/>
                    </a:cxn>
                    <a:cxn ang="0">
                      <a:pos x="connsiteX2" y="connsiteY2"/>
                    </a:cxn>
                    <a:cxn ang="0">
                      <a:pos x="connsiteX3" y="connsiteY3"/>
                    </a:cxn>
                  </a:cxnLst>
                  <a:rect l="l" t="t" r="r" b="b"/>
                  <a:pathLst>
                    <a:path w="85747" h="85747">
                      <a:moveTo>
                        <a:pt x="0" y="0"/>
                      </a:moveTo>
                      <a:lnTo>
                        <a:pt x="85747" y="0"/>
                      </a:lnTo>
                      <a:lnTo>
                        <a:pt x="85747" y="85747"/>
                      </a:lnTo>
                      <a:lnTo>
                        <a:pt x="0" y="85747"/>
                      </a:lnTo>
                      <a:close/>
                    </a:path>
                  </a:pathLst>
                </a:custGeom>
                <a:solidFill>
                  <a:schemeClr val="accent1">
                    <a:lumMod val="60000"/>
                    <a:lumOff val="40000"/>
                  </a:schemeClr>
                </a:solidFill>
                <a:ln w="1712" cap="flat">
                  <a:solidFill>
                    <a:srgbClr val="00A89C"/>
                  </a:solidFill>
                  <a:prstDash val="solid"/>
                  <a:miter/>
                </a:ln>
              </p:spPr>
              <p:txBody>
                <a:bodyPr rtlCol="0" anchor="ctr"/>
                <a:lstStyle/>
                <a:p>
                  <a:endParaRPr lang="fr-FR"/>
                </a:p>
              </p:txBody>
            </p:sp>
            <p:sp>
              <p:nvSpPr>
                <p:cNvPr id="221" name="Forme libre 362">
                  <a:extLst>
                    <a:ext uri="{FF2B5EF4-FFF2-40B4-BE49-F238E27FC236}">
                      <a16:creationId xmlns:a16="http://schemas.microsoft.com/office/drawing/2014/main" id="{79C56FF4-227B-B93C-E3CF-9ECE3EC6140B}"/>
                    </a:ext>
                  </a:extLst>
                </p:cNvPr>
                <p:cNvSpPr/>
                <p:nvPr/>
              </p:nvSpPr>
              <p:spPr>
                <a:xfrm>
                  <a:off x="5445224" y="3884777"/>
                  <a:ext cx="85747" cy="85747"/>
                </a:xfrm>
                <a:custGeom>
                  <a:avLst/>
                  <a:gdLst>
                    <a:gd name="connsiteX0" fmla="*/ 0 w 85747"/>
                    <a:gd name="connsiteY0" fmla="*/ 0 h 85747"/>
                    <a:gd name="connsiteX1" fmla="*/ 85747 w 85747"/>
                    <a:gd name="connsiteY1" fmla="*/ 0 h 85747"/>
                    <a:gd name="connsiteX2" fmla="*/ 85747 w 85747"/>
                    <a:gd name="connsiteY2" fmla="*/ 85747 h 85747"/>
                    <a:gd name="connsiteX3" fmla="*/ 0 w 85747"/>
                    <a:gd name="connsiteY3" fmla="*/ 85747 h 85747"/>
                  </a:gdLst>
                  <a:ahLst/>
                  <a:cxnLst>
                    <a:cxn ang="0">
                      <a:pos x="connsiteX0" y="connsiteY0"/>
                    </a:cxn>
                    <a:cxn ang="0">
                      <a:pos x="connsiteX1" y="connsiteY1"/>
                    </a:cxn>
                    <a:cxn ang="0">
                      <a:pos x="connsiteX2" y="connsiteY2"/>
                    </a:cxn>
                    <a:cxn ang="0">
                      <a:pos x="connsiteX3" y="connsiteY3"/>
                    </a:cxn>
                  </a:cxnLst>
                  <a:rect l="l" t="t" r="r" b="b"/>
                  <a:pathLst>
                    <a:path w="85747" h="85747">
                      <a:moveTo>
                        <a:pt x="0" y="0"/>
                      </a:moveTo>
                      <a:lnTo>
                        <a:pt x="85747" y="0"/>
                      </a:lnTo>
                      <a:lnTo>
                        <a:pt x="85747" y="85747"/>
                      </a:lnTo>
                      <a:lnTo>
                        <a:pt x="0" y="85747"/>
                      </a:lnTo>
                      <a:close/>
                    </a:path>
                  </a:pathLst>
                </a:custGeom>
                <a:solidFill>
                  <a:schemeClr val="accent1">
                    <a:lumMod val="60000"/>
                    <a:lumOff val="40000"/>
                  </a:schemeClr>
                </a:solidFill>
                <a:ln w="1712" cap="flat">
                  <a:solidFill>
                    <a:srgbClr val="00A89C"/>
                  </a:solidFill>
                  <a:prstDash val="solid"/>
                  <a:miter/>
                </a:ln>
              </p:spPr>
              <p:txBody>
                <a:bodyPr rtlCol="0" anchor="ctr"/>
                <a:lstStyle/>
                <a:p>
                  <a:endParaRPr lang="fr-FR"/>
                </a:p>
              </p:txBody>
            </p:sp>
          </p:grpSp>
        </p:grpSp>
        <p:grpSp>
          <p:nvGrpSpPr>
            <p:cNvPr id="180" name="Graphique 352">
              <a:extLst>
                <a:ext uri="{FF2B5EF4-FFF2-40B4-BE49-F238E27FC236}">
                  <a16:creationId xmlns:a16="http://schemas.microsoft.com/office/drawing/2014/main" id="{3084CE53-5595-155C-5835-B61C715AC9B2}"/>
                </a:ext>
              </a:extLst>
            </p:cNvPr>
            <p:cNvGrpSpPr/>
            <p:nvPr/>
          </p:nvGrpSpPr>
          <p:grpSpPr>
            <a:xfrm>
              <a:off x="5608736" y="3503202"/>
              <a:ext cx="374120" cy="697982"/>
              <a:chOff x="5608736" y="3503202"/>
              <a:chExt cx="374120" cy="697982"/>
            </a:xfrm>
            <a:solidFill>
              <a:srgbClr val="000000"/>
            </a:solidFill>
          </p:grpSpPr>
          <p:sp>
            <p:nvSpPr>
              <p:cNvPr id="182" name="Forme libre 366">
                <a:extLst>
                  <a:ext uri="{FF2B5EF4-FFF2-40B4-BE49-F238E27FC236}">
                    <a16:creationId xmlns:a16="http://schemas.microsoft.com/office/drawing/2014/main" id="{AB153EB8-DCCE-D102-BD4B-7C4801DA5899}"/>
                  </a:ext>
                </a:extLst>
              </p:cNvPr>
              <p:cNvSpPr/>
              <p:nvPr/>
            </p:nvSpPr>
            <p:spPr>
              <a:xfrm>
                <a:off x="5608741" y="3704708"/>
                <a:ext cx="217201" cy="34298"/>
              </a:xfrm>
              <a:custGeom>
                <a:avLst/>
                <a:gdLst>
                  <a:gd name="connsiteX0" fmla="*/ 17149 w 217201"/>
                  <a:gd name="connsiteY0" fmla="*/ 0 h 34298"/>
                  <a:gd name="connsiteX1" fmla="*/ 0 w 217201"/>
                  <a:gd name="connsiteY1" fmla="*/ 17149 h 34298"/>
                  <a:gd name="connsiteX2" fmla="*/ 17149 w 217201"/>
                  <a:gd name="connsiteY2" fmla="*/ 34299 h 34298"/>
                  <a:gd name="connsiteX3" fmla="*/ 200052 w 217201"/>
                  <a:gd name="connsiteY3" fmla="*/ 34299 h 34298"/>
                  <a:gd name="connsiteX4" fmla="*/ 217201 w 217201"/>
                  <a:gd name="connsiteY4" fmla="*/ 17149 h 34298"/>
                  <a:gd name="connsiteX5" fmla="*/ 200052 w 217201"/>
                  <a:gd name="connsiteY5" fmla="*/ 0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01" h="34298">
                    <a:moveTo>
                      <a:pt x="17149" y="0"/>
                    </a:moveTo>
                    <a:cubicBezTo>
                      <a:pt x="7678" y="0"/>
                      <a:pt x="0" y="7680"/>
                      <a:pt x="0" y="17149"/>
                    </a:cubicBezTo>
                    <a:cubicBezTo>
                      <a:pt x="0" y="26619"/>
                      <a:pt x="7678" y="34299"/>
                      <a:pt x="17149" y="34299"/>
                    </a:cubicBezTo>
                    <a:lnTo>
                      <a:pt x="200052" y="34299"/>
                    </a:lnTo>
                    <a:cubicBezTo>
                      <a:pt x="209523" y="34299"/>
                      <a:pt x="217201" y="26619"/>
                      <a:pt x="217201" y="17149"/>
                    </a:cubicBezTo>
                    <a:cubicBezTo>
                      <a:pt x="217201" y="7680"/>
                      <a:pt x="209523" y="0"/>
                      <a:pt x="200052" y="0"/>
                    </a:cubicBezTo>
                    <a:close/>
                  </a:path>
                </a:pathLst>
              </a:custGeom>
              <a:solidFill>
                <a:schemeClr val="accent1"/>
              </a:solidFill>
              <a:ln w="1712" cap="flat">
                <a:solidFill>
                  <a:srgbClr val="00A89C"/>
                </a:solidFill>
                <a:prstDash val="solid"/>
                <a:miter/>
              </a:ln>
            </p:spPr>
            <p:txBody>
              <a:bodyPr rtlCol="0" anchor="ctr"/>
              <a:lstStyle/>
              <a:p>
                <a:endParaRPr lang="fr-FR"/>
              </a:p>
            </p:txBody>
          </p:sp>
          <p:sp>
            <p:nvSpPr>
              <p:cNvPr id="186" name="Forme libre 367">
                <a:extLst>
                  <a:ext uri="{FF2B5EF4-FFF2-40B4-BE49-F238E27FC236}">
                    <a16:creationId xmlns:a16="http://schemas.microsoft.com/office/drawing/2014/main" id="{61196499-9586-0B0C-180B-F77ED59B33BB}"/>
                  </a:ext>
                </a:extLst>
              </p:cNvPr>
              <p:cNvSpPr/>
              <p:nvPr/>
            </p:nvSpPr>
            <p:spPr>
              <a:xfrm>
                <a:off x="5685908" y="3876202"/>
                <a:ext cx="140033" cy="34298"/>
              </a:xfrm>
              <a:custGeom>
                <a:avLst/>
                <a:gdLst>
                  <a:gd name="connsiteX0" fmla="*/ 122884 w 140033"/>
                  <a:gd name="connsiteY0" fmla="*/ 0 h 34298"/>
                  <a:gd name="connsiteX1" fmla="*/ 17149 w 140033"/>
                  <a:gd name="connsiteY1" fmla="*/ 0 h 34298"/>
                  <a:gd name="connsiteX2" fmla="*/ 0 w 140033"/>
                  <a:gd name="connsiteY2" fmla="*/ 17149 h 34298"/>
                  <a:gd name="connsiteX3" fmla="*/ 17149 w 140033"/>
                  <a:gd name="connsiteY3" fmla="*/ 34299 h 34298"/>
                  <a:gd name="connsiteX4" fmla="*/ 122884 w 140033"/>
                  <a:gd name="connsiteY4" fmla="*/ 34299 h 34298"/>
                  <a:gd name="connsiteX5" fmla="*/ 140034 w 140033"/>
                  <a:gd name="connsiteY5" fmla="*/ 17149 h 34298"/>
                  <a:gd name="connsiteX6" fmla="*/ 122884 w 140033"/>
                  <a:gd name="connsiteY6" fmla="*/ 0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033" h="34298">
                    <a:moveTo>
                      <a:pt x="122884" y="0"/>
                    </a:moveTo>
                    <a:lnTo>
                      <a:pt x="17149" y="0"/>
                    </a:lnTo>
                    <a:cubicBezTo>
                      <a:pt x="7678" y="0"/>
                      <a:pt x="0" y="7680"/>
                      <a:pt x="0" y="17149"/>
                    </a:cubicBezTo>
                    <a:cubicBezTo>
                      <a:pt x="0" y="26619"/>
                      <a:pt x="7678" y="34299"/>
                      <a:pt x="17149" y="34299"/>
                    </a:cubicBezTo>
                    <a:lnTo>
                      <a:pt x="122884" y="34299"/>
                    </a:lnTo>
                    <a:cubicBezTo>
                      <a:pt x="132356" y="34299"/>
                      <a:pt x="140034" y="26619"/>
                      <a:pt x="140034" y="17149"/>
                    </a:cubicBezTo>
                    <a:cubicBezTo>
                      <a:pt x="140034" y="7680"/>
                      <a:pt x="132356" y="0"/>
                      <a:pt x="122884" y="0"/>
                    </a:cubicBezTo>
                    <a:close/>
                  </a:path>
                </a:pathLst>
              </a:custGeom>
              <a:solidFill>
                <a:schemeClr val="accent1"/>
              </a:solidFill>
              <a:ln w="1712" cap="flat">
                <a:solidFill>
                  <a:srgbClr val="00A89C"/>
                </a:solidFill>
                <a:prstDash val="solid"/>
                <a:miter/>
              </a:ln>
            </p:spPr>
            <p:txBody>
              <a:bodyPr rtlCol="0" anchor="ctr"/>
              <a:lstStyle/>
              <a:p>
                <a:endParaRPr lang="fr-FR"/>
              </a:p>
            </p:txBody>
          </p:sp>
          <p:sp>
            <p:nvSpPr>
              <p:cNvPr id="188" name="Forme libre 368">
                <a:extLst>
                  <a:ext uri="{FF2B5EF4-FFF2-40B4-BE49-F238E27FC236}">
                    <a16:creationId xmlns:a16="http://schemas.microsoft.com/office/drawing/2014/main" id="{A18AEC33-FA06-36D0-0893-77A20CC31D12}"/>
                  </a:ext>
                </a:extLst>
              </p:cNvPr>
              <p:cNvSpPr/>
              <p:nvPr/>
            </p:nvSpPr>
            <p:spPr>
              <a:xfrm>
                <a:off x="5608741" y="3773307"/>
                <a:ext cx="168704" cy="34298"/>
              </a:xfrm>
              <a:custGeom>
                <a:avLst/>
                <a:gdLst>
                  <a:gd name="connsiteX0" fmla="*/ 17149 w 168704"/>
                  <a:gd name="connsiteY0" fmla="*/ 34299 h 34298"/>
                  <a:gd name="connsiteX1" fmla="*/ 151555 w 168704"/>
                  <a:gd name="connsiteY1" fmla="*/ 34299 h 34298"/>
                  <a:gd name="connsiteX2" fmla="*/ 168704 w 168704"/>
                  <a:gd name="connsiteY2" fmla="*/ 17149 h 34298"/>
                  <a:gd name="connsiteX3" fmla="*/ 151555 w 168704"/>
                  <a:gd name="connsiteY3" fmla="*/ 0 h 34298"/>
                  <a:gd name="connsiteX4" fmla="*/ 17149 w 168704"/>
                  <a:gd name="connsiteY4" fmla="*/ 0 h 34298"/>
                  <a:gd name="connsiteX5" fmla="*/ 0 w 168704"/>
                  <a:gd name="connsiteY5" fmla="*/ 17149 h 34298"/>
                  <a:gd name="connsiteX6" fmla="*/ 17149 w 168704"/>
                  <a:gd name="connsiteY6" fmla="*/ 34299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704" h="34298">
                    <a:moveTo>
                      <a:pt x="17149" y="34299"/>
                    </a:moveTo>
                    <a:lnTo>
                      <a:pt x="151555" y="34299"/>
                    </a:lnTo>
                    <a:cubicBezTo>
                      <a:pt x="161026" y="34299"/>
                      <a:pt x="168704" y="26619"/>
                      <a:pt x="168704" y="17149"/>
                    </a:cubicBezTo>
                    <a:cubicBezTo>
                      <a:pt x="168704" y="7680"/>
                      <a:pt x="161026" y="0"/>
                      <a:pt x="151555" y="0"/>
                    </a:cubicBezTo>
                    <a:lnTo>
                      <a:pt x="17149" y="0"/>
                    </a:lnTo>
                    <a:cubicBezTo>
                      <a:pt x="7678" y="0"/>
                      <a:pt x="0" y="7680"/>
                      <a:pt x="0" y="17149"/>
                    </a:cubicBezTo>
                    <a:cubicBezTo>
                      <a:pt x="0" y="26619"/>
                      <a:pt x="7678" y="34299"/>
                      <a:pt x="17149" y="34299"/>
                    </a:cubicBezTo>
                    <a:close/>
                  </a:path>
                </a:pathLst>
              </a:custGeom>
              <a:solidFill>
                <a:schemeClr val="accent1"/>
              </a:solidFill>
              <a:ln w="1712" cap="flat">
                <a:solidFill>
                  <a:srgbClr val="00A89C"/>
                </a:solidFill>
                <a:prstDash val="solid"/>
                <a:miter/>
              </a:ln>
            </p:spPr>
            <p:txBody>
              <a:bodyPr rtlCol="0" anchor="ctr"/>
              <a:lstStyle/>
              <a:p>
                <a:endParaRPr lang="fr-FR"/>
              </a:p>
            </p:txBody>
          </p:sp>
          <p:sp>
            <p:nvSpPr>
              <p:cNvPr id="189" name="Forme libre 369">
                <a:extLst>
                  <a:ext uri="{FF2B5EF4-FFF2-40B4-BE49-F238E27FC236}">
                    <a16:creationId xmlns:a16="http://schemas.microsoft.com/office/drawing/2014/main" id="{FC9F249B-DCE7-F9DE-9289-1F9C07747EB9}"/>
                  </a:ext>
                </a:extLst>
              </p:cNvPr>
              <p:cNvSpPr/>
              <p:nvPr/>
            </p:nvSpPr>
            <p:spPr>
              <a:xfrm>
                <a:off x="5608743" y="3944802"/>
                <a:ext cx="112586" cy="34298"/>
              </a:xfrm>
              <a:custGeom>
                <a:avLst/>
                <a:gdLst>
                  <a:gd name="connsiteX0" fmla="*/ 95437 w 112586"/>
                  <a:gd name="connsiteY0" fmla="*/ 0 h 34298"/>
                  <a:gd name="connsiteX1" fmla="*/ 17149 w 112586"/>
                  <a:gd name="connsiteY1" fmla="*/ 0 h 34298"/>
                  <a:gd name="connsiteX2" fmla="*/ 0 w 112586"/>
                  <a:gd name="connsiteY2" fmla="*/ 17149 h 34298"/>
                  <a:gd name="connsiteX3" fmla="*/ 17149 w 112586"/>
                  <a:gd name="connsiteY3" fmla="*/ 34299 h 34298"/>
                  <a:gd name="connsiteX4" fmla="*/ 95437 w 112586"/>
                  <a:gd name="connsiteY4" fmla="*/ 34299 h 34298"/>
                  <a:gd name="connsiteX5" fmla="*/ 112586 w 112586"/>
                  <a:gd name="connsiteY5" fmla="*/ 17149 h 34298"/>
                  <a:gd name="connsiteX6" fmla="*/ 95437 w 112586"/>
                  <a:gd name="connsiteY6" fmla="*/ 0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86" h="34298">
                    <a:moveTo>
                      <a:pt x="95437" y="0"/>
                    </a:moveTo>
                    <a:lnTo>
                      <a:pt x="17149" y="0"/>
                    </a:lnTo>
                    <a:cubicBezTo>
                      <a:pt x="7678" y="0"/>
                      <a:pt x="0" y="7680"/>
                      <a:pt x="0" y="17149"/>
                    </a:cubicBezTo>
                    <a:cubicBezTo>
                      <a:pt x="0" y="26619"/>
                      <a:pt x="7678" y="34299"/>
                      <a:pt x="17149" y="34299"/>
                    </a:cubicBezTo>
                    <a:lnTo>
                      <a:pt x="95437" y="34299"/>
                    </a:lnTo>
                    <a:cubicBezTo>
                      <a:pt x="104908" y="34299"/>
                      <a:pt x="112586" y="26619"/>
                      <a:pt x="112586" y="17149"/>
                    </a:cubicBezTo>
                    <a:cubicBezTo>
                      <a:pt x="112586" y="7680"/>
                      <a:pt x="104907" y="0"/>
                      <a:pt x="95437" y="0"/>
                    </a:cubicBezTo>
                    <a:close/>
                  </a:path>
                </a:pathLst>
              </a:custGeom>
              <a:solidFill>
                <a:schemeClr val="accent1"/>
              </a:solidFill>
              <a:ln w="1712" cap="flat">
                <a:solidFill>
                  <a:srgbClr val="00A89C"/>
                </a:solidFill>
                <a:prstDash val="solid"/>
                <a:miter/>
              </a:ln>
            </p:spPr>
            <p:txBody>
              <a:bodyPr rtlCol="0" anchor="ctr"/>
              <a:lstStyle/>
              <a:p>
                <a:endParaRPr lang="fr-FR"/>
              </a:p>
            </p:txBody>
          </p:sp>
          <p:sp>
            <p:nvSpPr>
              <p:cNvPr id="190" name="Forme libre 370">
                <a:extLst>
                  <a:ext uri="{FF2B5EF4-FFF2-40B4-BE49-F238E27FC236}">
                    <a16:creationId xmlns:a16="http://schemas.microsoft.com/office/drawing/2014/main" id="{52461E3F-A1A9-442B-F8CC-A3FA36F66506}"/>
                  </a:ext>
                </a:extLst>
              </p:cNvPr>
              <p:cNvSpPr/>
              <p:nvPr/>
            </p:nvSpPr>
            <p:spPr>
              <a:xfrm>
                <a:off x="5609859" y="3503202"/>
                <a:ext cx="34305" cy="34298"/>
              </a:xfrm>
              <a:custGeom>
                <a:avLst/>
                <a:gdLst>
                  <a:gd name="connsiteX0" fmla="*/ 17156 w 34305"/>
                  <a:gd name="connsiteY0" fmla="*/ 34299 h 34298"/>
                  <a:gd name="connsiteX1" fmla="*/ 34306 w 34305"/>
                  <a:gd name="connsiteY1" fmla="*/ 17149 h 34298"/>
                  <a:gd name="connsiteX2" fmla="*/ 17156 w 34305"/>
                  <a:gd name="connsiteY2" fmla="*/ 0 h 34298"/>
                  <a:gd name="connsiteX3" fmla="*/ 17143 w 34305"/>
                  <a:gd name="connsiteY3" fmla="*/ 0 h 34298"/>
                  <a:gd name="connsiteX4" fmla="*/ 0 w 34305"/>
                  <a:gd name="connsiteY4" fmla="*/ 17149 h 34298"/>
                  <a:gd name="connsiteX5" fmla="*/ 17156 w 34305"/>
                  <a:gd name="connsiteY5" fmla="*/ 34299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305" h="34298">
                    <a:moveTo>
                      <a:pt x="17156" y="34299"/>
                    </a:moveTo>
                    <a:cubicBezTo>
                      <a:pt x="26628" y="34299"/>
                      <a:pt x="34306" y="26619"/>
                      <a:pt x="34306" y="17149"/>
                    </a:cubicBezTo>
                    <a:cubicBezTo>
                      <a:pt x="34306" y="7680"/>
                      <a:pt x="26628" y="0"/>
                      <a:pt x="17156" y="0"/>
                    </a:cubicBezTo>
                    <a:lnTo>
                      <a:pt x="17143" y="0"/>
                    </a:lnTo>
                    <a:cubicBezTo>
                      <a:pt x="7671" y="0"/>
                      <a:pt x="0" y="7680"/>
                      <a:pt x="0" y="17149"/>
                    </a:cubicBezTo>
                    <a:cubicBezTo>
                      <a:pt x="0" y="26619"/>
                      <a:pt x="7685" y="34299"/>
                      <a:pt x="17156" y="34299"/>
                    </a:cubicBezTo>
                    <a:close/>
                  </a:path>
                </a:pathLst>
              </a:custGeom>
              <a:solidFill>
                <a:srgbClr val="000000"/>
              </a:solidFill>
              <a:ln w="1712" cap="flat">
                <a:solidFill>
                  <a:srgbClr val="00A89C"/>
                </a:solidFill>
                <a:prstDash val="solid"/>
                <a:miter/>
              </a:ln>
            </p:spPr>
            <p:txBody>
              <a:bodyPr rtlCol="0" anchor="ctr"/>
              <a:lstStyle/>
              <a:p>
                <a:endParaRPr lang="fr-FR"/>
              </a:p>
            </p:txBody>
          </p:sp>
          <p:sp>
            <p:nvSpPr>
              <p:cNvPr id="192" name="Forme libre 372">
                <a:extLst>
                  <a:ext uri="{FF2B5EF4-FFF2-40B4-BE49-F238E27FC236}">
                    <a16:creationId xmlns:a16="http://schemas.microsoft.com/office/drawing/2014/main" id="{C696883C-FC34-C7CE-B1C5-F75C8F03BADD}"/>
                  </a:ext>
                </a:extLst>
              </p:cNvPr>
              <p:cNvSpPr/>
              <p:nvPr/>
            </p:nvSpPr>
            <p:spPr>
              <a:xfrm>
                <a:off x="5819938" y="4081137"/>
                <a:ext cx="162918" cy="120047"/>
              </a:xfrm>
              <a:custGeom>
                <a:avLst/>
                <a:gdLst>
                  <a:gd name="connsiteX0" fmla="*/ 133643 w 162918"/>
                  <a:gd name="connsiteY0" fmla="*/ 5024 h 120047"/>
                  <a:gd name="connsiteX1" fmla="*/ 60023 w 162918"/>
                  <a:gd name="connsiteY1" fmla="*/ 78643 h 120047"/>
                  <a:gd name="connsiteX2" fmla="*/ 29277 w 162918"/>
                  <a:gd name="connsiteY2" fmla="*/ 47898 h 120047"/>
                  <a:gd name="connsiteX3" fmla="*/ 5023 w 162918"/>
                  <a:gd name="connsiteY3" fmla="*/ 47898 h 120047"/>
                  <a:gd name="connsiteX4" fmla="*/ 5023 w 162918"/>
                  <a:gd name="connsiteY4" fmla="*/ 72152 h 120047"/>
                  <a:gd name="connsiteX5" fmla="*/ 47896 w 162918"/>
                  <a:gd name="connsiteY5" fmla="*/ 115024 h 120047"/>
                  <a:gd name="connsiteX6" fmla="*/ 60023 w 162918"/>
                  <a:gd name="connsiteY6" fmla="*/ 120047 h 120047"/>
                  <a:gd name="connsiteX7" fmla="*/ 72149 w 162918"/>
                  <a:gd name="connsiteY7" fmla="*/ 115024 h 120047"/>
                  <a:gd name="connsiteX8" fmla="*/ 157896 w 162918"/>
                  <a:gd name="connsiteY8" fmla="*/ 29277 h 120047"/>
                  <a:gd name="connsiteX9" fmla="*/ 157896 w 162918"/>
                  <a:gd name="connsiteY9" fmla="*/ 5022 h 120047"/>
                  <a:gd name="connsiteX10" fmla="*/ 133643 w 162918"/>
                  <a:gd name="connsiteY10" fmla="*/ 5024 h 120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2918" h="120047">
                    <a:moveTo>
                      <a:pt x="133643" y="5024"/>
                    </a:moveTo>
                    <a:lnTo>
                      <a:pt x="60023" y="78643"/>
                    </a:lnTo>
                    <a:lnTo>
                      <a:pt x="29277" y="47898"/>
                    </a:lnTo>
                    <a:cubicBezTo>
                      <a:pt x="22579" y="41203"/>
                      <a:pt x="11721" y="41203"/>
                      <a:pt x="5023" y="47898"/>
                    </a:cubicBezTo>
                    <a:cubicBezTo>
                      <a:pt x="-1674" y="54595"/>
                      <a:pt x="-1674" y="65454"/>
                      <a:pt x="5023" y="72152"/>
                    </a:cubicBezTo>
                    <a:lnTo>
                      <a:pt x="47896" y="115024"/>
                    </a:lnTo>
                    <a:cubicBezTo>
                      <a:pt x="51246" y="118372"/>
                      <a:pt x="55634" y="120047"/>
                      <a:pt x="60023" y="120047"/>
                    </a:cubicBezTo>
                    <a:cubicBezTo>
                      <a:pt x="64411" y="120047"/>
                      <a:pt x="68801" y="118372"/>
                      <a:pt x="72149" y="115024"/>
                    </a:cubicBezTo>
                    <a:lnTo>
                      <a:pt x="157896" y="29277"/>
                    </a:lnTo>
                    <a:cubicBezTo>
                      <a:pt x="164593" y="22580"/>
                      <a:pt x="164593" y="11721"/>
                      <a:pt x="157896" y="5022"/>
                    </a:cubicBezTo>
                    <a:cubicBezTo>
                      <a:pt x="151199" y="-1676"/>
                      <a:pt x="140342" y="-1673"/>
                      <a:pt x="133643" y="5024"/>
                    </a:cubicBezTo>
                    <a:close/>
                  </a:path>
                </a:pathLst>
              </a:custGeom>
              <a:solidFill>
                <a:schemeClr val="accent2"/>
              </a:solidFill>
              <a:ln w="1712" cap="flat">
                <a:solidFill>
                  <a:srgbClr val="00A89C"/>
                </a:solidFill>
                <a:prstDash val="solid"/>
                <a:miter/>
              </a:ln>
            </p:spPr>
            <p:txBody>
              <a:bodyPr rtlCol="0" anchor="ctr"/>
              <a:lstStyle/>
              <a:p>
                <a:endParaRPr lang="fr-FR"/>
              </a:p>
            </p:txBody>
          </p:sp>
          <p:sp>
            <p:nvSpPr>
              <p:cNvPr id="193" name="Forme libre 373">
                <a:extLst>
                  <a:ext uri="{FF2B5EF4-FFF2-40B4-BE49-F238E27FC236}">
                    <a16:creationId xmlns:a16="http://schemas.microsoft.com/office/drawing/2014/main" id="{413470D3-1A83-8889-FB76-FA822B90692C}"/>
                  </a:ext>
                </a:extLst>
              </p:cNvPr>
              <p:cNvSpPr/>
              <p:nvPr/>
            </p:nvSpPr>
            <p:spPr>
              <a:xfrm>
                <a:off x="5608736" y="3876202"/>
                <a:ext cx="34304" cy="34298"/>
              </a:xfrm>
              <a:custGeom>
                <a:avLst/>
                <a:gdLst>
                  <a:gd name="connsiteX0" fmla="*/ 17155 w 34304"/>
                  <a:gd name="connsiteY0" fmla="*/ 34299 h 34298"/>
                  <a:gd name="connsiteX1" fmla="*/ 34304 w 34304"/>
                  <a:gd name="connsiteY1" fmla="*/ 17149 h 34298"/>
                  <a:gd name="connsiteX2" fmla="*/ 17155 w 34304"/>
                  <a:gd name="connsiteY2" fmla="*/ 0 h 34298"/>
                  <a:gd name="connsiteX3" fmla="*/ 17143 w 34304"/>
                  <a:gd name="connsiteY3" fmla="*/ 0 h 34298"/>
                  <a:gd name="connsiteX4" fmla="*/ 0 w 34304"/>
                  <a:gd name="connsiteY4" fmla="*/ 17149 h 34298"/>
                  <a:gd name="connsiteX5" fmla="*/ 17155 w 34304"/>
                  <a:gd name="connsiteY5" fmla="*/ 34299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304" h="34298">
                    <a:moveTo>
                      <a:pt x="17155" y="34299"/>
                    </a:moveTo>
                    <a:cubicBezTo>
                      <a:pt x="26626" y="34299"/>
                      <a:pt x="34304" y="26619"/>
                      <a:pt x="34304" y="17149"/>
                    </a:cubicBezTo>
                    <a:cubicBezTo>
                      <a:pt x="34304" y="7680"/>
                      <a:pt x="26626" y="0"/>
                      <a:pt x="17155" y="0"/>
                    </a:cubicBezTo>
                    <a:lnTo>
                      <a:pt x="17143" y="0"/>
                    </a:lnTo>
                    <a:cubicBezTo>
                      <a:pt x="7671" y="0"/>
                      <a:pt x="0" y="7680"/>
                      <a:pt x="0" y="17149"/>
                    </a:cubicBezTo>
                    <a:cubicBezTo>
                      <a:pt x="0" y="26619"/>
                      <a:pt x="7683" y="34299"/>
                      <a:pt x="17155" y="34299"/>
                    </a:cubicBezTo>
                    <a:close/>
                  </a:path>
                </a:pathLst>
              </a:custGeom>
              <a:solidFill>
                <a:schemeClr val="accent1"/>
              </a:solidFill>
              <a:ln w="1712" cap="flat">
                <a:solidFill>
                  <a:srgbClr val="00A89C"/>
                </a:solidFill>
                <a:prstDash val="solid"/>
                <a:miter/>
              </a:ln>
            </p:spPr>
            <p:txBody>
              <a:bodyPr rtlCol="0" anchor="ctr"/>
              <a:lstStyle/>
              <a:p>
                <a:endParaRPr lang="fr-FR"/>
              </a:p>
            </p:txBody>
          </p:sp>
        </p:grpSp>
      </p:grpSp>
      <p:sp>
        <p:nvSpPr>
          <p:cNvPr id="230" name="ZoneTexte 229">
            <a:extLst>
              <a:ext uri="{FF2B5EF4-FFF2-40B4-BE49-F238E27FC236}">
                <a16:creationId xmlns:a16="http://schemas.microsoft.com/office/drawing/2014/main" id="{27FB23F1-70EC-FEA8-437D-1A8C3278BD6F}"/>
              </a:ext>
            </a:extLst>
          </p:cNvPr>
          <p:cNvSpPr txBox="1"/>
          <p:nvPr/>
        </p:nvSpPr>
        <p:spPr>
          <a:xfrm>
            <a:off x="890233" y="3295267"/>
            <a:ext cx="757449" cy="753598"/>
          </a:xfrm>
          <a:prstGeom prst="wedgeRectCallout">
            <a:avLst>
              <a:gd name="adj1" fmla="val -172"/>
              <a:gd name="adj2" fmla="val 68440"/>
            </a:avLst>
          </a:prstGeom>
          <a:solidFill>
            <a:srgbClr val="EDEBF3">
              <a:alpha val="46000"/>
            </a:srgbClr>
          </a:solidFill>
          <a:ln>
            <a:solidFill>
              <a:schemeClr val="accent1">
                <a:lumMod val="75000"/>
              </a:schemeClr>
            </a:solidFill>
          </a:ln>
        </p:spPr>
        <p:txBody>
          <a:bodyPr wrap="square" lIns="72000" tIns="36000" rIns="36000" bIns="36000" anchor="ctr">
            <a:noAutofit/>
          </a:bodyPr>
          <a:lstStyle/>
          <a:p>
            <a:pPr>
              <a:lnSpc>
                <a:spcPct val="90000"/>
              </a:lnSpc>
            </a:pPr>
            <a:r>
              <a:rPr lang="fr-FR" sz="800" i="1" dirty="0">
                <a:solidFill>
                  <a:schemeClr val="accent1">
                    <a:lumMod val="75000"/>
                  </a:schemeClr>
                </a:solidFill>
                <a:latin typeface="Times New Roman" panose="02020603050405020304" pitchFamily="18" charset="0"/>
                <a:cs typeface="Times New Roman" panose="02020603050405020304" pitchFamily="18" charset="0"/>
              </a:rPr>
              <a:t>Le Demandeur d’emploi doit d’abord identifier un projet réaliste et réalisable</a:t>
            </a:r>
          </a:p>
        </p:txBody>
      </p:sp>
      <p:sp>
        <p:nvSpPr>
          <p:cNvPr id="373" name="Rectangle 372">
            <a:extLst>
              <a:ext uri="{FF2B5EF4-FFF2-40B4-BE49-F238E27FC236}">
                <a16:creationId xmlns:a16="http://schemas.microsoft.com/office/drawing/2014/main" id="{30BB71D7-00FA-A650-3495-31DE2B26E468}"/>
              </a:ext>
            </a:extLst>
          </p:cNvPr>
          <p:cNvSpPr/>
          <p:nvPr/>
        </p:nvSpPr>
        <p:spPr>
          <a:xfrm>
            <a:off x="878828" y="4582963"/>
            <a:ext cx="768853" cy="70407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1" name="ZoneTexte 230">
            <a:extLst>
              <a:ext uri="{FF2B5EF4-FFF2-40B4-BE49-F238E27FC236}">
                <a16:creationId xmlns:a16="http://schemas.microsoft.com/office/drawing/2014/main" id="{F188CDBD-E329-2167-8FE9-33A2C744D7B1}"/>
              </a:ext>
            </a:extLst>
          </p:cNvPr>
          <p:cNvSpPr txBox="1"/>
          <p:nvPr/>
        </p:nvSpPr>
        <p:spPr>
          <a:xfrm>
            <a:off x="883203" y="4582963"/>
            <a:ext cx="744271" cy="704078"/>
          </a:xfrm>
          <a:prstGeom prst="wedgeRectCallout">
            <a:avLst>
              <a:gd name="adj1" fmla="val -172"/>
              <a:gd name="adj2" fmla="val 68440"/>
            </a:avLst>
          </a:prstGeom>
          <a:solidFill>
            <a:srgbClr val="EDEBF3">
              <a:alpha val="46000"/>
            </a:srgbClr>
          </a:solidFill>
          <a:ln>
            <a:solidFill>
              <a:schemeClr val="accent5"/>
            </a:solidFill>
          </a:ln>
        </p:spPr>
        <p:txBody>
          <a:bodyPr wrap="square" lIns="72000" tIns="36000" rIns="36000" bIns="36000" anchor="ctr">
            <a:noAutofit/>
          </a:bodyPr>
          <a:lstStyle/>
          <a:p>
            <a:pPr>
              <a:lnSpc>
                <a:spcPct val="90000"/>
              </a:lnSpc>
            </a:pPr>
            <a:r>
              <a:rPr lang="fr-FR" sz="800" i="1" dirty="0">
                <a:solidFill>
                  <a:schemeClr val="accent5"/>
                </a:solidFill>
                <a:latin typeface="Times New Roman" panose="02020603050405020304" pitchFamily="18" charset="0"/>
                <a:cs typeface="Times New Roman" panose="02020603050405020304" pitchFamily="18" charset="0"/>
              </a:rPr>
              <a:t>Le Demandeur d’emploi a besoin d’une étape avant son entrée en formation</a:t>
            </a:r>
          </a:p>
        </p:txBody>
      </p:sp>
      <p:sp>
        <p:nvSpPr>
          <p:cNvPr id="235" name="TextBox 2">
            <a:hlinkClick r:id="rId4" action="ppaction://hlinksldjump"/>
            <a:extLst>
              <a:ext uri="{FF2B5EF4-FFF2-40B4-BE49-F238E27FC236}">
                <a16:creationId xmlns:a16="http://schemas.microsoft.com/office/drawing/2014/main" id="{78652F68-B721-2406-7EB7-CF3FCCA8279C}"/>
              </a:ext>
            </a:extLst>
          </p:cNvPr>
          <p:cNvSpPr txBox="1"/>
          <p:nvPr/>
        </p:nvSpPr>
        <p:spPr>
          <a:xfrm>
            <a:off x="2507377" y="6458672"/>
            <a:ext cx="965452" cy="187405"/>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POE</a:t>
            </a:r>
          </a:p>
        </p:txBody>
      </p:sp>
      <p:sp>
        <p:nvSpPr>
          <p:cNvPr id="245" name="TextBox 2">
            <a:hlinkClick r:id="rId5" action="ppaction://hlinksldjump"/>
            <a:extLst>
              <a:ext uri="{FF2B5EF4-FFF2-40B4-BE49-F238E27FC236}">
                <a16:creationId xmlns:a16="http://schemas.microsoft.com/office/drawing/2014/main" id="{505D4DB3-3607-B95F-43E3-702577D8DF41}"/>
              </a:ext>
            </a:extLst>
          </p:cNvPr>
          <p:cNvSpPr txBox="1"/>
          <p:nvPr/>
        </p:nvSpPr>
        <p:spPr>
          <a:xfrm>
            <a:off x="2493433" y="6695063"/>
            <a:ext cx="968248" cy="187405"/>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700" b="1">
                <a:solidFill>
                  <a:schemeClr val="accent2"/>
                </a:solidFill>
                <a:latin typeface="Arial" panose="020B0604020202020204" pitchFamily="34" charset="0"/>
                <a:cs typeface="Arial" panose="020B0604020202020204" pitchFamily="34" charset="0"/>
              </a:defRPr>
            </a:lvl1pPr>
          </a:lstStyle>
          <a:p>
            <a:r>
              <a:rPr lang="fr-FR" u="sng" dirty="0"/>
              <a:t>AFC</a:t>
            </a:r>
          </a:p>
        </p:txBody>
      </p:sp>
      <p:sp>
        <p:nvSpPr>
          <p:cNvPr id="246" name="TextBox 2">
            <a:hlinkClick r:id="rId6" action="ppaction://hlinksldjump"/>
            <a:extLst>
              <a:ext uri="{FF2B5EF4-FFF2-40B4-BE49-F238E27FC236}">
                <a16:creationId xmlns:a16="http://schemas.microsoft.com/office/drawing/2014/main" id="{66986D03-9899-ED3F-7FFA-97A4F6CAC5E6}"/>
              </a:ext>
            </a:extLst>
          </p:cNvPr>
          <p:cNvSpPr txBox="1"/>
          <p:nvPr/>
        </p:nvSpPr>
        <p:spPr>
          <a:xfrm>
            <a:off x="2477921" y="4205580"/>
            <a:ext cx="1305728" cy="187405"/>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700" b="1">
                <a:solidFill>
                  <a:schemeClr val="accent2"/>
                </a:solidFill>
                <a:latin typeface="Arial" panose="020B0604020202020204" pitchFamily="34" charset="0"/>
                <a:cs typeface="Arial" panose="020B0604020202020204" pitchFamily="34" charset="0"/>
              </a:defRPr>
            </a:lvl1pPr>
          </a:lstStyle>
          <a:p>
            <a:r>
              <a:rPr lang="fr-FR" u="sng" dirty="0" err="1"/>
              <a:t>Activ’Projet</a:t>
            </a:r>
            <a:endParaRPr lang="fr-FR" u="sng" dirty="0"/>
          </a:p>
        </p:txBody>
      </p:sp>
      <p:sp>
        <p:nvSpPr>
          <p:cNvPr id="247" name="TextBox 2">
            <a:hlinkClick r:id="rId7" action="ppaction://hlinksldjump"/>
            <a:extLst>
              <a:ext uri="{FF2B5EF4-FFF2-40B4-BE49-F238E27FC236}">
                <a16:creationId xmlns:a16="http://schemas.microsoft.com/office/drawing/2014/main" id="{9E7112CF-0CCA-249C-DD56-75176FBAAD19}"/>
              </a:ext>
            </a:extLst>
          </p:cNvPr>
          <p:cNvSpPr txBox="1"/>
          <p:nvPr/>
        </p:nvSpPr>
        <p:spPr>
          <a:xfrm>
            <a:off x="2487587" y="4673221"/>
            <a:ext cx="1305728" cy="299294"/>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err="1"/>
              <a:t>Motiv’Action</a:t>
            </a:r>
            <a:r>
              <a:rPr lang="fr-FR" sz="700" u="sng" dirty="0"/>
              <a:t> / </a:t>
            </a:r>
            <a:r>
              <a:rPr lang="fr-FR" sz="700" u="sng" dirty="0" err="1"/>
              <a:t>Handy’Action</a:t>
            </a:r>
            <a:endParaRPr lang="fr-FR" sz="700" u="sng" dirty="0"/>
          </a:p>
        </p:txBody>
      </p:sp>
      <p:sp>
        <p:nvSpPr>
          <p:cNvPr id="248" name="TextBox 2">
            <a:hlinkClick r:id="rId8" action="ppaction://hlinksldjump"/>
            <a:extLst>
              <a:ext uri="{FF2B5EF4-FFF2-40B4-BE49-F238E27FC236}">
                <a16:creationId xmlns:a16="http://schemas.microsoft.com/office/drawing/2014/main" id="{AD603447-4ED0-3D37-1BC1-48A9D188AC62}"/>
              </a:ext>
            </a:extLst>
          </p:cNvPr>
          <p:cNvSpPr txBox="1"/>
          <p:nvPr/>
        </p:nvSpPr>
        <p:spPr>
          <a:xfrm>
            <a:off x="4369481" y="4289585"/>
            <a:ext cx="951557" cy="194864"/>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PMSMP</a:t>
            </a:r>
          </a:p>
        </p:txBody>
      </p:sp>
      <p:grpSp>
        <p:nvGrpSpPr>
          <p:cNvPr id="320" name="Groupe 319">
            <a:extLst>
              <a:ext uri="{FF2B5EF4-FFF2-40B4-BE49-F238E27FC236}">
                <a16:creationId xmlns:a16="http://schemas.microsoft.com/office/drawing/2014/main" id="{86FC7AB3-B4CA-189E-C07C-F7FB92D9414F}"/>
              </a:ext>
            </a:extLst>
          </p:cNvPr>
          <p:cNvGrpSpPr/>
          <p:nvPr/>
        </p:nvGrpSpPr>
        <p:grpSpPr>
          <a:xfrm>
            <a:off x="4211102" y="3976865"/>
            <a:ext cx="1645386" cy="241359"/>
            <a:chOff x="4892044" y="3150481"/>
            <a:chExt cx="1645386" cy="241359"/>
          </a:xfrm>
        </p:grpSpPr>
        <p:sp>
          <p:nvSpPr>
            <p:cNvPr id="250" name="TextBox 2">
              <a:extLst>
                <a:ext uri="{FF2B5EF4-FFF2-40B4-BE49-F238E27FC236}">
                  <a16:creationId xmlns:a16="http://schemas.microsoft.com/office/drawing/2014/main" id="{7813451C-3C1F-24C2-7597-8B4A762AFA1B}"/>
                </a:ext>
              </a:extLst>
            </p:cNvPr>
            <p:cNvSpPr txBox="1"/>
            <p:nvPr/>
          </p:nvSpPr>
          <p:spPr>
            <a:xfrm>
              <a:off x="5015281" y="3174661"/>
              <a:ext cx="1522149" cy="203389"/>
            </a:xfrm>
            <a:prstGeom prst="roundRect">
              <a:avLst>
                <a:gd name="adj" fmla="val 7669"/>
              </a:avLst>
            </a:prstGeom>
            <a:solidFill>
              <a:schemeClr val="accent2">
                <a:lumMod val="20000"/>
                <a:lumOff val="80000"/>
                <a:alpha val="50000"/>
              </a:schemeClr>
            </a:solidFill>
            <a:ln>
              <a:solidFill>
                <a:schemeClr val="tx1"/>
              </a:solidFill>
              <a:prstDash val="sysDash"/>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dirty="0"/>
                <a:t>DECOUVRIR des métiers</a:t>
              </a:r>
            </a:p>
          </p:txBody>
        </p:sp>
        <p:grpSp>
          <p:nvGrpSpPr>
            <p:cNvPr id="251" name="Groupe 250">
              <a:extLst>
                <a:ext uri="{FF2B5EF4-FFF2-40B4-BE49-F238E27FC236}">
                  <a16:creationId xmlns:a16="http://schemas.microsoft.com/office/drawing/2014/main" id="{43FD184F-E097-9366-6664-82D19883CF76}"/>
                </a:ext>
              </a:extLst>
            </p:cNvPr>
            <p:cNvGrpSpPr/>
            <p:nvPr/>
          </p:nvGrpSpPr>
          <p:grpSpPr>
            <a:xfrm>
              <a:off x="4892044" y="3150481"/>
              <a:ext cx="246474" cy="241359"/>
              <a:chOff x="-2561970" y="4251775"/>
              <a:chExt cx="4980135" cy="4876800"/>
            </a:xfrm>
          </p:grpSpPr>
          <p:grpSp>
            <p:nvGrpSpPr>
              <p:cNvPr id="252" name="Graphique 137">
                <a:extLst>
                  <a:ext uri="{FF2B5EF4-FFF2-40B4-BE49-F238E27FC236}">
                    <a16:creationId xmlns:a16="http://schemas.microsoft.com/office/drawing/2014/main" id="{F2A9EA3D-E395-CE9F-8F74-F84A205FEA2B}"/>
                  </a:ext>
                </a:extLst>
              </p:cNvPr>
              <p:cNvGrpSpPr/>
              <p:nvPr/>
            </p:nvGrpSpPr>
            <p:grpSpPr>
              <a:xfrm>
                <a:off x="-2116524" y="4251775"/>
                <a:ext cx="4534689" cy="4876800"/>
                <a:chOff x="-2116524" y="4251775"/>
                <a:chExt cx="4534689" cy="4876800"/>
              </a:xfrm>
            </p:grpSpPr>
            <p:grpSp>
              <p:nvGrpSpPr>
                <p:cNvPr id="259" name="Graphique 137">
                  <a:extLst>
                    <a:ext uri="{FF2B5EF4-FFF2-40B4-BE49-F238E27FC236}">
                      <a16:creationId xmlns:a16="http://schemas.microsoft.com/office/drawing/2014/main" id="{A363690C-D80C-486B-A52B-522116F596B7}"/>
                    </a:ext>
                  </a:extLst>
                </p:cNvPr>
                <p:cNvGrpSpPr/>
                <p:nvPr/>
              </p:nvGrpSpPr>
              <p:grpSpPr>
                <a:xfrm>
                  <a:off x="-1418246" y="4251775"/>
                  <a:ext cx="3836411" cy="4876800"/>
                  <a:chOff x="-1418246" y="4251775"/>
                  <a:chExt cx="3836411" cy="4876800"/>
                </a:xfrm>
              </p:grpSpPr>
              <p:sp>
                <p:nvSpPr>
                  <p:cNvPr id="279" name="Forme libre 326">
                    <a:extLst>
                      <a:ext uri="{FF2B5EF4-FFF2-40B4-BE49-F238E27FC236}">
                        <a16:creationId xmlns:a16="http://schemas.microsoft.com/office/drawing/2014/main" id="{24DF3A14-D2D0-7A05-07ED-5C003146E387}"/>
                      </a:ext>
                    </a:extLst>
                  </p:cNvPr>
                  <p:cNvSpPr/>
                  <p:nvPr/>
                </p:nvSpPr>
                <p:spPr>
                  <a:xfrm>
                    <a:off x="-1418246" y="4251775"/>
                    <a:ext cx="3351419" cy="4876800"/>
                  </a:xfrm>
                  <a:custGeom>
                    <a:avLst/>
                    <a:gdLst>
                      <a:gd name="connsiteX0" fmla="*/ 3060907 w 3351419"/>
                      <a:gd name="connsiteY0" fmla="*/ 4876800 h 4876800"/>
                      <a:gd name="connsiteX1" fmla="*/ 3351419 w 3351419"/>
                      <a:gd name="connsiteY1" fmla="*/ 4586288 h 4876800"/>
                      <a:gd name="connsiteX2" fmla="*/ 3351419 w 3351419"/>
                      <a:gd name="connsiteY2" fmla="*/ 928907 h 4876800"/>
                      <a:gd name="connsiteX3" fmla="*/ 3221708 w 3351419"/>
                      <a:gd name="connsiteY3" fmla="*/ 928907 h 4876800"/>
                      <a:gd name="connsiteX4" fmla="*/ 3041599 w 3351419"/>
                      <a:gd name="connsiteY4" fmla="*/ 748798 h 4876800"/>
                      <a:gd name="connsiteX5" fmla="*/ 3041599 w 3351419"/>
                      <a:gd name="connsiteY5" fmla="*/ 273291 h 4876800"/>
                      <a:gd name="connsiteX6" fmla="*/ 2907506 w 3351419"/>
                      <a:gd name="connsiteY6" fmla="*/ 26099 h 4876800"/>
                      <a:gd name="connsiteX7" fmla="*/ 2787177 w 3351419"/>
                      <a:gd name="connsiteY7" fmla="*/ 0 h 4876800"/>
                      <a:gd name="connsiteX8" fmla="*/ 290513 w 3351419"/>
                      <a:gd name="connsiteY8" fmla="*/ 0 h 4876800"/>
                      <a:gd name="connsiteX9" fmla="*/ 0 w 3351419"/>
                      <a:gd name="connsiteY9" fmla="*/ 290513 h 4876800"/>
                      <a:gd name="connsiteX10" fmla="*/ 0 w 3351419"/>
                      <a:gd name="connsiteY10" fmla="*/ 4586288 h 4876800"/>
                      <a:gd name="connsiteX11" fmla="*/ 290513 w 3351419"/>
                      <a:gd name="connsiteY11" fmla="*/ 4876800 h 487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51419" h="4876800">
                        <a:moveTo>
                          <a:pt x="3060907" y="4876800"/>
                        </a:moveTo>
                        <a:cubicBezTo>
                          <a:pt x="3221355" y="4876800"/>
                          <a:pt x="3351419" y="4746736"/>
                          <a:pt x="3351419" y="4586288"/>
                        </a:cubicBezTo>
                        <a:lnTo>
                          <a:pt x="3351419" y="928907"/>
                        </a:lnTo>
                        <a:lnTo>
                          <a:pt x="3221708" y="928907"/>
                        </a:lnTo>
                        <a:cubicBezTo>
                          <a:pt x="3122238" y="928907"/>
                          <a:pt x="3041599" y="848268"/>
                          <a:pt x="3041599" y="748798"/>
                        </a:cubicBezTo>
                        <a:lnTo>
                          <a:pt x="3041599" y="273291"/>
                        </a:lnTo>
                        <a:lnTo>
                          <a:pt x="2907506" y="26099"/>
                        </a:lnTo>
                        <a:cubicBezTo>
                          <a:pt x="2869902" y="8868"/>
                          <a:pt x="2829335" y="0"/>
                          <a:pt x="2787177" y="0"/>
                        </a:cubicBezTo>
                        <a:lnTo>
                          <a:pt x="290513" y="0"/>
                        </a:lnTo>
                        <a:cubicBezTo>
                          <a:pt x="130064" y="0"/>
                          <a:pt x="0" y="130064"/>
                          <a:pt x="0" y="290513"/>
                        </a:cubicBezTo>
                        <a:lnTo>
                          <a:pt x="0" y="4586288"/>
                        </a:lnTo>
                        <a:cubicBezTo>
                          <a:pt x="0" y="4746736"/>
                          <a:pt x="130064" y="4876800"/>
                          <a:pt x="290513" y="4876800"/>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280" name="Forme libre 327">
                    <a:extLst>
                      <a:ext uri="{FF2B5EF4-FFF2-40B4-BE49-F238E27FC236}">
                        <a16:creationId xmlns:a16="http://schemas.microsoft.com/office/drawing/2014/main" id="{D94A07C9-288F-BE13-77C6-E47D5FD49548}"/>
                      </a:ext>
                    </a:extLst>
                  </p:cNvPr>
                  <p:cNvSpPr/>
                  <p:nvPr/>
                </p:nvSpPr>
                <p:spPr>
                  <a:xfrm>
                    <a:off x="1508566" y="5180681"/>
                    <a:ext cx="909599" cy="3947893"/>
                  </a:xfrm>
                  <a:custGeom>
                    <a:avLst/>
                    <a:gdLst>
                      <a:gd name="connsiteX0" fmla="*/ 290513 w 909599"/>
                      <a:gd name="connsiteY0" fmla="*/ 0 h 3947893"/>
                      <a:gd name="connsiteX1" fmla="*/ 290513 w 909599"/>
                      <a:gd name="connsiteY1" fmla="*/ 3657381 h 3947893"/>
                      <a:gd name="connsiteX2" fmla="*/ 0 w 909599"/>
                      <a:gd name="connsiteY2" fmla="*/ 3947894 h 3947893"/>
                      <a:gd name="connsiteX3" fmla="*/ 619087 w 909599"/>
                      <a:gd name="connsiteY3" fmla="*/ 3947894 h 3947893"/>
                      <a:gd name="connsiteX4" fmla="*/ 909599 w 909599"/>
                      <a:gd name="connsiteY4" fmla="*/ 3657381 h 3947893"/>
                      <a:gd name="connsiteX5" fmla="*/ 909599 w 909599"/>
                      <a:gd name="connsiteY5" fmla="*/ 120329 h 3947893"/>
                      <a:gd name="connsiteX6" fmla="*/ 883501 w 909599"/>
                      <a:gd name="connsiteY6" fmla="*/ 0 h 3947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599" h="3947893">
                        <a:moveTo>
                          <a:pt x="290513" y="0"/>
                        </a:moveTo>
                        <a:lnTo>
                          <a:pt x="290513" y="3657381"/>
                        </a:lnTo>
                        <a:cubicBezTo>
                          <a:pt x="290513" y="3817820"/>
                          <a:pt x="160449" y="3947894"/>
                          <a:pt x="0" y="3947894"/>
                        </a:cubicBezTo>
                        <a:lnTo>
                          <a:pt x="619087" y="3947894"/>
                        </a:lnTo>
                        <a:cubicBezTo>
                          <a:pt x="779535" y="3947894"/>
                          <a:pt x="909599" y="3817830"/>
                          <a:pt x="909599" y="3657381"/>
                        </a:cubicBezTo>
                        <a:lnTo>
                          <a:pt x="909599" y="120329"/>
                        </a:lnTo>
                        <a:cubicBezTo>
                          <a:pt x="909599" y="78410"/>
                          <a:pt x="900541" y="37433"/>
                          <a:pt x="883501" y="0"/>
                        </a:cubicBezTo>
                        <a:close/>
                      </a:path>
                    </a:pathLst>
                  </a:custGeom>
                  <a:solidFill>
                    <a:schemeClr val="accent1"/>
                  </a:solidFill>
                  <a:ln w="9525" cap="flat">
                    <a:noFill/>
                    <a:prstDash val="solid"/>
                    <a:miter/>
                  </a:ln>
                </p:spPr>
                <p:txBody>
                  <a:bodyPr rtlCol="0" anchor="ctr"/>
                  <a:lstStyle/>
                  <a:p>
                    <a:endParaRPr lang="fr-FR"/>
                  </a:p>
                </p:txBody>
              </p:sp>
              <p:sp>
                <p:nvSpPr>
                  <p:cNvPr id="293" name="Forme libre 328">
                    <a:extLst>
                      <a:ext uri="{FF2B5EF4-FFF2-40B4-BE49-F238E27FC236}">
                        <a16:creationId xmlns:a16="http://schemas.microsoft.com/office/drawing/2014/main" id="{2CBDD0F5-3DC1-A5CE-D149-FCFB02F57A54}"/>
                      </a:ext>
                    </a:extLst>
                  </p:cNvPr>
                  <p:cNvSpPr/>
                  <p:nvPr/>
                </p:nvSpPr>
                <p:spPr>
                  <a:xfrm>
                    <a:off x="1489259" y="4277873"/>
                    <a:ext cx="902807" cy="902808"/>
                  </a:xfrm>
                  <a:custGeom>
                    <a:avLst/>
                    <a:gdLst>
                      <a:gd name="connsiteX0" fmla="*/ 843820 w 902807"/>
                      <a:gd name="connsiteY0" fmla="*/ 817721 h 902808"/>
                      <a:gd name="connsiteX1" fmla="*/ 85087 w 902807"/>
                      <a:gd name="connsiteY1" fmla="*/ 58988 h 902808"/>
                      <a:gd name="connsiteX2" fmla="*/ 0 w 902807"/>
                      <a:gd name="connsiteY2" fmla="*/ 0 h 902808"/>
                      <a:gd name="connsiteX3" fmla="*/ 0 w 902807"/>
                      <a:gd name="connsiteY3" fmla="*/ 722700 h 902808"/>
                      <a:gd name="connsiteX4" fmla="*/ 180108 w 902807"/>
                      <a:gd name="connsiteY4" fmla="*/ 902808 h 902808"/>
                      <a:gd name="connsiteX5" fmla="*/ 902808 w 902807"/>
                      <a:gd name="connsiteY5" fmla="*/ 902808 h 902808"/>
                      <a:gd name="connsiteX6" fmla="*/ 843820 w 902807"/>
                      <a:gd name="connsiteY6" fmla="*/ 817721 h 90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2807" h="902808">
                        <a:moveTo>
                          <a:pt x="843820" y="817721"/>
                        </a:moveTo>
                        <a:lnTo>
                          <a:pt x="85087" y="58988"/>
                        </a:lnTo>
                        <a:cubicBezTo>
                          <a:pt x="60245" y="34147"/>
                          <a:pt x="31366" y="14268"/>
                          <a:pt x="0" y="0"/>
                        </a:cubicBezTo>
                        <a:lnTo>
                          <a:pt x="0" y="722700"/>
                        </a:lnTo>
                        <a:cubicBezTo>
                          <a:pt x="0" y="822169"/>
                          <a:pt x="80639" y="902808"/>
                          <a:pt x="180108" y="902808"/>
                        </a:cubicBezTo>
                        <a:lnTo>
                          <a:pt x="902808" y="902808"/>
                        </a:lnTo>
                        <a:cubicBezTo>
                          <a:pt x="888530" y="871433"/>
                          <a:pt x="868661" y="842553"/>
                          <a:pt x="843820" y="817721"/>
                        </a:cubicBezTo>
                        <a:close/>
                      </a:path>
                    </a:pathLst>
                  </a:custGeom>
                  <a:solidFill>
                    <a:schemeClr val="bg2"/>
                  </a:solidFill>
                  <a:ln w="9525" cap="flat">
                    <a:noFill/>
                    <a:prstDash val="solid"/>
                    <a:miter/>
                  </a:ln>
                </p:spPr>
                <p:txBody>
                  <a:bodyPr rtlCol="0" anchor="ctr"/>
                  <a:lstStyle/>
                  <a:p>
                    <a:endParaRPr lang="fr-FR"/>
                  </a:p>
                </p:txBody>
              </p:sp>
            </p:grpSp>
            <p:grpSp>
              <p:nvGrpSpPr>
                <p:cNvPr id="260" name="Graphique 137">
                  <a:extLst>
                    <a:ext uri="{FF2B5EF4-FFF2-40B4-BE49-F238E27FC236}">
                      <a16:creationId xmlns:a16="http://schemas.microsoft.com/office/drawing/2014/main" id="{64B1A1C2-B428-42EC-837B-BC13A526B23D}"/>
                    </a:ext>
                  </a:extLst>
                </p:cNvPr>
                <p:cNvGrpSpPr/>
                <p:nvPr/>
              </p:nvGrpSpPr>
              <p:grpSpPr>
                <a:xfrm>
                  <a:off x="-2116524" y="5890732"/>
                  <a:ext cx="2121408" cy="2121408"/>
                  <a:chOff x="-2116524" y="5890732"/>
                  <a:chExt cx="2121408" cy="2121408"/>
                </a:xfrm>
              </p:grpSpPr>
              <p:sp>
                <p:nvSpPr>
                  <p:cNvPr id="268" name="Forme libre 318">
                    <a:extLst>
                      <a:ext uri="{FF2B5EF4-FFF2-40B4-BE49-F238E27FC236}">
                        <a16:creationId xmlns:a16="http://schemas.microsoft.com/office/drawing/2014/main" id="{F5AA164C-C682-4309-CA23-6043CF31A0B3}"/>
                      </a:ext>
                    </a:extLst>
                  </p:cNvPr>
                  <p:cNvSpPr/>
                  <p:nvPr/>
                </p:nvSpPr>
                <p:spPr>
                  <a:xfrm>
                    <a:off x="-2116524" y="5890732"/>
                    <a:ext cx="2121408" cy="2121408"/>
                  </a:xfrm>
                  <a:custGeom>
                    <a:avLst/>
                    <a:gdLst>
                      <a:gd name="connsiteX0" fmla="*/ 2121408 w 2121408"/>
                      <a:gd name="connsiteY0" fmla="*/ 1060704 h 2121408"/>
                      <a:gd name="connsiteX1" fmla="*/ 1060704 w 2121408"/>
                      <a:gd name="connsiteY1" fmla="*/ 2121408 h 2121408"/>
                      <a:gd name="connsiteX2" fmla="*/ 0 w 2121408"/>
                      <a:gd name="connsiteY2" fmla="*/ 1060704 h 2121408"/>
                      <a:gd name="connsiteX3" fmla="*/ 1060704 w 2121408"/>
                      <a:gd name="connsiteY3" fmla="*/ 0 h 2121408"/>
                      <a:gd name="connsiteX4" fmla="*/ 2121408 w 2121408"/>
                      <a:gd name="connsiteY4" fmla="*/ 1060704 h 212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408" h="2121408">
                        <a:moveTo>
                          <a:pt x="2121408" y="1060704"/>
                        </a:moveTo>
                        <a:cubicBezTo>
                          <a:pt x="2121408" y="1646515"/>
                          <a:pt x="1646515" y="2121408"/>
                          <a:pt x="1060704" y="2121408"/>
                        </a:cubicBezTo>
                        <a:cubicBezTo>
                          <a:pt x="474893" y="2121408"/>
                          <a:pt x="0" y="1646514"/>
                          <a:pt x="0" y="1060704"/>
                        </a:cubicBezTo>
                        <a:cubicBezTo>
                          <a:pt x="0" y="474893"/>
                          <a:pt x="474893" y="0"/>
                          <a:pt x="1060704" y="0"/>
                        </a:cubicBezTo>
                        <a:cubicBezTo>
                          <a:pt x="1646515" y="0"/>
                          <a:pt x="2121408" y="474893"/>
                          <a:pt x="2121408" y="1060704"/>
                        </a:cubicBezTo>
                        <a:close/>
                      </a:path>
                    </a:pathLst>
                  </a:custGeom>
                  <a:solidFill>
                    <a:schemeClr val="accent1"/>
                  </a:solidFill>
                  <a:ln w="9525" cap="flat">
                    <a:noFill/>
                    <a:prstDash val="solid"/>
                    <a:miter/>
                  </a:ln>
                </p:spPr>
                <p:txBody>
                  <a:bodyPr rtlCol="0" anchor="ctr"/>
                  <a:lstStyle/>
                  <a:p>
                    <a:endParaRPr lang="fr-FR" dirty="0"/>
                  </a:p>
                </p:txBody>
              </p:sp>
              <p:grpSp>
                <p:nvGrpSpPr>
                  <p:cNvPr id="269" name="Graphique 137">
                    <a:extLst>
                      <a:ext uri="{FF2B5EF4-FFF2-40B4-BE49-F238E27FC236}">
                        <a16:creationId xmlns:a16="http://schemas.microsoft.com/office/drawing/2014/main" id="{1D18E39B-C809-BE95-47AE-3A281097EE03}"/>
                      </a:ext>
                    </a:extLst>
                  </p:cNvPr>
                  <p:cNvGrpSpPr/>
                  <p:nvPr/>
                </p:nvGrpSpPr>
                <p:grpSpPr>
                  <a:xfrm>
                    <a:off x="-1763699" y="6278495"/>
                    <a:ext cx="1409665" cy="1733625"/>
                    <a:chOff x="-1763699" y="6278495"/>
                    <a:chExt cx="1409665" cy="1733625"/>
                  </a:xfrm>
                </p:grpSpPr>
                <p:grpSp>
                  <p:nvGrpSpPr>
                    <p:cNvPr id="271" name="Graphique 137">
                      <a:extLst>
                        <a:ext uri="{FF2B5EF4-FFF2-40B4-BE49-F238E27FC236}">
                          <a16:creationId xmlns:a16="http://schemas.microsoft.com/office/drawing/2014/main" id="{FA11524D-4F6D-4E7D-FA10-23492FF74519}"/>
                        </a:ext>
                      </a:extLst>
                    </p:cNvPr>
                    <p:cNvGrpSpPr/>
                    <p:nvPr/>
                  </p:nvGrpSpPr>
                  <p:grpSpPr>
                    <a:xfrm>
                      <a:off x="-1763699" y="7148803"/>
                      <a:ext cx="1409665" cy="863317"/>
                      <a:chOff x="-1763699" y="7148803"/>
                      <a:chExt cx="1409665" cy="863317"/>
                    </a:xfrm>
                  </p:grpSpPr>
                  <p:sp>
                    <p:nvSpPr>
                      <p:cNvPr id="277" name="Forme libre 324">
                        <a:extLst>
                          <a:ext uri="{FF2B5EF4-FFF2-40B4-BE49-F238E27FC236}">
                            <a16:creationId xmlns:a16="http://schemas.microsoft.com/office/drawing/2014/main" id="{BDCA1B4E-DECE-F180-089B-D7099AD8D1AD}"/>
                          </a:ext>
                        </a:extLst>
                      </p:cNvPr>
                      <p:cNvSpPr/>
                      <p:nvPr/>
                    </p:nvSpPr>
                    <p:spPr>
                      <a:xfrm>
                        <a:off x="-1302575" y="7148803"/>
                        <a:ext cx="481016" cy="534062"/>
                      </a:xfrm>
                      <a:custGeom>
                        <a:avLst/>
                        <a:gdLst>
                          <a:gd name="connsiteX0" fmla="*/ 473803 w 481016"/>
                          <a:gd name="connsiteY0" fmla="*/ 297485 h 534062"/>
                          <a:gd name="connsiteX1" fmla="*/ 426940 w 481016"/>
                          <a:gd name="connsiteY1" fmla="*/ 244640 h 534062"/>
                          <a:gd name="connsiteX2" fmla="*/ 425911 w 481016"/>
                          <a:gd name="connsiteY2" fmla="*/ 0 h 534062"/>
                          <a:gd name="connsiteX3" fmla="*/ 52131 w 481016"/>
                          <a:gd name="connsiteY3" fmla="*/ 1572 h 534062"/>
                          <a:gd name="connsiteX4" fmla="*/ 53160 w 481016"/>
                          <a:gd name="connsiteY4" fmla="*/ 246212 h 534062"/>
                          <a:gd name="connsiteX5" fmla="*/ 6744 w 481016"/>
                          <a:gd name="connsiteY5" fmla="*/ 299447 h 534062"/>
                          <a:gd name="connsiteX6" fmla="*/ 241269 w 481016"/>
                          <a:gd name="connsiteY6" fmla="*/ 534057 h 534062"/>
                          <a:gd name="connsiteX7" fmla="*/ 473803 w 481016"/>
                          <a:gd name="connsiteY7" fmla="*/ 297485 h 534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1016" h="534062">
                            <a:moveTo>
                              <a:pt x="473803" y="297485"/>
                            </a:moveTo>
                            <a:cubicBezTo>
                              <a:pt x="447123" y="294132"/>
                              <a:pt x="427054" y="271529"/>
                              <a:pt x="426940" y="244640"/>
                            </a:cubicBezTo>
                            <a:lnTo>
                              <a:pt x="425911" y="0"/>
                            </a:lnTo>
                            <a:lnTo>
                              <a:pt x="52131" y="1572"/>
                            </a:lnTo>
                            <a:lnTo>
                              <a:pt x="53160" y="246212"/>
                            </a:lnTo>
                            <a:cubicBezTo>
                              <a:pt x="53274" y="273101"/>
                              <a:pt x="33405" y="295875"/>
                              <a:pt x="6744" y="299447"/>
                            </a:cubicBezTo>
                            <a:cubicBezTo>
                              <a:pt x="6744" y="299447"/>
                              <a:pt x="-62274" y="535334"/>
                              <a:pt x="241269" y="534057"/>
                            </a:cubicBezTo>
                            <a:cubicBezTo>
                              <a:pt x="544812" y="532790"/>
                              <a:pt x="473803" y="297485"/>
                              <a:pt x="473803" y="297485"/>
                            </a:cubicBezTo>
                            <a:close/>
                          </a:path>
                        </a:pathLst>
                      </a:custGeom>
                      <a:solidFill>
                        <a:srgbClr val="FFCBBE"/>
                      </a:solidFill>
                      <a:ln w="9525" cap="flat">
                        <a:noFill/>
                        <a:prstDash val="solid"/>
                        <a:miter/>
                      </a:ln>
                    </p:spPr>
                    <p:txBody>
                      <a:bodyPr rtlCol="0" anchor="ctr"/>
                      <a:lstStyle/>
                      <a:p>
                        <a:endParaRPr lang="fr-FR"/>
                      </a:p>
                    </p:txBody>
                  </p:sp>
                  <p:sp>
                    <p:nvSpPr>
                      <p:cNvPr id="278" name="Forme libre 325">
                        <a:extLst>
                          <a:ext uri="{FF2B5EF4-FFF2-40B4-BE49-F238E27FC236}">
                            <a16:creationId xmlns:a16="http://schemas.microsoft.com/office/drawing/2014/main" id="{C96F7353-5979-4D9C-34EA-60163BFA99E5}"/>
                          </a:ext>
                        </a:extLst>
                      </p:cNvPr>
                      <p:cNvSpPr/>
                      <p:nvPr/>
                    </p:nvSpPr>
                    <p:spPr>
                      <a:xfrm>
                        <a:off x="-1763699" y="7446279"/>
                        <a:ext cx="1409665" cy="565841"/>
                      </a:xfrm>
                      <a:custGeom>
                        <a:avLst/>
                        <a:gdLst>
                          <a:gd name="connsiteX0" fmla="*/ 1261844 w 1409665"/>
                          <a:gd name="connsiteY0" fmla="*/ 71542 h 565841"/>
                          <a:gd name="connsiteX1" fmla="*/ 934936 w 1409665"/>
                          <a:gd name="connsiteY1" fmla="*/ 0 h 565841"/>
                          <a:gd name="connsiteX2" fmla="*/ 934460 w 1409665"/>
                          <a:gd name="connsiteY2" fmla="*/ 590 h 565841"/>
                          <a:gd name="connsiteX3" fmla="*/ 467878 w 1409665"/>
                          <a:gd name="connsiteY3" fmla="*/ 1962 h 565841"/>
                          <a:gd name="connsiteX4" fmla="*/ 141580 w 1409665"/>
                          <a:gd name="connsiteY4" fmla="*/ 76257 h 565841"/>
                          <a:gd name="connsiteX5" fmla="*/ 0 w 1409665"/>
                          <a:gd name="connsiteY5" fmla="*/ 295104 h 565841"/>
                          <a:gd name="connsiteX6" fmla="*/ 1409633 w 1409665"/>
                          <a:gd name="connsiteY6" fmla="*/ 300571 h 565841"/>
                          <a:gd name="connsiteX7" fmla="*/ 1261844 w 1409665"/>
                          <a:gd name="connsiteY7" fmla="*/ 71542 h 565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9665" h="565841">
                            <a:moveTo>
                              <a:pt x="1261844" y="71542"/>
                            </a:moveTo>
                            <a:cubicBezTo>
                              <a:pt x="1176204" y="33842"/>
                              <a:pt x="1014517" y="9992"/>
                              <a:pt x="934936" y="0"/>
                            </a:cubicBezTo>
                            <a:lnTo>
                              <a:pt x="934460" y="590"/>
                            </a:lnTo>
                            <a:cubicBezTo>
                              <a:pt x="815064" y="149942"/>
                              <a:pt x="588159" y="150609"/>
                              <a:pt x="467878" y="1962"/>
                            </a:cubicBezTo>
                            <a:cubicBezTo>
                              <a:pt x="388372" y="12620"/>
                              <a:pt x="226895" y="37843"/>
                              <a:pt x="141580" y="76257"/>
                            </a:cubicBezTo>
                            <a:cubicBezTo>
                              <a:pt x="52902" y="116214"/>
                              <a:pt x="1848" y="203502"/>
                              <a:pt x="0" y="295104"/>
                            </a:cubicBezTo>
                            <a:cubicBezTo>
                              <a:pt x="400088" y="654253"/>
                              <a:pt x="1007431" y="656082"/>
                              <a:pt x="1409633" y="300571"/>
                            </a:cubicBezTo>
                            <a:cubicBezTo>
                              <a:pt x="1411215" y="199177"/>
                              <a:pt x="1354884" y="112500"/>
                              <a:pt x="1261844" y="71542"/>
                            </a:cubicBezTo>
                            <a:close/>
                          </a:path>
                        </a:pathLst>
                      </a:custGeom>
                      <a:solidFill>
                        <a:schemeClr val="accent4"/>
                      </a:solidFill>
                      <a:ln w="9525" cap="flat">
                        <a:noFill/>
                        <a:prstDash val="solid"/>
                        <a:miter/>
                      </a:ln>
                    </p:spPr>
                    <p:txBody>
                      <a:bodyPr rtlCol="0" anchor="ctr"/>
                      <a:lstStyle/>
                      <a:p>
                        <a:endParaRPr lang="fr-FR"/>
                      </a:p>
                    </p:txBody>
                  </p:sp>
                </p:grpSp>
                <p:grpSp>
                  <p:nvGrpSpPr>
                    <p:cNvPr id="273" name="Graphique 137">
                      <a:extLst>
                        <a:ext uri="{FF2B5EF4-FFF2-40B4-BE49-F238E27FC236}">
                          <a16:creationId xmlns:a16="http://schemas.microsoft.com/office/drawing/2014/main" id="{10AA113A-CB59-3697-65E5-7036FACA8F8F}"/>
                        </a:ext>
                      </a:extLst>
                    </p:cNvPr>
                    <p:cNvGrpSpPr/>
                    <p:nvPr/>
                  </p:nvGrpSpPr>
                  <p:grpSpPr>
                    <a:xfrm>
                      <a:off x="-1492408" y="6278495"/>
                      <a:ext cx="867576" cy="1014755"/>
                      <a:chOff x="-1492408" y="6278495"/>
                      <a:chExt cx="867576" cy="1014755"/>
                    </a:xfrm>
                  </p:grpSpPr>
                  <p:sp>
                    <p:nvSpPr>
                      <p:cNvPr id="274" name="Forme libre 322">
                        <a:extLst>
                          <a:ext uri="{FF2B5EF4-FFF2-40B4-BE49-F238E27FC236}">
                            <a16:creationId xmlns:a16="http://schemas.microsoft.com/office/drawing/2014/main" id="{8A5BD5A7-6F2D-9E5A-ECC5-148DE4737673}"/>
                          </a:ext>
                        </a:extLst>
                      </p:cNvPr>
                      <p:cNvSpPr/>
                      <p:nvPr/>
                    </p:nvSpPr>
                    <p:spPr>
                      <a:xfrm>
                        <a:off x="-1492398" y="6278495"/>
                        <a:ext cx="867013" cy="518645"/>
                      </a:xfrm>
                      <a:custGeom>
                        <a:avLst/>
                        <a:gdLst>
                          <a:gd name="connsiteX0" fmla="*/ 720557 w 867013"/>
                          <a:gd name="connsiteY0" fmla="*/ 106785 h 518645"/>
                          <a:gd name="connsiteX1" fmla="*/ 613772 w 867013"/>
                          <a:gd name="connsiteY1" fmla="*/ 0 h 518645"/>
                          <a:gd name="connsiteX2" fmla="*/ 258528 w 867013"/>
                          <a:gd name="connsiteY2" fmla="*/ 0 h 518645"/>
                          <a:gd name="connsiteX3" fmla="*/ 0 w 867013"/>
                          <a:gd name="connsiteY3" fmla="*/ 258537 h 518645"/>
                          <a:gd name="connsiteX4" fmla="*/ 0 w 867013"/>
                          <a:gd name="connsiteY4" fmla="*/ 450942 h 518645"/>
                          <a:gd name="connsiteX5" fmla="*/ 88306 w 867013"/>
                          <a:gd name="connsiteY5" fmla="*/ 518646 h 518645"/>
                          <a:gd name="connsiteX6" fmla="*/ 778707 w 867013"/>
                          <a:gd name="connsiteY6" fmla="*/ 518646 h 518645"/>
                          <a:gd name="connsiteX7" fmla="*/ 867013 w 867013"/>
                          <a:gd name="connsiteY7" fmla="*/ 369951 h 518645"/>
                          <a:gd name="connsiteX8" fmla="*/ 867013 w 867013"/>
                          <a:gd name="connsiteY8" fmla="*/ 249650 h 518645"/>
                          <a:gd name="connsiteX9" fmla="*/ 760228 w 867013"/>
                          <a:gd name="connsiteY9" fmla="*/ 142865 h 518645"/>
                          <a:gd name="connsiteX10" fmla="*/ 756628 w 867013"/>
                          <a:gd name="connsiteY10" fmla="*/ 142865 h 518645"/>
                          <a:gd name="connsiteX11" fmla="*/ 720557 w 867013"/>
                          <a:gd name="connsiteY11" fmla="*/ 106785 h 518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67013" h="518645">
                            <a:moveTo>
                              <a:pt x="720557" y="106785"/>
                            </a:moveTo>
                            <a:cubicBezTo>
                              <a:pt x="720557" y="47806"/>
                              <a:pt x="672741" y="0"/>
                              <a:pt x="613772" y="0"/>
                            </a:cubicBezTo>
                            <a:lnTo>
                              <a:pt x="258528" y="0"/>
                            </a:lnTo>
                            <a:cubicBezTo>
                              <a:pt x="115748" y="0"/>
                              <a:pt x="0" y="115748"/>
                              <a:pt x="0" y="258537"/>
                            </a:cubicBezTo>
                            <a:lnTo>
                              <a:pt x="0" y="450942"/>
                            </a:lnTo>
                            <a:lnTo>
                              <a:pt x="88306" y="518646"/>
                            </a:lnTo>
                            <a:lnTo>
                              <a:pt x="778707" y="518646"/>
                            </a:lnTo>
                            <a:lnTo>
                              <a:pt x="867013" y="369951"/>
                            </a:lnTo>
                            <a:lnTo>
                              <a:pt x="867013" y="249650"/>
                            </a:lnTo>
                            <a:cubicBezTo>
                              <a:pt x="867013" y="190671"/>
                              <a:pt x="819207" y="142865"/>
                              <a:pt x="760228" y="142865"/>
                            </a:cubicBezTo>
                            <a:lnTo>
                              <a:pt x="756628" y="142865"/>
                            </a:lnTo>
                            <a:cubicBezTo>
                              <a:pt x="736702" y="142856"/>
                              <a:pt x="720557" y="126711"/>
                              <a:pt x="720557" y="106785"/>
                            </a:cubicBezTo>
                            <a:close/>
                          </a:path>
                        </a:pathLst>
                      </a:custGeom>
                      <a:solidFill>
                        <a:schemeClr val="accent2"/>
                      </a:solidFill>
                      <a:ln w="9525" cap="flat">
                        <a:noFill/>
                        <a:prstDash val="solid"/>
                        <a:miter/>
                      </a:ln>
                    </p:spPr>
                    <p:txBody>
                      <a:bodyPr rtlCol="0" anchor="ctr"/>
                      <a:lstStyle/>
                      <a:p>
                        <a:endParaRPr lang="fr-FR"/>
                      </a:p>
                    </p:txBody>
                  </p:sp>
                  <p:sp>
                    <p:nvSpPr>
                      <p:cNvPr id="275" name="Forme libre 323">
                        <a:extLst>
                          <a:ext uri="{FF2B5EF4-FFF2-40B4-BE49-F238E27FC236}">
                            <a16:creationId xmlns:a16="http://schemas.microsoft.com/office/drawing/2014/main" id="{6AFD27FD-3305-D24B-9F2C-32C5D96630B4}"/>
                          </a:ext>
                        </a:extLst>
                      </p:cNvPr>
                      <p:cNvSpPr/>
                      <p:nvPr/>
                    </p:nvSpPr>
                    <p:spPr>
                      <a:xfrm>
                        <a:off x="-1492408" y="6631089"/>
                        <a:ext cx="867576" cy="662161"/>
                      </a:xfrm>
                      <a:custGeom>
                        <a:avLst/>
                        <a:gdLst>
                          <a:gd name="connsiteX0" fmla="*/ 867013 w 867576"/>
                          <a:gd name="connsiteY0" fmla="*/ 17347 h 662161"/>
                          <a:gd name="connsiteX1" fmla="*/ 697602 w 867576"/>
                          <a:gd name="connsiteY1" fmla="*/ 1460 h 662161"/>
                          <a:gd name="connsiteX2" fmla="*/ 492004 w 867576"/>
                          <a:gd name="connsiteY2" fmla="*/ 49170 h 662161"/>
                          <a:gd name="connsiteX3" fmla="*/ 317583 w 867576"/>
                          <a:gd name="connsiteY3" fmla="*/ 98338 h 662161"/>
                          <a:gd name="connsiteX4" fmla="*/ 0 w 867576"/>
                          <a:gd name="connsiteY4" fmla="*/ 98338 h 662161"/>
                          <a:gd name="connsiteX5" fmla="*/ 0 w 867576"/>
                          <a:gd name="connsiteY5" fmla="*/ 251748 h 662161"/>
                          <a:gd name="connsiteX6" fmla="*/ 56217 w 867576"/>
                          <a:gd name="connsiteY6" fmla="*/ 307965 h 662161"/>
                          <a:gd name="connsiteX7" fmla="*/ 74581 w 867576"/>
                          <a:gd name="connsiteY7" fmla="*/ 325043 h 662161"/>
                          <a:gd name="connsiteX8" fmla="*/ 433502 w 867576"/>
                          <a:gd name="connsiteY8" fmla="*/ 662161 h 662161"/>
                          <a:gd name="connsiteX9" fmla="*/ 792013 w 867576"/>
                          <a:gd name="connsiteY9" fmla="*/ 324529 h 662161"/>
                          <a:gd name="connsiteX10" fmla="*/ 809758 w 867576"/>
                          <a:gd name="connsiteY10" fmla="*/ 307965 h 662161"/>
                          <a:gd name="connsiteX11" fmla="*/ 810673 w 867576"/>
                          <a:gd name="connsiteY11" fmla="*/ 307965 h 662161"/>
                          <a:gd name="connsiteX12" fmla="*/ 867575 w 867576"/>
                          <a:gd name="connsiteY12" fmla="*/ 250862 h 662161"/>
                          <a:gd name="connsiteX13" fmla="*/ 867013 w 867576"/>
                          <a:gd name="connsiteY13" fmla="*/ 17347 h 662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576" h="662161">
                            <a:moveTo>
                              <a:pt x="867013" y="17347"/>
                            </a:moveTo>
                            <a:lnTo>
                              <a:pt x="697602" y="1460"/>
                            </a:lnTo>
                            <a:cubicBezTo>
                              <a:pt x="625716" y="-5284"/>
                              <a:pt x="553583" y="11461"/>
                              <a:pt x="492004" y="49170"/>
                            </a:cubicBezTo>
                            <a:cubicBezTo>
                              <a:pt x="439512" y="81327"/>
                              <a:pt x="379143" y="98338"/>
                              <a:pt x="317583" y="98338"/>
                            </a:cubicBezTo>
                            <a:lnTo>
                              <a:pt x="0" y="98338"/>
                            </a:lnTo>
                            <a:lnTo>
                              <a:pt x="0" y="251748"/>
                            </a:lnTo>
                            <a:cubicBezTo>
                              <a:pt x="0" y="282800"/>
                              <a:pt x="25175" y="307965"/>
                              <a:pt x="56217" y="307965"/>
                            </a:cubicBezTo>
                            <a:cubicBezTo>
                              <a:pt x="65865" y="307965"/>
                              <a:pt x="73981" y="315404"/>
                              <a:pt x="74581" y="325043"/>
                            </a:cubicBezTo>
                            <a:cubicBezTo>
                              <a:pt x="86249" y="513171"/>
                              <a:pt x="242440" y="662161"/>
                              <a:pt x="433502" y="662161"/>
                            </a:cubicBezTo>
                            <a:cubicBezTo>
                              <a:pt x="624745" y="662161"/>
                              <a:pt x="781041" y="512904"/>
                              <a:pt x="792013" y="324529"/>
                            </a:cubicBezTo>
                            <a:cubicBezTo>
                              <a:pt x="792556" y="315185"/>
                              <a:pt x="800395" y="307965"/>
                              <a:pt x="809758" y="307965"/>
                            </a:cubicBezTo>
                            <a:lnTo>
                              <a:pt x="810673" y="307965"/>
                            </a:lnTo>
                            <a:cubicBezTo>
                              <a:pt x="842248" y="307965"/>
                              <a:pt x="867785" y="282362"/>
                              <a:pt x="867575" y="250862"/>
                            </a:cubicBezTo>
                            <a:cubicBezTo>
                              <a:pt x="867013" y="166223"/>
                              <a:pt x="867013" y="17347"/>
                              <a:pt x="867013" y="17347"/>
                            </a:cubicBezTo>
                            <a:close/>
                          </a:path>
                        </a:pathLst>
                      </a:custGeom>
                      <a:solidFill>
                        <a:srgbClr val="FFDDCE"/>
                      </a:solidFill>
                      <a:ln w="9525" cap="flat">
                        <a:noFill/>
                        <a:prstDash val="solid"/>
                        <a:miter/>
                      </a:ln>
                    </p:spPr>
                    <p:txBody>
                      <a:bodyPr rtlCol="0" anchor="ctr"/>
                      <a:lstStyle/>
                      <a:p>
                        <a:endParaRPr lang="fr-FR"/>
                      </a:p>
                    </p:txBody>
                  </p:sp>
                </p:grpSp>
              </p:grpSp>
            </p:grpSp>
            <p:grpSp>
              <p:nvGrpSpPr>
                <p:cNvPr id="261" name="Graphique 137">
                  <a:extLst>
                    <a:ext uri="{FF2B5EF4-FFF2-40B4-BE49-F238E27FC236}">
                      <a16:creationId xmlns:a16="http://schemas.microsoft.com/office/drawing/2014/main" id="{36F219DE-1C3F-8A59-FB92-50E4025CFE77}"/>
                    </a:ext>
                  </a:extLst>
                </p:cNvPr>
                <p:cNvGrpSpPr/>
                <p:nvPr/>
              </p:nvGrpSpPr>
              <p:grpSpPr>
                <a:xfrm>
                  <a:off x="598100" y="6088747"/>
                  <a:ext cx="1416148" cy="1478137"/>
                  <a:chOff x="598100" y="6088747"/>
                  <a:chExt cx="1416148" cy="1478137"/>
                </a:xfrm>
                <a:solidFill>
                  <a:srgbClr val="407093"/>
                </a:solidFill>
              </p:grpSpPr>
              <p:sp>
                <p:nvSpPr>
                  <p:cNvPr id="263" name="Forme libre 314">
                    <a:extLst>
                      <a:ext uri="{FF2B5EF4-FFF2-40B4-BE49-F238E27FC236}">
                        <a16:creationId xmlns:a16="http://schemas.microsoft.com/office/drawing/2014/main" id="{445BE283-C4D7-954E-00FF-B1072E5B8299}"/>
                      </a:ext>
                    </a:extLst>
                  </p:cNvPr>
                  <p:cNvSpPr/>
                  <p:nvPr/>
                </p:nvSpPr>
                <p:spPr>
                  <a:xfrm>
                    <a:off x="598100" y="6088747"/>
                    <a:ext cx="1416148" cy="147180"/>
                  </a:xfrm>
                  <a:custGeom>
                    <a:avLst/>
                    <a:gdLst>
                      <a:gd name="connsiteX0" fmla="*/ 1342568 w 1416148"/>
                      <a:gd name="connsiteY0" fmla="*/ 147180 h 147180"/>
                      <a:gd name="connsiteX1" fmla="*/ 73590 w 1416148"/>
                      <a:gd name="connsiteY1" fmla="*/ 147180 h 147180"/>
                      <a:gd name="connsiteX2" fmla="*/ 0 w 1416148"/>
                      <a:gd name="connsiteY2" fmla="*/ 73590 h 147180"/>
                      <a:gd name="connsiteX3" fmla="*/ 73590 w 1416148"/>
                      <a:gd name="connsiteY3" fmla="*/ 0 h 147180"/>
                      <a:gd name="connsiteX4" fmla="*/ 1342558 w 1416148"/>
                      <a:gd name="connsiteY4" fmla="*/ 0 h 147180"/>
                      <a:gd name="connsiteX5" fmla="*/ 1416149 w 1416148"/>
                      <a:gd name="connsiteY5" fmla="*/ 73590 h 147180"/>
                      <a:gd name="connsiteX6" fmla="*/ 1342568 w 1416148"/>
                      <a:gd name="connsiteY6" fmla="*/ 147180 h 147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6148" h="147180">
                        <a:moveTo>
                          <a:pt x="1342568" y="147180"/>
                        </a:moveTo>
                        <a:lnTo>
                          <a:pt x="73590" y="147180"/>
                        </a:lnTo>
                        <a:cubicBezTo>
                          <a:pt x="32947" y="147180"/>
                          <a:pt x="0" y="114233"/>
                          <a:pt x="0" y="73590"/>
                        </a:cubicBezTo>
                        <a:cubicBezTo>
                          <a:pt x="0" y="32947"/>
                          <a:pt x="32947" y="0"/>
                          <a:pt x="73590" y="0"/>
                        </a:cubicBezTo>
                        <a:lnTo>
                          <a:pt x="1342558" y="0"/>
                        </a:lnTo>
                        <a:cubicBezTo>
                          <a:pt x="1383201" y="0"/>
                          <a:pt x="1416149" y="32947"/>
                          <a:pt x="1416149" y="73590"/>
                        </a:cubicBezTo>
                        <a:cubicBezTo>
                          <a:pt x="1416149" y="114233"/>
                          <a:pt x="1383201" y="147180"/>
                          <a:pt x="1342568" y="147180"/>
                        </a:cubicBezTo>
                        <a:close/>
                      </a:path>
                    </a:pathLst>
                  </a:custGeom>
                  <a:solidFill>
                    <a:schemeClr val="accent1">
                      <a:lumMod val="50000"/>
                    </a:schemeClr>
                  </a:solidFill>
                  <a:ln w="9525" cap="flat">
                    <a:noFill/>
                    <a:prstDash val="solid"/>
                    <a:miter/>
                  </a:ln>
                </p:spPr>
                <p:txBody>
                  <a:bodyPr rtlCol="0" anchor="ctr"/>
                  <a:lstStyle/>
                  <a:p>
                    <a:endParaRPr lang="fr-FR"/>
                  </a:p>
                </p:txBody>
              </p:sp>
              <p:sp>
                <p:nvSpPr>
                  <p:cNvPr id="264" name="Forme libre 315">
                    <a:extLst>
                      <a:ext uri="{FF2B5EF4-FFF2-40B4-BE49-F238E27FC236}">
                        <a16:creationId xmlns:a16="http://schemas.microsoft.com/office/drawing/2014/main" id="{B6EE807B-DEC2-73A9-5BA8-144A85430284}"/>
                      </a:ext>
                    </a:extLst>
                  </p:cNvPr>
                  <p:cNvSpPr/>
                  <p:nvPr/>
                </p:nvSpPr>
                <p:spPr>
                  <a:xfrm>
                    <a:off x="598100" y="6532402"/>
                    <a:ext cx="1416148" cy="147180"/>
                  </a:xfrm>
                  <a:custGeom>
                    <a:avLst/>
                    <a:gdLst>
                      <a:gd name="connsiteX0" fmla="*/ 1342568 w 1416148"/>
                      <a:gd name="connsiteY0" fmla="*/ 147180 h 147180"/>
                      <a:gd name="connsiteX1" fmla="*/ 73590 w 1416148"/>
                      <a:gd name="connsiteY1" fmla="*/ 147180 h 147180"/>
                      <a:gd name="connsiteX2" fmla="*/ 0 w 1416148"/>
                      <a:gd name="connsiteY2" fmla="*/ 73590 h 147180"/>
                      <a:gd name="connsiteX3" fmla="*/ 73590 w 1416148"/>
                      <a:gd name="connsiteY3" fmla="*/ 0 h 147180"/>
                      <a:gd name="connsiteX4" fmla="*/ 1342558 w 1416148"/>
                      <a:gd name="connsiteY4" fmla="*/ 0 h 147180"/>
                      <a:gd name="connsiteX5" fmla="*/ 1416149 w 1416148"/>
                      <a:gd name="connsiteY5" fmla="*/ 73590 h 147180"/>
                      <a:gd name="connsiteX6" fmla="*/ 1342568 w 1416148"/>
                      <a:gd name="connsiteY6" fmla="*/ 147180 h 147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6148" h="147180">
                        <a:moveTo>
                          <a:pt x="1342568" y="147180"/>
                        </a:moveTo>
                        <a:lnTo>
                          <a:pt x="73590" y="147180"/>
                        </a:lnTo>
                        <a:cubicBezTo>
                          <a:pt x="32947" y="147180"/>
                          <a:pt x="0" y="114233"/>
                          <a:pt x="0" y="73590"/>
                        </a:cubicBezTo>
                        <a:cubicBezTo>
                          <a:pt x="0" y="32947"/>
                          <a:pt x="32947" y="0"/>
                          <a:pt x="73590" y="0"/>
                        </a:cubicBezTo>
                        <a:lnTo>
                          <a:pt x="1342558" y="0"/>
                        </a:lnTo>
                        <a:cubicBezTo>
                          <a:pt x="1383201" y="0"/>
                          <a:pt x="1416149" y="32947"/>
                          <a:pt x="1416149" y="73590"/>
                        </a:cubicBezTo>
                        <a:cubicBezTo>
                          <a:pt x="1416149" y="114233"/>
                          <a:pt x="1383201" y="147180"/>
                          <a:pt x="1342568" y="147180"/>
                        </a:cubicBezTo>
                        <a:close/>
                      </a:path>
                    </a:pathLst>
                  </a:custGeom>
                  <a:solidFill>
                    <a:schemeClr val="accent1">
                      <a:lumMod val="50000"/>
                    </a:schemeClr>
                  </a:solidFill>
                  <a:ln w="9525" cap="flat">
                    <a:noFill/>
                    <a:prstDash val="solid"/>
                    <a:miter/>
                  </a:ln>
                </p:spPr>
                <p:txBody>
                  <a:bodyPr rtlCol="0" anchor="ctr"/>
                  <a:lstStyle/>
                  <a:p>
                    <a:endParaRPr lang="fr-FR"/>
                  </a:p>
                </p:txBody>
              </p:sp>
              <p:sp>
                <p:nvSpPr>
                  <p:cNvPr id="266" name="Forme libre 316">
                    <a:extLst>
                      <a:ext uri="{FF2B5EF4-FFF2-40B4-BE49-F238E27FC236}">
                        <a16:creationId xmlns:a16="http://schemas.microsoft.com/office/drawing/2014/main" id="{5436FFEC-9732-D8CE-C842-AE5140705112}"/>
                      </a:ext>
                    </a:extLst>
                  </p:cNvPr>
                  <p:cNvSpPr/>
                  <p:nvPr/>
                </p:nvSpPr>
                <p:spPr>
                  <a:xfrm>
                    <a:off x="598100" y="6976048"/>
                    <a:ext cx="1416148" cy="147180"/>
                  </a:xfrm>
                  <a:custGeom>
                    <a:avLst/>
                    <a:gdLst>
                      <a:gd name="connsiteX0" fmla="*/ 1342568 w 1416148"/>
                      <a:gd name="connsiteY0" fmla="*/ 147180 h 147180"/>
                      <a:gd name="connsiteX1" fmla="*/ 73590 w 1416148"/>
                      <a:gd name="connsiteY1" fmla="*/ 147180 h 147180"/>
                      <a:gd name="connsiteX2" fmla="*/ 0 w 1416148"/>
                      <a:gd name="connsiteY2" fmla="*/ 73590 h 147180"/>
                      <a:gd name="connsiteX3" fmla="*/ 73590 w 1416148"/>
                      <a:gd name="connsiteY3" fmla="*/ 0 h 147180"/>
                      <a:gd name="connsiteX4" fmla="*/ 1342558 w 1416148"/>
                      <a:gd name="connsiteY4" fmla="*/ 0 h 147180"/>
                      <a:gd name="connsiteX5" fmla="*/ 1416149 w 1416148"/>
                      <a:gd name="connsiteY5" fmla="*/ 73590 h 147180"/>
                      <a:gd name="connsiteX6" fmla="*/ 1342568 w 1416148"/>
                      <a:gd name="connsiteY6" fmla="*/ 147180 h 147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6148" h="147180">
                        <a:moveTo>
                          <a:pt x="1342568" y="147180"/>
                        </a:moveTo>
                        <a:lnTo>
                          <a:pt x="73590" y="147180"/>
                        </a:lnTo>
                        <a:cubicBezTo>
                          <a:pt x="32947" y="147180"/>
                          <a:pt x="0" y="114233"/>
                          <a:pt x="0" y="73590"/>
                        </a:cubicBezTo>
                        <a:cubicBezTo>
                          <a:pt x="0" y="32947"/>
                          <a:pt x="32947" y="0"/>
                          <a:pt x="73590" y="0"/>
                        </a:cubicBezTo>
                        <a:lnTo>
                          <a:pt x="1342558" y="0"/>
                        </a:lnTo>
                        <a:cubicBezTo>
                          <a:pt x="1383201" y="0"/>
                          <a:pt x="1416149" y="32947"/>
                          <a:pt x="1416149" y="73590"/>
                        </a:cubicBezTo>
                        <a:cubicBezTo>
                          <a:pt x="1416149" y="114233"/>
                          <a:pt x="1383201" y="147180"/>
                          <a:pt x="1342568" y="147180"/>
                        </a:cubicBezTo>
                        <a:close/>
                      </a:path>
                    </a:pathLst>
                  </a:custGeom>
                  <a:solidFill>
                    <a:schemeClr val="accent1">
                      <a:lumMod val="50000"/>
                    </a:schemeClr>
                  </a:solidFill>
                  <a:ln w="9525" cap="flat">
                    <a:noFill/>
                    <a:prstDash val="solid"/>
                    <a:miter/>
                  </a:ln>
                </p:spPr>
                <p:txBody>
                  <a:bodyPr rtlCol="0" anchor="ctr"/>
                  <a:lstStyle/>
                  <a:p>
                    <a:endParaRPr lang="fr-FR"/>
                  </a:p>
                </p:txBody>
              </p:sp>
              <p:sp>
                <p:nvSpPr>
                  <p:cNvPr id="267" name="Forme libre 317">
                    <a:extLst>
                      <a:ext uri="{FF2B5EF4-FFF2-40B4-BE49-F238E27FC236}">
                        <a16:creationId xmlns:a16="http://schemas.microsoft.com/office/drawing/2014/main" id="{1D48E1FB-8233-171F-12EE-7289DF874686}"/>
                      </a:ext>
                    </a:extLst>
                  </p:cNvPr>
                  <p:cNvSpPr/>
                  <p:nvPr/>
                </p:nvSpPr>
                <p:spPr>
                  <a:xfrm>
                    <a:off x="598100" y="7419704"/>
                    <a:ext cx="781669" cy="147180"/>
                  </a:xfrm>
                  <a:custGeom>
                    <a:avLst/>
                    <a:gdLst>
                      <a:gd name="connsiteX0" fmla="*/ 708079 w 781669"/>
                      <a:gd name="connsiteY0" fmla="*/ 147180 h 147180"/>
                      <a:gd name="connsiteX1" fmla="*/ 73590 w 781669"/>
                      <a:gd name="connsiteY1" fmla="*/ 147180 h 147180"/>
                      <a:gd name="connsiteX2" fmla="*/ 0 w 781669"/>
                      <a:gd name="connsiteY2" fmla="*/ 73590 h 147180"/>
                      <a:gd name="connsiteX3" fmla="*/ 73590 w 781669"/>
                      <a:gd name="connsiteY3" fmla="*/ 0 h 147180"/>
                      <a:gd name="connsiteX4" fmla="*/ 708079 w 781669"/>
                      <a:gd name="connsiteY4" fmla="*/ 0 h 147180"/>
                      <a:gd name="connsiteX5" fmla="*/ 781669 w 781669"/>
                      <a:gd name="connsiteY5" fmla="*/ 73590 h 147180"/>
                      <a:gd name="connsiteX6" fmla="*/ 708079 w 781669"/>
                      <a:gd name="connsiteY6" fmla="*/ 147180 h 147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1669" h="147180">
                        <a:moveTo>
                          <a:pt x="708079" y="147180"/>
                        </a:moveTo>
                        <a:lnTo>
                          <a:pt x="73590" y="147180"/>
                        </a:lnTo>
                        <a:cubicBezTo>
                          <a:pt x="32947" y="147180"/>
                          <a:pt x="0" y="114233"/>
                          <a:pt x="0" y="73590"/>
                        </a:cubicBezTo>
                        <a:cubicBezTo>
                          <a:pt x="0" y="32947"/>
                          <a:pt x="32947" y="0"/>
                          <a:pt x="73590" y="0"/>
                        </a:cubicBezTo>
                        <a:lnTo>
                          <a:pt x="708079" y="0"/>
                        </a:lnTo>
                        <a:cubicBezTo>
                          <a:pt x="748722" y="0"/>
                          <a:pt x="781669" y="32947"/>
                          <a:pt x="781669" y="73590"/>
                        </a:cubicBezTo>
                        <a:cubicBezTo>
                          <a:pt x="781669" y="114233"/>
                          <a:pt x="748722" y="147180"/>
                          <a:pt x="708079" y="147180"/>
                        </a:cubicBezTo>
                        <a:close/>
                      </a:path>
                    </a:pathLst>
                  </a:custGeom>
                  <a:solidFill>
                    <a:schemeClr val="accent1">
                      <a:lumMod val="50000"/>
                    </a:schemeClr>
                  </a:solidFill>
                  <a:ln w="9525" cap="flat">
                    <a:noFill/>
                    <a:prstDash val="solid"/>
                    <a:miter/>
                  </a:ln>
                </p:spPr>
                <p:txBody>
                  <a:bodyPr rtlCol="0" anchor="ctr"/>
                  <a:lstStyle/>
                  <a:p>
                    <a:endParaRPr lang="fr-FR"/>
                  </a:p>
                </p:txBody>
              </p:sp>
            </p:grpSp>
            <p:sp>
              <p:nvSpPr>
                <p:cNvPr id="262" name="Forme libre 313">
                  <a:extLst>
                    <a:ext uri="{FF2B5EF4-FFF2-40B4-BE49-F238E27FC236}">
                      <a16:creationId xmlns:a16="http://schemas.microsoft.com/office/drawing/2014/main" id="{7822DE70-8BE7-33CC-13A6-41487A3863CE}"/>
                    </a:ext>
                  </a:extLst>
                </p:cNvPr>
                <p:cNvSpPr/>
                <p:nvPr/>
              </p:nvSpPr>
              <p:spPr>
                <a:xfrm>
                  <a:off x="-957636" y="4729272"/>
                  <a:ext cx="1629336" cy="451408"/>
                </a:xfrm>
                <a:custGeom>
                  <a:avLst/>
                  <a:gdLst>
                    <a:gd name="connsiteX0" fmla="*/ 1544641 w 1629336"/>
                    <a:gd name="connsiteY0" fmla="*/ 451409 h 451408"/>
                    <a:gd name="connsiteX1" fmla="*/ 84687 w 1629336"/>
                    <a:gd name="connsiteY1" fmla="*/ 451409 h 451408"/>
                    <a:gd name="connsiteX2" fmla="*/ 0 w 1629336"/>
                    <a:gd name="connsiteY2" fmla="*/ 366722 h 451408"/>
                    <a:gd name="connsiteX3" fmla="*/ 0 w 1629336"/>
                    <a:gd name="connsiteY3" fmla="*/ 84687 h 451408"/>
                    <a:gd name="connsiteX4" fmla="*/ 84687 w 1629336"/>
                    <a:gd name="connsiteY4" fmla="*/ 0 h 451408"/>
                    <a:gd name="connsiteX5" fmla="*/ 1544650 w 1629336"/>
                    <a:gd name="connsiteY5" fmla="*/ 0 h 451408"/>
                    <a:gd name="connsiteX6" fmla="*/ 1629337 w 1629336"/>
                    <a:gd name="connsiteY6" fmla="*/ 84687 h 451408"/>
                    <a:gd name="connsiteX7" fmla="*/ 1629337 w 1629336"/>
                    <a:gd name="connsiteY7" fmla="*/ 366722 h 451408"/>
                    <a:gd name="connsiteX8" fmla="*/ 1544641 w 1629336"/>
                    <a:gd name="connsiteY8" fmla="*/ 451409 h 45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9336" h="451408">
                      <a:moveTo>
                        <a:pt x="1544641" y="451409"/>
                      </a:moveTo>
                      <a:lnTo>
                        <a:pt x="84687" y="451409"/>
                      </a:lnTo>
                      <a:cubicBezTo>
                        <a:pt x="37919" y="451409"/>
                        <a:pt x="0" y="413499"/>
                        <a:pt x="0" y="366722"/>
                      </a:cubicBezTo>
                      <a:lnTo>
                        <a:pt x="0" y="84687"/>
                      </a:lnTo>
                      <a:cubicBezTo>
                        <a:pt x="0" y="37919"/>
                        <a:pt x="37909" y="0"/>
                        <a:pt x="84687" y="0"/>
                      </a:cubicBezTo>
                      <a:lnTo>
                        <a:pt x="1544650" y="0"/>
                      </a:lnTo>
                      <a:cubicBezTo>
                        <a:pt x="1591418" y="0"/>
                        <a:pt x="1629337" y="37909"/>
                        <a:pt x="1629337" y="84687"/>
                      </a:cubicBezTo>
                      <a:lnTo>
                        <a:pt x="1629337" y="366722"/>
                      </a:lnTo>
                      <a:cubicBezTo>
                        <a:pt x="1629327" y="413490"/>
                        <a:pt x="1591418" y="451409"/>
                        <a:pt x="1544641" y="451409"/>
                      </a:cubicBezTo>
                      <a:close/>
                    </a:path>
                  </a:pathLst>
                </a:custGeom>
                <a:solidFill>
                  <a:schemeClr val="bg1"/>
                </a:solidFill>
                <a:ln w="9525" cap="flat">
                  <a:noFill/>
                  <a:prstDash val="solid"/>
                  <a:miter/>
                </a:ln>
              </p:spPr>
              <p:txBody>
                <a:bodyPr rtlCol="0" anchor="ctr"/>
                <a:lstStyle/>
                <a:p>
                  <a:endParaRPr lang="fr-FR"/>
                </a:p>
              </p:txBody>
            </p:sp>
          </p:grpSp>
          <p:grpSp>
            <p:nvGrpSpPr>
              <p:cNvPr id="254" name="Graphique 69">
                <a:extLst>
                  <a:ext uri="{FF2B5EF4-FFF2-40B4-BE49-F238E27FC236}">
                    <a16:creationId xmlns:a16="http://schemas.microsoft.com/office/drawing/2014/main" id="{2BECA9C8-FBB4-CC9A-179C-299A907822F4}"/>
                  </a:ext>
                </a:extLst>
              </p:cNvPr>
              <p:cNvGrpSpPr/>
              <p:nvPr/>
            </p:nvGrpSpPr>
            <p:grpSpPr>
              <a:xfrm rot="17100000">
                <a:off x="-2561987" y="5613326"/>
                <a:ext cx="3491808" cy="3491774"/>
                <a:chOff x="-24543" y="1313609"/>
                <a:chExt cx="1008007" cy="1007998"/>
              </a:xfrm>
            </p:grpSpPr>
            <p:sp>
              <p:nvSpPr>
                <p:cNvPr id="255" name="Forme libre 308">
                  <a:extLst>
                    <a:ext uri="{FF2B5EF4-FFF2-40B4-BE49-F238E27FC236}">
                      <a16:creationId xmlns:a16="http://schemas.microsoft.com/office/drawing/2014/main" id="{BCFAC23A-0587-9A9C-EB1B-BAA9851ABBDA}"/>
                    </a:ext>
                  </a:extLst>
                </p:cNvPr>
                <p:cNvSpPr/>
                <p:nvPr/>
              </p:nvSpPr>
              <p:spPr>
                <a:xfrm>
                  <a:off x="-24543" y="1313609"/>
                  <a:ext cx="1008007" cy="1007998"/>
                </a:xfrm>
                <a:custGeom>
                  <a:avLst/>
                  <a:gdLst>
                    <a:gd name="connsiteX0" fmla="*/ 868965 w 1008007"/>
                    <a:gd name="connsiteY0" fmla="*/ 408237 h 1007998"/>
                    <a:gd name="connsiteX1" fmla="*/ 790115 w 1008007"/>
                    <a:gd name="connsiteY1" fmla="*/ 598575 h 1007998"/>
                    <a:gd name="connsiteX2" fmla="*/ 778993 w 1008007"/>
                    <a:gd name="connsiteY2" fmla="*/ 603202 h 1007998"/>
                    <a:gd name="connsiteX3" fmla="*/ 767851 w 1008007"/>
                    <a:gd name="connsiteY3" fmla="*/ 598575 h 1007998"/>
                    <a:gd name="connsiteX4" fmla="*/ 767851 w 1008007"/>
                    <a:gd name="connsiteY4" fmla="*/ 576304 h 1007998"/>
                    <a:gd name="connsiteX5" fmla="*/ 837453 w 1008007"/>
                    <a:gd name="connsiteY5" fmla="*/ 408237 h 1007998"/>
                    <a:gd name="connsiteX6" fmla="*/ 767851 w 1008007"/>
                    <a:gd name="connsiteY6" fmla="*/ 240153 h 1007998"/>
                    <a:gd name="connsiteX7" fmla="*/ 767851 w 1008007"/>
                    <a:gd name="connsiteY7" fmla="*/ 217882 h 1007998"/>
                    <a:gd name="connsiteX8" fmla="*/ 790115 w 1008007"/>
                    <a:gd name="connsiteY8" fmla="*/ 217882 h 1007998"/>
                    <a:gd name="connsiteX9" fmla="*/ 868965 w 1008007"/>
                    <a:gd name="connsiteY9" fmla="*/ 408237 h 1007998"/>
                    <a:gd name="connsiteX10" fmla="*/ 815440 w 1008007"/>
                    <a:gd name="connsiteY10" fmla="*/ 623900 h 1007998"/>
                    <a:gd name="connsiteX11" fmla="*/ 904764 w 1008007"/>
                    <a:gd name="connsiteY11" fmla="*/ 408237 h 1007998"/>
                    <a:gd name="connsiteX12" fmla="*/ 815440 w 1008007"/>
                    <a:gd name="connsiteY12" fmla="*/ 192579 h 1007998"/>
                    <a:gd name="connsiteX13" fmla="*/ 599759 w 1008007"/>
                    <a:gd name="connsiteY13" fmla="*/ 103237 h 1007998"/>
                    <a:gd name="connsiteX14" fmla="*/ 384099 w 1008007"/>
                    <a:gd name="connsiteY14" fmla="*/ 192579 h 1007998"/>
                    <a:gd name="connsiteX15" fmla="*/ 294775 w 1008007"/>
                    <a:gd name="connsiteY15" fmla="*/ 408237 h 1007998"/>
                    <a:gd name="connsiteX16" fmla="*/ 384099 w 1008007"/>
                    <a:gd name="connsiteY16" fmla="*/ 623900 h 1007998"/>
                    <a:gd name="connsiteX17" fmla="*/ 599759 w 1008007"/>
                    <a:gd name="connsiteY17" fmla="*/ 713218 h 1007998"/>
                    <a:gd name="connsiteX18" fmla="*/ 815440 w 1008007"/>
                    <a:gd name="connsiteY18" fmla="*/ 623900 h 1007998"/>
                    <a:gd name="connsiteX19" fmla="*/ 837713 w 1008007"/>
                    <a:gd name="connsiteY19" fmla="*/ 170288 h 1007998"/>
                    <a:gd name="connsiteX20" fmla="*/ 599759 w 1008007"/>
                    <a:gd name="connsiteY20" fmla="*/ 71739 h 1007998"/>
                    <a:gd name="connsiteX21" fmla="*/ 361834 w 1008007"/>
                    <a:gd name="connsiteY21" fmla="*/ 170288 h 1007998"/>
                    <a:gd name="connsiteX22" fmla="*/ 263270 w 1008007"/>
                    <a:gd name="connsiteY22" fmla="*/ 408239 h 1007998"/>
                    <a:gd name="connsiteX23" fmla="*/ 361834 w 1008007"/>
                    <a:gd name="connsiteY23" fmla="*/ 646173 h 1007998"/>
                    <a:gd name="connsiteX24" fmla="*/ 599759 w 1008007"/>
                    <a:gd name="connsiteY24" fmla="*/ 744725 h 1007998"/>
                    <a:gd name="connsiteX25" fmla="*/ 837713 w 1008007"/>
                    <a:gd name="connsiteY25" fmla="*/ 646173 h 1007998"/>
                    <a:gd name="connsiteX26" fmla="*/ 936266 w 1008007"/>
                    <a:gd name="connsiteY26" fmla="*/ 408239 h 1007998"/>
                    <a:gd name="connsiteX27" fmla="*/ 837713 w 1008007"/>
                    <a:gd name="connsiteY27" fmla="*/ 170288 h 1007998"/>
                    <a:gd name="connsiteX28" fmla="*/ 866285 w 1008007"/>
                    <a:gd name="connsiteY28" fmla="*/ 674743 h 1007998"/>
                    <a:gd name="connsiteX29" fmla="*/ 866285 w 1008007"/>
                    <a:gd name="connsiteY29" fmla="*/ 141714 h 1007998"/>
                    <a:gd name="connsiteX30" fmla="*/ 599759 w 1008007"/>
                    <a:gd name="connsiteY30" fmla="*/ 31487 h 1007998"/>
                    <a:gd name="connsiteX31" fmla="*/ 333262 w 1008007"/>
                    <a:gd name="connsiteY31" fmla="*/ 141714 h 1007998"/>
                    <a:gd name="connsiteX32" fmla="*/ 222852 w 1008007"/>
                    <a:gd name="connsiteY32" fmla="*/ 408237 h 1007998"/>
                    <a:gd name="connsiteX33" fmla="*/ 333262 w 1008007"/>
                    <a:gd name="connsiteY33" fmla="*/ 674743 h 1007998"/>
                    <a:gd name="connsiteX34" fmla="*/ 866285 w 1008007"/>
                    <a:gd name="connsiteY34" fmla="*/ 674743 h 1007998"/>
                    <a:gd name="connsiteX35" fmla="*/ 246137 w 1008007"/>
                    <a:gd name="connsiteY35" fmla="*/ 815086 h 1007998"/>
                    <a:gd name="connsiteX36" fmla="*/ 192917 w 1008007"/>
                    <a:gd name="connsiteY36" fmla="*/ 761858 h 1007998"/>
                    <a:gd name="connsiteX37" fmla="*/ 216647 w 1008007"/>
                    <a:gd name="connsiteY37" fmla="*/ 738130 h 1007998"/>
                    <a:gd name="connsiteX38" fmla="*/ 269867 w 1008007"/>
                    <a:gd name="connsiteY38" fmla="*/ 791354 h 1007998"/>
                    <a:gd name="connsiteX39" fmla="*/ 91246 w 1008007"/>
                    <a:gd name="connsiteY39" fmla="*/ 969975 h 1007998"/>
                    <a:gd name="connsiteX40" fmla="*/ 38026 w 1008007"/>
                    <a:gd name="connsiteY40" fmla="*/ 916751 h 1007998"/>
                    <a:gd name="connsiteX41" fmla="*/ 170644 w 1008007"/>
                    <a:gd name="connsiteY41" fmla="*/ 784151 h 1007998"/>
                    <a:gd name="connsiteX42" fmla="*/ 223872 w 1008007"/>
                    <a:gd name="connsiteY42" fmla="*/ 837357 h 1007998"/>
                    <a:gd name="connsiteX43" fmla="*/ 888576 w 1008007"/>
                    <a:gd name="connsiteY43" fmla="*/ 119425 h 1007998"/>
                    <a:gd name="connsiteX44" fmla="*/ 310961 w 1008007"/>
                    <a:gd name="connsiteY44" fmla="*/ 119425 h 1007998"/>
                    <a:gd name="connsiteX45" fmla="*/ 191340 w 1008007"/>
                    <a:gd name="connsiteY45" fmla="*/ 408237 h 1007998"/>
                    <a:gd name="connsiteX46" fmla="*/ 300062 w 1008007"/>
                    <a:gd name="connsiteY46" fmla="*/ 685650 h 1007998"/>
                    <a:gd name="connsiteX47" fmla="*/ 254394 w 1008007"/>
                    <a:gd name="connsiteY47" fmla="*/ 731334 h 1007998"/>
                    <a:gd name="connsiteX48" fmla="*/ 227788 w 1008007"/>
                    <a:gd name="connsiteY48" fmla="*/ 704712 h 1007998"/>
                    <a:gd name="connsiteX49" fmla="*/ 205498 w 1008007"/>
                    <a:gd name="connsiteY49" fmla="*/ 704712 h 1007998"/>
                    <a:gd name="connsiteX50" fmla="*/ 4602 w 1008007"/>
                    <a:gd name="connsiteY50" fmla="*/ 905604 h 1007998"/>
                    <a:gd name="connsiteX51" fmla="*/ 0 w 1008007"/>
                    <a:gd name="connsiteY51" fmla="*/ 916749 h 1007998"/>
                    <a:gd name="connsiteX52" fmla="*/ 4602 w 1008007"/>
                    <a:gd name="connsiteY52" fmla="*/ 927894 h 1007998"/>
                    <a:gd name="connsiteX53" fmla="*/ 80103 w 1008007"/>
                    <a:gd name="connsiteY53" fmla="*/ 1003389 h 1007998"/>
                    <a:gd name="connsiteX54" fmla="*/ 91244 w 1008007"/>
                    <a:gd name="connsiteY54" fmla="*/ 1007999 h 1007998"/>
                    <a:gd name="connsiteX55" fmla="*/ 102395 w 1008007"/>
                    <a:gd name="connsiteY55" fmla="*/ 1003389 h 1007998"/>
                    <a:gd name="connsiteX56" fmla="*/ 303289 w 1008007"/>
                    <a:gd name="connsiteY56" fmla="*/ 802497 h 1007998"/>
                    <a:gd name="connsiteX57" fmla="*/ 307899 w 1008007"/>
                    <a:gd name="connsiteY57" fmla="*/ 791352 h 1007998"/>
                    <a:gd name="connsiteX58" fmla="*/ 303289 w 1008007"/>
                    <a:gd name="connsiteY58" fmla="*/ 780209 h 1007998"/>
                    <a:gd name="connsiteX59" fmla="*/ 276684 w 1008007"/>
                    <a:gd name="connsiteY59" fmla="*/ 753603 h 1007998"/>
                    <a:gd name="connsiteX60" fmla="*/ 322343 w 1008007"/>
                    <a:gd name="connsiteY60" fmla="*/ 707941 h 1007998"/>
                    <a:gd name="connsiteX61" fmla="*/ 599777 w 1008007"/>
                    <a:gd name="connsiteY61" fmla="*/ 816460 h 1007998"/>
                    <a:gd name="connsiteX62" fmla="*/ 888576 w 1008007"/>
                    <a:gd name="connsiteY62" fmla="*/ 697032 h 1007998"/>
                    <a:gd name="connsiteX63" fmla="*/ 888576 w 1008007"/>
                    <a:gd name="connsiteY63" fmla="*/ 119425 h 10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008007" h="1007998">
                      <a:moveTo>
                        <a:pt x="868965" y="408237"/>
                      </a:moveTo>
                      <a:cubicBezTo>
                        <a:pt x="868965" y="480131"/>
                        <a:pt x="840958" y="547734"/>
                        <a:pt x="790115" y="598575"/>
                      </a:cubicBezTo>
                      <a:cubicBezTo>
                        <a:pt x="787045" y="601670"/>
                        <a:pt x="783010" y="603202"/>
                        <a:pt x="778993" y="603202"/>
                      </a:cubicBezTo>
                      <a:cubicBezTo>
                        <a:pt x="774958" y="603202"/>
                        <a:pt x="770912" y="601670"/>
                        <a:pt x="767851" y="598575"/>
                      </a:cubicBezTo>
                      <a:cubicBezTo>
                        <a:pt x="761682" y="592433"/>
                        <a:pt x="761702" y="582449"/>
                        <a:pt x="767851" y="576304"/>
                      </a:cubicBezTo>
                      <a:cubicBezTo>
                        <a:pt x="812742" y="531411"/>
                        <a:pt x="837453" y="471725"/>
                        <a:pt x="837453" y="408237"/>
                      </a:cubicBezTo>
                      <a:cubicBezTo>
                        <a:pt x="837453" y="344733"/>
                        <a:pt x="812740" y="285048"/>
                        <a:pt x="767851" y="240153"/>
                      </a:cubicBezTo>
                      <a:cubicBezTo>
                        <a:pt x="761682" y="234008"/>
                        <a:pt x="761702" y="224024"/>
                        <a:pt x="767851" y="217882"/>
                      </a:cubicBezTo>
                      <a:cubicBezTo>
                        <a:pt x="773993" y="211719"/>
                        <a:pt x="783975" y="211737"/>
                        <a:pt x="790115" y="217882"/>
                      </a:cubicBezTo>
                      <a:cubicBezTo>
                        <a:pt x="840960" y="268728"/>
                        <a:pt x="868965" y="336326"/>
                        <a:pt x="868965" y="408237"/>
                      </a:cubicBezTo>
                      <a:close/>
                      <a:moveTo>
                        <a:pt x="815440" y="623900"/>
                      </a:moveTo>
                      <a:cubicBezTo>
                        <a:pt x="873037" y="566281"/>
                        <a:pt x="904764" y="489701"/>
                        <a:pt x="904764" y="408237"/>
                      </a:cubicBezTo>
                      <a:cubicBezTo>
                        <a:pt x="904764" y="326756"/>
                        <a:pt x="873039" y="250178"/>
                        <a:pt x="815440" y="192579"/>
                      </a:cubicBezTo>
                      <a:cubicBezTo>
                        <a:pt x="757823" y="134958"/>
                        <a:pt x="681245" y="103237"/>
                        <a:pt x="599759" y="103237"/>
                      </a:cubicBezTo>
                      <a:cubicBezTo>
                        <a:pt x="518292" y="103237"/>
                        <a:pt x="441714" y="134958"/>
                        <a:pt x="384099" y="192579"/>
                      </a:cubicBezTo>
                      <a:cubicBezTo>
                        <a:pt x="326502" y="250176"/>
                        <a:pt x="294775" y="326756"/>
                        <a:pt x="294775" y="408237"/>
                      </a:cubicBezTo>
                      <a:cubicBezTo>
                        <a:pt x="294775" y="489701"/>
                        <a:pt x="326502" y="566281"/>
                        <a:pt x="384099" y="623900"/>
                      </a:cubicBezTo>
                      <a:cubicBezTo>
                        <a:pt x="441716" y="681493"/>
                        <a:pt x="518294" y="713218"/>
                        <a:pt x="599759" y="713218"/>
                      </a:cubicBezTo>
                      <a:cubicBezTo>
                        <a:pt x="681245" y="713220"/>
                        <a:pt x="757823" y="681495"/>
                        <a:pt x="815440" y="623900"/>
                      </a:cubicBezTo>
                      <a:close/>
                      <a:moveTo>
                        <a:pt x="837713" y="170288"/>
                      </a:moveTo>
                      <a:cubicBezTo>
                        <a:pt x="774149" y="106744"/>
                        <a:pt x="689649" y="71739"/>
                        <a:pt x="599759" y="71739"/>
                      </a:cubicBezTo>
                      <a:cubicBezTo>
                        <a:pt x="509888" y="71739"/>
                        <a:pt x="425398" y="106744"/>
                        <a:pt x="361834" y="170288"/>
                      </a:cubicBezTo>
                      <a:cubicBezTo>
                        <a:pt x="298262" y="233854"/>
                        <a:pt x="263270" y="318348"/>
                        <a:pt x="263270" y="408239"/>
                      </a:cubicBezTo>
                      <a:cubicBezTo>
                        <a:pt x="263270" y="498113"/>
                        <a:pt x="298262" y="582607"/>
                        <a:pt x="361834" y="646173"/>
                      </a:cubicBezTo>
                      <a:cubicBezTo>
                        <a:pt x="425398" y="709735"/>
                        <a:pt x="509888" y="744725"/>
                        <a:pt x="599759" y="744725"/>
                      </a:cubicBezTo>
                      <a:cubicBezTo>
                        <a:pt x="689649" y="744725"/>
                        <a:pt x="774151" y="709735"/>
                        <a:pt x="837713" y="646173"/>
                      </a:cubicBezTo>
                      <a:cubicBezTo>
                        <a:pt x="901277" y="582607"/>
                        <a:pt x="936266" y="498113"/>
                        <a:pt x="936266" y="408239"/>
                      </a:cubicBezTo>
                      <a:cubicBezTo>
                        <a:pt x="936266" y="318346"/>
                        <a:pt x="901277" y="233852"/>
                        <a:pt x="837713" y="170288"/>
                      </a:cubicBezTo>
                      <a:close/>
                      <a:moveTo>
                        <a:pt x="866285" y="674743"/>
                      </a:moveTo>
                      <a:cubicBezTo>
                        <a:pt x="1013262" y="527786"/>
                        <a:pt x="1013262" y="288671"/>
                        <a:pt x="866285" y="141714"/>
                      </a:cubicBezTo>
                      <a:cubicBezTo>
                        <a:pt x="792814" y="68222"/>
                        <a:pt x="696283" y="31487"/>
                        <a:pt x="599759" y="31487"/>
                      </a:cubicBezTo>
                      <a:cubicBezTo>
                        <a:pt x="503256" y="31487"/>
                        <a:pt x="406722" y="68222"/>
                        <a:pt x="333262" y="141714"/>
                      </a:cubicBezTo>
                      <a:cubicBezTo>
                        <a:pt x="262055" y="212901"/>
                        <a:pt x="222852" y="307557"/>
                        <a:pt x="222852" y="408237"/>
                      </a:cubicBezTo>
                      <a:cubicBezTo>
                        <a:pt x="222852" y="508900"/>
                        <a:pt x="262055" y="603557"/>
                        <a:pt x="333262" y="674743"/>
                      </a:cubicBezTo>
                      <a:cubicBezTo>
                        <a:pt x="480213" y="821720"/>
                        <a:pt x="719326" y="821720"/>
                        <a:pt x="866285" y="674743"/>
                      </a:cubicBezTo>
                      <a:close/>
                      <a:moveTo>
                        <a:pt x="246137" y="815086"/>
                      </a:moveTo>
                      <a:lnTo>
                        <a:pt x="192917" y="761858"/>
                      </a:lnTo>
                      <a:lnTo>
                        <a:pt x="216647" y="738130"/>
                      </a:lnTo>
                      <a:lnTo>
                        <a:pt x="269867" y="791354"/>
                      </a:lnTo>
                      <a:close/>
                      <a:moveTo>
                        <a:pt x="91246" y="969975"/>
                      </a:moveTo>
                      <a:lnTo>
                        <a:pt x="38026" y="916751"/>
                      </a:lnTo>
                      <a:lnTo>
                        <a:pt x="170644" y="784151"/>
                      </a:lnTo>
                      <a:lnTo>
                        <a:pt x="223872" y="837357"/>
                      </a:lnTo>
                      <a:close/>
                      <a:moveTo>
                        <a:pt x="888576" y="119425"/>
                      </a:moveTo>
                      <a:cubicBezTo>
                        <a:pt x="729335" y="-39823"/>
                        <a:pt x="470212" y="-39794"/>
                        <a:pt x="310961" y="119425"/>
                      </a:cubicBezTo>
                      <a:cubicBezTo>
                        <a:pt x="233836" y="196576"/>
                        <a:pt x="191340" y="299129"/>
                        <a:pt x="191340" y="408237"/>
                      </a:cubicBezTo>
                      <a:cubicBezTo>
                        <a:pt x="191340" y="512051"/>
                        <a:pt x="229856" y="609937"/>
                        <a:pt x="300062" y="685650"/>
                      </a:cubicBezTo>
                      <a:lnTo>
                        <a:pt x="254394" y="731334"/>
                      </a:lnTo>
                      <a:lnTo>
                        <a:pt x="227788" y="704712"/>
                      </a:lnTo>
                      <a:cubicBezTo>
                        <a:pt x="221629" y="698570"/>
                        <a:pt x="211665" y="698570"/>
                        <a:pt x="205498" y="704712"/>
                      </a:cubicBezTo>
                      <a:lnTo>
                        <a:pt x="4602" y="905604"/>
                      </a:lnTo>
                      <a:cubicBezTo>
                        <a:pt x="1652" y="908579"/>
                        <a:pt x="0" y="912574"/>
                        <a:pt x="0" y="916749"/>
                      </a:cubicBezTo>
                      <a:cubicBezTo>
                        <a:pt x="0" y="920923"/>
                        <a:pt x="1652" y="924943"/>
                        <a:pt x="4602" y="927894"/>
                      </a:cubicBezTo>
                      <a:lnTo>
                        <a:pt x="80103" y="1003389"/>
                      </a:lnTo>
                      <a:cubicBezTo>
                        <a:pt x="83192" y="1006461"/>
                        <a:pt x="87207" y="1007999"/>
                        <a:pt x="91244" y="1007999"/>
                      </a:cubicBezTo>
                      <a:cubicBezTo>
                        <a:pt x="95279" y="1007999"/>
                        <a:pt x="99306" y="1006463"/>
                        <a:pt x="102395" y="1003389"/>
                      </a:cubicBezTo>
                      <a:lnTo>
                        <a:pt x="303289" y="802497"/>
                      </a:lnTo>
                      <a:cubicBezTo>
                        <a:pt x="306239" y="799546"/>
                        <a:pt x="307899" y="795528"/>
                        <a:pt x="307899" y="791352"/>
                      </a:cubicBezTo>
                      <a:cubicBezTo>
                        <a:pt x="307899" y="787177"/>
                        <a:pt x="306239" y="783162"/>
                        <a:pt x="303289" y="780209"/>
                      </a:cubicBezTo>
                      <a:lnTo>
                        <a:pt x="276684" y="753603"/>
                      </a:lnTo>
                      <a:lnTo>
                        <a:pt x="322343" y="707941"/>
                      </a:lnTo>
                      <a:cubicBezTo>
                        <a:pt x="400423" y="780266"/>
                        <a:pt x="500081" y="816460"/>
                        <a:pt x="599777" y="816460"/>
                      </a:cubicBezTo>
                      <a:cubicBezTo>
                        <a:pt x="704362" y="816460"/>
                        <a:pt x="808945" y="776644"/>
                        <a:pt x="888576" y="697032"/>
                      </a:cubicBezTo>
                      <a:cubicBezTo>
                        <a:pt x="1047818" y="537787"/>
                        <a:pt x="1047818" y="278670"/>
                        <a:pt x="888576" y="119425"/>
                      </a:cubicBezTo>
                      <a:close/>
                    </a:path>
                  </a:pathLst>
                </a:custGeom>
                <a:solidFill>
                  <a:schemeClr val="accent2"/>
                </a:solidFill>
                <a:ln w="1953" cap="flat">
                  <a:noFill/>
                  <a:prstDash val="solid"/>
                  <a:miter/>
                </a:ln>
              </p:spPr>
              <p:txBody>
                <a:bodyPr rtlCol="0" anchor="ctr"/>
                <a:lstStyle/>
                <a:p>
                  <a:endParaRPr lang="fr-FR"/>
                </a:p>
              </p:txBody>
            </p:sp>
            <p:sp>
              <p:nvSpPr>
                <p:cNvPr id="257" name="Forme libre 309">
                  <a:extLst>
                    <a:ext uri="{FF2B5EF4-FFF2-40B4-BE49-F238E27FC236}">
                      <a16:creationId xmlns:a16="http://schemas.microsoft.com/office/drawing/2014/main" id="{A10CF298-72FD-5DC6-30DA-FE229E463C10}"/>
                    </a:ext>
                  </a:extLst>
                </p:cNvPr>
                <p:cNvSpPr/>
                <p:nvPr/>
              </p:nvSpPr>
              <p:spPr>
                <a:xfrm>
                  <a:off x="7913" y="1341158"/>
                  <a:ext cx="947989" cy="947994"/>
                </a:xfrm>
                <a:custGeom>
                  <a:avLst/>
                  <a:gdLst>
                    <a:gd name="connsiteX0" fmla="*/ 138187 w 947989"/>
                    <a:gd name="connsiteY0" fmla="*/ 751033 h 947994"/>
                    <a:gd name="connsiteX1" fmla="*/ 196987 w 947989"/>
                    <a:gd name="connsiteY1" fmla="*/ 809806 h 947994"/>
                    <a:gd name="connsiteX2" fmla="*/ 58789 w 947989"/>
                    <a:gd name="connsiteY2" fmla="*/ 947995 h 947994"/>
                    <a:gd name="connsiteX3" fmla="*/ 0 w 947989"/>
                    <a:gd name="connsiteY3" fmla="*/ 889200 h 947994"/>
                    <a:gd name="connsiteX4" fmla="*/ 242976 w 947989"/>
                    <a:gd name="connsiteY4" fmla="*/ 763805 h 947994"/>
                    <a:gd name="connsiteX5" fmla="*/ 184188 w 947989"/>
                    <a:gd name="connsiteY5" fmla="*/ 705012 h 947994"/>
                    <a:gd name="connsiteX6" fmla="*/ 154889 w 947989"/>
                    <a:gd name="connsiteY6" fmla="*/ 734309 h 947994"/>
                    <a:gd name="connsiteX7" fmla="*/ 213678 w 947989"/>
                    <a:gd name="connsiteY7" fmla="*/ 793108 h 947994"/>
                    <a:gd name="connsiteX8" fmla="*/ 298020 w 947989"/>
                    <a:gd name="connsiteY8" fmla="*/ 649981 h 947994"/>
                    <a:gd name="connsiteX9" fmla="*/ 836612 w 947989"/>
                    <a:gd name="connsiteY9" fmla="*/ 649981 h 947994"/>
                    <a:gd name="connsiteX10" fmla="*/ 836612 w 947989"/>
                    <a:gd name="connsiteY10" fmla="*/ 111381 h 947994"/>
                    <a:gd name="connsiteX11" fmla="*/ 567302 w 947989"/>
                    <a:gd name="connsiteY11" fmla="*/ 0 h 947994"/>
                    <a:gd name="connsiteX12" fmla="*/ 298020 w 947989"/>
                    <a:gd name="connsiteY12" fmla="*/ 111381 h 947994"/>
                    <a:gd name="connsiteX13" fmla="*/ 186458 w 947989"/>
                    <a:gd name="connsiteY13" fmla="*/ 380688 h 947994"/>
                    <a:gd name="connsiteX14" fmla="*/ 298020 w 947989"/>
                    <a:gd name="connsiteY14" fmla="*/ 649981 h 947994"/>
                    <a:gd name="connsiteX15" fmla="*/ 567302 w 947989"/>
                    <a:gd name="connsiteY15" fmla="*/ 713237 h 947994"/>
                    <a:gd name="connsiteX16" fmla="*/ 332161 w 947989"/>
                    <a:gd name="connsiteY16" fmla="*/ 615838 h 947994"/>
                    <a:gd name="connsiteX17" fmla="*/ 234751 w 947989"/>
                    <a:gd name="connsiteY17" fmla="*/ 380688 h 947994"/>
                    <a:gd name="connsiteX18" fmla="*/ 332161 w 947989"/>
                    <a:gd name="connsiteY18" fmla="*/ 145522 h 947994"/>
                    <a:gd name="connsiteX19" fmla="*/ 567302 w 947989"/>
                    <a:gd name="connsiteY19" fmla="*/ 48126 h 947994"/>
                    <a:gd name="connsiteX20" fmla="*/ 802471 w 947989"/>
                    <a:gd name="connsiteY20" fmla="*/ 145522 h 947994"/>
                    <a:gd name="connsiteX21" fmla="*/ 899873 w 947989"/>
                    <a:gd name="connsiteY21" fmla="*/ 380688 h 947994"/>
                    <a:gd name="connsiteX22" fmla="*/ 802471 w 947989"/>
                    <a:gd name="connsiteY22" fmla="*/ 615838 h 947994"/>
                    <a:gd name="connsiteX23" fmla="*/ 567302 w 947989"/>
                    <a:gd name="connsiteY23" fmla="*/ 713237 h 94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7989" h="947994">
                      <a:moveTo>
                        <a:pt x="138187" y="751033"/>
                      </a:moveTo>
                      <a:lnTo>
                        <a:pt x="196987" y="809806"/>
                      </a:lnTo>
                      <a:lnTo>
                        <a:pt x="58789" y="947995"/>
                      </a:lnTo>
                      <a:lnTo>
                        <a:pt x="0" y="889200"/>
                      </a:lnTo>
                      <a:close/>
                      <a:moveTo>
                        <a:pt x="242976" y="763805"/>
                      </a:moveTo>
                      <a:lnTo>
                        <a:pt x="184188" y="705012"/>
                      </a:lnTo>
                      <a:lnTo>
                        <a:pt x="154889" y="734309"/>
                      </a:lnTo>
                      <a:lnTo>
                        <a:pt x="213678" y="793108"/>
                      </a:lnTo>
                      <a:close/>
                      <a:moveTo>
                        <a:pt x="298020" y="649981"/>
                      </a:moveTo>
                      <a:cubicBezTo>
                        <a:pt x="446521" y="798485"/>
                        <a:pt x="688109" y="798481"/>
                        <a:pt x="836612" y="649981"/>
                      </a:cubicBezTo>
                      <a:cubicBezTo>
                        <a:pt x="985117" y="501476"/>
                        <a:pt x="985115" y="259887"/>
                        <a:pt x="836612" y="111381"/>
                      </a:cubicBezTo>
                      <a:cubicBezTo>
                        <a:pt x="764967" y="39737"/>
                        <a:pt x="668577" y="0"/>
                        <a:pt x="567302" y="0"/>
                      </a:cubicBezTo>
                      <a:cubicBezTo>
                        <a:pt x="466039" y="0"/>
                        <a:pt x="369651" y="39743"/>
                        <a:pt x="298020" y="111381"/>
                      </a:cubicBezTo>
                      <a:cubicBezTo>
                        <a:pt x="226097" y="183309"/>
                        <a:pt x="186458" y="278968"/>
                        <a:pt x="186458" y="380688"/>
                      </a:cubicBezTo>
                      <a:cubicBezTo>
                        <a:pt x="186456" y="482401"/>
                        <a:pt x="226101" y="578060"/>
                        <a:pt x="298020" y="649981"/>
                      </a:cubicBezTo>
                      <a:close/>
                      <a:moveTo>
                        <a:pt x="567302" y="713237"/>
                      </a:moveTo>
                      <a:cubicBezTo>
                        <a:pt x="478472" y="713237"/>
                        <a:pt x="394975" y="678649"/>
                        <a:pt x="332161" y="615838"/>
                      </a:cubicBezTo>
                      <a:cubicBezTo>
                        <a:pt x="269343" y="553024"/>
                        <a:pt x="234751" y="469524"/>
                        <a:pt x="234751" y="380688"/>
                      </a:cubicBezTo>
                      <a:cubicBezTo>
                        <a:pt x="234751" y="291847"/>
                        <a:pt x="269331" y="208339"/>
                        <a:pt x="332161" y="145522"/>
                      </a:cubicBezTo>
                      <a:cubicBezTo>
                        <a:pt x="394975" y="82722"/>
                        <a:pt x="478478" y="48126"/>
                        <a:pt x="567302" y="48126"/>
                      </a:cubicBezTo>
                      <a:cubicBezTo>
                        <a:pt x="656134" y="48126"/>
                        <a:pt x="739653" y="82712"/>
                        <a:pt x="802471" y="145522"/>
                      </a:cubicBezTo>
                      <a:cubicBezTo>
                        <a:pt x="865296" y="208337"/>
                        <a:pt x="899873" y="291849"/>
                        <a:pt x="899873" y="380688"/>
                      </a:cubicBezTo>
                      <a:cubicBezTo>
                        <a:pt x="899873" y="469520"/>
                        <a:pt x="865285" y="553022"/>
                        <a:pt x="802471" y="615838"/>
                      </a:cubicBezTo>
                      <a:cubicBezTo>
                        <a:pt x="739653" y="678659"/>
                        <a:pt x="656140" y="713237"/>
                        <a:pt x="567302" y="713237"/>
                      </a:cubicBezTo>
                      <a:close/>
                    </a:path>
                  </a:pathLst>
                </a:custGeom>
                <a:solidFill>
                  <a:schemeClr val="accent1">
                    <a:lumMod val="20000"/>
                    <a:lumOff val="80000"/>
                  </a:schemeClr>
                </a:solidFill>
                <a:ln w="1953" cap="flat">
                  <a:noFill/>
                  <a:prstDash val="solid"/>
                  <a:miter/>
                </a:ln>
              </p:spPr>
              <p:txBody>
                <a:bodyPr rtlCol="0" anchor="ctr"/>
                <a:lstStyle/>
                <a:p>
                  <a:endParaRPr lang="fr-FR"/>
                </a:p>
              </p:txBody>
            </p:sp>
          </p:grpSp>
        </p:grpSp>
      </p:grpSp>
      <p:sp>
        <p:nvSpPr>
          <p:cNvPr id="300" name="TextBox 2">
            <a:hlinkClick r:id="rId9" action="ppaction://hlinksldjump"/>
            <a:extLst>
              <a:ext uri="{FF2B5EF4-FFF2-40B4-BE49-F238E27FC236}">
                <a16:creationId xmlns:a16="http://schemas.microsoft.com/office/drawing/2014/main" id="{450D3FAB-9526-E2C8-0182-65CCB5DA2FF4}"/>
              </a:ext>
            </a:extLst>
          </p:cNvPr>
          <p:cNvSpPr txBox="1"/>
          <p:nvPr/>
        </p:nvSpPr>
        <p:spPr>
          <a:xfrm>
            <a:off x="4367170" y="4538154"/>
            <a:ext cx="981230" cy="187405"/>
          </a:xfrm>
          <a:prstGeom prst="roundRect">
            <a:avLst>
              <a:gd name="adj" fmla="val 7669"/>
            </a:avLst>
          </a:prstGeom>
          <a:solidFill>
            <a:schemeClr val="bg1"/>
          </a:solidFill>
          <a:ln>
            <a:solidFill>
              <a:schemeClr val="bg2"/>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bg2"/>
                </a:solidFill>
                <a:latin typeface="Arial" panose="020B0604020202020204" pitchFamily="34" charset="0"/>
                <a:cs typeface="Arial" panose="020B0604020202020204" pitchFamily="34" charset="0"/>
              </a:defRPr>
            </a:lvl1pPr>
          </a:lstStyle>
          <a:p>
            <a:r>
              <a:rPr lang="fr-FR" sz="700" u="sng" dirty="0"/>
              <a:t>Duoday</a:t>
            </a:r>
          </a:p>
        </p:txBody>
      </p:sp>
      <p:sp>
        <p:nvSpPr>
          <p:cNvPr id="301" name="TextBox 2">
            <a:hlinkClick r:id="rId10" action="ppaction://hlinksldjump"/>
            <a:extLst>
              <a:ext uri="{FF2B5EF4-FFF2-40B4-BE49-F238E27FC236}">
                <a16:creationId xmlns:a16="http://schemas.microsoft.com/office/drawing/2014/main" id="{D7D67E67-6EA7-499C-6F9D-616949970A64}"/>
              </a:ext>
            </a:extLst>
          </p:cNvPr>
          <p:cNvSpPr txBox="1"/>
          <p:nvPr/>
        </p:nvSpPr>
        <p:spPr>
          <a:xfrm>
            <a:off x="2483420" y="5057604"/>
            <a:ext cx="706873" cy="187405"/>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SESAME</a:t>
            </a:r>
          </a:p>
        </p:txBody>
      </p:sp>
      <p:sp>
        <p:nvSpPr>
          <p:cNvPr id="306" name="TextBox 2">
            <a:hlinkClick r:id="rId11" action="ppaction://hlinksldjump"/>
            <a:extLst>
              <a:ext uri="{FF2B5EF4-FFF2-40B4-BE49-F238E27FC236}">
                <a16:creationId xmlns:a16="http://schemas.microsoft.com/office/drawing/2014/main" id="{6CA2BE24-27DD-B31A-836A-F14CEA0682B0}"/>
              </a:ext>
            </a:extLst>
          </p:cNvPr>
          <p:cNvSpPr txBox="1"/>
          <p:nvPr/>
        </p:nvSpPr>
        <p:spPr>
          <a:xfrm>
            <a:off x="4695480" y="6579192"/>
            <a:ext cx="1081945" cy="299294"/>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Contrat d’apprentissage</a:t>
            </a:r>
          </a:p>
        </p:txBody>
      </p:sp>
      <p:sp>
        <p:nvSpPr>
          <p:cNvPr id="307" name="TextBox 2">
            <a:hlinkClick r:id="rId12" action="ppaction://hlinksldjump"/>
            <a:extLst>
              <a:ext uri="{FF2B5EF4-FFF2-40B4-BE49-F238E27FC236}">
                <a16:creationId xmlns:a16="http://schemas.microsoft.com/office/drawing/2014/main" id="{428571BC-85F5-EE35-9BBE-2123D7B2E7AB}"/>
              </a:ext>
            </a:extLst>
          </p:cNvPr>
          <p:cNvSpPr txBox="1"/>
          <p:nvPr/>
        </p:nvSpPr>
        <p:spPr>
          <a:xfrm>
            <a:off x="4819931" y="5691472"/>
            <a:ext cx="834964" cy="299294"/>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Prépa-Apprentissage</a:t>
            </a:r>
          </a:p>
        </p:txBody>
      </p:sp>
      <p:sp>
        <p:nvSpPr>
          <p:cNvPr id="308" name="TextBox 2">
            <a:hlinkClick r:id="rId13" action="ppaction://hlinksldjump"/>
            <a:extLst>
              <a:ext uri="{FF2B5EF4-FFF2-40B4-BE49-F238E27FC236}">
                <a16:creationId xmlns:a16="http://schemas.microsoft.com/office/drawing/2014/main" id="{12BD2E19-31DE-CA3E-5577-EA504EEA29CA}"/>
              </a:ext>
            </a:extLst>
          </p:cNvPr>
          <p:cNvSpPr txBox="1"/>
          <p:nvPr/>
        </p:nvSpPr>
        <p:spPr>
          <a:xfrm>
            <a:off x="3517590" y="5635530"/>
            <a:ext cx="845368" cy="299294"/>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Prépa-Compétences</a:t>
            </a:r>
          </a:p>
        </p:txBody>
      </p:sp>
      <p:sp>
        <p:nvSpPr>
          <p:cNvPr id="309" name="TextBox 2">
            <a:hlinkClick r:id="rId14" action="ppaction://hlinksldjump"/>
            <a:extLst>
              <a:ext uri="{FF2B5EF4-FFF2-40B4-BE49-F238E27FC236}">
                <a16:creationId xmlns:a16="http://schemas.microsoft.com/office/drawing/2014/main" id="{DC7B520E-1D48-F626-51D1-522BD89B189C}"/>
              </a:ext>
            </a:extLst>
          </p:cNvPr>
          <p:cNvSpPr txBox="1"/>
          <p:nvPr/>
        </p:nvSpPr>
        <p:spPr>
          <a:xfrm>
            <a:off x="2472140" y="5683417"/>
            <a:ext cx="997444" cy="187405"/>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PRF</a:t>
            </a:r>
          </a:p>
        </p:txBody>
      </p:sp>
      <p:sp>
        <p:nvSpPr>
          <p:cNvPr id="311" name="TextBox 2">
            <a:hlinkClick r:id="rId14" action="ppaction://hlinksldjump"/>
            <a:extLst>
              <a:ext uri="{FF2B5EF4-FFF2-40B4-BE49-F238E27FC236}">
                <a16:creationId xmlns:a16="http://schemas.microsoft.com/office/drawing/2014/main" id="{88BBEF69-22BB-1BCE-A314-B99086AED4CE}"/>
              </a:ext>
            </a:extLst>
          </p:cNvPr>
          <p:cNvSpPr txBox="1"/>
          <p:nvPr/>
        </p:nvSpPr>
        <p:spPr>
          <a:xfrm>
            <a:off x="3553164" y="6695189"/>
            <a:ext cx="1039684" cy="187405"/>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PRF</a:t>
            </a:r>
          </a:p>
        </p:txBody>
      </p:sp>
      <p:sp>
        <p:nvSpPr>
          <p:cNvPr id="312" name="TextBox 2">
            <a:hlinkClick r:id="rId14" action="ppaction://hlinksldjump"/>
            <a:extLst>
              <a:ext uri="{FF2B5EF4-FFF2-40B4-BE49-F238E27FC236}">
                <a16:creationId xmlns:a16="http://schemas.microsoft.com/office/drawing/2014/main" id="{E0C08C00-ACF4-4216-F104-8E76B0B2ED23}"/>
              </a:ext>
            </a:extLst>
          </p:cNvPr>
          <p:cNvSpPr txBox="1"/>
          <p:nvPr/>
        </p:nvSpPr>
        <p:spPr>
          <a:xfrm>
            <a:off x="3236251" y="5034159"/>
            <a:ext cx="1022163" cy="299294"/>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S’Engager Vers l’Emploi (PRF)</a:t>
            </a:r>
          </a:p>
        </p:txBody>
      </p:sp>
      <p:sp>
        <p:nvSpPr>
          <p:cNvPr id="313" name="TextBox 2">
            <a:hlinkClick r:id="rId15" action="ppaction://hlinksldjump"/>
            <a:extLst>
              <a:ext uri="{FF2B5EF4-FFF2-40B4-BE49-F238E27FC236}">
                <a16:creationId xmlns:a16="http://schemas.microsoft.com/office/drawing/2014/main" id="{0D4BD37D-940E-DEFE-241A-350656942B26}"/>
              </a:ext>
            </a:extLst>
          </p:cNvPr>
          <p:cNvSpPr txBox="1"/>
          <p:nvPr/>
        </p:nvSpPr>
        <p:spPr>
          <a:xfrm>
            <a:off x="2477921" y="4433733"/>
            <a:ext cx="1305728" cy="187405"/>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700" b="1">
                <a:solidFill>
                  <a:schemeClr val="accent2"/>
                </a:solidFill>
                <a:latin typeface="Arial" panose="020B0604020202020204" pitchFamily="34" charset="0"/>
                <a:cs typeface="Arial" panose="020B0604020202020204" pitchFamily="34" charset="0"/>
              </a:defRPr>
            </a:lvl1pPr>
          </a:lstStyle>
          <a:p>
            <a:r>
              <a:rPr lang="fr-FR" u="sng" dirty="0"/>
              <a:t>Bilan de Compétences</a:t>
            </a:r>
          </a:p>
        </p:txBody>
      </p:sp>
      <p:sp>
        <p:nvSpPr>
          <p:cNvPr id="314" name="TextBox 2">
            <a:hlinkClick r:id="rId16" action="ppaction://hlinksldjump"/>
            <a:extLst>
              <a:ext uri="{FF2B5EF4-FFF2-40B4-BE49-F238E27FC236}">
                <a16:creationId xmlns:a16="http://schemas.microsoft.com/office/drawing/2014/main" id="{05E3F42E-39B3-68D4-4465-509A2E64481E}"/>
              </a:ext>
            </a:extLst>
          </p:cNvPr>
          <p:cNvSpPr txBox="1"/>
          <p:nvPr/>
        </p:nvSpPr>
        <p:spPr>
          <a:xfrm>
            <a:off x="5925333" y="6720406"/>
            <a:ext cx="658897" cy="187405"/>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VAE (TH)</a:t>
            </a:r>
          </a:p>
        </p:txBody>
      </p:sp>
      <p:sp>
        <p:nvSpPr>
          <p:cNvPr id="316" name="TextBox 2">
            <a:hlinkClick r:id="rId17" action="ppaction://hlinksldjump"/>
            <a:extLst>
              <a:ext uri="{FF2B5EF4-FFF2-40B4-BE49-F238E27FC236}">
                <a16:creationId xmlns:a16="http://schemas.microsoft.com/office/drawing/2014/main" id="{D1A4B6FE-8CA1-7F16-F01B-7CB5A6A6E718}"/>
              </a:ext>
            </a:extLst>
          </p:cNvPr>
          <p:cNvSpPr txBox="1"/>
          <p:nvPr/>
        </p:nvSpPr>
        <p:spPr>
          <a:xfrm>
            <a:off x="2490626" y="5377009"/>
            <a:ext cx="1077384" cy="187405"/>
          </a:xfrm>
          <a:prstGeom prst="roundRect">
            <a:avLst>
              <a:gd name="adj" fmla="val 7669"/>
            </a:avLst>
          </a:prstGeom>
          <a:solidFill>
            <a:schemeClr val="bg1"/>
          </a:solidFill>
          <a:ln>
            <a:solidFill>
              <a:schemeClr val="bg2"/>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bg2"/>
                </a:solidFill>
                <a:latin typeface="Arial" panose="020B0604020202020204" pitchFamily="34" charset="0"/>
                <a:cs typeface="Arial" panose="020B0604020202020204" pitchFamily="34" charset="0"/>
              </a:defRPr>
            </a:lvl1pPr>
          </a:lstStyle>
          <a:p>
            <a:r>
              <a:rPr lang="fr-FR" sz="700" u="sng" dirty="0"/>
              <a:t>OASISS</a:t>
            </a:r>
          </a:p>
        </p:txBody>
      </p:sp>
      <p:sp>
        <p:nvSpPr>
          <p:cNvPr id="319" name="TextBox 2">
            <a:hlinkClick r:id="rId18" action="ppaction://hlinksldjump"/>
            <a:extLst>
              <a:ext uri="{FF2B5EF4-FFF2-40B4-BE49-F238E27FC236}">
                <a16:creationId xmlns:a16="http://schemas.microsoft.com/office/drawing/2014/main" id="{A1551A03-0523-6F37-16B5-7423A3B9BC33}"/>
              </a:ext>
            </a:extLst>
          </p:cNvPr>
          <p:cNvSpPr txBox="1"/>
          <p:nvPr/>
        </p:nvSpPr>
        <p:spPr>
          <a:xfrm>
            <a:off x="2483420" y="3850388"/>
            <a:ext cx="1305728" cy="299294"/>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700" b="1">
                <a:solidFill>
                  <a:schemeClr val="accent2"/>
                </a:solidFill>
                <a:latin typeface="Arial" panose="020B0604020202020204" pitchFamily="34" charset="0"/>
                <a:cs typeface="Arial" panose="020B0604020202020204" pitchFamily="34" charset="0"/>
              </a:defRPr>
            </a:lvl1pPr>
          </a:lstStyle>
          <a:p>
            <a:r>
              <a:rPr lang="fr-FR" u="sng" dirty="0"/>
              <a:t>Conseil en Evolution Professionnelle</a:t>
            </a:r>
          </a:p>
        </p:txBody>
      </p:sp>
      <p:sp>
        <p:nvSpPr>
          <p:cNvPr id="321" name="Parenthèse ouvrante 320">
            <a:extLst>
              <a:ext uri="{FF2B5EF4-FFF2-40B4-BE49-F238E27FC236}">
                <a16:creationId xmlns:a16="http://schemas.microsoft.com/office/drawing/2014/main" id="{31200FEF-C1EB-DF67-510A-4963396587C4}"/>
              </a:ext>
            </a:extLst>
          </p:cNvPr>
          <p:cNvSpPr/>
          <p:nvPr/>
        </p:nvSpPr>
        <p:spPr>
          <a:xfrm flipH="1">
            <a:off x="3890262" y="3961524"/>
            <a:ext cx="202545" cy="936000"/>
          </a:xfrm>
          <a:prstGeom prst="leftBracket">
            <a:avLst/>
          </a:prstGeom>
          <a:ln w="19050">
            <a:prstDash val="dash"/>
          </a:ln>
        </p:spPr>
        <p:style>
          <a:lnRef idx="2">
            <a:schemeClr val="accent2"/>
          </a:lnRef>
          <a:fillRef idx="0">
            <a:schemeClr val="accent2"/>
          </a:fillRef>
          <a:effectRef idx="1">
            <a:schemeClr val="accent2"/>
          </a:effectRef>
          <a:fontRef idx="minor">
            <a:schemeClr val="tx1"/>
          </a:fontRef>
        </p:style>
        <p:txBody>
          <a:bodyPr rtlCol="0" anchor="ctr"/>
          <a:lstStyle/>
          <a:p>
            <a:pPr algn="ctr"/>
            <a:endParaRPr lang="fr-FR"/>
          </a:p>
        </p:txBody>
      </p:sp>
      <p:cxnSp>
        <p:nvCxnSpPr>
          <p:cNvPr id="322" name="Connecteur droit 321">
            <a:extLst>
              <a:ext uri="{FF2B5EF4-FFF2-40B4-BE49-F238E27FC236}">
                <a16:creationId xmlns:a16="http://schemas.microsoft.com/office/drawing/2014/main" id="{6EB0E686-E447-1035-0761-B45E37D60526}"/>
              </a:ext>
            </a:extLst>
          </p:cNvPr>
          <p:cNvCxnSpPr/>
          <p:nvPr/>
        </p:nvCxnSpPr>
        <p:spPr>
          <a:xfrm flipV="1">
            <a:off x="4100604" y="4444946"/>
            <a:ext cx="144000" cy="0"/>
          </a:xfrm>
          <a:prstGeom prst="line">
            <a:avLst/>
          </a:prstGeom>
          <a:ln w="19050">
            <a:solidFill>
              <a:schemeClr val="tx2">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323" name="ZoneTexte 322">
            <a:extLst>
              <a:ext uri="{FF2B5EF4-FFF2-40B4-BE49-F238E27FC236}">
                <a16:creationId xmlns:a16="http://schemas.microsoft.com/office/drawing/2014/main" id="{5F1DFBFE-1CDA-DCDD-ECE1-C005F29E994F}"/>
              </a:ext>
            </a:extLst>
          </p:cNvPr>
          <p:cNvSpPr txBox="1"/>
          <p:nvPr/>
        </p:nvSpPr>
        <p:spPr>
          <a:xfrm>
            <a:off x="5445914" y="4309277"/>
            <a:ext cx="981229" cy="771842"/>
          </a:xfrm>
          <a:prstGeom prst="wedgeRectCallout">
            <a:avLst>
              <a:gd name="adj1" fmla="val -66545"/>
              <a:gd name="adj2" fmla="val 14774"/>
            </a:avLst>
          </a:prstGeom>
          <a:solidFill>
            <a:schemeClr val="tx1">
              <a:lumMod val="50000"/>
              <a:lumOff val="50000"/>
              <a:alpha val="15000"/>
            </a:schemeClr>
          </a:solidFill>
        </p:spPr>
        <p:txBody>
          <a:bodyPr wrap="square" lIns="72000" tIns="36000" rIns="36000" bIns="36000" anchor="ctr">
            <a:noAutofit/>
          </a:bodyPr>
          <a:lstStyle/>
          <a:p>
            <a:pPr>
              <a:lnSpc>
                <a:spcPct val="90000"/>
              </a:lnSpc>
            </a:pPr>
            <a:r>
              <a:rPr lang="fr-FR" sz="800" i="1" dirty="0">
                <a:solidFill>
                  <a:schemeClr val="tx2">
                    <a:lumMod val="50000"/>
                  </a:schemeClr>
                </a:solidFill>
                <a:latin typeface="Times New Roman" panose="02020603050405020304" pitchFamily="18" charset="0"/>
                <a:cs typeface="Times New Roman" panose="02020603050405020304" pitchFamily="18" charset="0"/>
              </a:rPr>
              <a:t>Le demandeur d’emploi peut réaliser des immersions pour confirmer son projet professionnel</a:t>
            </a:r>
          </a:p>
        </p:txBody>
      </p:sp>
      <p:sp>
        <p:nvSpPr>
          <p:cNvPr id="324" name="TextBox 2">
            <a:extLst>
              <a:ext uri="{FF2B5EF4-FFF2-40B4-BE49-F238E27FC236}">
                <a16:creationId xmlns:a16="http://schemas.microsoft.com/office/drawing/2014/main" id="{EDB67171-166D-C769-8D6B-4A326FA17CDE}"/>
              </a:ext>
            </a:extLst>
          </p:cNvPr>
          <p:cNvSpPr txBox="1"/>
          <p:nvPr/>
        </p:nvSpPr>
        <p:spPr>
          <a:xfrm>
            <a:off x="3079451" y="3184739"/>
            <a:ext cx="699796" cy="310475"/>
          </a:xfrm>
          <a:prstGeom prst="roundRect">
            <a:avLst>
              <a:gd name="adj" fmla="val 7669"/>
            </a:avLst>
          </a:prstGeom>
          <a:solidFill>
            <a:schemeClr val="bg1"/>
          </a:solidFill>
          <a:ln>
            <a:solidFill>
              <a:schemeClr val="bg2"/>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bg2"/>
                </a:solidFill>
                <a:latin typeface="Arial" panose="020B0604020202020204" pitchFamily="34" charset="0"/>
                <a:cs typeface="Arial" panose="020B0604020202020204" pitchFamily="34" charset="0"/>
              </a:defRPr>
            </a:lvl1pPr>
          </a:lstStyle>
          <a:p>
            <a:r>
              <a:rPr lang="fr-FR" sz="700" dirty="0"/>
              <a:t>ESRP / ESPO</a:t>
            </a:r>
          </a:p>
        </p:txBody>
      </p:sp>
      <p:cxnSp>
        <p:nvCxnSpPr>
          <p:cNvPr id="325" name="Connecteur droit avec flèche 324">
            <a:extLst>
              <a:ext uri="{FF2B5EF4-FFF2-40B4-BE49-F238E27FC236}">
                <a16:creationId xmlns:a16="http://schemas.microsoft.com/office/drawing/2014/main" id="{BCD080ED-774E-E7DE-323F-A8830E01E876}"/>
              </a:ext>
            </a:extLst>
          </p:cNvPr>
          <p:cNvCxnSpPr>
            <a:cxnSpLocks/>
            <a:stCxn id="25" idx="2"/>
            <a:endCxn id="324" idx="0"/>
          </p:cNvCxnSpPr>
          <p:nvPr/>
        </p:nvCxnSpPr>
        <p:spPr>
          <a:xfrm flipH="1">
            <a:off x="3429349" y="2916360"/>
            <a:ext cx="0" cy="268379"/>
          </a:xfrm>
          <a:prstGeom prst="straightConnector1">
            <a:avLst/>
          </a:prstGeom>
          <a:ln w="19050">
            <a:tailEnd type="triangle"/>
          </a:ln>
        </p:spPr>
        <p:style>
          <a:lnRef idx="2">
            <a:schemeClr val="accent3"/>
          </a:lnRef>
          <a:fillRef idx="0">
            <a:schemeClr val="accent3"/>
          </a:fillRef>
          <a:effectRef idx="1">
            <a:schemeClr val="accent3"/>
          </a:effectRef>
          <a:fontRef idx="minor">
            <a:schemeClr val="tx1"/>
          </a:fontRef>
        </p:style>
      </p:cxnSp>
      <p:sp>
        <p:nvSpPr>
          <p:cNvPr id="326" name="ZoneTexte 325">
            <a:extLst>
              <a:ext uri="{FF2B5EF4-FFF2-40B4-BE49-F238E27FC236}">
                <a16:creationId xmlns:a16="http://schemas.microsoft.com/office/drawing/2014/main" id="{0F7B8C43-B159-12CC-82D4-C8043D632F67}"/>
              </a:ext>
            </a:extLst>
          </p:cNvPr>
          <p:cNvSpPr txBox="1"/>
          <p:nvPr/>
        </p:nvSpPr>
        <p:spPr>
          <a:xfrm>
            <a:off x="3910077" y="3368948"/>
            <a:ext cx="1438323" cy="370692"/>
          </a:xfrm>
          <a:prstGeom prst="wedgeRectCallout">
            <a:avLst>
              <a:gd name="adj1" fmla="val -58253"/>
              <a:gd name="adj2" fmla="val -49576"/>
            </a:avLst>
          </a:prstGeom>
          <a:solidFill>
            <a:schemeClr val="accent3">
              <a:lumMod val="20000"/>
              <a:lumOff val="80000"/>
              <a:alpha val="46000"/>
            </a:schemeClr>
          </a:solidFill>
        </p:spPr>
        <p:txBody>
          <a:bodyPr wrap="square" lIns="72000" tIns="36000" rIns="36000" bIns="36000" anchor="ctr">
            <a:noAutofit/>
          </a:bodyPr>
          <a:lstStyle/>
          <a:p>
            <a:pPr>
              <a:lnSpc>
                <a:spcPct val="90000"/>
              </a:lnSpc>
            </a:pPr>
            <a:r>
              <a:rPr lang="fr-FR" sz="800" i="1" dirty="0">
                <a:solidFill>
                  <a:schemeClr val="accent3"/>
                </a:solidFill>
                <a:latin typeface="Times New Roman" panose="02020603050405020304" pitchFamily="18" charset="0"/>
                <a:cs typeface="Times New Roman" panose="02020603050405020304" pitchFamily="18" charset="0"/>
              </a:rPr>
              <a:t>La situation de santé contraint le Demandeur d’Emploi à suivre un parcours médicalisé</a:t>
            </a:r>
          </a:p>
        </p:txBody>
      </p:sp>
      <p:sp>
        <p:nvSpPr>
          <p:cNvPr id="374" name="Rectangle 373">
            <a:extLst>
              <a:ext uri="{FF2B5EF4-FFF2-40B4-BE49-F238E27FC236}">
                <a16:creationId xmlns:a16="http://schemas.microsoft.com/office/drawing/2014/main" id="{2B3A8E2F-8073-1A87-1520-DDF1269F5D70}"/>
              </a:ext>
            </a:extLst>
          </p:cNvPr>
          <p:cNvSpPr/>
          <p:nvPr/>
        </p:nvSpPr>
        <p:spPr>
          <a:xfrm>
            <a:off x="878828" y="5865619"/>
            <a:ext cx="768852" cy="66041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 name="ZoneTexte 334">
            <a:extLst>
              <a:ext uri="{FF2B5EF4-FFF2-40B4-BE49-F238E27FC236}">
                <a16:creationId xmlns:a16="http://schemas.microsoft.com/office/drawing/2014/main" id="{E0FEF8D6-3152-E387-1D69-4EE21B994AB0}"/>
              </a:ext>
            </a:extLst>
          </p:cNvPr>
          <p:cNvSpPr txBox="1"/>
          <p:nvPr/>
        </p:nvSpPr>
        <p:spPr>
          <a:xfrm>
            <a:off x="880223" y="5865619"/>
            <a:ext cx="747252" cy="660413"/>
          </a:xfrm>
          <a:prstGeom prst="wedgeRectCallout">
            <a:avLst>
              <a:gd name="adj1" fmla="val -172"/>
              <a:gd name="adj2" fmla="val 68440"/>
            </a:avLst>
          </a:prstGeom>
          <a:solidFill>
            <a:srgbClr val="EDEBF3">
              <a:alpha val="46000"/>
            </a:srgbClr>
          </a:solidFill>
          <a:ln>
            <a:solidFill>
              <a:srgbClr val="00A89C"/>
            </a:solidFill>
          </a:ln>
        </p:spPr>
        <p:txBody>
          <a:bodyPr wrap="square" lIns="72000" tIns="36000" rIns="36000" bIns="36000" anchor="ctr">
            <a:noAutofit/>
          </a:bodyPr>
          <a:lstStyle/>
          <a:p>
            <a:pPr>
              <a:lnSpc>
                <a:spcPct val="90000"/>
              </a:lnSpc>
            </a:pPr>
            <a:r>
              <a:rPr lang="fr-FR" sz="800" i="1" dirty="0">
                <a:solidFill>
                  <a:srgbClr val="00A89C"/>
                </a:solidFill>
                <a:latin typeface="Times New Roman" panose="02020603050405020304" pitchFamily="18" charset="0"/>
                <a:cs typeface="Times New Roman" panose="02020603050405020304" pitchFamily="18" charset="0"/>
              </a:rPr>
              <a:t>Le Demandeur d’emploi acquiert ou fait reconnaître de nouvelles compétences</a:t>
            </a:r>
          </a:p>
        </p:txBody>
      </p:sp>
      <p:sp>
        <p:nvSpPr>
          <p:cNvPr id="340" name="TextBox 2">
            <a:extLst>
              <a:ext uri="{FF2B5EF4-FFF2-40B4-BE49-F238E27FC236}">
                <a16:creationId xmlns:a16="http://schemas.microsoft.com/office/drawing/2014/main" id="{D1A9081B-1CEC-D3FA-3326-25AFCF632564}"/>
              </a:ext>
            </a:extLst>
          </p:cNvPr>
          <p:cNvSpPr txBox="1"/>
          <p:nvPr/>
        </p:nvSpPr>
        <p:spPr>
          <a:xfrm>
            <a:off x="3083747" y="8350745"/>
            <a:ext cx="1357311" cy="331262"/>
          </a:xfrm>
          <a:prstGeom prst="roundRect">
            <a:avLst>
              <a:gd name="adj" fmla="val 7669"/>
            </a:avLst>
          </a:prstGeom>
          <a:solidFill>
            <a:schemeClr val="bg2">
              <a:lumMod val="40000"/>
              <a:lumOff val="60000"/>
            </a:schemeClr>
          </a:solidFill>
          <a:ln>
            <a:solidFill>
              <a:schemeClr val="bg2"/>
            </a:solidFill>
            <a:prstDash val="solid"/>
          </a:ln>
          <a:effectLst>
            <a:outerShdw blurRad="50800" dist="38100" dir="2700000" algn="tl" rotWithShape="0">
              <a:prstClr val="black">
                <a:alpha val="40000"/>
              </a:prstClr>
            </a:outerShdw>
          </a:effectLst>
        </p:spPr>
        <p:txBody>
          <a:bodyPr wrap="square" tIns="36000" bIns="36000" rtlCol="0" anchor="ctr">
            <a:spAutoFit/>
          </a:bodyPr>
          <a:lstStyle/>
          <a:p>
            <a:pPr algn="ctr">
              <a:defRPr/>
            </a:pPr>
            <a:r>
              <a:rPr lang="fr-FR" sz="800" b="1" dirty="0">
                <a:solidFill>
                  <a:schemeClr val="bg2">
                    <a:lumMod val="75000"/>
                  </a:schemeClr>
                </a:solidFill>
                <a:latin typeface="Arial" panose="020B0604020202020204" pitchFamily="34" charset="0"/>
                <a:cs typeface="Arial" panose="020B0604020202020204" pitchFamily="34" charset="0"/>
              </a:rPr>
              <a:t>SORTIE</a:t>
            </a:r>
          </a:p>
          <a:p>
            <a:pPr algn="ctr">
              <a:defRPr/>
            </a:pPr>
            <a:r>
              <a:rPr lang="fr-FR" sz="800" b="1" dirty="0">
                <a:solidFill>
                  <a:schemeClr val="bg2">
                    <a:lumMod val="75000"/>
                  </a:schemeClr>
                </a:solidFill>
                <a:latin typeface="Arial" panose="020B0604020202020204" pitchFamily="34" charset="0"/>
                <a:cs typeface="Arial" panose="020B0604020202020204" pitchFamily="34" charset="0"/>
              </a:rPr>
              <a:t>De formation</a:t>
            </a:r>
          </a:p>
        </p:txBody>
      </p:sp>
      <p:cxnSp>
        <p:nvCxnSpPr>
          <p:cNvPr id="341" name="Connecteur : en angle 340">
            <a:extLst>
              <a:ext uri="{FF2B5EF4-FFF2-40B4-BE49-F238E27FC236}">
                <a16:creationId xmlns:a16="http://schemas.microsoft.com/office/drawing/2014/main" id="{998BE1F0-580E-8369-81A9-AA048D70F1AA}"/>
              </a:ext>
            </a:extLst>
          </p:cNvPr>
          <p:cNvCxnSpPr>
            <a:cxnSpLocks/>
          </p:cNvCxnSpPr>
          <p:nvPr/>
        </p:nvCxnSpPr>
        <p:spPr>
          <a:xfrm rot="5400000" flipH="1" flipV="1">
            <a:off x="3738794" y="7090626"/>
            <a:ext cx="47217" cy="3975876"/>
          </a:xfrm>
          <a:prstGeom prst="bentConnector3">
            <a:avLst>
              <a:gd name="adj1" fmla="val 584148"/>
            </a:avLst>
          </a:prstGeom>
        </p:spPr>
        <p:style>
          <a:lnRef idx="3">
            <a:schemeClr val="accent2"/>
          </a:lnRef>
          <a:fillRef idx="0">
            <a:schemeClr val="accent2"/>
          </a:fillRef>
          <a:effectRef idx="2">
            <a:schemeClr val="accent2"/>
          </a:effectRef>
          <a:fontRef idx="minor">
            <a:schemeClr val="tx1"/>
          </a:fontRef>
        </p:style>
      </p:cxnSp>
      <p:sp>
        <p:nvSpPr>
          <p:cNvPr id="342" name="TextBox 2">
            <a:extLst>
              <a:ext uri="{FF2B5EF4-FFF2-40B4-BE49-F238E27FC236}">
                <a16:creationId xmlns:a16="http://schemas.microsoft.com/office/drawing/2014/main" id="{35E1EAE2-EBB2-4053-640A-F08F157B60AB}"/>
              </a:ext>
            </a:extLst>
          </p:cNvPr>
          <p:cNvSpPr txBox="1"/>
          <p:nvPr/>
        </p:nvSpPr>
        <p:spPr>
          <a:xfrm>
            <a:off x="1114829" y="9102173"/>
            <a:ext cx="1357311" cy="203389"/>
          </a:xfrm>
          <a:prstGeom prst="roundRect">
            <a:avLst>
              <a:gd name="adj" fmla="val 7669"/>
            </a:avLst>
          </a:prstGeom>
          <a:solidFill>
            <a:schemeClr val="bg2">
              <a:lumMod val="40000"/>
              <a:lumOff val="60000"/>
            </a:schemeClr>
          </a:solidFill>
          <a:ln>
            <a:solidFill>
              <a:schemeClr val="bg2"/>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accent2"/>
                </a:solidFill>
                <a:latin typeface="Arial" panose="020B0604020202020204" pitchFamily="34" charset="0"/>
                <a:cs typeface="Arial" panose="020B0604020202020204" pitchFamily="34" charset="0"/>
              </a:defRPr>
            </a:lvl1pPr>
          </a:lstStyle>
          <a:p>
            <a:r>
              <a:rPr lang="fr-FR" dirty="0">
                <a:solidFill>
                  <a:schemeClr val="bg2">
                    <a:lumMod val="75000"/>
                  </a:schemeClr>
                </a:solidFill>
              </a:rPr>
              <a:t>Insertion dans l’emploi</a:t>
            </a:r>
          </a:p>
        </p:txBody>
      </p:sp>
      <p:sp>
        <p:nvSpPr>
          <p:cNvPr id="344" name="TextBox 2">
            <a:extLst>
              <a:ext uri="{FF2B5EF4-FFF2-40B4-BE49-F238E27FC236}">
                <a16:creationId xmlns:a16="http://schemas.microsoft.com/office/drawing/2014/main" id="{19F09007-DFAE-015B-84C6-F38D783E8B71}"/>
              </a:ext>
            </a:extLst>
          </p:cNvPr>
          <p:cNvSpPr txBox="1"/>
          <p:nvPr/>
        </p:nvSpPr>
        <p:spPr>
          <a:xfrm>
            <a:off x="5094680" y="9027275"/>
            <a:ext cx="1357311" cy="203389"/>
          </a:xfrm>
          <a:prstGeom prst="roundRect">
            <a:avLst>
              <a:gd name="adj" fmla="val 7669"/>
            </a:avLst>
          </a:prstGeom>
          <a:solidFill>
            <a:schemeClr val="bg2">
              <a:lumMod val="40000"/>
              <a:lumOff val="60000"/>
            </a:schemeClr>
          </a:solidFill>
          <a:ln>
            <a:solidFill>
              <a:schemeClr val="bg2"/>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bg2">
                    <a:lumMod val="75000"/>
                  </a:schemeClr>
                </a:solidFill>
                <a:latin typeface="Arial" panose="020B0604020202020204" pitchFamily="34" charset="0"/>
                <a:cs typeface="Arial" panose="020B0604020202020204" pitchFamily="34" charset="0"/>
              </a:defRPr>
            </a:lvl1pPr>
          </a:lstStyle>
          <a:p>
            <a:r>
              <a:rPr lang="fr-FR" dirty="0"/>
              <a:t>Echec d’insertion</a:t>
            </a:r>
          </a:p>
        </p:txBody>
      </p:sp>
      <p:grpSp>
        <p:nvGrpSpPr>
          <p:cNvPr id="345" name="Graphique 377">
            <a:extLst>
              <a:ext uri="{FF2B5EF4-FFF2-40B4-BE49-F238E27FC236}">
                <a16:creationId xmlns:a16="http://schemas.microsoft.com/office/drawing/2014/main" id="{7839C6EF-734A-66A1-FEE9-B2AAFD42CE97}"/>
              </a:ext>
            </a:extLst>
          </p:cNvPr>
          <p:cNvGrpSpPr/>
          <p:nvPr/>
        </p:nvGrpSpPr>
        <p:grpSpPr>
          <a:xfrm>
            <a:off x="6368252" y="8998768"/>
            <a:ext cx="260401" cy="260401"/>
            <a:chOff x="3894736" y="7011302"/>
            <a:chExt cx="322362" cy="322362"/>
          </a:xfrm>
        </p:grpSpPr>
        <p:sp>
          <p:nvSpPr>
            <p:cNvPr id="346" name="Forme libre 379">
              <a:extLst>
                <a:ext uri="{FF2B5EF4-FFF2-40B4-BE49-F238E27FC236}">
                  <a16:creationId xmlns:a16="http://schemas.microsoft.com/office/drawing/2014/main" id="{0861140B-6258-ACC2-B546-76E4F963E989}"/>
                </a:ext>
              </a:extLst>
            </p:cNvPr>
            <p:cNvSpPr/>
            <p:nvPr/>
          </p:nvSpPr>
          <p:spPr>
            <a:xfrm>
              <a:off x="3894736" y="7011302"/>
              <a:ext cx="284063" cy="284063"/>
            </a:xfrm>
            <a:custGeom>
              <a:avLst/>
              <a:gdLst>
                <a:gd name="connsiteX0" fmla="*/ 284064 w 284063"/>
                <a:gd name="connsiteY0" fmla="*/ 284064 h 284063"/>
                <a:gd name="connsiteX1" fmla="*/ 0 w 284063"/>
                <a:gd name="connsiteY1" fmla="*/ 284064 h 284063"/>
                <a:gd name="connsiteX2" fmla="*/ 0 w 284063"/>
                <a:gd name="connsiteY2" fmla="*/ 0 h 284063"/>
                <a:gd name="connsiteX3" fmla="*/ 284064 w 284063"/>
                <a:gd name="connsiteY3" fmla="*/ 0 h 284063"/>
              </a:gdLst>
              <a:ahLst/>
              <a:cxnLst>
                <a:cxn ang="0">
                  <a:pos x="connsiteX0" y="connsiteY0"/>
                </a:cxn>
                <a:cxn ang="0">
                  <a:pos x="connsiteX1" y="connsiteY1"/>
                </a:cxn>
                <a:cxn ang="0">
                  <a:pos x="connsiteX2" y="connsiteY2"/>
                </a:cxn>
                <a:cxn ang="0">
                  <a:pos x="connsiteX3" y="connsiteY3"/>
                </a:cxn>
              </a:cxnLst>
              <a:rect l="l" t="t" r="r" b="b"/>
              <a:pathLst>
                <a:path w="284063" h="284063">
                  <a:moveTo>
                    <a:pt x="284064" y="284064"/>
                  </a:moveTo>
                  <a:lnTo>
                    <a:pt x="0" y="284064"/>
                  </a:lnTo>
                  <a:lnTo>
                    <a:pt x="0" y="0"/>
                  </a:lnTo>
                  <a:lnTo>
                    <a:pt x="284064" y="0"/>
                  </a:lnTo>
                  <a:close/>
                </a:path>
              </a:pathLst>
            </a:custGeom>
            <a:solidFill>
              <a:srgbClr val="CAE1F9"/>
            </a:solidFill>
            <a:ln w="614" cap="flat">
              <a:noFill/>
              <a:prstDash val="solid"/>
              <a:miter/>
            </a:ln>
          </p:spPr>
          <p:txBody>
            <a:bodyPr rtlCol="0" anchor="ctr"/>
            <a:lstStyle/>
            <a:p>
              <a:endParaRPr lang="fr-FR"/>
            </a:p>
          </p:txBody>
        </p:sp>
        <p:sp>
          <p:nvSpPr>
            <p:cNvPr id="348" name="Forme libre 380">
              <a:extLst>
                <a:ext uri="{FF2B5EF4-FFF2-40B4-BE49-F238E27FC236}">
                  <a16:creationId xmlns:a16="http://schemas.microsoft.com/office/drawing/2014/main" id="{8BC636BC-1F78-2D26-7FB5-0D0A3004FD62}"/>
                </a:ext>
              </a:extLst>
            </p:cNvPr>
            <p:cNvSpPr/>
            <p:nvPr/>
          </p:nvSpPr>
          <p:spPr>
            <a:xfrm>
              <a:off x="4036767" y="7011302"/>
              <a:ext cx="142031" cy="284063"/>
            </a:xfrm>
            <a:custGeom>
              <a:avLst/>
              <a:gdLst>
                <a:gd name="connsiteX0" fmla="*/ 142032 w 142031"/>
                <a:gd name="connsiteY0" fmla="*/ 284064 h 284063"/>
                <a:gd name="connsiteX1" fmla="*/ 0 w 142031"/>
                <a:gd name="connsiteY1" fmla="*/ 284064 h 284063"/>
                <a:gd name="connsiteX2" fmla="*/ 0 w 142031"/>
                <a:gd name="connsiteY2" fmla="*/ 0 h 284063"/>
                <a:gd name="connsiteX3" fmla="*/ 142032 w 142031"/>
                <a:gd name="connsiteY3" fmla="*/ 0 h 284063"/>
              </a:gdLst>
              <a:ahLst/>
              <a:cxnLst>
                <a:cxn ang="0">
                  <a:pos x="connsiteX0" y="connsiteY0"/>
                </a:cxn>
                <a:cxn ang="0">
                  <a:pos x="connsiteX1" y="connsiteY1"/>
                </a:cxn>
                <a:cxn ang="0">
                  <a:pos x="connsiteX2" y="connsiteY2"/>
                </a:cxn>
                <a:cxn ang="0">
                  <a:pos x="connsiteX3" y="connsiteY3"/>
                </a:cxn>
              </a:cxnLst>
              <a:rect l="l" t="t" r="r" b="b"/>
              <a:pathLst>
                <a:path w="142031" h="284063">
                  <a:moveTo>
                    <a:pt x="142032" y="284064"/>
                  </a:moveTo>
                  <a:lnTo>
                    <a:pt x="0" y="284064"/>
                  </a:lnTo>
                  <a:lnTo>
                    <a:pt x="0" y="0"/>
                  </a:lnTo>
                  <a:lnTo>
                    <a:pt x="142032" y="0"/>
                  </a:lnTo>
                  <a:close/>
                </a:path>
              </a:pathLst>
            </a:custGeom>
            <a:solidFill>
              <a:srgbClr val="9FC6E2"/>
            </a:solidFill>
            <a:ln w="614" cap="flat">
              <a:noFill/>
              <a:prstDash val="solid"/>
              <a:miter/>
            </a:ln>
          </p:spPr>
          <p:txBody>
            <a:bodyPr rtlCol="0" anchor="ctr"/>
            <a:lstStyle/>
            <a:p>
              <a:endParaRPr lang="fr-FR"/>
            </a:p>
          </p:txBody>
        </p:sp>
        <p:sp>
          <p:nvSpPr>
            <p:cNvPr id="349" name="Forme libre 381">
              <a:extLst>
                <a:ext uri="{FF2B5EF4-FFF2-40B4-BE49-F238E27FC236}">
                  <a16:creationId xmlns:a16="http://schemas.microsoft.com/office/drawing/2014/main" id="{1E394A18-125E-D832-8752-966302840356}"/>
                </a:ext>
              </a:extLst>
            </p:cNvPr>
            <p:cNvSpPr/>
            <p:nvPr/>
          </p:nvSpPr>
          <p:spPr>
            <a:xfrm>
              <a:off x="3933035" y="7049601"/>
              <a:ext cx="284063" cy="284063"/>
            </a:xfrm>
            <a:custGeom>
              <a:avLst/>
              <a:gdLst>
                <a:gd name="connsiteX0" fmla="*/ 284064 w 284063"/>
                <a:gd name="connsiteY0" fmla="*/ 284064 h 284063"/>
                <a:gd name="connsiteX1" fmla="*/ 0 w 284063"/>
                <a:gd name="connsiteY1" fmla="*/ 284064 h 284063"/>
                <a:gd name="connsiteX2" fmla="*/ 0 w 284063"/>
                <a:gd name="connsiteY2" fmla="*/ 0 h 284063"/>
                <a:gd name="connsiteX3" fmla="*/ 284064 w 284063"/>
                <a:gd name="connsiteY3" fmla="*/ 0 h 284063"/>
              </a:gdLst>
              <a:ahLst/>
              <a:cxnLst>
                <a:cxn ang="0">
                  <a:pos x="connsiteX0" y="connsiteY0"/>
                </a:cxn>
                <a:cxn ang="0">
                  <a:pos x="connsiteX1" y="connsiteY1"/>
                </a:cxn>
                <a:cxn ang="0">
                  <a:pos x="connsiteX2" y="connsiteY2"/>
                </a:cxn>
                <a:cxn ang="0">
                  <a:pos x="connsiteX3" y="connsiteY3"/>
                </a:cxn>
              </a:cxnLst>
              <a:rect l="l" t="t" r="r" b="b"/>
              <a:pathLst>
                <a:path w="284063" h="284063">
                  <a:moveTo>
                    <a:pt x="284064" y="284064"/>
                  </a:moveTo>
                  <a:lnTo>
                    <a:pt x="0" y="284064"/>
                  </a:lnTo>
                  <a:lnTo>
                    <a:pt x="0" y="0"/>
                  </a:lnTo>
                  <a:lnTo>
                    <a:pt x="284064" y="0"/>
                  </a:lnTo>
                  <a:close/>
                </a:path>
              </a:pathLst>
            </a:custGeom>
            <a:solidFill>
              <a:srgbClr val="FD4E26"/>
            </a:solidFill>
            <a:ln w="614" cap="flat">
              <a:noFill/>
              <a:prstDash val="solid"/>
              <a:miter/>
            </a:ln>
          </p:spPr>
          <p:txBody>
            <a:bodyPr rtlCol="0" anchor="ctr"/>
            <a:lstStyle/>
            <a:p>
              <a:endParaRPr lang="fr-FR"/>
            </a:p>
          </p:txBody>
        </p:sp>
        <p:sp>
          <p:nvSpPr>
            <p:cNvPr id="350" name="Forme libre 382">
              <a:extLst>
                <a:ext uri="{FF2B5EF4-FFF2-40B4-BE49-F238E27FC236}">
                  <a16:creationId xmlns:a16="http://schemas.microsoft.com/office/drawing/2014/main" id="{BF829553-71FC-0AB9-AE04-3280DE55638B}"/>
                </a:ext>
              </a:extLst>
            </p:cNvPr>
            <p:cNvSpPr/>
            <p:nvPr/>
          </p:nvSpPr>
          <p:spPr>
            <a:xfrm>
              <a:off x="4075067" y="7049601"/>
              <a:ext cx="142031" cy="284063"/>
            </a:xfrm>
            <a:custGeom>
              <a:avLst/>
              <a:gdLst>
                <a:gd name="connsiteX0" fmla="*/ 142032 w 142031"/>
                <a:gd name="connsiteY0" fmla="*/ 284064 h 284063"/>
                <a:gd name="connsiteX1" fmla="*/ 0 w 142031"/>
                <a:gd name="connsiteY1" fmla="*/ 284064 h 284063"/>
                <a:gd name="connsiteX2" fmla="*/ 0 w 142031"/>
                <a:gd name="connsiteY2" fmla="*/ 0 h 284063"/>
                <a:gd name="connsiteX3" fmla="*/ 142032 w 142031"/>
                <a:gd name="connsiteY3" fmla="*/ 0 h 284063"/>
              </a:gdLst>
              <a:ahLst/>
              <a:cxnLst>
                <a:cxn ang="0">
                  <a:pos x="connsiteX0" y="connsiteY0"/>
                </a:cxn>
                <a:cxn ang="0">
                  <a:pos x="connsiteX1" y="connsiteY1"/>
                </a:cxn>
                <a:cxn ang="0">
                  <a:pos x="connsiteX2" y="connsiteY2"/>
                </a:cxn>
                <a:cxn ang="0">
                  <a:pos x="connsiteX3" y="connsiteY3"/>
                </a:cxn>
              </a:cxnLst>
              <a:rect l="l" t="t" r="r" b="b"/>
              <a:pathLst>
                <a:path w="142031" h="284063">
                  <a:moveTo>
                    <a:pt x="142032" y="284064"/>
                  </a:moveTo>
                  <a:lnTo>
                    <a:pt x="0" y="284064"/>
                  </a:lnTo>
                  <a:lnTo>
                    <a:pt x="0" y="0"/>
                  </a:lnTo>
                  <a:lnTo>
                    <a:pt x="142032" y="0"/>
                  </a:lnTo>
                  <a:close/>
                </a:path>
              </a:pathLst>
            </a:custGeom>
            <a:solidFill>
              <a:srgbClr val="D8270F"/>
            </a:solidFill>
            <a:ln w="614" cap="flat">
              <a:noFill/>
              <a:prstDash val="solid"/>
              <a:miter/>
            </a:ln>
          </p:spPr>
          <p:txBody>
            <a:bodyPr rtlCol="0" anchor="ctr"/>
            <a:lstStyle/>
            <a:p>
              <a:endParaRPr lang="fr-FR"/>
            </a:p>
          </p:txBody>
        </p:sp>
        <p:sp>
          <p:nvSpPr>
            <p:cNvPr id="351" name="Forme libre 383">
              <a:extLst>
                <a:ext uri="{FF2B5EF4-FFF2-40B4-BE49-F238E27FC236}">
                  <a16:creationId xmlns:a16="http://schemas.microsoft.com/office/drawing/2014/main" id="{74D6BB15-5244-EDCB-CECF-03A11FB94B2C}"/>
                </a:ext>
              </a:extLst>
            </p:cNvPr>
            <p:cNvSpPr/>
            <p:nvPr/>
          </p:nvSpPr>
          <p:spPr>
            <a:xfrm>
              <a:off x="3973412" y="7089983"/>
              <a:ext cx="203613" cy="203613"/>
            </a:xfrm>
            <a:custGeom>
              <a:avLst/>
              <a:gdLst>
                <a:gd name="connsiteX0" fmla="*/ 163546 w 203613"/>
                <a:gd name="connsiteY0" fmla="*/ 203614 h 203613"/>
                <a:gd name="connsiteX1" fmla="*/ 101807 w 203613"/>
                <a:gd name="connsiteY1" fmla="*/ 141875 h 203613"/>
                <a:gd name="connsiteX2" fmla="*/ 40068 w 203613"/>
                <a:gd name="connsiteY2" fmla="*/ 203614 h 203613"/>
                <a:gd name="connsiteX3" fmla="*/ 0 w 203613"/>
                <a:gd name="connsiteY3" fmla="*/ 163546 h 203613"/>
                <a:gd name="connsiteX4" fmla="*/ 61739 w 203613"/>
                <a:gd name="connsiteY4" fmla="*/ 101807 h 203613"/>
                <a:gd name="connsiteX5" fmla="*/ 0 w 203613"/>
                <a:gd name="connsiteY5" fmla="*/ 40068 h 203613"/>
                <a:gd name="connsiteX6" fmla="*/ 40068 w 203613"/>
                <a:gd name="connsiteY6" fmla="*/ 0 h 203613"/>
                <a:gd name="connsiteX7" fmla="*/ 101807 w 203613"/>
                <a:gd name="connsiteY7" fmla="*/ 61739 h 203613"/>
                <a:gd name="connsiteX8" fmla="*/ 163546 w 203613"/>
                <a:gd name="connsiteY8" fmla="*/ 0 h 203613"/>
                <a:gd name="connsiteX9" fmla="*/ 203614 w 203613"/>
                <a:gd name="connsiteY9" fmla="*/ 40068 h 203613"/>
                <a:gd name="connsiteX10" fmla="*/ 141875 w 203613"/>
                <a:gd name="connsiteY10" fmla="*/ 101807 h 203613"/>
                <a:gd name="connsiteX11" fmla="*/ 203614 w 203613"/>
                <a:gd name="connsiteY11" fmla="*/ 163546 h 203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3613" h="203613">
                  <a:moveTo>
                    <a:pt x="163546" y="203614"/>
                  </a:moveTo>
                  <a:lnTo>
                    <a:pt x="101807" y="141875"/>
                  </a:lnTo>
                  <a:lnTo>
                    <a:pt x="40068" y="203614"/>
                  </a:lnTo>
                  <a:lnTo>
                    <a:pt x="0" y="163546"/>
                  </a:lnTo>
                  <a:lnTo>
                    <a:pt x="61739" y="101807"/>
                  </a:lnTo>
                  <a:lnTo>
                    <a:pt x="0" y="40068"/>
                  </a:lnTo>
                  <a:lnTo>
                    <a:pt x="40068" y="0"/>
                  </a:lnTo>
                  <a:lnTo>
                    <a:pt x="101807" y="61739"/>
                  </a:lnTo>
                  <a:lnTo>
                    <a:pt x="163546" y="0"/>
                  </a:lnTo>
                  <a:lnTo>
                    <a:pt x="203614" y="40068"/>
                  </a:lnTo>
                  <a:lnTo>
                    <a:pt x="141875" y="101807"/>
                  </a:lnTo>
                  <a:lnTo>
                    <a:pt x="203614" y="163546"/>
                  </a:lnTo>
                  <a:close/>
                </a:path>
              </a:pathLst>
            </a:custGeom>
            <a:solidFill>
              <a:srgbClr val="F5FBFF"/>
            </a:solidFill>
            <a:ln w="12700" cap="flat">
              <a:solidFill>
                <a:schemeClr val="accent2"/>
              </a:solidFill>
              <a:prstDash val="solid"/>
              <a:miter/>
            </a:ln>
          </p:spPr>
          <p:txBody>
            <a:bodyPr rtlCol="0" anchor="ctr"/>
            <a:lstStyle/>
            <a:p>
              <a:endParaRPr lang="fr-FR"/>
            </a:p>
          </p:txBody>
        </p:sp>
      </p:grpSp>
      <p:pic>
        <p:nvPicPr>
          <p:cNvPr id="352" name="Image 351" descr="Une image contenant Graphique, symbole, cercle, clipart&#10;&#10;Description générée automatiquement">
            <a:extLst>
              <a:ext uri="{FF2B5EF4-FFF2-40B4-BE49-F238E27FC236}">
                <a16:creationId xmlns:a16="http://schemas.microsoft.com/office/drawing/2014/main" id="{FFE43622-56FD-4E64-85C4-29AB1EED411E}"/>
              </a:ext>
            </a:extLst>
          </p:cNvPr>
          <p:cNvPicPr>
            <a:picLocks noChangeAspect="1"/>
          </p:cNvPicPr>
          <p:nvPr/>
        </p:nvPicPr>
        <p:blipFill>
          <a:blip r:embed="rId19"/>
          <a:stretch>
            <a:fillRect/>
          </a:stretch>
        </p:blipFill>
        <p:spPr>
          <a:xfrm>
            <a:off x="2351742" y="8905495"/>
            <a:ext cx="325169" cy="325169"/>
          </a:xfrm>
          <a:prstGeom prst="rect">
            <a:avLst/>
          </a:prstGeom>
        </p:spPr>
      </p:pic>
      <p:cxnSp>
        <p:nvCxnSpPr>
          <p:cNvPr id="356" name="Connecteur : en angle 355">
            <a:extLst>
              <a:ext uri="{FF2B5EF4-FFF2-40B4-BE49-F238E27FC236}">
                <a16:creationId xmlns:a16="http://schemas.microsoft.com/office/drawing/2014/main" id="{4C040241-6273-B5BA-568D-62B1355043A1}"/>
              </a:ext>
            </a:extLst>
          </p:cNvPr>
          <p:cNvCxnSpPr>
            <a:cxnSpLocks/>
            <a:stCxn id="58" idx="0"/>
            <a:endCxn id="25" idx="1"/>
          </p:cNvCxnSpPr>
          <p:nvPr/>
        </p:nvCxnSpPr>
        <p:spPr>
          <a:xfrm rot="5400000" flipH="1" flipV="1">
            <a:off x="1490121" y="2943323"/>
            <a:ext cx="1426240" cy="1028173"/>
          </a:xfrm>
          <a:prstGeom prst="bentConnector2">
            <a:avLst/>
          </a:prstGeom>
        </p:spPr>
        <p:style>
          <a:lnRef idx="3">
            <a:schemeClr val="accent2"/>
          </a:lnRef>
          <a:fillRef idx="0">
            <a:schemeClr val="accent2"/>
          </a:fillRef>
          <a:effectRef idx="2">
            <a:schemeClr val="accent2"/>
          </a:effectRef>
          <a:fontRef idx="minor">
            <a:schemeClr val="tx1"/>
          </a:fontRef>
        </p:style>
      </p:cxnSp>
      <p:sp>
        <p:nvSpPr>
          <p:cNvPr id="360" name="Triangle isocèle 359">
            <a:extLst>
              <a:ext uri="{FF2B5EF4-FFF2-40B4-BE49-F238E27FC236}">
                <a16:creationId xmlns:a16="http://schemas.microsoft.com/office/drawing/2014/main" id="{718589B8-437B-15AB-3125-5007DCF2310A}"/>
              </a:ext>
            </a:extLst>
          </p:cNvPr>
          <p:cNvSpPr/>
          <p:nvPr/>
        </p:nvSpPr>
        <p:spPr>
          <a:xfrm rot="10800000">
            <a:off x="1657070" y="4114154"/>
            <a:ext cx="64168" cy="56374"/>
          </a:xfrm>
          <a:prstGeom prst="triangle">
            <a:avLst/>
          </a:prstGeom>
          <a:solidFill>
            <a:srgbClr val="272472"/>
          </a:solidFill>
          <a:ln>
            <a:solidFill>
              <a:srgbClr val="27247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64" name="Connecteur droit avec flèche 363">
            <a:extLst>
              <a:ext uri="{FF2B5EF4-FFF2-40B4-BE49-F238E27FC236}">
                <a16:creationId xmlns:a16="http://schemas.microsoft.com/office/drawing/2014/main" id="{C2DF9B5A-2256-2C8B-E06F-D749FDD31559}"/>
              </a:ext>
            </a:extLst>
          </p:cNvPr>
          <p:cNvCxnSpPr>
            <a:cxnSpLocks/>
            <a:stCxn id="307" idx="2"/>
            <a:endCxn id="306" idx="0"/>
          </p:cNvCxnSpPr>
          <p:nvPr/>
        </p:nvCxnSpPr>
        <p:spPr>
          <a:xfrm flipH="1">
            <a:off x="5236453" y="5990766"/>
            <a:ext cx="960" cy="588426"/>
          </a:xfrm>
          <a:prstGeom prst="straightConnector1">
            <a:avLst/>
          </a:prstGeom>
          <a:ln w="12700">
            <a:solidFill>
              <a:schemeClr val="accent2">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15" name="TextBox 2">
            <a:hlinkClick r:id="rId20" action="ppaction://hlinksldjump"/>
            <a:extLst>
              <a:ext uri="{FF2B5EF4-FFF2-40B4-BE49-F238E27FC236}">
                <a16:creationId xmlns:a16="http://schemas.microsoft.com/office/drawing/2014/main" id="{575AAC9E-35FE-2F17-557D-8E618A1CF512}"/>
              </a:ext>
            </a:extLst>
          </p:cNvPr>
          <p:cNvSpPr txBox="1"/>
          <p:nvPr/>
        </p:nvSpPr>
        <p:spPr>
          <a:xfrm>
            <a:off x="4730599" y="6115929"/>
            <a:ext cx="945992" cy="187405"/>
          </a:xfrm>
          <a:prstGeom prst="roundRect">
            <a:avLst>
              <a:gd name="adj" fmla="val 7669"/>
            </a:avLst>
          </a:prstGeom>
          <a:solidFill>
            <a:schemeClr val="bg1"/>
          </a:solidFill>
          <a:ln>
            <a:solidFill>
              <a:schemeClr val="bg2"/>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bg2"/>
                </a:solidFill>
                <a:latin typeface="Arial" panose="020B0604020202020204" pitchFamily="34" charset="0"/>
                <a:cs typeface="Arial" panose="020B0604020202020204" pitchFamily="34" charset="0"/>
              </a:defRPr>
            </a:lvl1pPr>
          </a:lstStyle>
          <a:p>
            <a:r>
              <a:rPr lang="fr-FR" sz="700" u="sng" dirty="0" err="1"/>
              <a:t>Activ’Alternance</a:t>
            </a:r>
            <a:endParaRPr lang="fr-FR" sz="700" u="sng" dirty="0"/>
          </a:p>
        </p:txBody>
      </p:sp>
      <p:sp>
        <p:nvSpPr>
          <p:cNvPr id="381" name="Rectangle : coins arrondis 380">
            <a:extLst>
              <a:ext uri="{FF2B5EF4-FFF2-40B4-BE49-F238E27FC236}">
                <a16:creationId xmlns:a16="http://schemas.microsoft.com/office/drawing/2014/main" id="{6502ACAA-2669-96F9-6AEB-7E5B5DC03D94}"/>
              </a:ext>
            </a:extLst>
          </p:cNvPr>
          <p:cNvSpPr/>
          <p:nvPr/>
        </p:nvSpPr>
        <p:spPr>
          <a:xfrm>
            <a:off x="952062" y="7523770"/>
            <a:ext cx="5621285" cy="586607"/>
          </a:xfrm>
          <a:prstGeom prst="roundRect">
            <a:avLst>
              <a:gd name="adj" fmla="val 3768"/>
            </a:avLst>
          </a:prstGeom>
          <a:solidFill>
            <a:srgbClr val="F7DFB3"/>
          </a:solidFill>
          <a:ln>
            <a:solidFill>
              <a:srgbClr val="E9A52B"/>
            </a:solidFill>
            <a:prstDash val="sysDash"/>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72000" rIns="0" bIns="0" rtlCol="0" anchor="t"/>
          <a:lstStyle/>
          <a:p>
            <a:pPr algn="ctr"/>
            <a:r>
              <a:rPr lang="fr-FR" sz="800" b="1" dirty="0">
                <a:solidFill>
                  <a:srgbClr val="A27206"/>
                </a:solidFill>
                <a:latin typeface="Arial" panose="020B0604020202020204" pitchFamily="34" charset="0"/>
                <a:cs typeface="Arial" panose="020B0604020202020204" pitchFamily="34" charset="0"/>
              </a:rPr>
              <a:t>Mobilisation d’aides et outils de compensation pendant le parcours (au besoin)</a:t>
            </a:r>
          </a:p>
        </p:txBody>
      </p:sp>
      <p:sp>
        <p:nvSpPr>
          <p:cNvPr id="382" name="Rectangle : coins arrondis 381">
            <a:hlinkClick r:id="rId21" action="ppaction://hlinksldjump"/>
            <a:extLst>
              <a:ext uri="{FF2B5EF4-FFF2-40B4-BE49-F238E27FC236}">
                <a16:creationId xmlns:a16="http://schemas.microsoft.com/office/drawing/2014/main" id="{03066D0D-1FAD-744B-57A4-79C34B81387B}"/>
              </a:ext>
            </a:extLst>
          </p:cNvPr>
          <p:cNvSpPr/>
          <p:nvPr/>
        </p:nvSpPr>
        <p:spPr>
          <a:xfrm>
            <a:off x="1028878" y="7753625"/>
            <a:ext cx="444168" cy="222503"/>
          </a:xfrm>
          <a:prstGeom prst="roundRect">
            <a:avLst>
              <a:gd name="adj" fmla="val 8314"/>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a:solidFill>
                  <a:schemeClr val="tx2"/>
                </a:solidFill>
                <a:latin typeface="Arial" panose="020B0604020202020204" pitchFamily="34" charset="0"/>
                <a:cs typeface="Arial" panose="020B0604020202020204" pitchFamily="34" charset="0"/>
              </a:rPr>
              <a:t>DEA</a:t>
            </a:r>
          </a:p>
        </p:txBody>
      </p:sp>
      <p:sp>
        <p:nvSpPr>
          <p:cNvPr id="383" name="Rectangle : coins arrondis 382">
            <a:hlinkClick r:id="rId22" action="ppaction://hlinksldjump"/>
            <a:extLst>
              <a:ext uri="{FF2B5EF4-FFF2-40B4-BE49-F238E27FC236}">
                <a16:creationId xmlns:a16="http://schemas.microsoft.com/office/drawing/2014/main" id="{9C7C2BB6-0525-F64D-3723-FF05D0A67D9A}"/>
              </a:ext>
            </a:extLst>
          </p:cNvPr>
          <p:cNvSpPr/>
          <p:nvPr/>
        </p:nvSpPr>
        <p:spPr>
          <a:xfrm>
            <a:off x="2270953" y="7755822"/>
            <a:ext cx="993060" cy="226257"/>
          </a:xfrm>
          <a:prstGeom prst="roundRect">
            <a:avLst>
              <a:gd name="adj" fmla="val 13299"/>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u="sng" dirty="0">
                <a:solidFill>
                  <a:schemeClr val="tx2"/>
                </a:solidFill>
                <a:latin typeface="Arial" panose="020B0604020202020204" pitchFamily="34" charset="0"/>
                <a:cs typeface="Arial" panose="020B0604020202020204" pitchFamily="34" charset="0"/>
              </a:rPr>
              <a:t>Appui spécifique</a:t>
            </a:r>
          </a:p>
        </p:txBody>
      </p:sp>
      <p:sp>
        <p:nvSpPr>
          <p:cNvPr id="384" name="Rectangle : coins arrondis 383">
            <a:hlinkClick r:id="rId23" action="ppaction://hlinksldjump"/>
            <a:extLst>
              <a:ext uri="{FF2B5EF4-FFF2-40B4-BE49-F238E27FC236}">
                <a16:creationId xmlns:a16="http://schemas.microsoft.com/office/drawing/2014/main" id="{5BE4095B-71FF-0C97-5F38-2934D112BF8D}"/>
              </a:ext>
            </a:extLst>
          </p:cNvPr>
          <p:cNvSpPr/>
          <p:nvPr/>
        </p:nvSpPr>
        <p:spPr>
          <a:xfrm>
            <a:off x="5348400" y="7753625"/>
            <a:ext cx="1067641" cy="231589"/>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u="sng" dirty="0">
                <a:solidFill>
                  <a:schemeClr val="tx2"/>
                </a:solidFill>
                <a:latin typeface="Arial" panose="020B0604020202020204" pitchFamily="34" charset="0"/>
                <a:cs typeface="Arial" panose="020B0604020202020204" pitchFamily="34" charset="0"/>
              </a:rPr>
              <a:t>Aides de l’Agefiph</a:t>
            </a:r>
          </a:p>
        </p:txBody>
      </p:sp>
      <p:sp>
        <p:nvSpPr>
          <p:cNvPr id="388" name="Rectangle : coins arrondis 387">
            <a:hlinkClick r:id="rId24" action="ppaction://hlinksldjump"/>
            <a:extLst>
              <a:ext uri="{FF2B5EF4-FFF2-40B4-BE49-F238E27FC236}">
                <a16:creationId xmlns:a16="http://schemas.microsoft.com/office/drawing/2014/main" id="{A1895A59-470D-565C-16E1-DCDFF6982B1B}"/>
              </a:ext>
            </a:extLst>
          </p:cNvPr>
          <p:cNvSpPr/>
          <p:nvPr/>
        </p:nvSpPr>
        <p:spPr>
          <a:xfrm>
            <a:off x="3575312" y="7764138"/>
            <a:ext cx="512614" cy="223677"/>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u="sng" dirty="0">
                <a:solidFill>
                  <a:schemeClr val="tx2"/>
                </a:solidFill>
                <a:latin typeface="Arial" panose="020B0604020202020204" pitchFamily="34" charset="0"/>
                <a:cs typeface="Arial" panose="020B0604020202020204" pitchFamily="34" charset="0"/>
              </a:rPr>
              <a:t>PECF</a:t>
            </a:r>
          </a:p>
        </p:txBody>
      </p:sp>
      <p:sp>
        <p:nvSpPr>
          <p:cNvPr id="389" name="Rectangle : coins arrondis 388">
            <a:hlinkClick r:id="rId25" action="ppaction://hlinksldjump"/>
            <a:extLst>
              <a:ext uri="{FF2B5EF4-FFF2-40B4-BE49-F238E27FC236}">
                <a16:creationId xmlns:a16="http://schemas.microsoft.com/office/drawing/2014/main" id="{234FB1B9-ED66-BDE5-B481-C853407C1464}"/>
              </a:ext>
            </a:extLst>
          </p:cNvPr>
          <p:cNvSpPr/>
          <p:nvPr/>
        </p:nvSpPr>
        <p:spPr>
          <a:xfrm>
            <a:off x="1618570" y="7753625"/>
            <a:ext cx="444168" cy="222503"/>
          </a:xfrm>
          <a:prstGeom prst="roundRect">
            <a:avLst>
              <a:gd name="adj" fmla="val 8314"/>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000" b="1" u="sng" dirty="0">
                <a:solidFill>
                  <a:schemeClr val="tx2"/>
                </a:solidFill>
                <a:latin typeface="Arial" panose="020B0604020202020204" pitchFamily="34" charset="0"/>
                <a:cs typeface="Arial" panose="020B0604020202020204" pitchFamily="34" charset="0"/>
              </a:rPr>
              <a:t>DFA</a:t>
            </a:r>
          </a:p>
        </p:txBody>
      </p:sp>
      <p:sp>
        <p:nvSpPr>
          <p:cNvPr id="391" name="Rectangle : coins arrondis 390">
            <a:hlinkClick r:id="rId26" action="ppaction://hlinksldjump"/>
            <a:extLst>
              <a:ext uri="{FF2B5EF4-FFF2-40B4-BE49-F238E27FC236}">
                <a16:creationId xmlns:a16="http://schemas.microsoft.com/office/drawing/2014/main" id="{0F2D9192-9B9E-C1D5-4BBD-2494149D3730}"/>
              </a:ext>
            </a:extLst>
          </p:cNvPr>
          <p:cNvSpPr/>
          <p:nvPr/>
        </p:nvSpPr>
        <p:spPr>
          <a:xfrm>
            <a:off x="4343913" y="7767032"/>
            <a:ext cx="644578" cy="231589"/>
          </a:xfrm>
          <a:prstGeom prst="roundRect">
            <a:avLst/>
          </a:prstGeom>
          <a:solidFill>
            <a:srgbClr val="FFCA0C"/>
          </a:solidFill>
          <a:ln>
            <a:solidFill>
              <a:schemeClr val="tx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u="sng" dirty="0" err="1">
                <a:solidFill>
                  <a:schemeClr val="tx2"/>
                </a:solidFill>
                <a:latin typeface="Arial" panose="020B0604020202020204" pitchFamily="34" charset="0"/>
                <a:cs typeface="Arial" panose="020B0604020202020204" pitchFamily="34" charset="0"/>
              </a:rPr>
              <a:t>Pass</a:t>
            </a:r>
            <a:r>
              <a:rPr lang="fr-FR" sz="900" b="1" u="sng" dirty="0">
                <a:solidFill>
                  <a:schemeClr val="tx2"/>
                </a:solidFill>
                <a:latin typeface="Arial" panose="020B0604020202020204" pitchFamily="34" charset="0"/>
                <a:cs typeface="Arial" panose="020B0604020202020204" pitchFamily="34" charset="0"/>
              </a:rPr>
              <a:t> P’AS</a:t>
            </a:r>
          </a:p>
        </p:txBody>
      </p:sp>
      <p:pic>
        <p:nvPicPr>
          <p:cNvPr id="394" name="Graphique 393" descr="Ligne fléchée : incurvée dans le sens des aiguilles d’une montre avec un remplissage uni">
            <a:extLst>
              <a:ext uri="{FF2B5EF4-FFF2-40B4-BE49-F238E27FC236}">
                <a16:creationId xmlns:a16="http://schemas.microsoft.com/office/drawing/2014/main" id="{E5A5E8E9-2C0E-5EAF-4683-22E9976274C5}"/>
              </a:ext>
            </a:extLst>
          </p:cNvPr>
          <p:cNvPicPr>
            <a:picLocks noChangeAspect="1"/>
          </p:cNvPicPr>
          <p:nvPr/>
        </p:nvPicPr>
        <p:blipFill>
          <a:blip r:embed="rId27" cstate="hqprint">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rot="12253396" flipH="1">
            <a:off x="5347541" y="3202882"/>
            <a:ext cx="367005" cy="367005"/>
          </a:xfrm>
          <a:prstGeom prst="rect">
            <a:avLst/>
          </a:prstGeom>
        </p:spPr>
      </p:pic>
      <p:cxnSp>
        <p:nvCxnSpPr>
          <p:cNvPr id="396" name="Connecteur droit avec flèche 395">
            <a:extLst>
              <a:ext uri="{FF2B5EF4-FFF2-40B4-BE49-F238E27FC236}">
                <a16:creationId xmlns:a16="http://schemas.microsoft.com/office/drawing/2014/main" id="{8357A9E9-1A6F-4DC8-21C9-9789B6C4FD61}"/>
              </a:ext>
            </a:extLst>
          </p:cNvPr>
          <p:cNvCxnSpPr>
            <a:cxnSpLocks/>
            <a:stCxn id="58" idx="2"/>
            <a:endCxn id="225" idx="0"/>
          </p:cNvCxnSpPr>
          <p:nvPr/>
        </p:nvCxnSpPr>
        <p:spPr>
          <a:xfrm>
            <a:off x="1689155" y="4501791"/>
            <a:ext cx="0" cy="899104"/>
          </a:xfrm>
          <a:prstGeom prst="straightConnector1">
            <a:avLst/>
          </a:prstGeom>
          <a:ln w="12700">
            <a:solidFill>
              <a:schemeClr val="accent2">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1" name="Connecteur droit avec flèche 400">
            <a:extLst>
              <a:ext uri="{FF2B5EF4-FFF2-40B4-BE49-F238E27FC236}">
                <a16:creationId xmlns:a16="http://schemas.microsoft.com/office/drawing/2014/main" id="{E1AC0833-E459-372A-0400-B8375A1ED2F8}"/>
              </a:ext>
            </a:extLst>
          </p:cNvPr>
          <p:cNvCxnSpPr>
            <a:cxnSpLocks/>
            <a:stCxn id="225" idx="2"/>
            <a:endCxn id="228" idx="0"/>
          </p:cNvCxnSpPr>
          <p:nvPr/>
        </p:nvCxnSpPr>
        <p:spPr>
          <a:xfrm>
            <a:off x="1689155" y="5732157"/>
            <a:ext cx="0" cy="920459"/>
          </a:xfrm>
          <a:prstGeom prst="straightConnector1">
            <a:avLst/>
          </a:prstGeom>
          <a:ln w="12700">
            <a:solidFill>
              <a:schemeClr val="accent2">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18" name="Connecteur droit 417">
            <a:extLst>
              <a:ext uri="{FF2B5EF4-FFF2-40B4-BE49-F238E27FC236}">
                <a16:creationId xmlns:a16="http://schemas.microsoft.com/office/drawing/2014/main" id="{A729DF6F-FA88-D2FC-13BB-184C4F6B56FC}"/>
              </a:ext>
            </a:extLst>
          </p:cNvPr>
          <p:cNvCxnSpPr>
            <a:cxnSpLocks/>
            <a:endCxn id="340" idx="2"/>
          </p:cNvCxnSpPr>
          <p:nvPr/>
        </p:nvCxnSpPr>
        <p:spPr>
          <a:xfrm flipV="1">
            <a:off x="3762402" y="8682007"/>
            <a:ext cx="1" cy="148788"/>
          </a:xfrm>
          <a:prstGeom prst="line">
            <a:avLst/>
          </a:prstGeom>
          <a:ln w="19050">
            <a:solidFill>
              <a:schemeClr val="tx2">
                <a:lumMod val="50000"/>
              </a:schemeClr>
            </a:solidFill>
          </a:ln>
        </p:spPr>
        <p:style>
          <a:lnRef idx="1">
            <a:schemeClr val="accent1"/>
          </a:lnRef>
          <a:fillRef idx="0">
            <a:schemeClr val="accent1"/>
          </a:fillRef>
          <a:effectRef idx="0">
            <a:schemeClr val="accent1"/>
          </a:effectRef>
          <a:fontRef idx="minor">
            <a:schemeClr val="tx1"/>
          </a:fontRef>
        </p:style>
      </p:cxnSp>
      <p:cxnSp>
        <p:nvCxnSpPr>
          <p:cNvPr id="429" name="Connecteur : en angle 428">
            <a:extLst>
              <a:ext uri="{FF2B5EF4-FFF2-40B4-BE49-F238E27FC236}">
                <a16:creationId xmlns:a16="http://schemas.microsoft.com/office/drawing/2014/main" id="{288A4702-47AE-E8EE-1F78-313525DC57BB}"/>
              </a:ext>
            </a:extLst>
          </p:cNvPr>
          <p:cNvCxnSpPr>
            <a:stCxn id="344" idx="2"/>
          </p:cNvCxnSpPr>
          <p:nvPr/>
        </p:nvCxnSpPr>
        <p:spPr>
          <a:xfrm rot="5400000" flipH="1" flipV="1">
            <a:off x="3193700" y="5582608"/>
            <a:ext cx="6227691" cy="1068421"/>
          </a:xfrm>
          <a:prstGeom prst="bentConnector3">
            <a:avLst>
              <a:gd name="adj1" fmla="val -3671"/>
            </a:avLst>
          </a:prstGeom>
          <a:ln>
            <a:solidFill>
              <a:schemeClr val="accent2">
                <a:lumMod val="5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 name="ZoneTexte 1">
            <a:hlinkClick r:id="rId29" action="ppaction://hlinksldjump"/>
            <a:extLst>
              <a:ext uri="{FF2B5EF4-FFF2-40B4-BE49-F238E27FC236}">
                <a16:creationId xmlns:a16="http://schemas.microsoft.com/office/drawing/2014/main" id="{436EA05C-98C7-A7AF-62D0-07EB23352015}"/>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9" action="ppaction://hlinksldjump"/>
              </a:rPr>
              <a:t>ff</a:t>
            </a:r>
            <a:endParaRPr lang="fr-FR" sz="200" dirty="0">
              <a:solidFill>
                <a:schemeClr val="bg1"/>
              </a:solidFill>
            </a:endParaRPr>
          </a:p>
        </p:txBody>
      </p:sp>
      <p:sp>
        <p:nvSpPr>
          <p:cNvPr id="6" name="TextBox 2">
            <a:hlinkClick r:id="rId30" action="ppaction://hlinksldjump"/>
            <a:extLst>
              <a:ext uri="{FF2B5EF4-FFF2-40B4-BE49-F238E27FC236}">
                <a16:creationId xmlns:a16="http://schemas.microsoft.com/office/drawing/2014/main" id="{223A3160-62DA-2C84-0EB7-125AEA097CA1}"/>
              </a:ext>
            </a:extLst>
          </p:cNvPr>
          <p:cNvSpPr txBox="1"/>
          <p:nvPr/>
        </p:nvSpPr>
        <p:spPr>
          <a:xfrm>
            <a:off x="4704634" y="6938539"/>
            <a:ext cx="1081945" cy="299294"/>
          </a:xfrm>
          <a:prstGeom prst="roundRect">
            <a:avLst>
              <a:gd name="adj" fmla="val 7669"/>
            </a:avLst>
          </a:prstGeom>
          <a:solidFill>
            <a:schemeClr val="bg1"/>
          </a:solidFill>
          <a:ln>
            <a:solidFill>
              <a:schemeClr val="tx1"/>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marR="0" lvl="0" indent="0" algn="ctr" fontAlgn="auto">
              <a:lnSpc>
                <a:spcPct val="100000"/>
              </a:lnSpc>
              <a:spcBef>
                <a:spcPts val="0"/>
              </a:spcBef>
              <a:spcAft>
                <a:spcPts val="0"/>
              </a:spcAft>
              <a:buClrTx/>
              <a:buSzTx/>
              <a:buFontTx/>
              <a:buNone/>
              <a:tabLst/>
              <a:defRPr sz="800" b="1">
                <a:solidFill>
                  <a:schemeClr val="accent2"/>
                </a:solidFill>
                <a:latin typeface="Arial" panose="020B0604020202020204" pitchFamily="34" charset="0"/>
                <a:cs typeface="Arial" panose="020B0604020202020204" pitchFamily="34" charset="0"/>
              </a:defRPr>
            </a:lvl1pPr>
          </a:lstStyle>
          <a:p>
            <a:r>
              <a:rPr lang="fr-FR" sz="700" u="sng" dirty="0"/>
              <a:t>Contrat de professionnalisation</a:t>
            </a:r>
          </a:p>
        </p:txBody>
      </p:sp>
      <p:pic>
        <p:nvPicPr>
          <p:cNvPr id="7" name="Graphique 6">
            <a:extLst>
              <a:ext uri="{FF2B5EF4-FFF2-40B4-BE49-F238E27FC236}">
                <a16:creationId xmlns:a16="http://schemas.microsoft.com/office/drawing/2014/main" id="{B5892F50-B1AE-C9B6-4B43-0FBCD6892690}"/>
              </a:ext>
            </a:extLst>
          </p:cNvPr>
          <p:cNvPicPr>
            <a:picLocks noChangeAspect="1"/>
          </p:cNvPicPr>
          <p:nvPr/>
        </p:nvPicPr>
        <p:blipFill>
          <a:blip r:embed="rId31">
            <a:extLst>
              <a:ext uri="{96DAC541-7B7A-43D3-8B79-37D633B846F1}">
                <asvg:svgBlip xmlns:asvg="http://schemas.microsoft.com/office/drawing/2016/SVG/main" r:embed="rId32"/>
              </a:ext>
            </a:extLst>
          </a:blip>
          <a:stretch>
            <a:fillRect/>
          </a:stretch>
        </p:blipFill>
        <p:spPr>
          <a:xfrm>
            <a:off x="3904346" y="1954277"/>
            <a:ext cx="275912" cy="275912"/>
          </a:xfrm>
          <a:prstGeom prst="rect">
            <a:avLst/>
          </a:prstGeom>
        </p:spPr>
      </p:pic>
      <p:sp>
        <p:nvSpPr>
          <p:cNvPr id="8" name="ZoneTexte 7">
            <a:extLst>
              <a:ext uri="{FF2B5EF4-FFF2-40B4-BE49-F238E27FC236}">
                <a16:creationId xmlns:a16="http://schemas.microsoft.com/office/drawing/2014/main" id="{0F34FFBD-949C-4FB0-944C-FA7C7567FE91}"/>
              </a:ext>
            </a:extLst>
          </p:cNvPr>
          <p:cNvSpPr txBox="1"/>
          <p:nvPr/>
        </p:nvSpPr>
        <p:spPr>
          <a:xfrm>
            <a:off x="2872993" y="1579030"/>
            <a:ext cx="1146068" cy="584775"/>
          </a:xfrm>
          <a:prstGeom prst="rect">
            <a:avLst/>
          </a:prstGeom>
          <a:solidFill>
            <a:schemeClr val="accent2">
              <a:alpha val="13000"/>
            </a:schemeClr>
          </a:solidFill>
        </p:spPr>
        <p:txBody>
          <a:bodyPr wrap="square" rtlCol="0">
            <a:spAutoFit/>
          </a:bodyPr>
          <a:lstStyle/>
          <a:p>
            <a:pPr algn="just"/>
            <a:r>
              <a:rPr lang="fr-FR" sz="800" b="1" i="1" dirty="0">
                <a:solidFill>
                  <a:schemeClr val="accent2"/>
                </a:solidFill>
              </a:rPr>
              <a:t>Cliquez sur les boutons pour être redirigé vers les fiches associées !</a:t>
            </a:r>
          </a:p>
        </p:txBody>
      </p:sp>
      <p:sp>
        <p:nvSpPr>
          <p:cNvPr id="10" name="TextBox 2">
            <a:hlinkClick r:id="rId33" action="ppaction://hlinksldjump"/>
            <a:extLst>
              <a:ext uri="{FF2B5EF4-FFF2-40B4-BE49-F238E27FC236}">
                <a16:creationId xmlns:a16="http://schemas.microsoft.com/office/drawing/2014/main" id="{981AB92C-24E2-7D20-58B2-C64CBEE54F9C}"/>
              </a:ext>
            </a:extLst>
          </p:cNvPr>
          <p:cNvSpPr txBox="1"/>
          <p:nvPr/>
        </p:nvSpPr>
        <p:spPr>
          <a:xfrm>
            <a:off x="4704836" y="2062539"/>
            <a:ext cx="1458305" cy="144000"/>
          </a:xfrm>
          <a:prstGeom prst="roundRect">
            <a:avLst>
              <a:gd name="adj" fmla="val 7669"/>
            </a:avLst>
          </a:prstGeom>
          <a:solidFill>
            <a:srgbClr val="EBC49D"/>
          </a:solidFill>
          <a:ln>
            <a:solidFill>
              <a:srgbClr val="7E523A"/>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u="sng" dirty="0">
                <a:solidFill>
                  <a:srgbClr val="7E523A"/>
                </a:solidFill>
              </a:rPr>
              <a:t>Cap Emploi</a:t>
            </a:r>
          </a:p>
        </p:txBody>
      </p:sp>
      <p:sp>
        <p:nvSpPr>
          <p:cNvPr id="40" name="TextBox 2">
            <a:hlinkClick r:id="rId33" action="ppaction://hlinksldjump"/>
            <a:extLst>
              <a:ext uri="{FF2B5EF4-FFF2-40B4-BE49-F238E27FC236}">
                <a16:creationId xmlns:a16="http://schemas.microsoft.com/office/drawing/2014/main" id="{21B48693-0A36-B80F-2247-C7B445F4F759}"/>
              </a:ext>
            </a:extLst>
          </p:cNvPr>
          <p:cNvSpPr txBox="1"/>
          <p:nvPr/>
        </p:nvSpPr>
        <p:spPr>
          <a:xfrm>
            <a:off x="4704836" y="2237851"/>
            <a:ext cx="1458305" cy="144000"/>
          </a:xfrm>
          <a:prstGeom prst="roundRect">
            <a:avLst>
              <a:gd name="adj" fmla="val 7669"/>
            </a:avLst>
          </a:prstGeom>
          <a:solidFill>
            <a:srgbClr val="EBC49D"/>
          </a:solidFill>
          <a:ln>
            <a:solidFill>
              <a:srgbClr val="7E523A"/>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u="sng" dirty="0">
                <a:solidFill>
                  <a:srgbClr val="7E523A"/>
                </a:solidFill>
              </a:rPr>
              <a:t>France Travail</a:t>
            </a:r>
          </a:p>
        </p:txBody>
      </p:sp>
      <p:sp>
        <p:nvSpPr>
          <p:cNvPr id="41" name="TextBox 2">
            <a:hlinkClick r:id="rId33" action="ppaction://hlinksldjump"/>
            <a:extLst>
              <a:ext uri="{FF2B5EF4-FFF2-40B4-BE49-F238E27FC236}">
                <a16:creationId xmlns:a16="http://schemas.microsoft.com/office/drawing/2014/main" id="{64C51254-ED93-D08A-176B-97B94444B096}"/>
              </a:ext>
            </a:extLst>
          </p:cNvPr>
          <p:cNvSpPr txBox="1"/>
          <p:nvPr/>
        </p:nvSpPr>
        <p:spPr>
          <a:xfrm>
            <a:off x="4704836" y="2413163"/>
            <a:ext cx="1458305" cy="144000"/>
          </a:xfrm>
          <a:prstGeom prst="roundRect">
            <a:avLst>
              <a:gd name="adj" fmla="val 7669"/>
            </a:avLst>
          </a:prstGeom>
          <a:solidFill>
            <a:srgbClr val="EBC49D"/>
          </a:solidFill>
          <a:ln>
            <a:solidFill>
              <a:srgbClr val="7E523A"/>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u="sng" dirty="0">
                <a:solidFill>
                  <a:srgbClr val="7E523A"/>
                </a:solidFill>
              </a:rPr>
              <a:t>Mission Locale</a:t>
            </a:r>
          </a:p>
        </p:txBody>
      </p:sp>
      <p:sp>
        <p:nvSpPr>
          <p:cNvPr id="3" name="TextBox 2">
            <a:hlinkClick r:id="rId34"/>
            <a:extLst>
              <a:ext uri="{FF2B5EF4-FFF2-40B4-BE49-F238E27FC236}">
                <a16:creationId xmlns:a16="http://schemas.microsoft.com/office/drawing/2014/main" id="{D1C0A2F8-C703-07FB-82E6-EE20CF1C4112}"/>
              </a:ext>
            </a:extLst>
          </p:cNvPr>
          <p:cNvSpPr txBox="1"/>
          <p:nvPr/>
        </p:nvSpPr>
        <p:spPr>
          <a:xfrm>
            <a:off x="4704836" y="2588475"/>
            <a:ext cx="1458305" cy="144000"/>
          </a:xfrm>
          <a:prstGeom prst="roundRect">
            <a:avLst>
              <a:gd name="adj" fmla="val 7669"/>
            </a:avLst>
          </a:prstGeom>
          <a:solidFill>
            <a:srgbClr val="EBC49D"/>
          </a:solidFill>
          <a:ln>
            <a:solidFill>
              <a:srgbClr val="7E523A"/>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rgbClr val="7E523A"/>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u="sng" dirty="0"/>
              <a:t>APEC</a:t>
            </a:r>
          </a:p>
        </p:txBody>
      </p:sp>
      <p:sp>
        <p:nvSpPr>
          <p:cNvPr id="42" name="TextBox 2">
            <a:extLst>
              <a:ext uri="{FF2B5EF4-FFF2-40B4-BE49-F238E27FC236}">
                <a16:creationId xmlns:a16="http://schemas.microsoft.com/office/drawing/2014/main" id="{7A908F62-F306-633C-E801-15790C95A0AD}"/>
              </a:ext>
            </a:extLst>
          </p:cNvPr>
          <p:cNvSpPr txBox="1"/>
          <p:nvPr/>
        </p:nvSpPr>
        <p:spPr>
          <a:xfrm>
            <a:off x="4704836" y="2939099"/>
            <a:ext cx="1458305" cy="144000"/>
          </a:xfrm>
          <a:prstGeom prst="roundRect">
            <a:avLst>
              <a:gd name="adj" fmla="val 7669"/>
            </a:avLst>
          </a:prstGeom>
          <a:solidFill>
            <a:srgbClr val="EBC49D"/>
          </a:solidFill>
          <a:ln>
            <a:solidFill>
              <a:srgbClr val="7E523A"/>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dirty="0">
                <a:solidFill>
                  <a:srgbClr val="7E523A"/>
                </a:solidFill>
              </a:rPr>
              <a:t>CIP en établissement</a:t>
            </a:r>
          </a:p>
        </p:txBody>
      </p:sp>
      <p:sp>
        <p:nvSpPr>
          <p:cNvPr id="43" name="TextBox 2">
            <a:hlinkClick r:id="rId35" action="ppaction://hlinksldjump"/>
            <a:extLst>
              <a:ext uri="{FF2B5EF4-FFF2-40B4-BE49-F238E27FC236}">
                <a16:creationId xmlns:a16="http://schemas.microsoft.com/office/drawing/2014/main" id="{3FF363A7-5AE2-1171-CCBC-7E56861F65B7}"/>
              </a:ext>
            </a:extLst>
          </p:cNvPr>
          <p:cNvSpPr txBox="1"/>
          <p:nvPr/>
        </p:nvSpPr>
        <p:spPr>
          <a:xfrm>
            <a:off x="4704836" y="3114411"/>
            <a:ext cx="1458305" cy="144000"/>
          </a:xfrm>
          <a:prstGeom prst="roundRect">
            <a:avLst>
              <a:gd name="adj" fmla="val 7669"/>
            </a:avLst>
          </a:prstGeom>
          <a:solidFill>
            <a:srgbClr val="EBC49D"/>
          </a:solidFill>
          <a:ln>
            <a:solidFill>
              <a:srgbClr val="7E523A"/>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u="sng" dirty="0">
                <a:solidFill>
                  <a:srgbClr val="7E523A"/>
                </a:solidFill>
              </a:rPr>
              <a:t>Comète France</a:t>
            </a:r>
          </a:p>
        </p:txBody>
      </p:sp>
      <p:sp>
        <p:nvSpPr>
          <p:cNvPr id="4" name="TextBox 2">
            <a:extLst>
              <a:ext uri="{FF2B5EF4-FFF2-40B4-BE49-F238E27FC236}">
                <a16:creationId xmlns:a16="http://schemas.microsoft.com/office/drawing/2014/main" id="{816C1473-9ED1-9C56-1479-06AC5476FC64}"/>
              </a:ext>
            </a:extLst>
          </p:cNvPr>
          <p:cNvSpPr txBox="1"/>
          <p:nvPr/>
        </p:nvSpPr>
        <p:spPr>
          <a:xfrm>
            <a:off x="4704836" y="2763787"/>
            <a:ext cx="1458305" cy="144000"/>
          </a:xfrm>
          <a:prstGeom prst="roundRect">
            <a:avLst>
              <a:gd name="adj" fmla="val 7669"/>
            </a:avLst>
          </a:prstGeom>
          <a:solidFill>
            <a:srgbClr val="EBC49D"/>
          </a:solidFill>
          <a:ln>
            <a:solidFill>
              <a:srgbClr val="7E523A"/>
            </a:solidFill>
            <a:prstDash val="solid"/>
          </a:ln>
          <a:effectLst>
            <a:outerShdw blurRad="50800" dist="38100" dir="2700000" algn="tl" rotWithShape="0">
              <a:prstClr val="black">
                <a:alpha val="40000"/>
              </a:prstClr>
            </a:outerShdw>
          </a:effectLst>
        </p:spPr>
        <p:txBody>
          <a:bodyPr wrap="square" tIns="36000" bIns="36000" rtlCol="0" anchor="ctr">
            <a:spAutoFit/>
          </a:bodyPr>
          <a:lstStyle>
            <a:defPPr>
              <a:defRPr lang="en-US"/>
            </a:defPPr>
            <a:lvl1pPr algn="ctr">
              <a:defRPr sz="800" b="1">
                <a:solidFill>
                  <a:schemeClr val="accent2"/>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r>
              <a:rPr lang="fr-FR" dirty="0">
                <a:solidFill>
                  <a:srgbClr val="7E523A"/>
                </a:solidFill>
              </a:rPr>
              <a:t>Conseil départemental</a:t>
            </a:r>
          </a:p>
        </p:txBody>
      </p:sp>
    </p:spTree>
    <p:extLst>
      <p:ext uri="{BB962C8B-B14F-4D97-AF65-F5344CB8AC3E}">
        <p14:creationId xmlns:p14="http://schemas.microsoft.com/office/powerpoint/2010/main" val="33587027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642C4D1D-EC61-EAD2-1966-ABF17599A6A3}"/>
              </a:ext>
            </a:extLst>
          </p:cNvPr>
          <p:cNvSpPr/>
          <p:nvPr/>
        </p:nvSpPr>
        <p:spPr>
          <a:xfrm>
            <a:off x="-13834" y="3643247"/>
            <a:ext cx="7569118" cy="7089480"/>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3" name="Rectangle : coins arrondis 2">
            <a:extLst>
              <a:ext uri="{FF2B5EF4-FFF2-40B4-BE49-F238E27FC236}">
                <a16:creationId xmlns:a16="http://schemas.microsoft.com/office/drawing/2014/main" id="{24ED949E-ECB9-BC40-4BA4-50E57BC32431}"/>
              </a:ext>
            </a:extLst>
          </p:cNvPr>
          <p:cNvSpPr/>
          <p:nvPr/>
        </p:nvSpPr>
        <p:spPr>
          <a:xfrm>
            <a:off x="178677" y="10045757"/>
            <a:ext cx="4388922" cy="478566"/>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Acceptation de la demande de POE à saisir par le futur employeur, et validation.</a:t>
            </a:r>
          </a:p>
        </p:txBody>
      </p:sp>
      <p:sp>
        <p:nvSpPr>
          <p:cNvPr id="2" name="Rectangle 1">
            <a:extLst>
              <a:ext uri="{FF2B5EF4-FFF2-40B4-BE49-F238E27FC236}">
                <a16:creationId xmlns:a16="http://schemas.microsoft.com/office/drawing/2014/main" id="{C2087C5F-F9CE-70B9-E039-C1A7E41B134A}"/>
              </a:ext>
            </a:extLst>
          </p:cNvPr>
          <p:cNvSpPr/>
          <p:nvPr/>
        </p:nvSpPr>
        <p:spPr>
          <a:xfrm>
            <a:off x="-1018" y="-14250"/>
            <a:ext cx="7550894" cy="755439"/>
          </a:xfrm>
          <a:prstGeom prst="rect">
            <a:avLst/>
          </a:prstGeom>
          <a:solidFill>
            <a:srgbClr val="17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400" b="1">
                <a:latin typeface="Arial" panose="020B0604020202020204" pitchFamily="34" charset="0"/>
                <a:cs typeface="Arial" panose="020B0604020202020204" pitchFamily="34" charset="0"/>
              </a:rPr>
              <a:t>La POE (préparation opérationnelle à l’emploi)</a:t>
            </a:r>
          </a:p>
        </p:txBody>
      </p:sp>
      <p:grpSp>
        <p:nvGrpSpPr>
          <p:cNvPr id="18" name="Groupe 17">
            <a:extLst>
              <a:ext uri="{FF2B5EF4-FFF2-40B4-BE49-F238E27FC236}">
                <a16:creationId xmlns:a16="http://schemas.microsoft.com/office/drawing/2014/main" id="{C329AD2F-7708-5AEC-F056-45BE7FD30BCD}"/>
              </a:ext>
            </a:extLst>
          </p:cNvPr>
          <p:cNvGrpSpPr/>
          <p:nvPr/>
        </p:nvGrpSpPr>
        <p:grpSpPr>
          <a:xfrm>
            <a:off x="4539554" y="1642266"/>
            <a:ext cx="2731279" cy="342899"/>
            <a:chOff x="4246865" y="1092800"/>
            <a:chExt cx="3300439" cy="343154"/>
          </a:xfrm>
        </p:grpSpPr>
        <p:sp>
          <p:nvSpPr>
            <p:cNvPr id="105" name="Rectangle : coins arrondis 104">
              <a:extLst>
                <a:ext uri="{FF2B5EF4-FFF2-40B4-BE49-F238E27FC236}">
                  <a16:creationId xmlns:a16="http://schemas.microsoft.com/office/drawing/2014/main" id="{65203DBF-6E64-EFA7-6C08-465A2E7D74A4}"/>
                </a:ext>
              </a:extLst>
            </p:cNvPr>
            <p:cNvSpPr/>
            <p:nvPr/>
          </p:nvSpPr>
          <p:spPr>
            <a:xfrm>
              <a:off x="4246865" y="1092800"/>
              <a:ext cx="3300439"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528C3230-20D2-BEBF-72EA-827C4F6666AC}"/>
                </a:ext>
              </a:extLst>
            </p:cNvPr>
            <p:cNvSpPr txBox="1"/>
            <p:nvPr/>
          </p:nvSpPr>
          <p:spPr>
            <a:xfrm>
              <a:off x="4394681" y="1154805"/>
              <a:ext cx="2855276" cy="252249"/>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8" name="Rectangle : coins arrondis 7">
            <a:extLst>
              <a:ext uri="{FF2B5EF4-FFF2-40B4-BE49-F238E27FC236}">
                <a16:creationId xmlns:a16="http://schemas.microsoft.com/office/drawing/2014/main" id="{17D941EE-0BD1-0F97-F45B-79FD4E393673}"/>
              </a:ext>
            </a:extLst>
          </p:cNvPr>
          <p:cNvSpPr/>
          <p:nvPr/>
        </p:nvSpPr>
        <p:spPr>
          <a:xfrm>
            <a:off x="148707" y="3685492"/>
            <a:ext cx="4672870" cy="3860749"/>
          </a:xfrm>
          <a:prstGeom prst="roundRect">
            <a:avLst>
              <a:gd name="adj" fmla="val 729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endParaRPr lang="fr-FR" sz="999" b="1" dirty="0">
              <a:solidFill>
                <a:srgbClr val="00939D"/>
              </a:solidFill>
              <a:latin typeface="Arial" panose="020B0604020202020204" pitchFamily="34" charset="0"/>
              <a:cs typeface="Arial" panose="020B0604020202020204" pitchFamily="34" charset="0"/>
            </a:endParaRP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spécificité ? </a:t>
            </a:r>
            <a:endParaRPr lang="fr-FR" sz="999" dirty="0">
              <a:solidFill>
                <a:srgbClr val="00939D"/>
              </a:solidFill>
              <a:latin typeface="Arial" panose="020B0604020202020204" pitchFamily="34" charset="0"/>
              <a:cs typeface="Arial" panose="020B0604020202020204" pitchFamily="34" charset="0"/>
            </a:endParaRP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Des </a:t>
            </a:r>
            <a:r>
              <a:rPr lang="fr-FR" sz="999" b="1" dirty="0">
                <a:solidFill>
                  <a:srgbClr val="00939D"/>
                </a:solidFill>
                <a:latin typeface="Arial" panose="020B0604020202020204" pitchFamily="34" charset="0"/>
                <a:cs typeface="Arial" panose="020B0604020202020204" pitchFamily="34" charset="0"/>
              </a:rPr>
              <a:t>actions de développement des compétences </a:t>
            </a:r>
            <a:r>
              <a:rPr lang="fr-FR" sz="999" dirty="0">
                <a:solidFill>
                  <a:srgbClr val="00939D"/>
                </a:solidFill>
                <a:latin typeface="Arial" panose="020B0604020202020204" pitchFamily="34" charset="0"/>
                <a:cs typeface="Arial" panose="020B0604020202020204" pitchFamily="34" charset="0"/>
              </a:rPr>
              <a:t>pouvant prendre en charge jusqu’à 450 heures de formation (environ 3 mois) et même 600h pour les publics prioritaires (dont les personnes en situation de handicap) ;</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Une formation définie </a:t>
            </a:r>
            <a:r>
              <a:rPr lang="fr-FR" sz="999" b="1" dirty="0">
                <a:solidFill>
                  <a:srgbClr val="00939D"/>
                </a:solidFill>
                <a:latin typeface="Arial" panose="020B0604020202020204" pitchFamily="34" charset="0"/>
                <a:cs typeface="Arial" panose="020B0604020202020204" pitchFamily="34" charset="0"/>
              </a:rPr>
              <a:t>« </a:t>
            </a:r>
            <a:r>
              <a:rPr lang="fr-FR" sz="999" b="1" i="1" dirty="0">
                <a:solidFill>
                  <a:srgbClr val="00939D"/>
                </a:solidFill>
                <a:latin typeface="Arial" panose="020B0604020202020204" pitchFamily="34" charset="0"/>
                <a:cs typeface="Arial" panose="020B0604020202020204" pitchFamily="34" charset="0"/>
              </a:rPr>
              <a:t>sur mesure </a:t>
            </a:r>
            <a:r>
              <a:rPr lang="fr-FR" sz="999" b="1" dirty="0">
                <a:solidFill>
                  <a:srgbClr val="00939D"/>
                </a:solidFill>
                <a:latin typeface="Arial" panose="020B0604020202020204" pitchFamily="34" charset="0"/>
                <a:cs typeface="Arial" panose="020B0604020202020204" pitchFamily="34" charset="0"/>
              </a:rPr>
              <a:t>», </a:t>
            </a:r>
            <a:r>
              <a:rPr lang="fr-FR" sz="999" dirty="0">
                <a:solidFill>
                  <a:srgbClr val="00939D"/>
                </a:solidFill>
                <a:latin typeface="Arial" panose="020B0604020202020204" pitchFamily="34" charset="0"/>
                <a:cs typeface="Arial" panose="020B0604020202020204" pitchFamily="34" charset="0"/>
              </a:rPr>
              <a:t>au regard des compétences détenues par le bénéficiaire et celles requises pour occuper le poste faisant l’objet d’une offre dédiée ;</a:t>
            </a:r>
          </a:p>
          <a:p>
            <a:pPr marL="171330" indent="-171330" algn="just">
              <a:spcBef>
                <a:spcPts val="300"/>
              </a:spcBef>
              <a:spcAft>
                <a:spcPts val="600"/>
              </a:spcAft>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L’employeur s’engage à proposer au candidat un contrat de travail à l’issue de la POE : </a:t>
            </a:r>
            <a:r>
              <a:rPr lang="fr-FR" sz="999" b="1" dirty="0">
                <a:solidFill>
                  <a:srgbClr val="00939D"/>
                </a:solidFill>
                <a:latin typeface="Arial" panose="020B0604020202020204" pitchFamily="34" charset="0"/>
                <a:cs typeface="Arial" panose="020B0604020202020204" pitchFamily="34" charset="0"/>
              </a:rPr>
              <a:t>CDI, CDD </a:t>
            </a:r>
            <a:r>
              <a:rPr lang="fr-FR" sz="999" dirty="0">
                <a:solidFill>
                  <a:srgbClr val="00939D"/>
                </a:solidFill>
                <a:latin typeface="Arial" panose="020B0604020202020204" pitchFamily="34" charset="0"/>
                <a:cs typeface="Arial" panose="020B0604020202020204" pitchFamily="34" charset="0"/>
              </a:rPr>
              <a:t>d’au moins 6 mois, ou contrat </a:t>
            </a:r>
            <a:r>
              <a:rPr lang="fr-FR" sz="999" b="1" dirty="0">
                <a:solidFill>
                  <a:srgbClr val="00939D"/>
                </a:solidFill>
                <a:latin typeface="Arial" panose="020B0604020202020204" pitchFamily="34" charset="0"/>
                <a:cs typeface="Arial" panose="020B0604020202020204" pitchFamily="34" charset="0"/>
              </a:rPr>
              <a:t>en alternance </a:t>
            </a:r>
            <a:r>
              <a:rPr lang="fr-FR" sz="999" i="1" dirty="0">
                <a:solidFill>
                  <a:srgbClr val="00939D"/>
                </a:solidFill>
                <a:latin typeface="Arial" panose="020B0604020202020204" pitchFamily="34" charset="0"/>
                <a:cs typeface="Arial" panose="020B0604020202020204" pitchFamily="34" charset="0"/>
              </a:rPr>
              <a:t>(uniquement pour la POE-I - cela n’est pas exigé pour la POE-C)</a:t>
            </a:r>
          </a:p>
          <a:p>
            <a:pPr algn="just" defTabSz="456880">
              <a:spcAft>
                <a:spcPts val="600"/>
              </a:spcAft>
              <a:defRPr/>
            </a:pPr>
            <a:r>
              <a:rPr lang="fr-FR" sz="999" b="1" dirty="0">
                <a:solidFill>
                  <a:srgbClr val="00939D"/>
                </a:solidFill>
                <a:latin typeface="Arial" panose="020B0604020202020204" pitchFamily="34" charset="0"/>
                <a:cs typeface="Arial" panose="020B0604020202020204" pitchFamily="34" charset="0"/>
              </a:rPr>
              <a:t>La valeur-ajoutée ?</a:t>
            </a:r>
          </a:p>
          <a:p>
            <a:pPr marL="171450" indent="-171450" algn="just" defTabSz="914400" eaLnBrk="0" fontAlgn="base" hangingPunct="0">
              <a:spcBef>
                <a:spcPct val="0"/>
              </a:spcBef>
              <a:spcAft>
                <a:spcPct val="0"/>
              </a:spcAft>
              <a:buFont typeface="Wingdings" panose="05000000000000000000" pitchFamily="2" charset="2"/>
              <a:buChar char="q"/>
            </a:pPr>
            <a:r>
              <a:rPr lang="fr-FR" altLang="fr-FR" sz="999" dirty="0">
                <a:solidFill>
                  <a:srgbClr val="00939D"/>
                </a:solidFill>
                <a:latin typeface="Arial" panose="020B0604020202020204" pitchFamily="34" charset="0"/>
                <a:cs typeface="Arial" panose="020B0604020202020204" pitchFamily="34" charset="0"/>
              </a:rPr>
              <a:t>Pour </a:t>
            </a:r>
            <a:r>
              <a:rPr lang="fr-FR" altLang="fr-FR" sz="999" b="1" dirty="0">
                <a:solidFill>
                  <a:srgbClr val="00939D"/>
                </a:solidFill>
                <a:latin typeface="Arial" panose="020B0604020202020204" pitchFamily="34" charset="0"/>
                <a:cs typeface="Arial" panose="020B0604020202020204" pitchFamily="34" charset="0"/>
              </a:rPr>
              <a:t>bénéficiaire</a:t>
            </a:r>
            <a:r>
              <a:rPr lang="fr-FR" altLang="fr-FR" sz="999" dirty="0">
                <a:solidFill>
                  <a:srgbClr val="00939D"/>
                </a:solidFill>
                <a:latin typeface="Arial" panose="020B0604020202020204" pitchFamily="34" charset="0"/>
                <a:cs typeface="Arial" panose="020B0604020202020204" pitchFamily="34" charset="0"/>
              </a:rPr>
              <a:t>: </a:t>
            </a:r>
          </a:p>
          <a:p>
            <a:pPr marL="355600" lvl="1" indent="-171450" algn="just" defTabSz="914400" eaLnBrk="0" fontAlgn="base" hangingPunct="0">
              <a:spcBef>
                <a:spcPct val="0"/>
              </a:spcBef>
              <a:spcAft>
                <a:spcPct val="0"/>
              </a:spcAft>
              <a:buFont typeface="Arial" panose="020B0604020202020204" pitchFamily="34" charset="0"/>
              <a:buChar char="•"/>
            </a:pPr>
            <a:r>
              <a:rPr lang="fr-FR" altLang="fr-FR" sz="999" dirty="0">
                <a:solidFill>
                  <a:srgbClr val="00939D"/>
                </a:solidFill>
                <a:latin typeface="Arial" panose="020B0604020202020204" pitchFamily="34" charset="0"/>
                <a:cs typeface="Arial" panose="020B0604020202020204" pitchFamily="34" charset="0"/>
              </a:rPr>
              <a:t>Une formation ciblée sur un métier, la perspective d’un emploi </a:t>
            </a:r>
          </a:p>
          <a:p>
            <a:pPr marL="355600" lvl="1" indent="-171450" algn="just" defTabSz="914400" eaLnBrk="0" fontAlgn="base" hangingPunct="0">
              <a:spcBef>
                <a:spcPct val="0"/>
              </a:spcBef>
              <a:spcAft>
                <a:spcPct val="0"/>
              </a:spcAft>
              <a:buFont typeface="Arial" panose="020B0604020202020204" pitchFamily="34" charset="0"/>
              <a:buChar char="•"/>
            </a:pPr>
            <a:r>
              <a:rPr lang="fr-FR" altLang="fr-FR" sz="999" dirty="0">
                <a:solidFill>
                  <a:srgbClr val="00939D"/>
                </a:solidFill>
                <a:latin typeface="Arial" panose="020B0604020202020204" pitchFamily="34" charset="0"/>
                <a:cs typeface="Arial" panose="020B0604020202020204" pitchFamily="34" charset="0"/>
              </a:rPr>
              <a:t>La protection sociale des </a:t>
            </a:r>
            <a:r>
              <a:rPr lang="fr-FR" altLang="fr-FR" sz="999" b="1" dirty="0">
                <a:solidFill>
                  <a:srgbClr val="00939D"/>
                </a:solidFill>
                <a:latin typeface="Arial" panose="020B0604020202020204" pitchFamily="34" charset="0"/>
                <a:cs typeface="Arial" panose="020B0604020202020204" pitchFamily="34" charset="0"/>
              </a:rPr>
              <a:t>stagiaires de la formation professionnelle. </a:t>
            </a:r>
          </a:p>
          <a:p>
            <a:pPr marL="355600" lvl="1" indent="-171450" algn="just" defTabSz="914400" eaLnBrk="0" fontAlgn="base" hangingPunct="0">
              <a:spcBef>
                <a:spcPct val="0"/>
              </a:spcBef>
              <a:spcAft>
                <a:spcPct val="0"/>
              </a:spcAft>
              <a:buFont typeface="Arial" panose="020B0604020202020204" pitchFamily="34" charset="0"/>
              <a:buChar char="•"/>
            </a:pPr>
            <a:r>
              <a:rPr lang="fr-FR" altLang="fr-FR" sz="999" dirty="0">
                <a:solidFill>
                  <a:srgbClr val="00939D"/>
                </a:solidFill>
                <a:latin typeface="Arial" panose="020B0604020202020204" pitchFamily="34" charset="0"/>
                <a:cs typeface="Arial" panose="020B0604020202020204" pitchFamily="34" charset="0"/>
              </a:rPr>
              <a:t>Une possible </a:t>
            </a:r>
            <a:r>
              <a:rPr lang="fr-FR" altLang="fr-FR" sz="999" b="1" dirty="0">
                <a:solidFill>
                  <a:srgbClr val="00939D"/>
                </a:solidFill>
                <a:latin typeface="Arial" panose="020B0604020202020204" pitchFamily="34" charset="0"/>
                <a:cs typeface="Arial" panose="020B0604020202020204" pitchFamily="34" charset="0"/>
              </a:rPr>
              <a:t>rémunération </a:t>
            </a:r>
            <a:r>
              <a:rPr lang="fr-FR" altLang="fr-FR" sz="999" dirty="0">
                <a:solidFill>
                  <a:srgbClr val="00939D"/>
                </a:solidFill>
                <a:latin typeface="Arial" panose="020B0604020202020204" pitchFamily="34" charset="0"/>
                <a:cs typeface="Arial" panose="020B0604020202020204" pitchFamily="34" charset="0"/>
              </a:rPr>
              <a:t>durant la période de formation, en fonction de la situation de la personne. Des dérogations régionales sont possibles sur la rémunération du stagiaire.</a:t>
            </a:r>
          </a:p>
          <a:p>
            <a:pPr marL="171450" marR="0" lvl="0" indent="-171450" algn="just" defTabSz="914400" rtl="0" eaLnBrk="0" fontAlgn="base" latinLnBrk="0" hangingPunct="0">
              <a:lnSpc>
                <a:spcPct val="100000"/>
              </a:lnSpc>
              <a:spcBef>
                <a:spcPct val="0"/>
              </a:spcBef>
              <a:spcAft>
                <a:spcPct val="0"/>
              </a:spcAft>
              <a:buClrTx/>
              <a:buSzTx/>
              <a:buFont typeface="Wingdings" panose="05000000000000000000" pitchFamily="2" charset="2"/>
              <a:buChar char="q"/>
              <a:tabLst/>
            </a:pPr>
            <a:r>
              <a:rPr lang="fr-FR" altLang="fr-FR" sz="999" dirty="0">
                <a:solidFill>
                  <a:srgbClr val="00939D"/>
                </a:solidFill>
                <a:latin typeface="Arial" panose="020B0604020202020204" pitchFamily="34" charset="0"/>
                <a:cs typeface="Arial" panose="020B0604020202020204" pitchFamily="34" charset="0"/>
              </a:rPr>
              <a:t>Pour l’</a:t>
            </a:r>
            <a:r>
              <a:rPr lang="fr-FR" altLang="fr-FR" sz="999" b="1" dirty="0">
                <a:solidFill>
                  <a:srgbClr val="00939D"/>
                </a:solidFill>
                <a:latin typeface="Arial" panose="020B0604020202020204" pitchFamily="34" charset="0"/>
                <a:cs typeface="Arial" panose="020B0604020202020204" pitchFamily="34" charset="0"/>
              </a:rPr>
              <a:t>employeur </a:t>
            </a:r>
            <a:r>
              <a:rPr lang="fr-FR" altLang="fr-FR" sz="999" dirty="0">
                <a:solidFill>
                  <a:srgbClr val="00939D"/>
                </a:solidFill>
                <a:latin typeface="Arial" panose="020B0604020202020204" pitchFamily="34" charset="0"/>
                <a:cs typeface="Arial" panose="020B0604020202020204" pitchFamily="34" charset="0"/>
              </a:rPr>
              <a:t>: Il forme un futur salarié aux spécificités de son entreprise, et sécurise son recrutement. </a:t>
            </a:r>
          </a:p>
          <a:p>
            <a:pPr algn="just" defTabSz="456880">
              <a:spcBef>
                <a:spcPts val="300"/>
              </a:spcBef>
              <a:defRPr/>
            </a:pPr>
            <a:endParaRPr lang="fr-FR" sz="999" b="1" dirty="0">
              <a:solidFill>
                <a:srgbClr val="00939D"/>
              </a:solidFill>
              <a:latin typeface="Arial" panose="020B0604020202020204" pitchFamily="34" charset="0"/>
              <a:cs typeface="Arial" panose="020B0604020202020204" pitchFamily="34" charset="0"/>
            </a:endParaRPr>
          </a:p>
          <a:p>
            <a:pPr algn="just" defTabSz="456880">
              <a:spcBef>
                <a:spcPts val="300"/>
              </a:spcBef>
              <a:defRPr/>
            </a:pPr>
            <a:endParaRPr lang="fr-FR" sz="999" dirty="0">
              <a:solidFill>
                <a:srgbClr val="00939D"/>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845B0C09-0953-70B5-72EC-C5E4CE8EDB46}"/>
              </a:ext>
            </a:extLst>
          </p:cNvPr>
          <p:cNvSpPr/>
          <p:nvPr/>
        </p:nvSpPr>
        <p:spPr>
          <a:xfrm>
            <a:off x="1406289" y="7783092"/>
            <a:ext cx="3154864" cy="405813"/>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a:solidFill>
                  <a:srgbClr val="00939D"/>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8EA620F1-BBF2-DA2B-8ACF-2F6A7430933E}"/>
              </a:ext>
            </a:extLst>
          </p:cNvPr>
          <p:cNvSpPr/>
          <p:nvPr/>
        </p:nvSpPr>
        <p:spPr>
          <a:xfrm>
            <a:off x="165029" y="8332423"/>
            <a:ext cx="4388922" cy="561884"/>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Identification du besoin du bénéficiaire et des critères d’éligibilité requis (</a:t>
            </a:r>
            <a:r>
              <a:rPr lang="fr-FR" sz="899" i="1" dirty="0">
                <a:solidFill>
                  <a:srgbClr val="00939D"/>
                </a:solidFill>
                <a:latin typeface="Arial" panose="020B0604020202020204" pitchFamily="34" charset="0"/>
                <a:cs typeface="Arial" panose="020B0604020202020204" pitchFamily="34" charset="0"/>
              </a:rPr>
              <a:t>acquisition rapide de compétences nécessaires pour occuper un poste</a:t>
            </a:r>
            <a:r>
              <a:rPr lang="fr-FR" sz="899" dirty="0">
                <a:solidFill>
                  <a:srgbClr val="00939D"/>
                </a:solidFill>
                <a:latin typeface="Arial" panose="020B0604020202020204" pitchFamily="34" charset="0"/>
                <a:cs typeface="Arial" panose="020B0604020202020204" pitchFamily="34" charset="0"/>
              </a:rPr>
              <a:t>) par le conseiller du service public de l’emploi (France Travail, Cap Emploi, Mission Locale ou encore </a:t>
            </a:r>
            <a:r>
              <a:rPr lang="fr-FR" sz="899" dirty="0">
                <a:solidFill>
                  <a:srgbClr val="00939D"/>
                </a:solidFill>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CEP</a:t>
            </a:r>
            <a:r>
              <a:rPr lang="fr-FR" sz="899" dirty="0">
                <a:solidFill>
                  <a:srgbClr val="00939D"/>
                </a:solidFill>
                <a:latin typeface="Arial" panose="020B0604020202020204" pitchFamily="34" charset="0"/>
                <a:cs typeface="Arial" panose="020B0604020202020204" pitchFamily="34" charset="0"/>
              </a:rPr>
              <a:t>)</a:t>
            </a:r>
          </a:p>
        </p:txBody>
      </p:sp>
      <p:sp>
        <p:nvSpPr>
          <p:cNvPr id="12" name="Rectangle : coins arrondis 11">
            <a:extLst>
              <a:ext uri="{FF2B5EF4-FFF2-40B4-BE49-F238E27FC236}">
                <a16:creationId xmlns:a16="http://schemas.microsoft.com/office/drawing/2014/main" id="{C98D85F0-8949-B428-B9E2-99F3B4327815}"/>
              </a:ext>
            </a:extLst>
          </p:cNvPr>
          <p:cNvSpPr/>
          <p:nvPr/>
        </p:nvSpPr>
        <p:spPr>
          <a:xfrm>
            <a:off x="175142" y="8966786"/>
            <a:ext cx="4388919"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Identification d’une entreprise susceptible de recruter et/ou d’une offre d’emploi nécessitant de nouvelles compétences et proposant une POE.</a:t>
            </a:r>
          </a:p>
        </p:txBody>
      </p:sp>
      <p:sp>
        <p:nvSpPr>
          <p:cNvPr id="13" name="Rectangle : coins arrondis 12">
            <a:extLst>
              <a:ext uri="{FF2B5EF4-FFF2-40B4-BE49-F238E27FC236}">
                <a16:creationId xmlns:a16="http://schemas.microsoft.com/office/drawing/2014/main" id="{F5EF817A-F8A4-3A05-1B68-B13DA59B8668}"/>
              </a:ext>
            </a:extLst>
          </p:cNvPr>
          <p:cNvSpPr/>
          <p:nvPr/>
        </p:nvSpPr>
        <p:spPr>
          <a:xfrm>
            <a:off x="172231" y="9508107"/>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Organisation d’un entretien avec le bénéficiaire, l’entreprise et le conseiller </a:t>
            </a:r>
            <a:r>
              <a:rPr lang="fr-FR" sz="899" i="1" dirty="0">
                <a:solidFill>
                  <a:srgbClr val="00939D"/>
                </a:solidFill>
                <a:latin typeface="Arial" panose="020B0604020202020204" pitchFamily="34" charset="0"/>
                <a:cs typeface="Arial" panose="020B0604020202020204" pitchFamily="34" charset="0"/>
              </a:rPr>
              <a:t>pour définir les compétences à développer et mettre en place</a:t>
            </a:r>
            <a:r>
              <a:rPr lang="fr-FR" sz="899" b="1" i="1" dirty="0">
                <a:solidFill>
                  <a:srgbClr val="00939D"/>
                </a:solidFill>
                <a:latin typeface="Arial" panose="020B0604020202020204" pitchFamily="34" charset="0"/>
                <a:cs typeface="Arial" panose="020B0604020202020204" pitchFamily="34" charset="0"/>
              </a:rPr>
              <a:t> </a:t>
            </a:r>
            <a:r>
              <a:rPr lang="fr-FR" sz="899" i="1" dirty="0">
                <a:solidFill>
                  <a:srgbClr val="00939D"/>
                </a:solidFill>
                <a:latin typeface="Arial" panose="020B0604020202020204" pitchFamily="34" charset="0"/>
                <a:cs typeface="Arial" panose="020B0604020202020204" pitchFamily="34" charset="0"/>
              </a:rPr>
              <a:t>un plan de formation personnalisé.</a:t>
            </a:r>
          </a:p>
        </p:txBody>
      </p:sp>
      <p:sp>
        <p:nvSpPr>
          <p:cNvPr id="25" name="Espace réservé du texte 2">
            <a:extLst>
              <a:ext uri="{FF2B5EF4-FFF2-40B4-BE49-F238E27FC236}">
                <a16:creationId xmlns:a16="http://schemas.microsoft.com/office/drawing/2014/main" id="{541F9DBB-8D94-D443-B4EC-056F4A09A37F}"/>
              </a:ext>
            </a:extLst>
          </p:cNvPr>
          <p:cNvSpPr txBox="1">
            <a:spLocks/>
          </p:cNvSpPr>
          <p:nvPr/>
        </p:nvSpPr>
        <p:spPr>
          <a:xfrm>
            <a:off x="4519066" y="1999291"/>
            <a:ext cx="2751767" cy="1562133"/>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450" indent="-171450" algn="just">
              <a:buFont typeface="Arial" panose="020B0604020202020204" pitchFamily="34" charset="0"/>
              <a:buChar char="•"/>
            </a:pPr>
            <a:r>
              <a:rPr lang="fr-FR" sz="1050" b="1" dirty="0">
                <a:latin typeface="Arial" panose="020B0604020202020204" pitchFamily="34" charset="0"/>
                <a:ea typeface="Dotum" panose="020B0600000101010101" pitchFamily="34" charset="-127"/>
                <a:cs typeface="Arial" panose="020B0604020202020204" pitchFamily="34" charset="0"/>
              </a:rPr>
              <a:t>Combler</a:t>
            </a:r>
            <a:r>
              <a:rPr lang="fr-FR" sz="1050" dirty="0">
                <a:latin typeface="Arial" panose="020B0604020202020204" pitchFamily="34" charset="0"/>
                <a:ea typeface="Dotum" panose="020B0600000101010101" pitchFamily="34" charset="-127"/>
                <a:cs typeface="Arial" panose="020B0604020202020204" pitchFamily="34" charset="0"/>
              </a:rPr>
              <a:t> l’écart entre les compétences détenues par un demandeur d’emploi et celles attendues par un employeur…</a:t>
            </a:r>
          </a:p>
          <a:p>
            <a:pPr marL="171450" indent="-171450" algn="just">
              <a:buFont typeface="Arial" panose="020B0604020202020204" pitchFamily="34" charset="0"/>
              <a:buChar char="•"/>
            </a:pPr>
            <a:r>
              <a:rPr lang="fr-FR" sz="1050" dirty="0">
                <a:latin typeface="Arial" panose="020B0604020202020204" pitchFamily="34" charset="0"/>
                <a:ea typeface="Dotum" panose="020B0600000101010101" pitchFamily="34" charset="-127"/>
                <a:cs typeface="Arial" panose="020B0604020202020204" pitchFamily="34" charset="0"/>
              </a:rPr>
              <a:t>… pour </a:t>
            </a:r>
            <a:r>
              <a:rPr lang="fr-FR" sz="1050" b="1" dirty="0">
                <a:latin typeface="Arial" panose="020B0604020202020204" pitchFamily="34" charset="0"/>
                <a:ea typeface="Dotum" panose="020B0600000101010101" pitchFamily="34" charset="-127"/>
                <a:cs typeface="Arial" panose="020B0604020202020204" pitchFamily="34" charset="0"/>
              </a:rPr>
              <a:t>booster</a:t>
            </a:r>
            <a:r>
              <a:rPr lang="fr-FR" sz="1050" dirty="0">
                <a:latin typeface="Arial" panose="020B0604020202020204" pitchFamily="34" charset="0"/>
                <a:ea typeface="Dotum" panose="020B0600000101010101" pitchFamily="34" charset="-127"/>
                <a:cs typeface="Arial" panose="020B0604020202020204" pitchFamily="34" charset="0"/>
              </a:rPr>
              <a:t> l’embauche et conclure un contrat de travail d’au moins 6 mois</a:t>
            </a:r>
          </a:p>
        </p:txBody>
      </p:sp>
      <p:sp>
        <p:nvSpPr>
          <p:cNvPr id="26" name="Rectangle 25">
            <a:extLst>
              <a:ext uri="{FF2B5EF4-FFF2-40B4-BE49-F238E27FC236}">
                <a16:creationId xmlns:a16="http://schemas.microsoft.com/office/drawing/2014/main" id="{BB6DB113-ED06-0EF5-9DC5-126DF6DF27DB}"/>
              </a:ext>
            </a:extLst>
          </p:cNvPr>
          <p:cNvSpPr/>
          <p:nvPr/>
        </p:nvSpPr>
        <p:spPr>
          <a:xfrm>
            <a:off x="4967959" y="7834303"/>
            <a:ext cx="2317872" cy="271948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spcBef>
                <a:spcPts val="600"/>
              </a:spcBef>
            </a:pPr>
            <a:r>
              <a:rPr lang="fr-FR" sz="1050" b="1" dirty="0">
                <a:solidFill>
                  <a:schemeClr val="tx2"/>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N’hésitez pas à vous rapprocher de </a:t>
            </a:r>
            <a:r>
              <a:rPr lang="fr-FR" sz="1050" dirty="0">
                <a:solidFill>
                  <a:schemeClr val="tx2"/>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votre interlocuteur France Travail</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Cap Emploi </a:t>
            </a:r>
            <a:r>
              <a:rPr lang="fr-FR" sz="1050" dirty="0">
                <a:solidFill>
                  <a:schemeClr val="tx2"/>
                </a:solidFill>
                <a:latin typeface="+mj-lt"/>
                <a:cs typeface="Arial" panose="020B0604020202020204" pitchFamily="34" charset="0"/>
              </a:rPr>
              <a:t>ou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Mission Locale</a:t>
            </a:r>
            <a:endParaRPr lang="fr-FR" sz="1050" b="1"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Ressources documentaires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Plus d’informations sur la POE sur le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site du ministère du travail</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Page d’information France Travail sur la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Préparation Opérationnelle à l’Emploi Individuelle (POEI)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Page d’information France Travail sur la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Préparation Opérationnelle à l’Emploi Collective (POEC) </a:t>
            </a:r>
            <a:endParaRPr lang="fr-FR" sz="1050" dirty="0">
              <a:solidFill>
                <a:schemeClr val="tx2"/>
              </a:solidFill>
              <a:latin typeface="+mj-lt"/>
              <a:cs typeface="Arial" panose="020B0604020202020204" pitchFamily="34" charset="0"/>
            </a:endParaRPr>
          </a:p>
          <a:p>
            <a:endParaRPr lang="fr-FR" sz="1050" b="1"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57EBA877-0FE2-BE47-7A76-4E7C6E419BBC}"/>
              </a:ext>
            </a:extLst>
          </p:cNvPr>
          <p:cNvGraphicFramePr>
            <a:graphicFrameLocks noGrp="1"/>
          </p:cNvGraphicFramePr>
          <p:nvPr>
            <p:extLst>
              <p:ext uri="{D42A27DB-BD31-4B8C-83A1-F6EECF244321}">
                <p14:modId xmlns:p14="http://schemas.microsoft.com/office/powerpoint/2010/main" val="109292892"/>
              </p:ext>
            </p:extLst>
          </p:nvPr>
        </p:nvGraphicFramePr>
        <p:xfrm>
          <a:off x="157410" y="1230794"/>
          <a:ext cx="4273398" cy="2412453"/>
        </p:xfrm>
        <a:graphic>
          <a:graphicData uri="http://schemas.openxmlformats.org/drawingml/2006/table">
            <a:tbl>
              <a:tblPr bandRow="1">
                <a:tableStyleId>{5C22544A-7EE6-4342-B048-85BDC9FD1C3A}</a:tableStyleId>
              </a:tblPr>
              <a:tblGrid>
                <a:gridCol w="1118615">
                  <a:extLst>
                    <a:ext uri="{9D8B030D-6E8A-4147-A177-3AD203B41FA5}">
                      <a16:colId xmlns:a16="http://schemas.microsoft.com/office/drawing/2014/main" val="1108349635"/>
                    </a:ext>
                  </a:extLst>
                </a:gridCol>
                <a:gridCol w="3154783">
                  <a:extLst>
                    <a:ext uri="{9D8B030D-6E8A-4147-A177-3AD203B41FA5}">
                      <a16:colId xmlns:a16="http://schemas.microsoft.com/office/drawing/2014/main" val="1870975173"/>
                    </a:ext>
                  </a:extLst>
                </a:gridCol>
              </a:tblGrid>
              <a:tr h="370565">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4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323691">
                <a:tc>
                  <a:txBody>
                    <a:bodyPr/>
                    <a:lstStyle/>
                    <a:p>
                      <a:pPr marL="0" algn="ctr" defTabSz="755660" rtl="0" eaLnBrk="1" latinLnBrk="0" hangingPunct="1"/>
                      <a:r>
                        <a:rPr lang="fr-FR" sz="1000" kern="120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b="1" kern="1200" dirty="0">
                          <a:solidFill>
                            <a:srgbClr val="00939D"/>
                          </a:solidFill>
                          <a:latin typeface="Arial" panose="020B0604020202020204" pitchFamily="34" charset="0"/>
                          <a:ea typeface="+mn-ea"/>
                          <a:cs typeface="Arial" panose="020B0604020202020204" pitchFamily="34" charset="0"/>
                        </a:rPr>
                        <a:t>Action de formation </a:t>
                      </a:r>
                      <a:r>
                        <a:rPr lang="fr-FR" sz="1000" kern="1200" dirty="0">
                          <a:solidFill>
                            <a:srgbClr val="00939D"/>
                          </a:solidFill>
                          <a:latin typeface="Arial" panose="020B0604020202020204" pitchFamily="34" charset="0"/>
                          <a:ea typeface="+mn-ea"/>
                          <a:cs typeface="Arial" panose="020B0604020202020204" pitchFamily="34" charset="0"/>
                        </a:rPr>
                        <a:t>avant embauche avec une aide au financement versée à l’employeur (France Travail, avec co-financement possible de l’OPCO, du Conseil Régional ou de l’Agefiph)</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548233">
                <a:tc>
                  <a:txBody>
                    <a:bodyPr/>
                    <a:lstStyle/>
                    <a:p>
                      <a:pPr marL="0" algn="ctr" defTabSz="755660" rtl="0" eaLnBrk="1" latinLnBrk="0" hangingPunct="1"/>
                      <a:r>
                        <a:rPr lang="fr-FR" sz="1000" kern="120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Demandeurs d’emploi inscrits à France Travail, indemnisés ou non, salariés d’EA, bénéficiaires du RSA, salariés en </a:t>
                      </a:r>
                      <a:r>
                        <a:rPr lang="fr-FR" sz="1000" kern="1200" dirty="0">
                          <a:solidFill>
                            <a:schemeClr val="bg1"/>
                          </a:solidFill>
                          <a:latin typeface="Arial" panose="020B0604020202020204" pitchFamily="34" charset="0"/>
                          <a:ea typeface="+mn-ea"/>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CUI</a:t>
                      </a:r>
                      <a:r>
                        <a:rPr lang="fr-FR" sz="1000" kern="1200" dirty="0">
                          <a:solidFill>
                            <a:schemeClr val="bg1"/>
                          </a:solidFill>
                          <a:latin typeface="Arial" panose="020B0604020202020204" pitchFamily="34" charset="0"/>
                          <a:ea typeface="+mn-ea"/>
                          <a:cs typeface="Arial" panose="020B0604020202020204" pitchFamily="34" charset="0"/>
                        </a:rPr>
                        <a:t> ou dans une </a:t>
                      </a:r>
                      <a:r>
                        <a:rPr lang="fr-FR" sz="1000" kern="1200" dirty="0">
                          <a:solidFill>
                            <a:schemeClr val="bg1"/>
                          </a:solidFill>
                          <a:latin typeface="Arial" panose="020B0604020202020204" pitchFamily="34" charset="0"/>
                          <a:ea typeface="+mn-ea"/>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SIAE</a:t>
                      </a:r>
                      <a:r>
                        <a:rPr lang="fr-FR" sz="1000" kern="1200" dirty="0">
                          <a:solidFill>
                            <a:schemeClr val="bg1"/>
                          </a:solidFill>
                          <a:latin typeface="Arial" panose="020B0604020202020204" pitchFamily="34" charset="0"/>
                          <a:ea typeface="+mn-ea"/>
                          <a:cs typeface="Arial" panose="020B0604020202020204" pitchFamily="34" charset="0"/>
                        </a:rPr>
                        <a:t>.</a:t>
                      </a:r>
                    </a:p>
                  </a:txBody>
                  <a:tcPr marL="91372" marR="91372" marT="45686" marB="45686" anchor="ctr">
                    <a:solidFill>
                      <a:srgbClr val="00939D"/>
                    </a:solidFill>
                  </a:tcPr>
                </a:tc>
                <a:extLst>
                  <a:ext uri="{0D108BD9-81ED-4DB2-BD59-A6C34878D82A}">
                    <a16:rowId xmlns:a16="http://schemas.microsoft.com/office/drawing/2014/main" val="2284960890"/>
                  </a:ext>
                </a:extLst>
              </a:tr>
              <a:tr h="0">
                <a:tc>
                  <a:txBody>
                    <a:bodyPr/>
                    <a:lstStyle/>
                    <a:p>
                      <a:pPr marL="0" algn="ctr" defTabSz="755660" rtl="0" eaLnBrk="1" latinLnBrk="0" hangingPunct="1"/>
                      <a:r>
                        <a:rPr lang="fr-FR" sz="1000" kern="1200">
                          <a:solidFill>
                            <a:srgbClr val="00939D"/>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Employeur et/ou Organisme de Formation externe</a:t>
                      </a: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r h="455322">
                <a:tc>
                  <a:txBody>
                    <a:bodyPr/>
                    <a:lstStyle/>
                    <a:p>
                      <a:pPr marL="0" algn="ctr" defTabSz="755660" rtl="0" eaLnBrk="1" latinLnBrk="0" hangingPunct="1"/>
                      <a:r>
                        <a:rPr lang="fr-FR" sz="1000" kern="1200">
                          <a:solidFill>
                            <a:schemeClr val="bg1"/>
                          </a:solidFill>
                          <a:latin typeface="Arial" panose="020B0604020202020204" pitchFamily="34" charset="0"/>
                          <a:ea typeface="+mn-ea"/>
                          <a:cs typeface="Arial" panose="020B0604020202020204" pitchFamily="34" charset="0"/>
                        </a:rPr>
                        <a:t>Prescripteurs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Le conseiller France Travail, Cap Emploi ou Mission Locale oriente le bénéficiaire vers une offre mentionnant la POE</a:t>
                      </a:r>
                    </a:p>
                  </a:txBody>
                  <a:tcPr marL="91372" marR="91372" marT="45686" marB="45686" anchor="ctr">
                    <a:solidFill>
                      <a:srgbClr val="00939D"/>
                    </a:solidFill>
                  </a:tcPr>
                </a:tc>
                <a:extLst>
                  <a:ext uri="{0D108BD9-81ED-4DB2-BD59-A6C34878D82A}">
                    <a16:rowId xmlns:a16="http://schemas.microsoft.com/office/drawing/2014/main" val="633187021"/>
                  </a:ext>
                </a:extLst>
              </a:tr>
            </a:tbl>
          </a:graphicData>
        </a:graphic>
      </p:graphicFrame>
      <p:pic>
        <p:nvPicPr>
          <p:cNvPr id="5" name="Graphique 4" descr="Mille avec un remplissage uni">
            <a:extLst>
              <a:ext uri="{FF2B5EF4-FFF2-40B4-BE49-F238E27FC236}">
                <a16:creationId xmlns:a16="http://schemas.microsoft.com/office/drawing/2014/main" id="{8A41E9D9-20B7-5C91-AC17-9D3BCEC02D9F}"/>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6766586" y="1378477"/>
            <a:ext cx="606689" cy="606689"/>
          </a:xfrm>
          <a:prstGeom prst="rect">
            <a:avLst/>
          </a:prstGeom>
          <a:effectLst>
            <a:outerShdw blurRad="50800" dist="38100" dir="2700000" algn="tl" rotWithShape="0">
              <a:prstClr val="black">
                <a:alpha val="40000"/>
              </a:prstClr>
            </a:outerShdw>
          </a:effectLst>
        </p:spPr>
      </p:pic>
      <p:pic>
        <p:nvPicPr>
          <p:cNvPr id="35" name="Graphique 34" descr="Ligne fléchée : incurvée dans le sens des aiguilles d’une montre avec un remplissage uni">
            <a:extLst>
              <a:ext uri="{FF2B5EF4-FFF2-40B4-BE49-F238E27FC236}">
                <a16:creationId xmlns:a16="http://schemas.microsoft.com/office/drawing/2014/main" id="{6DFF0D8D-F5FC-2341-F7E7-CF50A0586381}"/>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rot="10800000">
            <a:off x="35125" y="8818731"/>
            <a:ext cx="367005" cy="367005"/>
          </a:xfrm>
          <a:prstGeom prst="rect">
            <a:avLst/>
          </a:prstGeom>
        </p:spPr>
      </p:pic>
      <p:pic>
        <p:nvPicPr>
          <p:cNvPr id="40" name="Graphique 39" descr="Ligne fléchée : incurvée dans le sens des aiguilles d’une montre avec un remplissage uni">
            <a:extLst>
              <a:ext uri="{FF2B5EF4-FFF2-40B4-BE49-F238E27FC236}">
                <a16:creationId xmlns:a16="http://schemas.microsoft.com/office/drawing/2014/main" id="{B22C557F-F9A2-0AFC-86FA-DC6A37621926}"/>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rot="10800000">
            <a:off x="16327" y="9324024"/>
            <a:ext cx="367005" cy="367005"/>
          </a:xfrm>
          <a:prstGeom prst="rect">
            <a:avLst/>
          </a:prstGeom>
        </p:spPr>
      </p:pic>
      <p:pic>
        <p:nvPicPr>
          <p:cNvPr id="41" name="Graphique 40" descr="Ligne fléchée : incurvée dans le sens des aiguilles d’une montre avec un remplissage uni">
            <a:extLst>
              <a:ext uri="{FF2B5EF4-FFF2-40B4-BE49-F238E27FC236}">
                <a16:creationId xmlns:a16="http://schemas.microsoft.com/office/drawing/2014/main" id="{9A96A47C-9204-6DDC-DBC6-A9DE500D7B94}"/>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rot="10800000">
            <a:off x="35125" y="9899433"/>
            <a:ext cx="367005" cy="367005"/>
          </a:xfrm>
          <a:prstGeom prst="rect">
            <a:avLst/>
          </a:prstGeom>
        </p:spPr>
      </p:pic>
      <p:sp>
        <p:nvSpPr>
          <p:cNvPr id="17" name="Espace réservé du numéro de diapositive 16">
            <a:extLst>
              <a:ext uri="{FF2B5EF4-FFF2-40B4-BE49-F238E27FC236}">
                <a16:creationId xmlns:a16="http://schemas.microsoft.com/office/drawing/2014/main" id="{10E2C375-3982-E175-91C6-15AEBF8BC086}"/>
              </a:ext>
            </a:extLst>
          </p:cNvPr>
          <p:cNvSpPr>
            <a:spLocks noGrp="1"/>
          </p:cNvSpPr>
          <p:nvPr>
            <p:ph type="sldNum" sz="quarter" idx="12"/>
          </p:nvPr>
        </p:nvSpPr>
        <p:spPr>
          <a:xfrm>
            <a:off x="3461368" y="10555303"/>
            <a:ext cx="466942" cy="126907"/>
          </a:xfrm>
        </p:spPr>
        <p:txBody>
          <a:bodyPr/>
          <a:lstStyle/>
          <a:p>
            <a:fld id="{FB59079B-B5DF-44EC-9ABD-4AEAFB63D8C3}" type="slidenum">
              <a:rPr lang="fr-FR" smtClean="0"/>
              <a:pPr/>
              <a:t>7</a:t>
            </a:fld>
            <a:endParaRPr lang="fr-FR"/>
          </a:p>
        </p:txBody>
      </p:sp>
      <p:grpSp>
        <p:nvGrpSpPr>
          <p:cNvPr id="49" name="Groupe 48">
            <a:extLst>
              <a:ext uri="{FF2B5EF4-FFF2-40B4-BE49-F238E27FC236}">
                <a16:creationId xmlns:a16="http://schemas.microsoft.com/office/drawing/2014/main" id="{A4B3086C-20BD-E6E5-9EE4-14A8F9EC5F40}"/>
              </a:ext>
            </a:extLst>
          </p:cNvPr>
          <p:cNvGrpSpPr/>
          <p:nvPr/>
        </p:nvGrpSpPr>
        <p:grpSpPr>
          <a:xfrm>
            <a:off x="386781" y="7484969"/>
            <a:ext cx="831825" cy="797357"/>
            <a:chOff x="1569546" y="6115517"/>
            <a:chExt cx="4417404" cy="4234360"/>
          </a:xfrm>
        </p:grpSpPr>
        <p:grpSp>
          <p:nvGrpSpPr>
            <p:cNvPr id="50" name="Graphique 3">
              <a:extLst>
                <a:ext uri="{FF2B5EF4-FFF2-40B4-BE49-F238E27FC236}">
                  <a16:creationId xmlns:a16="http://schemas.microsoft.com/office/drawing/2014/main" id="{CFE88EC7-D536-F3A0-DDE3-83E22DAF305C}"/>
                </a:ext>
              </a:extLst>
            </p:cNvPr>
            <p:cNvGrpSpPr/>
            <p:nvPr/>
          </p:nvGrpSpPr>
          <p:grpSpPr>
            <a:xfrm>
              <a:off x="1795950" y="9629596"/>
              <a:ext cx="3882294" cy="713898"/>
              <a:chOff x="1452647" y="9102375"/>
              <a:chExt cx="3882294" cy="713898"/>
            </a:xfrm>
            <a:solidFill>
              <a:srgbClr val="4CBBB6"/>
            </a:solidFill>
          </p:grpSpPr>
          <p:grpSp>
            <p:nvGrpSpPr>
              <p:cNvPr id="87" name="Graphique 3">
                <a:extLst>
                  <a:ext uri="{FF2B5EF4-FFF2-40B4-BE49-F238E27FC236}">
                    <a16:creationId xmlns:a16="http://schemas.microsoft.com/office/drawing/2014/main" id="{18E26927-7C09-1D03-0F6B-B06953D0A949}"/>
                  </a:ext>
                </a:extLst>
              </p:cNvPr>
              <p:cNvGrpSpPr/>
              <p:nvPr/>
            </p:nvGrpSpPr>
            <p:grpSpPr>
              <a:xfrm>
                <a:off x="4720483" y="9155906"/>
                <a:ext cx="299370" cy="660368"/>
                <a:chOff x="4720483" y="9155906"/>
                <a:chExt cx="299370" cy="660368"/>
              </a:xfrm>
              <a:grpFill/>
            </p:grpSpPr>
            <p:sp>
              <p:nvSpPr>
                <p:cNvPr id="121" name="Forme libre 119">
                  <a:extLst>
                    <a:ext uri="{FF2B5EF4-FFF2-40B4-BE49-F238E27FC236}">
                      <a16:creationId xmlns:a16="http://schemas.microsoft.com/office/drawing/2014/main" id="{EAAC810F-CAD1-8A7E-5E1E-D03B76DAE8AD}"/>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22" name="Forme libre 120">
                  <a:extLst>
                    <a:ext uri="{FF2B5EF4-FFF2-40B4-BE49-F238E27FC236}">
                      <a16:creationId xmlns:a16="http://schemas.microsoft.com/office/drawing/2014/main" id="{81E771DE-9A1D-4925-5162-1DD2246E4CAF}"/>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23" name="Forme libre 121">
                  <a:extLst>
                    <a:ext uri="{FF2B5EF4-FFF2-40B4-BE49-F238E27FC236}">
                      <a16:creationId xmlns:a16="http://schemas.microsoft.com/office/drawing/2014/main" id="{3C0B1EC5-0897-179A-9C0C-0CA3634FEC0D}"/>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24" name="Forme libre 122">
                  <a:extLst>
                    <a:ext uri="{FF2B5EF4-FFF2-40B4-BE49-F238E27FC236}">
                      <a16:creationId xmlns:a16="http://schemas.microsoft.com/office/drawing/2014/main" id="{DE5F4979-43C5-2786-8BA6-3DC2187EF8A1}"/>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25" name="Forme libre 123">
                  <a:extLst>
                    <a:ext uri="{FF2B5EF4-FFF2-40B4-BE49-F238E27FC236}">
                      <a16:creationId xmlns:a16="http://schemas.microsoft.com/office/drawing/2014/main" id="{4A79EC5E-2314-2592-DA73-01E540AF9F84}"/>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26" name="Forme libre 124">
                  <a:extLst>
                    <a:ext uri="{FF2B5EF4-FFF2-40B4-BE49-F238E27FC236}">
                      <a16:creationId xmlns:a16="http://schemas.microsoft.com/office/drawing/2014/main" id="{1D01FB7A-AF8E-2191-326B-486EEB0D1A1C}"/>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28" name="Forme libre 125">
                  <a:extLst>
                    <a:ext uri="{FF2B5EF4-FFF2-40B4-BE49-F238E27FC236}">
                      <a16:creationId xmlns:a16="http://schemas.microsoft.com/office/drawing/2014/main" id="{DDBF39AD-ABB3-0191-3687-7A7DF01FDFEE}"/>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29" name="Forme libre 126">
                  <a:extLst>
                    <a:ext uri="{FF2B5EF4-FFF2-40B4-BE49-F238E27FC236}">
                      <a16:creationId xmlns:a16="http://schemas.microsoft.com/office/drawing/2014/main" id="{89DC580F-76A6-B950-D05A-A23C01FCCA87}"/>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30" name="Forme libre 127">
                  <a:extLst>
                    <a:ext uri="{FF2B5EF4-FFF2-40B4-BE49-F238E27FC236}">
                      <a16:creationId xmlns:a16="http://schemas.microsoft.com/office/drawing/2014/main" id="{032892EC-3165-0AF9-156B-233C890DFD7A}"/>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31" name="Forme libre 128">
                  <a:extLst>
                    <a:ext uri="{FF2B5EF4-FFF2-40B4-BE49-F238E27FC236}">
                      <a16:creationId xmlns:a16="http://schemas.microsoft.com/office/drawing/2014/main" id="{11100A88-658D-E734-31E4-6889BB16416B}"/>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88" name="Graphique 3">
                <a:extLst>
                  <a:ext uri="{FF2B5EF4-FFF2-40B4-BE49-F238E27FC236}">
                    <a16:creationId xmlns:a16="http://schemas.microsoft.com/office/drawing/2014/main" id="{6D657CD7-DAEF-B766-32B2-3414642FF9F1}"/>
                  </a:ext>
                </a:extLst>
              </p:cNvPr>
              <p:cNvGrpSpPr/>
              <p:nvPr/>
            </p:nvGrpSpPr>
            <p:grpSpPr>
              <a:xfrm>
                <a:off x="1452647" y="9102375"/>
                <a:ext cx="323468" cy="713898"/>
                <a:chOff x="1452647" y="9102375"/>
                <a:chExt cx="323468" cy="713898"/>
              </a:xfrm>
              <a:grpFill/>
            </p:grpSpPr>
            <p:sp>
              <p:nvSpPr>
                <p:cNvPr id="111" name="Forme libre 130">
                  <a:extLst>
                    <a:ext uri="{FF2B5EF4-FFF2-40B4-BE49-F238E27FC236}">
                      <a16:creationId xmlns:a16="http://schemas.microsoft.com/office/drawing/2014/main" id="{6995E845-499D-7377-ED64-7B3D9692F370}"/>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112" name="Forme libre 131">
                  <a:extLst>
                    <a:ext uri="{FF2B5EF4-FFF2-40B4-BE49-F238E27FC236}">
                      <a16:creationId xmlns:a16="http://schemas.microsoft.com/office/drawing/2014/main" id="{BE42886C-A199-4F2E-9657-A39A8625C6D9}"/>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13" name="Forme libre 132">
                  <a:extLst>
                    <a:ext uri="{FF2B5EF4-FFF2-40B4-BE49-F238E27FC236}">
                      <a16:creationId xmlns:a16="http://schemas.microsoft.com/office/drawing/2014/main" id="{4FFC3C34-5E1D-2182-31A7-764BD47A29CC}"/>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14" name="Forme libre 133">
                  <a:extLst>
                    <a:ext uri="{FF2B5EF4-FFF2-40B4-BE49-F238E27FC236}">
                      <a16:creationId xmlns:a16="http://schemas.microsoft.com/office/drawing/2014/main" id="{D11D332A-B728-4CBF-431C-70F57819E225}"/>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15" name="Forme libre 134">
                  <a:extLst>
                    <a:ext uri="{FF2B5EF4-FFF2-40B4-BE49-F238E27FC236}">
                      <a16:creationId xmlns:a16="http://schemas.microsoft.com/office/drawing/2014/main" id="{8C77545B-9AE2-5D36-6E99-848D033A9CAD}"/>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16" name="Forme libre 135">
                  <a:extLst>
                    <a:ext uri="{FF2B5EF4-FFF2-40B4-BE49-F238E27FC236}">
                      <a16:creationId xmlns:a16="http://schemas.microsoft.com/office/drawing/2014/main" id="{620AD1A5-A891-95C0-5102-6059148A251E}"/>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117" name="Forme libre 136">
                  <a:extLst>
                    <a:ext uri="{FF2B5EF4-FFF2-40B4-BE49-F238E27FC236}">
                      <a16:creationId xmlns:a16="http://schemas.microsoft.com/office/drawing/2014/main" id="{390FA2FB-8DDA-8C4D-2977-89C7E4893A3D}"/>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118" name="Forme libre 137">
                  <a:extLst>
                    <a:ext uri="{FF2B5EF4-FFF2-40B4-BE49-F238E27FC236}">
                      <a16:creationId xmlns:a16="http://schemas.microsoft.com/office/drawing/2014/main" id="{5EE55B9E-3309-98E0-C10B-857DC1361725}"/>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19" name="Forme libre 138">
                  <a:extLst>
                    <a:ext uri="{FF2B5EF4-FFF2-40B4-BE49-F238E27FC236}">
                      <a16:creationId xmlns:a16="http://schemas.microsoft.com/office/drawing/2014/main" id="{B223A673-3BDF-52FB-695F-A967BBA5D18D}"/>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20" name="Forme libre 139">
                  <a:extLst>
                    <a:ext uri="{FF2B5EF4-FFF2-40B4-BE49-F238E27FC236}">
                      <a16:creationId xmlns:a16="http://schemas.microsoft.com/office/drawing/2014/main" id="{7B47BF82-052A-782C-9213-A49CB53F5C5A}"/>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89" name="Graphique 3">
                <a:extLst>
                  <a:ext uri="{FF2B5EF4-FFF2-40B4-BE49-F238E27FC236}">
                    <a16:creationId xmlns:a16="http://schemas.microsoft.com/office/drawing/2014/main" id="{AE25B4A3-F036-DF07-82DB-9393AA14DE32}"/>
                  </a:ext>
                </a:extLst>
              </p:cNvPr>
              <p:cNvGrpSpPr/>
              <p:nvPr/>
            </p:nvGrpSpPr>
            <p:grpSpPr>
              <a:xfrm>
                <a:off x="1791736" y="9393649"/>
                <a:ext cx="323468" cy="420242"/>
                <a:chOff x="1791736" y="9393649"/>
                <a:chExt cx="323468" cy="420242"/>
              </a:xfrm>
              <a:grpFill/>
            </p:grpSpPr>
            <p:sp>
              <p:nvSpPr>
                <p:cNvPr id="104" name="Forme libre 141">
                  <a:extLst>
                    <a:ext uri="{FF2B5EF4-FFF2-40B4-BE49-F238E27FC236}">
                      <a16:creationId xmlns:a16="http://schemas.microsoft.com/office/drawing/2014/main" id="{4DB68804-D9E8-96C9-D832-9A5FB65BA0C0}"/>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106" name="Forme libre 142">
                  <a:extLst>
                    <a:ext uri="{FF2B5EF4-FFF2-40B4-BE49-F238E27FC236}">
                      <a16:creationId xmlns:a16="http://schemas.microsoft.com/office/drawing/2014/main" id="{22EB9D11-1633-75EB-4B80-32604DB89452}"/>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107" name="Forme libre 143">
                  <a:extLst>
                    <a:ext uri="{FF2B5EF4-FFF2-40B4-BE49-F238E27FC236}">
                      <a16:creationId xmlns:a16="http://schemas.microsoft.com/office/drawing/2014/main" id="{6EFDF0D6-E7B0-4A91-2725-F79DC115B9C4}"/>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108" name="Forme libre 144">
                  <a:extLst>
                    <a:ext uri="{FF2B5EF4-FFF2-40B4-BE49-F238E27FC236}">
                      <a16:creationId xmlns:a16="http://schemas.microsoft.com/office/drawing/2014/main" id="{E97EA44B-1923-EF96-A29D-8853A4FE08A6}"/>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09" name="Forme libre 145">
                  <a:extLst>
                    <a:ext uri="{FF2B5EF4-FFF2-40B4-BE49-F238E27FC236}">
                      <a16:creationId xmlns:a16="http://schemas.microsoft.com/office/drawing/2014/main" id="{B6C8F15D-05A7-FBC0-5207-2B07754B88F1}"/>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110" name="Forme libre 146">
                  <a:extLst>
                    <a:ext uri="{FF2B5EF4-FFF2-40B4-BE49-F238E27FC236}">
                      <a16:creationId xmlns:a16="http://schemas.microsoft.com/office/drawing/2014/main" id="{1E05F100-6795-3A2C-2EF1-171D10DDE9C1}"/>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90" name="Graphique 3">
                <a:extLst>
                  <a:ext uri="{FF2B5EF4-FFF2-40B4-BE49-F238E27FC236}">
                    <a16:creationId xmlns:a16="http://schemas.microsoft.com/office/drawing/2014/main" id="{F4328966-A144-904F-674E-478A70B0B9D8}"/>
                  </a:ext>
                </a:extLst>
              </p:cNvPr>
              <p:cNvGrpSpPr/>
              <p:nvPr/>
            </p:nvGrpSpPr>
            <p:grpSpPr>
              <a:xfrm>
                <a:off x="4392252" y="9425368"/>
                <a:ext cx="299370" cy="388715"/>
                <a:chOff x="4392252" y="9425368"/>
                <a:chExt cx="299370" cy="388715"/>
              </a:xfrm>
              <a:grpFill/>
            </p:grpSpPr>
            <p:sp>
              <p:nvSpPr>
                <p:cNvPr id="98" name="Forme libre 148">
                  <a:extLst>
                    <a:ext uri="{FF2B5EF4-FFF2-40B4-BE49-F238E27FC236}">
                      <a16:creationId xmlns:a16="http://schemas.microsoft.com/office/drawing/2014/main" id="{64B95F32-CEE8-1B98-1AA0-027C85E3B14F}"/>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99" name="Forme libre 149">
                  <a:extLst>
                    <a:ext uri="{FF2B5EF4-FFF2-40B4-BE49-F238E27FC236}">
                      <a16:creationId xmlns:a16="http://schemas.microsoft.com/office/drawing/2014/main" id="{93DF051A-F4B7-72A3-2E9F-C2F5E0D805F9}"/>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0" name="Forme libre 150">
                  <a:extLst>
                    <a:ext uri="{FF2B5EF4-FFF2-40B4-BE49-F238E27FC236}">
                      <a16:creationId xmlns:a16="http://schemas.microsoft.com/office/drawing/2014/main" id="{20B5F080-E6BF-9694-F56E-0F6A4FAD7E52}"/>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1" name="Forme libre 151">
                  <a:extLst>
                    <a:ext uri="{FF2B5EF4-FFF2-40B4-BE49-F238E27FC236}">
                      <a16:creationId xmlns:a16="http://schemas.microsoft.com/office/drawing/2014/main" id="{43A14A15-654C-99B9-6C0B-61D50A9408A3}"/>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2" name="Forme libre 152">
                  <a:extLst>
                    <a:ext uri="{FF2B5EF4-FFF2-40B4-BE49-F238E27FC236}">
                      <a16:creationId xmlns:a16="http://schemas.microsoft.com/office/drawing/2014/main" id="{26E8C125-E9C0-518A-4DDE-586004FFFFB9}"/>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3" name="Forme libre 153">
                  <a:extLst>
                    <a:ext uri="{FF2B5EF4-FFF2-40B4-BE49-F238E27FC236}">
                      <a16:creationId xmlns:a16="http://schemas.microsoft.com/office/drawing/2014/main" id="{161D2D26-8058-2B2C-04E0-7F96E6D6B3B6}"/>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91" name="Graphique 3">
                <a:extLst>
                  <a:ext uri="{FF2B5EF4-FFF2-40B4-BE49-F238E27FC236}">
                    <a16:creationId xmlns:a16="http://schemas.microsoft.com/office/drawing/2014/main" id="{1CAC5E10-9C86-AEB0-00BE-7C165DF97B8F}"/>
                  </a:ext>
                </a:extLst>
              </p:cNvPr>
              <p:cNvGrpSpPr/>
              <p:nvPr/>
            </p:nvGrpSpPr>
            <p:grpSpPr>
              <a:xfrm>
                <a:off x="5035571" y="9425368"/>
                <a:ext cx="299370" cy="388715"/>
                <a:chOff x="5035571" y="9425368"/>
                <a:chExt cx="299370" cy="388715"/>
              </a:xfrm>
              <a:grpFill/>
            </p:grpSpPr>
            <p:sp>
              <p:nvSpPr>
                <p:cNvPr id="92" name="Forme libre 155">
                  <a:extLst>
                    <a:ext uri="{FF2B5EF4-FFF2-40B4-BE49-F238E27FC236}">
                      <a16:creationId xmlns:a16="http://schemas.microsoft.com/office/drawing/2014/main" id="{6FBF3260-ADCF-6A7B-22ED-328F40C7A365}"/>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93" name="Forme libre 156">
                  <a:extLst>
                    <a:ext uri="{FF2B5EF4-FFF2-40B4-BE49-F238E27FC236}">
                      <a16:creationId xmlns:a16="http://schemas.microsoft.com/office/drawing/2014/main" id="{4BB8EB5D-2482-0CE7-BBC1-149045BEC1B8}"/>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94" name="Forme libre 157">
                  <a:extLst>
                    <a:ext uri="{FF2B5EF4-FFF2-40B4-BE49-F238E27FC236}">
                      <a16:creationId xmlns:a16="http://schemas.microsoft.com/office/drawing/2014/main" id="{516A6F26-4834-A5B0-7312-25E04762D060}"/>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95" name="Forme libre 158">
                  <a:extLst>
                    <a:ext uri="{FF2B5EF4-FFF2-40B4-BE49-F238E27FC236}">
                      <a16:creationId xmlns:a16="http://schemas.microsoft.com/office/drawing/2014/main" id="{CFB9FF86-5507-FCCB-87BB-368442ACFD15}"/>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96" name="Forme libre 159">
                  <a:extLst>
                    <a:ext uri="{FF2B5EF4-FFF2-40B4-BE49-F238E27FC236}">
                      <a16:creationId xmlns:a16="http://schemas.microsoft.com/office/drawing/2014/main" id="{50298AD0-7905-FC79-D7C6-70BEDE4DB788}"/>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97" name="Forme libre 160">
                  <a:extLst>
                    <a:ext uri="{FF2B5EF4-FFF2-40B4-BE49-F238E27FC236}">
                      <a16:creationId xmlns:a16="http://schemas.microsoft.com/office/drawing/2014/main" id="{B60A44E3-FA0B-563B-B080-08C79C9440A9}"/>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51" name="Groupe 50">
              <a:extLst>
                <a:ext uri="{FF2B5EF4-FFF2-40B4-BE49-F238E27FC236}">
                  <a16:creationId xmlns:a16="http://schemas.microsoft.com/office/drawing/2014/main" id="{BA55A022-6045-7C85-5271-981F0DDC217C}"/>
                </a:ext>
              </a:extLst>
            </p:cNvPr>
            <p:cNvGrpSpPr/>
            <p:nvPr/>
          </p:nvGrpSpPr>
          <p:grpSpPr>
            <a:xfrm>
              <a:off x="1569546" y="6115517"/>
              <a:ext cx="4417404" cy="4234360"/>
              <a:chOff x="1569546" y="6115517"/>
              <a:chExt cx="4417404" cy="4234360"/>
            </a:xfrm>
          </p:grpSpPr>
          <p:sp>
            <p:nvSpPr>
              <p:cNvPr id="52" name="Forme libre 7">
                <a:extLst>
                  <a:ext uri="{FF2B5EF4-FFF2-40B4-BE49-F238E27FC236}">
                    <a16:creationId xmlns:a16="http://schemas.microsoft.com/office/drawing/2014/main" id="{B9BE2453-FE34-8C7E-42EE-FE0A251C7462}"/>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53" name="Graphique 3">
                <a:extLst>
                  <a:ext uri="{FF2B5EF4-FFF2-40B4-BE49-F238E27FC236}">
                    <a16:creationId xmlns:a16="http://schemas.microsoft.com/office/drawing/2014/main" id="{B74BFA9A-32AB-2F14-EB9E-E199140E86BB}"/>
                  </a:ext>
                </a:extLst>
              </p:cNvPr>
              <p:cNvGrpSpPr/>
              <p:nvPr/>
            </p:nvGrpSpPr>
            <p:grpSpPr>
              <a:xfrm>
                <a:off x="2849319" y="6335756"/>
                <a:ext cx="1689353" cy="4002690"/>
                <a:chOff x="2506016" y="5808535"/>
                <a:chExt cx="1689353" cy="4002690"/>
              </a:xfrm>
            </p:grpSpPr>
            <p:sp>
              <p:nvSpPr>
                <p:cNvPr id="80" name="Forme libre 10">
                  <a:extLst>
                    <a:ext uri="{FF2B5EF4-FFF2-40B4-BE49-F238E27FC236}">
                      <a16:creationId xmlns:a16="http://schemas.microsoft.com/office/drawing/2014/main" id="{C43E6B50-8E81-A4E7-52DE-6F32AB9A6A88}"/>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81" name="Forme libre 11">
                  <a:extLst>
                    <a:ext uri="{FF2B5EF4-FFF2-40B4-BE49-F238E27FC236}">
                      <a16:creationId xmlns:a16="http://schemas.microsoft.com/office/drawing/2014/main" id="{8DAC9158-6918-7FC8-5688-1CF18685DFFA}"/>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82" name="Forme libre 12">
                  <a:extLst>
                    <a:ext uri="{FF2B5EF4-FFF2-40B4-BE49-F238E27FC236}">
                      <a16:creationId xmlns:a16="http://schemas.microsoft.com/office/drawing/2014/main" id="{0E6DCE7B-9468-18B6-7FBB-5A7FE09E4407}"/>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83" name="Forme libre 15">
                  <a:extLst>
                    <a:ext uri="{FF2B5EF4-FFF2-40B4-BE49-F238E27FC236}">
                      <a16:creationId xmlns:a16="http://schemas.microsoft.com/office/drawing/2014/main" id="{1FCD399A-B0DD-9E82-C8AF-F672150811EA}"/>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84" name="Forme libre 16">
                  <a:extLst>
                    <a:ext uri="{FF2B5EF4-FFF2-40B4-BE49-F238E27FC236}">
                      <a16:creationId xmlns:a16="http://schemas.microsoft.com/office/drawing/2014/main" id="{5EC7E0D8-D759-C66E-51FA-AE4474AC599D}"/>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85" name="Forme libre 17">
                  <a:extLst>
                    <a:ext uri="{FF2B5EF4-FFF2-40B4-BE49-F238E27FC236}">
                      <a16:creationId xmlns:a16="http://schemas.microsoft.com/office/drawing/2014/main" id="{0CB34FEB-4204-56A8-2924-7143B1EC307D}"/>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86" name="Forme libre 18">
                  <a:extLst>
                    <a:ext uri="{FF2B5EF4-FFF2-40B4-BE49-F238E27FC236}">
                      <a16:creationId xmlns:a16="http://schemas.microsoft.com/office/drawing/2014/main" id="{8984F55A-0EC8-D32A-7708-735D87AFE518}"/>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54" name="Graphique 3">
                <a:extLst>
                  <a:ext uri="{FF2B5EF4-FFF2-40B4-BE49-F238E27FC236}">
                    <a16:creationId xmlns:a16="http://schemas.microsoft.com/office/drawing/2014/main" id="{994041F1-DC68-4775-2B4D-1CCAAC742BE0}"/>
                  </a:ext>
                </a:extLst>
              </p:cNvPr>
              <p:cNvGrpSpPr/>
              <p:nvPr/>
            </p:nvGrpSpPr>
            <p:grpSpPr>
              <a:xfrm>
                <a:off x="3088791" y="7536579"/>
                <a:ext cx="1345107" cy="2807553"/>
                <a:chOff x="2745488" y="7009358"/>
                <a:chExt cx="1345107" cy="2807553"/>
              </a:xfrm>
            </p:grpSpPr>
            <p:sp>
              <p:nvSpPr>
                <p:cNvPr id="59" name="Forme libre 96">
                  <a:extLst>
                    <a:ext uri="{FF2B5EF4-FFF2-40B4-BE49-F238E27FC236}">
                      <a16:creationId xmlns:a16="http://schemas.microsoft.com/office/drawing/2014/main" id="{5A6C4A84-085C-F57F-07A0-BAC2C944AACE}"/>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60" name="Forme libre 97">
                  <a:extLst>
                    <a:ext uri="{FF2B5EF4-FFF2-40B4-BE49-F238E27FC236}">
                      <a16:creationId xmlns:a16="http://schemas.microsoft.com/office/drawing/2014/main" id="{9113871E-1F97-EF35-C298-2EABDAE04EFB}"/>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61" name="Forme libre 98">
                  <a:extLst>
                    <a:ext uri="{FF2B5EF4-FFF2-40B4-BE49-F238E27FC236}">
                      <a16:creationId xmlns:a16="http://schemas.microsoft.com/office/drawing/2014/main" id="{C03A1057-4BDB-27C1-662C-347E000AB41B}"/>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2" name="Forme libre 99">
                  <a:extLst>
                    <a:ext uri="{FF2B5EF4-FFF2-40B4-BE49-F238E27FC236}">
                      <a16:creationId xmlns:a16="http://schemas.microsoft.com/office/drawing/2014/main" id="{9E859170-83EC-8FBC-290D-0E072003F854}"/>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3" name="Forme libre 100">
                  <a:extLst>
                    <a:ext uri="{FF2B5EF4-FFF2-40B4-BE49-F238E27FC236}">
                      <a16:creationId xmlns:a16="http://schemas.microsoft.com/office/drawing/2014/main" id="{147551E5-226F-B096-8618-7C57A2757891}"/>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64" name="Forme libre 101">
                  <a:extLst>
                    <a:ext uri="{FF2B5EF4-FFF2-40B4-BE49-F238E27FC236}">
                      <a16:creationId xmlns:a16="http://schemas.microsoft.com/office/drawing/2014/main" id="{7FED46C2-7C5A-A007-126A-78E03A92DE0F}"/>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65" name="Graphique 3">
                  <a:extLst>
                    <a:ext uri="{FF2B5EF4-FFF2-40B4-BE49-F238E27FC236}">
                      <a16:creationId xmlns:a16="http://schemas.microsoft.com/office/drawing/2014/main" id="{D82A36F7-27CF-6C56-516F-F732BC8C814A}"/>
                    </a:ext>
                  </a:extLst>
                </p:cNvPr>
                <p:cNvGrpSpPr/>
                <p:nvPr/>
              </p:nvGrpSpPr>
              <p:grpSpPr>
                <a:xfrm>
                  <a:off x="3024361" y="8171811"/>
                  <a:ext cx="568036" cy="1638850"/>
                  <a:chOff x="3024361" y="8171811"/>
                  <a:chExt cx="568036" cy="1638850"/>
                </a:xfrm>
                <a:solidFill>
                  <a:srgbClr val="263238"/>
                </a:solidFill>
              </p:grpSpPr>
              <p:sp>
                <p:nvSpPr>
                  <p:cNvPr id="78" name="Forme libre 103">
                    <a:extLst>
                      <a:ext uri="{FF2B5EF4-FFF2-40B4-BE49-F238E27FC236}">
                        <a16:creationId xmlns:a16="http://schemas.microsoft.com/office/drawing/2014/main" id="{64E68AC4-36FC-558F-B760-3C63903F5965}"/>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79" name="Forme libre 104">
                    <a:extLst>
                      <a:ext uri="{FF2B5EF4-FFF2-40B4-BE49-F238E27FC236}">
                        <a16:creationId xmlns:a16="http://schemas.microsoft.com/office/drawing/2014/main" id="{6B1674FE-E912-F824-CD39-358C30742D3A}"/>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66" name="Forme libre 105">
                  <a:extLst>
                    <a:ext uri="{FF2B5EF4-FFF2-40B4-BE49-F238E27FC236}">
                      <a16:creationId xmlns:a16="http://schemas.microsoft.com/office/drawing/2014/main" id="{9CC492C4-6352-466A-0BA0-51204D09DFF6}"/>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67" name="Forme libre 106">
                  <a:extLst>
                    <a:ext uri="{FF2B5EF4-FFF2-40B4-BE49-F238E27FC236}">
                      <a16:creationId xmlns:a16="http://schemas.microsoft.com/office/drawing/2014/main" id="{9A09349D-C708-DC03-6379-3D0BBA7BA31D}"/>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68" name="Forme libre 107">
                  <a:extLst>
                    <a:ext uri="{FF2B5EF4-FFF2-40B4-BE49-F238E27FC236}">
                      <a16:creationId xmlns:a16="http://schemas.microsoft.com/office/drawing/2014/main" id="{849D0593-4152-8F3B-4910-4220F024A1DA}"/>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69" name="Forme libre 108">
                  <a:extLst>
                    <a:ext uri="{FF2B5EF4-FFF2-40B4-BE49-F238E27FC236}">
                      <a16:creationId xmlns:a16="http://schemas.microsoft.com/office/drawing/2014/main" id="{EFEA621E-E4D0-DB06-9640-0AF99A151DF1}"/>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70" name="Forme libre 109">
                  <a:extLst>
                    <a:ext uri="{FF2B5EF4-FFF2-40B4-BE49-F238E27FC236}">
                      <a16:creationId xmlns:a16="http://schemas.microsoft.com/office/drawing/2014/main" id="{9F35D317-0A0B-47CC-44D7-50274D18788B}"/>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71" name="Forme libre 110">
                  <a:extLst>
                    <a:ext uri="{FF2B5EF4-FFF2-40B4-BE49-F238E27FC236}">
                      <a16:creationId xmlns:a16="http://schemas.microsoft.com/office/drawing/2014/main" id="{E84BC282-D121-6CC0-A2C4-4E4EC0EDADFD}"/>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72" name="Forme libre 111">
                  <a:extLst>
                    <a:ext uri="{FF2B5EF4-FFF2-40B4-BE49-F238E27FC236}">
                      <a16:creationId xmlns:a16="http://schemas.microsoft.com/office/drawing/2014/main" id="{976459F5-15CA-34B0-20B2-EF76339B9A3C}"/>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73" name="Forme libre 112">
                  <a:extLst>
                    <a:ext uri="{FF2B5EF4-FFF2-40B4-BE49-F238E27FC236}">
                      <a16:creationId xmlns:a16="http://schemas.microsoft.com/office/drawing/2014/main" id="{38597F66-2115-A98E-317F-0F90C31B1631}"/>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74" name="Forme libre 113">
                  <a:extLst>
                    <a:ext uri="{FF2B5EF4-FFF2-40B4-BE49-F238E27FC236}">
                      <a16:creationId xmlns:a16="http://schemas.microsoft.com/office/drawing/2014/main" id="{31072C62-5883-3A53-41ED-3D4E973696F9}"/>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5" name="Forme libre 114">
                  <a:extLst>
                    <a:ext uri="{FF2B5EF4-FFF2-40B4-BE49-F238E27FC236}">
                      <a16:creationId xmlns:a16="http://schemas.microsoft.com/office/drawing/2014/main" id="{FFE93DC7-D386-85B5-DE25-5883D0B3F097}"/>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76" name="Forme libre 115">
                  <a:extLst>
                    <a:ext uri="{FF2B5EF4-FFF2-40B4-BE49-F238E27FC236}">
                      <a16:creationId xmlns:a16="http://schemas.microsoft.com/office/drawing/2014/main" id="{C69820C3-4DAF-2579-8CBA-B97769872A79}"/>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7" name="Forme libre 116">
                  <a:extLst>
                    <a:ext uri="{FF2B5EF4-FFF2-40B4-BE49-F238E27FC236}">
                      <a16:creationId xmlns:a16="http://schemas.microsoft.com/office/drawing/2014/main" id="{4D756F1A-EF97-1B47-5810-647A4E64DBB7}"/>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55" name="Graphique 3">
                <a:extLst>
                  <a:ext uri="{FF2B5EF4-FFF2-40B4-BE49-F238E27FC236}">
                    <a16:creationId xmlns:a16="http://schemas.microsoft.com/office/drawing/2014/main" id="{49E115ED-41EA-0199-A2D5-4290DEE99FBC}"/>
                  </a:ext>
                </a:extLst>
              </p:cNvPr>
              <p:cNvGrpSpPr/>
              <p:nvPr/>
            </p:nvGrpSpPr>
            <p:grpSpPr>
              <a:xfrm>
                <a:off x="1776900" y="10340352"/>
                <a:ext cx="4210050" cy="9525"/>
                <a:chOff x="1433597" y="9813131"/>
                <a:chExt cx="4210050" cy="9525"/>
              </a:xfrm>
            </p:grpSpPr>
            <p:sp>
              <p:nvSpPr>
                <p:cNvPr id="56" name="Forme libre 162">
                  <a:extLst>
                    <a:ext uri="{FF2B5EF4-FFF2-40B4-BE49-F238E27FC236}">
                      <a16:creationId xmlns:a16="http://schemas.microsoft.com/office/drawing/2014/main" id="{FE0C70E0-6EEC-031B-E5F7-DDF876399896}"/>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57" name="Forme libre 163">
                  <a:extLst>
                    <a:ext uri="{FF2B5EF4-FFF2-40B4-BE49-F238E27FC236}">
                      <a16:creationId xmlns:a16="http://schemas.microsoft.com/office/drawing/2014/main" id="{A49C34A0-360E-2293-026C-A88D9508C95A}"/>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58" name="Forme libre 164">
                  <a:extLst>
                    <a:ext uri="{FF2B5EF4-FFF2-40B4-BE49-F238E27FC236}">
                      <a16:creationId xmlns:a16="http://schemas.microsoft.com/office/drawing/2014/main" id="{1416726C-2E0E-F351-2506-5D68A7C33AAC}"/>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32" name="Groupe 131">
            <a:extLst>
              <a:ext uri="{FF2B5EF4-FFF2-40B4-BE49-F238E27FC236}">
                <a16:creationId xmlns:a16="http://schemas.microsoft.com/office/drawing/2014/main" id="{7BD4F972-DDD7-0823-AB9D-033BC16E6566}"/>
              </a:ext>
            </a:extLst>
          </p:cNvPr>
          <p:cNvGrpSpPr/>
          <p:nvPr/>
        </p:nvGrpSpPr>
        <p:grpSpPr>
          <a:xfrm>
            <a:off x="4058995" y="3727220"/>
            <a:ext cx="454589" cy="454589"/>
            <a:chOff x="3973350" y="5627706"/>
            <a:chExt cx="561109" cy="561109"/>
          </a:xfrm>
        </p:grpSpPr>
        <p:sp>
          <p:nvSpPr>
            <p:cNvPr id="133" name="Forme libre 31">
              <a:extLst>
                <a:ext uri="{FF2B5EF4-FFF2-40B4-BE49-F238E27FC236}">
                  <a16:creationId xmlns:a16="http://schemas.microsoft.com/office/drawing/2014/main" id="{D0B87C53-F19D-49DE-482B-AD31DEBAAC3F}"/>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34" name="Forme libre 32">
              <a:extLst>
                <a:ext uri="{FF2B5EF4-FFF2-40B4-BE49-F238E27FC236}">
                  <a16:creationId xmlns:a16="http://schemas.microsoft.com/office/drawing/2014/main" id="{59E2A755-6D2C-7E7A-F0AA-80C6461F641F}"/>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35" name="Forme libre 33">
              <a:extLst>
                <a:ext uri="{FF2B5EF4-FFF2-40B4-BE49-F238E27FC236}">
                  <a16:creationId xmlns:a16="http://schemas.microsoft.com/office/drawing/2014/main" id="{C26B09E7-C129-CC8A-0CB4-7A225CF8F038}"/>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36" name="Forme libre 35">
              <a:extLst>
                <a:ext uri="{FF2B5EF4-FFF2-40B4-BE49-F238E27FC236}">
                  <a16:creationId xmlns:a16="http://schemas.microsoft.com/office/drawing/2014/main" id="{56A87382-9DE4-0C72-FB1E-DA9E6C122B73}"/>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37" name="Forme libre 36">
              <a:extLst>
                <a:ext uri="{FF2B5EF4-FFF2-40B4-BE49-F238E27FC236}">
                  <a16:creationId xmlns:a16="http://schemas.microsoft.com/office/drawing/2014/main" id="{FCD760BB-2AC9-3894-D60E-E3E928156DDA}"/>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38" name="Forme libre 37">
              <a:extLst>
                <a:ext uri="{FF2B5EF4-FFF2-40B4-BE49-F238E27FC236}">
                  <a16:creationId xmlns:a16="http://schemas.microsoft.com/office/drawing/2014/main" id="{29767C72-41A0-FE54-2967-C12ED4FD5C77}"/>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45" name="Flèche : droite 144">
            <a:extLst>
              <a:ext uri="{FF2B5EF4-FFF2-40B4-BE49-F238E27FC236}">
                <a16:creationId xmlns:a16="http://schemas.microsoft.com/office/drawing/2014/main" id="{4B603129-33F0-AF79-189E-CCC93DF0738D}"/>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46" name="Rectangle 145">
            <a:extLst>
              <a:ext uri="{FF2B5EF4-FFF2-40B4-BE49-F238E27FC236}">
                <a16:creationId xmlns:a16="http://schemas.microsoft.com/office/drawing/2014/main" id="{2D869668-A6CD-105F-7F28-8C19F2434CAF}"/>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47" name="Rectangle 146">
            <a:extLst>
              <a:ext uri="{FF2B5EF4-FFF2-40B4-BE49-F238E27FC236}">
                <a16:creationId xmlns:a16="http://schemas.microsoft.com/office/drawing/2014/main" id="{10DCB05A-94A7-6ADE-949C-032EAE96CDE4}"/>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48" name="Rectangle 147">
            <a:extLst>
              <a:ext uri="{FF2B5EF4-FFF2-40B4-BE49-F238E27FC236}">
                <a16:creationId xmlns:a16="http://schemas.microsoft.com/office/drawing/2014/main" id="{B63F7A4A-264C-CC55-AEDA-6B57DB37B1BD}"/>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149" name="Légende : flèche vers le haut 148">
            <a:extLst>
              <a:ext uri="{FF2B5EF4-FFF2-40B4-BE49-F238E27FC236}">
                <a16:creationId xmlns:a16="http://schemas.microsoft.com/office/drawing/2014/main" id="{E36F737B-3716-D8E8-576B-BBF0A7474580}"/>
              </a:ext>
            </a:extLst>
          </p:cNvPr>
          <p:cNvSpPr/>
          <p:nvPr/>
        </p:nvSpPr>
        <p:spPr>
          <a:xfrm>
            <a:off x="4948164" y="1181339"/>
            <a:ext cx="1072623" cy="342899"/>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POE</a:t>
            </a:r>
          </a:p>
        </p:txBody>
      </p:sp>
      <p:grpSp>
        <p:nvGrpSpPr>
          <p:cNvPr id="9" name="Groupe 8">
            <a:extLst>
              <a:ext uri="{FF2B5EF4-FFF2-40B4-BE49-F238E27FC236}">
                <a16:creationId xmlns:a16="http://schemas.microsoft.com/office/drawing/2014/main" id="{F5E4548E-1F37-D6DE-0CF6-969D2A3D775A}"/>
              </a:ext>
            </a:extLst>
          </p:cNvPr>
          <p:cNvGrpSpPr/>
          <p:nvPr/>
        </p:nvGrpSpPr>
        <p:grpSpPr>
          <a:xfrm>
            <a:off x="4983841" y="7497926"/>
            <a:ext cx="2310835" cy="337445"/>
            <a:chOff x="5076596" y="6652171"/>
            <a:chExt cx="2319595" cy="449838"/>
          </a:xfrm>
          <a:solidFill>
            <a:srgbClr val="272472"/>
          </a:solidFill>
        </p:grpSpPr>
        <p:sp>
          <p:nvSpPr>
            <p:cNvPr id="16" name="Rectangle 15">
              <a:extLst>
                <a:ext uri="{FF2B5EF4-FFF2-40B4-BE49-F238E27FC236}">
                  <a16:creationId xmlns:a16="http://schemas.microsoft.com/office/drawing/2014/main" id="{F660E293-9228-9EA2-9621-6D91D513B35D}"/>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42" name="ZoneTexte 41">
              <a:extLst>
                <a:ext uri="{FF2B5EF4-FFF2-40B4-BE49-F238E27FC236}">
                  <a16:creationId xmlns:a16="http://schemas.microsoft.com/office/drawing/2014/main" id="{CF79CBCA-C273-CCD1-4068-BF8D3AC4C45F}"/>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4" name="Groupe 13">
            <a:extLst>
              <a:ext uri="{FF2B5EF4-FFF2-40B4-BE49-F238E27FC236}">
                <a16:creationId xmlns:a16="http://schemas.microsoft.com/office/drawing/2014/main" id="{68E3E0F6-6EB5-29AA-1090-4083B7042E85}"/>
              </a:ext>
            </a:extLst>
          </p:cNvPr>
          <p:cNvGrpSpPr/>
          <p:nvPr/>
        </p:nvGrpSpPr>
        <p:grpSpPr>
          <a:xfrm>
            <a:off x="7020995" y="7449383"/>
            <a:ext cx="434529" cy="434529"/>
            <a:chOff x="2907506" y="1341437"/>
            <a:chExt cx="4876800" cy="4876800"/>
          </a:xfrm>
        </p:grpSpPr>
        <p:sp>
          <p:nvSpPr>
            <p:cNvPr id="20" name="Forme libre 2">
              <a:extLst>
                <a:ext uri="{FF2B5EF4-FFF2-40B4-BE49-F238E27FC236}">
                  <a16:creationId xmlns:a16="http://schemas.microsoft.com/office/drawing/2014/main" id="{DC271963-AC80-22E0-AE39-2AF3D0E7B588}"/>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24" name="Graphique 3">
              <a:extLst>
                <a:ext uri="{FF2B5EF4-FFF2-40B4-BE49-F238E27FC236}">
                  <a16:creationId xmlns:a16="http://schemas.microsoft.com/office/drawing/2014/main" id="{DB8B2DE7-FF7E-2619-136E-557CA6B6756A}"/>
                </a:ext>
              </a:extLst>
            </p:cNvPr>
            <p:cNvGrpSpPr/>
            <p:nvPr/>
          </p:nvGrpSpPr>
          <p:grpSpPr>
            <a:xfrm>
              <a:off x="3796474" y="1910393"/>
              <a:ext cx="3987831" cy="4291393"/>
              <a:chOff x="3796474" y="1910393"/>
              <a:chExt cx="3987831" cy="4291393"/>
            </a:xfrm>
            <a:solidFill>
              <a:srgbClr val="004370"/>
            </a:solidFill>
          </p:grpSpPr>
          <p:sp>
            <p:nvSpPr>
              <p:cNvPr id="47" name="Forme libre 33">
                <a:extLst>
                  <a:ext uri="{FF2B5EF4-FFF2-40B4-BE49-F238E27FC236}">
                    <a16:creationId xmlns:a16="http://schemas.microsoft.com/office/drawing/2014/main" id="{38B0D253-9656-3B2F-390A-977B3E0DF664}"/>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48" name="Forme libre 34">
                <a:extLst>
                  <a:ext uri="{FF2B5EF4-FFF2-40B4-BE49-F238E27FC236}">
                    <a16:creationId xmlns:a16="http://schemas.microsoft.com/office/drawing/2014/main" id="{24684CF0-C792-0940-67AA-724468077ED5}"/>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27" name="Forme libre 4">
              <a:extLst>
                <a:ext uri="{FF2B5EF4-FFF2-40B4-BE49-F238E27FC236}">
                  <a16:creationId xmlns:a16="http://schemas.microsoft.com/office/drawing/2014/main" id="{63C3E5E6-EA50-28FF-0E5C-A9B2B32FB0F6}"/>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28" name="Forme libre 10">
              <a:extLst>
                <a:ext uri="{FF2B5EF4-FFF2-40B4-BE49-F238E27FC236}">
                  <a16:creationId xmlns:a16="http://schemas.microsoft.com/office/drawing/2014/main" id="{7372EB99-9B36-6119-4226-6D4EEB870550}"/>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29" name="Forme libre 12">
              <a:extLst>
                <a:ext uri="{FF2B5EF4-FFF2-40B4-BE49-F238E27FC236}">
                  <a16:creationId xmlns:a16="http://schemas.microsoft.com/office/drawing/2014/main" id="{14D495C5-E780-1277-C012-51A1A7391430}"/>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30" name="Forme libre 13">
              <a:extLst>
                <a:ext uri="{FF2B5EF4-FFF2-40B4-BE49-F238E27FC236}">
                  <a16:creationId xmlns:a16="http://schemas.microsoft.com/office/drawing/2014/main" id="{AD4FFD10-9295-D558-49A5-7CE7BB24A891}"/>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31" name="Forme libre 14">
              <a:extLst>
                <a:ext uri="{FF2B5EF4-FFF2-40B4-BE49-F238E27FC236}">
                  <a16:creationId xmlns:a16="http://schemas.microsoft.com/office/drawing/2014/main" id="{B3DF130E-775A-8B01-9F92-2AE1CDC866BE}"/>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32" name="Forme libre 22">
              <a:extLst>
                <a:ext uri="{FF2B5EF4-FFF2-40B4-BE49-F238E27FC236}">
                  <a16:creationId xmlns:a16="http://schemas.microsoft.com/office/drawing/2014/main" id="{961687BC-2A4A-1F5E-8631-EBA4400D3007}"/>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33" name="Forme libre 23">
              <a:extLst>
                <a:ext uri="{FF2B5EF4-FFF2-40B4-BE49-F238E27FC236}">
                  <a16:creationId xmlns:a16="http://schemas.microsoft.com/office/drawing/2014/main" id="{B8BEC9B7-1DA8-13CC-CFAD-F00F6B8A444A}"/>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34" name="Graphique 3">
              <a:extLst>
                <a:ext uri="{FF2B5EF4-FFF2-40B4-BE49-F238E27FC236}">
                  <a16:creationId xmlns:a16="http://schemas.microsoft.com/office/drawing/2014/main" id="{830CC99C-0BC0-D952-68CA-4A3C6A34E771}"/>
                </a:ext>
              </a:extLst>
            </p:cNvPr>
            <p:cNvGrpSpPr/>
            <p:nvPr/>
          </p:nvGrpSpPr>
          <p:grpSpPr>
            <a:xfrm>
              <a:off x="3796474" y="1910393"/>
              <a:ext cx="1644682" cy="1644654"/>
              <a:chOff x="3796474" y="1910393"/>
              <a:chExt cx="1644682" cy="1644654"/>
            </a:xfrm>
            <a:solidFill>
              <a:srgbClr val="FEF8C3"/>
            </a:solidFill>
          </p:grpSpPr>
          <p:sp>
            <p:nvSpPr>
              <p:cNvPr id="45" name="Forme libre 31">
                <a:extLst>
                  <a:ext uri="{FF2B5EF4-FFF2-40B4-BE49-F238E27FC236}">
                    <a16:creationId xmlns:a16="http://schemas.microsoft.com/office/drawing/2014/main" id="{A52107EC-4C0D-1701-5BD8-837FDDCA5F8A}"/>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46" name="Forme libre 32">
                <a:extLst>
                  <a:ext uri="{FF2B5EF4-FFF2-40B4-BE49-F238E27FC236}">
                    <a16:creationId xmlns:a16="http://schemas.microsoft.com/office/drawing/2014/main" id="{1EC14CE2-E3DE-FF25-0697-D3500932ECAD}"/>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36" name="Graphique 3">
              <a:extLst>
                <a:ext uri="{FF2B5EF4-FFF2-40B4-BE49-F238E27FC236}">
                  <a16:creationId xmlns:a16="http://schemas.microsoft.com/office/drawing/2014/main" id="{5DFCC058-8DE9-8609-D483-9016F5F1DD64}"/>
                </a:ext>
              </a:extLst>
            </p:cNvPr>
            <p:cNvGrpSpPr/>
            <p:nvPr/>
          </p:nvGrpSpPr>
          <p:grpSpPr>
            <a:xfrm>
              <a:off x="5341810" y="1910393"/>
              <a:ext cx="1084623" cy="2690699"/>
              <a:chOff x="5341810" y="1910393"/>
              <a:chExt cx="1084623" cy="2690699"/>
            </a:xfrm>
            <a:solidFill>
              <a:srgbClr val="FEF49C"/>
            </a:solidFill>
          </p:grpSpPr>
          <p:sp>
            <p:nvSpPr>
              <p:cNvPr id="43" name="Forme libre 29">
                <a:extLst>
                  <a:ext uri="{FF2B5EF4-FFF2-40B4-BE49-F238E27FC236}">
                    <a16:creationId xmlns:a16="http://schemas.microsoft.com/office/drawing/2014/main" id="{828FC5EF-259A-029B-E6F1-BB3E32EF441B}"/>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44" name="Forme libre 30">
                <a:extLst>
                  <a:ext uri="{FF2B5EF4-FFF2-40B4-BE49-F238E27FC236}">
                    <a16:creationId xmlns:a16="http://schemas.microsoft.com/office/drawing/2014/main" id="{FAE7A435-AD12-6AF6-19EC-01BAC0D4EF90}"/>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37" name="Forme libre 26">
              <a:extLst>
                <a:ext uri="{FF2B5EF4-FFF2-40B4-BE49-F238E27FC236}">
                  <a16:creationId xmlns:a16="http://schemas.microsoft.com/office/drawing/2014/main" id="{2C573B63-B4CA-7774-7CB6-3EFF7DBD0BF4}"/>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38" name="Forme libre 27">
              <a:extLst>
                <a:ext uri="{FF2B5EF4-FFF2-40B4-BE49-F238E27FC236}">
                  <a16:creationId xmlns:a16="http://schemas.microsoft.com/office/drawing/2014/main" id="{338769EF-DB2E-6374-DBEB-AF6AEEC80C8C}"/>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39" name="Forme libre 28">
              <a:extLst>
                <a:ext uri="{FF2B5EF4-FFF2-40B4-BE49-F238E27FC236}">
                  <a16:creationId xmlns:a16="http://schemas.microsoft.com/office/drawing/2014/main" id="{85F17FF4-23C5-F764-0717-DCAA83C59074}"/>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21" name="Rectangle : carré corné 20">
            <a:extLst>
              <a:ext uri="{FF2B5EF4-FFF2-40B4-BE49-F238E27FC236}">
                <a16:creationId xmlns:a16="http://schemas.microsoft.com/office/drawing/2014/main" id="{DD22A47E-2F0D-7AAC-2ABF-293580992738}"/>
              </a:ext>
            </a:extLst>
          </p:cNvPr>
          <p:cNvSpPr/>
          <p:nvPr/>
        </p:nvSpPr>
        <p:spPr>
          <a:xfrm>
            <a:off x="4980069" y="3735686"/>
            <a:ext cx="2409179" cy="1890032"/>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Lorsque le besoin vient d’une entreprise, la POE est mise en œuvre individuellement </a:t>
            </a:r>
            <a:r>
              <a:rPr lang="fr-FR" sz="1000" b="1" dirty="0">
                <a:solidFill>
                  <a:schemeClr val="tx1"/>
                </a:solidFill>
                <a:latin typeface="Arial" panose="020B0604020202020204" pitchFamily="34" charset="0"/>
                <a:cs typeface="Arial" panose="020B0604020202020204" pitchFamily="34" charset="0"/>
              </a:rPr>
              <a:t>(POE-I)</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Lorsque le besoin vient d’une branche professionnelle, la POE permet à plusieurs personnes de bénéficier de la formation </a:t>
            </a:r>
            <a:r>
              <a:rPr lang="fr-FR" sz="1000" b="1" dirty="0">
                <a:solidFill>
                  <a:schemeClr val="tx1"/>
                </a:solidFill>
                <a:latin typeface="Arial" panose="020B0604020202020204" pitchFamily="34" charset="0"/>
                <a:cs typeface="Arial" panose="020B0604020202020204" pitchFamily="34" charset="0"/>
              </a:rPr>
              <a:t>(POEC) </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Pour la POEC, l’exigence d’un contrat de travail n’est pas obligatoire, au contraire de la POE-I.</a:t>
            </a:r>
          </a:p>
        </p:txBody>
      </p:sp>
      <p:pic>
        <p:nvPicPr>
          <p:cNvPr id="22" name="Graphique 21" descr="Engrenages avec un remplissage uni">
            <a:extLst>
              <a:ext uri="{FF2B5EF4-FFF2-40B4-BE49-F238E27FC236}">
                <a16:creationId xmlns:a16="http://schemas.microsoft.com/office/drawing/2014/main" id="{F19F254C-AB91-9CCB-BF4E-98DBFD3D33C9}"/>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492250" y="7759568"/>
            <a:ext cx="456861" cy="456861"/>
          </a:xfrm>
          <a:prstGeom prst="rect">
            <a:avLst/>
          </a:prstGeom>
        </p:spPr>
      </p:pic>
      <p:sp>
        <p:nvSpPr>
          <p:cNvPr id="23" name="Rectangle : carré corné 22">
            <a:extLst>
              <a:ext uri="{FF2B5EF4-FFF2-40B4-BE49-F238E27FC236}">
                <a16:creationId xmlns:a16="http://schemas.microsoft.com/office/drawing/2014/main" id="{8987F770-A20F-C13D-639B-CA197F87B825}"/>
              </a:ext>
            </a:extLst>
          </p:cNvPr>
          <p:cNvSpPr/>
          <p:nvPr/>
        </p:nvSpPr>
        <p:spPr>
          <a:xfrm>
            <a:off x="4983841" y="5862589"/>
            <a:ext cx="2409179" cy="1554467"/>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600"/>
              </a:spcAft>
            </a:pPr>
            <a:r>
              <a:rPr lang="fr-FR" sz="900" b="1" dirty="0">
                <a:solidFill>
                  <a:schemeClr val="bg1"/>
                </a:solidFill>
                <a:latin typeface="Arial" panose="020B0604020202020204" pitchFamily="34" charset="0"/>
                <a:cs typeface="Arial" panose="020B0604020202020204" pitchFamily="34" charset="0"/>
              </a:rPr>
              <a:t>Les moyens de compensation</a:t>
            </a:r>
          </a:p>
          <a:p>
            <a:pPr marL="171450" indent="-171450" algn="just">
              <a:buFont typeface="Arial" panose="020B0604020202020204" pitchFamily="34" charset="0"/>
              <a:buChar char="•"/>
            </a:pPr>
            <a:r>
              <a:rPr lang="fr-FR" sz="900" dirty="0">
                <a:solidFill>
                  <a:schemeClr val="bg1"/>
                </a:solidFill>
                <a:latin typeface="+mj-lt"/>
              </a:rPr>
              <a:t>Les OF disposent d’un </a:t>
            </a:r>
            <a:r>
              <a:rPr lang="fr-FR" sz="900" b="1" dirty="0">
                <a:solidFill>
                  <a:schemeClr val="bg1"/>
                </a:solidFill>
                <a:latin typeface="+mj-lt"/>
              </a:rPr>
              <a:t>référent handicap, </a:t>
            </a:r>
            <a:r>
              <a:rPr lang="fr-FR" sz="900" dirty="0">
                <a:solidFill>
                  <a:schemeClr val="bg1"/>
                </a:solidFill>
                <a:latin typeface="+mj-lt"/>
              </a:rPr>
              <a:t>les </a:t>
            </a:r>
            <a:r>
              <a:rPr lang="fr-FR" sz="900" b="1" dirty="0">
                <a:solidFill>
                  <a:schemeClr val="bg1"/>
                </a:solidFill>
                <a:latin typeface="+mj-lt"/>
              </a:rPr>
              <a:t>entreprises</a:t>
            </a:r>
            <a:r>
              <a:rPr lang="fr-FR" sz="900" dirty="0">
                <a:solidFill>
                  <a:schemeClr val="bg1"/>
                </a:solidFill>
                <a:latin typeface="+mj-lt"/>
              </a:rPr>
              <a:t> parfois aussi </a:t>
            </a:r>
          </a:p>
          <a:p>
            <a:pPr marL="171450" indent="-171450" algn="just">
              <a:buFont typeface="Arial" panose="020B0604020202020204" pitchFamily="34" charset="0"/>
              <a:buChar char="•"/>
            </a:pPr>
            <a:r>
              <a:rPr lang="fr-FR" sz="900" dirty="0">
                <a:solidFill>
                  <a:schemeClr val="bg1"/>
                </a:solidFill>
                <a:latin typeface="+mj-lt"/>
                <a:cs typeface="Arial" panose="020B0604020202020204" pitchFamily="34" charset="0"/>
              </a:rPr>
              <a:t>Aides de l’Agefiph mobilisables :</a:t>
            </a:r>
          </a:p>
          <a:p>
            <a:pPr marL="450850" lvl="1" indent="-171450" algn="just">
              <a:buFont typeface="Arial" panose="020B0604020202020204" pitchFamily="34" charset="0"/>
              <a:buChar char="•"/>
            </a:pPr>
            <a:r>
              <a:rPr lang="fr-FR" sz="900" dirty="0">
                <a:solidFill>
                  <a:schemeClr val="bg1"/>
                </a:solidFill>
                <a:latin typeface="+mj-lt"/>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Aide à l’adaptation des situations de formation</a:t>
            </a:r>
            <a:endParaRPr lang="fr-FR" sz="900" dirty="0">
              <a:solidFill>
                <a:schemeClr val="bg1"/>
              </a:solidFill>
              <a:latin typeface="+mj-lt"/>
              <a:cs typeface="Arial" panose="020B0604020202020204" pitchFamily="34" charset="0"/>
            </a:endParaRPr>
          </a:p>
          <a:p>
            <a:pPr marL="450850" lvl="1" indent="-171450" algn="just">
              <a:buFont typeface="Arial" panose="020B0604020202020204" pitchFamily="34" charset="0"/>
              <a:buChar char="•"/>
            </a:pPr>
            <a:r>
              <a:rPr lang="fr-FR" sz="900" dirty="0">
                <a:solidFill>
                  <a:schemeClr val="bg1"/>
                </a:solidFill>
                <a:latin typeface="+mj-lt"/>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Autres aides (pour l’employeur ou pour le bénéficiaire)</a:t>
            </a:r>
            <a:endParaRPr lang="fr-FR" sz="900" dirty="0">
              <a:solidFill>
                <a:schemeClr val="bg1"/>
              </a:solidFill>
              <a:latin typeface="+mj-lt"/>
              <a:cs typeface="Arial" panose="020B0604020202020204" pitchFamily="34" charset="0"/>
            </a:endParaRPr>
          </a:p>
          <a:p>
            <a:pPr indent="-177800" algn="just">
              <a:buFont typeface="Arial" panose="020B0604020202020204" pitchFamily="34" charset="0"/>
              <a:buChar char="•"/>
            </a:pPr>
            <a:r>
              <a:rPr lang="fr-FR" sz="900" dirty="0">
                <a:solidFill>
                  <a:schemeClr val="bg1"/>
                </a:solidFill>
                <a:latin typeface="+mj-lt"/>
                <a:cs typeface="Arial" panose="020B0604020202020204" pitchFamily="34" charset="0"/>
                <a:hlinkClick r:id="rId19" action="ppaction://hlinksldjump">
                  <a:extLst>
                    <a:ext uri="{A12FA001-AC4F-418D-AE19-62706E023703}">
                      <ahyp:hlinkClr xmlns:ahyp="http://schemas.microsoft.com/office/drawing/2018/hyperlinkcolor" val="tx"/>
                    </a:ext>
                  </a:extLst>
                </a:hlinkClick>
              </a:rPr>
              <a:t>DEA</a:t>
            </a:r>
            <a:endParaRPr lang="fr-FR" sz="900" dirty="0">
              <a:solidFill>
                <a:schemeClr val="bg1"/>
              </a:solidFill>
              <a:latin typeface="+mj-lt"/>
              <a:cs typeface="Arial" panose="020B0604020202020204" pitchFamily="34" charset="0"/>
            </a:endParaRPr>
          </a:p>
          <a:p>
            <a:pPr indent="-177800" algn="just">
              <a:buFont typeface="Arial" panose="020B0604020202020204" pitchFamily="34" charset="0"/>
              <a:buChar char="•"/>
            </a:pPr>
            <a:r>
              <a:rPr lang="fr-FR" sz="900" dirty="0">
                <a:solidFill>
                  <a:schemeClr val="bg1"/>
                </a:solidFill>
                <a:latin typeface="+mj-lt"/>
                <a:cs typeface="Arial" panose="020B0604020202020204" pitchFamily="34" charset="0"/>
                <a:hlinkClick r:id="rId20" action="ppaction://hlinksldjump">
                  <a:extLst>
                    <a:ext uri="{A12FA001-AC4F-418D-AE19-62706E023703}">
                      <ahyp:hlinkClr xmlns:ahyp="http://schemas.microsoft.com/office/drawing/2018/hyperlinkcolor" val="tx"/>
                    </a:ext>
                  </a:extLst>
                </a:hlinkClick>
              </a:rPr>
              <a:t>Appui spécifique </a:t>
            </a:r>
            <a:r>
              <a:rPr lang="fr-FR" sz="900" dirty="0">
                <a:solidFill>
                  <a:schemeClr val="bg1"/>
                </a:solidFill>
                <a:latin typeface="+mj-lt"/>
                <a:cs typeface="Arial" panose="020B0604020202020204" pitchFamily="34" charset="0"/>
              </a:rPr>
              <a:t>/ </a:t>
            </a:r>
            <a:r>
              <a:rPr lang="fr-FR" sz="900" dirty="0">
                <a:solidFill>
                  <a:schemeClr val="bg1"/>
                </a:solidFill>
                <a:latin typeface="+mj-lt"/>
                <a:cs typeface="Arial" panose="020B0604020202020204" pitchFamily="34" charset="0"/>
                <a:hlinkClick r:id="rId21" action="ppaction://hlinksldjump">
                  <a:extLst>
                    <a:ext uri="{A12FA001-AC4F-418D-AE19-62706E023703}">
                      <ahyp:hlinkClr xmlns:ahyp="http://schemas.microsoft.com/office/drawing/2018/hyperlinkcolor" val="tx"/>
                    </a:ext>
                  </a:extLst>
                </a:hlinkClick>
              </a:rPr>
              <a:t>PECF</a:t>
            </a:r>
            <a:endParaRPr lang="fr-FR" sz="900" dirty="0">
              <a:solidFill>
                <a:schemeClr val="bg1"/>
              </a:solidFill>
              <a:latin typeface="+mj-lt"/>
              <a:cs typeface="Arial" panose="020B0604020202020204" pitchFamily="34" charset="0"/>
            </a:endParaRPr>
          </a:p>
        </p:txBody>
      </p:sp>
      <p:cxnSp>
        <p:nvCxnSpPr>
          <p:cNvPr id="139" name="Connecteur droit 138">
            <a:extLst>
              <a:ext uri="{FF2B5EF4-FFF2-40B4-BE49-F238E27FC236}">
                <a16:creationId xmlns:a16="http://schemas.microsoft.com/office/drawing/2014/main" id="{774EEDEB-CD51-F7AD-6408-51B1E6722B11}"/>
              </a:ext>
            </a:extLst>
          </p:cNvPr>
          <p:cNvCxnSpPr>
            <a:cxnSpLocks/>
          </p:cNvCxnSpPr>
          <p:nvPr/>
        </p:nvCxnSpPr>
        <p:spPr>
          <a:xfrm>
            <a:off x="4796162" y="7513929"/>
            <a:ext cx="0" cy="2998172"/>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19" name="ZoneTexte 18">
            <a:hlinkClick r:id="rId22" action="ppaction://hlinksldjump"/>
            <a:extLst>
              <a:ext uri="{FF2B5EF4-FFF2-40B4-BE49-F238E27FC236}">
                <a16:creationId xmlns:a16="http://schemas.microsoft.com/office/drawing/2014/main" id="{A8E721AF-94F2-3411-E49F-BB8235F77070}"/>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2" action="ppaction://hlinksldjump"/>
              </a:rPr>
              <a:t>ff</a:t>
            </a:r>
            <a:endParaRPr lang="fr-FR" sz="200" dirty="0">
              <a:solidFill>
                <a:schemeClr val="bg1"/>
              </a:solidFill>
            </a:endParaRPr>
          </a:p>
        </p:txBody>
      </p:sp>
    </p:spTree>
    <p:extLst>
      <p:ext uri="{BB962C8B-B14F-4D97-AF65-F5344CB8AC3E}">
        <p14:creationId xmlns:p14="http://schemas.microsoft.com/office/powerpoint/2010/main" val="176956396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E3C0B1-B89F-FF49-39A2-1F08F8CB272D}"/>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EB12EB57-C2FF-61C8-0166-8822B9A427BD}"/>
              </a:ext>
            </a:extLst>
          </p:cNvPr>
          <p:cNvSpPr/>
          <p:nvPr/>
        </p:nvSpPr>
        <p:spPr>
          <a:xfrm>
            <a:off x="-13834" y="3776296"/>
            <a:ext cx="7569118" cy="6956430"/>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3" name="Rectangle : coins arrondis 2">
            <a:extLst>
              <a:ext uri="{FF2B5EF4-FFF2-40B4-BE49-F238E27FC236}">
                <a16:creationId xmlns:a16="http://schemas.microsoft.com/office/drawing/2014/main" id="{7899DAFF-05CD-5F75-AD27-813BDECA5FD4}"/>
              </a:ext>
            </a:extLst>
          </p:cNvPr>
          <p:cNvSpPr/>
          <p:nvPr/>
        </p:nvSpPr>
        <p:spPr>
          <a:xfrm>
            <a:off x="178760" y="9957937"/>
            <a:ext cx="4388922" cy="54685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A l’issue de la formation, un bilan de fin de formation est effectué par l’organisme de formation et transmis à France Travail. Une attestation de stage, de compétences et la certification obtenue (le cas échéant) sont également transmis.</a:t>
            </a:r>
          </a:p>
        </p:txBody>
      </p:sp>
      <p:sp>
        <p:nvSpPr>
          <p:cNvPr id="2" name="Rectangle 1">
            <a:extLst>
              <a:ext uri="{FF2B5EF4-FFF2-40B4-BE49-F238E27FC236}">
                <a16:creationId xmlns:a16="http://schemas.microsoft.com/office/drawing/2014/main" id="{96D21E07-6931-698F-B878-06B745C7C2CB}"/>
              </a:ext>
            </a:extLst>
          </p:cNvPr>
          <p:cNvSpPr/>
          <p:nvPr/>
        </p:nvSpPr>
        <p:spPr>
          <a:xfrm>
            <a:off x="-1018" y="-14250"/>
            <a:ext cx="7550894" cy="755439"/>
          </a:xfrm>
          <a:prstGeom prst="rect">
            <a:avLst/>
          </a:prstGeom>
          <a:solidFill>
            <a:srgbClr val="17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400" b="1" dirty="0">
                <a:latin typeface="Arial" panose="020B0604020202020204" pitchFamily="34" charset="0"/>
                <a:cs typeface="Arial" panose="020B0604020202020204" pitchFamily="34" charset="0"/>
              </a:rPr>
              <a:t>AFC (Action de Formation Conventionnée)</a:t>
            </a:r>
          </a:p>
        </p:txBody>
      </p:sp>
      <p:grpSp>
        <p:nvGrpSpPr>
          <p:cNvPr id="18" name="Groupe 17">
            <a:extLst>
              <a:ext uri="{FF2B5EF4-FFF2-40B4-BE49-F238E27FC236}">
                <a16:creationId xmlns:a16="http://schemas.microsoft.com/office/drawing/2014/main" id="{77B3C341-5D3D-5C42-659F-6F5992E0833C}"/>
              </a:ext>
            </a:extLst>
          </p:cNvPr>
          <p:cNvGrpSpPr/>
          <p:nvPr/>
        </p:nvGrpSpPr>
        <p:grpSpPr>
          <a:xfrm>
            <a:off x="4626709" y="1749711"/>
            <a:ext cx="2659124" cy="342899"/>
            <a:chOff x="4246865" y="1092800"/>
            <a:chExt cx="3300439" cy="343154"/>
          </a:xfrm>
        </p:grpSpPr>
        <p:sp>
          <p:nvSpPr>
            <p:cNvPr id="105" name="Rectangle : coins arrondis 104">
              <a:extLst>
                <a:ext uri="{FF2B5EF4-FFF2-40B4-BE49-F238E27FC236}">
                  <a16:creationId xmlns:a16="http://schemas.microsoft.com/office/drawing/2014/main" id="{07BA038D-30B2-69AC-3A1E-6945B5A48ED3}"/>
                </a:ext>
              </a:extLst>
            </p:cNvPr>
            <p:cNvSpPr/>
            <p:nvPr/>
          </p:nvSpPr>
          <p:spPr>
            <a:xfrm>
              <a:off x="4246865" y="1092800"/>
              <a:ext cx="3300439"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A09A95FF-FF16-9382-48EC-C0AB88AE7EA4}"/>
                </a:ext>
              </a:extLst>
            </p:cNvPr>
            <p:cNvSpPr txBox="1"/>
            <p:nvPr/>
          </p:nvSpPr>
          <p:spPr>
            <a:xfrm>
              <a:off x="4394681" y="1154805"/>
              <a:ext cx="2855276" cy="252249"/>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8" name="Rectangle : coins arrondis 7">
            <a:extLst>
              <a:ext uri="{FF2B5EF4-FFF2-40B4-BE49-F238E27FC236}">
                <a16:creationId xmlns:a16="http://schemas.microsoft.com/office/drawing/2014/main" id="{BEE8287E-3D16-7D19-3310-AC6315005BDD}"/>
              </a:ext>
            </a:extLst>
          </p:cNvPr>
          <p:cNvSpPr/>
          <p:nvPr/>
        </p:nvSpPr>
        <p:spPr>
          <a:xfrm>
            <a:off x="201962" y="3882234"/>
            <a:ext cx="4300022" cy="3114723"/>
          </a:xfrm>
          <a:prstGeom prst="roundRect">
            <a:avLst>
              <a:gd name="adj" fmla="val 1004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endParaRPr lang="fr-FR" sz="999" b="1" dirty="0">
              <a:solidFill>
                <a:srgbClr val="00939D"/>
              </a:solidFill>
              <a:latin typeface="Arial" panose="020B0604020202020204" pitchFamily="34" charset="0"/>
              <a:cs typeface="Arial" panose="020B0604020202020204" pitchFamily="34" charset="0"/>
            </a:endParaRP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Ces </a:t>
            </a:r>
            <a:r>
              <a:rPr lang="fr-FR" sz="999" b="1" dirty="0">
                <a:solidFill>
                  <a:srgbClr val="00939D"/>
                </a:solidFill>
                <a:latin typeface="Arial" panose="020B0604020202020204" pitchFamily="34" charset="0"/>
                <a:cs typeface="Arial" panose="020B0604020202020204" pitchFamily="34" charset="0"/>
              </a:rPr>
              <a:t>actions de formation </a:t>
            </a:r>
            <a:r>
              <a:rPr lang="fr-FR" sz="999" dirty="0">
                <a:solidFill>
                  <a:srgbClr val="00939D"/>
                </a:solidFill>
                <a:latin typeface="Arial" panose="020B0604020202020204" pitchFamily="34" charset="0"/>
                <a:cs typeface="Arial" panose="020B0604020202020204" pitchFamily="34" charset="0"/>
              </a:rPr>
              <a:t>peuvent être certifiantes, qualifiantes, </a:t>
            </a:r>
            <a:r>
              <a:rPr lang="fr-FR" sz="999" dirty="0" err="1">
                <a:solidFill>
                  <a:srgbClr val="00939D"/>
                </a:solidFill>
                <a:latin typeface="Arial" panose="020B0604020202020204" pitchFamily="34" charset="0"/>
                <a:cs typeface="Arial" panose="020B0604020202020204" pitchFamily="34" charset="0"/>
              </a:rPr>
              <a:t>pré-qualifiantes</a:t>
            </a:r>
            <a:r>
              <a:rPr lang="fr-FR" sz="999" dirty="0">
                <a:solidFill>
                  <a:srgbClr val="00939D"/>
                </a:solidFill>
                <a:latin typeface="Arial" panose="020B0604020202020204" pitchFamily="34" charset="0"/>
                <a:cs typeface="Arial" panose="020B0604020202020204" pitchFamily="34" charset="0"/>
              </a:rPr>
              <a:t>, professionnalisantes, ou de remise à niveau</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Elles couvrent des domaines variés et permettent de se former dans des domaines porteurs d’emploi ou bien de réaliser une remise à niveau en compétences transverses ;</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Les domaines de formation sont très variés, à titre d’exemple : métiers du bâtiment, du commerce, de l’éducation et du soin, métiers de bouche, de la logistique ou encore du numérique.</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L’offre de formation dépend du besoin de recrutement de chaque région.</a:t>
            </a:r>
          </a:p>
          <a:p>
            <a:pPr algn="just">
              <a:spcBef>
                <a:spcPts val="300"/>
              </a:spcBef>
            </a:pPr>
            <a:endParaRPr lang="fr-FR" sz="999" dirty="0">
              <a:solidFill>
                <a:srgbClr val="00939D"/>
              </a:solidFill>
              <a:latin typeface="Arial" panose="020B0604020202020204" pitchFamily="34" charset="0"/>
              <a:cs typeface="Arial" panose="020B0604020202020204" pitchFamily="34" charset="0"/>
            </a:endParaRPr>
          </a:p>
          <a:p>
            <a:pPr algn="just" defTabSz="456880">
              <a:spcBef>
                <a:spcPts val="300"/>
              </a:spcBef>
              <a:defRPr/>
            </a:pPr>
            <a:r>
              <a:rPr lang="fr-FR" sz="999" b="1" dirty="0">
                <a:solidFill>
                  <a:srgbClr val="00939D"/>
                </a:solidFill>
                <a:latin typeface="Arial" panose="020B0604020202020204" pitchFamily="34" charset="0"/>
                <a:cs typeface="Arial" panose="020B0604020202020204" pitchFamily="34" charset="0"/>
              </a:rPr>
              <a:t>La valeur-ajoutée</a:t>
            </a:r>
          </a:p>
          <a:p>
            <a:pPr marL="171450" indent="-171450" algn="just" defTabSz="456880">
              <a:spcBef>
                <a:spcPts val="300"/>
              </a:spcBef>
              <a:buFont typeface="Wingdings" panose="05000000000000000000" pitchFamily="2" charset="2"/>
              <a:buChar char="q"/>
              <a:defRPr/>
            </a:pPr>
            <a:r>
              <a:rPr lang="fr-FR" sz="999" b="1" dirty="0">
                <a:solidFill>
                  <a:srgbClr val="00939D"/>
                </a:solidFill>
                <a:latin typeface="Arial" panose="020B0604020202020204" pitchFamily="34" charset="0"/>
                <a:cs typeface="Arial" panose="020B0604020202020204" pitchFamily="34" charset="0"/>
              </a:rPr>
              <a:t>Pour le bénéficiaire, </a:t>
            </a:r>
            <a:r>
              <a:rPr lang="fr-FR" sz="999" dirty="0">
                <a:solidFill>
                  <a:srgbClr val="00939D"/>
                </a:solidFill>
                <a:latin typeface="Arial" panose="020B0604020202020204" pitchFamily="34" charset="0"/>
                <a:cs typeface="Arial" panose="020B0604020202020204" pitchFamily="34" charset="0"/>
              </a:rPr>
              <a:t>l’AFC permet de développer ses compétences et d’obtenir une nouvelle qualification, voire certification, valorisable directement sur le marché du travail.</a:t>
            </a:r>
          </a:p>
        </p:txBody>
      </p:sp>
      <p:sp>
        <p:nvSpPr>
          <p:cNvPr id="10" name="Rectangle : coins arrondis 9">
            <a:extLst>
              <a:ext uri="{FF2B5EF4-FFF2-40B4-BE49-F238E27FC236}">
                <a16:creationId xmlns:a16="http://schemas.microsoft.com/office/drawing/2014/main" id="{BEBA2029-88E9-0772-F6A4-4BDB4D9E2FF0}"/>
              </a:ext>
            </a:extLst>
          </p:cNvPr>
          <p:cNvSpPr/>
          <p:nvPr/>
        </p:nvSpPr>
        <p:spPr>
          <a:xfrm>
            <a:off x="1403423" y="7487773"/>
            <a:ext cx="3154864" cy="405813"/>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a:solidFill>
                  <a:srgbClr val="00939D"/>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42BA9E02-861F-2619-DF96-F83955222CA4}"/>
              </a:ext>
            </a:extLst>
          </p:cNvPr>
          <p:cNvSpPr/>
          <p:nvPr/>
        </p:nvSpPr>
        <p:spPr>
          <a:xfrm>
            <a:off x="165636" y="8131041"/>
            <a:ext cx="4388922" cy="585197"/>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Identification du besoin du DE, validation avec le conseiller CEP et inscription du besoin dans le contrat d’engagement dynamique par le conseiller du service public de l’emploi / RPE. Prise de contact avec l’OF pour un entretien de positionnement</a:t>
            </a:r>
          </a:p>
        </p:txBody>
      </p:sp>
      <p:sp>
        <p:nvSpPr>
          <p:cNvPr id="12" name="Rectangle : coins arrondis 11">
            <a:extLst>
              <a:ext uri="{FF2B5EF4-FFF2-40B4-BE49-F238E27FC236}">
                <a16:creationId xmlns:a16="http://schemas.microsoft.com/office/drawing/2014/main" id="{E0A0DBB6-6CCE-77AB-ED14-D68C78178C89}"/>
              </a:ext>
            </a:extLst>
          </p:cNvPr>
          <p:cNvSpPr/>
          <p:nvPr/>
        </p:nvSpPr>
        <p:spPr>
          <a:xfrm>
            <a:off x="165635" y="8796647"/>
            <a:ext cx="4388919"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Co-construction d’un </a:t>
            </a:r>
            <a:r>
              <a:rPr lang="fr-FR" sz="899" b="1" dirty="0">
                <a:solidFill>
                  <a:srgbClr val="00939D"/>
                </a:solidFill>
                <a:latin typeface="Arial" panose="020B0604020202020204" pitchFamily="34" charset="0"/>
                <a:cs typeface="Arial" panose="020B0604020202020204" pitchFamily="34" charset="0"/>
              </a:rPr>
              <a:t>plan individualisé de formation (PIF) </a:t>
            </a:r>
            <a:r>
              <a:rPr lang="fr-FR" sz="899" dirty="0">
                <a:solidFill>
                  <a:srgbClr val="00939D"/>
                </a:solidFill>
                <a:latin typeface="Arial" panose="020B0604020202020204" pitchFamily="34" charset="0"/>
                <a:cs typeface="Arial" panose="020B0604020202020204" pitchFamily="34" charset="0"/>
              </a:rPr>
              <a:t>entre l’organisme de formation et le bénéficiaire </a:t>
            </a:r>
            <a:r>
              <a:rPr lang="fr-FR" sz="899" i="1" dirty="0">
                <a:solidFill>
                  <a:srgbClr val="00939D"/>
                </a:solidFill>
                <a:latin typeface="Arial" panose="020B0604020202020204" pitchFamily="34" charset="0"/>
                <a:cs typeface="Arial" panose="020B0604020202020204" pitchFamily="34" charset="0"/>
              </a:rPr>
              <a:t>(le plus souvent, formation professionnelle socle et périodes en situation professionnelle)</a:t>
            </a:r>
            <a:endParaRPr lang="fr-FR" sz="899" b="1" i="1" dirty="0">
              <a:solidFill>
                <a:srgbClr val="00939D"/>
              </a:solidFill>
              <a:latin typeface="Arial" panose="020B0604020202020204" pitchFamily="34" charset="0"/>
              <a:cs typeface="Arial" panose="020B0604020202020204" pitchFamily="34" charset="0"/>
            </a:endParaRPr>
          </a:p>
        </p:txBody>
      </p:sp>
      <p:sp>
        <p:nvSpPr>
          <p:cNvPr id="13" name="Rectangle : coins arrondis 12">
            <a:extLst>
              <a:ext uri="{FF2B5EF4-FFF2-40B4-BE49-F238E27FC236}">
                <a16:creationId xmlns:a16="http://schemas.microsoft.com/office/drawing/2014/main" id="{D5BB2B10-2017-48C5-D1FF-F7D547A37390}"/>
              </a:ext>
            </a:extLst>
          </p:cNvPr>
          <p:cNvSpPr/>
          <p:nvPr/>
        </p:nvSpPr>
        <p:spPr>
          <a:xfrm>
            <a:off x="165636" y="9377552"/>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Entrée en formation et passage au statut de bénéficiaire de la formation professionnelle</a:t>
            </a:r>
            <a:endParaRPr lang="fr-FR" sz="899" b="1" i="1" dirty="0">
              <a:solidFill>
                <a:srgbClr val="00939D"/>
              </a:solidFill>
              <a:latin typeface="Arial" panose="020B0604020202020204" pitchFamily="34" charset="0"/>
              <a:cs typeface="Arial" panose="020B0604020202020204" pitchFamily="34" charset="0"/>
            </a:endParaRPr>
          </a:p>
        </p:txBody>
      </p:sp>
      <p:sp>
        <p:nvSpPr>
          <p:cNvPr id="25" name="Espace réservé du texte 2">
            <a:extLst>
              <a:ext uri="{FF2B5EF4-FFF2-40B4-BE49-F238E27FC236}">
                <a16:creationId xmlns:a16="http://schemas.microsoft.com/office/drawing/2014/main" id="{1CF56D0C-7A09-EACF-4CF0-4A86732B6A56}"/>
              </a:ext>
            </a:extLst>
          </p:cNvPr>
          <p:cNvSpPr txBox="1">
            <a:spLocks/>
          </p:cNvSpPr>
          <p:nvPr/>
        </p:nvSpPr>
        <p:spPr>
          <a:xfrm>
            <a:off x="4626709" y="2106737"/>
            <a:ext cx="2659123" cy="1131430"/>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450" indent="-171450" algn="just">
              <a:buFont typeface="Arial" panose="020B0604020202020204" pitchFamily="34" charset="0"/>
              <a:buChar char="•"/>
            </a:pPr>
            <a:r>
              <a:rPr lang="fr-FR" dirty="0">
                <a:latin typeface="Arial" panose="020B0604020202020204" pitchFamily="34" charset="0"/>
                <a:ea typeface="Dotum" panose="020B0600000101010101" pitchFamily="34" charset="-127"/>
                <a:cs typeface="Arial" panose="020B0604020202020204" pitchFamily="34" charset="0"/>
              </a:rPr>
              <a:t>Acquérir les compétences attendues sur le marché du travail ;</a:t>
            </a:r>
          </a:p>
          <a:p>
            <a:pPr marL="171450" indent="-171450" algn="just">
              <a:buFont typeface="Arial" panose="020B0604020202020204" pitchFamily="34" charset="0"/>
              <a:buChar char="•"/>
            </a:pPr>
            <a:r>
              <a:rPr lang="fr-FR" dirty="0">
                <a:latin typeface="Arial" panose="020B0604020202020204" pitchFamily="34" charset="0"/>
                <a:ea typeface="Dotum" panose="020B0600000101010101" pitchFamily="34" charset="-127"/>
                <a:cs typeface="Arial" panose="020B0604020202020204" pitchFamily="34" charset="0"/>
              </a:rPr>
              <a:t>Faciliter un retour à l’emploi rapide et durable</a:t>
            </a:r>
          </a:p>
        </p:txBody>
      </p:sp>
      <p:sp>
        <p:nvSpPr>
          <p:cNvPr id="26" name="Rectangle 25">
            <a:extLst>
              <a:ext uri="{FF2B5EF4-FFF2-40B4-BE49-F238E27FC236}">
                <a16:creationId xmlns:a16="http://schemas.microsoft.com/office/drawing/2014/main" id="{89F9280F-D1B6-0113-6308-EEC899135893}"/>
              </a:ext>
            </a:extLst>
          </p:cNvPr>
          <p:cNvSpPr/>
          <p:nvPr/>
        </p:nvSpPr>
        <p:spPr>
          <a:xfrm>
            <a:off x="4967959" y="7834303"/>
            <a:ext cx="2480652" cy="268372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tx2"/>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N’hésitez pas à vous rapprocher de </a:t>
            </a:r>
            <a:r>
              <a:rPr lang="fr-FR" sz="1050" dirty="0">
                <a:solidFill>
                  <a:schemeClr val="tx2"/>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votre interlocuteur France Travail</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Cap Emploi </a:t>
            </a:r>
            <a:r>
              <a:rPr lang="fr-FR" sz="1050" dirty="0">
                <a:solidFill>
                  <a:schemeClr val="tx2"/>
                </a:solidFill>
                <a:latin typeface="+mj-lt"/>
                <a:cs typeface="Arial" panose="020B0604020202020204" pitchFamily="34" charset="0"/>
              </a:rPr>
              <a:t>ou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Mission Locale</a:t>
            </a:r>
            <a:endParaRPr lang="fr-FR" sz="1050" b="1" dirty="0">
              <a:solidFill>
                <a:schemeClr val="tx2"/>
              </a:solidFill>
              <a:latin typeface="+mj-lt"/>
              <a:cs typeface="Arial" panose="020B0604020202020204" pitchFamily="34" charset="0"/>
            </a:endParaRPr>
          </a:p>
          <a:p>
            <a:pPr algn="just"/>
            <a:endParaRPr lang="fr-FR" sz="1050" b="1"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Ressources documentaires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Page d’information sur la l’AFC à retrouver sur le site de France Travail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ici</a:t>
            </a:r>
            <a:endParaRPr lang="fr-FR" sz="1050" b="1"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Et sur le site du C2RP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Plus d’informations sur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la modalité FOAD ici</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endParaRPr lang="fr-FR" sz="1050"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Outil :</a:t>
            </a:r>
          </a:p>
          <a:p>
            <a:pPr marL="171450" indent="-171450" algn="just">
              <a:spcAft>
                <a:spcPts val="600"/>
              </a:spcAft>
              <a:buFont typeface="Wingdings" panose="05000000000000000000" pitchFamily="2" charset="2"/>
              <a:buChar char="§"/>
            </a:pPr>
            <a:r>
              <a:rPr lang="fr-FR" sz="1050" dirty="0">
                <a:solidFill>
                  <a:schemeClr val="tx2"/>
                </a:solidFill>
                <a:latin typeface="+mj-lt"/>
                <a:cs typeface="Arial" panose="020B0604020202020204" pitchFamily="34" charset="0"/>
              </a:rPr>
              <a:t>Trouvez l’AFC qui vous correspond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sur le site de France Travail </a:t>
            </a:r>
            <a:endParaRPr lang="fr-FR" sz="1050"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922A3B94-3087-FB4E-0B56-702D65A76E9D}"/>
              </a:ext>
            </a:extLst>
          </p:cNvPr>
          <p:cNvGraphicFramePr>
            <a:graphicFrameLocks noGrp="1"/>
          </p:cNvGraphicFramePr>
          <p:nvPr>
            <p:extLst>
              <p:ext uri="{D42A27DB-BD31-4B8C-83A1-F6EECF244321}">
                <p14:modId xmlns:p14="http://schemas.microsoft.com/office/powerpoint/2010/main" val="3651453955"/>
              </p:ext>
            </p:extLst>
          </p:nvPr>
        </p:nvGraphicFramePr>
        <p:xfrm>
          <a:off x="181062" y="1490165"/>
          <a:ext cx="4276584" cy="2224700"/>
        </p:xfrm>
        <a:graphic>
          <a:graphicData uri="http://schemas.openxmlformats.org/drawingml/2006/table">
            <a:tbl>
              <a:tblPr bandRow="1">
                <a:tableStyleId>{5C22544A-7EE6-4342-B048-85BDC9FD1C3A}</a:tableStyleId>
              </a:tblPr>
              <a:tblGrid>
                <a:gridCol w="1119449">
                  <a:extLst>
                    <a:ext uri="{9D8B030D-6E8A-4147-A177-3AD203B41FA5}">
                      <a16:colId xmlns:a16="http://schemas.microsoft.com/office/drawing/2014/main" val="1108349635"/>
                    </a:ext>
                  </a:extLst>
                </a:gridCol>
                <a:gridCol w="3157135">
                  <a:extLst>
                    <a:ext uri="{9D8B030D-6E8A-4147-A177-3AD203B41FA5}">
                      <a16:colId xmlns:a16="http://schemas.microsoft.com/office/drawing/2014/main" val="1870975173"/>
                    </a:ext>
                  </a:extLst>
                </a:gridCol>
              </a:tblGrid>
              <a:tr h="240951">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4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0">
                <a:tc>
                  <a:txBody>
                    <a:bodyPr/>
                    <a:lstStyle/>
                    <a:p>
                      <a:pPr marL="0" algn="ctr" defTabSz="755660" rtl="0" eaLnBrk="1" latinLnBrk="0" hangingPunct="1"/>
                      <a:r>
                        <a:rPr lang="fr-FR" sz="1000" kern="120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Formations achetées par </a:t>
                      </a:r>
                      <a:r>
                        <a:rPr lang="fr-FR" sz="1000" b="1" kern="1200" dirty="0">
                          <a:solidFill>
                            <a:srgbClr val="00939D"/>
                          </a:solidFill>
                          <a:latin typeface="Arial" panose="020B0604020202020204" pitchFamily="34" charset="0"/>
                          <a:ea typeface="+mn-ea"/>
                          <a:cs typeface="Arial" panose="020B0604020202020204" pitchFamily="34" charset="0"/>
                        </a:rPr>
                        <a:t>France Travail, </a:t>
                      </a:r>
                      <a:r>
                        <a:rPr lang="fr-FR" sz="1000" kern="1200" dirty="0">
                          <a:solidFill>
                            <a:srgbClr val="00939D"/>
                          </a:solidFill>
                          <a:latin typeface="Arial" panose="020B0604020202020204" pitchFamily="34" charset="0"/>
                          <a:ea typeface="+mn-ea"/>
                          <a:cs typeface="Arial" panose="020B0604020202020204" pitchFamily="34" charset="0"/>
                        </a:rPr>
                        <a:t>sans reste à charge pour le Demandeur d’Emploi</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0">
                <a:tc>
                  <a:txBody>
                    <a:bodyPr/>
                    <a:lstStyle/>
                    <a:p>
                      <a:pPr marL="0" algn="ctr" defTabSz="755660" rtl="0" eaLnBrk="1" latinLnBrk="0" hangingPunct="1"/>
                      <a:r>
                        <a:rPr lang="fr-FR" sz="1000" kern="120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Demandeurs d’emploi (DE) inscrits à France Travail, publics prioritaires visés par le plan d’investissement dans les compétences (PIC), bénéficiaires du </a:t>
                      </a:r>
                      <a:r>
                        <a:rPr lang="fr-FR" sz="1000" kern="1200" dirty="0">
                          <a:solidFill>
                            <a:schemeClr val="bg1"/>
                          </a:solidFill>
                          <a:latin typeface="Arial" panose="020B0604020202020204" pitchFamily="34" charset="0"/>
                          <a:ea typeface="+mn-ea"/>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contrat de sécurisation professionnelle (CSP)</a:t>
                      </a:r>
                      <a:endParaRPr lang="fr-FR" sz="1000" kern="1200" dirty="0">
                        <a:solidFill>
                          <a:schemeClr val="bg1"/>
                        </a:solidFill>
                        <a:latin typeface="Arial" panose="020B0604020202020204" pitchFamily="34" charset="0"/>
                        <a:ea typeface="+mn-ea"/>
                        <a:cs typeface="Arial" panose="020B0604020202020204" pitchFamily="34" charset="0"/>
                      </a:endParaRPr>
                    </a:p>
                  </a:txBody>
                  <a:tcPr marL="91372" marR="91372" marT="45686" marB="45686" anchor="ctr">
                    <a:solidFill>
                      <a:srgbClr val="00939D"/>
                    </a:solidFill>
                  </a:tcPr>
                </a:tc>
                <a:extLst>
                  <a:ext uri="{0D108BD9-81ED-4DB2-BD59-A6C34878D82A}">
                    <a16:rowId xmlns:a16="http://schemas.microsoft.com/office/drawing/2014/main" val="2284960890"/>
                  </a:ext>
                </a:extLst>
              </a:tr>
              <a:tr h="0">
                <a:tc>
                  <a:txBody>
                    <a:bodyPr/>
                    <a:lstStyle/>
                    <a:p>
                      <a:pPr marL="0" algn="ctr" defTabSz="755660" rtl="0" eaLnBrk="1" latinLnBrk="0" hangingPunct="1"/>
                      <a:r>
                        <a:rPr lang="fr-FR" sz="1000" kern="1200">
                          <a:solidFill>
                            <a:srgbClr val="00939D"/>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Organismes de formation retenus par France Travail</a:t>
                      </a: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r h="177611">
                <a:tc>
                  <a:txBody>
                    <a:bodyPr/>
                    <a:lstStyle/>
                    <a:p>
                      <a:pPr marL="0" algn="ctr" defTabSz="755660" rtl="0" eaLnBrk="1" latinLnBrk="0" hangingPunct="1"/>
                      <a:r>
                        <a:rPr lang="fr-FR" sz="1000" kern="1200">
                          <a:solidFill>
                            <a:schemeClr val="bg1"/>
                          </a:solidFill>
                          <a:latin typeface="Arial" panose="020B0604020202020204" pitchFamily="34" charset="0"/>
                          <a:ea typeface="+mn-ea"/>
                          <a:cs typeface="Arial" panose="020B0604020202020204" pitchFamily="34" charset="0"/>
                        </a:rPr>
                        <a:t>Prescripteurs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Service Public de l’Emploi / réseau pour l’emploi - RPE (France Travail, Mission Locale, Cap Emploi), Conseiller en évolution professionnelle.</a:t>
                      </a:r>
                    </a:p>
                  </a:txBody>
                  <a:tcPr marL="91372" marR="91372" marT="45686" marB="45686" anchor="ctr">
                    <a:solidFill>
                      <a:srgbClr val="00939D"/>
                    </a:solidFill>
                  </a:tcPr>
                </a:tc>
                <a:extLst>
                  <a:ext uri="{0D108BD9-81ED-4DB2-BD59-A6C34878D82A}">
                    <a16:rowId xmlns:a16="http://schemas.microsoft.com/office/drawing/2014/main" val="633187021"/>
                  </a:ext>
                </a:extLst>
              </a:tr>
            </a:tbl>
          </a:graphicData>
        </a:graphic>
      </p:graphicFrame>
      <p:pic>
        <p:nvPicPr>
          <p:cNvPr id="5" name="Graphique 4" descr="Mille avec un remplissage uni">
            <a:extLst>
              <a:ext uri="{FF2B5EF4-FFF2-40B4-BE49-F238E27FC236}">
                <a16:creationId xmlns:a16="http://schemas.microsoft.com/office/drawing/2014/main" id="{AF1D68A1-D209-F3C7-2AEC-28FA4EC4B853}"/>
              </a:ext>
            </a:extLst>
          </p:cNvPr>
          <p:cNvPicPr>
            <a:picLocks noChangeAspect="1"/>
          </p:cNvPicPr>
          <p:nvPr/>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781585" y="1485922"/>
            <a:ext cx="606689" cy="606689"/>
          </a:xfrm>
          <a:prstGeom prst="rect">
            <a:avLst/>
          </a:prstGeom>
          <a:effectLst>
            <a:outerShdw blurRad="50800" dist="38100" dir="2700000" algn="tl" rotWithShape="0">
              <a:prstClr val="black">
                <a:alpha val="40000"/>
              </a:prstClr>
            </a:outerShdw>
          </a:effectLst>
        </p:spPr>
      </p:pic>
      <p:pic>
        <p:nvPicPr>
          <p:cNvPr id="35" name="Graphique 34" descr="Ligne fléchée : incurvée dans le sens des aiguilles d’une montre avec un remplissage uni">
            <a:extLst>
              <a:ext uri="{FF2B5EF4-FFF2-40B4-BE49-F238E27FC236}">
                <a16:creationId xmlns:a16="http://schemas.microsoft.com/office/drawing/2014/main" id="{9BED7482-BBAE-4FB9-3E62-64434768D04E}"/>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19702" y="8628079"/>
            <a:ext cx="367005" cy="367005"/>
          </a:xfrm>
          <a:prstGeom prst="rect">
            <a:avLst/>
          </a:prstGeom>
        </p:spPr>
      </p:pic>
      <p:pic>
        <p:nvPicPr>
          <p:cNvPr id="40" name="Graphique 39" descr="Ligne fléchée : incurvée dans le sens des aiguilles d’une montre avec un remplissage uni">
            <a:extLst>
              <a:ext uri="{FF2B5EF4-FFF2-40B4-BE49-F238E27FC236}">
                <a16:creationId xmlns:a16="http://schemas.microsoft.com/office/drawing/2014/main" id="{CED95C5B-8E18-F8E9-8580-03A4BF208E5B}"/>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53298" y="9142606"/>
            <a:ext cx="367005" cy="367005"/>
          </a:xfrm>
          <a:prstGeom prst="rect">
            <a:avLst/>
          </a:prstGeom>
        </p:spPr>
      </p:pic>
      <p:pic>
        <p:nvPicPr>
          <p:cNvPr id="41" name="Graphique 40" descr="Ligne fléchée : incurvée dans le sens des aiguilles d’une montre avec un remplissage uni">
            <a:extLst>
              <a:ext uri="{FF2B5EF4-FFF2-40B4-BE49-F238E27FC236}">
                <a16:creationId xmlns:a16="http://schemas.microsoft.com/office/drawing/2014/main" id="{66453DA4-7230-3E19-E246-88F9339B9113}"/>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53298" y="9777316"/>
            <a:ext cx="367005" cy="367005"/>
          </a:xfrm>
          <a:prstGeom prst="rect">
            <a:avLst/>
          </a:prstGeom>
        </p:spPr>
      </p:pic>
      <p:sp>
        <p:nvSpPr>
          <p:cNvPr id="17" name="Espace réservé du numéro de diapositive 16">
            <a:extLst>
              <a:ext uri="{FF2B5EF4-FFF2-40B4-BE49-F238E27FC236}">
                <a16:creationId xmlns:a16="http://schemas.microsoft.com/office/drawing/2014/main" id="{A0A57647-44D5-81C3-CC41-A2E4A8CCB194}"/>
              </a:ext>
            </a:extLst>
          </p:cNvPr>
          <p:cNvSpPr>
            <a:spLocks noGrp="1"/>
          </p:cNvSpPr>
          <p:nvPr>
            <p:ph type="sldNum" sz="quarter" idx="12"/>
          </p:nvPr>
        </p:nvSpPr>
        <p:spPr>
          <a:xfrm>
            <a:off x="3461368" y="10555303"/>
            <a:ext cx="466942" cy="126907"/>
          </a:xfrm>
        </p:spPr>
        <p:txBody>
          <a:bodyPr/>
          <a:lstStyle/>
          <a:p>
            <a:fld id="{FB59079B-B5DF-44EC-9ABD-4AEAFB63D8C3}" type="slidenum">
              <a:rPr lang="fr-FR" smtClean="0"/>
              <a:pPr/>
              <a:t>8</a:t>
            </a:fld>
            <a:endParaRPr lang="fr-FR"/>
          </a:p>
        </p:txBody>
      </p:sp>
      <p:grpSp>
        <p:nvGrpSpPr>
          <p:cNvPr id="49" name="Groupe 48">
            <a:extLst>
              <a:ext uri="{FF2B5EF4-FFF2-40B4-BE49-F238E27FC236}">
                <a16:creationId xmlns:a16="http://schemas.microsoft.com/office/drawing/2014/main" id="{08FAFD5E-2134-9CFF-4DCC-B8AF06340BA0}"/>
              </a:ext>
            </a:extLst>
          </p:cNvPr>
          <p:cNvGrpSpPr/>
          <p:nvPr/>
        </p:nvGrpSpPr>
        <p:grpSpPr>
          <a:xfrm>
            <a:off x="326167" y="7191359"/>
            <a:ext cx="918117" cy="880073"/>
            <a:chOff x="1569546" y="6115517"/>
            <a:chExt cx="4417404" cy="4234360"/>
          </a:xfrm>
        </p:grpSpPr>
        <p:grpSp>
          <p:nvGrpSpPr>
            <p:cNvPr id="50" name="Graphique 3">
              <a:extLst>
                <a:ext uri="{FF2B5EF4-FFF2-40B4-BE49-F238E27FC236}">
                  <a16:creationId xmlns:a16="http://schemas.microsoft.com/office/drawing/2014/main" id="{5B5E6157-74CE-587C-E140-86DBBFD8806E}"/>
                </a:ext>
              </a:extLst>
            </p:cNvPr>
            <p:cNvGrpSpPr/>
            <p:nvPr/>
          </p:nvGrpSpPr>
          <p:grpSpPr>
            <a:xfrm>
              <a:off x="1795950" y="9629596"/>
              <a:ext cx="3882294" cy="713898"/>
              <a:chOff x="1452647" y="9102375"/>
              <a:chExt cx="3882294" cy="713898"/>
            </a:xfrm>
            <a:solidFill>
              <a:srgbClr val="4CBBB6"/>
            </a:solidFill>
          </p:grpSpPr>
          <p:grpSp>
            <p:nvGrpSpPr>
              <p:cNvPr id="87" name="Graphique 3">
                <a:extLst>
                  <a:ext uri="{FF2B5EF4-FFF2-40B4-BE49-F238E27FC236}">
                    <a16:creationId xmlns:a16="http://schemas.microsoft.com/office/drawing/2014/main" id="{7B796E42-83DD-540E-FB88-08D06ED4C28E}"/>
                  </a:ext>
                </a:extLst>
              </p:cNvPr>
              <p:cNvGrpSpPr/>
              <p:nvPr/>
            </p:nvGrpSpPr>
            <p:grpSpPr>
              <a:xfrm>
                <a:off x="4720483" y="9155906"/>
                <a:ext cx="299370" cy="660368"/>
                <a:chOff x="4720483" y="9155906"/>
                <a:chExt cx="299370" cy="660368"/>
              </a:xfrm>
              <a:grpFill/>
            </p:grpSpPr>
            <p:sp>
              <p:nvSpPr>
                <p:cNvPr id="121" name="Forme libre 119">
                  <a:extLst>
                    <a:ext uri="{FF2B5EF4-FFF2-40B4-BE49-F238E27FC236}">
                      <a16:creationId xmlns:a16="http://schemas.microsoft.com/office/drawing/2014/main" id="{9C5485E3-A1BD-8969-7393-10C4FC12B117}"/>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22" name="Forme libre 120">
                  <a:extLst>
                    <a:ext uri="{FF2B5EF4-FFF2-40B4-BE49-F238E27FC236}">
                      <a16:creationId xmlns:a16="http://schemas.microsoft.com/office/drawing/2014/main" id="{EB834EA1-01F1-97B3-C19F-AA73BCA203A4}"/>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23" name="Forme libre 121">
                  <a:extLst>
                    <a:ext uri="{FF2B5EF4-FFF2-40B4-BE49-F238E27FC236}">
                      <a16:creationId xmlns:a16="http://schemas.microsoft.com/office/drawing/2014/main" id="{53644488-CB22-2051-2386-820F448B95CC}"/>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24" name="Forme libre 122">
                  <a:extLst>
                    <a:ext uri="{FF2B5EF4-FFF2-40B4-BE49-F238E27FC236}">
                      <a16:creationId xmlns:a16="http://schemas.microsoft.com/office/drawing/2014/main" id="{B9A7B14D-A53F-5474-F48D-B6406BC4110A}"/>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25" name="Forme libre 123">
                  <a:extLst>
                    <a:ext uri="{FF2B5EF4-FFF2-40B4-BE49-F238E27FC236}">
                      <a16:creationId xmlns:a16="http://schemas.microsoft.com/office/drawing/2014/main" id="{4512B76C-732C-8E56-D032-D1D2EB76BB14}"/>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26" name="Forme libre 124">
                  <a:extLst>
                    <a:ext uri="{FF2B5EF4-FFF2-40B4-BE49-F238E27FC236}">
                      <a16:creationId xmlns:a16="http://schemas.microsoft.com/office/drawing/2014/main" id="{CF72206F-CC10-0C53-739D-0E211433632C}"/>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28" name="Forme libre 125">
                  <a:extLst>
                    <a:ext uri="{FF2B5EF4-FFF2-40B4-BE49-F238E27FC236}">
                      <a16:creationId xmlns:a16="http://schemas.microsoft.com/office/drawing/2014/main" id="{A10A2D54-DCE1-CF38-E0DD-014E8CEA741C}"/>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29" name="Forme libre 126">
                  <a:extLst>
                    <a:ext uri="{FF2B5EF4-FFF2-40B4-BE49-F238E27FC236}">
                      <a16:creationId xmlns:a16="http://schemas.microsoft.com/office/drawing/2014/main" id="{A63B3B93-7AA9-785F-2953-E89F812049A8}"/>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30" name="Forme libre 127">
                  <a:extLst>
                    <a:ext uri="{FF2B5EF4-FFF2-40B4-BE49-F238E27FC236}">
                      <a16:creationId xmlns:a16="http://schemas.microsoft.com/office/drawing/2014/main" id="{5BED042F-80E5-D5C4-FEA9-3F484959566E}"/>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31" name="Forme libre 128">
                  <a:extLst>
                    <a:ext uri="{FF2B5EF4-FFF2-40B4-BE49-F238E27FC236}">
                      <a16:creationId xmlns:a16="http://schemas.microsoft.com/office/drawing/2014/main" id="{6092FA06-50F6-2010-471F-BC3F07CC9074}"/>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88" name="Graphique 3">
                <a:extLst>
                  <a:ext uri="{FF2B5EF4-FFF2-40B4-BE49-F238E27FC236}">
                    <a16:creationId xmlns:a16="http://schemas.microsoft.com/office/drawing/2014/main" id="{73226D09-3A1A-D603-839A-53F705D31F5F}"/>
                  </a:ext>
                </a:extLst>
              </p:cNvPr>
              <p:cNvGrpSpPr/>
              <p:nvPr/>
            </p:nvGrpSpPr>
            <p:grpSpPr>
              <a:xfrm>
                <a:off x="1452647" y="9102375"/>
                <a:ext cx="323468" cy="713898"/>
                <a:chOff x="1452647" y="9102375"/>
                <a:chExt cx="323468" cy="713898"/>
              </a:xfrm>
              <a:grpFill/>
            </p:grpSpPr>
            <p:sp>
              <p:nvSpPr>
                <p:cNvPr id="111" name="Forme libre 130">
                  <a:extLst>
                    <a:ext uri="{FF2B5EF4-FFF2-40B4-BE49-F238E27FC236}">
                      <a16:creationId xmlns:a16="http://schemas.microsoft.com/office/drawing/2014/main" id="{3CABF227-3B0A-82CE-80A8-A94F9D5351CD}"/>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112" name="Forme libre 131">
                  <a:extLst>
                    <a:ext uri="{FF2B5EF4-FFF2-40B4-BE49-F238E27FC236}">
                      <a16:creationId xmlns:a16="http://schemas.microsoft.com/office/drawing/2014/main" id="{864C67A1-C97F-133D-98C2-95BD4953EF08}"/>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13" name="Forme libre 132">
                  <a:extLst>
                    <a:ext uri="{FF2B5EF4-FFF2-40B4-BE49-F238E27FC236}">
                      <a16:creationId xmlns:a16="http://schemas.microsoft.com/office/drawing/2014/main" id="{617CBA48-757F-0AA6-200F-694DDC9585AA}"/>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14" name="Forme libre 133">
                  <a:extLst>
                    <a:ext uri="{FF2B5EF4-FFF2-40B4-BE49-F238E27FC236}">
                      <a16:creationId xmlns:a16="http://schemas.microsoft.com/office/drawing/2014/main" id="{58EB2B1B-73E2-D943-88AB-91B769AFF99E}"/>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15" name="Forme libre 134">
                  <a:extLst>
                    <a:ext uri="{FF2B5EF4-FFF2-40B4-BE49-F238E27FC236}">
                      <a16:creationId xmlns:a16="http://schemas.microsoft.com/office/drawing/2014/main" id="{0463D12B-DA78-173B-725E-7FB46F32130A}"/>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16" name="Forme libre 135">
                  <a:extLst>
                    <a:ext uri="{FF2B5EF4-FFF2-40B4-BE49-F238E27FC236}">
                      <a16:creationId xmlns:a16="http://schemas.microsoft.com/office/drawing/2014/main" id="{3171FD70-2CBD-79F7-2214-7935E095F421}"/>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117" name="Forme libre 136">
                  <a:extLst>
                    <a:ext uri="{FF2B5EF4-FFF2-40B4-BE49-F238E27FC236}">
                      <a16:creationId xmlns:a16="http://schemas.microsoft.com/office/drawing/2014/main" id="{9789F545-2C45-E9C9-0F29-DE20E337214C}"/>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118" name="Forme libre 137">
                  <a:extLst>
                    <a:ext uri="{FF2B5EF4-FFF2-40B4-BE49-F238E27FC236}">
                      <a16:creationId xmlns:a16="http://schemas.microsoft.com/office/drawing/2014/main" id="{DB0DFA12-E6EA-0EEA-5F5B-84B5FEF92C7A}"/>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19" name="Forme libre 138">
                  <a:extLst>
                    <a:ext uri="{FF2B5EF4-FFF2-40B4-BE49-F238E27FC236}">
                      <a16:creationId xmlns:a16="http://schemas.microsoft.com/office/drawing/2014/main" id="{DF0CD21F-6BA9-4175-342B-4BD027DCC293}"/>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20" name="Forme libre 139">
                  <a:extLst>
                    <a:ext uri="{FF2B5EF4-FFF2-40B4-BE49-F238E27FC236}">
                      <a16:creationId xmlns:a16="http://schemas.microsoft.com/office/drawing/2014/main" id="{AD67F778-2366-57AB-4F3E-ABB2551CC06C}"/>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89" name="Graphique 3">
                <a:extLst>
                  <a:ext uri="{FF2B5EF4-FFF2-40B4-BE49-F238E27FC236}">
                    <a16:creationId xmlns:a16="http://schemas.microsoft.com/office/drawing/2014/main" id="{9BA27C77-C6A4-1621-5C6F-DD6887750B82}"/>
                  </a:ext>
                </a:extLst>
              </p:cNvPr>
              <p:cNvGrpSpPr/>
              <p:nvPr/>
            </p:nvGrpSpPr>
            <p:grpSpPr>
              <a:xfrm>
                <a:off x="1791736" y="9393649"/>
                <a:ext cx="323468" cy="420242"/>
                <a:chOff x="1791736" y="9393649"/>
                <a:chExt cx="323468" cy="420242"/>
              </a:xfrm>
              <a:grpFill/>
            </p:grpSpPr>
            <p:sp>
              <p:nvSpPr>
                <p:cNvPr id="104" name="Forme libre 141">
                  <a:extLst>
                    <a:ext uri="{FF2B5EF4-FFF2-40B4-BE49-F238E27FC236}">
                      <a16:creationId xmlns:a16="http://schemas.microsoft.com/office/drawing/2014/main" id="{8051F099-BB2A-7DB4-983C-5DE85A8ECBCC}"/>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106" name="Forme libre 142">
                  <a:extLst>
                    <a:ext uri="{FF2B5EF4-FFF2-40B4-BE49-F238E27FC236}">
                      <a16:creationId xmlns:a16="http://schemas.microsoft.com/office/drawing/2014/main" id="{92C0CE52-3564-9049-E62C-014844C51F14}"/>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107" name="Forme libre 143">
                  <a:extLst>
                    <a:ext uri="{FF2B5EF4-FFF2-40B4-BE49-F238E27FC236}">
                      <a16:creationId xmlns:a16="http://schemas.microsoft.com/office/drawing/2014/main" id="{8C50657F-AF63-AA23-B12A-AE8644BE6268}"/>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108" name="Forme libre 144">
                  <a:extLst>
                    <a:ext uri="{FF2B5EF4-FFF2-40B4-BE49-F238E27FC236}">
                      <a16:creationId xmlns:a16="http://schemas.microsoft.com/office/drawing/2014/main" id="{FE010B3F-7306-A3C8-00FA-38BA0D1A26F5}"/>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09" name="Forme libre 145">
                  <a:extLst>
                    <a:ext uri="{FF2B5EF4-FFF2-40B4-BE49-F238E27FC236}">
                      <a16:creationId xmlns:a16="http://schemas.microsoft.com/office/drawing/2014/main" id="{2C5F3DFA-A10A-2039-0791-8D1C820B68EE}"/>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110" name="Forme libre 146">
                  <a:extLst>
                    <a:ext uri="{FF2B5EF4-FFF2-40B4-BE49-F238E27FC236}">
                      <a16:creationId xmlns:a16="http://schemas.microsoft.com/office/drawing/2014/main" id="{D383AD1F-E09D-2EBE-40E8-EA1669331D83}"/>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90" name="Graphique 3">
                <a:extLst>
                  <a:ext uri="{FF2B5EF4-FFF2-40B4-BE49-F238E27FC236}">
                    <a16:creationId xmlns:a16="http://schemas.microsoft.com/office/drawing/2014/main" id="{420D0D8F-7F97-3460-F7AE-D1E562FAE018}"/>
                  </a:ext>
                </a:extLst>
              </p:cNvPr>
              <p:cNvGrpSpPr/>
              <p:nvPr/>
            </p:nvGrpSpPr>
            <p:grpSpPr>
              <a:xfrm>
                <a:off x="4392252" y="9425368"/>
                <a:ext cx="299370" cy="388715"/>
                <a:chOff x="4392252" y="9425368"/>
                <a:chExt cx="299370" cy="388715"/>
              </a:xfrm>
              <a:grpFill/>
            </p:grpSpPr>
            <p:sp>
              <p:nvSpPr>
                <p:cNvPr id="98" name="Forme libre 148">
                  <a:extLst>
                    <a:ext uri="{FF2B5EF4-FFF2-40B4-BE49-F238E27FC236}">
                      <a16:creationId xmlns:a16="http://schemas.microsoft.com/office/drawing/2014/main" id="{0048F282-2C8C-6048-A2B8-0A77E382E11F}"/>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99" name="Forme libre 149">
                  <a:extLst>
                    <a:ext uri="{FF2B5EF4-FFF2-40B4-BE49-F238E27FC236}">
                      <a16:creationId xmlns:a16="http://schemas.microsoft.com/office/drawing/2014/main" id="{65B43186-0080-CD09-F3C8-C44315FEB83E}"/>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0" name="Forme libre 150">
                  <a:extLst>
                    <a:ext uri="{FF2B5EF4-FFF2-40B4-BE49-F238E27FC236}">
                      <a16:creationId xmlns:a16="http://schemas.microsoft.com/office/drawing/2014/main" id="{076BE52F-3920-07DE-5E3F-CF77CCBDF4D5}"/>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1" name="Forme libre 151">
                  <a:extLst>
                    <a:ext uri="{FF2B5EF4-FFF2-40B4-BE49-F238E27FC236}">
                      <a16:creationId xmlns:a16="http://schemas.microsoft.com/office/drawing/2014/main" id="{D56E0519-F232-3A65-3969-2E0F7A7C7F36}"/>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2" name="Forme libre 152">
                  <a:extLst>
                    <a:ext uri="{FF2B5EF4-FFF2-40B4-BE49-F238E27FC236}">
                      <a16:creationId xmlns:a16="http://schemas.microsoft.com/office/drawing/2014/main" id="{34AFD6A0-43CE-661E-03DA-9345082CC31C}"/>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3" name="Forme libre 153">
                  <a:extLst>
                    <a:ext uri="{FF2B5EF4-FFF2-40B4-BE49-F238E27FC236}">
                      <a16:creationId xmlns:a16="http://schemas.microsoft.com/office/drawing/2014/main" id="{ABE2BF44-0AB7-B9EF-BFF5-ADEA0E4F12D1}"/>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91" name="Graphique 3">
                <a:extLst>
                  <a:ext uri="{FF2B5EF4-FFF2-40B4-BE49-F238E27FC236}">
                    <a16:creationId xmlns:a16="http://schemas.microsoft.com/office/drawing/2014/main" id="{4AD8A767-9A52-555D-68B4-AD605D5AD9A4}"/>
                  </a:ext>
                </a:extLst>
              </p:cNvPr>
              <p:cNvGrpSpPr/>
              <p:nvPr/>
            </p:nvGrpSpPr>
            <p:grpSpPr>
              <a:xfrm>
                <a:off x="5035571" y="9425368"/>
                <a:ext cx="299370" cy="388715"/>
                <a:chOff x="5035571" y="9425368"/>
                <a:chExt cx="299370" cy="388715"/>
              </a:xfrm>
              <a:grpFill/>
            </p:grpSpPr>
            <p:sp>
              <p:nvSpPr>
                <p:cNvPr id="92" name="Forme libre 155">
                  <a:extLst>
                    <a:ext uri="{FF2B5EF4-FFF2-40B4-BE49-F238E27FC236}">
                      <a16:creationId xmlns:a16="http://schemas.microsoft.com/office/drawing/2014/main" id="{23DD8383-B466-A39C-682B-FB1FA318ACA7}"/>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93" name="Forme libre 156">
                  <a:extLst>
                    <a:ext uri="{FF2B5EF4-FFF2-40B4-BE49-F238E27FC236}">
                      <a16:creationId xmlns:a16="http://schemas.microsoft.com/office/drawing/2014/main" id="{DD14DEBE-17A4-1654-B540-4F2F559D871A}"/>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94" name="Forme libre 157">
                  <a:extLst>
                    <a:ext uri="{FF2B5EF4-FFF2-40B4-BE49-F238E27FC236}">
                      <a16:creationId xmlns:a16="http://schemas.microsoft.com/office/drawing/2014/main" id="{F3A75915-99EE-F5C6-9060-AE7A2A7BA168}"/>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95" name="Forme libre 158">
                  <a:extLst>
                    <a:ext uri="{FF2B5EF4-FFF2-40B4-BE49-F238E27FC236}">
                      <a16:creationId xmlns:a16="http://schemas.microsoft.com/office/drawing/2014/main" id="{9AF17A62-BA2D-7EB0-5ABA-39C120FEFB32}"/>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96" name="Forme libre 159">
                  <a:extLst>
                    <a:ext uri="{FF2B5EF4-FFF2-40B4-BE49-F238E27FC236}">
                      <a16:creationId xmlns:a16="http://schemas.microsoft.com/office/drawing/2014/main" id="{7E50E09C-B53C-2BA6-8F05-B4162F98BCB1}"/>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97" name="Forme libre 160">
                  <a:extLst>
                    <a:ext uri="{FF2B5EF4-FFF2-40B4-BE49-F238E27FC236}">
                      <a16:creationId xmlns:a16="http://schemas.microsoft.com/office/drawing/2014/main" id="{A60FBD98-2697-42B1-4A56-F27EC56D2571}"/>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51" name="Groupe 50">
              <a:extLst>
                <a:ext uri="{FF2B5EF4-FFF2-40B4-BE49-F238E27FC236}">
                  <a16:creationId xmlns:a16="http://schemas.microsoft.com/office/drawing/2014/main" id="{0F82D312-21F0-8C8D-529D-07782E103750}"/>
                </a:ext>
              </a:extLst>
            </p:cNvPr>
            <p:cNvGrpSpPr/>
            <p:nvPr/>
          </p:nvGrpSpPr>
          <p:grpSpPr>
            <a:xfrm>
              <a:off x="1569546" y="6115517"/>
              <a:ext cx="4417404" cy="4234360"/>
              <a:chOff x="1569546" y="6115517"/>
              <a:chExt cx="4417404" cy="4234360"/>
            </a:xfrm>
          </p:grpSpPr>
          <p:sp>
            <p:nvSpPr>
              <p:cNvPr id="52" name="Forme libre 7">
                <a:extLst>
                  <a:ext uri="{FF2B5EF4-FFF2-40B4-BE49-F238E27FC236}">
                    <a16:creationId xmlns:a16="http://schemas.microsoft.com/office/drawing/2014/main" id="{9D433EC8-C8F6-B074-2DAF-57C554A97A8B}"/>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53" name="Graphique 3">
                <a:extLst>
                  <a:ext uri="{FF2B5EF4-FFF2-40B4-BE49-F238E27FC236}">
                    <a16:creationId xmlns:a16="http://schemas.microsoft.com/office/drawing/2014/main" id="{D5D455C3-A0FE-5B97-0D58-A0B323DBC2D2}"/>
                  </a:ext>
                </a:extLst>
              </p:cNvPr>
              <p:cNvGrpSpPr/>
              <p:nvPr/>
            </p:nvGrpSpPr>
            <p:grpSpPr>
              <a:xfrm>
                <a:off x="2849319" y="6335756"/>
                <a:ext cx="1689353" cy="4002690"/>
                <a:chOff x="2506016" y="5808535"/>
                <a:chExt cx="1689353" cy="4002690"/>
              </a:xfrm>
            </p:grpSpPr>
            <p:sp>
              <p:nvSpPr>
                <p:cNvPr id="80" name="Forme libre 10">
                  <a:extLst>
                    <a:ext uri="{FF2B5EF4-FFF2-40B4-BE49-F238E27FC236}">
                      <a16:creationId xmlns:a16="http://schemas.microsoft.com/office/drawing/2014/main" id="{18FEDBCE-D17B-5CE2-5652-D95E4710DEEC}"/>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81" name="Forme libre 11">
                  <a:extLst>
                    <a:ext uri="{FF2B5EF4-FFF2-40B4-BE49-F238E27FC236}">
                      <a16:creationId xmlns:a16="http://schemas.microsoft.com/office/drawing/2014/main" id="{E523A9DF-E4B4-BFEF-4686-D85638E98D4E}"/>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82" name="Forme libre 12">
                  <a:extLst>
                    <a:ext uri="{FF2B5EF4-FFF2-40B4-BE49-F238E27FC236}">
                      <a16:creationId xmlns:a16="http://schemas.microsoft.com/office/drawing/2014/main" id="{B3527511-A325-5B69-600F-1870A93537DF}"/>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83" name="Forme libre 15">
                  <a:extLst>
                    <a:ext uri="{FF2B5EF4-FFF2-40B4-BE49-F238E27FC236}">
                      <a16:creationId xmlns:a16="http://schemas.microsoft.com/office/drawing/2014/main" id="{6FEA429C-2FFB-73A3-FF2C-83FDDB79C724}"/>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84" name="Forme libre 16">
                  <a:extLst>
                    <a:ext uri="{FF2B5EF4-FFF2-40B4-BE49-F238E27FC236}">
                      <a16:creationId xmlns:a16="http://schemas.microsoft.com/office/drawing/2014/main" id="{01066CA6-F801-5011-78EA-047277E540DC}"/>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85" name="Forme libre 17">
                  <a:extLst>
                    <a:ext uri="{FF2B5EF4-FFF2-40B4-BE49-F238E27FC236}">
                      <a16:creationId xmlns:a16="http://schemas.microsoft.com/office/drawing/2014/main" id="{FCF8BC6A-91E2-9337-3221-130A6C6AB048}"/>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86" name="Forme libre 18">
                  <a:extLst>
                    <a:ext uri="{FF2B5EF4-FFF2-40B4-BE49-F238E27FC236}">
                      <a16:creationId xmlns:a16="http://schemas.microsoft.com/office/drawing/2014/main" id="{C2996620-63E8-6FE1-67C8-7469A74E4F16}"/>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54" name="Graphique 3">
                <a:extLst>
                  <a:ext uri="{FF2B5EF4-FFF2-40B4-BE49-F238E27FC236}">
                    <a16:creationId xmlns:a16="http://schemas.microsoft.com/office/drawing/2014/main" id="{5F5B46B5-F1D3-C1A1-57F0-2F58CCD55D96}"/>
                  </a:ext>
                </a:extLst>
              </p:cNvPr>
              <p:cNvGrpSpPr/>
              <p:nvPr/>
            </p:nvGrpSpPr>
            <p:grpSpPr>
              <a:xfrm>
                <a:off x="3088791" y="7536579"/>
                <a:ext cx="1345107" cy="2807553"/>
                <a:chOff x="2745488" y="7009358"/>
                <a:chExt cx="1345107" cy="2807553"/>
              </a:xfrm>
            </p:grpSpPr>
            <p:sp>
              <p:nvSpPr>
                <p:cNvPr id="59" name="Forme libre 96">
                  <a:extLst>
                    <a:ext uri="{FF2B5EF4-FFF2-40B4-BE49-F238E27FC236}">
                      <a16:creationId xmlns:a16="http://schemas.microsoft.com/office/drawing/2014/main" id="{86586623-46DA-CB27-C8D6-650DFE4EF3D0}"/>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60" name="Forme libre 97">
                  <a:extLst>
                    <a:ext uri="{FF2B5EF4-FFF2-40B4-BE49-F238E27FC236}">
                      <a16:creationId xmlns:a16="http://schemas.microsoft.com/office/drawing/2014/main" id="{F92F3506-03B8-5E94-944F-D1E0D14C65A5}"/>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61" name="Forme libre 98">
                  <a:extLst>
                    <a:ext uri="{FF2B5EF4-FFF2-40B4-BE49-F238E27FC236}">
                      <a16:creationId xmlns:a16="http://schemas.microsoft.com/office/drawing/2014/main" id="{74B1E22E-F59C-94B9-88AB-108174C93EAC}"/>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2" name="Forme libre 99">
                  <a:extLst>
                    <a:ext uri="{FF2B5EF4-FFF2-40B4-BE49-F238E27FC236}">
                      <a16:creationId xmlns:a16="http://schemas.microsoft.com/office/drawing/2014/main" id="{6F60F5D9-253E-FA48-9D4E-9038FE292BDF}"/>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3" name="Forme libre 100">
                  <a:extLst>
                    <a:ext uri="{FF2B5EF4-FFF2-40B4-BE49-F238E27FC236}">
                      <a16:creationId xmlns:a16="http://schemas.microsoft.com/office/drawing/2014/main" id="{27147986-FA04-BA04-335E-1FEE5407A98D}"/>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64" name="Forme libre 101">
                  <a:extLst>
                    <a:ext uri="{FF2B5EF4-FFF2-40B4-BE49-F238E27FC236}">
                      <a16:creationId xmlns:a16="http://schemas.microsoft.com/office/drawing/2014/main" id="{41D16861-4653-B3B2-5C85-475A94A8CFC4}"/>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65" name="Graphique 3">
                  <a:extLst>
                    <a:ext uri="{FF2B5EF4-FFF2-40B4-BE49-F238E27FC236}">
                      <a16:creationId xmlns:a16="http://schemas.microsoft.com/office/drawing/2014/main" id="{335CB8A2-AEB7-3C4F-D004-97C343695044}"/>
                    </a:ext>
                  </a:extLst>
                </p:cNvPr>
                <p:cNvGrpSpPr/>
                <p:nvPr/>
              </p:nvGrpSpPr>
              <p:grpSpPr>
                <a:xfrm>
                  <a:off x="3024361" y="8171811"/>
                  <a:ext cx="568036" cy="1638850"/>
                  <a:chOff x="3024361" y="8171811"/>
                  <a:chExt cx="568036" cy="1638850"/>
                </a:xfrm>
                <a:solidFill>
                  <a:srgbClr val="263238"/>
                </a:solidFill>
              </p:grpSpPr>
              <p:sp>
                <p:nvSpPr>
                  <p:cNvPr id="78" name="Forme libre 103">
                    <a:extLst>
                      <a:ext uri="{FF2B5EF4-FFF2-40B4-BE49-F238E27FC236}">
                        <a16:creationId xmlns:a16="http://schemas.microsoft.com/office/drawing/2014/main" id="{27D16FDE-C7AC-B607-8A2F-3422168A6B63}"/>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79" name="Forme libre 104">
                    <a:extLst>
                      <a:ext uri="{FF2B5EF4-FFF2-40B4-BE49-F238E27FC236}">
                        <a16:creationId xmlns:a16="http://schemas.microsoft.com/office/drawing/2014/main" id="{F682441B-70ED-9458-3C8B-4359D7878BF6}"/>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66" name="Forme libre 105">
                  <a:extLst>
                    <a:ext uri="{FF2B5EF4-FFF2-40B4-BE49-F238E27FC236}">
                      <a16:creationId xmlns:a16="http://schemas.microsoft.com/office/drawing/2014/main" id="{5D0B63C7-70A9-0758-1411-45BBE378A629}"/>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67" name="Forme libre 106">
                  <a:extLst>
                    <a:ext uri="{FF2B5EF4-FFF2-40B4-BE49-F238E27FC236}">
                      <a16:creationId xmlns:a16="http://schemas.microsoft.com/office/drawing/2014/main" id="{D21A37D7-46EA-C46F-A932-1D4F167E2E68}"/>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68" name="Forme libre 107">
                  <a:extLst>
                    <a:ext uri="{FF2B5EF4-FFF2-40B4-BE49-F238E27FC236}">
                      <a16:creationId xmlns:a16="http://schemas.microsoft.com/office/drawing/2014/main" id="{C93C26C5-0BAA-F6AB-0B94-F8404767125B}"/>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69" name="Forme libre 108">
                  <a:extLst>
                    <a:ext uri="{FF2B5EF4-FFF2-40B4-BE49-F238E27FC236}">
                      <a16:creationId xmlns:a16="http://schemas.microsoft.com/office/drawing/2014/main" id="{3BECCB62-9401-1978-A86F-5D8CE5DD49B9}"/>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70" name="Forme libre 109">
                  <a:extLst>
                    <a:ext uri="{FF2B5EF4-FFF2-40B4-BE49-F238E27FC236}">
                      <a16:creationId xmlns:a16="http://schemas.microsoft.com/office/drawing/2014/main" id="{90864B8F-EF6F-E5A8-560B-CC15A44C7C55}"/>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71" name="Forme libre 110">
                  <a:extLst>
                    <a:ext uri="{FF2B5EF4-FFF2-40B4-BE49-F238E27FC236}">
                      <a16:creationId xmlns:a16="http://schemas.microsoft.com/office/drawing/2014/main" id="{D1AE9C0D-9571-516F-2D7F-03018F008FA5}"/>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72" name="Forme libre 111">
                  <a:extLst>
                    <a:ext uri="{FF2B5EF4-FFF2-40B4-BE49-F238E27FC236}">
                      <a16:creationId xmlns:a16="http://schemas.microsoft.com/office/drawing/2014/main" id="{CA848051-D1C4-7C86-C1E3-D889513CFDEA}"/>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73" name="Forme libre 112">
                  <a:extLst>
                    <a:ext uri="{FF2B5EF4-FFF2-40B4-BE49-F238E27FC236}">
                      <a16:creationId xmlns:a16="http://schemas.microsoft.com/office/drawing/2014/main" id="{4A7A87A9-CBA5-9E48-3566-98D9ABB638FC}"/>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74" name="Forme libre 113">
                  <a:extLst>
                    <a:ext uri="{FF2B5EF4-FFF2-40B4-BE49-F238E27FC236}">
                      <a16:creationId xmlns:a16="http://schemas.microsoft.com/office/drawing/2014/main" id="{AA695EE4-30BD-1DE1-41A0-FCEF51189E7F}"/>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5" name="Forme libre 114">
                  <a:extLst>
                    <a:ext uri="{FF2B5EF4-FFF2-40B4-BE49-F238E27FC236}">
                      <a16:creationId xmlns:a16="http://schemas.microsoft.com/office/drawing/2014/main" id="{FEFA13F9-0A81-732F-FC21-D1C98D04DB2A}"/>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76" name="Forme libre 115">
                  <a:extLst>
                    <a:ext uri="{FF2B5EF4-FFF2-40B4-BE49-F238E27FC236}">
                      <a16:creationId xmlns:a16="http://schemas.microsoft.com/office/drawing/2014/main" id="{DEA28ADF-15B2-FAD7-362E-B2243E92C0DA}"/>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7" name="Forme libre 116">
                  <a:extLst>
                    <a:ext uri="{FF2B5EF4-FFF2-40B4-BE49-F238E27FC236}">
                      <a16:creationId xmlns:a16="http://schemas.microsoft.com/office/drawing/2014/main" id="{3F65516B-D0D0-E3FE-AC02-8511A3E03F51}"/>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55" name="Graphique 3">
                <a:extLst>
                  <a:ext uri="{FF2B5EF4-FFF2-40B4-BE49-F238E27FC236}">
                    <a16:creationId xmlns:a16="http://schemas.microsoft.com/office/drawing/2014/main" id="{AFB700BD-3E65-AE3E-BDD6-FF2444620F8C}"/>
                  </a:ext>
                </a:extLst>
              </p:cNvPr>
              <p:cNvGrpSpPr/>
              <p:nvPr/>
            </p:nvGrpSpPr>
            <p:grpSpPr>
              <a:xfrm>
                <a:off x="1776900" y="10340352"/>
                <a:ext cx="4210050" cy="9525"/>
                <a:chOff x="1433597" y="9813131"/>
                <a:chExt cx="4210050" cy="9525"/>
              </a:xfrm>
            </p:grpSpPr>
            <p:sp>
              <p:nvSpPr>
                <p:cNvPr id="56" name="Forme libre 162">
                  <a:extLst>
                    <a:ext uri="{FF2B5EF4-FFF2-40B4-BE49-F238E27FC236}">
                      <a16:creationId xmlns:a16="http://schemas.microsoft.com/office/drawing/2014/main" id="{6451D626-CA3C-B7CB-8926-8AA71AD97065}"/>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57" name="Forme libre 163">
                  <a:extLst>
                    <a:ext uri="{FF2B5EF4-FFF2-40B4-BE49-F238E27FC236}">
                      <a16:creationId xmlns:a16="http://schemas.microsoft.com/office/drawing/2014/main" id="{3B43CA06-3F0C-F32B-39CA-94DBCF5B6A29}"/>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58" name="Forme libre 164">
                  <a:extLst>
                    <a:ext uri="{FF2B5EF4-FFF2-40B4-BE49-F238E27FC236}">
                      <a16:creationId xmlns:a16="http://schemas.microsoft.com/office/drawing/2014/main" id="{07A7D6A0-4FBD-7AD2-B5E7-B2CFB08D4B36}"/>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32" name="Groupe 131">
            <a:extLst>
              <a:ext uri="{FF2B5EF4-FFF2-40B4-BE49-F238E27FC236}">
                <a16:creationId xmlns:a16="http://schemas.microsoft.com/office/drawing/2014/main" id="{F448E231-B694-1723-5DB4-2D255AE77E04}"/>
              </a:ext>
            </a:extLst>
          </p:cNvPr>
          <p:cNvGrpSpPr/>
          <p:nvPr/>
        </p:nvGrpSpPr>
        <p:grpSpPr>
          <a:xfrm>
            <a:off x="4253254" y="3827317"/>
            <a:ext cx="454589" cy="454589"/>
            <a:chOff x="3973350" y="5627706"/>
            <a:chExt cx="561109" cy="561109"/>
          </a:xfrm>
        </p:grpSpPr>
        <p:sp>
          <p:nvSpPr>
            <p:cNvPr id="133" name="Forme libre 31">
              <a:extLst>
                <a:ext uri="{FF2B5EF4-FFF2-40B4-BE49-F238E27FC236}">
                  <a16:creationId xmlns:a16="http://schemas.microsoft.com/office/drawing/2014/main" id="{B850EE9A-890B-891F-AE84-E0AB98ABF97E}"/>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34" name="Forme libre 32">
              <a:extLst>
                <a:ext uri="{FF2B5EF4-FFF2-40B4-BE49-F238E27FC236}">
                  <a16:creationId xmlns:a16="http://schemas.microsoft.com/office/drawing/2014/main" id="{0720208D-D0B4-179B-7E0B-7589D9BB45E0}"/>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35" name="Forme libre 33">
              <a:extLst>
                <a:ext uri="{FF2B5EF4-FFF2-40B4-BE49-F238E27FC236}">
                  <a16:creationId xmlns:a16="http://schemas.microsoft.com/office/drawing/2014/main" id="{BE947A37-C100-566E-68DE-4CBEB194C614}"/>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36" name="Forme libre 35">
              <a:extLst>
                <a:ext uri="{FF2B5EF4-FFF2-40B4-BE49-F238E27FC236}">
                  <a16:creationId xmlns:a16="http://schemas.microsoft.com/office/drawing/2014/main" id="{D9F543CC-0F08-F70A-112C-A9DB5771647F}"/>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37" name="Forme libre 36">
              <a:extLst>
                <a:ext uri="{FF2B5EF4-FFF2-40B4-BE49-F238E27FC236}">
                  <a16:creationId xmlns:a16="http://schemas.microsoft.com/office/drawing/2014/main" id="{D61187A7-3B6C-BD6B-CAF2-A3E42CE2F2D5}"/>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38" name="Forme libre 37">
              <a:extLst>
                <a:ext uri="{FF2B5EF4-FFF2-40B4-BE49-F238E27FC236}">
                  <a16:creationId xmlns:a16="http://schemas.microsoft.com/office/drawing/2014/main" id="{80B6975A-BE78-8735-36DD-93B3CCF8BA20}"/>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45" name="Flèche : droite 144">
            <a:extLst>
              <a:ext uri="{FF2B5EF4-FFF2-40B4-BE49-F238E27FC236}">
                <a16:creationId xmlns:a16="http://schemas.microsoft.com/office/drawing/2014/main" id="{EFF139D6-A29F-E61B-D14C-552DA6966C80}"/>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46" name="Rectangle 145">
            <a:extLst>
              <a:ext uri="{FF2B5EF4-FFF2-40B4-BE49-F238E27FC236}">
                <a16:creationId xmlns:a16="http://schemas.microsoft.com/office/drawing/2014/main" id="{15DE2FB3-9956-A2BD-5843-252B31ED6B09}"/>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47" name="Rectangle 146">
            <a:extLst>
              <a:ext uri="{FF2B5EF4-FFF2-40B4-BE49-F238E27FC236}">
                <a16:creationId xmlns:a16="http://schemas.microsoft.com/office/drawing/2014/main" id="{C9B4ACB3-61CF-2679-F330-EA4CF7417577}"/>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48" name="Rectangle 147">
            <a:extLst>
              <a:ext uri="{FF2B5EF4-FFF2-40B4-BE49-F238E27FC236}">
                <a16:creationId xmlns:a16="http://schemas.microsoft.com/office/drawing/2014/main" id="{A89ADDB5-A686-54C9-38FF-FADA58E48C99}"/>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149" name="Légende : flèche vers le haut 148">
            <a:extLst>
              <a:ext uri="{FF2B5EF4-FFF2-40B4-BE49-F238E27FC236}">
                <a16:creationId xmlns:a16="http://schemas.microsoft.com/office/drawing/2014/main" id="{CCF374FE-5C58-0FED-F4A8-C9AE60FBC434}"/>
              </a:ext>
            </a:extLst>
          </p:cNvPr>
          <p:cNvSpPr/>
          <p:nvPr/>
        </p:nvSpPr>
        <p:spPr>
          <a:xfrm>
            <a:off x="4121730" y="1085835"/>
            <a:ext cx="1072623" cy="342899"/>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AFC</a:t>
            </a:r>
          </a:p>
        </p:txBody>
      </p:sp>
      <p:sp>
        <p:nvSpPr>
          <p:cNvPr id="6" name="Ellipse 5">
            <a:extLst>
              <a:ext uri="{FF2B5EF4-FFF2-40B4-BE49-F238E27FC236}">
                <a16:creationId xmlns:a16="http://schemas.microsoft.com/office/drawing/2014/main" id="{4B1BD71C-2FAE-9D1D-D10D-A6E36C92D54E}"/>
              </a:ext>
            </a:extLst>
          </p:cNvPr>
          <p:cNvSpPr/>
          <p:nvPr/>
        </p:nvSpPr>
        <p:spPr>
          <a:xfrm>
            <a:off x="7019090" y="1044988"/>
            <a:ext cx="665761" cy="704722"/>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 name="Groupe 8">
            <a:extLst>
              <a:ext uri="{FF2B5EF4-FFF2-40B4-BE49-F238E27FC236}">
                <a16:creationId xmlns:a16="http://schemas.microsoft.com/office/drawing/2014/main" id="{2E69C819-CDD1-5B33-21AC-396B5A04B05A}"/>
              </a:ext>
            </a:extLst>
          </p:cNvPr>
          <p:cNvGrpSpPr/>
          <p:nvPr/>
        </p:nvGrpSpPr>
        <p:grpSpPr>
          <a:xfrm>
            <a:off x="4983841" y="7494291"/>
            <a:ext cx="2310835" cy="337445"/>
            <a:chOff x="5076596" y="6652171"/>
            <a:chExt cx="2319595" cy="449838"/>
          </a:xfrm>
          <a:solidFill>
            <a:srgbClr val="272472"/>
          </a:solidFill>
        </p:grpSpPr>
        <p:sp>
          <p:nvSpPr>
            <p:cNvPr id="16" name="Rectangle 15">
              <a:extLst>
                <a:ext uri="{FF2B5EF4-FFF2-40B4-BE49-F238E27FC236}">
                  <a16:creationId xmlns:a16="http://schemas.microsoft.com/office/drawing/2014/main" id="{6F1D61EC-1CF8-9A19-4831-019448067BF2}"/>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42" name="ZoneTexte 41">
              <a:extLst>
                <a:ext uri="{FF2B5EF4-FFF2-40B4-BE49-F238E27FC236}">
                  <a16:creationId xmlns:a16="http://schemas.microsoft.com/office/drawing/2014/main" id="{6F3C2ABB-6083-151F-D968-DEF49437160B}"/>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4" name="Groupe 13">
            <a:extLst>
              <a:ext uri="{FF2B5EF4-FFF2-40B4-BE49-F238E27FC236}">
                <a16:creationId xmlns:a16="http://schemas.microsoft.com/office/drawing/2014/main" id="{E9B1AF0B-08E4-EB23-3C04-99D76FF6CE40}"/>
              </a:ext>
            </a:extLst>
          </p:cNvPr>
          <p:cNvGrpSpPr/>
          <p:nvPr/>
        </p:nvGrpSpPr>
        <p:grpSpPr>
          <a:xfrm>
            <a:off x="7093293" y="7421633"/>
            <a:ext cx="434529" cy="434529"/>
            <a:chOff x="2907506" y="1341437"/>
            <a:chExt cx="4876800" cy="4876800"/>
          </a:xfrm>
        </p:grpSpPr>
        <p:sp>
          <p:nvSpPr>
            <p:cNvPr id="20" name="Forme libre 2">
              <a:extLst>
                <a:ext uri="{FF2B5EF4-FFF2-40B4-BE49-F238E27FC236}">
                  <a16:creationId xmlns:a16="http://schemas.microsoft.com/office/drawing/2014/main" id="{4CDB552B-685A-9D6A-FE80-C89C4D4C3663}"/>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24" name="Graphique 3">
              <a:extLst>
                <a:ext uri="{FF2B5EF4-FFF2-40B4-BE49-F238E27FC236}">
                  <a16:creationId xmlns:a16="http://schemas.microsoft.com/office/drawing/2014/main" id="{2AD422BC-A0AC-0E94-3704-CAE9A1A9139E}"/>
                </a:ext>
              </a:extLst>
            </p:cNvPr>
            <p:cNvGrpSpPr/>
            <p:nvPr/>
          </p:nvGrpSpPr>
          <p:grpSpPr>
            <a:xfrm>
              <a:off x="3796474" y="1910393"/>
              <a:ext cx="3987831" cy="4291393"/>
              <a:chOff x="3796474" y="1910393"/>
              <a:chExt cx="3987831" cy="4291393"/>
            </a:xfrm>
            <a:solidFill>
              <a:srgbClr val="004370"/>
            </a:solidFill>
          </p:grpSpPr>
          <p:sp>
            <p:nvSpPr>
              <p:cNvPr id="47" name="Forme libre 33">
                <a:extLst>
                  <a:ext uri="{FF2B5EF4-FFF2-40B4-BE49-F238E27FC236}">
                    <a16:creationId xmlns:a16="http://schemas.microsoft.com/office/drawing/2014/main" id="{1843CC4D-481A-2A8C-E11D-301EC6B5DACE}"/>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48" name="Forme libre 34">
                <a:extLst>
                  <a:ext uri="{FF2B5EF4-FFF2-40B4-BE49-F238E27FC236}">
                    <a16:creationId xmlns:a16="http://schemas.microsoft.com/office/drawing/2014/main" id="{6B85223F-4568-67E9-5717-B89E71415B97}"/>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27" name="Forme libre 4">
              <a:extLst>
                <a:ext uri="{FF2B5EF4-FFF2-40B4-BE49-F238E27FC236}">
                  <a16:creationId xmlns:a16="http://schemas.microsoft.com/office/drawing/2014/main" id="{E84F6BEE-D9E5-1770-39BE-5576B3B70274}"/>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28" name="Forme libre 10">
              <a:extLst>
                <a:ext uri="{FF2B5EF4-FFF2-40B4-BE49-F238E27FC236}">
                  <a16:creationId xmlns:a16="http://schemas.microsoft.com/office/drawing/2014/main" id="{4AE94E43-A7CC-E0C3-D5C9-D93DB4D97363}"/>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29" name="Forme libre 12">
              <a:extLst>
                <a:ext uri="{FF2B5EF4-FFF2-40B4-BE49-F238E27FC236}">
                  <a16:creationId xmlns:a16="http://schemas.microsoft.com/office/drawing/2014/main" id="{68350FF4-F6B7-3114-D9EB-60418822FFFA}"/>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30" name="Forme libre 13">
              <a:extLst>
                <a:ext uri="{FF2B5EF4-FFF2-40B4-BE49-F238E27FC236}">
                  <a16:creationId xmlns:a16="http://schemas.microsoft.com/office/drawing/2014/main" id="{8A60476B-F9E8-8936-C6DD-BC6FBE9C6863}"/>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31" name="Forme libre 14">
              <a:extLst>
                <a:ext uri="{FF2B5EF4-FFF2-40B4-BE49-F238E27FC236}">
                  <a16:creationId xmlns:a16="http://schemas.microsoft.com/office/drawing/2014/main" id="{19820E1B-D757-3276-467A-4AA37492A765}"/>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32" name="Forme libre 22">
              <a:extLst>
                <a:ext uri="{FF2B5EF4-FFF2-40B4-BE49-F238E27FC236}">
                  <a16:creationId xmlns:a16="http://schemas.microsoft.com/office/drawing/2014/main" id="{5823D88F-8B13-426B-2521-A087D3A2133F}"/>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33" name="Forme libre 23">
              <a:extLst>
                <a:ext uri="{FF2B5EF4-FFF2-40B4-BE49-F238E27FC236}">
                  <a16:creationId xmlns:a16="http://schemas.microsoft.com/office/drawing/2014/main" id="{08911A41-47B0-C54F-E4C1-B5C20D446846}"/>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34" name="Graphique 3">
              <a:extLst>
                <a:ext uri="{FF2B5EF4-FFF2-40B4-BE49-F238E27FC236}">
                  <a16:creationId xmlns:a16="http://schemas.microsoft.com/office/drawing/2014/main" id="{1C1C693E-C572-2989-E622-2BEADF937321}"/>
                </a:ext>
              </a:extLst>
            </p:cNvPr>
            <p:cNvGrpSpPr/>
            <p:nvPr/>
          </p:nvGrpSpPr>
          <p:grpSpPr>
            <a:xfrm>
              <a:off x="3796474" y="1910393"/>
              <a:ext cx="1644682" cy="1644654"/>
              <a:chOff x="3796474" y="1910393"/>
              <a:chExt cx="1644682" cy="1644654"/>
            </a:xfrm>
            <a:solidFill>
              <a:srgbClr val="FEF8C3"/>
            </a:solidFill>
          </p:grpSpPr>
          <p:sp>
            <p:nvSpPr>
              <p:cNvPr id="45" name="Forme libre 31">
                <a:extLst>
                  <a:ext uri="{FF2B5EF4-FFF2-40B4-BE49-F238E27FC236}">
                    <a16:creationId xmlns:a16="http://schemas.microsoft.com/office/drawing/2014/main" id="{8B0A8F46-8FCB-084E-9677-D2BA7AA773B8}"/>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46" name="Forme libre 32">
                <a:extLst>
                  <a:ext uri="{FF2B5EF4-FFF2-40B4-BE49-F238E27FC236}">
                    <a16:creationId xmlns:a16="http://schemas.microsoft.com/office/drawing/2014/main" id="{1FDA8585-FE52-8A12-63EC-A94D3C60D861}"/>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36" name="Graphique 3">
              <a:extLst>
                <a:ext uri="{FF2B5EF4-FFF2-40B4-BE49-F238E27FC236}">
                  <a16:creationId xmlns:a16="http://schemas.microsoft.com/office/drawing/2014/main" id="{8484DCE0-2BC2-5110-731C-2CAEC9484E4A}"/>
                </a:ext>
              </a:extLst>
            </p:cNvPr>
            <p:cNvGrpSpPr/>
            <p:nvPr/>
          </p:nvGrpSpPr>
          <p:grpSpPr>
            <a:xfrm>
              <a:off x="5341810" y="1910393"/>
              <a:ext cx="1084623" cy="2690699"/>
              <a:chOff x="5341810" y="1910393"/>
              <a:chExt cx="1084623" cy="2690699"/>
            </a:xfrm>
            <a:solidFill>
              <a:srgbClr val="FEF49C"/>
            </a:solidFill>
          </p:grpSpPr>
          <p:sp>
            <p:nvSpPr>
              <p:cNvPr id="43" name="Forme libre 29">
                <a:extLst>
                  <a:ext uri="{FF2B5EF4-FFF2-40B4-BE49-F238E27FC236}">
                    <a16:creationId xmlns:a16="http://schemas.microsoft.com/office/drawing/2014/main" id="{61A775BD-058E-B112-64A3-4028ECBCD1C8}"/>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44" name="Forme libre 30">
                <a:extLst>
                  <a:ext uri="{FF2B5EF4-FFF2-40B4-BE49-F238E27FC236}">
                    <a16:creationId xmlns:a16="http://schemas.microsoft.com/office/drawing/2014/main" id="{50AEF1BA-3E56-B3D8-5BC1-C063E98603B8}"/>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37" name="Forme libre 26">
              <a:extLst>
                <a:ext uri="{FF2B5EF4-FFF2-40B4-BE49-F238E27FC236}">
                  <a16:creationId xmlns:a16="http://schemas.microsoft.com/office/drawing/2014/main" id="{79479665-100F-63C1-3E6D-B35184665DE4}"/>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38" name="Forme libre 27">
              <a:extLst>
                <a:ext uri="{FF2B5EF4-FFF2-40B4-BE49-F238E27FC236}">
                  <a16:creationId xmlns:a16="http://schemas.microsoft.com/office/drawing/2014/main" id="{7ECA6D49-D1F8-DD94-AF3E-5E618365F395}"/>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39" name="Forme libre 28">
              <a:extLst>
                <a:ext uri="{FF2B5EF4-FFF2-40B4-BE49-F238E27FC236}">
                  <a16:creationId xmlns:a16="http://schemas.microsoft.com/office/drawing/2014/main" id="{068A8B4C-EEBB-4FC8-BDE0-039EC5324CBD}"/>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21" name="Rectangle : carré corné 20">
            <a:extLst>
              <a:ext uri="{FF2B5EF4-FFF2-40B4-BE49-F238E27FC236}">
                <a16:creationId xmlns:a16="http://schemas.microsoft.com/office/drawing/2014/main" id="{575F8E50-8FE7-BC50-67E9-29D7749577CE}"/>
              </a:ext>
            </a:extLst>
          </p:cNvPr>
          <p:cNvSpPr/>
          <p:nvPr/>
        </p:nvSpPr>
        <p:spPr>
          <a:xfrm>
            <a:off x="4701940" y="3881938"/>
            <a:ext cx="2732947" cy="1695379"/>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a:t>
            </a:r>
          </a:p>
          <a:p>
            <a:pPr marL="171450" indent="-171450" algn="just">
              <a:buFont typeface="Arial" panose="020B0604020202020204" pitchFamily="34" charset="0"/>
              <a:buChar char="•"/>
            </a:pPr>
            <a:r>
              <a:rPr lang="fr-FR" sz="1000">
                <a:solidFill>
                  <a:schemeClr val="tx1"/>
                </a:solidFill>
                <a:latin typeface="Arial" panose="020B0604020202020204" pitchFamily="34" charset="0"/>
                <a:cs typeface="Arial" panose="020B0604020202020204" pitchFamily="34" charset="0"/>
              </a:rPr>
              <a:t>Si les AFC ne sont pas systématiquement disponibles en présentiel en Région, une offre nationale peut toutefois être disponible et accessible à distance, </a:t>
            </a:r>
            <a:r>
              <a:rPr lang="fr-FR" sz="1000">
                <a:solidFill>
                  <a:schemeClr val="tx1"/>
                </a:solidFill>
                <a:latin typeface="Arial" panose="020B0604020202020204" pitchFamily="34" charset="0"/>
                <a:cs typeface="Arial" panose="020B0604020202020204" pitchFamily="34" charset="0"/>
                <a:hlinkClick r:id="rId7">
                  <a:extLst>
                    <a:ext uri="{A12FA001-AC4F-418D-AE19-62706E023703}">
                      <ahyp:hlinkClr xmlns:ahyp="http://schemas.microsoft.com/office/drawing/2018/hyperlinkcolor" val="tx"/>
                    </a:ext>
                  </a:extLst>
                </a:hlinkClick>
              </a:rPr>
              <a:t>via la FOAD</a:t>
            </a:r>
            <a:r>
              <a:rPr lang="fr-FR" sz="1000">
                <a:solidFill>
                  <a:schemeClr val="tx1"/>
                </a:solidFill>
                <a:latin typeface="Arial" panose="020B0604020202020204" pitchFamily="34" charset="0"/>
                <a:cs typeface="Arial" panose="020B0604020202020204" pitchFamily="34" charset="0"/>
              </a:rPr>
              <a:t>.</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Les AFC ouvrent droit, sous certaines conditions, à une rémunération pour les bénéficiaires (plus d’informations sur le </a:t>
            </a:r>
            <a:r>
              <a:rPr lang="fr-FR" sz="1000" dirty="0">
                <a:solidFill>
                  <a:schemeClr val="tx1"/>
                </a:solidFill>
                <a:latin typeface="Arial" panose="020B0604020202020204" pitchFamily="34" charset="0"/>
                <a:cs typeface="Arial" panose="020B0604020202020204" pitchFamily="34" charset="0"/>
                <a:hlinkClick r:id="rId14">
                  <a:extLst>
                    <a:ext uri="{A12FA001-AC4F-418D-AE19-62706E023703}">
                      <ahyp:hlinkClr xmlns:ahyp="http://schemas.microsoft.com/office/drawing/2018/hyperlinkcolor" val="tx"/>
                    </a:ext>
                  </a:extLst>
                </a:hlinkClick>
              </a:rPr>
              <a:t>site de France Travail</a:t>
            </a:r>
            <a:r>
              <a:rPr lang="fr-FR" sz="1000" dirty="0">
                <a:solidFill>
                  <a:schemeClr val="tx1"/>
                </a:solidFill>
                <a:latin typeface="Arial" panose="020B0604020202020204" pitchFamily="34" charset="0"/>
                <a:cs typeface="Arial" panose="020B0604020202020204" pitchFamily="34" charset="0"/>
              </a:rPr>
              <a:t>)</a:t>
            </a:r>
          </a:p>
        </p:txBody>
      </p:sp>
      <p:sp>
        <p:nvSpPr>
          <p:cNvPr id="22" name="Rectangle : carré corné 21">
            <a:extLst>
              <a:ext uri="{FF2B5EF4-FFF2-40B4-BE49-F238E27FC236}">
                <a16:creationId xmlns:a16="http://schemas.microsoft.com/office/drawing/2014/main" id="{E2CA6B9C-B103-E31B-C960-BE023A0E7EC2}"/>
              </a:ext>
            </a:extLst>
          </p:cNvPr>
          <p:cNvSpPr/>
          <p:nvPr/>
        </p:nvSpPr>
        <p:spPr>
          <a:xfrm>
            <a:off x="4701940" y="5658368"/>
            <a:ext cx="2800657" cy="1416847"/>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600"/>
              </a:spcAft>
            </a:pPr>
            <a:r>
              <a:rPr lang="fr-FR" sz="1000" b="1" dirty="0">
                <a:solidFill>
                  <a:schemeClr val="bg1"/>
                </a:solidFill>
                <a:latin typeface="Arial" panose="020B0604020202020204" pitchFamily="34" charset="0"/>
                <a:cs typeface="Arial" panose="020B0604020202020204" pitchFamily="34" charset="0"/>
              </a:rPr>
              <a:t>Les moyens de compensation</a:t>
            </a:r>
          </a:p>
          <a:p>
            <a:pPr marL="171450" indent="-171450" algn="just">
              <a:buFont typeface="Arial" panose="020B0604020202020204" pitchFamily="34" charset="0"/>
              <a:buChar char="•"/>
            </a:pPr>
            <a:r>
              <a:rPr lang="fr-FR" sz="1000" dirty="0">
                <a:solidFill>
                  <a:schemeClr val="bg1"/>
                </a:solidFill>
                <a:latin typeface="+mj-lt"/>
              </a:rPr>
              <a:t>Les OF disposent d’un </a:t>
            </a:r>
            <a:r>
              <a:rPr lang="fr-FR" sz="1000" b="1" dirty="0">
                <a:solidFill>
                  <a:schemeClr val="bg1"/>
                </a:solidFill>
                <a:latin typeface="+mj-lt"/>
              </a:rPr>
              <a:t>référent handicap, </a:t>
            </a:r>
          </a:p>
          <a:p>
            <a:pPr marL="171450" indent="-171450" algn="just">
              <a:buFont typeface="Arial" panose="020B0604020202020204" pitchFamily="34" charset="0"/>
              <a:buChar char="•"/>
            </a:pPr>
            <a:r>
              <a:rPr lang="fr-FR" sz="1000" dirty="0">
                <a:solidFill>
                  <a:schemeClr val="bg1"/>
                </a:solidFill>
                <a:latin typeface="+mj-lt"/>
                <a:cs typeface="Arial" panose="020B0604020202020204" pitchFamily="34" charset="0"/>
              </a:rPr>
              <a:t>Aides de l’Agefiph mobilisables :</a:t>
            </a:r>
          </a:p>
          <a:p>
            <a:pPr marL="450850" lvl="1" indent="-171450" algn="just">
              <a:buFont typeface="Arial" panose="020B0604020202020204" pitchFamily="34" charset="0"/>
              <a:buChar char="•"/>
            </a:pPr>
            <a:r>
              <a:rPr lang="fr-FR" sz="1000" dirty="0">
                <a:solidFill>
                  <a:schemeClr val="bg1"/>
                </a:solidFill>
                <a:latin typeface="+mj-lt"/>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Aide à l’adaptation des situations de formation</a:t>
            </a:r>
            <a:endParaRPr lang="fr-FR" sz="1000" dirty="0">
              <a:solidFill>
                <a:schemeClr val="bg1"/>
              </a:solidFill>
              <a:latin typeface="+mj-lt"/>
              <a:cs typeface="Arial" panose="020B0604020202020204" pitchFamily="34" charset="0"/>
            </a:endParaRPr>
          </a:p>
          <a:p>
            <a:pPr marL="450850" lvl="1" indent="-171450" algn="just">
              <a:buFont typeface="Arial" panose="020B0604020202020204" pitchFamily="34" charset="0"/>
              <a:buChar char="•"/>
            </a:pPr>
            <a:r>
              <a:rPr lang="fr-FR" sz="1000" dirty="0">
                <a:solidFill>
                  <a:schemeClr val="bg1"/>
                </a:solidFill>
                <a:latin typeface="+mj-lt"/>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Autres aides</a:t>
            </a:r>
            <a:endParaRPr lang="fr-FR" sz="1000" dirty="0">
              <a:solidFill>
                <a:schemeClr val="bg1"/>
              </a:solidFill>
              <a:latin typeface="+mj-lt"/>
              <a:cs typeface="Arial" panose="020B0604020202020204" pitchFamily="34" charset="0"/>
            </a:endParaRP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DEA</a:t>
            </a:r>
            <a:r>
              <a:rPr lang="fr-FR" sz="1000" dirty="0">
                <a:solidFill>
                  <a:schemeClr val="bg1"/>
                </a:solidFill>
                <a:latin typeface="+mj-lt"/>
                <a:cs typeface="Arial" panose="020B0604020202020204" pitchFamily="34" charset="0"/>
              </a:rPr>
              <a:t> / </a:t>
            </a:r>
            <a:r>
              <a:rPr lang="fr-FR" sz="1000" dirty="0">
                <a:solidFill>
                  <a:schemeClr val="bg1"/>
                </a:solidFill>
                <a:latin typeface="+mj-lt"/>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DFA</a:t>
            </a:r>
            <a:endParaRPr lang="fr-FR" sz="1000" dirty="0">
              <a:solidFill>
                <a:schemeClr val="bg1"/>
              </a:solidFill>
              <a:latin typeface="+mj-lt"/>
              <a:cs typeface="Arial" panose="020B0604020202020204" pitchFamily="34" charset="0"/>
            </a:endParaRP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hlinkClick r:id="rId19" action="ppaction://hlinksldjump">
                  <a:extLst>
                    <a:ext uri="{A12FA001-AC4F-418D-AE19-62706E023703}">
                      <ahyp:hlinkClr xmlns:ahyp="http://schemas.microsoft.com/office/drawing/2018/hyperlinkcolor" val="tx"/>
                    </a:ext>
                  </a:extLst>
                </a:hlinkClick>
              </a:rPr>
              <a:t>Appui spécifique </a:t>
            </a:r>
            <a:r>
              <a:rPr lang="fr-FR" sz="1000" dirty="0">
                <a:solidFill>
                  <a:schemeClr val="bg1"/>
                </a:solidFill>
                <a:latin typeface="+mj-lt"/>
                <a:cs typeface="Arial" panose="020B0604020202020204" pitchFamily="34" charset="0"/>
              </a:rPr>
              <a:t>/ </a:t>
            </a:r>
            <a:r>
              <a:rPr lang="fr-FR" sz="1000" dirty="0">
                <a:solidFill>
                  <a:schemeClr val="bg1"/>
                </a:solidFill>
                <a:latin typeface="+mj-lt"/>
                <a:cs typeface="Arial" panose="020B0604020202020204" pitchFamily="34" charset="0"/>
                <a:hlinkClick r:id="rId20" action="ppaction://hlinksldjump">
                  <a:extLst>
                    <a:ext uri="{A12FA001-AC4F-418D-AE19-62706E023703}">
                      <ahyp:hlinkClr xmlns:ahyp="http://schemas.microsoft.com/office/drawing/2018/hyperlinkcolor" val="tx"/>
                    </a:ext>
                  </a:extLst>
                </a:hlinkClick>
              </a:rPr>
              <a:t>PECF</a:t>
            </a:r>
            <a:endParaRPr lang="fr-FR" sz="1000" dirty="0">
              <a:solidFill>
                <a:schemeClr val="bg1"/>
              </a:solidFill>
              <a:latin typeface="+mj-lt"/>
              <a:cs typeface="Arial" panose="020B0604020202020204" pitchFamily="34" charset="0"/>
            </a:endParaRPr>
          </a:p>
        </p:txBody>
      </p:sp>
      <p:cxnSp>
        <p:nvCxnSpPr>
          <p:cNvPr id="23" name="Connecteur droit 22">
            <a:extLst>
              <a:ext uri="{FF2B5EF4-FFF2-40B4-BE49-F238E27FC236}">
                <a16:creationId xmlns:a16="http://schemas.microsoft.com/office/drawing/2014/main" id="{4AA3A38D-89F9-DDAE-30B8-626D0FD382EE}"/>
              </a:ext>
            </a:extLst>
          </p:cNvPr>
          <p:cNvCxnSpPr>
            <a:cxnSpLocks/>
          </p:cNvCxnSpPr>
          <p:nvPr/>
        </p:nvCxnSpPr>
        <p:spPr>
          <a:xfrm>
            <a:off x="4819977" y="7191359"/>
            <a:ext cx="0" cy="3280895"/>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pic>
        <p:nvPicPr>
          <p:cNvPr id="139" name="Graphique 138" descr="Engrenages avec un remplissage uni">
            <a:extLst>
              <a:ext uri="{FF2B5EF4-FFF2-40B4-BE49-F238E27FC236}">
                <a16:creationId xmlns:a16="http://schemas.microsoft.com/office/drawing/2014/main" id="{8A2CAC56-E1D9-2884-F5F3-226D1A814D5B}"/>
              </a:ext>
            </a:extLst>
          </p:cNvPr>
          <p:cNvPicPr>
            <a:picLocks noChangeAspect="1"/>
          </p:cNvPicPr>
          <p:nvPr/>
        </p:nvPicPr>
        <p:blipFill>
          <a:blip r:embed="rId21" cstate="hqprint">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1505597" y="7462248"/>
            <a:ext cx="456861" cy="456861"/>
          </a:xfrm>
          <a:prstGeom prst="rect">
            <a:avLst/>
          </a:prstGeom>
        </p:spPr>
      </p:pic>
      <p:sp>
        <p:nvSpPr>
          <p:cNvPr id="7" name="ZoneTexte 6">
            <a:hlinkClick r:id="rId23" action="ppaction://hlinksldjump"/>
            <a:extLst>
              <a:ext uri="{FF2B5EF4-FFF2-40B4-BE49-F238E27FC236}">
                <a16:creationId xmlns:a16="http://schemas.microsoft.com/office/drawing/2014/main" id="{918167A0-C1A5-2591-8C13-C53F11F6C3B9}"/>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3" action="ppaction://hlinksldjump"/>
              </a:rPr>
              <a:t>ff</a:t>
            </a:r>
            <a:endParaRPr lang="fr-FR" sz="200" dirty="0">
              <a:solidFill>
                <a:schemeClr val="bg1"/>
              </a:solidFill>
            </a:endParaRPr>
          </a:p>
        </p:txBody>
      </p:sp>
    </p:spTree>
    <p:extLst>
      <p:ext uri="{BB962C8B-B14F-4D97-AF65-F5344CB8AC3E}">
        <p14:creationId xmlns:p14="http://schemas.microsoft.com/office/powerpoint/2010/main" val="190554073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B7E111-69BB-4E8A-9746-30B41494E2C0}"/>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7ECE3CE4-A8C2-4367-A5B2-9B39C2C4A6D1}"/>
              </a:ext>
            </a:extLst>
          </p:cNvPr>
          <p:cNvSpPr/>
          <p:nvPr/>
        </p:nvSpPr>
        <p:spPr>
          <a:xfrm>
            <a:off x="-13834" y="3750471"/>
            <a:ext cx="7569118" cy="6982255"/>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1D30ACB1-56EB-1DD9-1583-9B48CD0CCCBA}"/>
              </a:ext>
            </a:extLst>
          </p:cNvPr>
          <p:cNvSpPr/>
          <p:nvPr/>
        </p:nvSpPr>
        <p:spPr>
          <a:xfrm>
            <a:off x="-1018" y="-14250"/>
            <a:ext cx="7550894" cy="755439"/>
          </a:xfrm>
          <a:prstGeom prst="rect">
            <a:avLst/>
          </a:prstGeom>
          <a:solidFill>
            <a:srgbClr val="17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400" b="1" dirty="0">
                <a:latin typeface="Arial" panose="020B0604020202020204" pitchFamily="34" charset="0"/>
                <a:cs typeface="Arial" panose="020B0604020202020204" pitchFamily="34" charset="0"/>
              </a:rPr>
              <a:t>ACTIV’PROJET</a:t>
            </a:r>
          </a:p>
        </p:txBody>
      </p:sp>
      <p:grpSp>
        <p:nvGrpSpPr>
          <p:cNvPr id="18" name="Groupe 17">
            <a:extLst>
              <a:ext uri="{FF2B5EF4-FFF2-40B4-BE49-F238E27FC236}">
                <a16:creationId xmlns:a16="http://schemas.microsoft.com/office/drawing/2014/main" id="{6E0CEAB0-CA40-10AB-B466-2E11C5CCBA67}"/>
              </a:ext>
            </a:extLst>
          </p:cNvPr>
          <p:cNvGrpSpPr/>
          <p:nvPr/>
        </p:nvGrpSpPr>
        <p:grpSpPr>
          <a:xfrm>
            <a:off x="4982941" y="1781129"/>
            <a:ext cx="2471701" cy="342899"/>
            <a:chOff x="4246865" y="1092800"/>
            <a:chExt cx="3300439" cy="343154"/>
          </a:xfrm>
        </p:grpSpPr>
        <p:sp>
          <p:nvSpPr>
            <p:cNvPr id="105" name="Rectangle : coins arrondis 104">
              <a:extLst>
                <a:ext uri="{FF2B5EF4-FFF2-40B4-BE49-F238E27FC236}">
                  <a16:creationId xmlns:a16="http://schemas.microsoft.com/office/drawing/2014/main" id="{E337376A-2FCD-D722-20C5-6B280D906B6A}"/>
                </a:ext>
              </a:extLst>
            </p:cNvPr>
            <p:cNvSpPr/>
            <p:nvPr/>
          </p:nvSpPr>
          <p:spPr>
            <a:xfrm>
              <a:off x="4246865" y="1092800"/>
              <a:ext cx="3300439"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5817C0F6-5D4F-E435-2287-4E1A4ECF7846}"/>
                </a:ext>
              </a:extLst>
            </p:cNvPr>
            <p:cNvSpPr txBox="1"/>
            <p:nvPr/>
          </p:nvSpPr>
          <p:spPr>
            <a:xfrm>
              <a:off x="4394681" y="1154805"/>
              <a:ext cx="2855276" cy="252249"/>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8" name="Rectangle : coins arrondis 7">
            <a:extLst>
              <a:ext uri="{FF2B5EF4-FFF2-40B4-BE49-F238E27FC236}">
                <a16:creationId xmlns:a16="http://schemas.microsoft.com/office/drawing/2014/main" id="{537C62D4-40D0-9527-C092-7C1EE607C3A9}"/>
              </a:ext>
            </a:extLst>
          </p:cNvPr>
          <p:cNvSpPr/>
          <p:nvPr/>
        </p:nvSpPr>
        <p:spPr>
          <a:xfrm>
            <a:off x="147135" y="3838575"/>
            <a:ext cx="4801423" cy="3566318"/>
          </a:xfrm>
          <a:prstGeom prst="roundRect">
            <a:avLst>
              <a:gd name="adj" fmla="val 1004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endParaRPr lang="fr-FR" sz="999" b="1" dirty="0">
              <a:solidFill>
                <a:srgbClr val="00939D"/>
              </a:solidFill>
              <a:latin typeface="Arial" panose="020B0604020202020204" pitchFamily="34" charset="0"/>
              <a:cs typeface="Arial" panose="020B0604020202020204" pitchFamily="34" charset="0"/>
            </a:endParaRP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spécificité ? </a:t>
            </a:r>
            <a:endParaRPr lang="fr-FR" sz="999" dirty="0">
              <a:solidFill>
                <a:srgbClr val="00939D"/>
              </a:solidFill>
              <a:latin typeface="Arial" panose="020B0604020202020204" pitchFamily="34" charset="0"/>
              <a:cs typeface="Arial" panose="020B0604020202020204" pitchFamily="34" charset="0"/>
            </a:endParaRP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Une durée de 8 à 12 semaines à compter de la date du premier entretien. </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Une prestation autour de 4 thématiques :</a:t>
            </a:r>
          </a:p>
          <a:p>
            <a:pPr marL="628650" lvl="1" indent="-171450" algn="just">
              <a:spcBef>
                <a:spcPts val="300"/>
              </a:spcBef>
              <a:buFont typeface="Wingdings" panose="05000000000000000000" pitchFamily="2" charset="2"/>
              <a:buChar char="§"/>
            </a:pPr>
            <a:r>
              <a:rPr lang="fr-FR" sz="999" dirty="0">
                <a:solidFill>
                  <a:srgbClr val="00939D"/>
                </a:solidFill>
                <a:latin typeface="Arial" panose="020B0604020202020204" pitchFamily="34" charset="0"/>
                <a:cs typeface="Arial" panose="020B0604020202020204" pitchFamily="34" charset="0"/>
              </a:rPr>
              <a:t>Se connaître et identifier ses compétences</a:t>
            </a:r>
          </a:p>
          <a:p>
            <a:pPr marL="628650" lvl="1" indent="-171450" algn="just">
              <a:spcBef>
                <a:spcPts val="300"/>
              </a:spcBef>
              <a:buFont typeface="Wingdings" panose="05000000000000000000" pitchFamily="2" charset="2"/>
              <a:buChar char="§"/>
            </a:pPr>
            <a:r>
              <a:rPr lang="fr-FR" sz="999" dirty="0">
                <a:solidFill>
                  <a:srgbClr val="00939D"/>
                </a:solidFill>
                <a:latin typeface="Arial" panose="020B0604020202020204" pitchFamily="34" charset="0"/>
                <a:cs typeface="Arial" panose="020B0604020202020204" pitchFamily="34" charset="0"/>
              </a:rPr>
              <a:t>Explorer les métiers correspondant à ses compétences</a:t>
            </a:r>
          </a:p>
          <a:p>
            <a:pPr marL="628650" lvl="1" indent="-171450" algn="just">
              <a:spcBef>
                <a:spcPts val="300"/>
              </a:spcBef>
              <a:buFont typeface="Wingdings" panose="05000000000000000000" pitchFamily="2" charset="2"/>
              <a:buChar char="§"/>
            </a:pPr>
            <a:r>
              <a:rPr lang="fr-FR" sz="999" dirty="0">
                <a:solidFill>
                  <a:srgbClr val="00939D"/>
                </a:solidFill>
                <a:latin typeface="Arial" panose="020B0604020202020204" pitchFamily="34" charset="0"/>
                <a:cs typeface="Arial" panose="020B0604020202020204" pitchFamily="34" charset="0"/>
              </a:rPr>
              <a:t>Définir son projet professionnel et en apprécier la faisabilité</a:t>
            </a:r>
          </a:p>
          <a:p>
            <a:pPr marL="628650" lvl="1" indent="-171450" algn="just">
              <a:spcBef>
                <a:spcPts val="300"/>
              </a:spcBef>
              <a:buFont typeface="Wingdings" panose="05000000000000000000" pitchFamily="2" charset="2"/>
              <a:buChar char="§"/>
            </a:pPr>
            <a:r>
              <a:rPr lang="fr-FR" sz="999" dirty="0">
                <a:solidFill>
                  <a:srgbClr val="00939D"/>
                </a:solidFill>
                <a:latin typeface="Arial" panose="020B0604020202020204" pitchFamily="34" charset="0"/>
                <a:cs typeface="Arial" panose="020B0604020202020204" pitchFamily="34" charset="0"/>
              </a:rPr>
              <a:t>Déterminer et engager les possibilités de mise en œuvre du projet</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Un minium de 3 entretiens individuels (présentiel ou distanciel) en début, milieu et fin de parcours :</a:t>
            </a:r>
          </a:p>
          <a:p>
            <a:pPr marL="444500" indent="-261938" algn="just">
              <a:buSzPts val="1000"/>
              <a:buFont typeface="Wingdings" panose="05000000000000000000" pitchFamily="2" charset="2"/>
              <a:buChar char="§"/>
              <a:tabLst>
                <a:tab pos="914400" algn="l"/>
              </a:tabLst>
            </a:pPr>
            <a:r>
              <a:rPr lang="fr-FR" sz="999" dirty="0">
                <a:solidFill>
                  <a:srgbClr val="00939D"/>
                </a:solidFill>
                <a:latin typeface="Arial" panose="020B0604020202020204" pitchFamily="34" charset="0"/>
                <a:cs typeface="Arial" panose="020B0604020202020204" pitchFamily="34" charset="0"/>
              </a:rPr>
              <a:t>Un entretien de contractualisation pour procéder conjointement à une analyse de la situation et définir les actions à mettre en place</a:t>
            </a:r>
          </a:p>
          <a:p>
            <a:pPr marL="444500" indent="-261938" algn="just">
              <a:buSzPts val="1000"/>
              <a:buFont typeface="Wingdings" panose="05000000000000000000" pitchFamily="2" charset="2"/>
              <a:buChar char="§"/>
              <a:tabLst>
                <a:tab pos="914400" algn="l"/>
              </a:tabLst>
            </a:pPr>
            <a:r>
              <a:rPr lang="fr-FR" sz="999" dirty="0">
                <a:solidFill>
                  <a:srgbClr val="00939D"/>
                </a:solidFill>
                <a:latin typeface="Arial" panose="020B0604020202020204" pitchFamily="34" charset="0"/>
                <a:cs typeface="Arial" panose="020B0604020202020204" pitchFamily="34" charset="0"/>
              </a:rPr>
              <a:t>Un Entretien à mi-parcours pour réaliser un bilan et ajuster éventuellement les objectifs.</a:t>
            </a:r>
          </a:p>
          <a:p>
            <a:pPr marL="444500" indent="-261938" algn="just">
              <a:spcAft>
                <a:spcPts val="600"/>
              </a:spcAft>
              <a:buSzPts val="1000"/>
              <a:buFont typeface="Wingdings" panose="05000000000000000000" pitchFamily="2" charset="2"/>
              <a:buChar char="§"/>
              <a:tabLst>
                <a:tab pos="914400" algn="l"/>
              </a:tabLst>
            </a:pPr>
            <a:r>
              <a:rPr lang="fr-FR" sz="999" dirty="0">
                <a:solidFill>
                  <a:srgbClr val="00939D"/>
                </a:solidFill>
                <a:latin typeface="Arial" panose="020B0604020202020204" pitchFamily="34" charset="0"/>
                <a:cs typeface="Arial" panose="020B0604020202020204" pitchFamily="34" charset="0"/>
              </a:rPr>
              <a:t>Un entretien de bilan pour identifier le ou les projets professionnels retenus et le plan d’action à poursuivre pour permettre la mise en œuvre du projet élaboré.</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Une </a:t>
            </a:r>
            <a:r>
              <a:rPr lang="fr-FR" sz="1000" dirty="0">
                <a:solidFill>
                  <a:srgbClr val="00939D"/>
                </a:solidFill>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PMSMP ou immersion professionnelle </a:t>
            </a:r>
            <a:r>
              <a:rPr lang="fr-FR" sz="1000" dirty="0">
                <a:solidFill>
                  <a:srgbClr val="00939D"/>
                </a:solidFill>
                <a:latin typeface="Arial" panose="020B0604020202020204" pitchFamily="34" charset="0"/>
                <a:cs typeface="Arial" panose="020B0604020202020204" pitchFamily="34" charset="0"/>
              </a:rPr>
              <a:t>pour confirmer ou infirmer le projet en se confrontant aux réalités du terrain.</a:t>
            </a:r>
            <a:endParaRPr lang="fr-FR" sz="999" dirty="0">
              <a:solidFill>
                <a:srgbClr val="00939D"/>
              </a:solidFill>
              <a:latin typeface="Arial" panose="020B0604020202020204" pitchFamily="34" charset="0"/>
              <a:cs typeface="Arial" panose="020B0604020202020204" pitchFamily="34" charset="0"/>
            </a:endParaRPr>
          </a:p>
          <a:p>
            <a:pPr algn="just">
              <a:spcBef>
                <a:spcPts val="300"/>
              </a:spcBef>
            </a:pPr>
            <a:endParaRPr lang="fr-FR" sz="999" dirty="0">
              <a:solidFill>
                <a:srgbClr val="00939D"/>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B6B69B3E-57D2-40B5-9CBE-5490F7047720}"/>
              </a:ext>
            </a:extLst>
          </p:cNvPr>
          <p:cNvSpPr/>
          <p:nvPr/>
        </p:nvSpPr>
        <p:spPr>
          <a:xfrm>
            <a:off x="1403423" y="7622944"/>
            <a:ext cx="3154864" cy="405813"/>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a:solidFill>
                  <a:srgbClr val="00939D"/>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B08133A5-3B50-8ED0-5632-4DE059C20810}"/>
              </a:ext>
            </a:extLst>
          </p:cNvPr>
          <p:cNvSpPr/>
          <p:nvPr/>
        </p:nvSpPr>
        <p:spPr>
          <a:xfrm>
            <a:off x="165636" y="8246808"/>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Identification par le conseiller du Service Public de l’Emploi d’un besoin chez le bénéficiaire, d’évoluer professionnellement ou de se reconvertir, ou à l’initiative du bénéficiaire lui-même.</a:t>
            </a:r>
          </a:p>
        </p:txBody>
      </p:sp>
      <p:sp>
        <p:nvSpPr>
          <p:cNvPr id="12" name="Rectangle : coins arrondis 11">
            <a:extLst>
              <a:ext uri="{FF2B5EF4-FFF2-40B4-BE49-F238E27FC236}">
                <a16:creationId xmlns:a16="http://schemas.microsoft.com/office/drawing/2014/main" id="{B8E44F54-7002-60CE-316F-526A9BFA58C0}"/>
              </a:ext>
            </a:extLst>
          </p:cNvPr>
          <p:cNvSpPr/>
          <p:nvPr/>
        </p:nvSpPr>
        <p:spPr>
          <a:xfrm>
            <a:off x="165635" y="8796647"/>
            <a:ext cx="4388919"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Inscription dans le dispositif sur prescription de France Travail après un entretien avec le conseiller afin de valider la pertinence de sa mobilisation.</a:t>
            </a:r>
          </a:p>
        </p:txBody>
      </p:sp>
      <p:sp>
        <p:nvSpPr>
          <p:cNvPr id="13" name="Rectangle : coins arrondis 12">
            <a:extLst>
              <a:ext uri="{FF2B5EF4-FFF2-40B4-BE49-F238E27FC236}">
                <a16:creationId xmlns:a16="http://schemas.microsoft.com/office/drawing/2014/main" id="{4B30DF82-7A1D-534A-6BA3-8B5F1AB5DCEC}"/>
              </a:ext>
            </a:extLst>
          </p:cNvPr>
          <p:cNvSpPr/>
          <p:nvPr/>
        </p:nvSpPr>
        <p:spPr>
          <a:xfrm>
            <a:off x="165636" y="9377552"/>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Le bénéficiaire entre dans le dispositif individualisé et bénéficie de plusieurs rendez-vous et outils d’évaluation pour identifier ses compétences, points forts, et secteurs d’activité adaptés.</a:t>
            </a:r>
            <a:endParaRPr lang="fr-FR" sz="899" b="1" i="1" dirty="0">
              <a:solidFill>
                <a:srgbClr val="00939D"/>
              </a:solidFill>
              <a:latin typeface="Arial" panose="020B0604020202020204" pitchFamily="34" charset="0"/>
              <a:cs typeface="Arial" panose="020B0604020202020204" pitchFamily="34" charset="0"/>
            </a:endParaRPr>
          </a:p>
        </p:txBody>
      </p:sp>
      <p:sp>
        <p:nvSpPr>
          <p:cNvPr id="25" name="Espace réservé du texte 2">
            <a:extLst>
              <a:ext uri="{FF2B5EF4-FFF2-40B4-BE49-F238E27FC236}">
                <a16:creationId xmlns:a16="http://schemas.microsoft.com/office/drawing/2014/main" id="{81338DB4-F7D3-94BA-6D80-E278F7513D0D}"/>
              </a:ext>
            </a:extLst>
          </p:cNvPr>
          <p:cNvSpPr txBox="1">
            <a:spLocks/>
          </p:cNvSpPr>
          <p:nvPr/>
        </p:nvSpPr>
        <p:spPr>
          <a:xfrm>
            <a:off x="4967959" y="2106736"/>
            <a:ext cx="2501666" cy="1562133"/>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450" indent="-171450" algn="just">
              <a:buFont typeface="Arial" panose="020B0604020202020204" pitchFamily="34" charset="0"/>
              <a:buChar char="•"/>
            </a:pPr>
            <a:r>
              <a:rPr lang="fr-FR" sz="1100" dirty="0">
                <a:latin typeface="Arial" panose="020B0604020202020204" pitchFamily="34" charset="0"/>
                <a:ea typeface="Dotum" panose="020B0600000101010101" pitchFamily="34" charset="-127"/>
                <a:cs typeface="Arial" panose="020B0604020202020204" pitchFamily="34" charset="0"/>
              </a:rPr>
              <a:t>Accompagner les demandeurs d’emploi dans l’élaboration / confirmation d’un projet professionnel</a:t>
            </a:r>
          </a:p>
          <a:p>
            <a:pPr marL="171450" indent="-171450" algn="just">
              <a:buFont typeface="Arial" panose="020B0604020202020204" pitchFamily="34" charset="0"/>
              <a:buChar char="•"/>
            </a:pPr>
            <a:r>
              <a:rPr lang="fr-FR" sz="1100" dirty="0">
                <a:latin typeface="Arial" panose="020B0604020202020204" pitchFamily="34" charset="0"/>
                <a:ea typeface="Dotum" panose="020B0600000101010101" pitchFamily="34" charset="-127"/>
                <a:cs typeface="Arial" panose="020B0604020202020204" pitchFamily="34" charset="0"/>
              </a:rPr>
              <a:t>Donner les méthodes et outils pour accompagner la réflexion sur l’évolution et l’orientation tout au long de la vie professionnelle</a:t>
            </a:r>
          </a:p>
        </p:txBody>
      </p:sp>
      <p:sp>
        <p:nvSpPr>
          <p:cNvPr id="26" name="Rectangle 25">
            <a:extLst>
              <a:ext uri="{FF2B5EF4-FFF2-40B4-BE49-F238E27FC236}">
                <a16:creationId xmlns:a16="http://schemas.microsoft.com/office/drawing/2014/main" id="{66EE3C7F-F66C-D392-91AA-4713B32BD761}"/>
              </a:ext>
            </a:extLst>
          </p:cNvPr>
          <p:cNvSpPr/>
          <p:nvPr/>
        </p:nvSpPr>
        <p:spPr>
          <a:xfrm>
            <a:off x="4953634" y="7847796"/>
            <a:ext cx="2317872" cy="22965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tx2"/>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N’hésitez pas à vous rapprocher de </a:t>
            </a:r>
            <a:r>
              <a:rPr lang="fr-FR" sz="1050" dirty="0">
                <a:solidFill>
                  <a:schemeClr val="tx2"/>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votre interlocuteur France Travail</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Cap Emploi </a:t>
            </a:r>
            <a:r>
              <a:rPr lang="fr-FR" sz="1050" dirty="0">
                <a:solidFill>
                  <a:schemeClr val="tx2"/>
                </a:solidFill>
                <a:latin typeface="+mj-lt"/>
                <a:cs typeface="Arial" panose="020B0604020202020204" pitchFamily="34" charset="0"/>
              </a:rPr>
              <a:t>ou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Mission Locale</a:t>
            </a:r>
            <a:endParaRPr lang="fr-FR" sz="1050" b="1" dirty="0">
              <a:solidFill>
                <a:schemeClr val="tx2"/>
              </a:solidFill>
              <a:latin typeface="+mj-lt"/>
              <a:cs typeface="Arial" panose="020B0604020202020204" pitchFamily="34" charset="0"/>
            </a:endParaRPr>
          </a:p>
          <a:p>
            <a:pPr algn="just"/>
            <a:endParaRPr lang="fr-FR" sz="1050" b="1"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Ressources documentaires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Les informations sur Activ’Projet par France Travail sont à retrouver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Le dépliant de présentation Activ’Projet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Les informations du C2RP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endParaRPr lang="fr-FR" sz="1050" b="1"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6848E69B-8723-70E0-9439-6DD781B68620}"/>
              </a:ext>
            </a:extLst>
          </p:cNvPr>
          <p:cNvGraphicFramePr>
            <a:graphicFrameLocks noGrp="1"/>
          </p:cNvGraphicFramePr>
          <p:nvPr>
            <p:extLst>
              <p:ext uri="{D42A27DB-BD31-4B8C-83A1-F6EECF244321}">
                <p14:modId xmlns:p14="http://schemas.microsoft.com/office/powerpoint/2010/main" val="3989869002"/>
              </p:ext>
            </p:extLst>
          </p:nvPr>
        </p:nvGraphicFramePr>
        <p:xfrm>
          <a:off x="203202" y="1494256"/>
          <a:ext cx="4593861" cy="2269968"/>
        </p:xfrm>
        <a:graphic>
          <a:graphicData uri="http://schemas.openxmlformats.org/drawingml/2006/table">
            <a:tbl>
              <a:tblPr bandRow="1">
                <a:tableStyleId>{5C22544A-7EE6-4342-B048-85BDC9FD1C3A}</a:tableStyleId>
              </a:tblPr>
              <a:tblGrid>
                <a:gridCol w="1005461">
                  <a:extLst>
                    <a:ext uri="{9D8B030D-6E8A-4147-A177-3AD203B41FA5}">
                      <a16:colId xmlns:a16="http://schemas.microsoft.com/office/drawing/2014/main" val="1108349635"/>
                    </a:ext>
                  </a:extLst>
                </a:gridCol>
                <a:gridCol w="3588400">
                  <a:extLst>
                    <a:ext uri="{9D8B030D-6E8A-4147-A177-3AD203B41FA5}">
                      <a16:colId xmlns:a16="http://schemas.microsoft.com/office/drawing/2014/main" val="1870975173"/>
                    </a:ext>
                  </a:extLst>
                </a:gridCol>
              </a:tblGrid>
              <a:tr h="238231">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4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281554">
                <a:tc>
                  <a:txBody>
                    <a:bodyPr/>
                    <a:lstStyle/>
                    <a:p>
                      <a:pPr marL="0" algn="ctr" defTabSz="755660" rtl="0" eaLnBrk="1" latinLnBrk="0" hangingPunct="1"/>
                      <a:r>
                        <a:rPr lang="fr-FR" sz="1000" kern="120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Un accompagnement délivré dans le cadre du </a:t>
                      </a:r>
                      <a:r>
                        <a:rPr lang="fr-FR" sz="1000" kern="1200" dirty="0">
                          <a:solidFill>
                            <a:srgbClr val="00939D"/>
                          </a:solidFill>
                          <a:latin typeface="Arial" panose="020B0604020202020204" pitchFamily="34" charset="0"/>
                          <a:ea typeface="+mn-ea"/>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CEP</a:t>
                      </a:r>
                      <a:r>
                        <a:rPr lang="fr-FR" sz="1000" kern="1200" dirty="0">
                          <a:solidFill>
                            <a:srgbClr val="00939D"/>
                          </a:solidFill>
                          <a:latin typeface="Arial" panose="020B0604020202020204" pitchFamily="34" charset="0"/>
                          <a:ea typeface="+mn-ea"/>
                          <a:cs typeface="Arial" panose="020B0604020202020204" pitchFamily="34" charset="0"/>
                        </a:rPr>
                        <a:t> de France Travail.</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389863">
                <a:tc>
                  <a:txBody>
                    <a:bodyPr/>
                    <a:lstStyle/>
                    <a:p>
                      <a:pPr marL="0" algn="ctr"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lvl="0" algn="just"/>
                      <a:r>
                        <a:rPr lang="fr-FR" sz="1000" kern="1200" dirty="0">
                          <a:solidFill>
                            <a:schemeClr val="bg1"/>
                          </a:solidFill>
                          <a:latin typeface="Arial" panose="020B0604020202020204" pitchFamily="34" charset="0"/>
                          <a:ea typeface="+mn-ea"/>
                          <a:cs typeface="Arial" panose="020B0604020202020204" pitchFamily="34" charset="0"/>
                        </a:rPr>
                        <a:t>Toute personne en recherche d’emploi qui a besoin</a:t>
                      </a:r>
                    </a:p>
                    <a:p>
                      <a:pPr marL="171450" lvl="0" indent="-171450" algn="just">
                        <a:buFont typeface="Arial" panose="020B0604020202020204" pitchFamily="34" charset="0"/>
                        <a:buChar char="•"/>
                      </a:pPr>
                      <a:r>
                        <a:rPr lang="fr-FR" sz="1000" kern="1200" dirty="0">
                          <a:solidFill>
                            <a:schemeClr val="bg1"/>
                          </a:solidFill>
                          <a:latin typeface="Arial" panose="020B0604020202020204" pitchFamily="34" charset="0"/>
                          <a:ea typeface="+mn-ea"/>
                          <a:cs typeface="Arial" panose="020B0604020202020204" pitchFamily="34" charset="0"/>
                        </a:rPr>
                        <a:t>De définir un ou plusieurs projets professionnels réalistes au regard du marché du travail</a:t>
                      </a:r>
                    </a:p>
                    <a:p>
                      <a:pPr marL="171450" lvl="0" indent="-171450" algn="just">
                        <a:buFont typeface="Arial" panose="020B0604020202020204" pitchFamily="34" charset="0"/>
                        <a:buChar char="•"/>
                      </a:pPr>
                      <a:r>
                        <a:rPr lang="fr-FR" sz="1000" kern="1200" dirty="0">
                          <a:solidFill>
                            <a:schemeClr val="bg1"/>
                          </a:solidFill>
                          <a:latin typeface="Arial" panose="020B0604020202020204" pitchFamily="34" charset="0"/>
                          <a:ea typeface="+mn-ea"/>
                          <a:cs typeface="Arial" panose="020B0604020202020204" pitchFamily="34" charset="0"/>
                        </a:rPr>
                        <a:t>De confirmer un ou plusieurs projets professionnels en partie ébauchés</a:t>
                      </a:r>
                    </a:p>
                  </a:txBody>
                  <a:tcPr marL="91372" marR="91372" marT="45686" marB="45686" anchor="ctr">
                    <a:solidFill>
                      <a:srgbClr val="00939D"/>
                    </a:solidFill>
                  </a:tcPr>
                </a:tc>
                <a:extLst>
                  <a:ext uri="{0D108BD9-81ED-4DB2-BD59-A6C34878D82A}">
                    <a16:rowId xmlns:a16="http://schemas.microsoft.com/office/drawing/2014/main" val="2284960890"/>
                  </a:ext>
                </a:extLst>
              </a:tr>
              <a:tr h="389863">
                <a:tc>
                  <a:txBody>
                    <a:bodyPr/>
                    <a:lstStyle/>
                    <a:p>
                      <a:pPr marL="0" algn="ctr" defTabSz="755660" rtl="0" eaLnBrk="1" latinLnBrk="0" hangingPunct="1"/>
                      <a:r>
                        <a:rPr lang="fr-FR" sz="1000" kern="1200">
                          <a:solidFill>
                            <a:srgbClr val="00939D"/>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Activ’Projet est délivré par un prestataire externe ou bien par les psychologues du travail de France Travail</a:t>
                      </a: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r h="289040">
                <a:tc>
                  <a:txBody>
                    <a:bodyPr/>
                    <a:lstStyle/>
                    <a:p>
                      <a:pPr marL="0" algn="ctr" defTabSz="755660" rtl="0" eaLnBrk="1" latinLnBrk="0" hangingPunct="1"/>
                      <a:r>
                        <a:rPr lang="fr-FR" sz="1000" kern="1200">
                          <a:solidFill>
                            <a:schemeClr val="bg1"/>
                          </a:solidFill>
                          <a:latin typeface="Arial" panose="020B0604020202020204" pitchFamily="34" charset="0"/>
                          <a:ea typeface="+mn-ea"/>
                          <a:cs typeface="Arial" panose="020B0604020202020204" pitchFamily="34" charset="0"/>
                        </a:rPr>
                        <a:t>Prescripteurs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France Travail</a:t>
                      </a:r>
                    </a:p>
                  </a:txBody>
                  <a:tcPr marL="91372" marR="91372" marT="45686" marB="45686" anchor="ctr">
                    <a:solidFill>
                      <a:srgbClr val="00939D"/>
                    </a:solidFill>
                  </a:tcPr>
                </a:tc>
                <a:extLst>
                  <a:ext uri="{0D108BD9-81ED-4DB2-BD59-A6C34878D82A}">
                    <a16:rowId xmlns:a16="http://schemas.microsoft.com/office/drawing/2014/main" val="633187021"/>
                  </a:ext>
                </a:extLst>
              </a:tr>
            </a:tbl>
          </a:graphicData>
        </a:graphic>
      </p:graphicFrame>
      <p:pic>
        <p:nvPicPr>
          <p:cNvPr id="5" name="Graphique 4" descr="Mille avec un remplissage uni">
            <a:extLst>
              <a:ext uri="{FF2B5EF4-FFF2-40B4-BE49-F238E27FC236}">
                <a16:creationId xmlns:a16="http://schemas.microsoft.com/office/drawing/2014/main" id="{66C8C310-EFCE-8AD6-89A4-7F15DADB9861}"/>
              </a:ext>
            </a:extLst>
          </p:cNvPr>
          <p:cNvPicPr>
            <a:picLocks noChangeAspect="1"/>
          </p:cNvPicPr>
          <p:nvPr/>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781585" y="1485922"/>
            <a:ext cx="606689" cy="606689"/>
          </a:xfrm>
          <a:prstGeom prst="rect">
            <a:avLst/>
          </a:prstGeom>
          <a:effectLst>
            <a:outerShdw blurRad="50800" dist="38100" dir="2700000" algn="tl" rotWithShape="0">
              <a:prstClr val="black">
                <a:alpha val="40000"/>
              </a:prstClr>
            </a:outerShdw>
          </a:effectLst>
        </p:spPr>
      </p:pic>
      <p:pic>
        <p:nvPicPr>
          <p:cNvPr id="35" name="Graphique 34" descr="Ligne fléchée : incurvée dans le sens des aiguilles d’une montre avec un remplissage uni">
            <a:extLst>
              <a:ext uri="{FF2B5EF4-FFF2-40B4-BE49-F238E27FC236}">
                <a16:creationId xmlns:a16="http://schemas.microsoft.com/office/drawing/2014/main" id="{08EC9D32-2FE0-6121-173E-DD195AE6ABD7}"/>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19702" y="8628079"/>
            <a:ext cx="367005" cy="367005"/>
          </a:xfrm>
          <a:prstGeom prst="rect">
            <a:avLst/>
          </a:prstGeom>
        </p:spPr>
      </p:pic>
      <p:pic>
        <p:nvPicPr>
          <p:cNvPr id="40" name="Graphique 39" descr="Ligne fléchée : incurvée dans le sens des aiguilles d’une montre avec un remplissage uni">
            <a:extLst>
              <a:ext uri="{FF2B5EF4-FFF2-40B4-BE49-F238E27FC236}">
                <a16:creationId xmlns:a16="http://schemas.microsoft.com/office/drawing/2014/main" id="{929DBB62-35AE-2E15-A8E5-1A22FAAFE29E}"/>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53298" y="9142606"/>
            <a:ext cx="367005" cy="367005"/>
          </a:xfrm>
          <a:prstGeom prst="rect">
            <a:avLst/>
          </a:prstGeom>
        </p:spPr>
      </p:pic>
      <p:sp>
        <p:nvSpPr>
          <p:cNvPr id="17" name="Espace réservé du numéro de diapositive 16">
            <a:extLst>
              <a:ext uri="{FF2B5EF4-FFF2-40B4-BE49-F238E27FC236}">
                <a16:creationId xmlns:a16="http://schemas.microsoft.com/office/drawing/2014/main" id="{246D3760-0B9D-E257-2CC6-3047B2E089ED}"/>
              </a:ext>
            </a:extLst>
          </p:cNvPr>
          <p:cNvSpPr>
            <a:spLocks noGrp="1"/>
          </p:cNvSpPr>
          <p:nvPr>
            <p:ph type="sldNum" sz="quarter" idx="12"/>
          </p:nvPr>
        </p:nvSpPr>
        <p:spPr>
          <a:xfrm>
            <a:off x="3461368" y="10555303"/>
            <a:ext cx="466942" cy="126907"/>
          </a:xfrm>
        </p:spPr>
        <p:txBody>
          <a:bodyPr/>
          <a:lstStyle/>
          <a:p>
            <a:fld id="{FB59079B-B5DF-44EC-9ABD-4AEAFB63D8C3}" type="slidenum">
              <a:rPr lang="fr-FR" smtClean="0"/>
              <a:pPr/>
              <a:t>9</a:t>
            </a:fld>
            <a:endParaRPr lang="fr-FR"/>
          </a:p>
        </p:txBody>
      </p:sp>
      <p:grpSp>
        <p:nvGrpSpPr>
          <p:cNvPr id="49" name="Groupe 48">
            <a:extLst>
              <a:ext uri="{FF2B5EF4-FFF2-40B4-BE49-F238E27FC236}">
                <a16:creationId xmlns:a16="http://schemas.microsoft.com/office/drawing/2014/main" id="{F60AF4F2-6046-0148-5B04-5554A404A49A}"/>
              </a:ext>
            </a:extLst>
          </p:cNvPr>
          <p:cNvGrpSpPr/>
          <p:nvPr/>
        </p:nvGrpSpPr>
        <p:grpSpPr>
          <a:xfrm>
            <a:off x="326167" y="7326530"/>
            <a:ext cx="918117" cy="880073"/>
            <a:chOff x="1569546" y="6115517"/>
            <a:chExt cx="4417404" cy="4234360"/>
          </a:xfrm>
        </p:grpSpPr>
        <p:grpSp>
          <p:nvGrpSpPr>
            <p:cNvPr id="50" name="Graphique 3">
              <a:extLst>
                <a:ext uri="{FF2B5EF4-FFF2-40B4-BE49-F238E27FC236}">
                  <a16:creationId xmlns:a16="http://schemas.microsoft.com/office/drawing/2014/main" id="{A6633090-14AB-187F-5E92-675A55D23D60}"/>
                </a:ext>
              </a:extLst>
            </p:cNvPr>
            <p:cNvGrpSpPr/>
            <p:nvPr/>
          </p:nvGrpSpPr>
          <p:grpSpPr>
            <a:xfrm>
              <a:off x="1795950" y="9629596"/>
              <a:ext cx="3882294" cy="713898"/>
              <a:chOff x="1452647" y="9102375"/>
              <a:chExt cx="3882294" cy="713898"/>
            </a:xfrm>
            <a:solidFill>
              <a:srgbClr val="4CBBB6"/>
            </a:solidFill>
          </p:grpSpPr>
          <p:grpSp>
            <p:nvGrpSpPr>
              <p:cNvPr id="87" name="Graphique 3">
                <a:extLst>
                  <a:ext uri="{FF2B5EF4-FFF2-40B4-BE49-F238E27FC236}">
                    <a16:creationId xmlns:a16="http://schemas.microsoft.com/office/drawing/2014/main" id="{D85BDA4A-3CF8-EE9D-CCCE-F7CFAF0DA4BB}"/>
                  </a:ext>
                </a:extLst>
              </p:cNvPr>
              <p:cNvGrpSpPr/>
              <p:nvPr/>
            </p:nvGrpSpPr>
            <p:grpSpPr>
              <a:xfrm>
                <a:off x="4720483" y="9155906"/>
                <a:ext cx="299370" cy="660368"/>
                <a:chOff x="4720483" y="9155906"/>
                <a:chExt cx="299370" cy="660368"/>
              </a:xfrm>
              <a:grpFill/>
            </p:grpSpPr>
            <p:sp>
              <p:nvSpPr>
                <p:cNvPr id="121" name="Forme libre 119">
                  <a:extLst>
                    <a:ext uri="{FF2B5EF4-FFF2-40B4-BE49-F238E27FC236}">
                      <a16:creationId xmlns:a16="http://schemas.microsoft.com/office/drawing/2014/main" id="{8F6E2F56-FB4B-98BB-C50E-D89A2AA9F7B2}"/>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22" name="Forme libre 120">
                  <a:extLst>
                    <a:ext uri="{FF2B5EF4-FFF2-40B4-BE49-F238E27FC236}">
                      <a16:creationId xmlns:a16="http://schemas.microsoft.com/office/drawing/2014/main" id="{F0FCFF06-0145-0107-4A58-33183357964E}"/>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23" name="Forme libre 121">
                  <a:extLst>
                    <a:ext uri="{FF2B5EF4-FFF2-40B4-BE49-F238E27FC236}">
                      <a16:creationId xmlns:a16="http://schemas.microsoft.com/office/drawing/2014/main" id="{89EFFD92-8AF1-9EB3-D03A-600D4A82E933}"/>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24" name="Forme libre 122">
                  <a:extLst>
                    <a:ext uri="{FF2B5EF4-FFF2-40B4-BE49-F238E27FC236}">
                      <a16:creationId xmlns:a16="http://schemas.microsoft.com/office/drawing/2014/main" id="{E7E30406-89F6-5ECA-FEE0-0FEF878BFC0D}"/>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25" name="Forme libre 123">
                  <a:extLst>
                    <a:ext uri="{FF2B5EF4-FFF2-40B4-BE49-F238E27FC236}">
                      <a16:creationId xmlns:a16="http://schemas.microsoft.com/office/drawing/2014/main" id="{0A8FFFD6-6B11-4776-08F8-E073142F2C77}"/>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26" name="Forme libre 124">
                  <a:extLst>
                    <a:ext uri="{FF2B5EF4-FFF2-40B4-BE49-F238E27FC236}">
                      <a16:creationId xmlns:a16="http://schemas.microsoft.com/office/drawing/2014/main" id="{D20C6F8B-CC8E-DCDC-3053-509D7B2F8172}"/>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28" name="Forme libre 125">
                  <a:extLst>
                    <a:ext uri="{FF2B5EF4-FFF2-40B4-BE49-F238E27FC236}">
                      <a16:creationId xmlns:a16="http://schemas.microsoft.com/office/drawing/2014/main" id="{C7D843FC-5971-D2E6-058C-8BEB4DDB5192}"/>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29" name="Forme libre 126">
                  <a:extLst>
                    <a:ext uri="{FF2B5EF4-FFF2-40B4-BE49-F238E27FC236}">
                      <a16:creationId xmlns:a16="http://schemas.microsoft.com/office/drawing/2014/main" id="{C95FB0BD-B300-055A-7088-66B20DF8A511}"/>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30" name="Forme libre 127">
                  <a:extLst>
                    <a:ext uri="{FF2B5EF4-FFF2-40B4-BE49-F238E27FC236}">
                      <a16:creationId xmlns:a16="http://schemas.microsoft.com/office/drawing/2014/main" id="{072BBF70-B027-9796-787B-787441A97529}"/>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31" name="Forme libre 128">
                  <a:extLst>
                    <a:ext uri="{FF2B5EF4-FFF2-40B4-BE49-F238E27FC236}">
                      <a16:creationId xmlns:a16="http://schemas.microsoft.com/office/drawing/2014/main" id="{45DD2F12-FA8F-A1E4-1CBE-0911826C2CE1}"/>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88" name="Graphique 3">
                <a:extLst>
                  <a:ext uri="{FF2B5EF4-FFF2-40B4-BE49-F238E27FC236}">
                    <a16:creationId xmlns:a16="http://schemas.microsoft.com/office/drawing/2014/main" id="{4264CC52-C614-341F-45C9-56D716DC745A}"/>
                  </a:ext>
                </a:extLst>
              </p:cNvPr>
              <p:cNvGrpSpPr/>
              <p:nvPr/>
            </p:nvGrpSpPr>
            <p:grpSpPr>
              <a:xfrm>
                <a:off x="1452647" y="9102375"/>
                <a:ext cx="323468" cy="713898"/>
                <a:chOff x="1452647" y="9102375"/>
                <a:chExt cx="323468" cy="713898"/>
              </a:xfrm>
              <a:grpFill/>
            </p:grpSpPr>
            <p:sp>
              <p:nvSpPr>
                <p:cNvPr id="111" name="Forme libre 130">
                  <a:extLst>
                    <a:ext uri="{FF2B5EF4-FFF2-40B4-BE49-F238E27FC236}">
                      <a16:creationId xmlns:a16="http://schemas.microsoft.com/office/drawing/2014/main" id="{D6F4B9EA-F706-57ED-336E-E3BA2C484B5D}"/>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112" name="Forme libre 131">
                  <a:extLst>
                    <a:ext uri="{FF2B5EF4-FFF2-40B4-BE49-F238E27FC236}">
                      <a16:creationId xmlns:a16="http://schemas.microsoft.com/office/drawing/2014/main" id="{EB539BBD-053E-8AF6-5A73-8DB1EF92930E}"/>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13" name="Forme libre 132">
                  <a:extLst>
                    <a:ext uri="{FF2B5EF4-FFF2-40B4-BE49-F238E27FC236}">
                      <a16:creationId xmlns:a16="http://schemas.microsoft.com/office/drawing/2014/main" id="{538C9F79-2E79-0D53-74A9-7CCC026DDBF5}"/>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14" name="Forme libre 133">
                  <a:extLst>
                    <a:ext uri="{FF2B5EF4-FFF2-40B4-BE49-F238E27FC236}">
                      <a16:creationId xmlns:a16="http://schemas.microsoft.com/office/drawing/2014/main" id="{13254D9B-2C37-C3AB-51FE-27A3F49FB509}"/>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15" name="Forme libre 134">
                  <a:extLst>
                    <a:ext uri="{FF2B5EF4-FFF2-40B4-BE49-F238E27FC236}">
                      <a16:creationId xmlns:a16="http://schemas.microsoft.com/office/drawing/2014/main" id="{1A6D8CEC-D693-EF8E-5628-FFDEC8D19DF0}"/>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16" name="Forme libre 135">
                  <a:extLst>
                    <a:ext uri="{FF2B5EF4-FFF2-40B4-BE49-F238E27FC236}">
                      <a16:creationId xmlns:a16="http://schemas.microsoft.com/office/drawing/2014/main" id="{D1203AAE-AF98-2440-9FB7-662EDA6F7E93}"/>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117" name="Forme libre 136">
                  <a:extLst>
                    <a:ext uri="{FF2B5EF4-FFF2-40B4-BE49-F238E27FC236}">
                      <a16:creationId xmlns:a16="http://schemas.microsoft.com/office/drawing/2014/main" id="{14F43AEB-4004-D9CF-F37C-9CC5A1990BF4}"/>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118" name="Forme libre 137">
                  <a:extLst>
                    <a:ext uri="{FF2B5EF4-FFF2-40B4-BE49-F238E27FC236}">
                      <a16:creationId xmlns:a16="http://schemas.microsoft.com/office/drawing/2014/main" id="{3E07CBAD-B445-E1D6-8146-429F40C97AC2}"/>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19" name="Forme libre 138">
                  <a:extLst>
                    <a:ext uri="{FF2B5EF4-FFF2-40B4-BE49-F238E27FC236}">
                      <a16:creationId xmlns:a16="http://schemas.microsoft.com/office/drawing/2014/main" id="{18A9BD0E-DA36-0764-780D-4B2C5B09479B}"/>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20" name="Forme libre 139">
                  <a:extLst>
                    <a:ext uri="{FF2B5EF4-FFF2-40B4-BE49-F238E27FC236}">
                      <a16:creationId xmlns:a16="http://schemas.microsoft.com/office/drawing/2014/main" id="{A3C5A564-267B-5A3E-FBED-60B1F063B25E}"/>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89" name="Graphique 3">
                <a:extLst>
                  <a:ext uri="{FF2B5EF4-FFF2-40B4-BE49-F238E27FC236}">
                    <a16:creationId xmlns:a16="http://schemas.microsoft.com/office/drawing/2014/main" id="{E069DF04-7582-AEF1-A324-49FD8A0784E3}"/>
                  </a:ext>
                </a:extLst>
              </p:cNvPr>
              <p:cNvGrpSpPr/>
              <p:nvPr/>
            </p:nvGrpSpPr>
            <p:grpSpPr>
              <a:xfrm>
                <a:off x="1791736" y="9393649"/>
                <a:ext cx="323468" cy="420242"/>
                <a:chOff x="1791736" y="9393649"/>
                <a:chExt cx="323468" cy="420242"/>
              </a:xfrm>
              <a:grpFill/>
            </p:grpSpPr>
            <p:sp>
              <p:nvSpPr>
                <p:cNvPr id="104" name="Forme libre 141">
                  <a:extLst>
                    <a:ext uri="{FF2B5EF4-FFF2-40B4-BE49-F238E27FC236}">
                      <a16:creationId xmlns:a16="http://schemas.microsoft.com/office/drawing/2014/main" id="{79CF05E6-928C-5FAC-D07B-9B2C1DA7F442}"/>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106" name="Forme libre 142">
                  <a:extLst>
                    <a:ext uri="{FF2B5EF4-FFF2-40B4-BE49-F238E27FC236}">
                      <a16:creationId xmlns:a16="http://schemas.microsoft.com/office/drawing/2014/main" id="{2F0A9BC9-97B5-F351-DB1A-FDFA5DE356E9}"/>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107" name="Forme libre 143">
                  <a:extLst>
                    <a:ext uri="{FF2B5EF4-FFF2-40B4-BE49-F238E27FC236}">
                      <a16:creationId xmlns:a16="http://schemas.microsoft.com/office/drawing/2014/main" id="{4B17D025-CE92-35ED-0DC2-A901F04AF0AB}"/>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108" name="Forme libre 144">
                  <a:extLst>
                    <a:ext uri="{FF2B5EF4-FFF2-40B4-BE49-F238E27FC236}">
                      <a16:creationId xmlns:a16="http://schemas.microsoft.com/office/drawing/2014/main" id="{82791D91-A621-5C7E-24AF-71C1E2D1CCFA}"/>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09" name="Forme libre 145">
                  <a:extLst>
                    <a:ext uri="{FF2B5EF4-FFF2-40B4-BE49-F238E27FC236}">
                      <a16:creationId xmlns:a16="http://schemas.microsoft.com/office/drawing/2014/main" id="{CA67A6AA-C691-3B60-5CBB-44DC45EF94A3}"/>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110" name="Forme libre 146">
                  <a:extLst>
                    <a:ext uri="{FF2B5EF4-FFF2-40B4-BE49-F238E27FC236}">
                      <a16:creationId xmlns:a16="http://schemas.microsoft.com/office/drawing/2014/main" id="{379D7571-50CC-46BA-1003-A060B23114C1}"/>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90" name="Graphique 3">
                <a:extLst>
                  <a:ext uri="{FF2B5EF4-FFF2-40B4-BE49-F238E27FC236}">
                    <a16:creationId xmlns:a16="http://schemas.microsoft.com/office/drawing/2014/main" id="{E34D8C4E-BBA9-330E-F442-BED254C3F4E9}"/>
                  </a:ext>
                </a:extLst>
              </p:cNvPr>
              <p:cNvGrpSpPr/>
              <p:nvPr/>
            </p:nvGrpSpPr>
            <p:grpSpPr>
              <a:xfrm>
                <a:off x="4392252" y="9425368"/>
                <a:ext cx="299370" cy="388715"/>
                <a:chOff x="4392252" y="9425368"/>
                <a:chExt cx="299370" cy="388715"/>
              </a:xfrm>
              <a:grpFill/>
            </p:grpSpPr>
            <p:sp>
              <p:nvSpPr>
                <p:cNvPr id="98" name="Forme libre 148">
                  <a:extLst>
                    <a:ext uri="{FF2B5EF4-FFF2-40B4-BE49-F238E27FC236}">
                      <a16:creationId xmlns:a16="http://schemas.microsoft.com/office/drawing/2014/main" id="{B2983C73-6244-A1C1-7905-24D1AE8119F5}"/>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99" name="Forme libre 149">
                  <a:extLst>
                    <a:ext uri="{FF2B5EF4-FFF2-40B4-BE49-F238E27FC236}">
                      <a16:creationId xmlns:a16="http://schemas.microsoft.com/office/drawing/2014/main" id="{B9704C63-1E95-8996-B179-AC9B8C45B6CB}"/>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0" name="Forme libre 150">
                  <a:extLst>
                    <a:ext uri="{FF2B5EF4-FFF2-40B4-BE49-F238E27FC236}">
                      <a16:creationId xmlns:a16="http://schemas.microsoft.com/office/drawing/2014/main" id="{78D72DE4-0CB2-1EA4-E544-EF55A3F8E403}"/>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1" name="Forme libre 151">
                  <a:extLst>
                    <a:ext uri="{FF2B5EF4-FFF2-40B4-BE49-F238E27FC236}">
                      <a16:creationId xmlns:a16="http://schemas.microsoft.com/office/drawing/2014/main" id="{34653CF5-9182-3639-E271-32D1FAD354F5}"/>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2" name="Forme libre 152">
                  <a:extLst>
                    <a:ext uri="{FF2B5EF4-FFF2-40B4-BE49-F238E27FC236}">
                      <a16:creationId xmlns:a16="http://schemas.microsoft.com/office/drawing/2014/main" id="{F709AC33-4B77-978A-D178-1D6CAB8DAFB5}"/>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3" name="Forme libre 153">
                  <a:extLst>
                    <a:ext uri="{FF2B5EF4-FFF2-40B4-BE49-F238E27FC236}">
                      <a16:creationId xmlns:a16="http://schemas.microsoft.com/office/drawing/2014/main" id="{BAB9DC11-DA5E-12BF-00AD-3D8B84740B4A}"/>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91" name="Graphique 3">
                <a:extLst>
                  <a:ext uri="{FF2B5EF4-FFF2-40B4-BE49-F238E27FC236}">
                    <a16:creationId xmlns:a16="http://schemas.microsoft.com/office/drawing/2014/main" id="{D41F8E17-F23C-16B4-9041-209B2B9E038F}"/>
                  </a:ext>
                </a:extLst>
              </p:cNvPr>
              <p:cNvGrpSpPr/>
              <p:nvPr/>
            </p:nvGrpSpPr>
            <p:grpSpPr>
              <a:xfrm>
                <a:off x="5035571" y="9425368"/>
                <a:ext cx="299370" cy="388715"/>
                <a:chOff x="5035571" y="9425368"/>
                <a:chExt cx="299370" cy="388715"/>
              </a:xfrm>
              <a:grpFill/>
            </p:grpSpPr>
            <p:sp>
              <p:nvSpPr>
                <p:cNvPr id="92" name="Forme libre 155">
                  <a:extLst>
                    <a:ext uri="{FF2B5EF4-FFF2-40B4-BE49-F238E27FC236}">
                      <a16:creationId xmlns:a16="http://schemas.microsoft.com/office/drawing/2014/main" id="{1B067696-C9C8-5160-7237-FF2B850E9C22}"/>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93" name="Forme libre 156">
                  <a:extLst>
                    <a:ext uri="{FF2B5EF4-FFF2-40B4-BE49-F238E27FC236}">
                      <a16:creationId xmlns:a16="http://schemas.microsoft.com/office/drawing/2014/main" id="{721C5943-69E5-C04C-1296-4B3B53835686}"/>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94" name="Forme libre 157">
                  <a:extLst>
                    <a:ext uri="{FF2B5EF4-FFF2-40B4-BE49-F238E27FC236}">
                      <a16:creationId xmlns:a16="http://schemas.microsoft.com/office/drawing/2014/main" id="{88CF5834-4818-4BB9-0A9E-4DA7B72CBF1C}"/>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95" name="Forme libre 158">
                  <a:extLst>
                    <a:ext uri="{FF2B5EF4-FFF2-40B4-BE49-F238E27FC236}">
                      <a16:creationId xmlns:a16="http://schemas.microsoft.com/office/drawing/2014/main" id="{086BB120-167F-0A39-E521-6E9B1F8A2E41}"/>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96" name="Forme libre 159">
                  <a:extLst>
                    <a:ext uri="{FF2B5EF4-FFF2-40B4-BE49-F238E27FC236}">
                      <a16:creationId xmlns:a16="http://schemas.microsoft.com/office/drawing/2014/main" id="{BE3B633B-687F-A316-4C96-859B92B3B602}"/>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97" name="Forme libre 160">
                  <a:extLst>
                    <a:ext uri="{FF2B5EF4-FFF2-40B4-BE49-F238E27FC236}">
                      <a16:creationId xmlns:a16="http://schemas.microsoft.com/office/drawing/2014/main" id="{9E33192D-D6E4-A362-9412-1BF567E124DB}"/>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51" name="Groupe 50">
              <a:extLst>
                <a:ext uri="{FF2B5EF4-FFF2-40B4-BE49-F238E27FC236}">
                  <a16:creationId xmlns:a16="http://schemas.microsoft.com/office/drawing/2014/main" id="{512A714A-925E-B495-0A3A-F4CF2F2068F3}"/>
                </a:ext>
              </a:extLst>
            </p:cNvPr>
            <p:cNvGrpSpPr/>
            <p:nvPr/>
          </p:nvGrpSpPr>
          <p:grpSpPr>
            <a:xfrm>
              <a:off x="1569546" y="6115517"/>
              <a:ext cx="4417404" cy="4234360"/>
              <a:chOff x="1569546" y="6115517"/>
              <a:chExt cx="4417404" cy="4234360"/>
            </a:xfrm>
          </p:grpSpPr>
          <p:sp>
            <p:nvSpPr>
              <p:cNvPr id="52" name="Forme libre 7">
                <a:extLst>
                  <a:ext uri="{FF2B5EF4-FFF2-40B4-BE49-F238E27FC236}">
                    <a16:creationId xmlns:a16="http://schemas.microsoft.com/office/drawing/2014/main" id="{1D2A9D9D-9CEC-7185-9B70-EA2AA9EBB339}"/>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53" name="Graphique 3">
                <a:extLst>
                  <a:ext uri="{FF2B5EF4-FFF2-40B4-BE49-F238E27FC236}">
                    <a16:creationId xmlns:a16="http://schemas.microsoft.com/office/drawing/2014/main" id="{5275B878-F2E3-0DF8-952E-8BB8537B21A1}"/>
                  </a:ext>
                </a:extLst>
              </p:cNvPr>
              <p:cNvGrpSpPr/>
              <p:nvPr/>
            </p:nvGrpSpPr>
            <p:grpSpPr>
              <a:xfrm>
                <a:off x="2849319" y="6335756"/>
                <a:ext cx="1689353" cy="4002690"/>
                <a:chOff x="2506016" y="5808535"/>
                <a:chExt cx="1689353" cy="4002690"/>
              </a:xfrm>
            </p:grpSpPr>
            <p:sp>
              <p:nvSpPr>
                <p:cNvPr id="80" name="Forme libre 10">
                  <a:extLst>
                    <a:ext uri="{FF2B5EF4-FFF2-40B4-BE49-F238E27FC236}">
                      <a16:creationId xmlns:a16="http://schemas.microsoft.com/office/drawing/2014/main" id="{E291557F-FA7E-EBCE-FBA7-9A1F0E65259D}"/>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81" name="Forme libre 11">
                  <a:extLst>
                    <a:ext uri="{FF2B5EF4-FFF2-40B4-BE49-F238E27FC236}">
                      <a16:creationId xmlns:a16="http://schemas.microsoft.com/office/drawing/2014/main" id="{BD3268C0-E384-EEB2-C0C5-C08E0085B1EF}"/>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82" name="Forme libre 12">
                  <a:extLst>
                    <a:ext uri="{FF2B5EF4-FFF2-40B4-BE49-F238E27FC236}">
                      <a16:creationId xmlns:a16="http://schemas.microsoft.com/office/drawing/2014/main" id="{E0D745B6-CF86-076D-FA9C-1529EC083121}"/>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83" name="Forme libre 15">
                  <a:extLst>
                    <a:ext uri="{FF2B5EF4-FFF2-40B4-BE49-F238E27FC236}">
                      <a16:creationId xmlns:a16="http://schemas.microsoft.com/office/drawing/2014/main" id="{B5114E82-A522-AAB7-C94C-403AD81D3DF0}"/>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84" name="Forme libre 16">
                  <a:extLst>
                    <a:ext uri="{FF2B5EF4-FFF2-40B4-BE49-F238E27FC236}">
                      <a16:creationId xmlns:a16="http://schemas.microsoft.com/office/drawing/2014/main" id="{A6D80F29-B7E0-6158-7477-7A9229533CD8}"/>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85" name="Forme libre 17">
                  <a:extLst>
                    <a:ext uri="{FF2B5EF4-FFF2-40B4-BE49-F238E27FC236}">
                      <a16:creationId xmlns:a16="http://schemas.microsoft.com/office/drawing/2014/main" id="{1F7983F1-2C03-8710-EFD0-F01BEA5E1BF6}"/>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86" name="Forme libre 18">
                  <a:extLst>
                    <a:ext uri="{FF2B5EF4-FFF2-40B4-BE49-F238E27FC236}">
                      <a16:creationId xmlns:a16="http://schemas.microsoft.com/office/drawing/2014/main" id="{98AECF54-FE66-2D7E-737B-FF163940B873}"/>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54" name="Graphique 3">
                <a:extLst>
                  <a:ext uri="{FF2B5EF4-FFF2-40B4-BE49-F238E27FC236}">
                    <a16:creationId xmlns:a16="http://schemas.microsoft.com/office/drawing/2014/main" id="{26531A0F-CEDD-C694-B8B5-4AC89AD700B6}"/>
                  </a:ext>
                </a:extLst>
              </p:cNvPr>
              <p:cNvGrpSpPr/>
              <p:nvPr/>
            </p:nvGrpSpPr>
            <p:grpSpPr>
              <a:xfrm>
                <a:off x="3088791" y="7536579"/>
                <a:ext cx="1345107" cy="2807553"/>
                <a:chOff x="2745488" y="7009358"/>
                <a:chExt cx="1345107" cy="2807553"/>
              </a:xfrm>
            </p:grpSpPr>
            <p:sp>
              <p:nvSpPr>
                <p:cNvPr id="59" name="Forme libre 96">
                  <a:extLst>
                    <a:ext uri="{FF2B5EF4-FFF2-40B4-BE49-F238E27FC236}">
                      <a16:creationId xmlns:a16="http://schemas.microsoft.com/office/drawing/2014/main" id="{137F8038-1F7B-E214-6740-0E053C306E36}"/>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60" name="Forme libre 97">
                  <a:extLst>
                    <a:ext uri="{FF2B5EF4-FFF2-40B4-BE49-F238E27FC236}">
                      <a16:creationId xmlns:a16="http://schemas.microsoft.com/office/drawing/2014/main" id="{C15343C0-D4CD-D4C0-0219-0AB13AA66C61}"/>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61" name="Forme libre 98">
                  <a:extLst>
                    <a:ext uri="{FF2B5EF4-FFF2-40B4-BE49-F238E27FC236}">
                      <a16:creationId xmlns:a16="http://schemas.microsoft.com/office/drawing/2014/main" id="{6A6C851E-48B9-9997-454E-A55BED7B2CFE}"/>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2" name="Forme libre 99">
                  <a:extLst>
                    <a:ext uri="{FF2B5EF4-FFF2-40B4-BE49-F238E27FC236}">
                      <a16:creationId xmlns:a16="http://schemas.microsoft.com/office/drawing/2014/main" id="{2F98C270-E64F-30E1-0AE2-77F136970489}"/>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3" name="Forme libre 100">
                  <a:extLst>
                    <a:ext uri="{FF2B5EF4-FFF2-40B4-BE49-F238E27FC236}">
                      <a16:creationId xmlns:a16="http://schemas.microsoft.com/office/drawing/2014/main" id="{DDBB0E1F-627A-A383-E4D9-4F06A4E1B2D6}"/>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64" name="Forme libre 101">
                  <a:extLst>
                    <a:ext uri="{FF2B5EF4-FFF2-40B4-BE49-F238E27FC236}">
                      <a16:creationId xmlns:a16="http://schemas.microsoft.com/office/drawing/2014/main" id="{F5D5637C-EC5F-6BE3-62A4-ADF9CBB3278D}"/>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65" name="Graphique 3">
                  <a:extLst>
                    <a:ext uri="{FF2B5EF4-FFF2-40B4-BE49-F238E27FC236}">
                      <a16:creationId xmlns:a16="http://schemas.microsoft.com/office/drawing/2014/main" id="{43EBDC86-8B81-22BD-4293-40DA0923344F}"/>
                    </a:ext>
                  </a:extLst>
                </p:cNvPr>
                <p:cNvGrpSpPr/>
                <p:nvPr/>
              </p:nvGrpSpPr>
              <p:grpSpPr>
                <a:xfrm>
                  <a:off x="3024361" y="8171811"/>
                  <a:ext cx="568036" cy="1638850"/>
                  <a:chOff x="3024361" y="8171811"/>
                  <a:chExt cx="568036" cy="1638850"/>
                </a:xfrm>
                <a:solidFill>
                  <a:srgbClr val="263238"/>
                </a:solidFill>
              </p:grpSpPr>
              <p:sp>
                <p:nvSpPr>
                  <p:cNvPr id="78" name="Forme libre 103">
                    <a:extLst>
                      <a:ext uri="{FF2B5EF4-FFF2-40B4-BE49-F238E27FC236}">
                        <a16:creationId xmlns:a16="http://schemas.microsoft.com/office/drawing/2014/main" id="{B5C82541-D64D-E573-9780-4CBD628DC046}"/>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79" name="Forme libre 104">
                    <a:extLst>
                      <a:ext uri="{FF2B5EF4-FFF2-40B4-BE49-F238E27FC236}">
                        <a16:creationId xmlns:a16="http://schemas.microsoft.com/office/drawing/2014/main" id="{E23BCC48-CDB0-FC76-1C14-E79B69362EC1}"/>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66" name="Forme libre 105">
                  <a:extLst>
                    <a:ext uri="{FF2B5EF4-FFF2-40B4-BE49-F238E27FC236}">
                      <a16:creationId xmlns:a16="http://schemas.microsoft.com/office/drawing/2014/main" id="{BDA1D318-CFA9-9122-5E5E-641ACD875B80}"/>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67" name="Forme libre 106">
                  <a:extLst>
                    <a:ext uri="{FF2B5EF4-FFF2-40B4-BE49-F238E27FC236}">
                      <a16:creationId xmlns:a16="http://schemas.microsoft.com/office/drawing/2014/main" id="{B8CA0D76-B347-B7B8-599A-A98723588628}"/>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68" name="Forme libre 107">
                  <a:extLst>
                    <a:ext uri="{FF2B5EF4-FFF2-40B4-BE49-F238E27FC236}">
                      <a16:creationId xmlns:a16="http://schemas.microsoft.com/office/drawing/2014/main" id="{DD65141B-9547-0E07-7931-EC971E20F536}"/>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69" name="Forme libre 108">
                  <a:extLst>
                    <a:ext uri="{FF2B5EF4-FFF2-40B4-BE49-F238E27FC236}">
                      <a16:creationId xmlns:a16="http://schemas.microsoft.com/office/drawing/2014/main" id="{8970F6D3-E867-BC69-F4A6-7A6E9AD832FF}"/>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70" name="Forme libre 109">
                  <a:extLst>
                    <a:ext uri="{FF2B5EF4-FFF2-40B4-BE49-F238E27FC236}">
                      <a16:creationId xmlns:a16="http://schemas.microsoft.com/office/drawing/2014/main" id="{67CE131D-3D9D-0BE6-01CD-720CA9C378A1}"/>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71" name="Forme libre 110">
                  <a:extLst>
                    <a:ext uri="{FF2B5EF4-FFF2-40B4-BE49-F238E27FC236}">
                      <a16:creationId xmlns:a16="http://schemas.microsoft.com/office/drawing/2014/main" id="{AFA8C62D-A4B1-E497-95D9-643F2E0EDB10}"/>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72" name="Forme libre 111">
                  <a:extLst>
                    <a:ext uri="{FF2B5EF4-FFF2-40B4-BE49-F238E27FC236}">
                      <a16:creationId xmlns:a16="http://schemas.microsoft.com/office/drawing/2014/main" id="{6E5EA813-77D9-D616-49B5-EE3B4971B0B9}"/>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73" name="Forme libre 112">
                  <a:extLst>
                    <a:ext uri="{FF2B5EF4-FFF2-40B4-BE49-F238E27FC236}">
                      <a16:creationId xmlns:a16="http://schemas.microsoft.com/office/drawing/2014/main" id="{6D9A00E0-3DE6-F5F8-AF1F-AC203FC325A1}"/>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74" name="Forme libre 113">
                  <a:extLst>
                    <a:ext uri="{FF2B5EF4-FFF2-40B4-BE49-F238E27FC236}">
                      <a16:creationId xmlns:a16="http://schemas.microsoft.com/office/drawing/2014/main" id="{376FBF8B-5BF4-E747-B10B-28553AE391C3}"/>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5" name="Forme libre 114">
                  <a:extLst>
                    <a:ext uri="{FF2B5EF4-FFF2-40B4-BE49-F238E27FC236}">
                      <a16:creationId xmlns:a16="http://schemas.microsoft.com/office/drawing/2014/main" id="{AED97965-E426-2904-2EFA-ED106815A256}"/>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76" name="Forme libre 115">
                  <a:extLst>
                    <a:ext uri="{FF2B5EF4-FFF2-40B4-BE49-F238E27FC236}">
                      <a16:creationId xmlns:a16="http://schemas.microsoft.com/office/drawing/2014/main" id="{4C9F68B6-554D-28D3-D92F-84DFE6F07178}"/>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7" name="Forme libre 116">
                  <a:extLst>
                    <a:ext uri="{FF2B5EF4-FFF2-40B4-BE49-F238E27FC236}">
                      <a16:creationId xmlns:a16="http://schemas.microsoft.com/office/drawing/2014/main" id="{E6E54B83-7E6E-BAE9-40BF-8D7305506A3A}"/>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55" name="Graphique 3">
                <a:extLst>
                  <a:ext uri="{FF2B5EF4-FFF2-40B4-BE49-F238E27FC236}">
                    <a16:creationId xmlns:a16="http://schemas.microsoft.com/office/drawing/2014/main" id="{70B876B7-4BAA-4F5D-E334-E94B539586B2}"/>
                  </a:ext>
                </a:extLst>
              </p:cNvPr>
              <p:cNvGrpSpPr/>
              <p:nvPr/>
            </p:nvGrpSpPr>
            <p:grpSpPr>
              <a:xfrm>
                <a:off x="1776900" y="10340352"/>
                <a:ext cx="4210050" cy="9525"/>
                <a:chOff x="1433597" y="9813131"/>
                <a:chExt cx="4210050" cy="9525"/>
              </a:xfrm>
            </p:grpSpPr>
            <p:sp>
              <p:nvSpPr>
                <p:cNvPr id="56" name="Forme libre 162">
                  <a:extLst>
                    <a:ext uri="{FF2B5EF4-FFF2-40B4-BE49-F238E27FC236}">
                      <a16:creationId xmlns:a16="http://schemas.microsoft.com/office/drawing/2014/main" id="{CA75374F-E69D-22F1-C7B5-A299D1003FF2}"/>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57" name="Forme libre 163">
                  <a:extLst>
                    <a:ext uri="{FF2B5EF4-FFF2-40B4-BE49-F238E27FC236}">
                      <a16:creationId xmlns:a16="http://schemas.microsoft.com/office/drawing/2014/main" id="{804CDB83-8AB2-8A6C-D498-73494170B8C3}"/>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58" name="Forme libre 164">
                  <a:extLst>
                    <a:ext uri="{FF2B5EF4-FFF2-40B4-BE49-F238E27FC236}">
                      <a16:creationId xmlns:a16="http://schemas.microsoft.com/office/drawing/2014/main" id="{4F9A01BF-6667-AF80-1F2E-EA0CA348C549}"/>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32" name="Groupe 131">
            <a:extLst>
              <a:ext uri="{FF2B5EF4-FFF2-40B4-BE49-F238E27FC236}">
                <a16:creationId xmlns:a16="http://schemas.microsoft.com/office/drawing/2014/main" id="{84175B67-59EE-E9E8-CCE0-42B724A1FF7A}"/>
              </a:ext>
            </a:extLst>
          </p:cNvPr>
          <p:cNvGrpSpPr/>
          <p:nvPr/>
        </p:nvGrpSpPr>
        <p:grpSpPr>
          <a:xfrm>
            <a:off x="4325089" y="3916688"/>
            <a:ext cx="454589" cy="454589"/>
            <a:chOff x="3973350" y="5627706"/>
            <a:chExt cx="561109" cy="561109"/>
          </a:xfrm>
        </p:grpSpPr>
        <p:sp>
          <p:nvSpPr>
            <p:cNvPr id="133" name="Forme libre 31">
              <a:extLst>
                <a:ext uri="{FF2B5EF4-FFF2-40B4-BE49-F238E27FC236}">
                  <a16:creationId xmlns:a16="http://schemas.microsoft.com/office/drawing/2014/main" id="{39DEEA83-B6E0-0E30-D81F-33BE97D7ADBF}"/>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34" name="Forme libre 32">
              <a:extLst>
                <a:ext uri="{FF2B5EF4-FFF2-40B4-BE49-F238E27FC236}">
                  <a16:creationId xmlns:a16="http://schemas.microsoft.com/office/drawing/2014/main" id="{560DEA54-2F43-3E50-78EF-2ADD8CE24329}"/>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35" name="Forme libre 33">
              <a:extLst>
                <a:ext uri="{FF2B5EF4-FFF2-40B4-BE49-F238E27FC236}">
                  <a16:creationId xmlns:a16="http://schemas.microsoft.com/office/drawing/2014/main" id="{6EEFDEB2-F5E3-9743-0B24-C1725804AD09}"/>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36" name="Forme libre 35">
              <a:extLst>
                <a:ext uri="{FF2B5EF4-FFF2-40B4-BE49-F238E27FC236}">
                  <a16:creationId xmlns:a16="http://schemas.microsoft.com/office/drawing/2014/main" id="{CEDDBF4B-4211-E4B6-2052-52C606C0FF2E}"/>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37" name="Forme libre 36">
              <a:extLst>
                <a:ext uri="{FF2B5EF4-FFF2-40B4-BE49-F238E27FC236}">
                  <a16:creationId xmlns:a16="http://schemas.microsoft.com/office/drawing/2014/main" id="{26F8C91E-FFB4-AF62-E57F-937EFAAD0AEF}"/>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38" name="Forme libre 37">
              <a:extLst>
                <a:ext uri="{FF2B5EF4-FFF2-40B4-BE49-F238E27FC236}">
                  <a16:creationId xmlns:a16="http://schemas.microsoft.com/office/drawing/2014/main" id="{C3221A7B-F503-A578-F1CB-C0FE9E1492B8}"/>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45" name="Flèche : droite 144">
            <a:extLst>
              <a:ext uri="{FF2B5EF4-FFF2-40B4-BE49-F238E27FC236}">
                <a16:creationId xmlns:a16="http://schemas.microsoft.com/office/drawing/2014/main" id="{95840A90-8978-4D97-510E-0DCFBFDB27F1}"/>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46" name="Rectangle 145">
            <a:extLst>
              <a:ext uri="{FF2B5EF4-FFF2-40B4-BE49-F238E27FC236}">
                <a16:creationId xmlns:a16="http://schemas.microsoft.com/office/drawing/2014/main" id="{B5C828C7-4AA8-C780-4F06-22F3673231EA}"/>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47" name="Rectangle 146">
            <a:extLst>
              <a:ext uri="{FF2B5EF4-FFF2-40B4-BE49-F238E27FC236}">
                <a16:creationId xmlns:a16="http://schemas.microsoft.com/office/drawing/2014/main" id="{EEC7B9F1-8901-9C3F-B519-E6581B57BE78}"/>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48" name="Rectangle 147">
            <a:extLst>
              <a:ext uri="{FF2B5EF4-FFF2-40B4-BE49-F238E27FC236}">
                <a16:creationId xmlns:a16="http://schemas.microsoft.com/office/drawing/2014/main" id="{9247D8B9-6B69-007E-2346-647EC225E9AD}"/>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149" name="Légende : flèche vers le haut 148">
            <a:extLst>
              <a:ext uri="{FF2B5EF4-FFF2-40B4-BE49-F238E27FC236}">
                <a16:creationId xmlns:a16="http://schemas.microsoft.com/office/drawing/2014/main" id="{5B606B56-53DA-AC1A-0C94-7B4E9F2DAC51}"/>
              </a:ext>
            </a:extLst>
          </p:cNvPr>
          <p:cNvSpPr/>
          <p:nvPr/>
        </p:nvSpPr>
        <p:spPr>
          <a:xfrm>
            <a:off x="2500314" y="1117858"/>
            <a:ext cx="1072623" cy="342899"/>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Activ’Projet</a:t>
            </a:r>
          </a:p>
        </p:txBody>
      </p:sp>
      <p:sp>
        <p:nvSpPr>
          <p:cNvPr id="6" name="Ellipse 5">
            <a:extLst>
              <a:ext uri="{FF2B5EF4-FFF2-40B4-BE49-F238E27FC236}">
                <a16:creationId xmlns:a16="http://schemas.microsoft.com/office/drawing/2014/main" id="{F568CC94-9C17-0C5F-545D-A287FCCEA0CE}"/>
              </a:ext>
            </a:extLst>
          </p:cNvPr>
          <p:cNvSpPr/>
          <p:nvPr/>
        </p:nvSpPr>
        <p:spPr>
          <a:xfrm>
            <a:off x="7019090" y="1044988"/>
            <a:ext cx="665761" cy="704722"/>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Rectangle : coins arrondis 2">
            <a:extLst>
              <a:ext uri="{FF2B5EF4-FFF2-40B4-BE49-F238E27FC236}">
                <a16:creationId xmlns:a16="http://schemas.microsoft.com/office/drawing/2014/main" id="{DC8C5004-245C-AEBD-B66E-9BFF1DB826AF}"/>
              </a:ext>
            </a:extLst>
          </p:cNvPr>
          <p:cNvSpPr/>
          <p:nvPr/>
        </p:nvSpPr>
        <p:spPr>
          <a:xfrm>
            <a:off x="178760" y="9957937"/>
            <a:ext cx="4388922" cy="597366"/>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Définition d’un plan d’action détaillé permettant de réaliser le projet professionnel (développement des compétences, formation VAE…). Pendant la prestation, le bénéficiaire peut, si besoin, être orienté vers des formations spécifiques ou autres dispositifs d’accompagnement.</a:t>
            </a:r>
          </a:p>
        </p:txBody>
      </p:sp>
      <p:grpSp>
        <p:nvGrpSpPr>
          <p:cNvPr id="9" name="Groupe 8">
            <a:extLst>
              <a:ext uri="{FF2B5EF4-FFF2-40B4-BE49-F238E27FC236}">
                <a16:creationId xmlns:a16="http://schemas.microsoft.com/office/drawing/2014/main" id="{559B2D36-7B0C-63EE-AB52-8FE1142312A2}"/>
              </a:ext>
            </a:extLst>
          </p:cNvPr>
          <p:cNvGrpSpPr/>
          <p:nvPr/>
        </p:nvGrpSpPr>
        <p:grpSpPr>
          <a:xfrm>
            <a:off x="4971477" y="7533835"/>
            <a:ext cx="2310835" cy="337445"/>
            <a:chOff x="5076596" y="6652171"/>
            <a:chExt cx="2319595" cy="449838"/>
          </a:xfrm>
          <a:solidFill>
            <a:srgbClr val="272472"/>
          </a:solidFill>
        </p:grpSpPr>
        <p:sp>
          <p:nvSpPr>
            <p:cNvPr id="16" name="Rectangle 15">
              <a:extLst>
                <a:ext uri="{FF2B5EF4-FFF2-40B4-BE49-F238E27FC236}">
                  <a16:creationId xmlns:a16="http://schemas.microsoft.com/office/drawing/2014/main" id="{439B97B0-BCCC-6B70-0261-3670CB80D7DC}"/>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42" name="ZoneTexte 41">
              <a:extLst>
                <a:ext uri="{FF2B5EF4-FFF2-40B4-BE49-F238E27FC236}">
                  <a16:creationId xmlns:a16="http://schemas.microsoft.com/office/drawing/2014/main" id="{24FC5A39-4CC4-6E5C-2162-201F3136164D}"/>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4" name="Groupe 13">
            <a:extLst>
              <a:ext uri="{FF2B5EF4-FFF2-40B4-BE49-F238E27FC236}">
                <a16:creationId xmlns:a16="http://schemas.microsoft.com/office/drawing/2014/main" id="{A6EED380-C49E-D25E-84E3-7970E0638D1C}"/>
              </a:ext>
            </a:extLst>
          </p:cNvPr>
          <p:cNvGrpSpPr/>
          <p:nvPr/>
        </p:nvGrpSpPr>
        <p:grpSpPr>
          <a:xfrm>
            <a:off x="7038547" y="7466805"/>
            <a:ext cx="434529" cy="434529"/>
            <a:chOff x="2907506" y="1341437"/>
            <a:chExt cx="4876800" cy="4876800"/>
          </a:xfrm>
        </p:grpSpPr>
        <p:sp>
          <p:nvSpPr>
            <p:cNvPr id="20" name="Forme libre 2">
              <a:extLst>
                <a:ext uri="{FF2B5EF4-FFF2-40B4-BE49-F238E27FC236}">
                  <a16:creationId xmlns:a16="http://schemas.microsoft.com/office/drawing/2014/main" id="{C795D5F6-A2C1-5C7E-BB74-D07E84C5C66A}"/>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24" name="Graphique 3">
              <a:extLst>
                <a:ext uri="{FF2B5EF4-FFF2-40B4-BE49-F238E27FC236}">
                  <a16:creationId xmlns:a16="http://schemas.microsoft.com/office/drawing/2014/main" id="{C58974AC-2598-B6C6-26BF-5C58CA7D4A43}"/>
                </a:ext>
              </a:extLst>
            </p:cNvPr>
            <p:cNvGrpSpPr/>
            <p:nvPr/>
          </p:nvGrpSpPr>
          <p:grpSpPr>
            <a:xfrm>
              <a:off x="3796474" y="1910393"/>
              <a:ext cx="3987831" cy="4291393"/>
              <a:chOff x="3796474" y="1910393"/>
              <a:chExt cx="3987831" cy="4291393"/>
            </a:xfrm>
            <a:solidFill>
              <a:srgbClr val="004370"/>
            </a:solidFill>
          </p:grpSpPr>
          <p:sp>
            <p:nvSpPr>
              <p:cNvPr id="47" name="Forme libre 33">
                <a:extLst>
                  <a:ext uri="{FF2B5EF4-FFF2-40B4-BE49-F238E27FC236}">
                    <a16:creationId xmlns:a16="http://schemas.microsoft.com/office/drawing/2014/main" id="{AFF2C0F1-0995-6529-0EFC-808473D260C8}"/>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48" name="Forme libre 34">
                <a:extLst>
                  <a:ext uri="{FF2B5EF4-FFF2-40B4-BE49-F238E27FC236}">
                    <a16:creationId xmlns:a16="http://schemas.microsoft.com/office/drawing/2014/main" id="{C6082700-B4C4-FCB6-4EF2-DB61C12F3F09}"/>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27" name="Forme libre 4">
              <a:extLst>
                <a:ext uri="{FF2B5EF4-FFF2-40B4-BE49-F238E27FC236}">
                  <a16:creationId xmlns:a16="http://schemas.microsoft.com/office/drawing/2014/main" id="{8CADA255-86B4-0214-05FC-8FDC47C81C1E}"/>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28" name="Forme libre 10">
              <a:extLst>
                <a:ext uri="{FF2B5EF4-FFF2-40B4-BE49-F238E27FC236}">
                  <a16:creationId xmlns:a16="http://schemas.microsoft.com/office/drawing/2014/main" id="{A479BFF6-40D8-452E-CC32-357BE39E98E0}"/>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29" name="Forme libre 12">
              <a:extLst>
                <a:ext uri="{FF2B5EF4-FFF2-40B4-BE49-F238E27FC236}">
                  <a16:creationId xmlns:a16="http://schemas.microsoft.com/office/drawing/2014/main" id="{C6518403-0C40-5FA7-DD0F-8B5E89A8EB5C}"/>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30" name="Forme libre 13">
              <a:extLst>
                <a:ext uri="{FF2B5EF4-FFF2-40B4-BE49-F238E27FC236}">
                  <a16:creationId xmlns:a16="http://schemas.microsoft.com/office/drawing/2014/main" id="{94620AEC-3C81-CEDC-1545-BA1365724B3A}"/>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31" name="Forme libre 14">
              <a:extLst>
                <a:ext uri="{FF2B5EF4-FFF2-40B4-BE49-F238E27FC236}">
                  <a16:creationId xmlns:a16="http://schemas.microsoft.com/office/drawing/2014/main" id="{FF6C0D28-60D7-1E13-1A90-AFA5820A195F}"/>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32" name="Forme libre 22">
              <a:extLst>
                <a:ext uri="{FF2B5EF4-FFF2-40B4-BE49-F238E27FC236}">
                  <a16:creationId xmlns:a16="http://schemas.microsoft.com/office/drawing/2014/main" id="{E0C3AC26-8885-A5B6-B83B-67788B7B0CD8}"/>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33" name="Forme libre 23">
              <a:extLst>
                <a:ext uri="{FF2B5EF4-FFF2-40B4-BE49-F238E27FC236}">
                  <a16:creationId xmlns:a16="http://schemas.microsoft.com/office/drawing/2014/main" id="{791AB317-7A53-4A70-41E1-C89D9F88E51F}"/>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34" name="Graphique 3">
              <a:extLst>
                <a:ext uri="{FF2B5EF4-FFF2-40B4-BE49-F238E27FC236}">
                  <a16:creationId xmlns:a16="http://schemas.microsoft.com/office/drawing/2014/main" id="{CF3DBB6B-A4F5-1564-2F4F-5C076158B45C}"/>
                </a:ext>
              </a:extLst>
            </p:cNvPr>
            <p:cNvGrpSpPr/>
            <p:nvPr/>
          </p:nvGrpSpPr>
          <p:grpSpPr>
            <a:xfrm>
              <a:off x="3796474" y="1910393"/>
              <a:ext cx="1644682" cy="1644654"/>
              <a:chOff x="3796474" y="1910393"/>
              <a:chExt cx="1644682" cy="1644654"/>
            </a:xfrm>
            <a:solidFill>
              <a:srgbClr val="FEF8C3"/>
            </a:solidFill>
          </p:grpSpPr>
          <p:sp>
            <p:nvSpPr>
              <p:cNvPr id="45" name="Forme libre 31">
                <a:extLst>
                  <a:ext uri="{FF2B5EF4-FFF2-40B4-BE49-F238E27FC236}">
                    <a16:creationId xmlns:a16="http://schemas.microsoft.com/office/drawing/2014/main" id="{199A68F8-E9F5-19DF-2769-756D5BE8987D}"/>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46" name="Forme libre 32">
                <a:extLst>
                  <a:ext uri="{FF2B5EF4-FFF2-40B4-BE49-F238E27FC236}">
                    <a16:creationId xmlns:a16="http://schemas.microsoft.com/office/drawing/2014/main" id="{A5816D4B-1B0A-6A38-DDA0-7667646F5DA5}"/>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36" name="Graphique 3">
              <a:extLst>
                <a:ext uri="{FF2B5EF4-FFF2-40B4-BE49-F238E27FC236}">
                  <a16:creationId xmlns:a16="http://schemas.microsoft.com/office/drawing/2014/main" id="{47ABBE52-73F8-FBC3-5957-6D180F64825D}"/>
                </a:ext>
              </a:extLst>
            </p:cNvPr>
            <p:cNvGrpSpPr/>
            <p:nvPr/>
          </p:nvGrpSpPr>
          <p:grpSpPr>
            <a:xfrm>
              <a:off x="5341810" y="1910393"/>
              <a:ext cx="1084623" cy="2690699"/>
              <a:chOff x="5341810" y="1910393"/>
              <a:chExt cx="1084623" cy="2690699"/>
            </a:xfrm>
            <a:solidFill>
              <a:srgbClr val="FEF49C"/>
            </a:solidFill>
          </p:grpSpPr>
          <p:sp>
            <p:nvSpPr>
              <p:cNvPr id="43" name="Forme libre 29">
                <a:extLst>
                  <a:ext uri="{FF2B5EF4-FFF2-40B4-BE49-F238E27FC236}">
                    <a16:creationId xmlns:a16="http://schemas.microsoft.com/office/drawing/2014/main" id="{2FD82DCE-D88A-35A2-C08C-861ADBE25CCC}"/>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44" name="Forme libre 30">
                <a:extLst>
                  <a:ext uri="{FF2B5EF4-FFF2-40B4-BE49-F238E27FC236}">
                    <a16:creationId xmlns:a16="http://schemas.microsoft.com/office/drawing/2014/main" id="{2CD5F2F1-3670-C7D4-89E0-D821993466B4}"/>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37" name="Forme libre 26">
              <a:extLst>
                <a:ext uri="{FF2B5EF4-FFF2-40B4-BE49-F238E27FC236}">
                  <a16:creationId xmlns:a16="http://schemas.microsoft.com/office/drawing/2014/main" id="{8385FC9C-738C-8949-D41B-32D748D4EE71}"/>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38" name="Forme libre 27">
              <a:extLst>
                <a:ext uri="{FF2B5EF4-FFF2-40B4-BE49-F238E27FC236}">
                  <a16:creationId xmlns:a16="http://schemas.microsoft.com/office/drawing/2014/main" id="{1E6B8D34-8054-54F4-6F91-AE2D88645AE3}"/>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39" name="Forme libre 28">
              <a:extLst>
                <a:ext uri="{FF2B5EF4-FFF2-40B4-BE49-F238E27FC236}">
                  <a16:creationId xmlns:a16="http://schemas.microsoft.com/office/drawing/2014/main" id="{2D5DCDB1-47F8-5778-89C9-B475A5C07F1E}"/>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cxnSp>
        <p:nvCxnSpPr>
          <p:cNvPr id="21" name="Connecteur droit 20">
            <a:extLst>
              <a:ext uri="{FF2B5EF4-FFF2-40B4-BE49-F238E27FC236}">
                <a16:creationId xmlns:a16="http://schemas.microsoft.com/office/drawing/2014/main" id="{9604133B-60A2-55AB-B9D7-CD9F25B80ECB}"/>
              </a:ext>
            </a:extLst>
          </p:cNvPr>
          <p:cNvCxnSpPr>
            <a:cxnSpLocks/>
          </p:cNvCxnSpPr>
          <p:nvPr/>
        </p:nvCxnSpPr>
        <p:spPr>
          <a:xfrm>
            <a:off x="4814132" y="7182858"/>
            <a:ext cx="0" cy="3397039"/>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22" name="Rectangle : carré corné 21">
            <a:extLst>
              <a:ext uri="{FF2B5EF4-FFF2-40B4-BE49-F238E27FC236}">
                <a16:creationId xmlns:a16="http://schemas.microsoft.com/office/drawing/2014/main" id="{9588821D-5367-224F-FA4C-DB67D95C030F}"/>
              </a:ext>
            </a:extLst>
          </p:cNvPr>
          <p:cNvSpPr/>
          <p:nvPr/>
        </p:nvSpPr>
        <p:spPr>
          <a:xfrm>
            <a:off x="5235235" y="4293242"/>
            <a:ext cx="2171190" cy="2644566"/>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600"/>
              </a:spcAft>
            </a:pPr>
            <a:r>
              <a:rPr lang="fr-FR" sz="1000" b="1" dirty="0">
                <a:solidFill>
                  <a:schemeClr val="bg1"/>
                </a:solidFill>
                <a:latin typeface="+mj-lt"/>
                <a:cs typeface="Arial" panose="020B0604020202020204" pitchFamily="34" charset="0"/>
              </a:rPr>
              <a:t>Les moyens de compensation</a:t>
            </a:r>
          </a:p>
          <a:p>
            <a:pPr marL="171450" indent="-171450" algn="just">
              <a:buFont typeface="Arial" panose="020B0604020202020204" pitchFamily="34" charset="0"/>
              <a:buChar char="•"/>
            </a:pPr>
            <a:r>
              <a:rPr lang="fr-FR" sz="1000" dirty="0">
                <a:solidFill>
                  <a:schemeClr val="bg1"/>
                </a:solidFill>
                <a:latin typeface="+mj-lt"/>
              </a:rPr>
              <a:t>Les OF disposent d’un </a:t>
            </a:r>
            <a:r>
              <a:rPr lang="fr-FR" sz="1000" b="1" dirty="0">
                <a:solidFill>
                  <a:schemeClr val="bg1"/>
                </a:solidFill>
                <a:latin typeface="+mj-lt"/>
              </a:rPr>
              <a:t>référent handicap</a:t>
            </a:r>
          </a:p>
          <a:p>
            <a:pPr marL="171450" indent="-171450" algn="just">
              <a:buFont typeface="Arial" panose="020B0604020202020204" pitchFamily="34" charset="0"/>
              <a:buChar char="•"/>
            </a:pPr>
            <a:r>
              <a:rPr lang="fr-FR" sz="1000" dirty="0">
                <a:solidFill>
                  <a:schemeClr val="bg1"/>
                </a:solidFill>
                <a:latin typeface="+mj-lt"/>
                <a:hlinkClick r:id="rId14" action="ppaction://hlinksldjump">
                  <a:extLst>
                    <a:ext uri="{A12FA001-AC4F-418D-AE19-62706E023703}">
                      <ahyp:hlinkClr xmlns:ahyp="http://schemas.microsoft.com/office/drawing/2018/hyperlinkcolor" val="tx"/>
                    </a:ext>
                  </a:extLst>
                </a:hlinkClick>
              </a:rPr>
              <a:t>Aides de l’Agefiph</a:t>
            </a:r>
            <a:endParaRPr lang="fr-FR" sz="1000" dirty="0">
              <a:solidFill>
                <a:schemeClr val="bg1"/>
              </a:solidFill>
              <a:latin typeface="+mj-lt"/>
            </a:endParaRP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Appui spécifique </a:t>
            </a:r>
            <a:r>
              <a:rPr lang="fr-FR" sz="1000" dirty="0">
                <a:solidFill>
                  <a:schemeClr val="bg1"/>
                </a:solidFill>
                <a:latin typeface="+mj-lt"/>
                <a:cs typeface="Arial" panose="020B0604020202020204" pitchFamily="34" charset="0"/>
              </a:rPr>
              <a:t>/ </a:t>
            </a:r>
            <a:r>
              <a:rPr lang="fr-FR" sz="1000" dirty="0">
                <a:solidFill>
                  <a:schemeClr val="bg1"/>
                </a:solidFill>
                <a:latin typeface="+mj-lt"/>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PECF</a:t>
            </a:r>
            <a:r>
              <a:rPr lang="fr-FR" sz="1000" dirty="0">
                <a:solidFill>
                  <a:schemeClr val="bg1"/>
                </a:solidFill>
                <a:latin typeface="+mj-lt"/>
                <a:cs typeface="Arial" panose="020B0604020202020204" pitchFamily="34" charset="0"/>
              </a:rPr>
              <a:t>, notamment dans le cadre de la </a:t>
            </a:r>
            <a:r>
              <a:rPr lang="fr-FR" sz="1000" dirty="0">
                <a:solidFill>
                  <a:schemeClr val="bg1"/>
                </a:solidFill>
                <a:latin typeface="+mj-lt"/>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PMSMP</a:t>
            </a:r>
            <a:r>
              <a:rPr lang="fr-FR" sz="1000" dirty="0">
                <a:solidFill>
                  <a:schemeClr val="bg1"/>
                </a:solidFill>
                <a:latin typeface="+mj-lt"/>
                <a:cs typeface="Arial" panose="020B0604020202020204" pitchFamily="34" charset="0"/>
              </a:rPr>
              <a:t> le cas échéant</a:t>
            </a:r>
          </a:p>
          <a:p>
            <a:pPr indent="-177800" algn="just">
              <a:buFont typeface="Arial" panose="020B0604020202020204" pitchFamily="34" charset="0"/>
              <a:buChar char="•"/>
            </a:pPr>
            <a:endParaRPr lang="fr-FR" sz="1000" dirty="0">
              <a:solidFill>
                <a:schemeClr val="bg1"/>
              </a:solidFill>
              <a:latin typeface="+mj-lt"/>
              <a:cs typeface="Arial" panose="020B0604020202020204" pitchFamily="34" charset="0"/>
            </a:endParaRP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rPr>
              <a:t>Dans le cadre de l’accompagnement à la construction d’un projet professionnel </a:t>
            </a:r>
            <a:r>
              <a:rPr lang="fr-FR" sz="1000" b="1" dirty="0">
                <a:solidFill>
                  <a:schemeClr val="bg1"/>
                </a:solidFill>
                <a:latin typeface="+mj-lt"/>
                <a:cs typeface="Arial" panose="020B0604020202020204" pitchFamily="34" charset="0"/>
              </a:rPr>
              <a:t>renforcé pour les personnes en situation de handicap</a:t>
            </a:r>
            <a:r>
              <a:rPr lang="fr-FR" sz="1000" dirty="0">
                <a:solidFill>
                  <a:schemeClr val="bg1"/>
                </a:solidFill>
                <a:latin typeface="+mj-lt"/>
                <a:cs typeface="Arial" panose="020B0604020202020204" pitchFamily="34" charset="0"/>
              </a:rPr>
              <a:t>, possibilité de recourir </a:t>
            </a:r>
            <a:r>
              <a:rPr lang="fr-FR" sz="1000" dirty="0">
                <a:solidFill>
                  <a:schemeClr val="bg1"/>
                </a:solidFill>
                <a:latin typeface="+mj-lt"/>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à Inclu’Pro </a:t>
            </a:r>
            <a:r>
              <a:rPr lang="fr-FR" sz="1000" dirty="0">
                <a:solidFill>
                  <a:schemeClr val="bg1"/>
                </a:solidFill>
                <a:latin typeface="+mj-lt"/>
                <a:cs typeface="Arial" panose="020B0604020202020204" pitchFamily="34" charset="0"/>
              </a:rPr>
              <a:t>Impulsion</a:t>
            </a:r>
          </a:p>
        </p:txBody>
      </p:sp>
      <p:pic>
        <p:nvPicPr>
          <p:cNvPr id="41" name="Graphique 40" descr="Ligne fléchée : incurvée dans le sens des aiguilles d’une montre avec un remplissage uni">
            <a:extLst>
              <a:ext uri="{FF2B5EF4-FFF2-40B4-BE49-F238E27FC236}">
                <a16:creationId xmlns:a16="http://schemas.microsoft.com/office/drawing/2014/main" id="{D483384E-D48A-F441-61E0-D8D372E3FAC9}"/>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53298" y="9777316"/>
            <a:ext cx="367005" cy="367005"/>
          </a:xfrm>
          <a:prstGeom prst="rect">
            <a:avLst/>
          </a:prstGeom>
        </p:spPr>
      </p:pic>
      <p:pic>
        <p:nvPicPr>
          <p:cNvPr id="23" name="Graphique 22" descr="Engrenages avec un remplissage uni">
            <a:extLst>
              <a:ext uri="{FF2B5EF4-FFF2-40B4-BE49-F238E27FC236}">
                <a16:creationId xmlns:a16="http://schemas.microsoft.com/office/drawing/2014/main" id="{3D2B7E53-BE25-ED4C-1568-0B79C8F178A4}"/>
              </a:ext>
            </a:extLst>
          </p:cNvPr>
          <p:cNvPicPr>
            <a:picLocks noChangeAspect="1"/>
          </p:cNvPicPr>
          <p:nvPr/>
        </p:nvPicPr>
        <p:blipFill>
          <a:blip r:embed="rId18" cstate="hqprint">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490357" y="7613419"/>
            <a:ext cx="456861" cy="456861"/>
          </a:xfrm>
          <a:prstGeom prst="rect">
            <a:avLst/>
          </a:prstGeom>
        </p:spPr>
      </p:pic>
      <p:sp>
        <p:nvSpPr>
          <p:cNvPr id="7" name="ZoneTexte 6">
            <a:hlinkClick r:id="rId20" action="ppaction://hlinksldjump"/>
            <a:extLst>
              <a:ext uri="{FF2B5EF4-FFF2-40B4-BE49-F238E27FC236}">
                <a16:creationId xmlns:a16="http://schemas.microsoft.com/office/drawing/2014/main" id="{22A3561A-3FEB-8875-8069-E945A922CBB5}"/>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0" action="ppaction://hlinksldjump"/>
              </a:rPr>
              <a:t>ff</a:t>
            </a:r>
            <a:endParaRPr lang="fr-FR" sz="200" dirty="0">
              <a:solidFill>
                <a:schemeClr val="bg1"/>
              </a:solidFill>
            </a:endParaRPr>
          </a:p>
        </p:txBody>
      </p:sp>
    </p:spTree>
    <p:extLst>
      <p:ext uri="{BB962C8B-B14F-4D97-AF65-F5344CB8AC3E}">
        <p14:creationId xmlns:p14="http://schemas.microsoft.com/office/powerpoint/2010/main" val="363755574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78EEC2-5AE1-33B8-B99D-7474D6C0C661}"/>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4A96F6CD-5341-A2AC-64E4-8791B1ABD6F9}"/>
              </a:ext>
            </a:extLst>
          </p:cNvPr>
          <p:cNvSpPr/>
          <p:nvPr/>
        </p:nvSpPr>
        <p:spPr>
          <a:xfrm>
            <a:off x="-13834" y="3750471"/>
            <a:ext cx="7569118" cy="6982255"/>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78A03011-AE14-00DE-B7FD-2CD93E19DA87}"/>
              </a:ext>
            </a:extLst>
          </p:cNvPr>
          <p:cNvSpPr/>
          <p:nvPr/>
        </p:nvSpPr>
        <p:spPr>
          <a:xfrm>
            <a:off x="-1018" y="-14250"/>
            <a:ext cx="7550894" cy="755439"/>
          </a:xfrm>
          <a:prstGeom prst="rect">
            <a:avLst/>
          </a:prstGeom>
          <a:solidFill>
            <a:srgbClr val="17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400" b="1" dirty="0">
                <a:latin typeface="Arial" panose="020B0604020202020204" pitchFamily="34" charset="0"/>
                <a:cs typeface="Arial" panose="020B0604020202020204" pitchFamily="34" charset="0"/>
              </a:rPr>
              <a:t>MOTIV’ACTION / HANDY’ACTION (59)</a:t>
            </a:r>
          </a:p>
        </p:txBody>
      </p:sp>
      <p:grpSp>
        <p:nvGrpSpPr>
          <p:cNvPr id="18" name="Groupe 17">
            <a:extLst>
              <a:ext uri="{FF2B5EF4-FFF2-40B4-BE49-F238E27FC236}">
                <a16:creationId xmlns:a16="http://schemas.microsoft.com/office/drawing/2014/main" id="{E62FBAE2-E754-0360-74FA-1122C3DBCC68}"/>
              </a:ext>
            </a:extLst>
          </p:cNvPr>
          <p:cNvGrpSpPr/>
          <p:nvPr/>
        </p:nvGrpSpPr>
        <p:grpSpPr>
          <a:xfrm>
            <a:off x="4490507" y="1613655"/>
            <a:ext cx="2834452" cy="342899"/>
            <a:chOff x="4246865" y="1092800"/>
            <a:chExt cx="3300439" cy="343154"/>
          </a:xfrm>
        </p:grpSpPr>
        <p:sp>
          <p:nvSpPr>
            <p:cNvPr id="105" name="Rectangle : coins arrondis 104">
              <a:extLst>
                <a:ext uri="{FF2B5EF4-FFF2-40B4-BE49-F238E27FC236}">
                  <a16:creationId xmlns:a16="http://schemas.microsoft.com/office/drawing/2014/main" id="{B089B4EF-A21E-FE44-1D70-6CAA6F184895}"/>
                </a:ext>
              </a:extLst>
            </p:cNvPr>
            <p:cNvSpPr/>
            <p:nvPr/>
          </p:nvSpPr>
          <p:spPr>
            <a:xfrm>
              <a:off x="4246865" y="1092800"/>
              <a:ext cx="3300439"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FFE3D709-478E-269C-1A5E-78E4F4C10FAD}"/>
                </a:ext>
              </a:extLst>
            </p:cNvPr>
            <p:cNvSpPr txBox="1"/>
            <p:nvPr/>
          </p:nvSpPr>
          <p:spPr>
            <a:xfrm>
              <a:off x="4394681" y="1154805"/>
              <a:ext cx="2855276" cy="252249"/>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A8E65C38-46B4-7DA4-0CAF-2874053972E1}"/>
              </a:ext>
            </a:extLst>
          </p:cNvPr>
          <p:cNvSpPr/>
          <p:nvPr/>
        </p:nvSpPr>
        <p:spPr>
          <a:xfrm>
            <a:off x="4821882" y="5474855"/>
            <a:ext cx="2507435" cy="977128"/>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600"/>
              </a:spcAft>
            </a:pPr>
            <a:r>
              <a:rPr lang="fr-FR" sz="1050" b="1" dirty="0">
                <a:solidFill>
                  <a:schemeClr val="bg1"/>
                </a:solidFill>
                <a:latin typeface="Arial" panose="020B0604020202020204" pitchFamily="34" charset="0"/>
                <a:cs typeface="Arial" panose="020B0604020202020204" pitchFamily="34" charset="0"/>
              </a:rPr>
              <a:t>Les moyens de compensation</a:t>
            </a:r>
          </a:p>
          <a:p>
            <a:pPr algn="just"/>
            <a:r>
              <a:rPr lang="fr-FR" sz="1000" dirty="0">
                <a:solidFill>
                  <a:schemeClr val="bg1"/>
                </a:solidFill>
                <a:latin typeface="Arial" panose="020B0604020202020204" pitchFamily="34" charset="0"/>
                <a:cs typeface="Arial" panose="020B0604020202020204" pitchFamily="34" charset="0"/>
              </a:rPr>
              <a:t>Présence de </a:t>
            </a:r>
            <a:r>
              <a:rPr lang="fr-FR" sz="1000" b="1" dirty="0">
                <a:solidFill>
                  <a:schemeClr val="bg1"/>
                </a:solidFill>
                <a:latin typeface="Arial" panose="020B0604020202020204" pitchFamily="34" charset="0"/>
                <a:cs typeface="Arial" panose="020B0604020202020204" pitchFamily="34" charset="0"/>
              </a:rPr>
              <a:t>conseillers dédiés </a:t>
            </a:r>
            <a:r>
              <a:rPr lang="fr-FR" sz="1000" dirty="0">
                <a:solidFill>
                  <a:schemeClr val="bg1"/>
                </a:solidFill>
                <a:latin typeface="Arial" panose="020B0604020202020204" pitchFamily="34" charset="0"/>
                <a:cs typeface="Arial" panose="020B0604020202020204" pitchFamily="34" charset="0"/>
              </a:rPr>
              <a:t>et expertise en matière d’accompagnement de personnes faisant face à des problématiques de santé</a:t>
            </a:r>
          </a:p>
          <a:p>
            <a:pPr algn="just"/>
            <a:endParaRPr lang="fr-FR" sz="1200" b="1" dirty="0">
              <a:solidFill>
                <a:schemeClr val="bg1"/>
              </a:solidFill>
              <a:latin typeface="Arial" panose="020B0604020202020204" pitchFamily="34" charset="0"/>
              <a:cs typeface="Arial" panose="020B0604020202020204" pitchFamily="34" charset="0"/>
            </a:endParaRPr>
          </a:p>
        </p:txBody>
      </p:sp>
      <p:sp>
        <p:nvSpPr>
          <p:cNvPr id="8" name="Rectangle : coins arrondis 7">
            <a:extLst>
              <a:ext uri="{FF2B5EF4-FFF2-40B4-BE49-F238E27FC236}">
                <a16:creationId xmlns:a16="http://schemas.microsoft.com/office/drawing/2014/main" id="{3A629AB7-7EA6-A966-925E-8A7EBC3B16DB}"/>
              </a:ext>
            </a:extLst>
          </p:cNvPr>
          <p:cNvSpPr/>
          <p:nvPr/>
        </p:nvSpPr>
        <p:spPr>
          <a:xfrm>
            <a:off x="147135" y="3838576"/>
            <a:ext cx="4420547" cy="3315710"/>
          </a:xfrm>
          <a:prstGeom prst="roundRect">
            <a:avLst>
              <a:gd name="adj" fmla="val 1004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endParaRPr lang="fr-FR" sz="999" b="1" dirty="0">
              <a:solidFill>
                <a:srgbClr val="00939D"/>
              </a:solidFill>
              <a:latin typeface="Arial" panose="020B0604020202020204" pitchFamily="34" charset="0"/>
              <a:cs typeface="Arial" panose="020B0604020202020204" pitchFamily="34" charset="0"/>
            </a:endParaRP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spécificité ? </a:t>
            </a:r>
            <a:endParaRPr lang="fr-FR" sz="999" dirty="0">
              <a:solidFill>
                <a:srgbClr val="00939D"/>
              </a:solidFill>
              <a:latin typeface="Arial" panose="020B0604020202020204" pitchFamily="34" charset="0"/>
              <a:cs typeface="Arial" panose="020B0604020202020204" pitchFamily="34" charset="0"/>
            </a:endParaRP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Des </a:t>
            </a:r>
            <a:r>
              <a:rPr lang="fr-FR" sz="999" b="1" dirty="0">
                <a:solidFill>
                  <a:srgbClr val="00939D"/>
                </a:solidFill>
                <a:latin typeface="Arial" panose="020B0604020202020204" pitchFamily="34" charset="0"/>
                <a:cs typeface="Arial" panose="020B0604020202020204" pitchFamily="34" charset="0"/>
              </a:rPr>
              <a:t>conseillers dédiés </a:t>
            </a:r>
            <a:r>
              <a:rPr lang="fr-FR" sz="999" dirty="0">
                <a:solidFill>
                  <a:srgbClr val="00939D"/>
                </a:solidFill>
                <a:latin typeface="Arial" panose="020B0604020202020204" pitchFamily="34" charset="0"/>
                <a:cs typeface="Arial" panose="020B0604020202020204" pitchFamily="34" charset="0"/>
              </a:rPr>
              <a:t>venant en appui expertise des opérateurs partenaires pour objectiver la problématique de santé déclarée par le bénéficiaire sur son parcours professionnel (fonctions physiques, sensorielles, cognitives, mentales…) n</a:t>
            </a:r>
            <a:r>
              <a:rPr lang="fr-FR" sz="999" b="1" dirty="0">
                <a:solidFill>
                  <a:srgbClr val="00939D"/>
                </a:solidFill>
                <a:latin typeface="Arial" panose="020B0604020202020204" pitchFamily="34" charset="0"/>
                <a:cs typeface="Arial" panose="020B0604020202020204" pitchFamily="34" charset="0"/>
              </a:rPr>
              <a:t>on reconnues administrativement</a:t>
            </a:r>
            <a:r>
              <a:rPr lang="fr-FR" sz="999" dirty="0">
                <a:solidFill>
                  <a:srgbClr val="00939D"/>
                </a:solidFill>
                <a:latin typeface="Arial" panose="020B0604020202020204" pitchFamily="34" charset="0"/>
                <a:cs typeface="Arial" panose="020B0604020202020204" pitchFamily="34" charset="0"/>
              </a:rPr>
              <a:t>.</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2 étapes structurantes :</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Analyse approfondie de l’impact des problématiques de santé déclarées par le bénéficiaire</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Définition d’un projet professionnel adapté</a:t>
            </a: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valeur ajoutée ? </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Le bénéficiaire est accompagné par des experts de l’accompagnement de personnes faisant face à des problématiques de santé</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Il est accompagné dans son projet professionnel, mais également dans le cadre de la reconnaissance administrative de sa situation de handicap.</a:t>
            </a:r>
          </a:p>
        </p:txBody>
      </p:sp>
      <p:sp>
        <p:nvSpPr>
          <p:cNvPr id="10" name="Rectangle : coins arrondis 9">
            <a:extLst>
              <a:ext uri="{FF2B5EF4-FFF2-40B4-BE49-F238E27FC236}">
                <a16:creationId xmlns:a16="http://schemas.microsoft.com/office/drawing/2014/main" id="{9C26942B-30D0-8735-15BB-9E4345CB4D88}"/>
              </a:ext>
            </a:extLst>
          </p:cNvPr>
          <p:cNvSpPr/>
          <p:nvPr/>
        </p:nvSpPr>
        <p:spPr>
          <a:xfrm>
            <a:off x="1403423" y="7622944"/>
            <a:ext cx="3154864" cy="405813"/>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a:solidFill>
                  <a:srgbClr val="00939D"/>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18DBD36D-D034-AF6C-0BA5-20695CEEE118}"/>
              </a:ext>
            </a:extLst>
          </p:cNvPr>
          <p:cNvSpPr/>
          <p:nvPr/>
        </p:nvSpPr>
        <p:spPr>
          <a:xfrm>
            <a:off x="165636" y="8246808"/>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Identification du besoin du bénéficiaire par son référent (Service public de l’emploi, </a:t>
            </a:r>
            <a:r>
              <a:rPr lang="fr-FR" sz="899" dirty="0">
                <a:solidFill>
                  <a:srgbClr val="00939D"/>
                </a:solidFill>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CEP</a:t>
            </a:r>
            <a:r>
              <a:rPr lang="fr-FR" sz="899" dirty="0">
                <a:solidFill>
                  <a:srgbClr val="00939D"/>
                </a:solidFill>
                <a:latin typeface="Arial" panose="020B0604020202020204" pitchFamily="34" charset="0"/>
                <a:cs typeface="Arial" panose="020B0604020202020204" pitchFamily="34" charset="0"/>
              </a:rPr>
              <a:t>, services sociaux du département, </a:t>
            </a:r>
            <a:r>
              <a:rPr lang="fr-FR" sz="899" dirty="0">
                <a:solidFill>
                  <a:srgbClr val="00939D"/>
                </a:solidFill>
                <a:latin typeface="Arial" panose="020B0604020202020204" pitchFamily="34" charset="0"/>
                <a:cs typeface="Arial" panose="020B0604020202020204" pitchFamily="34" charset="0"/>
                <a:hlinkClick r:id="rId3">
                  <a:extLst>
                    <a:ext uri="{A12FA001-AC4F-418D-AE19-62706E023703}">
                      <ahyp:hlinkClr xmlns:ahyp="http://schemas.microsoft.com/office/drawing/2018/hyperlinkcolor" val="tx"/>
                    </a:ext>
                  </a:extLst>
                </a:hlinkClick>
              </a:rPr>
              <a:t>PLIE</a:t>
            </a:r>
            <a:r>
              <a:rPr lang="fr-FR" sz="899" dirty="0">
                <a:solidFill>
                  <a:srgbClr val="00939D"/>
                </a:solidFill>
                <a:latin typeface="Arial" panose="020B0604020202020204" pitchFamily="34" charset="0"/>
                <a:cs typeface="Arial" panose="020B0604020202020204" pitchFamily="34" charset="0"/>
              </a:rPr>
              <a:t>…) et des difficultés rencontrées du fait d’un problème de santé </a:t>
            </a:r>
          </a:p>
        </p:txBody>
      </p:sp>
      <p:sp>
        <p:nvSpPr>
          <p:cNvPr id="12" name="Rectangle : coins arrondis 11">
            <a:extLst>
              <a:ext uri="{FF2B5EF4-FFF2-40B4-BE49-F238E27FC236}">
                <a16:creationId xmlns:a16="http://schemas.microsoft.com/office/drawing/2014/main" id="{FB60F364-1C61-2CCF-96A6-238EB12626CA}"/>
              </a:ext>
            </a:extLst>
          </p:cNvPr>
          <p:cNvSpPr/>
          <p:nvPr/>
        </p:nvSpPr>
        <p:spPr>
          <a:xfrm>
            <a:off x="165635" y="8796647"/>
            <a:ext cx="4388919"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Prise de contact avec Handyn’Action ou Emploi et Handicap par le futur bénéficiaire ou bien son référent de parcours </a:t>
            </a:r>
          </a:p>
        </p:txBody>
      </p:sp>
      <p:sp>
        <p:nvSpPr>
          <p:cNvPr id="13" name="Rectangle : coins arrondis 12">
            <a:extLst>
              <a:ext uri="{FF2B5EF4-FFF2-40B4-BE49-F238E27FC236}">
                <a16:creationId xmlns:a16="http://schemas.microsoft.com/office/drawing/2014/main" id="{A8BC2200-1DF1-CB4A-9B91-35A8282D443E}"/>
              </a:ext>
            </a:extLst>
          </p:cNvPr>
          <p:cNvSpPr/>
          <p:nvPr/>
        </p:nvSpPr>
        <p:spPr>
          <a:xfrm>
            <a:off x="165636" y="9377552"/>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Inscription dans et suivi du dispositif en lien avec les conseillers Handyn’Action ou Emploi et Handicap et l’opérateur partenaire</a:t>
            </a:r>
            <a:endParaRPr lang="fr-FR" sz="899" b="1" i="1" dirty="0">
              <a:solidFill>
                <a:srgbClr val="00939D"/>
              </a:solidFill>
              <a:latin typeface="Arial" panose="020B0604020202020204" pitchFamily="34" charset="0"/>
              <a:cs typeface="Arial" panose="020B0604020202020204" pitchFamily="34" charset="0"/>
            </a:endParaRPr>
          </a:p>
        </p:txBody>
      </p:sp>
      <p:sp>
        <p:nvSpPr>
          <p:cNvPr id="25" name="Espace réservé du texte 2">
            <a:extLst>
              <a:ext uri="{FF2B5EF4-FFF2-40B4-BE49-F238E27FC236}">
                <a16:creationId xmlns:a16="http://schemas.microsoft.com/office/drawing/2014/main" id="{0E6DE7EC-D65A-95CB-A346-A534338A9C89}"/>
              </a:ext>
            </a:extLst>
          </p:cNvPr>
          <p:cNvSpPr txBox="1">
            <a:spLocks/>
          </p:cNvSpPr>
          <p:nvPr/>
        </p:nvSpPr>
        <p:spPr>
          <a:xfrm>
            <a:off x="4509165" y="1970679"/>
            <a:ext cx="2815793" cy="1702475"/>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450" indent="-171450" algn="just">
              <a:buFont typeface="Arial" panose="020B0604020202020204" pitchFamily="34" charset="0"/>
              <a:buChar char="•"/>
            </a:pPr>
            <a:r>
              <a:rPr lang="fr-FR" sz="1100" dirty="0">
                <a:latin typeface="Arial" panose="020B0604020202020204" pitchFamily="34" charset="0"/>
                <a:ea typeface="Dotum" panose="020B0600000101010101" pitchFamily="34" charset="-127"/>
                <a:cs typeface="Arial" panose="020B0604020202020204" pitchFamily="34" charset="0"/>
              </a:rPr>
              <a:t>Accompagner les bénéficiaires du RSA dans le département du Nord, déclarant être impactés dans leur parcours professionnel du fait de l’altération de leur santé…</a:t>
            </a:r>
          </a:p>
          <a:p>
            <a:pPr marL="171450" indent="-171450" algn="just">
              <a:buFont typeface="Arial" panose="020B0604020202020204" pitchFamily="34" charset="0"/>
              <a:buChar char="•"/>
            </a:pPr>
            <a:r>
              <a:rPr lang="fr-FR" sz="1100" dirty="0">
                <a:latin typeface="Arial" panose="020B0604020202020204" pitchFamily="34" charset="0"/>
                <a:ea typeface="Dotum" panose="020B0600000101010101" pitchFamily="34" charset="-127"/>
                <a:cs typeface="Arial" panose="020B0604020202020204" pitchFamily="34" charset="0"/>
              </a:rPr>
              <a:t>… Dans la </a:t>
            </a:r>
            <a:r>
              <a:rPr lang="fr-FR" sz="1100" b="1" dirty="0">
                <a:latin typeface="Arial" panose="020B0604020202020204" pitchFamily="34" charset="0"/>
                <a:ea typeface="Dotum" panose="020B0600000101010101" pitchFamily="34" charset="-127"/>
                <a:cs typeface="Arial" panose="020B0604020202020204" pitchFamily="34" charset="0"/>
              </a:rPr>
              <a:t>construction de leur projet professionnel </a:t>
            </a:r>
            <a:r>
              <a:rPr lang="fr-FR" sz="1100" dirty="0">
                <a:latin typeface="Arial" panose="020B0604020202020204" pitchFamily="34" charset="0"/>
                <a:ea typeface="Dotum" panose="020B0600000101010101" pitchFamily="34" charset="-127"/>
                <a:cs typeface="Arial" panose="020B0604020202020204" pitchFamily="34" charset="0"/>
              </a:rPr>
              <a:t>et dans leur parcours de reconnaissance de handicap.</a:t>
            </a:r>
          </a:p>
        </p:txBody>
      </p:sp>
      <p:sp>
        <p:nvSpPr>
          <p:cNvPr id="26" name="Rectangle 25">
            <a:extLst>
              <a:ext uri="{FF2B5EF4-FFF2-40B4-BE49-F238E27FC236}">
                <a16:creationId xmlns:a16="http://schemas.microsoft.com/office/drawing/2014/main" id="{0D8D032D-94C8-7120-B88D-0022EDABB052}"/>
              </a:ext>
            </a:extLst>
          </p:cNvPr>
          <p:cNvSpPr/>
          <p:nvPr/>
        </p:nvSpPr>
        <p:spPr>
          <a:xfrm>
            <a:off x="4974759" y="7331354"/>
            <a:ext cx="2450439" cy="316665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tx2"/>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N’hésitez pas à vous rapprocher de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votre interlocuteur</a:t>
            </a:r>
            <a:r>
              <a:rPr lang="fr-FR" sz="1050" u="sng"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Cap Emploi le plus proche</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Adressez-vous directement à </a:t>
            </a:r>
          </a:p>
          <a:p>
            <a:pPr marL="273050" lvl="1" indent="-95250" algn="just" defTabSz="355600">
              <a:buFont typeface="Arial" panose="020B0604020202020204" pitchFamily="34" charset="0"/>
              <a:buChar char="•"/>
            </a:pPr>
            <a:r>
              <a:rPr lang="fr-FR" sz="1050" dirty="0" err="1">
                <a:solidFill>
                  <a:schemeClr val="tx2"/>
                </a:solidFill>
                <a:latin typeface="+mj-lt"/>
                <a:cs typeface="Arial" panose="020B0604020202020204" pitchFamily="34" charset="0"/>
              </a:rPr>
              <a:t>Handyn’action</a:t>
            </a:r>
            <a:r>
              <a:rPr lang="fr-FR" sz="1050" dirty="0">
                <a:solidFill>
                  <a:schemeClr val="tx2"/>
                </a:solidFill>
                <a:latin typeface="+mj-lt"/>
                <a:cs typeface="Arial" panose="020B0604020202020204" pitchFamily="34" charset="0"/>
              </a:rPr>
              <a:t> : </a:t>
            </a:r>
            <a:r>
              <a:rPr lang="fr-FR" sz="1050" dirty="0">
                <a:solidFill>
                  <a:schemeClr val="tx2"/>
                </a:solidFill>
                <a:latin typeface="+mj-lt"/>
              </a:rPr>
              <a:t>03 27 79 79 88</a:t>
            </a:r>
          </a:p>
          <a:p>
            <a:pPr marL="177800" lvl="1" algn="just" defTabSz="355600"/>
            <a:r>
              <a:rPr lang="fr-FR" sz="1050" dirty="0">
                <a:solidFill>
                  <a:schemeClr val="tx2"/>
                </a:solidFill>
                <a:latin typeface="+mj-lt"/>
                <a:cs typeface="Arial" panose="020B0604020202020204" pitchFamily="34" charset="0"/>
              </a:rPr>
              <a:t>contact@handynaction.fr </a:t>
            </a:r>
          </a:p>
          <a:p>
            <a:pPr marL="273050" lvl="1" indent="-95250" algn="just" defTabSz="355600">
              <a:buFont typeface="Arial" panose="020B0604020202020204" pitchFamily="34" charset="0"/>
              <a:buChar char="•"/>
            </a:pPr>
            <a:r>
              <a:rPr lang="fr-FR" sz="1050" dirty="0">
                <a:solidFill>
                  <a:schemeClr val="tx2"/>
                </a:solidFill>
                <a:latin typeface="+mj-lt"/>
                <a:cs typeface="Arial" panose="020B0604020202020204" pitchFamily="34" charset="0"/>
              </a:rPr>
              <a:t>Emploi et handicap Grand Lille :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formulaire</a:t>
            </a:r>
            <a:endParaRPr lang="fr-FR" sz="1050" dirty="0">
              <a:solidFill>
                <a:schemeClr val="tx2"/>
              </a:solidFill>
              <a:latin typeface="+mj-lt"/>
              <a:cs typeface="Arial" panose="020B0604020202020204" pitchFamily="34" charset="0"/>
            </a:endParaRPr>
          </a:p>
          <a:p>
            <a:pPr marL="273050" lvl="1" indent="-95250" algn="just" defTabSz="355600">
              <a:buFont typeface="Arial" panose="020B0604020202020204" pitchFamily="34" charset="0"/>
              <a:buChar char="•"/>
            </a:pPr>
            <a:r>
              <a:rPr lang="fr-FR" sz="1050" dirty="0">
                <a:solidFill>
                  <a:schemeClr val="tx2"/>
                </a:solidFill>
                <a:latin typeface="+mj-lt"/>
                <a:cs typeface="Arial" panose="020B0604020202020204" pitchFamily="34" charset="0"/>
              </a:rPr>
              <a:t>03 59 31 81 00</a:t>
            </a:r>
          </a:p>
          <a:p>
            <a:pPr algn="just"/>
            <a:endParaRPr lang="fr-FR" sz="1050" b="1"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Ressources documentaires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Les informations sur Motiv’action  sont à retrouver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Les informations sur </a:t>
            </a:r>
            <a:r>
              <a:rPr lang="fr-FR" sz="1050" dirty="0" err="1">
                <a:solidFill>
                  <a:schemeClr val="tx2"/>
                </a:solidFill>
                <a:latin typeface="+mj-lt"/>
                <a:cs typeface="Arial" panose="020B0604020202020204" pitchFamily="34" charset="0"/>
              </a:rPr>
              <a:t>Handy’action</a:t>
            </a:r>
            <a:r>
              <a:rPr lang="fr-FR" sz="1050" dirty="0">
                <a:solidFill>
                  <a:schemeClr val="tx2"/>
                </a:solidFill>
                <a:latin typeface="+mj-lt"/>
                <a:cs typeface="Arial" panose="020B0604020202020204" pitchFamily="34" charset="0"/>
              </a:rPr>
              <a:t> sont à retrouver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ici</a:t>
            </a:r>
            <a:r>
              <a:rPr lang="fr-FR" sz="1050" dirty="0">
                <a:solidFill>
                  <a:schemeClr val="tx2"/>
                </a:solidFill>
                <a:latin typeface="+mj-lt"/>
                <a:cs typeface="Arial" panose="020B0604020202020204" pitchFamily="34" charset="0"/>
              </a:rPr>
              <a:t>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Le site internet </a:t>
            </a:r>
            <a:r>
              <a:rPr lang="fr-FR" sz="1050" dirty="0" err="1">
                <a:solidFill>
                  <a:schemeClr val="tx2"/>
                </a:solidFill>
                <a:latin typeface="+mj-lt"/>
                <a:cs typeface="Arial" panose="020B0604020202020204" pitchFamily="34" charset="0"/>
              </a:rPr>
              <a:t>Handyn’action</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Le site internet Emploi et handicap Grand Lille </a:t>
            </a:r>
            <a:r>
              <a:rPr lang="fr-FR" sz="1050" dirty="0">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ici</a:t>
            </a:r>
            <a:r>
              <a:rPr lang="fr-FR" sz="1050" dirty="0">
                <a:solidFill>
                  <a:schemeClr val="tx2"/>
                </a:solidFill>
                <a:latin typeface="+mj-lt"/>
                <a:cs typeface="Arial" panose="020B0604020202020204" pitchFamily="34" charset="0"/>
              </a:rPr>
              <a:t> </a:t>
            </a:r>
          </a:p>
          <a:p>
            <a:endParaRPr lang="fr-FR" sz="1050" b="1"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FFAA3F71-A565-833D-70AE-9BF2082E3293}"/>
              </a:ext>
            </a:extLst>
          </p:cNvPr>
          <p:cNvGraphicFramePr>
            <a:graphicFrameLocks noGrp="1"/>
          </p:cNvGraphicFramePr>
          <p:nvPr>
            <p:extLst>
              <p:ext uri="{D42A27DB-BD31-4B8C-83A1-F6EECF244321}">
                <p14:modId xmlns:p14="http://schemas.microsoft.com/office/powerpoint/2010/main" val="2513271125"/>
              </p:ext>
            </p:extLst>
          </p:nvPr>
        </p:nvGraphicFramePr>
        <p:xfrm>
          <a:off x="203203" y="1532410"/>
          <a:ext cx="4088925" cy="2133328"/>
        </p:xfrm>
        <a:graphic>
          <a:graphicData uri="http://schemas.openxmlformats.org/drawingml/2006/table">
            <a:tbl>
              <a:tblPr bandRow="1">
                <a:tableStyleId>{5C22544A-7EE6-4342-B048-85BDC9FD1C3A}</a:tableStyleId>
              </a:tblPr>
              <a:tblGrid>
                <a:gridCol w="912029">
                  <a:extLst>
                    <a:ext uri="{9D8B030D-6E8A-4147-A177-3AD203B41FA5}">
                      <a16:colId xmlns:a16="http://schemas.microsoft.com/office/drawing/2014/main" val="1108349635"/>
                    </a:ext>
                  </a:extLst>
                </a:gridCol>
                <a:gridCol w="3176896">
                  <a:extLst>
                    <a:ext uri="{9D8B030D-6E8A-4147-A177-3AD203B41FA5}">
                      <a16:colId xmlns:a16="http://schemas.microsoft.com/office/drawing/2014/main" val="1870975173"/>
                    </a:ext>
                  </a:extLst>
                </a:gridCol>
              </a:tblGrid>
              <a:tr h="238231">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281554">
                <a:tc>
                  <a:txBody>
                    <a:bodyPr/>
                    <a:lstStyle/>
                    <a:p>
                      <a:pPr marL="0" algn="ctr" defTabSz="755660" rtl="0" eaLnBrk="1" latinLnBrk="0" hangingPunct="1"/>
                      <a:r>
                        <a:rPr lang="fr-FR" sz="1000" kern="120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Un dispositif financé par le </a:t>
                      </a:r>
                      <a:r>
                        <a:rPr lang="fr-FR" sz="1000" b="1" kern="1200" dirty="0">
                          <a:solidFill>
                            <a:srgbClr val="00939D"/>
                          </a:solidFill>
                          <a:latin typeface="Arial" panose="020B0604020202020204" pitchFamily="34" charset="0"/>
                          <a:ea typeface="+mn-ea"/>
                          <a:cs typeface="Arial" panose="020B0604020202020204" pitchFamily="34" charset="0"/>
                        </a:rPr>
                        <a:t>département du Nord </a:t>
                      </a:r>
                      <a:r>
                        <a:rPr lang="fr-FR" sz="1000" kern="1200" dirty="0">
                          <a:solidFill>
                            <a:srgbClr val="00939D"/>
                          </a:solidFill>
                          <a:latin typeface="Arial" panose="020B0604020202020204" pitchFamily="34" charset="0"/>
                          <a:ea typeface="+mn-ea"/>
                          <a:cs typeface="Arial" panose="020B0604020202020204" pitchFamily="34" charset="0"/>
                        </a:rPr>
                        <a:t>(59) pour favoriser l’insertion professionnelle des BRSA</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389863">
                <a:tc>
                  <a:txBody>
                    <a:bodyPr/>
                    <a:lstStyle/>
                    <a:p>
                      <a:pPr marL="0" algn="ctr" defTabSz="755660" rtl="0" eaLnBrk="1" latinLnBrk="0" hangingPunct="1"/>
                      <a:r>
                        <a:rPr lang="fr-FR" sz="1000" kern="120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Bénéficiaires du RSA sans RQTH sur le département du Nord, qui déclarent être impactés dans leur parcours du fait de l’altération de leur santé</a:t>
                      </a:r>
                    </a:p>
                  </a:txBody>
                  <a:tcPr marL="91372" marR="91372" marT="45686" marB="45686" anchor="ctr">
                    <a:solidFill>
                      <a:srgbClr val="00939D"/>
                    </a:solidFill>
                  </a:tcPr>
                </a:tc>
                <a:extLst>
                  <a:ext uri="{0D108BD9-81ED-4DB2-BD59-A6C34878D82A}">
                    <a16:rowId xmlns:a16="http://schemas.microsoft.com/office/drawing/2014/main" val="2284960890"/>
                  </a:ext>
                </a:extLst>
              </a:tr>
              <a:tr h="389863">
                <a:tc>
                  <a:txBody>
                    <a:bodyPr/>
                    <a:lstStyle/>
                    <a:p>
                      <a:pPr marL="0" algn="ctr" defTabSz="755660" rtl="0" eaLnBrk="1" latinLnBrk="0" hangingPunct="1"/>
                      <a:r>
                        <a:rPr lang="fr-FR" sz="1000" kern="1200">
                          <a:solidFill>
                            <a:srgbClr val="00939D"/>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Associations spécialisées : </a:t>
                      </a:r>
                      <a:r>
                        <a:rPr lang="fr-FR" sz="1000" kern="1200" dirty="0">
                          <a:solidFill>
                            <a:srgbClr val="00939D"/>
                          </a:solidFill>
                          <a:latin typeface="Arial" panose="020B0604020202020204" pitchFamily="34" charset="0"/>
                          <a:ea typeface="+mn-ea"/>
                          <a:cs typeface="Arial" panose="020B0604020202020204" pitchFamily="34" charset="0"/>
                          <a:hlinkClick r:id="rId10">
                            <a:extLst>
                              <a:ext uri="{A12FA001-AC4F-418D-AE19-62706E023703}">
                                <ahyp:hlinkClr xmlns:ahyp="http://schemas.microsoft.com/office/drawing/2018/hyperlinkcolor" val="tx"/>
                              </a:ext>
                            </a:extLst>
                          </a:hlinkClick>
                        </a:rPr>
                        <a:t>Handyn’Action</a:t>
                      </a:r>
                      <a:r>
                        <a:rPr lang="fr-FR" sz="1000" kern="1200" dirty="0">
                          <a:solidFill>
                            <a:srgbClr val="00939D"/>
                          </a:solidFill>
                          <a:latin typeface="Arial" panose="020B0604020202020204" pitchFamily="34" charset="0"/>
                          <a:ea typeface="+mn-ea"/>
                          <a:cs typeface="Arial" panose="020B0604020202020204" pitchFamily="34" charset="0"/>
                        </a:rPr>
                        <a:t>, porteur du Cap Emploi du Grand Hainaut, </a:t>
                      </a:r>
                      <a:r>
                        <a:rPr lang="fr-FR" sz="1000" kern="1200" dirty="0">
                          <a:solidFill>
                            <a:srgbClr val="00939D"/>
                          </a:solidFill>
                          <a:latin typeface="Arial" panose="020B0604020202020204" pitchFamily="34" charset="0"/>
                          <a:ea typeface="+mn-ea"/>
                          <a:cs typeface="Arial" panose="020B0604020202020204" pitchFamily="34" charset="0"/>
                          <a:hlinkClick r:id="rId9">
                            <a:extLst>
                              <a:ext uri="{A12FA001-AC4F-418D-AE19-62706E023703}">
                                <ahyp:hlinkClr xmlns:ahyp="http://schemas.microsoft.com/office/drawing/2018/hyperlinkcolor" val="tx"/>
                              </a:ext>
                            </a:extLst>
                          </a:hlinkClick>
                        </a:rPr>
                        <a:t>Emploi et handicap Grand Lille </a:t>
                      </a:r>
                      <a:r>
                        <a:rPr lang="fr-FR" sz="1000" kern="1200" dirty="0">
                          <a:solidFill>
                            <a:srgbClr val="00939D"/>
                          </a:solidFill>
                          <a:latin typeface="Arial" panose="020B0604020202020204" pitchFamily="34" charset="0"/>
                          <a:ea typeface="+mn-ea"/>
                          <a:cs typeface="Arial" panose="020B0604020202020204" pitchFamily="34" charset="0"/>
                        </a:rPr>
                        <a:t>et organismes de formation partenaires.</a:t>
                      </a: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bl>
          </a:graphicData>
        </a:graphic>
      </p:graphicFrame>
      <p:pic>
        <p:nvPicPr>
          <p:cNvPr id="5" name="Graphique 4" descr="Mille avec un remplissage uni">
            <a:extLst>
              <a:ext uri="{FF2B5EF4-FFF2-40B4-BE49-F238E27FC236}">
                <a16:creationId xmlns:a16="http://schemas.microsoft.com/office/drawing/2014/main" id="{D367DD4C-91DF-BA24-DB8E-8E5420939F9C}"/>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6820711" y="1349866"/>
            <a:ext cx="606689" cy="606689"/>
          </a:xfrm>
          <a:prstGeom prst="rect">
            <a:avLst/>
          </a:prstGeom>
          <a:effectLst>
            <a:outerShdw blurRad="50800" dist="38100" dir="2700000" algn="tl" rotWithShape="0">
              <a:prstClr val="black">
                <a:alpha val="40000"/>
              </a:prstClr>
            </a:outerShdw>
          </a:effectLst>
        </p:spPr>
      </p:pic>
      <p:pic>
        <p:nvPicPr>
          <p:cNvPr id="35" name="Graphique 34" descr="Ligne fléchée : incurvée dans le sens des aiguilles d’une montre avec un remplissage uni">
            <a:extLst>
              <a:ext uri="{FF2B5EF4-FFF2-40B4-BE49-F238E27FC236}">
                <a16:creationId xmlns:a16="http://schemas.microsoft.com/office/drawing/2014/main" id="{FD3064D6-116C-E246-B895-D01A92C1B721}"/>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rot="10800000">
            <a:off x="19702" y="8628079"/>
            <a:ext cx="367005" cy="367005"/>
          </a:xfrm>
          <a:prstGeom prst="rect">
            <a:avLst/>
          </a:prstGeom>
        </p:spPr>
      </p:pic>
      <p:pic>
        <p:nvPicPr>
          <p:cNvPr id="40" name="Graphique 39" descr="Ligne fléchée : incurvée dans le sens des aiguilles d’une montre avec un remplissage uni">
            <a:extLst>
              <a:ext uri="{FF2B5EF4-FFF2-40B4-BE49-F238E27FC236}">
                <a16:creationId xmlns:a16="http://schemas.microsoft.com/office/drawing/2014/main" id="{56646633-17CF-F5C4-4070-7DDAC3AE6DE5}"/>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rot="10800000">
            <a:off x="53298" y="9142606"/>
            <a:ext cx="367005" cy="367005"/>
          </a:xfrm>
          <a:prstGeom prst="rect">
            <a:avLst/>
          </a:prstGeom>
        </p:spPr>
      </p:pic>
      <p:sp>
        <p:nvSpPr>
          <p:cNvPr id="17" name="Espace réservé du numéro de diapositive 16">
            <a:extLst>
              <a:ext uri="{FF2B5EF4-FFF2-40B4-BE49-F238E27FC236}">
                <a16:creationId xmlns:a16="http://schemas.microsoft.com/office/drawing/2014/main" id="{8DFB97DA-1B6F-7C2B-987C-3DFA6FDC9DB8}"/>
              </a:ext>
            </a:extLst>
          </p:cNvPr>
          <p:cNvSpPr>
            <a:spLocks noGrp="1"/>
          </p:cNvSpPr>
          <p:nvPr>
            <p:ph type="sldNum" sz="quarter" idx="12"/>
          </p:nvPr>
        </p:nvSpPr>
        <p:spPr>
          <a:xfrm>
            <a:off x="3461368" y="10555303"/>
            <a:ext cx="466942" cy="126907"/>
          </a:xfrm>
        </p:spPr>
        <p:txBody>
          <a:bodyPr/>
          <a:lstStyle/>
          <a:p>
            <a:fld id="{FB59079B-B5DF-44EC-9ABD-4AEAFB63D8C3}" type="slidenum">
              <a:rPr lang="fr-FR" smtClean="0"/>
              <a:pPr/>
              <a:t>10</a:t>
            </a:fld>
            <a:endParaRPr lang="fr-FR"/>
          </a:p>
        </p:txBody>
      </p:sp>
      <p:grpSp>
        <p:nvGrpSpPr>
          <p:cNvPr id="49" name="Groupe 48">
            <a:extLst>
              <a:ext uri="{FF2B5EF4-FFF2-40B4-BE49-F238E27FC236}">
                <a16:creationId xmlns:a16="http://schemas.microsoft.com/office/drawing/2014/main" id="{CBECD271-7028-71F2-FD6B-3E1BEBBD9C84}"/>
              </a:ext>
            </a:extLst>
          </p:cNvPr>
          <p:cNvGrpSpPr/>
          <p:nvPr/>
        </p:nvGrpSpPr>
        <p:grpSpPr>
          <a:xfrm>
            <a:off x="326167" y="7326530"/>
            <a:ext cx="918117" cy="880073"/>
            <a:chOff x="1569546" y="6115517"/>
            <a:chExt cx="4417404" cy="4234360"/>
          </a:xfrm>
        </p:grpSpPr>
        <p:grpSp>
          <p:nvGrpSpPr>
            <p:cNvPr id="50" name="Graphique 3">
              <a:extLst>
                <a:ext uri="{FF2B5EF4-FFF2-40B4-BE49-F238E27FC236}">
                  <a16:creationId xmlns:a16="http://schemas.microsoft.com/office/drawing/2014/main" id="{4BC9B4D7-8279-56A8-29AF-FCAA100ACAB0}"/>
                </a:ext>
              </a:extLst>
            </p:cNvPr>
            <p:cNvGrpSpPr/>
            <p:nvPr/>
          </p:nvGrpSpPr>
          <p:grpSpPr>
            <a:xfrm>
              <a:off x="1795950" y="9629596"/>
              <a:ext cx="3882294" cy="713898"/>
              <a:chOff x="1452647" y="9102375"/>
              <a:chExt cx="3882294" cy="713898"/>
            </a:xfrm>
            <a:solidFill>
              <a:srgbClr val="4CBBB6"/>
            </a:solidFill>
          </p:grpSpPr>
          <p:grpSp>
            <p:nvGrpSpPr>
              <p:cNvPr id="87" name="Graphique 3">
                <a:extLst>
                  <a:ext uri="{FF2B5EF4-FFF2-40B4-BE49-F238E27FC236}">
                    <a16:creationId xmlns:a16="http://schemas.microsoft.com/office/drawing/2014/main" id="{A0F6A275-2A28-59AA-7B28-C0FEE194DD13}"/>
                  </a:ext>
                </a:extLst>
              </p:cNvPr>
              <p:cNvGrpSpPr/>
              <p:nvPr/>
            </p:nvGrpSpPr>
            <p:grpSpPr>
              <a:xfrm>
                <a:off x="4720483" y="9155906"/>
                <a:ext cx="299370" cy="660368"/>
                <a:chOff x="4720483" y="9155906"/>
                <a:chExt cx="299370" cy="660368"/>
              </a:xfrm>
              <a:grpFill/>
            </p:grpSpPr>
            <p:sp>
              <p:nvSpPr>
                <p:cNvPr id="121" name="Forme libre 119">
                  <a:extLst>
                    <a:ext uri="{FF2B5EF4-FFF2-40B4-BE49-F238E27FC236}">
                      <a16:creationId xmlns:a16="http://schemas.microsoft.com/office/drawing/2014/main" id="{6887CC85-10E8-FB52-D4CB-3FB2FA63ADC9}"/>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22" name="Forme libre 120">
                  <a:extLst>
                    <a:ext uri="{FF2B5EF4-FFF2-40B4-BE49-F238E27FC236}">
                      <a16:creationId xmlns:a16="http://schemas.microsoft.com/office/drawing/2014/main" id="{2A37A45F-A68F-3B12-CAC9-AF049F40248E}"/>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23" name="Forme libre 121">
                  <a:extLst>
                    <a:ext uri="{FF2B5EF4-FFF2-40B4-BE49-F238E27FC236}">
                      <a16:creationId xmlns:a16="http://schemas.microsoft.com/office/drawing/2014/main" id="{CB40FF66-017D-97CD-C38E-B9410B0E59EB}"/>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24" name="Forme libre 122">
                  <a:extLst>
                    <a:ext uri="{FF2B5EF4-FFF2-40B4-BE49-F238E27FC236}">
                      <a16:creationId xmlns:a16="http://schemas.microsoft.com/office/drawing/2014/main" id="{60C8B911-619F-5F38-7D98-57C42C2EC744}"/>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25" name="Forme libre 123">
                  <a:extLst>
                    <a:ext uri="{FF2B5EF4-FFF2-40B4-BE49-F238E27FC236}">
                      <a16:creationId xmlns:a16="http://schemas.microsoft.com/office/drawing/2014/main" id="{77FDD19B-D26C-3E2A-FF94-2711FEF3C611}"/>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26" name="Forme libre 124">
                  <a:extLst>
                    <a:ext uri="{FF2B5EF4-FFF2-40B4-BE49-F238E27FC236}">
                      <a16:creationId xmlns:a16="http://schemas.microsoft.com/office/drawing/2014/main" id="{4A4CB84B-45F2-0BC1-A573-C862E557CE35}"/>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28" name="Forme libre 125">
                  <a:extLst>
                    <a:ext uri="{FF2B5EF4-FFF2-40B4-BE49-F238E27FC236}">
                      <a16:creationId xmlns:a16="http://schemas.microsoft.com/office/drawing/2014/main" id="{C25F83CB-B231-EF8D-06AA-F5154FBC71E5}"/>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29" name="Forme libre 126">
                  <a:extLst>
                    <a:ext uri="{FF2B5EF4-FFF2-40B4-BE49-F238E27FC236}">
                      <a16:creationId xmlns:a16="http://schemas.microsoft.com/office/drawing/2014/main" id="{E112C501-96C3-54A9-C8E1-40D5DDDBBC12}"/>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30" name="Forme libre 127">
                  <a:extLst>
                    <a:ext uri="{FF2B5EF4-FFF2-40B4-BE49-F238E27FC236}">
                      <a16:creationId xmlns:a16="http://schemas.microsoft.com/office/drawing/2014/main" id="{92403792-9DD6-A203-3A7E-92A5E27C3B08}"/>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31" name="Forme libre 128">
                  <a:extLst>
                    <a:ext uri="{FF2B5EF4-FFF2-40B4-BE49-F238E27FC236}">
                      <a16:creationId xmlns:a16="http://schemas.microsoft.com/office/drawing/2014/main" id="{F9531000-206F-9B4D-CDD8-F8274BDFE5AB}"/>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88" name="Graphique 3">
                <a:extLst>
                  <a:ext uri="{FF2B5EF4-FFF2-40B4-BE49-F238E27FC236}">
                    <a16:creationId xmlns:a16="http://schemas.microsoft.com/office/drawing/2014/main" id="{CBCC985D-B1AC-E98A-4C59-59C31014F87F}"/>
                  </a:ext>
                </a:extLst>
              </p:cNvPr>
              <p:cNvGrpSpPr/>
              <p:nvPr/>
            </p:nvGrpSpPr>
            <p:grpSpPr>
              <a:xfrm>
                <a:off x="1452647" y="9102375"/>
                <a:ext cx="323468" cy="713898"/>
                <a:chOff x="1452647" y="9102375"/>
                <a:chExt cx="323468" cy="713898"/>
              </a:xfrm>
              <a:grpFill/>
            </p:grpSpPr>
            <p:sp>
              <p:nvSpPr>
                <p:cNvPr id="111" name="Forme libre 130">
                  <a:extLst>
                    <a:ext uri="{FF2B5EF4-FFF2-40B4-BE49-F238E27FC236}">
                      <a16:creationId xmlns:a16="http://schemas.microsoft.com/office/drawing/2014/main" id="{0F1C9677-4ABC-ACD5-3105-8978134E9CF9}"/>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112" name="Forme libre 131">
                  <a:extLst>
                    <a:ext uri="{FF2B5EF4-FFF2-40B4-BE49-F238E27FC236}">
                      <a16:creationId xmlns:a16="http://schemas.microsoft.com/office/drawing/2014/main" id="{144EEBAE-6CD5-066A-B837-3B458C19F6C3}"/>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13" name="Forme libre 132">
                  <a:extLst>
                    <a:ext uri="{FF2B5EF4-FFF2-40B4-BE49-F238E27FC236}">
                      <a16:creationId xmlns:a16="http://schemas.microsoft.com/office/drawing/2014/main" id="{BF90B678-A70D-DA3E-0D8F-26D87FB9A302}"/>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14" name="Forme libre 133">
                  <a:extLst>
                    <a:ext uri="{FF2B5EF4-FFF2-40B4-BE49-F238E27FC236}">
                      <a16:creationId xmlns:a16="http://schemas.microsoft.com/office/drawing/2014/main" id="{49199121-070C-C56B-1239-FA0B4F537868}"/>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15" name="Forme libre 134">
                  <a:extLst>
                    <a:ext uri="{FF2B5EF4-FFF2-40B4-BE49-F238E27FC236}">
                      <a16:creationId xmlns:a16="http://schemas.microsoft.com/office/drawing/2014/main" id="{365A0F1F-F9AF-FED4-23CC-CCBC5CCD4C33}"/>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16" name="Forme libre 135">
                  <a:extLst>
                    <a:ext uri="{FF2B5EF4-FFF2-40B4-BE49-F238E27FC236}">
                      <a16:creationId xmlns:a16="http://schemas.microsoft.com/office/drawing/2014/main" id="{FC075FDB-68DE-B300-9075-CE8B0EA11654}"/>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117" name="Forme libre 136">
                  <a:extLst>
                    <a:ext uri="{FF2B5EF4-FFF2-40B4-BE49-F238E27FC236}">
                      <a16:creationId xmlns:a16="http://schemas.microsoft.com/office/drawing/2014/main" id="{59CC0A0C-B82B-EF46-C5F7-62D931E775B3}"/>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118" name="Forme libre 137">
                  <a:extLst>
                    <a:ext uri="{FF2B5EF4-FFF2-40B4-BE49-F238E27FC236}">
                      <a16:creationId xmlns:a16="http://schemas.microsoft.com/office/drawing/2014/main" id="{5AA2F3DC-1C6A-9D63-1780-598C9E108C56}"/>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19" name="Forme libre 138">
                  <a:extLst>
                    <a:ext uri="{FF2B5EF4-FFF2-40B4-BE49-F238E27FC236}">
                      <a16:creationId xmlns:a16="http://schemas.microsoft.com/office/drawing/2014/main" id="{77AD60C2-830C-14CA-85B6-F618E628308E}"/>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20" name="Forme libre 139">
                  <a:extLst>
                    <a:ext uri="{FF2B5EF4-FFF2-40B4-BE49-F238E27FC236}">
                      <a16:creationId xmlns:a16="http://schemas.microsoft.com/office/drawing/2014/main" id="{D2233998-211A-5011-9B08-C29EC6BF475D}"/>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89" name="Graphique 3">
                <a:extLst>
                  <a:ext uri="{FF2B5EF4-FFF2-40B4-BE49-F238E27FC236}">
                    <a16:creationId xmlns:a16="http://schemas.microsoft.com/office/drawing/2014/main" id="{B9B71B03-4432-171F-E500-8F2E750D0FD6}"/>
                  </a:ext>
                </a:extLst>
              </p:cNvPr>
              <p:cNvGrpSpPr/>
              <p:nvPr/>
            </p:nvGrpSpPr>
            <p:grpSpPr>
              <a:xfrm>
                <a:off x="1791736" y="9393649"/>
                <a:ext cx="323468" cy="420242"/>
                <a:chOff x="1791736" y="9393649"/>
                <a:chExt cx="323468" cy="420242"/>
              </a:xfrm>
              <a:grpFill/>
            </p:grpSpPr>
            <p:sp>
              <p:nvSpPr>
                <p:cNvPr id="104" name="Forme libre 141">
                  <a:extLst>
                    <a:ext uri="{FF2B5EF4-FFF2-40B4-BE49-F238E27FC236}">
                      <a16:creationId xmlns:a16="http://schemas.microsoft.com/office/drawing/2014/main" id="{9838E54D-B103-0CDA-FC4F-743D9799460F}"/>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106" name="Forme libre 142">
                  <a:extLst>
                    <a:ext uri="{FF2B5EF4-FFF2-40B4-BE49-F238E27FC236}">
                      <a16:creationId xmlns:a16="http://schemas.microsoft.com/office/drawing/2014/main" id="{FD3E2CD1-414F-8DE2-FA52-2899FAD86C45}"/>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107" name="Forme libre 143">
                  <a:extLst>
                    <a:ext uri="{FF2B5EF4-FFF2-40B4-BE49-F238E27FC236}">
                      <a16:creationId xmlns:a16="http://schemas.microsoft.com/office/drawing/2014/main" id="{F9B0C517-2FE0-413E-40B4-5442D58B74B2}"/>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108" name="Forme libre 144">
                  <a:extLst>
                    <a:ext uri="{FF2B5EF4-FFF2-40B4-BE49-F238E27FC236}">
                      <a16:creationId xmlns:a16="http://schemas.microsoft.com/office/drawing/2014/main" id="{FDC3E476-0A39-A314-8FF9-F56FBE60F97C}"/>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09" name="Forme libre 145">
                  <a:extLst>
                    <a:ext uri="{FF2B5EF4-FFF2-40B4-BE49-F238E27FC236}">
                      <a16:creationId xmlns:a16="http://schemas.microsoft.com/office/drawing/2014/main" id="{77F1ADBA-E812-69E1-3038-2D785C773A04}"/>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110" name="Forme libre 146">
                  <a:extLst>
                    <a:ext uri="{FF2B5EF4-FFF2-40B4-BE49-F238E27FC236}">
                      <a16:creationId xmlns:a16="http://schemas.microsoft.com/office/drawing/2014/main" id="{48E0D643-0585-A119-7B3A-6869CD938F53}"/>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90" name="Graphique 3">
                <a:extLst>
                  <a:ext uri="{FF2B5EF4-FFF2-40B4-BE49-F238E27FC236}">
                    <a16:creationId xmlns:a16="http://schemas.microsoft.com/office/drawing/2014/main" id="{83C02F36-0367-0497-F860-8C3E30BB17F1}"/>
                  </a:ext>
                </a:extLst>
              </p:cNvPr>
              <p:cNvGrpSpPr/>
              <p:nvPr/>
            </p:nvGrpSpPr>
            <p:grpSpPr>
              <a:xfrm>
                <a:off x="4392252" y="9425368"/>
                <a:ext cx="299370" cy="388715"/>
                <a:chOff x="4392252" y="9425368"/>
                <a:chExt cx="299370" cy="388715"/>
              </a:xfrm>
              <a:grpFill/>
            </p:grpSpPr>
            <p:sp>
              <p:nvSpPr>
                <p:cNvPr id="98" name="Forme libre 148">
                  <a:extLst>
                    <a:ext uri="{FF2B5EF4-FFF2-40B4-BE49-F238E27FC236}">
                      <a16:creationId xmlns:a16="http://schemas.microsoft.com/office/drawing/2014/main" id="{2B7CE29A-BAC7-A1C4-6F2D-59813981693E}"/>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99" name="Forme libre 149">
                  <a:extLst>
                    <a:ext uri="{FF2B5EF4-FFF2-40B4-BE49-F238E27FC236}">
                      <a16:creationId xmlns:a16="http://schemas.microsoft.com/office/drawing/2014/main" id="{E4F61B31-F194-4757-8B25-E92EC1DDBF61}"/>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0" name="Forme libre 150">
                  <a:extLst>
                    <a:ext uri="{FF2B5EF4-FFF2-40B4-BE49-F238E27FC236}">
                      <a16:creationId xmlns:a16="http://schemas.microsoft.com/office/drawing/2014/main" id="{EF7DF170-CE93-1B60-35C6-7862B1BF3698}"/>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1" name="Forme libre 151">
                  <a:extLst>
                    <a:ext uri="{FF2B5EF4-FFF2-40B4-BE49-F238E27FC236}">
                      <a16:creationId xmlns:a16="http://schemas.microsoft.com/office/drawing/2014/main" id="{6629BBDB-919D-F67A-16A0-2E69D5FCB559}"/>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2" name="Forme libre 152">
                  <a:extLst>
                    <a:ext uri="{FF2B5EF4-FFF2-40B4-BE49-F238E27FC236}">
                      <a16:creationId xmlns:a16="http://schemas.microsoft.com/office/drawing/2014/main" id="{EF9D4CF9-91F2-38CA-47F5-78011551E9E6}"/>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3" name="Forme libre 153">
                  <a:extLst>
                    <a:ext uri="{FF2B5EF4-FFF2-40B4-BE49-F238E27FC236}">
                      <a16:creationId xmlns:a16="http://schemas.microsoft.com/office/drawing/2014/main" id="{1E426D53-1F1E-06A5-AD7A-1392FB7A1376}"/>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91" name="Graphique 3">
                <a:extLst>
                  <a:ext uri="{FF2B5EF4-FFF2-40B4-BE49-F238E27FC236}">
                    <a16:creationId xmlns:a16="http://schemas.microsoft.com/office/drawing/2014/main" id="{209E4A61-B044-A414-13ED-7379B8204B16}"/>
                  </a:ext>
                </a:extLst>
              </p:cNvPr>
              <p:cNvGrpSpPr/>
              <p:nvPr/>
            </p:nvGrpSpPr>
            <p:grpSpPr>
              <a:xfrm>
                <a:off x="5035571" y="9425368"/>
                <a:ext cx="299370" cy="388715"/>
                <a:chOff x="5035571" y="9425368"/>
                <a:chExt cx="299370" cy="388715"/>
              </a:xfrm>
              <a:grpFill/>
            </p:grpSpPr>
            <p:sp>
              <p:nvSpPr>
                <p:cNvPr id="92" name="Forme libre 155">
                  <a:extLst>
                    <a:ext uri="{FF2B5EF4-FFF2-40B4-BE49-F238E27FC236}">
                      <a16:creationId xmlns:a16="http://schemas.microsoft.com/office/drawing/2014/main" id="{DAEF2D66-5188-9D7A-B79A-9961AAC564E5}"/>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93" name="Forme libre 156">
                  <a:extLst>
                    <a:ext uri="{FF2B5EF4-FFF2-40B4-BE49-F238E27FC236}">
                      <a16:creationId xmlns:a16="http://schemas.microsoft.com/office/drawing/2014/main" id="{5E9D180C-1E8F-9D54-A916-3818054C523F}"/>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94" name="Forme libre 157">
                  <a:extLst>
                    <a:ext uri="{FF2B5EF4-FFF2-40B4-BE49-F238E27FC236}">
                      <a16:creationId xmlns:a16="http://schemas.microsoft.com/office/drawing/2014/main" id="{2959FBFB-7872-799F-2466-A990EF5AFA59}"/>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95" name="Forme libre 158">
                  <a:extLst>
                    <a:ext uri="{FF2B5EF4-FFF2-40B4-BE49-F238E27FC236}">
                      <a16:creationId xmlns:a16="http://schemas.microsoft.com/office/drawing/2014/main" id="{FB94F6DB-38FD-5A2B-53D9-A5CDB3AA17E7}"/>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96" name="Forme libre 159">
                  <a:extLst>
                    <a:ext uri="{FF2B5EF4-FFF2-40B4-BE49-F238E27FC236}">
                      <a16:creationId xmlns:a16="http://schemas.microsoft.com/office/drawing/2014/main" id="{0BDC89E4-5698-5800-5C8D-1FD4CF20B17C}"/>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97" name="Forme libre 160">
                  <a:extLst>
                    <a:ext uri="{FF2B5EF4-FFF2-40B4-BE49-F238E27FC236}">
                      <a16:creationId xmlns:a16="http://schemas.microsoft.com/office/drawing/2014/main" id="{8736EA09-2324-6021-8C59-94F2D840A737}"/>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51" name="Groupe 50">
              <a:extLst>
                <a:ext uri="{FF2B5EF4-FFF2-40B4-BE49-F238E27FC236}">
                  <a16:creationId xmlns:a16="http://schemas.microsoft.com/office/drawing/2014/main" id="{37D17E35-87F7-C392-F1D7-9841749DB49C}"/>
                </a:ext>
              </a:extLst>
            </p:cNvPr>
            <p:cNvGrpSpPr/>
            <p:nvPr/>
          </p:nvGrpSpPr>
          <p:grpSpPr>
            <a:xfrm>
              <a:off x="1569546" y="6115517"/>
              <a:ext cx="4417404" cy="4234360"/>
              <a:chOff x="1569546" y="6115517"/>
              <a:chExt cx="4417404" cy="4234360"/>
            </a:xfrm>
          </p:grpSpPr>
          <p:sp>
            <p:nvSpPr>
              <p:cNvPr id="52" name="Forme libre 7">
                <a:extLst>
                  <a:ext uri="{FF2B5EF4-FFF2-40B4-BE49-F238E27FC236}">
                    <a16:creationId xmlns:a16="http://schemas.microsoft.com/office/drawing/2014/main" id="{D1A182FC-715C-C75E-F743-1517FB7A91E3}"/>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53" name="Graphique 3">
                <a:extLst>
                  <a:ext uri="{FF2B5EF4-FFF2-40B4-BE49-F238E27FC236}">
                    <a16:creationId xmlns:a16="http://schemas.microsoft.com/office/drawing/2014/main" id="{BE70D6A5-02C2-32C1-7296-9740BF72E12B}"/>
                  </a:ext>
                </a:extLst>
              </p:cNvPr>
              <p:cNvGrpSpPr/>
              <p:nvPr/>
            </p:nvGrpSpPr>
            <p:grpSpPr>
              <a:xfrm>
                <a:off x="2849319" y="6335756"/>
                <a:ext cx="1689353" cy="4002690"/>
                <a:chOff x="2506016" y="5808535"/>
                <a:chExt cx="1689353" cy="4002690"/>
              </a:xfrm>
            </p:grpSpPr>
            <p:sp>
              <p:nvSpPr>
                <p:cNvPr id="80" name="Forme libre 10">
                  <a:extLst>
                    <a:ext uri="{FF2B5EF4-FFF2-40B4-BE49-F238E27FC236}">
                      <a16:creationId xmlns:a16="http://schemas.microsoft.com/office/drawing/2014/main" id="{4CCCADFD-F6EE-C318-4AC1-3105107C1240}"/>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81" name="Forme libre 11">
                  <a:extLst>
                    <a:ext uri="{FF2B5EF4-FFF2-40B4-BE49-F238E27FC236}">
                      <a16:creationId xmlns:a16="http://schemas.microsoft.com/office/drawing/2014/main" id="{598EA638-30D1-3F84-21FA-68A01E0D60A5}"/>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82" name="Forme libre 12">
                  <a:extLst>
                    <a:ext uri="{FF2B5EF4-FFF2-40B4-BE49-F238E27FC236}">
                      <a16:creationId xmlns:a16="http://schemas.microsoft.com/office/drawing/2014/main" id="{CA2791AB-C1EC-4426-E61C-0BE56BEBBA01}"/>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83" name="Forme libre 15">
                  <a:extLst>
                    <a:ext uri="{FF2B5EF4-FFF2-40B4-BE49-F238E27FC236}">
                      <a16:creationId xmlns:a16="http://schemas.microsoft.com/office/drawing/2014/main" id="{0BBDBF15-BAB4-2647-1B65-3A70AFDBFF12}"/>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84" name="Forme libre 16">
                  <a:extLst>
                    <a:ext uri="{FF2B5EF4-FFF2-40B4-BE49-F238E27FC236}">
                      <a16:creationId xmlns:a16="http://schemas.microsoft.com/office/drawing/2014/main" id="{73F878E0-45B9-DD2B-5EAF-8283C25B633D}"/>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85" name="Forme libre 17">
                  <a:extLst>
                    <a:ext uri="{FF2B5EF4-FFF2-40B4-BE49-F238E27FC236}">
                      <a16:creationId xmlns:a16="http://schemas.microsoft.com/office/drawing/2014/main" id="{9D4FCFE6-390A-469D-687B-7B040A3BA931}"/>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86" name="Forme libre 18">
                  <a:extLst>
                    <a:ext uri="{FF2B5EF4-FFF2-40B4-BE49-F238E27FC236}">
                      <a16:creationId xmlns:a16="http://schemas.microsoft.com/office/drawing/2014/main" id="{7FD69F28-7DF5-4E21-AC6F-6969EFF1619E}"/>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54" name="Graphique 3">
                <a:extLst>
                  <a:ext uri="{FF2B5EF4-FFF2-40B4-BE49-F238E27FC236}">
                    <a16:creationId xmlns:a16="http://schemas.microsoft.com/office/drawing/2014/main" id="{48C5B3F1-FFF0-BF57-8879-B44680F9B66A}"/>
                  </a:ext>
                </a:extLst>
              </p:cNvPr>
              <p:cNvGrpSpPr/>
              <p:nvPr/>
            </p:nvGrpSpPr>
            <p:grpSpPr>
              <a:xfrm>
                <a:off x="3088791" y="7536579"/>
                <a:ext cx="1345107" cy="2807553"/>
                <a:chOff x="2745488" y="7009358"/>
                <a:chExt cx="1345107" cy="2807553"/>
              </a:xfrm>
            </p:grpSpPr>
            <p:sp>
              <p:nvSpPr>
                <p:cNvPr id="59" name="Forme libre 96">
                  <a:extLst>
                    <a:ext uri="{FF2B5EF4-FFF2-40B4-BE49-F238E27FC236}">
                      <a16:creationId xmlns:a16="http://schemas.microsoft.com/office/drawing/2014/main" id="{AC31B20D-CE07-32C8-1816-DEF29B988B01}"/>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60" name="Forme libre 97">
                  <a:extLst>
                    <a:ext uri="{FF2B5EF4-FFF2-40B4-BE49-F238E27FC236}">
                      <a16:creationId xmlns:a16="http://schemas.microsoft.com/office/drawing/2014/main" id="{8010C218-1A5F-2FC0-C63C-11B7189D8736}"/>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61" name="Forme libre 98">
                  <a:extLst>
                    <a:ext uri="{FF2B5EF4-FFF2-40B4-BE49-F238E27FC236}">
                      <a16:creationId xmlns:a16="http://schemas.microsoft.com/office/drawing/2014/main" id="{8ECCB325-4B36-AB38-9002-E90B93340BBE}"/>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2" name="Forme libre 99">
                  <a:extLst>
                    <a:ext uri="{FF2B5EF4-FFF2-40B4-BE49-F238E27FC236}">
                      <a16:creationId xmlns:a16="http://schemas.microsoft.com/office/drawing/2014/main" id="{A6490280-5DC1-78ED-B114-53ADCAF3BFA1}"/>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3" name="Forme libre 100">
                  <a:extLst>
                    <a:ext uri="{FF2B5EF4-FFF2-40B4-BE49-F238E27FC236}">
                      <a16:creationId xmlns:a16="http://schemas.microsoft.com/office/drawing/2014/main" id="{521D9774-6D8F-E499-EDC2-580111C20437}"/>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64" name="Forme libre 101">
                  <a:extLst>
                    <a:ext uri="{FF2B5EF4-FFF2-40B4-BE49-F238E27FC236}">
                      <a16:creationId xmlns:a16="http://schemas.microsoft.com/office/drawing/2014/main" id="{DE32DE09-3797-8C2F-13E9-0A7481BF1BB2}"/>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65" name="Graphique 3">
                  <a:extLst>
                    <a:ext uri="{FF2B5EF4-FFF2-40B4-BE49-F238E27FC236}">
                      <a16:creationId xmlns:a16="http://schemas.microsoft.com/office/drawing/2014/main" id="{74EA8723-CD54-E1EA-8E98-76E8F0C35B45}"/>
                    </a:ext>
                  </a:extLst>
                </p:cNvPr>
                <p:cNvGrpSpPr/>
                <p:nvPr/>
              </p:nvGrpSpPr>
              <p:grpSpPr>
                <a:xfrm>
                  <a:off x="3024361" y="8171811"/>
                  <a:ext cx="568036" cy="1638850"/>
                  <a:chOff x="3024361" y="8171811"/>
                  <a:chExt cx="568036" cy="1638850"/>
                </a:xfrm>
                <a:solidFill>
                  <a:srgbClr val="263238"/>
                </a:solidFill>
              </p:grpSpPr>
              <p:sp>
                <p:nvSpPr>
                  <p:cNvPr id="78" name="Forme libre 103">
                    <a:extLst>
                      <a:ext uri="{FF2B5EF4-FFF2-40B4-BE49-F238E27FC236}">
                        <a16:creationId xmlns:a16="http://schemas.microsoft.com/office/drawing/2014/main" id="{5036BA13-BE65-5821-56AD-ED4FC361844B}"/>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79" name="Forme libre 104">
                    <a:extLst>
                      <a:ext uri="{FF2B5EF4-FFF2-40B4-BE49-F238E27FC236}">
                        <a16:creationId xmlns:a16="http://schemas.microsoft.com/office/drawing/2014/main" id="{2B306611-3803-CD37-C998-5678D35A4A4D}"/>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66" name="Forme libre 105">
                  <a:extLst>
                    <a:ext uri="{FF2B5EF4-FFF2-40B4-BE49-F238E27FC236}">
                      <a16:creationId xmlns:a16="http://schemas.microsoft.com/office/drawing/2014/main" id="{9D16C2E3-F760-3E73-2C69-DAC60A028406}"/>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67" name="Forme libre 106">
                  <a:extLst>
                    <a:ext uri="{FF2B5EF4-FFF2-40B4-BE49-F238E27FC236}">
                      <a16:creationId xmlns:a16="http://schemas.microsoft.com/office/drawing/2014/main" id="{2FB76AD8-68EA-726F-277A-1A6B957057B7}"/>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68" name="Forme libre 107">
                  <a:extLst>
                    <a:ext uri="{FF2B5EF4-FFF2-40B4-BE49-F238E27FC236}">
                      <a16:creationId xmlns:a16="http://schemas.microsoft.com/office/drawing/2014/main" id="{6E7B4D04-7C40-7F1B-A1D6-ED131C663EA0}"/>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69" name="Forme libre 108">
                  <a:extLst>
                    <a:ext uri="{FF2B5EF4-FFF2-40B4-BE49-F238E27FC236}">
                      <a16:creationId xmlns:a16="http://schemas.microsoft.com/office/drawing/2014/main" id="{7A720061-1E3A-9102-0A64-C07B8A80863B}"/>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70" name="Forme libre 109">
                  <a:extLst>
                    <a:ext uri="{FF2B5EF4-FFF2-40B4-BE49-F238E27FC236}">
                      <a16:creationId xmlns:a16="http://schemas.microsoft.com/office/drawing/2014/main" id="{8A1F40CF-1A32-468B-C9DF-CBAAE8EFC51D}"/>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71" name="Forme libre 110">
                  <a:extLst>
                    <a:ext uri="{FF2B5EF4-FFF2-40B4-BE49-F238E27FC236}">
                      <a16:creationId xmlns:a16="http://schemas.microsoft.com/office/drawing/2014/main" id="{737017B3-344B-DD6D-833B-AA9CB47FCEB5}"/>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72" name="Forme libre 111">
                  <a:extLst>
                    <a:ext uri="{FF2B5EF4-FFF2-40B4-BE49-F238E27FC236}">
                      <a16:creationId xmlns:a16="http://schemas.microsoft.com/office/drawing/2014/main" id="{29ED4B0D-4D0B-CD82-4B14-42517FE85713}"/>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73" name="Forme libre 112">
                  <a:extLst>
                    <a:ext uri="{FF2B5EF4-FFF2-40B4-BE49-F238E27FC236}">
                      <a16:creationId xmlns:a16="http://schemas.microsoft.com/office/drawing/2014/main" id="{453838D8-3C21-10F7-3841-FC4F00F8E4D6}"/>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74" name="Forme libre 113">
                  <a:extLst>
                    <a:ext uri="{FF2B5EF4-FFF2-40B4-BE49-F238E27FC236}">
                      <a16:creationId xmlns:a16="http://schemas.microsoft.com/office/drawing/2014/main" id="{B299C277-75AE-61D1-6C38-66B81EAE4896}"/>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5" name="Forme libre 114">
                  <a:extLst>
                    <a:ext uri="{FF2B5EF4-FFF2-40B4-BE49-F238E27FC236}">
                      <a16:creationId xmlns:a16="http://schemas.microsoft.com/office/drawing/2014/main" id="{8ECC0689-3647-C0E9-4A39-27618A8D4DC4}"/>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76" name="Forme libre 115">
                  <a:extLst>
                    <a:ext uri="{FF2B5EF4-FFF2-40B4-BE49-F238E27FC236}">
                      <a16:creationId xmlns:a16="http://schemas.microsoft.com/office/drawing/2014/main" id="{BDC34B3E-A63E-8538-0621-E62C9563D906}"/>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7" name="Forme libre 116">
                  <a:extLst>
                    <a:ext uri="{FF2B5EF4-FFF2-40B4-BE49-F238E27FC236}">
                      <a16:creationId xmlns:a16="http://schemas.microsoft.com/office/drawing/2014/main" id="{C198A124-B9BB-ED0A-E82F-1FD81136000A}"/>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55" name="Graphique 3">
                <a:extLst>
                  <a:ext uri="{FF2B5EF4-FFF2-40B4-BE49-F238E27FC236}">
                    <a16:creationId xmlns:a16="http://schemas.microsoft.com/office/drawing/2014/main" id="{C9E9D5BF-C825-FA41-6380-2553120D859C}"/>
                  </a:ext>
                </a:extLst>
              </p:cNvPr>
              <p:cNvGrpSpPr/>
              <p:nvPr/>
            </p:nvGrpSpPr>
            <p:grpSpPr>
              <a:xfrm>
                <a:off x="1776900" y="10340352"/>
                <a:ext cx="4210050" cy="9525"/>
                <a:chOff x="1433597" y="9813131"/>
                <a:chExt cx="4210050" cy="9525"/>
              </a:xfrm>
            </p:grpSpPr>
            <p:sp>
              <p:nvSpPr>
                <p:cNvPr id="56" name="Forme libre 162">
                  <a:extLst>
                    <a:ext uri="{FF2B5EF4-FFF2-40B4-BE49-F238E27FC236}">
                      <a16:creationId xmlns:a16="http://schemas.microsoft.com/office/drawing/2014/main" id="{BAE62D2F-81DF-22B4-DE69-B9C41C0E3DA7}"/>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57" name="Forme libre 163">
                  <a:extLst>
                    <a:ext uri="{FF2B5EF4-FFF2-40B4-BE49-F238E27FC236}">
                      <a16:creationId xmlns:a16="http://schemas.microsoft.com/office/drawing/2014/main" id="{FB7A99BB-A326-3877-59B3-450070B60635}"/>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58" name="Forme libre 164">
                  <a:extLst>
                    <a:ext uri="{FF2B5EF4-FFF2-40B4-BE49-F238E27FC236}">
                      <a16:creationId xmlns:a16="http://schemas.microsoft.com/office/drawing/2014/main" id="{7218802A-8436-221C-4B65-13DB4688740B}"/>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32" name="Groupe 131">
            <a:extLst>
              <a:ext uri="{FF2B5EF4-FFF2-40B4-BE49-F238E27FC236}">
                <a16:creationId xmlns:a16="http://schemas.microsoft.com/office/drawing/2014/main" id="{7AFA738C-9ACB-CDBD-D100-4852B3738C4B}"/>
              </a:ext>
            </a:extLst>
          </p:cNvPr>
          <p:cNvGrpSpPr/>
          <p:nvPr/>
        </p:nvGrpSpPr>
        <p:grpSpPr>
          <a:xfrm>
            <a:off x="3990507" y="3879879"/>
            <a:ext cx="454589" cy="454589"/>
            <a:chOff x="3973350" y="5627706"/>
            <a:chExt cx="561109" cy="561109"/>
          </a:xfrm>
        </p:grpSpPr>
        <p:sp>
          <p:nvSpPr>
            <p:cNvPr id="133" name="Forme libre 31">
              <a:extLst>
                <a:ext uri="{FF2B5EF4-FFF2-40B4-BE49-F238E27FC236}">
                  <a16:creationId xmlns:a16="http://schemas.microsoft.com/office/drawing/2014/main" id="{88E4C13D-9B64-3BF5-1DA5-D0F921406D8B}"/>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34" name="Forme libre 32">
              <a:extLst>
                <a:ext uri="{FF2B5EF4-FFF2-40B4-BE49-F238E27FC236}">
                  <a16:creationId xmlns:a16="http://schemas.microsoft.com/office/drawing/2014/main" id="{EE8CA45E-805D-857D-EF28-6E54AAFB336F}"/>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35" name="Forme libre 33">
              <a:extLst>
                <a:ext uri="{FF2B5EF4-FFF2-40B4-BE49-F238E27FC236}">
                  <a16:creationId xmlns:a16="http://schemas.microsoft.com/office/drawing/2014/main" id="{2528A2D4-914C-4AF2-8A76-01E8270836FD}"/>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36" name="Forme libre 35">
              <a:extLst>
                <a:ext uri="{FF2B5EF4-FFF2-40B4-BE49-F238E27FC236}">
                  <a16:creationId xmlns:a16="http://schemas.microsoft.com/office/drawing/2014/main" id="{8F844157-F28B-BFE1-666E-55917961910E}"/>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37" name="Forme libre 36">
              <a:extLst>
                <a:ext uri="{FF2B5EF4-FFF2-40B4-BE49-F238E27FC236}">
                  <a16:creationId xmlns:a16="http://schemas.microsoft.com/office/drawing/2014/main" id="{0670432A-09E9-949B-3C10-9AB3C1BC557F}"/>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38" name="Forme libre 37">
              <a:extLst>
                <a:ext uri="{FF2B5EF4-FFF2-40B4-BE49-F238E27FC236}">
                  <a16:creationId xmlns:a16="http://schemas.microsoft.com/office/drawing/2014/main" id="{9467E854-269E-10C7-D817-8265C88E21A1}"/>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45" name="Flèche : droite 144">
            <a:extLst>
              <a:ext uri="{FF2B5EF4-FFF2-40B4-BE49-F238E27FC236}">
                <a16:creationId xmlns:a16="http://schemas.microsoft.com/office/drawing/2014/main" id="{B4A02823-FD8C-27C5-E41A-5E65C4770722}"/>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46" name="Rectangle 145">
            <a:extLst>
              <a:ext uri="{FF2B5EF4-FFF2-40B4-BE49-F238E27FC236}">
                <a16:creationId xmlns:a16="http://schemas.microsoft.com/office/drawing/2014/main" id="{83EFA7BF-D64D-752C-6AA3-36166FA9A55E}"/>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47" name="Rectangle 146">
            <a:extLst>
              <a:ext uri="{FF2B5EF4-FFF2-40B4-BE49-F238E27FC236}">
                <a16:creationId xmlns:a16="http://schemas.microsoft.com/office/drawing/2014/main" id="{6C231FCC-B1DE-B54B-38FD-A6FD39710019}"/>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48" name="Rectangle 147">
            <a:extLst>
              <a:ext uri="{FF2B5EF4-FFF2-40B4-BE49-F238E27FC236}">
                <a16:creationId xmlns:a16="http://schemas.microsoft.com/office/drawing/2014/main" id="{3F1D5646-6432-431E-DBB4-3676B03896CE}"/>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149" name="Légende : flèche vers le haut 148">
            <a:extLst>
              <a:ext uri="{FF2B5EF4-FFF2-40B4-BE49-F238E27FC236}">
                <a16:creationId xmlns:a16="http://schemas.microsoft.com/office/drawing/2014/main" id="{4AF8D1B7-626E-AE4D-B7C3-EE310E6E380C}"/>
              </a:ext>
            </a:extLst>
          </p:cNvPr>
          <p:cNvSpPr/>
          <p:nvPr/>
        </p:nvSpPr>
        <p:spPr>
          <a:xfrm>
            <a:off x="963179" y="1142605"/>
            <a:ext cx="1924718" cy="342899"/>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Motiv’action / </a:t>
            </a:r>
            <a:r>
              <a:rPr lang="fr-FR" sz="1100" b="1" dirty="0" err="1">
                <a:solidFill>
                  <a:schemeClr val="accent4"/>
                </a:solidFill>
                <a:latin typeface="Arial" panose="020B0604020202020204" pitchFamily="34" charset="0"/>
                <a:cs typeface="Arial" panose="020B0604020202020204" pitchFamily="34" charset="0"/>
              </a:rPr>
              <a:t>Handy’Action</a:t>
            </a:r>
            <a:endParaRPr lang="fr-FR" sz="1100" b="1" dirty="0">
              <a:solidFill>
                <a:schemeClr val="accent4"/>
              </a:solidFill>
              <a:latin typeface="Arial" panose="020B0604020202020204" pitchFamily="34" charset="0"/>
              <a:cs typeface="Arial" panose="020B0604020202020204" pitchFamily="34" charset="0"/>
            </a:endParaRPr>
          </a:p>
        </p:txBody>
      </p:sp>
      <p:sp>
        <p:nvSpPr>
          <p:cNvPr id="6" name="Ellipse 5">
            <a:extLst>
              <a:ext uri="{FF2B5EF4-FFF2-40B4-BE49-F238E27FC236}">
                <a16:creationId xmlns:a16="http://schemas.microsoft.com/office/drawing/2014/main" id="{25C807FE-2936-4B5B-4914-9955D516608C}"/>
              </a:ext>
            </a:extLst>
          </p:cNvPr>
          <p:cNvSpPr/>
          <p:nvPr/>
        </p:nvSpPr>
        <p:spPr>
          <a:xfrm>
            <a:off x="7019090" y="1044988"/>
            <a:ext cx="665761" cy="704722"/>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Rectangle : coins arrondis 2">
            <a:extLst>
              <a:ext uri="{FF2B5EF4-FFF2-40B4-BE49-F238E27FC236}">
                <a16:creationId xmlns:a16="http://schemas.microsoft.com/office/drawing/2014/main" id="{2A76DE60-5257-1A06-4605-46B93B8D4BCD}"/>
              </a:ext>
            </a:extLst>
          </p:cNvPr>
          <p:cNvSpPr/>
          <p:nvPr/>
        </p:nvSpPr>
        <p:spPr>
          <a:xfrm>
            <a:off x="178760" y="9957937"/>
            <a:ext cx="4388922" cy="597366"/>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Identification d’un projet professionnel adapté et, le cas échéant, accompagnement vers la reconnaissance du handicap</a:t>
            </a:r>
          </a:p>
        </p:txBody>
      </p:sp>
      <p:grpSp>
        <p:nvGrpSpPr>
          <p:cNvPr id="9" name="Groupe 8">
            <a:extLst>
              <a:ext uri="{FF2B5EF4-FFF2-40B4-BE49-F238E27FC236}">
                <a16:creationId xmlns:a16="http://schemas.microsoft.com/office/drawing/2014/main" id="{51FA54A5-BD9C-5A41-985E-3406D5492C0B}"/>
              </a:ext>
            </a:extLst>
          </p:cNvPr>
          <p:cNvGrpSpPr/>
          <p:nvPr/>
        </p:nvGrpSpPr>
        <p:grpSpPr>
          <a:xfrm>
            <a:off x="4978278" y="6976294"/>
            <a:ext cx="2310835" cy="337445"/>
            <a:chOff x="5076596" y="6652171"/>
            <a:chExt cx="2319595" cy="449838"/>
          </a:xfrm>
          <a:solidFill>
            <a:srgbClr val="272472"/>
          </a:solidFill>
        </p:grpSpPr>
        <p:sp>
          <p:nvSpPr>
            <p:cNvPr id="16" name="Rectangle 15">
              <a:extLst>
                <a:ext uri="{FF2B5EF4-FFF2-40B4-BE49-F238E27FC236}">
                  <a16:creationId xmlns:a16="http://schemas.microsoft.com/office/drawing/2014/main" id="{9E0F625D-8C78-4FCC-5003-CFE3EC70D44D}"/>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42" name="ZoneTexte 41">
              <a:extLst>
                <a:ext uri="{FF2B5EF4-FFF2-40B4-BE49-F238E27FC236}">
                  <a16:creationId xmlns:a16="http://schemas.microsoft.com/office/drawing/2014/main" id="{040C919C-79F7-D5F4-30D0-FEF8843264E3}"/>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4" name="Groupe 13">
            <a:extLst>
              <a:ext uri="{FF2B5EF4-FFF2-40B4-BE49-F238E27FC236}">
                <a16:creationId xmlns:a16="http://schemas.microsoft.com/office/drawing/2014/main" id="{0399BD5C-AD9F-369B-0797-7CDC8BD53B64}"/>
              </a:ext>
            </a:extLst>
          </p:cNvPr>
          <p:cNvGrpSpPr/>
          <p:nvPr/>
        </p:nvGrpSpPr>
        <p:grpSpPr>
          <a:xfrm>
            <a:off x="7055882" y="6888017"/>
            <a:ext cx="434529" cy="434529"/>
            <a:chOff x="2907506" y="1341437"/>
            <a:chExt cx="4876800" cy="4876800"/>
          </a:xfrm>
        </p:grpSpPr>
        <p:sp>
          <p:nvSpPr>
            <p:cNvPr id="20" name="Forme libre 2">
              <a:extLst>
                <a:ext uri="{FF2B5EF4-FFF2-40B4-BE49-F238E27FC236}">
                  <a16:creationId xmlns:a16="http://schemas.microsoft.com/office/drawing/2014/main" id="{2F070C49-1495-4DC7-187C-02F2E9DD28C2}"/>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24" name="Graphique 3">
              <a:extLst>
                <a:ext uri="{FF2B5EF4-FFF2-40B4-BE49-F238E27FC236}">
                  <a16:creationId xmlns:a16="http://schemas.microsoft.com/office/drawing/2014/main" id="{6FE47C3A-9CE8-4615-0C8C-9492D01C4CE8}"/>
                </a:ext>
              </a:extLst>
            </p:cNvPr>
            <p:cNvGrpSpPr/>
            <p:nvPr/>
          </p:nvGrpSpPr>
          <p:grpSpPr>
            <a:xfrm>
              <a:off x="3796474" y="1910393"/>
              <a:ext cx="3987831" cy="4291393"/>
              <a:chOff x="3796474" y="1910393"/>
              <a:chExt cx="3987831" cy="4291393"/>
            </a:xfrm>
            <a:solidFill>
              <a:srgbClr val="004370"/>
            </a:solidFill>
          </p:grpSpPr>
          <p:sp>
            <p:nvSpPr>
              <p:cNvPr id="47" name="Forme libre 33">
                <a:extLst>
                  <a:ext uri="{FF2B5EF4-FFF2-40B4-BE49-F238E27FC236}">
                    <a16:creationId xmlns:a16="http://schemas.microsoft.com/office/drawing/2014/main" id="{8221839A-8986-3F99-6C56-229C04FDF010}"/>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48" name="Forme libre 34">
                <a:extLst>
                  <a:ext uri="{FF2B5EF4-FFF2-40B4-BE49-F238E27FC236}">
                    <a16:creationId xmlns:a16="http://schemas.microsoft.com/office/drawing/2014/main" id="{3BA456ED-F0A5-5A5F-CF37-3E3E08B4119A}"/>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27" name="Forme libre 4">
              <a:extLst>
                <a:ext uri="{FF2B5EF4-FFF2-40B4-BE49-F238E27FC236}">
                  <a16:creationId xmlns:a16="http://schemas.microsoft.com/office/drawing/2014/main" id="{F18010EE-671B-DA7B-BA14-EAE7302E980F}"/>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28" name="Forme libre 10">
              <a:extLst>
                <a:ext uri="{FF2B5EF4-FFF2-40B4-BE49-F238E27FC236}">
                  <a16:creationId xmlns:a16="http://schemas.microsoft.com/office/drawing/2014/main" id="{2AF1D64F-7DF8-CF3D-53C3-B947F5B64066}"/>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29" name="Forme libre 12">
              <a:extLst>
                <a:ext uri="{FF2B5EF4-FFF2-40B4-BE49-F238E27FC236}">
                  <a16:creationId xmlns:a16="http://schemas.microsoft.com/office/drawing/2014/main" id="{C6052371-F3DD-7C21-F203-8A3AD4907C88}"/>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30" name="Forme libre 13">
              <a:extLst>
                <a:ext uri="{FF2B5EF4-FFF2-40B4-BE49-F238E27FC236}">
                  <a16:creationId xmlns:a16="http://schemas.microsoft.com/office/drawing/2014/main" id="{FD2EF034-F3AB-A035-0D58-F5E6D107A517}"/>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31" name="Forme libre 14">
              <a:extLst>
                <a:ext uri="{FF2B5EF4-FFF2-40B4-BE49-F238E27FC236}">
                  <a16:creationId xmlns:a16="http://schemas.microsoft.com/office/drawing/2014/main" id="{F4F404BC-35E0-FB58-4947-287275F66710}"/>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32" name="Forme libre 22">
              <a:extLst>
                <a:ext uri="{FF2B5EF4-FFF2-40B4-BE49-F238E27FC236}">
                  <a16:creationId xmlns:a16="http://schemas.microsoft.com/office/drawing/2014/main" id="{6384A1F5-B8DA-3443-EF1B-307639A501AD}"/>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33" name="Forme libre 23">
              <a:extLst>
                <a:ext uri="{FF2B5EF4-FFF2-40B4-BE49-F238E27FC236}">
                  <a16:creationId xmlns:a16="http://schemas.microsoft.com/office/drawing/2014/main" id="{56F4EBD6-1F96-1BA4-A5B9-4B620AB1938A}"/>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34" name="Graphique 3">
              <a:extLst>
                <a:ext uri="{FF2B5EF4-FFF2-40B4-BE49-F238E27FC236}">
                  <a16:creationId xmlns:a16="http://schemas.microsoft.com/office/drawing/2014/main" id="{2DD91442-BB52-C307-917D-8CD586E9DD8E}"/>
                </a:ext>
              </a:extLst>
            </p:cNvPr>
            <p:cNvGrpSpPr/>
            <p:nvPr/>
          </p:nvGrpSpPr>
          <p:grpSpPr>
            <a:xfrm>
              <a:off x="3796474" y="1910393"/>
              <a:ext cx="1644682" cy="1644654"/>
              <a:chOff x="3796474" y="1910393"/>
              <a:chExt cx="1644682" cy="1644654"/>
            </a:xfrm>
            <a:solidFill>
              <a:srgbClr val="FEF8C3"/>
            </a:solidFill>
          </p:grpSpPr>
          <p:sp>
            <p:nvSpPr>
              <p:cNvPr id="45" name="Forme libre 31">
                <a:extLst>
                  <a:ext uri="{FF2B5EF4-FFF2-40B4-BE49-F238E27FC236}">
                    <a16:creationId xmlns:a16="http://schemas.microsoft.com/office/drawing/2014/main" id="{4AC3BE7B-B9B9-7D89-DFDF-9BB36BD9037D}"/>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46" name="Forme libre 32">
                <a:extLst>
                  <a:ext uri="{FF2B5EF4-FFF2-40B4-BE49-F238E27FC236}">
                    <a16:creationId xmlns:a16="http://schemas.microsoft.com/office/drawing/2014/main" id="{10F76CBC-8D3D-37E6-7B2E-6D2F99D70C7C}"/>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36" name="Graphique 3">
              <a:extLst>
                <a:ext uri="{FF2B5EF4-FFF2-40B4-BE49-F238E27FC236}">
                  <a16:creationId xmlns:a16="http://schemas.microsoft.com/office/drawing/2014/main" id="{91CAECCE-EC89-229B-E7C8-E502AEF2AA4B}"/>
                </a:ext>
              </a:extLst>
            </p:cNvPr>
            <p:cNvGrpSpPr/>
            <p:nvPr/>
          </p:nvGrpSpPr>
          <p:grpSpPr>
            <a:xfrm>
              <a:off x="5341810" y="1910393"/>
              <a:ext cx="1084623" cy="2690699"/>
              <a:chOff x="5341810" y="1910393"/>
              <a:chExt cx="1084623" cy="2690699"/>
            </a:xfrm>
            <a:solidFill>
              <a:srgbClr val="FEF49C"/>
            </a:solidFill>
          </p:grpSpPr>
          <p:sp>
            <p:nvSpPr>
              <p:cNvPr id="43" name="Forme libre 29">
                <a:extLst>
                  <a:ext uri="{FF2B5EF4-FFF2-40B4-BE49-F238E27FC236}">
                    <a16:creationId xmlns:a16="http://schemas.microsoft.com/office/drawing/2014/main" id="{2BFE14DE-2229-4046-49DE-36799ABD181B}"/>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44" name="Forme libre 30">
                <a:extLst>
                  <a:ext uri="{FF2B5EF4-FFF2-40B4-BE49-F238E27FC236}">
                    <a16:creationId xmlns:a16="http://schemas.microsoft.com/office/drawing/2014/main" id="{B52F28D5-C3E5-47A5-0E7D-E81213E6C0FF}"/>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37" name="Forme libre 26">
              <a:extLst>
                <a:ext uri="{FF2B5EF4-FFF2-40B4-BE49-F238E27FC236}">
                  <a16:creationId xmlns:a16="http://schemas.microsoft.com/office/drawing/2014/main" id="{9852D39A-86E6-1313-943F-626F7EE25703}"/>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38" name="Forme libre 27">
              <a:extLst>
                <a:ext uri="{FF2B5EF4-FFF2-40B4-BE49-F238E27FC236}">
                  <a16:creationId xmlns:a16="http://schemas.microsoft.com/office/drawing/2014/main" id="{AC48D593-EBFA-1059-AE40-9D124BA004E5}"/>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39" name="Forme libre 28">
              <a:extLst>
                <a:ext uri="{FF2B5EF4-FFF2-40B4-BE49-F238E27FC236}">
                  <a16:creationId xmlns:a16="http://schemas.microsoft.com/office/drawing/2014/main" id="{CFB92F92-9E4E-6745-2D2A-77E5BD916B0D}"/>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21" name="Rectangle : carré corné 20">
            <a:extLst>
              <a:ext uri="{FF2B5EF4-FFF2-40B4-BE49-F238E27FC236}">
                <a16:creationId xmlns:a16="http://schemas.microsoft.com/office/drawing/2014/main" id="{630C0ECC-2C34-ADB8-C37D-27C942F8CAE0}"/>
              </a:ext>
            </a:extLst>
          </p:cNvPr>
          <p:cNvSpPr/>
          <p:nvPr/>
        </p:nvSpPr>
        <p:spPr>
          <a:xfrm>
            <a:off x="4814133" y="3811934"/>
            <a:ext cx="2506058" cy="1388021"/>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r>
              <a:rPr lang="fr-FR" sz="1050" b="1" dirty="0">
                <a:solidFill>
                  <a:schemeClr val="tx1"/>
                </a:solidFill>
                <a:latin typeface="Arial" panose="020B0604020202020204" pitchFamily="34" charset="0"/>
                <a:cs typeface="Arial" panose="020B0604020202020204" pitchFamily="34" charset="0"/>
              </a:rPr>
              <a:t>Bon à savoir</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Sur d’autres départements des dispositifs similaires peuvent exister, destinés à accompagner l’insertion professionnelle des BRSA faisant face à des problématiques de santé </a:t>
            </a:r>
          </a:p>
          <a:p>
            <a:pPr algn="just"/>
            <a:r>
              <a:rPr lang="fr-FR" sz="1000" dirty="0">
                <a:solidFill>
                  <a:schemeClr val="tx1"/>
                </a:solidFill>
                <a:latin typeface="Arial" panose="020B0604020202020204" pitchFamily="34" charset="0"/>
                <a:cs typeface="Arial" panose="020B0604020202020204" pitchFamily="34" charset="0"/>
                <a:sym typeface="Wingdings" panose="05000000000000000000" pitchFamily="2" charset="2"/>
              </a:rPr>
              <a:t> Rapprochez-vous de votre Cap Emploi pour plus d’information</a:t>
            </a:r>
            <a:endParaRPr lang="fr-FR" sz="1000" dirty="0">
              <a:solidFill>
                <a:schemeClr val="tx1"/>
              </a:solidFill>
              <a:latin typeface="Arial" panose="020B0604020202020204" pitchFamily="34" charset="0"/>
              <a:cs typeface="Arial" panose="020B0604020202020204" pitchFamily="34" charset="0"/>
            </a:endParaRPr>
          </a:p>
        </p:txBody>
      </p:sp>
      <p:cxnSp>
        <p:nvCxnSpPr>
          <p:cNvPr id="22" name="Connecteur droit 21">
            <a:extLst>
              <a:ext uri="{FF2B5EF4-FFF2-40B4-BE49-F238E27FC236}">
                <a16:creationId xmlns:a16="http://schemas.microsoft.com/office/drawing/2014/main" id="{D3E93E3B-A08E-BF42-2922-EB6416274B49}"/>
              </a:ext>
            </a:extLst>
          </p:cNvPr>
          <p:cNvCxnSpPr>
            <a:cxnSpLocks/>
          </p:cNvCxnSpPr>
          <p:nvPr/>
        </p:nvCxnSpPr>
        <p:spPr>
          <a:xfrm>
            <a:off x="4814132" y="7100975"/>
            <a:ext cx="0" cy="3397039"/>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pic>
        <p:nvPicPr>
          <p:cNvPr id="41" name="Graphique 40" descr="Ligne fléchée : incurvée dans le sens des aiguilles d’une montre avec un remplissage uni">
            <a:extLst>
              <a:ext uri="{FF2B5EF4-FFF2-40B4-BE49-F238E27FC236}">
                <a16:creationId xmlns:a16="http://schemas.microsoft.com/office/drawing/2014/main" id="{8C59418C-D924-7EFE-9BF2-B8B140342CA7}"/>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rot="10800000">
            <a:off x="53298" y="9777316"/>
            <a:ext cx="367005" cy="367005"/>
          </a:xfrm>
          <a:prstGeom prst="rect">
            <a:avLst/>
          </a:prstGeom>
        </p:spPr>
      </p:pic>
      <p:pic>
        <p:nvPicPr>
          <p:cNvPr id="23" name="Graphique 22" descr="Engrenages avec un remplissage uni">
            <a:extLst>
              <a:ext uri="{FF2B5EF4-FFF2-40B4-BE49-F238E27FC236}">
                <a16:creationId xmlns:a16="http://schemas.microsoft.com/office/drawing/2014/main" id="{D8B2E6B0-9B1F-7945-43AB-8F8C496764F0}"/>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499752" y="7622944"/>
            <a:ext cx="456861" cy="456861"/>
          </a:xfrm>
          <a:prstGeom prst="rect">
            <a:avLst/>
          </a:prstGeom>
        </p:spPr>
      </p:pic>
      <p:sp>
        <p:nvSpPr>
          <p:cNvPr id="19" name="ZoneTexte 18">
            <a:hlinkClick r:id="rId17" action="ppaction://hlinksldjump"/>
            <a:extLst>
              <a:ext uri="{FF2B5EF4-FFF2-40B4-BE49-F238E27FC236}">
                <a16:creationId xmlns:a16="http://schemas.microsoft.com/office/drawing/2014/main" id="{C862F45E-1C31-ED87-35BC-A987013D0F2C}"/>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7" action="ppaction://hlinksldjump"/>
              </a:rPr>
              <a:t>ff</a:t>
            </a:r>
            <a:endParaRPr lang="fr-FR" sz="200" dirty="0">
              <a:solidFill>
                <a:schemeClr val="bg1"/>
              </a:solidFill>
            </a:endParaRPr>
          </a:p>
        </p:txBody>
      </p:sp>
    </p:spTree>
    <p:extLst>
      <p:ext uri="{BB962C8B-B14F-4D97-AF65-F5344CB8AC3E}">
        <p14:creationId xmlns:p14="http://schemas.microsoft.com/office/powerpoint/2010/main" val="328355127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Rectangle 58">
            <a:extLst>
              <a:ext uri="{FF2B5EF4-FFF2-40B4-BE49-F238E27FC236}">
                <a16:creationId xmlns:a16="http://schemas.microsoft.com/office/drawing/2014/main" id="{1267DB9A-76CA-35AC-C013-BEEA5C305A9F}"/>
              </a:ext>
            </a:extLst>
          </p:cNvPr>
          <p:cNvSpPr/>
          <p:nvPr/>
        </p:nvSpPr>
        <p:spPr>
          <a:xfrm>
            <a:off x="-13834" y="3674119"/>
            <a:ext cx="7569118" cy="7058607"/>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C2087C5F-F9CE-70B9-E039-C1A7E41B134A}"/>
              </a:ext>
            </a:extLst>
          </p:cNvPr>
          <p:cNvSpPr/>
          <p:nvPr/>
        </p:nvSpPr>
        <p:spPr>
          <a:xfrm>
            <a:off x="-1018" y="-14251"/>
            <a:ext cx="7550894" cy="755439"/>
          </a:xfrm>
          <a:prstGeom prst="rect">
            <a:avLst/>
          </a:prstGeom>
          <a:solidFill>
            <a:srgbClr val="00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algn="ctr"/>
            <a:r>
              <a:rPr lang="fr-FR" sz="1799" b="1" dirty="0">
                <a:solidFill>
                  <a:schemeClr val="bg1"/>
                </a:solidFill>
                <a:latin typeface="Arial" panose="020B0604020202020204" pitchFamily="34" charset="0"/>
                <a:ea typeface="Dotum" panose="020B0503020000020004" pitchFamily="34" charset="-127"/>
                <a:cs typeface="Arial" panose="020B0604020202020204" pitchFamily="34" charset="0"/>
              </a:rPr>
              <a:t>L’Immersion Facilitée ou PMSMP (période de mise en situation en milieu professionnel)</a:t>
            </a:r>
            <a:endParaRPr lang="fr-FR" sz="2398" b="1" dirty="0">
              <a:solidFill>
                <a:schemeClr val="bg1"/>
              </a:solidFill>
              <a:latin typeface="Arial" panose="020B0604020202020204" pitchFamily="34" charset="0"/>
              <a:ea typeface="Dotum" panose="020B0503020000020004" pitchFamily="34" charset="-127"/>
              <a:cs typeface="Arial" panose="020B0604020202020204" pitchFamily="34" charset="0"/>
            </a:endParaRPr>
          </a:p>
        </p:txBody>
      </p:sp>
      <p:grpSp>
        <p:nvGrpSpPr>
          <p:cNvPr id="18" name="Groupe 17">
            <a:extLst>
              <a:ext uri="{FF2B5EF4-FFF2-40B4-BE49-F238E27FC236}">
                <a16:creationId xmlns:a16="http://schemas.microsoft.com/office/drawing/2014/main" id="{1976C148-4406-B7F4-CD48-F876C82B1384}"/>
              </a:ext>
            </a:extLst>
          </p:cNvPr>
          <p:cNvGrpSpPr/>
          <p:nvPr/>
        </p:nvGrpSpPr>
        <p:grpSpPr>
          <a:xfrm>
            <a:off x="4873139" y="1682012"/>
            <a:ext cx="2536392" cy="453380"/>
            <a:chOff x="4360334" y="1297052"/>
            <a:chExt cx="3104982" cy="453717"/>
          </a:xfrm>
        </p:grpSpPr>
        <p:sp>
          <p:nvSpPr>
            <p:cNvPr id="105" name="Rectangle : coins arrondis 104">
              <a:extLst>
                <a:ext uri="{FF2B5EF4-FFF2-40B4-BE49-F238E27FC236}">
                  <a16:creationId xmlns:a16="http://schemas.microsoft.com/office/drawing/2014/main" id="{65203DBF-6E64-EFA7-6C08-465A2E7D74A4}"/>
                </a:ext>
              </a:extLst>
            </p:cNvPr>
            <p:cNvSpPr/>
            <p:nvPr/>
          </p:nvSpPr>
          <p:spPr>
            <a:xfrm>
              <a:off x="4360334" y="1297052"/>
              <a:ext cx="3104982" cy="453717"/>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528C3230-20D2-BEBF-72EA-827C4F6666AC}"/>
                </a:ext>
              </a:extLst>
            </p:cNvPr>
            <p:cNvSpPr txBox="1"/>
            <p:nvPr/>
          </p:nvSpPr>
          <p:spPr>
            <a:xfrm>
              <a:off x="4613278" y="1434874"/>
              <a:ext cx="2692616" cy="252249"/>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8" name="Rectangle : coins arrondis 7">
            <a:extLst>
              <a:ext uri="{FF2B5EF4-FFF2-40B4-BE49-F238E27FC236}">
                <a16:creationId xmlns:a16="http://schemas.microsoft.com/office/drawing/2014/main" id="{17D941EE-0BD1-0F97-F45B-79FD4E393673}"/>
              </a:ext>
            </a:extLst>
          </p:cNvPr>
          <p:cNvSpPr/>
          <p:nvPr/>
        </p:nvSpPr>
        <p:spPr>
          <a:xfrm>
            <a:off x="123141" y="3710248"/>
            <a:ext cx="5079721" cy="3340896"/>
          </a:xfrm>
          <a:prstGeom prst="roundRect">
            <a:avLst>
              <a:gd name="adj" fmla="val 868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spécificité ? </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L’immersion Facilitée ou PMSMP peut être mobilisée dans une démarche préventive (bénéficiaire salarié en recherche d’emploi ou de réorientation professionnelle) ou proactive (bénéficiaire privé d’emploi, inscrit ou non à France Travail)</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La </a:t>
            </a:r>
            <a:r>
              <a:rPr lang="fr-FR" sz="999" dirty="0">
                <a:solidFill>
                  <a:srgbClr val="00939D"/>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plateforme Immersion facilitée </a:t>
            </a:r>
            <a:r>
              <a:rPr lang="fr-FR" sz="999" dirty="0">
                <a:solidFill>
                  <a:srgbClr val="00939D"/>
                </a:solidFill>
                <a:latin typeface="Arial" panose="020B0604020202020204" pitchFamily="34" charset="0"/>
                <a:cs typeface="Arial" panose="020B0604020202020204" pitchFamily="34" charset="0"/>
              </a:rPr>
              <a:t>permet à un demandeur de sélectionner les entreprises </a:t>
            </a:r>
            <a:r>
              <a:rPr lang="fr-FR" sz="999" dirty="0" err="1">
                <a:solidFill>
                  <a:srgbClr val="00939D"/>
                </a:solidFill>
                <a:latin typeface="Arial" panose="020B0604020202020204" pitchFamily="34" charset="0"/>
                <a:cs typeface="Arial" panose="020B0604020202020204" pitchFamily="34" charset="0"/>
              </a:rPr>
              <a:t>handi</a:t>
            </a:r>
            <a:r>
              <a:rPr lang="fr-FR" sz="999" dirty="0">
                <a:solidFill>
                  <a:srgbClr val="00939D"/>
                </a:solidFill>
                <a:latin typeface="Arial" panose="020B0604020202020204" pitchFamily="34" charset="0"/>
                <a:cs typeface="Arial" panose="020B0604020202020204" pitchFamily="34" charset="0"/>
              </a:rPr>
              <a:t>-accueillantes, facilitant la mise en place d’une convention; </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Elle dure </a:t>
            </a:r>
            <a:r>
              <a:rPr lang="fr-FR" sz="999" b="1" dirty="0">
                <a:solidFill>
                  <a:srgbClr val="00939D"/>
                </a:solidFill>
                <a:latin typeface="Arial" panose="020B0604020202020204" pitchFamily="34" charset="0"/>
                <a:cs typeface="Arial" panose="020B0604020202020204" pitchFamily="34" charset="0"/>
              </a:rPr>
              <a:t>entre 1 jour et 1 mois</a:t>
            </a:r>
            <a:r>
              <a:rPr lang="fr-FR" sz="999" dirty="0">
                <a:solidFill>
                  <a:srgbClr val="00939D"/>
                </a:solidFill>
                <a:latin typeface="Arial" panose="020B0604020202020204" pitchFamily="34" charset="0"/>
                <a:cs typeface="Arial" panose="020B0604020202020204" pitchFamily="34" charset="0"/>
              </a:rPr>
              <a:t>, la durée est définie entre les signataires.</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Le bénéficiaire est accompagné par un tuteur chargé de l’informer, guider et évaluer.</a:t>
            </a: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valeur ajoutée ? </a:t>
            </a:r>
          </a:p>
          <a:p>
            <a:pPr marL="171330" indent="-171330" algn="just">
              <a:spcBef>
                <a:spcPts val="300"/>
              </a:spcBef>
              <a:buFont typeface="Wingdings" panose="05000000000000000000" pitchFamily="2" charset="2"/>
              <a:buChar char="q"/>
            </a:pPr>
            <a:r>
              <a:rPr lang="fr-FR" sz="1000" dirty="0">
                <a:solidFill>
                  <a:srgbClr val="00939D"/>
                </a:solidFill>
                <a:latin typeface="Arial" panose="020B0604020202020204" pitchFamily="34" charset="0"/>
                <a:cs typeface="Arial" panose="020B0604020202020204" pitchFamily="34" charset="0"/>
              </a:rPr>
              <a:t>Pour les </a:t>
            </a:r>
            <a:r>
              <a:rPr lang="fr-FR" sz="1000" b="1" dirty="0">
                <a:solidFill>
                  <a:srgbClr val="00939D"/>
                </a:solidFill>
                <a:latin typeface="Arial" panose="020B0604020202020204" pitchFamily="34" charset="0"/>
                <a:cs typeface="Arial" panose="020B0604020202020204" pitchFamily="34" charset="0"/>
              </a:rPr>
              <a:t>bénéficiaires</a:t>
            </a:r>
            <a:r>
              <a:rPr lang="fr-FR" sz="1000" dirty="0">
                <a:solidFill>
                  <a:srgbClr val="00939D"/>
                </a:solidFill>
                <a:latin typeface="Arial" panose="020B0604020202020204" pitchFamily="34" charset="0"/>
                <a:cs typeface="Arial" panose="020B0604020202020204" pitchFamily="34" charset="0"/>
              </a:rPr>
              <a:t>, la PMSMP peut contribuer à l’un des objectifs suivants : découvrir un métier ou un secteur d’activité, confirmer un projet professionnel ou initier une démarche de recrutement.</a:t>
            </a:r>
          </a:p>
          <a:p>
            <a:pPr marL="182563" algn="just">
              <a:spcBef>
                <a:spcPts val="300"/>
              </a:spcBef>
            </a:pPr>
            <a:r>
              <a:rPr lang="fr-FR" sz="1000" dirty="0">
                <a:solidFill>
                  <a:srgbClr val="00939D"/>
                </a:solidFill>
                <a:latin typeface="Arial" panose="020B0604020202020204" pitchFamily="34" charset="0"/>
                <a:cs typeface="Arial" panose="020B0604020202020204" pitchFamily="34" charset="0"/>
              </a:rPr>
              <a:t>Pour les personnes en situation de handicap, l’immersion facilitée est un outil pratique permettant de se tester, sans engagement, sur un métier de son choix pour s’assurer de </a:t>
            </a:r>
            <a:r>
              <a:rPr lang="fr-FR" sz="1000" b="1" dirty="0">
                <a:solidFill>
                  <a:srgbClr val="00939D"/>
                </a:solidFill>
                <a:latin typeface="Arial" panose="020B0604020202020204" pitchFamily="34" charset="0"/>
                <a:cs typeface="Arial" panose="020B0604020202020204" pitchFamily="34" charset="0"/>
              </a:rPr>
              <a:t>la compatibilité.</a:t>
            </a:r>
            <a:endParaRPr lang="fr-FR" sz="1050" dirty="0">
              <a:solidFill>
                <a:srgbClr val="00939D"/>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845B0C09-0953-70B5-72EC-C5E4CE8EDB46}"/>
              </a:ext>
            </a:extLst>
          </p:cNvPr>
          <p:cNvSpPr/>
          <p:nvPr/>
        </p:nvSpPr>
        <p:spPr>
          <a:xfrm>
            <a:off x="1443302" y="7149833"/>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00939D"/>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8EA620F1-BBF2-DA2B-8ACF-2F6A7430933E}"/>
              </a:ext>
            </a:extLst>
          </p:cNvPr>
          <p:cNvSpPr/>
          <p:nvPr/>
        </p:nvSpPr>
        <p:spPr>
          <a:xfrm>
            <a:off x="257945" y="7842057"/>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Identification du besoin du bénéficiaire individuellement ou par son référent (Service public de l’emploi, </a:t>
            </a:r>
            <a:r>
              <a:rPr lang="fr-FR" sz="899" dirty="0">
                <a:solidFill>
                  <a:srgbClr val="00939D"/>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CEP</a:t>
            </a:r>
            <a:r>
              <a:rPr lang="fr-FR" sz="899" dirty="0">
                <a:solidFill>
                  <a:srgbClr val="00939D"/>
                </a:solidFill>
                <a:latin typeface="Arial" panose="020B0604020202020204" pitchFamily="34" charset="0"/>
                <a:cs typeface="Arial" panose="020B0604020202020204" pitchFamily="34" charset="0"/>
              </a:rPr>
              <a:t>, services sociaux du département, PLIE…) ou le service RH en entreprise</a:t>
            </a:r>
          </a:p>
        </p:txBody>
      </p:sp>
      <p:sp>
        <p:nvSpPr>
          <p:cNvPr id="12" name="Rectangle : coins arrondis 11">
            <a:extLst>
              <a:ext uri="{FF2B5EF4-FFF2-40B4-BE49-F238E27FC236}">
                <a16:creationId xmlns:a16="http://schemas.microsoft.com/office/drawing/2014/main" id="{C98D85F0-8949-B428-B9E2-99F3B4327815}"/>
              </a:ext>
            </a:extLst>
          </p:cNvPr>
          <p:cNvSpPr/>
          <p:nvPr/>
        </p:nvSpPr>
        <p:spPr>
          <a:xfrm>
            <a:off x="240553" y="8387016"/>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Etude de l’opportunité de l’immersion par le prescripteur, définition des objectifs selon les besoins, les possibilités et les capacités du bénéficiaire et de la structure d’accueil</a:t>
            </a:r>
            <a:endParaRPr lang="fr-FR" sz="899" i="1" dirty="0">
              <a:solidFill>
                <a:srgbClr val="00939D"/>
              </a:solidFill>
              <a:latin typeface="Arial" panose="020B0604020202020204" pitchFamily="34" charset="0"/>
              <a:cs typeface="Arial" panose="020B0604020202020204" pitchFamily="34" charset="0"/>
            </a:endParaRPr>
          </a:p>
        </p:txBody>
      </p:sp>
      <p:sp>
        <p:nvSpPr>
          <p:cNvPr id="13" name="Rectangle : coins arrondis 12">
            <a:extLst>
              <a:ext uri="{FF2B5EF4-FFF2-40B4-BE49-F238E27FC236}">
                <a16:creationId xmlns:a16="http://schemas.microsoft.com/office/drawing/2014/main" id="{F5EF817A-F8A4-3A05-1B68-B13DA59B8668}"/>
              </a:ext>
            </a:extLst>
          </p:cNvPr>
          <p:cNvSpPr/>
          <p:nvPr/>
        </p:nvSpPr>
        <p:spPr>
          <a:xfrm>
            <a:off x="240553" y="8947733"/>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Le cas échéant, recherche d’une entreprise </a:t>
            </a:r>
            <a:r>
              <a:rPr lang="fr-FR" sz="899" dirty="0" err="1">
                <a:solidFill>
                  <a:srgbClr val="00939D"/>
                </a:solidFill>
                <a:latin typeface="Arial" panose="020B0604020202020204" pitchFamily="34" charset="0"/>
                <a:cs typeface="Arial" panose="020B0604020202020204" pitchFamily="34" charset="0"/>
              </a:rPr>
              <a:t>handi</a:t>
            </a:r>
            <a:r>
              <a:rPr lang="fr-FR" sz="899" dirty="0">
                <a:solidFill>
                  <a:srgbClr val="00939D"/>
                </a:solidFill>
                <a:latin typeface="Arial" panose="020B0604020202020204" pitchFamily="34" charset="0"/>
                <a:cs typeface="Arial" panose="020B0604020202020204" pitchFamily="34" charset="0"/>
              </a:rPr>
              <a:t>-accueillante dans le cadre de la période d’immersion, qui peut se faire grâce à </a:t>
            </a:r>
            <a:r>
              <a:rPr lang="fr-FR" sz="899" dirty="0">
                <a:solidFill>
                  <a:srgbClr val="00939D"/>
                </a:solidFill>
                <a:latin typeface="Arial" panose="020B0604020202020204" pitchFamily="34" charset="0"/>
                <a:cs typeface="Arial" panose="020B0604020202020204" pitchFamily="34" charset="0"/>
                <a:hlinkClick r:id="rId4">
                  <a:extLst>
                    <a:ext uri="{A12FA001-AC4F-418D-AE19-62706E023703}">
                      <ahyp:hlinkClr xmlns:ahyp="http://schemas.microsoft.com/office/drawing/2018/hyperlinkcolor" val="tx"/>
                    </a:ext>
                  </a:extLst>
                </a:hlinkClick>
              </a:rPr>
              <a:t>l’outil dédié</a:t>
            </a:r>
            <a:endParaRPr lang="fr-FR" sz="899" dirty="0">
              <a:solidFill>
                <a:srgbClr val="00939D"/>
              </a:solidFill>
              <a:latin typeface="Arial" panose="020B0604020202020204" pitchFamily="34" charset="0"/>
              <a:cs typeface="Arial" panose="020B0604020202020204" pitchFamily="34" charset="0"/>
            </a:endParaRPr>
          </a:p>
        </p:txBody>
      </p:sp>
      <p:cxnSp>
        <p:nvCxnSpPr>
          <p:cNvPr id="19" name="Connecteur droit 18">
            <a:extLst>
              <a:ext uri="{FF2B5EF4-FFF2-40B4-BE49-F238E27FC236}">
                <a16:creationId xmlns:a16="http://schemas.microsoft.com/office/drawing/2014/main" id="{F42DF211-D435-A164-57A2-08DAE8D1EB23}"/>
              </a:ext>
            </a:extLst>
          </p:cNvPr>
          <p:cNvCxnSpPr>
            <a:cxnSpLocks/>
          </p:cNvCxnSpPr>
          <p:nvPr/>
        </p:nvCxnSpPr>
        <p:spPr>
          <a:xfrm>
            <a:off x="4792624" y="7204509"/>
            <a:ext cx="0" cy="3397039"/>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25" name="Espace réservé du texte 2">
            <a:extLst>
              <a:ext uri="{FF2B5EF4-FFF2-40B4-BE49-F238E27FC236}">
                <a16:creationId xmlns:a16="http://schemas.microsoft.com/office/drawing/2014/main" id="{541F9DBB-8D94-D443-B4EC-056F4A09A37F}"/>
              </a:ext>
            </a:extLst>
          </p:cNvPr>
          <p:cNvSpPr txBox="1">
            <a:spLocks/>
          </p:cNvSpPr>
          <p:nvPr/>
        </p:nvSpPr>
        <p:spPr>
          <a:xfrm>
            <a:off x="4873139" y="2130131"/>
            <a:ext cx="2509901" cy="1296937"/>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rmAutofit fontScale="85000" lnSpcReduction="10000"/>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330" indent="-171330" algn="just">
              <a:lnSpc>
                <a:spcPct val="110000"/>
              </a:lnSpc>
              <a:spcBef>
                <a:spcPts val="0"/>
              </a:spcBef>
              <a:buFont typeface="Arial" panose="020B0604020202020204" pitchFamily="34" charset="0"/>
              <a:buChar char="•"/>
            </a:pPr>
            <a:r>
              <a:rPr lang="fr-FR" sz="1099" dirty="0">
                <a:latin typeface="Arial" panose="020B0604020202020204" pitchFamily="34" charset="0"/>
                <a:ea typeface="Dotum" panose="020B0600000101010101" pitchFamily="34" charset="-127"/>
                <a:cs typeface="Arial" panose="020B0604020202020204" pitchFamily="34" charset="0"/>
              </a:rPr>
              <a:t>Permettre aux bénéficiaires de tester un métier sur quelques jours…</a:t>
            </a:r>
          </a:p>
          <a:p>
            <a:pPr marL="171330" indent="-171330" algn="just">
              <a:lnSpc>
                <a:spcPct val="110000"/>
              </a:lnSpc>
              <a:spcBef>
                <a:spcPts val="0"/>
              </a:spcBef>
              <a:buFont typeface="Arial" panose="020B0604020202020204" pitchFamily="34" charset="0"/>
              <a:buChar char="•"/>
            </a:pPr>
            <a:r>
              <a:rPr lang="fr-FR" sz="1099" dirty="0">
                <a:latin typeface="Arial" panose="020B0604020202020204" pitchFamily="34" charset="0"/>
                <a:ea typeface="Dotum" panose="020B0600000101010101" pitchFamily="34" charset="-127"/>
                <a:cs typeface="Arial" panose="020B0604020202020204" pitchFamily="34" charset="0"/>
              </a:rPr>
              <a:t>…Afin de se remobiliser professionnellement, valider un projet professionnel ou comme outil préalable au recrutement</a:t>
            </a:r>
          </a:p>
        </p:txBody>
      </p:sp>
      <p:sp>
        <p:nvSpPr>
          <p:cNvPr id="26" name="Rectangle 25">
            <a:extLst>
              <a:ext uri="{FF2B5EF4-FFF2-40B4-BE49-F238E27FC236}">
                <a16:creationId xmlns:a16="http://schemas.microsoft.com/office/drawing/2014/main" id="{BB6DB113-ED06-0EF5-9DC5-126DF6DF27DB}"/>
              </a:ext>
            </a:extLst>
          </p:cNvPr>
          <p:cNvSpPr/>
          <p:nvPr/>
        </p:nvSpPr>
        <p:spPr>
          <a:xfrm>
            <a:off x="4868745" y="7556505"/>
            <a:ext cx="2531874" cy="305657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00" b="1" dirty="0">
                <a:solidFill>
                  <a:schemeClr val="tx2"/>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00" dirty="0">
                <a:solidFill>
                  <a:schemeClr val="tx2"/>
                </a:solidFill>
                <a:latin typeface="+mj-lt"/>
                <a:cs typeface="Arial" panose="020B0604020202020204" pitchFamily="34" charset="0"/>
              </a:rPr>
              <a:t>N’hésitez pas à vous rapprocher de </a:t>
            </a:r>
            <a:r>
              <a:rPr lang="fr-FR" sz="100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votre interlocuteur France Travail</a:t>
            </a:r>
            <a:r>
              <a:rPr lang="fr-FR" sz="1000" dirty="0">
                <a:solidFill>
                  <a:schemeClr val="tx2"/>
                </a:solidFill>
                <a:latin typeface="+mj-lt"/>
                <a:cs typeface="Arial" panose="020B0604020202020204" pitchFamily="34" charset="0"/>
              </a:rPr>
              <a:t>, </a:t>
            </a:r>
            <a:r>
              <a:rPr lang="fr-FR" sz="100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Cap Emploi </a:t>
            </a:r>
            <a:r>
              <a:rPr lang="fr-FR" sz="1000" dirty="0">
                <a:solidFill>
                  <a:schemeClr val="tx2"/>
                </a:solidFill>
                <a:latin typeface="+mj-lt"/>
                <a:cs typeface="Arial" panose="020B0604020202020204" pitchFamily="34" charset="0"/>
              </a:rPr>
              <a:t>ou </a:t>
            </a:r>
            <a:r>
              <a:rPr lang="fr-FR" sz="100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Mission Locale</a:t>
            </a:r>
            <a:endParaRPr lang="fr-FR" sz="1000" dirty="0">
              <a:solidFill>
                <a:schemeClr val="tx2"/>
              </a:solidFill>
              <a:latin typeface="+mj-lt"/>
              <a:cs typeface="Arial" panose="020B0604020202020204" pitchFamily="34" charset="0"/>
            </a:endParaRPr>
          </a:p>
          <a:p>
            <a:pPr marL="171330" indent="-171330" algn="just">
              <a:spcAft>
                <a:spcPts val="600"/>
              </a:spcAft>
              <a:buFont typeface="Wingdings" panose="05000000000000000000" pitchFamily="2" charset="2"/>
              <a:buChar char="§"/>
            </a:pPr>
            <a:r>
              <a:rPr lang="fr-FR" sz="1000" dirty="0">
                <a:solidFill>
                  <a:schemeClr val="tx2"/>
                </a:solidFill>
                <a:latin typeface="+mj-lt"/>
                <a:cs typeface="Arial" panose="020B0604020202020204" pitchFamily="34" charset="0"/>
              </a:rPr>
              <a:t>Ou de votre référent / accompagnant</a:t>
            </a:r>
          </a:p>
          <a:p>
            <a:pPr algn="just"/>
            <a:r>
              <a:rPr lang="fr-FR" sz="1000" b="1" dirty="0">
                <a:solidFill>
                  <a:schemeClr val="tx2"/>
                </a:solidFill>
                <a:latin typeface="+mj-lt"/>
                <a:cs typeface="Arial" panose="020B0604020202020204" pitchFamily="34" charset="0"/>
              </a:rPr>
              <a:t>Ressources documentaires :</a:t>
            </a:r>
          </a:p>
          <a:p>
            <a:pPr marL="171330" indent="-171330" algn="just">
              <a:buFont typeface="Wingdings" panose="05000000000000000000" pitchFamily="2" charset="2"/>
              <a:buChar char="ü"/>
            </a:pPr>
            <a:r>
              <a:rPr lang="fr-FR" sz="1000" dirty="0">
                <a:solidFill>
                  <a:schemeClr val="tx2"/>
                </a:solidFill>
                <a:latin typeface="+mj-lt"/>
                <a:cs typeface="Arial" panose="020B0604020202020204" pitchFamily="34" charset="0"/>
              </a:rPr>
              <a:t>Plus </a:t>
            </a:r>
            <a:r>
              <a:rPr lang="fr-FR" sz="1000" u="sng" dirty="0">
                <a:solidFill>
                  <a:schemeClr val="tx2"/>
                </a:solidFill>
                <a:latin typeface="+mj-lt"/>
                <a:cs typeface="Arial" panose="020B0604020202020204" pitchFamily="34" charset="0"/>
              </a:rPr>
              <a:t>d</a:t>
            </a:r>
            <a:r>
              <a:rPr lang="fr-FR" sz="1000" u="sng"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’information sur la PMSMP </a:t>
            </a:r>
            <a:r>
              <a:rPr lang="fr-FR" sz="100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ici</a:t>
            </a:r>
            <a:r>
              <a:rPr lang="fr-FR" sz="1000" dirty="0">
                <a:solidFill>
                  <a:schemeClr val="tx2"/>
                </a:solidFill>
                <a:latin typeface="+mj-lt"/>
                <a:cs typeface="Arial" panose="020B0604020202020204" pitchFamily="34" charset="0"/>
              </a:rPr>
              <a:t> ou </a:t>
            </a:r>
            <a:r>
              <a:rPr lang="fr-FR" sz="1000" dirty="0">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ici</a:t>
            </a:r>
            <a:endParaRPr lang="fr-FR" sz="100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ü"/>
            </a:pPr>
            <a:r>
              <a:rPr lang="fr-FR" sz="1000" dirty="0">
                <a:solidFill>
                  <a:schemeClr val="tx2"/>
                </a:solidFill>
                <a:latin typeface="+mj-lt"/>
                <a:cs typeface="Arial" panose="020B0604020202020204" pitchFamily="34" charset="0"/>
              </a:rPr>
              <a:t>Vous trouverez également plus d’information sur le site de France Travail </a:t>
            </a:r>
            <a:r>
              <a:rPr lang="fr-FR" sz="1000" dirty="0">
                <a:solidFill>
                  <a:schemeClr val="tx2"/>
                </a:solidFill>
                <a:latin typeface="+mj-lt"/>
                <a:cs typeface="Arial" panose="020B0604020202020204" pitchFamily="34" charset="0"/>
                <a:hlinkClick r:id="rId10">
                  <a:extLst>
                    <a:ext uri="{A12FA001-AC4F-418D-AE19-62706E023703}">
                      <ahyp:hlinkClr xmlns:ahyp="http://schemas.microsoft.com/office/drawing/2018/hyperlinkcolor" val="tx"/>
                    </a:ext>
                  </a:extLst>
                </a:hlinkClick>
              </a:rPr>
              <a:t>ici</a:t>
            </a:r>
            <a:endParaRPr lang="fr-FR" sz="1000" dirty="0">
              <a:solidFill>
                <a:schemeClr val="tx2"/>
              </a:solidFill>
              <a:latin typeface="+mj-lt"/>
              <a:cs typeface="Arial" panose="020B0604020202020204" pitchFamily="34" charset="0"/>
            </a:endParaRPr>
          </a:p>
          <a:p>
            <a:pPr marL="171330" indent="-171330" algn="just">
              <a:spcAft>
                <a:spcPts val="600"/>
              </a:spcAft>
              <a:buFont typeface="Wingdings" panose="05000000000000000000" pitchFamily="2" charset="2"/>
              <a:buChar char="ü"/>
            </a:pPr>
            <a:r>
              <a:rPr lang="fr-FR" sz="1000" dirty="0">
                <a:solidFill>
                  <a:schemeClr val="tx2"/>
                </a:solidFill>
                <a:latin typeface="+mj-lt"/>
                <a:cs typeface="Arial" panose="020B0604020202020204" pitchFamily="34" charset="0"/>
              </a:rPr>
              <a:t>Le </a:t>
            </a:r>
            <a:r>
              <a:rPr lang="fr-FR" sz="1000" dirty="0">
                <a:solidFill>
                  <a:schemeClr val="tx2"/>
                </a:solidFill>
                <a:latin typeface="+mj-lt"/>
                <a:cs typeface="Arial" panose="020B0604020202020204" pitchFamily="34" charset="0"/>
                <a:hlinkClick r:id="rId11">
                  <a:extLst>
                    <a:ext uri="{A12FA001-AC4F-418D-AE19-62706E023703}">
                      <ahyp:hlinkClr xmlns:ahyp="http://schemas.microsoft.com/office/drawing/2018/hyperlinkcolor" val="tx"/>
                    </a:ext>
                  </a:extLst>
                </a:hlinkClick>
              </a:rPr>
              <a:t>dépliant sur l’immersion professionnelle</a:t>
            </a:r>
            <a:endParaRPr lang="fr-FR" sz="1000" dirty="0">
              <a:solidFill>
                <a:schemeClr val="tx2"/>
              </a:solidFill>
              <a:latin typeface="+mj-lt"/>
              <a:cs typeface="Arial" panose="020B0604020202020204" pitchFamily="34" charset="0"/>
            </a:endParaRPr>
          </a:p>
          <a:p>
            <a:pPr algn="just"/>
            <a:r>
              <a:rPr lang="fr-FR" sz="1000" b="1" dirty="0">
                <a:solidFill>
                  <a:schemeClr val="tx2"/>
                </a:solidFill>
                <a:latin typeface="+mj-lt"/>
                <a:cs typeface="Arial" panose="020B0604020202020204" pitchFamily="34" charset="0"/>
              </a:rPr>
              <a:t>Outils</a:t>
            </a:r>
          </a:p>
          <a:p>
            <a:pPr marL="171330" indent="-171330" algn="just">
              <a:buFont typeface="Wingdings" panose="05000000000000000000" pitchFamily="2" charset="2"/>
              <a:buChar char="§"/>
            </a:pPr>
            <a:r>
              <a:rPr lang="fr-FR" sz="1000" dirty="0">
                <a:solidFill>
                  <a:schemeClr val="tx2"/>
                </a:solidFill>
                <a:latin typeface="+mj-lt"/>
                <a:cs typeface="Arial" panose="020B0604020202020204" pitchFamily="34" charset="0"/>
              </a:rPr>
              <a:t>Vous pouvez procéder vous-même à une </a:t>
            </a:r>
            <a:r>
              <a:rPr lang="fr-FR" sz="1000" b="1" dirty="0">
                <a:solidFill>
                  <a:schemeClr val="tx2"/>
                </a:solidFill>
                <a:latin typeface="+mj-lt"/>
                <a:cs typeface="Arial" panose="020B0604020202020204" pitchFamily="34" charset="0"/>
              </a:rPr>
              <a:t>demande d’immersion facilitée</a:t>
            </a:r>
            <a:r>
              <a:rPr lang="fr-FR" sz="1000" dirty="0">
                <a:solidFill>
                  <a:schemeClr val="tx2"/>
                </a:solidFill>
                <a:latin typeface="+mj-lt"/>
                <a:cs typeface="Arial" panose="020B0604020202020204" pitchFamily="34" charset="0"/>
              </a:rPr>
              <a:t> en vous renseignant </a:t>
            </a:r>
            <a:r>
              <a:rPr lang="fr-FR" sz="1000" dirty="0">
                <a:solidFill>
                  <a:schemeClr val="tx2"/>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sur la plateforme dédié</a:t>
            </a:r>
            <a:r>
              <a:rPr lang="fr-FR" sz="1000" dirty="0">
                <a:solidFill>
                  <a:schemeClr val="tx2"/>
                </a:solidFill>
                <a:latin typeface="+mj-lt"/>
                <a:cs typeface="Arial" panose="020B0604020202020204" pitchFamily="34" charset="0"/>
              </a:rPr>
              <a:t>e</a:t>
            </a:r>
          </a:p>
          <a:p>
            <a:pPr marL="171330" indent="-171330">
              <a:buFont typeface="Wingdings" panose="05000000000000000000" pitchFamily="2" charset="2"/>
              <a:buChar char="ü"/>
            </a:pPr>
            <a:endParaRPr lang="fr-FR" sz="1000" dirty="0">
              <a:solidFill>
                <a:schemeClr val="tx2"/>
              </a:solidFill>
              <a:latin typeface="+mj-lt"/>
              <a:cs typeface="Arial" panose="020B0604020202020204" pitchFamily="34" charset="0"/>
            </a:endParaRPr>
          </a:p>
          <a:p>
            <a:pPr marL="171330" indent="-171330">
              <a:buFont typeface="Wingdings" panose="05000000000000000000" pitchFamily="2" charset="2"/>
              <a:buChar char="ü"/>
            </a:pPr>
            <a:endParaRPr lang="fr-FR" sz="1000" dirty="0">
              <a:solidFill>
                <a:schemeClr val="tx2"/>
              </a:solidFill>
              <a:latin typeface="+mj-lt"/>
              <a:cs typeface="Arial" panose="020B0604020202020204" pitchFamily="34" charset="0"/>
            </a:endParaRPr>
          </a:p>
          <a:p>
            <a:endParaRPr lang="fr-FR" sz="1000" dirty="0">
              <a:solidFill>
                <a:schemeClr val="tx2"/>
              </a:solidFill>
              <a:latin typeface="+mj-lt"/>
              <a:cs typeface="Arial" panose="020B0604020202020204" pitchFamily="34" charset="0"/>
            </a:endParaRPr>
          </a:p>
        </p:txBody>
      </p:sp>
      <p:graphicFrame>
        <p:nvGraphicFramePr>
          <p:cNvPr id="14" name="Tableau 13">
            <a:extLst>
              <a:ext uri="{FF2B5EF4-FFF2-40B4-BE49-F238E27FC236}">
                <a16:creationId xmlns:a16="http://schemas.microsoft.com/office/drawing/2014/main" id="{064C0310-C573-66B9-E942-452AD3A2B082}"/>
              </a:ext>
            </a:extLst>
          </p:cNvPr>
          <p:cNvGraphicFramePr>
            <a:graphicFrameLocks noGrp="1"/>
          </p:cNvGraphicFramePr>
          <p:nvPr>
            <p:extLst>
              <p:ext uri="{D42A27DB-BD31-4B8C-83A1-F6EECF244321}">
                <p14:modId xmlns:p14="http://schemas.microsoft.com/office/powerpoint/2010/main" val="2363597062"/>
              </p:ext>
            </p:extLst>
          </p:nvPr>
        </p:nvGraphicFramePr>
        <p:xfrm>
          <a:off x="106372" y="1504520"/>
          <a:ext cx="4669435" cy="2153131"/>
        </p:xfrm>
        <a:graphic>
          <a:graphicData uri="http://schemas.openxmlformats.org/drawingml/2006/table">
            <a:tbl>
              <a:tblPr bandRow="1">
                <a:tableStyleId>{5C22544A-7EE6-4342-B048-85BDC9FD1C3A}</a:tableStyleId>
              </a:tblPr>
              <a:tblGrid>
                <a:gridCol w="1026883">
                  <a:extLst>
                    <a:ext uri="{9D8B030D-6E8A-4147-A177-3AD203B41FA5}">
                      <a16:colId xmlns:a16="http://schemas.microsoft.com/office/drawing/2014/main" val="1108349635"/>
                    </a:ext>
                  </a:extLst>
                </a:gridCol>
                <a:gridCol w="3642552">
                  <a:extLst>
                    <a:ext uri="{9D8B030D-6E8A-4147-A177-3AD203B41FA5}">
                      <a16:colId xmlns:a16="http://schemas.microsoft.com/office/drawing/2014/main" val="1870975173"/>
                    </a:ext>
                  </a:extLst>
                </a:gridCol>
              </a:tblGrid>
              <a:tr h="355015">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180871">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dirty="0">
                          <a:solidFill>
                            <a:srgbClr val="00939D"/>
                          </a:solidFill>
                          <a:latin typeface="Arial" panose="020B0604020202020204" pitchFamily="34" charset="0"/>
                          <a:cs typeface="Arial" panose="020B0604020202020204" pitchFamily="34" charset="0"/>
                        </a:rPr>
                        <a:t>Période de mise en situation en milieu professionnel dans une entreprise pour confirmer une orientation</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556955">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Toute personne faisant l’objet d’un accompagnement personnalisé, quel que soit le statut ou l’âge  – actifs en réorientation professionnelle ou insertion, demandeur d’emploi inscrit ou non à France Travail, ayant ou non une RQTH, travailleurs d’ESAT…</a:t>
                      </a:r>
                    </a:p>
                  </a:txBody>
                  <a:tcPr marL="91372" marR="91372" marT="45686" marB="45686" anchor="ctr">
                    <a:solidFill>
                      <a:srgbClr val="00939D"/>
                    </a:solidFill>
                  </a:tcPr>
                </a:tc>
                <a:extLst>
                  <a:ext uri="{0D108BD9-81ED-4DB2-BD59-A6C34878D82A}">
                    <a16:rowId xmlns:a16="http://schemas.microsoft.com/office/drawing/2014/main" val="2284960890"/>
                  </a:ext>
                </a:extLst>
              </a:tr>
              <a:tr h="484017">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Prescripteur</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SPE</a:t>
                      </a:r>
                      <a:r>
                        <a:rPr lang="fr-FR" sz="1000" kern="1200" dirty="0">
                          <a:solidFill>
                            <a:srgbClr val="00939D"/>
                          </a:solidFill>
                          <a:latin typeface="Arial" panose="020B0604020202020204" pitchFamily="34" charset="0"/>
                          <a:ea typeface="+mn-ea"/>
                          <a:cs typeface="Arial" panose="020B0604020202020204" pitchFamily="34" charset="0"/>
                        </a:rPr>
                        <a:t> / </a:t>
                      </a:r>
                      <a:r>
                        <a:rPr lang="fr-FR" sz="1000" kern="1200" dirty="0">
                          <a:solidFill>
                            <a:srgbClr val="00939D"/>
                          </a:solidFill>
                          <a:latin typeface="Arial" panose="020B0604020202020204" pitchFamily="34" charset="0"/>
                          <a:ea typeface="+mn-ea"/>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RPE</a:t>
                      </a:r>
                      <a:r>
                        <a:rPr lang="fr-FR" sz="1000" kern="1200" dirty="0">
                          <a:solidFill>
                            <a:srgbClr val="00939D"/>
                          </a:solidFill>
                          <a:latin typeface="Arial" panose="020B0604020202020204" pitchFamily="34" charset="0"/>
                          <a:ea typeface="+mn-ea"/>
                          <a:cs typeface="Arial" panose="020B0604020202020204" pitchFamily="34" charset="0"/>
                        </a:rPr>
                        <a:t>, </a:t>
                      </a:r>
                      <a:r>
                        <a:rPr lang="fr-FR" sz="1000" kern="1200" dirty="0">
                          <a:solidFill>
                            <a:srgbClr val="00939D"/>
                          </a:solidFill>
                          <a:latin typeface="Arial" panose="020B0604020202020204" pitchFamily="34" charset="0"/>
                          <a:ea typeface="+mn-ea"/>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SIAE</a:t>
                      </a:r>
                      <a:r>
                        <a:rPr lang="fr-FR" sz="1000" kern="1200" dirty="0">
                          <a:solidFill>
                            <a:srgbClr val="00939D"/>
                          </a:solidFill>
                          <a:latin typeface="Arial" panose="020B0604020202020204" pitchFamily="34" charset="0"/>
                          <a:ea typeface="+mn-ea"/>
                          <a:cs typeface="Arial" panose="020B0604020202020204" pitchFamily="34" charset="0"/>
                        </a:rPr>
                        <a:t>, Conseils départementaux, prescripteurs mandatés à cet effet par un prescripteur de plein droit par une convention (Comète France, OETH…), CFA</a:t>
                      </a: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bl>
          </a:graphicData>
        </a:graphic>
      </p:graphicFrame>
      <p:sp>
        <p:nvSpPr>
          <p:cNvPr id="6" name="Rectangle : coins arrondis 5">
            <a:extLst>
              <a:ext uri="{FF2B5EF4-FFF2-40B4-BE49-F238E27FC236}">
                <a16:creationId xmlns:a16="http://schemas.microsoft.com/office/drawing/2014/main" id="{7067BF5E-78DF-CC38-C21A-F95AE1738585}"/>
              </a:ext>
            </a:extLst>
          </p:cNvPr>
          <p:cNvSpPr/>
          <p:nvPr/>
        </p:nvSpPr>
        <p:spPr>
          <a:xfrm>
            <a:off x="237318" y="9498550"/>
            <a:ext cx="4388922" cy="469431"/>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Etablissement de la convention entre le bénéficiaire, la structure d’accueil, le prescripteur, l’employeur (si le bénéficiaire est en activité).</a:t>
            </a:r>
            <a:endParaRPr lang="fr-FR" sz="899" i="1" dirty="0">
              <a:solidFill>
                <a:srgbClr val="00939D"/>
              </a:solidFill>
              <a:latin typeface="Arial" panose="020B0604020202020204" pitchFamily="34" charset="0"/>
              <a:cs typeface="Arial" panose="020B0604020202020204" pitchFamily="34" charset="0"/>
            </a:endParaRPr>
          </a:p>
        </p:txBody>
      </p:sp>
      <p:pic>
        <p:nvPicPr>
          <p:cNvPr id="3" name="Graphique 2" descr="Mille avec un remplissage uni">
            <a:extLst>
              <a:ext uri="{FF2B5EF4-FFF2-40B4-BE49-F238E27FC236}">
                <a16:creationId xmlns:a16="http://schemas.microsoft.com/office/drawing/2014/main" id="{6AEF653F-04D5-DC3D-CF9D-96055093CBBD}"/>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6769944" y="1683844"/>
            <a:ext cx="606689" cy="606689"/>
          </a:xfrm>
          <a:prstGeom prst="rect">
            <a:avLst/>
          </a:prstGeom>
          <a:effectLst>
            <a:outerShdw blurRad="50800" dist="38100" dir="2700000" algn="tl" rotWithShape="0">
              <a:prstClr val="black">
                <a:alpha val="40000"/>
              </a:prstClr>
            </a:outerShdw>
          </a:effectLst>
        </p:spPr>
      </p:pic>
      <p:pic>
        <p:nvPicPr>
          <p:cNvPr id="32" name="Graphique 31" descr="Ligne fléchée : incurvée dans le sens des aiguilles d’une montre avec un remplissage uni">
            <a:extLst>
              <a:ext uri="{FF2B5EF4-FFF2-40B4-BE49-F238E27FC236}">
                <a16:creationId xmlns:a16="http://schemas.microsoft.com/office/drawing/2014/main" id="{272395C0-1A03-997A-3993-2E5D9C1F709B}"/>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rot="10800000">
            <a:off x="33408" y="8154251"/>
            <a:ext cx="367005" cy="367005"/>
          </a:xfrm>
          <a:prstGeom prst="rect">
            <a:avLst/>
          </a:prstGeom>
        </p:spPr>
      </p:pic>
      <p:pic>
        <p:nvPicPr>
          <p:cNvPr id="33" name="Graphique 32" descr="Ligne fléchée : incurvée dans le sens des aiguilles d’une montre avec un remplissage uni">
            <a:extLst>
              <a:ext uri="{FF2B5EF4-FFF2-40B4-BE49-F238E27FC236}">
                <a16:creationId xmlns:a16="http://schemas.microsoft.com/office/drawing/2014/main" id="{E12CCF72-04D3-B547-CBD2-E8B8B0D4ACF2}"/>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rot="10800000">
            <a:off x="69907" y="8691191"/>
            <a:ext cx="367005" cy="367005"/>
          </a:xfrm>
          <a:prstGeom prst="rect">
            <a:avLst/>
          </a:prstGeom>
        </p:spPr>
      </p:pic>
      <p:pic>
        <p:nvPicPr>
          <p:cNvPr id="34" name="Graphique 33" descr="Ligne fléchée : incurvée dans le sens des aiguilles d’une montre avec un remplissage uni">
            <a:extLst>
              <a:ext uri="{FF2B5EF4-FFF2-40B4-BE49-F238E27FC236}">
                <a16:creationId xmlns:a16="http://schemas.microsoft.com/office/drawing/2014/main" id="{42323C62-E2B9-2E6C-891A-FBE976AD03FC}"/>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rot="10800000">
            <a:off x="69907" y="9216088"/>
            <a:ext cx="367005" cy="367005"/>
          </a:xfrm>
          <a:prstGeom prst="rect">
            <a:avLst/>
          </a:prstGeom>
        </p:spPr>
      </p:pic>
      <p:pic>
        <p:nvPicPr>
          <p:cNvPr id="15" name="Graphique 14" descr="Engrenages avec un remplissage uni">
            <a:extLst>
              <a:ext uri="{FF2B5EF4-FFF2-40B4-BE49-F238E27FC236}">
                <a16:creationId xmlns:a16="http://schemas.microsoft.com/office/drawing/2014/main" id="{FD47404A-4DE6-60F7-6881-7A6FFD1D8582}"/>
              </a:ext>
            </a:extLst>
          </p:cNvPr>
          <p:cNvPicPr>
            <a:picLocks noChangeAspect="1"/>
          </p:cNvPicPr>
          <p:nvPr/>
        </p:nvPicPr>
        <p:blipFill>
          <a:blip r:embed="rId17" cstate="hq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1432342" y="7156742"/>
            <a:ext cx="456861" cy="456861"/>
          </a:xfrm>
          <a:prstGeom prst="rect">
            <a:avLst/>
          </a:prstGeom>
        </p:spPr>
      </p:pic>
      <p:sp>
        <p:nvSpPr>
          <p:cNvPr id="16" name="Espace réservé du numéro de diapositive 15">
            <a:extLst>
              <a:ext uri="{FF2B5EF4-FFF2-40B4-BE49-F238E27FC236}">
                <a16:creationId xmlns:a16="http://schemas.microsoft.com/office/drawing/2014/main" id="{A8FFC157-431A-A997-B091-6F258ACEE83A}"/>
              </a:ext>
            </a:extLst>
          </p:cNvPr>
          <p:cNvSpPr>
            <a:spLocks noGrp="1"/>
          </p:cNvSpPr>
          <p:nvPr>
            <p:ph type="sldNum" sz="quarter" idx="12"/>
          </p:nvPr>
        </p:nvSpPr>
        <p:spPr>
          <a:xfrm>
            <a:off x="3475535" y="10507130"/>
            <a:ext cx="466942" cy="126907"/>
          </a:xfrm>
        </p:spPr>
        <p:txBody>
          <a:bodyPr/>
          <a:lstStyle/>
          <a:p>
            <a:fld id="{FB59079B-B5DF-44EC-9ABD-4AEAFB63D8C3}" type="slidenum">
              <a:rPr lang="fr-FR" smtClean="0"/>
              <a:pPr/>
              <a:t>11</a:t>
            </a:fld>
            <a:endParaRPr lang="fr-FR" dirty="0"/>
          </a:p>
        </p:txBody>
      </p:sp>
      <p:sp>
        <p:nvSpPr>
          <p:cNvPr id="20" name="Flèche : droite 19">
            <a:extLst>
              <a:ext uri="{FF2B5EF4-FFF2-40B4-BE49-F238E27FC236}">
                <a16:creationId xmlns:a16="http://schemas.microsoft.com/office/drawing/2014/main" id="{60078AA8-5FCE-1EC1-66F0-D5EFBCF74510}"/>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23" name="Rectangle 22">
            <a:extLst>
              <a:ext uri="{FF2B5EF4-FFF2-40B4-BE49-F238E27FC236}">
                <a16:creationId xmlns:a16="http://schemas.microsoft.com/office/drawing/2014/main" id="{9FCA31F8-96B1-0C1C-CD59-438054076777}"/>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27" name="Rectangle 26">
            <a:extLst>
              <a:ext uri="{FF2B5EF4-FFF2-40B4-BE49-F238E27FC236}">
                <a16:creationId xmlns:a16="http://schemas.microsoft.com/office/drawing/2014/main" id="{6A118358-BAA3-928D-A95D-A752CD0E90CE}"/>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28" name="Rectangle 27">
            <a:extLst>
              <a:ext uri="{FF2B5EF4-FFF2-40B4-BE49-F238E27FC236}">
                <a16:creationId xmlns:a16="http://schemas.microsoft.com/office/drawing/2014/main" id="{E9438BE4-0423-B261-729F-1160A071986A}"/>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30" name="Légende : flèche vers le haut 29">
            <a:extLst>
              <a:ext uri="{FF2B5EF4-FFF2-40B4-BE49-F238E27FC236}">
                <a16:creationId xmlns:a16="http://schemas.microsoft.com/office/drawing/2014/main" id="{345B1085-697B-8E5A-E846-ED780345F511}"/>
              </a:ext>
            </a:extLst>
          </p:cNvPr>
          <p:cNvSpPr/>
          <p:nvPr/>
        </p:nvSpPr>
        <p:spPr>
          <a:xfrm>
            <a:off x="2444543" y="1126889"/>
            <a:ext cx="1072623" cy="342899"/>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PMSMP</a:t>
            </a:r>
          </a:p>
        </p:txBody>
      </p:sp>
      <p:sp>
        <p:nvSpPr>
          <p:cNvPr id="31" name="Légende : flèche vers le haut 30">
            <a:extLst>
              <a:ext uri="{FF2B5EF4-FFF2-40B4-BE49-F238E27FC236}">
                <a16:creationId xmlns:a16="http://schemas.microsoft.com/office/drawing/2014/main" id="{A4C5ABBC-F79F-3075-D255-C347539355B5}"/>
              </a:ext>
            </a:extLst>
          </p:cNvPr>
          <p:cNvSpPr/>
          <p:nvPr/>
        </p:nvSpPr>
        <p:spPr>
          <a:xfrm>
            <a:off x="5606907" y="1148586"/>
            <a:ext cx="1072623" cy="342899"/>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PMSMP</a:t>
            </a:r>
          </a:p>
        </p:txBody>
      </p:sp>
      <p:grpSp>
        <p:nvGrpSpPr>
          <p:cNvPr id="60" name="Groupe 59">
            <a:extLst>
              <a:ext uri="{FF2B5EF4-FFF2-40B4-BE49-F238E27FC236}">
                <a16:creationId xmlns:a16="http://schemas.microsoft.com/office/drawing/2014/main" id="{D17BA5C6-D41C-3C24-A07A-D331F4081A88}"/>
              </a:ext>
            </a:extLst>
          </p:cNvPr>
          <p:cNvGrpSpPr/>
          <p:nvPr/>
        </p:nvGrpSpPr>
        <p:grpSpPr>
          <a:xfrm>
            <a:off x="368525" y="7018440"/>
            <a:ext cx="821636" cy="787590"/>
            <a:chOff x="1569546" y="6115517"/>
            <a:chExt cx="4417404" cy="4234360"/>
          </a:xfrm>
        </p:grpSpPr>
        <p:grpSp>
          <p:nvGrpSpPr>
            <p:cNvPr id="61" name="Graphique 3">
              <a:extLst>
                <a:ext uri="{FF2B5EF4-FFF2-40B4-BE49-F238E27FC236}">
                  <a16:creationId xmlns:a16="http://schemas.microsoft.com/office/drawing/2014/main" id="{B428B4A6-1F3E-4E8C-37DB-BC1423877282}"/>
                </a:ext>
              </a:extLst>
            </p:cNvPr>
            <p:cNvGrpSpPr/>
            <p:nvPr/>
          </p:nvGrpSpPr>
          <p:grpSpPr>
            <a:xfrm>
              <a:off x="1795950" y="9629596"/>
              <a:ext cx="3882294" cy="713898"/>
              <a:chOff x="1452647" y="9102375"/>
              <a:chExt cx="3882294" cy="713898"/>
            </a:xfrm>
            <a:solidFill>
              <a:srgbClr val="4CBBB6"/>
            </a:solidFill>
          </p:grpSpPr>
          <p:grpSp>
            <p:nvGrpSpPr>
              <p:cNvPr id="98" name="Graphique 3">
                <a:extLst>
                  <a:ext uri="{FF2B5EF4-FFF2-40B4-BE49-F238E27FC236}">
                    <a16:creationId xmlns:a16="http://schemas.microsoft.com/office/drawing/2014/main" id="{2905D41F-2984-C301-3A34-ECF389275BC8}"/>
                  </a:ext>
                </a:extLst>
              </p:cNvPr>
              <p:cNvGrpSpPr/>
              <p:nvPr/>
            </p:nvGrpSpPr>
            <p:grpSpPr>
              <a:xfrm>
                <a:off x="4720483" y="9155906"/>
                <a:ext cx="299370" cy="660368"/>
                <a:chOff x="4720483" y="9155906"/>
                <a:chExt cx="299370" cy="660368"/>
              </a:xfrm>
              <a:grpFill/>
            </p:grpSpPr>
            <p:sp>
              <p:nvSpPr>
                <p:cNvPr id="133" name="Forme libre 119">
                  <a:extLst>
                    <a:ext uri="{FF2B5EF4-FFF2-40B4-BE49-F238E27FC236}">
                      <a16:creationId xmlns:a16="http://schemas.microsoft.com/office/drawing/2014/main" id="{729EB29E-95AA-AF39-D5E1-D1C918B586F8}"/>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34" name="Forme libre 120">
                  <a:extLst>
                    <a:ext uri="{FF2B5EF4-FFF2-40B4-BE49-F238E27FC236}">
                      <a16:creationId xmlns:a16="http://schemas.microsoft.com/office/drawing/2014/main" id="{ED50DBD1-7439-DAE3-2945-D53E7F2DBA75}"/>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35" name="Forme libre 121">
                  <a:extLst>
                    <a:ext uri="{FF2B5EF4-FFF2-40B4-BE49-F238E27FC236}">
                      <a16:creationId xmlns:a16="http://schemas.microsoft.com/office/drawing/2014/main" id="{0A6A530E-718A-F1EE-5421-AA17417F53D7}"/>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36" name="Forme libre 122">
                  <a:extLst>
                    <a:ext uri="{FF2B5EF4-FFF2-40B4-BE49-F238E27FC236}">
                      <a16:creationId xmlns:a16="http://schemas.microsoft.com/office/drawing/2014/main" id="{3485EC8C-7791-4A76-91D9-52A5053FDEC6}"/>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37" name="Forme libre 123">
                  <a:extLst>
                    <a:ext uri="{FF2B5EF4-FFF2-40B4-BE49-F238E27FC236}">
                      <a16:creationId xmlns:a16="http://schemas.microsoft.com/office/drawing/2014/main" id="{70A39910-8593-45F0-F4D1-4D82F9410417}"/>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38" name="Forme libre 124">
                  <a:extLst>
                    <a:ext uri="{FF2B5EF4-FFF2-40B4-BE49-F238E27FC236}">
                      <a16:creationId xmlns:a16="http://schemas.microsoft.com/office/drawing/2014/main" id="{384EBF0D-ED71-37A3-D1D4-1990914ABC63}"/>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39" name="Forme libre 125">
                  <a:extLst>
                    <a:ext uri="{FF2B5EF4-FFF2-40B4-BE49-F238E27FC236}">
                      <a16:creationId xmlns:a16="http://schemas.microsoft.com/office/drawing/2014/main" id="{0BCB7EBC-1566-7423-7E4A-CDB18301D07B}"/>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40" name="Forme libre 126">
                  <a:extLst>
                    <a:ext uri="{FF2B5EF4-FFF2-40B4-BE49-F238E27FC236}">
                      <a16:creationId xmlns:a16="http://schemas.microsoft.com/office/drawing/2014/main" id="{12F8BCDA-F59E-F5A7-0069-4C1739C4FB9F}"/>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41" name="Forme libre 127">
                  <a:extLst>
                    <a:ext uri="{FF2B5EF4-FFF2-40B4-BE49-F238E27FC236}">
                      <a16:creationId xmlns:a16="http://schemas.microsoft.com/office/drawing/2014/main" id="{08B75169-F0C8-812F-D624-622E130445A8}"/>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42" name="Forme libre 128">
                  <a:extLst>
                    <a:ext uri="{FF2B5EF4-FFF2-40B4-BE49-F238E27FC236}">
                      <a16:creationId xmlns:a16="http://schemas.microsoft.com/office/drawing/2014/main" id="{866C2D8E-EB6C-2DE4-4357-4E291F08F339}"/>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99" name="Graphique 3">
                <a:extLst>
                  <a:ext uri="{FF2B5EF4-FFF2-40B4-BE49-F238E27FC236}">
                    <a16:creationId xmlns:a16="http://schemas.microsoft.com/office/drawing/2014/main" id="{0958B8E0-D2D8-E115-FC90-08350E1CC547}"/>
                  </a:ext>
                </a:extLst>
              </p:cNvPr>
              <p:cNvGrpSpPr/>
              <p:nvPr/>
            </p:nvGrpSpPr>
            <p:grpSpPr>
              <a:xfrm>
                <a:off x="1452647" y="9102375"/>
                <a:ext cx="323468" cy="713898"/>
                <a:chOff x="1452647" y="9102375"/>
                <a:chExt cx="323468" cy="713898"/>
              </a:xfrm>
              <a:grpFill/>
            </p:grpSpPr>
            <p:sp>
              <p:nvSpPr>
                <p:cNvPr id="122" name="Forme libre 130">
                  <a:extLst>
                    <a:ext uri="{FF2B5EF4-FFF2-40B4-BE49-F238E27FC236}">
                      <a16:creationId xmlns:a16="http://schemas.microsoft.com/office/drawing/2014/main" id="{26D9F3EC-5B67-EE24-4A2D-5B704FFBB937}"/>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123" name="Forme libre 131">
                  <a:extLst>
                    <a:ext uri="{FF2B5EF4-FFF2-40B4-BE49-F238E27FC236}">
                      <a16:creationId xmlns:a16="http://schemas.microsoft.com/office/drawing/2014/main" id="{30B2EB3B-222F-5B45-0F83-7A736805464E}"/>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24" name="Forme libre 132">
                  <a:extLst>
                    <a:ext uri="{FF2B5EF4-FFF2-40B4-BE49-F238E27FC236}">
                      <a16:creationId xmlns:a16="http://schemas.microsoft.com/office/drawing/2014/main" id="{B25CFBAC-BFAF-5B28-BC2F-0417DEC10747}"/>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25" name="Forme libre 133">
                  <a:extLst>
                    <a:ext uri="{FF2B5EF4-FFF2-40B4-BE49-F238E27FC236}">
                      <a16:creationId xmlns:a16="http://schemas.microsoft.com/office/drawing/2014/main" id="{9240C296-814E-7E9C-2CD9-8149A2A9ACC0}"/>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26" name="Forme libre 134">
                  <a:extLst>
                    <a:ext uri="{FF2B5EF4-FFF2-40B4-BE49-F238E27FC236}">
                      <a16:creationId xmlns:a16="http://schemas.microsoft.com/office/drawing/2014/main" id="{68F7A3C5-CFF0-FBCC-778A-94518F26EFD7}"/>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28" name="Forme libre 135">
                  <a:extLst>
                    <a:ext uri="{FF2B5EF4-FFF2-40B4-BE49-F238E27FC236}">
                      <a16:creationId xmlns:a16="http://schemas.microsoft.com/office/drawing/2014/main" id="{29D4E62C-A582-36B7-4F33-9B04782F815C}"/>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129" name="Forme libre 136">
                  <a:extLst>
                    <a:ext uri="{FF2B5EF4-FFF2-40B4-BE49-F238E27FC236}">
                      <a16:creationId xmlns:a16="http://schemas.microsoft.com/office/drawing/2014/main" id="{3A9582DD-0ED8-FF31-85FC-7B933F848170}"/>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130" name="Forme libre 137">
                  <a:extLst>
                    <a:ext uri="{FF2B5EF4-FFF2-40B4-BE49-F238E27FC236}">
                      <a16:creationId xmlns:a16="http://schemas.microsoft.com/office/drawing/2014/main" id="{8A5ABCB8-1CAE-8B95-EB94-261753C7559E}"/>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31" name="Forme libre 138">
                  <a:extLst>
                    <a:ext uri="{FF2B5EF4-FFF2-40B4-BE49-F238E27FC236}">
                      <a16:creationId xmlns:a16="http://schemas.microsoft.com/office/drawing/2014/main" id="{B729CE96-CEC4-5B76-9F4A-B02329CBC01C}"/>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32" name="Forme libre 139">
                  <a:extLst>
                    <a:ext uri="{FF2B5EF4-FFF2-40B4-BE49-F238E27FC236}">
                      <a16:creationId xmlns:a16="http://schemas.microsoft.com/office/drawing/2014/main" id="{6F71CA57-5846-5FD1-D574-A96A9891AFE9}"/>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100" name="Graphique 3">
                <a:extLst>
                  <a:ext uri="{FF2B5EF4-FFF2-40B4-BE49-F238E27FC236}">
                    <a16:creationId xmlns:a16="http://schemas.microsoft.com/office/drawing/2014/main" id="{91045C71-CCD1-DBDA-F478-C55D4A46A21D}"/>
                  </a:ext>
                </a:extLst>
              </p:cNvPr>
              <p:cNvGrpSpPr/>
              <p:nvPr/>
            </p:nvGrpSpPr>
            <p:grpSpPr>
              <a:xfrm>
                <a:off x="1791736" y="9393649"/>
                <a:ext cx="323468" cy="420242"/>
                <a:chOff x="1791736" y="9393649"/>
                <a:chExt cx="323468" cy="420242"/>
              </a:xfrm>
              <a:grpFill/>
            </p:grpSpPr>
            <p:sp>
              <p:nvSpPr>
                <p:cNvPr id="116" name="Forme libre 141">
                  <a:extLst>
                    <a:ext uri="{FF2B5EF4-FFF2-40B4-BE49-F238E27FC236}">
                      <a16:creationId xmlns:a16="http://schemas.microsoft.com/office/drawing/2014/main" id="{05FCE2E7-BC53-C5AE-6EC2-A85AEE76BFD6}"/>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117" name="Forme libre 142">
                  <a:extLst>
                    <a:ext uri="{FF2B5EF4-FFF2-40B4-BE49-F238E27FC236}">
                      <a16:creationId xmlns:a16="http://schemas.microsoft.com/office/drawing/2014/main" id="{EC766699-210D-EEC0-1891-EF4317D6EA39}"/>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118" name="Forme libre 143">
                  <a:extLst>
                    <a:ext uri="{FF2B5EF4-FFF2-40B4-BE49-F238E27FC236}">
                      <a16:creationId xmlns:a16="http://schemas.microsoft.com/office/drawing/2014/main" id="{F321937F-B208-3CF9-D04E-619276458A7B}"/>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119" name="Forme libre 144">
                  <a:extLst>
                    <a:ext uri="{FF2B5EF4-FFF2-40B4-BE49-F238E27FC236}">
                      <a16:creationId xmlns:a16="http://schemas.microsoft.com/office/drawing/2014/main" id="{1D262149-CA37-1712-EF42-6DEF19FF3B4C}"/>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20" name="Forme libre 145">
                  <a:extLst>
                    <a:ext uri="{FF2B5EF4-FFF2-40B4-BE49-F238E27FC236}">
                      <a16:creationId xmlns:a16="http://schemas.microsoft.com/office/drawing/2014/main" id="{42B4AB6D-5931-092E-CEB4-3DE2AADCDCCB}"/>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121" name="Forme libre 146">
                  <a:extLst>
                    <a:ext uri="{FF2B5EF4-FFF2-40B4-BE49-F238E27FC236}">
                      <a16:creationId xmlns:a16="http://schemas.microsoft.com/office/drawing/2014/main" id="{D728D620-EEA2-89E7-9104-BED9574BC9C6}"/>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101" name="Graphique 3">
                <a:extLst>
                  <a:ext uri="{FF2B5EF4-FFF2-40B4-BE49-F238E27FC236}">
                    <a16:creationId xmlns:a16="http://schemas.microsoft.com/office/drawing/2014/main" id="{C5022C93-ABAC-9A6B-3421-B0A731263D1D}"/>
                  </a:ext>
                </a:extLst>
              </p:cNvPr>
              <p:cNvGrpSpPr/>
              <p:nvPr/>
            </p:nvGrpSpPr>
            <p:grpSpPr>
              <a:xfrm>
                <a:off x="4392252" y="9425368"/>
                <a:ext cx="299370" cy="388715"/>
                <a:chOff x="4392252" y="9425368"/>
                <a:chExt cx="299370" cy="388715"/>
              </a:xfrm>
              <a:grpFill/>
            </p:grpSpPr>
            <p:sp>
              <p:nvSpPr>
                <p:cNvPr id="110" name="Forme libre 148">
                  <a:extLst>
                    <a:ext uri="{FF2B5EF4-FFF2-40B4-BE49-F238E27FC236}">
                      <a16:creationId xmlns:a16="http://schemas.microsoft.com/office/drawing/2014/main" id="{A9B89A92-4809-4584-D886-493A958F2C7B}"/>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111" name="Forme libre 149">
                  <a:extLst>
                    <a:ext uri="{FF2B5EF4-FFF2-40B4-BE49-F238E27FC236}">
                      <a16:creationId xmlns:a16="http://schemas.microsoft.com/office/drawing/2014/main" id="{E13172EB-2746-BB49-B468-0EDDE2103AA0}"/>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12" name="Forme libre 150">
                  <a:extLst>
                    <a:ext uri="{FF2B5EF4-FFF2-40B4-BE49-F238E27FC236}">
                      <a16:creationId xmlns:a16="http://schemas.microsoft.com/office/drawing/2014/main" id="{42003E9C-853B-C117-4484-02890F41DD01}"/>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13" name="Forme libre 151">
                  <a:extLst>
                    <a:ext uri="{FF2B5EF4-FFF2-40B4-BE49-F238E27FC236}">
                      <a16:creationId xmlns:a16="http://schemas.microsoft.com/office/drawing/2014/main" id="{5E1B2717-7073-5629-88C7-98CCA7ADD69F}"/>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14" name="Forme libre 152">
                  <a:extLst>
                    <a:ext uri="{FF2B5EF4-FFF2-40B4-BE49-F238E27FC236}">
                      <a16:creationId xmlns:a16="http://schemas.microsoft.com/office/drawing/2014/main" id="{86476194-3DEF-E6D2-62E3-94263E954601}"/>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15" name="Forme libre 153">
                  <a:extLst>
                    <a:ext uri="{FF2B5EF4-FFF2-40B4-BE49-F238E27FC236}">
                      <a16:creationId xmlns:a16="http://schemas.microsoft.com/office/drawing/2014/main" id="{91C55FDA-2C36-AF17-82EF-EA0250E8C629}"/>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102" name="Graphique 3">
                <a:extLst>
                  <a:ext uri="{FF2B5EF4-FFF2-40B4-BE49-F238E27FC236}">
                    <a16:creationId xmlns:a16="http://schemas.microsoft.com/office/drawing/2014/main" id="{CD086F04-D8A2-6E95-388D-33B790D291C8}"/>
                  </a:ext>
                </a:extLst>
              </p:cNvPr>
              <p:cNvGrpSpPr/>
              <p:nvPr/>
            </p:nvGrpSpPr>
            <p:grpSpPr>
              <a:xfrm>
                <a:off x="5035571" y="9425368"/>
                <a:ext cx="299370" cy="388715"/>
                <a:chOff x="5035571" y="9425368"/>
                <a:chExt cx="299370" cy="388715"/>
              </a:xfrm>
              <a:grpFill/>
            </p:grpSpPr>
            <p:sp>
              <p:nvSpPr>
                <p:cNvPr id="103" name="Forme libre 155">
                  <a:extLst>
                    <a:ext uri="{FF2B5EF4-FFF2-40B4-BE49-F238E27FC236}">
                      <a16:creationId xmlns:a16="http://schemas.microsoft.com/office/drawing/2014/main" id="{0688DE91-E28E-208D-5528-BC8ADAE94A86}"/>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104" name="Forme libre 156">
                  <a:extLst>
                    <a:ext uri="{FF2B5EF4-FFF2-40B4-BE49-F238E27FC236}">
                      <a16:creationId xmlns:a16="http://schemas.microsoft.com/office/drawing/2014/main" id="{E2F14E48-3172-9E10-06CA-CBF496F487C9}"/>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6" name="Forme libre 157">
                  <a:extLst>
                    <a:ext uri="{FF2B5EF4-FFF2-40B4-BE49-F238E27FC236}">
                      <a16:creationId xmlns:a16="http://schemas.microsoft.com/office/drawing/2014/main" id="{B3B22B66-12AC-B6E8-2CA0-AAD62C14A46D}"/>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7" name="Forme libre 158">
                  <a:extLst>
                    <a:ext uri="{FF2B5EF4-FFF2-40B4-BE49-F238E27FC236}">
                      <a16:creationId xmlns:a16="http://schemas.microsoft.com/office/drawing/2014/main" id="{148EFDE5-AFAC-4162-3FBA-7B878630D45D}"/>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8" name="Forme libre 159">
                  <a:extLst>
                    <a:ext uri="{FF2B5EF4-FFF2-40B4-BE49-F238E27FC236}">
                      <a16:creationId xmlns:a16="http://schemas.microsoft.com/office/drawing/2014/main" id="{DAF20E8F-B28A-772D-CEBA-055DEFD65A38}"/>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9" name="Forme libre 160">
                  <a:extLst>
                    <a:ext uri="{FF2B5EF4-FFF2-40B4-BE49-F238E27FC236}">
                      <a16:creationId xmlns:a16="http://schemas.microsoft.com/office/drawing/2014/main" id="{FA67E274-5D76-B48A-E3B2-31DD2F50BEED}"/>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62" name="Groupe 61">
              <a:extLst>
                <a:ext uri="{FF2B5EF4-FFF2-40B4-BE49-F238E27FC236}">
                  <a16:creationId xmlns:a16="http://schemas.microsoft.com/office/drawing/2014/main" id="{BC14D92A-9F9D-C2AC-E8D7-7F0E23367C56}"/>
                </a:ext>
              </a:extLst>
            </p:cNvPr>
            <p:cNvGrpSpPr/>
            <p:nvPr/>
          </p:nvGrpSpPr>
          <p:grpSpPr>
            <a:xfrm>
              <a:off x="1569546" y="6115517"/>
              <a:ext cx="4417404" cy="4234360"/>
              <a:chOff x="1569546" y="6115517"/>
              <a:chExt cx="4417404" cy="4234360"/>
            </a:xfrm>
          </p:grpSpPr>
          <p:sp>
            <p:nvSpPr>
              <p:cNvPr id="63" name="Forme libre 7">
                <a:extLst>
                  <a:ext uri="{FF2B5EF4-FFF2-40B4-BE49-F238E27FC236}">
                    <a16:creationId xmlns:a16="http://schemas.microsoft.com/office/drawing/2014/main" id="{75A2316B-7205-432D-C531-A9A29BD545F7}"/>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64" name="Graphique 3">
                <a:extLst>
                  <a:ext uri="{FF2B5EF4-FFF2-40B4-BE49-F238E27FC236}">
                    <a16:creationId xmlns:a16="http://schemas.microsoft.com/office/drawing/2014/main" id="{82945002-CAE1-7CBC-1DAF-01A907F8A68A}"/>
                  </a:ext>
                </a:extLst>
              </p:cNvPr>
              <p:cNvGrpSpPr/>
              <p:nvPr/>
            </p:nvGrpSpPr>
            <p:grpSpPr>
              <a:xfrm>
                <a:off x="2849319" y="6335756"/>
                <a:ext cx="1689353" cy="4002690"/>
                <a:chOff x="2506016" y="5808535"/>
                <a:chExt cx="1689353" cy="4002690"/>
              </a:xfrm>
            </p:grpSpPr>
            <p:sp>
              <p:nvSpPr>
                <p:cNvPr id="91" name="Forme libre 10">
                  <a:extLst>
                    <a:ext uri="{FF2B5EF4-FFF2-40B4-BE49-F238E27FC236}">
                      <a16:creationId xmlns:a16="http://schemas.microsoft.com/office/drawing/2014/main" id="{7892A7EA-6016-4D14-4B1C-99A06F347393}"/>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92" name="Forme libre 11">
                  <a:extLst>
                    <a:ext uri="{FF2B5EF4-FFF2-40B4-BE49-F238E27FC236}">
                      <a16:creationId xmlns:a16="http://schemas.microsoft.com/office/drawing/2014/main" id="{204682ED-CF67-3A06-927B-6812899D4BE3}"/>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93" name="Forme libre 12">
                  <a:extLst>
                    <a:ext uri="{FF2B5EF4-FFF2-40B4-BE49-F238E27FC236}">
                      <a16:creationId xmlns:a16="http://schemas.microsoft.com/office/drawing/2014/main" id="{11278AE0-1588-E508-72BE-45C756393EA4}"/>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94" name="Forme libre 15">
                  <a:extLst>
                    <a:ext uri="{FF2B5EF4-FFF2-40B4-BE49-F238E27FC236}">
                      <a16:creationId xmlns:a16="http://schemas.microsoft.com/office/drawing/2014/main" id="{72F7F8B4-3265-18EC-CBA7-123827227376}"/>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95" name="Forme libre 16">
                  <a:extLst>
                    <a:ext uri="{FF2B5EF4-FFF2-40B4-BE49-F238E27FC236}">
                      <a16:creationId xmlns:a16="http://schemas.microsoft.com/office/drawing/2014/main" id="{7CF5DA3F-4E4F-A429-2B50-C89B7C434154}"/>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96" name="Forme libre 17">
                  <a:extLst>
                    <a:ext uri="{FF2B5EF4-FFF2-40B4-BE49-F238E27FC236}">
                      <a16:creationId xmlns:a16="http://schemas.microsoft.com/office/drawing/2014/main" id="{60275467-2DEA-0249-E7C8-BDEF9D3B1961}"/>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97" name="Forme libre 18">
                  <a:extLst>
                    <a:ext uri="{FF2B5EF4-FFF2-40B4-BE49-F238E27FC236}">
                      <a16:creationId xmlns:a16="http://schemas.microsoft.com/office/drawing/2014/main" id="{282F956B-8E2D-4EED-5DC6-809A3DACFCB2}"/>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65" name="Graphique 3">
                <a:extLst>
                  <a:ext uri="{FF2B5EF4-FFF2-40B4-BE49-F238E27FC236}">
                    <a16:creationId xmlns:a16="http://schemas.microsoft.com/office/drawing/2014/main" id="{D06EBA79-E332-A722-87C7-FB5702787EED}"/>
                  </a:ext>
                </a:extLst>
              </p:cNvPr>
              <p:cNvGrpSpPr/>
              <p:nvPr/>
            </p:nvGrpSpPr>
            <p:grpSpPr>
              <a:xfrm>
                <a:off x="3088791" y="7536579"/>
                <a:ext cx="1345107" cy="2807553"/>
                <a:chOff x="2745488" y="7009358"/>
                <a:chExt cx="1345107" cy="2807553"/>
              </a:xfrm>
            </p:grpSpPr>
            <p:sp>
              <p:nvSpPr>
                <p:cNvPr id="70" name="Forme libre 96">
                  <a:extLst>
                    <a:ext uri="{FF2B5EF4-FFF2-40B4-BE49-F238E27FC236}">
                      <a16:creationId xmlns:a16="http://schemas.microsoft.com/office/drawing/2014/main" id="{053C5073-365C-5D9E-33CA-2324C0CCB32A}"/>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71" name="Forme libre 97">
                  <a:extLst>
                    <a:ext uri="{FF2B5EF4-FFF2-40B4-BE49-F238E27FC236}">
                      <a16:creationId xmlns:a16="http://schemas.microsoft.com/office/drawing/2014/main" id="{6D21F7C8-80E7-30B3-F2D4-746F69C6B9F6}"/>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72" name="Forme libre 98">
                  <a:extLst>
                    <a:ext uri="{FF2B5EF4-FFF2-40B4-BE49-F238E27FC236}">
                      <a16:creationId xmlns:a16="http://schemas.microsoft.com/office/drawing/2014/main" id="{394EE2DA-BB57-1DB9-4503-85E5246E58D8}"/>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3" name="Forme libre 99">
                  <a:extLst>
                    <a:ext uri="{FF2B5EF4-FFF2-40B4-BE49-F238E27FC236}">
                      <a16:creationId xmlns:a16="http://schemas.microsoft.com/office/drawing/2014/main" id="{F5A92588-5044-05BE-330E-A5368ADD919B}"/>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4" name="Forme libre 100">
                  <a:extLst>
                    <a:ext uri="{FF2B5EF4-FFF2-40B4-BE49-F238E27FC236}">
                      <a16:creationId xmlns:a16="http://schemas.microsoft.com/office/drawing/2014/main" id="{AF95954E-BB4C-D932-39EC-4BEFA5F6460E}"/>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75" name="Forme libre 101">
                  <a:extLst>
                    <a:ext uri="{FF2B5EF4-FFF2-40B4-BE49-F238E27FC236}">
                      <a16:creationId xmlns:a16="http://schemas.microsoft.com/office/drawing/2014/main" id="{E37110E3-87A2-3EE7-4937-2EB55EF6DB32}"/>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76" name="Graphique 3">
                  <a:extLst>
                    <a:ext uri="{FF2B5EF4-FFF2-40B4-BE49-F238E27FC236}">
                      <a16:creationId xmlns:a16="http://schemas.microsoft.com/office/drawing/2014/main" id="{82924CB7-5377-0B82-4F9E-86A29CF15C23}"/>
                    </a:ext>
                  </a:extLst>
                </p:cNvPr>
                <p:cNvGrpSpPr/>
                <p:nvPr/>
              </p:nvGrpSpPr>
              <p:grpSpPr>
                <a:xfrm>
                  <a:off x="3024361" y="8171811"/>
                  <a:ext cx="568036" cy="1638850"/>
                  <a:chOff x="3024361" y="8171811"/>
                  <a:chExt cx="568036" cy="1638850"/>
                </a:xfrm>
                <a:solidFill>
                  <a:srgbClr val="263238"/>
                </a:solidFill>
              </p:grpSpPr>
              <p:sp>
                <p:nvSpPr>
                  <p:cNvPr id="89" name="Forme libre 103">
                    <a:extLst>
                      <a:ext uri="{FF2B5EF4-FFF2-40B4-BE49-F238E27FC236}">
                        <a16:creationId xmlns:a16="http://schemas.microsoft.com/office/drawing/2014/main" id="{490F4D46-8689-D92A-94A7-ABA5510F2101}"/>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90" name="Forme libre 104">
                    <a:extLst>
                      <a:ext uri="{FF2B5EF4-FFF2-40B4-BE49-F238E27FC236}">
                        <a16:creationId xmlns:a16="http://schemas.microsoft.com/office/drawing/2014/main" id="{25783B66-AE9C-D707-E107-6123380347CC}"/>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77" name="Forme libre 105">
                  <a:extLst>
                    <a:ext uri="{FF2B5EF4-FFF2-40B4-BE49-F238E27FC236}">
                      <a16:creationId xmlns:a16="http://schemas.microsoft.com/office/drawing/2014/main" id="{45373716-8FE0-D64F-5E5C-76BBA68E4A3A}"/>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78" name="Forme libre 106">
                  <a:extLst>
                    <a:ext uri="{FF2B5EF4-FFF2-40B4-BE49-F238E27FC236}">
                      <a16:creationId xmlns:a16="http://schemas.microsoft.com/office/drawing/2014/main" id="{35020BB7-822F-E3C2-F6A8-0DE3DDBDC291}"/>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79" name="Forme libre 107">
                  <a:extLst>
                    <a:ext uri="{FF2B5EF4-FFF2-40B4-BE49-F238E27FC236}">
                      <a16:creationId xmlns:a16="http://schemas.microsoft.com/office/drawing/2014/main" id="{C5E13AB6-A9F2-6E35-26CE-78961B8914D0}"/>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80" name="Forme libre 108">
                  <a:extLst>
                    <a:ext uri="{FF2B5EF4-FFF2-40B4-BE49-F238E27FC236}">
                      <a16:creationId xmlns:a16="http://schemas.microsoft.com/office/drawing/2014/main" id="{31A0D98C-BD78-B35C-E627-5CF70D1F10C4}"/>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81" name="Forme libre 109">
                  <a:extLst>
                    <a:ext uri="{FF2B5EF4-FFF2-40B4-BE49-F238E27FC236}">
                      <a16:creationId xmlns:a16="http://schemas.microsoft.com/office/drawing/2014/main" id="{30BE07A3-C473-15E9-7223-8466F5EE2F7A}"/>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82" name="Forme libre 110">
                  <a:extLst>
                    <a:ext uri="{FF2B5EF4-FFF2-40B4-BE49-F238E27FC236}">
                      <a16:creationId xmlns:a16="http://schemas.microsoft.com/office/drawing/2014/main" id="{961A16AB-80F2-DCA2-6524-641BC38068E2}"/>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83" name="Forme libre 111">
                  <a:extLst>
                    <a:ext uri="{FF2B5EF4-FFF2-40B4-BE49-F238E27FC236}">
                      <a16:creationId xmlns:a16="http://schemas.microsoft.com/office/drawing/2014/main" id="{1149BE52-6E0B-FF97-050E-622423E05141}"/>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84" name="Forme libre 112">
                  <a:extLst>
                    <a:ext uri="{FF2B5EF4-FFF2-40B4-BE49-F238E27FC236}">
                      <a16:creationId xmlns:a16="http://schemas.microsoft.com/office/drawing/2014/main" id="{2B2DD73C-B568-D0AA-9F29-E3C40D3F2DD2}"/>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85" name="Forme libre 113">
                  <a:extLst>
                    <a:ext uri="{FF2B5EF4-FFF2-40B4-BE49-F238E27FC236}">
                      <a16:creationId xmlns:a16="http://schemas.microsoft.com/office/drawing/2014/main" id="{71F3A831-3BFB-25A6-3359-7B3682ED0374}"/>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86" name="Forme libre 114">
                  <a:extLst>
                    <a:ext uri="{FF2B5EF4-FFF2-40B4-BE49-F238E27FC236}">
                      <a16:creationId xmlns:a16="http://schemas.microsoft.com/office/drawing/2014/main" id="{43D940D0-5E07-9CBE-4B85-BA8D89C0AFAD}"/>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87" name="Forme libre 115">
                  <a:extLst>
                    <a:ext uri="{FF2B5EF4-FFF2-40B4-BE49-F238E27FC236}">
                      <a16:creationId xmlns:a16="http://schemas.microsoft.com/office/drawing/2014/main" id="{DF78602A-5F2A-78DA-C4A4-4B12BF6AA010}"/>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88" name="Forme libre 116">
                  <a:extLst>
                    <a:ext uri="{FF2B5EF4-FFF2-40B4-BE49-F238E27FC236}">
                      <a16:creationId xmlns:a16="http://schemas.microsoft.com/office/drawing/2014/main" id="{7DF32746-6379-6C89-5C0A-D355DAFA0BE0}"/>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66" name="Graphique 3">
                <a:extLst>
                  <a:ext uri="{FF2B5EF4-FFF2-40B4-BE49-F238E27FC236}">
                    <a16:creationId xmlns:a16="http://schemas.microsoft.com/office/drawing/2014/main" id="{1010F879-AAFD-DBA6-13D0-C2C042D3CC11}"/>
                  </a:ext>
                </a:extLst>
              </p:cNvPr>
              <p:cNvGrpSpPr/>
              <p:nvPr/>
            </p:nvGrpSpPr>
            <p:grpSpPr>
              <a:xfrm>
                <a:off x="1776900" y="10340352"/>
                <a:ext cx="4210050" cy="9525"/>
                <a:chOff x="1433597" y="9813131"/>
                <a:chExt cx="4210050" cy="9525"/>
              </a:xfrm>
            </p:grpSpPr>
            <p:sp>
              <p:nvSpPr>
                <p:cNvPr id="67" name="Forme libre 162">
                  <a:extLst>
                    <a:ext uri="{FF2B5EF4-FFF2-40B4-BE49-F238E27FC236}">
                      <a16:creationId xmlns:a16="http://schemas.microsoft.com/office/drawing/2014/main" id="{210130C1-8C61-4BB1-C9F8-1DB1AE7E2CE9}"/>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68" name="Forme libre 163">
                  <a:extLst>
                    <a:ext uri="{FF2B5EF4-FFF2-40B4-BE49-F238E27FC236}">
                      <a16:creationId xmlns:a16="http://schemas.microsoft.com/office/drawing/2014/main" id="{8280BA15-0B47-F8F1-751D-56E158680DB6}"/>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69" name="Forme libre 164">
                  <a:extLst>
                    <a:ext uri="{FF2B5EF4-FFF2-40B4-BE49-F238E27FC236}">
                      <a16:creationId xmlns:a16="http://schemas.microsoft.com/office/drawing/2014/main" id="{3D4085C2-FADA-C442-8FD3-291C98F3C727}"/>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43" name="Groupe 142">
            <a:extLst>
              <a:ext uri="{FF2B5EF4-FFF2-40B4-BE49-F238E27FC236}">
                <a16:creationId xmlns:a16="http://schemas.microsoft.com/office/drawing/2014/main" id="{61743D32-7BC8-82C6-2913-7C6595C52B8E}"/>
              </a:ext>
            </a:extLst>
          </p:cNvPr>
          <p:cNvGrpSpPr/>
          <p:nvPr/>
        </p:nvGrpSpPr>
        <p:grpSpPr>
          <a:xfrm>
            <a:off x="3942477" y="3775833"/>
            <a:ext cx="454589" cy="454589"/>
            <a:chOff x="3973350" y="5627706"/>
            <a:chExt cx="561109" cy="561109"/>
          </a:xfrm>
        </p:grpSpPr>
        <p:sp>
          <p:nvSpPr>
            <p:cNvPr id="144" name="Forme libre 31">
              <a:extLst>
                <a:ext uri="{FF2B5EF4-FFF2-40B4-BE49-F238E27FC236}">
                  <a16:creationId xmlns:a16="http://schemas.microsoft.com/office/drawing/2014/main" id="{9016010F-25FC-749B-978B-1DD9159529F2}"/>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45" name="Forme libre 32">
              <a:extLst>
                <a:ext uri="{FF2B5EF4-FFF2-40B4-BE49-F238E27FC236}">
                  <a16:creationId xmlns:a16="http://schemas.microsoft.com/office/drawing/2014/main" id="{3468EF3A-585A-6F2E-A842-364FBB19718F}"/>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46" name="Forme libre 33">
              <a:extLst>
                <a:ext uri="{FF2B5EF4-FFF2-40B4-BE49-F238E27FC236}">
                  <a16:creationId xmlns:a16="http://schemas.microsoft.com/office/drawing/2014/main" id="{1E75033C-F7BA-ECA5-D551-64CC640B6014}"/>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47" name="Forme libre 35">
              <a:extLst>
                <a:ext uri="{FF2B5EF4-FFF2-40B4-BE49-F238E27FC236}">
                  <a16:creationId xmlns:a16="http://schemas.microsoft.com/office/drawing/2014/main" id="{76AB91D9-19AD-AC1F-14C5-7FCB54FEB279}"/>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48" name="Forme libre 36">
              <a:extLst>
                <a:ext uri="{FF2B5EF4-FFF2-40B4-BE49-F238E27FC236}">
                  <a16:creationId xmlns:a16="http://schemas.microsoft.com/office/drawing/2014/main" id="{6FE76E3A-0FC4-9B30-245F-E076F16F6D9F}"/>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49" name="Forme libre 37">
              <a:extLst>
                <a:ext uri="{FF2B5EF4-FFF2-40B4-BE49-F238E27FC236}">
                  <a16:creationId xmlns:a16="http://schemas.microsoft.com/office/drawing/2014/main" id="{9531855C-03A4-C5F0-4B52-2E1474F2D35B}"/>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50" name="Rectangle : carré corné 149">
            <a:extLst>
              <a:ext uri="{FF2B5EF4-FFF2-40B4-BE49-F238E27FC236}">
                <a16:creationId xmlns:a16="http://schemas.microsoft.com/office/drawing/2014/main" id="{EEEBFC37-9107-72E7-974E-A6641CD10C5E}"/>
              </a:ext>
            </a:extLst>
          </p:cNvPr>
          <p:cNvSpPr/>
          <p:nvPr/>
        </p:nvSpPr>
        <p:spPr>
          <a:xfrm>
            <a:off x="5277089" y="3972497"/>
            <a:ext cx="2132441" cy="1713542"/>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L’allocation d’aide au retour à l’emploi (</a:t>
            </a:r>
            <a:r>
              <a:rPr lang="fr-FR" sz="1000" b="1" dirty="0">
                <a:solidFill>
                  <a:schemeClr val="tx1"/>
                </a:solidFill>
                <a:latin typeface="Arial" panose="020B0604020202020204" pitchFamily="34" charset="0"/>
                <a:cs typeface="Arial" panose="020B0604020202020204" pitchFamily="34" charset="0"/>
              </a:rPr>
              <a:t>ARE</a:t>
            </a:r>
            <a:r>
              <a:rPr lang="fr-FR" sz="1000" dirty="0">
                <a:solidFill>
                  <a:schemeClr val="tx1"/>
                </a:solidFill>
                <a:latin typeface="Arial" panose="020B0604020202020204" pitchFamily="34" charset="0"/>
                <a:cs typeface="Arial" panose="020B0604020202020204" pitchFamily="34" charset="0"/>
              </a:rPr>
              <a:t>) est maintenue aux demandeurs d’emploi durant la durée de l’immersion.</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Pour les personnes en emploi, la rémunération est maintenue. </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La structure d’accueil peut verser une gratification, mais elle n’y est pas obligée.</a:t>
            </a:r>
          </a:p>
        </p:txBody>
      </p:sp>
      <p:grpSp>
        <p:nvGrpSpPr>
          <p:cNvPr id="7" name="Groupe 6">
            <a:extLst>
              <a:ext uri="{FF2B5EF4-FFF2-40B4-BE49-F238E27FC236}">
                <a16:creationId xmlns:a16="http://schemas.microsoft.com/office/drawing/2014/main" id="{E2B780A3-5A0C-892A-0959-44F461BED347}"/>
              </a:ext>
            </a:extLst>
          </p:cNvPr>
          <p:cNvGrpSpPr/>
          <p:nvPr/>
        </p:nvGrpSpPr>
        <p:grpSpPr>
          <a:xfrm rot="20627902">
            <a:off x="238510" y="6455948"/>
            <a:ext cx="172217" cy="212023"/>
            <a:chOff x="3796474" y="1910393"/>
            <a:chExt cx="3098834" cy="3815086"/>
          </a:xfrm>
        </p:grpSpPr>
        <p:sp>
          <p:nvSpPr>
            <p:cNvPr id="21" name="Forme libre 4">
              <a:extLst>
                <a:ext uri="{FF2B5EF4-FFF2-40B4-BE49-F238E27FC236}">
                  <a16:creationId xmlns:a16="http://schemas.microsoft.com/office/drawing/2014/main" id="{D35EAC79-59B1-8395-4CD7-9F827B7717B8}"/>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22" name="Forme libre 10">
              <a:extLst>
                <a:ext uri="{FF2B5EF4-FFF2-40B4-BE49-F238E27FC236}">
                  <a16:creationId xmlns:a16="http://schemas.microsoft.com/office/drawing/2014/main" id="{D3CB43A8-2B3C-60AD-FAD7-D246F6F7CE39}"/>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24" name="Forme libre 12">
              <a:extLst>
                <a:ext uri="{FF2B5EF4-FFF2-40B4-BE49-F238E27FC236}">
                  <a16:creationId xmlns:a16="http://schemas.microsoft.com/office/drawing/2014/main" id="{19B7F6BC-3289-27D1-4946-CF700349E7F8}"/>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29" name="Forme libre 13">
              <a:extLst>
                <a:ext uri="{FF2B5EF4-FFF2-40B4-BE49-F238E27FC236}">
                  <a16:creationId xmlns:a16="http://schemas.microsoft.com/office/drawing/2014/main" id="{3F1AD47D-5F54-CA7B-A7C0-5AA8F13DDF32}"/>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51" name="Forme libre 14">
              <a:extLst>
                <a:ext uri="{FF2B5EF4-FFF2-40B4-BE49-F238E27FC236}">
                  <a16:creationId xmlns:a16="http://schemas.microsoft.com/office/drawing/2014/main" id="{FBC0A08D-597A-C182-2462-C7C84724A632}"/>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52" name="Forme libre 22">
              <a:extLst>
                <a:ext uri="{FF2B5EF4-FFF2-40B4-BE49-F238E27FC236}">
                  <a16:creationId xmlns:a16="http://schemas.microsoft.com/office/drawing/2014/main" id="{C57476E2-9179-9535-403C-E04968EFD6D9}"/>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53" name="Forme libre 23">
              <a:extLst>
                <a:ext uri="{FF2B5EF4-FFF2-40B4-BE49-F238E27FC236}">
                  <a16:creationId xmlns:a16="http://schemas.microsoft.com/office/drawing/2014/main" id="{90831B7B-086C-E7F1-B242-042A0B5CFC0F}"/>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54" name="Graphique 3">
              <a:extLst>
                <a:ext uri="{FF2B5EF4-FFF2-40B4-BE49-F238E27FC236}">
                  <a16:creationId xmlns:a16="http://schemas.microsoft.com/office/drawing/2014/main" id="{B8A0D608-C0CC-CBB7-A1D0-51A66FEFE002}"/>
                </a:ext>
              </a:extLst>
            </p:cNvPr>
            <p:cNvGrpSpPr/>
            <p:nvPr/>
          </p:nvGrpSpPr>
          <p:grpSpPr>
            <a:xfrm>
              <a:off x="3796474" y="1910393"/>
              <a:ext cx="1644682" cy="1644654"/>
              <a:chOff x="3796474" y="1910393"/>
              <a:chExt cx="1644682" cy="1644654"/>
            </a:xfrm>
            <a:solidFill>
              <a:srgbClr val="FEF8C3"/>
            </a:solidFill>
          </p:grpSpPr>
          <p:sp>
            <p:nvSpPr>
              <p:cNvPr id="161" name="Forme libre 31">
                <a:extLst>
                  <a:ext uri="{FF2B5EF4-FFF2-40B4-BE49-F238E27FC236}">
                    <a16:creationId xmlns:a16="http://schemas.microsoft.com/office/drawing/2014/main" id="{B815039D-9442-3A2A-39D0-AC69CBA4AC2C}"/>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62" name="Forme libre 32">
                <a:extLst>
                  <a:ext uri="{FF2B5EF4-FFF2-40B4-BE49-F238E27FC236}">
                    <a16:creationId xmlns:a16="http://schemas.microsoft.com/office/drawing/2014/main" id="{D9F64D62-02B6-A5BB-9D27-E7829321952F}"/>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55" name="Graphique 3">
              <a:extLst>
                <a:ext uri="{FF2B5EF4-FFF2-40B4-BE49-F238E27FC236}">
                  <a16:creationId xmlns:a16="http://schemas.microsoft.com/office/drawing/2014/main" id="{6EFD7570-2766-70EE-6C0D-C1BC223E218F}"/>
                </a:ext>
              </a:extLst>
            </p:cNvPr>
            <p:cNvGrpSpPr/>
            <p:nvPr/>
          </p:nvGrpSpPr>
          <p:grpSpPr>
            <a:xfrm>
              <a:off x="5341810" y="1910393"/>
              <a:ext cx="1084623" cy="2690699"/>
              <a:chOff x="5341810" y="1910393"/>
              <a:chExt cx="1084623" cy="2690699"/>
            </a:xfrm>
            <a:solidFill>
              <a:srgbClr val="FEF49C"/>
            </a:solidFill>
          </p:grpSpPr>
          <p:sp>
            <p:nvSpPr>
              <p:cNvPr id="159" name="Forme libre 29">
                <a:extLst>
                  <a:ext uri="{FF2B5EF4-FFF2-40B4-BE49-F238E27FC236}">
                    <a16:creationId xmlns:a16="http://schemas.microsoft.com/office/drawing/2014/main" id="{B91CC269-4886-A2EC-1016-8C48C4B2B4F8}"/>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60" name="Forme libre 30">
                <a:extLst>
                  <a:ext uri="{FF2B5EF4-FFF2-40B4-BE49-F238E27FC236}">
                    <a16:creationId xmlns:a16="http://schemas.microsoft.com/office/drawing/2014/main" id="{90C1BE45-87C8-81D7-DDED-AC4611923714}"/>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56" name="Forme libre 26">
              <a:extLst>
                <a:ext uri="{FF2B5EF4-FFF2-40B4-BE49-F238E27FC236}">
                  <a16:creationId xmlns:a16="http://schemas.microsoft.com/office/drawing/2014/main" id="{29ED1F2E-B363-3388-5A0C-A7F754DFE046}"/>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57" name="Forme libre 27">
              <a:extLst>
                <a:ext uri="{FF2B5EF4-FFF2-40B4-BE49-F238E27FC236}">
                  <a16:creationId xmlns:a16="http://schemas.microsoft.com/office/drawing/2014/main" id="{9ED12EA3-411F-87A2-7C58-4E3A5FBC9B57}"/>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58" name="Forme libre 28">
              <a:extLst>
                <a:ext uri="{FF2B5EF4-FFF2-40B4-BE49-F238E27FC236}">
                  <a16:creationId xmlns:a16="http://schemas.microsoft.com/office/drawing/2014/main" id="{5A6B3CD6-0A0F-3E42-4AC2-9F7E40FEE3BE}"/>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165" name="Groupe 164">
            <a:extLst>
              <a:ext uri="{FF2B5EF4-FFF2-40B4-BE49-F238E27FC236}">
                <a16:creationId xmlns:a16="http://schemas.microsoft.com/office/drawing/2014/main" id="{D517AFD6-F990-24D3-3FAB-1E1A759FFBFA}"/>
              </a:ext>
            </a:extLst>
          </p:cNvPr>
          <p:cNvGrpSpPr/>
          <p:nvPr/>
        </p:nvGrpSpPr>
        <p:grpSpPr>
          <a:xfrm>
            <a:off x="4892206" y="7253286"/>
            <a:ext cx="2310835" cy="337445"/>
            <a:chOff x="5076596" y="6652171"/>
            <a:chExt cx="2319595" cy="449838"/>
          </a:xfrm>
          <a:solidFill>
            <a:srgbClr val="272472"/>
          </a:solidFill>
        </p:grpSpPr>
        <p:sp>
          <p:nvSpPr>
            <p:cNvPr id="166" name="Rectangle 165">
              <a:extLst>
                <a:ext uri="{FF2B5EF4-FFF2-40B4-BE49-F238E27FC236}">
                  <a16:creationId xmlns:a16="http://schemas.microsoft.com/office/drawing/2014/main" id="{679A41FC-7DFB-7190-F1DB-8E7CA1476253}"/>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67" name="ZoneTexte 166">
              <a:extLst>
                <a:ext uri="{FF2B5EF4-FFF2-40B4-BE49-F238E27FC236}">
                  <a16:creationId xmlns:a16="http://schemas.microsoft.com/office/drawing/2014/main" id="{CF03D88A-D902-8329-1C62-9BD498D24E98}"/>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38" name="Groupe 37">
            <a:extLst>
              <a:ext uri="{FF2B5EF4-FFF2-40B4-BE49-F238E27FC236}">
                <a16:creationId xmlns:a16="http://schemas.microsoft.com/office/drawing/2014/main" id="{AA928047-AF97-8349-E2C6-5EB28412C8D5}"/>
              </a:ext>
            </a:extLst>
          </p:cNvPr>
          <p:cNvGrpSpPr/>
          <p:nvPr/>
        </p:nvGrpSpPr>
        <p:grpSpPr>
          <a:xfrm>
            <a:off x="7002004" y="7204745"/>
            <a:ext cx="434529" cy="434529"/>
            <a:chOff x="2907506" y="1341437"/>
            <a:chExt cx="4876800" cy="4876800"/>
          </a:xfrm>
        </p:grpSpPr>
        <p:sp>
          <p:nvSpPr>
            <p:cNvPr id="39" name="Forme libre 2">
              <a:extLst>
                <a:ext uri="{FF2B5EF4-FFF2-40B4-BE49-F238E27FC236}">
                  <a16:creationId xmlns:a16="http://schemas.microsoft.com/office/drawing/2014/main" id="{54BDE419-B747-35B9-F8AF-DE7EFF752A09}"/>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40" name="Graphique 3">
              <a:extLst>
                <a:ext uri="{FF2B5EF4-FFF2-40B4-BE49-F238E27FC236}">
                  <a16:creationId xmlns:a16="http://schemas.microsoft.com/office/drawing/2014/main" id="{FA7AF1DB-14BD-5AB2-3A9D-185B0C6390EE}"/>
                </a:ext>
              </a:extLst>
            </p:cNvPr>
            <p:cNvGrpSpPr/>
            <p:nvPr/>
          </p:nvGrpSpPr>
          <p:grpSpPr>
            <a:xfrm>
              <a:off x="3796474" y="1910393"/>
              <a:ext cx="3987831" cy="4291393"/>
              <a:chOff x="3796474" y="1910393"/>
              <a:chExt cx="3987831" cy="4291393"/>
            </a:xfrm>
            <a:solidFill>
              <a:srgbClr val="004370"/>
            </a:solidFill>
          </p:grpSpPr>
          <p:sp>
            <p:nvSpPr>
              <p:cNvPr id="57" name="Forme libre 33">
                <a:extLst>
                  <a:ext uri="{FF2B5EF4-FFF2-40B4-BE49-F238E27FC236}">
                    <a16:creationId xmlns:a16="http://schemas.microsoft.com/office/drawing/2014/main" id="{36DE31FD-BA8D-1405-A2BC-F1183066FFFD}"/>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58" name="Forme libre 34">
                <a:extLst>
                  <a:ext uri="{FF2B5EF4-FFF2-40B4-BE49-F238E27FC236}">
                    <a16:creationId xmlns:a16="http://schemas.microsoft.com/office/drawing/2014/main" id="{3B2151B4-0EF8-6DFE-5149-743CD1065B10}"/>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41" name="Forme libre 4">
              <a:extLst>
                <a:ext uri="{FF2B5EF4-FFF2-40B4-BE49-F238E27FC236}">
                  <a16:creationId xmlns:a16="http://schemas.microsoft.com/office/drawing/2014/main" id="{84B69ACE-EE86-0B74-CE72-C07E5CF65310}"/>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42" name="Forme libre 10">
              <a:extLst>
                <a:ext uri="{FF2B5EF4-FFF2-40B4-BE49-F238E27FC236}">
                  <a16:creationId xmlns:a16="http://schemas.microsoft.com/office/drawing/2014/main" id="{4280E8CA-2AAB-6B54-B50F-C1434123573E}"/>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43" name="Forme libre 12">
              <a:extLst>
                <a:ext uri="{FF2B5EF4-FFF2-40B4-BE49-F238E27FC236}">
                  <a16:creationId xmlns:a16="http://schemas.microsoft.com/office/drawing/2014/main" id="{1B5EAD96-59DB-10FC-E3D6-BE29BDF4A3B2}"/>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44" name="Forme libre 13">
              <a:extLst>
                <a:ext uri="{FF2B5EF4-FFF2-40B4-BE49-F238E27FC236}">
                  <a16:creationId xmlns:a16="http://schemas.microsoft.com/office/drawing/2014/main" id="{F2DBB157-FEA6-7A14-74D3-B2CA58B06BFE}"/>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45" name="Forme libre 14">
              <a:extLst>
                <a:ext uri="{FF2B5EF4-FFF2-40B4-BE49-F238E27FC236}">
                  <a16:creationId xmlns:a16="http://schemas.microsoft.com/office/drawing/2014/main" id="{95A8D326-43E1-F7C9-504C-7EC407E7CF2E}"/>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46" name="Forme libre 22">
              <a:extLst>
                <a:ext uri="{FF2B5EF4-FFF2-40B4-BE49-F238E27FC236}">
                  <a16:creationId xmlns:a16="http://schemas.microsoft.com/office/drawing/2014/main" id="{CC0CDAA7-1FA7-78B4-85E7-294D76A65D5C}"/>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47" name="Forme libre 23">
              <a:extLst>
                <a:ext uri="{FF2B5EF4-FFF2-40B4-BE49-F238E27FC236}">
                  <a16:creationId xmlns:a16="http://schemas.microsoft.com/office/drawing/2014/main" id="{FB1CC87F-87A9-18BC-6F2B-5CB27B33E971}"/>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48" name="Graphique 3">
              <a:extLst>
                <a:ext uri="{FF2B5EF4-FFF2-40B4-BE49-F238E27FC236}">
                  <a16:creationId xmlns:a16="http://schemas.microsoft.com/office/drawing/2014/main" id="{B199BF82-D04E-9C68-0360-FF6512A77EE7}"/>
                </a:ext>
              </a:extLst>
            </p:cNvPr>
            <p:cNvGrpSpPr/>
            <p:nvPr/>
          </p:nvGrpSpPr>
          <p:grpSpPr>
            <a:xfrm>
              <a:off x="3796474" y="1910393"/>
              <a:ext cx="1644682" cy="1644654"/>
              <a:chOff x="3796474" y="1910393"/>
              <a:chExt cx="1644682" cy="1644654"/>
            </a:xfrm>
            <a:solidFill>
              <a:srgbClr val="FEF8C3"/>
            </a:solidFill>
          </p:grpSpPr>
          <p:sp>
            <p:nvSpPr>
              <p:cNvPr id="55" name="Forme libre 31">
                <a:extLst>
                  <a:ext uri="{FF2B5EF4-FFF2-40B4-BE49-F238E27FC236}">
                    <a16:creationId xmlns:a16="http://schemas.microsoft.com/office/drawing/2014/main" id="{A89FFF21-B29B-E3C0-772A-BDC8B72E37B1}"/>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56" name="Forme libre 32">
                <a:extLst>
                  <a:ext uri="{FF2B5EF4-FFF2-40B4-BE49-F238E27FC236}">
                    <a16:creationId xmlns:a16="http://schemas.microsoft.com/office/drawing/2014/main" id="{3F2E31F4-9178-7BE7-786A-ED34D648D514}"/>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49" name="Graphique 3">
              <a:extLst>
                <a:ext uri="{FF2B5EF4-FFF2-40B4-BE49-F238E27FC236}">
                  <a16:creationId xmlns:a16="http://schemas.microsoft.com/office/drawing/2014/main" id="{DC76F89B-63E5-AF9A-7212-7F1CF94CC6EA}"/>
                </a:ext>
              </a:extLst>
            </p:cNvPr>
            <p:cNvGrpSpPr/>
            <p:nvPr/>
          </p:nvGrpSpPr>
          <p:grpSpPr>
            <a:xfrm>
              <a:off x="5341810" y="1910393"/>
              <a:ext cx="1084623" cy="2690699"/>
              <a:chOff x="5341810" y="1910393"/>
              <a:chExt cx="1084623" cy="2690699"/>
            </a:xfrm>
            <a:solidFill>
              <a:srgbClr val="FEF49C"/>
            </a:solidFill>
          </p:grpSpPr>
          <p:sp>
            <p:nvSpPr>
              <p:cNvPr id="53" name="Forme libre 29">
                <a:extLst>
                  <a:ext uri="{FF2B5EF4-FFF2-40B4-BE49-F238E27FC236}">
                    <a16:creationId xmlns:a16="http://schemas.microsoft.com/office/drawing/2014/main" id="{F6B6CCB1-D5A5-8CB1-794D-CB6BFFA1A47C}"/>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54" name="Forme libre 30">
                <a:extLst>
                  <a:ext uri="{FF2B5EF4-FFF2-40B4-BE49-F238E27FC236}">
                    <a16:creationId xmlns:a16="http://schemas.microsoft.com/office/drawing/2014/main" id="{5196147C-89C4-464D-6805-020C221D4CFF}"/>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50" name="Forme libre 26">
              <a:extLst>
                <a:ext uri="{FF2B5EF4-FFF2-40B4-BE49-F238E27FC236}">
                  <a16:creationId xmlns:a16="http://schemas.microsoft.com/office/drawing/2014/main" id="{F8E5A34C-B4CC-2A6D-9132-67E6E495B01D}"/>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51" name="Forme libre 27">
              <a:extLst>
                <a:ext uri="{FF2B5EF4-FFF2-40B4-BE49-F238E27FC236}">
                  <a16:creationId xmlns:a16="http://schemas.microsoft.com/office/drawing/2014/main" id="{61C5B8E1-8060-9193-A0CD-1B9BBF4B6465}"/>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52" name="Forme libre 28">
              <a:extLst>
                <a:ext uri="{FF2B5EF4-FFF2-40B4-BE49-F238E27FC236}">
                  <a16:creationId xmlns:a16="http://schemas.microsoft.com/office/drawing/2014/main" id="{08D4DE87-CB9A-259A-AA4B-E65B3ADC2167}"/>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5" name="Rectangle : carré corné 4">
            <a:extLst>
              <a:ext uri="{FF2B5EF4-FFF2-40B4-BE49-F238E27FC236}">
                <a16:creationId xmlns:a16="http://schemas.microsoft.com/office/drawing/2014/main" id="{C7FDD5A9-713A-CE8E-FC0E-F81D4F67343B}"/>
              </a:ext>
            </a:extLst>
          </p:cNvPr>
          <p:cNvSpPr/>
          <p:nvPr/>
        </p:nvSpPr>
        <p:spPr>
          <a:xfrm>
            <a:off x="5266660" y="5786559"/>
            <a:ext cx="2166422" cy="1330471"/>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600"/>
              </a:spcAft>
            </a:pPr>
            <a:r>
              <a:rPr lang="fr-FR" sz="1000" b="1" dirty="0">
                <a:solidFill>
                  <a:schemeClr val="bg1"/>
                </a:solidFill>
                <a:latin typeface="+mj-lt"/>
                <a:cs typeface="Arial" panose="020B0604020202020204" pitchFamily="34" charset="0"/>
              </a:rPr>
              <a:t>Les moyens de compensation</a:t>
            </a:r>
          </a:p>
          <a:p>
            <a:pPr marL="171450" indent="-171450" algn="just">
              <a:buFont typeface="Arial" panose="020B0604020202020204" pitchFamily="34" charset="0"/>
              <a:buChar char="•"/>
            </a:pPr>
            <a:r>
              <a:rPr lang="fr-FR" sz="1000" dirty="0">
                <a:solidFill>
                  <a:schemeClr val="bg1"/>
                </a:solidFill>
                <a:latin typeface="+mj-lt"/>
              </a:rPr>
              <a:t>Le référent handicap en entreprise, le cas échéant</a:t>
            </a:r>
          </a:p>
          <a:p>
            <a:pPr marL="171450" indent="-171450" algn="just">
              <a:buFont typeface="Arial" panose="020B0604020202020204" pitchFamily="34" charset="0"/>
              <a:buChar char="•"/>
            </a:pPr>
            <a:r>
              <a:rPr lang="fr-FR" sz="1000" dirty="0">
                <a:solidFill>
                  <a:schemeClr val="bg1"/>
                </a:solidFill>
                <a:latin typeface="+mj-lt"/>
                <a:hlinkClick r:id="rId19" action="ppaction://hlinksldjump">
                  <a:extLst>
                    <a:ext uri="{A12FA001-AC4F-418D-AE19-62706E023703}">
                      <ahyp:hlinkClr xmlns:ahyp="http://schemas.microsoft.com/office/drawing/2018/hyperlinkcolor" val="tx"/>
                    </a:ext>
                  </a:extLst>
                </a:hlinkClick>
              </a:rPr>
              <a:t>Aides de l’Agefiph (pour le bénéficiaire ou l’employeur)</a:t>
            </a:r>
            <a:endParaRPr lang="fr-FR" sz="1000" dirty="0">
              <a:solidFill>
                <a:schemeClr val="bg1"/>
              </a:solidFill>
              <a:latin typeface="+mj-lt"/>
            </a:endParaRPr>
          </a:p>
          <a:p>
            <a:pPr marL="171450" indent="-171450" algn="just">
              <a:buFont typeface="Arial" panose="020B0604020202020204" pitchFamily="34" charset="0"/>
              <a:buChar char="•"/>
            </a:pPr>
            <a:r>
              <a:rPr lang="fr-FR" sz="1000" dirty="0">
                <a:solidFill>
                  <a:schemeClr val="bg1"/>
                </a:solidFill>
                <a:latin typeface="+mj-lt"/>
                <a:hlinkClick r:id="rId20" action="ppaction://hlinksldjump">
                  <a:extLst>
                    <a:ext uri="{A12FA001-AC4F-418D-AE19-62706E023703}">
                      <ahyp:hlinkClr xmlns:ahyp="http://schemas.microsoft.com/office/drawing/2018/hyperlinkcolor" val="tx"/>
                    </a:ext>
                  </a:extLst>
                </a:hlinkClick>
              </a:rPr>
              <a:t>Aides du FIPHFP</a:t>
            </a:r>
            <a:endParaRPr lang="fr-FR" sz="1000" dirty="0">
              <a:solidFill>
                <a:schemeClr val="bg1"/>
              </a:solidFill>
              <a:latin typeface="+mj-lt"/>
            </a:endParaRP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hlinkClick r:id="rId21" action="ppaction://hlinksldjump">
                  <a:extLst>
                    <a:ext uri="{A12FA001-AC4F-418D-AE19-62706E023703}">
                      <ahyp:hlinkClr xmlns:ahyp="http://schemas.microsoft.com/office/drawing/2018/hyperlinkcolor" val="tx"/>
                    </a:ext>
                  </a:extLst>
                </a:hlinkClick>
              </a:rPr>
              <a:t>Appui spécifique </a:t>
            </a:r>
            <a:r>
              <a:rPr lang="fr-FR" sz="1000" dirty="0">
                <a:solidFill>
                  <a:schemeClr val="bg1"/>
                </a:solidFill>
                <a:latin typeface="+mj-lt"/>
                <a:cs typeface="Arial" panose="020B0604020202020204" pitchFamily="34" charset="0"/>
              </a:rPr>
              <a:t>/ </a:t>
            </a:r>
            <a:r>
              <a:rPr lang="fr-FR" sz="1000" dirty="0">
                <a:solidFill>
                  <a:schemeClr val="bg1"/>
                </a:solidFill>
                <a:latin typeface="+mj-lt"/>
                <a:cs typeface="Arial" panose="020B0604020202020204" pitchFamily="34" charset="0"/>
                <a:hlinkClick r:id="rId22" action="ppaction://hlinksldjump">
                  <a:extLst>
                    <a:ext uri="{A12FA001-AC4F-418D-AE19-62706E023703}">
                      <ahyp:hlinkClr xmlns:ahyp="http://schemas.microsoft.com/office/drawing/2018/hyperlinkcolor" val="tx"/>
                    </a:ext>
                  </a:extLst>
                </a:hlinkClick>
              </a:rPr>
              <a:t>PECF</a:t>
            </a:r>
            <a:endParaRPr lang="fr-FR" sz="1000" dirty="0">
              <a:solidFill>
                <a:schemeClr val="bg1"/>
              </a:solidFill>
              <a:latin typeface="+mj-lt"/>
              <a:cs typeface="Arial" panose="020B0604020202020204" pitchFamily="34" charset="0"/>
            </a:endParaRP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hlinkClick r:id="rId23" action="ppaction://hlinksldjump">
                  <a:extLst>
                    <a:ext uri="{A12FA001-AC4F-418D-AE19-62706E023703}">
                      <ahyp:hlinkClr xmlns:ahyp="http://schemas.microsoft.com/office/drawing/2018/hyperlinkcolor" val="tx"/>
                    </a:ext>
                  </a:extLst>
                </a:hlinkClick>
              </a:rPr>
              <a:t>DEA</a:t>
            </a:r>
            <a:r>
              <a:rPr lang="fr-FR" sz="1000" dirty="0">
                <a:solidFill>
                  <a:schemeClr val="bg1"/>
                </a:solidFill>
                <a:latin typeface="+mj-lt"/>
                <a:cs typeface="Arial" panose="020B0604020202020204" pitchFamily="34" charset="0"/>
              </a:rPr>
              <a:t> / </a:t>
            </a:r>
            <a:r>
              <a:rPr lang="fr-FR" sz="1000" dirty="0">
                <a:solidFill>
                  <a:schemeClr val="bg1"/>
                </a:solidFill>
                <a:latin typeface="+mj-lt"/>
                <a:cs typeface="Arial" panose="020B0604020202020204" pitchFamily="34" charset="0"/>
                <a:hlinkClick r:id="rId24" action="ppaction://hlinksldjump">
                  <a:extLst>
                    <a:ext uri="{A12FA001-AC4F-418D-AE19-62706E023703}">
                      <ahyp:hlinkClr xmlns:ahyp="http://schemas.microsoft.com/office/drawing/2018/hyperlinkcolor" val="tx"/>
                    </a:ext>
                  </a:extLst>
                </a:hlinkClick>
              </a:rPr>
              <a:t>DFA</a:t>
            </a:r>
            <a:endParaRPr lang="fr-FR" sz="1000" dirty="0">
              <a:solidFill>
                <a:schemeClr val="bg1"/>
              </a:solidFill>
              <a:latin typeface="+mj-lt"/>
              <a:cs typeface="Arial" panose="020B0604020202020204" pitchFamily="34" charset="0"/>
            </a:endParaRPr>
          </a:p>
          <a:p>
            <a:pPr indent="-177800" algn="just">
              <a:buFont typeface="Arial" panose="020B0604020202020204" pitchFamily="34" charset="0"/>
              <a:buChar char="•"/>
            </a:pPr>
            <a:endParaRPr lang="fr-FR" sz="1000" dirty="0">
              <a:solidFill>
                <a:schemeClr val="bg1"/>
              </a:solidFill>
              <a:latin typeface="+mj-lt"/>
              <a:cs typeface="Arial" panose="020B0604020202020204" pitchFamily="34" charset="0"/>
            </a:endParaRPr>
          </a:p>
        </p:txBody>
      </p:sp>
      <p:sp>
        <p:nvSpPr>
          <p:cNvPr id="9" name="Rectangle : coins arrondis 8">
            <a:extLst>
              <a:ext uri="{FF2B5EF4-FFF2-40B4-BE49-F238E27FC236}">
                <a16:creationId xmlns:a16="http://schemas.microsoft.com/office/drawing/2014/main" id="{68B2CB81-6C14-8066-F66F-BCEEC3A97C3B}"/>
              </a:ext>
            </a:extLst>
          </p:cNvPr>
          <p:cNvSpPr/>
          <p:nvPr/>
        </p:nvSpPr>
        <p:spPr>
          <a:xfrm>
            <a:off x="227198" y="10045948"/>
            <a:ext cx="4388922" cy="469431"/>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5 </a:t>
            </a:r>
            <a:r>
              <a:rPr lang="fr-FR" sz="899" dirty="0">
                <a:solidFill>
                  <a:srgbClr val="00939D"/>
                </a:solidFill>
                <a:latin typeface="Arial" panose="020B0604020202020204" pitchFamily="34" charset="0"/>
                <a:cs typeface="Arial" panose="020B0604020202020204" pitchFamily="34" charset="0"/>
              </a:rPr>
              <a:t>: Immersion dans la structure, suivi par le tuteur et pistes d’actions pour la suite à définir en fonction du besoin du bénéficiaire</a:t>
            </a:r>
            <a:endParaRPr lang="fr-FR" sz="899" i="1" dirty="0">
              <a:solidFill>
                <a:srgbClr val="00939D"/>
              </a:solidFill>
              <a:latin typeface="Arial" panose="020B0604020202020204" pitchFamily="34" charset="0"/>
              <a:cs typeface="Arial" panose="020B0604020202020204" pitchFamily="34" charset="0"/>
            </a:endParaRPr>
          </a:p>
        </p:txBody>
      </p:sp>
      <p:pic>
        <p:nvPicPr>
          <p:cNvPr id="17" name="Graphique 16" descr="Ligne fléchée : incurvée dans le sens des aiguilles d’une montre avec un remplissage uni">
            <a:extLst>
              <a:ext uri="{FF2B5EF4-FFF2-40B4-BE49-F238E27FC236}">
                <a16:creationId xmlns:a16="http://schemas.microsoft.com/office/drawing/2014/main" id="{BE123211-22DA-EB2C-5D4E-80DB438DF564}"/>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rot="10800000">
            <a:off x="69907" y="9835697"/>
            <a:ext cx="367005" cy="367005"/>
          </a:xfrm>
          <a:prstGeom prst="rect">
            <a:avLst/>
          </a:prstGeom>
        </p:spPr>
      </p:pic>
      <p:sp>
        <p:nvSpPr>
          <p:cNvPr id="4" name="ZoneTexte 3">
            <a:hlinkClick r:id="rId25" action="ppaction://hlinksldjump"/>
            <a:extLst>
              <a:ext uri="{FF2B5EF4-FFF2-40B4-BE49-F238E27FC236}">
                <a16:creationId xmlns:a16="http://schemas.microsoft.com/office/drawing/2014/main" id="{C847117E-1DCB-DDB1-725C-0216C33EC1D5}"/>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5" action="ppaction://hlinksldjump"/>
              </a:rPr>
              <a:t>ff</a:t>
            </a:r>
            <a:endParaRPr lang="fr-FR" sz="200" dirty="0">
              <a:solidFill>
                <a:schemeClr val="bg1"/>
              </a:solidFill>
            </a:endParaRPr>
          </a:p>
        </p:txBody>
      </p:sp>
    </p:spTree>
    <p:extLst>
      <p:ext uri="{BB962C8B-B14F-4D97-AF65-F5344CB8AC3E}">
        <p14:creationId xmlns:p14="http://schemas.microsoft.com/office/powerpoint/2010/main" val="92447005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6">
            <a:extLst>
              <a:ext uri="{FF2B5EF4-FFF2-40B4-BE49-F238E27FC236}">
                <a16:creationId xmlns:a16="http://schemas.microsoft.com/office/drawing/2014/main" id="{F2BDC220-7DF0-30F0-1477-824159D9F7D7}"/>
              </a:ext>
            </a:extLst>
          </p:cNvPr>
          <p:cNvSpPr/>
          <p:nvPr/>
        </p:nvSpPr>
        <p:spPr>
          <a:xfrm>
            <a:off x="-13834" y="3524251"/>
            <a:ext cx="7569118" cy="7208476"/>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C2087C5F-F9CE-70B9-E039-C1A7E41B134A}"/>
              </a:ext>
            </a:extLst>
          </p:cNvPr>
          <p:cNvSpPr/>
          <p:nvPr/>
        </p:nvSpPr>
        <p:spPr>
          <a:xfrm>
            <a:off x="-1018" y="-14251"/>
            <a:ext cx="7550894" cy="755439"/>
          </a:xfrm>
          <a:prstGeom prst="rect">
            <a:avLst/>
          </a:prstGeom>
          <a:solidFill>
            <a:srgbClr val="00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215840" rtlCol="0" anchor="ctr"/>
          <a:lstStyle/>
          <a:p>
            <a:pPr algn="ctr"/>
            <a:r>
              <a:rPr lang="fr-FR" sz="1799" b="1" dirty="0">
                <a:solidFill>
                  <a:schemeClr val="bg1"/>
                </a:solidFill>
                <a:latin typeface="Arial" panose="020B0604020202020204" pitchFamily="34" charset="0"/>
                <a:ea typeface="Dotum" panose="020B0503020000020004" pitchFamily="34" charset="-127"/>
                <a:cs typeface="Arial" panose="020B0604020202020204" pitchFamily="34" charset="0"/>
              </a:rPr>
              <a:t>Sésame vers l’emploi pour le sport et l’animation dans les métiers de l’encadrement </a:t>
            </a:r>
            <a:r>
              <a:rPr lang="fr-FR" sz="2398" b="1" dirty="0">
                <a:solidFill>
                  <a:schemeClr val="bg1"/>
                </a:solidFill>
                <a:latin typeface="Arial" panose="020B0604020202020204" pitchFamily="34" charset="0"/>
                <a:ea typeface="Dotum" panose="020B0503020000020004" pitchFamily="34" charset="-127"/>
                <a:cs typeface="Arial" panose="020B0604020202020204" pitchFamily="34" charset="0"/>
              </a:rPr>
              <a:t>(SESAME)</a:t>
            </a:r>
          </a:p>
        </p:txBody>
      </p:sp>
      <p:grpSp>
        <p:nvGrpSpPr>
          <p:cNvPr id="18" name="Groupe 17">
            <a:extLst>
              <a:ext uri="{FF2B5EF4-FFF2-40B4-BE49-F238E27FC236}">
                <a16:creationId xmlns:a16="http://schemas.microsoft.com/office/drawing/2014/main" id="{1976C148-4406-B7F4-CD48-F876C82B1384}"/>
              </a:ext>
            </a:extLst>
          </p:cNvPr>
          <p:cNvGrpSpPr/>
          <p:nvPr/>
        </p:nvGrpSpPr>
        <p:grpSpPr>
          <a:xfrm>
            <a:off x="4643298" y="1362155"/>
            <a:ext cx="2733936" cy="453380"/>
            <a:chOff x="4360334" y="1297052"/>
            <a:chExt cx="3104982" cy="453717"/>
          </a:xfrm>
        </p:grpSpPr>
        <p:sp>
          <p:nvSpPr>
            <p:cNvPr id="105" name="Rectangle : coins arrondis 104">
              <a:extLst>
                <a:ext uri="{FF2B5EF4-FFF2-40B4-BE49-F238E27FC236}">
                  <a16:creationId xmlns:a16="http://schemas.microsoft.com/office/drawing/2014/main" id="{65203DBF-6E64-EFA7-6C08-465A2E7D74A4}"/>
                </a:ext>
              </a:extLst>
            </p:cNvPr>
            <p:cNvSpPr/>
            <p:nvPr/>
          </p:nvSpPr>
          <p:spPr>
            <a:xfrm>
              <a:off x="4360334" y="1297052"/>
              <a:ext cx="3104982" cy="453717"/>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528C3230-20D2-BEBF-72EA-827C4F6666AC}"/>
                </a:ext>
              </a:extLst>
            </p:cNvPr>
            <p:cNvSpPr txBox="1"/>
            <p:nvPr/>
          </p:nvSpPr>
          <p:spPr>
            <a:xfrm>
              <a:off x="4613278" y="1434874"/>
              <a:ext cx="2692616" cy="252249"/>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CF57D08A-7243-C1BC-6A11-203C8780D50F}"/>
              </a:ext>
            </a:extLst>
          </p:cNvPr>
          <p:cNvSpPr/>
          <p:nvPr/>
        </p:nvSpPr>
        <p:spPr>
          <a:xfrm>
            <a:off x="4897816" y="3595872"/>
            <a:ext cx="2372278" cy="1366408"/>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 </a:t>
            </a:r>
          </a:p>
          <a:p>
            <a:pPr algn="just"/>
            <a:r>
              <a:rPr lang="fr-FR" sz="1000" dirty="0">
                <a:solidFill>
                  <a:schemeClr val="tx1"/>
                </a:solidFill>
                <a:latin typeface="Arial" panose="020B0604020202020204" pitchFamily="34" charset="0"/>
                <a:cs typeface="Arial" panose="020B0604020202020204" pitchFamily="34" charset="0"/>
              </a:rPr>
              <a:t>En Hauts-de-France, 3 axes spécifiques complémentaires sont développés, dont l’accompagnement individualisé et renforcé pour les personnes engagées sur un diplôme d’Etat (CPJEPS, BPJEPS)</a:t>
            </a:r>
          </a:p>
        </p:txBody>
      </p:sp>
      <p:sp>
        <p:nvSpPr>
          <p:cNvPr id="8" name="Rectangle : coins arrondis 7">
            <a:extLst>
              <a:ext uri="{FF2B5EF4-FFF2-40B4-BE49-F238E27FC236}">
                <a16:creationId xmlns:a16="http://schemas.microsoft.com/office/drawing/2014/main" id="{17D941EE-0BD1-0F97-F45B-79FD4E393673}"/>
              </a:ext>
            </a:extLst>
          </p:cNvPr>
          <p:cNvSpPr/>
          <p:nvPr/>
        </p:nvSpPr>
        <p:spPr>
          <a:xfrm>
            <a:off x="106374" y="3664923"/>
            <a:ext cx="4671234" cy="322455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tlCol="0" anchor="t"/>
          <a:lstStyle/>
          <a:p>
            <a:pPr algn="ctr">
              <a:spcBef>
                <a:spcPts val="300"/>
              </a:spcBef>
            </a:pPr>
            <a:r>
              <a:rPr lang="fr-FR" sz="1000" b="1" dirty="0">
                <a:solidFill>
                  <a:srgbClr val="00939D"/>
                </a:solidFill>
                <a:latin typeface="Arial" panose="020B0604020202020204" pitchFamily="34" charset="0"/>
                <a:cs typeface="Arial" panose="020B0604020202020204" pitchFamily="34" charset="0"/>
              </a:rPr>
              <a:t>Les spécificités du dispositif</a:t>
            </a:r>
          </a:p>
          <a:p>
            <a:pPr algn="just">
              <a:spcBef>
                <a:spcPts val="300"/>
              </a:spcBef>
            </a:pPr>
            <a:r>
              <a:rPr lang="fr-FR" sz="1000" b="1" dirty="0">
                <a:solidFill>
                  <a:srgbClr val="00939D"/>
                </a:solidFill>
                <a:latin typeface="Arial" panose="020B0604020202020204" pitchFamily="34" charset="0"/>
                <a:cs typeface="Arial" panose="020B0604020202020204" pitchFamily="34" charset="0"/>
              </a:rPr>
              <a:t>La spécificité ? </a:t>
            </a:r>
          </a:p>
          <a:p>
            <a:pPr marL="171330" indent="-171330" algn="just">
              <a:spcBef>
                <a:spcPts val="300"/>
              </a:spcBef>
              <a:buFont typeface="Wingdings" panose="05000000000000000000" pitchFamily="2" charset="2"/>
              <a:buChar char="q"/>
            </a:pPr>
            <a:r>
              <a:rPr lang="fr-FR" sz="1000" dirty="0">
                <a:solidFill>
                  <a:srgbClr val="00939D"/>
                </a:solidFill>
                <a:latin typeface="Arial" panose="020B0604020202020204" pitchFamily="34" charset="0"/>
                <a:cs typeface="Arial" panose="020B0604020202020204" pitchFamily="34" charset="0"/>
              </a:rPr>
              <a:t>Un diagnostic </a:t>
            </a:r>
            <a:r>
              <a:rPr lang="fr-FR" sz="1000" b="1" dirty="0">
                <a:solidFill>
                  <a:srgbClr val="00939D"/>
                </a:solidFill>
                <a:latin typeface="Arial" panose="020B0604020202020204" pitchFamily="34" charset="0"/>
                <a:cs typeface="Arial" panose="020B0604020202020204" pitchFamily="34" charset="0"/>
              </a:rPr>
              <a:t>personnalisé</a:t>
            </a:r>
            <a:r>
              <a:rPr lang="fr-FR" sz="1000" dirty="0">
                <a:solidFill>
                  <a:srgbClr val="00939D"/>
                </a:solidFill>
                <a:latin typeface="Arial" panose="020B0604020202020204" pitchFamily="34" charset="0"/>
                <a:cs typeface="Arial" panose="020B0604020202020204" pitchFamily="34" charset="0"/>
              </a:rPr>
              <a:t> pour préciser le projet et identifier toutes les étapes nécessaires pour le mener à bien (remobilisation, préqualification, remise à niveau, immersions…)</a:t>
            </a:r>
          </a:p>
          <a:p>
            <a:pPr marL="171330" indent="-171330" algn="just">
              <a:spcBef>
                <a:spcPts val="300"/>
              </a:spcBef>
              <a:buFont typeface="Wingdings" panose="05000000000000000000" pitchFamily="2" charset="2"/>
              <a:buChar char="q"/>
            </a:pPr>
            <a:r>
              <a:rPr lang="fr-FR" sz="1000" dirty="0">
                <a:solidFill>
                  <a:srgbClr val="00939D"/>
                </a:solidFill>
                <a:latin typeface="Arial" panose="020B0604020202020204" pitchFamily="34" charset="0"/>
                <a:cs typeface="Arial" panose="020B0604020202020204" pitchFamily="34" charset="0"/>
              </a:rPr>
              <a:t>La réalisation de stages permettant de se </a:t>
            </a:r>
            <a:r>
              <a:rPr lang="fr-FR" sz="1000" b="1" dirty="0">
                <a:solidFill>
                  <a:srgbClr val="00939D"/>
                </a:solidFill>
                <a:latin typeface="Arial" panose="020B0604020202020204" pitchFamily="34" charset="0"/>
                <a:cs typeface="Arial" panose="020B0604020202020204" pitchFamily="34" charset="0"/>
              </a:rPr>
              <a:t>familiariser</a:t>
            </a:r>
            <a:r>
              <a:rPr lang="fr-FR" sz="1000" dirty="0">
                <a:solidFill>
                  <a:srgbClr val="00939D"/>
                </a:solidFill>
                <a:latin typeface="Arial" panose="020B0604020202020204" pitchFamily="34" charset="0"/>
                <a:cs typeface="Arial" panose="020B0604020202020204" pitchFamily="34" charset="0"/>
              </a:rPr>
              <a:t> avec le milieu professionnel et de développer un réseau professionnel ; </a:t>
            </a:r>
          </a:p>
          <a:p>
            <a:pPr marL="171330" indent="-171330" algn="just">
              <a:spcBef>
                <a:spcPts val="300"/>
              </a:spcBef>
              <a:spcAft>
                <a:spcPts val="600"/>
              </a:spcAft>
              <a:buFont typeface="Wingdings" panose="05000000000000000000" pitchFamily="2" charset="2"/>
              <a:buChar char="q"/>
            </a:pPr>
            <a:r>
              <a:rPr lang="fr-FR" sz="1000" dirty="0">
                <a:solidFill>
                  <a:srgbClr val="00939D"/>
                </a:solidFill>
                <a:latin typeface="Arial" panose="020B0604020202020204" pitchFamily="34" charset="0"/>
                <a:cs typeface="Arial" panose="020B0604020202020204" pitchFamily="34" charset="0"/>
              </a:rPr>
              <a:t>Un </a:t>
            </a:r>
            <a:r>
              <a:rPr lang="fr-FR" sz="1000" b="1" dirty="0">
                <a:solidFill>
                  <a:srgbClr val="00939D"/>
                </a:solidFill>
                <a:latin typeface="Arial" panose="020B0604020202020204" pitchFamily="34" charset="0"/>
                <a:cs typeface="Arial" panose="020B0604020202020204" pitchFamily="34" charset="0"/>
              </a:rPr>
              <a:t>accompagnement</a:t>
            </a:r>
            <a:r>
              <a:rPr lang="fr-FR" sz="1000" dirty="0">
                <a:solidFill>
                  <a:srgbClr val="00939D"/>
                </a:solidFill>
                <a:latin typeface="Arial" panose="020B0604020202020204" pitchFamily="34" charset="0"/>
                <a:cs typeface="Arial" panose="020B0604020202020204" pitchFamily="34" charset="0"/>
              </a:rPr>
              <a:t> personnalisé par des conseillers en insertion professionnelle,  et des tuteurs tout au long du parcours.</a:t>
            </a:r>
            <a:endParaRPr lang="fr-FR" sz="1000" i="1" dirty="0">
              <a:solidFill>
                <a:srgbClr val="00939D"/>
              </a:solidFill>
              <a:latin typeface="Arial" panose="020B0604020202020204" pitchFamily="34" charset="0"/>
              <a:cs typeface="Arial" panose="020B0604020202020204" pitchFamily="34" charset="0"/>
            </a:endParaRPr>
          </a:p>
          <a:p>
            <a:pPr algn="just">
              <a:spcBef>
                <a:spcPts val="300"/>
              </a:spcBef>
            </a:pPr>
            <a:r>
              <a:rPr lang="fr-FR" sz="1000" b="1" dirty="0">
                <a:solidFill>
                  <a:srgbClr val="00939D"/>
                </a:solidFill>
                <a:latin typeface="Arial" panose="020B0604020202020204" pitchFamily="34" charset="0"/>
                <a:cs typeface="Arial" panose="020B0604020202020204" pitchFamily="34" charset="0"/>
              </a:rPr>
              <a:t>La valeur ajoutée ? </a:t>
            </a:r>
          </a:p>
          <a:p>
            <a:pPr marL="171330" indent="-171330" algn="just">
              <a:spcBef>
                <a:spcPts val="300"/>
              </a:spcBef>
              <a:buFont typeface="Wingdings" panose="05000000000000000000" pitchFamily="2" charset="2"/>
              <a:buChar char="q"/>
            </a:pPr>
            <a:r>
              <a:rPr lang="fr-FR" sz="1000" dirty="0">
                <a:solidFill>
                  <a:srgbClr val="00939D"/>
                </a:solidFill>
                <a:latin typeface="Arial" panose="020B0604020202020204" pitchFamily="34" charset="0"/>
                <a:cs typeface="Arial" panose="020B0604020202020204" pitchFamily="34" charset="0"/>
              </a:rPr>
              <a:t>Une </a:t>
            </a:r>
            <a:r>
              <a:rPr lang="fr-FR" sz="1000" b="1" dirty="0">
                <a:solidFill>
                  <a:srgbClr val="00939D"/>
                </a:solidFill>
                <a:latin typeface="Arial" panose="020B0604020202020204" pitchFamily="34" charset="0"/>
                <a:cs typeface="Arial" panose="020B0604020202020204" pitchFamily="34" charset="0"/>
              </a:rPr>
              <a:t>diversité</a:t>
            </a:r>
            <a:r>
              <a:rPr lang="fr-FR" sz="1000" dirty="0">
                <a:solidFill>
                  <a:srgbClr val="00939D"/>
                </a:solidFill>
                <a:latin typeface="Arial" panose="020B0604020202020204" pitchFamily="34" charset="0"/>
                <a:cs typeface="Arial" panose="020B0604020202020204" pitchFamily="34" charset="0"/>
              </a:rPr>
              <a:t> de formations proposées : remises à niveau, préqualification (BAFA/BAFD, PSC1) ou une formation qualifiante (CQP, Brevet d’aptitude professionnelle d’assistant animateur technique, Brevet professionnel de la jeunesse, de l’éducation populaire et du sport) ;</a:t>
            </a:r>
          </a:p>
          <a:p>
            <a:pPr marL="171330" indent="-171330" algn="just">
              <a:spcBef>
                <a:spcPts val="300"/>
              </a:spcBef>
              <a:buFont typeface="Wingdings" panose="05000000000000000000" pitchFamily="2" charset="2"/>
              <a:buChar char="q"/>
            </a:pPr>
            <a:r>
              <a:rPr lang="fr-FR" sz="1000" dirty="0">
                <a:solidFill>
                  <a:srgbClr val="00939D"/>
                </a:solidFill>
                <a:latin typeface="Arial" panose="020B0604020202020204" pitchFamily="34" charset="0"/>
                <a:cs typeface="Arial" panose="020B0604020202020204" pitchFamily="34" charset="0"/>
              </a:rPr>
              <a:t>L’accès à des </a:t>
            </a:r>
            <a:r>
              <a:rPr lang="fr-FR" sz="1000" b="1" dirty="0">
                <a:solidFill>
                  <a:srgbClr val="00939D"/>
                </a:solidFill>
                <a:latin typeface="Arial" panose="020B0604020202020204" pitchFamily="34" charset="0"/>
                <a:cs typeface="Arial" panose="020B0604020202020204" pitchFamily="34" charset="0"/>
              </a:rPr>
              <a:t>certifications reconnues </a:t>
            </a:r>
            <a:r>
              <a:rPr lang="fr-FR" sz="1000" dirty="0">
                <a:solidFill>
                  <a:srgbClr val="00939D"/>
                </a:solidFill>
                <a:latin typeface="Arial" panose="020B0604020202020204" pitchFamily="34" charset="0"/>
                <a:cs typeface="Arial" panose="020B0604020202020204" pitchFamily="34" charset="0"/>
              </a:rPr>
              <a:t>par les employeurs du secteur du sport et de l’animation pour faciliter l’insertion professionnelle</a:t>
            </a:r>
          </a:p>
        </p:txBody>
      </p:sp>
      <p:sp>
        <p:nvSpPr>
          <p:cNvPr id="10" name="Rectangle : coins arrondis 9">
            <a:extLst>
              <a:ext uri="{FF2B5EF4-FFF2-40B4-BE49-F238E27FC236}">
                <a16:creationId xmlns:a16="http://schemas.microsoft.com/office/drawing/2014/main" id="{845B0C09-0953-70B5-72EC-C5E4CE8EDB46}"/>
              </a:ext>
            </a:extLst>
          </p:cNvPr>
          <p:cNvSpPr/>
          <p:nvPr/>
        </p:nvSpPr>
        <p:spPr>
          <a:xfrm>
            <a:off x="1443302" y="7149833"/>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00939D"/>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8EA620F1-BBF2-DA2B-8ACF-2F6A7430933E}"/>
              </a:ext>
            </a:extLst>
          </p:cNvPr>
          <p:cNvSpPr/>
          <p:nvPr/>
        </p:nvSpPr>
        <p:spPr>
          <a:xfrm>
            <a:off x="257945" y="7842057"/>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Identification par le référent du jeune (France Travail, Mission Locale, Cap Emploi) de son besoin, souhaitant se diriger vers le secteur de l’animation et du sport.</a:t>
            </a:r>
          </a:p>
        </p:txBody>
      </p:sp>
      <p:sp>
        <p:nvSpPr>
          <p:cNvPr id="12" name="Rectangle : coins arrondis 11">
            <a:extLst>
              <a:ext uri="{FF2B5EF4-FFF2-40B4-BE49-F238E27FC236}">
                <a16:creationId xmlns:a16="http://schemas.microsoft.com/office/drawing/2014/main" id="{C98D85F0-8949-B428-B9E2-99F3B4327815}"/>
              </a:ext>
            </a:extLst>
          </p:cNvPr>
          <p:cNvSpPr/>
          <p:nvPr/>
        </p:nvSpPr>
        <p:spPr>
          <a:xfrm>
            <a:off x="240553" y="8434641"/>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Vérification des critères d’éligibilité par le référent conseiller.</a:t>
            </a:r>
            <a:endParaRPr lang="fr-FR" sz="899" i="1" dirty="0">
              <a:solidFill>
                <a:srgbClr val="00939D"/>
              </a:solidFill>
              <a:latin typeface="Arial" panose="020B0604020202020204" pitchFamily="34" charset="0"/>
              <a:cs typeface="Arial" panose="020B0604020202020204" pitchFamily="34" charset="0"/>
            </a:endParaRPr>
          </a:p>
        </p:txBody>
      </p:sp>
      <p:sp>
        <p:nvSpPr>
          <p:cNvPr id="13" name="Rectangle : coins arrondis 12">
            <a:extLst>
              <a:ext uri="{FF2B5EF4-FFF2-40B4-BE49-F238E27FC236}">
                <a16:creationId xmlns:a16="http://schemas.microsoft.com/office/drawing/2014/main" id="{F5EF817A-F8A4-3A05-1B68-B13DA59B8668}"/>
              </a:ext>
            </a:extLst>
          </p:cNvPr>
          <p:cNvSpPr/>
          <p:nvPr/>
        </p:nvSpPr>
        <p:spPr>
          <a:xfrm>
            <a:off x="240553" y="9052508"/>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Présentation du contenu et des objectifs du parcours au jeune.</a:t>
            </a:r>
          </a:p>
        </p:txBody>
      </p:sp>
      <p:cxnSp>
        <p:nvCxnSpPr>
          <p:cNvPr id="19" name="Connecteur droit 18">
            <a:extLst>
              <a:ext uri="{FF2B5EF4-FFF2-40B4-BE49-F238E27FC236}">
                <a16:creationId xmlns:a16="http://schemas.microsoft.com/office/drawing/2014/main" id="{F42DF211-D435-A164-57A2-08DAE8D1EB23}"/>
              </a:ext>
            </a:extLst>
          </p:cNvPr>
          <p:cNvCxnSpPr>
            <a:cxnSpLocks/>
          </p:cNvCxnSpPr>
          <p:nvPr/>
        </p:nvCxnSpPr>
        <p:spPr>
          <a:xfrm>
            <a:off x="4814132" y="6814367"/>
            <a:ext cx="0" cy="3397039"/>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25" name="Espace réservé du texte 2">
            <a:extLst>
              <a:ext uri="{FF2B5EF4-FFF2-40B4-BE49-F238E27FC236}">
                <a16:creationId xmlns:a16="http://schemas.microsoft.com/office/drawing/2014/main" id="{541F9DBB-8D94-D443-B4EC-056F4A09A37F}"/>
              </a:ext>
            </a:extLst>
          </p:cNvPr>
          <p:cNvSpPr txBox="1">
            <a:spLocks/>
          </p:cNvSpPr>
          <p:nvPr/>
        </p:nvSpPr>
        <p:spPr>
          <a:xfrm>
            <a:off x="4643298" y="1827967"/>
            <a:ext cx="2724865" cy="1455828"/>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330" indent="-171330" algn="just">
              <a:buFont typeface="Arial" panose="020B0604020202020204" pitchFamily="34" charset="0"/>
              <a:buChar char="•"/>
            </a:pPr>
            <a:r>
              <a:rPr lang="fr-FR" sz="1050" b="1" dirty="0">
                <a:latin typeface="Arial" panose="020B0604020202020204" pitchFamily="34" charset="0"/>
                <a:ea typeface="Dotum" panose="020B0600000101010101" pitchFamily="34" charset="-127"/>
                <a:cs typeface="Arial" panose="020B0604020202020204" pitchFamily="34" charset="0"/>
              </a:rPr>
              <a:t>Accompagner</a:t>
            </a:r>
            <a:r>
              <a:rPr lang="fr-FR" sz="1050" dirty="0">
                <a:latin typeface="Arial" panose="020B0604020202020204" pitchFamily="34" charset="0"/>
                <a:ea typeface="Dotum" panose="020B0600000101010101" pitchFamily="34" charset="-127"/>
                <a:cs typeface="Arial" panose="020B0604020202020204" pitchFamily="34" charset="0"/>
              </a:rPr>
              <a:t> des jeunes vers une formation </a:t>
            </a:r>
            <a:r>
              <a:rPr lang="fr-FR" sz="1050" dirty="0" err="1">
                <a:latin typeface="Arial" panose="020B0604020202020204" pitchFamily="34" charset="0"/>
                <a:ea typeface="Dotum" panose="020B0600000101010101" pitchFamily="34" charset="-127"/>
                <a:cs typeface="Arial" panose="020B0604020202020204" pitchFamily="34" charset="0"/>
              </a:rPr>
              <a:t>préqualifiante</a:t>
            </a:r>
            <a:r>
              <a:rPr lang="fr-FR" sz="1050" dirty="0">
                <a:latin typeface="Arial" panose="020B0604020202020204" pitchFamily="34" charset="0"/>
                <a:ea typeface="Dotum" panose="020B0600000101010101" pitchFamily="34" charset="-127"/>
                <a:cs typeface="Arial" panose="020B0604020202020204" pitchFamily="34" charset="0"/>
              </a:rPr>
              <a:t> ou qualifiante dans le champ de l’animation ou du sport</a:t>
            </a:r>
          </a:p>
          <a:p>
            <a:pPr marL="171330" indent="-171330" algn="just">
              <a:buFont typeface="Arial" panose="020B0604020202020204" pitchFamily="34" charset="0"/>
              <a:buChar char="•"/>
            </a:pPr>
            <a:r>
              <a:rPr lang="fr-FR" sz="1050" b="1" dirty="0">
                <a:latin typeface="Arial" panose="020B0604020202020204" pitchFamily="34" charset="0"/>
                <a:ea typeface="Dotum" panose="020B0600000101010101" pitchFamily="34" charset="-127"/>
                <a:cs typeface="Arial" panose="020B0604020202020204" pitchFamily="34" charset="0"/>
              </a:rPr>
              <a:t>Favoriser</a:t>
            </a:r>
            <a:r>
              <a:rPr lang="fr-FR" sz="1050" dirty="0">
                <a:latin typeface="Arial" panose="020B0604020202020204" pitchFamily="34" charset="0"/>
                <a:ea typeface="Dotum" panose="020B0600000101010101" pitchFamily="34" charset="-127"/>
                <a:cs typeface="Arial" panose="020B0604020202020204" pitchFamily="34" charset="0"/>
              </a:rPr>
              <a:t> l’insertion professionnelle des jeunes en difficultés, en particulier ceux résidant sur les territoires prioritaires (QPV et ZRR)</a:t>
            </a:r>
          </a:p>
        </p:txBody>
      </p:sp>
      <p:sp>
        <p:nvSpPr>
          <p:cNvPr id="26" name="Rectangle 25">
            <a:extLst>
              <a:ext uri="{FF2B5EF4-FFF2-40B4-BE49-F238E27FC236}">
                <a16:creationId xmlns:a16="http://schemas.microsoft.com/office/drawing/2014/main" id="{BB6DB113-ED06-0EF5-9DC5-126DF6DF27DB}"/>
              </a:ext>
            </a:extLst>
          </p:cNvPr>
          <p:cNvSpPr/>
          <p:nvPr/>
        </p:nvSpPr>
        <p:spPr>
          <a:xfrm>
            <a:off x="4908531" y="6891620"/>
            <a:ext cx="2574134" cy="345997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tx2"/>
                </a:solidFill>
                <a:latin typeface="+mj-lt"/>
                <a:cs typeface="Arial" panose="020B0604020202020204" pitchFamily="34" charset="0"/>
              </a:rPr>
              <a:t>Coordonnées / contacts </a:t>
            </a:r>
          </a:p>
          <a:p>
            <a:pPr marL="172679" indent="-172679" algn="just">
              <a:buFont typeface="Wingdings" panose="05000000000000000000" pitchFamily="2" charset="2"/>
              <a:buChar char="§"/>
            </a:pPr>
            <a:r>
              <a:rPr lang="fr-FR" sz="1050" dirty="0">
                <a:solidFill>
                  <a:schemeClr val="tx2"/>
                </a:solidFill>
                <a:latin typeface="+mj-lt"/>
                <a:cs typeface="Arial" panose="020B0604020202020204" pitchFamily="34" charset="0"/>
              </a:rPr>
              <a:t>N’hésitez pas à vous rapprocher de </a:t>
            </a:r>
            <a:r>
              <a:rPr lang="fr-FR" sz="1050" dirty="0">
                <a:solidFill>
                  <a:schemeClr val="tx2"/>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votre interlocuteur France Travail</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Cap Emploi </a:t>
            </a:r>
            <a:r>
              <a:rPr lang="fr-FR" sz="1050" dirty="0">
                <a:solidFill>
                  <a:schemeClr val="tx2"/>
                </a:solidFill>
                <a:latin typeface="+mj-lt"/>
                <a:cs typeface="Arial" panose="020B0604020202020204" pitchFamily="34" charset="0"/>
              </a:rPr>
              <a:t>ou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Mission Locale</a:t>
            </a:r>
            <a:endParaRPr lang="fr-FR" sz="1050" dirty="0">
              <a:solidFill>
                <a:schemeClr val="tx2"/>
              </a:solidFill>
              <a:latin typeface="+mj-lt"/>
              <a:cs typeface="Arial" panose="020B0604020202020204" pitchFamily="34" charset="0"/>
            </a:endParaRPr>
          </a:p>
          <a:p>
            <a:pPr marL="172679" indent="-172679" algn="just">
              <a:buFont typeface="Wingdings" panose="05000000000000000000" pitchFamily="2" charset="2"/>
              <a:buChar char="§"/>
            </a:pPr>
            <a:r>
              <a:rPr lang="fr-FR" sz="1050" dirty="0">
                <a:solidFill>
                  <a:schemeClr val="tx2"/>
                </a:solidFill>
                <a:latin typeface="+mj-lt"/>
                <a:cs typeface="Arial" panose="020B0604020202020204" pitchFamily="34" charset="0"/>
              </a:rPr>
              <a:t>Pour plus de renseignement, adressez-vous à la DRAJES Hauts-de-France :</a:t>
            </a:r>
          </a:p>
          <a:p>
            <a:pPr marL="447675" lvl="1" indent="-171450" algn="just">
              <a:buFont typeface="Wingdings" panose="05000000000000000000" pitchFamily="2" charset="2"/>
              <a:buChar char="§"/>
            </a:pPr>
            <a:r>
              <a:rPr lang="fr-FR" sz="1050" dirty="0">
                <a:solidFill>
                  <a:schemeClr val="tx2"/>
                </a:solidFill>
                <a:latin typeface="+mj-lt"/>
                <a:cs typeface="Arial" panose="020B0604020202020204" pitchFamily="34" charset="0"/>
              </a:rPr>
              <a:t>Correspondant régional SESAME : 03.59.71.34.53</a:t>
            </a:r>
          </a:p>
          <a:p>
            <a:pPr marL="276225" lvl="1" algn="just">
              <a:spcAft>
                <a:spcPts val="600"/>
              </a:spcAft>
            </a:pPr>
            <a:r>
              <a:rPr lang="fr-FR" sz="1050" dirty="0">
                <a:solidFill>
                  <a:schemeClr val="tx2"/>
                </a:solidFill>
                <a:latin typeface="+mj-lt"/>
                <a:cs typeface="Arial" panose="020B0604020202020204" pitchFamily="34" charset="0"/>
              </a:rPr>
              <a:t>@ : drajes-sesame@region-academique-hdf.fr</a:t>
            </a:r>
          </a:p>
          <a:p>
            <a:pPr algn="just"/>
            <a:r>
              <a:rPr lang="fr-FR" sz="1050" b="1" dirty="0">
                <a:solidFill>
                  <a:schemeClr val="tx2"/>
                </a:solidFill>
                <a:latin typeface="+mj-lt"/>
                <a:cs typeface="Arial" panose="020B0604020202020204" pitchFamily="34" charset="0"/>
              </a:rPr>
              <a:t>Ressources documentaires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Présentation de l’Académie de Lille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Présentation ministère de l’Économie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marL="171330" indent="-171330" algn="just">
              <a:spcAft>
                <a:spcPts val="600"/>
              </a:spcAft>
              <a:buFont typeface="Wingdings" panose="05000000000000000000" pitchFamily="2" charset="2"/>
              <a:buChar char="§"/>
            </a:pPr>
            <a:r>
              <a:rPr lang="fr-FR" sz="1050" dirty="0">
                <a:solidFill>
                  <a:schemeClr val="tx2"/>
                </a:solidFill>
                <a:latin typeface="+mj-lt"/>
                <a:cs typeface="Arial" panose="020B0604020202020204" pitchFamily="34" charset="0"/>
              </a:rPr>
              <a:t>Présentation France Travail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Outils</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Témoignages de jeunes ayant suivi le dispositif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ici</a:t>
            </a:r>
            <a:r>
              <a:rPr lang="fr-FR" sz="1050" dirty="0">
                <a:solidFill>
                  <a:schemeClr val="tx2"/>
                </a:solidFill>
                <a:latin typeface="+mj-lt"/>
                <a:cs typeface="Arial" panose="020B0604020202020204" pitchFamily="34" charset="0"/>
              </a:rPr>
              <a:t> et </a:t>
            </a:r>
            <a:r>
              <a:rPr lang="fr-FR" sz="1050" dirty="0">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marL="171330" indent="-171330">
              <a:buFont typeface="Wingdings" panose="05000000000000000000" pitchFamily="2" charset="2"/>
              <a:buChar char="ü"/>
            </a:pPr>
            <a:endParaRPr lang="fr-FR" sz="1050" dirty="0">
              <a:solidFill>
                <a:schemeClr val="tx2"/>
              </a:solidFill>
              <a:latin typeface="+mj-lt"/>
              <a:cs typeface="Arial" panose="020B0604020202020204" pitchFamily="34" charset="0"/>
            </a:endParaRPr>
          </a:p>
          <a:p>
            <a:pPr marL="171330" indent="-171330">
              <a:buFont typeface="Wingdings" panose="05000000000000000000" pitchFamily="2" charset="2"/>
              <a:buChar char="ü"/>
            </a:pPr>
            <a:endParaRPr lang="fr-FR" sz="1050" dirty="0">
              <a:solidFill>
                <a:schemeClr val="tx2"/>
              </a:solidFill>
              <a:latin typeface="+mj-lt"/>
              <a:cs typeface="Arial" panose="020B0604020202020204" pitchFamily="34" charset="0"/>
            </a:endParaRPr>
          </a:p>
          <a:p>
            <a:endParaRPr lang="fr-FR" sz="1050" dirty="0">
              <a:solidFill>
                <a:schemeClr val="tx2"/>
              </a:solidFill>
              <a:latin typeface="+mj-lt"/>
              <a:cs typeface="Arial" panose="020B0604020202020204" pitchFamily="34" charset="0"/>
            </a:endParaRPr>
          </a:p>
        </p:txBody>
      </p:sp>
      <p:graphicFrame>
        <p:nvGraphicFramePr>
          <p:cNvPr id="14" name="Tableau 13">
            <a:extLst>
              <a:ext uri="{FF2B5EF4-FFF2-40B4-BE49-F238E27FC236}">
                <a16:creationId xmlns:a16="http://schemas.microsoft.com/office/drawing/2014/main" id="{064C0310-C573-66B9-E942-452AD3A2B082}"/>
              </a:ext>
            </a:extLst>
          </p:cNvPr>
          <p:cNvGraphicFramePr>
            <a:graphicFrameLocks noGrp="1"/>
          </p:cNvGraphicFramePr>
          <p:nvPr>
            <p:extLst>
              <p:ext uri="{D42A27DB-BD31-4B8C-83A1-F6EECF244321}">
                <p14:modId xmlns:p14="http://schemas.microsoft.com/office/powerpoint/2010/main" val="1754254698"/>
              </p:ext>
            </p:extLst>
          </p:nvPr>
        </p:nvGraphicFramePr>
        <p:xfrm>
          <a:off x="266629" y="1483216"/>
          <a:ext cx="4106417" cy="1980928"/>
        </p:xfrm>
        <a:graphic>
          <a:graphicData uri="http://schemas.openxmlformats.org/drawingml/2006/table">
            <a:tbl>
              <a:tblPr bandRow="1">
                <a:tableStyleId>{5C22544A-7EE6-4342-B048-85BDC9FD1C3A}</a:tableStyleId>
              </a:tblPr>
              <a:tblGrid>
                <a:gridCol w="903233">
                  <a:extLst>
                    <a:ext uri="{9D8B030D-6E8A-4147-A177-3AD203B41FA5}">
                      <a16:colId xmlns:a16="http://schemas.microsoft.com/office/drawing/2014/main" val="1108349635"/>
                    </a:ext>
                  </a:extLst>
                </a:gridCol>
                <a:gridCol w="3203184">
                  <a:extLst>
                    <a:ext uri="{9D8B030D-6E8A-4147-A177-3AD203B41FA5}">
                      <a16:colId xmlns:a16="http://schemas.microsoft.com/office/drawing/2014/main" val="1870975173"/>
                    </a:ext>
                  </a:extLst>
                </a:gridCol>
              </a:tblGrid>
              <a:tr h="301488">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2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349047">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b="1" dirty="0">
                          <a:solidFill>
                            <a:srgbClr val="00939D"/>
                          </a:solidFill>
                          <a:latin typeface="Arial" panose="020B0604020202020204" pitchFamily="34" charset="0"/>
                          <a:cs typeface="Arial" panose="020B0604020202020204" pitchFamily="34" charset="0"/>
                        </a:rPr>
                        <a:t>Accompagnement vers des formations </a:t>
                      </a:r>
                      <a:r>
                        <a:rPr lang="fr-FR" sz="1000" dirty="0">
                          <a:solidFill>
                            <a:srgbClr val="00939D"/>
                          </a:solidFill>
                          <a:latin typeface="Arial" panose="020B0604020202020204" pitchFamily="34" charset="0"/>
                          <a:cs typeface="Arial" panose="020B0604020202020204" pitchFamily="34" charset="0"/>
                        </a:rPr>
                        <a:t>de 6 mois à 1 an dans le secteur du sport ou de l’animation</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751794">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b="1" kern="1200" dirty="0">
                          <a:solidFill>
                            <a:schemeClr val="bg1"/>
                          </a:solidFill>
                          <a:latin typeface="Arial" panose="020B0604020202020204" pitchFamily="34" charset="0"/>
                          <a:ea typeface="+mn-ea"/>
                          <a:cs typeface="Arial" panose="020B0604020202020204" pitchFamily="34" charset="0"/>
                        </a:rPr>
                        <a:t>Jeunes</a:t>
                      </a:r>
                      <a:r>
                        <a:rPr lang="fr-FR" sz="1000" kern="1200" dirty="0">
                          <a:solidFill>
                            <a:schemeClr val="bg1"/>
                          </a:solidFill>
                          <a:latin typeface="Arial" panose="020B0604020202020204" pitchFamily="34" charset="0"/>
                          <a:ea typeface="+mn-ea"/>
                          <a:cs typeface="Arial" panose="020B0604020202020204" pitchFamily="34" charset="0"/>
                        </a:rPr>
                        <a:t> âgés de 16 à 25 ans (jusqu’à 30 ans pour les personnes en situation de handicap) en QPV ou ZRR, et/ou rencontrant des difficultés sociales ou sortis du système scolaire sans diplôme, ou avec une pratique sportive de haut niveau. </a:t>
                      </a:r>
                    </a:p>
                  </a:txBody>
                  <a:tcPr marL="91372" marR="91372" marT="45686" marB="45686" anchor="ctr">
                    <a:solidFill>
                      <a:srgbClr val="00939D"/>
                    </a:solidFill>
                  </a:tcPr>
                </a:tc>
                <a:extLst>
                  <a:ext uri="{0D108BD9-81ED-4DB2-BD59-A6C34878D82A}">
                    <a16:rowId xmlns:a16="http://schemas.microsoft.com/office/drawing/2014/main" val="2284960890"/>
                  </a:ext>
                </a:extLst>
              </a:tr>
              <a:tr h="0">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00939D">
                        <a:alpha val="10000"/>
                      </a:srgbClr>
                    </a:solidFill>
                  </a:tcPr>
                </a:tc>
                <a:tc>
                  <a:txBody>
                    <a:bodyPr/>
                    <a:lstStyle/>
                    <a:p>
                      <a:pPr marL="0" algn="just"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Organismes de formation retenus dans le cadre d’appels à projets</a:t>
                      </a:r>
                    </a:p>
                  </a:txBody>
                  <a:tcPr marL="91372" marR="91372" marT="45686" marB="45686" anchor="ctr">
                    <a:solidFill>
                      <a:srgbClr val="00939D">
                        <a:alpha val="10000"/>
                      </a:srgbClr>
                    </a:solidFill>
                  </a:tcPr>
                </a:tc>
                <a:extLst>
                  <a:ext uri="{0D108BD9-81ED-4DB2-BD59-A6C34878D82A}">
                    <a16:rowId xmlns:a16="http://schemas.microsoft.com/office/drawing/2014/main" val="2070125659"/>
                  </a:ext>
                </a:extLst>
              </a:tr>
            </a:tbl>
          </a:graphicData>
        </a:graphic>
      </p:graphicFrame>
      <p:sp>
        <p:nvSpPr>
          <p:cNvPr id="6" name="Rectangle : coins arrondis 5">
            <a:extLst>
              <a:ext uri="{FF2B5EF4-FFF2-40B4-BE49-F238E27FC236}">
                <a16:creationId xmlns:a16="http://schemas.microsoft.com/office/drawing/2014/main" id="{7067BF5E-78DF-CC38-C21A-F95AE1738585}"/>
              </a:ext>
            </a:extLst>
          </p:cNvPr>
          <p:cNvSpPr/>
          <p:nvPr/>
        </p:nvSpPr>
        <p:spPr>
          <a:xfrm>
            <a:off x="237318" y="9715713"/>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Prise de contact avec l’un des opérateurs présents en Hauts-de-France pour procéder à l’inscription du jeune par le conseiller Mission Locale ou France Travail</a:t>
            </a:r>
            <a:endParaRPr lang="fr-FR" sz="899" i="1" dirty="0">
              <a:solidFill>
                <a:srgbClr val="00939D"/>
              </a:solidFill>
              <a:latin typeface="Arial" panose="020B0604020202020204" pitchFamily="34" charset="0"/>
              <a:cs typeface="Arial" panose="020B0604020202020204" pitchFamily="34" charset="0"/>
            </a:endParaRPr>
          </a:p>
        </p:txBody>
      </p:sp>
      <p:pic>
        <p:nvPicPr>
          <p:cNvPr id="3" name="Graphique 2" descr="Mille avec un remplissage uni">
            <a:extLst>
              <a:ext uri="{FF2B5EF4-FFF2-40B4-BE49-F238E27FC236}">
                <a16:creationId xmlns:a16="http://schemas.microsoft.com/office/drawing/2014/main" id="{6AEF653F-04D5-DC3D-CF9D-96055093CBBD}"/>
              </a:ext>
            </a:extLst>
          </p:cNvPr>
          <p:cNvPicPr>
            <a:picLocks noChangeAspect="1"/>
          </p:cNvPicPr>
          <p:nvPr/>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765779" y="1271810"/>
            <a:ext cx="606689" cy="606689"/>
          </a:xfrm>
          <a:prstGeom prst="rect">
            <a:avLst/>
          </a:prstGeom>
          <a:effectLst>
            <a:outerShdw blurRad="50800" dist="38100" dir="2700000" algn="tl" rotWithShape="0">
              <a:prstClr val="black">
                <a:alpha val="40000"/>
              </a:prstClr>
            </a:outerShdw>
          </a:effectLst>
        </p:spPr>
      </p:pic>
      <p:pic>
        <p:nvPicPr>
          <p:cNvPr id="32" name="Graphique 31" descr="Ligne fléchée : incurvée dans le sens des aiguilles d’une montre avec un remplissage uni">
            <a:extLst>
              <a:ext uri="{FF2B5EF4-FFF2-40B4-BE49-F238E27FC236}">
                <a16:creationId xmlns:a16="http://schemas.microsoft.com/office/drawing/2014/main" id="{272395C0-1A03-997A-3993-2E5D9C1F709B}"/>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58442" y="8223713"/>
            <a:ext cx="367005" cy="367005"/>
          </a:xfrm>
          <a:prstGeom prst="rect">
            <a:avLst/>
          </a:prstGeom>
        </p:spPr>
      </p:pic>
      <p:pic>
        <p:nvPicPr>
          <p:cNvPr id="33" name="Graphique 32" descr="Ligne fléchée : incurvée dans le sens des aiguilles d’une montre avec un remplissage uni">
            <a:extLst>
              <a:ext uri="{FF2B5EF4-FFF2-40B4-BE49-F238E27FC236}">
                <a16:creationId xmlns:a16="http://schemas.microsoft.com/office/drawing/2014/main" id="{E12CCF72-04D3-B547-CBD2-E8B8B0D4ACF2}"/>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69829" y="8794787"/>
            <a:ext cx="367005" cy="367005"/>
          </a:xfrm>
          <a:prstGeom prst="rect">
            <a:avLst/>
          </a:prstGeom>
        </p:spPr>
      </p:pic>
      <p:pic>
        <p:nvPicPr>
          <p:cNvPr id="34" name="Graphique 33" descr="Ligne fléchée : incurvée dans le sens des aiguilles d’une montre avec un remplissage uni">
            <a:extLst>
              <a:ext uri="{FF2B5EF4-FFF2-40B4-BE49-F238E27FC236}">
                <a16:creationId xmlns:a16="http://schemas.microsoft.com/office/drawing/2014/main" id="{42323C62-E2B9-2E6C-891A-FBE976AD03FC}"/>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53254" y="9364407"/>
            <a:ext cx="367005" cy="367005"/>
          </a:xfrm>
          <a:prstGeom prst="rect">
            <a:avLst/>
          </a:prstGeom>
        </p:spPr>
      </p:pic>
      <p:pic>
        <p:nvPicPr>
          <p:cNvPr id="15" name="Graphique 14" descr="Engrenages avec un remplissage uni">
            <a:extLst>
              <a:ext uri="{FF2B5EF4-FFF2-40B4-BE49-F238E27FC236}">
                <a16:creationId xmlns:a16="http://schemas.microsoft.com/office/drawing/2014/main" id="{FD47404A-4DE6-60F7-6881-7A6FFD1D8582}"/>
              </a:ext>
            </a:extLst>
          </p:cNvPr>
          <p:cNvPicPr>
            <a:picLocks noChangeAspect="1"/>
          </p:cNvPicPr>
          <p:nvPr/>
        </p:nvPicPr>
        <p:blipFill>
          <a:blip r:embed="rId14" cstate="hq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432342" y="7156742"/>
            <a:ext cx="456861" cy="456861"/>
          </a:xfrm>
          <a:prstGeom prst="rect">
            <a:avLst/>
          </a:prstGeom>
        </p:spPr>
      </p:pic>
      <p:sp>
        <p:nvSpPr>
          <p:cNvPr id="16" name="Espace réservé du numéro de diapositive 15">
            <a:extLst>
              <a:ext uri="{FF2B5EF4-FFF2-40B4-BE49-F238E27FC236}">
                <a16:creationId xmlns:a16="http://schemas.microsoft.com/office/drawing/2014/main" id="{A8FFC157-431A-A997-B091-6F258ACEE83A}"/>
              </a:ext>
            </a:extLst>
          </p:cNvPr>
          <p:cNvSpPr>
            <a:spLocks noGrp="1"/>
          </p:cNvSpPr>
          <p:nvPr>
            <p:ph type="sldNum" sz="quarter" idx="12"/>
          </p:nvPr>
        </p:nvSpPr>
        <p:spPr>
          <a:xfrm>
            <a:off x="3475535" y="10507130"/>
            <a:ext cx="466942" cy="126907"/>
          </a:xfrm>
        </p:spPr>
        <p:txBody>
          <a:bodyPr/>
          <a:lstStyle/>
          <a:p>
            <a:fld id="{FB59079B-B5DF-44EC-9ABD-4AEAFB63D8C3}" type="slidenum">
              <a:rPr lang="fr-FR" smtClean="0"/>
              <a:pPr/>
              <a:t>12</a:t>
            </a:fld>
            <a:endParaRPr lang="fr-FR" dirty="0"/>
          </a:p>
        </p:txBody>
      </p:sp>
      <p:grpSp>
        <p:nvGrpSpPr>
          <p:cNvPr id="28" name="Groupe 27">
            <a:extLst>
              <a:ext uri="{FF2B5EF4-FFF2-40B4-BE49-F238E27FC236}">
                <a16:creationId xmlns:a16="http://schemas.microsoft.com/office/drawing/2014/main" id="{94538718-D7C1-2735-8865-18DEF1B86D32}"/>
              </a:ext>
            </a:extLst>
          </p:cNvPr>
          <p:cNvGrpSpPr/>
          <p:nvPr/>
        </p:nvGrpSpPr>
        <p:grpSpPr>
          <a:xfrm>
            <a:off x="300620" y="6917371"/>
            <a:ext cx="918117" cy="880073"/>
            <a:chOff x="1569546" y="6115517"/>
            <a:chExt cx="4417404" cy="4234360"/>
          </a:xfrm>
        </p:grpSpPr>
        <p:grpSp>
          <p:nvGrpSpPr>
            <p:cNvPr id="30" name="Graphique 3">
              <a:extLst>
                <a:ext uri="{FF2B5EF4-FFF2-40B4-BE49-F238E27FC236}">
                  <a16:creationId xmlns:a16="http://schemas.microsoft.com/office/drawing/2014/main" id="{AE8F0637-76BF-EF24-3900-88747991212D}"/>
                </a:ext>
              </a:extLst>
            </p:cNvPr>
            <p:cNvGrpSpPr/>
            <p:nvPr/>
          </p:nvGrpSpPr>
          <p:grpSpPr>
            <a:xfrm>
              <a:off x="1795950" y="9629596"/>
              <a:ext cx="3882294" cy="713898"/>
              <a:chOff x="1452647" y="9102375"/>
              <a:chExt cx="3882294" cy="713898"/>
            </a:xfrm>
            <a:solidFill>
              <a:srgbClr val="4CBBB6"/>
            </a:solidFill>
          </p:grpSpPr>
          <p:grpSp>
            <p:nvGrpSpPr>
              <p:cNvPr id="70" name="Graphique 3">
                <a:extLst>
                  <a:ext uri="{FF2B5EF4-FFF2-40B4-BE49-F238E27FC236}">
                    <a16:creationId xmlns:a16="http://schemas.microsoft.com/office/drawing/2014/main" id="{869949BA-64B4-0F6E-AC09-47B8D53B19F3}"/>
                  </a:ext>
                </a:extLst>
              </p:cNvPr>
              <p:cNvGrpSpPr/>
              <p:nvPr/>
            </p:nvGrpSpPr>
            <p:grpSpPr>
              <a:xfrm>
                <a:off x="4720483" y="9155906"/>
                <a:ext cx="299370" cy="660368"/>
                <a:chOff x="4720483" y="9155906"/>
                <a:chExt cx="299370" cy="660368"/>
              </a:xfrm>
              <a:grpFill/>
            </p:grpSpPr>
            <p:sp>
              <p:nvSpPr>
                <p:cNvPr id="103" name="Forme libre 119">
                  <a:extLst>
                    <a:ext uri="{FF2B5EF4-FFF2-40B4-BE49-F238E27FC236}">
                      <a16:creationId xmlns:a16="http://schemas.microsoft.com/office/drawing/2014/main" id="{BAAE2C68-D81A-D4FB-D7E5-6C54E7A2A70E}"/>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04" name="Forme libre 120">
                  <a:extLst>
                    <a:ext uri="{FF2B5EF4-FFF2-40B4-BE49-F238E27FC236}">
                      <a16:creationId xmlns:a16="http://schemas.microsoft.com/office/drawing/2014/main" id="{275ABA7E-58D2-1089-3B7C-9AC08B2FCA4F}"/>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6" name="Forme libre 121">
                  <a:extLst>
                    <a:ext uri="{FF2B5EF4-FFF2-40B4-BE49-F238E27FC236}">
                      <a16:creationId xmlns:a16="http://schemas.microsoft.com/office/drawing/2014/main" id="{3F80651A-BA0D-33C6-FB6D-3AA96F920752}"/>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7" name="Forme libre 122">
                  <a:extLst>
                    <a:ext uri="{FF2B5EF4-FFF2-40B4-BE49-F238E27FC236}">
                      <a16:creationId xmlns:a16="http://schemas.microsoft.com/office/drawing/2014/main" id="{3EFA1452-3EE8-E48D-EB5F-8DDACDD500A5}"/>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8" name="Forme libre 123">
                  <a:extLst>
                    <a:ext uri="{FF2B5EF4-FFF2-40B4-BE49-F238E27FC236}">
                      <a16:creationId xmlns:a16="http://schemas.microsoft.com/office/drawing/2014/main" id="{1DC13CC8-A4F4-67BC-42D9-3D2E1CAD539E}"/>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9" name="Forme libre 124">
                  <a:extLst>
                    <a:ext uri="{FF2B5EF4-FFF2-40B4-BE49-F238E27FC236}">
                      <a16:creationId xmlns:a16="http://schemas.microsoft.com/office/drawing/2014/main" id="{FA0B5D0A-9190-BB3B-5543-0D69668D774D}"/>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10" name="Forme libre 125">
                  <a:extLst>
                    <a:ext uri="{FF2B5EF4-FFF2-40B4-BE49-F238E27FC236}">
                      <a16:creationId xmlns:a16="http://schemas.microsoft.com/office/drawing/2014/main" id="{503C89CB-9F38-CAD1-1B56-941C8220AF9C}"/>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11" name="Forme libre 126">
                  <a:extLst>
                    <a:ext uri="{FF2B5EF4-FFF2-40B4-BE49-F238E27FC236}">
                      <a16:creationId xmlns:a16="http://schemas.microsoft.com/office/drawing/2014/main" id="{F9C58DCE-1B8A-3A70-A083-2E8152DDC7DA}"/>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12" name="Forme libre 127">
                  <a:extLst>
                    <a:ext uri="{FF2B5EF4-FFF2-40B4-BE49-F238E27FC236}">
                      <a16:creationId xmlns:a16="http://schemas.microsoft.com/office/drawing/2014/main" id="{977BAD63-6356-60F1-F9F8-09DB42EFA9A3}"/>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13" name="Forme libre 128">
                  <a:extLst>
                    <a:ext uri="{FF2B5EF4-FFF2-40B4-BE49-F238E27FC236}">
                      <a16:creationId xmlns:a16="http://schemas.microsoft.com/office/drawing/2014/main" id="{64F0A128-C948-D3A0-B231-39B0A3291834}"/>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71" name="Graphique 3">
                <a:extLst>
                  <a:ext uri="{FF2B5EF4-FFF2-40B4-BE49-F238E27FC236}">
                    <a16:creationId xmlns:a16="http://schemas.microsoft.com/office/drawing/2014/main" id="{86D3890E-F4C3-BB61-37F6-A04B3B8230CE}"/>
                  </a:ext>
                </a:extLst>
              </p:cNvPr>
              <p:cNvGrpSpPr/>
              <p:nvPr/>
            </p:nvGrpSpPr>
            <p:grpSpPr>
              <a:xfrm>
                <a:off x="1452647" y="9102375"/>
                <a:ext cx="323468" cy="713898"/>
                <a:chOff x="1452647" y="9102375"/>
                <a:chExt cx="323468" cy="713898"/>
              </a:xfrm>
              <a:grpFill/>
            </p:grpSpPr>
            <p:sp>
              <p:nvSpPr>
                <p:cNvPr id="93" name="Forme libre 130">
                  <a:extLst>
                    <a:ext uri="{FF2B5EF4-FFF2-40B4-BE49-F238E27FC236}">
                      <a16:creationId xmlns:a16="http://schemas.microsoft.com/office/drawing/2014/main" id="{ED038C8C-7193-2B69-6B89-00C5603D07FF}"/>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94" name="Forme libre 131">
                  <a:extLst>
                    <a:ext uri="{FF2B5EF4-FFF2-40B4-BE49-F238E27FC236}">
                      <a16:creationId xmlns:a16="http://schemas.microsoft.com/office/drawing/2014/main" id="{43963369-4301-B33B-AFA6-C9271FCF1AEF}"/>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5" name="Forme libre 132">
                  <a:extLst>
                    <a:ext uri="{FF2B5EF4-FFF2-40B4-BE49-F238E27FC236}">
                      <a16:creationId xmlns:a16="http://schemas.microsoft.com/office/drawing/2014/main" id="{CEBB3B79-CD66-3A24-B9CD-D0608C60FD1E}"/>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6" name="Forme libre 133">
                  <a:extLst>
                    <a:ext uri="{FF2B5EF4-FFF2-40B4-BE49-F238E27FC236}">
                      <a16:creationId xmlns:a16="http://schemas.microsoft.com/office/drawing/2014/main" id="{8335BEC5-6761-A666-2262-3FDB65A060FF}"/>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7" name="Forme libre 134">
                  <a:extLst>
                    <a:ext uri="{FF2B5EF4-FFF2-40B4-BE49-F238E27FC236}">
                      <a16:creationId xmlns:a16="http://schemas.microsoft.com/office/drawing/2014/main" id="{5651F9CF-41FE-1D05-EB55-DF7F59E94CFA}"/>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8" name="Forme libre 135">
                  <a:extLst>
                    <a:ext uri="{FF2B5EF4-FFF2-40B4-BE49-F238E27FC236}">
                      <a16:creationId xmlns:a16="http://schemas.microsoft.com/office/drawing/2014/main" id="{6C012E40-54E8-D3A3-CB63-2A0C973B5C1C}"/>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99" name="Forme libre 136">
                  <a:extLst>
                    <a:ext uri="{FF2B5EF4-FFF2-40B4-BE49-F238E27FC236}">
                      <a16:creationId xmlns:a16="http://schemas.microsoft.com/office/drawing/2014/main" id="{970A0847-7F00-A241-72AF-D6B96A5CB3A0}"/>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100" name="Forme libre 137">
                  <a:extLst>
                    <a:ext uri="{FF2B5EF4-FFF2-40B4-BE49-F238E27FC236}">
                      <a16:creationId xmlns:a16="http://schemas.microsoft.com/office/drawing/2014/main" id="{D6946D4E-5C35-996B-B83E-3292D039985E}"/>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01" name="Forme libre 138">
                  <a:extLst>
                    <a:ext uri="{FF2B5EF4-FFF2-40B4-BE49-F238E27FC236}">
                      <a16:creationId xmlns:a16="http://schemas.microsoft.com/office/drawing/2014/main" id="{0483B490-0408-6D60-CE17-2990D12B4FBB}"/>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02" name="Forme libre 139">
                  <a:extLst>
                    <a:ext uri="{FF2B5EF4-FFF2-40B4-BE49-F238E27FC236}">
                      <a16:creationId xmlns:a16="http://schemas.microsoft.com/office/drawing/2014/main" id="{F723B635-E094-D071-05D5-6495BA52E4EC}"/>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72" name="Graphique 3">
                <a:extLst>
                  <a:ext uri="{FF2B5EF4-FFF2-40B4-BE49-F238E27FC236}">
                    <a16:creationId xmlns:a16="http://schemas.microsoft.com/office/drawing/2014/main" id="{0E2F4F74-83E7-E412-50A2-B63B839BF073}"/>
                  </a:ext>
                </a:extLst>
              </p:cNvPr>
              <p:cNvGrpSpPr/>
              <p:nvPr/>
            </p:nvGrpSpPr>
            <p:grpSpPr>
              <a:xfrm>
                <a:off x="1791736" y="9393649"/>
                <a:ext cx="323468" cy="420242"/>
                <a:chOff x="1791736" y="9393649"/>
                <a:chExt cx="323468" cy="420242"/>
              </a:xfrm>
              <a:grpFill/>
            </p:grpSpPr>
            <p:sp>
              <p:nvSpPr>
                <p:cNvPr id="87" name="Forme libre 141">
                  <a:extLst>
                    <a:ext uri="{FF2B5EF4-FFF2-40B4-BE49-F238E27FC236}">
                      <a16:creationId xmlns:a16="http://schemas.microsoft.com/office/drawing/2014/main" id="{01B7FAEF-80FA-E2D7-EAD5-BC5340E170E5}"/>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88" name="Forme libre 142">
                  <a:extLst>
                    <a:ext uri="{FF2B5EF4-FFF2-40B4-BE49-F238E27FC236}">
                      <a16:creationId xmlns:a16="http://schemas.microsoft.com/office/drawing/2014/main" id="{B9148A33-C5EC-9180-7886-876CB42F9E38}"/>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89" name="Forme libre 143">
                  <a:extLst>
                    <a:ext uri="{FF2B5EF4-FFF2-40B4-BE49-F238E27FC236}">
                      <a16:creationId xmlns:a16="http://schemas.microsoft.com/office/drawing/2014/main" id="{7564A56E-5D57-B928-7D88-56A20368BADA}"/>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90" name="Forme libre 144">
                  <a:extLst>
                    <a:ext uri="{FF2B5EF4-FFF2-40B4-BE49-F238E27FC236}">
                      <a16:creationId xmlns:a16="http://schemas.microsoft.com/office/drawing/2014/main" id="{F87AFCBA-F6FF-0FEB-56F1-7B98BD3E206B}"/>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1" name="Forme libre 145">
                  <a:extLst>
                    <a:ext uri="{FF2B5EF4-FFF2-40B4-BE49-F238E27FC236}">
                      <a16:creationId xmlns:a16="http://schemas.microsoft.com/office/drawing/2014/main" id="{55BECAE7-BD51-D1ED-F347-591EDEF0EDD1}"/>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92" name="Forme libre 146">
                  <a:extLst>
                    <a:ext uri="{FF2B5EF4-FFF2-40B4-BE49-F238E27FC236}">
                      <a16:creationId xmlns:a16="http://schemas.microsoft.com/office/drawing/2014/main" id="{9123A7CF-147B-B7CA-2B4C-160360737BCE}"/>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73" name="Graphique 3">
                <a:extLst>
                  <a:ext uri="{FF2B5EF4-FFF2-40B4-BE49-F238E27FC236}">
                    <a16:creationId xmlns:a16="http://schemas.microsoft.com/office/drawing/2014/main" id="{CF09F2B7-C792-6AAC-2BBA-43611BF4B790}"/>
                  </a:ext>
                </a:extLst>
              </p:cNvPr>
              <p:cNvGrpSpPr/>
              <p:nvPr/>
            </p:nvGrpSpPr>
            <p:grpSpPr>
              <a:xfrm>
                <a:off x="4392252" y="9425368"/>
                <a:ext cx="299370" cy="388715"/>
                <a:chOff x="4392252" y="9425368"/>
                <a:chExt cx="299370" cy="388715"/>
              </a:xfrm>
              <a:grpFill/>
            </p:grpSpPr>
            <p:sp>
              <p:nvSpPr>
                <p:cNvPr id="81" name="Forme libre 148">
                  <a:extLst>
                    <a:ext uri="{FF2B5EF4-FFF2-40B4-BE49-F238E27FC236}">
                      <a16:creationId xmlns:a16="http://schemas.microsoft.com/office/drawing/2014/main" id="{CD156C30-B380-DA87-1E4C-0013EC52ED22}"/>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82" name="Forme libre 149">
                  <a:extLst>
                    <a:ext uri="{FF2B5EF4-FFF2-40B4-BE49-F238E27FC236}">
                      <a16:creationId xmlns:a16="http://schemas.microsoft.com/office/drawing/2014/main" id="{8D9EC0E9-EB8B-488A-D48F-DEF090D5A224}"/>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83" name="Forme libre 150">
                  <a:extLst>
                    <a:ext uri="{FF2B5EF4-FFF2-40B4-BE49-F238E27FC236}">
                      <a16:creationId xmlns:a16="http://schemas.microsoft.com/office/drawing/2014/main" id="{95105204-0139-7BC4-AEB7-8130498C155E}"/>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4" name="Forme libre 151">
                  <a:extLst>
                    <a:ext uri="{FF2B5EF4-FFF2-40B4-BE49-F238E27FC236}">
                      <a16:creationId xmlns:a16="http://schemas.microsoft.com/office/drawing/2014/main" id="{B71EF051-673E-E386-6649-69DA1CACA6B9}"/>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85" name="Forme libre 152">
                  <a:extLst>
                    <a:ext uri="{FF2B5EF4-FFF2-40B4-BE49-F238E27FC236}">
                      <a16:creationId xmlns:a16="http://schemas.microsoft.com/office/drawing/2014/main" id="{A7ECE295-5DF7-CD2B-DE0D-B4EF3A409385}"/>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6" name="Forme libre 153">
                  <a:extLst>
                    <a:ext uri="{FF2B5EF4-FFF2-40B4-BE49-F238E27FC236}">
                      <a16:creationId xmlns:a16="http://schemas.microsoft.com/office/drawing/2014/main" id="{FF31A0C6-3621-5077-500C-BA2D3F4C5CF5}"/>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74" name="Graphique 3">
                <a:extLst>
                  <a:ext uri="{FF2B5EF4-FFF2-40B4-BE49-F238E27FC236}">
                    <a16:creationId xmlns:a16="http://schemas.microsoft.com/office/drawing/2014/main" id="{6E8A6A92-6FF1-6135-C987-10B4ECCD9E0F}"/>
                  </a:ext>
                </a:extLst>
              </p:cNvPr>
              <p:cNvGrpSpPr/>
              <p:nvPr/>
            </p:nvGrpSpPr>
            <p:grpSpPr>
              <a:xfrm>
                <a:off x="5035571" y="9425368"/>
                <a:ext cx="299370" cy="388715"/>
                <a:chOff x="5035571" y="9425368"/>
                <a:chExt cx="299370" cy="388715"/>
              </a:xfrm>
              <a:grpFill/>
            </p:grpSpPr>
            <p:sp>
              <p:nvSpPr>
                <p:cNvPr id="75" name="Forme libre 155">
                  <a:extLst>
                    <a:ext uri="{FF2B5EF4-FFF2-40B4-BE49-F238E27FC236}">
                      <a16:creationId xmlns:a16="http://schemas.microsoft.com/office/drawing/2014/main" id="{D510E7C0-4119-1FE8-157A-90EDEF63FE3F}"/>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6" name="Forme libre 156">
                  <a:extLst>
                    <a:ext uri="{FF2B5EF4-FFF2-40B4-BE49-F238E27FC236}">
                      <a16:creationId xmlns:a16="http://schemas.microsoft.com/office/drawing/2014/main" id="{CA183A9B-2EA2-48BA-7F83-31462876A5E7}"/>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7" name="Forme libre 157">
                  <a:extLst>
                    <a:ext uri="{FF2B5EF4-FFF2-40B4-BE49-F238E27FC236}">
                      <a16:creationId xmlns:a16="http://schemas.microsoft.com/office/drawing/2014/main" id="{A7184F5B-3907-43AD-138D-48899EAFE97A}"/>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8" name="Forme libre 158">
                  <a:extLst>
                    <a:ext uri="{FF2B5EF4-FFF2-40B4-BE49-F238E27FC236}">
                      <a16:creationId xmlns:a16="http://schemas.microsoft.com/office/drawing/2014/main" id="{86CFE43C-8F66-759A-5587-CAEB6191FA2F}"/>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9" name="Forme libre 159">
                  <a:extLst>
                    <a:ext uri="{FF2B5EF4-FFF2-40B4-BE49-F238E27FC236}">
                      <a16:creationId xmlns:a16="http://schemas.microsoft.com/office/drawing/2014/main" id="{4A74DC44-189F-4B18-4B9F-DEA073C0AB14}"/>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0" name="Forme libre 160">
                  <a:extLst>
                    <a:ext uri="{FF2B5EF4-FFF2-40B4-BE49-F238E27FC236}">
                      <a16:creationId xmlns:a16="http://schemas.microsoft.com/office/drawing/2014/main" id="{465FC101-50B6-FCD5-D2D7-BB449BE05DD5}"/>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31" name="Groupe 30">
              <a:extLst>
                <a:ext uri="{FF2B5EF4-FFF2-40B4-BE49-F238E27FC236}">
                  <a16:creationId xmlns:a16="http://schemas.microsoft.com/office/drawing/2014/main" id="{1D73B45C-8C78-7336-3F51-6EC0AF1E3702}"/>
                </a:ext>
              </a:extLst>
            </p:cNvPr>
            <p:cNvGrpSpPr/>
            <p:nvPr/>
          </p:nvGrpSpPr>
          <p:grpSpPr>
            <a:xfrm>
              <a:off x="1569546" y="6115517"/>
              <a:ext cx="4417404" cy="4234360"/>
              <a:chOff x="1569546" y="6115517"/>
              <a:chExt cx="4417404" cy="4234360"/>
            </a:xfrm>
          </p:grpSpPr>
          <p:sp>
            <p:nvSpPr>
              <p:cNvPr id="35" name="Forme libre 7">
                <a:extLst>
                  <a:ext uri="{FF2B5EF4-FFF2-40B4-BE49-F238E27FC236}">
                    <a16:creationId xmlns:a16="http://schemas.microsoft.com/office/drawing/2014/main" id="{60B5F971-D526-BDEE-4E2E-C015D56E8E99}"/>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36" name="Graphique 3">
                <a:extLst>
                  <a:ext uri="{FF2B5EF4-FFF2-40B4-BE49-F238E27FC236}">
                    <a16:creationId xmlns:a16="http://schemas.microsoft.com/office/drawing/2014/main" id="{B10E7159-8D98-3268-1F2E-5C77DF4201E5}"/>
                  </a:ext>
                </a:extLst>
              </p:cNvPr>
              <p:cNvGrpSpPr/>
              <p:nvPr/>
            </p:nvGrpSpPr>
            <p:grpSpPr>
              <a:xfrm>
                <a:off x="2849319" y="6335756"/>
                <a:ext cx="1689353" cy="4002690"/>
                <a:chOff x="2506016" y="5808535"/>
                <a:chExt cx="1689353" cy="4002690"/>
              </a:xfrm>
            </p:grpSpPr>
            <p:sp>
              <p:nvSpPr>
                <p:cNvPr id="63" name="Forme libre 10">
                  <a:extLst>
                    <a:ext uri="{FF2B5EF4-FFF2-40B4-BE49-F238E27FC236}">
                      <a16:creationId xmlns:a16="http://schemas.microsoft.com/office/drawing/2014/main" id="{504BE153-E923-AC98-456F-629EFEAC1EC9}"/>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64" name="Forme libre 11">
                  <a:extLst>
                    <a:ext uri="{FF2B5EF4-FFF2-40B4-BE49-F238E27FC236}">
                      <a16:creationId xmlns:a16="http://schemas.microsoft.com/office/drawing/2014/main" id="{530F6D87-769C-C32F-175B-107F82986425}"/>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5" name="Forme libre 12">
                  <a:extLst>
                    <a:ext uri="{FF2B5EF4-FFF2-40B4-BE49-F238E27FC236}">
                      <a16:creationId xmlns:a16="http://schemas.microsoft.com/office/drawing/2014/main" id="{257B20BF-E705-6A64-DF30-603DF5268356}"/>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6" name="Forme libre 15">
                  <a:extLst>
                    <a:ext uri="{FF2B5EF4-FFF2-40B4-BE49-F238E27FC236}">
                      <a16:creationId xmlns:a16="http://schemas.microsoft.com/office/drawing/2014/main" id="{0B66FC48-717C-3452-4870-2A5F7F011C9E}"/>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67" name="Forme libre 16">
                  <a:extLst>
                    <a:ext uri="{FF2B5EF4-FFF2-40B4-BE49-F238E27FC236}">
                      <a16:creationId xmlns:a16="http://schemas.microsoft.com/office/drawing/2014/main" id="{40CFE34C-2CC2-CB29-9499-2A0553BE6E6E}"/>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68" name="Forme libre 17">
                  <a:extLst>
                    <a:ext uri="{FF2B5EF4-FFF2-40B4-BE49-F238E27FC236}">
                      <a16:creationId xmlns:a16="http://schemas.microsoft.com/office/drawing/2014/main" id="{369A5D06-9EDE-C665-12BB-B6078269B4E4}"/>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69" name="Forme libre 18">
                  <a:extLst>
                    <a:ext uri="{FF2B5EF4-FFF2-40B4-BE49-F238E27FC236}">
                      <a16:creationId xmlns:a16="http://schemas.microsoft.com/office/drawing/2014/main" id="{B13629B3-7B03-2044-ECAC-D17F64C20C52}"/>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37" name="Graphique 3">
                <a:extLst>
                  <a:ext uri="{FF2B5EF4-FFF2-40B4-BE49-F238E27FC236}">
                    <a16:creationId xmlns:a16="http://schemas.microsoft.com/office/drawing/2014/main" id="{54A33364-040E-987B-487E-2057C5572816}"/>
                  </a:ext>
                </a:extLst>
              </p:cNvPr>
              <p:cNvGrpSpPr/>
              <p:nvPr/>
            </p:nvGrpSpPr>
            <p:grpSpPr>
              <a:xfrm>
                <a:off x="3088791" y="7536579"/>
                <a:ext cx="1345107" cy="2807553"/>
                <a:chOff x="2745488" y="7009358"/>
                <a:chExt cx="1345107" cy="2807553"/>
              </a:xfrm>
            </p:grpSpPr>
            <p:sp>
              <p:nvSpPr>
                <p:cNvPr id="42" name="Forme libre 96">
                  <a:extLst>
                    <a:ext uri="{FF2B5EF4-FFF2-40B4-BE49-F238E27FC236}">
                      <a16:creationId xmlns:a16="http://schemas.microsoft.com/office/drawing/2014/main" id="{FD04B592-3C49-FBE9-8758-AD4684C429CA}"/>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43" name="Forme libre 97">
                  <a:extLst>
                    <a:ext uri="{FF2B5EF4-FFF2-40B4-BE49-F238E27FC236}">
                      <a16:creationId xmlns:a16="http://schemas.microsoft.com/office/drawing/2014/main" id="{A6429641-37EF-30CD-748B-A5C1E6BA4A9B}"/>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44" name="Forme libre 98">
                  <a:extLst>
                    <a:ext uri="{FF2B5EF4-FFF2-40B4-BE49-F238E27FC236}">
                      <a16:creationId xmlns:a16="http://schemas.microsoft.com/office/drawing/2014/main" id="{B5CE61FC-CFCA-30B9-AC8A-C4919565EE87}"/>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45" name="Forme libre 99">
                  <a:extLst>
                    <a:ext uri="{FF2B5EF4-FFF2-40B4-BE49-F238E27FC236}">
                      <a16:creationId xmlns:a16="http://schemas.microsoft.com/office/drawing/2014/main" id="{21CD5768-A7A3-0070-25AF-D4B01CA92AC3}"/>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46" name="Forme libre 100">
                  <a:extLst>
                    <a:ext uri="{FF2B5EF4-FFF2-40B4-BE49-F238E27FC236}">
                      <a16:creationId xmlns:a16="http://schemas.microsoft.com/office/drawing/2014/main" id="{17EECEB7-107D-F3D5-4BBC-4D32D2456F89}"/>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47" name="Forme libre 101">
                  <a:extLst>
                    <a:ext uri="{FF2B5EF4-FFF2-40B4-BE49-F238E27FC236}">
                      <a16:creationId xmlns:a16="http://schemas.microsoft.com/office/drawing/2014/main" id="{A98A5967-D002-5C4D-3780-17730929C041}"/>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48" name="Graphique 3">
                  <a:extLst>
                    <a:ext uri="{FF2B5EF4-FFF2-40B4-BE49-F238E27FC236}">
                      <a16:creationId xmlns:a16="http://schemas.microsoft.com/office/drawing/2014/main" id="{83480F9E-6EA4-A58C-B343-3B89F5E7A4C0}"/>
                    </a:ext>
                  </a:extLst>
                </p:cNvPr>
                <p:cNvGrpSpPr/>
                <p:nvPr/>
              </p:nvGrpSpPr>
              <p:grpSpPr>
                <a:xfrm>
                  <a:off x="3024361" y="8171811"/>
                  <a:ext cx="568036" cy="1638850"/>
                  <a:chOff x="3024361" y="8171811"/>
                  <a:chExt cx="568036" cy="1638850"/>
                </a:xfrm>
                <a:solidFill>
                  <a:srgbClr val="263238"/>
                </a:solidFill>
              </p:grpSpPr>
              <p:sp>
                <p:nvSpPr>
                  <p:cNvPr id="61" name="Forme libre 103">
                    <a:extLst>
                      <a:ext uri="{FF2B5EF4-FFF2-40B4-BE49-F238E27FC236}">
                        <a16:creationId xmlns:a16="http://schemas.microsoft.com/office/drawing/2014/main" id="{3EED5A57-6A26-6AF0-3F06-62A19E736E7E}"/>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62" name="Forme libre 104">
                    <a:extLst>
                      <a:ext uri="{FF2B5EF4-FFF2-40B4-BE49-F238E27FC236}">
                        <a16:creationId xmlns:a16="http://schemas.microsoft.com/office/drawing/2014/main" id="{369EEB1E-8CE0-AFDC-FF12-9F2A0264CBDB}"/>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49" name="Forme libre 105">
                  <a:extLst>
                    <a:ext uri="{FF2B5EF4-FFF2-40B4-BE49-F238E27FC236}">
                      <a16:creationId xmlns:a16="http://schemas.microsoft.com/office/drawing/2014/main" id="{758DE4EC-CA07-C596-A04C-58C49E874533}"/>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0" name="Forme libre 106">
                  <a:extLst>
                    <a:ext uri="{FF2B5EF4-FFF2-40B4-BE49-F238E27FC236}">
                      <a16:creationId xmlns:a16="http://schemas.microsoft.com/office/drawing/2014/main" id="{7653A064-C8D4-3995-B703-33E032424516}"/>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51" name="Forme libre 107">
                  <a:extLst>
                    <a:ext uri="{FF2B5EF4-FFF2-40B4-BE49-F238E27FC236}">
                      <a16:creationId xmlns:a16="http://schemas.microsoft.com/office/drawing/2014/main" id="{E4E2BD31-C902-3BB7-48DD-DF1D6AA6D755}"/>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52" name="Forme libre 108">
                  <a:extLst>
                    <a:ext uri="{FF2B5EF4-FFF2-40B4-BE49-F238E27FC236}">
                      <a16:creationId xmlns:a16="http://schemas.microsoft.com/office/drawing/2014/main" id="{BD15AC24-C5F1-F9F0-0457-202EE7C29822}"/>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53" name="Forme libre 109">
                  <a:extLst>
                    <a:ext uri="{FF2B5EF4-FFF2-40B4-BE49-F238E27FC236}">
                      <a16:creationId xmlns:a16="http://schemas.microsoft.com/office/drawing/2014/main" id="{DB728D94-6EFD-3D38-4735-19216E733CEB}"/>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54" name="Forme libre 110">
                  <a:extLst>
                    <a:ext uri="{FF2B5EF4-FFF2-40B4-BE49-F238E27FC236}">
                      <a16:creationId xmlns:a16="http://schemas.microsoft.com/office/drawing/2014/main" id="{C2998B5E-C515-9DA2-2D6D-70653C845630}"/>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55" name="Forme libre 111">
                  <a:extLst>
                    <a:ext uri="{FF2B5EF4-FFF2-40B4-BE49-F238E27FC236}">
                      <a16:creationId xmlns:a16="http://schemas.microsoft.com/office/drawing/2014/main" id="{FAAD912E-F05C-2869-735A-6A81DDF4141A}"/>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56" name="Forme libre 112">
                  <a:extLst>
                    <a:ext uri="{FF2B5EF4-FFF2-40B4-BE49-F238E27FC236}">
                      <a16:creationId xmlns:a16="http://schemas.microsoft.com/office/drawing/2014/main" id="{3EDB61A5-F98A-E8E8-07C5-8A61CCA184D1}"/>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7" name="Forme libre 113">
                  <a:extLst>
                    <a:ext uri="{FF2B5EF4-FFF2-40B4-BE49-F238E27FC236}">
                      <a16:creationId xmlns:a16="http://schemas.microsoft.com/office/drawing/2014/main" id="{12A68DC3-6293-0E99-75D8-5DBBD333405D}"/>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8" name="Forme libre 114">
                  <a:extLst>
                    <a:ext uri="{FF2B5EF4-FFF2-40B4-BE49-F238E27FC236}">
                      <a16:creationId xmlns:a16="http://schemas.microsoft.com/office/drawing/2014/main" id="{1936BF68-DC35-F3BD-9BE7-12A5FF7C7B05}"/>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59" name="Forme libre 115">
                  <a:extLst>
                    <a:ext uri="{FF2B5EF4-FFF2-40B4-BE49-F238E27FC236}">
                      <a16:creationId xmlns:a16="http://schemas.microsoft.com/office/drawing/2014/main" id="{B1AD8B55-8AEF-6FE1-5077-1D0F24B0765D}"/>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0" name="Forme libre 116">
                  <a:extLst>
                    <a:ext uri="{FF2B5EF4-FFF2-40B4-BE49-F238E27FC236}">
                      <a16:creationId xmlns:a16="http://schemas.microsoft.com/office/drawing/2014/main" id="{13501EB8-5D59-B8F6-B410-78EA1488177D}"/>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38" name="Graphique 3">
                <a:extLst>
                  <a:ext uri="{FF2B5EF4-FFF2-40B4-BE49-F238E27FC236}">
                    <a16:creationId xmlns:a16="http://schemas.microsoft.com/office/drawing/2014/main" id="{71369F8D-1C10-10F4-0E10-1ECF925DD7F6}"/>
                  </a:ext>
                </a:extLst>
              </p:cNvPr>
              <p:cNvGrpSpPr/>
              <p:nvPr/>
            </p:nvGrpSpPr>
            <p:grpSpPr>
              <a:xfrm>
                <a:off x="1776900" y="10340352"/>
                <a:ext cx="4210050" cy="9525"/>
                <a:chOff x="1433597" y="9813131"/>
                <a:chExt cx="4210050" cy="9525"/>
              </a:xfrm>
            </p:grpSpPr>
            <p:sp>
              <p:nvSpPr>
                <p:cNvPr id="39" name="Forme libre 162">
                  <a:extLst>
                    <a:ext uri="{FF2B5EF4-FFF2-40B4-BE49-F238E27FC236}">
                      <a16:creationId xmlns:a16="http://schemas.microsoft.com/office/drawing/2014/main" id="{C3364B64-F687-FB7F-B0A4-0379D248EF68}"/>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40" name="Forme libre 163">
                  <a:extLst>
                    <a:ext uri="{FF2B5EF4-FFF2-40B4-BE49-F238E27FC236}">
                      <a16:creationId xmlns:a16="http://schemas.microsoft.com/office/drawing/2014/main" id="{08E9C99B-E5B7-8CE5-4F98-F63092573D2A}"/>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41" name="Forme libre 164">
                  <a:extLst>
                    <a:ext uri="{FF2B5EF4-FFF2-40B4-BE49-F238E27FC236}">
                      <a16:creationId xmlns:a16="http://schemas.microsoft.com/office/drawing/2014/main" id="{0A72D30E-1611-482D-AD7B-3F07D09E789C}"/>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14" name="Groupe 113">
            <a:extLst>
              <a:ext uri="{FF2B5EF4-FFF2-40B4-BE49-F238E27FC236}">
                <a16:creationId xmlns:a16="http://schemas.microsoft.com/office/drawing/2014/main" id="{B3C7E8EF-4EA5-65AD-A389-F4E6113B0BEE}"/>
              </a:ext>
            </a:extLst>
          </p:cNvPr>
          <p:cNvGrpSpPr/>
          <p:nvPr/>
        </p:nvGrpSpPr>
        <p:grpSpPr>
          <a:xfrm>
            <a:off x="4280610" y="3782698"/>
            <a:ext cx="454589" cy="454589"/>
            <a:chOff x="3973350" y="5627706"/>
            <a:chExt cx="561109" cy="561109"/>
          </a:xfrm>
        </p:grpSpPr>
        <p:sp>
          <p:nvSpPr>
            <p:cNvPr id="115" name="Forme libre 31">
              <a:extLst>
                <a:ext uri="{FF2B5EF4-FFF2-40B4-BE49-F238E27FC236}">
                  <a16:creationId xmlns:a16="http://schemas.microsoft.com/office/drawing/2014/main" id="{53CDE2E1-1014-6ED1-230D-0251A8D73932}"/>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16" name="Forme libre 32">
              <a:extLst>
                <a:ext uri="{FF2B5EF4-FFF2-40B4-BE49-F238E27FC236}">
                  <a16:creationId xmlns:a16="http://schemas.microsoft.com/office/drawing/2014/main" id="{88BB6BFF-4FB6-5DA7-B4BB-618278E2A974}"/>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17" name="Forme libre 33">
              <a:extLst>
                <a:ext uri="{FF2B5EF4-FFF2-40B4-BE49-F238E27FC236}">
                  <a16:creationId xmlns:a16="http://schemas.microsoft.com/office/drawing/2014/main" id="{398BD851-B094-63DA-2B78-2893567E9FF1}"/>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18" name="Forme libre 35">
              <a:extLst>
                <a:ext uri="{FF2B5EF4-FFF2-40B4-BE49-F238E27FC236}">
                  <a16:creationId xmlns:a16="http://schemas.microsoft.com/office/drawing/2014/main" id="{D8DA145D-E70A-978A-E96D-A9D37CC57E78}"/>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19" name="Forme libre 36">
              <a:extLst>
                <a:ext uri="{FF2B5EF4-FFF2-40B4-BE49-F238E27FC236}">
                  <a16:creationId xmlns:a16="http://schemas.microsoft.com/office/drawing/2014/main" id="{AEEE79F7-880F-7D81-3754-DC9D6C254017}"/>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20" name="Forme libre 37">
              <a:extLst>
                <a:ext uri="{FF2B5EF4-FFF2-40B4-BE49-F238E27FC236}">
                  <a16:creationId xmlns:a16="http://schemas.microsoft.com/office/drawing/2014/main" id="{CD95DE29-4836-71A2-99A4-D93F81C70F87}"/>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grpSp>
        <p:nvGrpSpPr>
          <p:cNvPr id="121" name="Groupe 120">
            <a:extLst>
              <a:ext uri="{FF2B5EF4-FFF2-40B4-BE49-F238E27FC236}">
                <a16:creationId xmlns:a16="http://schemas.microsoft.com/office/drawing/2014/main" id="{BBD77B78-412E-1854-7D76-728EF3601B7D}"/>
              </a:ext>
            </a:extLst>
          </p:cNvPr>
          <p:cNvGrpSpPr/>
          <p:nvPr/>
        </p:nvGrpSpPr>
        <p:grpSpPr>
          <a:xfrm>
            <a:off x="4907177" y="6554174"/>
            <a:ext cx="2365923" cy="337445"/>
            <a:chOff x="5076596" y="6652171"/>
            <a:chExt cx="2319595" cy="449838"/>
          </a:xfrm>
          <a:solidFill>
            <a:srgbClr val="272472"/>
          </a:solidFill>
        </p:grpSpPr>
        <p:sp>
          <p:nvSpPr>
            <p:cNvPr id="122" name="Rectangle 121">
              <a:extLst>
                <a:ext uri="{FF2B5EF4-FFF2-40B4-BE49-F238E27FC236}">
                  <a16:creationId xmlns:a16="http://schemas.microsoft.com/office/drawing/2014/main" id="{9919D993-BDC2-15F8-825F-35604FE4D090}"/>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3" name="ZoneTexte 122">
              <a:extLst>
                <a:ext uri="{FF2B5EF4-FFF2-40B4-BE49-F238E27FC236}">
                  <a16:creationId xmlns:a16="http://schemas.microsoft.com/office/drawing/2014/main" id="{E93C199D-5187-617E-8475-FBCB45CF9A3D}"/>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24" name="Groupe 123">
            <a:extLst>
              <a:ext uri="{FF2B5EF4-FFF2-40B4-BE49-F238E27FC236}">
                <a16:creationId xmlns:a16="http://schemas.microsoft.com/office/drawing/2014/main" id="{269ADCF5-4915-1DAF-C132-6021AED76D40}"/>
              </a:ext>
            </a:extLst>
          </p:cNvPr>
          <p:cNvGrpSpPr/>
          <p:nvPr/>
        </p:nvGrpSpPr>
        <p:grpSpPr>
          <a:xfrm>
            <a:off x="7051587" y="6474270"/>
            <a:ext cx="434529" cy="434529"/>
            <a:chOff x="2907506" y="1341437"/>
            <a:chExt cx="4876800" cy="4876800"/>
          </a:xfrm>
        </p:grpSpPr>
        <p:sp>
          <p:nvSpPr>
            <p:cNvPr id="125" name="Forme libre 2">
              <a:extLst>
                <a:ext uri="{FF2B5EF4-FFF2-40B4-BE49-F238E27FC236}">
                  <a16:creationId xmlns:a16="http://schemas.microsoft.com/office/drawing/2014/main" id="{4DB09F62-5418-685B-763B-FD4184B8FD98}"/>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26" name="Graphique 3">
              <a:extLst>
                <a:ext uri="{FF2B5EF4-FFF2-40B4-BE49-F238E27FC236}">
                  <a16:creationId xmlns:a16="http://schemas.microsoft.com/office/drawing/2014/main" id="{3534CEE5-E698-3B60-58F2-AD6DEC2F1530}"/>
                </a:ext>
              </a:extLst>
            </p:cNvPr>
            <p:cNvGrpSpPr/>
            <p:nvPr/>
          </p:nvGrpSpPr>
          <p:grpSpPr>
            <a:xfrm>
              <a:off x="3796474" y="1910393"/>
              <a:ext cx="3987831" cy="4291393"/>
              <a:chOff x="3796474" y="1910393"/>
              <a:chExt cx="3987831" cy="4291393"/>
            </a:xfrm>
            <a:solidFill>
              <a:srgbClr val="004370"/>
            </a:solidFill>
          </p:grpSpPr>
          <p:sp>
            <p:nvSpPr>
              <p:cNvPr id="144" name="Forme libre 33">
                <a:extLst>
                  <a:ext uri="{FF2B5EF4-FFF2-40B4-BE49-F238E27FC236}">
                    <a16:creationId xmlns:a16="http://schemas.microsoft.com/office/drawing/2014/main" id="{0FEBD5D1-FA7A-62BA-6362-15A11FDDCD69}"/>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45" name="Forme libre 34">
                <a:extLst>
                  <a:ext uri="{FF2B5EF4-FFF2-40B4-BE49-F238E27FC236}">
                    <a16:creationId xmlns:a16="http://schemas.microsoft.com/office/drawing/2014/main" id="{F4C05047-B894-A9CA-6544-0A953EB75633}"/>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28" name="Forme libre 4">
              <a:extLst>
                <a:ext uri="{FF2B5EF4-FFF2-40B4-BE49-F238E27FC236}">
                  <a16:creationId xmlns:a16="http://schemas.microsoft.com/office/drawing/2014/main" id="{4A4D02B1-9A32-BC7B-7258-75DDE7804D3C}"/>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29" name="Forme libre 10">
              <a:extLst>
                <a:ext uri="{FF2B5EF4-FFF2-40B4-BE49-F238E27FC236}">
                  <a16:creationId xmlns:a16="http://schemas.microsoft.com/office/drawing/2014/main" id="{7A624E4F-59BC-912B-1FA8-77C2B5A8CB8A}"/>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30" name="Forme libre 12">
              <a:extLst>
                <a:ext uri="{FF2B5EF4-FFF2-40B4-BE49-F238E27FC236}">
                  <a16:creationId xmlns:a16="http://schemas.microsoft.com/office/drawing/2014/main" id="{F98A99BA-D7CB-2BE4-8718-180C15D69D04}"/>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31" name="Forme libre 13">
              <a:extLst>
                <a:ext uri="{FF2B5EF4-FFF2-40B4-BE49-F238E27FC236}">
                  <a16:creationId xmlns:a16="http://schemas.microsoft.com/office/drawing/2014/main" id="{EE41B687-68FA-E962-E1C8-5FC60A8CFA02}"/>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32" name="Forme libre 14">
              <a:extLst>
                <a:ext uri="{FF2B5EF4-FFF2-40B4-BE49-F238E27FC236}">
                  <a16:creationId xmlns:a16="http://schemas.microsoft.com/office/drawing/2014/main" id="{B683489C-9AEC-BAB8-DA4E-1885F4F58023}"/>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33" name="Forme libre 22">
              <a:extLst>
                <a:ext uri="{FF2B5EF4-FFF2-40B4-BE49-F238E27FC236}">
                  <a16:creationId xmlns:a16="http://schemas.microsoft.com/office/drawing/2014/main" id="{47BEA77C-FF64-E6DF-B1AE-B00A0F2E7292}"/>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34" name="Forme libre 23">
              <a:extLst>
                <a:ext uri="{FF2B5EF4-FFF2-40B4-BE49-F238E27FC236}">
                  <a16:creationId xmlns:a16="http://schemas.microsoft.com/office/drawing/2014/main" id="{D9926468-2B9A-5BDD-9B0F-D2336951C810}"/>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35" name="Graphique 3">
              <a:extLst>
                <a:ext uri="{FF2B5EF4-FFF2-40B4-BE49-F238E27FC236}">
                  <a16:creationId xmlns:a16="http://schemas.microsoft.com/office/drawing/2014/main" id="{20280485-4C05-06A5-9ED6-95AA417983E7}"/>
                </a:ext>
              </a:extLst>
            </p:cNvPr>
            <p:cNvGrpSpPr/>
            <p:nvPr/>
          </p:nvGrpSpPr>
          <p:grpSpPr>
            <a:xfrm>
              <a:off x="3796474" y="1910393"/>
              <a:ext cx="1644682" cy="1644654"/>
              <a:chOff x="3796474" y="1910393"/>
              <a:chExt cx="1644682" cy="1644654"/>
            </a:xfrm>
            <a:solidFill>
              <a:srgbClr val="FEF8C3"/>
            </a:solidFill>
          </p:grpSpPr>
          <p:sp>
            <p:nvSpPr>
              <p:cNvPr id="142" name="Forme libre 31">
                <a:extLst>
                  <a:ext uri="{FF2B5EF4-FFF2-40B4-BE49-F238E27FC236}">
                    <a16:creationId xmlns:a16="http://schemas.microsoft.com/office/drawing/2014/main" id="{E39B5205-FE37-5A8F-9967-DC3C81896730}"/>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43" name="Forme libre 32">
                <a:extLst>
                  <a:ext uri="{FF2B5EF4-FFF2-40B4-BE49-F238E27FC236}">
                    <a16:creationId xmlns:a16="http://schemas.microsoft.com/office/drawing/2014/main" id="{E1282630-AB0A-95E8-7F36-ADEAE8320B66}"/>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36" name="Graphique 3">
              <a:extLst>
                <a:ext uri="{FF2B5EF4-FFF2-40B4-BE49-F238E27FC236}">
                  <a16:creationId xmlns:a16="http://schemas.microsoft.com/office/drawing/2014/main" id="{259AB076-BEBC-D61E-357C-2A38BB4875E4}"/>
                </a:ext>
              </a:extLst>
            </p:cNvPr>
            <p:cNvGrpSpPr/>
            <p:nvPr/>
          </p:nvGrpSpPr>
          <p:grpSpPr>
            <a:xfrm>
              <a:off x="5341810" y="1910393"/>
              <a:ext cx="1084623" cy="2690699"/>
              <a:chOff x="5341810" y="1910393"/>
              <a:chExt cx="1084623" cy="2690699"/>
            </a:xfrm>
            <a:solidFill>
              <a:srgbClr val="FEF49C"/>
            </a:solidFill>
          </p:grpSpPr>
          <p:sp>
            <p:nvSpPr>
              <p:cNvPr id="140" name="Forme libre 29">
                <a:extLst>
                  <a:ext uri="{FF2B5EF4-FFF2-40B4-BE49-F238E27FC236}">
                    <a16:creationId xmlns:a16="http://schemas.microsoft.com/office/drawing/2014/main" id="{4136C81D-9E8B-4A0A-81A0-166817274BF1}"/>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41" name="Forme libre 30">
                <a:extLst>
                  <a:ext uri="{FF2B5EF4-FFF2-40B4-BE49-F238E27FC236}">
                    <a16:creationId xmlns:a16="http://schemas.microsoft.com/office/drawing/2014/main" id="{7EF9178A-C99C-214D-D10C-CDB51FBBB638}"/>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37" name="Forme libre 26">
              <a:extLst>
                <a:ext uri="{FF2B5EF4-FFF2-40B4-BE49-F238E27FC236}">
                  <a16:creationId xmlns:a16="http://schemas.microsoft.com/office/drawing/2014/main" id="{A83396D6-A0CD-FD05-E15E-5695084A0C0A}"/>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38" name="Forme libre 27">
              <a:extLst>
                <a:ext uri="{FF2B5EF4-FFF2-40B4-BE49-F238E27FC236}">
                  <a16:creationId xmlns:a16="http://schemas.microsoft.com/office/drawing/2014/main" id="{90B36CCE-5813-83EA-D914-0E1BAA38ACD0}"/>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39" name="Forme libre 28">
              <a:extLst>
                <a:ext uri="{FF2B5EF4-FFF2-40B4-BE49-F238E27FC236}">
                  <a16:creationId xmlns:a16="http://schemas.microsoft.com/office/drawing/2014/main" id="{76EC1E27-6D2D-A92C-295B-48DE9E7E11BE}"/>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146" name="Rectangle : carré corné 145">
            <a:extLst>
              <a:ext uri="{FF2B5EF4-FFF2-40B4-BE49-F238E27FC236}">
                <a16:creationId xmlns:a16="http://schemas.microsoft.com/office/drawing/2014/main" id="{C58DEF74-8C52-DC18-3A3B-FF5B7472FD5F}"/>
              </a:ext>
            </a:extLst>
          </p:cNvPr>
          <p:cNvSpPr/>
          <p:nvPr/>
        </p:nvSpPr>
        <p:spPr>
          <a:xfrm>
            <a:off x="4911148" y="5033902"/>
            <a:ext cx="2344389" cy="1366088"/>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bIns="36000" rtlCol="0" anchor="t"/>
          <a:lstStyle/>
          <a:p>
            <a:pPr algn="ctr">
              <a:spcAft>
                <a:spcPts val="600"/>
              </a:spcAft>
            </a:pPr>
            <a:r>
              <a:rPr lang="fr-FR" sz="1050" b="1" dirty="0">
                <a:solidFill>
                  <a:schemeClr val="bg1"/>
                </a:solidFill>
                <a:latin typeface="+mj-lt"/>
                <a:cs typeface="Arial" panose="020B0604020202020204" pitchFamily="34" charset="0"/>
              </a:rPr>
              <a:t>Les moyens de compensation</a:t>
            </a:r>
          </a:p>
          <a:p>
            <a:pPr marL="171450" indent="-171450" algn="just">
              <a:buFont typeface="Arial" panose="020B0604020202020204" pitchFamily="34" charset="0"/>
              <a:buChar char="•"/>
            </a:pPr>
            <a:r>
              <a:rPr lang="fr-FR" sz="1050" dirty="0">
                <a:solidFill>
                  <a:schemeClr val="bg1"/>
                </a:solidFill>
                <a:latin typeface="+mj-lt"/>
              </a:rPr>
              <a:t>Les OF disposent d’un </a:t>
            </a:r>
            <a:r>
              <a:rPr lang="fr-FR" sz="1050" b="1" dirty="0">
                <a:solidFill>
                  <a:schemeClr val="bg1"/>
                </a:solidFill>
                <a:latin typeface="+mj-lt"/>
              </a:rPr>
              <a:t>référent handicap</a:t>
            </a:r>
          </a:p>
          <a:p>
            <a:pPr marL="171450" indent="-171450" algn="just">
              <a:buFont typeface="Arial" panose="020B0604020202020204" pitchFamily="34" charset="0"/>
              <a:buChar char="•"/>
            </a:pPr>
            <a:r>
              <a:rPr lang="fr-FR" sz="1050" dirty="0">
                <a:solidFill>
                  <a:schemeClr val="bg1"/>
                </a:solidFill>
                <a:latin typeface="+mj-lt"/>
                <a:hlinkClick r:id="rId16" action="ppaction://hlinksldjump">
                  <a:extLst>
                    <a:ext uri="{A12FA001-AC4F-418D-AE19-62706E023703}">
                      <ahyp:hlinkClr xmlns:ahyp="http://schemas.microsoft.com/office/drawing/2018/hyperlinkcolor" val="tx"/>
                    </a:ext>
                  </a:extLst>
                </a:hlinkClick>
              </a:rPr>
              <a:t>Aides de l’Agefiph (bénéficiaire et organisme de formation / CFA)</a:t>
            </a:r>
            <a:endParaRPr lang="fr-FR" sz="1050" dirty="0">
              <a:solidFill>
                <a:schemeClr val="bg1"/>
              </a:solidFill>
              <a:latin typeface="+mj-lt"/>
            </a:endParaRPr>
          </a:p>
          <a:p>
            <a:pPr indent="-177800" algn="just">
              <a:buFont typeface="Arial" panose="020B0604020202020204" pitchFamily="34" charset="0"/>
              <a:buChar char="•"/>
            </a:pPr>
            <a:r>
              <a:rPr lang="fr-FR" sz="1050" dirty="0">
                <a:solidFill>
                  <a:schemeClr val="bg1"/>
                </a:solidFill>
                <a:latin typeface="+mj-lt"/>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Appuis spécifiques</a:t>
            </a:r>
            <a:endParaRPr lang="fr-FR" sz="1050" dirty="0">
              <a:solidFill>
                <a:schemeClr val="bg1"/>
              </a:solidFill>
              <a:latin typeface="+mj-lt"/>
              <a:cs typeface="Arial" panose="020B0604020202020204" pitchFamily="34" charset="0"/>
            </a:endParaRPr>
          </a:p>
          <a:p>
            <a:pPr indent="-177800" algn="just">
              <a:buFont typeface="Arial" panose="020B0604020202020204" pitchFamily="34" charset="0"/>
              <a:buChar char="•"/>
            </a:pPr>
            <a:r>
              <a:rPr lang="fr-FR" sz="1050" dirty="0">
                <a:solidFill>
                  <a:schemeClr val="bg1"/>
                </a:solidFill>
                <a:latin typeface="+mj-lt"/>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DEA</a:t>
            </a:r>
            <a:r>
              <a:rPr lang="fr-FR" sz="1050" dirty="0">
                <a:solidFill>
                  <a:schemeClr val="bg1"/>
                </a:solidFill>
                <a:latin typeface="+mj-lt"/>
                <a:cs typeface="Arial" panose="020B0604020202020204" pitchFamily="34" charset="0"/>
              </a:rPr>
              <a:t> / </a:t>
            </a:r>
            <a:r>
              <a:rPr lang="fr-FR" sz="1050" dirty="0">
                <a:solidFill>
                  <a:schemeClr val="bg1"/>
                </a:solidFill>
                <a:latin typeface="+mj-lt"/>
                <a:cs typeface="Arial" panose="020B0604020202020204" pitchFamily="34" charset="0"/>
                <a:hlinkClick r:id="rId19" action="ppaction://hlinksldjump">
                  <a:extLst>
                    <a:ext uri="{A12FA001-AC4F-418D-AE19-62706E023703}">
                      <ahyp:hlinkClr xmlns:ahyp="http://schemas.microsoft.com/office/drawing/2018/hyperlinkcolor" val="tx"/>
                    </a:ext>
                  </a:extLst>
                </a:hlinkClick>
              </a:rPr>
              <a:t>DFA</a:t>
            </a:r>
            <a:endParaRPr lang="fr-FR" sz="1050" dirty="0">
              <a:solidFill>
                <a:schemeClr val="bg1"/>
              </a:solidFill>
              <a:latin typeface="+mj-lt"/>
              <a:cs typeface="Arial" panose="020B0604020202020204" pitchFamily="34" charset="0"/>
            </a:endParaRPr>
          </a:p>
        </p:txBody>
      </p:sp>
      <p:sp>
        <p:nvSpPr>
          <p:cNvPr id="4" name="Flèche : droite 3">
            <a:extLst>
              <a:ext uri="{FF2B5EF4-FFF2-40B4-BE49-F238E27FC236}">
                <a16:creationId xmlns:a16="http://schemas.microsoft.com/office/drawing/2014/main" id="{C8B8B4BE-FBAA-E726-186D-4752AE9704E5}"/>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5" name="Rectangle 4">
            <a:extLst>
              <a:ext uri="{FF2B5EF4-FFF2-40B4-BE49-F238E27FC236}">
                <a16:creationId xmlns:a16="http://schemas.microsoft.com/office/drawing/2014/main" id="{12574D89-0B51-ACB2-25FC-D28804EC045D}"/>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9" name="Rectangle 8">
            <a:extLst>
              <a:ext uri="{FF2B5EF4-FFF2-40B4-BE49-F238E27FC236}">
                <a16:creationId xmlns:a16="http://schemas.microsoft.com/office/drawing/2014/main" id="{29553C26-7AB1-0228-38A6-D3632FFD2928}"/>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7" name="Rectangle 16">
            <a:extLst>
              <a:ext uri="{FF2B5EF4-FFF2-40B4-BE49-F238E27FC236}">
                <a16:creationId xmlns:a16="http://schemas.microsoft.com/office/drawing/2014/main" id="{75CB7A4D-C2DD-1A6E-E956-012E1B4189CB}"/>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20" name="Légende : flèche vers le haut 19">
            <a:extLst>
              <a:ext uri="{FF2B5EF4-FFF2-40B4-BE49-F238E27FC236}">
                <a16:creationId xmlns:a16="http://schemas.microsoft.com/office/drawing/2014/main" id="{6FE8DF53-77DF-C81C-7464-E02F957D5825}"/>
              </a:ext>
            </a:extLst>
          </p:cNvPr>
          <p:cNvSpPr/>
          <p:nvPr/>
        </p:nvSpPr>
        <p:spPr>
          <a:xfrm>
            <a:off x="1684914" y="1109504"/>
            <a:ext cx="1072623" cy="342899"/>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SESAME</a:t>
            </a:r>
          </a:p>
        </p:txBody>
      </p:sp>
      <p:sp>
        <p:nvSpPr>
          <p:cNvPr id="21" name="ZoneTexte 20">
            <a:hlinkClick r:id="rId20" action="ppaction://hlinksldjump"/>
            <a:extLst>
              <a:ext uri="{FF2B5EF4-FFF2-40B4-BE49-F238E27FC236}">
                <a16:creationId xmlns:a16="http://schemas.microsoft.com/office/drawing/2014/main" id="{5081A019-84D0-A420-BDD2-AD3A2897CDB2}"/>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0" action="ppaction://hlinksldjump"/>
              </a:rPr>
              <a:t>ff</a:t>
            </a:r>
            <a:endParaRPr lang="fr-FR" sz="200" dirty="0">
              <a:solidFill>
                <a:schemeClr val="bg1"/>
              </a:solidFill>
            </a:endParaRPr>
          </a:p>
        </p:txBody>
      </p:sp>
    </p:spTree>
    <p:extLst>
      <p:ext uri="{BB962C8B-B14F-4D97-AF65-F5344CB8AC3E}">
        <p14:creationId xmlns:p14="http://schemas.microsoft.com/office/powerpoint/2010/main" val="403569957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DB4BAA-6128-7FD3-7DEB-D0E7AAFD68AA}"/>
            </a:ext>
          </a:extLst>
        </p:cNvPr>
        <p:cNvGrpSpPr/>
        <p:nvPr/>
      </p:nvGrpSpPr>
      <p:grpSpPr>
        <a:xfrm>
          <a:off x="0" y="0"/>
          <a:ext cx="0" cy="0"/>
          <a:chOff x="0" y="0"/>
          <a:chExt cx="0" cy="0"/>
        </a:xfrm>
      </p:grpSpPr>
      <p:sp>
        <p:nvSpPr>
          <p:cNvPr id="59" name="Rectangle 58">
            <a:extLst>
              <a:ext uri="{FF2B5EF4-FFF2-40B4-BE49-F238E27FC236}">
                <a16:creationId xmlns:a16="http://schemas.microsoft.com/office/drawing/2014/main" id="{A2D0672F-984D-1749-5190-E5E201F2260D}"/>
              </a:ext>
            </a:extLst>
          </p:cNvPr>
          <p:cNvSpPr/>
          <p:nvPr/>
        </p:nvSpPr>
        <p:spPr>
          <a:xfrm>
            <a:off x="-13834" y="3945072"/>
            <a:ext cx="7569118" cy="6787654"/>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32EC3F73-DB3A-904B-65F0-B8AECE224103}"/>
              </a:ext>
            </a:extLst>
          </p:cNvPr>
          <p:cNvSpPr/>
          <p:nvPr/>
        </p:nvSpPr>
        <p:spPr>
          <a:xfrm>
            <a:off x="-1018" y="-14251"/>
            <a:ext cx="7550894" cy="755439"/>
          </a:xfrm>
          <a:prstGeom prst="rect">
            <a:avLst/>
          </a:prstGeom>
          <a:solidFill>
            <a:srgbClr val="00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algn="ctr"/>
            <a:r>
              <a:rPr lang="fr-FR" sz="2000" b="1" dirty="0">
                <a:solidFill>
                  <a:schemeClr val="bg1"/>
                </a:solidFill>
                <a:latin typeface="Arial" panose="020B0604020202020204" pitchFamily="34" charset="0"/>
                <a:ea typeface="Dotum" panose="020B0503020000020004" pitchFamily="34" charset="-127"/>
                <a:cs typeface="Arial" panose="020B0604020202020204" pitchFamily="34" charset="0"/>
              </a:rPr>
              <a:t>Le CEP (Conseil en Evolution Professionnelle)</a:t>
            </a:r>
            <a:endParaRPr lang="fr-FR" sz="2800" b="1" dirty="0">
              <a:solidFill>
                <a:schemeClr val="bg1"/>
              </a:solidFill>
              <a:latin typeface="Arial" panose="020B0604020202020204" pitchFamily="34" charset="0"/>
              <a:ea typeface="Dotum" panose="020B0503020000020004" pitchFamily="34" charset="-127"/>
              <a:cs typeface="Arial" panose="020B0604020202020204" pitchFamily="34" charset="0"/>
            </a:endParaRPr>
          </a:p>
        </p:txBody>
      </p:sp>
      <p:grpSp>
        <p:nvGrpSpPr>
          <p:cNvPr id="18" name="Groupe 17">
            <a:extLst>
              <a:ext uri="{FF2B5EF4-FFF2-40B4-BE49-F238E27FC236}">
                <a16:creationId xmlns:a16="http://schemas.microsoft.com/office/drawing/2014/main" id="{A2180825-5205-CE2F-3D3D-F8AB0D4DD4FD}"/>
              </a:ext>
            </a:extLst>
          </p:cNvPr>
          <p:cNvGrpSpPr/>
          <p:nvPr/>
        </p:nvGrpSpPr>
        <p:grpSpPr>
          <a:xfrm>
            <a:off x="4759604" y="1350769"/>
            <a:ext cx="2594855" cy="453380"/>
            <a:chOff x="4360334" y="1297052"/>
            <a:chExt cx="3104982" cy="453717"/>
          </a:xfrm>
        </p:grpSpPr>
        <p:sp>
          <p:nvSpPr>
            <p:cNvPr id="105" name="Rectangle : coins arrondis 104">
              <a:extLst>
                <a:ext uri="{FF2B5EF4-FFF2-40B4-BE49-F238E27FC236}">
                  <a16:creationId xmlns:a16="http://schemas.microsoft.com/office/drawing/2014/main" id="{849039E8-1090-3E74-9C77-F66FC219478D}"/>
                </a:ext>
              </a:extLst>
            </p:cNvPr>
            <p:cNvSpPr/>
            <p:nvPr/>
          </p:nvSpPr>
          <p:spPr>
            <a:xfrm>
              <a:off x="4360334" y="1297052"/>
              <a:ext cx="3104982" cy="453717"/>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EE0D3268-900F-E068-2352-92746768D5ED}"/>
                </a:ext>
              </a:extLst>
            </p:cNvPr>
            <p:cNvSpPr txBox="1"/>
            <p:nvPr/>
          </p:nvSpPr>
          <p:spPr>
            <a:xfrm>
              <a:off x="4613278" y="1434874"/>
              <a:ext cx="2692616" cy="252249"/>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8" name="Rectangle : coins arrondis 7">
            <a:extLst>
              <a:ext uri="{FF2B5EF4-FFF2-40B4-BE49-F238E27FC236}">
                <a16:creationId xmlns:a16="http://schemas.microsoft.com/office/drawing/2014/main" id="{A3472758-155E-EF23-8F87-16C731331BBB}"/>
              </a:ext>
            </a:extLst>
          </p:cNvPr>
          <p:cNvSpPr/>
          <p:nvPr/>
        </p:nvSpPr>
        <p:spPr>
          <a:xfrm>
            <a:off x="140238" y="4080292"/>
            <a:ext cx="4671234" cy="3037444"/>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spécificité ? </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Le CEP a pour mission de vous aider à élaborer et formaliser son projet professionnel (insertion, évolution ou transition professionnelle…); définir des objectifs concrets et les moyens de les atteindre; déterminer la formation nécessaire le cas échéant; trouver des financements.</a:t>
            </a:r>
          </a:p>
          <a:p>
            <a:pPr marL="179388" algn="just">
              <a:spcBef>
                <a:spcPts val="300"/>
              </a:spcBef>
            </a:pPr>
            <a:r>
              <a:rPr lang="fr-FR" sz="999" dirty="0">
                <a:solidFill>
                  <a:srgbClr val="00939D"/>
                </a:solidFill>
                <a:latin typeface="Arial" panose="020B0604020202020204" pitchFamily="34" charset="0"/>
                <a:cs typeface="Arial" panose="020B0604020202020204" pitchFamily="34" charset="0"/>
              </a:rPr>
              <a:t>Pour les personnes en situation de handicap, le CEP doit aussi amener à la sollicitation de prestations utiles de compensation en cas de besoin, pour affiner le projet et faciliter l’entrée en formation.</a:t>
            </a:r>
          </a:p>
          <a:p>
            <a:pPr marL="179388"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La prestation comprend :</a:t>
            </a:r>
          </a:p>
          <a:p>
            <a:pPr marL="636588" lvl="1" indent="-171450" algn="just">
              <a:spcBef>
                <a:spcPts val="300"/>
              </a:spcBef>
              <a:buFont typeface="Wingdings" panose="05000000000000000000" pitchFamily="2" charset="2"/>
              <a:buChar char="ü"/>
            </a:pPr>
            <a:r>
              <a:rPr lang="fr-FR" sz="999" dirty="0">
                <a:solidFill>
                  <a:srgbClr val="00939D"/>
                </a:solidFill>
                <a:latin typeface="Arial" panose="020B0604020202020204" pitchFamily="34" charset="0"/>
                <a:cs typeface="Arial" panose="020B0604020202020204" pitchFamily="34" charset="0"/>
              </a:rPr>
              <a:t>Un accueil individualisé : analyse du projet, des compétences transférables / à acquérir, informations sur le marché, les secteurs qui recrutent, etc.</a:t>
            </a:r>
          </a:p>
          <a:p>
            <a:pPr marL="636588" lvl="1" indent="-171450" algn="just">
              <a:spcBef>
                <a:spcPts val="300"/>
              </a:spcBef>
              <a:buFont typeface="Wingdings" panose="05000000000000000000" pitchFamily="2" charset="2"/>
              <a:buChar char="ü"/>
            </a:pPr>
            <a:r>
              <a:rPr lang="fr-FR" sz="999" dirty="0">
                <a:solidFill>
                  <a:srgbClr val="00939D"/>
                </a:solidFill>
                <a:latin typeface="Arial" panose="020B0604020202020204" pitchFamily="34" charset="0"/>
                <a:cs typeface="Arial" panose="020B0604020202020204" pitchFamily="34" charset="0"/>
              </a:rPr>
              <a:t>Une prestation sur-mesure : travail « main dans la main » avec le conseiller pour construire, clarifier et formaliser le projet</a:t>
            </a:r>
          </a:p>
          <a:p>
            <a:pPr marL="636588" lvl="1" indent="-171450" algn="just">
              <a:spcBef>
                <a:spcPts val="300"/>
              </a:spcBef>
              <a:buFont typeface="Wingdings" panose="05000000000000000000" pitchFamily="2" charset="2"/>
              <a:buChar char="ü"/>
            </a:pPr>
            <a:r>
              <a:rPr lang="fr-FR" sz="999" dirty="0">
                <a:solidFill>
                  <a:srgbClr val="00939D"/>
                </a:solidFill>
                <a:latin typeface="Arial" panose="020B0604020202020204" pitchFamily="34" charset="0"/>
                <a:cs typeface="Arial" panose="020B0604020202020204" pitchFamily="34" charset="0"/>
              </a:rPr>
              <a:t>Un accompagnement personnalisé pour mettre le projet en œuvre.</a:t>
            </a:r>
          </a:p>
        </p:txBody>
      </p:sp>
      <p:sp>
        <p:nvSpPr>
          <p:cNvPr id="10" name="Rectangle : coins arrondis 9">
            <a:extLst>
              <a:ext uri="{FF2B5EF4-FFF2-40B4-BE49-F238E27FC236}">
                <a16:creationId xmlns:a16="http://schemas.microsoft.com/office/drawing/2014/main" id="{F97773DE-F187-EEF8-EB00-66B2AD365627}"/>
              </a:ext>
            </a:extLst>
          </p:cNvPr>
          <p:cNvSpPr/>
          <p:nvPr/>
        </p:nvSpPr>
        <p:spPr>
          <a:xfrm>
            <a:off x="1432342" y="7371667"/>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00939D"/>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BDB3DEEF-F684-55F5-14A9-68BBD9F9D352}"/>
              </a:ext>
            </a:extLst>
          </p:cNvPr>
          <p:cNvSpPr/>
          <p:nvPr/>
        </p:nvSpPr>
        <p:spPr>
          <a:xfrm>
            <a:off x="259109" y="8216189"/>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Identification d’un besoin d’accompagnement de la personne dans le cadre de son besoin d’évolution professionnelle (reconversion, évolution…) </a:t>
            </a:r>
          </a:p>
        </p:txBody>
      </p:sp>
      <p:sp>
        <p:nvSpPr>
          <p:cNvPr id="12" name="Rectangle : coins arrondis 11">
            <a:extLst>
              <a:ext uri="{FF2B5EF4-FFF2-40B4-BE49-F238E27FC236}">
                <a16:creationId xmlns:a16="http://schemas.microsoft.com/office/drawing/2014/main" id="{45C6FBC3-40B2-7EF7-B3D4-28D6D9AA9F74}"/>
              </a:ext>
            </a:extLst>
          </p:cNvPr>
          <p:cNvSpPr/>
          <p:nvPr/>
        </p:nvSpPr>
        <p:spPr>
          <a:xfrm>
            <a:off x="243061" y="8769601"/>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Prise de rendez-vous directement via le site </a:t>
            </a:r>
            <a:r>
              <a:rPr lang="fr-FR" sz="899" dirty="0">
                <a:solidFill>
                  <a:srgbClr val="00939D"/>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 Mon CEP » </a:t>
            </a:r>
            <a:r>
              <a:rPr lang="fr-FR" sz="899" dirty="0">
                <a:solidFill>
                  <a:srgbClr val="00939D"/>
                </a:solidFill>
                <a:latin typeface="Arial" panose="020B0604020202020204" pitchFamily="34" charset="0"/>
                <a:cs typeface="Arial" panose="020B0604020202020204" pitchFamily="34" charset="0"/>
              </a:rPr>
              <a:t>et orientation vers l’opérateur idoine.</a:t>
            </a:r>
          </a:p>
        </p:txBody>
      </p:sp>
      <p:sp>
        <p:nvSpPr>
          <p:cNvPr id="13" name="Rectangle : coins arrondis 12">
            <a:extLst>
              <a:ext uri="{FF2B5EF4-FFF2-40B4-BE49-F238E27FC236}">
                <a16:creationId xmlns:a16="http://schemas.microsoft.com/office/drawing/2014/main" id="{CAF6763D-75CF-996C-8298-84CFEACC3A7B}"/>
              </a:ext>
            </a:extLst>
          </p:cNvPr>
          <p:cNvSpPr/>
          <p:nvPr/>
        </p:nvSpPr>
        <p:spPr>
          <a:xfrm>
            <a:off x="243061" y="9387468"/>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Suivi du parcours d’accompagnement CEP entre le conseiller et son bénéficiaire</a:t>
            </a:r>
          </a:p>
        </p:txBody>
      </p:sp>
      <p:cxnSp>
        <p:nvCxnSpPr>
          <p:cNvPr id="19" name="Connecteur droit 18">
            <a:extLst>
              <a:ext uri="{FF2B5EF4-FFF2-40B4-BE49-F238E27FC236}">
                <a16:creationId xmlns:a16="http://schemas.microsoft.com/office/drawing/2014/main" id="{5E56B93F-0BF3-2DAF-7751-D624E0801E87}"/>
              </a:ext>
            </a:extLst>
          </p:cNvPr>
          <p:cNvCxnSpPr>
            <a:cxnSpLocks/>
          </p:cNvCxnSpPr>
          <p:nvPr/>
        </p:nvCxnSpPr>
        <p:spPr>
          <a:xfrm>
            <a:off x="4811472" y="7071081"/>
            <a:ext cx="0" cy="3397039"/>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25" name="Espace réservé du texte 2">
            <a:extLst>
              <a:ext uri="{FF2B5EF4-FFF2-40B4-BE49-F238E27FC236}">
                <a16:creationId xmlns:a16="http://schemas.microsoft.com/office/drawing/2014/main" id="{A5D3AA9B-541B-1B8E-0A7D-52C383066FE6}"/>
              </a:ext>
            </a:extLst>
          </p:cNvPr>
          <p:cNvSpPr txBox="1">
            <a:spLocks/>
          </p:cNvSpPr>
          <p:nvPr/>
        </p:nvSpPr>
        <p:spPr>
          <a:xfrm>
            <a:off x="4759604" y="1798889"/>
            <a:ext cx="2594856" cy="1260286"/>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330" indent="-171330" algn="just">
              <a:lnSpc>
                <a:spcPct val="110000"/>
              </a:lnSpc>
              <a:spcBef>
                <a:spcPts val="0"/>
              </a:spcBef>
              <a:buFont typeface="Arial" panose="020B0604020202020204" pitchFamily="34" charset="0"/>
              <a:buChar char="•"/>
            </a:pPr>
            <a:r>
              <a:rPr lang="fr-FR" sz="1000" dirty="0">
                <a:latin typeface="Arial" panose="020B0604020202020204" pitchFamily="34" charset="0"/>
                <a:ea typeface="Dotum" panose="020B0600000101010101" pitchFamily="34" charset="-127"/>
                <a:cs typeface="Arial" panose="020B0604020202020204" pitchFamily="34" charset="0"/>
              </a:rPr>
              <a:t>Permettre aux bénéficiaires d’établir un projet d’évolution professionnelle, pour :</a:t>
            </a:r>
          </a:p>
          <a:p>
            <a:pPr marL="446088" lvl="1" indent="-171450" algn="just">
              <a:lnSpc>
                <a:spcPct val="110000"/>
              </a:lnSpc>
              <a:spcBef>
                <a:spcPts val="0"/>
              </a:spcBef>
              <a:buFont typeface="Wingdings" panose="05000000000000000000" pitchFamily="2" charset="2"/>
              <a:buChar char="Ø"/>
            </a:pPr>
            <a:r>
              <a:rPr lang="fr-FR" sz="1000" dirty="0">
                <a:solidFill>
                  <a:srgbClr val="00939D"/>
                </a:solidFill>
                <a:latin typeface="Arial" panose="020B0604020202020204" pitchFamily="34" charset="0"/>
                <a:ea typeface="Dotum" panose="020B0600000101010101" pitchFamily="34" charset="-127"/>
                <a:cs typeface="Arial" panose="020B0604020202020204" pitchFamily="34" charset="0"/>
              </a:rPr>
              <a:t>Se former </a:t>
            </a:r>
          </a:p>
          <a:p>
            <a:pPr marL="446088" lvl="1" indent="-171450" algn="just">
              <a:lnSpc>
                <a:spcPct val="110000"/>
              </a:lnSpc>
              <a:spcBef>
                <a:spcPts val="0"/>
              </a:spcBef>
              <a:buFont typeface="Wingdings" panose="05000000000000000000" pitchFamily="2" charset="2"/>
              <a:buChar char="Ø"/>
            </a:pPr>
            <a:r>
              <a:rPr lang="fr-FR" sz="1000" dirty="0">
                <a:solidFill>
                  <a:srgbClr val="00939D"/>
                </a:solidFill>
                <a:latin typeface="Arial" panose="020B0604020202020204" pitchFamily="34" charset="0"/>
                <a:ea typeface="Dotum" panose="020B0600000101010101" pitchFamily="34" charset="-127"/>
                <a:cs typeface="Arial" panose="020B0604020202020204" pitchFamily="34" charset="0"/>
              </a:rPr>
              <a:t>Se reconvertir</a:t>
            </a:r>
          </a:p>
          <a:p>
            <a:pPr marL="446088" lvl="1" indent="-171450" algn="just">
              <a:lnSpc>
                <a:spcPct val="110000"/>
              </a:lnSpc>
              <a:spcBef>
                <a:spcPts val="0"/>
              </a:spcBef>
              <a:buFont typeface="Wingdings" panose="05000000000000000000" pitchFamily="2" charset="2"/>
              <a:buChar char="Ø"/>
            </a:pPr>
            <a:r>
              <a:rPr lang="fr-FR" sz="1000" dirty="0">
                <a:solidFill>
                  <a:srgbClr val="00939D"/>
                </a:solidFill>
                <a:latin typeface="Arial" panose="020B0604020202020204" pitchFamily="34" charset="0"/>
                <a:ea typeface="Dotum" panose="020B0600000101010101" pitchFamily="34" charset="-127"/>
                <a:cs typeface="Arial" panose="020B0604020202020204" pitchFamily="34" charset="0"/>
              </a:rPr>
              <a:t>Reprendre ou créer une activité</a:t>
            </a:r>
          </a:p>
        </p:txBody>
      </p:sp>
      <p:sp>
        <p:nvSpPr>
          <p:cNvPr id="26" name="Rectangle 25">
            <a:extLst>
              <a:ext uri="{FF2B5EF4-FFF2-40B4-BE49-F238E27FC236}">
                <a16:creationId xmlns:a16="http://schemas.microsoft.com/office/drawing/2014/main" id="{02020A25-15FA-2274-E880-6ED5D856C774}"/>
              </a:ext>
            </a:extLst>
          </p:cNvPr>
          <p:cNvSpPr>
            <a:spLocks/>
          </p:cNvSpPr>
          <p:nvPr/>
        </p:nvSpPr>
        <p:spPr>
          <a:xfrm>
            <a:off x="4919676" y="7559426"/>
            <a:ext cx="2317874" cy="281467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endParaRPr lang="fr-FR" sz="1050"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Ressources documentaires :</a:t>
            </a:r>
          </a:p>
          <a:p>
            <a:pPr marL="171330" indent="-171330" algn="just">
              <a:buFont typeface="Wingdings" panose="05000000000000000000" pitchFamily="2" charset="2"/>
              <a:buChar char="ü"/>
            </a:pPr>
            <a:r>
              <a:rPr lang="fr-FR" sz="1050" dirty="0">
                <a:solidFill>
                  <a:schemeClr val="tx2"/>
                </a:solidFill>
                <a:latin typeface="+mj-lt"/>
                <a:cs typeface="Arial" panose="020B0604020202020204" pitchFamily="34" charset="0"/>
              </a:rPr>
              <a:t>Plus d’information sur le CEP sur le </a:t>
            </a:r>
            <a:r>
              <a:rPr lang="fr-FR" sz="1050" dirty="0">
                <a:solidFill>
                  <a:schemeClr val="tx2"/>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site officiel de l’administration française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ü"/>
            </a:pPr>
            <a:r>
              <a:rPr lang="fr-FR" sz="1050" dirty="0">
                <a:solidFill>
                  <a:schemeClr val="tx2"/>
                </a:solidFill>
                <a:latin typeface="+mj-lt"/>
                <a:cs typeface="Arial" panose="020B0604020202020204" pitchFamily="34" charset="0"/>
              </a:rPr>
              <a:t>…Ou sur le site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 Mon parcours handicap »</a:t>
            </a:r>
            <a:endParaRPr lang="fr-FR" sz="1050" dirty="0">
              <a:solidFill>
                <a:schemeClr val="tx2"/>
              </a:solidFill>
              <a:latin typeface="+mj-lt"/>
              <a:cs typeface="Arial" panose="020B0604020202020204" pitchFamily="34" charset="0"/>
            </a:endParaRPr>
          </a:p>
          <a:p>
            <a:pPr algn="just"/>
            <a:endParaRPr lang="fr-FR" sz="1050"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Outils pour la prise de rendez-vous</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Vous pouvez vous rendre sur le site internet </a:t>
            </a:r>
            <a:r>
              <a:rPr lang="fr-FR" sz="1050" dirty="0">
                <a:solidFill>
                  <a:schemeClr val="tx2"/>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https://mon-cep.org/</a:t>
            </a:r>
            <a:r>
              <a:rPr lang="fr-FR" sz="1050" dirty="0">
                <a:solidFill>
                  <a:schemeClr val="tx2"/>
                </a:solidFill>
                <a:latin typeface="+mj-lt"/>
                <a:cs typeface="Arial" panose="020B0604020202020204" pitchFamily="34" charset="0"/>
              </a:rPr>
              <a:t> afin d’initier une prise de rdv. Un rendez-vous avec un opérateur vous sera proposé en fonction de votre situation, au regard de l’emploi et de votre localisation. </a:t>
            </a:r>
          </a:p>
          <a:p>
            <a:pPr marL="171330" indent="-171330">
              <a:buFont typeface="Wingdings" panose="05000000000000000000" pitchFamily="2" charset="2"/>
              <a:buChar char="ü"/>
            </a:pPr>
            <a:endParaRPr lang="fr-FR" sz="1050" dirty="0">
              <a:solidFill>
                <a:schemeClr val="tx2"/>
              </a:solidFill>
              <a:latin typeface="+mj-lt"/>
              <a:cs typeface="Arial" panose="020B0604020202020204" pitchFamily="34" charset="0"/>
            </a:endParaRPr>
          </a:p>
          <a:p>
            <a:pPr marL="171330" indent="-171330">
              <a:buFont typeface="Wingdings" panose="05000000000000000000" pitchFamily="2" charset="2"/>
              <a:buChar char="ü"/>
            </a:pPr>
            <a:endParaRPr lang="fr-FR" sz="1050" dirty="0">
              <a:solidFill>
                <a:schemeClr val="tx2"/>
              </a:solidFill>
              <a:latin typeface="+mj-lt"/>
              <a:cs typeface="Arial" panose="020B0604020202020204" pitchFamily="34" charset="0"/>
            </a:endParaRPr>
          </a:p>
          <a:p>
            <a:endParaRPr lang="fr-FR" sz="1050" dirty="0">
              <a:solidFill>
                <a:schemeClr val="tx2"/>
              </a:solidFill>
              <a:latin typeface="+mj-lt"/>
              <a:cs typeface="Arial" panose="020B0604020202020204" pitchFamily="34" charset="0"/>
            </a:endParaRPr>
          </a:p>
        </p:txBody>
      </p:sp>
      <p:graphicFrame>
        <p:nvGraphicFramePr>
          <p:cNvPr id="14" name="Tableau 13">
            <a:extLst>
              <a:ext uri="{FF2B5EF4-FFF2-40B4-BE49-F238E27FC236}">
                <a16:creationId xmlns:a16="http://schemas.microsoft.com/office/drawing/2014/main" id="{52DFB2EC-E15B-5C9A-3705-DE412269DE04}"/>
              </a:ext>
            </a:extLst>
          </p:cNvPr>
          <p:cNvGraphicFramePr>
            <a:graphicFrameLocks noGrp="1"/>
          </p:cNvGraphicFramePr>
          <p:nvPr>
            <p:extLst>
              <p:ext uri="{D42A27DB-BD31-4B8C-83A1-F6EECF244321}">
                <p14:modId xmlns:p14="http://schemas.microsoft.com/office/powerpoint/2010/main" val="3694765646"/>
              </p:ext>
            </p:extLst>
          </p:nvPr>
        </p:nvGraphicFramePr>
        <p:xfrm>
          <a:off x="106374" y="1355858"/>
          <a:ext cx="4514246" cy="2438128"/>
        </p:xfrm>
        <a:graphic>
          <a:graphicData uri="http://schemas.openxmlformats.org/drawingml/2006/table">
            <a:tbl>
              <a:tblPr bandRow="1">
                <a:tableStyleId>{5C22544A-7EE6-4342-B048-85BDC9FD1C3A}</a:tableStyleId>
              </a:tblPr>
              <a:tblGrid>
                <a:gridCol w="1021971">
                  <a:extLst>
                    <a:ext uri="{9D8B030D-6E8A-4147-A177-3AD203B41FA5}">
                      <a16:colId xmlns:a16="http://schemas.microsoft.com/office/drawing/2014/main" val="1108349635"/>
                    </a:ext>
                  </a:extLst>
                </a:gridCol>
                <a:gridCol w="3492275">
                  <a:extLst>
                    <a:ext uri="{9D8B030D-6E8A-4147-A177-3AD203B41FA5}">
                      <a16:colId xmlns:a16="http://schemas.microsoft.com/office/drawing/2014/main" val="1870975173"/>
                    </a:ext>
                  </a:extLst>
                </a:gridCol>
              </a:tblGrid>
              <a:tr h="220392">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180871">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dirty="0">
                          <a:solidFill>
                            <a:srgbClr val="00939D"/>
                          </a:solidFill>
                          <a:latin typeface="Arial" panose="020B0604020202020204" pitchFamily="34" charset="0"/>
                          <a:cs typeface="Arial" panose="020B0604020202020204" pitchFamily="34" charset="0"/>
                        </a:rPr>
                        <a:t>Dispositif d’accompagnement gratuit, confidentiel, personnalisé et individuel, pour faire le point sur sa situation et professionnelle et, si besoin, envisager un projet d’évolution professionnelle.</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249748">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Tous les actifs, quel que soit leur statut ou leur âge.</a:t>
                      </a:r>
                    </a:p>
                  </a:txBody>
                  <a:tcPr marL="91372" marR="91372" marT="45686" marB="45686" anchor="ctr">
                    <a:solidFill>
                      <a:srgbClr val="00939D"/>
                    </a:solidFill>
                  </a:tcPr>
                </a:tc>
                <a:extLst>
                  <a:ext uri="{0D108BD9-81ED-4DB2-BD59-A6C34878D82A}">
                    <a16:rowId xmlns:a16="http://schemas.microsoft.com/office/drawing/2014/main" val="2284960890"/>
                  </a:ext>
                </a:extLst>
              </a:tr>
              <a:tr h="484017">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00939D">
                        <a:alpha val="10196"/>
                      </a:srgbClr>
                    </a:solidFill>
                  </a:tcPr>
                </a:tc>
                <a:tc>
                  <a:txBody>
                    <a:bodyPr/>
                    <a:lstStyle/>
                    <a:p>
                      <a:pPr marL="171450" indent="-171450" algn="just" defTabSz="755660" rtl="0" eaLnBrk="1" latinLnBrk="0" hangingPunct="1">
                        <a:buFont typeface="Arial" panose="020B0604020202020204" pitchFamily="34" charset="0"/>
                        <a:buChar char="•"/>
                      </a:pPr>
                      <a:r>
                        <a:rPr lang="fr-FR" sz="1000" kern="1200" dirty="0">
                          <a:solidFill>
                            <a:srgbClr val="00939D"/>
                          </a:solidFill>
                          <a:latin typeface="Arial" panose="020B0604020202020204" pitchFamily="34" charset="0"/>
                          <a:ea typeface="+mn-ea"/>
                          <a:cs typeface="Arial" panose="020B0604020202020204" pitchFamily="34" charset="0"/>
                        </a:rPr>
                        <a:t>France Travail pour les demandeurs d’emploi ;</a:t>
                      </a:r>
                    </a:p>
                    <a:p>
                      <a:pPr marL="171450" indent="-171450" algn="just" defTabSz="755660" rtl="0" eaLnBrk="1" latinLnBrk="0" hangingPunct="1">
                        <a:buFont typeface="Arial" panose="020B0604020202020204" pitchFamily="34" charset="0"/>
                        <a:buChar char="•"/>
                      </a:pPr>
                      <a:r>
                        <a:rPr lang="fr-FR" sz="1000" kern="1200" dirty="0">
                          <a:solidFill>
                            <a:srgbClr val="00939D"/>
                          </a:solidFill>
                          <a:latin typeface="Arial" panose="020B0604020202020204" pitchFamily="34" charset="0"/>
                          <a:ea typeface="+mn-ea"/>
                          <a:cs typeface="Arial" panose="020B0604020202020204" pitchFamily="34" charset="0"/>
                        </a:rPr>
                        <a:t>Missions Locales pour les jeunes de 16 à 25 ans ;</a:t>
                      </a:r>
                    </a:p>
                    <a:p>
                      <a:pPr marL="171450" indent="-171450" algn="just" defTabSz="755660" rtl="0" eaLnBrk="1" latinLnBrk="0" hangingPunct="1">
                        <a:buFont typeface="Arial" panose="020B0604020202020204" pitchFamily="34" charset="0"/>
                        <a:buChar char="•"/>
                      </a:pPr>
                      <a:r>
                        <a:rPr lang="fr-FR" sz="1000" kern="1200" dirty="0">
                          <a:solidFill>
                            <a:srgbClr val="00939D"/>
                          </a:solidFill>
                          <a:latin typeface="Arial" panose="020B0604020202020204" pitchFamily="34" charset="0"/>
                          <a:ea typeface="+mn-ea"/>
                          <a:cs typeface="Arial" panose="020B0604020202020204" pitchFamily="34" charset="0"/>
                        </a:rPr>
                        <a:t>APEC pour les cadres en activité ou DE ;</a:t>
                      </a:r>
                    </a:p>
                    <a:p>
                      <a:pPr marL="171450" indent="-171450" algn="just" defTabSz="755660" rtl="0" eaLnBrk="1" latinLnBrk="0" hangingPunct="1">
                        <a:buFont typeface="Arial" panose="020B0604020202020204" pitchFamily="34" charset="0"/>
                        <a:buChar char="•"/>
                      </a:pPr>
                      <a:r>
                        <a:rPr lang="fr-FR" sz="1000" kern="1200" dirty="0">
                          <a:solidFill>
                            <a:srgbClr val="00939D"/>
                          </a:solidFill>
                          <a:latin typeface="Arial" panose="020B0604020202020204" pitchFamily="34" charset="0"/>
                          <a:ea typeface="+mn-ea"/>
                          <a:cs typeface="Arial" panose="020B0604020202020204" pitchFamily="34" charset="0"/>
                        </a:rPr>
                        <a:t>« </a:t>
                      </a:r>
                      <a:r>
                        <a:rPr lang="fr-FR" sz="1000" kern="1200" dirty="0">
                          <a:solidFill>
                            <a:srgbClr val="00939D"/>
                          </a:solidFill>
                          <a:latin typeface="Arial" panose="020B0604020202020204" pitchFamily="34" charset="0"/>
                          <a:ea typeface="+mn-ea"/>
                          <a:cs typeface="Arial" panose="020B0604020202020204" pitchFamily="34" charset="0"/>
                          <a:hlinkClick r:id="rId5">
                            <a:extLst>
                              <a:ext uri="{A12FA001-AC4F-418D-AE19-62706E023703}">
                                <ahyp:hlinkClr xmlns:ahyp="http://schemas.microsoft.com/office/drawing/2018/hyperlinkcolor" val="tx"/>
                              </a:ext>
                            </a:extLst>
                          </a:hlinkClick>
                        </a:rPr>
                        <a:t>Avenir Actifs </a:t>
                      </a:r>
                      <a:r>
                        <a:rPr lang="fr-FR" sz="1000" kern="1200" dirty="0">
                          <a:solidFill>
                            <a:srgbClr val="00939D"/>
                          </a:solidFill>
                          <a:latin typeface="Arial" panose="020B0604020202020204" pitchFamily="34" charset="0"/>
                          <a:ea typeface="+mn-ea"/>
                          <a:cs typeface="Arial" panose="020B0604020202020204" pitchFamily="34" charset="0"/>
                        </a:rPr>
                        <a:t>» pour les salariés ou indépendants ;</a:t>
                      </a:r>
                    </a:p>
                    <a:p>
                      <a:pPr marL="182563" indent="0" algn="just" defTabSz="755660" rtl="0" eaLnBrk="1" latinLnBrk="0" hangingPunct="1">
                        <a:buFont typeface="Arial" panose="020B0604020202020204" pitchFamily="34" charset="0"/>
                        <a:buNone/>
                      </a:pPr>
                      <a:r>
                        <a:rPr lang="fr-FR" sz="1000" kern="1200" dirty="0">
                          <a:solidFill>
                            <a:srgbClr val="00939D"/>
                          </a:solidFill>
                          <a:latin typeface="Arial" panose="020B0604020202020204" pitchFamily="34" charset="0"/>
                          <a:ea typeface="+mn-ea"/>
                          <a:cs typeface="Arial" panose="020B0604020202020204" pitchFamily="34" charset="0"/>
                        </a:rPr>
                        <a:t>Cap Emploi pour les personnes dont le handicap représente un frein à l’emploi</a:t>
                      </a: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bl>
          </a:graphicData>
        </a:graphic>
      </p:graphicFrame>
      <p:sp>
        <p:nvSpPr>
          <p:cNvPr id="6" name="Rectangle : coins arrondis 5">
            <a:extLst>
              <a:ext uri="{FF2B5EF4-FFF2-40B4-BE49-F238E27FC236}">
                <a16:creationId xmlns:a16="http://schemas.microsoft.com/office/drawing/2014/main" id="{EB2B104F-4938-148F-43D9-7FB04E7B169C}"/>
              </a:ext>
            </a:extLst>
          </p:cNvPr>
          <p:cNvSpPr/>
          <p:nvPr/>
        </p:nvSpPr>
        <p:spPr>
          <a:xfrm>
            <a:off x="262995" y="10015187"/>
            <a:ext cx="4388922" cy="424657"/>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Remise d’un document de synthèse en fin de prestation. Il récapitule les objectifs, le projet professionnel et le déroulé de sa mise en œuvre.</a:t>
            </a:r>
          </a:p>
        </p:txBody>
      </p:sp>
      <p:pic>
        <p:nvPicPr>
          <p:cNvPr id="3" name="Graphique 2" descr="Mille avec un remplissage uni">
            <a:extLst>
              <a:ext uri="{FF2B5EF4-FFF2-40B4-BE49-F238E27FC236}">
                <a16:creationId xmlns:a16="http://schemas.microsoft.com/office/drawing/2014/main" id="{6C231F9E-8AAA-0725-D6CD-8EF45C35C4E4}"/>
              </a:ext>
            </a:extLst>
          </p:cNvPr>
          <p:cNvPicPr>
            <a:picLocks noChangeAspect="1"/>
          </p:cNvPicPr>
          <p:nvPr/>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903926" y="1256766"/>
            <a:ext cx="606689" cy="606689"/>
          </a:xfrm>
          <a:prstGeom prst="rect">
            <a:avLst/>
          </a:prstGeom>
          <a:effectLst>
            <a:outerShdw blurRad="50800" dist="38100" dir="2700000" algn="tl" rotWithShape="0">
              <a:prstClr val="black">
                <a:alpha val="40000"/>
              </a:prstClr>
            </a:outerShdw>
          </a:effectLst>
        </p:spPr>
      </p:pic>
      <p:pic>
        <p:nvPicPr>
          <p:cNvPr id="32" name="Graphique 31" descr="Ligne fléchée : incurvée dans le sens des aiguilles d’une montre avec un remplissage uni">
            <a:extLst>
              <a:ext uri="{FF2B5EF4-FFF2-40B4-BE49-F238E27FC236}">
                <a16:creationId xmlns:a16="http://schemas.microsoft.com/office/drawing/2014/main" id="{EE12DB40-52D7-FAD6-92E0-69A1A44A6FD8}"/>
              </a:ext>
            </a:extLst>
          </p:cNvPr>
          <p:cNvPicPr>
            <a:picLocks noChangeAspect="1"/>
          </p:cNvPicPr>
          <p:nvPr/>
        </p:nvPicPr>
        <p:blipFill>
          <a:blip r:embed="rId8" cstate="hq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0800000">
            <a:off x="80964" y="8586097"/>
            <a:ext cx="367005" cy="367005"/>
          </a:xfrm>
          <a:prstGeom prst="rect">
            <a:avLst/>
          </a:prstGeom>
        </p:spPr>
      </p:pic>
      <p:pic>
        <p:nvPicPr>
          <p:cNvPr id="33" name="Graphique 32" descr="Ligne fléchée : incurvée dans le sens des aiguilles d’une montre avec un remplissage uni">
            <a:extLst>
              <a:ext uri="{FF2B5EF4-FFF2-40B4-BE49-F238E27FC236}">
                <a16:creationId xmlns:a16="http://schemas.microsoft.com/office/drawing/2014/main" id="{1034535F-F2E6-0115-E7D0-237842904751}"/>
              </a:ext>
            </a:extLst>
          </p:cNvPr>
          <p:cNvPicPr>
            <a:picLocks noChangeAspect="1"/>
          </p:cNvPicPr>
          <p:nvPr/>
        </p:nvPicPr>
        <p:blipFill>
          <a:blip r:embed="rId8" cstate="hq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0800000">
            <a:off x="83898" y="9254436"/>
            <a:ext cx="367005" cy="367005"/>
          </a:xfrm>
          <a:prstGeom prst="rect">
            <a:avLst/>
          </a:prstGeom>
        </p:spPr>
      </p:pic>
      <p:pic>
        <p:nvPicPr>
          <p:cNvPr id="34" name="Graphique 33" descr="Ligne fléchée : incurvée dans le sens des aiguilles d’une montre avec un remplissage uni">
            <a:extLst>
              <a:ext uri="{FF2B5EF4-FFF2-40B4-BE49-F238E27FC236}">
                <a16:creationId xmlns:a16="http://schemas.microsoft.com/office/drawing/2014/main" id="{0EB478BE-F130-23D6-9B48-E441775BBF1D}"/>
              </a:ext>
            </a:extLst>
          </p:cNvPr>
          <p:cNvPicPr>
            <a:picLocks noChangeAspect="1"/>
          </p:cNvPicPr>
          <p:nvPr/>
        </p:nvPicPr>
        <p:blipFill>
          <a:blip r:embed="rId8" cstate="hq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0800000">
            <a:off x="83506" y="9831684"/>
            <a:ext cx="367005" cy="367005"/>
          </a:xfrm>
          <a:prstGeom prst="rect">
            <a:avLst/>
          </a:prstGeom>
        </p:spPr>
      </p:pic>
      <p:pic>
        <p:nvPicPr>
          <p:cNvPr id="15" name="Graphique 14" descr="Engrenages avec un remplissage uni">
            <a:extLst>
              <a:ext uri="{FF2B5EF4-FFF2-40B4-BE49-F238E27FC236}">
                <a16:creationId xmlns:a16="http://schemas.microsoft.com/office/drawing/2014/main" id="{3957424C-76E3-11A8-EA97-4FBFECCF0EF4}"/>
              </a:ext>
            </a:extLst>
          </p:cNvPr>
          <p:cNvPicPr>
            <a:picLocks noChangeAspect="1"/>
          </p:cNvPicPr>
          <p:nvPr/>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432342" y="7405479"/>
            <a:ext cx="456861" cy="456861"/>
          </a:xfrm>
          <a:prstGeom prst="rect">
            <a:avLst/>
          </a:prstGeom>
        </p:spPr>
      </p:pic>
      <p:sp>
        <p:nvSpPr>
          <p:cNvPr id="16" name="Espace réservé du numéro de diapositive 15">
            <a:extLst>
              <a:ext uri="{FF2B5EF4-FFF2-40B4-BE49-F238E27FC236}">
                <a16:creationId xmlns:a16="http://schemas.microsoft.com/office/drawing/2014/main" id="{C45081F7-9C88-84AA-5D48-D280A13E2A94}"/>
              </a:ext>
            </a:extLst>
          </p:cNvPr>
          <p:cNvSpPr>
            <a:spLocks noGrp="1"/>
          </p:cNvSpPr>
          <p:nvPr>
            <p:ph type="sldNum" sz="quarter" idx="12"/>
          </p:nvPr>
        </p:nvSpPr>
        <p:spPr>
          <a:xfrm>
            <a:off x="3475535" y="10507130"/>
            <a:ext cx="466942" cy="126907"/>
          </a:xfrm>
        </p:spPr>
        <p:txBody>
          <a:bodyPr/>
          <a:lstStyle/>
          <a:p>
            <a:fld id="{FB59079B-B5DF-44EC-9ABD-4AEAFB63D8C3}" type="slidenum">
              <a:rPr lang="fr-FR" smtClean="0"/>
              <a:pPr/>
              <a:t>13</a:t>
            </a:fld>
            <a:endParaRPr lang="fr-FR" dirty="0"/>
          </a:p>
        </p:txBody>
      </p:sp>
      <p:sp>
        <p:nvSpPr>
          <p:cNvPr id="20" name="Flèche : droite 19">
            <a:extLst>
              <a:ext uri="{FF2B5EF4-FFF2-40B4-BE49-F238E27FC236}">
                <a16:creationId xmlns:a16="http://schemas.microsoft.com/office/drawing/2014/main" id="{55A50742-D47C-CA07-56AF-D351BA60A50D}"/>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23" name="Rectangle 22">
            <a:extLst>
              <a:ext uri="{FF2B5EF4-FFF2-40B4-BE49-F238E27FC236}">
                <a16:creationId xmlns:a16="http://schemas.microsoft.com/office/drawing/2014/main" id="{FA796D16-B5D2-0577-FA68-EAA3281572A3}"/>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27" name="Rectangle 26">
            <a:extLst>
              <a:ext uri="{FF2B5EF4-FFF2-40B4-BE49-F238E27FC236}">
                <a16:creationId xmlns:a16="http://schemas.microsoft.com/office/drawing/2014/main" id="{8B3BC621-D3DF-2DBA-684E-D52E791D3A1B}"/>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28" name="Rectangle 27">
            <a:extLst>
              <a:ext uri="{FF2B5EF4-FFF2-40B4-BE49-F238E27FC236}">
                <a16:creationId xmlns:a16="http://schemas.microsoft.com/office/drawing/2014/main" id="{A48923CF-D0C4-5E44-1C87-C3B9A1CB6678}"/>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30" name="Légende : flèche vers le haut 29">
            <a:extLst>
              <a:ext uri="{FF2B5EF4-FFF2-40B4-BE49-F238E27FC236}">
                <a16:creationId xmlns:a16="http://schemas.microsoft.com/office/drawing/2014/main" id="{BD91D540-2270-19F6-8B0E-ED7D52743684}"/>
              </a:ext>
            </a:extLst>
          </p:cNvPr>
          <p:cNvSpPr/>
          <p:nvPr/>
        </p:nvSpPr>
        <p:spPr>
          <a:xfrm>
            <a:off x="2444543" y="1087700"/>
            <a:ext cx="1072623" cy="236445"/>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CEP</a:t>
            </a:r>
          </a:p>
        </p:txBody>
      </p:sp>
      <p:grpSp>
        <p:nvGrpSpPr>
          <p:cNvPr id="60" name="Groupe 59">
            <a:extLst>
              <a:ext uri="{FF2B5EF4-FFF2-40B4-BE49-F238E27FC236}">
                <a16:creationId xmlns:a16="http://schemas.microsoft.com/office/drawing/2014/main" id="{0D73DCE2-BD98-01B6-64FA-E9DC20810F28}"/>
              </a:ext>
            </a:extLst>
          </p:cNvPr>
          <p:cNvGrpSpPr/>
          <p:nvPr/>
        </p:nvGrpSpPr>
        <p:grpSpPr>
          <a:xfrm>
            <a:off x="289660" y="7139205"/>
            <a:ext cx="918117" cy="880073"/>
            <a:chOff x="1569546" y="6115517"/>
            <a:chExt cx="4417404" cy="4234360"/>
          </a:xfrm>
        </p:grpSpPr>
        <p:grpSp>
          <p:nvGrpSpPr>
            <p:cNvPr id="61" name="Graphique 3">
              <a:extLst>
                <a:ext uri="{FF2B5EF4-FFF2-40B4-BE49-F238E27FC236}">
                  <a16:creationId xmlns:a16="http://schemas.microsoft.com/office/drawing/2014/main" id="{32C4B5B3-0411-BA4F-8D77-542341189DE0}"/>
                </a:ext>
              </a:extLst>
            </p:cNvPr>
            <p:cNvGrpSpPr/>
            <p:nvPr/>
          </p:nvGrpSpPr>
          <p:grpSpPr>
            <a:xfrm>
              <a:off x="1795950" y="9629596"/>
              <a:ext cx="3882294" cy="713898"/>
              <a:chOff x="1452647" y="9102375"/>
              <a:chExt cx="3882294" cy="713898"/>
            </a:xfrm>
            <a:solidFill>
              <a:srgbClr val="4CBBB6"/>
            </a:solidFill>
          </p:grpSpPr>
          <p:grpSp>
            <p:nvGrpSpPr>
              <p:cNvPr id="98" name="Graphique 3">
                <a:extLst>
                  <a:ext uri="{FF2B5EF4-FFF2-40B4-BE49-F238E27FC236}">
                    <a16:creationId xmlns:a16="http://schemas.microsoft.com/office/drawing/2014/main" id="{6526E93B-6F29-CD9F-E99A-8BCC7993FF4B}"/>
                  </a:ext>
                </a:extLst>
              </p:cNvPr>
              <p:cNvGrpSpPr/>
              <p:nvPr/>
            </p:nvGrpSpPr>
            <p:grpSpPr>
              <a:xfrm>
                <a:off x="4720483" y="9155906"/>
                <a:ext cx="299370" cy="660368"/>
                <a:chOff x="4720483" y="9155906"/>
                <a:chExt cx="299370" cy="660368"/>
              </a:xfrm>
              <a:grpFill/>
            </p:grpSpPr>
            <p:sp>
              <p:nvSpPr>
                <p:cNvPr id="133" name="Forme libre 119">
                  <a:extLst>
                    <a:ext uri="{FF2B5EF4-FFF2-40B4-BE49-F238E27FC236}">
                      <a16:creationId xmlns:a16="http://schemas.microsoft.com/office/drawing/2014/main" id="{C32D5190-E7AB-F2C6-582C-2AC039B547E0}"/>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34" name="Forme libre 120">
                  <a:extLst>
                    <a:ext uri="{FF2B5EF4-FFF2-40B4-BE49-F238E27FC236}">
                      <a16:creationId xmlns:a16="http://schemas.microsoft.com/office/drawing/2014/main" id="{446FB5CE-A40F-B455-8346-2722245EE7AA}"/>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35" name="Forme libre 121">
                  <a:extLst>
                    <a:ext uri="{FF2B5EF4-FFF2-40B4-BE49-F238E27FC236}">
                      <a16:creationId xmlns:a16="http://schemas.microsoft.com/office/drawing/2014/main" id="{EDE5BBCF-EAFC-84AA-9D35-E3545877B8FA}"/>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36" name="Forme libre 122">
                  <a:extLst>
                    <a:ext uri="{FF2B5EF4-FFF2-40B4-BE49-F238E27FC236}">
                      <a16:creationId xmlns:a16="http://schemas.microsoft.com/office/drawing/2014/main" id="{C9A067D6-A949-EF48-8697-35FE6CE5C151}"/>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37" name="Forme libre 123">
                  <a:extLst>
                    <a:ext uri="{FF2B5EF4-FFF2-40B4-BE49-F238E27FC236}">
                      <a16:creationId xmlns:a16="http://schemas.microsoft.com/office/drawing/2014/main" id="{33D54029-1CDE-DAF0-98F1-B07F2C512921}"/>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38" name="Forme libre 124">
                  <a:extLst>
                    <a:ext uri="{FF2B5EF4-FFF2-40B4-BE49-F238E27FC236}">
                      <a16:creationId xmlns:a16="http://schemas.microsoft.com/office/drawing/2014/main" id="{A8830C02-0739-0CA5-1399-832AAB87A298}"/>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39" name="Forme libre 125">
                  <a:extLst>
                    <a:ext uri="{FF2B5EF4-FFF2-40B4-BE49-F238E27FC236}">
                      <a16:creationId xmlns:a16="http://schemas.microsoft.com/office/drawing/2014/main" id="{20E0C53C-C395-A45C-0456-9AFCD6E94EB5}"/>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40" name="Forme libre 126">
                  <a:extLst>
                    <a:ext uri="{FF2B5EF4-FFF2-40B4-BE49-F238E27FC236}">
                      <a16:creationId xmlns:a16="http://schemas.microsoft.com/office/drawing/2014/main" id="{2A7AA5E3-E9D2-EB4D-8751-522D21C3B967}"/>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41" name="Forme libre 127">
                  <a:extLst>
                    <a:ext uri="{FF2B5EF4-FFF2-40B4-BE49-F238E27FC236}">
                      <a16:creationId xmlns:a16="http://schemas.microsoft.com/office/drawing/2014/main" id="{D60F5970-82B7-1F0D-CC9D-CF82B72B2543}"/>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42" name="Forme libre 128">
                  <a:extLst>
                    <a:ext uri="{FF2B5EF4-FFF2-40B4-BE49-F238E27FC236}">
                      <a16:creationId xmlns:a16="http://schemas.microsoft.com/office/drawing/2014/main" id="{51E74A9F-C081-08B0-D3B3-CAAE1F5D8D72}"/>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99" name="Graphique 3">
                <a:extLst>
                  <a:ext uri="{FF2B5EF4-FFF2-40B4-BE49-F238E27FC236}">
                    <a16:creationId xmlns:a16="http://schemas.microsoft.com/office/drawing/2014/main" id="{9AC82F5C-24A0-D4CA-103E-CAFB952F4012}"/>
                  </a:ext>
                </a:extLst>
              </p:cNvPr>
              <p:cNvGrpSpPr/>
              <p:nvPr/>
            </p:nvGrpSpPr>
            <p:grpSpPr>
              <a:xfrm>
                <a:off x="1452647" y="9102375"/>
                <a:ext cx="323468" cy="713898"/>
                <a:chOff x="1452647" y="9102375"/>
                <a:chExt cx="323468" cy="713898"/>
              </a:xfrm>
              <a:grpFill/>
            </p:grpSpPr>
            <p:sp>
              <p:nvSpPr>
                <p:cNvPr id="122" name="Forme libre 130">
                  <a:extLst>
                    <a:ext uri="{FF2B5EF4-FFF2-40B4-BE49-F238E27FC236}">
                      <a16:creationId xmlns:a16="http://schemas.microsoft.com/office/drawing/2014/main" id="{4041BC19-BF41-A4C8-5496-89ECB6A345C7}"/>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123" name="Forme libre 131">
                  <a:extLst>
                    <a:ext uri="{FF2B5EF4-FFF2-40B4-BE49-F238E27FC236}">
                      <a16:creationId xmlns:a16="http://schemas.microsoft.com/office/drawing/2014/main" id="{0854339E-6C82-D65D-DFC6-94DCDE5C5AD8}"/>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24" name="Forme libre 132">
                  <a:extLst>
                    <a:ext uri="{FF2B5EF4-FFF2-40B4-BE49-F238E27FC236}">
                      <a16:creationId xmlns:a16="http://schemas.microsoft.com/office/drawing/2014/main" id="{324043BD-CD90-E81D-F031-501219485B18}"/>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25" name="Forme libre 133">
                  <a:extLst>
                    <a:ext uri="{FF2B5EF4-FFF2-40B4-BE49-F238E27FC236}">
                      <a16:creationId xmlns:a16="http://schemas.microsoft.com/office/drawing/2014/main" id="{7E2CCC22-0D79-361C-6114-EF45290EB33A}"/>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26" name="Forme libre 134">
                  <a:extLst>
                    <a:ext uri="{FF2B5EF4-FFF2-40B4-BE49-F238E27FC236}">
                      <a16:creationId xmlns:a16="http://schemas.microsoft.com/office/drawing/2014/main" id="{0DA8DBCD-5529-43B8-33E2-F802177DC7B7}"/>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28" name="Forme libre 135">
                  <a:extLst>
                    <a:ext uri="{FF2B5EF4-FFF2-40B4-BE49-F238E27FC236}">
                      <a16:creationId xmlns:a16="http://schemas.microsoft.com/office/drawing/2014/main" id="{39108164-B293-1D42-1B59-A73293488AF5}"/>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129" name="Forme libre 136">
                  <a:extLst>
                    <a:ext uri="{FF2B5EF4-FFF2-40B4-BE49-F238E27FC236}">
                      <a16:creationId xmlns:a16="http://schemas.microsoft.com/office/drawing/2014/main" id="{268B532A-E516-AA36-C034-D12D852D89F0}"/>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130" name="Forme libre 137">
                  <a:extLst>
                    <a:ext uri="{FF2B5EF4-FFF2-40B4-BE49-F238E27FC236}">
                      <a16:creationId xmlns:a16="http://schemas.microsoft.com/office/drawing/2014/main" id="{736DF4D7-191E-8C3F-BEBA-75CE85F87F98}"/>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31" name="Forme libre 138">
                  <a:extLst>
                    <a:ext uri="{FF2B5EF4-FFF2-40B4-BE49-F238E27FC236}">
                      <a16:creationId xmlns:a16="http://schemas.microsoft.com/office/drawing/2014/main" id="{1DBE1CA6-9841-8097-8A78-624D8A1BBAEC}"/>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32" name="Forme libre 139">
                  <a:extLst>
                    <a:ext uri="{FF2B5EF4-FFF2-40B4-BE49-F238E27FC236}">
                      <a16:creationId xmlns:a16="http://schemas.microsoft.com/office/drawing/2014/main" id="{05AC780F-889B-C730-43EA-1108EE8E453E}"/>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100" name="Graphique 3">
                <a:extLst>
                  <a:ext uri="{FF2B5EF4-FFF2-40B4-BE49-F238E27FC236}">
                    <a16:creationId xmlns:a16="http://schemas.microsoft.com/office/drawing/2014/main" id="{3928054E-52CB-1D60-C42F-6FFD6BDF367C}"/>
                  </a:ext>
                </a:extLst>
              </p:cNvPr>
              <p:cNvGrpSpPr/>
              <p:nvPr/>
            </p:nvGrpSpPr>
            <p:grpSpPr>
              <a:xfrm>
                <a:off x="1791736" y="9393649"/>
                <a:ext cx="323468" cy="420242"/>
                <a:chOff x="1791736" y="9393649"/>
                <a:chExt cx="323468" cy="420242"/>
              </a:xfrm>
              <a:grpFill/>
            </p:grpSpPr>
            <p:sp>
              <p:nvSpPr>
                <p:cNvPr id="116" name="Forme libre 141">
                  <a:extLst>
                    <a:ext uri="{FF2B5EF4-FFF2-40B4-BE49-F238E27FC236}">
                      <a16:creationId xmlns:a16="http://schemas.microsoft.com/office/drawing/2014/main" id="{D0F94B80-0900-0BBD-945C-01C9D01B7D48}"/>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117" name="Forme libre 142">
                  <a:extLst>
                    <a:ext uri="{FF2B5EF4-FFF2-40B4-BE49-F238E27FC236}">
                      <a16:creationId xmlns:a16="http://schemas.microsoft.com/office/drawing/2014/main" id="{31134D04-DE13-0EC6-67B1-5E4E26584C6C}"/>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118" name="Forme libre 143">
                  <a:extLst>
                    <a:ext uri="{FF2B5EF4-FFF2-40B4-BE49-F238E27FC236}">
                      <a16:creationId xmlns:a16="http://schemas.microsoft.com/office/drawing/2014/main" id="{F71E7F99-8B59-81F6-4455-88C1C9A16DB6}"/>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119" name="Forme libre 144">
                  <a:extLst>
                    <a:ext uri="{FF2B5EF4-FFF2-40B4-BE49-F238E27FC236}">
                      <a16:creationId xmlns:a16="http://schemas.microsoft.com/office/drawing/2014/main" id="{C51721EF-14A7-9AE5-2B73-3708360CF47E}"/>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20" name="Forme libre 145">
                  <a:extLst>
                    <a:ext uri="{FF2B5EF4-FFF2-40B4-BE49-F238E27FC236}">
                      <a16:creationId xmlns:a16="http://schemas.microsoft.com/office/drawing/2014/main" id="{A6B6DA6B-1091-798D-C35F-1411D2D08438}"/>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121" name="Forme libre 146">
                  <a:extLst>
                    <a:ext uri="{FF2B5EF4-FFF2-40B4-BE49-F238E27FC236}">
                      <a16:creationId xmlns:a16="http://schemas.microsoft.com/office/drawing/2014/main" id="{4B4C1B9D-4B6F-E874-48B4-7C30D507F79D}"/>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101" name="Graphique 3">
                <a:extLst>
                  <a:ext uri="{FF2B5EF4-FFF2-40B4-BE49-F238E27FC236}">
                    <a16:creationId xmlns:a16="http://schemas.microsoft.com/office/drawing/2014/main" id="{1CDE09E3-14CD-C019-7B17-D28B49429EE2}"/>
                  </a:ext>
                </a:extLst>
              </p:cNvPr>
              <p:cNvGrpSpPr/>
              <p:nvPr/>
            </p:nvGrpSpPr>
            <p:grpSpPr>
              <a:xfrm>
                <a:off x="4392252" y="9425368"/>
                <a:ext cx="299370" cy="388715"/>
                <a:chOff x="4392252" y="9425368"/>
                <a:chExt cx="299370" cy="388715"/>
              </a:xfrm>
              <a:grpFill/>
            </p:grpSpPr>
            <p:sp>
              <p:nvSpPr>
                <p:cNvPr id="110" name="Forme libre 148">
                  <a:extLst>
                    <a:ext uri="{FF2B5EF4-FFF2-40B4-BE49-F238E27FC236}">
                      <a16:creationId xmlns:a16="http://schemas.microsoft.com/office/drawing/2014/main" id="{8A57C2ED-92E8-2520-5F7B-BA1A680B0F01}"/>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111" name="Forme libre 149">
                  <a:extLst>
                    <a:ext uri="{FF2B5EF4-FFF2-40B4-BE49-F238E27FC236}">
                      <a16:creationId xmlns:a16="http://schemas.microsoft.com/office/drawing/2014/main" id="{960E34D3-3EC9-3A62-544D-983B9B2F3EF0}"/>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12" name="Forme libre 150">
                  <a:extLst>
                    <a:ext uri="{FF2B5EF4-FFF2-40B4-BE49-F238E27FC236}">
                      <a16:creationId xmlns:a16="http://schemas.microsoft.com/office/drawing/2014/main" id="{B7CBD0B0-83A5-A776-F42D-D218003D2071}"/>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13" name="Forme libre 151">
                  <a:extLst>
                    <a:ext uri="{FF2B5EF4-FFF2-40B4-BE49-F238E27FC236}">
                      <a16:creationId xmlns:a16="http://schemas.microsoft.com/office/drawing/2014/main" id="{892F1F57-96A3-5A77-9C6A-43C938605F88}"/>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14" name="Forme libre 152">
                  <a:extLst>
                    <a:ext uri="{FF2B5EF4-FFF2-40B4-BE49-F238E27FC236}">
                      <a16:creationId xmlns:a16="http://schemas.microsoft.com/office/drawing/2014/main" id="{BCBEBA18-03D7-9BFB-549C-E4A88AFD37E0}"/>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15" name="Forme libre 153">
                  <a:extLst>
                    <a:ext uri="{FF2B5EF4-FFF2-40B4-BE49-F238E27FC236}">
                      <a16:creationId xmlns:a16="http://schemas.microsoft.com/office/drawing/2014/main" id="{A3D7A928-D48F-CC0B-9790-472037CFF505}"/>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102" name="Graphique 3">
                <a:extLst>
                  <a:ext uri="{FF2B5EF4-FFF2-40B4-BE49-F238E27FC236}">
                    <a16:creationId xmlns:a16="http://schemas.microsoft.com/office/drawing/2014/main" id="{1CF4F9D2-435F-D91F-3A89-619F032D45EF}"/>
                  </a:ext>
                </a:extLst>
              </p:cNvPr>
              <p:cNvGrpSpPr/>
              <p:nvPr/>
            </p:nvGrpSpPr>
            <p:grpSpPr>
              <a:xfrm>
                <a:off x="5035571" y="9425368"/>
                <a:ext cx="299370" cy="388715"/>
                <a:chOff x="5035571" y="9425368"/>
                <a:chExt cx="299370" cy="388715"/>
              </a:xfrm>
              <a:grpFill/>
            </p:grpSpPr>
            <p:sp>
              <p:nvSpPr>
                <p:cNvPr id="103" name="Forme libre 155">
                  <a:extLst>
                    <a:ext uri="{FF2B5EF4-FFF2-40B4-BE49-F238E27FC236}">
                      <a16:creationId xmlns:a16="http://schemas.microsoft.com/office/drawing/2014/main" id="{B05C4D59-C430-CCD0-238E-CD123B09C911}"/>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104" name="Forme libre 156">
                  <a:extLst>
                    <a:ext uri="{FF2B5EF4-FFF2-40B4-BE49-F238E27FC236}">
                      <a16:creationId xmlns:a16="http://schemas.microsoft.com/office/drawing/2014/main" id="{26BCBCF1-275E-7DF9-26A6-1FBB335631D4}"/>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6" name="Forme libre 157">
                  <a:extLst>
                    <a:ext uri="{FF2B5EF4-FFF2-40B4-BE49-F238E27FC236}">
                      <a16:creationId xmlns:a16="http://schemas.microsoft.com/office/drawing/2014/main" id="{E706C960-B2C8-2DA1-EE68-0A24ADE34C2A}"/>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7" name="Forme libre 158">
                  <a:extLst>
                    <a:ext uri="{FF2B5EF4-FFF2-40B4-BE49-F238E27FC236}">
                      <a16:creationId xmlns:a16="http://schemas.microsoft.com/office/drawing/2014/main" id="{34993EB3-B468-BCE0-F4F9-FA84C24B63E6}"/>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8" name="Forme libre 159">
                  <a:extLst>
                    <a:ext uri="{FF2B5EF4-FFF2-40B4-BE49-F238E27FC236}">
                      <a16:creationId xmlns:a16="http://schemas.microsoft.com/office/drawing/2014/main" id="{869C5216-1C58-BD16-868F-8AF598F978F2}"/>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9" name="Forme libre 160">
                  <a:extLst>
                    <a:ext uri="{FF2B5EF4-FFF2-40B4-BE49-F238E27FC236}">
                      <a16:creationId xmlns:a16="http://schemas.microsoft.com/office/drawing/2014/main" id="{96C2D514-55A5-FF7B-CAC2-CA99901A8462}"/>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62" name="Groupe 61">
              <a:extLst>
                <a:ext uri="{FF2B5EF4-FFF2-40B4-BE49-F238E27FC236}">
                  <a16:creationId xmlns:a16="http://schemas.microsoft.com/office/drawing/2014/main" id="{0276C289-3F28-BDA7-A9CC-F75F81712253}"/>
                </a:ext>
              </a:extLst>
            </p:cNvPr>
            <p:cNvGrpSpPr/>
            <p:nvPr/>
          </p:nvGrpSpPr>
          <p:grpSpPr>
            <a:xfrm>
              <a:off x="1569546" y="6115517"/>
              <a:ext cx="4417404" cy="4234360"/>
              <a:chOff x="1569546" y="6115517"/>
              <a:chExt cx="4417404" cy="4234360"/>
            </a:xfrm>
          </p:grpSpPr>
          <p:sp>
            <p:nvSpPr>
              <p:cNvPr id="63" name="Forme libre 7">
                <a:extLst>
                  <a:ext uri="{FF2B5EF4-FFF2-40B4-BE49-F238E27FC236}">
                    <a16:creationId xmlns:a16="http://schemas.microsoft.com/office/drawing/2014/main" id="{A82EA01A-2675-CF23-6592-DA7046E516EF}"/>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64" name="Graphique 3">
                <a:extLst>
                  <a:ext uri="{FF2B5EF4-FFF2-40B4-BE49-F238E27FC236}">
                    <a16:creationId xmlns:a16="http://schemas.microsoft.com/office/drawing/2014/main" id="{7E99224D-FBFC-DD3B-8727-ED025AE0D82C}"/>
                  </a:ext>
                </a:extLst>
              </p:cNvPr>
              <p:cNvGrpSpPr/>
              <p:nvPr/>
            </p:nvGrpSpPr>
            <p:grpSpPr>
              <a:xfrm>
                <a:off x="2849319" y="6335756"/>
                <a:ext cx="1689353" cy="4002690"/>
                <a:chOff x="2506016" y="5808535"/>
                <a:chExt cx="1689353" cy="4002690"/>
              </a:xfrm>
            </p:grpSpPr>
            <p:sp>
              <p:nvSpPr>
                <p:cNvPr id="91" name="Forme libre 10">
                  <a:extLst>
                    <a:ext uri="{FF2B5EF4-FFF2-40B4-BE49-F238E27FC236}">
                      <a16:creationId xmlns:a16="http://schemas.microsoft.com/office/drawing/2014/main" id="{F7B21BDC-937B-6B53-8CE3-BD669CD3083D}"/>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92" name="Forme libre 11">
                  <a:extLst>
                    <a:ext uri="{FF2B5EF4-FFF2-40B4-BE49-F238E27FC236}">
                      <a16:creationId xmlns:a16="http://schemas.microsoft.com/office/drawing/2014/main" id="{F7E287C8-32E7-4020-B514-58D2B1CE1AD5}"/>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93" name="Forme libre 12">
                  <a:extLst>
                    <a:ext uri="{FF2B5EF4-FFF2-40B4-BE49-F238E27FC236}">
                      <a16:creationId xmlns:a16="http://schemas.microsoft.com/office/drawing/2014/main" id="{5E58F84E-433A-C0ED-5C9E-C8EAF92F3766}"/>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94" name="Forme libre 15">
                  <a:extLst>
                    <a:ext uri="{FF2B5EF4-FFF2-40B4-BE49-F238E27FC236}">
                      <a16:creationId xmlns:a16="http://schemas.microsoft.com/office/drawing/2014/main" id="{4DBE66D7-BE33-572A-6B62-582E3185B63B}"/>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95" name="Forme libre 16">
                  <a:extLst>
                    <a:ext uri="{FF2B5EF4-FFF2-40B4-BE49-F238E27FC236}">
                      <a16:creationId xmlns:a16="http://schemas.microsoft.com/office/drawing/2014/main" id="{D1047776-4D68-03DC-D98C-FD30A28778CA}"/>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96" name="Forme libre 17">
                  <a:extLst>
                    <a:ext uri="{FF2B5EF4-FFF2-40B4-BE49-F238E27FC236}">
                      <a16:creationId xmlns:a16="http://schemas.microsoft.com/office/drawing/2014/main" id="{F39D3C4C-F6A0-2330-C5F6-CA2ECC10194D}"/>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97" name="Forme libre 18">
                  <a:extLst>
                    <a:ext uri="{FF2B5EF4-FFF2-40B4-BE49-F238E27FC236}">
                      <a16:creationId xmlns:a16="http://schemas.microsoft.com/office/drawing/2014/main" id="{CF4CFEAC-641F-4D83-D21F-B14C5DBA2879}"/>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65" name="Graphique 3">
                <a:extLst>
                  <a:ext uri="{FF2B5EF4-FFF2-40B4-BE49-F238E27FC236}">
                    <a16:creationId xmlns:a16="http://schemas.microsoft.com/office/drawing/2014/main" id="{72A4FE67-5E1C-4DC5-DE5F-FF131DD6AD94}"/>
                  </a:ext>
                </a:extLst>
              </p:cNvPr>
              <p:cNvGrpSpPr/>
              <p:nvPr/>
            </p:nvGrpSpPr>
            <p:grpSpPr>
              <a:xfrm>
                <a:off x="3088791" y="7536579"/>
                <a:ext cx="1345107" cy="2807553"/>
                <a:chOff x="2745488" y="7009358"/>
                <a:chExt cx="1345107" cy="2807553"/>
              </a:xfrm>
            </p:grpSpPr>
            <p:sp>
              <p:nvSpPr>
                <p:cNvPr id="70" name="Forme libre 96">
                  <a:extLst>
                    <a:ext uri="{FF2B5EF4-FFF2-40B4-BE49-F238E27FC236}">
                      <a16:creationId xmlns:a16="http://schemas.microsoft.com/office/drawing/2014/main" id="{78DB8B99-2562-6E3E-3D54-40D47EE0184E}"/>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71" name="Forme libre 97">
                  <a:extLst>
                    <a:ext uri="{FF2B5EF4-FFF2-40B4-BE49-F238E27FC236}">
                      <a16:creationId xmlns:a16="http://schemas.microsoft.com/office/drawing/2014/main" id="{13244606-44D9-E35B-78EE-3A63834F5FA4}"/>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72" name="Forme libre 98">
                  <a:extLst>
                    <a:ext uri="{FF2B5EF4-FFF2-40B4-BE49-F238E27FC236}">
                      <a16:creationId xmlns:a16="http://schemas.microsoft.com/office/drawing/2014/main" id="{EBC1AE3C-A8B7-B325-AAEB-25EA1F8AB453}"/>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3" name="Forme libre 99">
                  <a:extLst>
                    <a:ext uri="{FF2B5EF4-FFF2-40B4-BE49-F238E27FC236}">
                      <a16:creationId xmlns:a16="http://schemas.microsoft.com/office/drawing/2014/main" id="{7E2A731B-C53C-8A7E-0652-C6AC80260759}"/>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4" name="Forme libre 100">
                  <a:extLst>
                    <a:ext uri="{FF2B5EF4-FFF2-40B4-BE49-F238E27FC236}">
                      <a16:creationId xmlns:a16="http://schemas.microsoft.com/office/drawing/2014/main" id="{289CDEA6-C1BF-B0B8-3354-66E3A782B220}"/>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75" name="Forme libre 101">
                  <a:extLst>
                    <a:ext uri="{FF2B5EF4-FFF2-40B4-BE49-F238E27FC236}">
                      <a16:creationId xmlns:a16="http://schemas.microsoft.com/office/drawing/2014/main" id="{996F2339-9239-4F30-3D21-F6E8DA556D3F}"/>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76" name="Graphique 3">
                  <a:extLst>
                    <a:ext uri="{FF2B5EF4-FFF2-40B4-BE49-F238E27FC236}">
                      <a16:creationId xmlns:a16="http://schemas.microsoft.com/office/drawing/2014/main" id="{3896CA10-0367-0DCF-DDAE-0CA96193B167}"/>
                    </a:ext>
                  </a:extLst>
                </p:cNvPr>
                <p:cNvGrpSpPr/>
                <p:nvPr/>
              </p:nvGrpSpPr>
              <p:grpSpPr>
                <a:xfrm>
                  <a:off x="3024361" y="8171811"/>
                  <a:ext cx="568036" cy="1638850"/>
                  <a:chOff x="3024361" y="8171811"/>
                  <a:chExt cx="568036" cy="1638850"/>
                </a:xfrm>
                <a:solidFill>
                  <a:srgbClr val="263238"/>
                </a:solidFill>
              </p:grpSpPr>
              <p:sp>
                <p:nvSpPr>
                  <p:cNvPr id="89" name="Forme libre 103">
                    <a:extLst>
                      <a:ext uri="{FF2B5EF4-FFF2-40B4-BE49-F238E27FC236}">
                        <a16:creationId xmlns:a16="http://schemas.microsoft.com/office/drawing/2014/main" id="{2244795D-147D-EF26-ADE4-7A1E8DB4D548}"/>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90" name="Forme libre 104">
                    <a:extLst>
                      <a:ext uri="{FF2B5EF4-FFF2-40B4-BE49-F238E27FC236}">
                        <a16:creationId xmlns:a16="http://schemas.microsoft.com/office/drawing/2014/main" id="{E4785167-D0D3-1002-72AC-439259F4E8DF}"/>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77" name="Forme libre 105">
                  <a:extLst>
                    <a:ext uri="{FF2B5EF4-FFF2-40B4-BE49-F238E27FC236}">
                      <a16:creationId xmlns:a16="http://schemas.microsoft.com/office/drawing/2014/main" id="{71240570-1D61-E181-F7BB-9806FCB3E6C5}"/>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78" name="Forme libre 106">
                  <a:extLst>
                    <a:ext uri="{FF2B5EF4-FFF2-40B4-BE49-F238E27FC236}">
                      <a16:creationId xmlns:a16="http://schemas.microsoft.com/office/drawing/2014/main" id="{07C89B9B-41E3-3DA2-E10C-49A0E699A639}"/>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79" name="Forme libre 107">
                  <a:extLst>
                    <a:ext uri="{FF2B5EF4-FFF2-40B4-BE49-F238E27FC236}">
                      <a16:creationId xmlns:a16="http://schemas.microsoft.com/office/drawing/2014/main" id="{A1839BB8-1300-49E8-1EF2-381C3BFFC53F}"/>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80" name="Forme libre 108">
                  <a:extLst>
                    <a:ext uri="{FF2B5EF4-FFF2-40B4-BE49-F238E27FC236}">
                      <a16:creationId xmlns:a16="http://schemas.microsoft.com/office/drawing/2014/main" id="{B0FC2DB2-E2A3-44DD-810D-9A166F5B3472}"/>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81" name="Forme libre 109">
                  <a:extLst>
                    <a:ext uri="{FF2B5EF4-FFF2-40B4-BE49-F238E27FC236}">
                      <a16:creationId xmlns:a16="http://schemas.microsoft.com/office/drawing/2014/main" id="{44D4332D-4F3A-8629-D87C-2AC1B31988AD}"/>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82" name="Forme libre 110">
                  <a:extLst>
                    <a:ext uri="{FF2B5EF4-FFF2-40B4-BE49-F238E27FC236}">
                      <a16:creationId xmlns:a16="http://schemas.microsoft.com/office/drawing/2014/main" id="{19D518DB-3428-519C-2BA8-DB0CEBE0B82B}"/>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83" name="Forme libre 111">
                  <a:extLst>
                    <a:ext uri="{FF2B5EF4-FFF2-40B4-BE49-F238E27FC236}">
                      <a16:creationId xmlns:a16="http://schemas.microsoft.com/office/drawing/2014/main" id="{12C556D1-4DD9-B3D0-F8AA-B1CA943CFC53}"/>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84" name="Forme libre 112">
                  <a:extLst>
                    <a:ext uri="{FF2B5EF4-FFF2-40B4-BE49-F238E27FC236}">
                      <a16:creationId xmlns:a16="http://schemas.microsoft.com/office/drawing/2014/main" id="{8B0EE1BC-1AE7-4F26-1566-1E66C62756BA}"/>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85" name="Forme libre 113">
                  <a:extLst>
                    <a:ext uri="{FF2B5EF4-FFF2-40B4-BE49-F238E27FC236}">
                      <a16:creationId xmlns:a16="http://schemas.microsoft.com/office/drawing/2014/main" id="{78760780-42B5-D174-A3FC-2AB48C03FBF3}"/>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86" name="Forme libre 114">
                  <a:extLst>
                    <a:ext uri="{FF2B5EF4-FFF2-40B4-BE49-F238E27FC236}">
                      <a16:creationId xmlns:a16="http://schemas.microsoft.com/office/drawing/2014/main" id="{ACDA98B9-9AFE-25D5-525D-4ED9D15CFE06}"/>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87" name="Forme libre 115">
                  <a:extLst>
                    <a:ext uri="{FF2B5EF4-FFF2-40B4-BE49-F238E27FC236}">
                      <a16:creationId xmlns:a16="http://schemas.microsoft.com/office/drawing/2014/main" id="{70E28203-07B0-018A-C75B-C91EF5A18C86}"/>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88" name="Forme libre 116">
                  <a:extLst>
                    <a:ext uri="{FF2B5EF4-FFF2-40B4-BE49-F238E27FC236}">
                      <a16:creationId xmlns:a16="http://schemas.microsoft.com/office/drawing/2014/main" id="{021B34A6-E20C-4D2F-2CE7-2867808F10D4}"/>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66" name="Graphique 3">
                <a:extLst>
                  <a:ext uri="{FF2B5EF4-FFF2-40B4-BE49-F238E27FC236}">
                    <a16:creationId xmlns:a16="http://schemas.microsoft.com/office/drawing/2014/main" id="{FCC7934D-865E-68CB-F0A8-7AFE9723BF02}"/>
                  </a:ext>
                </a:extLst>
              </p:cNvPr>
              <p:cNvGrpSpPr/>
              <p:nvPr/>
            </p:nvGrpSpPr>
            <p:grpSpPr>
              <a:xfrm>
                <a:off x="1776900" y="10340352"/>
                <a:ext cx="4210050" cy="9525"/>
                <a:chOff x="1433597" y="9813131"/>
                <a:chExt cx="4210050" cy="9525"/>
              </a:xfrm>
            </p:grpSpPr>
            <p:sp>
              <p:nvSpPr>
                <p:cNvPr id="67" name="Forme libre 162">
                  <a:extLst>
                    <a:ext uri="{FF2B5EF4-FFF2-40B4-BE49-F238E27FC236}">
                      <a16:creationId xmlns:a16="http://schemas.microsoft.com/office/drawing/2014/main" id="{CEBAC08B-03FC-4635-51E1-B27832123D70}"/>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68" name="Forme libre 163">
                  <a:extLst>
                    <a:ext uri="{FF2B5EF4-FFF2-40B4-BE49-F238E27FC236}">
                      <a16:creationId xmlns:a16="http://schemas.microsoft.com/office/drawing/2014/main" id="{4F52D3C9-321C-90CF-056A-FF1057B859EE}"/>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69" name="Forme libre 164">
                  <a:extLst>
                    <a:ext uri="{FF2B5EF4-FFF2-40B4-BE49-F238E27FC236}">
                      <a16:creationId xmlns:a16="http://schemas.microsoft.com/office/drawing/2014/main" id="{B1921C3B-BD63-6BD3-3D05-38D8BAABD29F}"/>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43" name="Groupe 142">
            <a:extLst>
              <a:ext uri="{FF2B5EF4-FFF2-40B4-BE49-F238E27FC236}">
                <a16:creationId xmlns:a16="http://schemas.microsoft.com/office/drawing/2014/main" id="{FA7A86A5-7012-0D80-326E-F3C4D4210F50}"/>
              </a:ext>
            </a:extLst>
          </p:cNvPr>
          <p:cNvGrpSpPr/>
          <p:nvPr/>
        </p:nvGrpSpPr>
        <p:grpSpPr>
          <a:xfrm>
            <a:off x="4297706" y="4086067"/>
            <a:ext cx="454589" cy="454589"/>
            <a:chOff x="3973350" y="5627706"/>
            <a:chExt cx="561109" cy="561109"/>
          </a:xfrm>
        </p:grpSpPr>
        <p:sp>
          <p:nvSpPr>
            <p:cNvPr id="144" name="Forme libre 31">
              <a:extLst>
                <a:ext uri="{FF2B5EF4-FFF2-40B4-BE49-F238E27FC236}">
                  <a16:creationId xmlns:a16="http://schemas.microsoft.com/office/drawing/2014/main" id="{DA2A2F23-BEC7-B814-91A1-034F4C1C2355}"/>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45" name="Forme libre 32">
              <a:extLst>
                <a:ext uri="{FF2B5EF4-FFF2-40B4-BE49-F238E27FC236}">
                  <a16:creationId xmlns:a16="http://schemas.microsoft.com/office/drawing/2014/main" id="{72BB2384-F9FB-B190-747C-B2CBD08CEAED}"/>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46" name="Forme libre 33">
              <a:extLst>
                <a:ext uri="{FF2B5EF4-FFF2-40B4-BE49-F238E27FC236}">
                  <a16:creationId xmlns:a16="http://schemas.microsoft.com/office/drawing/2014/main" id="{131B971E-6E90-9E26-835B-1D8A03A5CCD3}"/>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47" name="Forme libre 35">
              <a:extLst>
                <a:ext uri="{FF2B5EF4-FFF2-40B4-BE49-F238E27FC236}">
                  <a16:creationId xmlns:a16="http://schemas.microsoft.com/office/drawing/2014/main" id="{A946C5C6-FD9A-B06D-E217-054F2F6E23C0}"/>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48" name="Forme libre 36">
              <a:extLst>
                <a:ext uri="{FF2B5EF4-FFF2-40B4-BE49-F238E27FC236}">
                  <a16:creationId xmlns:a16="http://schemas.microsoft.com/office/drawing/2014/main" id="{31A53D16-D4C6-59A9-061A-E174453E2EDE}"/>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49" name="Forme libre 37">
              <a:extLst>
                <a:ext uri="{FF2B5EF4-FFF2-40B4-BE49-F238E27FC236}">
                  <a16:creationId xmlns:a16="http://schemas.microsoft.com/office/drawing/2014/main" id="{588B3FF6-7B32-15BE-D225-4FF087450CE3}"/>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50" name="Rectangle : carré corné 149">
            <a:extLst>
              <a:ext uri="{FF2B5EF4-FFF2-40B4-BE49-F238E27FC236}">
                <a16:creationId xmlns:a16="http://schemas.microsoft.com/office/drawing/2014/main" id="{D414CC5A-8CC1-892D-5AC4-9D8D7A83A598}"/>
              </a:ext>
            </a:extLst>
          </p:cNvPr>
          <p:cNvSpPr/>
          <p:nvPr/>
        </p:nvSpPr>
        <p:spPr>
          <a:xfrm>
            <a:off x="4967520" y="4049418"/>
            <a:ext cx="2369960" cy="851654"/>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r>
              <a:rPr lang="fr-FR" sz="1050" b="1" dirty="0">
                <a:solidFill>
                  <a:schemeClr val="tx1"/>
                </a:solidFill>
                <a:latin typeface="Arial" panose="020B0604020202020204" pitchFamily="34" charset="0"/>
                <a:cs typeface="Arial" panose="020B0604020202020204" pitchFamily="34" charset="0"/>
              </a:rPr>
              <a:t>Bon à savoir</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Si le </a:t>
            </a:r>
            <a:r>
              <a:rPr lang="fr-FR" sz="1000" dirty="0">
                <a:solidFill>
                  <a:schemeClr val="tx1"/>
                </a:solidFill>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bilan de compétences </a:t>
            </a:r>
            <a:r>
              <a:rPr lang="fr-FR" sz="1000" dirty="0">
                <a:solidFill>
                  <a:schemeClr val="tx1"/>
                </a:solidFill>
                <a:latin typeface="Arial" panose="020B0604020202020204" pitchFamily="34" charset="0"/>
                <a:cs typeface="Arial" panose="020B0604020202020204" pitchFamily="34" charset="0"/>
              </a:rPr>
              <a:t>est limité dans le temps (24h cumulées maximum), le CEP n’a lui pas de limite temporelle.</a:t>
            </a:r>
          </a:p>
        </p:txBody>
      </p:sp>
      <p:grpSp>
        <p:nvGrpSpPr>
          <p:cNvPr id="5" name="Groupe 4">
            <a:extLst>
              <a:ext uri="{FF2B5EF4-FFF2-40B4-BE49-F238E27FC236}">
                <a16:creationId xmlns:a16="http://schemas.microsoft.com/office/drawing/2014/main" id="{8C6C34DE-C9C4-3689-EB8E-292B5DB9C2EC}"/>
              </a:ext>
            </a:extLst>
          </p:cNvPr>
          <p:cNvGrpSpPr/>
          <p:nvPr/>
        </p:nvGrpSpPr>
        <p:grpSpPr>
          <a:xfrm rot="20627902">
            <a:off x="254705" y="5262163"/>
            <a:ext cx="172217" cy="212023"/>
            <a:chOff x="3796474" y="1910393"/>
            <a:chExt cx="3098834" cy="3815086"/>
          </a:xfrm>
        </p:grpSpPr>
        <p:sp>
          <p:nvSpPr>
            <p:cNvPr id="7" name="Forme libre 4">
              <a:extLst>
                <a:ext uri="{FF2B5EF4-FFF2-40B4-BE49-F238E27FC236}">
                  <a16:creationId xmlns:a16="http://schemas.microsoft.com/office/drawing/2014/main" id="{D5F4191A-D1D6-B7B4-9E63-1BB99836C8A8}"/>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9" name="Forme libre 10">
              <a:extLst>
                <a:ext uri="{FF2B5EF4-FFF2-40B4-BE49-F238E27FC236}">
                  <a16:creationId xmlns:a16="http://schemas.microsoft.com/office/drawing/2014/main" id="{3438275E-E915-B8A7-2E43-FF70BEA1C632}"/>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7" name="Forme libre 12">
              <a:extLst>
                <a:ext uri="{FF2B5EF4-FFF2-40B4-BE49-F238E27FC236}">
                  <a16:creationId xmlns:a16="http://schemas.microsoft.com/office/drawing/2014/main" id="{7385183B-355A-0A40-B848-396EE86CAAE5}"/>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21" name="Forme libre 13">
              <a:extLst>
                <a:ext uri="{FF2B5EF4-FFF2-40B4-BE49-F238E27FC236}">
                  <a16:creationId xmlns:a16="http://schemas.microsoft.com/office/drawing/2014/main" id="{560B67AE-C7C3-1D7F-0E37-291ABE95AC11}"/>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22" name="Forme libre 14">
              <a:extLst>
                <a:ext uri="{FF2B5EF4-FFF2-40B4-BE49-F238E27FC236}">
                  <a16:creationId xmlns:a16="http://schemas.microsoft.com/office/drawing/2014/main" id="{129CD48B-3BF6-1B78-6558-17317A2DFDA1}"/>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24" name="Forme libre 22">
              <a:extLst>
                <a:ext uri="{FF2B5EF4-FFF2-40B4-BE49-F238E27FC236}">
                  <a16:creationId xmlns:a16="http://schemas.microsoft.com/office/drawing/2014/main" id="{3DA7254C-8831-640D-AC2B-C03BBC8CE3FA}"/>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29" name="Forme libre 23">
              <a:extLst>
                <a:ext uri="{FF2B5EF4-FFF2-40B4-BE49-F238E27FC236}">
                  <a16:creationId xmlns:a16="http://schemas.microsoft.com/office/drawing/2014/main" id="{5C9170F8-BF6A-AEF6-580D-3E920DB9A69A}"/>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51" name="Graphique 3">
              <a:extLst>
                <a:ext uri="{FF2B5EF4-FFF2-40B4-BE49-F238E27FC236}">
                  <a16:creationId xmlns:a16="http://schemas.microsoft.com/office/drawing/2014/main" id="{6B080B1A-70E9-AA9F-C788-5E17956A4C31}"/>
                </a:ext>
              </a:extLst>
            </p:cNvPr>
            <p:cNvGrpSpPr/>
            <p:nvPr/>
          </p:nvGrpSpPr>
          <p:grpSpPr>
            <a:xfrm>
              <a:off x="3796474" y="1910393"/>
              <a:ext cx="1644682" cy="1644654"/>
              <a:chOff x="3796474" y="1910393"/>
              <a:chExt cx="1644682" cy="1644654"/>
            </a:xfrm>
            <a:solidFill>
              <a:srgbClr val="FEF8C3"/>
            </a:solidFill>
          </p:grpSpPr>
          <p:sp>
            <p:nvSpPr>
              <p:cNvPr id="158" name="Forme libre 31">
                <a:extLst>
                  <a:ext uri="{FF2B5EF4-FFF2-40B4-BE49-F238E27FC236}">
                    <a16:creationId xmlns:a16="http://schemas.microsoft.com/office/drawing/2014/main" id="{F30FA085-0715-C6AA-F2A0-A629316F0F30}"/>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59" name="Forme libre 32">
                <a:extLst>
                  <a:ext uri="{FF2B5EF4-FFF2-40B4-BE49-F238E27FC236}">
                    <a16:creationId xmlns:a16="http://schemas.microsoft.com/office/drawing/2014/main" id="{B7EC9FF6-B891-A096-47A7-ED80CEF7CA17}"/>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52" name="Graphique 3">
              <a:extLst>
                <a:ext uri="{FF2B5EF4-FFF2-40B4-BE49-F238E27FC236}">
                  <a16:creationId xmlns:a16="http://schemas.microsoft.com/office/drawing/2014/main" id="{B5F73AAD-5A36-0A69-DC73-E36ADC13244B}"/>
                </a:ext>
              </a:extLst>
            </p:cNvPr>
            <p:cNvGrpSpPr/>
            <p:nvPr/>
          </p:nvGrpSpPr>
          <p:grpSpPr>
            <a:xfrm>
              <a:off x="5341810" y="1910393"/>
              <a:ext cx="1084623" cy="2690699"/>
              <a:chOff x="5341810" y="1910393"/>
              <a:chExt cx="1084623" cy="2690699"/>
            </a:xfrm>
            <a:solidFill>
              <a:srgbClr val="FEF49C"/>
            </a:solidFill>
          </p:grpSpPr>
          <p:sp>
            <p:nvSpPr>
              <p:cNvPr id="156" name="Forme libre 29">
                <a:extLst>
                  <a:ext uri="{FF2B5EF4-FFF2-40B4-BE49-F238E27FC236}">
                    <a16:creationId xmlns:a16="http://schemas.microsoft.com/office/drawing/2014/main" id="{6DC1DDE0-2586-7BB5-72AF-3623513B1CF0}"/>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57" name="Forme libre 30">
                <a:extLst>
                  <a:ext uri="{FF2B5EF4-FFF2-40B4-BE49-F238E27FC236}">
                    <a16:creationId xmlns:a16="http://schemas.microsoft.com/office/drawing/2014/main" id="{3C7FA618-16AA-8BB9-C475-95B1A6BAB9F0}"/>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53" name="Forme libre 26">
              <a:extLst>
                <a:ext uri="{FF2B5EF4-FFF2-40B4-BE49-F238E27FC236}">
                  <a16:creationId xmlns:a16="http://schemas.microsoft.com/office/drawing/2014/main" id="{09E56B49-2B5F-71C6-DBE1-B383FB63EA0C}"/>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54" name="Forme libre 27">
              <a:extLst>
                <a:ext uri="{FF2B5EF4-FFF2-40B4-BE49-F238E27FC236}">
                  <a16:creationId xmlns:a16="http://schemas.microsoft.com/office/drawing/2014/main" id="{1C056F68-94B0-7913-9BCF-B61659E66F84}"/>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55" name="Forme libre 28">
              <a:extLst>
                <a:ext uri="{FF2B5EF4-FFF2-40B4-BE49-F238E27FC236}">
                  <a16:creationId xmlns:a16="http://schemas.microsoft.com/office/drawing/2014/main" id="{5C8A5322-6439-EFE3-AA84-EABE38BD9BC8}"/>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160" name="Groupe 159">
            <a:extLst>
              <a:ext uri="{FF2B5EF4-FFF2-40B4-BE49-F238E27FC236}">
                <a16:creationId xmlns:a16="http://schemas.microsoft.com/office/drawing/2014/main" id="{28E50772-57B9-75B1-96D2-278695C28DAA}"/>
              </a:ext>
            </a:extLst>
          </p:cNvPr>
          <p:cNvGrpSpPr/>
          <p:nvPr/>
        </p:nvGrpSpPr>
        <p:grpSpPr>
          <a:xfrm rot="20627902">
            <a:off x="1132252" y="3443213"/>
            <a:ext cx="172217" cy="212023"/>
            <a:chOff x="3796474" y="1910393"/>
            <a:chExt cx="3098834" cy="3815086"/>
          </a:xfrm>
        </p:grpSpPr>
        <p:sp>
          <p:nvSpPr>
            <p:cNvPr id="161" name="Forme libre 4">
              <a:extLst>
                <a:ext uri="{FF2B5EF4-FFF2-40B4-BE49-F238E27FC236}">
                  <a16:creationId xmlns:a16="http://schemas.microsoft.com/office/drawing/2014/main" id="{487BE89A-F57F-3C06-9517-A9C691FF585B}"/>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62" name="Forme libre 10">
              <a:extLst>
                <a:ext uri="{FF2B5EF4-FFF2-40B4-BE49-F238E27FC236}">
                  <a16:creationId xmlns:a16="http://schemas.microsoft.com/office/drawing/2014/main" id="{6BD9D243-966D-A94F-4F19-8AF9A4A97985}"/>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63" name="Forme libre 12">
              <a:extLst>
                <a:ext uri="{FF2B5EF4-FFF2-40B4-BE49-F238E27FC236}">
                  <a16:creationId xmlns:a16="http://schemas.microsoft.com/office/drawing/2014/main" id="{A01027C2-E5C8-63AA-4194-B8D8072BB605}"/>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64" name="Forme libre 13">
              <a:extLst>
                <a:ext uri="{FF2B5EF4-FFF2-40B4-BE49-F238E27FC236}">
                  <a16:creationId xmlns:a16="http://schemas.microsoft.com/office/drawing/2014/main" id="{5DA8E373-49EE-AD5F-5971-5CE074A43598}"/>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65" name="Forme libre 14">
              <a:extLst>
                <a:ext uri="{FF2B5EF4-FFF2-40B4-BE49-F238E27FC236}">
                  <a16:creationId xmlns:a16="http://schemas.microsoft.com/office/drawing/2014/main" id="{0630C169-B92C-5A1F-8BB1-55E09B9A7FC7}"/>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66" name="Forme libre 22">
              <a:extLst>
                <a:ext uri="{FF2B5EF4-FFF2-40B4-BE49-F238E27FC236}">
                  <a16:creationId xmlns:a16="http://schemas.microsoft.com/office/drawing/2014/main" id="{49F61DFE-5304-4732-9015-B4B9BDDD092F}"/>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67" name="Forme libre 23">
              <a:extLst>
                <a:ext uri="{FF2B5EF4-FFF2-40B4-BE49-F238E27FC236}">
                  <a16:creationId xmlns:a16="http://schemas.microsoft.com/office/drawing/2014/main" id="{D045153F-85D4-FC1A-B729-F76D1BCCF546}"/>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68" name="Graphique 3">
              <a:extLst>
                <a:ext uri="{FF2B5EF4-FFF2-40B4-BE49-F238E27FC236}">
                  <a16:creationId xmlns:a16="http://schemas.microsoft.com/office/drawing/2014/main" id="{799C7506-158B-A2C4-C58A-CC4DECE20A29}"/>
                </a:ext>
              </a:extLst>
            </p:cNvPr>
            <p:cNvGrpSpPr/>
            <p:nvPr/>
          </p:nvGrpSpPr>
          <p:grpSpPr>
            <a:xfrm>
              <a:off x="3796474" y="1910393"/>
              <a:ext cx="1644682" cy="1644654"/>
              <a:chOff x="3796474" y="1910393"/>
              <a:chExt cx="1644682" cy="1644654"/>
            </a:xfrm>
            <a:solidFill>
              <a:srgbClr val="FEF8C3"/>
            </a:solidFill>
          </p:grpSpPr>
          <p:sp>
            <p:nvSpPr>
              <p:cNvPr id="175" name="Forme libre 31">
                <a:extLst>
                  <a:ext uri="{FF2B5EF4-FFF2-40B4-BE49-F238E27FC236}">
                    <a16:creationId xmlns:a16="http://schemas.microsoft.com/office/drawing/2014/main" id="{66FBCAE7-F3B4-932E-5BF5-ECF2EB11E2A0}"/>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76" name="Forme libre 32">
                <a:extLst>
                  <a:ext uri="{FF2B5EF4-FFF2-40B4-BE49-F238E27FC236}">
                    <a16:creationId xmlns:a16="http://schemas.microsoft.com/office/drawing/2014/main" id="{71B52ACC-132B-B272-30DD-FDA98B8E7EFA}"/>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69" name="Graphique 3">
              <a:extLst>
                <a:ext uri="{FF2B5EF4-FFF2-40B4-BE49-F238E27FC236}">
                  <a16:creationId xmlns:a16="http://schemas.microsoft.com/office/drawing/2014/main" id="{C22E9ADE-AE92-E4D1-78BC-D50A6837116A}"/>
                </a:ext>
              </a:extLst>
            </p:cNvPr>
            <p:cNvGrpSpPr/>
            <p:nvPr/>
          </p:nvGrpSpPr>
          <p:grpSpPr>
            <a:xfrm>
              <a:off x="5341810" y="1910393"/>
              <a:ext cx="1084623" cy="2690699"/>
              <a:chOff x="5341810" y="1910393"/>
              <a:chExt cx="1084623" cy="2690699"/>
            </a:xfrm>
            <a:solidFill>
              <a:srgbClr val="FEF49C"/>
            </a:solidFill>
          </p:grpSpPr>
          <p:sp>
            <p:nvSpPr>
              <p:cNvPr id="173" name="Forme libre 29">
                <a:extLst>
                  <a:ext uri="{FF2B5EF4-FFF2-40B4-BE49-F238E27FC236}">
                    <a16:creationId xmlns:a16="http://schemas.microsoft.com/office/drawing/2014/main" id="{717F69FC-852C-E725-9285-847C5F4E38C2}"/>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74" name="Forme libre 30">
                <a:extLst>
                  <a:ext uri="{FF2B5EF4-FFF2-40B4-BE49-F238E27FC236}">
                    <a16:creationId xmlns:a16="http://schemas.microsoft.com/office/drawing/2014/main" id="{A1D40657-61AC-42E5-DED3-C5010BC6862F}"/>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70" name="Forme libre 26">
              <a:extLst>
                <a:ext uri="{FF2B5EF4-FFF2-40B4-BE49-F238E27FC236}">
                  <a16:creationId xmlns:a16="http://schemas.microsoft.com/office/drawing/2014/main" id="{91D76869-24B4-FFB7-F38F-3A36EED85C5D}"/>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71" name="Forme libre 27">
              <a:extLst>
                <a:ext uri="{FF2B5EF4-FFF2-40B4-BE49-F238E27FC236}">
                  <a16:creationId xmlns:a16="http://schemas.microsoft.com/office/drawing/2014/main" id="{236AC1A0-BFEE-A839-50FA-B55625DD9A44}"/>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72" name="Forme libre 28">
              <a:extLst>
                <a:ext uri="{FF2B5EF4-FFF2-40B4-BE49-F238E27FC236}">
                  <a16:creationId xmlns:a16="http://schemas.microsoft.com/office/drawing/2014/main" id="{8A8B015E-EE7E-3584-338F-02C4A0B68A09}"/>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177" name="Rectangle : carré corné 176">
            <a:extLst>
              <a:ext uri="{FF2B5EF4-FFF2-40B4-BE49-F238E27FC236}">
                <a16:creationId xmlns:a16="http://schemas.microsoft.com/office/drawing/2014/main" id="{67ADBF09-873D-6018-1B8B-F0EC1F073399}"/>
              </a:ext>
            </a:extLst>
          </p:cNvPr>
          <p:cNvSpPr/>
          <p:nvPr/>
        </p:nvSpPr>
        <p:spPr>
          <a:xfrm>
            <a:off x="4975481" y="4971306"/>
            <a:ext cx="2369960" cy="2171169"/>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bIns="36000" rtlCol="0" anchor="t"/>
          <a:lstStyle/>
          <a:p>
            <a:pPr algn="ctr">
              <a:spcAft>
                <a:spcPts val="600"/>
              </a:spcAft>
            </a:pPr>
            <a:r>
              <a:rPr lang="fr-FR" sz="1050" b="1" dirty="0">
                <a:solidFill>
                  <a:schemeClr val="bg1"/>
                </a:solidFill>
                <a:latin typeface="Arial" panose="020B0604020202020204" pitchFamily="34" charset="0"/>
                <a:cs typeface="Arial" panose="020B0604020202020204" pitchFamily="34" charset="0"/>
              </a:rPr>
              <a:t>Les moyens de compensation</a:t>
            </a:r>
          </a:p>
          <a:p>
            <a:pPr marL="171450" indent="-171450" algn="just">
              <a:spcAft>
                <a:spcPts val="600"/>
              </a:spcAft>
              <a:buFont typeface="Arial" panose="020B0604020202020204" pitchFamily="34" charset="0"/>
              <a:buChar char="•"/>
            </a:pPr>
            <a:r>
              <a:rPr lang="fr-FR" sz="1050" dirty="0">
                <a:solidFill>
                  <a:schemeClr val="bg1"/>
                </a:solidFill>
                <a:latin typeface="Arial" panose="020B0604020202020204" pitchFamily="34" charset="0"/>
                <a:cs typeface="Arial" panose="020B0604020202020204" pitchFamily="34" charset="0"/>
              </a:rPr>
              <a:t>Dans le cadre de l’accompagnement </a:t>
            </a:r>
            <a:r>
              <a:rPr lang="fr-FR" sz="1050" dirty="0">
                <a:solidFill>
                  <a:schemeClr val="bg1"/>
                </a:solidFill>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Cap Emploi</a:t>
            </a:r>
            <a:r>
              <a:rPr lang="fr-FR" sz="1050" dirty="0">
                <a:solidFill>
                  <a:schemeClr val="bg1"/>
                </a:solidFill>
                <a:latin typeface="Arial" panose="020B0604020202020204" pitchFamily="34" charset="0"/>
                <a:cs typeface="Arial" panose="020B0604020202020204" pitchFamily="34" charset="0"/>
              </a:rPr>
              <a:t>, le conseiller a une attention particulière à la prise en compte de la situation de santé du bénéficiaire dans son projet.</a:t>
            </a:r>
          </a:p>
          <a:p>
            <a:pPr marL="171450" indent="-171450" algn="just">
              <a:buFont typeface="Arial" panose="020B0604020202020204" pitchFamily="34" charset="0"/>
              <a:buChar char="•"/>
            </a:pPr>
            <a:r>
              <a:rPr lang="fr-FR" sz="1050" dirty="0">
                <a:solidFill>
                  <a:schemeClr val="bg1"/>
                </a:solidFill>
                <a:latin typeface="Arial" panose="020B0604020202020204" pitchFamily="34" charset="0"/>
                <a:cs typeface="Arial" panose="020B0604020202020204" pitchFamily="34" charset="0"/>
              </a:rPr>
              <a:t>Recours à </a:t>
            </a:r>
            <a:r>
              <a:rPr lang="fr-FR" sz="1050" b="1" dirty="0">
                <a:solidFill>
                  <a:schemeClr val="bg1"/>
                </a:solidFill>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l’appui spécifique </a:t>
            </a:r>
            <a:r>
              <a:rPr lang="fr-FR" sz="1050" dirty="0">
                <a:solidFill>
                  <a:schemeClr val="bg1"/>
                </a:solidFill>
                <a:latin typeface="Arial" panose="020B0604020202020204" pitchFamily="34" charset="0"/>
                <a:cs typeface="Arial" panose="020B0604020202020204" pitchFamily="34" charset="0"/>
              </a:rPr>
              <a:t>pour étudier la possibilité réelle d’accès à un poste.</a:t>
            </a:r>
          </a:p>
          <a:p>
            <a:pPr marL="171450" indent="-171450" algn="just">
              <a:buFont typeface="Arial" panose="020B0604020202020204" pitchFamily="34" charset="0"/>
              <a:buChar char="•"/>
            </a:pPr>
            <a:r>
              <a:rPr lang="fr-FR" sz="1050" dirty="0">
                <a:solidFill>
                  <a:schemeClr val="bg1"/>
                </a:solidFill>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Aides de l’Agefiph</a:t>
            </a:r>
            <a:endParaRPr lang="fr-FR" sz="1050" dirty="0">
              <a:solidFill>
                <a:schemeClr val="bg1"/>
              </a:solidFill>
              <a:latin typeface="Arial" panose="020B0604020202020204" pitchFamily="34" charset="0"/>
              <a:cs typeface="Arial" panose="020B0604020202020204" pitchFamily="34" charset="0"/>
            </a:endParaRPr>
          </a:p>
          <a:p>
            <a:pPr marL="171450" indent="-171450" algn="just">
              <a:buFont typeface="Arial" panose="020B0604020202020204" pitchFamily="34" charset="0"/>
              <a:buChar char="•"/>
            </a:pPr>
            <a:r>
              <a:rPr lang="fr-FR" sz="1050" dirty="0">
                <a:solidFill>
                  <a:schemeClr val="bg1"/>
                </a:solidFill>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Aides du FIPHFP</a:t>
            </a:r>
            <a:endParaRPr lang="fr-FR" sz="1050" dirty="0">
              <a:solidFill>
                <a:schemeClr val="bg1"/>
              </a:solidFill>
              <a:latin typeface="Arial" panose="020B0604020202020204" pitchFamily="34" charset="0"/>
              <a:cs typeface="Arial" panose="020B0604020202020204" pitchFamily="34" charset="0"/>
            </a:endParaRPr>
          </a:p>
        </p:txBody>
      </p:sp>
      <p:grpSp>
        <p:nvGrpSpPr>
          <p:cNvPr id="178" name="Groupe 177">
            <a:extLst>
              <a:ext uri="{FF2B5EF4-FFF2-40B4-BE49-F238E27FC236}">
                <a16:creationId xmlns:a16="http://schemas.microsoft.com/office/drawing/2014/main" id="{834B70EC-9792-1499-6F1F-C1DB85178FDB}"/>
              </a:ext>
            </a:extLst>
          </p:cNvPr>
          <p:cNvGrpSpPr/>
          <p:nvPr/>
        </p:nvGrpSpPr>
        <p:grpSpPr>
          <a:xfrm>
            <a:off x="4929962" y="7362342"/>
            <a:ext cx="2310835" cy="337445"/>
            <a:chOff x="5076596" y="6652171"/>
            <a:chExt cx="2319595" cy="449838"/>
          </a:xfrm>
          <a:solidFill>
            <a:srgbClr val="272472"/>
          </a:solidFill>
        </p:grpSpPr>
        <p:sp>
          <p:nvSpPr>
            <p:cNvPr id="179" name="Rectangle 178">
              <a:extLst>
                <a:ext uri="{FF2B5EF4-FFF2-40B4-BE49-F238E27FC236}">
                  <a16:creationId xmlns:a16="http://schemas.microsoft.com/office/drawing/2014/main" id="{126D21EC-6F4D-C0B6-A2B4-97E19FB09996}"/>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80" name="ZoneTexte 179">
              <a:extLst>
                <a:ext uri="{FF2B5EF4-FFF2-40B4-BE49-F238E27FC236}">
                  <a16:creationId xmlns:a16="http://schemas.microsoft.com/office/drawing/2014/main" id="{F9261B76-2878-AEFB-84BC-EF644411ABBC}"/>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38" name="Groupe 37">
            <a:extLst>
              <a:ext uri="{FF2B5EF4-FFF2-40B4-BE49-F238E27FC236}">
                <a16:creationId xmlns:a16="http://schemas.microsoft.com/office/drawing/2014/main" id="{96EF0CCE-5DC7-E901-6792-8DBC82B69C95}"/>
              </a:ext>
            </a:extLst>
          </p:cNvPr>
          <p:cNvGrpSpPr/>
          <p:nvPr/>
        </p:nvGrpSpPr>
        <p:grpSpPr>
          <a:xfrm>
            <a:off x="7052750" y="7286395"/>
            <a:ext cx="434529" cy="434529"/>
            <a:chOff x="2907506" y="1341437"/>
            <a:chExt cx="4876800" cy="4876800"/>
          </a:xfrm>
        </p:grpSpPr>
        <p:sp>
          <p:nvSpPr>
            <p:cNvPr id="39" name="Forme libre 2">
              <a:extLst>
                <a:ext uri="{FF2B5EF4-FFF2-40B4-BE49-F238E27FC236}">
                  <a16:creationId xmlns:a16="http://schemas.microsoft.com/office/drawing/2014/main" id="{187F05EA-4035-523C-0228-218CA7A7A39B}"/>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40" name="Graphique 3">
              <a:extLst>
                <a:ext uri="{FF2B5EF4-FFF2-40B4-BE49-F238E27FC236}">
                  <a16:creationId xmlns:a16="http://schemas.microsoft.com/office/drawing/2014/main" id="{FE038276-F22D-D578-1B19-DE1EF79A74B0}"/>
                </a:ext>
              </a:extLst>
            </p:cNvPr>
            <p:cNvGrpSpPr/>
            <p:nvPr/>
          </p:nvGrpSpPr>
          <p:grpSpPr>
            <a:xfrm>
              <a:off x="3796474" y="1910393"/>
              <a:ext cx="3987831" cy="4291393"/>
              <a:chOff x="3796474" y="1910393"/>
              <a:chExt cx="3987831" cy="4291393"/>
            </a:xfrm>
            <a:solidFill>
              <a:srgbClr val="004370"/>
            </a:solidFill>
          </p:grpSpPr>
          <p:sp>
            <p:nvSpPr>
              <p:cNvPr id="57" name="Forme libre 33">
                <a:extLst>
                  <a:ext uri="{FF2B5EF4-FFF2-40B4-BE49-F238E27FC236}">
                    <a16:creationId xmlns:a16="http://schemas.microsoft.com/office/drawing/2014/main" id="{EE45BC76-33CB-0085-09CB-7A5AB7A22BBA}"/>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58" name="Forme libre 34">
                <a:extLst>
                  <a:ext uri="{FF2B5EF4-FFF2-40B4-BE49-F238E27FC236}">
                    <a16:creationId xmlns:a16="http://schemas.microsoft.com/office/drawing/2014/main" id="{40B75BE9-0BCB-9357-82B7-7087EFD5B456}"/>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41" name="Forme libre 4">
              <a:extLst>
                <a:ext uri="{FF2B5EF4-FFF2-40B4-BE49-F238E27FC236}">
                  <a16:creationId xmlns:a16="http://schemas.microsoft.com/office/drawing/2014/main" id="{95712B8E-4E7B-6C0B-D1D0-ECFBD9465292}"/>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42" name="Forme libre 10">
              <a:extLst>
                <a:ext uri="{FF2B5EF4-FFF2-40B4-BE49-F238E27FC236}">
                  <a16:creationId xmlns:a16="http://schemas.microsoft.com/office/drawing/2014/main" id="{F800BFCE-84D6-206B-66AF-EF3C06DE8FC5}"/>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43" name="Forme libre 12">
              <a:extLst>
                <a:ext uri="{FF2B5EF4-FFF2-40B4-BE49-F238E27FC236}">
                  <a16:creationId xmlns:a16="http://schemas.microsoft.com/office/drawing/2014/main" id="{C963AA8B-669D-98BF-28B0-CD2CFAA7D35B}"/>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44" name="Forme libre 13">
              <a:extLst>
                <a:ext uri="{FF2B5EF4-FFF2-40B4-BE49-F238E27FC236}">
                  <a16:creationId xmlns:a16="http://schemas.microsoft.com/office/drawing/2014/main" id="{1990AA87-0C11-72E2-C4FE-1ECCB0969B2D}"/>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45" name="Forme libre 14">
              <a:extLst>
                <a:ext uri="{FF2B5EF4-FFF2-40B4-BE49-F238E27FC236}">
                  <a16:creationId xmlns:a16="http://schemas.microsoft.com/office/drawing/2014/main" id="{F9C19BF8-8868-4001-A5FE-F0B0BD22A011}"/>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46" name="Forme libre 22">
              <a:extLst>
                <a:ext uri="{FF2B5EF4-FFF2-40B4-BE49-F238E27FC236}">
                  <a16:creationId xmlns:a16="http://schemas.microsoft.com/office/drawing/2014/main" id="{D1172CCB-802A-8924-C48F-1F3F2C5C24E5}"/>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47" name="Forme libre 23">
              <a:extLst>
                <a:ext uri="{FF2B5EF4-FFF2-40B4-BE49-F238E27FC236}">
                  <a16:creationId xmlns:a16="http://schemas.microsoft.com/office/drawing/2014/main" id="{3CE4B143-CBBB-7610-DE9F-F706A3EED3AD}"/>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48" name="Graphique 3">
              <a:extLst>
                <a:ext uri="{FF2B5EF4-FFF2-40B4-BE49-F238E27FC236}">
                  <a16:creationId xmlns:a16="http://schemas.microsoft.com/office/drawing/2014/main" id="{C03950CE-FEA2-44C8-1522-4A23CBDD1F07}"/>
                </a:ext>
              </a:extLst>
            </p:cNvPr>
            <p:cNvGrpSpPr/>
            <p:nvPr/>
          </p:nvGrpSpPr>
          <p:grpSpPr>
            <a:xfrm>
              <a:off x="3796474" y="1910393"/>
              <a:ext cx="1644682" cy="1644654"/>
              <a:chOff x="3796474" y="1910393"/>
              <a:chExt cx="1644682" cy="1644654"/>
            </a:xfrm>
            <a:solidFill>
              <a:srgbClr val="FEF8C3"/>
            </a:solidFill>
          </p:grpSpPr>
          <p:sp>
            <p:nvSpPr>
              <p:cNvPr id="55" name="Forme libre 31">
                <a:extLst>
                  <a:ext uri="{FF2B5EF4-FFF2-40B4-BE49-F238E27FC236}">
                    <a16:creationId xmlns:a16="http://schemas.microsoft.com/office/drawing/2014/main" id="{E7994E0A-CC6E-5AE9-463B-36CC1FD989C0}"/>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56" name="Forme libre 32">
                <a:extLst>
                  <a:ext uri="{FF2B5EF4-FFF2-40B4-BE49-F238E27FC236}">
                    <a16:creationId xmlns:a16="http://schemas.microsoft.com/office/drawing/2014/main" id="{6C0CEF0E-2A5E-94E8-BE3F-34EF8853218B}"/>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49" name="Graphique 3">
              <a:extLst>
                <a:ext uri="{FF2B5EF4-FFF2-40B4-BE49-F238E27FC236}">
                  <a16:creationId xmlns:a16="http://schemas.microsoft.com/office/drawing/2014/main" id="{404A3FD8-CE36-397E-1C61-2E8D71E878A2}"/>
                </a:ext>
              </a:extLst>
            </p:cNvPr>
            <p:cNvGrpSpPr/>
            <p:nvPr/>
          </p:nvGrpSpPr>
          <p:grpSpPr>
            <a:xfrm>
              <a:off x="5341810" y="1910393"/>
              <a:ext cx="1084623" cy="2690699"/>
              <a:chOff x="5341810" y="1910393"/>
              <a:chExt cx="1084623" cy="2690699"/>
            </a:xfrm>
            <a:solidFill>
              <a:srgbClr val="FEF49C"/>
            </a:solidFill>
          </p:grpSpPr>
          <p:sp>
            <p:nvSpPr>
              <p:cNvPr id="53" name="Forme libre 29">
                <a:extLst>
                  <a:ext uri="{FF2B5EF4-FFF2-40B4-BE49-F238E27FC236}">
                    <a16:creationId xmlns:a16="http://schemas.microsoft.com/office/drawing/2014/main" id="{85A7FA70-3284-8E0A-D05A-D8EB2DE5AB34}"/>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54" name="Forme libre 30">
                <a:extLst>
                  <a:ext uri="{FF2B5EF4-FFF2-40B4-BE49-F238E27FC236}">
                    <a16:creationId xmlns:a16="http://schemas.microsoft.com/office/drawing/2014/main" id="{F88B0F02-A9D0-FB84-3EBE-81ABC09B70DA}"/>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50" name="Forme libre 26">
              <a:extLst>
                <a:ext uri="{FF2B5EF4-FFF2-40B4-BE49-F238E27FC236}">
                  <a16:creationId xmlns:a16="http://schemas.microsoft.com/office/drawing/2014/main" id="{0628F22C-5826-C3D2-00A5-C10B980E8C5D}"/>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51" name="Forme libre 27">
              <a:extLst>
                <a:ext uri="{FF2B5EF4-FFF2-40B4-BE49-F238E27FC236}">
                  <a16:creationId xmlns:a16="http://schemas.microsoft.com/office/drawing/2014/main" id="{0AF7609C-9C82-8CA1-E686-33EB6AF6A0AC}"/>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52" name="Forme libre 28">
              <a:extLst>
                <a:ext uri="{FF2B5EF4-FFF2-40B4-BE49-F238E27FC236}">
                  <a16:creationId xmlns:a16="http://schemas.microsoft.com/office/drawing/2014/main" id="{3749EF0A-8B2C-73F4-9291-9427F4D18B2F}"/>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4" name="Rectangle 3">
            <a:extLst>
              <a:ext uri="{FF2B5EF4-FFF2-40B4-BE49-F238E27FC236}">
                <a16:creationId xmlns:a16="http://schemas.microsoft.com/office/drawing/2014/main" id="{117D5C06-D6B8-2896-C7B1-A92A7B8B7DE9}"/>
              </a:ext>
            </a:extLst>
          </p:cNvPr>
          <p:cNvSpPr/>
          <p:nvPr/>
        </p:nvSpPr>
        <p:spPr>
          <a:xfrm>
            <a:off x="4811472" y="3162500"/>
            <a:ext cx="2518491" cy="755468"/>
          </a:xfrm>
          <a:prstGeom prst="rect">
            <a:avLst/>
          </a:prstGeom>
          <a:solidFill>
            <a:srgbClr val="00939D"/>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r>
              <a:rPr lang="fr-FR" sz="900" dirty="0">
                <a:effectLst/>
                <a:latin typeface="Arial "/>
                <a:ea typeface="Aptos" panose="020B0004020202020204" pitchFamily="34" charset="0"/>
                <a:cs typeface="Times New Roman" panose="02020603050405020304" pitchFamily="18" charset="0"/>
              </a:rPr>
              <a:t>Avec la loi du 5 septembre 2018, chaque employeur a l’</a:t>
            </a:r>
            <a:r>
              <a:rPr lang="fr-FR" sz="900" b="1" dirty="0">
                <a:effectLst/>
                <a:latin typeface="Arial "/>
                <a:ea typeface="Aptos" panose="020B0004020202020204" pitchFamily="34" charset="0"/>
                <a:cs typeface="Times New Roman" panose="02020603050405020304" pitchFamily="18" charset="0"/>
              </a:rPr>
              <a:t>obligation</a:t>
            </a:r>
            <a:r>
              <a:rPr lang="fr-FR" sz="900" dirty="0">
                <a:effectLst/>
                <a:latin typeface="Arial "/>
                <a:ea typeface="Aptos" panose="020B0004020202020204" pitchFamily="34" charset="0"/>
                <a:cs typeface="Times New Roman" panose="02020603050405020304" pitchFamily="18" charset="0"/>
              </a:rPr>
              <a:t> de faire connaître aux salariés (à leur embauche et leur entretien professionnel) l’existence du CEP et les possibilités d’y recourir.</a:t>
            </a:r>
            <a:endParaRPr lang="fr-FR" sz="900" dirty="0">
              <a:latin typeface="Arial "/>
            </a:endParaRPr>
          </a:p>
        </p:txBody>
      </p:sp>
      <p:sp>
        <p:nvSpPr>
          <p:cNvPr id="31" name="ZoneTexte 30">
            <a:hlinkClick r:id="rId17" action="ppaction://hlinksldjump"/>
            <a:extLst>
              <a:ext uri="{FF2B5EF4-FFF2-40B4-BE49-F238E27FC236}">
                <a16:creationId xmlns:a16="http://schemas.microsoft.com/office/drawing/2014/main" id="{7305FE3B-C693-699B-2BF9-FA05FEB3D888}"/>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7" action="ppaction://hlinksldjump"/>
              </a:rPr>
              <a:t>ff</a:t>
            </a:r>
            <a:endParaRPr lang="fr-FR" sz="200" dirty="0">
              <a:solidFill>
                <a:schemeClr val="bg1"/>
              </a:solidFill>
            </a:endParaRPr>
          </a:p>
        </p:txBody>
      </p:sp>
    </p:spTree>
    <p:extLst>
      <p:ext uri="{BB962C8B-B14F-4D97-AF65-F5344CB8AC3E}">
        <p14:creationId xmlns:p14="http://schemas.microsoft.com/office/powerpoint/2010/main" val="120463783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0BD9BF-903E-72F5-A7D3-7531A0E4CE23}"/>
            </a:ext>
          </a:extLst>
        </p:cNvPr>
        <p:cNvGrpSpPr/>
        <p:nvPr/>
      </p:nvGrpSpPr>
      <p:grpSpPr>
        <a:xfrm>
          <a:off x="0" y="0"/>
          <a:ext cx="0" cy="0"/>
          <a:chOff x="0" y="0"/>
          <a:chExt cx="0" cy="0"/>
        </a:xfrm>
      </p:grpSpPr>
      <p:sp>
        <p:nvSpPr>
          <p:cNvPr id="18" name="Rectangle 17">
            <a:extLst>
              <a:ext uri="{FF2B5EF4-FFF2-40B4-BE49-F238E27FC236}">
                <a16:creationId xmlns:a16="http://schemas.microsoft.com/office/drawing/2014/main" id="{09DB0C28-2162-97E3-C90D-5215227C7C24}"/>
              </a:ext>
            </a:extLst>
          </p:cNvPr>
          <p:cNvSpPr/>
          <p:nvPr/>
        </p:nvSpPr>
        <p:spPr>
          <a:xfrm>
            <a:off x="-4722" y="3447520"/>
            <a:ext cx="7569118" cy="7401958"/>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05AAD9CC-A64C-C142-05C8-F063BBEAD9C4}"/>
              </a:ext>
            </a:extLst>
          </p:cNvPr>
          <p:cNvSpPr/>
          <p:nvPr/>
        </p:nvSpPr>
        <p:spPr>
          <a:xfrm>
            <a:off x="-1018" y="-14250"/>
            <a:ext cx="7550894" cy="755439"/>
          </a:xfrm>
          <a:prstGeom prst="rect">
            <a:avLst/>
          </a:prstGeom>
          <a:solidFill>
            <a:srgbClr val="00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798" b="1" dirty="0">
                <a:latin typeface="Arial" panose="020B0604020202020204" pitchFamily="34" charset="0"/>
                <a:cs typeface="Arial" panose="020B0604020202020204" pitchFamily="34" charset="0"/>
              </a:rPr>
              <a:t>CPF / C2P / FIPU</a:t>
            </a:r>
          </a:p>
        </p:txBody>
      </p:sp>
      <p:grpSp>
        <p:nvGrpSpPr>
          <p:cNvPr id="11" name="Groupe 10">
            <a:extLst>
              <a:ext uri="{FF2B5EF4-FFF2-40B4-BE49-F238E27FC236}">
                <a16:creationId xmlns:a16="http://schemas.microsoft.com/office/drawing/2014/main" id="{D267B0C3-619D-A1A8-E6D9-3F671DC41FED}"/>
              </a:ext>
            </a:extLst>
          </p:cNvPr>
          <p:cNvGrpSpPr/>
          <p:nvPr/>
        </p:nvGrpSpPr>
        <p:grpSpPr>
          <a:xfrm>
            <a:off x="4488823" y="1793475"/>
            <a:ext cx="2875075" cy="362025"/>
            <a:chOff x="4388422" y="1080554"/>
            <a:chExt cx="3068805" cy="343154"/>
          </a:xfrm>
        </p:grpSpPr>
        <p:sp>
          <p:nvSpPr>
            <p:cNvPr id="105" name="Rectangle : coins arrondis 104">
              <a:extLst>
                <a:ext uri="{FF2B5EF4-FFF2-40B4-BE49-F238E27FC236}">
                  <a16:creationId xmlns:a16="http://schemas.microsoft.com/office/drawing/2014/main" id="{A27AE9C9-DD85-C58F-F0C3-45542E83AB0E}"/>
                </a:ext>
              </a:extLst>
            </p:cNvPr>
            <p:cNvSpPr/>
            <p:nvPr/>
          </p:nvSpPr>
          <p:spPr>
            <a:xfrm>
              <a:off x="4388422" y="1080554"/>
              <a:ext cx="3068805"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8E8D904D-8648-2CCA-D782-CA585D54FC64}"/>
                </a:ext>
              </a:extLst>
            </p:cNvPr>
            <p:cNvSpPr txBox="1"/>
            <p:nvPr/>
          </p:nvSpPr>
          <p:spPr>
            <a:xfrm>
              <a:off x="4504995" y="1142559"/>
              <a:ext cx="2654885" cy="231878"/>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B82D772C-5BE2-A598-A53B-0CDF8EF71C8A}"/>
              </a:ext>
            </a:extLst>
          </p:cNvPr>
          <p:cNvSpPr/>
          <p:nvPr/>
        </p:nvSpPr>
        <p:spPr>
          <a:xfrm>
            <a:off x="4986587" y="3542963"/>
            <a:ext cx="2493306" cy="1643918"/>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a:t>
            </a:r>
          </a:p>
          <a:p>
            <a:pPr algn="just">
              <a:spcAft>
                <a:spcPts val="600"/>
              </a:spcAft>
            </a:pPr>
            <a:r>
              <a:rPr lang="fr-FR" sz="1000" b="1" dirty="0">
                <a:solidFill>
                  <a:schemeClr val="tx1"/>
                </a:solidFill>
                <a:latin typeface="Arial" panose="020B0604020202020204" pitchFamily="34" charset="0"/>
                <a:cs typeface="Arial" panose="020B0604020202020204" pitchFamily="34" charset="0"/>
                <a:hlinkClick r:id="rId3">
                  <a:extLst>
                    <a:ext uri="{A12FA001-AC4F-418D-AE19-62706E023703}">
                      <ahyp:hlinkClr xmlns:ahyp="http://schemas.microsoft.com/office/drawing/2018/hyperlinkcolor" val="tx"/>
                    </a:ext>
                  </a:extLst>
                </a:hlinkClick>
              </a:rPr>
              <a:t>L’abondement accident du travail / maladie professionnelle </a:t>
            </a:r>
            <a:r>
              <a:rPr lang="fr-FR" sz="1000" dirty="0">
                <a:solidFill>
                  <a:schemeClr val="tx1"/>
                </a:solidFill>
                <a:latin typeface="Arial" panose="020B0604020202020204" pitchFamily="34" charset="0"/>
                <a:cs typeface="Arial" panose="020B0604020202020204" pitchFamily="34" charset="0"/>
                <a:hlinkClick r:id="rId3">
                  <a:extLst>
                    <a:ext uri="{A12FA001-AC4F-418D-AE19-62706E023703}">
                      <ahyp:hlinkClr xmlns:ahyp="http://schemas.microsoft.com/office/drawing/2018/hyperlinkcolor" val="tx"/>
                    </a:ext>
                  </a:extLst>
                </a:hlinkClick>
              </a:rPr>
              <a:t>de l’assurance maladie </a:t>
            </a:r>
            <a:r>
              <a:rPr lang="fr-FR" sz="1000" dirty="0">
                <a:solidFill>
                  <a:schemeClr val="tx1"/>
                </a:solidFill>
                <a:latin typeface="Arial" panose="020B0604020202020204" pitchFamily="34" charset="0"/>
                <a:cs typeface="Arial" panose="020B0604020202020204" pitchFamily="34" charset="0"/>
              </a:rPr>
              <a:t>: le salarié ou demandeur d’emploi victime d’un accident du travail ou d’une maladie professionnelle peut bénéficier d’un abondement de son CPF à hauteur de 7500 €, de façon intégrale ou fractionnée.  </a:t>
            </a:r>
          </a:p>
        </p:txBody>
      </p:sp>
      <p:sp>
        <p:nvSpPr>
          <p:cNvPr id="8" name="Rectangle : coins arrondis 7">
            <a:extLst>
              <a:ext uri="{FF2B5EF4-FFF2-40B4-BE49-F238E27FC236}">
                <a16:creationId xmlns:a16="http://schemas.microsoft.com/office/drawing/2014/main" id="{4E99E570-40C5-6599-9457-DE9320C00FC5}"/>
              </a:ext>
            </a:extLst>
          </p:cNvPr>
          <p:cNvSpPr/>
          <p:nvPr/>
        </p:nvSpPr>
        <p:spPr>
          <a:xfrm>
            <a:off x="79782" y="3506777"/>
            <a:ext cx="4739848" cy="3621745"/>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des dispositifs</a:t>
            </a:r>
            <a:endParaRPr lang="fr-FR" sz="999" i="1" dirty="0">
              <a:solidFill>
                <a:srgbClr val="00939D"/>
              </a:solidFill>
              <a:latin typeface="Arial" panose="020B0604020202020204" pitchFamily="34" charset="0"/>
              <a:cs typeface="Arial" panose="020B0604020202020204" pitchFamily="34" charset="0"/>
            </a:endParaRPr>
          </a:p>
          <a:p>
            <a:pPr marL="171330" indent="-171330" algn="just">
              <a:spcBef>
                <a:spcPts val="300"/>
              </a:spcBef>
              <a:buFont typeface="Wingdings" panose="05000000000000000000" pitchFamily="2" charset="2"/>
              <a:buChar char="q"/>
            </a:pPr>
            <a:r>
              <a:rPr lang="fr-FR" sz="999" u="sng" dirty="0">
                <a:solidFill>
                  <a:srgbClr val="00939D"/>
                </a:solidFill>
                <a:latin typeface="Arial" panose="020B0604020202020204" pitchFamily="34" charset="0"/>
                <a:cs typeface="Arial" panose="020B0604020202020204" pitchFamily="34" charset="0"/>
              </a:rPr>
              <a:t>Le </a:t>
            </a:r>
            <a:r>
              <a:rPr lang="fr-FR" sz="999" b="1" u="sng" dirty="0">
                <a:solidFill>
                  <a:srgbClr val="00939D"/>
                </a:solidFill>
                <a:latin typeface="Arial" panose="020B0604020202020204" pitchFamily="34" charset="0"/>
                <a:cs typeface="Arial" panose="020B0604020202020204" pitchFamily="34" charset="0"/>
              </a:rPr>
              <a:t>CPF </a:t>
            </a:r>
            <a:r>
              <a:rPr lang="fr-FR" sz="999" u="sng" dirty="0">
                <a:solidFill>
                  <a:srgbClr val="00939D"/>
                </a:solidFill>
                <a:latin typeface="Arial" panose="020B0604020202020204" pitchFamily="34" charset="0"/>
                <a:cs typeface="Arial" panose="020B0604020202020204" pitchFamily="34" charset="0"/>
              </a:rPr>
              <a:t>ou Compte Personnel de Formation </a:t>
            </a:r>
            <a:r>
              <a:rPr lang="fr-FR" sz="999" dirty="0">
                <a:solidFill>
                  <a:srgbClr val="00939D"/>
                </a:solidFill>
                <a:latin typeface="Arial" panose="020B0604020202020204" pitchFamily="34" charset="0"/>
                <a:cs typeface="Arial" panose="020B0604020202020204" pitchFamily="34" charset="0"/>
              </a:rPr>
              <a:t>: Un compte abondé à hauteur de 500 € / an pour un travail au minimum à mi-temps permettant de financer les formations inscrites au Répertoire spécifique et au RNCP</a:t>
            </a:r>
          </a:p>
          <a:p>
            <a:pPr marL="180975" algn="just">
              <a:spcBef>
                <a:spcPts val="300"/>
              </a:spcBef>
            </a:pPr>
            <a:r>
              <a:rPr lang="fr-FR" sz="999" dirty="0">
                <a:solidFill>
                  <a:srgbClr val="00939D"/>
                </a:solidFill>
                <a:latin typeface="Arial" panose="020B0604020202020204" pitchFamily="34" charset="0"/>
                <a:cs typeface="Arial" panose="020B0604020202020204" pitchFamily="34" charset="0"/>
              </a:rPr>
              <a:t>Pour les actifs en situation de handicap et les travailleurs d’ESAT,</a:t>
            </a:r>
            <a:r>
              <a:rPr lang="fr-FR" sz="999" b="1" dirty="0">
                <a:solidFill>
                  <a:srgbClr val="00939D"/>
                </a:solidFill>
                <a:latin typeface="Arial" panose="020B0604020202020204" pitchFamily="34" charset="0"/>
                <a:cs typeface="Arial" panose="020B0604020202020204" pitchFamily="34" charset="0"/>
              </a:rPr>
              <a:t> la contribution est portée à hauteur de 800 € / mois. </a:t>
            </a:r>
          </a:p>
          <a:p>
            <a:pPr marL="180975" indent="-171450" algn="just">
              <a:spcBef>
                <a:spcPts val="300"/>
              </a:spcBef>
              <a:buFont typeface="Wingdings" panose="05000000000000000000" pitchFamily="2" charset="2"/>
              <a:buChar char="q"/>
            </a:pPr>
            <a:r>
              <a:rPr lang="fr-FR" sz="999" u="sng" dirty="0">
                <a:solidFill>
                  <a:srgbClr val="00939D"/>
                </a:solidFill>
                <a:latin typeface="Arial" panose="020B0604020202020204" pitchFamily="34" charset="0"/>
                <a:cs typeface="Arial" panose="020B0604020202020204" pitchFamily="34" charset="0"/>
              </a:rPr>
              <a:t>Le </a:t>
            </a:r>
            <a:r>
              <a:rPr lang="fr-FR" sz="999" b="1" u="sng" dirty="0">
                <a:solidFill>
                  <a:srgbClr val="00939D"/>
                </a:solidFill>
                <a:latin typeface="Arial" panose="020B0604020202020204" pitchFamily="34" charset="0"/>
                <a:cs typeface="Arial" panose="020B0604020202020204" pitchFamily="34" charset="0"/>
              </a:rPr>
              <a:t>C2P</a:t>
            </a:r>
            <a:r>
              <a:rPr lang="fr-FR" sz="999" u="sng" dirty="0">
                <a:solidFill>
                  <a:srgbClr val="00939D"/>
                </a:solidFill>
                <a:latin typeface="Arial" panose="020B0604020202020204" pitchFamily="34" charset="0"/>
                <a:cs typeface="Arial" panose="020B0604020202020204" pitchFamily="34" charset="0"/>
              </a:rPr>
              <a:t> ou Compte Professionnel de Prévention</a:t>
            </a:r>
            <a:r>
              <a:rPr lang="fr-FR" sz="999" dirty="0">
                <a:solidFill>
                  <a:srgbClr val="00939D"/>
                </a:solidFill>
                <a:latin typeface="Arial" panose="020B0604020202020204" pitchFamily="34" charset="0"/>
                <a:cs typeface="Arial" panose="020B0604020202020204" pitchFamily="34" charset="0"/>
              </a:rPr>
              <a:t> :  Il permet aux salariés exposés à des facteurs de risques professionnels de financer une formation dans le cadre d’un projet de reconversion professionnelle. Il peut aussi financer le dispositif PRP-C2P (Projet de reconversion professionnelle) pour viser l’accès à un emploi non exposé ou moins exposé aux facteurs de risques professionnels.</a:t>
            </a:r>
          </a:p>
          <a:p>
            <a:pPr marL="171330" indent="-171330" algn="just">
              <a:spcBef>
                <a:spcPts val="300"/>
              </a:spcBef>
              <a:buFont typeface="Wingdings" panose="05000000000000000000" pitchFamily="2" charset="2"/>
              <a:buChar char="q"/>
            </a:pPr>
            <a:r>
              <a:rPr lang="fr-FR" sz="999" u="sng" dirty="0">
                <a:solidFill>
                  <a:srgbClr val="00939D"/>
                </a:solidFill>
                <a:latin typeface="Arial" panose="020B0604020202020204" pitchFamily="34" charset="0"/>
                <a:cs typeface="Arial" panose="020B0604020202020204" pitchFamily="34" charset="0"/>
              </a:rPr>
              <a:t>Le </a:t>
            </a:r>
            <a:r>
              <a:rPr lang="fr-FR" sz="999" b="1" u="sng" dirty="0">
                <a:solidFill>
                  <a:srgbClr val="00939D"/>
                </a:solidFill>
                <a:latin typeface="Arial" panose="020B0604020202020204" pitchFamily="34" charset="0"/>
                <a:cs typeface="Arial" panose="020B0604020202020204" pitchFamily="34" charset="0"/>
              </a:rPr>
              <a:t>FIPU </a:t>
            </a:r>
            <a:r>
              <a:rPr lang="fr-FR" sz="999" u="sng" dirty="0">
                <a:solidFill>
                  <a:srgbClr val="00939D"/>
                </a:solidFill>
                <a:latin typeface="Arial" panose="020B0604020202020204" pitchFamily="34" charset="0"/>
                <a:cs typeface="Arial" panose="020B0604020202020204" pitchFamily="34" charset="0"/>
              </a:rPr>
              <a:t>ou Fonds d’Investissement dans la Prévention de l’Usure Professionnelle </a:t>
            </a:r>
            <a:r>
              <a:rPr lang="fr-FR" sz="999" dirty="0">
                <a:solidFill>
                  <a:srgbClr val="00939D"/>
                </a:solidFill>
                <a:latin typeface="Arial" panose="020B0604020202020204" pitchFamily="34" charset="0"/>
                <a:cs typeface="Arial" panose="020B0604020202020204" pitchFamily="34" charset="0"/>
              </a:rPr>
              <a:t>: un fonds ayant pour mission de participer au financement d’actions de sensibilisation et de prévention, d’actions de formation pouvant être délivrées dans le cadre du CPF ou d’actions de reconversion et de PDP pour les salariés exposés aux risques ergonomiques : les salariés exposés à des facteurs de risque ergonomiques ont la possibilité de mobiliser le </a:t>
            </a:r>
            <a:r>
              <a:rPr lang="fr-FR" sz="999" dirty="0">
                <a:solidFill>
                  <a:srgbClr val="00939D"/>
                </a:solidFill>
                <a:latin typeface="Arial" panose="020B0604020202020204" pitchFamily="34" charset="0"/>
                <a:cs typeface="Arial" panose="020B0604020202020204" pitchFamily="34" charset="0"/>
                <a:hlinkClick r:id="rId4">
                  <a:extLst>
                    <a:ext uri="{A12FA001-AC4F-418D-AE19-62706E023703}">
                      <ahyp:hlinkClr xmlns:ahyp="http://schemas.microsoft.com/office/drawing/2018/hyperlinkcolor" val="tx"/>
                    </a:ext>
                  </a:extLst>
                </a:hlinkClick>
              </a:rPr>
              <a:t>dispositif PTP-FIPU </a:t>
            </a:r>
            <a:r>
              <a:rPr lang="fr-FR" sz="999" dirty="0">
                <a:solidFill>
                  <a:srgbClr val="00939D"/>
                </a:solidFill>
                <a:latin typeface="Arial" panose="020B0604020202020204" pitchFamily="34" charset="0"/>
                <a:cs typeface="Arial" panose="020B0604020202020204" pitchFamily="34" charset="0"/>
              </a:rPr>
              <a:t>dans le cadre d’une reconversion professionnelle.</a:t>
            </a:r>
          </a:p>
        </p:txBody>
      </p:sp>
      <p:sp>
        <p:nvSpPr>
          <p:cNvPr id="10" name="Rectangle : coins arrondis 9">
            <a:extLst>
              <a:ext uri="{FF2B5EF4-FFF2-40B4-BE49-F238E27FC236}">
                <a16:creationId xmlns:a16="http://schemas.microsoft.com/office/drawing/2014/main" id="{A237FE81-076C-F143-5AF7-CD83FE595FB2}"/>
              </a:ext>
            </a:extLst>
          </p:cNvPr>
          <p:cNvSpPr/>
          <p:nvPr/>
        </p:nvSpPr>
        <p:spPr>
          <a:xfrm>
            <a:off x="1407832" y="7412143"/>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00939D"/>
                </a:solidFill>
                <a:latin typeface="Arial" panose="020B0604020202020204" pitchFamily="34" charset="0"/>
                <a:cs typeface="Arial" panose="020B0604020202020204" pitchFamily="34" charset="0"/>
              </a:rPr>
              <a:t>ETAPES CLEFS DE MOBILISATION</a:t>
            </a:r>
          </a:p>
        </p:txBody>
      </p:sp>
      <p:cxnSp>
        <p:nvCxnSpPr>
          <p:cNvPr id="19" name="Connecteur droit 18">
            <a:extLst>
              <a:ext uri="{FF2B5EF4-FFF2-40B4-BE49-F238E27FC236}">
                <a16:creationId xmlns:a16="http://schemas.microsoft.com/office/drawing/2014/main" id="{A7685F97-B740-E348-120C-A73B7CE964F9}"/>
              </a:ext>
            </a:extLst>
          </p:cNvPr>
          <p:cNvCxnSpPr>
            <a:cxnSpLocks/>
          </p:cNvCxnSpPr>
          <p:nvPr/>
        </p:nvCxnSpPr>
        <p:spPr>
          <a:xfrm>
            <a:off x="4786039" y="7435883"/>
            <a:ext cx="0" cy="3097903"/>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25" name="Espace réservé du texte 2">
            <a:extLst>
              <a:ext uri="{FF2B5EF4-FFF2-40B4-BE49-F238E27FC236}">
                <a16:creationId xmlns:a16="http://schemas.microsoft.com/office/drawing/2014/main" id="{EBB04F7E-34B8-0494-C074-610D3AB6438C}"/>
              </a:ext>
            </a:extLst>
          </p:cNvPr>
          <p:cNvSpPr txBox="1">
            <a:spLocks/>
          </p:cNvSpPr>
          <p:nvPr/>
        </p:nvSpPr>
        <p:spPr>
          <a:xfrm>
            <a:off x="4488823" y="2150499"/>
            <a:ext cx="2875075" cy="1252244"/>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rmAutofit fontScale="92500" lnSpcReduction="10000"/>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330" indent="-171330">
              <a:buFont typeface="Arial" panose="020B0604020202020204" pitchFamily="34" charset="0"/>
              <a:buChar char="•"/>
            </a:pPr>
            <a:r>
              <a:rPr lang="fr-FR" sz="1100" b="1" dirty="0">
                <a:latin typeface="Arial" panose="020B0604020202020204" pitchFamily="34" charset="0"/>
                <a:ea typeface="Dotum" panose="020B0600000101010101" pitchFamily="34" charset="-127"/>
                <a:cs typeface="Arial" panose="020B0604020202020204" pitchFamily="34" charset="0"/>
              </a:rPr>
              <a:t>Financer</a:t>
            </a:r>
            <a:r>
              <a:rPr lang="fr-FR" sz="1100" dirty="0">
                <a:latin typeface="Arial" panose="020B0604020202020204" pitchFamily="34" charset="0"/>
                <a:ea typeface="Dotum" panose="020B0600000101010101" pitchFamily="34" charset="-127"/>
                <a:cs typeface="Arial" panose="020B0604020202020204" pitchFamily="34" charset="0"/>
              </a:rPr>
              <a:t> les projets de formation professionnelle pour les personnes en situation de handicap ou rencontrant des soucis de santé</a:t>
            </a:r>
          </a:p>
          <a:p>
            <a:pPr marL="171330" indent="-171330">
              <a:buFont typeface="Arial" panose="020B0604020202020204" pitchFamily="34" charset="0"/>
              <a:buChar char="•"/>
            </a:pPr>
            <a:r>
              <a:rPr lang="fr-FR" sz="1100" b="1" dirty="0">
                <a:latin typeface="Arial" panose="020B0604020202020204" pitchFamily="34" charset="0"/>
                <a:ea typeface="Dotum" panose="020B0600000101010101" pitchFamily="34" charset="-127"/>
                <a:cs typeface="Arial" panose="020B0604020202020204" pitchFamily="34" charset="0"/>
              </a:rPr>
              <a:t>Sécuriser</a:t>
            </a:r>
            <a:r>
              <a:rPr lang="fr-FR" sz="1100" dirty="0">
                <a:latin typeface="Arial" panose="020B0604020202020204" pitchFamily="34" charset="0"/>
                <a:ea typeface="Dotum" panose="020B0600000101010101" pitchFamily="34" charset="-127"/>
                <a:cs typeface="Arial" panose="020B0604020202020204" pitchFamily="34" charset="0"/>
              </a:rPr>
              <a:t> le maintien dans l’emploi ou le parcours professionnel du bénéficiaire</a:t>
            </a:r>
          </a:p>
        </p:txBody>
      </p:sp>
      <p:sp>
        <p:nvSpPr>
          <p:cNvPr id="26" name="Rectangle 25">
            <a:extLst>
              <a:ext uri="{FF2B5EF4-FFF2-40B4-BE49-F238E27FC236}">
                <a16:creationId xmlns:a16="http://schemas.microsoft.com/office/drawing/2014/main" id="{76D69677-BF37-7AA8-928E-D8C0D46FC701}"/>
              </a:ext>
            </a:extLst>
          </p:cNvPr>
          <p:cNvSpPr/>
          <p:nvPr/>
        </p:nvSpPr>
        <p:spPr>
          <a:xfrm>
            <a:off x="4966170" y="7299366"/>
            <a:ext cx="2271815" cy="316743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fr-FR" sz="1050" b="1" dirty="0">
                <a:solidFill>
                  <a:schemeClr val="tx2"/>
                </a:solidFill>
                <a:latin typeface="+mj-lt"/>
                <a:cs typeface="Arial" panose="020B0604020202020204" pitchFamily="34" charset="0"/>
              </a:rPr>
              <a:t>Coordonnées et contacts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Pour plus d’information sur ces dispositifs, rendez-vous sur le site de l’association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Transitions Pro Hauts-de-France </a:t>
            </a:r>
            <a:r>
              <a:rPr lang="fr-FR" sz="1050" dirty="0">
                <a:solidFill>
                  <a:schemeClr val="tx2"/>
                </a:solidFill>
                <a:latin typeface="+mj-lt"/>
                <a:cs typeface="Arial" panose="020B0604020202020204" pitchFamily="34" charset="0"/>
              </a:rPr>
              <a:t>ou dans la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rubrique contact</a:t>
            </a:r>
            <a:r>
              <a:rPr lang="fr-FR" sz="1050" dirty="0">
                <a:solidFill>
                  <a:schemeClr val="tx2"/>
                </a:solidFill>
                <a:latin typeface="+mj-lt"/>
                <a:cs typeface="Arial" panose="020B0604020202020204" pitchFamily="34" charset="0"/>
              </a:rPr>
              <a:t>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Téléphone : 03 59 61 62 63</a:t>
            </a:r>
          </a:p>
          <a:p>
            <a:endParaRPr lang="fr-FR" sz="1050" dirty="0">
              <a:solidFill>
                <a:schemeClr val="tx2"/>
              </a:solidFill>
              <a:latin typeface="+mj-lt"/>
              <a:cs typeface="Arial" panose="020B0604020202020204" pitchFamily="34" charset="0"/>
            </a:endParaRPr>
          </a:p>
          <a:p>
            <a:r>
              <a:rPr lang="fr-FR" sz="1050" b="1" dirty="0">
                <a:solidFill>
                  <a:schemeClr val="tx2"/>
                </a:solidFill>
                <a:latin typeface="+mj-lt"/>
                <a:cs typeface="Arial" panose="020B0604020202020204" pitchFamily="34" charset="0"/>
              </a:rPr>
              <a:t>Ressources documentaires :</a:t>
            </a: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Plus d’informations sur le </a:t>
            </a:r>
            <a:r>
              <a:rPr lang="fr-FR" sz="1050" b="1" dirty="0">
                <a:solidFill>
                  <a:schemeClr val="tx2"/>
                </a:solidFill>
                <a:latin typeface="+mj-lt"/>
                <a:cs typeface="Arial" panose="020B0604020202020204" pitchFamily="34" charset="0"/>
              </a:rPr>
              <a:t>CPF</a:t>
            </a:r>
            <a:r>
              <a:rPr lang="fr-FR" sz="1050" dirty="0">
                <a:solidFill>
                  <a:schemeClr val="tx2"/>
                </a:solidFill>
                <a:latin typeface="+mj-lt"/>
                <a:cs typeface="Arial" panose="020B0604020202020204" pitchFamily="34" charset="0"/>
              </a:rPr>
              <a:t> sur le site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Mon Compte Formation </a:t>
            </a:r>
            <a:r>
              <a:rPr lang="fr-FR" sz="1050" dirty="0">
                <a:solidFill>
                  <a:schemeClr val="tx2"/>
                </a:solidFill>
                <a:latin typeface="+mj-lt"/>
                <a:cs typeface="Arial" panose="020B0604020202020204" pitchFamily="34" charset="0"/>
              </a:rPr>
              <a:t>et particulièrement pour les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actifs en situation de handicap</a:t>
            </a:r>
            <a:endParaRPr lang="fr-FR" sz="1050" dirty="0">
              <a:solidFill>
                <a:schemeClr val="tx2"/>
              </a:solidFill>
              <a:latin typeface="+mj-lt"/>
              <a:cs typeface="Arial" panose="020B0604020202020204" pitchFamily="34" charset="0"/>
            </a:endParaRP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Plus d’informations sur le </a:t>
            </a:r>
            <a:r>
              <a:rPr lang="fr-FR" sz="1050" b="1" dirty="0">
                <a:solidFill>
                  <a:schemeClr val="tx2"/>
                </a:solidFill>
                <a:latin typeface="+mj-lt"/>
                <a:cs typeface="Arial" panose="020B0604020202020204" pitchFamily="34" charset="0"/>
              </a:rPr>
              <a:t>C2P</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ici</a:t>
            </a:r>
            <a:r>
              <a:rPr lang="fr-FR" sz="1050" dirty="0">
                <a:solidFill>
                  <a:schemeClr val="tx2"/>
                </a:solidFill>
                <a:latin typeface="+mj-lt"/>
                <a:cs typeface="Arial" panose="020B0604020202020204" pitchFamily="34" charset="0"/>
              </a:rPr>
              <a:t> ou sur le </a:t>
            </a:r>
            <a:r>
              <a:rPr lang="fr-FR" sz="1050" dirty="0">
                <a:solidFill>
                  <a:schemeClr val="tx2"/>
                </a:solidFill>
                <a:latin typeface="+mj-lt"/>
                <a:cs typeface="Arial" panose="020B0604020202020204" pitchFamily="34" charset="0"/>
                <a:hlinkClick r:id="rId10">
                  <a:extLst>
                    <a:ext uri="{A12FA001-AC4F-418D-AE19-62706E023703}">
                      <ahyp:hlinkClr xmlns:ahyp="http://schemas.microsoft.com/office/drawing/2018/hyperlinkcolor" val="tx"/>
                    </a:ext>
                  </a:extLst>
                </a:hlinkClick>
              </a:rPr>
              <a:t>site dédié</a:t>
            </a:r>
            <a:endParaRPr lang="fr-FR" sz="1050" dirty="0">
              <a:solidFill>
                <a:schemeClr val="tx2"/>
              </a:solidFill>
              <a:latin typeface="+mj-lt"/>
              <a:cs typeface="Arial" panose="020B0604020202020204" pitchFamily="34" charset="0"/>
            </a:endParaRP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Plus d’informations sur le </a:t>
            </a:r>
            <a:r>
              <a:rPr lang="fr-FR" sz="1050" b="1" dirty="0">
                <a:solidFill>
                  <a:schemeClr val="tx2"/>
                </a:solidFill>
                <a:latin typeface="+mj-lt"/>
                <a:cs typeface="Arial" panose="020B0604020202020204" pitchFamily="34" charset="0"/>
              </a:rPr>
              <a:t>FIPU</a:t>
            </a:r>
            <a:r>
              <a:rPr lang="fr-FR" sz="1050" dirty="0">
                <a:solidFill>
                  <a:schemeClr val="tx2"/>
                </a:solidFill>
                <a:latin typeface="+mj-lt"/>
                <a:cs typeface="Arial" panose="020B0604020202020204" pitchFamily="34" charset="0"/>
              </a:rPr>
              <a:t> sur le </a:t>
            </a:r>
            <a:r>
              <a:rPr lang="fr-FR" sz="1050" dirty="0">
                <a:solidFill>
                  <a:schemeClr val="tx2"/>
                </a:solidFill>
                <a:latin typeface="+mj-lt"/>
                <a:cs typeface="Arial" panose="020B0604020202020204" pitchFamily="34" charset="0"/>
                <a:hlinkClick r:id="rId11">
                  <a:extLst>
                    <a:ext uri="{A12FA001-AC4F-418D-AE19-62706E023703}">
                      <ahyp:hlinkClr xmlns:ahyp="http://schemas.microsoft.com/office/drawing/2018/hyperlinkcolor" val="tx"/>
                    </a:ext>
                  </a:extLst>
                </a:hlinkClick>
              </a:rPr>
              <a:t>site du ministère du travail</a:t>
            </a:r>
            <a:endParaRPr lang="fr-FR" sz="1050" dirty="0">
              <a:solidFill>
                <a:schemeClr val="tx2"/>
              </a:solidFill>
              <a:latin typeface="+mj-lt"/>
              <a:cs typeface="Arial" panose="020B0604020202020204" pitchFamily="34" charset="0"/>
            </a:endParaRPr>
          </a:p>
          <a:p>
            <a:endParaRPr lang="fr-FR" sz="1050" b="1"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FE2515F6-FE36-9423-4343-5298A6BC674C}"/>
              </a:ext>
            </a:extLst>
          </p:cNvPr>
          <p:cNvGraphicFramePr>
            <a:graphicFrameLocks noGrp="1"/>
          </p:cNvGraphicFramePr>
          <p:nvPr>
            <p:extLst>
              <p:ext uri="{D42A27DB-BD31-4B8C-83A1-F6EECF244321}">
                <p14:modId xmlns:p14="http://schemas.microsoft.com/office/powerpoint/2010/main" val="4242311304"/>
              </p:ext>
            </p:extLst>
          </p:nvPr>
        </p:nvGraphicFramePr>
        <p:xfrm>
          <a:off x="173377" y="1578512"/>
          <a:ext cx="4174236" cy="1648747"/>
        </p:xfrm>
        <a:graphic>
          <a:graphicData uri="http://schemas.openxmlformats.org/drawingml/2006/table">
            <a:tbl>
              <a:tblPr bandRow="1">
                <a:tableStyleId>{5C22544A-7EE6-4342-B048-85BDC9FD1C3A}</a:tableStyleId>
              </a:tblPr>
              <a:tblGrid>
                <a:gridCol w="918150">
                  <a:extLst>
                    <a:ext uri="{9D8B030D-6E8A-4147-A177-3AD203B41FA5}">
                      <a16:colId xmlns:a16="http://schemas.microsoft.com/office/drawing/2014/main" val="1108349635"/>
                    </a:ext>
                  </a:extLst>
                </a:gridCol>
                <a:gridCol w="3256086">
                  <a:extLst>
                    <a:ext uri="{9D8B030D-6E8A-4147-A177-3AD203B41FA5}">
                      <a16:colId xmlns:a16="http://schemas.microsoft.com/office/drawing/2014/main" val="1870975173"/>
                    </a:ext>
                  </a:extLst>
                </a:gridCol>
              </a:tblGrid>
              <a:tr h="364541">
                <a:tc gridSpan="2">
                  <a:txBody>
                    <a:bodyPr/>
                    <a:lstStyle/>
                    <a:p>
                      <a:pPr algn="ctr"/>
                      <a:r>
                        <a:rPr lang="fr-FR" sz="1600" b="1" dirty="0">
                          <a:solidFill>
                            <a:schemeClr val="bg1"/>
                          </a:solidFill>
                          <a:latin typeface="Arial" panose="020B0604020202020204" pitchFamily="34" charset="0"/>
                          <a:cs typeface="Arial" panose="020B0604020202020204" pitchFamily="34" charset="0"/>
                        </a:rPr>
                        <a:t>Les solutions en 2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430834">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b="1" dirty="0">
                          <a:solidFill>
                            <a:srgbClr val="00939D"/>
                          </a:solidFill>
                          <a:latin typeface="Arial" panose="020B0604020202020204" pitchFamily="34" charset="0"/>
                          <a:cs typeface="Arial" panose="020B0604020202020204" pitchFamily="34" charset="0"/>
                        </a:rPr>
                        <a:t>Dispositifs de financement</a:t>
                      </a:r>
                      <a:r>
                        <a:rPr lang="fr-FR" sz="1000" dirty="0">
                          <a:solidFill>
                            <a:srgbClr val="00939D"/>
                          </a:solidFill>
                          <a:latin typeface="Arial" panose="020B0604020202020204" pitchFamily="34" charset="0"/>
                          <a:cs typeface="Arial" panose="020B0604020202020204" pitchFamily="34" charset="0"/>
                        </a:rPr>
                        <a:t>, permettant de financer les projets de formation professionnelle</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596568">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Les salariés, dans une démarche de développement des compétences ou de reconversion professionnelle.</a:t>
                      </a:r>
                    </a:p>
                    <a:p>
                      <a:pPr marL="0" algn="just" defTabSz="755660" rtl="0" eaLnBrk="1" latinLnBrk="0" hangingPunct="1"/>
                      <a:r>
                        <a:rPr lang="fr-FR" sz="1000" u="sng" kern="1200" dirty="0">
                          <a:solidFill>
                            <a:schemeClr val="bg1"/>
                          </a:solidFill>
                          <a:latin typeface="Arial" panose="020B0604020202020204" pitchFamily="34" charset="0"/>
                          <a:ea typeface="+mn-ea"/>
                          <a:cs typeface="Arial" panose="020B0604020202020204" pitchFamily="34" charset="0"/>
                        </a:rPr>
                        <a:t>C2P et FIPU </a:t>
                      </a:r>
                      <a:r>
                        <a:rPr lang="fr-FR" sz="1000" kern="1200" dirty="0">
                          <a:solidFill>
                            <a:schemeClr val="bg1"/>
                          </a:solidFill>
                          <a:latin typeface="Arial" panose="020B0604020202020204" pitchFamily="34" charset="0"/>
                          <a:ea typeface="+mn-ea"/>
                          <a:cs typeface="Arial" panose="020B0604020202020204" pitchFamily="34" charset="0"/>
                        </a:rPr>
                        <a:t>: salariés exposés à des conditions de travail difficiles (facteurs de risques ergonomiques notamment)</a:t>
                      </a:r>
                    </a:p>
                  </a:txBody>
                  <a:tcPr marL="91372" marR="91372" marT="45686" marB="45686" anchor="ctr">
                    <a:solidFill>
                      <a:srgbClr val="00939D"/>
                    </a:solidFill>
                  </a:tcPr>
                </a:tc>
                <a:extLst>
                  <a:ext uri="{0D108BD9-81ED-4DB2-BD59-A6C34878D82A}">
                    <a16:rowId xmlns:a16="http://schemas.microsoft.com/office/drawing/2014/main" val="2284960890"/>
                  </a:ext>
                </a:extLst>
              </a:tr>
            </a:tbl>
          </a:graphicData>
        </a:graphic>
      </p:graphicFrame>
      <p:sp>
        <p:nvSpPr>
          <p:cNvPr id="40" name="Rectangle : coins arrondis 39">
            <a:extLst>
              <a:ext uri="{FF2B5EF4-FFF2-40B4-BE49-F238E27FC236}">
                <a16:creationId xmlns:a16="http://schemas.microsoft.com/office/drawing/2014/main" id="{D6DF5B19-86C9-9125-3304-644BBDB2D0D1}"/>
              </a:ext>
            </a:extLst>
          </p:cNvPr>
          <p:cNvSpPr/>
          <p:nvPr/>
        </p:nvSpPr>
        <p:spPr>
          <a:xfrm>
            <a:off x="212299" y="8233790"/>
            <a:ext cx="4388922" cy="514491"/>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Identification du besoin du bénéficiaire d’un projet de reconversion professionnelle ou de développement des compétences nécessitant une formation professionnelle</a:t>
            </a:r>
            <a:endParaRPr lang="fr-FR" sz="899" i="1" dirty="0">
              <a:solidFill>
                <a:srgbClr val="00939D"/>
              </a:solidFill>
              <a:latin typeface="Arial" panose="020B0604020202020204" pitchFamily="34" charset="0"/>
              <a:cs typeface="Arial" panose="020B0604020202020204" pitchFamily="34" charset="0"/>
            </a:endParaRPr>
          </a:p>
        </p:txBody>
      </p:sp>
      <p:sp>
        <p:nvSpPr>
          <p:cNvPr id="41" name="Rectangle : coins arrondis 40">
            <a:extLst>
              <a:ext uri="{FF2B5EF4-FFF2-40B4-BE49-F238E27FC236}">
                <a16:creationId xmlns:a16="http://schemas.microsoft.com/office/drawing/2014/main" id="{25584D2D-E8BA-F9D8-89E3-BB0C7A2DB073}"/>
              </a:ext>
            </a:extLst>
          </p:cNvPr>
          <p:cNvSpPr/>
          <p:nvPr/>
        </p:nvSpPr>
        <p:spPr>
          <a:xfrm>
            <a:off x="193717" y="8850123"/>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Pour la mobilisation du C2P et du PTP-FIPU, la préparation du projet par le </a:t>
            </a:r>
            <a:r>
              <a:rPr lang="fr-FR" sz="899" b="1" dirty="0">
                <a:solidFill>
                  <a:srgbClr val="00939D"/>
                </a:solidFill>
                <a:latin typeface="Arial" panose="020B0604020202020204" pitchFamily="34" charset="0"/>
                <a:cs typeface="Arial" panose="020B0604020202020204" pitchFamily="34" charset="0"/>
              </a:rPr>
              <a:t>recours au </a:t>
            </a:r>
            <a:r>
              <a:rPr lang="fr-FR" sz="899" b="1" dirty="0">
                <a:solidFill>
                  <a:srgbClr val="00939D"/>
                </a:solidFill>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CEP</a:t>
            </a:r>
            <a:r>
              <a:rPr lang="fr-FR" sz="899" b="1" dirty="0">
                <a:solidFill>
                  <a:srgbClr val="00939D"/>
                </a:solidFill>
                <a:latin typeface="Arial" panose="020B0604020202020204" pitchFamily="34" charset="0"/>
                <a:cs typeface="Arial" panose="020B0604020202020204" pitchFamily="34" charset="0"/>
              </a:rPr>
              <a:t> </a:t>
            </a:r>
            <a:r>
              <a:rPr lang="fr-FR" sz="899" dirty="0">
                <a:solidFill>
                  <a:srgbClr val="00939D"/>
                </a:solidFill>
                <a:latin typeface="Arial" panose="020B0604020202020204" pitchFamily="34" charset="0"/>
                <a:cs typeface="Arial" panose="020B0604020202020204" pitchFamily="34" charset="0"/>
              </a:rPr>
              <a:t>est obligatoire. </a:t>
            </a:r>
          </a:p>
        </p:txBody>
      </p:sp>
      <p:sp>
        <p:nvSpPr>
          <p:cNvPr id="42" name="Rectangle : coins arrondis 41">
            <a:extLst>
              <a:ext uri="{FF2B5EF4-FFF2-40B4-BE49-F238E27FC236}">
                <a16:creationId xmlns:a16="http://schemas.microsoft.com/office/drawing/2014/main" id="{6D68DC7C-1BC7-AF3A-0409-B4EDBAF56A28}"/>
              </a:ext>
            </a:extLst>
          </p:cNvPr>
          <p:cNvSpPr/>
          <p:nvPr/>
        </p:nvSpPr>
        <p:spPr>
          <a:xfrm>
            <a:off x="200543" y="9380368"/>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Mobilisation du dispositif de financement idoine (CPF, C2P, PTP-FIPU) une fois la formation et l’OF certifiant identifiés. </a:t>
            </a:r>
          </a:p>
        </p:txBody>
      </p:sp>
      <p:pic>
        <p:nvPicPr>
          <p:cNvPr id="3" name="Graphique 2" descr="Mille avec un remplissage uni">
            <a:extLst>
              <a:ext uri="{FF2B5EF4-FFF2-40B4-BE49-F238E27FC236}">
                <a16:creationId xmlns:a16="http://schemas.microsoft.com/office/drawing/2014/main" id="{CB940973-8251-179B-2EBA-6E06BF9EF6C6}"/>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6978075" y="1600258"/>
            <a:ext cx="606689" cy="606689"/>
          </a:xfrm>
          <a:prstGeom prst="rect">
            <a:avLst/>
          </a:prstGeom>
          <a:effectLst>
            <a:outerShdw blurRad="50800" dist="38100" dir="2700000" algn="tl" rotWithShape="0">
              <a:prstClr val="black">
                <a:alpha val="40000"/>
              </a:prstClr>
            </a:outerShdw>
          </a:effectLst>
        </p:spPr>
      </p:pic>
      <p:pic>
        <p:nvPicPr>
          <p:cNvPr id="16" name="Graphique 15" descr="Ligne fléchée : incurvée dans le sens des aiguilles d’une montre avec un remplissage uni">
            <a:extLst>
              <a:ext uri="{FF2B5EF4-FFF2-40B4-BE49-F238E27FC236}">
                <a16:creationId xmlns:a16="http://schemas.microsoft.com/office/drawing/2014/main" id="{DFA5FC04-C553-C5FD-ED1D-C31F026F81BA}"/>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rot="10800000">
            <a:off x="40937" y="8612872"/>
            <a:ext cx="367005" cy="367005"/>
          </a:xfrm>
          <a:prstGeom prst="rect">
            <a:avLst/>
          </a:prstGeom>
        </p:spPr>
      </p:pic>
      <p:pic>
        <p:nvPicPr>
          <p:cNvPr id="17" name="Graphique 16" descr="Ligne fléchée : incurvée dans le sens des aiguilles d’une montre avec un remplissage uni">
            <a:extLst>
              <a:ext uri="{FF2B5EF4-FFF2-40B4-BE49-F238E27FC236}">
                <a16:creationId xmlns:a16="http://schemas.microsoft.com/office/drawing/2014/main" id="{2DC54B20-A1EF-D2A5-D63C-C508B8342A17}"/>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rot="10800000">
            <a:off x="35" y="9268885"/>
            <a:ext cx="367005" cy="367005"/>
          </a:xfrm>
          <a:prstGeom prst="rect">
            <a:avLst/>
          </a:prstGeom>
        </p:spPr>
      </p:pic>
      <p:pic>
        <p:nvPicPr>
          <p:cNvPr id="6" name="Graphique 5" descr="Engrenages avec un remplissage uni">
            <a:extLst>
              <a:ext uri="{FF2B5EF4-FFF2-40B4-BE49-F238E27FC236}">
                <a16:creationId xmlns:a16="http://schemas.microsoft.com/office/drawing/2014/main" id="{03F13F4B-24C6-3FAD-6C7C-331751AAF17F}"/>
              </a:ext>
            </a:extLst>
          </p:cNvPr>
          <p:cNvPicPr>
            <a:picLocks noChangeAspect="1"/>
          </p:cNvPicPr>
          <p:nvPr/>
        </p:nvPicPr>
        <p:blipFill>
          <a:blip r:embed="rId17" cstate="hq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1403597" y="7435883"/>
            <a:ext cx="456861" cy="456861"/>
          </a:xfrm>
          <a:prstGeom prst="rect">
            <a:avLst/>
          </a:prstGeom>
        </p:spPr>
      </p:pic>
      <p:sp>
        <p:nvSpPr>
          <p:cNvPr id="13" name="Espace réservé du numéro de diapositive 12">
            <a:extLst>
              <a:ext uri="{FF2B5EF4-FFF2-40B4-BE49-F238E27FC236}">
                <a16:creationId xmlns:a16="http://schemas.microsoft.com/office/drawing/2014/main" id="{8244022A-FFD4-C2FA-AC0E-E58297720CCA}"/>
              </a:ext>
            </a:extLst>
          </p:cNvPr>
          <p:cNvSpPr>
            <a:spLocks noGrp="1"/>
          </p:cNvSpPr>
          <p:nvPr>
            <p:ph type="sldNum" sz="quarter" idx="12"/>
          </p:nvPr>
        </p:nvSpPr>
        <p:spPr>
          <a:xfrm>
            <a:off x="3454285" y="10466800"/>
            <a:ext cx="466942" cy="126907"/>
          </a:xfrm>
        </p:spPr>
        <p:txBody>
          <a:bodyPr/>
          <a:lstStyle/>
          <a:p>
            <a:fld id="{FB59079B-B5DF-44EC-9ABD-4AEAFB63D8C3}" type="slidenum">
              <a:rPr lang="fr-FR" smtClean="0"/>
              <a:pPr/>
              <a:t>14</a:t>
            </a:fld>
            <a:endParaRPr lang="fr-FR" dirty="0"/>
          </a:p>
        </p:txBody>
      </p:sp>
      <p:grpSp>
        <p:nvGrpSpPr>
          <p:cNvPr id="20" name="Groupe 19">
            <a:extLst>
              <a:ext uri="{FF2B5EF4-FFF2-40B4-BE49-F238E27FC236}">
                <a16:creationId xmlns:a16="http://schemas.microsoft.com/office/drawing/2014/main" id="{9D18C18E-EF58-B648-B439-C749EF84A22C}"/>
              </a:ext>
            </a:extLst>
          </p:cNvPr>
          <p:cNvGrpSpPr/>
          <p:nvPr/>
        </p:nvGrpSpPr>
        <p:grpSpPr>
          <a:xfrm>
            <a:off x="202856" y="7210034"/>
            <a:ext cx="918117" cy="880073"/>
            <a:chOff x="1569546" y="6115517"/>
            <a:chExt cx="4417404" cy="4234360"/>
          </a:xfrm>
        </p:grpSpPr>
        <p:grpSp>
          <p:nvGrpSpPr>
            <p:cNvPr id="24" name="Graphique 3">
              <a:extLst>
                <a:ext uri="{FF2B5EF4-FFF2-40B4-BE49-F238E27FC236}">
                  <a16:creationId xmlns:a16="http://schemas.microsoft.com/office/drawing/2014/main" id="{A01F55FE-A0E8-62BE-34AE-4F04F2E4C55C}"/>
                </a:ext>
              </a:extLst>
            </p:cNvPr>
            <p:cNvGrpSpPr/>
            <p:nvPr/>
          </p:nvGrpSpPr>
          <p:grpSpPr>
            <a:xfrm>
              <a:off x="1795950" y="9629596"/>
              <a:ext cx="3882294" cy="713898"/>
              <a:chOff x="1452647" y="9102375"/>
              <a:chExt cx="3882294" cy="713898"/>
            </a:xfrm>
            <a:solidFill>
              <a:srgbClr val="4CBBB6"/>
            </a:solidFill>
          </p:grpSpPr>
          <p:grpSp>
            <p:nvGrpSpPr>
              <p:cNvPr id="66" name="Graphique 3">
                <a:extLst>
                  <a:ext uri="{FF2B5EF4-FFF2-40B4-BE49-F238E27FC236}">
                    <a16:creationId xmlns:a16="http://schemas.microsoft.com/office/drawing/2014/main" id="{6EF31AD6-E7A6-FF7A-7C7B-4B53A1187E0D}"/>
                  </a:ext>
                </a:extLst>
              </p:cNvPr>
              <p:cNvGrpSpPr/>
              <p:nvPr/>
            </p:nvGrpSpPr>
            <p:grpSpPr>
              <a:xfrm>
                <a:off x="4720483" y="9155906"/>
                <a:ext cx="299370" cy="660368"/>
                <a:chOff x="4720483" y="9155906"/>
                <a:chExt cx="299370" cy="660368"/>
              </a:xfrm>
              <a:grpFill/>
            </p:grpSpPr>
            <p:sp>
              <p:nvSpPr>
                <p:cNvPr id="99" name="Forme libre 119">
                  <a:extLst>
                    <a:ext uri="{FF2B5EF4-FFF2-40B4-BE49-F238E27FC236}">
                      <a16:creationId xmlns:a16="http://schemas.microsoft.com/office/drawing/2014/main" id="{FD81CDF3-06E3-99B5-92EC-5752644CE52C}"/>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00" name="Forme libre 120">
                  <a:extLst>
                    <a:ext uri="{FF2B5EF4-FFF2-40B4-BE49-F238E27FC236}">
                      <a16:creationId xmlns:a16="http://schemas.microsoft.com/office/drawing/2014/main" id="{4DFFC7FB-92DD-2640-F1F1-BB2F740F3794}"/>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1" name="Forme libre 121">
                  <a:extLst>
                    <a:ext uri="{FF2B5EF4-FFF2-40B4-BE49-F238E27FC236}">
                      <a16:creationId xmlns:a16="http://schemas.microsoft.com/office/drawing/2014/main" id="{CCCD6910-8500-2B3B-4215-61E1251244F1}"/>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2" name="Forme libre 122">
                  <a:extLst>
                    <a:ext uri="{FF2B5EF4-FFF2-40B4-BE49-F238E27FC236}">
                      <a16:creationId xmlns:a16="http://schemas.microsoft.com/office/drawing/2014/main" id="{9CB0F0A0-0CE7-E7D8-5154-80C7E9A4C8FB}"/>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3" name="Forme libre 123">
                  <a:extLst>
                    <a:ext uri="{FF2B5EF4-FFF2-40B4-BE49-F238E27FC236}">
                      <a16:creationId xmlns:a16="http://schemas.microsoft.com/office/drawing/2014/main" id="{CA2E0F62-938E-7AFF-02D2-DC3195FE16A5}"/>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4" name="Forme libre 124">
                  <a:extLst>
                    <a:ext uri="{FF2B5EF4-FFF2-40B4-BE49-F238E27FC236}">
                      <a16:creationId xmlns:a16="http://schemas.microsoft.com/office/drawing/2014/main" id="{C311B1D3-C749-5146-7958-1A2BD4E5991D}"/>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6" name="Forme libre 125">
                  <a:extLst>
                    <a:ext uri="{FF2B5EF4-FFF2-40B4-BE49-F238E27FC236}">
                      <a16:creationId xmlns:a16="http://schemas.microsoft.com/office/drawing/2014/main" id="{E165119A-FEBD-357E-CC7D-B6FE8871CE61}"/>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7" name="Forme libre 126">
                  <a:extLst>
                    <a:ext uri="{FF2B5EF4-FFF2-40B4-BE49-F238E27FC236}">
                      <a16:creationId xmlns:a16="http://schemas.microsoft.com/office/drawing/2014/main" id="{FD50A843-6347-D755-D173-CF678A86CF45}"/>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8" name="Forme libre 127">
                  <a:extLst>
                    <a:ext uri="{FF2B5EF4-FFF2-40B4-BE49-F238E27FC236}">
                      <a16:creationId xmlns:a16="http://schemas.microsoft.com/office/drawing/2014/main" id="{AF260A1E-2E66-A604-0735-1D3E479658B4}"/>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9" name="Forme libre 128">
                  <a:extLst>
                    <a:ext uri="{FF2B5EF4-FFF2-40B4-BE49-F238E27FC236}">
                      <a16:creationId xmlns:a16="http://schemas.microsoft.com/office/drawing/2014/main" id="{7ED54CBC-4512-9C92-11FE-BE0A718EF4EB}"/>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6F88F276-D1EC-DBDC-5B3F-A01B7B222FB9}"/>
                  </a:ext>
                </a:extLst>
              </p:cNvPr>
              <p:cNvGrpSpPr/>
              <p:nvPr/>
            </p:nvGrpSpPr>
            <p:grpSpPr>
              <a:xfrm>
                <a:off x="1452647" y="9102375"/>
                <a:ext cx="323468" cy="713898"/>
                <a:chOff x="1452647" y="9102375"/>
                <a:chExt cx="323468" cy="713898"/>
              </a:xfrm>
              <a:grpFill/>
            </p:grpSpPr>
            <p:sp>
              <p:nvSpPr>
                <p:cNvPr id="89" name="Forme libre 130">
                  <a:extLst>
                    <a:ext uri="{FF2B5EF4-FFF2-40B4-BE49-F238E27FC236}">
                      <a16:creationId xmlns:a16="http://schemas.microsoft.com/office/drawing/2014/main" id="{71FDEF5D-C926-6434-CC9D-3C82AB7C1A34}"/>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90" name="Forme libre 131">
                  <a:extLst>
                    <a:ext uri="{FF2B5EF4-FFF2-40B4-BE49-F238E27FC236}">
                      <a16:creationId xmlns:a16="http://schemas.microsoft.com/office/drawing/2014/main" id="{DDCC940A-2C04-2256-3C8C-D7473010EAA1}"/>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1" name="Forme libre 132">
                  <a:extLst>
                    <a:ext uri="{FF2B5EF4-FFF2-40B4-BE49-F238E27FC236}">
                      <a16:creationId xmlns:a16="http://schemas.microsoft.com/office/drawing/2014/main" id="{183CCB1A-06B4-205D-4696-BE0E13EAFF94}"/>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2" name="Forme libre 133">
                  <a:extLst>
                    <a:ext uri="{FF2B5EF4-FFF2-40B4-BE49-F238E27FC236}">
                      <a16:creationId xmlns:a16="http://schemas.microsoft.com/office/drawing/2014/main" id="{DACC3BD6-E735-0251-B59D-596B45DA1434}"/>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3" name="Forme libre 134">
                  <a:extLst>
                    <a:ext uri="{FF2B5EF4-FFF2-40B4-BE49-F238E27FC236}">
                      <a16:creationId xmlns:a16="http://schemas.microsoft.com/office/drawing/2014/main" id="{00071880-37E2-3040-7C23-44DB3E2B8AA0}"/>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4" name="Forme libre 135">
                  <a:extLst>
                    <a:ext uri="{FF2B5EF4-FFF2-40B4-BE49-F238E27FC236}">
                      <a16:creationId xmlns:a16="http://schemas.microsoft.com/office/drawing/2014/main" id="{87B8D694-744B-5156-F72A-5F29F876CA80}"/>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95" name="Forme libre 136">
                  <a:extLst>
                    <a:ext uri="{FF2B5EF4-FFF2-40B4-BE49-F238E27FC236}">
                      <a16:creationId xmlns:a16="http://schemas.microsoft.com/office/drawing/2014/main" id="{FCD54114-C282-D475-F8E6-D8CA008F41C5}"/>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96" name="Forme libre 137">
                  <a:extLst>
                    <a:ext uri="{FF2B5EF4-FFF2-40B4-BE49-F238E27FC236}">
                      <a16:creationId xmlns:a16="http://schemas.microsoft.com/office/drawing/2014/main" id="{2F050F18-F669-BFC6-5881-FEE62FCE08C0}"/>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7" name="Forme libre 138">
                  <a:extLst>
                    <a:ext uri="{FF2B5EF4-FFF2-40B4-BE49-F238E27FC236}">
                      <a16:creationId xmlns:a16="http://schemas.microsoft.com/office/drawing/2014/main" id="{7B679E6B-351D-5997-2096-F4575010FA43}"/>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8" name="Forme libre 139">
                  <a:extLst>
                    <a:ext uri="{FF2B5EF4-FFF2-40B4-BE49-F238E27FC236}">
                      <a16:creationId xmlns:a16="http://schemas.microsoft.com/office/drawing/2014/main" id="{19C81A37-C0C2-E82A-6373-C2B0E102CFF5}"/>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8" name="Graphique 3">
                <a:extLst>
                  <a:ext uri="{FF2B5EF4-FFF2-40B4-BE49-F238E27FC236}">
                    <a16:creationId xmlns:a16="http://schemas.microsoft.com/office/drawing/2014/main" id="{92C9B122-2C76-F694-10DF-43A343302E78}"/>
                  </a:ext>
                </a:extLst>
              </p:cNvPr>
              <p:cNvGrpSpPr/>
              <p:nvPr/>
            </p:nvGrpSpPr>
            <p:grpSpPr>
              <a:xfrm>
                <a:off x="1791736" y="9393649"/>
                <a:ext cx="323468" cy="420242"/>
                <a:chOff x="1791736" y="9393649"/>
                <a:chExt cx="323468" cy="420242"/>
              </a:xfrm>
              <a:grpFill/>
            </p:grpSpPr>
            <p:sp>
              <p:nvSpPr>
                <p:cNvPr id="83" name="Forme libre 141">
                  <a:extLst>
                    <a:ext uri="{FF2B5EF4-FFF2-40B4-BE49-F238E27FC236}">
                      <a16:creationId xmlns:a16="http://schemas.microsoft.com/office/drawing/2014/main" id="{95051FD4-B175-F383-864B-E8D37E01AB49}"/>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84" name="Forme libre 142">
                  <a:extLst>
                    <a:ext uri="{FF2B5EF4-FFF2-40B4-BE49-F238E27FC236}">
                      <a16:creationId xmlns:a16="http://schemas.microsoft.com/office/drawing/2014/main" id="{E4D58910-3827-FE0A-C3FD-7AA53C63BE14}"/>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85" name="Forme libre 143">
                  <a:extLst>
                    <a:ext uri="{FF2B5EF4-FFF2-40B4-BE49-F238E27FC236}">
                      <a16:creationId xmlns:a16="http://schemas.microsoft.com/office/drawing/2014/main" id="{202BD0C5-73F1-40A5-7991-82D7BAC3952B}"/>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86" name="Forme libre 144">
                  <a:extLst>
                    <a:ext uri="{FF2B5EF4-FFF2-40B4-BE49-F238E27FC236}">
                      <a16:creationId xmlns:a16="http://schemas.microsoft.com/office/drawing/2014/main" id="{E4CD1102-8944-1458-FEA1-72C5C22E7033}"/>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87" name="Forme libre 145">
                  <a:extLst>
                    <a:ext uri="{FF2B5EF4-FFF2-40B4-BE49-F238E27FC236}">
                      <a16:creationId xmlns:a16="http://schemas.microsoft.com/office/drawing/2014/main" id="{2F75F57E-E831-9CF7-4E08-D691BB3EEBFD}"/>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88" name="Forme libre 146">
                  <a:extLst>
                    <a:ext uri="{FF2B5EF4-FFF2-40B4-BE49-F238E27FC236}">
                      <a16:creationId xmlns:a16="http://schemas.microsoft.com/office/drawing/2014/main" id="{3ECEFC3B-E202-F6D5-2093-B2AF960837F7}"/>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9" name="Graphique 3">
                <a:extLst>
                  <a:ext uri="{FF2B5EF4-FFF2-40B4-BE49-F238E27FC236}">
                    <a16:creationId xmlns:a16="http://schemas.microsoft.com/office/drawing/2014/main" id="{49D16099-7DEB-2B8E-A721-CAF93135CAC3}"/>
                  </a:ext>
                </a:extLst>
              </p:cNvPr>
              <p:cNvGrpSpPr/>
              <p:nvPr/>
            </p:nvGrpSpPr>
            <p:grpSpPr>
              <a:xfrm>
                <a:off x="4392252" y="9425368"/>
                <a:ext cx="299370" cy="388715"/>
                <a:chOff x="4392252" y="9425368"/>
                <a:chExt cx="299370" cy="388715"/>
              </a:xfrm>
              <a:grpFill/>
            </p:grpSpPr>
            <p:sp>
              <p:nvSpPr>
                <p:cNvPr id="77" name="Forme libre 148">
                  <a:extLst>
                    <a:ext uri="{FF2B5EF4-FFF2-40B4-BE49-F238E27FC236}">
                      <a16:creationId xmlns:a16="http://schemas.microsoft.com/office/drawing/2014/main" id="{9F951B7A-C6CE-31B9-6CC2-01C826AB001A}"/>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8" name="Forme libre 149">
                  <a:extLst>
                    <a:ext uri="{FF2B5EF4-FFF2-40B4-BE49-F238E27FC236}">
                      <a16:creationId xmlns:a16="http://schemas.microsoft.com/office/drawing/2014/main" id="{C48BFB9D-58D7-0E1C-9C00-F281D4493851}"/>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9" name="Forme libre 150">
                  <a:extLst>
                    <a:ext uri="{FF2B5EF4-FFF2-40B4-BE49-F238E27FC236}">
                      <a16:creationId xmlns:a16="http://schemas.microsoft.com/office/drawing/2014/main" id="{A1753A88-C1E6-6BD9-2038-A6BDDC1A2CB7}"/>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0" name="Forme libre 151">
                  <a:extLst>
                    <a:ext uri="{FF2B5EF4-FFF2-40B4-BE49-F238E27FC236}">
                      <a16:creationId xmlns:a16="http://schemas.microsoft.com/office/drawing/2014/main" id="{712C4CC0-1143-7268-8EB5-B6ECD43CCFAB}"/>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81" name="Forme libre 152">
                  <a:extLst>
                    <a:ext uri="{FF2B5EF4-FFF2-40B4-BE49-F238E27FC236}">
                      <a16:creationId xmlns:a16="http://schemas.microsoft.com/office/drawing/2014/main" id="{6F868107-A7FC-A4EE-AB19-A645AD16CF8E}"/>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2" name="Forme libre 153">
                  <a:extLst>
                    <a:ext uri="{FF2B5EF4-FFF2-40B4-BE49-F238E27FC236}">
                      <a16:creationId xmlns:a16="http://schemas.microsoft.com/office/drawing/2014/main" id="{61673A81-3D56-BA61-0F87-751F1F43AE12}"/>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70" name="Graphique 3">
                <a:extLst>
                  <a:ext uri="{FF2B5EF4-FFF2-40B4-BE49-F238E27FC236}">
                    <a16:creationId xmlns:a16="http://schemas.microsoft.com/office/drawing/2014/main" id="{E8EE2FAD-D28B-F63C-77B8-330C97EEC15E}"/>
                  </a:ext>
                </a:extLst>
              </p:cNvPr>
              <p:cNvGrpSpPr/>
              <p:nvPr/>
            </p:nvGrpSpPr>
            <p:grpSpPr>
              <a:xfrm>
                <a:off x="5035571" y="9425368"/>
                <a:ext cx="299370" cy="388715"/>
                <a:chOff x="5035571" y="9425368"/>
                <a:chExt cx="299370" cy="388715"/>
              </a:xfrm>
              <a:grpFill/>
            </p:grpSpPr>
            <p:sp>
              <p:nvSpPr>
                <p:cNvPr id="71" name="Forme libre 155">
                  <a:extLst>
                    <a:ext uri="{FF2B5EF4-FFF2-40B4-BE49-F238E27FC236}">
                      <a16:creationId xmlns:a16="http://schemas.microsoft.com/office/drawing/2014/main" id="{B18DE52C-02C5-2CCD-80EC-E23680BD6BA7}"/>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2" name="Forme libre 156">
                  <a:extLst>
                    <a:ext uri="{FF2B5EF4-FFF2-40B4-BE49-F238E27FC236}">
                      <a16:creationId xmlns:a16="http://schemas.microsoft.com/office/drawing/2014/main" id="{5403ACE2-2EE0-DDBF-CB92-450EE0E3AC28}"/>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3" name="Forme libre 157">
                  <a:extLst>
                    <a:ext uri="{FF2B5EF4-FFF2-40B4-BE49-F238E27FC236}">
                      <a16:creationId xmlns:a16="http://schemas.microsoft.com/office/drawing/2014/main" id="{FA4B0C1E-9B6A-1148-11A9-41776149F5F9}"/>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4" name="Forme libre 158">
                  <a:extLst>
                    <a:ext uri="{FF2B5EF4-FFF2-40B4-BE49-F238E27FC236}">
                      <a16:creationId xmlns:a16="http://schemas.microsoft.com/office/drawing/2014/main" id="{D4316736-F568-6A8C-BD31-74E5599500CA}"/>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5" name="Forme libre 159">
                  <a:extLst>
                    <a:ext uri="{FF2B5EF4-FFF2-40B4-BE49-F238E27FC236}">
                      <a16:creationId xmlns:a16="http://schemas.microsoft.com/office/drawing/2014/main" id="{5C3E1CBB-71AC-570C-D047-54E400011A85}"/>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6" name="Forme libre 160">
                  <a:extLst>
                    <a:ext uri="{FF2B5EF4-FFF2-40B4-BE49-F238E27FC236}">
                      <a16:creationId xmlns:a16="http://schemas.microsoft.com/office/drawing/2014/main" id="{68CE08D3-5051-EBD5-892B-0FACF4669503}"/>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27" name="Groupe 26">
              <a:extLst>
                <a:ext uri="{FF2B5EF4-FFF2-40B4-BE49-F238E27FC236}">
                  <a16:creationId xmlns:a16="http://schemas.microsoft.com/office/drawing/2014/main" id="{EE7C79A4-426E-806B-4F31-3CAA2435B4AF}"/>
                </a:ext>
              </a:extLst>
            </p:cNvPr>
            <p:cNvGrpSpPr/>
            <p:nvPr/>
          </p:nvGrpSpPr>
          <p:grpSpPr>
            <a:xfrm>
              <a:off x="1569546" y="6115517"/>
              <a:ext cx="4417404" cy="4234360"/>
              <a:chOff x="1569546" y="6115517"/>
              <a:chExt cx="4417404" cy="4234360"/>
            </a:xfrm>
          </p:grpSpPr>
          <p:sp>
            <p:nvSpPr>
              <p:cNvPr id="28" name="Forme libre 7">
                <a:extLst>
                  <a:ext uri="{FF2B5EF4-FFF2-40B4-BE49-F238E27FC236}">
                    <a16:creationId xmlns:a16="http://schemas.microsoft.com/office/drawing/2014/main" id="{FF9D0090-9C38-60DD-7119-A727A2A35F1B}"/>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29" name="Graphique 3">
                <a:extLst>
                  <a:ext uri="{FF2B5EF4-FFF2-40B4-BE49-F238E27FC236}">
                    <a16:creationId xmlns:a16="http://schemas.microsoft.com/office/drawing/2014/main" id="{84760042-523F-B2C5-FF08-F25C797F2B07}"/>
                  </a:ext>
                </a:extLst>
              </p:cNvPr>
              <p:cNvGrpSpPr/>
              <p:nvPr/>
            </p:nvGrpSpPr>
            <p:grpSpPr>
              <a:xfrm>
                <a:off x="2849319" y="6335756"/>
                <a:ext cx="1689353" cy="4002690"/>
                <a:chOff x="2506016" y="5808535"/>
                <a:chExt cx="1689353" cy="4002690"/>
              </a:xfrm>
            </p:grpSpPr>
            <p:sp>
              <p:nvSpPr>
                <p:cNvPr id="59" name="Forme libre 10">
                  <a:extLst>
                    <a:ext uri="{FF2B5EF4-FFF2-40B4-BE49-F238E27FC236}">
                      <a16:creationId xmlns:a16="http://schemas.microsoft.com/office/drawing/2014/main" id="{CF68F1C6-BB74-298F-1BD4-1C61EB98BF34}"/>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60" name="Forme libre 11">
                  <a:extLst>
                    <a:ext uri="{FF2B5EF4-FFF2-40B4-BE49-F238E27FC236}">
                      <a16:creationId xmlns:a16="http://schemas.microsoft.com/office/drawing/2014/main" id="{134A9E45-0F14-FB95-D682-E5D1EA368178}"/>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1" name="Forme libre 12">
                  <a:extLst>
                    <a:ext uri="{FF2B5EF4-FFF2-40B4-BE49-F238E27FC236}">
                      <a16:creationId xmlns:a16="http://schemas.microsoft.com/office/drawing/2014/main" id="{12549CD1-7566-6B12-D7B3-72EC02C892D0}"/>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2" name="Forme libre 15">
                  <a:extLst>
                    <a:ext uri="{FF2B5EF4-FFF2-40B4-BE49-F238E27FC236}">
                      <a16:creationId xmlns:a16="http://schemas.microsoft.com/office/drawing/2014/main" id="{B8EA5CE6-FFDD-0062-E8ED-66F3F77DF6DA}"/>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63" name="Forme libre 16">
                  <a:extLst>
                    <a:ext uri="{FF2B5EF4-FFF2-40B4-BE49-F238E27FC236}">
                      <a16:creationId xmlns:a16="http://schemas.microsoft.com/office/drawing/2014/main" id="{47E932EF-80B9-42D2-5A4C-CE70614EBC32}"/>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64" name="Forme libre 17">
                  <a:extLst>
                    <a:ext uri="{FF2B5EF4-FFF2-40B4-BE49-F238E27FC236}">
                      <a16:creationId xmlns:a16="http://schemas.microsoft.com/office/drawing/2014/main" id="{FBBF6246-1DF0-1330-D1D6-877627242B95}"/>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65" name="Forme libre 18">
                  <a:extLst>
                    <a:ext uri="{FF2B5EF4-FFF2-40B4-BE49-F238E27FC236}">
                      <a16:creationId xmlns:a16="http://schemas.microsoft.com/office/drawing/2014/main" id="{37FB9898-CCB6-3587-7EEE-57A475192316}"/>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30" name="Graphique 3">
                <a:extLst>
                  <a:ext uri="{FF2B5EF4-FFF2-40B4-BE49-F238E27FC236}">
                    <a16:creationId xmlns:a16="http://schemas.microsoft.com/office/drawing/2014/main" id="{4973D892-4017-57E6-9B4E-9FB0A8FBCABB}"/>
                  </a:ext>
                </a:extLst>
              </p:cNvPr>
              <p:cNvGrpSpPr/>
              <p:nvPr/>
            </p:nvGrpSpPr>
            <p:grpSpPr>
              <a:xfrm>
                <a:off x="3088791" y="7536579"/>
                <a:ext cx="1345107" cy="2807553"/>
                <a:chOff x="2745488" y="7009358"/>
                <a:chExt cx="1345107" cy="2807553"/>
              </a:xfrm>
            </p:grpSpPr>
            <p:sp>
              <p:nvSpPr>
                <p:cNvPr id="35" name="Forme libre 96">
                  <a:extLst>
                    <a:ext uri="{FF2B5EF4-FFF2-40B4-BE49-F238E27FC236}">
                      <a16:creationId xmlns:a16="http://schemas.microsoft.com/office/drawing/2014/main" id="{0E1F03D7-27DF-13DF-639B-6B8A2FFFBFC0}"/>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36" name="Forme libre 97">
                  <a:extLst>
                    <a:ext uri="{FF2B5EF4-FFF2-40B4-BE49-F238E27FC236}">
                      <a16:creationId xmlns:a16="http://schemas.microsoft.com/office/drawing/2014/main" id="{B5B47898-3F17-50B8-73AB-1F42549E03D0}"/>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37" name="Forme libre 98">
                  <a:extLst>
                    <a:ext uri="{FF2B5EF4-FFF2-40B4-BE49-F238E27FC236}">
                      <a16:creationId xmlns:a16="http://schemas.microsoft.com/office/drawing/2014/main" id="{C3792C71-4E80-16DF-6260-9639C3A20CC2}"/>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8" name="Forme libre 99">
                  <a:extLst>
                    <a:ext uri="{FF2B5EF4-FFF2-40B4-BE49-F238E27FC236}">
                      <a16:creationId xmlns:a16="http://schemas.microsoft.com/office/drawing/2014/main" id="{DF4C6B22-2A68-B020-6831-F182C58E471D}"/>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9" name="Forme libre 100">
                  <a:extLst>
                    <a:ext uri="{FF2B5EF4-FFF2-40B4-BE49-F238E27FC236}">
                      <a16:creationId xmlns:a16="http://schemas.microsoft.com/office/drawing/2014/main" id="{D8A2EC6D-7E66-A436-2100-9EE1FDADC132}"/>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43" name="Forme libre 101">
                  <a:extLst>
                    <a:ext uri="{FF2B5EF4-FFF2-40B4-BE49-F238E27FC236}">
                      <a16:creationId xmlns:a16="http://schemas.microsoft.com/office/drawing/2014/main" id="{BE6BB286-2A93-850A-9C51-BF797A2BF8FC}"/>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44" name="Graphique 3">
                  <a:extLst>
                    <a:ext uri="{FF2B5EF4-FFF2-40B4-BE49-F238E27FC236}">
                      <a16:creationId xmlns:a16="http://schemas.microsoft.com/office/drawing/2014/main" id="{C46BB948-02D5-4EEB-B032-2397BF1DF5E7}"/>
                    </a:ext>
                  </a:extLst>
                </p:cNvPr>
                <p:cNvGrpSpPr/>
                <p:nvPr/>
              </p:nvGrpSpPr>
              <p:grpSpPr>
                <a:xfrm>
                  <a:off x="3024361" y="8171811"/>
                  <a:ext cx="568036" cy="1638850"/>
                  <a:chOff x="3024361" y="8171811"/>
                  <a:chExt cx="568036" cy="1638850"/>
                </a:xfrm>
                <a:solidFill>
                  <a:srgbClr val="263238"/>
                </a:solidFill>
              </p:grpSpPr>
              <p:sp>
                <p:nvSpPr>
                  <p:cNvPr id="57" name="Forme libre 103">
                    <a:extLst>
                      <a:ext uri="{FF2B5EF4-FFF2-40B4-BE49-F238E27FC236}">
                        <a16:creationId xmlns:a16="http://schemas.microsoft.com/office/drawing/2014/main" id="{66FC40D7-2D71-AFA3-A325-A5B644F886E9}"/>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58" name="Forme libre 104">
                    <a:extLst>
                      <a:ext uri="{FF2B5EF4-FFF2-40B4-BE49-F238E27FC236}">
                        <a16:creationId xmlns:a16="http://schemas.microsoft.com/office/drawing/2014/main" id="{9425DD3C-3472-8688-23A7-CEBFA4AA252A}"/>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45" name="Forme libre 105">
                  <a:extLst>
                    <a:ext uri="{FF2B5EF4-FFF2-40B4-BE49-F238E27FC236}">
                      <a16:creationId xmlns:a16="http://schemas.microsoft.com/office/drawing/2014/main" id="{BEAB7B9B-A935-977E-EC44-9DA9F7643A5C}"/>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46" name="Forme libre 106">
                  <a:extLst>
                    <a:ext uri="{FF2B5EF4-FFF2-40B4-BE49-F238E27FC236}">
                      <a16:creationId xmlns:a16="http://schemas.microsoft.com/office/drawing/2014/main" id="{807C0845-11A9-0F42-B28F-853133C6C457}"/>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47" name="Forme libre 107">
                  <a:extLst>
                    <a:ext uri="{FF2B5EF4-FFF2-40B4-BE49-F238E27FC236}">
                      <a16:creationId xmlns:a16="http://schemas.microsoft.com/office/drawing/2014/main" id="{8D6EC42E-5E11-E03C-11CD-DC9883F32A0D}"/>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48" name="Forme libre 108">
                  <a:extLst>
                    <a:ext uri="{FF2B5EF4-FFF2-40B4-BE49-F238E27FC236}">
                      <a16:creationId xmlns:a16="http://schemas.microsoft.com/office/drawing/2014/main" id="{27A8696E-1C50-8EFD-F9FE-AA7072EF59DB}"/>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49" name="Forme libre 109">
                  <a:extLst>
                    <a:ext uri="{FF2B5EF4-FFF2-40B4-BE49-F238E27FC236}">
                      <a16:creationId xmlns:a16="http://schemas.microsoft.com/office/drawing/2014/main" id="{5E2E5B5D-F1F7-4644-D2D4-63D036FCAC3A}"/>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50" name="Forme libre 110">
                  <a:extLst>
                    <a:ext uri="{FF2B5EF4-FFF2-40B4-BE49-F238E27FC236}">
                      <a16:creationId xmlns:a16="http://schemas.microsoft.com/office/drawing/2014/main" id="{06EDCFDB-B0AC-A084-17C0-C4592D1738A9}"/>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51" name="Forme libre 111">
                  <a:extLst>
                    <a:ext uri="{FF2B5EF4-FFF2-40B4-BE49-F238E27FC236}">
                      <a16:creationId xmlns:a16="http://schemas.microsoft.com/office/drawing/2014/main" id="{E10E0DA5-7379-B138-674F-30C237BBAB07}"/>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52" name="Forme libre 112">
                  <a:extLst>
                    <a:ext uri="{FF2B5EF4-FFF2-40B4-BE49-F238E27FC236}">
                      <a16:creationId xmlns:a16="http://schemas.microsoft.com/office/drawing/2014/main" id="{E46BFF78-CB4D-DB51-5B82-A73B8F5087A1}"/>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113">
                  <a:extLst>
                    <a:ext uri="{FF2B5EF4-FFF2-40B4-BE49-F238E27FC236}">
                      <a16:creationId xmlns:a16="http://schemas.microsoft.com/office/drawing/2014/main" id="{AFD9AB42-5ADB-2528-BD56-925B8C27A7F8}"/>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114">
                  <a:extLst>
                    <a:ext uri="{FF2B5EF4-FFF2-40B4-BE49-F238E27FC236}">
                      <a16:creationId xmlns:a16="http://schemas.microsoft.com/office/drawing/2014/main" id="{045D80C7-E7E3-2004-FDF0-6489277D32E9}"/>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15">
                  <a:extLst>
                    <a:ext uri="{FF2B5EF4-FFF2-40B4-BE49-F238E27FC236}">
                      <a16:creationId xmlns:a16="http://schemas.microsoft.com/office/drawing/2014/main" id="{C5237CCA-C9E6-A2F8-52AF-E067EBE26FF8}"/>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6" name="Forme libre 116">
                  <a:extLst>
                    <a:ext uri="{FF2B5EF4-FFF2-40B4-BE49-F238E27FC236}">
                      <a16:creationId xmlns:a16="http://schemas.microsoft.com/office/drawing/2014/main" id="{9A8C8C8E-88D3-DE9A-20D2-78DBB9579532}"/>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31" name="Graphique 3">
                <a:extLst>
                  <a:ext uri="{FF2B5EF4-FFF2-40B4-BE49-F238E27FC236}">
                    <a16:creationId xmlns:a16="http://schemas.microsoft.com/office/drawing/2014/main" id="{65B3DA20-A90B-5FBE-5B8E-2D603AF988B7}"/>
                  </a:ext>
                </a:extLst>
              </p:cNvPr>
              <p:cNvGrpSpPr/>
              <p:nvPr/>
            </p:nvGrpSpPr>
            <p:grpSpPr>
              <a:xfrm>
                <a:off x="1776900" y="10340352"/>
                <a:ext cx="4210050" cy="9525"/>
                <a:chOff x="1433597" y="9813131"/>
                <a:chExt cx="4210050" cy="9525"/>
              </a:xfrm>
            </p:grpSpPr>
            <p:sp>
              <p:nvSpPr>
                <p:cNvPr id="32" name="Forme libre 162">
                  <a:extLst>
                    <a:ext uri="{FF2B5EF4-FFF2-40B4-BE49-F238E27FC236}">
                      <a16:creationId xmlns:a16="http://schemas.microsoft.com/office/drawing/2014/main" id="{8FBF4CCD-40DF-8DA9-1274-52E2C9CB8101}"/>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33" name="Forme libre 163">
                  <a:extLst>
                    <a:ext uri="{FF2B5EF4-FFF2-40B4-BE49-F238E27FC236}">
                      <a16:creationId xmlns:a16="http://schemas.microsoft.com/office/drawing/2014/main" id="{01D42F3A-D809-C403-DF0B-A2A23C8CDF89}"/>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34" name="Forme libre 164">
                  <a:extLst>
                    <a:ext uri="{FF2B5EF4-FFF2-40B4-BE49-F238E27FC236}">
                      <a16:creationId xmlns:a16="http://schemas.microsoft.com/office/drawing/2014/main" id="{379BA64A-0D7B-51B0-AA57-0A53989AA507}"/>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10" name="Groupe 109">
            <a:extLst>
              <a:ext uri="{FF2B5EF4-FFF2-40B4-BE49-F238E27FC236}">
                <a16:creationId xmlns:a16="http://schemas.microsoft.com/office/drawing/2014/main" id="{2B8D9DF5-EE10-A7D1-4337-E19E564DEB2C}"/>
              </a:ext>
            </a:extLst>
          </p:cNvPr>
          <p:cNvGrpSpPr/>
          <p:nvPr/>
        </p:nvGrpSpPr>
        <p:grpSpPr>
          <a:xfrm>
            <a:off x="4409112" y="3483470"/>
            <a:ext cx="454589" cy="454589"/>
            <a:chOff x="3973350" y="5627706"/>
            <a:chExt cx="561109" cy="561109"/>
          </a:xfrm>
        </p:grpSpPr>
        <p:sp>
          <p:nvSpPr>
            <p:cNvPr id="111" name="Forme libre 31">
              <a:extLst>
                <a:ext uri="{FF2B5EF4-FFF2-40B4-BE49-F238E27FC236}">
                  <a16:creationId xmlns:a16="http://schemas.microsoft.com/office/drawing/2014/main" id="{48B5F60C-DC2C-17DC-49BC-03A584C26A73}"/>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12" name="Forme libre 32">
              <a:extLst>
                <a:ext uri="{FF2B5EF4-FFF2-40B4-BE49-F238E27FC236}">
                  <a16:creationId xmlns:a16="http://schemas.microsoft.com/office/drawing/2014/main" id="{C7DCDD1E-6441-BF1D-3D7F-5E38A3A8F13E}"/>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13" name="Forme libre 33">
              <a:extLst>
                <a:ext uri="{FF2B5EF4-FFF2-40B4-BE49-F238E27FC236}">
                  <a16:creationId xmlns:a16="http://schemas.microsoft.com/office/drawing/2014/main" id="{2366B47A-C7B1-457B-82EE-366B12C933BC}"/>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14" name="Forme libre 35">
              <a:extLst>
                <a:ext uri="{FF2B5EF4-FFF2-40B4-BE49-F238E27FC236}">
                  <a16:creationId xmlns:a16="http://schemas.microsoft.com/office/drawing/2014/main" id="{C90CBFA6-F3AE-BC10-106D-1DF14F75065A}"/>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15" name="Forme libre 36">
              <a:extLst>
                <a:ext uri="{FF2B5EF4-FFF2-40B4-BE49-F238E27FC236}">
                  <a16:creationId xmlns:a16="http://schemas.microsoft.com/office/drawing/2014/main" id="{23BA09F5-27FA-79A1-5E5E-CCF76CA85BBC}"/>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6" name="Forme libre 37">
              <a:extLst>
                <a:ext uri="{FF2B5EF4-FFF2-40B4-BE49-F238E27FC236}">
                  <a16:creationId xmlns:a16="http://schemas.microsoft.com/office/drawing/2014/main" id="{6D8F9EF1-140D-562E-BD8E-D86FA34DA313}"/>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3" name="Flèche : droite 122">
            <a:extLst>
              <a:ext uri="{FF2B5EF4-FFF2-40B4-BE49-F238E27FC236}">
                <a16:creationId xmlns:a16="http://schemas.microsoft.com/office/drawing/2014/main" id="{21BDFA90-F719-F5E2-319B-45DDC27A66B5}"/>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24" name="Rectangle 123">
            <a:extLst>
              <a:ext uri="{FF2B5EF4-FFF2-40B4-BE49-F238E27FC236}">
                <a16:creationId xmlns:a16="http://schemas.microsoft.com/office/drawing/2014/main" id="{4184777A-B2CE-F096-4519-458939E40767}"/>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25" name="Rectangle 124">
            <a:extLst>
              <a:ext uri="{FF2B5EF4-FFF2-40B4-BE49-F238E27FC236}">
                <a16:creationId xmlns:a16="http://schemas.microsoft.com/office/drawing/2014/main" id="{DDB25162-6974-75E6-8382-1177BE83549E}"/>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26" name="Rectangle 125">
            <a:extLst>
              <a:ext uri="{FF2B5EF4-FFF2-40B4-BE49-F238E27FC236}">
                <a16:creationId xmlns:a16="http://schemas.microsoft.com/office/drawing/2014/main" id="{29390AD9-B75E-F1C5-F718-DFF8D83AEB0B}"/>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131" name="Légende : flèche vers le haut 130">
            <a:extLst>
              <a:ext uri="{FF2B5EF4-FFF2-40B4-BE49-F238E27FC236}">
                <a16:creationId xmlns:a16="http://schemas.microsoft.com/office/drawing/2014/main" id="{1D07A182-D3BE-8BBC-203B-E100C11479E8}"/>
              </a:ext>
            </a:extLst>
          </p:cNvPr>
          <p:cNvSpPr/>
          <p:nvPr/>
        </p:nvSpPr>
        <p:spPr>
          <a:xfrm>
            <a:off x="3753667" y="1159379"/>
            <a:ext cx="1719267" cy="326727"/>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CPF / C2P / FIPU</a:t>
            </a:r>
          </a:p>
        </p:txBody>
      </p:sp>
      <p:grpSp>
        <p:nvGrpSpPr>
          <p:cNvPr id="132" name="Groupe 131">
            <a:extLst>
              <a:ext uri="{FF2B5EF4-FFF2-40B4-BE49-F238E27FC236}">
                <a16:creationId xmlns:a16="http://schemas.microsoft.com/office/drawing/2014/main" id="{84DB4C8C-03D9-D7D7-9C01-ED3930A978E6}"/>
              </a:ext>
            </a:extLst>
          </p:cNvPr>
          <p:cNvGrpSpPr/>
          <p:nvPr/>
        </p:nvGrpSpPr>
        <p:grpSpPr>
          <a:xfrm>
            <a:off x="4961590" y="6836278"/>
            <a:ext cx="2224914" cy="449504"/>
            <a:chOff x="5076596" y="6652171"/>
            <a:chExt cx="2319595" cy="449838"/>
          </a:xfrm>
          <a:solidFill>
            <a:srgbClr val="272472"/>
          </a:solidFill>
        </p:grpSpPr>
        <p:sp>
          <p:nvSpPr>
            <p:cNvPr id="133" name="Rectangle 132">
              <a:extLst>
                <a:ext uri="{FF2B5EF4-FFF2-40B4-BE49-F238E27FC236}">
                  <a16:creationId xmlns:a16="http://schemas.microsoft.com/office/drawing/2014/main" id="{1BBCB3F8-DE31-60C8-F019-0F884B5262DC}"/>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34" name="ZoneTexte 133">
              <a:extLst>
                <a:ext uri="{FF2B5EF4-FFF2-40B4-BE49-F238E27FC236}">
                  <a16:creationId xmlns:a16="http://schemas.microsoft.com/office/drawing/2014/main" id="{FE7EF173-6C1C-7962-9067-1684BD443FE0}"/>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35" name="Groupe 134">
            <a:extLst>
              <a:ext uri="{FF2B5EF4-FFF2-40B4-BE49-F238E27FC236}">
                <a16:creationId xmlns:a16="http://schemas.microsoft.com/office/drawing/2014/main" id="{FC740FC3-1FA8-EFE9-12FF-26063131CA14}"/>
              </a:ext>
            </a:extLst>
          </p:cNvPr>
          <p:cNvGrpSpPr/>
          <p:nvPr/>
        </p:nvGrpSpPr>
        <p:grpSpPr>
          <a:xfrm>
            <a:off x="6978075" y="6822204"/>
            <a:ext cx="434529" cy="434529"/>
            <a:chOff x="2907506" y="1341437"/>
            <a:chExt cx="4876800" cy="4876800"/>
          </a:xfrm>
        </p:grpSpPr>
        <p:sp>
          <p:nvSpPr>
            <p:cNvPr id="136" name="Forme libre 2">
              <a:extLst>
                <a:ext uri="{FF2B5EF4-FFF2-40B4-BE49-F238E27FC236}">
                  <a16:creationId xmlns:a16="http://schemas.microsoft.com/office/drawing/2014/main" id="{8D4161DC-7F3A-F891-5F48-241D9D72AE71}"/>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37" name="Graphique 3">
              <a:extLst>
                <a:ext uri="{FF2B5EF4-FFF2-40B4-BE49-F238E27FC236}">
                  <a16:creationId xmlns:a16="http://schemas.microsoft.com/office/drawing/2014/main" id="{C0E0CE4C-F1B0-4A85-9755-D3EC86052331}"/>
                </a:ext>
              </a:extLst>
            </p:cNvPr>
            <p:cNvGrpSpPr/>
            <p:nvPr/>
          </p:nvGrpSpPr>
          <p:grpSpPr>
            <a:xfrm>
              <a:off x="3796474" y="1910393"/>
              <a:ext cx="3987831" cy="4291393"/>
              <a:chOff x="3796474" y="1910393"/>
              <a:chExt cx="3987831" cy="4291393"/>
            </a:xfrm>
            <a:solidFill>
              <a:srgbClr val="004370"/>
            </a:solidFill>
          </p:grpSpPr>
          <p:sp>
            <p:nvSpPr>
              <p:cNvPr id="154" name="Forme libre 33">
                <a:extLst>
                  <a:ext uri="{FF2B5EF4-FFF2-40B4-BE49-F238E27FC236}">
                    <a16:creationId xmlns:a16="http://schemas.microsoft.com/office/drawing/2014/main" id="{C2DE1A6D-3BE0-86A5-FAE5-962930AAF934}"/>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55" name="Forme libre 34">
                <a:extLst>
                  <a:ext uri="{FF2B5EF4-FFF2-40B4-BE49-F238E27FC236}">
                    <a16:creationId xmlns:a16="http://schemas.microsoft.com/office/drawing/2014/main" id="{86808FA1-54C6-531A-0664-1B22E1DD3C94}"/>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38" name="Forme libre 4">
              <a:extLst>
                <a:ext uri="{FF2B5EF4-FFF2-40B4-BE49-F238E27FC236}">
                  <a16:creationId xmlns:a16="http://schemas.microsoft.com/office/drawing/2014/main" id="{9988FAAE-3B36-407B-E61F-237ECAC4C70D}"/>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39" name="Forme libre 10">
              <a:extLst>
                <a:ext uri="{FF2B5EF4-FFF2-40B4-BE49-F238E27FC236}">
                  <a16:creationId xmlns:a16="http://schemas.microsoft.com/office/drawing/2014/main" id="{5882A8E8-DBEA-723D-DE82-F7DBDC317A59}"/>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40" name="Forme libre 12">
              <a:extLst>
                <a:ext uri="{FF2B5EF4-FFF2-40B4-BE49-F238E27FC236}">
                  <a16:creationId xmlns:a16="http://schemas.microsoft.com/office/drawing/2014/main" id="{09CC05F2-482B-98A2-A005-2D5780263F0C}"/>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41" name="Forme libre 13">
              <a:extLst>
                <a:ext uri="{FF2B5EF4-FFF2-40B4-BE49-F238E27FC236}">
                  <a16:creationId xmlns:a16="http://schemas.microsoft.com/office/drawing/2014/main" id="{95FE5BCE-A9EC-2073-2930-7701FF1F4773}"/>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42" name="Forme libre 14">
              <a:extLst>
                <a:ext uri="{FF2B5EF4-FFF2-40B4-BE49-F238E27FC236}">
                  <a16:creationId xmlns:a16="http://schemas.microsoft.com/office/drawing/2014/main" id="{DE3E3F4A-B88A-4A76-9090-BD3EFCF4916A}"/>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43" name="Forme libre 22">
              <a:extLst>
                <a:ext uri="{FF2B5EF4-FFF2-40B4-BE49-F238E27FC236}">
                  <a16:creationId xmlns:a16="http://schemas.microsoft.com/office/drawing/2014/main" id="{720DADD9-C6C2-9DFC-E8BA-3F305908B09A}"/>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44" name="Forme libre 23">
              <a:extLst>
                <a:ext uri="{FF2B5EF4-FFF2-40B4-BE49-F238E27FC236}">
                  <a16:creationId xmlns:a16="http://schemas.microsoft.com/office/drawing/2014/main" id="{5D8FFA48-FC4F-5B47-8C62-F14ECB2C4BFF}"/>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45" name="Graphique 3">
              <a:extLst>
                <a:ext uri="{FF2B5EF4-FFF2-40B4-BE49-F238E27FC236}">
                  <a16:creationId xmlns:a16="http://schemas.microsoft.com/office/drawing/2014/main" id="{129F0A3D-54C6-426E-7002-E956271B9108}"/>
                </a:ext>
              </a:extLst>
            </p:cNvPr>
            <p:cNvGrpSpPr/>
            <p:nvPr/>
          </p:nvGrpSpPr>
          <p:grpSpPr>
            <a:xfrm>
              <a:off x="3796474" y="1910393"/>
              <a:ext cx="1644682" cy="1644654"/>
              <a:chOff x="3796474" y="1910393"/>
              <a:chExt cx="1644682" cy="1644654"/>
            </a:xfrm>
            <a:solidFill>
              <a:srgbClr val="FEF8C3"/>
            </a:solidFill>
          </p:grpSpPr>
          <p:sp>
            <p:nvSpPr>
              <p:cNvPr id="152" name="Forme libre 31">
                <a:extLst>
                  <a:ext uri="{FF2B5EF4-FFF2-40B4-BE49-F238E27FC236}">
                    <a16:creationId xmlns:a16="http://schemas.microsoft.com/office/drawing/2014/main" id="{EDEC7FB1-553A-B65A-78E9-CE8A36E5EDD4}"/>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53" name="Forme libre 32">
                <a:extLst>
                  <a:ext uri="{FF2B5EF4-FFF2-40B4-BE49-F238E27FC236}">
                    <a16:creationId xmlns:a16="http://schemas.microsoft.com/office/drawing/2014/main" id="{8BF7F884-C408-2D71-C5B7-64691320F370}"/>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46" name="Graphique 3">
              <a:extLst>
                <a:ext uri="{FF2B5EF4-FFF2-40B4-BE49-F238E27FC236}">
                  <a16:creationId xmlns:a16="http://schemas.microsoft.com/office/drawing/2014/main" id="{4A41356D-12C7-4416-26E2-528431C0ED3A}"/>
                </a:ext>
              </a:extLst>
            </p:cNvPr>
            <p:cNvGrpSpPr/>
            <p:nvPr/>
          </p:nvGrpSpPr>
          <p:grpSpPr>
            <a:xfrm>
              <a:off x="5341810" y="1910393"/>
              <a:ext cx="1084623" cy="2690699"/>
              <a:chOff x="5341810" y="1910393"/>
              <a:chExt cx="1084623" cy="2690699"/>
            </a:xfrm>
            <a:solidFill>
              <a:srgbClr val="FEF49C"/>
            </a:solidFill>
          </p:grpSpPr>
          <p:sp>
            <p:nvSpPr>
              <p:cNvPr id="150" name="Forme libre 29">
                <a:extLst>
                  <a:ext uri="{FF2B5EF4-FFF2-40B4-BE49-F238E27FC236}">
                    <a16:creationId xmlns:a16="http://schemas.microsoft.com/office/drawing/2014/main" id="{C56EDDBE-226E-B6CD-1D23-C98C88D21B4B}"/>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51" name="Forme libre 30">
                <a:extLst>
                  <a:ext uri="{FF2B5EF4-FFF2-40B4-BE49-F238E27FC236}">
                    <a16:creationId xmlns:a16="http://schemas.microsoft.com/office/drawing/2014/main" id="{DCF5E1F3-7CAF-AE51-F0CF-A95C939B6990}"/>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47" name="Forme libre 26">
              <a:extLst>
                <a:ext uri="{FF2B5EF4-FFF2-40B4-BE49-F238E27FC236}">
                  <a16:creationId xmlns:a16="http://schemas.microsoft.com/office/drawing/2014/main" id="{C111CE1B-0728-6952-E481-B29CAE965708}"/>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48" name="Forme libre 27">
              <a:extLst>
                <a:ext uri="{FF2B5EF4-FFF2-40B4-BE49-F238E27FC236}">
                  <a16:creationId xmlns:a16="http://schemas.microsoft.com/office/drawing/2014/main" id="{46FE2416-75A2-8A5C-222B-01ED6E6447C4}"/>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49" name="Forme libre 28">
              <a:extLst>
                <a:ext uri="{FF2B5EF4-FFF2-40B4-BE49-F238E27FC236}">
                  <a16:creationId xmlns:a16="http://schemas.microsoft.com/office/drawing/2014/main" id="{6092E615-0129-43D7-4DEC-A25D23BB181C}"/>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157" name="Groupe 156">
            <a:extLst>
              <a:ext uri="{FF2B5EF4-FFF2-40B4-BE49-F238E27FC236}">
                <a16:creationId xmlns:a16="http://schemas.microsoft.com/office/drawing/2014/main" id="{AD746499-1F25-A006-A076-A623039C7D4A}"/>
              </a:ext>
            </a:extLst>
          </p:cNvPr>
          <p:cNvGrpSpPr/>
          <p:nvPr/>
        </p:nvGrpSpPr>
        <p:grpSpPr>
          <a:xfrm rot="20627902">
            <a:off x="305307" y="4659408"/>
            <a:ext cx="172217" cy="212023"/>
            <a:chOff x="3796474" y="1910393"/>
            <a:chExt cx="3098834" cy="3815086"/>
          </a:xfrm>
        </p:grpSpPr>
        <p:sp>
          <p:nvSpPr>
            <p:cNvPr id="158" name="Forme libre 4">
              <a:extLst>
                <a:ext uri="{FF2B5EF4-FFF2-40B4-BE49-F238E27FC236}">
                  <a16:creationId xmlns:a16="http://schemas.microsoft.com/office/drawing/2014/main" id="{C3E68453-721B-DE71-4CE8-765440758FA3}"/>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59" name="Forme libre 10">
              <a:extLst>
                <a:ext uri="{FF2B5EF4-FFF2-40B4-BE49-F238E27FC236}">
                  <a16:creationId xmlns:a16="http://schemas.microsoft.com/office/drawing/2014/main" id="{A2931B23-13FA-2396-EA2E-C10E02AA9747}"/>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60" name="Forme libre 12">
              <a:extLst>
                <a:ext uri="{FF2B5EF4-FFF2-40B4-BE49-F238E27FC236}">
                  <a16:creationId xmlns:a16="http://schemas.microsoft.com/office/drawing/2014/main" id="{1AB0BDB3-A57B-C2E6-B745-D9980A0880DC}"/>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61" name="Forme libre 13">
              <a:extLst>
                <a:ext uri="{FF2B5EF4-FFF2-40B4-BE49-F238E27FC236}">
                  <a16:creationId xmlns:a16="http://schemas.microsoft.com/office/drawing/2014/main" id="{38B4D710-C143-F35C-F4A4-B07618353AA7}"/>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62" name="Forme libre 14">
              <a:extLst>
                <a:ext uri="{FF2B5EF4-FFF2-40B4-BE49-F238E27FC236}">
                  <a16:creationId xmlns:a16="http://schemas.microsoft.com/office/drawing/2014/main" id="{99E03F8A-B502-9490-1FAE-5059C9E9D7B2}"/>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63" name="Forme libre 22">
              <a:extLst>
                <a:ext uri="{FF2B5EF4-FFF2-40B4-BE49-F238E27FC236}">
                  <a16:creationId xmlns:a16="http://schemas.microsoft.com/office/drawing/2014/main" id="{5AF0C92B-4655-B44B-CD92-A32286DDED36}"/>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64" name="Forme libre 23">
              <a:extLst>
                <a:ext uri="{FF2B5EF4-FFF2-40B4-BE49-F238E27FC236}">
                  <a16:creationId xmlns:a16="http://schemas.microsoft.com/office/drawing/2014/main" id="{BE241EB6-79F9-B903-E2EB-FC45D19FA81F}"/>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65" name="Graphique 3">
              <a:extLst>
                <a:ext uri="{FF2B5EF4-FFF2-40B4-BE49-F238E27FC236}">
                  <a16:creationId xmlns:a16="http://schemas.microsoft.com/office/drawing/2014/main" id="{BB5DD929-F473-90DA-B6DC-5D6FE3906029}"/>
                </a:ext>
              </a:extLst>
            </p:cNvPr>
            <p:cNvGrpSpPr/>
            <p:nvPr/>
          </p:nvGrpSpPr>
          <p:grpSpPr>
            <a:xfrm>
              <a:off x="3796474" y="1910393"/>
              <a:ext cx="1644682" cy="1644654"/>
              <a:chOff x="3796474" y="1910393"/>
              <a:chExt cx="1644682" cy="1644654"/>
            </a:xfrm>
            <a:solidFill>
              <a:srgbClr val="FEF8C3"/>
            </a:solidFill>
          </p:grpSpPr>
          <p:sp>
            <p:nvSpPr>
              <p:cNvPr id="172" name="Forme libre 31">
                <a:extLst>
                  <a:ext uri="{FF2B5EF4-FFF2-40B4-BE49-F238E27FC236}">
                    <a16:creationId xmlns:a16="http://schemas.microsoft.com/office/drawing/2014/main" id="{3B440837-AF7E-DD30-37CD-6C4A158A60D8}"/>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73" name="Forme libre 32">
                <a:extLst>
                  <a:ext uri="{FF2B5EF4-FFF2-40B4-BE49-F238E27FC236}">
                    <a16:creationId xmlns:a16="http://schemas.microsoft.com/office/drawing/2014/main" id="{672CD35B-9DE0-5485-081E-DF2D2EB54940}"/>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66" name="Graphique 3">
              <a:extLst>
                <a:ext uri="{FF2B5EF4-FFF2-40B4-BE49-F238E27FC236}">
                  <a16:creationId xmlns:a16="http://schemas.microsoft.com/office/drawing/2014/main" id="{FE5BE6B2-A6B5-DA30-C9D4-3CE7F49F6488}"/>
                </a:ext>
              </a:extLst>
            </p:cNvPr>
            <p:cNvGrpSpPr/>
            <p:nvPr/>
          </p:nvGrpSpPr>
          <p:grpSpPr>
            <a:xfrm>
              <a:off x="5341810" y="1910393"/>
              <a:ext cx="1084623" cy="2690699"/>
              <a:chOff x="5341810" y="1910393"/>
              <a:chExt cx="1084623" cy="2690699"/>
            </a:xfrm>
            <a:solidFill>
              <a:srgbClr val="FEF49C"/>
            </a:solidFill>
          </p:grpSpPr>
          <p:sp>
            <p:nvSpPr>
              <p:cNvPr id="170" name="Forme libre 29">
                <a:extLst>
                  <a:ext uri="{FF2B5EF4-FFF2-40B4-BE49-F238E27FC236}">
                    <a16:creationId xmlns:a16="http://schemas.microsoft.com/office/drawing/2014/main" id="{2DF62B6E-B001-9F39-9B6B-FE790586775B}"/>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71" name="Forme libre 30">
                <a:extLst>
                  <a:ext uri="{FF2B5EF4-FFF2-40B4-BE49-F238E27FC236}">
                    <a16:creationId xmlns:a16="http://schemas.microsoft.com/office/drawing/2014/main" id="{095D7620-B0A7-6974-18D0-DE4F6A5A89A2}"/>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67" name="Forme libre 26">
              <a:extLst>
                <a:ext uri="{FF2B5EF4-FFF2-40B4-BE49-F238E27FC236}">
                  <a16:creationId xmlns:a16="http://schemas.microsoft.com/office/drawing/2014/main" id="{DFE1B38E-6E6F-5A24-3475-84A9D318D81B}"/>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68" name="Forme libre 27">
              <a:extLst>
                <a:ext uri="{FF2B5EF4-FFF2-40B4-BE49-F238E27FC236}">
                  <a16:creationId xmlns:a16="http://schemas.microsoft.com/office/drawing/2014/main" id="{27AFC101-D147-D308-2DF6-4C18776B2AAE}"/>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69" name="Forme libre 28">
              <a:extLst>
                <a:ext uri="{FF2B5EF4-FFF2-40B4-BE49-F238E27FC236}">
                  <a16:creationId xmlns:a16="http://schemas.microsoft.com/office/drawing/2014/main" id="{0B74C9B9-B920-9D3B-EF54-A39E15D65029}"/>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5" name="Rectangle : coins arrondis 4">
            <a:extLst>
              <a:ext uri="{FF2B5EF4-FFF2-40B4-BE49-F238E27FC236}">
                <a16:creationId xmlns:a16="http://schemas.microsoft.com/office/drawing/2014/main" id="{31C3F8CC-78BE-3FEC-61E5-50A95A78257F}"/>
              </a:ext>
            </a:extLst>
          </p:cNvPr>
          <p:cNvSpPr/>
          <p:nvPr/>
        </p:nvSpPr>
        <p:spPr>
          <a:xfrm>
            <a:off x="218314" y="9954067"/>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Le cas échéant, demande de financement auprès de l’association Transitions Pro (pour le PTP-FIPU notamment) et entrée en formation</a:t>
            </a:r>
          </a:p>
        </p:txBody>
      </p:sp>
      <p:pic>
        <p:nvPicPr>
          <p:cNvPr id="9" name="Graphique 8" descr="Ligne fléchée : incurvée dans le sens des aiguilles d’une montre avec un remplissage uni">
            <a:extLst>
              <a:ext uri="{FF2B5EF4-FFF2-40B4-BE49-F238E27FC236}">
                <a16:creationId xmlns:a16="http://schemas.microsoft.com/office/drawing/2014/main" id="{E845C96C-B786-CB2A-CFE5-8CBAA34B9A4F}"/>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rot="10800000">
            <a:off x="17040" y="9748176"/>
            <a:ext cx="367005" cy="367005"/>
          </a:xfrm>
          <a:prstGeom prst="rect">
            <a:avLst/>
          </a:prstGeom>
        </p:spPr>
      </p:pic>
      <p:sp>
        <p:nvSpPr>
          <p:cNvPr id="4" name="Rectangle : carré corné 3">
            <a:extLst>
              <a:ext uri="{FF2B5EF4-FFF2-40B4-BE49-F238E27FC236}">
                <a16:creationId xmlns:a16="http://schemas.microsoft.com/office/drawing/2014/main" id="{3CC4ED7F-933F-329C-1789-EDE04E552A70}"/>
              </a:ext>
            </a:extLst>
          </p:cNvPr>
          <p:cNvSpPr/>
          <p:nvPr/>
        </p:nvSpPr>
        <p:spPr>
          <a:xfrm>
            <a:off x="4975104" y="5294847"/>
            <a:ext cx="2504789" cy="1443115"/>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bIns="36000" rtlCol="0" anchor="t"/>
          <a:lstStyle/>
          <a:p>
            <a:pPr algn="ctr">
              <a:spcAft>
                <a:spcPts val="600"/>
              </a:spcAft>
            </a:pPr>
            <a:r>
              <a:rPr lang="fr-FR" sz="1050" b="1" dirty="0">
                <a:solidFill>
                  <a:schemeClr val="bg1"/>
                </a:solidFill>
                <a:latin typeface="+mj-lt"/>
                <a:cs typeface="Arial" panose="020B0604020202020204" pitchFamily="34" charset="0"/>
              </a:rPr>
              <a:t>Les moyens de compensation</a:t>
            </a:r>
          </a:p>
          <a:p>
            <a:pPr marL="171450" indent="-171450" algn="just">
              <a:buFont typeface="Arial" panose="020B0604020202020204" pitchFamily="34" charset="0"/>
              <a:buChar char="•"/>
            </a:pPr>
            <a:r>
              <a:rPr lang="fr-FR" sz="1050" dirty="0">
                <a:solidFill>
                  <a:schemeClr val="bg1"/>
                </a:solidFill>
                <a:latin typeface="+mj-lt"/>
              </a:rPr>
              <a:t>Les OF disposent d’un </a:t>
            </a:r>
            <a:r>
              <a:rPr lang="fr-FR" sz="1050" b="1" dirty="0">
                <a:solidFill>
                  <a:schemeClr val="bg1"/>
                </a:solidFill>
                <a:latin typeface="+mj-lt"/>
              </a:rPr>
              <a:t>référent handicap</a:t>
            </a:r>
          </a:p>
          <a:p>
            <a:pPr marL="171450" indent="-171450" algn="just">
              <a:buFont typeface="Arial" panose="020B0604020202020204" pitchFamily="34" charset="0"/>
              <a:buChar char="•"/>
            </a:pPr>
            <a:r>
              <a:rPr lang="fr-FR" sz="1050" dirty="0">
                <a:solidFill>
                  <a:schemeClr val="bg1"/>
                </a:solidFill>
                <a:latin typeface="+mj-lt"/>
                <a:hlinkClick r:id="rId19" action="ppaction://hlinksldjump">
                  <a:extLst>
                    <a:ext uri="{A12FA001-AC4F-418D-AE19-62706E023703}">
                      <ahyp:hlinkClr xmlns:ahyp="http://schemas.microsoft.com/office/drawing/2018/hyperlinkcolor" val="tx"/>
                    </a:ext>
                  </a:extLst>
                </a:hlinkClick>
              </a:rPr>
              <a:t>Aides de l’Agefiph </a:t>
            </a:r>
            <a:r>
              <a:rPr lang="fr-FR" sz="1050" dirty="0">
                <a:solidFill>
                  <a:schemeClr val="bg1"/>
                </a:solidFill>
                <a:latin typeface="+mj-lt"/>
              </a:rPr>
              <a:t>(bénéficiaire et organisme de formation / CFA)</a:t>
            </a:r>
          </a:p>
          <a:p>
            <a:pPr marL="171450" indent="-171450" algn="just">
              <a:buFont typeface="Arial" panose="020B0604020202020204" pitchFamily="34" charset="0"/>
              <a:buChar char="•"/>
            </a:pPr>
            <a:r>
              <a:rPr lang="fr-FR" sz="1050" dirty="0">
                <a:solidFill>
                  <a:schemeClr val="bg1"/>
                </a:solidFill>
                <a:latin typeface="+mj-lt"/>
                <a:hlinkClick r:id="rId20" action="ppaction://hlinksldjump">
                  <a:extLst>
                    <a:ext uri="{A12FA001-AC4F-418D-AE19-62706E023703}">
                      <ahyp:hlinkClr xmlns:ahyp="http://schemas.microsoft.com/office/drawing/2018/hyperlinkcolor" val="tx"/>
                    </a:ext>
                  </a:extLst>
                </a:hlinkClick>
              </a:rPr>
              <a:t>Aides du FIPHFP</a:t>
            </a:r>
            <a:endParaRPr lang="fr-FR" sz="1050" dirty="0">
              <a:solidFill>
                <a:schemeClr val="bg1"/>
              </a:solidFill>
              <a:latin typeface="+mj-lt"/>
            </a:endParaRPr>
          </a:p>
          <a:p>
            <a:pPr indent="-177800" algn="just">
              <a:buFont typeface="Arial" panose="020B0604020202020204" pitchFamily="34" charset="0"/>
              <a:buChar char="•"/>
            </a:pPr>
            <a:r>
              <a:rPr lang="fr-FR" sz="1050" dirty="0">
                <a:solidFill>
                  <a:schemeClr val="bg1"/>
                </a:solidFill>
                <a:latin typeface="+mj-lt"/>
                <a:cs typeface="Arial" panose="020B0604020202020204" pitchFamily="34" charset="0"/>
                <a:hlinkClick r:id="rId21" action="ppaction://hlinksldjump">
                  <a:extLst>
                    <a:ext uri="{A12FA001-AC4F-418D-AE19-62706E023703}">
                      <ahyp:hlinkClr xmlns:ahyp="http://schemas.microsoft.com/office/drawing/2018/hyperlinkcolor" val="tx"/>
                    </a:ext>
                  </a:extLst>
                </a:hlinkClick>
              </a:rPr>
              <a:t>Appuis spécifiques</a:t>
            </a:r>
            <a:endParaRPr lang="fr-FR" sz="1050" dirty="0">
              <a:solidFill>
                <a:schemeClr val="bg1"/>
              </a:solidFill>
              <a:latin typeface="+mj-lt"/>
              <a:cs typeface="Arial" panose="020B0604020202020204" pitchFamily="34" charset="0"/>
            </a:endParaRPr>
          </a:p>
          <a:p>
            <a:pPr indent="-177800" algn="just">
              <a:buFont typeface="Arial" panose="020B0604020202020204" pitchFamily="34" charset="0"/>
              <a:buChar char="•"/>
            </a:pPr>
            <a:r>
              <a:rPr lang="fr-FR" sz="1050" dirty="0">
                <a:solidFill>
                  <a:schemeClr val="bg1"/>
                </a:solidFill>
                <a:latin typeface="+mj-lt"/>
                <a:cs typeface="Arial" panose="020B0604020202020204" pitchFamily="34" charset="0"/>
                <a:hlinkClick r:id="rId22" action="ppaction://hlinksldjump">
                  <a:extLst>
                    <a:ext uri="{A12FA001-AC4F-418D-AE19-62706E023703}">
                      <ahyp:hlinkClr xmlns:ahyp="http://schemas.microsoft.com/office/drawing/2018/hyperlinkcolor" val="tx"/>
                    </a:ext>
                  </a:extLst>
                </a:hlinkClick>
              </a:rPr>
              <a:t>DEA</a:t>
            </a:r>
            <a:r>
              <a:rPr lang="fr-FR" sz="1050" dirty="0">
                <a:solidFill>
                  <a:schemeClr val="bg1"/>
                </a:solidFill>
                <a:latin typeface="+mj-lt"/>
                <a:cs typeface="Arial" panose="020B0604020202020204" pitchFamily="34" charset="0"/>
              </a:rPr>
              <a:t> / </a:t>
            </a:r>
            <a:r>
              <a:rPr lang="fr-FR" sz="1050" dirty="0">
                <a:solidFill>
                  <a:schemeClr val="bg1"/>
                </a:solidFill>
                <a:latin typeface="+mj-lt"/>
                <a:cs typeface="Arial" panose="020B0604020202020204" pitchFamily="34" charset="0"/>
                <a:hlinkClick r:id="rId23" action="ppaction://hlinksldjump">
                  <a:extLst>
                    <a:ext uri="{A12FA001-AC4F-418D-AE19-62706E023703}">
                      <ahyp:hlinkClr xmlns:ahyp="http://schemas.microsoft.com/office/drawing/2018/hyperlinkcolor" val="tx"/>
                    </a:ext>
                  </a:extLst>
                </a:hlinkClick>
              </a:rPr>
              <a:t>DFA</a:t>
            </a:r>
            <a:endParaRPr lang="fr-FR" sz="1050" dirty="0">
              <a:solidFill>
                <a:schemeClr val="bg1"/>
              </a:solidFill>
              <a:latin typeface="+mj-lt"/>
              <a:cs typeface="Arial" panose="020B0604020202020204" pitchFamily="34" charset="0"/>
            </a:endParaRPr>
          </a:p>
        </p:txBody>
      </p:sp>
      <p:sp>
        <p:nvSpPr>
          <p:cNvPr id="12" name="ZoneTexte 11">
            <a:hlinkClick r:id="rId24" action="ppaction://hlinksldjump"/>
            <a:extLst>
              <a:ext uri="{FF2B5EF4-FFF2-40B4-BE49-F238E27FC236}">
                <a16:creationId xmlns:a16="http://schemas.microsoft.com/office/drawing/2014/main" id="{72F944F0-FC63-EB4F-4413-94590665D9EB}"/>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4" action="ppaction://hlinksldjump"/>
              </a:rPr>
              <a:t>ff</a:t>
            </a:r>
            <a:endParaRPr lang="fr-FR" sz="200" dirty="0">
              <a:solidFill>
                <a:schemeClr val="bg1"/>
              </a:solidFill>
            </a:endParaRPr>
          </a:p>
        </p:txBody>
      </p:sp>
    </p:spTree>
    <p:extLst>
      <p:ext uri="{BB962C8B-B14F-4D97-AF65-F5344CB8AC3E}">
        <p14:creationId xmlns:p14="http://schemas.microsoft.com/office/powerpoint/2010/main" val="33346573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9006A9-C90C-69EA-25C9-975F27903A50}"/>
            </a:ext>
          </a:extLst>
        </p:cNvPr>
        <p:cNvGrpSpPr/>
        <p:nvPr/>
      </p:nvGrpSpPr>
      <p:grpSpPr>
        <a:xfrm>
          <a:off x="0" y="0"/>
          <a:ext cx="0" cy="0"/>
          <a:chOff x="0" y="0"/>
          <a:chExt cx="0" cy="0"/>
        </a:xfrm>
      </p:grpSpPr>
      <p:sp>
        <p:nvSpPr>
          <p:cNvPr id="18" name="Rectangle 17">
            <a:extLst>
              <a:ext uri="{FF2B5EF4-FFF2-40B4-BE49-F238E27FC236}">
                <a16:creationId xmlns:a16="http://schemas.microsoft.com/office/drawing/2014/main" id="{29829C69-15E3-FFFE-DFDF-733C6B8DA244}"/>
              </a:ext>
            </a:extLst>
          </p:cNvPr>
          <p:cNvSpPr/>
          <p:nvPr/>
        </p:nvSpPr>
        <p:spPr>
          <a:xfrm>
            <a:off x="-4722" y="3723444"/>
            <a:ext cx="7569118" cy="7171838"/>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0EC4BD6A-58D0-7894-D90A-4A92C9815C17}"/>
              </a:ext>
            </a:extLst>
          </p:cNvPr>
          <p:cNvSpPr/>
          <p:nvPr/>
        </p:nvSpPr>
        <p:spPr>
          <a:xfrm>
            <a:off x="-1018" y="-14250"/>
            <a:ext cx="7550894" cy="755439"/>
          </a:xfrm>
          <a:prstGeom prst="rect">
            <a:avLst/>
          </a:prstGeom>
          <a:solidFill>
            <a:srgbClr val="00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000" b="1" dirty="0">
                <a:latin typeface="Arial" panose="020B0604020202020204" pitchFamily="34" charset="0"/>
                <a:cs typeface="Arial" panose="020B0604020202020204" pitchFamily="34" charset="0"/>
              </a:rPr>
              <a:t>Le PTP (Projet de Transition Professionnelle)</a:t>
            </a:r>
          </a:p>
        </p:txBody>
      </p:sp>
      <p:grpSp>
        <p:nvGrpSpPr>
          <p:cNvPr id="11" name="Groupe 10">
            <a:extLst>
              <a:ext uri="{FF2B5EF4-FFF2-40B4-BE49-F238E27FC236}">
                <a16:creationId xmlns:a16="http://schemas.microsoft.com/office/drawing/2014/main" id="{992F34C1-48CD-A053-2F06-4F7B9E03B699}"/>
              </a:ext>
            </a:extLst>
          </p:cNvPr>
          <p:cNvGrpSpPr/>
          <p:nvPr/>
        </p:nvGrpSpPr>
        <p:grpSpPr>
          <a:xfrm>
            <a:off x="5145206" y="1793475"/>
            <a:ext cx="2218692" cy="362025"/>
            <a:chOff x="4388422" y="1080554"/>
            <a:chExt cx="3068805" cy="343154"/>
          </a:xfrm>
        </p:grpSpPr>
        <p:sp>
          <p:nvSpPr>
            <p:cNvPr id="105" name="Rectangle : coins arrondis 104">
              <a:extLst>
                <a:ext uri="{FF2B5EF4-FFF2-40B4-BE49-F238E27FC236}">
                  <a16:creationId xmlns:a16="http://schemas.microsoft.com/office/drawing/2014/main" id="{93837B72-8E86-2B7A-E6F6-4058E080B72F}"/>
                </a:ext>
              </a:extLst>
            </p:cNvPr>
            <p:cNvSpPr/>
            <p:nvPr/>
          </p:nvSpPr>
          <p:spPr>
            <a:xfrm>
              <a:off x="4388422" y="1080554"/>
              <a:ext cx="3068805"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C7CEFBEA-127D-4858-ED32-83FBB755E308}"/>
                </a:ext>
              </a:extLst>
            </p:cNvPr>
            <p:cNvSpPr txBox="1"/>
            <p:nvPr/>
          </p:nvSpPr>
          <p:spPr>
            <a:xfrm>
              <a:off x="4504995" y="1142559"/>
              <a:ext cx="2654885" cy="231878"/>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9CA45B5D-E115-C3EB-059F-EAF34E1D169E}"/>
              </a:ext>
            </a:extLst>
          </p:cNvPr>
          <p:cNvSpPr/>
          <p:nvPr/>
        </p:nvSpPr>
        <p:spPr>
          <a:xfrm>
            <a:off x="4998717" y="3758092"/>
            <a:ext cx="2396796" cy="2080830"/>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 </a:t>
            </a:r>
          </a:p>
          <a:p>
            <a:pPr algn="just"/>
            <a:r>
              <a:rPr lang="fr-FR" sz="1000" dirty="0">
                <a:solidFill>
                  <a:schemeClr val="tx1"/>
                </a:solidFill>
                <a:latin typeface="Arial" panose="020B0604020202020204" pitchFamily="34" charset="0"/>
                <a:cs typeface="Arial" panose="020B0604020202020204" pitchFamily="34" charset="0"/>
              </a:rPr>
              <a:t>Si le recours au </a:t>
            </a:r>
            <a:r>
              <a:rPr lang="fr-FR" sz="1000" b="1" dirty="0">
                <a:solidFill>
                  <a:schemeClr val="tx1"/>
                </a:solidFill>
                <a:latin typeface="Arial" panose="020B0604020202020204" pitchFamily="34" charset="0"/>
                <a:cs typeface="Arial" panose="020B0604020202020204" pitchFamily="34" charset="0"/>
              </a:rPr>
              <a:t>conseil en évolution professionnelle (</a:t>
            </a:r>
            <a:r>
              <a:rPr lang="fr-FR" sz="1000" b="1" dirty="0">
                <a:solidFill>
                  <a:schemeClr val="tx1"/>
                </a:solidFill>
                <a:latin typeface="Arial" panose="020B0604020202020204" pitchFamily="34" charset="0"/>
                <a:cs typeface="Arial" panose="020B0604020202020204" pitchFamily="34" charset="0"/>
                <a:hlinkClick r:id="rId3" action="ppaction://hlinksldjump"/>
              </a:rPr>
              <a:t>CEP</a:t>
            </a:r>
            <a:r>
              <a:rPr lang="fr-FR" sz="1000" b="1" dirty="0">
                <a:solidFill>
                  <a:schemeClr val="tx1"/>
                </a:solidFill>
                <a:latin typeface="Arial" panose="020B0604020202020204" pitchFamily="34" charset="0"/>
                <a:cs typeface="Arial" panose="020B0604020202020204" pitchFamily="34" charset="0"/>
              </a:rPr>
              <a:t>) </a:t>
            </a:r>
            <a:r>
              <a:rPr lang="fr-FR" sz="1000" dirty="0">
                <a:solidFill>
                  <a:schemeClr val="tx1"/>
                </a:solidFill>
                <a:latin typeface="Arial" panose="020B0604020202020204" pitchFamily="34" charset="0"/>
                <a:cs typeface="Arial" panose="020B0604020202020204" pitchFamily="34" charset="0"/>
              </a:rPr>
              <a:t>n’est pas obligatoire pour candidater au PTP, il augmente toutefois les chances de voir son dossier accepté :</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Le CEP permet de conforter son projet professionnel ;</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Il est gage, pour Transitions Pro, d’un projet mûr et bien travaillé avec un professionnel de l’accompagnement.</a:t>
            </a:r>
          </a:p>
        </p:txBody>
      </p:sp>
      <p:sp>
        <p:nvSpPr>
          <p:cNvPr id="8" name="Rectangle : coins arrondis 7">
            <a:extLst>
              <a:ext uri="{FF2B5EF4-FFF2-40B4-BE49-F238E27FC236}">
                <a16:creationId xmlns:a16="http://schemas.microsoft.com/office/drawing/2014/main" id="{282B9764-FF70-48F6-2752-05A087F13B50}"/>
              </a:ext>
            </a:extLst>
          </p:cNvPr>
          <p:cNvSpPr/>
          <p:nvPr/>
        </p:nvSpPr>
        <p:spPr>
          <a:xfrm>
            <a:off x="143102" y="3786422"/>
            <a:ext cx="4747612" cy="3505897"/>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spcBef>
                <a:spcPts val="300"/>
              </a:spcBef>
              <a:spcAft>
                <a:spcPts val="600"/>
              </a:spcAft>
            </a:pPr>
            <a:r>
              <a:rPr lang="fr-FR" sz="1199" b="1" dirty="0">
                <a:solidFill>
                  <a:srgbClr val="00939D"/>
                </a:solidFill>
                <a:latin typeface="Arial" panose="020B0604020202020204" pitchFamily="34" charset="0"/>
                <a:cs typeface="Arial" panose="020B0604020202020204" pitchFamily="34" charset="0"/>
              </a:rPr>
              <a:t>Les spécificités du dispositif</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Le Projet de Transition Professionnelle permet à son bénéficiaire de suivre une formation certifiante afin de changer de métier, et ce en toute sécurité </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Le contrat de travail et le salaire sont maintenus</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Le salarié a le statut de stagiaire de la formation professionnelle : il est couvert contre le risque d’accident du travail</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Le salarié souhaitant bénéficier du financement de son projet de reconversion doit remplir une demande de prise en charge sur le site internet </a:t>
            </a:r>
            <a:r>
              <a:rPr lang="fr-FR" sz="999" dirty="0">
                <a:solidFill>
                  <a:srgbClr val="00939D"/>
                </a:solidFill>
                <a:latin typeface="Arial" panose="020B0604020202020204" pitchFamily="34" charset="0"/>
                <a:cs typeface="Arial" panose="020B0604020202020204" pitchFamily="34" charset="0"/>
                <a:hlinkClick r:id="rId4">
                  <a:extLst>
                    <a:ext uri="{A12FA001-AC4F-418D-AE19-62706E023703}">
                      <ahyp:hlinkClr xmlns:ahyp="http://schemas.microsoft.com/office/drawing/2018/hyperlinkcolor" val="tx"/>
                    </a:ext>
                  </a:extLst>
                </a:hlinkClick>
              </a:rPr>
              <a:t>Transitions Pro des Hauts-de-France</a:t>
            </a:r>
            <a:endParaRPr lang="fr-FR" sz="999" dirty="0">
              <a:solidFill>
                <a:srgbClr val="00939D"/>
              </a:solidFill>
              <a:latin typeface="Arial" panose="020B0604020202020204" pitchFamily="34" charset="0"/>
              <a:cs typeface="Arial" panose="020B0604020202020204" pitchFamily="34" charset="0"/>
            </a:endParaRP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2 conditions doivent être remplies pour obtenir le financement du PTP :</a:t>
            </a:r>
          </a:p>
          <a:p>
            <a:pPr marL="628530" lvl="1"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Le projet doit être reconnu pertinent par l’association selon 3 critères : le projet de changement de métier est cohérent; le parcours de formation et les modalités de financement sont pertinents ; le projet offre des perspectives d’emploi dans la région.</a:t>
            </a:r>
          </a:p>
          <a:p>
            <a:pPr marL="628530" lvl="1"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Il doit s’inscrire dans les priorités de financement, notamment un métier qui recrute sur le territoire.</a:t>
            </a:r>
          </a:p>
          <a:p>
            <a:pPr marL="1085850" lvl="2" indent="-171450" algn="just">
              <a:spcBef>
                <a:spcPts val="300"/>
              </a:spcBef>
              <a:buFont typeface="Arial" panose="020B0604020202020204" pitchFamily="34" charset="0"/>
              <a:buChar char="•"/>
            </a:pPr>
            <a:endParaRPr lang="fr-FR" sz="999" dirty="0">
              <a:solidFill>
                <a:srgbClr val="00939D"/>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72422D39-ADE5-F012-5AD8-B1C8E3FE969D}"/>
              </a:ext>
            </a:extLst>
          </p:cNvPr>
          <p:cNvSpPr/>
          <p:nvPr/>
        </p:nvSpPr>
        <p:spPr>
          <a:xfrm>
            <a:off x="1407832" y="7616682"/>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00939D"/>
                </a:solidFill>
                <a:latin typeface="Arial" panose="020B0604020202020204" pitchFamily="34" charset="0"/>
                <a:cs typeface="Arial" panose="020B0604020202020204" pitchFamily="34" charset="0"/>
              </a:rPr>
              <a:t>ETAPES CLEFS DE MOBILISATION</a:t>
            </a:r>
          </a:p>
        </p:txBody>
      </p:sp>
      <p:cxnSp>
        <p:nvCxnSpPr>
          <p:cNvPr id="19" name="Connecteur droit 18">
            <a:extLst>
              <a:ext uri="{FF2B5EF4-FFF2-40B4-BE49-F238E27FC236}">
                <a16:creationId xmlns:a16="http://schemas.microsoft.com/office/drawing/2014/main" id="{00F677C4-73CC-D88D-F75F-15B4FE51F87C}"/>
              </a:ext>
            </a:extLst>
          </p:cNvPr>
          <p:cNvCxnSpPr>
            <a:cxnSpLocks/>
          </p:cNvCxnSpPr>
          <p:nvPr/>
        </p:nvCxnSpPr>
        <p:spPr>
          <a:xfrm>
            <a:off x="4781866" y="7774557"/>
            <a:ext cx="0" cy="2650111"/>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25" name="Espace réservé du texte 2">
            <a:extLst>
              <a:ext uri="{FF2B5EF4-FFF2-40B4-BE49-F238E27FC236}">
                <a16:creationId xmlns:a16="http://schemas.microsoft.com/office/drawing/2014/main" id="{604C8D6B-900D-5DFB-AFBE-3ECE26013E8B}"/>
              </a:ext>
            </a:extLst>
          </p:cNvPr>
          <p:cNvSpPr txBox="1">
            <a:spLocks/>
          </p:cNvSpPr>
          <p:nvPr/>
        </p:nvSpPr>
        <p:spPr>
          <a:xfrm>
            <a:off x="5145206" y="2150499"/>
            <a:ext cx="2218692" cy="1336074"/>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330" indent="-171330" algn="just">
              <a:buFont typeface="Arial" panose="020B0604020202020204" pitchFamily="34" charset="0"/>
              <a:buChar char="•"/>
            </a:pPr>
            <a:r>
              <a:rPr lang="fr-FR" sz="1000" dirty="0">
                <a:latin typeface="Arial" panose="020B0604020202020204" pitchFamily="34" charset="0"/>
                <a:ea typeface="Dotum" panose="020B0600000101010101" pitchFamily="34" charset="-127"/>
                <a:cs typeface="Arial" panose="020B0604020202020204" pitchFamily="34" charset="0"/>
              </a:rPr>
              <a:t>Permettre à tout salarié, dans une démarche individuelle, </a:t>
            </a:r>
            <a:r>
              <a:rPr lang="fr-FR" sz="1000" b="1" dirty="0">
                <a:latin typeface="Arial" panose="020B0604020202020204" pitchFamily="34" charset="0"/>
                <a:ea typeface="Dotum" panose="020B0600000101010101" pitchFamily="34" charset="-127"/>
                <a:cs typeface="Arial" panose="020B0604020202020204" pitchFamily="34" charset="0"/>
              </a:rPr>
              <a:t>de suivre une formation </a:t>
            </a:r>
            <a:r>
              <a:rPr lang="fr-FR" sz="1000" dirty="0">
                <a:latin typeface="Arial" panose="020B0604020202020204" pitchFamily="34" charset="0"/>
                <a:ea typeface="Dotum" panose="020B0600000101010101" pitchFamily="34" charset="-127"/>
                <a:cs typeface="Arial" panose="020B0604020202020204" pitchFamily="34" charset="0"/>
              </a:rPr>
              <a:t>longue en vue de changer de métier ou de profession</a:t>
            </a:r>
          </a:p>
          <a:p>
            <a:pPr marL="171330" indent="-171330" algn="just">
              <a:buFont typeface="Arial" panose="020B0604020202020204" pitchFamily="34" charset="0"/>
              <a:buChar char="•"/>
            </a:pPr>
            <a:r>
              <a:rPr lang="fr-FR" sz="1000" b="1" dirty="0">
                <a:latin typeface="Arial" panose="020B0604020202020204" pitchFamily="34" charset="0"/>
                <a:ea typeface="Dotum" panose="020B0600000101010101" pitchFamily="34" charset="-127"/>
                <a:cs typeface="Arial" panose="020B0604020202020204" pitchFamily="34" charset="0"/>
              </a:rPr>
              <a:t>Financer </a:t>
            </a:r>
            <a:r>
              <a:rPr lang="fr-FR" sz="1000" dirty="0">
                <a:latin typeface="Arial" panose="020B0604020202020204" pitchFamily="34" charset="0"/>
                <a:ea typeface="Dotum" panose="020B0600000101010101" pitchFamily="34" charset="-127"/>
                <a:cs typeface="Arial" panose="020B0604020202020204" pitchFamily="34" charset="0"/>
              </a:rPr>
              <a:t>une action de formation certifiante</a:t>
            </a:r>
          </a:p>
        </p:txBody>
      </p:sp>
      <p:sp>
        <p:nvSpPr>
          <p:cNvPr id="26" name="Rectangle 25">
            <a:extLst>
              <a:ext uri="{FF2B5EF4-FFF2-40B4-BE49-F238E27FC236}">
                <a16:creationId xmlns:a16="http://schemas.microsoft.com/office/drawing/2014/main" id="{1F474113-28F9-1A0F-5DED-62A4EE9C67E0}"/>
              </a:ext>
            </a:extLst>
          </p:cNvPr>
          <p:cNvSpPr/>
          <p:nvPr/>
        </p:nvSpPr>
        <p:spPr>
          <a:xfrm>
            <a:off x="4986966" y="7528985"/>
            <a:ext cx="2318517" cy="306472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tx2"/>
                </a:solidFill>
                <a:latin typeface="+mj-lt"/>
                <a:cs typeface="Arial" panose="020B0604020202020204" pitchFamily="34" charset="0"/>
              </a:rPr>
              <a:t>Coordonnées et contacts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Pour plus d’information sur ces dispositifs, rendez-vous sur le site de l’association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Transitions Pro Hauts-de-France </a:t>
            </a:r>
            <a:r>
              <a:rPr lang="fr-FR" sz="1050" dirty="0">
                <a:solidFill>
                  <a:schemeClr val="tx2"/>
                </a:solidFill>
                <a:latin typeface="+mj-lt"/>
                <a:cs typeface="Arial" panose="020B0604020202020204" pitchFamily="34" charset="0"/>
              </a:rPr>
              <a:t>ou dans la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rubrique contact</a:t>
            </a:r>
            <a:r>
              <a:rPr lang="fr-FR" sz="1050" dirty="0">
                <a:solidFill>
                  <a:schemeClr val="tx2"/>
                </a:solidFill>
                <a:latin typeface="+mj-lt"/>
                <a:cs typeface="Arial" panose="020B0604020202020204" pitchFamily="34" charset="0"/>
              </a:rPr>
              <a:t>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Téléphone : 03 59 61 62 63</a:t>
            </a:r>
          </a:p>
          <a:p>
            <a:pPr algn="just"/>
            <a:endParaRPr lang="fr-FR" sz="1050"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Ressources documentaires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Plus d’informations sur le PTP sur le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site du service public </a:t>
            </a:r>
            <a:endParaRPr lang="fr-FR" sz="1050" b="1" dirty="0">
              <a:solidFill>
                <a:schemeClr val="tx2"/>
              </a:solidFill>
              <a:latin typeface="+mj-lt"/>
              <a:cs typeface="Arial" panose="020B0604020202020204" pitchFamily="34" charset="0"/>
            </a:endParaRPr>
          </a:p>
          <a:p>
            <a:pPr marL="171330" indent="-171330" algn="just">
              <a:spcAft>
                <a:spcPts val="600"/>
              </a:spcAft>
              <a:buFont typeface="Wingdings" panose="05000000000000000000" pitchFamily="2" charset="2"/>
              <a:buChar char="§"/>
            </a:pPr>
            <a:r>
              <a:rPr lang="fr-FR" sz="1050" dirty="0">
                <a:solidFill>
                  <a:schemeClr val="tx2"/>
                </a:solidFill>
                <a:latin typeface="+mj-lt"/>
                <a:cs typeface="Arial" panose="020B0604020202020204" pitchFamily="34" charset="0"/>
              </a:rPr>
              <a:t>Plus d’informations sur le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site de l’association Transitions Pro</a:t>
            </a:r>
            <a:endParaRPr lang="fr-FR" sz="1050"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Documentation complémentaire </a:t>
            </a:r>
            <a:r>
              <a:rPr lang="fr-FR" sz="1050" dirty="0">
                <a:solidFill>
                  <a:schemeClr val="tx2"/>
                </a:solidFill>
                <a:latin typeface="+mj-lt"/>
                <a:cs typeface="Arial" panose="020B0604020202020204" pitchFamily="34" charset="0"/>
              </a:rPr>
              <a:t>: </a:t>
            </a:r>
          </a:p>
          <a:p>
            <a:pPr marL="171450" indent="-171450" algn="just">
              <a:buFont typeface="Arial" panose="020B0604020202020204" pitchFamily="34" charset="0"/>
              <a:buChar char="•"/>
            </a:pPr>
            <a:r>
              <a:rPr lang="fr-FR" sz="1050" dirty="0">
                <a:solidFill>
                  <a:schemeClr val="tx2"/>
                </a:solidFill>
                <a:latin typeface="+mj-lt"/>
                <a:cs typeface="Arial" panose="020B0604020202020204" pitchFamily="34" charset="0"/>
              </a:rPr>
              <a:t>Dossier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 La reconversion professionnelle des salariés en situation de handicap » </a:t>
            </a:r>
            <a:r>
              <a:rPr lang="fr-FR" sz="1050" dirty="0">
                <a:solidFill>
                  <a:schemeClr val="tx2"/>
                </a:solidFill>
                <a:latin typeface="+mj-lt"/>
                <a:cs typeface="Arial" panose="020B0604020202020204" pitchFamily="34" charset="0"/>
              </a:rPr>
              <a:t>: Agefiph et Transitions Pro</a:t>
            </a:r>
          </a:p>
        </p:txBody>
      </p:sp>
      <p:graphicFrame>
        <p:nvGraphicFramePr>
          <p:cNvPr id="15" name="Tableau 14">
            <a:extLst>
              <a:ext uri="{FF2B5EF4-FFF2-40B4-BE49-F238E27FC236}">
                <a16:creationId xmlns:a16="http://schemas.microsoft.com/office/drawing/2014/main" id="{6DFD7EBB-1962-8EFB-6A1D-5B0DA76E6A92}"/>
              </a:ext>
            </a:extLst>
          </p:cNvPr>
          <p:cNvGraphicFramePr>
            <a:graphicFrameLocks noGrp="1"/>
          </p:cNvGraphicFramePr>
          <p:nvPr>
            <p:extLst>
              <p:ext uri="{D42A27DB-BD31-4B8C-83A1-F6EECF244321}">
                <p14:modId xmlns:p14="http://schemas.microsoft.com/office/powerpoint/2010/main" val="754757076"/>
              </p:ext>
            </p:extLst>
          </p:nvPr>
        </p:nvGraphicFramePr>
        <p:xfrm>
          <a:off x="234965" y="1531366"/>
          <a:ext cx="4825637" cy="2103970"/>
        </p:xfrm>
        <a:graphic>
          <a:graphicData uri="http://schemas.openxmlformats.org/drawingml/2006/table">
            <a:tbl>
              <a:tblPr bandRow="1">
                <a:tableStyleId>{5C22544A-7EE6-4342-B048-85BDC9FD1C3A}</a:tableStyleId>
              </a:tblPr>
              <a:tblGrid>
                <a:gridCol w="1061430">
                  <a:extLst>
                    <a:ext uri="{9D8B030D-6E8A-4147-A177-3AD203B41FA5}">
                      <a16:colId xmlns:a16="http://schemas.microsoft.com/office/drawing/2014/main" val="1108349635"/>
                    </a:ext>
                  </a:extLst>
                </a:gridCol>
                <a:gridCol w="3764207">
                  <a:extLst>
                    <a:ext uri="{9D8B030D-6E8A-4147-A177-3AD203B41FA5}">
                      <a16:colId xmlns:a16="http://schemas.microsoft.com/office/drawing/2014/main" val="1870975173"/>
                    </a:ext>
                  </a:extLst>
                </a:gridCol>
              </a:tblGrid>
              <a:tr h="274431">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4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0">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dirty="0">
                          <a:solidFill>
                            <a:srgbClr val="00939D"/>
                          </a:solidFill>
                          <a:latin typeface="Arial" panose="020B0604020202020204" pitchFamily="34" charset="0"/>
                          <a:cs typeface="Arial" panose="020B0604020202020204" pitchFamily="34" charset="0"/>
                        </a:rPr>
                        <a:t>Dispositifs de financement d’un projet de formation certifiante, en vue d’une reconversion professionnelle</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349082">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Les salariés du secteur privé, en CDD, CDI, contrat intérimaire ou intermittent, avec une ancienneté minimale de 24 mois dont 12 mois dans l’entreprise</a:t>
                      </a:r>
                    </a:p>
                    <a:p>
                      <a:pPr marL="180975" indent="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Pour les BOETH, la condition d’ancienneté n’est pas exigée</a:t>
                      </a:r>
                    </a:p>
                  </a:txBody>
                  <a:tcPr marL="91372" marR="91372" marT="45686" marB="45686" anchor="ctr">
                    <a:solidFill>
                      <a:srgbClr val="00939D"/>
                    </a:solidFill>
                  </a:tcPr>
                </a:tc>
                <a:extLst>
                  <a:ext uri="{0D108BD9-81ED-4DB2-BD59-A6C34878D82A}">
                    <a16:rowId xmlns:a16="http://schemas.microsoft.com/office/drawing/2014/main" val="2284960890"/>
                  </a:ext>
                </a:extLst>
              </a:tr>
              <a:tr h="202559">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Prescripteur</a:t>
                      </a:r>
                    </a:p>
                  </a:txBody>
                  <a:tcPr marL="91372" marR="91372" marT="45686" marB="45686" anchor="ctr">
                    <a:solidFill>
                      <a:srgbClr val="00939D">
                        <a:alpha val="10000"/>
                      </a:srgbClr>
                    </a:solidFill>
                  </a:tcPr>
                </a:tc>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Association Transition Pro (Hauts-de-France) ou « </a:t>
                      </a:r>
                      <a:r>
                        <a:rPr lang="fr-FR" sz="1000" kern="1200" dirty="0" err="1">
                          <a:solidFill>
                            <a:srgbClr val="00939D"/>
                          </a:solidFill>
                          <a:latin typeface="Arial" panose="020B0604020202020204" pitchFamily="34" charset="0"/>
                          <a:ea typeface="+mn-ea"/>
                          <a:cs typeface="Arial" panose="020B0604020202020204" pitchFamily="34" charset="0"/>
                        </a:rPr>
                        <a:t>ATPro</a:t>
                      </a:r>
                      <a:r>
                        <a:rPr lang="fr-FR" sz="1000" kern="1200" dirty="0">
                          <a:solidFill>
                            <a:srgbClr val="00939D"/>
                          </a:solidFill>
                          <a:latin typeface="Arial" panose="020B0604020202020204" pitchFamily="34" charset="0"/>
                          <a:ea typeface="+mn-ea"/>
                          <a:cs typeface="Arial" panose="020B0604020202020204" pitchFamily="34" charset="0"/>
                        </a:rPr>
                        <a:t> »</a:t>
                      </a:r>
                    </a:p>
                  </a:txBody>
                  <a:tcPr marL="91372" marR="91372" marT="45686" marB="45686" anchor="ctr">
                    <a:solidFill>
                      <a:srgbClr val="00939D">
                        <a:alpha val="10000"/>
                      </a:srgbClr>
                    </a:solidFill>
                  </a:tcPr>
                </a:tc>
                <a:extLst>
                  <a:ext uri="{0D108BD9-81ED-4DB2-BD59-A6C34878D82A}">
                    <a16:rowId xmlns:a16="http://schemas.microsoft.com/office/drawing/2014/main" val="1072065232"/>
                  </a:ext>
                </a:extLst>
              </a:tr>
              <a:tr h="427842">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Opérateur</a:t>
                      </a:r>
                    </a:p>
                  </a:txBody>
                  <a:tcPr marL="91372" marR="91372" marT="45686" marB="45686" anchor="ctr">
                    <a:solidFill>
                      <a:srgbClr val="00939D"/>
                    </a:solidFill>
                  </a:tcPr>
                </a:tc>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Organisme de formation sélectionné dans le cadre du projet de formation</a:t>
                      </a:r>
                    </a:p>
                  </a:txBody>
                  <a:tcPr marL="91372" marR="91372" marT="45686" marB="45686" anchor="ctr">
                    <a:solidFill>
                      <a:srgbClr val="00939D"/>
                    </a:solidFill>
                  </a:tcPr>
                </a:tc>
                <a:extLst>
                  <a:ext uri="{0D108BD9-81ED-4DB2-BD59-A6C34878D82A}">
                    <a16:rowId xmlns:a16="http://schemas.microsoft.com/office/drawing/2014/main" val="923411903"/>
                  </a:ext>
                </a:extLst>
              </a:tr>
            </a:tbl>
          </a:graphicData>
        </a:graphic>
      </p:graphicFrame>
      <p:sp>
        <p:nvSpPr>
          <p:cNvPr id="40" name="Rectangle : coins arrondis 39">
            <a:extLst>
              <a:ext uri="{FF2B5EF4-FFF2-40B4-BE49-F238E27FC236}">
                <a16:creationId xmlns:a16="http://schemas.microsoft.com/office/drawing/2014/main" id="{F6CB4E88-6104-6C3F-6E5F-2D5EC64CDE70}"/>
              </a:ext>
            </a:extLst>
          </p:cNvPr>
          <p:cNvSpPr/>
          <p:nvPr/>
        </p:nvSpPr>
        <p:spPr>
          <a:xfrm>
            <a:off x="213477" y="8282001"/>
            <a:ext cx="4388922" cy="514491"/>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Identification d’un projet de reconversion professionnelle nécessitant le financement d’une formation professionnelle </a:t>
            </a:r>
            <a:r>
              <a:rPr lang="fr-FR" sz="899" i="1" dirty="0">
                <a:solidFill>
                  <a:srgbClr val="00939D"/>
                </a:solidFill>
                <a:latin typeface="Arial" panose="020B0604020202020204" pitchFamily="34" charset="0"/>
                <a:cs typeface="Arial" panose="020B0604020202020204" pitchFamily="34" charset="0"/>
              </a:rPr>
              <a:t>(individuellement ou à l’aide d’un conseiller en évolution professionnelle)</a:t>
            </a:r>
          </a:p>
        </p:txBody>
      </p:sp>
      <p:sp>
        <p:nvSpPr>
          <p:cNvPr id="41" name="Rectangle : coins arrondis 40">
            <a:extLst>
              <a:ext uri="{FF2B5EF4-FFF2-40B4-BE49-F238E27FC236}">
                <a16:creationId xmlns:a16="http://schemas.microsoft.com/office/drawing/2014/main" id="{5DDD296E-78D4-B5C8-6883-7472A64B48D9}"/>
              </a:ext>
            </a:extLst>
          </p:cNvPr>
          <p:cNvSpPr/>
          <p:nvPr/>
        </p:nvSpPr>
        <p:spPr>
          <a:xfrm>
            <a:off x="193717" y="8850123"/>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Identification de l’organisme de formation certifiant et prise de contact avec ce dernier pour définir le parcours de formation</a:t>
            </a:r>
          </a:p>
        </p:txBody>
      </p:sp>
      <p:sp>
        <p:nvSpPr>
          <p:cNvPr id="42" name="Rectangle : coins arrondis 41">
            <a:extLst>
              <a:ext uri="{FF2B5EF4-FFF2-40B4-BE49-F238E27FC236}">
                <a16:creationId xmlns:a16="http://schemas.microsoft.com/office/drawing/2014/main" id="{183BA51D-EFE3-0DE1-6F84-F8FDE3148D26}"/>
              </a:ext>
            </a:extLst>
          </p:cNvPr>
          <p:cNvSpPr/>
          <p:nvPr/>
        </p:nvSpPr>
        <p:spPr>
          <a:xfrm>
            <a:off x="200543" y="9380368"/>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Demande de financement auprès de l’association Transitions Pro en incluant notamment l’autorisation d’absence de l’employeur </a:t>
            </a:r>
          </a:p>
        </p:txBody>
      </p:sp>
      <p:pic>
        <p:nvPicPr>
          <p:cNvPr id="3" name="Graphique 2" descr="Mille avec un remplissage uni">
            <a:extLst>
              <a:ext uri="{FF2B5EF4-FFF2-40B4-BE49-F238E27FC236}">
                <a16:creationId xmlns:a16="http://schemas.microsoft.com/office/drawing/2014/main" id="{BEF0E319-D3C3-8A25-575A-C2AD2F9CC721}"/>
              </a:ext>
            </a:extLst>
          </p:cNvPr>
          <p:cNvPicPr>
            <a:picLocks noChangeAspect="1"/>
          </p:cNvPicPr>
          <p:nvPr/>
        </p:nvPicPr>
        <p:blipFill>
          <a:blip r:embed="rId9" cstate="hq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978075" y="1600258"/>
            <a:ext cx="606689" cy="606689"/>
          </a:xfrm>
          <a:prstGeom prst="rect">
            <a:avLst/>
          </a:prstGeom>
          <a:effectLst>
            <a:outerShdw blurRad="50800" dist="38100" dir="2700000" algn="tl" rotWithShape="0">
              <a:prstClr val="black">
                <a:alpha val="40000"/>
              </a:prstClr>
            </a:outerShdw>
          </a:effectLst>
        </p:spPr>
      </p:pic>
      <p:pic>
        <p:nvPicPr>
          <p:cNvPr id="16" name="Graphique 15" descr="Ligne fléchée : incurvée dans le sens des aiguilles d’une montre avec un remplissage uni">
            <a:extLst>
              <a:ext uri="{FF2B5EF4-FFF2-40B4-BE49-F238E27FC236}">
                <a16:creationId xmlns:a16="http://schemas.microsoft.com/office/drawing/2014/main" id="{164FC6E6-341A-1D71-888B-6E6BBFE7B163}"/>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40937" y="8612872"/>
            <a:ext cx="367005" cy="367005"/>
          </a:xfrm>
          <a:prstGeom prst="rect">
            <a:avLst/>
          </a:prstGeom>
        </p:spPr>
      </p:pic>
      <p:pic>
        <p:nvPicPr>
          <p:cNvPr id="17" name="Graphique 16" descr="Ligne fléchée : incurvée dans le sens des aiguilles d’une montre avec un remplissage uni">
            <a:extLst>
              <a:ext uri="{FF2B5EF4-FFF2-40B4-BE49-F238E27FC236}">
                <a16:creationId xmlns:a16="http://schemas.microsoft.com/office/drawing/2014/main" id="{33C82711-85CC-5594-BC03-79FC64E1E9FD}"/>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35" y="9268885"/>
            <a:ext cx="367005" cy="367005"/>
          </a:xfrm>
          <a:prstGeom prst="rect">
            <a:avLst/>
          </a:prstGeom>
        </p:spPr>
      </p:pic>
      <p:pic>
        <p:nvPicPr>
          <p:cNvPr id="6" name="Graphique 5" descr="Engrenages avec un remplissage uni">
            <a:extLst>
              <a:ext uri="{FF2B5EF4-FFF2-40B4-BE49-F238E27FC236}">
                <a16:creationId xmlns:a16="http://schemas.microsoft.com/office/drawing/2014/main" id="{6EF5F113-1FFB-E0FB-56ED-362D3FF338F9}"/>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1403597" y="7640422"/>
            <a:ext cx="456861" cy="456861"/>
          </a:xfrm>
          <a:prstGeom prst="rect">
            <a:avLst/>
          </a:prstGeom>
        </p:spPr>
      </p:pic>
      <p:sp>
        <p:nvSpPr>
          <p:cNvPr id="13" name="Espace réservé du numéro de diapositive 12">
            <a:extLst>
              <a:ext uri="{FF2B5EF4-FFF2-40B4-BE49-F238E27FC236}">
                <a16:creationId xmlns:a16="http://schemas.microsoft.com/office/drawing/2014/main" id="{7AAFE6B0-0D48-F4D8-3847-68951BD97B20}"/>
              </a:ext>
            </a:extLst>
          </p:cNvPr>
          <p:cNvSpPr>
            <a:spLocks noGrp="1"/>
          </p:cNvSpPr>
          <p:nvPr>
            <p:ph type="sldNum" sz="quarter" idx="12"/>
          </p:nvPr>
        </p:nvSpPr>
        <p:spPr>
          <a:xfrm>
            <a:off x="3454285" y="10466800"/>
            <a:ext cx="466942" cy="126907"/>
          </a:xfrm>
        </p:spPr>
        <p:txBody>
          <a:bodyPr/>
          <a:lstStyle/>
          <a:p>
            <a:fld id="{FB59079B-B5DF-44EC-9ABD-4AEAFB63D8C3}" type="slidenum">
              <a:rPr lang="fr-FR" smtClean="0"/>
              <a:pPr/>
              <a:t>15</a:t>
            </a:fld>
            <a:endParaRPr lang="fr-FR" dirty="0"/>
          </a:p>
        </p:txBody>
      </p:sp>
      <p:grpSp>
        <p:nvGrpSpPr>
          <p:cNvPr id="20" name="Groupe 19">
            <a:extLst>
              <a:ext uri="{FF2B5EF4-FFF2-40B4-BE49-F238E27FC236}">
                <a16:creationId xmlns:a16="http://schemas.microsoft.com/office/drawing/2014/main" id="{BB6993CD-DFDE-9699-2742-672D7BBB2984}"/>
              </a:ext>
            </a:extLst>
          </p:cNvPr>
          <p:cNvGrpSpPr/>
          <p:nvPr/>
        </p:nvGrpSpPr>
        <p:grpSpPr>
          <a:xfrm>
            <a:off x="202856" y="7414573"/>
            <a:ext cx="918117" cy="880073"/>
            <a:chOff x="1569546" y="6115517"/>
            <a:chExt cx="4417404" cy="4234360"/>
          </a:xfrm>
        </p:grpSpPr>
        <p:grpSp>
          <p:nvGrpSpPr>
            <p:cNvPr id="24" name="Graphique 3">
              <a:extLst>
                <a:ext uri="{FF2B5EF4-FFF2-40B4-BE49-F238E27FC236}">
                  <a16:creationId xmlns:a16="http://schemas.microsoft.com/office/drawing/2014/main" id="{BFB8CC6A-83D4-7BF6-27DA-CBC0E88DA3A2}"/>
                </a:ext>
              </a:extLst>
            </p:cNvPr>
            <p:cNvGrpSpPr/>
            <p:nvPr/>
          </p:nvGrpSpPr>
          <p:grpSpPr>
            <a:xfrm>
              <a:off x="1795950" y="9629596"/>
              <a:ext cx="3882294" cy="713898"/>
              <a:chOff x="1452647" y="9102375"/>
              <a:chExt cx="3882294" cy="713898"/>
            </a:xfrm>
            <a:solidFill>
              <a:srgbClr val="4CBBB6"/>
            </a:solidFill>
          </p:grpSpPr>
          <p:grpSp>
            <p:nvGrpSpPr>
              <p:cNvPr id="66" name="Graphique 3">
                <a:extLst>
                  <a:ext uri="{FF2B5EF4-FFF2-40B4-BE49-F238E27FC236}">
                    <a16:creationId xmlns:a16="http://schemas.microsoft.com/office/drawing/2014/main" id="{4D407DAC-F6F6-14D3-7E62-1BB39AF68B78}"/>
                  </a:ext>
                </a:extLst>
              </p:cNvPr>
              <p:cNvGrpSpPr/>
              <p:nvPr/>
            </p:nvGrpSpPr>
            <p:grpSpPr>
              <a:xfrm>
                <a:off x="4720483" y="9155906"/>
                <a:ext cx="299370" cy="660368"/>
                <a:chOff x="4720483" y="9155906"/>
                <a:chExt cx="299370" cy="660368"/>
              </a:xfrm>
              <a:grpFill/>
            </p:grpSpPr>
            <p:sp>
              <p:nvSpPr>
                <p:cNvPr id="99" name="Forme libre 119">
                  <a:extLst>
                    <a:ext uri="{FF2B5EF4-FFF2-40B4-BE49-F238E27FC236}">
                      <a16:creationId xmlns:a16="http://schemas.microsoft.com/office/drawing/2014/main" id="{4FBB8EB6-053E-C9D8-47B4-D8759300DC23}"/>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00" name="Forme libre 120">
                  <a:extLst>
                    <a:ext uri="{FF2B5EF4-FFF2-40B4-BE49-F238E27FC236}">
                      <a16:creationId xmlns:a16="http://schemas.microsoft.com/office/drawing/2014/main" id="{C26BEF27-59EB-3A25-1560-FEC26D6119A2}"/>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1" name="Forme libre 121">
                  <a:extLst>
                    <a:ext uri="{FF2B5EF4-FFF2-40B4-BE49-F238E27FC236}">
                      <a16:creationId xmlns:a16="http://schemas.microsoft.com/office/drawing/2014/main" id="{406BC148-2700-04AA-681F-4CE40B5C3D7A}"/>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2" name="Forme libre 122">
                  <a:extLst>
                    <a:ext uri="{FF2B5EF4-FFF2-40B4-BE49-F238E27FC236}">
                      <a16:creationId xmlns:a16="http://schemas.microsoft.com/office/drawing/2014/main" id="{94103739-E35C-0131-92D5-AD3537BBB128}"/>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3" name="Forme libre 123">
                  <a:extLst>
                    <a:ext uri="{FF2B5EF4-FFF2-40B4-BE49-F238E27FC236}">
                      <a16:creationId xmlns:a16="http://schemas.microsoft.com/office/drawing/2014/main" id="{2E3EF8E3-728C-E233-7F44-5BF7B72A538C}"/>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4" name="Forme libre 124">
                  <a:extLst>
                    <a:ext uri="{FF2B5EF4-FFF2-40B4-BE49-F238E27FC236}">
                      <a16:creationId xmlns:a16="http://schemas.microsoft.com/office/drawing/2014/main" id="{798DFFDF-1621-4E1F-DF36-06E52EF83457}"/>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6" name="Forme libre 125">
                  <a:extLst>
                    <a:ext uri="{FF2B5EF4-FFF2-40B4-BE49-F238E27FC236}">
                      <a16:creationId xmlns:a16="http://schemas.microsoft.com/office/drawing/2014/main" id="{0C01767C-397F-52DA-1F31-3FB16F7DD681}"/>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7" name="Forme libre 126">
                  <a:extLst>
                    <a:ext uri="{FF2B5EF4-FFF2-40B4-BE49-F238E27FC236}">
                      <a16:creationId xmlns:a16="http://schemas.microsoft.com/office/drawing/2014/main" id="{C5603AF0-3594-7138-2B86-14E6DFF5901F}"/>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8" name="Forme libre 127">
                  <a:extLst>
                    <a:ext uri="{FF2B5EF4-FFF2-40B4-BE49-F238E27FC236}">
                      <a16:creationId xmlns:a16="http://schemas.microsoft.com/office/drawing/2014/main" id="{79C5F290-906B-057A-32E4-E4E5611CF1DA}"/>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9" name="Forme libre 128">
                  <a:extLst>
                    <a:ext uri="{FF2B5EF4-FFF2-40B4-BE49-F238E27FC236}">
                      <a16:creationId xmlns:a16="http://schemas.microsoft.com/office/drawing/2014/main" id="{12D722A4-2B3E-B2A6-3E59-18AF38139903}"/>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C53060E3-7CD2-D95B-A140-5F779B8AB11C}"/>
                  </a:ext>
                </a:extLst>
              </p:cNvPr>
              <p:cNvGrpSpPr/>
              <p:nvPr/>
            </p:nvGrpSpPr>
            <p:grpSpPr>
              <a:xfrm>
                <a:off x="1452647" y="9102375"/>
                <a:ext cx="323468" cy="713898"/>
                <a:chOff x="1452647" y="9102375"/>
                <a:chExt cx="323468" cy="713898"/>
              </a:xfrm>
              <a:grpFill/>
            </p:grpSpPr>
            <p:sp>
              <p:nvSpPr>
                <p:cNvPr id="89" name="Forme libre 130">
                  <a:extLst>
                    <a:ext uri="{FF2B5EF4-FFF2-40B4-BE49-F238E27FC236}">
                      <a16:creationId xmlns:a16="http://schemas.microsoft.com/office/drawing/2014/main" id="{DDD4FAEC-926E-C51E-8FB6-2F8597548F5D}"/>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90" name="Forme libre 131">
                  <a:extLst>
                    <a:ext uri="{FF2B5EF4-FFF2-40B4-BE49-F238E27FC236}">
                      <a16:creationId xmlns:a16="http://schemas.microsoft.com/office/drawing/2014/main" id="{8F508FF4-E3F3-A521-8188-6C2FD598373C}"/>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1" name="Forme libre 132">
                  <a:extLst>
                    <a:ext uri="{FF2B5EF4-FFF2-40B4-BE49-F238E27FC236}">
                      <a16:creationId xmlns:a16="http://schemas.microsoft.com/office/drawing/2014/main" id="{D187F040-74BC-1F6D-38C2-7DAB62017E86}"/>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2" name="Forme libre 133">
                  <a:extLst>
                    <a:ext uri="{FF2B5EF4-FFF2-40B4-BE49-F238E27FC236}">
                      <a16:creationId xmlns:a16="http://schemas.microsoft.com/office/drawing/2014/main" id="{BFE96945-B316-C2A1-3181-38AFD49D06A1}"/>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3" name="Forme libre 134">
                  <a:extLst>
                    <a:ext uri="{FF2B5EF4-FFF2-40B4-BE49-F238E27FC236}">
                      <a16:creationId xmlns:a16="http://schemas.microsoft.com/office/drawing/2014/main" id="{4FA1B020-E610-6F27-A317-FCBA69C941CA}"/>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4" name="Forme libre 135">
                  <a:extLst>
                    <a:ext uri="{FF2B5EF4-FFF2-40B4-BE49-F238E27FC236}">
                      <a16:creationId xmlns:a16="http://schemas.microsoft.com/office/drawing/2014/main" id="{5F61F32E-8BC7-D3F5-FCAD-1990A5864987}"/>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95" name="Forme libre 136">
                  <a:extLst>
                    <a:ext uri="{FF2B5EF4-FFF2-40B4-BE49-F238E27FC236}">
                      <a16:creationId xmlns:a16="http://schemas.microsoft.com/office/drawing/2014/main" id="{1390CAE0-08CC-1F75-1198-19CB10599005}"/>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96" name="Forme libre 137">
                  <a:extLst>
                    <a:ext uri="{FF2B5EF4-FFF2-40B4-BE49-F238E27FC236}">
                      <a16:creationId xmlns:a16="http://schemas.microsoft.com/office/drawing/2014/main" id="{29899506-00CC-E803-E1E8-773363CC3816}"/>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7" name="Forme libre 138">
                  <a:extLst>
                    <a:ext uri="{FF2B5EF4-FFF2-40B4-BE49-F238E27FC236}">
                      <a16:creationId xmlns:a16="http://schemas.microsoft.com/office/drawing/2014/main" id="{45AD2507-0B2B-0D36-5CDE-CBB5664AE9B2}"/>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8" name="Forme libre 139">
                  <a:extLst>
                    <a:ext uri="{FF2B5EF4-FFF2-40B4-BE49-F238E27FC236}">
                      <a16:creationId xmlns:a16="http://schemas.microsoft.com/office/drawing/2014/main" id="{4F507B8F-A747-0460-2CBF-DEB32013E9A5}"/>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8" name="Graphique 3">
                <a:extLst>
                  <a:ext uri="{FF2B5EF4-FFF2-40B4-BE49-F238E27FC236}">
                    <a16:creationId xmlns:a16="http://schemas.microsoft.com/office/drawing/2014/main" id="{5431ECE3-D33E-B3BB-0774-0930E4ABB626}"/>
                  </a:ext>
                </a:extLst>
              </p:cNvPr>
              <p:cNvGrpSpPr/>
              <p:nvPr/>
            </p:nvGrpSpPr>
            <p:grpSpPr>
              <a:xfrm>
                <a:off x="1791736" y="9393649"/>
                <a:ext cx="323468" cy="420242"/>
                <a:chOff x="1791736" y="9393649"/>
                <a:chExt cx="323468" cy="420242"/>
              </a:xfrm>
              <a:grpFill/>
            </p:grpSpPr>
            <p:sp>
              <p:nvSpPr>
                <p:cNvPr id="83" name="Forme libre 141">
                  <a:extLst>
                    <a:ext uri="{FF2B5EF4-FFF2-40B4-BE49-F238E27FC236}">
                      <a16:creationId xmlns:a16="http://schemas.microsoft.com/office/drawing/2014/main" id="{D29793F4-D9CB-0F6F-CA98-268A0BFF3C93}"/>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84" name="Forme libre 142">
                  <a:extLst>
                    <a:ext uri="{FF2B5EF4-FFF2-40B4-BE49-F238E27FC236}">
                      <a16:creationId xmlns:a16="http://schemas.microsoft.com/office/drawing/2014/main" id="{BE943CD6-6D92-BA0E-5618-F4790C94C96A}"/>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85" name="Forme libre 143">
                  <a:extLst>
                    <a:ext uri="{FF2B5EF4-FFF2-40B4-BE49-F238E27FC236}">
                      <a16:creationId xmlns:a16="http://schemas.microsoft.com/office/drawing/2014/main" id="{04BAB18C-EF64-9F64-F06E-FF0BFC17F7BB}"/>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86" name="Forme libre 144">
                  <a:extLst>
                    <a:ext uri="{FF2B5EF4-FFF2-40B4-BE49-F238E27FC236}">
                      <a16:creationId xmlns:a16="http://schemas.microsoft.com/office/drawing/2014/main" id="{2C3AA8B0-4D56-37AD-6AA5-2E08F034E7CF}"/>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87" name="Forme libre 145">
                  <a:extLst>
                    <a:ext uri="{FF2B5EF4-FFF2-40B4-BE49-F238E27FC236}">
                      <a16:creationId xmlns:a16="http://schemas.microsoft.com/office/drawing/2014/main" id="{C7E64FEA-E76A-3D0C-3993-259E4E42FF45}"/>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88" name="Forme libre 146">
                  <a:extLst>
                    <a:ext uri="{FF2B5EF4-FFF2-40B4-BE49-F238E27FC236}">
                      <a16:creationId xmlns:a16="http://schemas.microsoft.com/office/drawing/2014/main" id="{988EFD30-5F8E-505F-9528-8102507A85A6}"/>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9" name="Graphique 3">
                <a:extLst>
                  <a:ext uri="{FF2B5EF4-FFF2-40B4-BE49-F238E27FC236}">
                    <a16:creationId xmlns:a16="http://schemas.microsoft.com/office/drawing/2014/main" id="{6E71D698-9F24-170E-1608-88F7E581C10F}"/>
                  </a:ext>
                </a:extLst>
              </p:cNvPr>
              <p:cNvGrpSpPr/>
              <p:nvPr/>
            </p:nvGrpSpPr>
            <p:grpSpPr>
              <a:xfrm>
                <a:off x="4392252" y="9425368"/>
                <a:ext cx="299370" cy="388715"/>
                <a:chOff x="4392252" y="9425368"/>
                <a:chExt cx="299370" cy="388715"/>
              </a:xfrm>
              <a:grpFill/>
            </p:grpSpPr>
            <p:sp>
              <p:nvSpPr>
                <p:cNvPr id="77" name="Forme libre 148">
                  <a:extLst>
                    <a:ext uri="{FF2B5EF4-FFF2-40B4-BE49-F238E27FC236}">
                      <a16:creationId xmlns:a16="http://schemas.microsoft.com/office/drawing/2014/main" id="{01DAF5E6-78A1-4793-953D-F8674CFF5431}"/>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8" name="Forme libre 149">
                  <a:extLst>
                    <a:ext uri="{FF2B5EF4-FFF2-40B4-BE49-F238E27FC236}">
                      <a16:creationId xmlns:a16="http://schemas.microsoft.com/office/drawing/2014/main" id="{E45BF09C-980F-62F2-AE04-CAED8D59C0B2}"/>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9" name="Forme libre 150">
                  <a:extLst>
                    <a:ext uri="{FF2B5EF4-FFF2-40B4-BE49-F238E27FC236}">
                      <a16:creationId xmlns:a16="http://schemas.microsoft.com/office/drawing/2014/main" id="{9738DE98-F612-7D92-3ABB-C4535A6245B6}"/>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0" name="Forme libre 151">
                  <a:extLst>
                    <a:ext uri="{FF2B5EF4-FFF2-40B4-BE49-F238E27FC236}">
                      <a16:creationId xmlns:a16="http://schemas.microsoft.com/office/drawing/2014/main" id="{1A31C17E-7D4B-72AB-4B28-ED3C460951B5}"/>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81" name="Forme libre 152">
                  <a:extLst>
                    <a:ext uri="{FF2B5EF4-FFF2-40B4-BE49-F238E27FC236}">
                      <a16:creationId xmlns:a16="http://schemas.microsoft.com/office/drawing/2014/main" id="{16BFFDC3-30A8-791B-B27F-FD013BC56054}"/>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2" name="Forme libre 153">
                  <a:extLst>
                    <a:ext uri="{FF2B5EF4-FFF2-40B4-BE49-F238E27FC236}">
                      <a16:creationId xmlns:a16="http://schemas.microsoft.com/office/drawing/2014/main" id="{0181F0AE-61A1-1018-6C87-17430A20C866}"/>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70" name="Graphique 3">
                <a:extLst>
                  <a:ext uri="{FF2B5EF4-FFF2-40B4-BE49-F238E27FC236}">
                    <a16:creationId xmlns:a16="http://schemas.microsoft.com/office/drawing/2014/main" id="{AEDC20A7-909F-4B6F-77D3-40AF7A80C122}"/>
                  </a:ext>
                </a:extLst>
              </p:cNvPr>
              <p:cNvGrpSpPr/>
              <p:nvPr/>
            </p:nvGrpSpPr>
            <p:grpSpPr>
              <a:xfrm>
                <a:off x="5035571" y="9425368"/>
                <a:ext cx="299370" cy="388715"/>
                <a:chOff x="5035571" y="9425368"/>
                <a:chExt cx="299370" cy="388715"/>
              </a:xfrm>
              <a:grpFill/>
            </p:grpSpPr>
            <p:sp>
              <p:nvSpPr>
                <p:cNvPr id="71" name="Forme libre 155">
                  <a:extLst>
                    <a:ext uri="{FF2B5EF4-FFF2-40B4-BE49-F238E27FC236}">
                      <a16:creationId xmlns:a16="http://schemas.microsoft.com/office/drawing/2014/main" id="{237D385B-F97B-068B-A604-0C14496FCE18}"/>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2" name="Forme libre 156">
                  <a:extLst>
                    <a:ext uri="{FF2B5EF4-FFF2-40B4-BE49-F238E27FC236}">
                      <a16:creationId xmlns:a16="http://schemas.microsoft.com/office/drawing/2014/main" id="{61971A62-EE7C-9098-04FF-83E49CCD0D3A}"/>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3" name="Forme libre 157">
                  <a:extLst>
                    <a:ext uri="{FF2B5EF4-FFF2-40B4-BE49-F238E27FC236}">
                      <a16:creationId xmlns:a16="http://schemas.microsoft.com/office/drawing/2014/main" id="{2DBC8FC6-2104-A2E5-AF50-738451455D8E}"/>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4" name="Forme libre 158">
                  <a:extLst>
                    <a:ext uri="{FF2B5EF4-FFF2-40B4-BE49-F238E27FC236}">
                      <a16:creationId xmlns:a16="http://schemas.microsoft.com/office/drawing/2014/main" id="{0D937133-616F-E099-8546-0E9E3001F8A9}"/>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5" name="Forme libre 159">
                  <a:extLst>
                    <a:ext uri="{FF2B5EF4-FFF2-40B4-BE49-F238E27FC236}">
                      <a16:creationId xmlns:a16="http://schemas.microsoft.com/office/drawing/2014/main" id="{18593C8E-E67E-F8C0-EBF0-1C05CC1FBE19}"/>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6" name="Forme libre 160">
                  <a:extLst>
                    <a:ext uri="{FF2B5EF4-FFF2-40B4-BE49-F238E27FC236}">
                      <a16:creationId xmlns:a16="http://schemas.microsoft.com/office/drawing/2014/main" id="{1B741581-568A-12CE-3C48-3978E85EAFD5}"/>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27" name="Groupe 26">
              <a:extLst>
                <a:ext uri="{FF2B5EF4-FFF2-40B4-BE49-F238E27FC236}">
                  <a16:creationId xmlns:a16="http://schemas.microsoft.com/office/drawing/2014/main" id="{1525A69F-AE96-FB01-2E33-903405EB19E0}"/>
                </a:ext>
              </a:extLst>
            </p:cNvPr>
            <p:cNvGrpSpPr/>
            <p:nvPr/>
          </p:nvGrpSpPr>
          <p:grpSpPr>
            <a:xfrm>
              <a:off x="1569546" y="6115517"/>
              <a:ext cx="4417404" cy="4234360"/>
              <a:chOff x="1569546" y="6115517"/>
              <a:chExt cx="4417404" cy="4234360"/>
            </a:xfrm>
          </p:grpSpPr>
          <p:sp>
            <p:nvSpPr>
              <p:cNvPr id="28" name="Forme libre 7">
                <a:extLst>
                  <a:ext uri="{FF2B5EF4-FFF2-40B4-BE49-F238E27FC236}">
                    <a16:creationId xmlns:a16="http://schemas.microsoft.com/office/drawing/2014/main" id="{612D90D3-6945-A9E6-CBBB-0D98F7C18A13}"/>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29" name="Graphique 3">
                <a:extLst>
                  <a:ext uri="{FF2B5EF4-FFF2-40B4-BE49-F238E27FC236}">
                    <a16:creationId xmlns:a16="http://schemas.microsoft.com/office/drawing/2014/main" id="{44B1E371-847D-FA2F-4DBA-D9B39FC6A46E}"/>
                  </a:ext>
                </a:extLst>
              </p:cNvPr>
              <p:cNvGrpSpPr/>
              <p:nvPr/>
            </p:nvGrpSpPr>
            <p:grpSpPr>
              <a:xfrm>
                <a:off x="2849319" y="6335756"/>
                <a:ext cx="1689353" cy="4002690"/>
                <a:chOff x="2506016" y="5808535"/>
                <a:chExt cx="1689353" cy="4002690"/>
              </a:xfrm>
            </p:grpSpPr>
            <p:sp>
              <p:nvSpPr>
                <p:cNvPr id="59" name="Forme libre 10">
                  <a:extLst>
                    <a:ext uri="{FF2B5EF4-FFF2-40B4-BE49-F238E27FC236}">
                      <a16:creationId xmlns:a16="http://schemas.microsoft.com/office/drawing/2014/main" id="{FCF7281D-FC66-EDDE-21BD-96F1324B652C}"/>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60" name="Forme libre 11">
                  <a:extLst>
                    <a:ext uri="{FF2B5EF4-FFF2-40B4-BE49-F238E27FC236}">
                      <a16:creationId xmlns:a16="http://schemas.microsoft.com/office/drawing/2014/main" id="{23962565-E7D1-CAF6-6C28-DF6AAF3B5730}"/>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1" name="Forme libre 12">
                  <a:extLst>
                    <a:ext uri="{FF2B5EF4-FFF2-40B4-BE49-F238E27FC236}">
                      <a16:creationId xmlns:a16="http://schemas.microsoft.com/office/drawing/2014/main" id="{0225E000-FC95-A4CB-898C-1C76E12D14A3}"/>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2" name="Forme libre 15">
                  <a:extLst>
                    <a:ext uri="{FF2B5EF4-FFF2-40B4-BE49-F238E27FC236}">
                      <a16:creationId xmlns:a16="http://schemas.microsoft.com/office/drawing/2014/main" id="{51ED466B-F9BA-DBDD-B69B-CF940C6FE3D5}"/>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63" name="Forme libre 16">
                  <a:extLst>
                    <a:ext uri="{FF2B5EF4-FFF2-40B4-BE49-F238E27FC236}">
                      <a16:creationId xmlns:a16="http://schemas.microsoft.com/office/drawing/2014/main" id="{7AA4EEB4-18A0-7E48-1F48-84F25B39C39C}"/>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64" name="Forme libre 17">
                  <a:extLst>
                    <a:ext uri="{FF2B5EF4-FFF2-40B4-BE49-F238E27FC236}">
                      <a16:creationId xmlns:a16="http://schemas.microsoft.com/office/drawing/2014/main" id="{8789D9B0-3768-858C-1297-9EFB83E6CF0A}"/>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65" name="Forme libre 18">
                  <a:extLst>
                    <a:ext uri="{FF2B5EF4-FFF2-40B4-BE49-F238E27FC236}">
                      <a16:creationId xmlns:a16="http://schemas.microsoft.com/office/drawing/2014/main" id="{AA368004-981A-7269-DC6E-D53C7B67C1EB}"/>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30" name="Graphique 3">
                <a:extLst>
                  <a:ext uri="{FF2B5EF4-FFF2-40B4-BE49-F238E27FC236}">
                    <a16:creationId xmlns:a16="http://schemas.microsoft.com/office/drawing/2014/main" id="{CC95516C-F024-01E5-C08A-ED149C25C8A2}"/>
                  </a:ext>
                </a:extLst>
              </p:cNvPr>
              <p:cNvGrpSpPr/>
              <p:nvPr/>
            </p:nvGrpSpPr>
            <p:grpSpPr>
              <a:xfrm>
                <a:off x="3088791" y="7536579"/>
                <a:ext cx="1345107" cy="2807553"/>
                <a:chOff x="2745488" y="7009358"/>
                <a:chExt cx="1345107" cy="2807553"/>
              </a:xfrm>
            </p:grpSpPr>
            <p:sp>
              <p:nvSpPr>
                <p:cNvPr id="35" name="Forme libre 96">
                  <a:extLst>
                    <a:ext uri="{FF2B5EF4-FFF2-40B4-BE49-F238E27FC236}">
                      <a16:creationId xmlns:a16="http://schemas.microsoft.com/office/drawing/2014/main" id="{6CF92323-EFD8-C49A-7C42-BBC5BBD1B9A5}"/>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36" name="Forme libre 97">
                  <a:extLst>
                    <a:ext uri="{FF2B5EF4-FFF2-40B4-BE49-F238E27FC236}">
                      <a16:creationId xmlns:a16="http://schemas.microsoft.com/office/drawing/2014/main" id="{5EDB60CE-B31E-E34B-D529-319CB3192051}"/>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37" name="Forme libre 98">
                  <a:extLst>
                    <a:ext uri="{FF2B5EF4-FFF2-40B4-BE49-F238E27FC236}">
                      <a16:creationId xmlns:a16="http://schemas.microsoft.com/office/drawing/2014/main" id="{1FCE2967-CBEB-4876-6EEE-560D42A4238D}"/>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8" name="Forme libre 99">
                  <a:extLst>
                    <a:ext uri="{FF2B5EF4-FFF2-40B4-BE49-F238E27FC236}">
                      <a16:creationId xmlns:a16="http://schemas.microsoft.com/office/drawing/2014/main" id="{97D643C9-9268-A845-839B-61B0C0FF266D}"/>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9" name="Forme libre 100">
                  <a:extLst>
                    <a:ext uri="{FF2B5EF4-FFF2-40B4-BE49-F238E27FC236}">
                      <a16:creationId xmlns:a16="http://schemas.microsoft.com/office/drawing/2014/main" id="{9EA9271B-09E7-C498-675F-8A9CFCA9DA11}"/>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43" name="Forme libre 101">
                  <a:extLst>
                    <a:ext uri="{FF2B5EF4-FFF2-40B4-BE49-F238E27FC236}">
                      <a16:creationId xmlns:a16="http://schemas.microsoft.com/office/drawing/2014/main" id="{5BA2451A-14C3-0B7E-0033-7BFFBA6B1416}"/>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44" name="Graphique 3">
                  <a:extLst>
                    <a:ext uri="{FF2B5EF4-FFF2-40B4-BE49-F238E27FC236}">
                      <a16:creationId xmlns:a16="http://schemas.microsoft.com/office/drawing/2014/main" id="{2D04EAC5-74FB-B3BD-90FD-839E6D18F576}"/>
                    </a:ext>
                  </a:extLst>
                </p:cNvPr>
                <p:cNvGrpSpPr/>
                <p:nvPr/>
              </p:nvGrpSpPr>
              <p:grpSpPr>
                <a:xfrm>
                  <a:off x="3024361" y="8171811"/>
                  <a:ext cx="568036" cy="1638850"/>
                  <a:chOff x="3024361" y="8171811"/>
                  <a:chExt cx="568036" cy="1638850"/>
                </a:xfrm>
                <a:solidFill>
                  <a:srgbClr val="263238"/>
                </a:solidFill>
              </p:grpSpPr>
              <p:sp>
                <p:nvSpPr>
                  <p:cNvPr id="57" name="Forme libre 103">
                    <a:extLst>
                      <a:ext uri="{FF2B5EF4-FFF2-40B4-BE49-F238E27FC236}">
                        <a16:creationId xmlns:a16="http://schemas.microsoft.com/office/drawing/2014/main" id="{F87CC7CE-3B52-38A2-2EF7-8BF4E2E171A6}"/>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58" name="Forme libre 104">
                    <a:extLst>
                      <a:ext uri="{FF2B5EF4-FFF2-40B4-BE49-F238E27FC236}">
                        <a16:creationId xmlns:a16="http://schemas.microsoft.com/office/drawing/2014/main" id="{9C626B1D-FF6D-32EC-A7D7-D59F85D1F2D9}"/>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45" name="Forme libre 105">
                  <a:extLst>
                    <a:ext uri="{FF2B5EF4-FFF2-40B4-BE49-F238E27FC236}">
                      <a16:creationId xmlns:a16="http://schemas.microsoft.com/office/drawing/2014/main" id="{2FD4AEDC-C7A9-215E-0B3B-FC689A94B0C5}"/>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46" name="Forme libre 106">
                  <a:extLst>
                    <a:ext uri="{FF2B5EF4-FFF2-40B4-BE49-F238E27FC236}">
                      <a16:creationId xmlns:a16="http://schemas.microsoft.com/office/drawing/2014/main" id="{DD211DB6-EB44-BC53-6B8A-F881CA24A0CE}"/>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47" name="Forme libre 107">
                  <a:extLst>
                    <a:ext uri="{FF2B5EF4-FFF2-40B4-BE49-F238E27FC236}">
                      <a16:creationId xmlns:a16="http://schemas.microsoft.com/office/drawing/2014/main" id="{D923B85F-9B54-C366-852C-C19E7907DD0F}"/>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48" name="Forme libre 108">
                  <a:extLst>
                    <a:ext uri="{FF2B5EF4-FFF2-40B4-BE49-F238E27FC236}">
                      <a16:creationId xmlns:a16="http://schemas.microsoft.com/office/drawing/2014/main" id="{5E0E3D94-D81C-8065-11B7-D63EE40AFCA8}"/>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49" name="Forme libre 109">
                  <a:extLst>
                    <a:ext uri="{FF2B5EF4-FFF2-40B4-BE49-F238E27FC236}">
                      <a16:creationId xmlns:a16="http://schemas.microsoft.com/office/drawing/2014/main" id="{299D6AE1-8970-B702-708B-81698630D658}"/>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50" name="Forme libre 110">
                  <a:extLst>
                    <a:ext uri="{FF2B5EF4-FFF2-40B4-BE49-F238E27FC236}">
                      <a16:creationId xmlns:a16="http://schemas.microsoft.com/office/drawing/2014/main" id="{E54C1E79-D151-EFDB-03B8-FE9AAADE72B9}"/>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51" name="Forme libre 111">
                  <a:extLst>
                    <a:ext uri="{FF2B5EF4-FFF2-40B4-BE49-F238E27FC236}">
                      <a16:creationId xmlns:a16="http://schemas.microsoft.com/office/drawing/2014/main" id="{CB21F010-E64E-79C7-4B56-4B1F73D1A1F9}"/>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52" name="Forme libre 112">
                  <a:extLst>
                    <a:ext uri="{FF2B5EF4-FFF2-40B4-BE49-F238E27FC236}">
                      <a16:creationId xmlns:a16="http://schemas.microsoft.com/office/drawing/2014/main" id="{498C2C64-D574-7BD3-BFC0-03DD8A419C51}"/>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113">
                  <a:extLst>
                    <a:ext uri="{FF2B5EF4-FFF2-40B4-BE49-F238E27FC236}">
                      <a16:creationId xmlns:a16="http://schemas.microsoft.com/office/drawing/2014/main" id="{41EBE84B-F7D8-59E5-7CC1-EACE6948F430}"/>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114">
                  <a:extLst>
                    <a:ext uri="{FF2B5EF4-FFF2-40B4-BE49-F238E27FC236}">
                      <a16:creationId xmlns:a16="http://schemas.microsoft.com/office/drawing/2014/main" id="{A7FE8430-E5EF-057B-DB46-B9C6AB986865}"/>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15">
                  <a:extLst>
                    <a:ext uri="{FF2B5EF4-FFF2-40B4-BE49-F238E27FC236}">
                      <a16:creationId xmlns:a16="http://schemas.microsoft.com/office/drawing/2014/main" id="{44074A14-D995-8DBF-C011-88D1DC7BB45C}"/>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6" name="Forme libre 116">
                  <a:extLst>
                    <a:ext uri="{FF2B5EF4-FFF2-40B4-BE49-F238E27FC236}">
                      <a16:creationId xmlns:a16="http://schemas.microsoft.com/office/drawing/2014/main" id="{A6D6A13D-C97F-DF0E-380F-67F69818A419}"/>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31" name="Graphique 3">
                <a:extLst>
                  <a:ext uri="{FF2B5EF4-FFF2-40B4-BE49-F238E27FC236}">
                    <a16:creationId xmlns:a16="http://schemas.microsoft.com/office/drawing/2014/main" id="{FCE3F133-C27A-7C92-DE7B-695FAC77CAA7}"/>
                  </a:ext>
                </a:extLst>
              </p:cNvPr>
              <p:cNvGrpSpPr/>
              <p:nvPr/>
            </p:nvGrpSpPr>
            <p:grpSpPr>
              <a:xfrm>
                <a:off x="1776900" y="10340352"/>
                <a:ext cx="4210050" cy="9525"/>
                <a:chOff x="1433597" y="9813131"/>
                <a:chExt cx="4210050" cy="9525"/>
              </a:xfrm>
            </p:grpSpPr>
            <p:sp>
              <p:nvSpPr>
                <p:cNvPr id="32" name="Forme libre 162">
                  <a:extLst>
                    <a:ext uri="{FF2B5EF4-FFF2-40B4-BE49-F238E27FC236}">
                      <a16:creationId xmlns:a16="http://schemas.microsoft.com/office/drawing/2014/main" id="{90128811-8403-2D3C-8EA7-2E7E5B8F7661}"/>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33" name="Forme libre 163">
                  <a:extLst>
                    <a:ext uri="{FF2B5EF4-FFF2-40B4-BE49-F238E27FC236}">
                      <a16:creationId xmlns:a16="http://schemas.microsoft.com/office/drawing/2014/main" id="{4FA5C5A4-1F46-AE07-3471-D4C53D16F0CE}"/>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34" name="Forme libre 164">
                  <a:extLst>
                    <a:ext uri="{FF2B5EF4-FFF2-40B4-BE49-F238E27FC236}">
                      <a16:creationId xmlns:a16="http://schemas.microsoft.com/office/drawing/2014/main" id="{2015B3C7-81DE-4728-79D3-2C79C67C5724}"/>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10" name="Groupe 109">
            <a:extLst>
              <a:ext uri="{FF2B5EF4-FFF2-40B4-BE49-F238E27FC236}">
                <a16:creationId xmlns:a16="http://schemas.microsoft.com/office/drawing/2014/main" id="{002C12F1-B09F-3D94-D9FD-6E0923FF1C21}"/>
              </a:ext>
            </a:extLst>
          </p:cNvPr>
          <p:cNvGrpSpPr/>
          <p:nvPr/>
        </p:nvGrpSpPr>
        <p:grpSpPr>
          <a:xfrm>
            <a:off x="4261122" y="3828702"/>
            <a:ext cx="454589" cy="454589"/>
            <a:chOff x="3973350" y="5627706"/>
            <a:chExt cx="561109" cy="561109"/>
          </a:xfrm>
        </p:grpSpPr>
        <p:sp>
          <p:nvSpPr>
            <p:cNvPr id="111" name="Forme libre 31">
              <a:extLst>
                <a:ext uri="{FF2B5EF4-FFF2-40B4-BE49-F238E27FC236}">
                  <a16:creationId xmlns:a16="http://schemas.microsoft.com/office/drawing/2014/main" id="{82374BF3-2D30-7911-9ED3-E3C772C710E6}"/>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12" name="Forme libre 32">
              <a:extLst>
                <a:ext uri="{FF2B5EF4-FFF2-40B4-BE49-F238E27FC236}">
                  <a16:creationId xmlns:a16="http://schemas.microsoft.com/office/drawing/2014/main" id="{C0DD307C-6904-13D5-1B4B-AB3DDFE9EE7D}"/>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13" name="Forme libre 33">
              <a:extLst>
                <a:ext uri="{FF2B5EF4-FFF2-40B4-BE49-F238E27FC236}">
                  <a16:creationId xmlns:a16="http://schemas.microsoft.com/office/drawing/2014/main" id="{964E838A-B07C-AB9A-7D8F-8261BB543720}"/>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14" name="Forme libre 35">
              <a:extLst>
                <a:ext uri="{FF2B5EF4-FFF2-40B4-BE49-F238E27FC236}">
                  <a16:creationId xmlns:a16="http://schemas.microsoft.com/office/drawing/2014/main" id="{59129217-C9C8-9792-D084-05AA91E9F783}"/>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15" name="Forme libre 36">
              <a:extLst>
                <a:ext uri="{FF2B5EF4-FFF2-40B4-BE49-F238E27FC236}">
                  <a16:creationId xmlns:a16="http://schemas.microsoft.com/office/drawing/2014/main" id="{158CB862-06DB-27A6-EC95-9F01292D3BB9}"/>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6" name="Forme libre 37">
              <a:extLst>
                <a:ext uri="{FF2B5EF4-FFF2-40B4-BE49-F238E27FC236}">
                  <a16:creationId xmlns:a16="http://schemas.microsoft.com/office/drawing/2014/main" id="{DE0835CB-EC5E-197E-EAF9-61AFCEC6CB66}"/>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3" name="Flèche : droite 122">
            <a:extLst>
              <a:ext uri="{FF2B5EF4-FFF2-40B4-BE49-F238E27FC236}">
                <a16:creationId xmlns:a16="http://schemas.microsoft.com/office/drawing/2014/main" id="{04C0E514-D61C-D98A-87F5-2BE68068F858}"/>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24" name="Rectangle 123">
            <a:extLst>
              <a:ext uri="{FF2B5EF4-FFF2-40B4-BE49-F238E27FC236}">
                <a16:creationId xmlns:a16="http://schemas.microsoft.com/office/drawing/2014/main" id="{3C69CF57-2F39-A03D-3B6A-9A2EFA83FF68}"/>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25" name="Rectangle 124">
            <a:extLst>
              <a:ext uri="{FF2B5EF4-FFF2-40B4-BE49-F238E27FC236}">
                <a16:creationId xmlns:a16="http://schemas.microsoft.com/office/drawing/2014/main" id="{75AB7217-7953-57A2-B260-243F6BD44FC9}"/>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26" name="Rectangle 125">
            <a:extLst>
              <a:ext uri="{FF2B5EF4-FFF2-40B4-BE49-F238E27FC236}">
                <a16:creationId xmlns:a16="http://schemas.microsoft.com/office/drawing/2014/main" id="{D5F44C1F-E402-5B1C-129A-09316EF06FDC}"/>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131" name="Légende : flèche vers le haut 130">
            <a:extLst>
              <a:ext uri="{FF2B5EF4-FFF2-40B4-BE49-F238E27FC236}">
                <a16:creationId xmlns:a16="http://schemas.microsoft.com/office/drawing/2014/main" id="{D5D98845-19F1-5451-9265-E32BE046A491}"/>
              </a:ext>
            </a:extLst>
          </p:cNvPr>
          <p:cNvSpPr/>
          <p:nvPr/>
        </p:nvSpPr>
        <p:spPr>
          <a:xfrm>
            <a:off x="3817437" y="1132811"/>
            <a:ext cx="1719267" cy="326727"/>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PTP</a:t>
            </a:r>
          </a:p>
        </p:txBody>
      </p:sp>
      <p:grpSp>
        <p:nvGrpSpPr>
          <p:cNvPr id="132" name="Groupe 131">
            <a:extLst>
              <a:ext uri="{FF2B5EF4-FFF2-40B4-BE49-F238E27FC236}">
                <a16:creationId xmlns:a16="http://schemas.microsoft.com/office/drawing/2014/main" id="{D78DDE2F-83D3-907A-1E8A-48DA90FDC4E5}"/>
              </a:ext>
            </a:extLst>
          </p:cNvPr>
          <p:cNvGrpSpPr/>
          <p:nvPr/>
        </p:nvGrpSpPr>
        <p:grpSpPr>
          <a:xfrm>
            <a:off x="4998477" y="7187333"/>
            <a:ext cx="2291319" cy="353661"/>
            <a:chOff x="5076596" y="6652171"/>
            <a:chExt cx="2319595" cy="449838"/>
          </a:xfrm>
          <a:solidFill>
            <a:srgbClr val="272472"/>
          </a:solidFill>
        </p:grpSpPr>
        <p:sp>
          <p:nvSpPr>
            <p:cNvPr id="133" name="Rectangle 132">
              <a:extLst>
                <a:ext uri="{FF2B5EF4-FFF2-40B4-BE49-F238E27FC236}">
                  <a16:creationId xmlns:a16="http://schemas.microsoft.com/office/drawing/2014/main" id="{64834C7C-2D2E-B78B-6E1E-C41CC57C2EBF}"/>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34" name="ZoneTexte 133">
              <a:extLst>
                <a:ext uri="{FF2B5EF4-FFF2-40B4-BE49-F238E27FC236}">
                  <a16:creationId xmlns:a16="http://schemas.microsoft.com/office/drawing/2014/main" id="{0BC782EF-050A-53A9-5704-522FEDFF4A67}"/>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35" name="Groupe 134">
            <a:extLst>
              <a:ext uri="{FF2B5EF4-FFF2-40B4-BE49-F238E27FC236}">
                <a16:creationId xmlns:a16="http://schemas.microsoft.com/office/drawing/2014/main" id="{82E7FE6E-3FFC-0638-A7A8-8ECEF6360D8A}"/>
              </a:ext>
            </a:extLst>
          </p:cNvPr>
          <p:cNvGrpSpPr/>
          <p:nvPr/>
        </p:nvGrpSpPr>
        <p:grpSpPr>
          <a:xfrm>
            <a:off x="7072531" y="7148504"/>
            <a:ext cx="434529" cy="434529"/>
            <a:chOff x="2907506" y="1341437"/>
            <a:chExt cx="4876800" cy="4876800"/>
          </a:xfrm>
        </p:grpSpPr>
        <p:sp>
          <p:nvSpPr>
            <p:cNvPr id="136" name="Forme libre 2">
              <a:extLst>
                <a:ext uri="{FF2B5EF4-FFF2-40B4-BE49-F238E27FC236}">
                  <a16:creationId xmlns:a16="http://schemas.microsoft.com/office/drawing/2014/main" id="{F9E17B0B-8241-3A92-F1EB-53C7F0A19100}"/>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37" name="Graphique 3">
              <a:extLst>
                <a:ext uri="{FF2B5EF4-FFF2-40B4-BE49-F238E27FC236}">
                  <a16:creationId xmlns:a16="http://schemas.microsoft.com/office/drawing/2014/main" id="{02D0E678-9DAB-6372-159C-BD1EFCA7AE95}"/>
                </a:ext>
              </a:extLst>
            </p:cNvPr>
            <p:cNvGrpSpPr/>
            <p:nvPr/>
          </p:nvGrpSpPr>
          <p:grpSpPr>
            <a:xfrm>
              <a:off x="3796474" y="1910393"/>
              <a:ext cx="3987831" cy="4291393"/>
              <a:chOff x="3796474" y="1910393"/>
              <a:chExt cx="3987831" cy="4291393"/>
            </a:xfrm>
            <a:solidFill>
              <a:srgbClr val="004370"/>
            </a:solidFill>
          </p:grpSpPr>
          <p:sp>
            <p:nvSpPr>
              <p:cNvPr id="154" name="Forme libre 33">
                <a:extLst>
                  <a:ext uri="{FF2B5EF4-FFF2-40B4-BE49-F238E27FC236}">
                    <a16:creationId xmlns:a16="http://schemas.microsoft.com/office/drawing/2014/main" id="{BE4F1132-67BE-46E9-8E01-7158037704F2}"/>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55" name="Forme libre 34">
                <a:extLst>
                  <a:ext uri="{FF2B5EF4-FFF2-40B4-BE49-F238E27FC236}">
                    <a16:creationId xmlns:a16="http://schemas.microsoft.com/office/drawing/2014/main" id="{C7ACE2B2-82A5-9089-7CB4-0BEC3F7B7639}"/>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38" name="Forme libre 4">
              <a:extLst>
                <a:ext uri="{FF2B5EF4-FFF2-40B4-BE49-F238E27FC236}">
                  <a16:creationId xmlns:a16="http://schemas.microsoft.com/office/drawing/2014/main" id="{2CF1B291-BE1F-8556-4ED3-CA7819908D68}"/>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39" name="Forme libre 10">
              <a:extLst>
                <a:ext uri="{FF2B5EF4-FFF2-40B4-BE49-F238E27FC236}">
                  <a16:creationId xmlns:a16="http://schemas.microsoft.com/office/drawing/2014/main" id="{24A09720-4046-9D9B-7985-05824103A491}"/>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40" name="Forme libre 12">
              <a:extLst>
                <a:ext uri="{FF2B5EF4-FFF2-40B4-BE49-F238E27FC236}">
                  <a16:creationId xmlns:a16="http://schemas.microsoft.com/office/drawing/2014/main" id="{78B723E4-397D-9979-6DC8-77F8A5DC0EDA}"/>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41" name="Forme libre 13">
              <a:extLst>
                <a:ext uri="{FF2B5EF4-FFF2-40B4-BE49-F238E27FC236}">
                  <a16:creationId xmlns:a16="http://schemas.microsoft.com/office/drawing/2014/main" id="{C9A55E29-FE16-A210-EC28-E189A44B1581}"/>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42" name="Forme libre 14">
              <a:extLst>
                <a:ext uri="{FF2B5EF4-FFF2-40B4-BE49-F238E27FC236}">
                  <a16:creationId xmlns:a16="http://schemas.microsoft.com/office/drawing/2014/main" id="{9596F121-5066-80E9-95B0-D62280F11029}"/>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43" name="Forme libre 22">
              <a:extLst>
                <a:ext uri="{FF2B5EF4-FFF2-40B4-BE49-F238E27FC236}">
                  <a16:creationId xmlns:a16="http://schemas.microsoft.com/office/drawing/2014/main" id="{94CCE49D-7F43-B37D-AA31-2075CEFF04DD}"/>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44" name="Forme libre 23">
              <a:extLst>
                <a:ext uri="{FF2B5EF4-FFF2-40B4-BE49-F238E27FC236}">
                  <a16:creationId xmlns:a16="http://schemas.microsoft.com/office/drawing/2014/main" id="{E78C05D2-FED7-2653-5966-80AE4AB923A0}"/>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45" name="Graphique 3">
              <a:extLst>
                <a:ext uri="{FF2B5EF4-FFF2-40B4-BE49-F238E27FC236}">
                  <a16:creationId xmlns:a16="http://schemas.microsoft.com/office/drawing/2014/main" id="{D29154BD-54A7-6988-0D34-A749DBAFD40C}"/>
                </a:ext>
              </a:extLst>
            </p:cNvPr>
            <p:cNvGrpSpPr/>
            <p:nvPr/>
          </p:nvGrpSpPr>
          <p:grpSpPr>
            <a:xfrm>
              <a:off x="3796474" y="1910393"/>
              <a:ext cx="1644682" cy="1644654"/>
              <a:chOff x="3796474" y="1910393"/>
              <a:chExt cx="1644682" cy="1644654"/>
            </a:xfrm>
            <a:solidFill>
              <a:srgbClr val="FEF8C3"/>
            </a:solidFill>
          </p:grpSpPr>
          <p:sp>
            <p:nvSpPr>
              <p:cNvPr id="152" name="Forme libre 31">
                <a:extLst>
                  <a:ext uri="{FF2B5EF4-FFF2-40B4-BE49-F238E27FC236}">
                    <a16:creationId xmlns:a16="http://schemas.microsoft.com/office/drawing/2014/main" id="{7C612CEB-DB03-1BCF-59EB-3CDF6930C153}"/>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53" name="Forme libre 32">
                <a:extLst>
                  <a:ext uri="{FF2B5EF4-FFF2-40B4-BE49-F238E27FC236}">
                    <a16:creationId xmlns:a16="http://schemas.microsoft.com/office/drawing/2014/main" id="{7CDCA83E-E35D-E8ED-29A8-9EB4C0DBDAA9}"/>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46" name="Graphique 3">
              <a:extLst>
                <a:ext uri="{FF2B5EF4-FFF2-40B4-BE49-F238E27FC236}">
                  <a16:creationId xmlns:a16="http://schemas.microsoft.com/office/drawing/2014/main" id="{0476C491-1F23-D363-BC89-DC6806C766F8}"/>
                </a:ext>
              </a:extLst>
            </p:cNvPr>
            <p:cNvGrpSpPr/>
            <p:nvPr/>
          </p:nvGrpSpPr>
          <p:grpSpPr>
            <a:xfrm>
              <a:off x="5341810" y="1910393"/>
              <a:ext cx="1084623" cy="2690699"/>
              <a:chOff x="5341810" y="1910393"/>
              <a:chExt cx="1084623" cy="2690699"/>
            </a:xfrm>
            <a:solidFill>
              <a:srgbClr val="FEF49C"/>
            </a:solidFill>
          </p:grpSpPr>
          <p:sp>
            <p:nvSpPr>
              <p:cNvPr id="150" name="Forme libre 29">
                <a:extLst>
                  <a:ext uri="{FF2B5EF4-FFF2-40B4-BE49-F238E27FC236}">
                    <a16:creationId xmlns:a16="http://schemas.microsoft.com/office/drawing/2014/main" id="{8164AAE2-122C-1EA0-5614-56DA25FB26AF}"/>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51" name="Forme libre 30">
                <a:extLst>
                  <a:ext uri="{FF2B5EF4-FFF2-40B4-BE49-F238E27FC236}">
                    <a16:creationId xmlns:a16="http://schemas.microsoft.com/office/drawing/2014/main" id="{A2D2E55D-EC5E-37B4-28C3-151BBB16E284}"/>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47" name="Forme libre 26">
              <a:extLst>
                <a:ext uri="{FF2B5EF4-FFF2-40B4-BE49-F238E27FC236}">
                  <a16:creationId xmlns:a16="http://schemas.microsoft.com/office/drawing/2014/main" id="{27C99C34-0893-98BB-6BF2-368FF77CC4E0}"/>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48" name="Forme libre 27">
              <a:extLst>
                <a:ext uri="{FF2B5EF4-FFF2-40B4-BE49-F238E27FC236}">
                  <a16:creationId xmlns:a16="http://schemas.microsoft.com/office/drawing/2014/main" id="{E446EEFA-D004-AFB6-20B3-DCC87E3CF685}"/>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49" name="Forme libre 28">
              <a:extLst>
                <a:ext uri="{FF2B5EF4-FFF2-40B4-BE49-F238E27FC236}">
                  <a16:creationId xmlns:a16="http://schemas.microsoft.com/office/drawing/2014/main" id="{785B6F2F-1A41-D603-A713-4F213D2372C1}"/>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5" name="Rectangle : coins arrondis 4">
            <a:extLst>
              <a:ext uri="{FF2B5EF4-FFF2-40B4-BE49-F238E27FC236}">
                <a16:creationId xmlns:a16="http://schemas.microsoft.com/office/drawing/2014/main" id="{60510636-E5E5-B410-0F9B-FA9CDE3838C6}"/>
              </a:ext>
            </a:extLst>
          </p:cNvPr>
          <p:cNvSpPr/>
          <p:nvPr/>
        </p:nvSpPr>
        <p:spPr>
          <a:xfrm>
            <a:off x="218314" y="9954067"/>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Examen du dossier par </a:t>
            </a:r>
            <a:r>
              <a:rPr lang="fr-FR" sz="899" dirty="0" err="1">
                <a:solidFill>
                  <a:srgbClr val="00939D"/>
                </a:solidFill>
                <a:latin typeface="Arial" panose="020B0604020202020204" pitchFamily="34" charset="0"/>
                <a:cs typeface="Arial" panose="020B0604020202020204" pitchFamily="34" charset="0"/>
              </a:rPr>
              <a:t>ATPro</a:t>
            </a:r>
            <a:r>
              <a:rPr lang="fr-FR" sz="899" dirty="0">
                <a:solidFill>
                  <a:srgbClr val="00939D"/>
                </a:solidFill>
                <a:latin typeface="Arial" panose="020B0604020202020204" pitchFamily="34" charset="0"/>
                <a:cs typeface="Arial" panose="020B0604020202020204" pitchFamily="34" charset="0"/>
              </a:rPr>
              <a:t> et, le cas échéant, entrée dans la formation certifiante.</a:t>
            </a:r>
          </a:p>
        </p:txBody>
      </p:sp>
      <p:pic>
        <p:nvPicPr>
          <p:cNvPr id="9" name="Graphique 8" descr="Ligne fléchée : incurvée dans le sens des aiguilles d’une montre avec un remplissage uni">
            <a:extLst>
              <a:ext uri="{FF2B5EF4-FFF2-40B4-BE49-F238E27FC236}">
                <a16:creationId xmlns:a16="http://schemas.microsoft.com/office/drawing/2014/main" id="{D0FD29A0-BFAA-21FF-31FD-B5D99F3747AC}"/>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17040" y="9748176"/>
            <a:ext cx="367005" cy="367005"/>
          </a:xfrm>
          <a:prstGeom prst="rect">
            <a:avLst/>
          </a:prstGeom>
        </p:spPr>
      </p:pic>
      <p:grpSp>
        <p:nvGrpSpPr>
          <p:cNvPr id="4" name="Groupe 3">
            <a:extLst>
              <a:ext uri="{FF2B5EF4-FFF2-40B4-BE49-F238E27FC236}">
                <a16:creationId xmlns:a16="http://schemas.microsoft.com/office/drawing/2014/main" id="{7758ED34-B4F0-CF23-41EB-025B6EF3C46B}"/>
              </a:ext>
            </a:extLst>
          </p:cNvPr>
          <p:cNvGrpSpPr/>
          <p:nvPr/>
        </p:nvGrpSpPr>
        <p:grpSpPr>
          <a:xfrm rot="20627902">
            <a:off x="1317488" y="2733357"/>
            <a:ext cx="172217" cy="212023"/>
            <a:chOff x="3796474" y="1910393"/>
            <a:chExt cx="3098834" cy="3815086"/>
          </a:xfrm>
        </p:grpSpPr>
        <p:sp>
          <p:nvSpPr>
            <p:cNvPr id="12" name="Forme libre 4">
              <a:extLst>
                <a:ext uri="{FF2B5EF4-FFF2-40B4-BE49-F238E27FC236}">
                  <a16:creationId xmlns:a16="http://schemas.microsoft.com/office/drawing/2014/main" id="{49F6253A-BE57-8160-175C-18A2079E5993}"/>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4" name="Forme libre 10">
              <a:extLst>
                <a:ext uri="{FF2B5EF4-FFF2-40B4-BE49-F238E27FC236}">
                  <a16:creationId xmlns:a16="http://schemas.microsoft.com/office/drawing/2014/main" id="{216F5E1D-4ADB-72CF-A3FF-401494864CC6}"/>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21" name="Forme libre 12">
              <a:extLst>
                <a:ext uri="{FF2B5EF4-FFF2-40B4-BE49-F238E27FC236}">
                  <a16:creationId xmlns:a16="http://schemas.microsoft.com/office/drawing/2014/main" id="{8EF97E9A-07F3-5357-944A-FAA54F64CE84}"/>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22" name="Forme libre 13">
              <a:extLst>
                <a:ext uri="{FF2B5EF4-FFF2-40B4-BE49-F238E27FC236}">
                  <a16:creationId xmlns:a16="http://schemas.microsoft.com/office/drawing/2014/main" id="{4ACEAC37-FB2E-D997-915F-D62723627AC2}"/>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23" name="Forme libre 14">
              <a:extLst>
                <a:ext uri="{FF2B5EF4-FFF2-40B4-BE49-F238E27FC236}">
                  <a16:creationId xmlns:a16="http://schemas.microsoft.com/office/drawing/2014/main" id="{FC78C521-8BB1-0CB5-0BEE-AAD5BC7491FB}"/>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17" name="Forme libre 22">
              <a:extLst>
                <a:ext uri="{FF2B5EF4-FFF2-40B4-BE49-F238E27FC236}">
                  <a16:creationId xmlns:a16="http://schemas.microsoft.com/office/drawing/2014/main" id="{512D48E8-1718-0437-CCC8-5E2917BB1248}"/>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18" name="Forme libre 23">
              <a:extLst>
                <a:ext uri="{FF2B5EF4-FFF2-40B4-BE49-F238E27FC236}">
                  <a16:creationId xmlns:a16="http://schemas.microsoft.com/office/drawing/2014/main" id="{BE9C4010-5ED7-90EF-BC5F-B8AD1884A2EA}"/>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19" name="Graphique 3">
              <a:extLst>
                <a:ext uri="{FF2B5EF4-FFF2-40B4-BE49-F238E27FC236}">
                  <a16:creationId xmlns:a16="http://schemas.microsoft.com/office/drawing/2014/main" id="{BBCCC8B5-0200-A31D-FF24-37B7ECD25D79}"/>
                </a:ext>
              </a:extLst>
            </p:cNvPr>
            <p:cNvGrpSpPr/>
            <p:nvPr/>
          </p:nvGrpSpPr>
          <p:grpSpPr>
            <a:xfrm>
              <a:off x="3796474" y="1910393"/>
              <a:ext cx="1644682" cy="1644654"/>
              <a:chOff x="3796474" y="1910393"/>
              <a:chExt cx="1644682" cy="1644654"/>
            </a:xfrm>
            <a:solidFill>
              <a:srgbClr val="FEF8C3"/>
            </a:solidFill>
          </p:grpSpPr>
          <p:sp>
            <p:nvSpPr>
              <p:cNvPr id="174" name="Forme libre 31">
                <a:extLst>
                  <a:ext uri="{FF2B5EF4-FFF2-40B4-BE49-F238E27FC236}">
                    <a16:creationId xmlns:a16="http://schemas.microsoft.com/office/drawing/2014/main" id="{F9902602-7389-8A8B-CA7F-A6A39B94935B}"/>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75" name="Forme libre 32">
                <a:extLst>
                  <a:ext uri="{FF2B5EF4-FFF2-40B4-BE49-F238E27FC236}">
                    <a16:creationId xmlns:a16="http://schemas.microsoft.com/office/drawing/2014/main" id="{694D194E-14D0-31A7-685F-4C2804092CD0}"/>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20" name="Graphique 3">
              <a:extLst>
                <a:ext uri="{FF2B5EF4-FFF2-40B4-BE49-F238E27FC236}">
                  <a16:creationId xmlns:a16="http://schemas.microsoft.com/office/drawing/2014/main" id="{2ED84CC6-A72B-1FD1-8E21-EFE2B0706F7E}"/>
                </a:ext>
              </a:extLst>
            </p:cNvPr>
            <p:cNvGrpSpPr/>
            <p:nvPr/>
          </p:nvGrpSpPr>
          <p:grpSpPr>
            <a:xfrm>
              <a:off x="5341810" y="1910393"/>
              <a:ext cx="1084623" cy="2690699"/>
              <a:chOff x="5341810" y="1910393"/>
              <a:chExt cx="1084623" cy="2690699"/>
            </a:xfrm>
            <a:solidFill>
              <a:srgbClr val="FEF49C"/>
            </a:solidFill>
          </p:grpSpPr>
          <p:sp>
            <p:nvSpPr>
              <p:cNvPr id="129" name="Forme libre 29">
                <a:extLst>
                  <a:ext uri="{FF2B5EF4-FFF2-40B4-BE49-F238E27FC236}">
                    <a16:creationId xmlns:a16="http://schemas.microsoft.com/office/drawing/2014/main" id="{741E5510-E39E-E6FC-9E99-B89E9D8033B9}"/>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30" name="Forme libre 30">
                <a:extLst>
                  <a:ext uri="{FF2B5EF4-FFF2-40B4-BE49-F238E27FC236}">
                    <a16:creationId xmlns:a16="http://schemas.microsoft.com/office/drawing/2014/main" id="{D4C9B80E-C542-9C43-CEC9-3734F947EE4A}"/>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21" name="Forme libre 26">
              <a:extLst>
                <a:ext uri="{FF2B5EF4-FFF2-40B4-BE49-F238E27FC236}">
                  <a16:creationId xmlns:a16="http://schemas.microsoft.com/office/drawing/2014/main" id="{87F9AE15-DC0D-DC62-F4F1-C3BF7ED25B49}"/>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22" name="Forme libre 27">
              <a:extLst>
                <a:ext uri="{FF2B5EF4-FFF2-40B4-BE49-F238E27FC236}">
                  <a16:creationId xmlns:a16="http://schemas.microsoft.com/office/drawing/2014/main" id="{CF26ECC4-7183-B2D7-1937-F8DEFDA45FEF}"/>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28" name="Forme libre 28">
              <a:extLst>
                <a:ext uri="{FF2B5EF4-FFF2-40B4-BE49-F238E27FC236}">
                  <a16:creationId xmlns:a16="http://schemas.microsoft.com/office/drawing/2014/main" id="{89F4C311-E5C4-67A5-C54D-3C1936ECA3B0}"/>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177" name="Rectangle : carré corné 176">
            <a:extLst>
              <a:ext uri="{FF2B5EF4-FFF2-40B4-BE49-F238E27FC236}">
                <a16:creationId xmlns:a16="http://schemas.microsoft.com/office/drawing/2014/main" id="{8CF6978B-CCF4-09F0-54B2-BF86A3C34256}"/>
              </a:ext>
            </a:extLst>
          </p:cNvPr>
          <p:cNvSpPr/>
          <p:nvPr/>
        </p:nvSpPr>
        <p:spPr>
          <a:xfrm>
            <a:off x="4994392" y="5955528"/>
            <a:ext cx="2401121" cy="1100299"/>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600"/>
              </a:spcAft>
            </a:pPr>
            <a:r>
              <a:rPr lang="fr-FR" sz="1100" b="1" dirty="0">
                <a:solidFill>
                  <a:schemeClr val="bg1"/>
                </a:solidFill>
                <a:latin typeface="Arial" panose="020B0604020202020204" pitchFamily="34" charset="0"/>
                <a:cs typeface="Arial" panose="020B0604020202020204" pitchFamily="34" charset="0"/>
              </a:rPr>
              <a:t>Les moyens de compensation</a:t>
            </a:r>
          </a:p>
          <a:p>
            <a:pPr marL="171450" indent="-171450" algn="just">
              <a:buFont typeface="Arial" panose="020B0604020202020204" pitchFamily="34" charset="0"/>
              <a:buChar char="•"/>
            </a:pPr>
            <a:r>
              <a:rPr lang="fr-FR" sz="1000" dirty="0">
                <a:solidFill>
                  <a:schemeClr val="bg1"/>
                </a:solidFill>
                <a:latin typeface="+mj-lt"/>
                <a:cs typeface="Arial" panose="020B0604020202020204" pitchFamily="34" charset="0"/>
              </a:rPr>
              <a:t>Référents handicap dans les organismes de formation</a:t>
            </a:r>
          </a:p>
          <a:p>
            <a:pPr marL="171450" indent="-171450" algn="just">
              <a:buFont typeface="Arial" panose="020B0604020202020204" pitchFamily="34" charset="0"/>
              <a:buChar char="•"/>
            </a:pPr>
            <a:r>
              <a:rPr lang="fr-FR" sz="1000" dirty="0">
                <a:solidFill>
                  <a:schemeClr val="bg1"/>
                </a:solidFill>
                <a:latin typeface="+mj-lt"/>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Aides de l’Agefiph</a:t>
            </a:r>
            <a:endParaRPr lang="fr-FR" sz="1000" dirty="0">
              <a:solidFill>
                <a:schemeClr val="bg1"/>
              </a:solidFill>
              <a:latin typeface="Arial" panose="020B0604020202020204" pitchFamily="34" charset="0"/>
              <a:cs typeface="Arial" panose="020B0604020202020204" pitchFamily="34" charset="0"/>
            </a:endParaRPr>
          </a:p>
          <a:p>
            <a:pPr algn="just"/>
            <a:r>
              <a:rPr lang="fr-FR" sz="1000" dirty="0">
                <a:solidFill>
                  <a:schemeClr val="bg1"/>
                </a:solidFill>
                <a:latin typeface="+mj-lt"/>
                <a:cs typeface="Arial" panose="020B0604020202020204" pitchFamily="34" charset="0"/>
              </a:rPr>
              <a:t>-&gt;Toutes les informations à retrouver sur le </a:t>
            </a:r>
            <a:r>
              <a:rPr lang="fr-FR" sz="1000" dirty="0">
                <a:solidFill>
                  <a:schemeClr val="bg1"/>
                </a:solidFill>
                <a:latin typeface="+mj-lt"/>
                <a:cs typeface="Arial" panose="020B0604020202020204" pitchFamily="34" charset="0"/>
                <a:hlinkClick r:id="rId16">
                  <a:extLst>
                    <a:ext uri="{A12FA001-AC4F-418D-AE19-62706E023703}">
                      <ahyp:hlinkClr xmlns:ahyp="http://schemas.microsoft.com/office/drawing/2018/hyperlinkcolor" val="tx"/>
                    </a:ext>
                  </a:extLst>
                </a:hlinkClick>
              </a:rPr>
              <a:t>site de Transitions Pro</a:t>
            </a:r>
            <a:endParaRPr lang="fr-FR" sz="1000" dirty="0">
              <a:solidFill>
                <a:schemeClr val="bg1"/>
              </a:solidFill>
              <a:latin typeface="+mj-lt"/>
              <a:cs typeface="Arial" panose="020B0604020202020204" pitchFamily="34" charset="0"/>
            </a:endParaRPr>
          </a:p>
        </p:txBody>
      </p:sp>
      <p:sp>
        <p:nvSpPr>
          <p:cNvPr id="156" name="ZoneTexte 155">
            <a:hlinkClick r:id="rId17" action="ppaction://hlinksldjump"/>
            <a:extLst>
              <a:ext uri="{FF2B5EF4-FFF2-40B4-BE49-F238E27FC236}">
                <a16:creationId xmlns:a16="http://schemas.microsoft.com/office/drawing/2014/main" id="{3E17F6ED-3847-BDA4-AA01-ABA39A4A1FF8}"/>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7" action="ppaction://hlinksldjump"/>
              </a:rPr>
              <a:t>ff</a:t>
            </a:r>
            <a:endParaRPr lang="fr-FR" sz="200" dirty="0">
              <a:solidFill>
                <a:schemeClr val="bg1"/>
              </a:solidFill>
            </a:endParaRPr>
          </a:p>
        </p:txBody>
      </p:sp>
    </p:spTree>
    <p:extLst>
      <p:ext uri="{BB962C8B-B14F-4D97-AF65-F5344CB8AC3E}">
        <p14:creationId xmlns:p14="http://schemas.microsoft.com/office/powerpoint/2010/main" val="302446468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B65CE7-548C-81FD-B34B-D0110BB6F075}"/>
            </a:ext>
          </a:extLst>
        </p:cNvPr>
        <p:cNvGrpSpPr/>
        <p:nvPr/>
      </p:nvGrpSpPr>
      <p:grpSpPr>
        <a:xfrm>
          <a:off x="0" y="0"/>
          <a:ext cx="0" cy="0"/>
          <a:chOff x="0" y="0"/>
          <a:chExt cx="0" cy="0"/>
        </a:xfrm>
      </p:grpSpPr>
      <p:sp>
        <p:nvSpPr>
          <p:cNvPr id="59" name="Rectangle 58">
            <a:extLst>
              <a:ext uri="{FF2B5EF4-FFF2-40B4-BE49-F238E27FC236}">
                <a16:creationId xmlns:a16="http://schemas.microsoft.com/office/drawing/2014/main" id="{9D4CCB01-4284-DEF3-BB71-C8C42EFB360C}"/>
              </a:ext>
            </a:extLst>
          </p:cNvPr>
          <p:cNvSpPr/>
          <p:nvPr/>
        </p:nvSpPr>
        <p:spPr>
          <a:xfrm>
            <a:off x="-13834" y="3945072"/>
            <a:ext cx="7569118" cy="6787654"/>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9488F47A-C64C-D53F-46C6-5B712C3BCC41}"/>
              </a:ext>
            </a:extLst>
          </p:cNvPr>
          <p:cNvSpPr/>
          <p:nvPr/>
        </p:nvSpPr>
        <p:spPr>
          <a:xfrm>
            <a:off x="-1018" y="-14251"/>
            <a:ext cx="7550894" cy="755439"/>
          </a:xfrm>
          <a:prstGeom prst="rect">
            <a:avLst/>
          </a:prstGeom>
          <a:solidFill>
            <a:srgbClr val="00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algn="ctr"/>
            <a:r>
              <a:rPr lang="fr-FR" sz="2000" b="1" dirty="0">
                <a:solidFill>
                  <a:schemeClr val="bg1"/>
                </a:solidFill>
                <a:latin typeface="Arial" panose="020B0604020202020204" pitchFamily="34" charset="0"/>
                <a:ea typeface="Dotum" panose="020B0503020000020004" pitchFamily="34" charset="-127"/>
                <a:cs typeface="Arial" panose="020B0604020202020204" pitchFamily="34" charset="0"/>
              </a:rPr>
              <a:t>Le PDC (Plan de développement des Compétences)</a:t>
            </a:r>
            <a:endParaRPr lang="fr-FR" sz="2800" b="1" dirty="0">
              <a:solidFill>
                <a:schemeClr val="bg1"/>
              </a:solidFill>
              <a:latin typeface="Arial" panose="020B0604020202020204" pitchFamily="34" charset="0"/>
              <a:ea typeface="Dotum" panose="020B0503020000020004" pitchFamily="34" charset="-127"/>
              <a:cs typeface="Arial" panose="020B0604020202020204" pitchFamily="34" charset="0"/>
            </a:endParaRPr>
          </a:p>
        </p:txBody>
      </p:sp>
      <p:grpSp>
        <p:nvGrpSpPr>
          <p:cNvPr id="18" name="Groupe 17">
            <a:extLst>
              <a:ext uri="{FF2B5EF4-FFF2-40B4-BE49-F238E27FC236}">
                <a16:creationId xmlns:a16="http://schemas.microsoft.com/office/drawing/2014/main" id="{EF651F00-5AA6-6544-2CFF-B1D252C88781}"/>
              </a:ext>
            </a:extLst>
          </p:cNvPr>
          <p:cNvGrpSpPr/>
          <p:nvPr/>
        </p:nvGrpSpPr>
        <p:grpSpPr>
          <a:xfrm>
            <a:off x="4811464" y="1582785"/>
            <a:ext cx="2542996" cy="453380"/>
            <a:chOff x="4360334" y="1297052"/>
            <a:chExt cx="3104982" cy="453717"/>
          </a:xfrm>
        </p:grpSpPr>
        <p:sp>
          <p:nvSpPr>
            <p:cNvPr id="105" name="Rectangle : coins arrondis 104">
              <a:extLst>
                <a:ext uri="{FF2B5EF4-FFF2-40B4-BE49-F238E27FC236}">
                  <a16:creationId xmlns:a16="http://schemas.microsoft.com/office/drawing/2014/main" id="{2C571222-AB6B-3760-2587-2D5E8620C05E}"/>
                </a:ext>
              </a:extLst>
            </p:cNvPr>
            <p:cNvSpPr/>
            <p:nvPr/>
          </p:nvSpPr>
          <p:spPr>
            <a:xfrm>
              <a:off x="4360334" y="1297052"/>
              <a:ext cx="3104982" cy="453717"/>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E7C9B709-8DD8-F5C9-A1C0-435D734EDC89}"/>
                </a:ext>
              </a:extLst>
            </p:cNvPr>
            <p:cNvSpPr txBox="1"/>
            <p:nvPr/>
          </p:nvSpPr>
          <p:spPr>
            <a:xfrm>
              <a:off x="4613278" y="1434874"/>
              <a:ext cx="2692616" cy="252249"/>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8" name="Rectangle : coins arrondis 7">
            <a:extLst>
              <a:ext uri="{FF2B5EF4-FFF2-40B4-BE49-F238E27FC236}">
                <a16:creationId xmlns:a16="http://schemas.microsoft.com/office/drawing/2014/main" id="{B830DE45-BD70-6180-29F1-88D3804E2989}"/>
              </a:ext>
            </a:extLst>
          </p:cNvPr>
          <p:cNvSpPr/>
          <p:nvPr/>
        </p:nvSpPr>
        <p:spPr>
          <a:xfrm>
            <a:off x="162081" y="3956834"/>
            <a:ext cx="4051985" cy="3266395"/>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Le plan de développement des compétences s’inscrit dans une logique </a:t>
            </a:r>
            <a:r>
              <a:rPr lang="fr-FR" sz="999" b="1" dirty="0">
                <a:solidFill>
                  <a:srgbClr val="00939D"/>
                </a:solidFill>
                <a:latin typeface="Arial" panose="020B0604020202020204" pitchFamily="34" charset="0"/>
                <a:cs typeface="Arial" panose="020B0604020202020204" pitchFamily="34" charset="0"/>
              </a:rPr>
              <a:t>d’adaptation, anticipation et évolution professionnelle</a:t>
            </a:r>
            <a:r>
              <a:rPr lang="fr-FR" sz="999" dirty="0">
                <a:solidFill>
                  <a:srgbClr val="00939D"/>
                </a:solidFill>
                <a:latin typeface="Arial" panose="020B0604020202020204" pitchFamily="34" charset="0"/>
                <a:cs typeface="Arial" panose="020B0604020202020204" pitchFamily="34" charset="0"/>
              </a:rPr>
              <a:t>, permettant :</a:t>
            </a:r>
          </a:p>
          <a:p>
            <a:pPr marL="685800" lvl="1" indent="-228600" algn="just">
              <a:spcBef>
                <a:spcPts val="300"/>
              </a:spcBef>
              <a:buFont typeface="+mj-lt"/>
              <a:buAutoNum type="arabicPeriod"/>
            </a:pPr>
            <a:r>
              <a:rPr lang="fr-FR" sz="999" dirty="0">
                <a:solidFill>
                  <a:srgbClr val="00939D"/>
                </a:solidFill>
                <a:latin typeface="Arial" panose="020B0604020202020204" pitchFamily="34" charset="0"/>
                <a:cs typeface="Arial" panose="020B0604020202020204" pitchFamily="34" charset="0"/>
              </a:rPr>
              <a:t>De répondre aux besoins de l’entreprise ;</a:t>
            </a:r>
          </a:p>
          <a:p>
            <a:pPr marL="685800" lvl="1" indent="-228600" algn="just">
              <a:spcBef>
                <a:spcPts val="300"/>
              </a:spcBef>
              <a:buFont typeface="+mj-lt"/>
              <a:buAutoNum type="arabicPeriod"/>
            </a:pPr>
            <a:r>
              <a:rPr lang="fr-FR" sz="999" dirty="0">
                <a:solidFill>
                  <a:srgbClr val="00939D"/>
                </a:solidFill>
                <a:latin typeface="Arial" panose="020B0604020202020204" pitchFamily="34" charset="0"/>
                <a:cs typeface="Arial" panose="020B0604020202020204" pitchFamily="34" charset="0"/>
              </a:rPr>
              <a:t>De favoriser l’employabilité des salariés.</a:t>
            </a:r>
          </a:p>
          <a:p>
            <a:pPr marL="171450" indent="-171450" algn="just">
              <a:spcBef>
                <a:spcPts val="300"/>
              </a:spcBef>
              <a:buFont typeface="Wingdings" panose="05000000000000000000" pitchFamily="2" charset="2"/>
              <a:buChar char="q"/>
            </a:pPr>
            <a:r>
              <a:rPr lang="fr-FR" sz="999" b="1" dirty="0">
                <a:solidFill>
                  <a:srgbClr val="00939D"/>
                </a:solidFill>
                <a:latin typeface="Arial" panose="020B0604020202020204" pitchFamily="34" charset="0"/>
                <a:cs typeface="Arial" panose="020B0604020202020204" pitchFamily="34" charset="0"/>
              </a:rPr>
              <a:t>Il est adapté par plusieurs aspects :</a:t>
            </a:r>
          </a:p>
          <a:p>
            <a:pPr marL="628650" lvl="1" indent="-171450" algn="just">
              <a:spcBef>
                <a:spcPts val="300"/>
              </a:spcBef>
              <a:buFont typeface="Arial" panose="020B0604020202020204" pitchFamily="34" charset="0"/>
              <a:buChar char="•"/>
            </a:pPr>
            <a:r>
              <a:rPr lang="fr-FR" sz="999" b="1" dirty="0">
                <a:solidFill>
                  <a:srgbClr val="00939D"/>
                </a:solidFill>
                <a:latin typeface="Arial" panose="020B0604020202020204" pitchFamily="34" charset="0"/>
                <a:cs typeface="Arial" panose="020B0604020202020204" pitchFamily="34" charset="0"/>
              </a:rPr>
              <a:t>Sur-mesure : </a:t>
            </a:r>
            <a:r>
              <a:rPr lang="fr-FR" sz="999" dirty="0">
                <a:solidFill>
                  <a:srgbClr val="00939D"/>
                </a:solidFill>
                <a:latin typeface="Arial" panose="020B0604020202020204" pitchFamily="34" charset="0"/>
                <a:cs typeface="Arial" panose="020B0604020202020204" pitchFamily="34" charset="0"/>
              </a:rPr>
              <a:t>élaboré en fonction des besoins de l’entreprise et des salariés (entretiens professionnels) ;</a:t>
            </a:r>
          </a:p>
          <a:p>
            <a:pPr marL="628650" lvl="1" indent="-171450" algn="just">
              <a:spcBef>
                <a:spcPts val="300"/>
              </a:spcBef>
              <a:buFont typeface="Arial" panose="020B0604020202020204" pitchFamily="34" charset="0"/>
              <a:buChar char="•"/>
            </a:pPr>
            <a:r>
              <a:rPr lang="fr-FR" sz="999" b="1" dirty="0">
                <a:solidFill>
                  <a:srgbClr val="00939D"/>
                </a:solidFill>
                <a:latin typeface="Arial" panose="020B0604020202020204" pitchFamily="34" charset="0"/>
                <a:cs typeface="Arial" panose="020B0604020202020204" pitchFamily="34" charset="0"/>
              </a:rPr>
              <a:t>Pouvant intégrer différents types d’actions de formation : </a:t>
            </a:r>
            <a:r>
              <a:rPr lang="fr-FR" sz="999" dirty="0">
                <a:solidFill>
                  <a:srgbClr val="00939D"/>
                </a:solidFill>
                <a:latin typeface="Arial" panose="020B0604020202020204" pitchFamily="34" charset="0"/>
                <a:cs typeface="Arial" panose="020B0604020202020204" pitchFamily="34" charset="0"/>
              </a:rPr>
              <a:t>formation classique, tutorat, e-learning, alternance (Pro-A), accompagnement individuel… </a:t>
            </a:r>
          </a:p>
          <a:p>
            <a:pPr marL="177800" lvl="1" algn="just">
              <a:spcBef>
                <a:spcPts val="300"/>
              </a:spcBef>
              <a:tabLst>
                <a:tab pos="355600" algn="l"/>
              </a:tabLst>
            </a:pPr>
            <a:r>
              <a:rPr lang="fr-FR" sz="999" b="1" dirty="0">
                <a:solidFill>
                  <a:srgbClr val="00939D"/>
                </a:solidFill>
                <a:latin typeface="Arial" panose="020B0604020202020204" pitchFamily="34" charset="0"/>
                <a:cs typeface="Arial" panose="020B0604020202020204" pitchFamily="34" charset="0"/>
              </a:rPr>
              <a:t>Pour les salariés en situation de handicap </a:t>
            </a:r>
            <a:r>
              <a:rPr lang="fr-FR" sz="999" dirty="0">
                <a:solidFill>
                  <a:srgbClr val="00939D"/>
                </a:solidFill>
                <a:latin typeface="Arial" panose="020B0604020202020204" pitchFamily="34" charset="0"/>
                <a:cs typeface="Arial" panose="020B0604020202020204" pitchFamily="34" charset="0"/>
              </a:rPr>
              <a:t>ou rencontrant des difficultés sur leur poste, le plan de développement des compétences peut représenter une opportunité dans une perspective d’évolution professionnelle ou de reclassement en fonction du besoin identifié. </a:t>
            </a:r>
          </a:p>
        </p:txBody>
      </p:sp>
      <p:sp>
        <p:nvSpPr>
          <p:cNvPr id="10" name="Rectangle : coins arrondis 9">
            <a:extLst>
              <a:ext uri="{FF2B5EF4-FFF2-40B4-BE49-F238E27FC236}">
                <a16:creationId xmlns:a16="http://schemas.microsoft.com/office/drawing/2014/main" id="{B304192C-B1C0-C2E4-73AB-0338FDCBB083}"/>
              </a:ext>
            </a:extLst>
          </p:cNvPr>
          <p:cNvSpPr/>
          <p:nvPr/>
        </p:nvSpPr>
        <p:spPr>
          <a:xfrm>
            <a:off x="1432342" y="7371667"/>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00939D"/>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A605E5C7-50B4-F3C8-4636-00116DC7AB82}"/>
              </a:ext>
            </a:extLst>
          </p:cNvPr>
          <p:cNvSpPr/>
          <p:nvPr/>
        </p:nvSpPr>
        <p:spPr>
          <a:xfrm>
            <a:off x="259109" y="8216189"/>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Elaboration du Plan de développement des compétences par l’entreprise (analyse des besoins de l’entreprise, recueil du besoin des salariés, priorisation des actions)</a:t>
            </a:r>
          </a:p>
        </p:txBody>
      </p:sp>
      <p:sp>
        <p:nvSpPr>
          <p:cNvPr id="12" name="Rectangle : coins arrondis 11">
            <a:extLst>
              <a:ext uri="{FF2B5EF4-FFF2-40B4-BE49-F238E27FC236}">
                <a16:creationId xmlns:a16="http://schemas.microsoft.com/office/drawing/2014/main" id="{364BD92C-B0ED-CCA4-81BE-252B6B5E20D8}"/>
              </a:ext>
            </a:extLst>
          </p:cNvPr>
          <p:cNvSpPr/>
          <p:nvPr/>
        </p:nvSpPr>
        <p:spPr>
          <a:xfrm>
            <a:off x="243061" y="8769601"/>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 </a:t>
            </a:r>
            <a:r>
              <a:rPr lang="fr-FR" sz="899" dirty="0">
                <a:solidFill>
                  <a:srgbClr val="00939D"/>
                </a:solidFill>
                <a:latin typeface="Arial" panose="020B0604020202020204" pitchFamily="34" charset="0"/>
                <a:cs typeface="Arial" panose="020B0604020202020204" pitchFamily="34" charset="0"/>
              </a:rPr>
              <a:t>Identification du besoin du salarié au regard des évolutions de l’entreprise et de sa propre trajectoire professionnelle</a:t>
            </a:r>
            <a:endParaRPr lang="fr-FR" sz="899" i="1" dirty="0">
              <a:solidFill>
                <a:srgbClr val="00939D"/>
              </a:solidFill>
              <a:latin typeface="Arial" panose="020B0604020202020204" pitchFamily="34" charset="0"/>
              <a:cs typeface="Arial" panose="020B0604020202020204" pitchFamily="34" charset="0"/>
            </a:endParaRPr>
          </a:p>
        </p:txBody>
      </p:sp>
      <p:sp>
        <p:nvSpPr>
          <p:cNvPr id="13" name="Rectangle : coins arrondis 12">
            <a:extLst>
              <a:ext uri="{FF2B5EF4-FFF2-40B4-BE49-F238E27FC236}">
                <a16:creationId xmlns:a16="http://schemas.microsoft.com/office/drawing/2014/main" id="{9613805C-4AD0-828E-535B-0D940326C0DB}"/>
              </a:ext>
            </a:extLst>
          </p:cNvPr>
          <p:cNvSpPr/>
          <p:nvPr/>
        </p:nvSpPr>
        <p:spPr>
          <a:xfrm>
            <a:off x="243061" y="9387468"/>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Etude de la faisabilité de l’entrée en formation et des modalités de mise en œuvre (Dispositif mobilisé, organisation logistique…), avec l’appui du référent handicap si besoin</a:t>
            </a:r>
          </a:p>
        </p:txBody>
      </p:sp>
      <p:cxnSp>
        <p:nvCxnSpPr>
          <p:cNvPr id="19" name="Connecteur droit 18">
            <a:extLst>
              <a:ext uri="{FF2B5EF4-FFF2-40B4-BE49-F238E27FC236}">
                <a16:creationId xmlns:a16="http://schemas.microsoft.com/office/drawing/2014/main" id="{7487079F-0C69-4188-7626-755196B4E05D}"/>
              </a:ext>
            </a:extLst>
          </p:cNvPr>
          <p:cNvCxnSpPr>
            <a:cxnSpLocks/>
          </p:cNvCxnSpPr>
          <p:nvPr/>
        </p:nvCxnSpPr>
        <p:spPr>
          <a:xfrm>
            <a:off x="4811472" y="7071081"/>
            <a:ext cx="0" cy="3397039"/>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25" name="Espace réservé du texte 2">
            <a:extLst>
              <a:ext uri="{FF2B5EF4-FFF2-40B4-BE49-F238E27FC236}">
                <a16:creationId xmlns:a16="http://schemas.microsoft.com/office/drawing/2014/main" id="{D126D595-5C76-C996-5326-33C0920A572C}"/>
              </a:ext>
            </a:extLst>
          </p:cNvPr>
          <p:cNvSpPr txBox="1">
            <a:spLocks/>
          </p:cNvSpPr>
          <p:nvPr/>
        </p:nvSpPr>
        <p:spPr>
          <a:xfrm>
            <a:off x="4811464" y="1976310"/>
            <a:ext cx="2542995" cy="1914169"/>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algn="just">
              <a:lnSpc>
                <a:spcPct val="110000"/>
              </a:lnSpc>
              <a:spcBef>
                <a:spcPts val="0"/>
              </a:spcBef>
            </a:pPr>
            <a:r>
              <a:rPr lang="fr-FR" sz="1000" dirty="0">
                <a:latin typeface="Arial" panose="020B0604020202020204" pitchFamily="34" charset="0"/>
                <a:ea typeface="Dotum" panose="020B0600000101010101" pitchFamily="34" charset="-127"/>
                <a:cs typeface="Arial" panose="020B0604020202020204" pitchFamily="34" charset="0"/>
              </a:rPr>
              <a:t>Permettre aux salariés d’une entreprise de bénéficier de formation afin de :</a:t>
            </a:r>
          </a:p>
          <a:p>
            <a:pPr marL="180975" lvl="1" indent="-171450" algn="just">
              <a:lnSpc>
                <a:spcPct val="110000"/>
              </a:lnSpc>
              <a:spcBef>
                <a:spcPts val="0"/>
              </a:spcBef>
              <a:buFont typeface="Wingdings" panose="05000000000000000000" pitchFamily="2" charset="2"/>
              <a:buChar char="Ø"/>
              <a:tabLst>
                <a:tab pos="85725" algn="l"/>
              </a:tabLst>
            </a:pPr>
            <a:r>
              <a:rPr lang="fr-FR" sz="1000" dirty="0">
                <a:solidFill>
                  <a:srgbClr val="00939D"/>
                </a:solidFill>
                <a:latin typeface="Arial" panose="020B0604020202020204" pitchFamily="34" charset="0"/>
                <a:ea typeface="Dotum" panose="020B0600000101010101" pitchFamily="34" charset="-127"/>
                <a:cs typeface="Arial" panose="020B0604020202020204" pitchFamily="34" charset="0"/>
              </a:rPr>
              <a:t>S’adapter  au poste de travail et garantir leur employabilité; </a:t>
            </a:r>
          </a:p>
          <a:p>
            <a:pPr marL="180975" lvl="1" indent="-171450" algn="just">
              <a:lnSpc>
                <a:spcPct val="110000"/>
              </a:lnSpc>
              <a:spcBef>
                <a:spcPts val="0"/>
              </a:spcBef>
              <a:buFont typeface="Wingdings" panose="05000000000000000000" pitchFamily="2" charset="2"/>
              <a:buChar char="Ø"/>
              <a:tabLst>
                <a:tab pos="85725" algn="l"/>
              </a:tabLst>
            </a:pPr>
            <a:r>
              <a:rPr lang="fr-FR" sz="1000" dirty="0">
                <a:solidFill>
                  <a:srgbClr val="00939D"/>
                </a:solidFill>
                <a:latin typeface="Arial" panose="020B0604020202020204" pitchFamily="34" charset="0"/>
                <a:ea typeface="Dotum" panose="020B0600000101010101" pitchFamily="34" charset="-127"/>
                <a:cs typeface="Arial" panose="020B0604020202020204" pitchFamily="34" charset="0"/>
              </a:rPr>
              <a:t>Développer leurs compétences au regard des mutations (économiques, technologiques, organisationnelles)</a:t>
            </a:r>
          </a:p>
        </p:txBody>
      </p:sp>
      <p:sp>
        <p:nvSpPr>
          <p:cNvPr id="26" name="Rectangle 25">
            <a:extLst>
              <a:ext uri="{FF2B5EF4-FFF2-40B4-BE49-F238E27FC236}">
                <a16:creationId xmlns:a16="http://schemas.microsoft.com/office/drawing/2014/main" id="{7E6A4FBD-CE6E-6B71-2002-DDB747CD34A1}"/>
              </a:ext>
            </a:extLst>
          </p:cNvPr>
          <p:cNvSpPr>
            <a:spLocks/>
          </p:cNvSpPr>
          <p:nvPr/>
        </p:nvSpPr>
        <p:spPr>
          <a:xfrm>
            <a:off x="4919676" y="7559426"/>
            <a:ext cx="2317874" cy="281467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endParaRPr lang="fr-FR" sz="1050"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Ressources documentaires :</a:t>
            </a:r>
          </a:p>
          <a:p>
            <a:pPr marL="171330" indent="-171330" algn="just">
              <a:buFont typeface="Wingdings" panose="05000000000000000000" pitchFamily="2" charset="2"/>
              <a:buChar char="ü"/>
            </a:pPr>
            <a:r>
              <a:rPr lang="fr-FR" sz="1050" dirty="0">
                <a:solidFill>
                  <a:schemeClr val="tx2"/>
                </a:solidFill>
                <a:latin typeface="+mj-lt"/>
                <a:cs typeface="Arial" panose="020B0604020202020204" pitchFamily="34" charset="0"/>
              </a:rPr>
              <a:t>Plus d’information sur le PDC sur le </a:t>
            </a:r>
            <a:r>
              <a:rPr lang="fr-FR" sz="1050" dirty="0">
                <a:solidFill>
                  <a:schemeClr val="tx2"/>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site officiel de l’administration française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ü"/>
            </a:pPr>
            <a:r>
              <a:rPr lang="fr-FR" sz="1050" dirty="0">
                <a:solidFill>
                  <a:schemeClr val="tx2"/>
                </a:solidFill>
                <a:latin typeface="+mj-lt"/>
                <a:cs typeface="Arial" panose="020B0604020202020204" pitchFamily="34" charset="0"/>
              </a:rPr>
              <a:t>…Ou sur le site </a:t>
            </a:r>
            <a:r>
              <a:rPr lang="fr-FR" sz="1050" dirty="0">
                <a:solidFill>
                  <a:schemeClr val="tx2"/>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 Mon parcours handicap »</a:t>
            </a:r>
            <a:endParaRPr lang="fr-FR" sz="1050" dirty="0">
              <a:solidFill>
                <a:schemeClr val="tx2"/>
              </a:solidFill>
              <a:latin typeface="+mj-lt"/>
              <a:cs typeface="Arial" panose="020B0604020202020204" pitchFamily="34" charset="0"/>
            </a:endParaRPr>
          </a:p>
          <a:p>
            <a:pPr algn="just"/>
            <a:endParaRPr lang="fr-FR" sz="1050"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Pour plus d’information</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Vous pouvez vous adresser directement au service formation ou service RH de l’entreprise en question afin d’obtenir davantage d’informations sur le Plan de Développement des compétences en vigueur dans la structure</a:t>
            </a:r>
          </a:p>
          <a:p>
            <a:pPr marL="171330" indent="-171330">
              <a:buFont typeface="Wingdings" panose="05000000000000000000" pitchFamily="2" charset="2"/>
              <a:buChar char="ü"/>
            </a:pPr>
            <a:endParaRPr lang="fr-FR" sz="1050" dirty="0">
              <a:solidFill>
                <a:schemeClr val="tx2"/>
              </a:solidFill>
              <a:latin typeface="+mj-lt"/>
              <a:cs typeface="Arial" panose="020B0604020202020204" pitchFamily="34" charset="0"/>
            </a:endParaRPr>
          </a:p>
          <a:p>
            <a:pPr marL="171330" indent="-171330">
              <a:buFont typeface="Wingdings" panose="05000000000000000000" pitchFamily="2" charset="2"/>
              <a:buChar char="ü"/>
            </a:pPr>
            <a:endParaRPr lang="fr-FR" sz="1050" dirty="0">
              <a:solidFill>
                <a:schemeClr val="tx2"/>
              </a:solidFill>
              <a:latin typeface="+mj-lt"/>
              <a:cs typeface="Arial" panose="020B0604020202020204" pitchFamily="34" charset="0"/>
            </a:endParaRPr>
          </a:p>
          <a:p>
            <a:endParaRPr lang="fr-FR" sz="1050" dirty="0">
              <a:solidFill>
                <a:schemeClr val="tx2"/>
              </a:solidFill>
              <a:latin typeface="+mj-lt"/>
              <a:cs typeface="Arial" panose="020B0604020202020204" pitchFamily="34" charset="0"/>
            </a:endParaRPr>
          </a:p>
        </p:txBody>
      </p:sp>
      <p:graphicFrame>
        <p:nvGraphicFramePr>
          <p:cNvPr id="14" name="Tableau 13">
            <a:extLst>
              <a:ext uri="{FF2B5EF4-FFF2-40B4-BE49-F238E27FC236}">
                <a16:creationId xmlns:a16="http://schemas.microsoft.com/office/drawing/2014/main" id="{7869A65E-140B-BA12-F0E8-737AC9B52634}"/>
              </a:ext>
            </a:extLst>
          </p:cNvPr>
          <p:cNvGraphicFramePr>
            <a:graphicFrameLocks noGrp="1"/>
          </p:cNvGraphicFramePr>
          <p:nvPr>
            <p:extLst>
              <p:ext uri="{D42A27DB-BD31-4B8C-83A1-F6EECF244321}">
                <p14:modId xmlns:p14="http://schemas.microsoft.com/office/powerpoint/2010/main" val="2919372624"/>
              </p:ext>
            </p:extLst>
          </p:nvPr>
        </p:nvGraphicFramePr>
        <p:xfrm>
          <a:off x="51781" y="1241558"/>
          <a:ext cx="4705090" cy="2590528"/>
        </p:xfrm>
        <a:graphic>
          <a:graphicData uri="http://schemas.openxmlformats.org/drawingml/2006/table">
            <a:tbl>
              <a:tblPr bandRow="1">
                <a:tableStyleId>{5C22544A-7EE6-4342-B048-85BDC9FD1C3A}</a:tableStyleId>
              </a:tblPr>
              <a:tblGrid>
                <a:gridCol w="1053687">
                  <a:extLst>
                    <a:ext uri="{9D8B030D-6E8A-4147-A177-3AD203B41FA5}">
                      <a16:colId xmlns:a16="http://schemas.microsoft.com/office/drawing/2014/main" val="1108349635"/>
                    </a:ext>
                  </a:extLst>
                </a:gridCol>
                <a:gridCol w="3651403">
                  <a:extLst>
                    <a:ext uri="{9D8B030D-6E8A-4147-A177-3AD203B41FA5}">
                      <a16:colId xmlns:a16="http://schemas.microsoft.com/office/drawing/2014/main" val="1870975173"/>
                    </a:ext>
                  </a:extLst>
                </a:gridCol>
              </a:tblGrid>
              <a:tr h="220392">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180871">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dirty="0">
                          <a:solidFill>
                            <a:srgbClr val="00939D"/>
                          </a:solidFill>
                          <a:latin typeface="Arial" panose="020B0604020202020204" pitchFamily="34" charset="0"/>
                          <a:cs typeface="Arial" panose="020B0604020202020204" pitchFamily="34" charset="0"/>
                        </a:rPr>
                        <a:t>Cadre permettant à une entreprise de définir sa politique de formation. </a:t>
                      </a:r>
                    </a:p>
                    <a:p>
                      <a:pPr marL="171450" marR="0" lvl="0" indent="-171450" algn="just" defTabSz="75566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000" dirty="0">
                          <a:solidFill>
                            <a:srgbClr val="00939D"/>
                          </a:solidFill>
                          <a:latin typeface="Arial" panose="020B0604020202020204" pitchFamily="34" charset="0"/>
                          <a:cs typeface="Arial" panose="020B0604020202020204" pitchFamily="34" charset="0"/>
                        </a:rPr>
                        <a:t>Formations obligatoires (conditionnant l’exercice d’une activité ou une fonction en application d’un texte</a:t>
                      </a:r>
                    </a:p>
                    <a:p>
                      <a:pPr marL="171450" marR="0" lvl="0" indent="-171450" algn="just" defTabSz="75566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000" dirty="0">
                          <a:solidFill>
                            <a:srgbClr val="00939D"/>
                          </a:solidFill>
                          <a:latin typeface="Arial" panose="020B0604020202020204" pitchFamily="34" charset="0"/>
                          <a:cs typeface="Arial" panose="020B0604020202020204" pitchFamily="34" charset="0"/>
                        </a:rPr>
                        <a:t>Formations non obligatoires (à l’initiative de l’employeur)</a:t>
                      </a:r>
                    </a:p>
                    <a:p>
                      <a:pPr marL="171450" marR="0" lvl="0" indent="-171450" algn="just" defTabSz="75566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000" dirty="0">
                          <a:solidFill>
                            <a:srgbClr val="00939D"/>
                          </a:solidFill>
                          <a:latin typeface="Arial" panose="020B0604020202020204" pitchFamily="34" charset="0"/>
                          <a:cs typeface="Arial" panose="020B0604020202020204" pitchFamily="34" charset="0"/>
                        </a:rPr>
                        <a:t>Bilan de compétences et VAE</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249748">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Tous les salariés, y compris les personnes en alternance (apprentissage et professionnalisation)</a:t>
                      </a:r>
                    </a:p>
                  </a:txBody>
                  <a:tcPr marL="91372" marR="91372" marT="45686" marB="45686" anchor="ctr">
                    <a:solidFill>
                      <a:srgbClr val="00939D"/>
                    </a:solidFill>
                  </a:tcPr>
                </a:tc>
                <a:extLst>
                  <a:ext uri="{0D108BD9-81ED-4DB2-BD59-A6C34878D82A}">
                    <a16:rowId xmlns:a16="http://schemas.microsoft.com/office/drawing/2014/main" val="2284960890"/>
                  </a:ext>
                </a:extLst>
              </a:tr>
              <a:tr h="484017">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Financement</a:t>
                      </a:r>
                    </a:p>
                  </a:txBody>
                  <a:tcPr marL="91372" marR="91372" marT="45686" marB="45686" anchor="ctr">
                    <a:solidFill>
                      <a:srgbClr val="00939D">
                        <a:alpha val="10196"/>
                      </a:srgbClr>
                    </a:solidFill>
                  </a:tcPr>
                </a:tc>
                <a:tc>
                  <a:txBody>
                    <a:bodyPr/>
                    <a:lstStyle/>
                    <a:p>
                      <a:pPr marL="0" indent="0" algn="just" defTabSz="755660" rtl="0" eaLnBrk="1" latinLnBrk="0" hangingPunct="1">
                        <a:buFont typeface="Arial" panose="020B0604020202020204" pitchFamily="34" charset="0"/>
                        <a:buNone/>
                      </a:pPr>
                      <a:r>
                        <a:rPr lang="fr-FR" sz="1000" kern="1200" dirty="0">
                          <a:solidFill>
                            <a:srgbClr val="00939D"/>
                          </a:solidFill>
                          <a:latin typeface="Arial" panose="020B0604020202020204" pitchFamily="34" charset="0"/>
                          <a:ea typeface="+mn-ea"/>
                          <a:cs typeface="Arial" panose="020B0604020202020204" pitchFamily="34" charset="0"/>
                        </a:rPr>
                        <a:t>Le coût de la formation et des frais annexes sont pris en charge par l’employeur, qui maintient la rémunération. L’OPCO peut être un soutien financier. Le CPF peut également être mobilisé dans le cadre du financement d’une formation. </a:t>
                      </a: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bl>
          </a:graphicData>
        </a:graphic>
      </p:graphicFrame>
      <p:sp>
        <p:nvSpPr>
          <p:cNvPr id="6" name="Rectangle : coins arrondis 5">
            <a:extLst>
              <a:ext uri="{FF2B5EF4-FFF2-40B4-BE49-F238E27FC236}">
                <a16:creationId xmlns:a16="http://schemas.microsoft.com/office/drawing/2014/main" id="{75BC25D5-E385-FE7E-8571-057C47BEA117}"/>
              </a:ext>
            </a:extLst>
          </p:cNvPr>
          <p:cNvSpPr/>
          <p:nvPr/>
        </p:nvSpPr>
        <p:spPr>
          <a:xfrm>
            <a:off x="262995" y="10015187"/>
            <a:ext cx="4388922" cy="424657"/>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En fonction du besoin, mobilisation de moyens de compensation durant le parcours de développement des compétences, en lien avec l’organisme de formation le cas échéant. </a:t>
            </a:r>
          </a:p>
        </p:txBody>
      </p:sp>
      <p:pic>
        <p:nvPicPr>
          <p:cNvPr id="3" name="Graphique 2" descr="Mille avec un remplissage uni">
            <a:extLst>
              <a:ext uri="{FF2B5EF4-FFF2-40B4-BE49-F238E27FC236}">
                <a16:creationId xmlns:a16="http://schemas.microsoft.com/office/drawing/2014/main" id="{E987E4F8-6BFA-C4F1-549D-7332C3BC948C}"/>
              </a:ext>
            </a:extLst>
          </p:cNvPr>
          <p:cNvPicPr>
            <a:picLocks noChangeAspect="1"/>
          </p:cNvPicPr>
          <p:nvPr/>
        </p:nvPicPr>
        <p:blipFill>
          <a:blip r:embed="rId4" cstate="hq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903926" y="1488782"/>
            <a:ext cx="606689" cy="606689"/>
          </a:xfrm>
          <a:prstGeom prst="rect">
            <a:avLst/>
          </a:prstGeom>
          <a:effectLst>
            <a:outerShdw blurRad="50800" dist="38100" dir="2700000" algn="tl" rotWithShape="0">
              <a:prstClr val="black">
                <a:alpha val="40000"/>
              </a:prstClr>
            </a:outerShdw>
          </a:effectLst>
        </p:spPr>
      </p:pic>
      <p:pic>
        <p:nvPicPr>
          <p:cNvPr id="32" name="Graphique 31" descr="Ligne fléchée : incurvée dans le sens des aiguilles d’une montre avec un remplissage uni">
            <a:extLst>
              <a:ext uri="{FF2B5EF4-FFF2-40B4-BE49-F238E27FC236}">
                <a16:creationId xmlns:a16="http://schemas.microsoft.com/office/drawing/2014/main" id="{6035D559-8242-DB2C-1588-5116F1320416}"/>
              </a:ext>
            </a:extLst>
          </p:cNvPr>
          <p:cNvPicPr>
            <a:picLocks noChangeAspect="1"/>
          </p:cNvPicPr>
          <p:nvPr/>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10800000">
            <a:off x="80964" y="8586097"/>
            <a:ext cx="367005" cy="367005"/>
          </a:xfrm>
          <a:prstGeom prst="rect">
            <a:avLst/>
          </a:prstGeom>
        </p:spPr>
      </p:pic>
      <p:pic>
        <p:nvPicPr>
          <p:cNvPr id="33" name="Graphique 32" descr="Ligne fléchée : incurvée dans le sens des aiguilles d’une montre avec un remplissage uni">
            <a:extLst>
              <a:ext uri="{FF2B5EF4-FFF2-40B4-BE49-F238E27FC236}">
                <a16:creationId xmlns:a16="http://schemas.microsoft.com/office/drawing/2014/main" id="{28821273-9A18-4585-69E2-85793D890455}"/>
              </a:ext>
            </a:extLst>
          </p:cNvPr>
          <p:cNvPicPr>
            <a:picLocks noChangeAspect="1"/>
          </p:cNvPicPr>
          <p:nvPr/>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10800000">
            <a:off x="83898" y="9254436"/>
            <a:ext cx="367005" cy="367005"/>
          </a:xfrm>
          <a:prstGeom prst="rect">
            <a:avLst/>
          </a:prstGeom>
        </p:spPr>
      </p:pic>
      <p:pic>
        <p:nvPicPr>
          <p:cNvPr id="34" name="Graphique 33" descr="Ligne fléchée : incurvée dans le sens des aiguilles d’une montre avec un remplissage uni">
            <a:extLst>
              <a:ext uri="{FF2B5EF4-FFF2-40B4-BE49-F238E27FC236}">
                <a16:creationId xmlns:a16="http://schemas.microsoft.com/office/drawing/2014/main" id="{F5B6B17D-BEBA-92BD-BD6D-4A79239F9D65}"/>
              </a:ext>
            </a:extLst>
          </p:cNvPr>
          <p:cNvPicPr>
            <a:picLocks noChangeAspect="1"/>
          </p:cNvPicPr>
          <p:nvPr/>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10800000">
            <a:off x="83506" y="9831684"/>
            <a:ext cx="367005" cy="367005"/>
          </a:xfrm>
          <a:prstGeom prst="rect">
            <a:avLst/>
          </a:prstGeom>
        </p:spPr>
      </p:pic>
      <p:pic>
        <p:nvPicPr>
          <p:cNvPr id="15" name="Graphique 14" descr="Engrenages avec un remplissage uni">
            <a:extLst>
              <a:ext uri="{FF2B5EF4-FFF2-40B4-BE49-F238E27FC236}">
                <a16:creationId xmlns:a16="http://schemas.microsoft.com/office/drawing/2014/main" id="{E12F0878-ED11-9F5E-079C-747393A3E7C0}"/>
              </a:ext>
            </a:extLst>
          </p:cNvPr>
          <p:cNvPicPr>
            <a:picLocks noChangeAspect="1"/>
          </p:cNvPicPr>
          <p:nvPr/>
        </p:nvPicPr>
        <p:blipFill>
          <a:blip r:embed="rId8" cstate="hq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432342" y="7405479"/>
            <a:ext cx="456861" cy="456861"/>
          </a:xfrm>
          <a:prstGeom prst="rect">
            <a:avLst/>
          </a:prstGeom>
        </p:spPr>
      </p:pic>
      <p:sp>
        <p:nvSpPr>
          <p:cNvPr id="16" name="Espace réservé du numéro de diapositive 15">
            <a:extLst>
              <a:ext uri="{FF2B5EF4-FFF2-40B4-BE49-F238E27FC236}">
                <a16:creationId xmlns:a16="http://schemas.microsoft.com/office/drawing/2014/main" id="{1A39FE7F-2201-CE62-8E21-41B545756BF3}"/>
              </a:ext>
            </a:extLst>
          </p:cNvPr>
          <p:cNvSpPr>
            <a:spLocks noGrp="1"/>
          </p:cNvSpPr>
          <p:nvPr>
            <p:ph type="sldNum" sz="quarter" idx="12"/>
          </p:nvPr>
        </p:nvSpPr>
        <p:spPr>
          <a:xfrm>
            <a:off x="3475535" y="10507130"/>
            <a:ext cx="466942" cy="126907"/>
          </a:xfrm>
        </p:spPr>
        <p:txBody>
          <a:bodyPr/>
          <a:lstStyle/>
          <a:p>
            <a:fld id="{FB59079B-B5DF-44EC-9ABD-4AEAFB63D8C3}" type="slidenum">
              <a:rPr lang="fr-FR" smtClean="0"/>
              <a:pPr/>
              <a:t>16</a:t>
            </a:fld>
            <a:endParaRPr lang="fr-FR" dirty="0"/>
          </a:p>
        </p:txBody>
      </p:sp>
      <p:sp>
        <p:nvSpPr>
          <p:cNvPr id="20" name="Flèche : droite 19">
            <a:extLst>
              <a:ext uri="{FF2B5EF4-FFF2-40B4-BE49-F238E27FC236}">
                <a16:creationId xmlns:a16="http://schemas.microsoft.com/office/drawing/2014/main" id="{6C015BDF-4025-77D3-80B6-332F780F6D18}"/>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23" name="Rectangle 22">
            <a:extLst>
              <a:ext uri="{FF2B5EF4-FFF2-40B4-BE49-F238E27FC236}">
                <a16:creationId xmlns:a16="http://schemas.microsoft.com/office/drawing/2014/main" id="{5DCD9006-C700-3E92-E26F-D3A6301F79CD}"/>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27" name="Rectangle 26">
            <a:extLst>
              <a:ext uri="{FF2B5EF4-FFF2-40B4-BE49-F238E27FC236}">
                <a16:creationId xmlns:a16="http://schemas.microsoft.com/office/drawing/2014/main" id="{D6335DB2-C2F2-0E98-F259-CDA39E7563E6}"/>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28" name="Rectangle 27">
            <a:extLst>
              <a:ext uri="{FF2B5EF4-FFF2-40B4-BE49-F238E27FC236}">
                <a16:creationId xmlns:a16="http://schemas.microsoft.com/office/drawing/2014/main" id="{BEF7DBDA-7C57-00BD-C583-D62E3323ED45}"/>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30" name="Légende : flèche vers le haut 29">
            <a:extLst>
              <a:ext uri="{FF2B5EF4-FFF2-40B4-BE49-F238E27FC236}">
                <a16:creationId xmlns:a16="http://schemas.microsoft.com/office/drawing/2014/main" id="{B32E6B2E-7DFE-DD4F-4CB2-ADC1F61C4355}"/>
              </a:ext>
            </a:extLst>
          </p:cNvPr>
          <p:cNvSpPr/>
          <p:nvPr/>
        </p:nvSpPr>
        <p:spPr>
          <a:xfrm>
            <a:off x="5624149" y="1132742"/>
            <a:ext cx="1072623" cy="236445"/>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PDC</a:t>
            </a:r>
          </a:p>
        </p:txBody>
      </p:sp>
      <p:grpSp>
        <p:nvGrpSpPr>
          <p:cNvPr id="60" name="Groupe 59">
            <a:extLst>
              <a:ext uri="{FF2B5EF4-FFF2-40B4-BE49-F238E27FC236}">
                <a16:creationId xmlns:a16="http://schemas.microsoft.com/office/drawing/2014/main" id="{2786CE78-7D79-8BFE-1461-1267699115D6}"/>
              </a:ext>
            </a:extLst>
          </p:cNvPr>
          <p:cNvGrpSpPr/>
          <p:nvPr/>
        </p:nvGrpSpPr>
        <p:grpSpPr>
          <a:xfrm>
            <a:off x="289660" y="7139205"/>
            <a:ext cx="918117" cy="880073"/>
            <a:chOff x="1569546" y="6115517"/>
            <a:chExt cx="4417404" cy="4234360"/>
          </a:xfrm>
        </p:grpSpPr>
        <p:grpSp>
          <p:nvGrpSpPr>
            <p:cNvPr id="61" name="Graphique 3">
              <a:extLst>
                <a:ext uri="{FF2B5EF4-FFF2-40B4-BE49-F238E27FC236}">
                  <a16:creationId xmlns:a16="http://schemas.microsoft.com/office/drawing/2014/main" id="{5E9F0CE7-D32B-E651-3850-74CE7752DB7F}"/>
                </a:ext>
              </a:extLst>
            </p:cNvPr>
            <p:cNvGrpSpPr/>
            <p:nvPr/>
          </p:nvGrpSpPr>
          <p:grpSpPr>
            <a:xfrm>
              <a:off x="1795950" y="9629596"/>
              <a:ext cx="3882294" cy="713898"/>
              <a:chOff x="1452647" y="9102375"/>
              <a:chExt cx="3882294" cy="713898"/>
            </a:xfrm>
            <a:solidFill>
              <a:srgbClr val="4CBBB6"/>
            </a:solidFill>
          </p:grpSpPr>
          <p:grpSp>
            <p:nvGrpSpPr>
              <p:cNvPr id="98" name="Graphique 3">
                <a:extLst>
                  <a:ext uri="{FF2B5EF4-FFF2-40B4-BE49-F238E27FC236}">
                    <a16:creationId xmlns:a16="http://schemas.microsoft.com/office/drawing/2014/main" id="{71CC79C8-CBB2-00E2-8949-AC27759E8D28}"/>
                  </a:ext>
                </a:extLst>
              </p:cNvPr>
              <p:cNvGrpSpPr/>
              <p:nvPr/>
            </p:nvGrpSpPr>
            <p:grpSpPr>
              <a:xfrm>
                <a:off x="4720483" y="9155906"/>
                <a:ext cx="299370" cy="660368"/>
                <a:chOff x="4720483" y="9155906"/>
                <a:chExt cx="299370" cy="660368"/>
              </a:xfrm>
              <a:grpFill/>
            </p:grpSpPr>
            <p:sp>
              <p:nvSpPr>
                <p:cNvPr id="133" name="Forme libre 119">
                  <a:extLst>
                    <a:ext uri="{FF2B5EF4-FFF2-40B4-BE49-F238E27FC236}">
                      <a16:creationId xmlns:a16="http://schemas.microsoft.com/office/drawing/2014/main" id="{60473EFF-A2A9-0689-6B28-56A2FFA91E7F}"/>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34" name="Forme libre 120">
                  <a:extLst>
                    <a:ext uri="{FF2B5EF4-FFF2-40B4-BE49-F238E27FC236}">
                      <a16:creationId xmlns:a16="http://schemas.microsoft.com/office/drawing/2014/main" id="{90C1CC11-2EDD-8497-EC04-22A9A62C20D3}"/>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35" name="Forme libre 121">
                  <a:extLst>
                    <a:ext uri="{FF2B5EF4-FFF2-40B4-BE49-F238E27FC236}">
                      <a16:creationId xmlns:a16="http://schemas.microsoft.com/office/drawing/2014/main" id="{ED46D9C7-88F3-014C-A9E7-79AF5299897D}"/>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36" name="Forme libre 122">
                  <a:extLst>
                    <a:ext uri="{FF2B5EF4-FFF2-40B4-BE49-F238E27FC236}">
                      <a16:creationId xmlns:a16="http://schemas.microsoft.com/office/drawing/2014/main" id="{4576588B-6E36-D59D-06BD-C5998F5F9341}"/>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37" name="Forme libre 123">
                  <a:extLst>
                    <a:ext uri="{FF2B5EF4-FFF2-40B4-BE49-F238E27FC236}">
                      <a16:creationId xmlns:a16="http://schemas.microsoft.com/office/drawing/2014/main" id="{67F66DFA-89B2-B2B8-3B3E-55DE3A3C61CB}"/>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38" name="Forme libre 124">
                  <a:extLst>
                    <a:ext uri="{FF2B5EF4-FFF2-40B4-BE49-F238E27FC236}">
                      <a16:creationId xmlns:a16="http://schemas.microsoft.com/office/drawing/2014/main" id="{061CC338-42F6-38F5-0531-8CBCA2B1E5D5}"/>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39" name="Forme libre 125">
                  <a:extLst>
                    <a:ext uri="{FF2B5EF4-FFF2-40B4-BE49-F238E27FC236}">
                      <a16:creationId xmlns:a16="http://schemas.microsoft.com/office/drawing/2014/main" id="{C4D85AE5-3AD4-E7BF-35ED-483485C2DC89}"/>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40" name="Forme libre 126">
                  <a:extLst>
                    <a:ext uri="{FF2B5EF4-FFF2-40B4-BE49-F238E27FC236}">
                      <a16:creationId xmlns:a16="http://schemas.microsoft.com/office/drawing/2014/main" id="{4F9A70C9-3AA8-ACAE-EB94-D6C76443552B}"/>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41" name="Forme libre 127">
                  <a:extLst>
                    <a:ext uri="{FF2B5EF4-FFF2-40B4-BE49-F238E27FC236}">
                      <a16:creationId xmlns:a16="http://schemas.microsoft.com/office/drawing/2014/main" id="{D897C2F2-2F44-6E7B-93FA-D8D527CEB339}"/>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42" name="Forme libre 128">
                  <a:extLst>
                    <a:ext uri="{FF2B5EF4-FFF2-40B4-BE49-F238E27FC236}">
                      <a16:creationId xmlns:a16="http://schemas.microsoft.com/office/drawing/2014/main" id="{A9998C83-5B69-35AD-26DD-1FF9E584B06B}"/>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99" name="Graphique 3">
                <a:extLst>
                  <a:ext uri="{FF2B5EF4-FFF2-40B4-BE49-F238E27FC236}">
                    <a16:creationId xmlns:a16="http://schemas.microsoft.com/office/drawing/2014/main" id="{BB13A61C-55DB-C83E-9D1C-DCB4CC2B1830}"/>
                  </a:ext>
                </a:extLst>
              </p:cNvPr>
              <p:cNvGrpSpPr/>
              <p:nvPr/>
            </p:nvGrpSpPr>
            <p:grpSpPr>
              <a:xfrm>
                <a:off x="1452647" y="9102375"/>
                <a:ext cx="323468" cy="713898"/>
                <a:chOff x="1452647" y="9102375"/>
                <a:chExt cx="323468" cy="713898"/>
              </a:xfrm>
              <a:grpFill/>
            </p:grpSpPr>
            <p:sp>
              <p:nvSpPr>
                <p:cNvPr id="122" name="Forme libre 130">
                  <a:extLst>
                    <a:ext uri="{FF2B5EF4-FFF2-40B4-BE49-F238E27FC236}">
                      <a16:creationId xmlns:a16="http://schemas.microsoft.com/office/drawing/2014/main" id="{32691549-1F00-7576-1A24-525D1A4D6325}"/>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123" name="Forme libre 131">
                  <a:extLst>
                    <a:ext uri="{FF2B5EF4-FFF2-40B4-BE49-F238E27FC236}">
                      <a16:creationId xmlns:a16="http://schemas.microsoft.com/office/drawing/2014/main" id="{6BD652D0-1855-FD30-C16D-D1376B26013A}"/>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24" name="Forme libre 132">
                  <a:extLst>
                    <a:ext uri="{FF2B5EF4-FFF2-40B4-BE49-F238E27FC236}">
                      <a16:creationId xmlns:a16="http://schemas.microsoft.com/office/drawing/2014/main" id="{EC80C28F-86CF-0E82-28F2-2413590D89FF}"/>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25" name="Forme libre 133">
                  <a:extLst>
                    <a:ext uri="{FF2B5EF4-FFF2-40B4-BE49-F238E27FC236}">
                      <a16:creationId xmlns:a16="http://schemas.microsoft.com/office/drawing/2014/main" id="{76DCD5B5-A0F1-E388-2CC2-B8CCD712E5DD}"/>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26" name="Forme libre 134">
                  <a:extLst>
                    <a:ext uri="{FF2B5EF4-FFF2-40B4-BE49-F238E27FC236}">
                      <a16:creationId xmlns:a16="http://schemas.microsoft.com/office/drawing/2014/main" id="{2613FA65-12FC-E1A1-A794-5599965106AF}"/>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28" name="Forme libre 135">
                  <a:extLst>
                    <a:ext uri="{FF2B5EF4-FFF2-40B4-BE49-F238E27FC236}">
                      <a16:creationId xmlns:a16="http://schemas.microsoft.com/office/drawing/2014/main" id="{5CE9E66B-51EB-C05C-A3E6-373AA36BAD6B}"/>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129" name="Forme libre 136">
                  <a:extLst>
                    <a:ext uri="{FF2B5EF4-FFF2-40B4-BE49-F238E27FC236}">
                      <a16:creationId xmlns:a16="http://schemas.microsoft.com/office/drawing/2014/main" id="{346BC2C0-4753-F65E-9C8E-EEB90F341EDC}"/>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130" name="Forme libre 137">
                  <a:extLst>
                    <a:ext uri="{FF2B5EF4-FFF2-40B4-BE49-F238E27FC236}">
                      <a16:creationId xmlns:a16="http://schemas.microsoft.com/office/drawing/2014/main" id="{562D5087-A299-B29E-7821-E5158880FC00}"/>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31" name="Forme libre 138">
                  <a:extLst>
                    <a:ext uri="{FF2B5EF4-FFF2-40B4-BE49-F238E27FC236}">
                      <a16:creationId xmlns:a16="http://schemas.microsoft.com/office/drawing/2014/main" id="{63BC796D-5326-3527-F5C0-A230E7CB3533}"/>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32" name="Forme libre 139">
                  <a:extLst>
                    <a:ext uri="{FF2B5EF4-FFF2-40B4-BE49-F238E27FC236}">
                      <a16:creationId xmlns:a16="http://schemas.microsoft.com/office/drawing/2014/main" id="{5C1A2AF7-1647-11EB-226A-65844C04EF37}"/>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100" name="Graphique 3">
                <a:extLst>
                  <a:ext uri="{FF2B5EF4-FFF2-40B4-BE49-F238E27FC236}">
                    <a16:creationId xmlns:a16="http://schemas.microsoft.com/office/drawing/2014/main" id="{DF12703E-18CC-6BEB-405C-133797DCFF0E}"/>
                  </a:ext>
                </a:extLst>
              </p:cNvPr>
              <p:cNvGrpSpPr/>
              <p:nvPr/>
            </p:nvGrpSpPr>
            <p:grpSpPr>
              <a:xfrm>
                <a:off x="1791736" y="9393649"/>
                <a:ext cx="323468" cy="420242"/>
                <a:chOff x="1791736" y="9393649"/>
                <a:chExt cx="323468" cy="420242"/>
              </a:xfrm>
              <a:grpFill/>
            </p:grpSpPr>
            <p:sp>
              <p:nvSpPr>
                <p:cNvPr id="116" name="Forme libre 141">
                  <a:extLst>
                    <a:ext uri="{FF2B5EF4-FFF2-40B4-BE49-F238E27FC236}">
                      <a16:creationId xmlns:a16="http://schemas.microsoft.com/office/drawing/2014/main" id="{BBF8E9B5-F984-A193-3D3E-5EBBBD05B7C5}"/>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117" name="Forme libre 142">
                  <a:extLst>
                    <a:ext uri="{FF2B5EF4-FFF2-40B4-BE49-F238E27FC236}">
                      <a16:creationId xmlns:a16="http://schemas.microsoft.com/office/drawing/2014/main" id="{065148F9-14EE-0F23-125E-43E712CC4210}"/>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118" name="Forme libre 143">
                  <a:extLst>
                    <a:ext uri="{FF2B5EF4-FFF2-40B4-BE49-F238E27FC236}">
                      <a16:creationId xmlns:a16="http://schemas.microsoft.com/office/drawing/2014/main" id="{773C2B1A-FD51-AE9C-F940-972F12D1FB27}"/>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119" name="Forme libre 144">
                  <a:extLst>
                    <a:ext uri="{FF2B5EF4-FFF2-40B4-BE49-F238E27FC236}">
                      <a16:creationId xmlns:a16="http://schemas.microsoft.com/office/drawing/2014/main" id="{A0FB7CF4-FFAA-4A4A-3491-8E33D6369D90}"/>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20" name="Forme libre 145">
                  <a:extLst>
                    <a:ext uri="{FF2B5EF4-FFF2-40B4-BE49-F238E27FC236}">
                      <a16:creationId xmlns:a16="http://schemas.microsoft.com/office/drawing/2014/main" id="{FA2EF027-6000-C88F-6B07-494D7DE4B4E6}"/>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121" name="Forme libre 146">
                  <a:extLst>
                    <a:ext uri="{FF2B5EF4-FFF2-40B4-BE49-F238E27FC236}">
                      <a16:creationId xmlns:a16="http://schemas.microsoft.com/office/drawing/2014/main" id="{6EDEFB5C-2DF7-D320-F9F0-14D022D37D7E}"/>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101" name="Graphique 3">
                <a:extLst>
                  <a:ext uri="{FF2B5EF4-FFF2-40B4-BE49-F238E27FC236}">
                    <a16:creationId xmlns:a16="http://schemas.microsoft.com/office/drawing/2014/main" id="{E970CC1F-7981-460E-E848-D5DA970F29F2}"/>
                  </a:ext>
                </a:extLst>
              </p:cNvPr>
              <p:cNvGrpSpPr/>
              <p:nvPr/>
            </p:nvGrpSpPr>
            <p:grpSpPr>
              <a:xfrm>
                <a:off x="4392252" y="9425368"/>
                <a:ext cx="299370" cy="388715"/>
                <a:chOff x="4392252" y="9425368"/>
                <a:chExt cx="299370" cy="388715"/>
              </a:xfrm>
              <a:grpFill/>
            </p:grpSpPr>
            <p:sp>
              <p:nvSpPr>
                <p:cNvPr id="110" name="Forme libre 148">
                  <a:extLst>
                    <a:ext uri="{FF2B5EF4-FFF2-40B4-BE49-F238E27FC236}">
                      <a16:creationId xmlns:a16="http://schemas.microsoft.com/office/drawing/2014/main" id="{A69E0CAB-6997-D09A-11A0-E7A87F54249D}"/>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111" name="Forme libre 149">
                  <a:extLst>
                    <a:ext uri="{FF2B5EF4-FFF2-40B4-BE49-F238E27FC236}">
                      <a16:creationId xmlns:a16="http://schemas.microsoft.com/office/drawing/2014/main" id="{DD2F6CC1-BE6B-9390-DB05-568577585867}"/>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12" name="Forme libre 150">
                  <a:extLst>
                    <a:ext uri="{FF2B5EF4-FFF2-40B4-BE49-F238E27FC236}">
                      <a16:creationId xmlns:a16="http://schemas.microsoft.com/office/drawing/2014/main" id="{8474A4A9-9947-4428-BC81-883228BEFD2C}"/>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13" name="Forme libre 151">
                  <a:extLst>
                    <a:ext uri="{FF2B5EF4-FFF2-40B4-BE49-F238E27FC236}">
                      <a16:creationId xmlns:a16="http://schemas.microsoft.com/office/drawing/2014/main" id="{2390D299-A248-7D96-D606-260BA48766B1}"/>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14" name="Forme libre 152">
                  <a:extLst>
                    <a:ext uri="{FF2B5EF4-FFF2-40B4-BE49-F238E27FC236}">
                      <a16:creationId xmlns:a16="http://schemas.microsoft.com/office/drawing/2014/main" id="{4122BF9A-E222-83FC-43D5-8CBEC28F09E6}"/>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15" name="Forme libre 153">
                  <a:extLst>
                    <a:ext uri="{FF2B5EF4-FFF2-40B4-BE49-F238E27FC236}">
                      <a16:creationId xmlns:a16="http://schemas.microsoft.com/office/drawing/2014/main" id="{92AF3C30-6BA0-2CA8-31C2-509DDCCD652B}"/>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102" name="Graphique 3">
                <a:extLst>
                  <a:ext uri="{FF2B5EF4-FFF2-40B4-BE49-F238E27FC236}">
                    <a16:creationId xmlns:a16="http://schemas.microsoft.com/office/drawing/2014/main" id="{337624E4-3F90-BB1A-FE55-4FE5A060E389}"/>
                  </a:ext>
                </a:extLst>
              </p:cNvPr>
              <p:cNvGrpSpPr/>
              <p:nvPr/>
            </p:nvGrpSpPr>
            <p:grpSpPr>
              <a:xfrm>
                <a:off x="5035571" y="9425368"/>
                <a:ext cx="299370" cy="388715"/>
                <a:chOff x="5035571" y="9425368"/>
                <a:chExt cx="299370" cy="388715"/>
              </a:xfrm>
              <a:grpFill/>
            </p:grpSpPr>
            <p:sp>
              <p:nvSpPr>
                <p:cNvPr id="103" name="Forme libre 155">
                  <a:extLst>
                    <a:ext uri="{FF2B5EF4-FFF2-40B4-BE49-F238E27FC236}">
                      <a16:creationId xmlns:a16="http://schemas.microsoft.com/office/drawing/2014/main" id="{10D8A169-94D7-DBB5-80B5-3C4FEE138191}"/>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104" name="Forme libre 156">
                  <a:extLst>
                    <a:ext uri="{FF2B5EF4-FFF2-40B4-BE49-F238E27FC236}">
                      <a16:creationId xmlns:a16="http://schemas.microsoft.com/office/drawing/2014/main" id="{34CC66AC-E4CA-7E2A-A59F-1A7700E646B7}"/>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6" name="Forme libre 157">
                  <a:extLst>
                    <a:ext uri="{FF2B5EF4-FFF2-40B4-BE49-F238E27FC236}">
                      <a16:creationId xmlns:a16="http://schemas.microsoft.com/office/drawing/2014/main" id="{BC3445AB-7F4A-33EC-E52C-8785FE63B69A}"/>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7" name="Forme libre 158">
                  <a:extLst>
                    <a:ext uri="{FF2B5EF4-FFF2-40B4-BE49-F238E27FC236}">
                      <a16:creationId xmlns:a16="http://schemas.microsoft.com/office/drawing/2014/main" id="{CE1171ED-56F3-06C8-73DC-0339785B9356}"/>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8" name="Forme libre 159">
                  <a:extLst>
                    <a:ext uri="{FF2B5EF4-FFF2-40B4-BE49-F238E27FC236}">
                      <a16:creationId xmlns:a16="http://schemas.microsoft.com/office/drawing/2014/main" id="{1DD3ACC0-41CD-97FE-8F72-40856C5F22F7}"/>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9" name="Forme libre 160">
                  <a:extLst>
                    <a:ext uri="{FF2B5EF4-FFF2-40B4-BE49-F238E27FC236}">
                      <a16:creationId xmlns:a16="http://schemas.microsoft.com/office/drawing/2014/main" id="{5B8810BC-D7F9-2B35-7A07-1E2A855AD935}"/>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62" name="Groupe 61">
              <a:extLst>
                <a:ext uri="{FF2B5EF4-FFF2-40B4-BE49-F238E27FC236}">
                  <a16:creationId xmlns:a16="http://schemas.microsoft.com/office/drawing/2014/main" id="{CD85F549-40C9-4BB3-EC2F-018666ACE60F}"/>
                </a:ext>
              </a:extLst>
            </p:cNvPr>
            <p:cNvGrpSpPr/>
            <p:nvPr/>
          </p:nvGrpSpPr>
          <p:grpSpPr>
            <a:xfrm>
              <a:off x="1569546" y="6115517"/>
              <a:ext cx="4417404" cy="4234360"/>
              <a:chOff x="1569546" y="6115517"/>
              <a:chExt cx="4417404" cy="4234360"/>
            </a:xfrm>
          </p:grpSpPr>
          <p:sp>
            <p:nvSpPr>
              <p:cNvPr id="63" name="Forme libre 7">
                <a:extLst>
                  <a:ext uri="{FF2B5EF4-FFF2-40B4-BE49-F238E27FC236}">
                    <a16:creationId xmlns:a16="http://schemas.microsoft.com/office/drawing/2014/main" id="{FBB2CB86-3A7F-C01E-3869-E04D5679D75A}"/>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64" name="Graphique 3">
                <a:extLst>
                  <a:ext uri="{FF2B5EF4-FFF2-40B4-BE49-F238E27FC236}">
                    <a16:creationId xmlns:a16="http://schemas.microsoft.com/office/drawing/2014/main" id="{48D181CA-5E5E-90CE-EA76-FF7F120CDEA0}"/>
                  </a:ext>
                </a:extLst>
              </p:cNvPr>
              <p:cNvGrpSpPr/>
              <p:nvPr/>
            </p:nvGrpSpPr>
            <p:grpSpPr>
              <a:xfrm>
                <a:off x="2849319" y="6335756"/>
                <a:ext cx="1689353" cy="4002690"/>
                <a:chOff x="2506016" y="5808535"/>
                <a:chExt cx="1689353" cy="4002690"/>
              </a:xfrm>
            </p:grpSpPr>
            <p:sp>
              <p:nvSpPr>
                <p:cNvPr id="91" name="Forme libre 10">
                  <a:extLst>
                    <a:ext uri="{FF2B5EF4-FFF2-40B4-BE49-F238E27FC236}">
                      <a16:creationId xmlns:a16="http://schemas.microsoft.com/office/drawing/2014/main" id="{CBC84F41-4FAF-80C9-8512-5C5198070DD5}"/>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92" name="Forme libre 11">
                  <a:extLst>
                    <a:ext uri="{FF2B5EF4-FFF2-40B4-BE49-F238E27FC236}">
                      <a16:creationId xmlns:a16="http://schemas.microsoft.com/office/drawing/2014/main" id="{03A2D697-6A71-CF1D-4768-A7E2E8A6D860}"/>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93" name="Forme libre 12">
                  <a:extLst>
                    <a:ext uri="{FF2B5EF4-FFF2-40B4-BE49-F238E27FC236}">
                      <a16:creationId xmlns:a16="http://schemas.microsoft.com/office/drawing/2014/main" id="{EF31BB35-16F5-C619-57A6-FAAE5E260392}"/>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94" name="Forme libre 15">
                  <a:extLst>
                    <a:ext uri="{FF2B5EF4-FFF2-40B4-BE49-F238E27FC236}">
                      <a16:creationId xmlns:a16="http://schemas.microsoft.com/office/drawing/2014/main" id="{C49C5068-7059-3C80-017D-5E289912C77C}"/>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95" name="Forme libre 16">
                  <a:extLst>
                    <a:ext uri="{FF2B5EF4-FFF2-40B4-BE49-F238E27FC236}">
                      <a16:creationId xmlns:a16="http://schemas.microsoft.com/office/drawing/2014/main" id="{7C627823-35BF-B5C7-6650-B109CC8ED88C}"/>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96" name="Forme libre 17">
                  <a:extLst>
                    <a:ext uri="{FF2B5EF4-FFF2-40B4-BE49-F238E27FC236}">
                      <a16:creationId xmlns:a16="http://schemas.microsoft.com/office/drawing/2014/main" id="{22A84C3C-4015-95EF-5A6D-565BC394B98D}"/>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97" name="Forme libre 18">
                  <a:extLst>
                    <a:ext uri="{FF2B5EF4-FFF2-40B4-BE49-F238E27FC236}">
                      <a16:creationId xmlns:a16="http://schemas.microsoft.com/office/drawing/2014/main" id="{BB12B2E3-32D8-BDE5-CB73-470418D0772B}"/>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65" name="Graphique 3">
                <a:extLst>
                  <a:ext uri="{FF2B5EF4-FFF2-40B4-BE49-F238E27FC236}">
                    <a16:creationId xmlns:a16="http://schemas.microsoft.com/office/drawing/2014/main" id="{2CB172DA-6400-3F35-77BE-654A1E7D25EE}"/>
                  </a:ext>
                </a:extLst>
              </p:cNvPr>
              <p:cNvGrpSpPr/>
              <p:nvPr/>
            </p:nvGrpSpPr>
            <p:grpSpPr>
              <a:xfrm>
                <a:off x="3088791" y="7536579"/>
                <a:ext cx="1345107" cy="2807553"/>
                <a:chOff x="2745488" y="7009358"/>
                <a:chExt cx="1345107" cy="2807553"/>
              </a:xfrm>
            </p:grpSpPr>
            <p:sp>
              <p:nvSpPr>
                <p:cNvPr id="70" name="Forme libre 96">
                  <a:extLst>
                    <a:ext uri="{FF2B5EF4-FFF2-40B4-BE49-F238E27FC236}">
                      <a16:creationId xmlns:a16="http://schemas.microsoft.com/office/drawing/2014/main" id="{6636869A-4361-F8D4-2291-3716AAED3B34}"/>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71" name="Forme libre 97">
                  <a:extLst>
                    <a:ext uri="{FF2B5EF4-FFF2-40B4-BE49-F238E27FC236}">
                      <a16:creationId xmlns:a16="http://schemas.microsoft.com/office/drawing/2014/main" id="{D097AD8A-D7CB-81AD-05F7-834196B4BDB3}"/>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72" name="Forme libre 98">
                  <a:extLst>
                    <a:ext uri="{FF2B5EF4-FFF2-40B4-BE49-F238E27FC236}">
                      <a16:creationId xmlns:a16="http://schemas.microsoft.com/office/drawing/2014/main" id="{AD4E10B4-E5C5-19C5-BABA-FF73C189AC53}"/>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3" name="Forme libre 99">
                  <a:extLst>
                    <a:ext uri="{FF2B5EF4-FFF2-40B4-BE49-F238E27FC236}">
                      <a16:creationId xmlns:a16="http://schemas.microsoft.com/office/drawing/2014/main" id="{428C20E0-ED15-291D-00F6-884F5F90D881}"/>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4" name="Forme libre 100">
                  <a:extLst>
                    <a:ext uri="{FF2B5EF4-FFF2-40B4-BE49-F238E27FC236}">
                      <a16:creationId xmlns:a16="http://schemas.microsoft.com/office/drawing/2014/main" id="{8309756E-496F-8F8B-B6B4-FE82A3CF91FC}"/>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75" name="Forme libre 101">
                  <a:extLst>
                    <a:ext uri="{FF2B5EF4-FFF2-40B4-BE49-F238E27FC236}">
                      <a16:creationId xmlns:a16="http://schemas.microsoft.com/office/drawing/2014/main" id="{9FC72889-FFC7-7A79-F549-D24A9059F40C}"/>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76" name="Graphique 3">
                  <a:extLst>
                    <a:ext uri="{FF2B5EF4-FFF2-40B4-BE49-F238E27FC236}">
                      <a16:creationId xmlns:a16="http://schemas.microsoft.com/office/drawing/2014/main" id="{5A9344AA-88B3-ECDB-283C-D7714B724143}"/>
                    </a:ext>
                  </a:extLst>
                </p:cNvPr>
                <p:cNvGrpSpPr/>
                <p:nvPr/>
              </p:nvGrpSpPr>
              <p:grpSpPr>
                <a:xfrm>
                  <a:off x="3024361" y="8171811"/>
                  <a:ext cx="568036" cy="1638850"/>
                  <a:chOff x="3024361" y="8171811"/>
                  <a:chExt cx="568036" cy="1638850"/>
                </a:xfrm>
                <a:solidFill>
                  <a:srgbClr val="263238"/>
                </a:solidFill>
              </p:grpSpPr>
              <p:sp>
                <p:nvSpPr>
                  <p:cNvPr id="89" name="Forme libre 103">
                    <a:extLst>
                      <a:ext uri="{FF2B5EF4-FFF2-40B4-BE49-F238E27FC236}">
                        <a16:creationId xmlns:a16="http://schemas.microsoft.com/office/drawing/2014/main" id="{2F3DEF75-6A61-37B2-55AB-09C7E83B7635}"/>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90" name="Forme libre 104">
                    <a:extLst>
                      <a:ext uri="{FF2B5EF4-FFF2-40B4-BE49-F238E27FC236}">
                        <a16:creationId xmlns:a16="http://schemas.microsoft.com/office/drawing/2014/main" id="{D74431CC-45E5-94BF-22ED-2B694E61D878}"/>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77" name="Forme libre 105">
                  <a:extLst>
                    <a:ext uri="{FF2B5EF4-FFF2-40B4-BE49-F238E27FC236}">
                      <a16:creationId xmlns:a16="http://schemas.microsoft.com/office/drawing/2014/main" id="{E38C5CBA-3F25-FC1A-EBD3-8E0EBBE04015}"/>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78" name="Forme libre 106">
                  <a:extLst>
                    <a:ext uri="{FF2B5EF4-FFF2-40B4-BE49-F238E27FC236}">
                      <a16:creationId xmlns:a16="http://schemas.microsoft.com/office/drawing/2014/main" id="{72017327-F4FB-FD83-6238-5206D9D870F9}"/>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79" name="Forme libre 107">
                  <a:extLst>
                    <a:ext uri="{FF2B5EF4-FFF2-40B4-BE49-F238E27FC236}">
                      <a16:creationId xmlns:a16="http://schemas.microsoft.com/office/drawing/2014/main" id="{3E5C17B8-4A8D-FAB2-A8DE-D111698296B3}"/>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80" name="Forme libre 108">
                  <a:extLst>
                    <a:ext uri="{FF2B5EF4-FFF2-40B4-BE49-F238E27FC236}">
                      <a16:creationId xmlns:a16="http://schemas.microsoft.com/office/drawing/2014/main" id="{555EA1C4-5BB8-6758-DCEA-E1E013EBAD59}"/>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81" name="Forme libre 109">
                  <a:extLst>
                    <a:ext uri="{FF2B5EF4-FFF2-40B4-BE49-F238E27FC236}">
                      <a16:creationId xmlns:a16="http://schemas.microsoft.com/office/drawing/2014/main" id="{B8C26408-B910-3A6E-B41F-0044E61EB41C}"/>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82" name="Forme libre 110">
                  <a:extLst>
                    <a:ext uri="{FF2B5EF4-FFF2-40B4-BE49-F238E27FC236}">
                      <a16:creationId xmlns:a16="http://schemas.microsoft.com/office/drawing/2014/main" id="{5D55A27D-9536-5827-F9D0-9F9BB7D4D98E}"/>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83" name="Forme libre 111">
                  <a:extLst>
                    <a:ext uri="{FF2B5EF4-FFF2-40B4-BE49-F238E27FC236}">
                      <a16:creationId xmlns:a16="http://schemas.microsoft.com/office/drawing/2014/main" id="{37B77440-17E7-1942-277B-8DEA11274DAD}"/>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84" name="Forme libre 112">
                  <a:extLst>
                    <a:ext uri="{FF2B5EF4-FFF2-40B4-BE49-F238E27FC236}">
                      <a16:creationId xmlns:a16="http://schemas.microsoft.com/office/drawing/2014/main" id="{82E300BB-BB98-248F-AEE4-0EC06275A57F}"/>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85" name="Forme libre 113">
                  <a:extLst>
                    <a:ext uri="{FF2B5EF4-FFF2-40B4-BE49-F238E27FC236}">
                      <a16:creationId xmlns:a16="http://schemas.microsoft.com/office/drawing/2014/main" id="{A626A513-8CD7-BCE0-0066-6C06B447353A}"/>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86" name="Forme libre 114">
                  <a:extLst>
                    <a:ext uri="{FF2B5EF4-FFF2-40B4-BE49-F238E27FC236}">
                      <a16:creationId xmlns:a16="http://schemas.microsoft.com/office/drawing/2014/main" id="{97B35D15-A4F8-9A84-22A0-B44095841557}"/>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87" name="Forme libre 115">
                  <a:extLst>
                    <a:ext uri="{FF2B5EF4-FFF2-40B4-BE49-F238E27FC236}">
                      <a16:creationId xmlns:a16="http://schemas.microsoft.com/office/drawing/2014/main" id="{95EEA305-3B04-29C0-6600-EB86DB906C95}"/>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88" name="Forme libre 116">
                  <a:extLst>
                    <a:ext uri="{FF2B5EF4-FFF2-40B4-BE49-F238E27FC236}">
                      <a16:creationId xmlns:a16="http://schemas.microsoft.com/office/drawing/2014/main" id="{E93C3E49-A81E-EF8B-3180-C869556CEA96}"/>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66" name="Graphique 3">
                <a:extLst>
                  <a:ext uri="{FF2B5EF4-FFF2-40B4-BE49-F238E27FC236}">
                    <a16:creationId xmlns:a16="http://schemas.microsoft.com/office/drawing/2014/main" id="{5B997CF5-0711-D5EB-FD7F-BFED92FD5608}"/>
                  </a:ext>
                </a:extLst>
              </p:cNvPr>
              <p:cNvGrpSpPr/>
              <p:nvPr/>
            </p:nvGrpSpPr>
            <p:grpSpPr>
              <a:xfrm>
                <a:off x="1776900" y="10340352"/>
                <a:ext cx="4210050" cy="9525"/>
                <a:chOff x="1433597" y="9813131"/>
                <a:chExt cx="4210050" cy="9525"/>
              </a:xfrm>
            </p:grpSpPr>
            <p:sp>
              <p:nvSpPr>
                <p:cNvPr id="67" name="Forme libre 162">
                  <a:extLst>
                    <a:ext uri="{FF2B5EF4-FFF2-40B4-BE49-F238E27FC236}">
                      <a16:creationId xmlns:a16="http://schemas.microsoft.com/office/drawing/2014/main" id="{1F845AF7-FEF3-EF97-D173-E2559C0639FC}"/>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68" name="Forme libre 163">
                  <a:extLst>
                    <a:ext uri="{FF2B5EF4-FFF2-40B4-BE49-F238E27FC236}">
                      <a16:creationId xmlns:a16="http://schemas.microsoft.com/office/drawing/2014/main" id="{5FE6B036-DB9A-3C14-592B-4108BE5D1B1B}"/>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69" name="Forme libre 164">
                  <a:extLst>
                    <a:ext uri="{FF2B5EF4-FFF2-40B4-BE49-F238E27FC236}">
                      <a16:creationId xmlns:a16="http://schemas.microsoft.com/office/drawing/2014/main" id="{9DC788A4-E9A1-B1DB-A41A-E84B5D3B3AF7}"/>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43" name="Groupe 142">
            <a:extLst>
              <a:ext uri="{FF2B5EF4-FFF2-40B4-BE49-F238E27FC236}">
                <a16:creationId xmlns:a16="http://schemas.microsoft.com/office/drawing/2014/main" id="{215C62EF-189E-E056-A5A6-96A5E3A81A36}"/>
              </a:ext>
            </a:extLst>
          </p:cNvPr>
          <p:cNvGrpSpPr/>
          <p:nvPr/>
        </p:nvGrpSpPr>
        <p:grpSpPr>
          <a:xfrm>
            <a:off x="3770725" y="3972084"/>
            <a:ext cx="454589" cy="454589"/>
            <a:chOff x="3973350" y="5627706"/>
            <a:chExt cx="561109" cy="561109"/>
          </a:xfrm>
        </p:grpSpPr>
        <p:sp>
          <p:nvSpPr>
            <p:cNvPr id="144" name="Forme libre 31">
              <a:extLst>
                <a:ext uri="{FF2B5EF4-FFF2-40B4-BE49-F238E27FC236}">
                  <a16:creationId xmlns:a16="http://schemas.microsoft.com/office/drawing/2014/main" id="{2495C0AD-C69B-8086-48D6-CF3698FCD975}"/>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45" name="Forme libre 32">
              <a:extLst>
                <a:ext uri="{FF2B5EF4-FFF2-40B4-BE49-F238E27FC236}">
                  <a16:creationId xmlns:a16="http://schemas.microsoft.com/office/drawing/2014/main" id="{3C9B2010-5285-615D-7A5D-139D77C0F128}"/>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46" name="Forme libre 33">
              <a:extLst>
                <a:ext uri="{FF2B5EF4-FFF2-40B4-BE49-F238E27FC236}">
                  <a16:creationId xmlns:a16="http://schemas.microsoft.com/office/drawing/2014/main" id="{D45D08C6-AFA8-E9CB-0ECA-AB70BEB85D02}"/>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47" name="Forme libre 35">
              <a:extLst>
                <a:ext uri="{FF2B5EF4-FFF2-40B4-BE49-F238E27FC236}">
                  <a16:creationId xmlns:a16="http://schemas.microsoft.com/office/drawing/2014/main" id="{5300F536-1E97-E98A-71EE-A512BE75BBCF}"/>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48" name="Forme libre 36">
              <a:extLst>
                <a:ext uri="{FF2B5EF4-FFF2-40B4-BE49-F238E27FC236}">
                  <a16:creationId xmlns:a16="http://schemas.microsoft.com/office/drawing/2014/main" id="{F7320D0C-6393-B61A-B415-8FB3E3A216DB}"/>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49" name="Forme libre 37">
              <a:extLst>
                <a:ext uri="{FF2B5EF4-FFF2-40B4-BE49-F238E27FC236}">
                  <a16:creationId xmlns:a16="http://schemas.microsoft.com/office/drawing/2014/main" id="{63C77111-E662-077D-9EDC-59D9DEB0E413}"/>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50" name="Rectangle : carré corné 149">
            <a:extLst>
              <a:ext uri="{FF2B5EF4-FFF2-40B4-BE49-F238E27FC236}">
                <a16:creationId xmlns:a16="http://schemas.microsoft.com/office/drawing/2014/main" id="{F8B49F8F-8309-B0E0-694F-07F6596E30F0}"/>
              </a:ext>
            </a:extLst>
          </p:cNvPr>
          <p:cNvSpPr/>
          <p:nvPr/>
        </p:nvSpPr>
        <p:spPr>
          <a:xfrm>
            <a:off x="4300150" y="4049418"/>
            <a:ext cx="3029813" cy="1788192"/>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r>
              <a:rPr lang="fr-FR" sz="1050" b="1" dirty="0">
                <a:solidFill>
                  <a:schemeClr val="tx1"/>
                </a:solidFill>
                <a:latin typeface="Arial" panose="020B0604020202020204" pitchFamily="34" charset="0"/>
                <a:cs typeface="Arial" panose="020B0604020202020204" pitchFamily="34" charset="0"/>
              </a:rPr>
              <a:t>Bon à savoir</a:t>
            </a:r>
          </a:p>
          <a:p>
            <a:pPr marL="85725" indent="-85725"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Le Plan de Développement des Compétences a remplacé le Plan de Formation avec la loi « Avenir Professionnel » de 2018</a:t>
            </a:r>
          </a:p>
          <a:p>
            <a:pPr marL="85725" indent="-85725"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Le Plan de Développement des Compétences peut également s’appliquer aux travailleurs en ESAT : </a:t>
            </a:r>
            <a:r>
              <a:rPr lang="fr-FR" sz="1000" dirty="0">
                <a:solidFill>
                  <a:schemeClr val="tx1"/>
                </a:solidFill>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l’OPCO Santé </a:t>
            </a:r>
            <a:r>
              <a:rPr lang="fr-FR" sz="1000" dirty="0">
                <a:solidFill>
                  <a:schemeClr val="tx1"/>
                </a:solidFill>
                <a:latin typeface="Arial" panose="020B0604020202020204" pitchFamily="34" charset="0"/>
                <a:cs typeface="Arial" panose="020B0604020202020204" pitchFamily="34" charset="0"/>
              </a:rPr>
              <a:t>propose un catalogue de formations dédié. Le </a:t>
            </a:r>
            <a:r>
              <a:rPr lang="fr-FR" sz="1000" dirty="0">
                <a:solidFill>
                  <a:schemeClr val="tx1"/>
                </a:solidFill>
                <a:latin typeface="Arial" panose="020B0604020202020204" pitchFamily="34" charset="0"/>
                <a:cs typeface="Arial" panose="020B0604020202020204" pitchFamily="34" charset="0"/>
                <a:hlinkClick r:id="rId11">
                  <a:extLst>
                    <a:ext uri="{A12FA001-AC4F-418D-AE19-62706E023703}">
                      <ahyp:hlinkClr xmlns:ahyp="http://schemas.microsoft.com/office/drawing/2018/hyperlinkcolor" val="tx"/>
                    </a:ext>
                  </a:extLst>
                </a:hlinkClick>
              </a:rPr>
              <a:t>GCMS </a:t>
            </a:r>
            <a:r>
              <a:rPr lang="fr-FR" sz="1000" dirty="0" err="1">
                <a:solidFill>
                  <a:schemeClr val="tx1"/>
                </a:solidFill>
                <a:latin typeface="Arial" panose="020B0604020202020204" pitchFamily="34" charset="0"/>
                <a:cs typeface="Arial" panose="020B0604020202020204" pitchFamily="34" charset="0"/>
                <a:hlinkClick r:id="rId11">
                  <a:extLst>
                    <a:ext uri="{A12FA001-AC4F-418D-AE19-62706E023703}">
                      <ahyp:hlinkClr xmlns:ahyp="http://schemas.microsoft.com/office/drawing/2018/hyperlinkcolor" val="tx"/>
                    </a:ext>
                  </a:extLst>
                </a:hlinkClick>
              </a:rPr>
              <a:t>Déqualco</a:t>
            </a:r>
            <a:r>
              <a:rPr lang="fr-FR" sz="1000" dirty="0">
                <a:solidFill>
                  <a:schemeClr val="tx1"/>
                </a:solidFill>
                <a:latin typeface="Arial" panose="020B0604020202020204" pitchFamily="34" charset="0"/>
                <a:cs typeface="Arial" panose="020B0604020202020204" pitchFamily="34" charset="0"/>
                <a:hlinkClick r:id="rId11">
                  <a:extLst>
                    <a:ext uri="{A12FA001-AC4F-418D-AE19-62706E023703}">
                      <ahyp:hlinkClr xmlns:ahyp="http://schemas.microsoft.com/office/drawing/2018/hyperlinkcolor" val="tx"/>
                    </a:ext>
                  </a:extLst>
                </a:hlinkClick>
              </a:rPr>
              <a:t> </a:t>
            </a:r>
            <a:r>
              <a:rPr lang="fr-FR" sz="1000" dirty="0">
                <a:solidFill>
                  <a:schemeClr val="tx1"/>
                </a:solidFill>
                <a:latin typeface="Arial" panose="020B0604020202020204" pitchFamily="34" charset="0"/>
                <a:cs typeface="Arial" panose="020B0604020202020204" pitchFamily="34" charset="0"/>
              </a:rPr>
              <a:t>par ailleurs a pour mission d’accompagner les ESAT partenaires dans le développement de formation à destination des travailleurs d’ESAT?</a:t>
            </a:r>
          </a:p>
        </p:txBody>
      </p:sp>
      <p:sp>
        <p:nvSpPr>
          <p:cNvPr id="177" name="Rectangle : carré corné 176">
            <a:extLst>
              <a:ext uri="{FF2B5EF4-FFF2-40B4-BE49-F238E27FC236}">
                <a16:creationId xmlns:a16="http://schemas.microsoft.com/office/drawing/2014/main" id="{D90F94A8-0D40-41F5-E350-8CFF1877CEB1}"/>
              </a:ext>
            </a:extLst>
          </p:cNvPr>
          <p:cNvSpPr/>
          <p:nvPr/>
        </p:nvSpPr>
        <p:spPr>
          <a:xfrm>
            <a:off x="4300147" y="5923066"/>
            <a:ext cx="3006995" cy="1103420"/>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bIns="36000" rtlCol="0" anchor="t"/>
          <a:lstStyle/>
          <a:p>
            <a:pPr algn="ctr">
              <a:spcAft>
                <a:spcPts val="600"/>
              </a:spcAft>
            </a:pPr>
            <a:r>
              <a:rPr lang="fr-FR" sz="900" b="1" dirty="0">
                <a:solidFill>
                  <a:schemeClr val="bg1"/>
                </a:solidFill>
                <a:latin typeface="Arial" panose="020B0604020202020204" pitchFamily="34" charset="0"/>
                <a:cs typeface="Arial" panose="020B0604020202020204" pitchFamily="34" charset="0"/>
              </a:rPr>
              <a:t>Les moyens de compensation</a:t>
            </a:r>
          </a:p>
          <a:p>
            <a:pPr marL="171450" indent="-171450" algn="just">
              <a:buFont typeface="Arial" panose="020B0604020202020204" pitchFamily="34" charset="0"/>
              <a:buChar char="•"/>
            </a:pPr>
            <a:r>
              <a:rPr lang="fr-FR" sz="1000" dirty="0">
                <a:solidFill>
                  <a:schemeClr val="bg1"/>
                </a:solidFill>
                <a:latin typeface="+mj-lt"/>
                <a:cs typeface="Arial" panose="020B0604020202020204" pitchFamily="34" charset="0"/>
              </a:rPr>
              <a:t>Référents handicap dans les organismes de formation ou l’entreprise, le cas échéant</a:t>
            </a:r>
          </a:p>
          <a:p>
            <a:pPr marL="171450" indent="-171450" algn="just">
              <a:buFont typeface="Arial" panose="020B0604020202020204" pitchFamily="34" charset="0"/>
              <a:buChar char="•"/>
            </a:pPr>
            <a:r>
              <a:rPr lang="fr-FR" sz="1000" dirty="0">
                <a:solidFill>
                  <a:schemeClr val="bg1"/>
                </a:solidFill>
                <a:latin typeface="+mj-lt"/>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Aides de l’Agefiph</a:t>
            </a:r>
            <a:r>
              <a:rPr lang="fr-FR" sz="1100" dirty="0">
                <a:solidFill>
                  <a:schemeClr val="bg1"/>
                </a:solidFill>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 </a:t>
            </a:r>
            <a:endParaRPr lang="fr-FR" sz="1100" dirty="0">
              <a:solidFill>
                <a:schemeClr val="bg1"/>
              </a:solidFill>
              <a:latin typeface="Arial" panose="020B0604020202020204" pitchFamily="34" charset="0"/>
              <a:cs typeface="Arial" panose="020B0604020202020204" pitchFamily="34" charset="0"/>
            </a:endParaRPr>
          </a:p>
          <a:p>
            <a:pPr marL="171450" indent="-171450" algn="just">
              <a:buFont typeface="Arial" panose="020B0604020202020204" pitchFamily="34" charset="0"/>
              <a:buChar char="•"/>
            </a:pPr>
            <a:r>
              <a:rPr lang="fr-FR" sz="1000" dirty="0">
                <a:solidFill>
                  <a:schemeClr val="bg1"/>
                </a:solidFill>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Appuis spécifiques</a:t>
            </a:r>
            <a:endParaRPr lang="fr-FR" sz="1000" dirty="0">
              <a:solidFill>
                <a:schemeClr val="bg1"/>
              </a:solidFill>
              <a:latin typeface="Arial" panose="020B0604020202020204" pitchFamily="34" charset="0"/>
              <a:cs typeface="Arial" panose="020B0604020202020204" pitchFamily="34" charset="0"/>
            </a:endParaRPr>
          </a:p>
          <a:p>
            <a:pPr marL="171450" indent="-171450" algn="just">
              <a:buFont typeface="Arial" panose="020B0604020202020204" pitchFamily="34" charset="0"/>
              <a:buChar char="•"/>
            </a:pPr>
            <a:r>
              <a:rPr lang="fr-FR" sz="1000" dirty="0">
                <a:solidFill>
                  <a:schemeClr val="bg1"/>
                </a:solidFill>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Etudes ergonomiques</a:t>
            </a:r>
            <a:endParaRPr lang="fr-FR" sz="1000" dirty="0">
              <a:solidFill>
                <a:schemeClr val="bg1"/>
              </a:solidFill>
              <a:latin typeface="+mj-lt"/>
              <a:cs typeface="Arial" panose="020B0604020202020204" pitchFamily="34" charset="0"/>
            </a:endParaRPr>
          </a:p>
        </p:txBody>
      </p:sp>
      <p:grpSp>
        <p:nvGrpSpPr>
          <p:cNvPr id="178" name="Groupe 177">
            <a:extLst>
              <a:ext uri="{FF2B5EF4-FFF2-40B4-BE49-F238E27FC236}">
                <a16:creationId xmlns:a16="http://schemas.microsoft.com/office/drawing/2014/main" id="{1060E425-1FDC-C81E-25A1-F58A8468EDF3}"/>
              </a:ext>
            </a:extLst>
          </p:cNvPr>
          <p:cNvGrpSpPr/>
          <p:nvPr/>
        </p:nvGrpSpPr>
        <p:grpSpPr>
          <a:xfrm>
            <a:off x="4929962" y="7362342"/>
            <a:ext cx="2310835" cy="337445"/>
            <a:chOff x="5076596" y="6652171"/>
            <a:chExt cx="2319595" cy="449838"/>
          </a:xfrm>
          <a:solidFill>
            <a:srgbClr val="272472"/>
          </a:solidFill>
        </p:grpSpPr>
        <p:sp>
          <p:nvSpPr>
            <p:cNvPr id="179" name="Rectangle 178">
              <a:extLst>
                <a:ext uri="{FF2B5EF4-FFF2-40B4-BE49-F238E27FC236}">
                  <a16:creationId xmlns:a16="http://schemas.microsoft.com/office/drawing/2014/main" id="{D775C934-1147-A056-0544-F64F5A95D773}"/>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80" name="ZoneTexte 179">
              <a:extLst>
                <a:ext uri="{FF2B5EF4-FFF2-40B4-BE49-F238E27FC236}">
                  <a16:creationId xmlns:a16="http://schemas.microsoft.com/office/drawing/2014/main" id="{F146A5DA-8AD4-7015-0796-DE856665BD20}"/>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38" name="Groupe 37">
            <a:extLst>
              <a:ext uri="{FF2B5EF4-FFF2-40B4-BE49-F238E27FC236}">
                <a16:creationId xmlns:a16="http://schemas.microsoft.com/office/drawing/2014/main" id="{4AD52A5F-8F65-F8A9-0D89-5C13F9AEB6DE}"/>
              </a:ext>
            </a:extLst>
          </p:cNvPr>
          <p:cNvGrpSpPr/>
          <p:nvPr/>
        </p:nvGrpSpPr>
        <p:grpSpPr>
          <a:xfrm>
            <a:off x="7017923" y="7082049"/>
            <a:ext cx="434529" cy="434529"/>
            <a:chOff x="2907506" y="1341437"/>
            <a:chExt cx="4876800" cy="4876800"/>
          </a:xfrm>
        </p:grpSpPr>
        <p:sp>
          <p:nvSpPr>
            <p:cNvPr id="39" name="Forme libre 2">
              <a:extLst>
                <a:ext uri="{FF2B5EF4-FFF2-40B4-BE49-F238E27FC236}">
                  <a16:creationId xmlns:a16="http://schemas.microsoft.com/office/drawing/2014/main" id="{1B5CC47A-3ACE-083F-4D02-24EFDD9B1C12}"/>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40" name="Graphique 3">
              <a:extLst>
                <a:ext uri="{FF2B5EF4-FFF2-40B4-BE49-F238E27FC236}">
                  <a16:creationId xmlns:a16="http://schemas.microsoft.com/office/drawing/2014/main" id="{BCB765FC-4C9B-F5A5-0F1C-BED91CEFB92C}"/>
                </a:ext>
              </a:extLst>
            </p:cNvPr>
            <p:cNvGrpSpPr/>
            <p:nvPr/>
          </p:nvGrpSpPr>
          <p:grpSpPr>
            <a:xfrm>
              <a:off x="3796474" y="1910393"/>
              <a:ext cx="3987831" cy="4291393"/>
              <a:chOff x="3796474" y="1910393"/>
              <a:chExt cx="3987831" cy="4291393"/>
            </a:xfrm>
            <a:solidFill>
              <a:srgbClr val="004370"/>
            </a:solidFill>
          </p:grpSpPr>
          <p:sp>
            <p:nvSpPr>
              <p:cNvPr id="57" name="Forme libre 33">
                <a:extLst>
                  <a:ext uri="{FF2B5EF4-FFF2-40B4-BE49-F238E27FC236}">
                    <a16:creationId xmlns:a16="http://schemas.microsoft.com/office/drawing/2014/main" id="{AC851685-087C-5996-2551-CF50ED7A39EB}"/>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58" name="Forme libre 34">
                <a:extLst>
                  <a:ext uri="{FF2B5EF4-FFF2-40B4-BE49-F238E27FC236}">
                    <a16:creationId xmlns:a16="http://schemas.microsoft.com/office/drawing/2014/main" id="{85F2475E-F129-F177-7D95-2D4BDD000A68}"/>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41" name="Forme libre 4">
              <a:extLst>
                <a:ext uri="{FF2B5EF4-FFF2-40B4-BE49-F238E27FC236}">
                  <a16:creationId xmlns:a16="http://schemas.microsoft.com/office/drawing/2014/main" id="{09B6B905-A77C-32E0-497B-606FD376E1D7}"/>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42" name="Forme libre 10">
              <a:extLst>
                <a:ext uri="{FF2B5EF4-FFF2-40B4-BE49-F238E27FC236}">
                  <a16:creationId xmlns:a16="http://schemas.microsoft.com/office/drawing/2014/main" id="{B44C7BDB-33A1-E0C4-7E5B-E6C1301BAB1B}"/>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43" name="Forme libre 12">
              <a:extLst>
                <a:ext uri="{FF2B5EF4-FFF2-40B4-BE49-F238E27FC236}">
                  <a16:creationId xmlns:a16="http://schemas.microsoft.com/office/drawing/2014/main" id="{69DC51C8-F29D-A553-BE2B-7BB40D47FCA5}"/>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44" name="Forme libre 13">
              <a:extLst>
                <a:ext uri="{FF2B5EF4-FFF2-40B4-BE49-F238E27FC236}">
                  <a16:creationId xmlns:a16="http://schemas.microsoft.com/office/drawing/2014/main" id="{1B031DBF-138E-F388-A7B3-51EE07CAAEB6}"/>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45" name="Forme libre 14">
              <a:extLst>
                <a:ext uri="{FF2B5EF4-FFF2-40B4-BE49-F238E27FC236}">
                  <a16:creationId xmlns:a16="http://schemas.microsoft.com/office/drawing/2014/main" id="{55F2B1DA-3FF2-97A7-A1FE-8AFE24033E3A}"/>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46" name="Forme libre 22">
              <a:extLst>
                <a:ext uri="{FF2B5EF4-FFF2-40B4-BE49-F238E27FC236}">
                  <a16:creationId xmlns:a16="http://schemas.microsoft.com/office/drawing/2014/main" id="{A5291F62-B196-FBF5-9050-91E61A7E0906}"/>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47" name="Forme libre 23">
              <a:extLst>
                <a:ext uri="{FF2B5EF4-FFF2-40B4-BE49-F238E27FC236}">
                  <a16:creationId xmlns:a16="http://schemas.microsoft.com/office/drawing/2014/main" id="{4E8EAFF9-5625-6D59-1530-7A2D395CC629}"/>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48" name="Graphique 3">
              <a:extLst>
                <a:ext uri="{FF2B5EF4-FFF2-40B4-BE49-F238E27FC236}">
                  <a16:creationId xmlns:a16="http://schemas.microsoft.com/office/drawing/2014/main" id="{7C1524AA-88FA-1FD8-5E12-832DB8690557}"/>
                </a:ext>
              </a:extLst>
            </p:cNvPr>
            <p:cNvGrpSpPr/>
            <p:nvPr/>
          </p:nvGrpSpPr>
          <p:grpSpPr>
            <a:xfrm>
              <a:off x="3796474" y="1910393"/>
              <a:ext cx="1644682" cy="1644654"/>
              <a:chOff x="3796474" y="1910393"/>
              <a:chExt cx="1644682" cy="1644654"/>
            </a:xfrm>
            <a:solidFill>
              <a:srgbClr val="FEF8C3"/>
            </a:solidFill>
          </p:grpSpPr>
          <p:sp>
            <p:nvSpPr>
              <p:cNvPr id="55" name="Forme libre 31">
                <a:extLst>
                  <a:ext uri="{FF2B5EF4-FFF2-40B4-BE49-F238E27FC236}">
                    <a16:creationId xmlns:a16="http://schemas.microsoft.com/office/drawing/2014/main" id="{9E3B4176-793C-2828-7D5D-C58B76C9CB2E}"/>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56" name="Forme libre 32">
                <a:extLst>
                  <a:ext uri="{FF2B5EF4-FFF2-40B4-BE49-F238E27FC236}">
                    <a16:creationId xmlns:a16="http://schemas.microsoft.com/office/drawing/2014/main" id="{EF6A2AF8-3C08-6486-4A41-E8E459C511FD}"/>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49" name="Graphique 3">
              <a:extLst>
                <a:ext uri="{FF2B5EF4-FFF2-40B4-BE49-F238E27FC236}">
                  <a16:creationId xmlns:a16="http://schemas.microsoft.com/office/drawing/2014/main" id="{5A2DC2B1-64B9-2F0B-4974-1EA4C6FEBE57}"/>
                </a:ext>
              </a:extLst>
            </p:cNvPr>
            <p:cNvGrpSpPr/>
            <p:nvPr/>
          </p:nvGrpSpPr>
          <p:grpSpPr>
            <a:xfrm>
              <a:off x="5341810" y="1910393"/>
              <a:ext cx="1084623" cy="2690699"/>
              <a:chOff x="5341810" y="1910393"/>
              <a:chExt cx="1084623" cy="2690699"/>
            </a:xfrm>
            <a:solidFill>
              <a:srgbClr val="FEF49C"/>
            </a:solidFill>
          </p:grpSpPr>
          <p:sp>
            <p:nvSpPr>
              <p:cNvPr id="53" name="Forme libre 29">
                <a:extLst>
                  <a:ext uri="{FF2B5EF4-FFF2-40B4-BE49-F238E27FC236}">
                    <a16:creationId xmlns:a16="http://schemas.microsoft.com/office/drawing/2014/main" id="{AD293B2E-A796-C2F3-384B-9FA732EA2946}"/>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54" name="Forme libre 30">
                <a:extLst>
                  <a:ext uri="{FF2B5EF4-FFF2-40B4-BE49-F238E27FC236}">
                    <a16:creationId xmlns:a16="http://schemas.microsoft.com/office/drawing/2014/main" id="{9572ED95-628B-B606-5984-6D489C4832DF}"/>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50" name="Forme libre 26">
              <a:extLst>
                <a:ext uri="{FF2B5EF4-FFF2-40B4-BE49-F238E27FC236}">
                  <a16:creationId xmlns:a16="http://schemas.microsoft.com/office/drawing/2014/main" id="{349B7156-444E-A877-7BFF-B48864445334}"/>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51" name="Forme libre 27">
              <a:extLst>
                <a:ext uri="{FF2B5EF4-FFF2-40B4-BE49-F238E27FC236}">
                  <a16:creationId xmlns:a16="http://schemas.microsoft.com/office/drawing/2014/main" id="{83788832-C397-2EF6-852B-D6E52BAD8D10}"/>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52" name="Forme libre 28">
              <a:extLst>
                <a:ext uri="{FF2B5EF4-FFF2-40B4-BE49-F238E27FC236}">
                  <a16:creationId xmlns:a16="http://schemas.microsoft.com/office/drawing/2014/main" id="{9EB7D9DD-E119-6D34-7A95-E1C156DD7795}"/>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31" name="Groupe 30">
            <a:extLst>
              <a:ext uri="{FF2B5EF4-FFF2-40B4-BE49-F238E27FC236}">
                <a16:creationId xmlns:a16="http://schemas.microsoft.com/office/drawing/2014/main" id="{829A81D5-8C33-090E-59B7-134AA3EB6D0E}"/>
              </a:ext>
            </a:extLst>
          </p:cNvPr>
          <p:cNvGrpSpPr/>
          <p:nvPr/>
        </p:nvGrpSpPr>
        <p:grpSpPr>
          <a:xfrm rot="20627902">
            <a:off x="269221" y="6301949"/>
            <a:ext cx="172217" cy="212023"/>
            <a:chOff x="3796474" y="1910393"/>
            <a:chExt cx="3098834" cy="3815086"/>
          </a:xfrm>
        </p:grpSpPr>
        <p:sp>
          <p:nvSpPr>
            <p:cNvPr id="35" name="Forme libre 4">
              <a:extLst>
                <a:ext uri="{FF2B5EF4-FFF2-40B4-BE49-F238E27FC236}">
                  <a16:creationId xmlns:a16="http://schemas.microsoft.com/office/drawing/2014/main" id="{A77CBCA6-F74C-4DBC-2458-F7D01D559208}"/>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36" name="Forme libre 10">
              <a:extLst>
                <a:ext uri="{FF2B5EF4-FFF2-40B4-BE49-F238E27FC236}">
                  <a16:creationId xmlns:a16="http://schemas.microsoft.com/office/drawing/2014/main" id="{12E613AE-6A5C-209B-363B-46C8075331CD}"/>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37" name="Forme libre 12">
              <a:extLst>
                <a:ext uri="{FF2B5EF4-FFF2-40B4-BE49-F238E27FC236}">
                  <a16:creationId xmlns:a16="http://schemas.microsoft.com/office/drawing/2014/main" id="{CDE7CA95-175E-58AA-A985-DCFD5446CB3C}"/>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81" name="Forme libre 13">
              <a:extLst>
                <a:ext uri="{FF2B5EF4-FFF2-40B4-BE49-F238E27FC236}">
                  <a16:creationId xmlns:a16="http://schemas.microsoft.com/office/drawing/2014/main" id="{393DAF79-9EFF-9F89-3E6B-4B8BD60938E2}"/>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82" name="Forme libre 14">
              <a:extLst>
                <a:ext uri="{FF2B5EF4-FFF2-40B4-BE49-F238E27FC236}">
                  <a16:creationId xmlns:a16="http://schemas.microsoft.com/office/drawing/2014/main" id="{3847F031-5575-CEC5-7DBE-273040C84B08}"/>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83" name="Forme libre 22">
              <a:extLst>
                <a:ext uri="{FF2B5EF4-FFF2-40B4-BE49-F238E27FC236}">
                  <a16:creationId xmlns:a16="http://schemas.microsoft.com/office/drawing/2014/main" id="{9516AC20-13B1-0DA3-75FA-53A9B334E9A0}"/>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84" name="Forme libre 23">
              <a:extLst>
                <a:ext uri="{FF2B5EF4-FFF2-40B4-BE49-F238E27FC236}">
                  <a16:creationId xmlns:a16="http://schemas.microsoft.com/office/drawing/2014/main" id="{6BFC0EA1-2380-C294-A306-F3D8569F9714}"/>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85" name="Graphique 3">
              <a:extLst>
                <a:ext uri="{FF2B5EF4-FFF2-40B4-BE49-F238E27FC236}">
                  <a16:creationId xmlns:a16="http://schemas.microsoft.com/office/drawing/2014/main" id="{2F08CEE4-5C20-3A92-CC44-F50BF340DC7D}"/>
                </a:ext>
              </a:extLst>
            </p:cNvPr>
            <p:cNvGrpSpPr/>
            <p:nvPr/>
          </p:nvGrpSpPr>
          <p:grpSpPr>
            <a:xfrm>
              <a:off x="3796474" y="1910393"/>
              <a:ext cx="1644682" cy="1644654"/>
              <a:chOff x="3796474" y="1910393"/>
              <a:chExt cx="1644682" cy="1644654"/>
            </a:xfrm>
            <a:solidFill>
              <a:srgbClr val="FEF8C3"/>
            </a:solidFill>
          </p:grpSpPr>
          <p:sp>
            <p:nvSpPr>
              <p:cNvPr id="192" name="Forme libre 31">
                <a:extLst>
                  <a:ext uri="{FF2B5EF4-FFF2-40B4-BE49-F238E27FC236}">
                    <a16:creationId xmlns:a16="http://schemas.microsoft.com/office/drawing/2014/main" id="{0C8AF49B-4905-875F-1A0B-C94985EC20EC}"/>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93" name="Forme libre 32">
                <a:extLst>
                  <a:ext uri="{FF2B5EF4-FFF2-40B4-BE49-F238E27FC236}">
                    <a16:creationId xmlns:a16="http://schemas.microsoft.com/office/drawing/2014/main" id="{ED560A2D-4B95-0A6A-1A77-8D5C6E7476DC}"/>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86" name="Graphique 3">
              <a:extLst>
                <a:ext uri="{FF2B5EF4-FFF2-40B4-BE49-F238E27FC236}">
                  <a16:creationId xmlns:a16="http://schemas.microsoft.com/office/drawing/2014/main" id="{445379A4-4BF3-7E31-A670-1CB56B12825A}"/>
                </a:ext>
              </a:extLst>
            </p:cNvPr>
            <p:cNvGrpSpPr/>
            <p:nvPr/>
          </p:nvGrpSpPr>
          <p:grpSpPr>
            <a:xfrm>
              <a:off x="5341810" y="1910393"/>
              <a:ext cx="1084623" cy="2690699"/>
              <a:chOff x="5341810" y="1910393"/>
              <a:chExt cx="1084623" cy="2690699"/>
            </a:xfrm>
            <a:solidFill>
              <a:srgbClr val="FEF49C"/>
            </a:solidFill>
          </p:grpSpPr>
          <p:sp>
            <p:nvSpPr>
              <p:cNvPr id="190" name="Forme libre 29">
                <a:extLst>
                  <a:ext uri="{FF2B5EF4-FFF2-40B4-BE49-F238E27FC236}">
                    <a16:creationId xmlns:a16="http://schemas.microsoft.com/office/drawing/2014/main" id="{D270A4C1-B53F-0B05-BEB9-50C10DD3AC3B}"/>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91" name="Forme libre 30">
                <a:extLst>
                  <a:ext uri="{FF2B5EF4-FFF2-40B4-BE49-F238E27FC236}">
                    <a16:creationId xmlns:a16="http://schemas.microsoft.com/office/drawing/2014/main" id="{0CCC4AB1-01C3-D3C0-1C24-724AB5FEB46F}"/>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87" name="Forme libre 26">
              <a:extLst>
                <a:ext uri="{FF2B5EF4-FFF2-40B4-BE49-F238E27FC236}">
                  <a16:creationId xmlns:a16="http://schemas.microsoft.com/office/drawing/2014/main" id="{A4520EBA-F80F-D81F-16D6-5C7A99A8935D}"/>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88" name="Forme libre 27">
              <a:extLst>
                <a:ext uri="{FF2B5EF4-FFF2-40B4-BE49-F238E27FC236}">
                  <a16:creationId xmlns:a16="http://schemas.microsoft.com/office/drawing/2014/main" id="{0CA28867-07A0-FBCD-BBAB-DC90598AA20A}"/>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89" name="Forme libre 28">
              <a:extLst>
                <a:ext uri="{FF2B5EF4-FFF2-40B4-BE49-F238E27FC236}">
                  <a16:creationId xmlns:a16="http://schemas.microsoft.com/office/drawing/2014/main" id="{9041840A-3CB1-2CB2-D8BA-5C648640186B}"/>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4" name="ZoneTexte 3">
            <a:hlinkClick r:id="rId15" action="ppaction://hlinksldjump"/>
            <a:extLst>
              <a:ext uri="{FF2B5EF4-FFF2-40B4-BE49-F238E27FC236}">
                <a16:creationId xmlns:a16="http://schemas.microsoft.com/office/drawing/2014/main" id="{25E87CC1-15BD-7015-89A6-A440CC77A886}"/>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5" action="ppaction://hlinksldjump"/>
              </a:rPr>
              <a:t>ff</a:t>
            </a:r>
            <a:endParaRPr lang="fr-FR" sz="200" dirty="0">
              <a:solidFill>
                <a:schemeClr val="bg1"/>
              </a:solidFill>
            </a:endParaRPr>
          </a:p>
        </p:txBody>
      </p:sp>
    </p:spTree>
    <p:extLst>
      <p:ext uri="{BB962C8B-B14F-4D97-AF65-F5344CB8AC3E}">
        <p14:creationId xmlns:p14="http://schemas.microsoft.com/office/powerpoint/2010/main" val="291698231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998EDA-3842-1CFF-B20A-4D9903F40D93}"/>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19F94503-7EE7-FBF2-845C-42A4BCECA7AD}"/>
              </a:ext>
            </a:extLst>
          </p:cNvPr>
          <p:cNvSpPr/>
          <p:nvPr/>
        </p:nvSpPr>
        <p:spPr>
          <a:xfrm>
            <a:off x="-4722" y="3632643"/>
            <a:ext cx="7569118" cy="7190640"/>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ADF5D230-3B14-A626-F0F1-9BF2C8AAB115}"/>
              </a:ext>
            </a:extLst>
          </p:cNvPr>
          <p:cNvSpPr/>
          <p:nvPr/>
        </p:nvSpPr>
        <p:spPr>
          <a:xfrm>
            <a:off x="-1018" y="-14250"/>
            <a:ext cx="7550894" cy="755439"/>
          </a:xfrm>
          <a:prstGeom prst="rect">
            <a:avLst/>
          </a:prstGeom>
          <a:solidFill>
            <a:srgbClr val="17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fr-FR" sz="2400" b="1" dirty="0">
                <a:latin typeface="Arial" panose="020B0604020202020204" pitchFamily="34" charset="0"/>
                <a:cs typeface="Arial" panose="020B0604020202020204" pitchFamily="34" charset="0"/>
              </a:rPr>
              <a:t>PRF (Programme Régional de Formation)</a:t>
            </a:r>
          </a:p>
        </p:txBody>
      </p:sp>
      <p:grpSp>
        <p:nvGrpSpPr>
          <p:cNvPr id="18" name="Groupe 17">
            <a:extLst>
              <a:ext uri="{FF2B5EF4-FFF2-40B4-BE49-F238E27FC236}">
                <a16:creationId xmlns:a16="http://schemas.microsoft.com/office/drawing/2014/main" id="{E4C6EC17-27C3-DC45-F4B4-282B20E40E34}"/>
              </a:ext>
            </a:extLst>
          </p:cNvPr>
          <p:cNvGrpSpPr/>
          <p:nvPr/>
        </p:nvGrpSpPr>
        <p:grpSpPr>
          <a:xfrm>
            <a:off x="4687776" y="1685913"/>
            <a:ext cx="2687571" cy="342899"/>
            <a:chOff x="4246865" y="1092800"/>
            <a:chExt cx="3300439" cy="343154"/>
          </a:xfrm>
        </p:grpSpPr>
        <p:sp>
          <p:nvSpPr>
            <p:cNvPr id="105" name="Rectangle : coins arrondis 104">
              <a:extLst>
                <a:ext uri="{FF2B5EF4-FFF2-40B4-BE49-F238E27FC236}">
                  <a16:creationId xmlns:a16="http://schemas.microsoft.com/office/drawing/2014/main" id="{2BB228B3-35EF-0D6B-C3D3-3BB62DCE8861}"/>
                </a:ext>
              </a:extLst>
            </p:cNvPr>
            <p:cNvSpPr/>
            <p:nvPr/>
          </p:nvSpPr>
          <p:spPr>
            <a:xfrm>
              <a:off x="4246865" y="1092800"/>
              <a:ext cx="3300439"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E60F7A4E-07F6-827D-CE77-6530DCDAA066}"/>
                </a:ext>
              </a:extLst>
            </p:cNvPr>
            <p:cNvSpPr txBox="1"/>
            <p:nvPr/>
          </p:nvSpPr>
          <p:spPr>
            <a:xfrm>
              <a:off x="4394681" y="1154805"/>
              <a:ext cx="2855276" cy="252249"/>
            </a:xfrm>
            <a:prstGeom prst="rect">
              <a:avLst/>
            </a:prstGeom>
            <a:noFill/>
          </p:spPr>
          <p:txBody>
            <a:bodyPr wrap="square" rtlCol="0">
              <a:spAutoFit/>
            </a:bodyPr>
            <a:lstStyle/>
            <a:p>
              <a:pPr algn="ctr">
                <a:lnSpc>
                  <a:spcPts val="1099"/>
                </a:lnSpc>
              </a:pPr>
              <a:r>
                <a:rPr lang="fr-FR" sz="15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D60D604A-7D2A-2E7F-1FFB-DBB04F1B4C01}"/>
              </a:ext>
            </a:extLst>
          </p:cNvPr>
          <p:cNvSpPr/>
          <p:nvPr/>
        </p:nvSpPr>
        <p:spPr>
          <a:xfrm>
            <a:off x="5084609" y="5427998"/>
            <a:ext cx="2318540" cy="1917722"/>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600"/>
              </a:spcAft>
            </a:pPr>
            <a:r>
              <a:rPr lang="fr-FR" sz="1100" b="1" dirty="0">
                <a:solidFill>
                  <a:schemeClr val="bg1"/>
                </a:solidFill>
                <a:latin typeface="Arial" panose="020B0604020202020204" pitchFamily="34" charset="0"/>
                <a:cs typeface="Arial" panose="020B0604020202020204" pitchFamily="34" charset="0"/>
              </a:rPr>
              <a:t>Pour les personnes en situation de handicap</a:t>
            </a:r>
          </a:p>
          <a:p>
            <a:pPr marL="171450" indent="-171450" algn="just">
              <a:buFont typeface="Arial" panose="020B0604020202020204" pitchFamily="34" charset="0"/>
              <a:buChar char="•"/>
            </a:pPr>
            <a:r>
              <a:rPr lang="fr-FR" sz="1000" dirty="0">
                <a:solidFill>
                  <a:schemeClr val="bg1"/>
                </a:solidFill>
                <a:latin typeface="+mj-lt"/>
              </a:rPr>
              <a:t>S</a:t>
            </a:r>
            <a:r>
              <a:rPr lang="fr-FR" sz="1000" b="0" i="0" dirty="0">
                <a:solidFill>
                  <a:schemeClr val="bg1"/>
                </a:solidFill>
                <a:effectLst/>
                <a:latin typeface="+mj-lt"/>
              </a:rPr>
              <a:t>i le parcours le nécessite, </a:t>
            </a:r>
            <a:r>
              <a:rPr lang="fr-FR" sz="1000" b="1" i="0" dirty="0">
                <a:solidFill>
                  <a:schemeClr val="bg1"/>
                </a:solidFill>
                <a:effectLst/>
                <a:latin typeface="+mj-lt"/>
              </a:rPr>
              <a:t>augmentation de la durée du parcours jusqu’à 15% </a:t>
            </a:r>
            <a:r>
              <a:rPr lang="fr-FR" sz="1000" b="0" i="0" dirty="0">
                <a:solidFill>
                  <a:schemeClr val="bg1"/>
                </a:solidFill>
                <a:effectLst/>
                <a:latin typeface="+mj-lt"/>
              </a:rPr>
              <a:t>de la durée totale de la formation</a:t>
            </a:r>
          </a:p>
          <a:p>
            <a:pPr marL="171450" indent="-171450" algn="just">
              <a:buFont typeface="Arial" panose="020B0604020202020204" pitchFamily="34" charset="0"/>
              <a:buChar char="•"/>
            </a:pPr>
            <a:r>
              <a:rPr lang="fr-FR" sz="1000" dirty="0">
                <a:solidFill>
                  <a:schemeClr val="bg1"/>
                </a:solidFill>
                <a:latin typeface="Arial" panose="020B0604020202020204" pitchFamily="34" charset="0"/>
                <a:cs typeface="Arial" panose="020B0604020202020204" pitchFamily="34" charset="0"/>
              </a:rPr>
              <a:t>Accès au </a:t>
            </a:r>
            <a:r>
              <a:rPr lang="fr-FR" sz="1000" b="1" dirty="0">
                <a:solidFill>
                  <a:schemeClr val="bg1"/>
                </a:solidFill>
                <a:latin typeface="Arial" panose="020B0604020202020204" pitchFamily="34" charset="0"/>
                <a:cs typeface="Arial" panose="020B0604020202020204" pitchFamily="34" charset="0"/>
              </a:rPr>
              <a:t>référent handicap </a:t>
            </a:r>
            <a:r>
              <a:rPr lang="fr-FR" sz="1000" dirty="0">
                <a:solidFill>
                  <a:schemeClr val="bg1"/>
                </a:solidFill>
                <a:latin typeface="Arial" panose="020B0604020202020204" pitchFamily="34" charset="0"/>
                <a:cs typeface="Arial" panose="020B0604020202020204" pitchFamily="34" charset="0"/>
              </a:rPr>
              <a:t>des Organismes de formation</a:t>
            </a:r>
          </a:p>
          <a:p>
            <a:pPr marL="171450" indent="-171450" algn="just">
              <a:buFont typeface="Arial" panose="020B0604020202020204" pitchFamily="34" charset="0"/>
              <a:buChar char="•"/>
            </a:pPr>
            <a:r>
              <a:rPr lang="fr-FR" sz="1000" dirty="0">
                <a:solidFill>
                  <a:schemeClr val="bg1"/>
                </a:solidFill>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DEA </a:t>
            </a:r>
            <a:r>
              <a:rPr lang="fr-FR" sz="1000" dirty="0">
                <a:solidFill>
                  <a:schemeClr val="bg1"/>
                </a:solidFill>
                <a:latin typeface="Arial" panose="020B0604020202020204" pitchFamily="34" charset="0"/>
                <a:cs typeface="Arial" panose="020B0604020202020204" pitchFamily="34" charset="0"/>
              </a:rPr>
              <a:t>/ </a:t>
            </a:r>
            <a:r>
              <a:rPr lang="fr-FR" sz="100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DFA</a:t>
            </a:r>
            <a:endParaRPr lang="fr-FR" sz="1000" dirty="0">
              <a:solidFill>
                <a:schemeClr val="bg1"/>
              </a:solidFill>
              <a:latin typeface="Arial" panose="020B0604020202020204" pitchFamily="34" charset="0"/>
              <a:cs typeface="Arial" panose="020B0604020202020204" pitchFamily="34" charset="0"/>
            </a:endParaRPr>
          </a:p>
          <a:p>
            <a:pPr marL="171450" indent="-171450" algn="just">
              <a:buFont typeface="Arial" panose="020B0604020202020204" pitchFamily="34" charset="0"/>
              <a:buChar char="•"/>
            </a:pPr>
            <a:r>
              <a:rPr lang="fr-FR" sz="1000" dirty="0">
                <a:solidFill>
                  <a:schemeClr val="bg1"/>
                </a:solidFill>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Aides de l’Agefiph</a:t>
            </a:r>
            <a:endParaRPr lang="fr-FR" sz="1000" dirty="0">
              <a:solidFill>
                <a:schemeClr val="bg1"/>
              </a:solidFill>
              <a:latin typeface="Arial" panose="020B0604020202020204" pitchFamily="34" charset="0"/>
              <a:cs typeface="Arial" panose="020B0604020202020204" pitchFamily="34" charset="0"/>
            </a:endParaRPr>
          </a:p>
          <a:p>
            <a:pPr marL="171450" indent="-171450" algn="just">
              <a:buFont typeface="Arial" panose="020B0604020202020204" pitchFamily="34" charset="0"/>
              <a:buChar char="•"/>
            </a:pPr>
            <a:r>
              <a:rPr lang="fr-FR" sz="1000" dirty="0">
                <a:solidFill>
                  <a:schemeClr val="bg1"/>
                </a:solidFill>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Appuis spécifiques</a:t>
            </a:r>
            <a:endParaRPr lang="fr-FR" sz="1000" dirty="0">
              <a:solidFill>
                <a:schemeClr val="bg1"/>
              </a:solidFill>
              <a:latin typeface="Arial" panose="020B0604020202020204" pitchFamily="34" charset="0"/>
              <a:cs typeface="Arial" panose="020B0604020202020204" pitchFamily="34" charset="0"/>
            </a:endParaRPr>
          </a:p>
          <a:p>
            <a:pPr marL="171450" indent="-171450" algn="just">
              <a:buFont typeface="Arial" panose="020B0604020202020204" pitchFamily="34" charset="0"/>
              <a:buChar char="•"/>
            </a:pPr>
            <a:endParaRPr lang="fr-FR" sz="1000" dirty="0">
              <a:solidFill>
                <a:schemeClr val="bg1"/>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94EED1D8-49E3-996B-AC7E-A6B3A0961C84}"/>
              </a:ext>
            </a:extLst>
          </p:cNvPr>
          <p:cNvSpPr/>
          <p:nvPr/>
        </p:nvSpPr>
        <p:spPr>
          <a:xfrm>
            <a:off x="1414062" y="8655355"/>
            <a:ext cx="3154864" cy="405813"/>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00939D"/>
                </a:solidFill>
                <a:latin typeface="Arial" panose="020B0604020202020204" pitchFamily="34" charset="0"/>
                <a:cs typeface="Arial" panose="020B0604020202020204" pitchFamily="34" charset="0"/>
              </a:rPr>
              <a:t>ETAPES CLEFS DE MOBILISATION</a:t>
            </a:r>
          </a:p>
        </p:txBody>
      </p:sp>
      <p:sp>
        <p:nvSpPr>
          <p:cNvPr id="25" name="Espace réservé du texte 2">
            <a:extLst>
              <a:ext uri="{FF2B5EF4-FFF2-40B4-BE49-F238E27FC236}">
                <a16:creationId xmlns:a16="http://schemas.microsoft.com/office/drawing/2014/main" id="{52B5310F-83D1-89E0-C7C7-A5DFFAA68B95}"/>
              </a:ext>
            </a:extLst>
          </p:cNvPr>
          <p:cNvSpPr txBox="1">
            <a:spLocks/>
          </p:cNvSpPr>
          <p:nvPr/>
        </p:nvSpPr>
        <p:spPr>
          <a:xfrm>
            <a:off x="4668137" y="2042938"/>
            <a:ext cx="2707211" cy="1447013"/>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450" indent="-171450" algn="just">
              <a:buFont typeface="Arial" panose="020B0604020202020204" pitchFamily="34" charset="0"/>
              <a:buChar char="•"/>
            </a:pPr>
            <a:r>
              <a:rPr lang="fr-FR" sz="1000" dirty="0">
                <a:latin typeface="Arial" panose="020B0604020202020204" pitchFamily="34" charset="0"/>
                <a:ea typeface="Dotum" panose="020B0600000101010101" pitchFamily="34" charset="-127"/>
                <a:cs typeface="Arial" panose="020B0604020202020204" pitchFamily="34" charset="0"/>
              </a:rPr>
              <a:t>Favoriser un retour dans le monde professionnel par l’acquisition rapide de compétences correspondant aux besoins du marché de l’emploi</a:t>
            </a:r>
          </a:p>
          <a:p>
            <a:pPr marL="171450" indent="-171450" algn="just">
              <a:buFont typeface="Arial" panose="020B0604020202020204" pitchFamily="34" charset="0"/>
              <a:buChar char="•"/>
            </a:pPr>
            <a:r>
              <a:rPr lang="fr-FR" sz="1000" dirty="0">
                <a:latin typeface="Arial" panose="020B0604020202020204" pitchFamily="34" charset="0"/>
                <a:ea typeface="Dotum" panose="020B0600000101010101" pitchFamily="34" charset="-127"/>
                <a:cs typeface="Arial" panose="020B0604020202020204" pitchFamily="34" charset="0"/>
              </a:rPr>
              <a:t>Plusieurs dispositifs intégrés dans le PRF en fonction du besoin du bénéficiaire, qui évoluent selon les marchés.</a:t>
            </a:r>
          </a:p>
        </p:txBody>
      </p:sp>
      <p:sp>
        <p:nvSpPr>
          <p:cNvPr id="26" name="Rectangle 25">
            <a:extLst>
              <a:ext uri="{FF2B5EF4-FFF2-40B4-BE49-F238E27FC236}">
                <a16:creationId xmlns:a16="http://schemas.microsoft.com/office/drawing/2014/main" id="{D0B63AB4-C2FB-270D-B10B-8E6B7D21F197}"/>
              </a:ext>
            </a:extLst>
          </p:cNvPr>
          <p:cNvSpPr/>
          <p:nvPr/>
        </p:nvSpPr>
        <p:spPr>
          <a:xfrm>
            <a:off x="4967959" y="7834303"/>
            <a:ext cx="2409786" cy="272099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tx2"/>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N’hésitez pas à vous rapprocher de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votre interlocuteur France Travail</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Cap Emploi </a:t>
            </a:r>
            <a:r>
              <a:rPr lang="fr-FR" sz="1050" dirty="0">
                <a:solidFill>
                  <a:schemeClr val="tx2"/>
                </a:solidFill>
                <a:latin typeface="+mj-lt"/>
                <a:cs typeface="Arial" panose="020B0604020202020204" pitchFamily="34" charset="0"/>
              </a:rPr>
              <a:t>ou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Mission Locale</a:t>
            </a:r>
            <a:endParaRPr lang="fr-FR" sz="1050" b="1" dirty="0">
              <a:solidFill>
                <a:schemeClr val="tx2"/>
              </a:solidFill>
              <a:latin typeface="+mj-lt"/>
              <a:cs typeface="Arial" panose="020B0604020202020204" pitchFamily="34" charset="0"/>
            </a:endParaRPr>
          </a:p>
          <a:p>
            <a:pPr marL="171330" indent="-171330" algn="just">
              <a:spcAft>
                <a:spcPts val="600"/>
              </a:spcAft>
              <a:buFont typeface="Wingdings" panose="05000000000000000000" pitchFamily="2" charset="2"/>
              <a:buChar char="§"/>
            </a:pPr>
            <a:r>
              <a:rPr lang="fr-FR" sz="1050" dirty="0">
                <a:solidFill>
                  <a:schemeClr val="tx2"/>
                </a:solidFill>
                <a:latin typeface="+mj-lt"/>
                <a:cs typeface="Arial" panose="020B0604020202020204" pitchFamily="34" charset="0"/>
              </a:rPr>
              <a:t>Contact du </a:t>
            </a:r>
            <a:r>
              <a:rPr lang="fr-FR" sz="1050" dirty="0" err="1">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Carif-Oref</a:t>
            </a:r>
            <a:r>
              <a:rPr lang="fr-FR" sz="1050" dirty="0">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 des Hauts-de-France (C2RP) </a:t>
            </a:r>
            <a:r>
              <a:rPr lang="fr-FR" sz="1050" dirty="0">
                <a:solidFill>
                  <a:schemeClr val="tx2"/>
                </a:solidFill>
                <a:latin typeface="+mj-lt"/>
                <a:cs typeface="Arial" panose="020B0604020202020204" pitchFamily="34" charset="0"/>
              </a:rPr>
              <a:t>: 03.30.90.73.00</a:t>
            </a:r>
          </a:p>
          <a:p>
            <a:pPr algn="just"/>
            <a:r>
              <a:rPr lang="fr-FR" sz="1050" b="1" dirty="0">
                <a:solidFill>
                  <a:schemeClr val="tx2"/>
                </a:solidFill>
                <a:latin typeface="+mj-lt"/>
                <a:cs typeface="Arial" panose="020B0604020202020204" pitchFamily="34" charset="0"/>
              </a:rPr>
              <a:t>Ressources documentaires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Plus d’information sur le PRF accessible sur le portail de l’éducation nationale pour la formation en </a:t>
            </a:r>
            <a:r>
              <a:rPr lang="fr-FR" sz="1050" dirty="0" err="1">
                <a:solidFill>
                  <a:schemeClr val="tx2"/>
                </a:solidFill>
                <a:latin typeface="+mj-lt"/>
                <a:cs typeface="Arial" panose="020B0604020202020204" pitchFamily="34" charset="0"/>
              </a:rPr>
              <a:t>HdF</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10">
                  <a:extLst>
                    <a:ext uri="{A12FA001-AC4F-418D-AE19-62706E023703}">
                      <ahyp:hlinkClr xmlns:ahyp="http://schemas.microsoft.com/office/drawing/2018/hyperlinkcolor" val="tx"/>
                    </a:ext>
                  </a:extLst>
                </a:hlinkClick>
              </a:rPr>
              <a:t>Mon Avenir Pro</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endParaRPr lang="fr-FR" sz="1050"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27DA141C-A4B4-CFFB-421D-255DD18A44CC}"/>
              </a:ext>
            </a:extLst>
          </p:cNvPr>
          <p:cNvGraphicFramePr>
            <a:graphicFrameLocks noGrp="1"/>
          </p:cNvGraphicFramePr>
          <p:nvPr>
            <p:extLst>
              <p:ext uri="{D42A27DB-BD31-4B8C-83A1-F6EECF244321}">
                <p14:modId xmlns:p14="http://schemas.microsoft.com/office/powerpoint/2010/main" val="599457001"/>
              </p:ext>
            </p:extLst>
          </p:nvPr>
        </p:nvGraphicFramePr>
        <p:xfrm>
          <a:off x="89998" y="1489779"/>
          <a:ext cx="4517955" cy="2072300"/>
        </p:xfrm>
        <a:graphic>
          <a:graphicData uri="http://schemas.openxmlformats.org/drawingml/2006/table">
            <a:tbl>
              <a:tblPr bandRow="1">
                <a:tableStyleId>{5C22544A-7EE6-4342-B048-85BDC9FD1C3A}</a:tableStyleId>
              </a:tblPr>
              <a:tblGrid>
                <a:gridCol w="1005155">
                  <a:extLst>
                    <a:ext uri="{9D8B030D-6E8A-4147-A177-3AD203B41FA5}">
                      <a16:colId xmlns:a16="http://schemas.microsoft.com/office/drawing/2014/main" val="1108349635"/>
                    </a:ext>
                  </a:extLst>
                </a:gridCol>
                <a:gridCol w="3512800">
                  <a:extLst>
                    <a:ext uri="{9D8B030D-6E8A-4147-A177-3AD203B41FA5}">
                      <a16:colId xmlns:a16="http://schemas.microsoft.com/office/drawing/2014/main" val="1870975173"/>
                    </a:ext>
                  </a:extLst>
                </a:gridCol>
              </a:tblGrid>
              <a:tr h="166099">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4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323691">
                <a:tc>
                  <a:txBody>
                    <a:bodyPr/>
                    <a:lstStyle/>
                    <a:p>
                      <a:pPr marL="0" algn="ctr" defTabSz="755660" rtl="0" eaLnBrk="1" latinLnBrk="0" hangingPunct="1"/>
                      <a:r>
                        <a:rPr lang="fr-FR" sz="1000" kern="120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b="1" kern="1200" dirty="0">
                          <a:solidFill>
                            <a:srgbClr val="00939D"/>
                          </a:solidFill>
                          <a:latin typeface="Arial" panose="020B0604020202020204" pitchFamily="34" charset="0"/>
                          <a:ea typeface="+mn-ea"/>
                          <a:cs typeface="Arial" panose="020B0604020202020204" pitchFamily="34" charset="0"/>
                        </a:rPr>
                        <a:t>Dispositif financé par la Région (PRF) : </a:t>
                      </a:r>
                      <a:r>
                        <a:rPr lang="fr-FR" sz="1000" b="0" kern="1200" dirty="0">
                          <a:solidFill>
                            <a:srgbClr val="00939D"/>
                          </a:solidFill>
                          <a:latin typeface="Arial" panose="020B0604020202020204" pitchFamily="34" charset="0"/>
                          <a:ea typeface="+mn-ea"/>
                          <a:cs typeface="Arial" panose="020B0604020202020204" pitchFamily="34" charset="0"/>
                        </a:rPr>
                        <a:t>ensemble des actions de formation collectives conduites par la Région</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548233">
                <a:tc>
                  <a:txBody>
                    <a:bodyPr/>
                    <a:lstStyle/>
                    <a:p>
                      <a:pPr marL="0" algn="ctr"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Demandeurs d’emploi inscrits ou non à France Travail, salariés en contrat aidé, salariés à temps partiel, Publics « prioritaires » (SIEG), sportifs de haut niveau…</a:t>
                      </a:r>
                    </a:p>
                  </a:txBody>
                  <a:tcPr marL="91372" marR="91372" marT="45686" marB="45686" anchor="ctr">
                    <a:solidFill>
                      <a:srgbClr val="00939D"/>
                    </a:solidFill>
                  </a:tcPr>
                </a:tc>
                <a:extLst>
                  <a:ext uri="{0D108BD9-81ED-4DB2-BD59-A6C34878D82A}">
                    <a16:rowId xmlns:a16="http://schemas.microsoft.com/office/drawing/2014/main" val="2284960890"/>
                  </a:ext>
                </a:extLst>
              </a:tr>
              <a:tr h="165816">
                <a:tc>
                  <a:txBody>
                    <a:bodyPr/>
                    <a:lstStyle/>
                    <a:p>
                      <a:pPr marL="0" algn="ctr"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Prescripteurs</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b="0" kern="1200" dirty="0">
                          <a:solidFill>
                            <a:srgbClr val="00939D"/>
                          </a:solidFill>
                          <a:latin typeface="Arial" panose="020B0604020202020204" pitchFamily="34" charset="0"/>
                          <a:ea typeface="+mn-ea"/>
                          <a:cs typeface="Arial" panose="020B0604020202020204" pitchFamily="34" charset="0"/>
                        </a:rPr>
                        <a:t>Conseiller emploi (France Travail, Maison de l’emploi, Missions locales, Cap Emploi, </a:t>
                      </a:r>
                      <a:r>
                        <a:rPr lang="fr-FR" sz="1000" b="0" kern="1200" dirty="0">
                          <a:solidFill>
                            <a:srgbClr val="00939D"/>
                          </a:solidFill>
                          <a:latin typeface="Arial" panose="020B0604020202020204" pitchFamily="34" charset="0"/>
                          <a:ea typeface="+mn-ea"/>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CEP</a:t>
                      </a:r>
                      <a:r>
                        <a:rPr lang="fr-FR" sz="1000" b="0" kern="1200" dirty="0">
                          <a:solidFill>
                            <a:srgbClr val="00939D"/>
                          </a:solidFill>
                          <a:latin typeface="Arial" panose="020B0604020202020204" pitchFamily="34" charset="0"/>
                          <a:ea typeface="+mn-ea"/>
                          <a:cs typeface="Arial" panose="020B0604020202020204" pitchFamily="34" charset="0"/>
                        </a:rPr>
                        <a:t>, </a:t>
                      </a:r>
                      <a:r>
                        <a:rPr lang="fr-FR" sz="1000" b="0" kern="1200" dirty="0">
                          <a:solidFill>
                            <a:srgbClr val="00939D"/>
                          </a:solidFill>
                          <a:latin typeface="Arial" panose="020B0604020202020204" pitchFamily="34" charset="0"/>
                          <a:ea typeface="+mn-ea"/>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ASS</a:t>
                      </a:r>
                      <a:r>
                        <a:rPr lang="fr-FR" sz="1000" b="0" kern="1200" dirty="0">
                          <a:solidFill>
                            <a:srgbClr val="00939D"/>
                          </a:solidFill>
                          <a:latin typeface="Arial" panose="020B0604020202020204" pitchFamily="34" charset="0"/>
                          <a:ea typeface="+mn-ea"/>
                          <a:cs typeface="Arial" panose="020B0604020202020204" pitchFamily="34" charset="0"/>
                        </a:rPr>
                        <a:t> du conseil départemental…)</a:t>
                      </a: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r h="0">
                <a:tc>
                  <a:txBody>
                    <a:bodyPr/>
                    <a:lstStyle/>
                    <a:p>
                      <a:pPr marL="0" algn="ctr"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Organismes de formation sélectionnés par la Région </a:t>
                      </a:r>
                    </a:p>
                  </a:txBody>
                  <a:tcPr marL="91372" marR="91372" marT="45686" marB="45686" anchor="ctr">
                    <a:solidFill>
                      <a:srgbClr val="00939D"/>
                    </a:solidFill>
                  </a:tcPr>
                </a:tc>
                <a:extLst>
                  <a:ext uri="{0D108BD9-81ED-4DB2-BD59-A6C34878D82A}">
                    <a16:rowId xmlns:a16="http://schemas.microsoft.com/office/drawing/2014/main" val="633187021"/>
                  </a:ext>
                </a:extLst>
              </a:tr>
            </a:tbl>
          </a:graphicData>
        </a:graphic>
      </p:graphicFrame>
      <p:pic>
        <p:nvPicPr>
          <p:cNvPr id="5" name="Graphique 4" descr="Mille avec un remplissage uni">
            <a:extLst>
              <a:ext uri="{FF2B5EF4-FFF2-40B4-BE49-F238E27FC236}">
                <a16:creationId xmlns:a16="http://schemas.microsoft.com/office/drawing/2014/main" id="{B063C425-7713-BDC8-673E-80C4524D0B8F}"/>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6915848" y="1400512"/>
            <a:ext cx="606689" cy="606689"/>
          </a:xfrm>
          <a:prstGeom prst="rect">
            <a:avLst/>
          </a:prstGeom>
          <a:effectLst>
            <a:outerShdw blurRad="50800" dist="38100" dir="2700000" algn="tl" rotWithShape="0">
              <a:prstClr val="black">
                <a:alpha val="40000"/>
              </a:prstClr>
            </a:outerShdw>
          </a:effectLst>
        </p:spPr>
      </p:pic>
      <p:sp>
        <p:nvSpPr>
          <p:cNvPr id="17" name="Espace réservé du numéro de diapositive 16">
            <a:extLst>
              <a:ext uri="{FF2B5EF4-FFF2-40B4-BE49-F238E27FC236}">
                <a16:creationId xmlns:a16="http://schemas.microsoft.com/office/drawing/2014/main" id="{DA190F6D-BED6-F81D-50F6-0E3F714C0596}"/>
              </a:ext>
            </a:extLst>
          </p:cNvPr>
          <p:cNvSpPr>
            <a:spLocks noGrp="1"/>
          </p:cNvSpPr>
          <p:nvPr>
            <p:ph type="sldNum" sz="quarter" idx="12"/>
          </p:nvPr>
        </p:nvSpPr>
        <p:spPr>
          <a:xfrm>
            <a:off x="3461368" y="10555303"/>
            <a:ext cx="466942" cy="126907"/>
          </a:xfrm>
        </p:spPr>
        <p:txBody>
          <a:bodyPr/>
          <a:lstStyle/>
          <a:p>
            <a:fld id="{FB59079B-B5DF-44EC-9ABD-4AEAFB63D8C3}" type="slidenum">
              <a:rPr lang="fr-FR" smtClean="0"/>
              <a:pPr/>
              <a:t>17</a:t>
            </a:fld>
            <a:endParaRPr lang="fr-FR"/>
          </a:p>
        </p:txBody>
      </p:sp>
      <p:grpSp>
        <p:nvGrpSpPr>
          <p:cNvPr id="49" name="Groupe 48">
            <a:extLst>
              <a:ext uri="{FF2B5EF4-FFF2-40B4-BE49-F238E27FC236}">
                <a16:creationId xmlns:a16="http://schemas.microsoft.com/office/drawing/2014/main" id="{2C5425B9-0350-C2A6-C450-E0A916F6D5C3}"/>
              </a:ext>
            </a:extLst>
          </p:cNvPr>
          <p:cNvGrpSpPr/>
          <p:nvPr/>
        </p:nvGrpSpPr>
        <p:grpSpPr>
          <a:xfrm>
            <a:off x="313508" y="8198121"/>
            <a:ext cx="918117" cy="880073"/>
            <a:chOff x="1569546" y="6115517"/>
            <a:chExt cx="4417404" cy="4234360"/>
          </a:xfrm>
        </p:grpSpPr>
        <p:grpSp>
          <p:nvGrpSpPr>
            <p:cNvPr id="50" name="Graphique 3">
              <a:extLst>
                <a:ext uri="{FF2B5EF4-FFF2-40B4-BE49-F238E27FC236}">
                  <a16:creationId xmlns:a16="http://schemas.microsoft.com/office/drawing/2014/main" id="{25F345B1-EDB4-73DD-923C-C26E6AF8A6E6}"/>
                </a:ext>
              </a:extLst>
            </p:cNvPr>
            <p:cNvGrpSpPr/>
            <p:nvPr/>
          </p:nvGrpSpPr>
          <p:grpSpPr>
            <a:xfrm>
              <a:off x="1795950" y="9629596"/>
              <a:ext cx="3882294" cy="713898"/>
              <a:chOff x="1452647" y="9102375"/>
              <a:chExt cx="3882294" cy="713898"/>
            </a:xfrm>
            <a:solidFill>
              <a:srgbClr val="4CBBB6"/>
            </a:solidFill>
          </p:grpSpPr>
          <p:grpSp>
            <p:nvGrpSpPr>
              <p:cNvPr id="87" name="Graphique 3">
                <a:extLst>
                  <a:ext uri="{FF2B5EF4-FFF2-40B4-BE49-F238E27FC236}">
                    <a16:creationId xmlns:a16="http://schemas.microsoft.com/office/drawing/2014/main" id="{21C01A62-9346-F06C-D91B-47FD2961EB28}"/>
                  </a:ext>
                </a:extLst>
              </p:cNvPr>
              <p:cNvGrpSpPr/>
              <p:nvPr/>
            </p:nvGrpSpPr>
            <p:grpSpPr>
              <a:xfrm>
                <a:off x="4720483" y="9155906"/>
                <a:ext cx="299370" cy="660368"/>
                <a:chOff x="4720483" y="9155906"/>
                <a:chExt cx="299370" cy="660368"/>
              </a:xfrm>
              <a:grpFill/>
            </p:grpSpPr>
            <p:sp>
              <p:nvSpPr>
                <p:cNvPr id="121" name="Forme libre 119">
                  <a:extLst>
                    <a:ext uri="{FF2B5EF4-FFF2-40B4-BE49-F238E27FC236}">
                      <a16:creationId xmlns:a16="http://schemas.microsoft.com/office/drawing/2014/main" id="{6A392806-020A-39E4-F0EC-7E9124BC6E5F}"/>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22" name="Forme libre 120">
                  <a:extLst>
                    <a:ext uri="{FF2B5EF4-FFF2-40B4-BE49-F238E27FC236}">
                      <a16:creationId xmlns:a16="http://schemas.microsoft.com/office/drawing/2014/main" id="{2A0F5789-9A4E-FB50-74CF-1C2E95679AFC}"/>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23" name="Forme libre 121">
                  <a:extLst>
                    <a:ext uri="{FF2B5EF4-FFF2-40B4-BE49-F238E27FC236}">
                      <a16:creationId xmlns:a16="http://schemas.microsoft.com/office/drawing/2014/main" id="{B29E6974-9DDF-3F07-9B64-7508026A46E4}"/>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24" name="Forme libre 122">
                  <a:extLst>
                    <a:ext uri="{FF2B5EF4-FFF2-40B4-BE49-F238E27FC236}">
                      <a16:creationId xmlns:a16="http://schemas.microsoft.com/office/drawing/2014/main" id="{4CFEBE61-8B89-D2AB-885D-2088EF3C26F5}"/>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25" name="Forme libre 123">
                  <a:extLst>
                    <a:ext uri="{FF2B5EF4-FFF2-40B4-BE49-F238E27FC236}">
                      <a16:creationId xmlns:a16="http://schemas.microsoft.com/office/drawing/2014/main" id="{AAF97F01-6EFA-CE99-51CB-D427BF950790}"/>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26" name="Forme libre 124">
                  <a:extLst>
                    <a:ext uri="{FF2B5EF4-FFF2-40B4-BE49-F238E27FC236}">
                      <a16:creationId xmlns:a16="http://schemas.microsoft.com/office/drawing/2014/main" id="{1491A49D-FCF2-B5DB-52CA-21664C8C1C6C}"/>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28" name="Forme libre 125">
                  <a:extLst>
                    <a:ext uri="{FF2B5EF4-FFF2-40B4-BE49-F238E27FC236}">
                      <a16:creationId xmlns:a16="http://schemas.microsoft.com/office/drawing/2014/main" id="{DC9BE897-76BC-AE5C-0B1B-99028E536FA3}"/>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29" name="Forme libre 126">
                  <a:extLst>
                    <a:ext uri="{FF2B5EF4-FFF2-40B4-BE49-F238E27FC236}">
                      <a16:creationId xmlns:a16="http://schemas.microsoft.com/office/drawing/2014/main" id="{09378E09-29EC-475F-E1A3-942BB9522937}"/>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30" name="Forme libre 127">
                  <a:extLst>
                    <a:ext uri="{FF2B5EF4-FFF2-40B4-BE49-F238E27FC236}">
                      <a16:creationId xmlns:a16="http://schemas.microsoft.com/office/drawing/2014/main" id="{CAB05C1C-58D8-9894-8B5E-E96064CD0151}"/>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31" name="Forme libre 128">
                  <a:extLst>
                    <a:ext uri="{FF2B5EF4-FFF2-40B4-BE49-F238E27FC236}">
                      <a16:creationId xmlns:a16="http://schemas.microsoft.com/office/drawing/2014/main" id="{7317BB92-779B-8B44-FCA8-57B3EADE97E4}"/>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88" name="Graphique 3">
                <a:extLst>
                  <a:ext uri="{FF2B5EF4-FFF2-40B4-BE49-F238E27FC236}">
                    <a16:creationId xmlns:a16="http://schemas.microsoft.com/office/drawing/2014/main" id="{70C22545-19D4-3856-D330-2AC737D54ACD}"/>
                  </a:ext>
                </a:extLst>
              </p:cNvPr>
              <p:cNvGrpSpPr/>
              <p:nvPr/>
            </p:nvGrpSpPr>
            <p:grpSpPr>
              <a:xfrm>
                <a:off x="1452647" y="9102375"/>
                <a:ext cx="323468" cy="713898"/>
                <a:chOff x="1452647" y="9102375"/>
                <a:chExt cx="323468" cy="713898"/>
              </a:xfrm>
              <a:grpFill/>
            </p:grpSpPr>
            <p:sp>
              <p:nvSpPr>
                <p:cNvPr id="111" name="Forme libre 130">
                  <a:extLst>
                    <a:ext uri="{FF2B5EF4-FFF2-40B4-BE49-F238E27FC236}">
                      <a16:creationId xmlns:a16="http://schemas.microsoft.com/office/drawing/2014/main" id="{E64C2990-3A26-58E7-787F-C6646230C3A3}"/>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112" name="Forme libre 131">
                  <a:extLst>
                    <a:ext uri="{FF2B5EF4-FFF2-40B4-BE49-F238E27FC236}">
                      <a16:creationId xmlns:a16="http://schemas.microsoft.com/office/drawing/2014/main" id="{8331E6A4-EFE8-8B25-A86E-15719EB27633}"/>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13" name="Forme libre 132">
                  <a:extLst>
                    <a:ext uri="{FF2B5EF4-FFF2-40B4-BE49-F238E27FC236}">
                      <a16:creationId xmlns:a16="http://schemas.microsoft.com/office/drawing/2014/main" id="{D0755B64-227F-7A0D-511E-2472DFB1316B}"/>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14" name="Forme libre 133">
                  <a:extLst>
                    <a:ext uri="{FF2B5EF4-FFF2-40B4-BE49-F238E27FC236}">
                      <a16:creationId xmlns:a16="http://schemas.microsoft.com/office/drawing/2014/main" id="{20BE1FCD-D63E-547E-A923-628CB51DD78F}"/>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15" name="Forme libre 134">
                  <a:extLst>
                    <a:ext uri="{FF2B5EF4-FFF2-40B4-BE49-F238E27FC236}">
                      <a16:creationId xmlns:a16="http://schemas.microsoft.com/office/drawing/2014/main" id="{103A076B-9B2B-54DA-4B8A-8F1F45035E20}"/>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16" name="Forme libre 135">
                  <a:extLst>
                    <a:ext uri="{FF2B5EF4-FFF2-40B4-BE49-F238E27FC236}">
                      <a16:creationId xmlns:a16="http://schemas.microsoft.com/office/drawing/2014/main" id="{12DD9BFF-5861-34F8-5E34-359C9AA7E7AB}"/>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117" name="Forme libre 136">
                  <a:extLst>
                    <a:ext uri="{FF2B5EF4-FFF2-40B4-BE49-F238E27FC236}">
                      <a16:creationId xmlns:a16="http://schemas.microsoft.com/office/drawing/2014/main" id="{C1025FFD-C6AB-FFD3-66BD-9FB4B0CB5660}"/>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118" name="Forme libre 137">
                  <a:extLst>
                    <a:ext uri="{FF2B5EF4-FFF2-40B4-BE49-F238E27FC236}">
                      <a16:creationId xmlns:a16="http://schemas.microsoft.com/office/drawing/2014/main" id="{DFD7E838-5995-7FED-D2B0-8F111D02EC6B}"/>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19" name="Forme libre 138">
                  <a:extLst>
                    <a:ext uri="{FF2B5EF4-FFF2-40B4-BE49-F238E27FC236}">
                      <a16:creationId xmlns:a16="http://schemas.microsoft.com/office/drawing/2014/main" id="{4D16C0E9-65DC-57FD-F1E6-0352F2CF7F73}"/>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120" name="Forme libre 139">
                  <a:extLst>
                    <a:ext uri="{FF2B5EF4-FFF2-40B4-BE49-F238E27FC236}">
                      <a16:creationId xmlns:a16="http://schemas.microsoft.com/office/drawing/2014/main" id="{9EFA4D91-7269-898E-A5DA-84F2954BE3B7}"/>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89" name="Graphique 3">
                <a:extLst>
                  <a:ext uri="{FF2B5EF4-FFF2-40B4-BE49-F238E27FC236}">
                    <a16:creationId xmlns:a16="http://schemas.microsoft.com/office/drawing/2014/main" id="{C102F957-DDE6-9421-E25F-365543877F67}"/>
                  </a:ext>
                </a:extLst>
              </p:cNvPr>
              <p:cNvGrpSpPr/>
              <p:nvPr/>
            </p:nvGrpSpPr>
            <p:grpSpPr>
              <a:xfrm>
                <a:off x="1791736" y="9393649"/>
                <a:ext cx="323468" cy="420242"/>
                <a:chOff x="1791736" y="9393649"/>
                <a:chExt cx="323468" cy="420242"/>
              </a:xfrm>
              <a:grpFill/>
            </p:grpSpPr>
            <p:sp>
              <p:nvSpPr>
                <p:cNvPr id="104" name="Forme libre 141">
                  <a:extLst>
                    <a:ext uri="{FF2B5EF4-FFF2-40B4-BE49-F238E27FC236}">
                      <a16:creationId xmlns:a16="http://schemas.microsoft.com/office/drawing/2014/main" id="{7FC00CBB-2103-E809-400E-F5A03910C9B1}"/>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106" name="Forme libre 142">
                  <a:extLst>
                    <a:ext uri="{FF2B5EF4-FFF2-40B4-BE49-F238E27FC236}">
                      <a16:creationId xmlns:a16="http://schemas.microsoft.com/office/drawing/2014/main" id="{CB336EB1-9F47-84C0-7EEE-5F1E4C441B27}"/>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107" name="Forme libre 143">
                  <a:extLst>
                    <a:ext uri="{FF2B5EF4-FFF2-40B4-BE49-F238E27FC236}">
                      <a16:creationId xmlns:a16="http://schemas.microsoft.com/office/drawing/2014/main" id="{1F651128-A49E-62E4-63C8-0F15AA9E4EA5}"/>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108" name="Forme libre 144">
                  <a:extLst>
                    <a:ext uri="{FF2B5EF4-FFF2-40B4-BE49-F238E27FC236}">
                      <a16:creationId xmlns:a16="http://schemas.microsoft.com/office/drawing/2014/main" id="{D881F162-597F-BCC9-8A7C-E366C2AE7EBC}"/>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109" name="Forme libre 145">
                  <a:extLst>
                    <a:ext uri="{FF2B5EF4-FFF2-40B4-BE49-F238E27FC236}">
                      <a16:creationId xmlns:a16="http://schemas.microsoft.com/office/drawing/2014/main" id="{7E125618-B8D9-31A0-517C-C2EA9F68C30A}"/>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110" name="Forme libre 146">
                  <a:extLst>
                    <a:ext uri="{FF2B5EF4-FFF2-40B4-BE49-F238E27FC236}">
                      <a16:creationId xmlns:a16="http://schemas.microsoft.com/office/drawing/2014/main" id="{779D6FB4-F42F-CC27-FD28-D3BF8DF78D30}"/>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90" name="Graphique 3">
                <a:extLst>
                  <a:ext uri="{FF2B5EF4-FFF2-40B4-BE49-F238E27FC236}">
                    <a16:creationId xmlns:a16="http://schemas.microsoft.com/office/drawing/2014/main" id="{5089B82C-8D2F-CA30-1EA0-18BC9CED32A1}"/>
                  </a:ext>
                </a:extLst>
              </p:cNvPr>
              <p:cNvGrpSpPr/>
              <p:nvPr/>
            </p:nvGrpSpPr>
            <p:grpSpPr>
              <a:xfrm>
                <a:off x="4392252" y="9425368"/>
                <a:ext cx="299370" cy="388715"/>
                <a:chOff x="4392252" y="9425368"/>
                <a:chExt cx="299370" cy="388715"/>
              </a:xfrm>
              <a:grpFill/>
            </p:grpSpPr>
            <p:sp>
              <p:nvSpPr>
                <p:cNvPr id="98" name="Forme libre 148">
                  <a:extLst>
                    <a:ext uri="{FF2B5EF4-FFF2-40B4-BE49-F238E27FC236}">
                      <a16:creationId xmlns:a16="http://schemas.microsoft.com/office/drawing/2014/main" id="{AEBA7312-3674-9D54-3CBF-66CCE592308B}"/>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99" name="Forme libre 149">
                  <a:extLst>
                    <a:ext uri="{FF2B5EF4-FFF2-40B4-BE49-F238E27FC236}">
                      <a16:creationId xmlns:a16="http://schemas.microsoft.com/office/drawing/2014/main" id="{8A6CCA08-EE97-E27F-0C1B-1E78ACB3F35C}"/>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0" name="Forme libre 150">
                  <a:extLst>
                    <a:ext uri="{FF2B5EF4-FFF2-40B4-BE49-F238E27FC236}">
                      <a16:creationId xmlns:a16="http://schemas.microsoft.com/office/drawing/2014/main" id="{C2953C4F-F2F4-706D-9009-DBDCE61530FD}"/>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1" name="Forme libre 151">
                  <a:extLst>
                    <a:ext uri="{FF2B5EF4-FFF2-40B4-BE49-F238E27FC236}">
                      <a16:creationId xmlns:a16="http://schemas.microsoft.com/office/drawing/2014/main" id="{EE513C5B-DD2F-6AAA-6C5A-8CAC113B46D8}"/>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2" name="Forme libre 152">
                  <a:extLst>
                    <a:ext uri="{FF2B5EF4-FFF2-40B4-BE49-F238E27FC236}">
                      <a16:creationId xmlns:a16="http://schemas.microsoft.com/office/drawing/2014/main" id="{4E631086-D12A-EC8E-2CC3-C373E61A0704}"/>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3" name="Forme libre 153">
                  <a:extLst>
                    <a:ext uri="{FF2B5EF4-FFF2-40B4-BE49-F238E27FC236}">
                      <a16:creationId xmlns:a16="http://schemas.microsoft.com/office/drawing/2014/main" id="{1A93FD71-9418-5095-5917-965ED309015B}"/>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91" name="Graphique 3">
                <a:extLst>
                  <a:ext uri="{FF2B5EF4-FFF2-40B4-BE49-F238E27FC236}">
                    <a16:creationId xmlns:a16="http://schemas.microsoft.com/office/drawing/2014/main" id="{20C5A4C0-AABD-10BE-B9EB-354CEE964507}"/>
                  </a:ext>
                </a:extLst>
              </p:cNvPr>
              <p:cNvGrpSpPr/>
              <p:nvPr/>
            </p:nvGrpSpPr>
            <p:grpSpPr>
              <a:xfrm>
                <a:off x="5035571" y="9425368"/>
                <a:ext cx="299370" cy="388715"/>
                <a:chOff x="5035571" y="9425368"/>
                <a:chExt cx="299370" cy="388715"/>
              </a:xfrm>
              <a:grpFill/>
            </p:grpSpPr>
            <p:sp>
              <p:nvSpPr>
                <p:cNvPr id="92" name="Forme libre 155">
                  <a:extLst>
                    <a:ext uri="{FF2B5EF4-FFF2-40B4-BE49-F238E27FC236}">
                      <a16:creationId xmlns:a16="http://schemas.microsoft.com/office/drawing/2014/main" id="{3725A62E-8D89-B548-CB13-457A30DA51BF}"/>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93" name="Forme libre 156">
                  <a:extLst>
                    <a:ext uri="{FF2B5EF4-FFF2-40B4-BE49-F238E27FC236}">
                      <a16:creationId xmlns:a16="http://schemas.microsoft.com/office/drawing/2014/main" id="{DAF8F1D2-B752-46ED-C569-020B45310215}"/>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94" name="Forme libre 157">
                  <a:extLst>
                    <a:ext uri="{FF2B5EF4-FFF2-40B4-BE49-F238E27FC236}">
                      <a16:creationId xmlns:a16="http://schemas.microsoft.com/office/drawing/2014/main" id="{F8707E42-4A4A-F0BB-E7AD-429D8D4F386B}"/>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95" name="Forme libre 158">
                  <a:extLst>
                    <a:ext uri="{FF2B5EF4-FFF2-40B4-BE49-F238E27FC236}">
                      <a16:creationId xmlns:a16="http://schemas.microsoft.com/office/drawing/2014/main" id="{E7AABC1C-A4BE-D0E5-60BD-2F955B6DE2CE}"/>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96" name="Forme libre 159">
                  <a:extLst>
                    <a:ext uri="{FF2B5EF4-FFF2-40B4-BE49-F238E27FC236}">
                      <a16:creationId xmlns:a16="http://schemas.microsoft.com/office/drawing/2014/main" id="{8573501B-7D35-A5A7-C053-27E06CBC18B0}"/>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97" name="Forme libre 160">
                  <a:extLst>
                    <a:ext uri="{FF2B5EF4-FFF2-40B4-BE49-F238E27FC236}">
                      <a16:creationId xmlns:a16="http://schemas.microsoft.com/office/drawing/2014/main" id="{64A65DC7-8C45-8476-9A0D-6C87599D1E20}"/>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51" name="Groupe 50">
              <a:extLst>
                <a:ext uri="{FF2B5EF4-FFF2-40B4-BE49-F238E27FC236}">
                  <a16:creationId xmlns:a16="http://schemas.microsoft.com/office/drawing/2014/main" id="{2CD8DF38-C2F9-3287-1156-4EC40D1B76CF}"/>
                </a:ext>
              </a:extLst>
            </p:cNvPr>
            <p:cNvGrpSpPr/>
            <p:nvPr/>
          </p:nvGrpSpPr>
          <p:grpSpPr>
            <a:xfrm>
              <a:off x="1569546" y="6115517"/>
              <a:ext cx="4417404" cy="4234360"/>
              <a:chOff x="1569546" y="6115517"/>
              <a:chExt cx="4417404" cy="4234360"/>
            </a:xfrm>
          </p:grpSpPr>
          <p:sp>
            <p:nvSpPr>
              <p:cNvPr id="52" name="Forme libre 7">
                <a:extLst>
                  <a:ext uri="{FF2B5EF4-FFF2-40B4-BE49-F238E27FC236}">
                    <a16:creationId xmlns:a16="http://schemas.microsoft.com/office/drawing/2014/main" id="{C1EAFBC9-0587-80FF-254D-B43091C74EBF}"/>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53" name="Graphique 3">
                <a:extLst>
                  <a:ext uri="{FF2B5EF4-FFF2-40B4-BE49-F238E27FC236}">
                    <a16:creationId xmlns:a16="http://schemas.microsoft.com/office/drawing/2014/main" id="{294FC41D-196D-445A-2C88-BBCB274ADC3E}"/>
                  </a:ext>
                </a:extLst>
              </p:cNvPr>
              <p:cNvGrpSpPr/>
              <p:nvPr/>
            </p:nvGrpSpPr>
            <p:grpSpPr>
              <a:xfrm>
                <a:off x="2849319" y="6335756"/>
                <a:ext cx="1689353" cy="4002690"/>
                <a:chOff x="2506016" y="5808535"/>
                <a:chExt cx="1689353" cy="4002690"/>
              </a:xfrm>
            </p:grpSpPr>
            <p:sp>
              <p:nvSpPr>
                <p:cNvPr id="80" name="Forme libre 10">
                  <a:extLst>
                    <a:ext uri="{FF2B5EF4-FFF2-40B4-BE49-F238E27FC236}">
                      <a16:creationId xmlns:a16="http://schemas.microsoft.com/office/drawing/2014/main" id="{61CDDDC8-DB99-9D27-0EFD-9CDB5DE7EEE4}"/>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81" name="Forme libre 11">
                  <a:extLst>
                    <a:ext uri="{FF2B5EF4-FFF2-40B4-BE49-F238E27FC236}">
                      <a16:creationId xmlns:a16="http://schemas.microsoft.com/office/drawing/2014/main" id="{C33E4655-14E4-95D8-8E15-C59B90FEFA92}"/>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82" name="Forme libre 12">
                  <a:extLst>
                    <a:ext uri="{FF2B5EF4-FFF2-40B4-BE49-F238E27FC236}">
                      <a16:creationId xmlns:a16="http://schemas.microsoft.com/office/drawing/2014/main" id="{58018444-D353-6CF8-D33E-A0DDB811089A}"/>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83" name="Forme libre 15">
                  <a:extLst>
                    <a:ext uri="{FF2B5EF4-FFF2-40B4-BE49-F238E27FC236}">
                      <a16:creationId xmlns:a16="http://schemas.microsoft.com/office/drawing/2014/main" id="{95916DE6-100C-530C-BAEC-70486969443E}"/>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84" name="Forme libre 16">
                  <a:extLst>
                    <a:ext uri="{FF2B5EF4-FFF2-40B4-BE49-F238E27FC236}">
                      <a16:creationId xmlns:a16="http://schemas.microsoft.com/office/drawing/2014/main" id="{6FAB052D-FEF8-7B94-503A-7012B3DF21E0}"/>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85" name="Forme libre 17">
                  <a:extLst>
                    <a:ext uri="{FF2B5EF4-FFF2-40B4-BE49-F238E27FC236}">
                      <a16:creationId xmlns:a16="http://schemas.microsoft.com/office/drawing/2014/main" id="{40A27D20-92AA-E2F9-1BB3-41DFFE560A33}"/>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86" name="Forme libre 18">
                  <a:extLst>
                    <a:ext uri="{FF2B5EF4-FFF2-40B4-BE49-F238E27FC236}">
                      <a16:creationId xmlns:a16="http://schemas.microsoft.com/office/drawing/2014/main" id="{67B60E9C-1D3A-0580-1ED1-47B75F3B1DD9}"/>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54" name="Graphique 3">
                <a:extLst>
                  <a:ext uri="{FF2B5EF4-FFF2-40B4-BE49-F238E27FC236}">
                    <a16:creationId xmlns:a16="http://schemas.microsoft.com/office/drawing/2014/main" id="{A82675BD-94F1-47D3-296D-B119895109AD}"/>
                  </a:ext>
                </a:extLst>
              </p:cNvPr>
              <p:cNvGrpSpPr/>
              <p:nvPr/>
            </p:nvGrpSpPr>
            <p:grpSpPr>
              <a:xfrm>
                <a:off x="3088791" y="7536579"/>
                <a:ext cx="1345107" cy="2807553"/>
                <a:chOff x="2745488" y="7009358"/>
                <a:chExt cx="1345107" cy="2807553"/>
              </a:xfrm>
            </p:grpSpPr>
            <p:sp>
              <p:nvSpPr>
                <p:cNvPr id="59" name="Forme libre 96">
                  <a:extLst>
                    <a:ext uri="{FF2B5EF4-FFF2-40B4-BE49-F238E27FC236}">
                      <a16:creationId xmlns:a16="http://schemas.microsoft.com/office/drawing/2014/main" id="{76FF811E-C92B-E754-E9AE-3007315DBB84}"/>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60" name="Forme libre 97">
                  <a:extLst>
                    <a:ext uri="{FF2B5EF4-FFF2-40B4-BE49-F238E27FC236}">
                      <a16:creationId xmlns:a16="http://schemas.microsoft.com/office/drawing/2014/main" id="{7140A7C2-F901-62B2-F26D-B9FF9D24304D}"/>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61" name="Forme libre 98">
                  <a:extLst>
                    <a:ext uri="{FF2B5EF4-FFF2-40B4-BE49-F238E27FC236}">
                      <a16:creationId xmlns:a16="http://schemas.microsoft.com/office/drawing/2014/main" id="{33496A87-A18E-3800-C262-61DC16FB1407}"/>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2" name="Forme libre 99">
                  <a:extLst>
                    <a:ext uri="{FF2B5EF4-FFF2-40B4-BE49-F238E27FC236}">
                      <a16:creationId xmlns:a16="http://schemas.microsoft.com/office/drawing/2014/main" id="{554BBABC-D165-50E1-BBB1-23CB6914F649}"/>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3" name="Forme libre 100">
                  <a:extLst>
                    <a:ext uri="{FF2B5EF4-FFF2-40B4-BE49-F238E27FC236}">
                      <a16:creationId xmlns:a16="http://schemas.microsoft.com/office/drawing/2014/main" id="{F1BF42BC-DEBC-4A66-8AFB-4DEC771AC84F}"/>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64" name="Forme libre 101">
                  <a:extLst>
                    <a:ext uri="{FF2B5EF4-FFF2-40B4-BE49-F238E27FC236}">
                      <a16:creationId xmlns:a16="http://schemas.microsoft.com/office/drawing/2014/main" id="{387F66DD-F1C9-E6C4-8555-1511E0303DED}"/>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65" name="Graphique 3">
                  <a:extLst>
                    <a:ext uri="{FF2B5EF4-FFF2-40B4-BE49-F238E27FC236}">
                      <a16:creationId xmlns:a16="http://schemas.microsoft.com/office/drawing/2014/main" id="{228CB983-5CCF-20FB-B3FD-3BAA67594F8F}"/>
                    </a:ext>
                  </a:extLst>
                </p:cNvPr>
                <p:cNvGrpSpPr/>
                <p:nvPr/>
              </p:nvGrpSpPr>
              <p:grpSpPr>
                <a:xfrm>
                  <a:off x="3024361" y="8171811"/>
                  <a:ext cx="568036" cy="1638850"/>
                  <a:chOff x="3024361" y="8171811"/>
                  <a:chExt cx="568036" cy="1638850"/>
                </a:xfrm>
                <a:solidFill>
                  <a:srgbClr val="263238"/>
                </a:solidFill>
              </p:grpSpPr>
              <p:sp>
                <p:nvSpPr>
                  <p:cNvPr id="78" name="Forme libre 103">
                    <a:extLst>
                      <a:ext uri="{FF2B5EF4-FFF2-40B4-BE49-F238E27FC236}">
                        <a16:creationId xmlns:a16="http://schemas.microsoft.com/office/drawing/2014/main" id="{55CF8439-C20F-326F-E396-1ABC73EEF3D0}"/>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79" name="Forme libre 104">
                    <a:extLst>
                      <a:ext uri="{FF2B5EF4-FFF2-40B4-BE49-F238E27FC236}">
                        <a16:creationId xmlns:a16="http://schemas.microsoft.com/office/drawing/2014/main" id="{7B4E5557-6829-F0E5-D20B-85355B65D879}"/>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66" name="Forme libre 105">
                  <a:extLst>
                    <a:ext uri="{FF2B5EF4-FFF2-40B4-BE49-F238E27FC236}">
                      <a16:creationId xmlns:a16="http://schemas.microsoft.com/office/drawing/2014/main" id="{117BC786-CE23-9F44-08D0-754E5B0163C4}"/>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67" name="Forme libre 106">
                  <a:extLst>
                    <a:ext uri="{FF2B5EF4-FFF2-40B4-BE49-F238E27FC236}">
                      <a16:creationId xmlns:a16="http://schemas.microsoft.com/office/drawing/2014/main" id="{73644BD3-C92D-223B-A5D9-7CB2F5954FAF}"/>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68" name="Forme libre 107">
                  <a:extLst>
                    <a:ext uri="{FF2B5EF4-FFF2-40B4-BE49-F238E27FC236}">
                      <a16:creationId xmlns:a16="http://schemas.microsoft.com/office/drawing/2014/main" id="{254EA0E7-BF22-6814-FFE2-DB0A03F0F5B1}"/>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69" name="Forme libre 108">
                  <a:extLst>
                    <a:ext uri="{FF2B5EF4-FFF2-40B4-BE49-F238E27FC236}">
                      <a16:creationId xmlns:a16="http://schemas.microsoft.com/office/drawing/2014/main" id="{6C7D3489-FAD8-C147-E2A6-7B8B56A183FF}"/>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70" name="Forme libre 109">
                  <a:extLst>
                    <a:ext uri="{FF2B5EF4-FFF2-40B4-BE49-F238E27FC236}">
                      <a16:creationId xmlns:a16="http://schemas.microsoft.com/office/drawing/2014/main" id="{40132D09-C5D6-8A48-633E-9FE36AAA8879}"/>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71" name="Forme libre 110">
                  <a:extLst>
                    <a:ext uri="{FF2B5EF4-FFF2-40B4-BE49-F238E27FC236}">
                      <a16:creationId xmlns:a16="http://schemas.microsoft.com/office/drawing/2014/main" id="{3AFB70FD-602A-004E-1430-FFF99393C424}"/>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72" name="Forme libre 111">
                  <a:extLst>
                    <a:ext uri="{FF2B5EF4-FFF2-40B4-BE49-F238E27FC236}">
                      <a16:creationId xmlns:a16="http://schemas.microsoft.com/office/drawing/2014/main" id="{2AFE974A-140B-3D35-C144-F9946BC00797}"/>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73" name="Forme libre 112">
                  <a:extLst>
                    <a:ext uri="{FF2B5EF4-FFF2-40B4-BE49-F238E27FC236}">
                      <a16:creationId xmlns:a16="http://schemas.microsoft.com/office/drawing/2014/main" id="{2C8011A4-E4A8-B5AC-5C1D-13E8AE9166B4}"/>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74" name="Forme libre 113">
                  <a:extLst>
                    <a:ext uri="{FF2B5EF4-FFF2-40B4-BE49-F238E27FC236}">
                      <a16:creationId xmlns:a16="http://schemas.microsoft.com/office/drawing/2014/main" id="{D51F1876-A350-6976-B794-C424497CDC87}"/>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5" name="Forme libre 114">
                  <a:extLst>
                    <a:ext uri="{FF2B5EF4-FFF2-40B4-BE49-F238E27FC236}">
                      <a16:creationId xmlns:a16="http://schemas.microsoft.com/office/drawing/2014/main" id="{069688A8-A589-C923-ACD3-8E6CFE2B128B}"/>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76" name="Forme libre 115">
                  <a:extLst>
                    <a:ext uri="{FF2B5EF4-FFF2-40B4-BE49-F238E27FC236}">
                      <a16:creationId xmlns:a16="http://schemas.microsoft.com/office/drawing/2014/main" id="{BACDC547-25E1-B211-3444-3EFF7E28B4F4}"/>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7" name="Forme libre 116">
                  <a:extLst>
                    <a:ext uri="{FF2B5EF4-FFF2-40B4-BE49-F238E27FC236}">
                      <a16:creationId xmlns:a16="http://schemas.microsoft.com/office/drawing/2014/main" id="{9CF0FF9B-4488-1512-916F-C2672E1F9BC8}"/>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55" name="Graphique 3">
                <a:extLst>
                  <a:ext uri="{FF2B5EF4-FFF2-40B4-BE49-F238E27FC236}">
                    <a16:creationId xmlns:a16="http://schemas.microsoft.com/office/drawing/2014/main" id="{277C72BA-02E9-8347-8F13-CBA482C30225}"/>
                  </a:ext>
                </a:extLst>
              </p:cNvPr>
              <p:cNvGrpSpPr/>
              <p:nvPr/>
            </p:nvGrpSpPr>
            <p:grpSpPr>
              <a:xfrm>
                <a:off x="1776900" y="10340352"/>
                <a:ext cx="4210050" cy="9525"/>
                <a:chOff x="1433597" y="9813131"/>
                <a:chExt cx="4210050" cy="9525"/>
              </a:xfrm>
            </p:grpSpPr>
            <p:sp>
              <p:nvSpPr>
                <p:cNvPr id="56" name="Forme libre 162">
                  <a:extLst>
                    <a:ext uri="{FF2B5EF4-FFF2-40B4-BE49-F238E27FC236}">
                      <a16:creationId xmlns:a16="http://schemas.microsoft.com/office/drawing/2014/main" id="{6D480F31-C31C-BBFC-EC49-7B5B07FF6816}"/>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57" name="Forme libre 163">
                  <a:extLst>
                    <a:ext uri="{FF2B5EF4-FFF2-40B4-BE49-F238E27FC236}">
                      <a16:creationId xmlns:a16="http://schemas.microsoft.com/office/drawing/2014/main" id="{284A6C3E-488B-3E48-D4B6-BB2997E3C91F}"/>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58" name="Forme libre 164">
                  <a:extLst>
                    <a:ext uri="{FF2B5EF4-FFF2-40B4-BE49-F238E27FC236}">
                      <a16:creationId xmlns:a16="http://schemas.microsoft.com/office/drawing/2014/main" id="{BBB3BD4A-FA75-3C1C-5C56-F4D0C6352A52}"/>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sp>
        <p:nvSpPr>
          <p:cNvPr id="145" name="Flèche : droite 144">
            <a:extLst>
              <a:ext uri="{FF2B5EF4-FFF2-40B4-BE49-F238E27FC236}">
                <a16:creationId xmlns:a16="http://schemas.microsoft.com/office/drawing/2014/main" id="{E04871ED-68D2-AAE4-38D7-76DA8072E9BA}"/>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46" name="Rectangle 145">
            <a:extLst>
              <a:ext uri="{FF2B5EF4-FFF2-40B4-BE49-F238E27FC236}">
                <a16:creationId xmlns:a16="http://schemas.microsoft.com/office/drawing/2014/main" id="{3927FC09-B488-CA1F-3712-7ED0D3C98CDE}"/>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47" name="Rectangle 146">
            <a:extLst>
              <a:ext uri="{FF2B5EF4-FFF2-40B4-BE49-F238E27FC236}">
                <a16:creationId xmlns:a16="http://schemas.microsoft.com/office/drawing/2014/main" id="{BCA91EDE-F4AB-610D-42EB-9749481FF1FE}"/>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48" name="Rectangle 147">
            <a:extLst>
              <a:ext uri="{FF2B5EF4-FFF2-40B4-BE49-F238E27FC236}">
                <a16:creationId xmlns:a16="http://schemas.microsoft.com/office/drawing/2014/main" id="{2372DF04-47BE-1074-20E1-9CB3ABC72772}"/>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6" name="Ellipse 5">
            <a:extLst>
              <a:ext uri="{FF2B5EF4-FFF2-40B4-BE49-F238E27FC236}">
                <a16:creationId xmlns:a16="http://schemas.microsoft.com/office/drawing/2014/main" id="{7AF6EAF5-BC98-9D0A-57F7-3270F2F3CA60}"/>
              </a:ext>
            </a:extLst>
          </p:cNvPr>
          <p:cNvSpPr/>
          <p:nvPr/>
        </p:nvSpPr>
        <p:spPr>
          <a:xfrm>
            <a:off x="7019090" y="1044988"/>
            <a:ext cx="665761" cy="704722"/>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0" name="Groupe 139">
            <a:extLst>
              <a:ext uri="{FF2B5EF4-FFF2-40B4-BE49-F238E27FC236}">
                <a16:creationId xmlns:a16="http://schemas.microsoft.com/office/drawing/2014/main" id="{D7AC6E0E-CFE5-7CB3-134F-C1315719BAD9}"/>
              </a:ext>
            </a:extLst>
          </p:cNvPr>
          <p:cNvGrpSpPr/>
          <p:nvPr/>
        </p:nvGrpSpPr>
        <p:grpSpPr>
          <a:xfrm>
            <a:off x="4982048" y="7539766"/>
            <a:ext cx="2317874" cy="320565"/>
            <a:chOff x="5076596" y="6652171"/>
            <a:chExt cx="2319595" cy="449838"/>
          </a:xfrm>
          <a:solidFill>
            <a:srgbClr val="272472"/>
          </a:solidFill>
        </p:grpSpPr>
        <p:sp>
          <p:nvSpPr>
            <p:cNvPr id="141" name="Rectangle 140">
              <a:extLst>
                <a:ext uri="{FF2B5EF4-FFF2-40B4-BE49-F238E27FC236}">
                  <a16:creationId xmlns:a16="http://schemas.microsoft.com/office/drawing/2014/main" id="{B59FAD16-13CE-A307-4C48-10C301B62B57}"/>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42" name="ZoneTexte 141">
              <a:extLst>
                <a:ext uri="{FF2B5EF4-FFF2-40B4-BE49-F238E27FC236}">
                  <a16:creationId xmlns:a16="http://schemas.microsoft.com/office/drawing/2014/main" id="{6310D0BE-405F-FDE2-7B6D-B9CE0871964D}"/>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sp>
        <p:nvSpPr>
          <p:cNvPr id="9" name="Rectangle : carré corné 8">
            <a:extLst>
              <a:ext uri="{FF2B5EF4-FFF2-40B4-BE49-F238E27FC236}">
                <a16:creationId xmlns:a16="http://schemas.microsoft.com/office/drawing/2014/main" id="{BC1DECD7-B972-EC1E-3A57-9145465B47C6}"/>
              </a:ext>
            </a:extLst>
          </p:cNvPr>
          <p:cNvSpPr/>
          <p:nvPr/>
        </p:nvSpPr>
        <p:spPr>
          <a:xfrm>
            <a:off x="5059206" y="3749453"/>
            <a:ext cx="2318539" cy="1392135"/>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r>
              <a:rPr lang="fr-FR" sz="1000" b="1" dirty="0">
                <a:solidFill>
                  <a:schemeClr val="tx1"/>
                </a:solidFill>
                <a:latin typeface="Arial" panose="020B0604020202020204" pitchFamily="34" charset="0"/>
                <a:cs typeface="Arial" panose="020B0604020202020204" pitchFamily="34" charset="0"/>
              </a:rPr>
              <a:t>Bon à savoir</a:t>
            </a:r>
          </a:p>
          <a:p>
            <a:pPr marL="171450" indent="-171450" algn="just">
              <a:buFont typeface="Arial" panose="020B0604020202020204" pitchFamily="34" charset="0"/>
              <a:buChar char="•"/>
            </a:pPr>
            <a:r>
              <a:rPr lang="fr-FR" sz="900" dirty="0">
                <a:solidFill>
                  <a:schemeClr val="tx1"/>
                </a:solidFill>
                <a:latin typeface="Arial" panose="020B0604020202020204" pitchFamily="34" charset="0"/>
                <a:cs typeface="Arial" panose="020B0604020202020204" pitchFamily="34" charset="0"/>
              </a:rPr>
              <a:t>Pendant la formation, le bénéficiaire dispose du statut de stagiaire de la formation professionnelle et peut bénéficier d’une rémunération sous certaines conditions.</a:t>
            </a:r>
          </a:p>
          <a:p>
            <a:pPr marL="171450" indent="-171450" algn="just">
              <a:buFont typeface="Arial" panose="020B0604020202020204" pitchFamily="34" charset="0"/>
              <a:buChar char="•"/>
            </a:pPr>
            <a:r>
              <a:rPr lang="fr-FR" sz="900" dirty="0">
                <a:solidFill>
                  <a:schemeClr val="tx1"/>
                </a:solidFill>
                <a:latin typeface="Arial" panose="020B0604020202020204" pitchFamily="34" charset="0"/>
                <a:cs typeface="Arial" panose="020B0604020202020204" pitchFamily="34" charset="0"/>
              </a:rPr>
              <a:t>Celle-ci peut être plus élevée pour les stagiaires en situation de handicap : </a:t>
            </a:r>
            <a:r>
              <a:rPr lang="fr-FR" sz="900" dirty="0">
                <a:solidFill>
                  <a:schemeClr val="tx1"/>
                </a:solidFill>
                <a:latin typeface="Arial" panose="020B0604020202020204" pitchFamily="34" charset="0"/>
                <a:cs typeface="Arial" panose="020B0604020202020204" pitchFamily="34" charset="0"/>
                <a:hlinkClick r:id="rId15">
                  <a:extLst>
                    <a:ext uri="{A12FA001-AC4F-418D-AE19-62706E023703}">
                      <ahyp:hlinkClr xmlns:ahyp="http://schemas.microsoft.com/office/drawing/2018/hyperlinkcolor" val="tx"/>
                    </a:ext>
                  </a:extLst>
                </a:hlinkClick>
              </a:rPr>
              <a:t>voir détails  </a:t>
            </a:r>
            <a:endParaRPr lang="fr-FR" sz="900" dirty="0">
              <a:solidFill>
                <a:schemeClr val="tx1"/>
              </a:solidFill>
              <a:latin typeface="Arial" panose="020B0604020202020204" pitchFamily="34" charset="0"/>
              <a:cs typeface="Arial" panose="020B0604020202020204" pitchFamily="34" charset="0"/>
            </a:endParaRPr>
          </a:p>
          <a:p>
            <a:pPr marL="171450" indent="-171450" algn="just">
              <a:buFont typeface="Arial" panose="020B0604020202020204" pitchFamily="34" charset="0"/>
              <a:buChar char="•"/>
            </a:pPr>
            <a:endParaRPr lang="fr-FR" sz="900" dirty="0">
              <a:solidFill>
                <a:schemeClr val="tx1"/>
              </a:solidFill>
              <a:latin typeface="Arial" panose="020B0604020202020204" pitchFamily="34" charset="0"/>
              <a:cs typeface="Arial" panose="020B0604020202020204" pitchFamily="34" charset="0"/>
            </a:endParaRPr>
          </a:p>
        </p:txBody>
      </p:sp>
      <p:grpSp>
        <p:nvGrpSpPr>
          <p:cNvPr id="14" name="Groupe 13">
            <a:extLst>
              <a:ext uri="{FF2B5EF4-FFF2-40B4-BE49-F238E27FC236}">
                <a16:creationId xmlns:a16="http://schemas.microsoft.com/office/drawing/2014/main" id="{06F355B9-08AF-E594-FDE0-8664490E9801}"/>
              </a:ext>
            </a:extLst>
          </p:cNvPr>
          <p:cNvGrpSpPr/>
          <p:nvPr/>
        </p:nvGrpSpPr>
        <p:grpSpPr>
          <a:xfrm>
            <a:off x="7068026" y="7445255"/>
            <a:ext cx="434529" cy="434529"/>
            <a:chOff x="2907506" y="1341437"/>
            <a:chExt cx="4876800" cy="4876800"/>
          </a:xfrm>
        </p:grpSpPr>
        <p:sp>
          <p:nvSpPr>
            <p:cNvPr id="20" name="Forme libre 2">
              <a:extLst>
                <a:ext uri="{FF2B5EF4-FFF2-40B4-BE49-F238E27FC236}">
                  <a16:creationId xmlns:a16="http://schemas.microsoft.com/office/drawing/2014/main" id="{067C8F62-355D-2FD2-D181-EA4C8837B00F}"/>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24" name="Graphique 3">
              <a:extLst>
                <a:ext uri="{FF2B5EF4-FFF2-40B4-BE49-F238E27FC236}">
                  <a16:creationId xmlns:a16="http://schemas.microsoft.com/office/drawing/2014/main" id="{2A26D4F5-E388-28C1-72D2-734BCA2AE000}"/>
                </a:ext>
              </a:extLst>
            </p:cNvPr>
            <p:cNvGrpSpPr/>
            <p:nvPr/>
          </p:nvGrpSpPr>
          <p:grpSpPr>
            <a:xfrm>
              <a:off x="3796474" y="1910393"/>
              <a:ext cx="3987831" cy="4291393"/>
              <a:chOff x="3796474" y="1910393"/>
              <a:chExt cx="3987831" cy="4291393"/>
            </a:xfrm>
            <a:solidFill>
              <a:srgbClr val="004370"/>
            </a:solidFill>
          </p:grpSpPr>
          <p:sp>
            <p:nvSpPr>
              <p:cNvPr id="47" name="Forme libre 33">
                <a:extLst>
                  <a:ext uri="{FF2B5EF4-FFF2-40B4-BE49-F238E27FC236}">
                    <a16:creationId xmlns:a16="http://schemas.microsoft.com/office/drawing/2014/main" id="{4B3AC684-2528-3C64-97D6-68C6536533A8}"/>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48" name="Forme libre 34">
                <a:extLst>
                  <a:ext uri="{FF2B5EF4-FFF2-40B4-BE49-F238E27FC236}">
                    <a16:creationId xmlns:a16="http://schemas.microsoft.com/office/drawing/2014/main" id="{2910FDC1-EC9E-FEF8-E3C9-D670933B4275}"/>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27" name="Forme libre 4">
              <a:extLst>
                <a:ext uri="{FF2B5EF4-FFF2-40B4-BE49-F238E27FC236}">
                  <a16:creationId xmlns:a16="http://schemas.microsoft.com/office/drawing/2014/main" id="{DA93D1A1-CF95-C02F-98B0-1B4E754F1528}"/>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28" name="Forme libre 10">
              <a:extLst>
                <a:ext uri="{FF2B5EF4-FFF2-40B4-BE49-F238E27FC236}">
                  <a16:creationId xmlns:a16="http://schemas.microsoft.com/office/drawing/2014/main" id="{6F7BF1B4-42E0-5256-590F-5E027EE91CC3}"/>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29" name="Forme libre 12">
              <a:extLst>
                <a:ext uri="{FF2B5EF4-FFF2-40B4-BE49-F238E27FC236}">
                  <a16:creationId xmlns:a16="http://schemas.microsoft.com/office/drawing/2014/main" id="{5DFB74F5-3722-66C0-7B49-B1DEE6F1985B}"/>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30" name="Forme libre 13">
              <a:extLst>
                <a:ext uri="{FF2B5EF4-FFF2-40B4-BE49-F238E27FC236}">
                  <a16:creationId xmlns:a16="http://schemas.microsoft.com/office/drawing/2014/main" id="{AC6067D5-52C9-CF9B-5D2F-52184DE60584}"/>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31" name="Forme libre 14">
              <a:extLst>
                <a:ext uri="{FF2B5EF4-FFF2-40B4-BE49-F238E27FC236}">
                  <a16:creationId xmlns:a16="http://schemas.microsoft.com/office/drawing/2014/main" id="{78EA84DE-3549-4B55-DD0C-F730DC793153}"/>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32" name="Forme libre 22">
              <a:extLst>
                <a:ext uri="{FF2B5EF4-FFF2-40B4-BE49-F238E27FC236}">
                  <a16:creationId xmlns:a16="http://schemas.microsoft.com/office/drawing/2014/main" id="{1D87C1F5-5C84-4B02-9748-AE1671E63F94}"/>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33" name="Forme libre 23">
              <a:extLst>
                <a:ext uri="{FF2B5EF4-FFF2-40B4-BE49-F238E27FC236}">
                  <a16:creationId xmlns:a16="http://schemas.microsoft.com/office/drawing/2014/main" id="{F0C8D591-13A6-825B-5437-EF19B856401F}"/>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34" name="Graphique 3">
              <a:extLst>
                <a:ext uri="{FF2B5EF4-FFF2-40B4-BE49-F238E27FC236}">
                  <a16:creationId xmlns:a16="http://schemas.microsoft.com/office/drawing/2014/main" id="{7F4012AD-520B-7300-3E84-A970F34B4801}"/>
                </a:ext>
              </a:extLst>
            </p:cNvPr>
            <p:cNvGrpSpPr/>
            <p:nvPr/>
          </p:nvGrpSpPr>
          <p:grpSpPr>
            <a:xfrm>
              <a:off x="3796474" y="1910393"/>
              <a:ext cx="1644682" cy="1644654"/>
              <a:chOff x="3796474" y="1910393"/>
              <a:chExt cx="1644682" cy="1644654"/>
            </a:xfrm>
            <a:solidFill>
              <a:srgbClr val="FEF8C3"/>
            </a:solidFill>
          </p:grpSpPr>
          <p:sp>
            <p:nvSpPr>
              <p:cNvPr id="45" name="Forme libre 31">
                <a:extLst>
                  <a:ext uri="{FF2B5EF4-FFF2-40B4-BE49-F238E27FC236}">
                    <a16:creationId xmlns:a16="http://schemas.microsoft.com/office/drawing/2014/main" id="{973A1128-6DE8-AA7B-7407-51A29ECF0AC7}"/>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46" name="Forme libre 32">
                <a:extLst>
                  <a:ext uri="{FF2B5EF4-FFF2-40B4-BE49-F238E27FC236}">
                    <a16:creationId xmlns:a16="http://schemas.microsoft.com/office/drawing/2014/main" id="{4B4AC83E-5B2A-377B-0B8C-57056EDAE3D5}"/>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36" name="Graphique 3">
              <a:extLst>
                <a:ext uri="{FF2B5EF4-FFF2-40B4-BE49-F238E27FC236}">
                  <a16:creationId xmlns:a16="http://schemas.microsoft.com/office/drawing/2014/main" id="{DF134F12-3168-057A-4443-AC8C5D242D66}"/>
                </a:ext>
              </a:extLst>
            </p:cNvPr>
            <p:cNvGrpSpPr/>
            <p:nvPr/>
          </p:nvGrpSpPr>
          <p:grpSpPr>
            <a:xfrm>
              <a:off x="5341810" y="1910393"/>
              <a:ext cx="1084623" cy="2690699"/>
              <a:chOff x="5341810" y="1910393"/>
              <a:chExt cx="1084623" cy="2690699"/>
            </a:xfrm>
            <a:solidFill>
              <a:srgbClr val="FEF49C"/>
            </a:solidFill>
          </p:grpSpPr>
          <p:sp>
            <p:nvSpPr>
              <p:cNvPr id="43" name="Forme libre 29">
                <a:extLst>
                  <a:ext uri="{FF2B5EF4-FFF2-40B4-BE49-F238E27FC236}">
                    <a16:creationId xmlns:a16="http://schemas.microsoft.com/office/drawing/2014/main" id="{AC75A386-3947-F2CA-585A-994D3572EFFF}"/>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44" name="Forme libre 30">
                <a:extLst>
                  <a:ext uri="{FF2B5EF4-FFF2-40B4-BE49-F238E27FC236}">
                    <a16:creationId xmlns:a16="http://schemas.microsoft.com/office/drawing/2014/main" id="{9B37FAF8-0E66-F633-E20B-29976D223D7C}"/>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37" name="Forme libre 26">
              <a:extLst>
                <a:ext uri="{FF2B5EF4-FFF2-40B4-BE49-F238E27FC236}">
                  <a16:creationId xmlns:a16="http://schemas.microsoft.com/office/drawing/2014/main" id="{5F70C45B-50F1-6D31-0205-BA0B8B63A06C}"/>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38" name="Forme libre 27">
              <a:extLst>
                <a:ext uri="{FF2B5EF4-FFF2-40B4-BE49-F238E27FC236}">
                  <a16:creationId xmlns:a16="http://schemas.microsoft.com/office/drawing/2014/main" id="{464741E0-05B5-5E98-F9B5-6ED9D9EFA9EB}"/>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39" name="Forme libre 28">
              <a:extLst>
                <a:ext uri="{FF2B5EF4-FFF2-40B4-BE49-F238E27FC236}">
                  <a16:creationId xmlns:a16="http://schemas.microsoft.com/office/drawing/2014/main" id="{1F40931E-4CF3-A8D4-5546-8C5BB441CBDD}"/>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153" name="Rectangle : coins arrondis 152">
            <a:extLst>
              <a:ext uri="{FF2B5EF4-FFF2-40B4-BE49-F238E27FC236}">
                <a16:creationId xmlns:a16="http://schemas.microsoft.com/office/drawing/2014/main" id="{1E4180C6-377A-4E59-6E97-6348ACB57DBE}"/>
              </a:ext>
            </a:extLst>
          </p:cNvPr>
          <p:cNvSpPr/>
          <p:nvPr/>
        </p:nvSpPr>
        <p:spPr>
          <a:xfrm>
            <a:off x="239033" y="9111684"/>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Identification du besoin du bénéficiaire par le référent ou accompagnant, de la volonté d’accès à l’emploi et des critères d’éligibilité </a:t>
            </a:r>
            <a:endParaRPr lang="fr-FR" sz="899" i="1" dirty="0">
              <a:solidFill>
                <a:srgbClr val="00939D"/>
              </a:solidFill>
              <a:latin typeface="Arial" panose="020B0604020202020204" pitchFamily="34" charset="0"/>
              <a:cs typeface="Arial" panose="020B0604020202020204" pitchFamily="34" charset="0"/>
            </a:endParaRPr>
          </a:p>
        </p:txBody>
      </p:sp>
      <p:sp>
        <p:nvSpPr>
          <p:cNvPr id="154" name="Rectangle : coins arrondis 153">
            <a:extLst>
              <a:ext uri="{FF2B5EF4-FFF2-40B4-BE49-F238E27FC236}">
                <a16:creationId xmlns:a16="http://schemas.microsoft.com/office/drawing/2014/main" id="{09870F52-7FC7-725F-4243-3D7262FEB9C3}"/>
              </a:ext>
            </a:extLst>
          </p:cNvPr>
          <p:cNvSpPr/>
          <p:nvPr/>
        </p:nvSpPr>
        <p:spPr>
          <a:xfrm>
            <a:off x="239035" y="9693366"/>
            <a:ext cx="4388919" cy="357177"/>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Prise de contact avec l’organisme de formation pour vérifier l’éligibilité et l’entrée en formation grâce au </a:t>
            </a:r>
            <a:r>
              <a:rPr lang="fr-FR" sz="899" b="1" dirty="0">
                <a:solidFill>
                  <a:srgbClr val="00939D"/>
                </a:solidFill>
                <a:latin typeface="Arial" panose="020B0604020202020204" pitchFamily="34" charset="0"/>
                <a:cs typeface="Arial" panose="020B0604020202020204" pitchFamily="34" charset="0"/>
              </a:rPr>
              <a:t>contrat de formation individualisée</a:t>
            </a:r>
          </a:p>
        </p:txBody>
      </p:sp>
      <p:sp>
        <p:nvSpPr>
          <p:cNvPr id="155" name="Rectangle : coins arrondis 154">
            <a:extLst>
              <a:ext uri="{FF2B5EF4-FFF2-40B4-BE49-F238E27FC236}">
                <a16:creationId xmlns:a16="http://schemas.microsoft.com/office/drawing/2014/main" id="{BE25908D-D506-DB9F-C9A1-588AD36F6FDF}"/>
              </a:ext>
            </a:extLst>
          </p:cNvPr>
          <p:cNvSpPr/>
          <p:nvPr/>
        </p:nvSpPr>
        <p:spPr>
          <a:xfrm>
            <a:off x="204448" y="10140738"/>
            <a:ext cx="4388922" cy="34168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Suivi de la formation, obtention d’une certification / habilitation et/ou élaboration d’un plan d’actions pour l’accompagnement du projet professionnel</a:t>
            </a:r>
            <a:endParaRPr lang="fr-FR" sz="899" b="1" i="1" dirty="0">
              <a:solidFill>
                <a:srgbClr val="00939D"/>
              </a:solidFill>
              <a:latin typeface="Arial" panose="020B0604020202020204" pitchFamily="34" charset="0"/>
              <a:cs typeface="Arial" panose="020B0604020202020204" pitchFamily="34" charset="0"/>
            </a:endParaRPr>
          </a:p>
        </p:txBody>
      </p:sp>
      <p:pic>
        <p:nvPicPr>
          <p:cNvPr id="156" name="Graphique 155" descr="Ligne fléchée : incurvée dans le sens des aiguilles d’une montre avec un remplissage uni">
            <a:extLst>
              <a:ext uri="{FF2B5EF4-FFF2-40B4-BE49-F238E27FC236}">
                <a16:creationId xmlns:a16="http://schemas.microsoft.com/office/drawing/2014/main" id="{BFC36C28-27E1-8C35-5BE1-D5B769222DDE}"/>
              </a:ext>
            </a:extLst>
          </p:cNvPr>
          <p:cNvPicPr>
            <a:picLocks noChangeAspect="1"/>
          </p:cNvPicPr>
          <p:nvPr/>
        </p:nvPicPr>
        <p:blipFill>
          <a:blip r:embed="rId16" cstate="hq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rot="10800000">
            <a:off x="-14614" y="9493486"/>
            <a:ext cx="367005" cy="367005"/>
          </a:xfrm>
          <a:prstGeom prst="rect">
            <a:avLst/>
          </a:prstGeom>
        </p:spPr>
      </p:pic>
      <p:pic>
        <p:nvPicPr>
          <p:cNvPr id="158" name="Graphique 157" descr="Ligne fléchée : incurvée dans le sens des aiguilles d’une montre avec un remplissage uni">
            <a:extLst>
              <a:ext uri="{FF2B5EF4-FFF2-40B4-BE49-F238E27FC236}">
                <a16:creationId xmlns:a16="http://schemas.microsoft.com/office/drawing/2014/main" id="{72B08ABD-CC5E-43C2-0695-8B45BAC2E4D7}"/>
              </a:ext>
            </a:extLst>
          </p:cNvPr>
          <p:cNvPicPr>
            <a:picLocks noChangeAspect="1"/>
          </p:cNvPicPr>
          <p:nvPr/>
        </p:nvPicPr>
        <p:blipFill>
          <a:blip r:embed="rId16" cstate="hq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rot="10800000">
            <a:off x="-14613" y="9952868"/>
            <a:ext cx="367005" cy="367005"/>
          </a:xfrm>
          <a:prstGeom prst="rect">
            <a:avLst/>
          </a:prstGeom>
        </p:spPr>
      </p:pic>
      <p:sp>
        <p:nvSpPr>
          <p:cNvPr id="8" name="Rectangle : coins arrondis 7">
            <a:extLst>
              <a:ext uri="{FF2B5EF4-FFF2-40B4-BE49-F238E27FC236}">
                <a16:creationId xmlns:a16="http://schemas.microsoft.com/office/drawing/2014/main" id="{8C596203-6E83-6AD9-6C7F-E578B9E1D96A}"/>
              </a:ext>
            </a:extLst>
          </p:cNvPr>
          <p:cNvSpPr/>
          <p:nvPr/>
        </p:nvSpPr>
        <p:spPr>
          <a:xfrm>
            <a:off x="136331" y="3682147"/>
            <a:ext cx="4781822" cy="4515974"/>
          </a:xfrm>
          <a:prstGeom prst="roundRect">
            <a:avLst>
              <a:gd name="adj" fmla="val 623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des programmes</a:t>
            </a:r>
            <a:endParaRPr lang="fr-FR" sz="999" b="1" dirty="0">
              <a:solidFill>
                <a:srgbClr val="00939D"/>
              </a:solidFill>
              <a:latin typeface="Arial" panose="020B0604020202020204" pitchFamily="34" charset="0"/>
              <a:cs typeface="Arial" panose="020B0604020202020204" pitchFamily="34" charset="0"/>
            </a:endParaRPr>
          </a:p>
          <a:p>
            <a:pPr algn="just" defTabSz="456880">
              <a:spcBef>
                <a:spcPts val="300"/>
              </a:spcBef>
              <a:defRPr/>
            </a:pPr>
            <a:r>
              <a:rPr lang="fr-FR" sz="999" b="1" dirty="0">
                <a:solidFill>
                  <a:srgbClr val="00939D"/>
                </a:solidFill>
                <a:latin typeface="Arial" panose="020B0604020202020204" pitchFamily="34" charset="0"/>
                <a:cs typeface="Arial" panose="020B0604020202020204" pitchFamily="34" charset="0"/>
              </a:rPr>
              <a:t>L’offre du PRF est régulièrement révisée à la faveur de nouveaux marchés</a:t>
            </a:r>
            <a:r>
              <a:rPr lang="fr-FR" sz="999" dirty="0">
                <a:solidFill>
                  <a:srgbClr val="00939D"/>
                </a:solidFill>
                <a:latin typeface="Arial" panose="020B0604020202020204" pitchFamily="34" charset="0"/>
                <a:cs typeface="Arial" panose="020B0604020202020204" pitchFamily="34" charset="0"/>
              </a:rPr>
              <a:t>, mais poursuit toujours les mêmes objectifs cités ci-dessus</a:t>
            </a:r>
            <a:r>
              <a:rPr lang="fr-FR" sz="999" b="1" dirty="0">
                <a:solidFill>
                  <a:srgbClr val="00939D"/>
                </a:solidFill>
                <a:latin typeface="Arial" panose="020B0604020202020204" pitchFamily="34" charset="0"/>
                <a:cs typeface="Arial" panose="020B0604020202020204" pitchFamily="34" charset="0"/>
              </a:rPr>
              <a:t>.</a:t>
            </a:r>
            <a:endParaRPr lang="fr-FR" sz="999" dirty="0">
              <a:solidFill>
                <a:srgbClr val="00939D"/>
              </a:solidFill>
              <a:latin typeface="Arial" panose="020B0604020202020204" pitchFamily="34" charset="0"/>
              <a:cs typeface="Arial" panose="020B0604020202020204" pitchFamily="34" charset="0"/>
            </a:endParaRPr>
          </a:p>
          <a:p>
            <a:pPr algn="just" defTabSz="456880">
              <a:spcBef>
                <a:spcPts val="300"/>
              </a:spcBef>
              <a:spcAft>
                <a:spcPts val="600"/>
              </a:spcAft>
              <a:defRPr/>
            </a:pPr>
            <a:r>
              <a:rPr lang="fr-FR" sz="999" dirty="0">
                <a:solidFill>
                  <a:srgbClr val="00939D"/>
                </a:solidFill>
                <a:latin typeface="Arial" panose="020B0604020202020204" pitchFamily="34" charset="0"/>
                <a:cs typeface="Arial" panose="020B0604020202020204" pitchFamily="34" charset="0"/>
              </a:rPr>
              <a:t>A partir du 1</a:t>
            </a:r>
            <a:r>
              <a:rPr lang="fr-FR" sz="999" baseline="30000" dirty="0">
                <a:solidFill>
                  <a:srgbClr val="00939D"/>
                </a:solidFill>
                <a:latin typeface="Arial" panose="020B0604020202020204" pitchFamily="34" charset="0"/>
                <a:cs typeface="Arial" panose="020B0604020202020204" pitchFamily="34" charset="0"/>
              </a:rPr>
              <a:t>er</a:t>
            </a:r>
            <a:r>
              <a:rPr lang="fr-FR" sz="999" dirty="0">
                <a:solidFill>
                  <a:srgbClr val="00939D"/>
                </a:solidFill>
                <a:latin typeface="Arial" panose="020B0604020202020204" pitchFamily="34" charset="0"/>
                <a:cs typeface="Arial" panose="020B0604020202020204" pitchFamily="34" charset="0"/>
              </a:rPr>
              <a:t> juillet 2025, la Région fait évoluer son PRF en créant le programme « Se Former Pour un Emploi en Région » (SFER), qui se décline en 4 volets : </a:t>
            </a:r>
          </a:p>
          <a:p>
            <a:pPr marL="171450" indent="-171450" algn="just">
              <a:spcAft>
                <a:spcPts val="600"/>
              </a:spcAft>
              <a:buFont typeface="Wingdings" panose="05000000000000000000" pitchFamily="2" charset="2"/>
              <a:buChar char="§"/>
            </a:pPr>
            <a:r>
              <a:rPr lang="fr-FR" sz="999" b="1" dirty="0">
                <a:solidFill>
                  <a:srgbClr val="00939D"/>
                </a:solidFill>
                <a:latin typeface="Arial" panose="020B0604020202020204" pitchFamily="34" charset="0"/>
                <a:cs typeface="Arial" panose="020B0604020202020204" pitchFamily="34" charset="0"/>
              </a:rPr>
              <a:t>SFER "Découverte" </a:t>
            </a:r>
            <a:r>
              <a:rPr lang="fr-FR" sz="999" dirty="0">
                <a:solidFill>
                  <a:srgbClr val="00939D"/>
                </a:solidFill>
                <a:latin typeface="Arial" panose="020B0604020202020204" pitchFamily="34" charset="0"/>
                <a:cs typeface="Arial" panose="020B0604020202020204" pitchFamily="34" charset="0"/>
              </a:rPr>
              <a:t>pour aider les publics à définir ou confirmer un projet professionnel, notamment dans les secteurs en tension ou méconnus ;</a:t>
            </a:r>
          </a:p>
          <a:p>
            <a:pPr marL="171450" indent="-171450" algn="just">
              <a:spcAft>
                <a:spcPts val="600"/>
              </a:spcAft>
              <a:buFont typeface="Wingdings" panose="05000000000000000000" pitchFamily="2" charset="2"/>
              <a:buChar char="§"/>
            </a:pPr>
            <a:r>
              <a:rPr lang="fr-FR" sz="999" b="1" dirty="0">
                <a:solidFill>
                  <a:srgbClr val="00939D"/>
                </a:solidFill>
                <a:latin typeface="Arial" panose="020B0604020202020204" pitchFamily="34" charset="0"/>
                <a:cs typeface="Arial" panose="020B0604020202020204" pitchFamily="34" charset="0"/>
              </a:rPr>
              <a:t>SFER "Qualifiant"</a:t>
            </a:r>
            <a:r>
              <a:rPr lang="fr-FR" sz="999" dirty="0">
                <a:solidFill>
                  <a:srgbClr val="00939D"/>
                </a:solidFill>
                <a:latin typeface="Arial" panose="020B0604020202020204" pitchFamily="34" charset="0"/>
                <a:cs typeface="Arial" panose="020B0604020202020204" pitchFamily="34" charset="0"/>
              </a:rPr>
              <a:t> centré sur les formations certifiantes de 1</a:t>
            </a:r>
            <a:r>
              <a:rPr lang="fr-FR" sz="999" baseline="30000" dirty="0">
                <a:solidFill>
                  <a:srgbClr val="00939D"/>
                </a:solidFill>
                <a:latin typeface="Arial" panose="020B0604020202020204" pitchFamily="34" charset="0"/>
                <a:cs typeface="Arial" panose="020B0604020202020204" pitchFamily="34" charset="0"/>
              </a:rPr>
              <a:t>er</a:t>
            </a:r>
            <a:r>
              <a:rPr lang="fr-FR" sz="999" dirty="0">
                <a:solidFill>
                  <a:srgbClr val="00939D"/>
                </a:solidFill>
                <a:latin typeface="Arial" panose="020B0604020202020204" pitchFamily="34" charset="0"/>
                <a:cs typeface="Arial" panose="020B0604020202020204" pitchFamily="34" charset="0"/>
              </a:rPr>
              <a:t> niveau ;</a:t>
            </a:r>
          </a:p>
          <a:p>
            <a:pPr marL="171450" indent="-171450" algn="just">
              <a:spcAft>
                <a:spcPts val="600"/>
              </a:spcAft>
              <a:buFont typeface="Wingdings" panose="05000000000000000000" pitchFamily="2" charset="2"/>
              <a:buChar char="§"/>
            </a:pPr>
            <a:r>
              <a:rPr lang="fr-FR" sz="999" b="1" dirty="0">
                <a:solidFill>
                  <a:srgbClr val="00939D"/>
                </a:solidFill>
                <a:latin typeface="Arial" panose="020B0604020202020204" pitchFamily="34" charset="0"/>
                <a:cs typeface="Arial" panose="020B0604020202020204" pitchFamily="34" charset="0"/>
              </a:rPr>
              <a:t>SFER "Perfectionnement"</a:t>
            </a:r>
            <a:r>
              <a:rPr lang="fr-FR" sz="999" dirty="0">
                <a:solidFill>
                  <a:srgbClr val="00939D"/>
                </a:solidFill>
                <a:latin typeface="Arial" panose="020B0604020202020204" pitchFamily="34" charset="0"/>
                <a:cs typeface="Arial" panose="020B0604020202020204" pitchFamily="34" charset="0"/>
              </a:rPr>
              <a:t> une offre modulaire de formations courtes et techniques visant à développer des compétences spécifiques, parfois requises par la réglementation ;</a:t>
            </a:r>
          </a:p>
          <a:p>
            <a:pPr marL="171450" indent="-171450" algn="just">
              <a:spcAft>
                <a:spcPts val="600"/>
              </a:spcAft>
              <a:buFont typeface="Wingdings" panose="05000000000000000000" pitchFamily="2" charset="2"/>
              <a:buChar char="§"/>
            </a:pPr>
            <a:r>
              <a:rPr lang="fr-FR" sz="999" b="1" dirty="0">
                <a:solidFill>
                  <a:srgbClr val="00939D"/>
                </a:solidFill>
                <a:latin typeface="Arial" panose="020B0604020202020204" pitchFamily="34" charset="0"/>
                <a:cs typeface="Arial" panose="020B0604020202020204" pitchFamily="34" charset="0"/>
              </a:rPr>
              <a:t>SFER "Filières d’avenir" </a:t>
            </a:r>
            <a:r>
              <a:rPr lang="fr-FR" sz="999" dirty="0">
                <a:solidFill>
                  <a:srgbClr val="00939D"/>
                </a:solidFill>
                <a:latin typeface="Arial" panose="020B0604020202020204" pitchFamily="34" charset="0"/>
                <a:cs typeface="Arial" panose="020B0604020202020204" pitchFamily="34" charset="0"/>
              </a:rPr>
              <a:t>pour "répondre rapidement" aux besoins émergents liés aux mutations économiques et industrielles (électromobilité, énergies renouvelables, bâtiment durable…)</a:t>
            </a:r>
          </a:p>
          <a:p>
            <a:pPr algn="just">
              <a:spcAft>
                <a:spcPts val="600"/>
              </a:spcAft>
            </a:pPr>
            <a:r>
              <a:rPr lang="fr-FR" sz="999" dirty="0">
                <a:solidFill>
                  <a:srgbClr val="00939D"/>
                </a:solidFill>
                <a:latin typeface="Arial" panose="020B0604020202020204" pitchFamily="34" charset="0"/>
                <a:cs typeface="Arial" panose="020B0604020202020204" pitchFamily="34" charset="0"/>
              </a:rPr>
              <a:t>Ce programme s’articule avec le dispositif « </a:t>
            </a:r>
            <a:r>
              <a:rPr lang="fr-FR" sz="999" dirty="0">
                <a:solidFill>
                  <a:srgbClr val="00939D"/>
                </a:solidFill>
                <a:latin typeface="Arial" panose="020B0604020202020204" pitchFamily="34" charset="0"/>
                <a:cs typeface="Arial" panose="020B0604020202020204" pitchFamily="34" charset="0"/>
                <a:hlinkClick r:id="rId18">
                  <a:extLst>
                    <a:ext uri="{A12FA001-AC4F-418D-AE19-62706E023703}">
                      <ahyp:hlinkClr xmlns:ahyp="http://schemas.microsoft.com/office/drawing/2018/hyperlinkcolor" val="tx"/>
                    </a:ext>
                  </a:extLst>
                </a:hlinkClick>
              </a:rPr>
              <a:t>S’Engager Vers l’Emploi </a:t>
            </a:r>
            <a:r>
              <a:rPr lang="fr-FR" sz="999" dirty="0">
                <a:solidFill>
                  <a:srgbClr val="00939D"/>
                </a:solidFill>
                <a:latin typeface="Arial" panose="020B0604020202020204" pitchFamily="34" charset="0"/>
                <a:cs typeface="Arial" panose="020B0604020202020204" pitchFamily="34" charset="0"/>
              </a:rPr>
              <a:t>» (2023-2027), lui aussi proposé par la Région et dont l’objectif est l’élaboration d’un projet professionnel réaliste et réalisable.</a:t>
            </a:r>
          </a:p>
          <a:p>
            <a:pPr algn="just">
              <a:spcAft>
                <a:spcPts val="600"/>
              </a:spcAft>
            </a:pPr>
            <a:r>
              <a:rPr lang="fr-FR" sz="999" dirty="0">
                <a:solidFill>
                  <a:srgbClr val="00939D"/>
                </a:solidFill>
                <a:latin typeface="Arial" panose="020B0604020202020204" pitchFamily="34" charset="0"/>
                <a:cs typeface="Arial" panose="020B0604020202020204" pitchFamily="34" charset="0"/>
              </a:rPr>
              <a:t>Le programme SFER prend la suite des anciens programmes du PRF (« Parcours Intégrés », « Se former pour un métier », « Se spécialiser pour un métier »), qui se poursuivront jusqu’à la fin 2025.</a:t>
            </a:r>
          </a:p>
          <a:p>
            <a:pPr algn="just" defTabSz="456880">
              <a:spcBef>
                <a:spcPts val="300"/>
              </a:spcBef>
              <a:defRPr/>
            </a:pPr>
            <a:r>
              <a:rPr lang="fr-FR" sz="999" dirty="0">
                <a:solidFill>
                  <a:srgbClr val="00939D"/>
                </a:solidFill>
                <a:latin typeface="Arial" panose="020B0604020202020204" pitchFamily="34" charset="0"/>
                <a:cs typeface="Arial" panose="020B0604020202020204" pitchFamily="34" charset="0"/>
              </a:rPr>
              <a:t>Enfin, la Région Hauts-de-France propose une offre de formation spécifique au secteur sanitaire et social, en lien avec le schéma régional des formations sanitaires et sociales. Toutes les informations sont </a:t>
            </a:r>
            <a:r>
              <a:rPr lang="fr-FR" sz="999" dirty="0">
                <a:solidFill>
                  <a:srgbClr val="00939D"/>
                </a:solidFill>
                <a:latin typeface="Arial" panose="020B0604020202020204" pitchFamily="34" charset="0"/>
                <a:cs typeface="Arial" panose="020B0604020202020204" pitchFamily="34" charset="0"/>
                <a:hlinkClick r:id="rId19">
                  <a:extLst>
                    <a:ext uri="{A12FA001-AC4F-418D-AE19-62706E023703}">
                      <ahyp:hlinkClr xmlns:ahyp="http://schemas.microsoft.com/office/drawing/2018/hyperlinkcolor" val="tx"/>
                    </a:ext>
                  </a:extLst>
                </a:hlinkClick>
              </a:rPr>
              <a:t>à retrouver ici</a:t>
            </a:r>
            <a:endParaRPr lang="fr-FR" sz="999" dirty="0">
              <a:solidFill>
                <a:srgbClr val="00939D"/>
              </a:solidFill>
              <a:latin typeface="Arial" panose="020B0604020202020204" pitchFamily="34" charset="0"/>
              <a:cs typeface="Arial" panose="020B0604020202020204" pitchFamily="34" charset="0"/>
            </a:endParaRPr>
          </a:p>
        </p:txBody>
      </p:sp>
      <p:grpSp>
        <p:nvGrpSpPr>
          <p:cNvPr id="132" name="Groupe 131">
            <a:extLst>
              <a:ext uri="{FF2B5EF4-FFF2-40B4-BE49-F238E27FC236}">
                <a16:creationId xmlns:a16="http://schemas.microsoft.com/office/drawing/2014/main" id="{29A820C0-C839-2E8A-8B17-6D42D1A9879E}"/>
              </a:ext>
            </a:extLst>
          </p:cNvPr>
          <p:cNvGrpSpPr/>
          <p:nvPr/>
        </p:nvGrpSpPr>
        <p:grpSpPr>
          <a:xfrm>
            <a:off x="4400659" y="3620185"/>
            <a:ext cx="454589" cy="454589"/>
            <a:chOff x="3973350" y="5627706"/>
            <a:chExt cx="561109" cy="561109"/>
          </a:xfrm>
        </p:grpSpPr>
        <p:sp>
          <p:nvSpPr>
            <p:cNvPr id="133" name="Forme libre 31">
              <a:extLst>
                <a:ext uri="{FF2B5EF4-FFF2-40B4-BE49-F238E27FC236}">
                  <a16:creationId xmlns:a16="http://schemas.microsoft.com/office/drawing/2014/main" id="{2956326B-4357-C365-F637-6BA0652562CC}"/>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34" name="Forme libre 32">
              <a:extLst>
                <a:ext uri="{FF2B5EF4-FFF2-40B4-BE49-F238E27FC236}">
                  <a16:creationId xmlns:a16="http://schemas.microsoft.com/office/drawing/2014/main" id="{65D16CEE-7E19-11F0-BED6-BA50E4BDDBE5}"/>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35" name="Forme libre 33">
              <a:extLst>
                <a:ext uri="{FF2B5EF4-FFF2-40B4-BE49-F238E27FC236}">
                  <a16:creationId xmlns:a16="http://schemas.microsoft.com/office/drawing/2014/main" id="{06727986-96E3-D6A6-C793-E5E70B99B882}"/>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36" name="Forme libre 35">
              <a:extLst>
                <a:ext uri="{FF2B5EF4-FFF2-40B4-BE49-F238E27FC236}">
                  <a16:creationId xmlns:a16="http://schemas.microsoft.com/office/drawing/2014/main" id="{B866BDEE-9C4D-5407-A25F-8D5331C52971}"/>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37" name="Forme libre 36">
              <a:extLst>
                <a:ext uri="{FF2B5EF4-FFF2-40B4-BE49-F238E27FC236}">
                  <a16:creationId xmlns:a16="http://schemas.microsoft.com/office/drawing/2014/main" id="{0E476174-C9D3-3BC7-40E2-DE149D629280}"/>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38" name="Forme libre 37">
              <a:extLst>
                <a:ext uri="{FF2B5EF4-FFF2-40B4-BE49-F238E27FC236}">
                  <a16:creationId xmlns:a16="http://schemas.microsoft.com/office/drawing/2014/main" id="{EAE06B16-2668-03A0-BD9C-13286345C37A}"/>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pic>
        <p:nvPicPr>
          <p:cNvPr id="159" name="Graphique 158" descr="Engrenages avec un remplissage uni">
            <a:extLst>
              <a:ext uri="{FF2B5EF4-FFF2-40B4-BE49-F238E27FC236}">
                <a16:creationId xmlns:a16="http://schemas.microsoft.com/office/drawing/2014/main" id="{2ADDE7F7-DB7F-C02F-9A01-48D4CBAB1785}"/>
              </a:ext>
            </a:extLst>
          </p:cNvPr>
          <p:cNvPicPr>
            <a:picLocks noChangeAspect="1"/>
          </p:cNvPicPr>
          <p:nvPr/>
        </p:nvPicPr>
        <p:blipFill>
          <a:blip r:embed="rId20" cstate="hqprint">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1605837" y="8640749"/>
            <a:ext cx="456861" cy="456861"/>
          </a:xfrm>
          <a:prstGeom prst="rect">
            <a:avLst/>
          </a:prstGeom>
        </p:spPr>
      </p:pic>
      <p:cxnSp>
        <p:nvCxnSpPr>
          <p:cNvPr id="160" name="Connecteur droit 159">
            <a:extLst>
              <a:ext uri="{FF2B5EF4-FFF2-40B4-BE49-F238E27FC236}">
                <a16:creationId xmlns:a16="http://schemas.microsoft.com/office/drawing/2014/main" id="{3D313BF7-4481-DF91-30B6-952A20A33E37}"/>
              </a:ext>
            </a:extLst>
          </p:cNvPr>
          <p:cNvCxnSpPr>
            <a:cxnSpLocks/>
          </p:cNvCxnSpPr>
          <p:nvPr/>
        </p:nvCxnSpPr>
        <p:spPr>
          <a:xfrm>
            <a:off x="4927280" y="7539766"/>
            <a:ext cx="0" cy="2943346"/>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19" name="ZoneTexte 18">
            <a:hlinkClick r:id="rId22" action="ppaction://hlinksldjump"/>
            <a:extLst>
              <a:ext uri="{FF2B5EF4-FFF2-40B4-BE49-F238E27FC236}">
                <a16:creationId xmlns:a16="http://schemas.microsoft.com/office/drawing/2014/main" id="{8AB45F41-018F-A2F6-ADDB-A4D447256741}"/>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2" action="ppaction://hlinksldjump"/>
              </a:rPr>
              <a:t>ff</a:t>
            </a:r>
            <a:endParaRPr lang="fr-FR" sz="200" dirty="0">
              <a:solidFill>
                <a:schemeClr val="bg1"/>
              </a:solidFill>
            </a:endParaRPr>
          </a:p>
        </p:txBody>
      </p:sp>
      <p:sp>
        <p:nvSpPr>
          <p:cNvPr id="161" name="Légende : flèche vers le haut 160">
            <a:extLst>
              <a:ext uri="{FF2B5EF4-FFF2-40B4-BE49-F238E27FC236}">
                <a16:creationId xmlns:a16="http://schemas.microsoft.com/office/drawing/2014/main" id="{344BD2DD-2E5F-514F-2797-A752FAD59F50}"/>
              </a:ext>
            </a:extLst>
          </p:cNvPr>
          <p:cNvSpPr/>
          <p:nvPr/>
        </p:nvSpPr>
        <p:spPr>
          <a:xfrm>
            <a:off x="2221226" y="1097879"/>
            <a:ext cx="3261012" cy="295142"/>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PRF</a:t>
            </a:r>
          </a:p>
        </p:txBody>
      </p:sp>
    </p:spTree>
    <p:extLst>
      <p:ext uri="{BB962C8B-B14F-4D97-AF65-F5344CB8AC3E}">
        <p14:creationId xmlns:p14="http://schemas.microsoft.com/office/powerpoint/2010/main" val="316060810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EE3A37FA-285A-2097-F16B-F181AC88CF4A}"/>
              </a:ext>
            </a:extLst>
          </p:cNvPr>
          <p:cNvSpPr/>
          <p:nvPr/>
        </p:nvSpPr>
        <p:spPr>
          <a:xfrm>
            <a:off x="-4722" y="3731594"/>
            <a:ext cx="7569118" cy="7117884"/>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C2087C5F-F9CE-70B9-E039-C1A7E41B134A}"/>
              </a:ext>
            </a:extLst>
          </p:cNvPr>
          <p:cNvSpPr/>
          <p:nvPr/>
        </p:nvSpPr>
        <p:spPr>
          <a:xfrm>
            <a:off x="-1018" y="-14250"/>
            <a:ext cx="7550894" cy="755439"/>
          </a:xfrm>
          <a:prstGeom prst="rect">
            <a:avLst/>
          </a:prstGeom>
          <a:solidFill>
            <a:srgbClr val="00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798" b="1" dirty="0">
                <a:latin typeface="Arial" panose="020B0604020202020204" pitchFamily="34" charset="0"/>
                <a:cs typeface="Arial" panose="020B0604020202020204" pitchFamily="34" charset="0"/>
              </a:rPr>
              <a:t>Prépa-Apprentissage</a:t>
            </a:r>
          </a:p>
        </p:txBody>
      </p:sp>
      <p:grpSp>
        <p:nvGrpSpPr>
          <p:cNvPr id="11" name="Groupe 10">
            <a:extLst>
              <a:ext uri="{FF2B5EF4-FFF2-40B4-BE49-F238E27FC236}">
                <a16:creationId xmlns:a16="http://schemas.microsoft.com/office/drawing/2014/main" id="{4420053F-BF82-4994-A019-FEFAEB547350}"/>
              </a:ext>
            </a:extLst>
          </p:cNvPr>
          <p:cNvGrpSpPr/>
          <p:nvPr/>
        </p:nvGrpSpPr>
        <p:grpSpPr>
          <a:xfrm>
            <a:off x="4560661" y="1646164"/>
            <a:ext cx="2875075" cy="362025"/>
            <a:chOff x="4388422" y="1080554"/>
            <a:chExt cx="3068805" cy="343154"/>
          </a:xfrm>
        </p:grpSpPr>
        <p:sp>
          <p:nvSpPr>
            <p:cNvPr id="105" name="Rectangle : coins arrondis 104">
              <a:extLst>
                <a:ext uri="{FF2B5EF4-FFF2-40B4-BE49-F238E27FC236}">
                  <a16:creationId xmlns:a16="http://schemas.microsoft.com/office/drawing/2014/main" id="{65203DBF-6E64-EFA7-6C08-465A2E7D74A4}"/>
                </a:ext>
              </a:extLst>
            </p:cNvPr>
            <p:cNvSpPr/>
            <p:nvPr/>
          </p:nvSpPr>
          <p:spPr>
            <a:xfrm>
              <a:off x="4388422" y="1080554"/>
              <a:ext cx="3068805"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528C3230-20D2-BEBF-72EA-827C4F6666AC}"/>
                </a:ext>
              </a:extLst>
            </p:cNvPr>
            <p:cNvSpPr txBox="1"/>
            <p:nvPr/>
          </p:nvSpPr>
          <p:spPr>
            <a:xfrm>
              <a:off x="4504995" y="1142559"/>
              <a:ext cx="2654885" cy="231878"/>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CF57D08A-7243-C1BC-6A11-203C8780D50F}"/>
              </a:ext>
            </a:extLst>
          </p:cNvPr>
          <p:cNvSpPr/>
          <p:nvPr/>
        </p:nvSpPr>
        <p:spPr>
          <a:xfrm>
            <a:off x="4931220" y="3815277"/>
            <a:ext cx="2317874" cy="1528069"/>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 </a:t>
            </a:r>
          </a:p>
          <a:p>
            <a:pPr algn="just"/>
            <a:r>
              <a:rPr lang="fr-FR" sz="1000" dirty="0">
                <a:solidFill>
                  <a:schemeClr val="tx1"/>
                </a:solidFill>
                <a:latin typeface="Arial" panose="020B0604020202020204" pitchFamily="34" charset="0"/>
                <a:cs typeface="Arial" panose="020B0604020202020204" pitchFamily="34" charset="0"/>
              </a:rPr>
              <a:t>Dispositif mis en place dans le cadre d’un appel à projet lancé par le Ministère du Travail et financé dans le cadre du PIC. </a:t>
            </a:r>
          </a:p>
          <a:p>
            <a:pPr algn="just"/>
            <a:r>
              <a:rPr lang="fr-FR" sz="1000" dirty="0">
                <a:solidFill>
                  <a:schemeClr val="tx1"/>
                </a:solidFill>
                <a:latin typeface="Arial" panose="020B0604020202020204" pitchFamily="34" charset="0"/>
                <a:cs typeface="Arial" panose="020B0604020202020204" pitchFamily="34" charset="0"/>
              </a:rPr>
              <a:t>L’expérimentation, achevée fin 2024, a bénéficié d’une évaluation, et sa prolongation doit être arrêtée courant 2025.</a:t>
            </a:r>
          </a:p>
        </p:txBody>
      </p:sp>
      <p:sp>
        <p:nvSpPr>
          <p:cNvPr id="8" name="Rectangle : coins arrondis 7">
            <a:extLst>
              <a:ext uri="{FF2B5EF4-FFF2-40B4-BE49-F238E27FC236}">
                <a16:creationId xmlns:a16="http://schemas.microsoft.com/office/drawing/2014/main" id="{17D941EE-0BD1-0F97-F45B-79FD4E393673}"/>
              </a:ext>
            </a:extLst>
          </p:cNvPr>
          <p:cNvSpPr/>
          <p:nvPr/>
        </p:nvSpPr>
        <p:spPr>
          <a:xfrm>
            <a:off x="93194" y="3815277"/>
            <a:ext cx="4556625" cy="3237576"/>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endParaRPr lang="fr-FR" sz="999" i="1" dirty="0">
              <a:solidFill>
                <a:srgbClr val="00939D"/>
              </a:solidFill>
              <a:latin typeface="Arial" panose="020B0604020202020204" pitchFamily="34" charset="0"/>
              <a:cs typeface="Arial" panose="020B0604020202020204" pitchFamily="34" charset="0"/>
            </a:endParaRP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spécificité ? </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Une </a:t>
            </a:r>
            <a:r>
              <a:rPr lang="fr-FR" sz="999" b="1" dirty="0">
                <a:solidFill>
                  <a:srgbClr val="00939D"/>
                </a:solidFill>
                <a:latin typeface="Arial" panose="020B0604020202020204" pitchFamily="34" charset="0"/>
                <a:cs typeface="Arial" panose="020B0604020202020204" pitchFamily="34" charset="0"/>
              </a:rPr>
              <a:t>durée</a:t>
            </a:r>
            <a:r>
              <a:rPr lang="fr-FR" sz="999" dirty="0">
                <a:solidFill>
                  <a:srgbClr val="00939D"/>
                </a:solidFill>
                <a:latin typeface="Arial" panose="020B0604020202020204" pitchFamily="34" charset="0"/>
                <a:cs typeface="Arial" panose="020B0604020202020204" pitchFamily="34" charset="0"/>
              </a:rPr>
              <a:t> de quelques jours à plusieurs mois en fonction de la situation du bénéficiaire et de son projet;</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Un parcours « </a:t>
            </a:r>
            <a:r>
              <a:rPr lang="fr-FR" sz="999" b="1" dirty="0">
                <a:solidFill>
                  <a:srgbClr val="00939D"/>
                </a:solidFill>
                <a:latin typeface="Arial" panose="020B0604020202020204" pitchFamily="34" charset="0"/>
                <a:cs typeface="Arial" panose="020B0604020202020204" pitchFamily="34" charset="0"/>
              </a:rPr>
              <a:t>sur-mesure</a:t>
            </a:r>
            <a:r>
              <a:rPr lang="fr-FR" sz="999" dirty="0">
                <a:solidFill>
                  <a:srgbClr val="00939D"/>
                </a:solidFill>
                <a:latin typeface="Arial" panose="020B0604020202020204" pitchFamily="34" charset="0"/>
                <a:cs typeface="Arial" panose="020B0604020202020204" pitchFamily="34" charset="0"/>
              </a:rPr>
              <a:t> » défini à partir d’un diagnostic approfondi, qui articule le développement des soft </a:t>
            </a:r>
            <a:r>
              <a:rPr lang="fr-FR" sz="999" dirty="0" err="1">
                <a:solidFill>
                  <a:srgbClr val="00939D"/>
                </a:solidFill>
                <a:latin typeface="Arial" panose="020B0604020202020204" pitchFamily="34" charset="0"/>
                <a:cs typeface="Arial" panose="020B0604020202020204" pitchFamily="34" charset="0"/>
              </a:rPr>
              <a:t>skills</a:t>
            </a:r>
            <a:r>
              <a:rPr lang="fr-FR" sz="999" dirty="0">
                <a:solidFill>
                  <a:srgbClr val="00939D"/>
                </a:solidFill>
                <a:latin typeface="Arial" panose="020B0604020202020204" pitchFamily="34" charset="0"/>
                <a:cs typeface="Arial" panose="020B0604020202020204" pitchFamily="34" charset="0"/>
              </a:rPr>
              <a:t> et des séquences d’immersion en entreprise;</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Des Prépa </a:t>
            </a:r>
            <a:r>
              <a:rPr lang="fr-FR" sz="999" b="1" dirty="0">
                <a:solidFill>
                  <a:srgbClr val="00939D"/>
                </a:solidFill>
                <a:latin typeface="Arial" panose="020B0604020202020204" pitchFamily="34" charset="0"/>
                <a:cs typeface="Arial" panose="020B0604020202020204" pitchFamily="34" charset="0"/>
              </a:rPr>
              <a:t>généralistes</a:t>
            </a:r>
            <a:r>
              <a:rPr lang="fr-FR" sz="999" dirty="0">
                <a:solidFill>
                  <a:srgbClr val="00939D"/>
                </a:solidFill>
                <a:latin typeface="Arial" panose="020B0604020202020204" pitchFamily="34" charset="0"/>
                <a:cs typeface="Arial" panose="020B0604020202020204" pitchFamily="34" charset="0"/>
              </a:rPr>
              <a:t> ou </a:t>
            </a:r>
            <a:r>
              <a:rPr lang="fr-FR" sz="999" b="1" dirty="0">
                <a:solidFill>
                  <a:srgbClr val="00939D"/>
                </a:solidFill>
                <a:latin typeface="Arial" panose="020B0604020202020204" pitchFamily="34" charset="0"/>
                <a:cs typeface="Arial" panose="020B0604020202020204" pitchFamily="34" charset="0"/>
              </a:rPr>
              <a:t>spécialisées</a:t>
            </a:r>
            <a:r>
              <a:rPr lang="fr-FR" sz="999" dirty="0">
                <a:solidFill>
                  <a:srgbClr val="00939D"/>
                </a:solidFill>
                <a:latin typeface="Arial" panose="020B0604020202020204" pitchFamily="34" charset="0"/>
                <a:cs typeface="Arial" panose="020B0604020202020204" pitchFamily="34" charset="0"/>
              </a:rPr>
              <a:t> sur un secteur, pour les bénéficiaires qui savent déjà vers où ils souhaitent s’orienter</a:t>
            </a: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valeur ajoutée ? </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La découverte de différents </a:t>
            </a:r>
            <a:r>
              <a:rPr lang="fr-FR" sz="999" b="1" dirty="0">
                <a:solidFill>
                  <a:srgbClr val="00939D"/>
                </a:solidFill>
                <a:latin typeface="Arial" panose="020B0604020202020204" pitchFamily="34" charset="0"/>
                <a:cs typeface="Arial" panose="020B0604020202020204" pitchFamily="34" charset="0"/>
              </a:rPr>
              <a:t>métiers / secteurs</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La découverte du </a:t>
            </a:r>
            <a:r>
              <a:rPr lang="fr-FR" sz="999" b="1" dirty="0">
                <a:solidFill>
                  <a:srgbClr val="00939D"/>
                </a:solidFill>
                <a:latin typeface="Arial" panose="020B0604020202020204" pitchFamily="34" charset="0"/>
                <a:cs typeface="Arial" panose="020B0604020202020204" pitchFamily="34" charset="0"/>
              </a:rPr>
              <a:t>monde l’entreprise </a:t>
            </a:r>
            <a:r>
              <a:rPr lang="fr-FR" sz="999" dirty="0">
                <a:solidFill>
                  <a:srgbClr val="00939D"/>
                </a:solidFill>
                <a:latin typeface="Arial" panose="020B0604020202020204" pitchFamily="34" charset="0"/>
                <a:cs typeface="Arial" panose="020B0604020202020204" pitchFamily="34" charset="0"/>
              </a:rPr>
              <a:t>avec un accompagnement adapté</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Une aide dans la </a:t>
            </a:r>
            <a:r>
              <a:rPr lang="fr-FR" sz="999" b="1" dirty="0">
                <a:solidFill>
                  <a:srgbClr val="00939D"/>
                </a:solidFill>
                <a:latin typeface="Arial" panose="020B0604020202020204" pitchFamily="34" charset="0"/>
                <a:cs typeface="Arial" panose="020B0604020202020204" pitchFamily="34" charset="0"/>
              </a:rPr>
              <a:t>recherche</a:t>
            </a:r>
            <a:r>
              <a:rPr lang="fr-FR" sz="999" dirty="0">
                <a:solidFill>
                  <a:srgbClr val="00939D"/>
                </a:solidFill>
                <a:latin typeface="Arial" panose="020B0604020202020204" pitchFamily="34" charset="0"/>
                <a:cs typeface="Arial" panose="020B0604020202020204" pitchFamily="34" charset="0"/>
              </a:rPr>
              <a:t> d’un contrat d’alternance</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sym typeface="Wingdings" panose="05000000000000000000" pitchFamily="2" charset="2"/>
              </a:rPr>
              <a:t>Les publics en situation de handicap âgés de 16 à 29 ans perçoivent une rémunération fixée à 712 euros / mois (cumulable avec le RSA et l’AAH)</a:t>
            </a:r>
            <a:endParaRPr lang="fr-FR" sz="999" dirty="0">
              <a:solidFill>
                <a:srgbClr val="00939D"/>
              </a:solidFill>
              <a:latin typeface="Arial" panose="020B0604020202020204" pitchFamily="34" charset="0"/>
              <a:cs typeface="Arial" panose="020B0604020202020204" pitchFamily="34" charset="0"/>
            </a:endParaRPr>
          </a:p>
          <a:p>
            <a:pPr marL="628210" lvl="1" indent="-171330" algn="just">
              <a:buFont typeface="Wingdings" panose="05000000000000000000" pitchFamily="2" charset="2"/>
              <a:buChar char="ü"/>
            </a:pPr>
            <a:endParaRPr lang="fr-FR" sz="999" dirty="0">
              <a:solidFill>
                <a:srgbClr val="00939D"/>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845B0C09-0953-70B5-72EC-C5E4CE8EDB46}"/>
              </a:ext>
            </a:extLst>
          </p:cNvPr>
          <p:cNvSpPr/>
          <p:nvPr/>
        </p:nvSpPr>
        <p:spPr>
          <a:xfrm>
            <a:off x="1407832" y="7412143"/>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00939D"/>
                </a:solidFill>
                <a:latin typeface="Arial" panose="020B0604020202020204" pitchFamily="34" charset="0"/>
                <a:cs typeface="Arial" panose="020B0604020202020204" pitchFamily="34" charset="0"/>
              </a:rPr>
              <a:t>ETAPES CLEFS DE MOBILISATION</a:t>
            </a:r>
          </a:p>
        </p:txBody>
      </p:sp>
      <p:cxnSp>
        <p:nvCxnSpPr>
          <p:cNvPr id="19" name="Connecteur droit 18">
            <a:extLst>
              <a:ext uri="{FF2B5EF4-FFF2-40B4-BE49-F238E27FC236}">
                <a16:creationId xmlns:a16="http://schemas.microsoft.com/office/drawing/2014/main" id="{F42DF211-D435-A164-57A2-08DAE8D1EB23}"/>
              </a:ext>
            </a:extLst>
          </p:cNvPr>
          <p:cNvCxnSpPr>
            <a:cxnSpLocks/>
          </p:cNvCxnSpPr>
          <p:nvPr/>
        </p:nvCxnSpPr>
        <p:spPr>
          <a:xfrm>
            <a:off x="4762102" y="7533564"/>
            <a:ext cx="0" cy="2943346"/>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25" name="Espace réservé du texte 2">
            <a:extLst>
              <a:ext uri="{FF2B5EF4-FFF2-40B4-BE49-F238E27FC236}">
                <a16:creationId xmlns:a16="http://schemas.microsoft.com/office/drawing/2014/main" id="{541F9DBB-8D94-D443-B4EC-056F4A09A37F}"/>
              </a:ext>
            </a:extLst>
          </p:cNvPr>
          <p:cNvSpPr txBox="1">
            <a:spLocks/>
          </p:cNvSpPr>
          <p:nvPr/>
        </p:nvSpPr>
        <p:spPr>
          <a:xfrm>
            <a:off x="4560661" y="2003188"/>
            <a:ext cx="2875075" cy="1529586"/>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330" indent="-171330">
              <a:buFont typeface="Arial" panose="020B0604020202020204" pitchFamily="34" charset="0"/>
              <a:buChar char="•"/>
            </a:pPr>
            <a:r>
              <a:rPr lang="fr-FR" sz="1050" b="1" dirty="0">
                <a:latin typeface="Arial" panose="020B0604020202020204" pitchFamily="34" charset="0"/>
                <a:ea typeface="Dotum" panose="020B0600000101010101" pitchFamily="34" charset="-127"/>
                <a:cs typeface="Arial" panose="020B0604020202020204" pitchFamily="34" charset="0"/>
              </a:rPr>
              <a:t>Accompagner</a:t>
            </a:r>
            <a:r>
              <a:rPr lang="fr-FR" sz="1050" dirty="0">
                <a:latin typeface="Arial" panose="020B0604020202020204" pitchFamily="34" charset="0"/>
                <a:ea typeface="Dotum" panose="020B0600000101010101" pitchFamily="34" charset="-127"/>
                <a:cs typeface="Arial" panose="020B0604020202020204" pitchFamily="34" charset="0"/>
              </a:rPr>
              <a:t> et </a:t>
            </a:r>
            <a:r>
              <a:rPr lang="fr-FR" sz="1050" b="1" dirty="0">
                <a:latin typeface="Arial" panose="020B0604020202020204" pitchFamily="34" charset="0"/>
                <a:ea typeface="Dotum" panose="020B0600000101010101" pitchFamily="34" charset="-127"/>
                <a:cs typeface="Arial" panose="020B0604020202020204" pitchFamily="34" charset="0"/>
              </a:rPr>
              <a:t>sécuriser</a:t>
            </a:r>
            <a:r>
              <a:rPr lang="fr-FR" sz="1050" dirty="0">
                <a:latin typeface="Arial" panose="020B0604020202020204" pitchFamily="34" charset="0"/>
                <a:ea typeface="Dotum" panose="020B0600000101010101" pitchFamily="34" charset="-127"/>
                <a:cs typeface="Arial" panose="020B0604020202020204" pitchFamily="34" charset="0"/>
              </a:rPr>
              <a:t> l’élaboration du projet professionnel</a:t>
            </a:r>
          </a:p>
          <a:p>
            <a:pPr marL="171330" indent="-171330">
              <a:buFont typeface="Arial" panose="020B0604020202020204" pitchFamily="34" charset="0"/>
              <a:buChar char="•"/>
            </a:pPr>
            <a:r>
              <a:rPr lang="fr-FR" sz="1050" b="1" dirty="0">
                <a:latin typeface="Arial" panose="020B0604020202020204" pitchFamily="34" charset="0"/>
                <a:ea typeface="Dotum" panose="020B0600000101010101" pitchFamily="34" charset="-127"/>
                <a:cs typeface="Arial" panose="020B0604020202020204" pitchFamily="34" charset="0"/>
              </a:rPr>
              <a:t>Sécuriser</a:t>
            </a:r>
            <a:r>
              <a:rPr lang="fr-FR" sz="1050" dirty="0">
                <a:latin typeface="Arial" panose="020B0604020202020204" pitchFamily="34" charset="0"/>
                <a:ea typeface="Dotum" panose="020B0600000101010101" pitchFamily="34" charset="-127"/>
                <a:cs typeface="Arial" panose="020B0604020202020204" pitchFamily="34" charset="0"/>
              </a:rPr>
              <a:t> les parcours avant, pendant et après la signature d’un contrat d’apprentissage</a:t>
            </a:r>
          </a:p>
          <a:p>
            <a:pPr marL="171330" indent="-171330">
              <a:buFont typeface="Arial" panose="020B0604020202020204" pitchFamily="34" charset="0"/>
              <a:buChar char="•"/>
            </a:pPr>
            <a:r>
              <a:rPr lang="fr-FR" sz="1050" b="1" dirty="0">
                <a:latin typeface="Arial" panose="020B0604020202020204" pitchFamily="34" charset="0"/>
                <a:ea typeface="Dotum" panose="020B0600000101010101" pitchFamily="34" charset="-127"/>
                <a:cs typeface="Arial" panose="020B0604020202020204" pitchFamily="34" charset="0"/>
              </a:rPr>
              <a:t>Prévenir</a:t>
            </a:r>
            <a:r>
              <a:rPr lang="fr-FR" sz="1050" dirty="0">
                <a:latin typeface="Arial" panose="020B0604020202020204" pitchFamily="34" charset="0"/>
                <a:ea typeface="Dotum" panose="020B0600000101010101" pitchFamily="34" charset="-127"/>
                <a:cs typeface="Arial" panose="020B0604020202020204" pitchFamily="34" charset="0"/>
              </a:rPr>
              <a:t> les ruptures de contrat d’apprentissage</a:t>
            </a:r>
          </a:p>
        </p:txBody>
      </p:sp>
      <p:sp>
        <p:nvSpPr>
          <p:cNvPr id="26" name="Rectangle 25">
            <a:extLst>
              <a:ext uri="{FF2B5EF4-FFF2-40B4-BE49-F238E27FC236}">
                <a16:creationId xmlns:a16="http://schemas.microsoft.com/office/drawing/2014/main" id="{BB6DB113-ED06-0EF5-9DC5-126DF6DF27DB}"/>
              </a:ext>
            </a:extLst>
          </p:cNvPr>
          <p:cNvSpPr/>
          <p:nvPr/>
        </p:nvSpPr>
        <p:spPr>
          <a:xfrm>
            <a:off x="4896029" y="7209213"/>
            <a:ext cx="2325694" cy="32575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tx2"/>
                </a:solidFill>
                <a:latin typeface="+mj-lt"/>
                <a:cs typeface="Arial" panose="020B0604020202020204" pitchFamily="34" charset="0"/>
              </a:rPr>
              <a:t>Coordonnées et contacts </a:t>
            </a:r>
            <a:endParaRPr lang="fr-FR" sz="1050" dirty="0">
              <a:solidFill>
                <a:schemeClr val="tx2"/>
              </a:solidFill>
              <a:latin typeface="+mj-lt"/>
              <a:cs typeface="Arial" panose="020B0604020202020204" pitchFamily="34" charset="0"/>
            </a:endParaRPr>
          </a:p>
          <a:p>
            <a:pPr marL="171330" indent="-171330" algn="just">
              <a:spcAft>
                <a:spcPts val="600"/>
              </a:spcAft>
              <a:buFont typeface="Wingdings" panose="05000000000000000000" pitchFamily="2" charset="2"/>
              <a:buChar char="§"/>
            </a:pPr>
            <a:r>
              <a:rPr lang="fr-FR" sz="1050" dirty="0">
                <a:solidFill>
                  <a:schemeClr val="tx2"/>
                </a:solidFill>
                <a:latin typeface="+mj-lt"/>
                <a:cs typeface="Arial" panose="020B0604020202020204" pitchFamily="34" charset="0"/>
              </a:rPr>
              <a:t>N’hésitez pas à vous rapprocher de </a:t>
            </a:r>
            <a:r>
              <a:rPr lang="fr-FR" sz="1050" dirty="0">
                <a:solidFill>
                  <a:schemeClr val="tx2"/>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votre interlocuteur France Travail</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Cap Emploi </a:t>
            </a:r>
            <a:r>
              <a:rPr lang="fr-FR" sz="1050" dirty="0">
                <a:solidFill>
                  <a:schemeClr val="tx2"/>
                </a:solidFill>
                <a:latin typeface="+mj-lt"/>
                <a:cs typeface="Arial" panose="020B0604020202020204" pitchFamily="34" charset="0"/>
              </a:rPr>
              <a:t>ou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Mission Locale</a:t>
            </a:r>
            <a:endParaRPr lang="fr-FR" sz="1050"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Ressources documentaires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Présentation sur le site du Ministère du Travail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ici</a:t>
            </a:r>
            <a:r>
              <a:rPr lang="fr-FR" sz="1050" dirty="0">
                <a:solidFill>
                  <a:schemeClr val="tx2"/>
                </a:solidFill>
                <a:latin typeface="+mj-lt"/>
                <a:cs typeface="Arial" panose="020B0604020202020204" pitchFamily="34" charset="0"/>
              </a:rPr>
              <a:t>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Cartographie des organismes de formation proposant Prépa-apprentissage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marL="171330" indent="-171330" algn="just">
              <a:spcAft>
                <a:spcPts val="600"/>
              </a:spcAft>
              <a:buFont typeface="Wingdings" panose="05000000000000000000" pitchFamily="2" charset="2"/>
              <a:buChar char="§"/>
            </a:pPr>
            <a:r>
              <a:rPr lang="fr-FR" sz="1050" dirty="0">
                <a:solidFill>
                  <a:schemeClr val="tx2"/>
                </a:solidFill>
                <a:latin typeface="+mj-lt"/>
                <a:cs typeface="Arial" panose="020B0604020202020204" pitchFamily="34" charset="0"/>
              </a:rPr>
              <a:t>Présentation des Prépa-Apprentissage en Hauts-de-France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ici</a:t>
            </a:r>
            <a:endParaRPr lang="fr-FR" sz="1050" b="1"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Autres outils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Trouver une action qui démarre prochainement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Des témoignages d’apprentis </a:t>
            </a:r>
            <a:r>
              <a:rPr lang="fr-FR" sz="1050" dirty="0">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C4365BD9-E260-ADD7-CC97-47980C794C01}"/>
              </a:ext>
            </a:extLst>
          </p:cNvPr>
          <p:cNvGraphicFramePr>
            <a:graphicFrameLocks noGrp="1"/>
          </p:cNvGraphicFramePr>
          <p:nvPr>
            <p:extLst>
              <p:ext uri="{D42A27DB-BD31-4B8C-83A1-F6EECF244321}">
                <p14:modId xmlns:p14="http://schemas.microsoft.com/office/powerpoint/2010/main" val="138854172"/>
              </p:ext>
            </p:extLst>
          </p:nvPr>
        </p:nvGraphicFramePr>
        <p:xfrm>
          <a:off x="173377" y="1578513"/>
          <a:ext cx="4174236" cy="1828528"/>
        </p:xfrm>
        <a:graphic>
          <a:graphicData uri="http://schemas.openxmlformats.org/drawingml/2006/table">
            <a:tbl>
              <a:tblPr bandRow="1">
                <a:tableStyleId>{5C22544A-7EE6-4342-B048-85BDC9FD1C3A}</a:tableStyleId>
              </a:tblPr>
              <a:tblGrid>
                <a:gridCol w="918150">
                  <a:extLst>
                    <a:ext uri="{9D8B030D-6E8A-4147-A177-3AD203B41FA5}">
                      <a16:colId xmlns:a16="http://schemas.microsoft.com/office/drawing/2014/main" val="1108349635"/>
                    </a:ext>
                  </a:extLst>
                </a:gridCol>
                <a:gridCol w="3256086">
                  <a:extLst>
                    <a:ext uri="{9D8B030D-6E8A-4147-A177-3AD203B41FA5}">
                      <a16:colId xmlns:a16="http://schemas.microsoft.com/office/drawing/2014/main" val="1870975173"/>
                    </a:ext>
                  </a:extLst>
                </a:gridCol>
              </a:tblGrid>
              <a:tr h="335031">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243659">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dirty="0">
                          <a:solidFill>
                            <a:srgbClr val="00939D"/>
                          </a:solidFill>
                          <a:latin typeface="Arial" panose="020B0604020202020204" pitchFamily="34" charset="0"/>
                          <a:cs typeface="Arial" panose="020B0604020202020204" pitchFamily="34" charset="0"/>
                        </a:rPr>
                        <a:t>« Sas » en amont de l’entrée en apprentissage.</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548233">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Jeunes de 16 à 29 ans révolus </a:t>
                      </a:r>
                    </a:p>
                    <a:p>
                      <a:pPr marL="377967" lvl="1"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 Sans limite d’âge pour les personnes reconnues handicapées, </a:t>
                      </a:r>
                    </a:p>
                    <a:p>
                      <a:pPr marL="0" lvl="1" indent="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ayant atteint le niveau de 3</a:t>
                      </a:r>
                      <a:r>
                        <a:rPr lang="fr-FR" sz="1000" kern="1200" baseline="30000" dirty="0">
                          <a:solidFill>
                            <a:schemeClr val="bg1"/>
                          </a:solidFill>
                          <a:latin typeface="Arial" panose="020B0604020202020204" pitchFamily="34" charset="0"/>
                          <a:ea typeface="+mn-ea"/>
                          <a:cs typeface="Arial" panose="020B0604020202020204" pitchFamily="34" charset="0"/>
                        </a:rPr>
                        <a:t>ème</a:t>
                      </a:r>
                      <a:r>
                        <a:rPr lang="fr-FR" sz="1000" kern="1200" dirty="0">
                          <a:solidFill>
                            <a:schemeClr val="bg1"/>
                          </a:solidFill>
                          <a:latin typeface="Arial" panose="020B0604020202020204" pitchFamily="34" charset="0"/>
                          <a:ea typeface="+mn-ea"/>
                          <a:cs typeface="Arial" panose="020B0604020202020204" pitchFamily="34" charset="0"/>
                        </a:rPr>
                        <a:t> et n’ayant pas validé de diplôme équivalent au bac.</a:t>
                      </a:r>
                    </a:p>
                  </a:txBody>
                  <a:tcPr marL="91372" marR="91372" marT="45686" marB="45686" anchor="ctr">
                    <a:solidFill>
                      <a:srgbClr val="00939D"/>
                    </a:solidFill>
                  </a:tcPr>
                </a:tc>
                <a:extLst>
                  <a:ext uri="{0D108BD9-81ED-4DB2-BD59-A6C34878D82A}">
                    <a16:rowId xmlns:a16="http://schemas.microsoft.com/office/drawing/2014/main" val="2284960890"/>
                  </a:ext>
                </a:extLst>
              </a:tr>
              <a:tr h="395946">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dirty="0">
                          <a:solidFill>
                            <a:srgbClr val="00939D"/>
                          </a:solidFill>
                          <a:latin typeface="Arial" panose="020B0604020202020204" pitchFamily="34" charset="0"/>
                          <a:cs typeface="Arial" panose="020B0604020202020204" pitchFamily="34" charset="0"/>
                        </a:rPr>
                        <a:t>Structures retenues dans le cadre d’un appel à projets national.</a:t>
                      </a:r>
                      <a:endParaRPr lang="fr-FR" sz="1000" kern="1200" dirty="0">
                        <a:solidFill>
                          <a:srgbClr val="00939D"/>
                        </a:solidFill>
                        <a:latin typeface="Arial" panose="020B0604020202020204" pitchFamily="34" charset="0"/>
                        <a:ea typeface="+mn-ea"/>
                        <a:cs typeface="Arial" panose="020B0604020202020204" pitchFamily="34" charset="0"/>
                      </a:endParaRP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bl>
          </a:graphicData>
        </a:graphic>
      </p:graphicFrame>
      <p:sp>
        <p:nvSpPr>
          <p:cNvPr id="40" name="Rectangle : coins arrondis 39">
            <a:extLst>
              <a:ext uri="{FF2B5EF4-FFF2-40B4-BE49-F238E27FC236}">
                <a16:creationId xmlns:a16="http://schemas.microsoft.com/office/drawing/2014/main" id="{C99432AA-5D6A-90D8-A111-49E66CE3F3B2}"/>
              </a:ext>
            </a:extLst>
          </p:cNvPr>
          <p:cNvSpPr/>
          <p:nvPr/>
        </p:nvSpPr>
        <p:spPr>
          <a:xfrm>
            <a:off x="202856" y="8248194"/>
            <a:ext cx="4388922" cy="625677"/>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Identification par le conseiller du service public de l’emploi (France Travail, Cap Emploi, Mission Locale) du besoin du bénéficiaire et des critères d’éligibilité requis (</a:t>
            </a:r>
            <a:r>
              <a:rPr lang="fr-FR" sz="899" i="1" dirty="0">
                <a:solidFill>
                  <a:srgbClr val="00939D"/>
                </a:solidFill>
                <a:latin typeface="Arial" panose="020B0604020202020204" pitchFamily="34" charset="0"/>
                <a:cs typeface="Arial" panose="020B0604020202020204" pitchFamily="34" charset="0"/>
              </a:rPr>
              <a:t>construction ou confirmation d’un projet professionnel, préparation d’un contrat d’apprentissage).</a:t>
            </a:r>
          </a:p>
        </p:txBody>
      </p:sp>
      <p:sp>
        <p:nvSpPr>
          <p:cNvPr id="41" name="Rectangle : coins arrondis 40">
            <a:extLst>
              <a:ext uri="{FF2B5EF4-FFF2-40B4-BE49-F238E27FC236}">
                <a16:creationId xmlns:a16="http://schemas.microsoft.com/office/drawing/2014/main" id="{DD003916-8785-7AC9-E7E2-19FBED9D9EBE}"/>
              </a:ext>
            </a:extLst>
          </p:cNvPr>
          <p:cNvSpPr/>
          <p:nvPr/>
        </p:nvSpPr>
        <p:spPr>
          <a:xfrm>
            <a:off x="202856" y="9078307"/>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Identification du dispositif d’accompagnement, de l’opérateur, des dates d’entrée ainsi que des modalités de financement.</a:t>
            </a:r>
          </a:p>
        </p:txBody>
      </p:sp>
      <p:sp>
        <p:nvSpPr>
          <p:cNvPr id="42" name="Rectangle : coins arrondis 41">
            <a:extLst>
              <a:ext uri="{FF2B5EF4-FFF2-40B4-BE49-F238E27FC236}">
                <a16:creationId xmlns:a16="http://schemas.microsoft.com/office/drawing/2014/main" id="{8C08962D-3229-1B75-6B09-42CAECDDC2C3}"/>
              </a:ext>
            </a:extLst>
          </p:cNvPr>
          <p:cNvSpPr/>
          <p:nvPr/>
        </p:nvSpPr>
        <p:spPr>
          <a:xfrm>
            <a:off x="202856" y="9721224"/>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Inscription du bénéficiaire à l’action de formation par le conseiller</a:t>
            </a:r>
          </a:p>
        </p:txBody>
      </p:sp>
      <p:pic>
        <p:nvPicPr>
          <p:cNvPr id="3" name="Graphique 2" descr="Mille avec un remplissage uni">
            <a:extLst>
              <a:ext uri="{FF2B5EF4-FFF2-40B4-BE49-F238E27FC236}">
                <a16:creationId xmlns:a16="http://schemas.microsoft.com/office/drawing/2014/main" id="{85FEFF3C-CFD3-4524-1DE2-6D227D77F93E}"/>
              </a:ext>
            </a:extLst>
          </p:cNvPr>
          <p:cNvPicPr>
            <a:picLocks noChangeAspect="1"/>
          </p:cNvPicPr>
          <p:nvPr/>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049913" y="1452947"/>
            <a:ext cx="606689" cy="606689"/>
          </a:xfrm>
          <a:prstGeom prst="rect">
            <a:avLst/>
          </a:prstGeom>
          <a:effectLst>
            <a:outerShdw blurRad="50800" dist="38100" dir="2700000" algn="tl" rotWithShape="0">
              <a:prstClr val="black">
                <a:alpha val="40000"/>
              </a:prstClr>
            </a:outerShdw>
          </a:effectLst>
        </p:spPr>
      </p:pic>
      <p:pic>
        <p:nvPicPr>
          <p:cNvPr id="16" name="Graphique 15" descr="Ligne fléchée : incurvée dans le sens des aiguilles d’une montre avec un remplissage uni">
            <a:extLst>
              <a:ext uri="{FF2B5EF4-FFF2-40B4-BE49-F238E27FC236}">
                <a16:creationId xmlns:a16="http://schemas.microsoft.com/office/drawing/2014/main" id="{0BECB2F5-A9C9-F896-473F-0AC70BC4A66C}"/>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60896" y="8792587"/>
            <a:ext cx="367005" cy="367005"/>
          </a:xfrm>
          <a:prstGeom prst="rect">
            <a:avLst/>
          </a:prstGeom>
        </p:spPr>
      </p:pic>
      <p:pic>
        <p:nvPicPr>
          <p:cNvPr id="17" name="Graphique 16" descr="Ligne fléchée : incurvée dans le sens des aiguilles d’une montre avec un remplissage uni">
            <a:extLst>
              <a:ext uri="{FF2B5EF4-FFF2-40B4-BE49-F238E27FC236}">
                <a16:creationId xmlns:a16="http://schemas.microsoft.com/office/drawing/2014/main" id="{073C9A63-9247-A8A9-BC84-7D700F63E56F}"/>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60896" y="9423327"/>
            <a:ext cx="367005" cy="367005"/>
          </a:xfrm>
          <a:prstGeom prst="rect">
            <a:avLst/>
          </a:prstGeom>
        </p:spPr>
      </p:pic>
      <p:pic>
        <p:nvPicPr>
          <p:cNvPr id="6" name="Graphique 5" descr="Engrenages avec un remplissage uni">
            <a:extLst>
              <a:ext uri="{FF2B5EF4-FFF2-40B4-BE49-F238E27FC236}">
                <a16:creationId xmlns:a16="http://schemas.microsoft.com/office/drawing/2014/main" id="{2F7CED5B-1503-C951-7712-2A734A0E6AEA}"/>
              </a:ext>
            </a:extLst>
          </p:cNvPr>
          <p:cNvPicPr>
            <a:picLocks noChangeAspect="1"/>
          </p:cNvPicPr>
          <p:nvPr/>
        </p:nvPicPr>
        <p:blipFill>
          <a:blip r:embed="rId14" cstate="hq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403597" y="7435883"/>
            <a:ext cx="456861" cy="456861"/>
          </a:xfrm>
          <a:prstGeom prst="rect">
            <a:avLst/>
          </a:prstGeom>
        </p:spPr>
      </p:pic>
      <p:sp>
        <p:nvSpPr>
          <p:cNvPr id="13" name="Espace réservé du numéro de diapositive 12">
            <a:extLst>
              <a:ext uri="{FF2B5EF4-FFF2-40B4-BE49-F238E27FC236}">
                <a16:creationId xmlns:a16="http://schemas.microsoft.com/office/drawing/2014/main" id="{40860B70-4F75-F1BC-602D-56938BDEA9DA}"/>
              </a:ext>
            </a:extLst>
          </p:cNvPr>
          <p:cNvSpPr>
            <a:spLocks noGrp="1"/>
          </p:cNvSpPr>
          <p:nvPr>
            <p:ph type="sldNum" sz="quarter" idx="12"/>
          </p:nvPr>
        </p:nvSpPr>
        <p:spPr>
          <a:xfrm>
            <a:off x="3454285" y="10466800"/>
            <a:ext cx="466942" cy="126907"/>
          </a:xfrm>
        </p:spPr>
        <p:txBody>
          <a:bodyPr/>
          <a:lstStyle/>
          <a:p>
            <a:fld id="{FB59079B-B5DF-44EC-9ABD-4AEAFB63D8C3}" type="slidenum">
              <a:rPr lang="fr-FR" smtClean="0"/>
              <a:pPr/>
              <a:t>18</a:t>
            </a:fld>
            <a:endParaRPr lang="fr-FR" dirty="0"/>
          </a:p>
        </p:txBody>
      </p:sp>
      <p:grpSp>
        <p:nvGrpSpPr>
          <p:cNvPr id="20" name="Groupe 19">
            <a:extLst>
              <a:ext uri="{FF2B5EF4-FFF2-40B4-BE49-F238E27FC236}">
                <a16:creationId xmlns:a16="http://schemas.microsoft.com/office/drawing/2014/main" id="{182CDA76-7147-CC12-0A0E-853C0387B1F5}"/>
              </a:ext>
            </a:extLst>
          </p:cNvPr>
          <p:cNvGrpSpPr/>
          <p:nvPr/>
        </p:nvGrpSpPr>
        <p:grpSpPr>
          <a:xfrm>
            <a:off x="202856" y="7210034"/>
            <a:ext cx="918117" cy="880073"/>
            <a:chOff x="1569546" y="6115517"/>
            <a:chExt cx="4417404" cy="4234360"/>
          </a:xfrm>
        </p:grpSpPr>
        <p:grpSp>
          <p:nvGrpSpPr>
            <p:cNvPr id="24" name="Graphique 3">
              <a:extLst>
                <a:ext uri="{FF2B5EF4-FFF2-40B4-BE49-F238E27FC236}">
                  <a16:creationId xmlns:a16="http://schemas.microsoft.com/office/drawing/2014/main" id="{E5F55C37-67BC-568D-0AFC-7E9CFFCDF6C2}"/>
                </a:ext>
              </a:extLst>
            </p:cNvPr>
            <p:cNvGrpSpPr/>
            <p:nvPr/>
          </p:nvGrpSpPr>
          <p:grpSpPr>
            <a:xfrm>
              <a:off x="1795950" y="9629596"/>
              <a:ext cx="3882294" cy="713898"/>
              <a:chOff x="1452647" y="9102375"/>
              <a:chExt cx="3882294" cy="713898"/>
            </a:xfrm>
            <a:solidFill>
              <a:srgbClr val="4CBBB6"/>
            </a:solidFill>
          </p:grpSpPr>
          <p:grpSp>
            <p:nvGrpSpPr>
              <p:cNvPr id="66" name="Graphique 3">
                <a:extLst>
                  <a:ext uri="{FF2B5EF4-FFF2-40B4-BE49-F238E27FC236}">
                    <a16:creationId xmlns:a16="http://schemas.microsoft.com/office/drawing/2014/main" id="{CAB3A98A-0DE0-5FFD-C8C0-46841C9500A8}"/>
                  </a:ext>
                </a:extLst>
              </p:cNvPr>
              <p:cNvGrpSpPr/>
              <p:nvPr/>
            </p:nvGrpSpPr>
            <p:grpSpPr>
              <a:xfrm>
                <a:off x="4720483" y="9155906"/>
                <a:ext cx="299370" cy="660368"/>
                <a:chOff x="4720483" y="9155906"/>
                <a:chExt cx="299370" cy="660368"/>
              </a:xfrm>
              <a:grpFill/>
            </p:grpSpPr>
            <p:sp>
              <p:nvSpPr>
                <p:cNvPr id="99" name="Forme libre 119">
                  <a:extLst>
                    <a:ext uri="{FF2B5EF4-FFF2-40B4-BE49-F238E27FC236}">
                      <a16:creationId xmlns:a16="http://schemas.microsoft.com/office/drawing/2014/main" id="{1B63436C-780F-4AC4-375B-A58279E895CA}"/>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00" name="Forme libre 120">
                  <a:extLst>
                    <a:ext uri="{FF2B5EF4-FFF2-40B4-BE49-F238E27FC236}">
                      <a16:creationId xmlns:a16="http://schemas.microsoft.com/office/drawing/2014/main" id="{AB9DB01F-878F-442C-0B58-C28C0C0F66A9}"/>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1" name="Forme libre 121">
                  <a:extLst>
                    <a:ext uri="{FF2B5EF4-FFF2-40B4-BE49-F238E27FC236}">
                      <a16:creationId xmlns:a16="http://schemas.microsoft.com/office/drawing/2014/main" id="{0102ACF3-4C39-D18F-21AD-5685C451BFC7}"/>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2" name="Forme libre 122">
                  <a:extLst>
                    <a:ext uri="{FF2B5EF4-FFF2-40B4-BE49-F238E27FC236}">
                      <a16:creationId xmlns:a16="http://schemas.microsoft.com/office/drawing/2014/main" id="{76129737-B9FD-1B73-A63D-7975246F13A2}"/>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3" name="Forme libre 123">
                  <a:extLst>
                    <a:ext uri="{FF2B5EF4-FFF2-40B4-BE49-F238E27FC236}">
                      <a16:creationId xmlns:a16="http://schemas.microsoft.com/office/drawing/2014/main" id="{8E8EE75C-97BC-1B38-48C3-0E9A0F3968AE}"/>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4" name="Forme libre 124">
                  <a:extLst>
                    <a:ext uri="{FF2B5EF4-FFF2-40B4-BE49-F238E27FC236}">
                      <a16:creationId xmlns:a16="http://schemas.microsoft.com/office/drawing/2014/main" id="{01A1FACA-6EB1-AC45-AAB5-2D6E2D0B7CE5}"/>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6" name="Forme libre 125">
                  <a:extLst>
                    <a:ext uri="{FF2B5EF4-FFF2-40B4-BE49-F238E27FC236}">
                      <a16:creationId xmlns:a16="http://schemas.microsoft.com/office/drawing/2014/main" id="{6027AE0B-E8E9-9B7D-8CDB-7E1F5A0DE485}"/>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7" name="Forme libre 126">
                  <a:extLst>
                    <a:ext uri="{FF2B5EF4-FFF2-40B4-BE49-F238E27FC236}">
                      <a16:creationId xmlns:a16="http://schemas.microsoft.com/office/drawing/2014/main" id="{A34E4082-C0A1-9A45-6DF0-3B2656F21A18}"/>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8" name="Forme libre 127">
                  <a:extLst>
                    <a:ext uri="{FF2B5EF4-FFF2-40B4-BE49-F238E27FC236}">
                      <a16:creationId xmlns:a16="http://schemas.microsoft.com/office/drawing/2014/main" id="{1982F5F8-F1AC-6336-E013-75F25F2CDE66}"/>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9" name="Forme libre 128">
                  <a:extLst>
                    <a:ext uri="{FF2B5EF4-FFF2-40B4-BE49-F238E27FC236}">
                      <a16:creationId xmlns:a16="http://schemas.microsoft.com/office/drawing/2014/main" id="{4B9C7F95-A860-77FF-2802-ED7C05246EDA}"/>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5A6D337C-FB05-8881-A9B7-E2091A2EAD28}"/>
                  </a:ext>
                </a:extLst>
              </p:cNvPr>
              <p:cNvGrpSpPr/>
              <p:nvPr/>
            </p:nvGrpSpPr>
            <p:grpSpPr>
              <a:xfrm>
                <a:off x="1452647" y="9102375"/>
                <a:ext cx="323468" cy="713898"/>
                <a:chOff x="1452647" y="9102375"/>
                <a:chExt cx="323468" cy="713898"/>
              </a:xfrm>
              <a:grpFill/>
            </p:grpSpPr>
            <p:sp>
              <p:nvSpPr>
                <p:cNvPr id="89" name="Forme libre 130">
                  <a:extLst>
                    <a:ext uri="{FF2B5EF4-FFF2-40B4-BE49-F238E27FC236}">
                      <a16:creationId xmlns:a16="http://schemas.microsoft.com/office/drawing/2014/main" id="{5D3A1B58-5315-E9CA-50E2-D4198D8CA8C8}"/>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90" name="Forme libre 131">
                  <a:extLst>
                    <a:ext uri="{FF2B5EF4-FFF2-40B4-BE49-F238E27FC236}">
                      <a16:creationId xmlns:a16="http://schemas.microsoft.com/office/drawing/2014/main" id="{104973A1-531E-0A9F-0186-DFE80F74B885}"/>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1" name="Forme libre 132">
                  <a:extLst>
                    <a:ext uri="{FF2B5EF4-FFF2-40B4-BE49-F238E27FC236}">
                      <a16:creationId xmlns:a16="http://schemas.microsoft.com/office/drawing/2014/main" id="{C61C714D-9C1C-AECC-5A44-7CAA988E4555}"/>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2" name="Forme libre 133">
                  <a:extLst>
                    <a:ext uri="{FF2B5EF4-FFF2-40B4-BE49-F238E27FC236}">
                      <a16:creationId xmlns:a16="http://schemas.microsoft.com/office/drawing/2014/main" id="{61605955-731C-9582-0D7A-742923114A06}"/>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3" name="Forme libre 134">
                  <a:extLst>
                    <a:ext uri="{FF2B5EF4-FFF2-40B4-BE49-F238E27FC236}">
                      <a16:creationId xmlns:a16="http://schemas.microsoft.com/office/drawing/2014/main" id="{358C5AF9-3FCA-3594-995A-C38DBBA18B23}"/>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4" name="Forme libre 135">
                  <a:extLst>
                    <a:ext uri="{FF2B5EF4-FFF2-40B4-BE49-F238E27FC236}">
                      <a16:creationId xmlns:a16="http://schemas.microsoft.com/office/drawing/2014/main" id="{75C515F0-24F9-985B-ECDE-2A4F976F8590}"/>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95" name="Forme libre 136">
                  <a:extLst>
                    <a:ext uri="{FF2B5EF4-FFF2-40B4-BE49-F238E27FC236}">
                      <a16:creationId xmlns:a16="http://schemas.microsoft.com/office/drawing/2014/main" id="{57D5E87A-A2D7-F52F-CB15-06C4B1B5BC50}"/>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96" name="Forme libre 137">
                  <a:extLst>
                    <a:ext uri="{FF2B5EF4-FFF2-40B4-BE49-F238E27FC236}">
                      <a16:creationId xmlns:a16="http://schemas.microsoft.com/office/drawing/2014/main" id="{5DC6D05C-2200-F5D3-2AF8-9192FA5B211E}"/>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7" name="Forme libre 138">
                  <a:extLst>
                    <a:ext uri="{FF2B5EF4-FFF2-40B4-BE49-F238E27FC236}">
                      <a16:creationId xmlns:a16="http://schemas.microsoft.com/office/drawing/2014/main" id="{9D113016-BD68-FD06-CD56-14B313303084}"/>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8" name="Forme libre 139">
                  <a:extLst>
                    <a:ext uri="{FF2B5EF4-FFF2-40B4-BE49-F238E27FC236}">
                      <a16:creationId xmlns:a16="http://schemas.microsoft.com/office/drawing/2014/main" id="{A517C60F-B70E-9FCF-4C1C-A6572F23ED81}"/>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8" name="Graphique 3">
                <a:extLst>
                  <a:ext uri="{FF2B5EF4-FFF2-40B4-BE49-F238E27FC236}">
                    <a16:creationId xmlns:a16="http://schemas.microsoft.com/office/drawing/2014/main" id="{1D7E42F0-F1F2-DCD9-C050-25292ED80283}"/>
                  </a:ext>
                </a:extLst>
              </p:cNvPr>
              <p:cNvGrpSpPr/>
              <p:nvPr/>
            </p:nvGrpSpPr>
            <p:grpSpPr>
              <a:xfrm>
                <a:off x="1791736" y="9393649"/>
                <a:ext cx="323468" cy="420242"/>
                <a:chOff x="1791736" y="9393649"/>
                <a:chExt cx="323468" cy="420242"/>
              </a:xfrm>
              <a:grpFill/>
            </p:grpSpPr>
            <p:sp>
              <p:nvSpPr>
                <p:cNvPr id="83" name="Forme libre 141">
                  <a:extLst>
                    <a:ext uri="{FF2B5EF4-FFF2-40B4-BE49-F238E27FC236}">
                      <a16:creationId xmlns:a16="http://schemas.microsoft.com/office/drawing/2014/main" id="{E5F9DE9A-2412-A384-07C2-45AFDB325FC8}"/>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84" name="Forme libre 142">
                  <a:extLst>
                    <a:ext uri="{FF2B5EF4-FFF2-40B4-BE49-F238E27FC236}">
                      <a16:creationId xmlns:a16="http://schemas.microsoft.com/office/drawing/2014/main" id="{1339906C-845B-139A-80B3-B39EE11E0FC6}"/>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85" name="Forme libre 143">
                  <a:extLst>
                    <a:ext uri="{FF2B5EF4-FFF2-40B4-BE49-F238E27FC236}">
                      <a16:creationId xmlns:a16="http://schemas.microsoft.com/office/drawing/2014/main" id="{3EBB1402-D3A9-B3A1-930B-247C7BF79A18}"/>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86" name="Forme libre 144">
                  <a:extLst>
                    <a:ext uri="{FF2B5EF4-FFF2-40B4-BE49-F238E27FC236}">
                      <a16:creationId xmlns:a16="http://schemas.microsoft.com/office/drawing/2014/main" id="{789D5A47-E479-BDB1-68FB-A2721A162110}"/>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87" name="Forme libre 145">
                  <a:extLst>
                    <a:ext uri="{FF2B5EF4-FFF2-40B4-BE49-F238E27FC236}">
                      <a16:creationId xmlns:a16="http://schemas.microsoft.com/office/drawing/2014/main" id="{5E2B6150-BF83-E15D-C1E2-789CF35BCB7B}"/>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88" name="Forme libre 146">
                  <a:extLst>
                    <a:ext uri="{FF2B5EF4-FFF2-40B4-BE49-F238E27FC236}">
                      <a16:creationId xmlns:a16="http://schemas.microsoft.com/office/drawing/2014/main" id="{B920C5E7-D602-F4EB-5A9A-9133031C5A7A}"/>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9" name="Graphique 3">
                <a:extLst>
                  <a:ext uri="{FF2B5EF4-FFF2-40B4-BE49-F238E27FC236}">
                    <a16:creationId xmlns:a16="http://schemas.microsoft.com/office/drawing/2014/main" id="{AFC9A916-A468-9A07-EEE3-FD0CDD6EC892}"/>
                  </a:ext>
                </a:extLst>
              </p:cNvPr>
              <p:cNvGrpSpPr/>
              <p:nvPr/>
            </p:nvGrpSpPr>
            <p:grpSpPr>
              <a:xfrm>
                <a:off x="4392252" y="9425368"/>
                <a:ext cx="299370" cy="388715"/>
                <a:chOff x="4392252" y="9425368"/>
                <a:chExt cx="299370" cy="388715"/>
              </a:xfrm>
              <a:grpFill/>
            </p:grpSpPr>
            <p:sp>
              <p:nvSpPr>
                <p:cNvPr id="77" name="Forme libre 148">
                  <a:extLst>
                    <a:ext uri="{FF2B5EF4-FFF2-40B4-BE49-F238E27FC236}">
                      <a16:creationId xmlns:a16="http://schemas.microsoft.com/office/drawing/2014/main" id="{E4BF4523-0D4F-414D-A61F-6A020385179F}"/>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8" name="Forme libre 149">
                  <a:extLst>
                    <a:ext uri="{FF2B5EF4-FFF2-40B4-BE49-F238E27FC236}">
                      <a16:creationId xmlns:a16="http://schemas.microsoft.com/office/drawing/2014/main" id="{4FBF7A23-E4F3-7944-07C3-A2A4B4599C39}"/>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9" name="Forme libre 150">
                  <a:extLst>
                    <a:ext uri="{FF2B5EF4-FFF2-40B4-BE49-F238E27FC236}">
                      <a16:creationId xmlns:a16="http://schemas.microsoft.com/office/drawing/2014/main" id="{6929C64A-CDA8-0A7A-9B37-6E2A73BFD04D}"/>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0" name="Forme libre 151">
                  <a:extLst>
                    <a:ext uri="{FF2B5EF4-FFF2-40B4-BE49-F238E27FC236}">
                      <a16:creationId xmlns:a16="http://schemas.microsoft.com/office/drawing/2014/main" id="{59D51E87-CE14-A317-C3A3-EC735643AEE0}"/>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81" name="Forme libre 152">
                  <a:extLst>
                    <a:ext uri="{FF2B5EF4-FFF2-40B4-BE49-F238E27FC236}">
                      <a16:creationId xmlns:a16="http://schemas.microsoft.com/office/drawing/2014/main" id="{66652163-0B51-A27C-B9CF-F4AFA0438034}"/>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2" name="Forme libre 153">
                  <a:extLst>
                    <a:ext uri="{FF2B5EF4-FFF2-40B4-BE49-F238E27FC236}">
                      <a16:creationId xmlns:a16="http://schemas.microsoft.com/office/drawing/2014/main" id="{B91F2A20-387F-61B3-30EC-7AFEC2D8F2B8}"/>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70" name="Graphique 3">
                <a:extLst>
                  <a:ext uri="{FF2B5EF4-FFF2-40B4-BE49-F238E27FC236}">
                    <a16:creationId xmlns:a16="http://schemas.microsoft.com/office/drawing/2014/main" id="{21A35E14-B237-7DD9-31E9-A4DE1DE9938E}"/>
                  </a:ext>
                </a:extLst>
              </p:cNvPr>
              <p:cNvGrpSpPr/>
              <p:nvPr/>
            </p:nvGrpSpPr>
            <p:grpSpPr>
              <a:xfrm>
                <a:off x="5035571" y="9425368"/>
                <a:ext cx="299370" cy="388715"/>
                <a:chOff x="5035571" y="9425368"/>
                <a:chExt cx="299370" cy="388715"/>
              </a:xfrm>
              <a:grpFill/>
            </p:grpSpPr>
            <p:sp>
              <p:nvSpPr>
                <p:cNvPr id="71" name="Forme libre 155">
                  <a:extLst>
                    <a:ext uri="{FF2B5EF4-FFF2-40B4-BE49-F238E27FC236}">
                      <a16:creationId xmlns:a16="http://schemas.microsoft.com/office/drawing/2014/main" id="{3D4E333F-D998-BAC3-F1FE-7E1F890C3A5E}"/>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2" name="Forme libre 156">
                  <a:extLst>
                    <a:ext uri="{FF2B5EF4-FFF2-40B4-BE49-F238E27FC236}">
                      <a16:creationId xmlns:a16="http://schemas.microsoft.com/office/drawing/2014/main" id="{92970083-DBEF-FC68-BBD8-8E690E2C96AD}"/>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3" name="Forme libre 157">
                  <a:extLst>
                    <a:ext uri="{FF2B5EF4-FFF2-40B4-BE49-F238E27FC236}">
                      <a16:creationId xmlns:a16="http://schemas.microsoft.com/office/drawing/2014/main" id="{A20CC4DB-5D50-3331-1235-E30ECC8A424F}"/>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4" name="Forme libre 158">
                  <a:extLst>
                    <a:ext uri="{FF2B5EF4-FFF2-40B4-BE49-F238E27FC236}">
                      <a16:creationId xmlns:a16="http://schemas.microsoft.com/office/drawing/2014/main" id="{C8D9D235-BB19-79FF-C651-9C43406780DE}"/>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5" name="Forme libre 159">
                  <a:extLst>
                    <a:ext uri="{FF2B5EF4-FFF2-40B4-BE49-F238E27FC236}">
                      <a16:creationId xmlns:a16="http://schemas.microsoft.com/office/drawing/2014/main" id="{F32D291E-885D-7CAA-6E4F-430A29C8FA59}"/>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6" name="Forme libre 160">
                  <a:extLst>
                    <a:ext uri="{FF2B5EF4-FFF2-40B4-BE49-F238E27FC236}">
                      <a16:creationId xmlns:a16="http://schemas.microsoft.com/office/drawing/2014/main" id="{D48D85DD-1689-5363-A8E3-9F0C92E8209D}"/>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27" name="Groupe 26">
              <a:extLst>
                <a:ext uri="{FF2B5EF4-FFF2-40B4-BE49-F238E27FC236}">
                  <a16:creationId xmlns:a16="http://schemas.microsoft.com/office/drawing/2014/main" id="{25DBEFEF-0CEF-E1DA-CEA1-4BB756589E6B}"/>
                </a:ext>
              </a:extLst>
            </p:cNvPr>
            <p:cNvGrpSpPr/>
            <p:nvPr/>
          </p:nvGrpSpPr>
          <p:grpSpPr>
            <a:xfrm>
              <a:off x="1569546" y="6115517"/>
              <a:ext cx="4417404" cy="4234360"/>
              <a:chOff x="1569546" y="6115517"/>
              <a:chExt cx="4417404" cy="4234360"/>
            </a:xfrm>
          </p:grpSpPr>
          <p:sp>
            <p:nvSpPr>
              <p:cNvPr id="28" name="Forme libre 7">
                <a:extLst>
                  <a:ext uri="{FF2B5EF4-FFF2-40B4-BE49-F238E27FC236}">
                    <a16:creationId xmlns:a16="http://schemas.microsoft.com/office/drawing/2014/main" id="{4AC51F2B-FD61-5D11-569A-A39C5F90C819}"/>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29" name="Graphique 3">
                <a:extLst>
                  <a:ext uri="{FF2B5EF4-FFF2-40B4-BE49-F238E27FC236}">
                    <a16:creationId xmlns:a16="http://schemas.microsoft.com/office/drawing/2014/main" id="{5F8BF9EF-8B57-5CB8-2E71-70E6F0F59C54}"/>
                  </a:ext>
                </a:extLst>
              </p:cNvPr>
              <p:cNvGrpSpPr/>
              <p:nvPr/>
            </p:nvGrpSpPr>
            <p:grpSpPr>
              <a:xfrm>
                <a:off x="2849319" y="6335756"/>
                <a:ext cx="1689353" cy="4002690"/>
                <a:chOff x="2506016" y="5808535"/>
                <a:chExt cx="1689353" cy="4002690"/>
              </a:xfrm>
            </p:grpSpPr>
            <p:sp>
              <p:nvSpPr>
                <p:cNvPr id="59" name="Forme libre 10">
                  <a:extLst>
                    <a:ext uri="{FF2B5EF4-FFF2-40B4-BE49-F238E27FC236}">
                      <a16:creationId xmlns:a16="http://schemas.microsoft.com/office/drawing/2014/main" id="{6C704709-E713-3F35-031F-229FE27D19E5}"/>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60" name="Forme libre 11">
                  <a:extLst>
                    <a:ext uri="{FF2B5EF4-FFF2-40B4-BE49-F238E27FC236}">
                      <a16:creationId xmlns:a16="http://schemas.microsoft.com/office/drawing/2014/main" id="{028B014B-3607-9F31-4220-D57A650ECB29}"/>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1" name="Forme libre 12">
                  <a:extLst>
                    <a:ext uri="{FF2B5EF4-FFF2-40B4-BE49-F238E27FC236}">
                      <a16:creationId xmlns:a16="http://schemas.microsoft.com/office/drawing/2014/main" id="{CB8D8B22-8FE3-9004-837D-9F9166E18759}"/>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2" name="Forme libre 15">
                  <a:extLst>
                    <a:ext uri="{FF2B5EF4-FFF2-40B4-BE49-F238E27FC236}">
                      <a16:creationId xmlns:a16="http://schemas.microsoft.com/office/drawing/2014/main" id="{150E37BF-0E93-B1AB-721B-024EEADC3B24}"/>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63" name="Forme libre 16">
                  <a:extLst>
                    <a:ext uri="{FF2B5EF4-FFF2-40B4-BE49-F238E27FC236}">
                      <a16:creationId xmlns:a16="http://schemas.microsoft.com/office/drawing/2014/main" id="{53B39923-B4A0-7687-BA75-EBEB2F52C66F}"/>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64" name="Forme libre 17">
                  <a:extLst>
                    <a:ext uri="{FF2B5EF4-FFF2-40B4-BE49-F238E27FC236}">
                      <a16:creationId xmlns:a16="http://schemas.microsoft.com/office/drawing/2014/main" id="{8F799101-D2B4-DB3C-6743-324A0DC89995}"/>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65" name="Forme libre 18">
                  <a:extLst>
                    <a:ext uri="{FF2B5EF4-FFF2-40B4-BE49-F238E27FC236}">
                      <a16:creationId xmlns:a16="http://schemas.microsoft.com/office/drawing/2014/main" id="{C02BDFED-7820-B030-6E0F-BC09956081F3}"/>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30" name="Graphique 3">
                <a:extLst>
                  <a:ext uri="{FF2B5EF4-FFF2-40B4-BE49-F238E27FC236}">
                    <a16:creationId xmlns:a16="http://schemas.microsoft.com/office/drawing/2014/main" id="{3FB06840-8658-4BE5-6C86-777BA0F95318}"/>
                  </a:ext>
                </a:extLst>
              </p:cNvPr>
              <p:cNvGrpSpPr/>
              <p:nvPr/>
            </p:nvGrpSpPr>
            <p:grpSpPr>
              <a:xfrm>
                <a:off x="3088791" y="7536579"/>
                <a:ext cx="1345107" cy="2807553"/>
                <a:chOff x="2745488" y="7009358"/>
                <a:chExt cx="1345107" cy="2807553"/>
              </a:xfrm>
            </p:grpSpPr>
            <p:sp>
              <p:nvSpPr>
                <p:cNvPr id="35" name="Forme libre 96">
                  <a:extLst>
                    <a:ext uri="{FF2B5EF4-FFF2-40B4-BE49-F238E27FC236}">
                      <a16:creationId xmlns:a16="http://schemas.microsoft.com/office/drawing/2014/main" id="{4C973517-359E-916F-0F07-02B01CE9A9D3}"/>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36" name="Forme libre 97">
                  <a:extLst>
                    <a:ext uri="{FF2B5EF4-FFF2-40B4-BE49-F238E27FC236}">
                      <a16:creationId xmlns:a16="http://schemas.microsoft.com/office/drawing/2014/main" id="{DCAE2180-2297-6DA8-951B-E4D169A3973A}"/>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37" name="Forme libre 98">
                  <a:extLst>
                    <a:ext uri="{FF2B5EF4-FFF2-40B4-BE49-F238E27FC236}">
                      <a16:creationId xmlns:a16="http://schemas.microsoft.com/office/drawing/2014/main" id="{83C81F4C-3BE9-CEA0-9104-64FE0F804039}"/>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8" name="Forme libre 99">
                  <a:extLst>
                    <a:ext uri="{FF2B5EF4-FFF2-40B4-BE49-F238E27FC236}">
                      <a16:creationId xmlns:a16="http://schemas.microsoft.com/office/drawing/2014/main" id="{D8F0CADD-AB72-102C-4E99-AEE31E919549}"/>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9" name="Forme libre 100">
                  <a:extLst>
                    <a:ext uri="{FF2B5EF4-FFF2-40B4-BE49-F238E27FC236}">
                      <a16:creationId xmlns:a16="http://schemas.microsoft.com/office/drawing/2014/main" id="{3F367A54-B5D9-9F67-43B3-FDAE20C7BEFE}"/>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43" name="Forme libre 101">
                  <a:extLst>
                    <a:ext uri="{FF2B5EF4-FFF2-40B4-BE49-F238E27FC236}">
                      <a16:creationId xmlns:a16="http://schemas.microsoft.com/office/drawing/2014/main" id="{AB56F368-2C8C-428A-8AD2-CD6D157A29B6}"/>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44" name="Graphique 3">
                  <a:extLst>
                    <a:ext uri="{FF2B5EF4-FFF2-40B4-BE49-F238E27FC236}">
                      <a16:creationId xmlns:a16="http://schemas.microsoft.com/office/drawing/2014/main" id="{CCAA867D-CEFE-44EC-FE22-AF3237665B7F}"/>
                    </a:ext>
                  </a:extLst>
                </p:cNvPr>
                <p:cNvGrpSpPr/>
                <p:nvPr/>
              </p:nvGrpSpPr>
              <p:grpSpPr>
                <a:xfrm>
                  <a:off x="3024361" y="8171811"/>
                  <a:ext cx="568036" cy="1638850"/>
                  <a:chOff x="3024361" y="8171811"/>
                  <a:chExt cx="568036" cy="1638850"/>
                </a:xfrm>
                <a:solidFill>
                  <a:srgbClr val="263238"/>
                </a:solidFill>
              </p:grpSpPr>
              <p:sp>
                <p:nvSpPr>
                  <p:cNvPr id="57" name="Forme libre 103">
                    <a:extLst>
                      <a:ext uri="{FF2B5EF4-FFF2-40B4-BE49-F238E27FC236}">
                        <a16:creationId xmlns:a16="http://schemas.microsoft.com/office/drawing/2014/main" id="{CBF2C427-976B-F753-9E89-D0ED1EACFEEA}"/>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58" name="Forme libre 104">
                    <a:extLst>
                      <a:ext uri="{FF2B5EF4-FFF2-40B4-BE49-F238E27FC236}">
                        <a16:creationId xmlns:a16="http://schemas.microsoft.com/office/drawing/2014/main" id="{0BDD5717-A8AA-6A02-7A79-10CCF2BA6335}"/>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45" name="Forme libre 105">
                  <a:extLst>
                    <a:ext uri="{FF2B5EF4-FFF2-40B4-BE49-F238E27FC236}">
                      <a16:creationId xmlns:a16="http://schemas.microsoft.com/office/drawing/2014/main" id="{666FDAAE-1CFF-8E25-E669-9A8193B86067}"/>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46" name="Forme libre 106">
                  <a:extLst>
                    <a:ext uri="{FF2B5EF4-FFF2-40B4-BE49-F238E27FC236}">
                      <a16:creationId xmlns:a16="http://schemas.microsoft.com/office/drawing/2014/main" id="{D30D129D-BCC9-608F-17C8-2B6159622833}"/>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47" name="Forme libre 107">
                  <a:extLst>
                    <a:ext uri="{FF2B5EF4-FFF2-40B4-BE49-F238E27FC236}">
                      <a16:creationId xmlns:a16="http://schemas.microsoft.com/office/drawing/2014/main" id="{A84C2B86-E70F-7DBE-669C-C834C44DFF0C}"/>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48" name="Forme libre 108">
                  <a:extLst>
                    <a:ext uri="{FF2B5EF4-FFF2-40B4-BE49-F238E27FC236}">
                      <a16:creationId xmlns:a16="http://schemas.microsoft.com/office/drawing/2014/main" id="{6B9A52FE-3E1B-B853-E9DE-454A9F68ECCC}"/>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49" name="Forme libre 109">
                  <a:extLst>
                    <a:ext uri="{FF2B5EF4-FFF2-40B4-BE49-F238E27FC236}">
                      <a16:creationId xmlns:a16="http://schemas.microsoft.com/office/drawing/2014/main" id="{FEE105DD-AEA0-B066-BDDF-8F3830C12C5F}"/>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50" name="Forme libre 110">
                  <a:extLst>
                    <a:ext uri="{FF2B5EF4-FFF2-40B4-BE49-F238E27FC236}">
                      <a16:creationId xmlns:a16="http://schemas.microsoft.com/office/drawing/2014/main" id="{E75663F5-2F82-C6C2-A7E0-8D945FEE6D5F}"/>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51" name="Forme libre 111">
                  <a:extLst>
                    <a:ext uri="{FF2B5EF4-FFF2-40B4-BE49-F238E27FC236}">
                      <a16:creationId xmlns:a16="http://schemas.microsoft.com/office/drawing/2014/main" id="{0CD0EB26-E087-38C5-23C5-7DBC5EDA58BC}"/>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52" name="Forme libre 112">
                  <a:extLst>
                    <a:ext uri="{FF2B5EF4-FFF2-40B4-BE49-F238E27FC236}">
                      <a16:creationId xmlns:a16="http://schemas.microsoft.com/office/drawing/2014/main" id="{25F00B69-30D5-EE50-2CF8-384A670A54EC}"/>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113">
                  <a:extLst>
                    <a:ext uri="{FF2B5EF4-FFF2-40B4-BE49-F238E27FC236}">
                      <a16:creationId xmlns:a16="http://schemas.microsoft.com/office/drawing/2014/main" id="{5DDC02D8-F6EE-B21A-5DDD-D81FC2A4859E}"/>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114">
                  <a:extLst>
                    <a:ext uri="{FF2B5EF4-FFF2-40B4-BE49-F238E27FC236}">
                      <a16:creationId xmlns:a16="http://schemas.microsoft.com/office/drawing/2014/main" id="{22E9EADE-4B36-8E3E-CA22-0F328EBDB6BB}"/>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15">
                  <a:extLst>
                    <a:ext uri="{FF2B5EF4-FFF2-40B4-BE49-F238E27FC236}">
                      <a16:creationId xmlns:a16="http://schemas.microsoft.com/office/drawing/2014/main" id="{20297E07-7F57-2617-4DBB-899E06A36BE0}"/>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6" name="Forme libre 116">
                  <a:extLst>
                    <a:ext uri="{FF2B5EF4-FFF2-40B4-BE49-F238E27FC236}">
                      <a16:creationId xmlns:a16="http://schemas.microsoft.com/office/drawing/2014/main" id="{FFA18783-3544-F519-D803-D319CC8B9074}"/>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31" name="Graphique 3">
                <a:extLst>
                  <a:ext uri="{FF2B5EF4-FFF2-40B4-BE49-F238E27FC236}">
                    <a16:creationId xmlns:a16="http://schemas.microsoft.com/office/drawing/2014/main" id="{DF64B330-D644-B686-BCD2-3551C7D43460}"/>
                  </a:ext>
                </a:extLst>
              </p:cNvPr>
              <p:cNvGrpSpPr/>
              <p:nvPr/>
            </p:nvGrpSpPr>
            <p:grpSpPr>
              <a:xfrm>
                <a:off x="1776900" y="10340352"/>
                <a:ext cx="4210050" cy="9525"/>
                <a:chOff x="1433597" y="9813131"/>
                <a:chExt cx="4210050" cy="9525"/>
              </a:xfrm>
            </p:grpSpPr>
            <p:sp>
              <p:nvSpPr>
                <p:cNvPr id="32" name="Forme libre 162">
                  <a:extLst>
                    <a:ext uri="{FF2B5EF4-FFF2-40B4-BE49-F238E27FC236}">
                      <a16:creationId xmlns:a16="http://schemas.microsoft.com/office/drawing/2014/main" id="{232D6304-AED0-03CA-7B18-6AABA2D9DD30}"/>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33" name="Forme libre 163">
                  <a:extLst>
                    <a:ext uri="{FF2B5EF4-FFF2-40B4-BE49-F238E27FC236}">
                      <a16:creationId xmlns:a16="http://schemas.microsoft.com/office/drawing/2014/main" id="{B91ADBC4-6CE3-7CBD-39D7-9376A1DAAC4E}"/>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34" name="Forme libre 164">
                  <a:extLst>
                    <a:ext uri="{FF2B5EF4-FFF2-40B4-BE49-F238E27FC236}">
                      <a16:creationId xmlns:a16="http://schemas.microsoft.com/office/drawing/2014/main" id="{416F7E1B-874E-C407-06EB-9933215EC624}"/>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10" name="Groupe 109">
            <a:extLst>
              <a:ext uri="{FF2B5EF4-FFF2-40B4-BE49-F238E27FC236}">
                <a16:creationId xmlns:a16="http://schemas.microsoft.com/office/drawing/2014/main" id="{3CFE0179-6E92-4533-0EF4-ED2396D54566}"/>
              </a:ext>
            </a:extLst>
          </p:cNvPr>
          <p:cNvGrpSpPr/>
          <p:nvPr/>
        </p:nvGrpSpPr>
        <p:grpSpPr>
          <a:xfrm>
            <a:off x="4024077" y="3873599"/>
            <a:ext cx="454589" cy="454589"/>
            <a:chOff x="3973350" y="5627706"/>
            <a:chExt cx="561109" cy="561109"/>
          </a:xfrm>
        </p:grpSpPr>
        <p:sp>
          <p:nvSpPr>
            <p:cNvPr id="111" name="Forme libre 31">
              <a:extLst>
                <a:ext uri="{FF2B5EF4-FFF2-40B4-BE49-F238E27FC236}">
                  <a16:creationId xmlns:a16="http://schemas.microsoft.com/office/drawing/2014/main" id="{E704F989-CA94-5C9F-9C89-F3FBFCD0A89A}"/>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12" name="Forme libre 32">
              <a:extLst>
                <a:ext uri="{FF2B5EF4-FFF2-40B4-BE49-F238E27FC236}">
                  <a16:creationId xmlns:a16="http://schemas.microsoft.com/office/drawing/2014/main" id="{23BFC8B6-E394-A53B-CB41-232C8B3A5A5D}"/>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13" name="Forme libre 33">
              <a:extLst>
                <a:ext uri="{FF2B5EF4-FFF2-40B4-BE49-F238E27FC236}">
                  <a16:creationId xmlns:a16="http://schemas.microsoft.com/office/drawing/2014/main" id="{562C9A70-C995-F211-DA13-05DC3D7E0EED}"/>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14" name="Forme libre 35">
              <a:extLst>
                <a:ext uri="{FF2B5EF4-FFF2-40B4-BE49-F238E27FC236}">
                  <a16:creationId xmlns:a16="http://schemas.microsoft.com/office/drawing/2014/main" id="{5C903FA2-6188-D926-78A2-69157A572C04}"/>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15" name="Forme libre 36">
              <a:extLst>
                <a:ext uri="{FF2B5EF4-FFF2-40B4-BE49-F238E27FC236}">
                  <a16:creationId xmlns:a16="http://schemas.microsoft.com/office/drawing/2014/main" id="{1BBE11FD-E24C-FDF7-69B6-C67D45630620}"/>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6" name="Forme libre 37">
              <a:extLst>
                <a:ext uri="{FF2B5EF4-FFF2-40B4-BE49-F238E27FC236}">
                  <a16:creationId xmlns:a16="http://schemas.microsoft.com/office/drawing/2014/main" id="{F165B5A3-1A8E-FFDF-292D-91F88B43F3D8}"/>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3" name="Flèche : droite 122">
            <a:extLst>
              <a:ext uri="{FF2B5EF4-FFF2-40B4-BE49-F238E27FC236}">
                <a16:creationId xmlns:a16="http://schemas.microsoft.com/office/drawing/2014/main" id="{DAEC36E0-B0C6-E31A-42D2-CD73972AFF7E}"/>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24" name="Rectangle 123">
            <a:extLst>
              <a:ext uri="{FF2B5EF4-FFF2-40B4-BE49-F238E27FC236}">
                <a16:creationId xmlns:a16="http://schemas.microsoft.com/office/drawing/2014/main" id="{D828246A-436A-C2A3-6AC8-DC6F29F48FC9}"/>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25" name="Rectangle 124">
            <a:extLst>
              <a:ext uri="{FF2B5EF4-FFF2-40B4-BE49-F238E27FC236}">
                <a16:creationId xmlns:a16="http://schemas.microsoft.com/office/drawing/2014/main" id="{D2DA3DD2-2973-842C-C659-1E5FDD5366FE}"/>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26" name="Rectangle 125">
            <a:extLst>
              <a:ext uri="{FF2B5EF4-FFF2-40B4-BE49-F238E27FC236}">
                <a16:creationId xmlns:a16="http://schemas.microsoft.com/office/drawing/2014/main" id="{5497E919-E7C3-1CBF-9F94-B78CA82BF663}"/>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131" name="Légende : flèche vers le haut 130">
            <a:extLst>
              <a:ext uri="{FF2B5EF4-FFF2-40B4-BE49-F238E27FC236}">
                <a16:creationId xmlns:a16="http://schemas.microsoft.com/office/drawing/2014/main" id="{06E21222-3DBD-604D-F160-9DA9C98A208B}"/>
              </a:ext>
            </a:extLst>
          </p:cNvPr>
          <p:cNvSpPr/>
          <p:nvPr/>
        </p:nvSpPr>
        <p:spPr>
          <a:xfrm>
            <a:off x="1361592" y="1150948"/>
            <a:ext cx="1719267" cy="326727"/>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Prépa Apprentissage</a:t>
            </a:r>
          </a:p>
        </p:txBody>
      </p:sp>
      <p:grpSp>
        <p:nvGrpSpPr>
          <p:cNvPr id="132" name="Groupe 131">
            <a:extLst>
              <a:ext uri="{FF2B5EF4-FFF2-40B4-BE49-F238E27FC236}">
                <a16:creationId xmlns:a16="http://schemas.microsoft.com/office/drawing/2014/main" id="{B56571A0-8F53-CEBB-8C8D-C2E4602515BF}"/>
              </a:ext>
            </a:extLst>
          </p:cNvPr>
          <p:cNvGrpSpPr/>
          <p:nvPr/>
        </p:nvGrpSpPr>
        <p:grpSpPr>
          <a:xfrm>
            <a:off x="4939041" y="6796176"/>
            <a:ext cx="2224914" cy="449504"/>
            <a:chOff x="5076596" y="6652171"/>
            <a:chExt cx="2319595" cy="449838"/>
          </a:xfrm>
          <a:solidFill>
            <a:srgbClr val="272472"/>
          </a:solidFill>
        </p:grpSpPr>
        <p:sp>
          <p:nvSpPr>
            <p:cNvPr id="133" name="Rectangle 132">
              <a:extLst>
                <a:ext uri="{FF2B5EF4-FFF2-40B4-BE49-F238E27FC236}">
                  <a16:creationId xmlns:a16="http://schemas.microsoft.com/office/drawing/2014/main" id="{3F4FCAF3-A58C-6C5D-F3BC-A7421B4E4B4D}"/>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34" name="ZoneTexte 133">
              <a:extLst>
                <a:ext uri="{FF2B5EF4-FFF2-40B4-BE49-F238E27FC236}">
                  <a16:creationId xmlns:a16="http://schemas.microsoft.com/office/drawing/2014/main" id="{944EBF6E-BE7D-59C4-3FD0-AAD469FAE0E3}"/>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35" name="Groupe 134">
            <a:extLst>
              <a:ext uri="{FF2B5EF4-FFF2-40B4-BE49-F238E27FC236}">
                <a16:creationId xmlns:a16="http://schemas.microsoft.com/office/drawing/2014/main" id="{5D4AEF04-56AB-41D7-3C4C-8790FA911D21}"/>
              </a:ext>
            </a:extLst>
          </p:cNvPr>
          <p:cNvGrpSpPr/>
          <p:nvPr/>
        </p:nvGrpSpPr>
        <p:grpSpPr>
          <a:xfrm>
            <a:off x="7004823" y="6632982"/>
            <a:ext cx="434529" cy="434529"/>
            <a:chOff x="2907506" y="1341437"/>
            <a:chExt cx="4876800" cy="4876800"/>
          </a:xfrm>
        </p:grpSpPr>
        <p:sp>
          <p:nvSpPr>
            <p:cNvPr id="136" name="Forme libre 2">
              <a:extLst>
                <a:ext uri="{FF2B5EF4-FFF2-40B4-BE49-F238E27FC236}">
                  <a16:creationId xmlns:a16="http://schemas.microsoft.com/office/drawing/2014/main" id="{BFF28218-9995-59B1-D815-5ABDF0EED9F8}"/>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37" name="Graphique 3">
              <a:extLst>
                <a:ext uri="{FF2B5EF4-FFF2-40B4-BE49-F238E27FC236}">
                  <a16:creationId xmlns:a16="http://schemas.microsoft.com/office/drawing/2014/main" id="{ED27B289-7E1F-0348-1D03-694A394A86BA}"/>
                </a:ext>
              </a:extLst>
            </p:cNvPr>
            <p:cNvGrpSpPr/>
            <p:nvPr/>
          </p:nvGrpSpPr>
          <p:grpSpPr>
            <a:xfrm>
              <a:off x="3796474" y="1910393"/>
              <a:ext cx="3987831" cy="4291393"/>
              <a:chOff x="3796474" y="1910393"/>
              <a:chExt cx="3987831" cy="4291393"/>
            </a:xfrm>
            <a:solidFill>
              <a:srgbClr val="004370"/>
            </a:solidFill>
          </p:grpSpPr>
          <p:sp>
            <p:nvSpPr>
              <p:cNvPr id="154" name="Forme libre 33">
                <a:extLst>
                  <a:ext uri="{FF2B5EF4-FFF2-40B4-BE49-F238E27FC236}">
                    <a16:creationId xmlns:a16="http://schemas.microsoft.com/office/drawing/2014/main" id="{74985815-E5B7-E3AE-9BFF-94013A9AB65E}"/>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55" name="Forme libre 34">
                <a:extLst>
                  <a:ext uri="{FF2B5EF4-FFF2-40B4-BE49-F238E27FC236}">
                    <a16:creationId xmlns:a16="http://schemas.microsoft.com/office/drawing/2014/main" id="{8B320B94-B62E-8FD4-2B2A-142E3148079F}"/>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38" name="Forme libre 4">
              <a:extLst>
                <a:ext uri="{FF2B5EF4-FFF2-40B4-BE49-F238E27FC236}">
                  <a16:creationId xmlns:a16="http://schemas.microsoft.com/office/drawing/2014/main" id="{3260FF58-C298-9E4B-E2B2-D06A9C98605C}"/>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39" name="Forme libre 10">
              <a:extLst>
                <a:ext uri="{FF2B5EF4-FFF2-40B4-BE49-F238E27FC236}">
                  <a16:creationId xmlns:a16="http://schemas.microsoft.com/office/drawing/2014/main" id="{3F9020F2-3339-FAE6-7CAE-536A7DA928DF}"/>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40" name="Forme libre 12">
              <a:extLst>
                <a:ext uri="{FF2B5EF4-FFF2-40B4-BE49-F238E27FC236}">
                  <a16:creationId xmlns:a16="http://schemas.microsoft.com/office/drawing/2014/main" id="{7548A6AD-9BF1-EDE7-7F8F-AD1456FEFD9D}"/>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41" name="Forme libre 13">
              <a:extLst>
                <a:ext uri="{FF2B5EF4-FFF2-40B4-BE49-F238E27FC236}">
                  <a16:creationId xmlns:a16="http://schemas.microsoft.com/office/drawing/2014/main" id="{226A5E96-F5DD-3396-2188-7912A3AA330C}"/>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42" name="Forme libre 14">
              <a:extLst>
                <a:ext uri="{FF2B5EF4-FFF2-40B4-BE49-F238E27FC236}">
                  <a16:creationId xmlns:a16="http://schemas.microsoft.com/office/drawing/2014/main" id="{76753D2E-2116-21DA-F0B7-FD362B16A6D0}"/>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43" name="Forme libre 22">
              <a:extLst>
                <a:ext uri="{FF2B5EF4-FFF2-40B4-BE49-F238E27FC236}">
                  <a16:creationId xmlns:a16="http://schemas.microsoft.com/office/drawing/2014/main" id="{5A6F3697-5D4D-6DC9-883C-0A44EC411148}"/>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44" name="Forme libre 23">
              <a:extLst>
                <a:ext uri="{FF2B5EF4-FFF2-40B4-BE49-F238E27FC236}">
                  <a16:creationId xmlns:a16="http://schemas.microsoft.com/office/drawing/2014/main" id="{4473F13A-DD07-71D7-731D-CC91AFCEB4F5}"/>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45" name="Graphique 3">
              <a:extLst>
                <a:ext uri="{FF2B5EF4-FFF2-40B4-BE49-F238E27FC236}">
                  <a16:creationId xmlns:a16="http://schemas.microsoft.com/office/drawing/2014/main" id="{7DB5DB94-E62F-80A1-FBC6-24688CFB79BF}"/>
                </a:ext>
              </a:extLst>
            </p:cNvPr>
            <p:cNvGrpSpPr/>
            <p:nvPr/>
          </p:nvGrpSpPr>
          <p:grpSpPr>
            <a:xfrm>
              <a:off x="3796474" y="1910393"/>
              <a:ext cx="1644682" cy="1644654"/>
              <a:chOff x="3796474" y="1910393"/>
              <a:chExt cx="1644682" cy="1644654"/>
            </a:xfrm>
            <a:solidFill>
              <a:srgbClr val="FEF8C3"/>
            </a:solidFill>
          </p:grpSpPr>
          <p:sp>
            <p:nvSpPr>
              <p:cNvPr id="152" name="Forme libre 31">
                <a:extLst>
                  <a:ext uri="{FF2B5EF4-FFF2-40B4-BE49-F238E27FC236}">
                    <a16:creationId xmlns:a16="http://schemas.microsoft.com/office/drawing/2014/main" id="{903F0408-ADCC-4936-F1E6-162EAE75C0DD}"/>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53" name="Forme libre 32">
                <a:extLst>
                  <a:ext uri="{FF2B5EF4-FFF2-40B4-BE49-F238E27FC236}">
                    <a16:creationId xmlns:a16="http://schemas.microsoft.com/office/drawing/2014/main" id="{8DE040A6-85A5-E065-2193-FA683508FD06}"/>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46" name="Graphique 3">
              <a:extLst>
                <a:ext uri="{FF2B5EF4-FFF2-40B4-BE49-F238E27FC236}">
                  <a16:creationId xmlns:a16="http://schemas.microsoft.com/office/drawing/2014/main" id="{F748712D-A89D-ED9E-1744-24CE482A2093}"/>
                </a:ext>
              </a:extLst>
            </p:cNvPr>
            <p:cNvGrpSpPr/>
            <p:nvPr/>
          </p:nvGrpSpPr>
          <p:grpSpPr>
            <a:xfrm>
              <a:off x="5341810" y="1910393"/>
              <a:ext cx="1084623" cy="2690699"/>
              <a:chOff x="5341810" y="1910393"/>
              <a:chExt cx="1084623" cy="2690699"/>
            </a:xfrm>
            <a:solidFill>
              <a:srgbClr val="FEF49C"/>
            </a:solidFill>
          </p:grpSpPr>
          <p:sp>
            <p:nvSpPr>
              <p:cNvPr id="150" name="Forme libre 29">
                <a:extLst>
                  <a:ext uri="{FF2B5EF4-FFF2-40B4-BE49-F238E27FC236}">
                    <a16:creationId xmlns:a16="http://schemas.microsoft.com/office/drawing/2014/main" id="{F350623B-FD37-B5EB-029D-B147B2D41A6B}"/>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51" name="Forme libre 30">
                <a:extLst>
                  <a:ext uri="{FF2B5EF4-FFF2-40B4-BE49-F238E27FC236}">
                    <a16:creationId xmlns:a16="http://schemas.microsoft.com/office/drawing/2014/main" id="{FF4295B4-51AE-0EE9-2EAA-20A6DDBDCB9E}"/>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47" name="Forme libre 26">
              <a:extLst>
                <a:ext uri="{FF2B5EF4-FFF2-40B4-BE49-F238E27FC236}">
                  <a16:creationId xmlns:a16="http://schemas.microsoft.com/office/drawing/2014/main" id="{D1E6719E-538F-1CCA-126B-E88E3FEE88FC}"/>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48" name="Forme libre 27">
              <a:extLst>
                <a:ext uri="{FF2B5EF4-FFF2-40B4-BE49-F238E27FC236}">
                  <a16:creationId xmlns:a16="http://schemas.microsoft.com/office/drawing/2014/main" id="{CAACA27C-73FF-53B9-2576-E0FF0EC37189}"/>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49" name="Forme libre 28">
              <a:extLst>
                <a:ext uri="{FF2B5EF4-FFF2-40B4-BE49-F238E27FC236}">
                  <a16:creationId xmlns:a16="http://schemas.microsoft.com/office/drawing/2014/main" id="{C1F88B40-E3B9-80DF-54BD-04BAE341656D}"/>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156" name="Rectangle : carré corné 155">
            <a:extLst>
              <a:ext uri="{FF2B5EF4-FFF2-40B4-BE49-F238E27FC236}">
                <a16:creationId xmlns:a16="http://schemas.microsoft.com/office/drawing/2014/main" id="{8EA71128-2E79-C201-EF2A-571CB803CE26}"/>
              </a:ext>
            </a:extLst>
          </p:cNvPr>
          <p:cNvSpPr/>
          <p:nvPr/>
        </p:nvSpPr>
        <p:spPr>
          <a:xfrm>
            <a:off x="4931220" y="5424163"/>
            <a:ext cx="2401121" cy="1270406"/>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600"/>
              </a:spcAft>
            </a:pPr>
            <a:r>
              <a:rPr lang="fr-FR" sz="1100" b="1" dirty="0">
                <a:solidFill>
                  <a:schemeClr val="bg1"/>
                </a:solidFill>
                <a:latin typeface="+mj-lt"/>
                <a:cs typeface="Arial" panose="020B0604020202020204" pitchFamily="34" charset="0"/>
              </a:rPr>
              <a:t>Les moyens de compensation</a:t>
            </a:r>
          </a:p>
          <a:p>
            <a:pPr marL="171450" indent="-171450" algn="just">
              <a:buFont typeface="Arial" panose="020B0604020202020204" pitchFamily="34" charset="0"/>
              <a:buChar char="•"/>
            </a:pPr>
            <a:r>
              <a:rPr lang="fr-FR" sz="1000" dirty="0">
                <a:solidFill>
                  <a:schemeClr val="bg1"/>
                </a:solidFill>
                <a:latin typeface="+mj-lt"/>
                <a:cs typeface="Arial" panose="020B0604020202020204" pitchFamily="34" charset="0"/>
              </a:rPr>
              <a:t>Référents handicap dans les organismes de formation </a:t>
            </a:r>
          </a:p>
          <a:p>
            <a:pPr marL="171450" indent="-171450" algn="just">
              <a:buFont typeface="Arial" panose="020B0604020202020204" pitchFamily="34" charset="0"/>
              <a:buChar char="•"/>
            </a:pPr>
            <a:r>
              <a:rPr lang="fr-FR" sz="1000" dirty="0">
                <a:solidFill>
                  <a:schemeClr val="bg1"/>
                </a:solidFill>
                <a:latin typeface="+mj-lt"/>
                <a:hlinkClick r:id="rId16" action="ppaction://hlinksldjump">
                  <a:extLst>
                    <a:ext uri="{A12FA001-AC4F-418D-AE19-62706E023703}">
                      <ahyp:hlinkClr xmlns:ahyp="http://schemas.microsoft.com/office/drawing/2018/hyperlinkcolor" val="tx"/>
                    </a:ext>
                  </a:extLst>
                </a:hlinkClick>
              </a:rPr>
              <a:t>Aides de l’Agefiph </a:t>
            </a:r>
            <a:r>
              <a:rPr lang="fr-FR" sz="1000" dirty="0">
                <a:solidFill>
                  <a:schemeClr val="bg1"/>
                </a:solidFill>
                <a:latin typeface="+mj-lt"/>
              </a:rPr>
              <a:t>(bénéficiaire et organisme de formation / CFA)</a:t>
            </a: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Appuis spécifiques</a:t>
            </a:r>
            <a:endParaRPr lang="fr-FR" sz="1000" dirty="0">
              <a:solidFill>
                <a:schemeClr val="bg1"/>
              </a:solidFill>
              <a:latin typeface="+mj-lt"/>
              <a:cs typeface="Arial" panose="020B0604020202020204" pitchFamily="34" charset="0"/>
            </a:endParaRP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DEA</a:t>
            </a:r>
            <a:endParaRPr lang="fr-FR" sz="1000" dirty="0">
              <a:solidFill>
                <a:schemeClr val="bg1"/>
              </a:solidFill>
              <a:latin typeface="+mj-lt"/>
              <a:cs typeface="Arial" panose="020B0604020202020204" pitchFamily="34" charset="0"/>
            </a:endParaRPr>
          </a:p>
          <a:p>
            <a:pPr marL="171450" indent="-171450" algn="just">
              <a:buFont typeface="Arial" panose="020B0604020202020204" pitchFamily="34" charset="0"/>
              <a:buChar char="•"/>
            </a:pPr>
            <a:endParaRPr lang="fr-FR" sz="1000" b="1" dirty="0">
              <a:solidFill>
                <a:schemeClr val="bg1"/>
              </a:solidFill>
              <a:latin typeface="+mj-lt"/>
              <a:cs typeface="Arial" panose="020B0604020202020204" pitchFamily="34" charset="0"/>
            </a:endParaRPr>
          </a:p>
        </p:txBody>
      </p:sp>
      <p:grpSp>
        <p:nvGrpSpPr>
          <p:cNvPr id="157" name="Groupe 156">
            <a:extLst>
              <a:ext uri="{FF2B5EF4-FFF2-40B4-BE49-F238E27FC236}">
                <a16:creationId xmlns:a16="http://schemas.microsoft.com/office/drawing/2014/main" id="{5D735314-2920-5329-7FBC-88BEDC3966C9}"/>
              </a:ext>
            </a:extLst>
          </p:cNvPr>
          <p:cNvGrpSpPr/>
          <p:nvPr/>
        </p:nvGrpSpPr>
        <p:grpSpPr>
          <a:xfrm rot="20627902">
            <a:off x="301633" y="6462423"/>
            <a:ext cx="172217" cy="212023"/>
            <a:chOff x="3796474" y="1910393"/>
            <a:chExt cx="3098834" cy="3815086"/>
          </a:xfrm>
        </p:grpSpPr>
        <p:sp>
          <p:nvSpPr>
            <p:cNvPr id="158" name="Forme libre 4">
              <a:extLst>
                <a:ext uri="{FF2B5EF4-FFF2-40B4-BE49-F238E27FC236}">
                  <a16:creationId xmlns:a16="http://schemas.microsoft.com/office/drawing/2014/main" id="{4CA2B0F8-5FB0-9659-6EA9-E20AA7681BBA}"/>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59" name="Forme libre 10">
              <a:extLst>
                <a:ext uri="{FF2B5EF4-FFF2-40B4-BE49-F238E27FC236}">
                  <a16:creationId xmlns:a16="http://schemas.microsoft.com/office/drawing/2014/main" id="{1477F670-BCA4-A103-3ACB-DB57E530AB5D}"/>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60" name="Forme libre 12">
              <a:extLst>
                <a:ext uri="{FF2B5EF4-FFF2-40B4-BE49-F238E27FC236}">
                  <a16:creationId xmlns:a16="http://schemas.microsoft.com/office/drawing/2014/main" id="{28F3AFE6-AD3B-68E6-4622-3A970657AF6D}"/>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61" name="Forme libre 13">
              <a:extLst>
                <a:ext uri="{FF2B5EF4-FFF2-40B4-BE49-F238E27FC236}">
                  <a16:creationId xmlns:a16="http://schemas.microsoft.com/office/drawing/2014/main" id="{D0D43441-F774-20DB-583A-8CA64EE3D420}"/>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62" name="Forme libre 14">
              <a:extLst>
                <a:ext uri="{FF2B5EF4-FFF2-40B4-BE49-F238E27FC236}">
                  <a16:creationId xmlns:a16="http://schemas.microsoft.com/office/drawing/2014/main" id="{2CA21757-D66A-4136-E46D-A27892E6824E}"/>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63" name="Forme libre 22">
              <a:extLst>
                <a:ext uri="{FF2B5EF4-FFF2-40B4-BE49-F238E27FC236}">
                  <a16:creationId xmlns:a16="http://schemas.microsoft.com/office/drawing/2014/main" id="{D2979EEC-B9EB-41AF-089C-354A6AD30465}"/>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64" name="Forme libre 23">
              <a:extLst>
                <a:ext uri="{FF2B5EF4-FFF2-40B4-BE49-F238E27FC236}">
                  <a16:creationId xmlns:a16="http://schemas.microsoft.com/office/drawing/2014/main" id="{3F67BD1B-8F0A-8D6A-4627-1A8D0C42E8BF}"/>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65" name="Graphique 3">
              <a:extLst>
                <a:ext uri="{FF2B5EF4-FFF2-40B4-BE49-F238E27FC236}">
                  <a16:creationId xmlns:a16="http://schemas.microsoft.com/office/drawing/2014/main" id="{F94DACDB-AF27-D5BA-B547-DDF5E247C1F5}"/>
                </a:ext>
              </a:extLst>
            </p:cNvPr>
            <p:cNvGrpSpPr/>
            <p:nvPr/>
          </p:nvGrpSpPr>
          <p:grpSpPr>
            <a:xfrm>
              <a:off x="3796474" y="1910393"/>
              <a:ext cx="1644682" cy="1644654"/>
              <a:chOff x="3796474" y="1910393"/>
              <a:chExt cx="1644682" cy="1644654"/>
            </a:xfrm>
            <a:solidFill>
              <a:srgbClr val="FEF8C3"/>
            </a:solidFill>
          </p:grpSpPr>
          <p:sp>
            <p:nvSpPr>
              <p:cNvPr id="172" name="Forme libre 31">
                <a:extLst>
                  <a:ext uri="{FF2B5EF4-FFF2-40B4-BE49-F238E27FC236}">
                    <a16:creationId xmlns:a16="http://schemas.microsoft.com/office/drawing/2014/main" id="{E3987C87-461D-6D33-820A-6EA7E5E56D9D}"/>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73" name="Forme libre 32">
                <a:extLst>
                  <a:ext uri="{FF2B5EF4-FFF2-40B4-BE49-F238E27FC236}">
                    <a16:creationId xmlns:a16="http://schemas.microsoft.com/office/drawing/2014/main" id="{67EF2AB1-A8C9-2562-0313-521DBF762A7A}"/>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66" name="Graphique 3">
              <a:extLst>
                <a:ext uri="{FF2B5EF4-FFF2-40B4-BE49-F238E27FC236}">
                  <a16:creationId xmlns:a16="http://schemas.microsoft.com/office/drawing/2014/main" id="{45E8A51F-6BFE-59E4-F3EE-E80D8197E1C7}"/>
                </a:ext>
              </a:extLst>
            </p:cNvPr>
            <p:cNvGrpSpPr/>
            <p:nvPr/>
          </p:nvGrpSpPr>
          <p:grpSpPr>
            <a:xfrm>
              <a:off x="5341810" y="1910393"/>
              <a:ext cx="1084623" cy="2690699"/>
              <a:chOff x="5341810" y="1910393"/>
              <a:chExt cx="1084623" cy="2690699"/>
            </a:xfrm>
            <a:solidFill>
              <a:srgbClr val="FEF49C"/>
            </a:solidFill>
          </p:grpSpPr>
          <p:sp>
            <p:nvSpPr>
              <p:cNvPr id="170" name="Forme libre 29">
                <a:extLst>
                  <a:ext uri="{FF2B5EF4-FFF2-40B4-BE49-F238E27FC236}">
                    <a16:creationId xmlns:a16="http://schemas.microsoft.com/office/drawing/2014/main" id="{3B846358-0536-9864-D327-285D176088D7}"/>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71" name="Forme libre 30">
                <a:extLst>
                  <a:ext uri="{FF2B5EF4-FFF2-40B4-BE49-F238E27FC236}">
                    <a16:creationId xmlns:a16="http://schemas.microsoft.com/office/drawing/2014/main" id="{FD158EB4-A213-9B7B-9F31-451117A5BDE3}"/>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67" name="Forme libre 26">
              <a:extLst>
                <a:ext uri="{FF2B5EF4-FFF2-40B4-BE49-F238E27FC236}">
                  <a16:creationId xmlns:a16="http://schemas.microsoft.com/office/drawing/2014/main" id="{B631CD66-669D-42EB-367C-34DC02FA21D0}"/>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68" name="Forme libre 27">
              <a:extLst>
                <a:ext uri="{FF2B5EF4-FFF2-40B4-BE49-F238E27FC236}">
                  <a16:creationId xmlns:a16="http://schemas.microsoft.com/office/drawing/2014/main" id="{067D3CB0-34E8-6D23-6379-5B324E716F53}"/>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69" name="Forme libre 28">
              <a:extLst>
                <a:ext uri="{FF2B5EF4-FFF2-40B4-BE49-F238E27FC236}">
                  <a16:creationId xmlns:a16="http://schemas.microsoft.com/office/drawing/2014/main" id="{DB0B3F32-F4CF-695D-F160-2A5C1C946A8B}"/>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174" name="Groupe 173">
            <a:extLst>
              <a:ext uri="{FF2B5EF4-FFF2-40B4-BE49-F238E27FC236}">
                <a16:creationId xmlns:a16="http://schemas.microsoft.com/office/drawing/2014/main" id="{2B0C8A5E-7A4B-01CA-513A-63643869CCE1}"/>
              </a:ext>
            </a:extLst>
          </p:cNvPr>
          <p:cNvGrpSpPr/>
          <p:nvPr/>
        </p:nvGrpSpPr>
        <p:grpSpPr>
          <a:xfrm rot="20627902">
            <a:off x="1275483" y="2334814"/>
            <a:ext cx="172217" cy="212023"/>
            <a:chOff x="3796474" y="1910393"/>
            <a:chExt cx="3098834" cy="3815086"/>
          </a:xfrm>
        </p:grpSpPr>
        <p:sp>
          <p:nvSpPr>
            <p:cNvPr id="175" name="Forme libre 4">
              <a:extLst>
                <a:ext uri="{FF2B5EF4-FFF2-40B4-BE49-F238E27FC236}">
                  <a16:creationId xmlns:a16="http://schemas.microsoft.com/office/drawing/2014/main" id="{B18461CF-72EB-699E-A0DB-88468A825ED9}"/>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76" name="Forme libre 10">
              <a:extLst>
                <a:ext uri="{FF2B5EF4-FFF2-40B4-BE49-F238E27FC236}">
                  <a16:creationId xmlns:a16="http://schemas.microsoft.com/office/drawing/2014/main" id="{F628211A-DB0B-9ACB-FEE0-EE6FCCA1DE65}"/>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77" name="Forme libre 12">
              <a:extLst>
                <a:ext uri="{FF2B5EF4-FFF2-40B4-BE49-F238E27FC236}">
                  <a16:creationId xmlns:a16="http://schemas.microsoft.com/office/drawing/2014/main" id="{A442A419-1008-CD68-CFE5-E3866C0C1CB9}"/>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78" name="Forme libre 13">
              <a:extLst>
                <a:ext uri="{FF2B5EF4-FFF2-40B4-BE49-F238E27FC236}">
                  <a16:creationId xmlns:a16="http://schemas.microsoft.com/office/drawing/2014/main" id="{C42BC4A0-8CE1-F2BC-CAFF-7E3AB83A4D82}"/>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79" name="Forme libre 14">
              <a:extLst>
                <a:ext uri="{FF2B5EF4-FFF2-40B4-BE49-F238E27FC236}">
                  <a16:creationId xmlns:a16="http://schemas.microsoft.com/office/drawing/2014/main" id="{F46B620C-6C00-9E72-0C70-93EC1487C73A}"/>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80" name="Forme libre 22">
              <a:extLst>
                <a:ext uri="{FF2B5EF4-FFF2-40B4-BE49-F238E27FC236}">
                  <a16:creationId xmlns:a16="http://schemas.microsoft.com/office/drawing/2014/main" id="{B5D4A4D4-D58D-37E2-CE27-86CDB69FCFE7}"/>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81" name="Forme libre 23">
              <a:extLst>
                <a:ext uri="{FF2B5EF4-FFF2-40B4-BE49-F238E27FC236}">
                  <a16:creationId xmlns:a16="http://schemas.microsoft.com/office/drawing/2014/main" id="{8EF28611-6D7B-6AED-BE66-135D37146DCC}"/>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82" name="Graphique 3">
              <a:extLst>
                <a:ext uri="{FF2B5EF4-FFF2-40B4-BE49-F238E27FC236}">
                  <a16:creationId xmlns:a16="http://schemas.microsoft.com/office/drawing/2014/main" id="{71CE65BD-A04B-A703-6B28-E96A6B50C089}"/>
                </a:ext>
              </a:extLst>
            </p:cNvPr>
            <p:cNvGrpSpPr/>
            <p:nvPr/>
          </p:nvGrpSpPr>
          <p:grpSpPr>
            <a:xfrm>
              <a:off x="3796474" y="1910393"/>
              <a:ext cx="1644682" cy="1644654"/>
              <a:chOff x="3796474" y="1910393"/>
              <a:chExt cx="1644682" cy="1644654"/>
            </a:xfrm>
            <a:solidFill>
              <a:srgbClr val="FEF8C3"/>
            </a:solidFill>
          </p:grpSpPr>
          <p:sp>
            <p:nvSpPr>
              <p:cNvPr id="189" name="Forme libre 31">
                <a:extLst>
                  <a:ext uri="{FF2B5EF4-FFF2-40B4-BE49-F238E27FC236}">
                    <a16:creationId xmlns:a16="http://schemas.microsoft.com/office/drawing/2014/main" id="{4632BF6E-3A77-DE04-C23B-A566FC407652}"/>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90" name="Forme libre 32">
                <a:extLst>
                  <a:ext uri="{FF2B5EF4-FFF2-40B4-BE49-F238E27FC236}">
                    <a16:creationId xmlns:a16="http://schemas.microsoft.com/office/drawing/2014/main" id="{28CB7B6B-740B-5CA6-A4B1-76C938A1C989}"/>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83" name="Graphique 3">
              <a:extLst>
                <a:ext uri="{FF2B5EF4-FFF2-40B4-BE49-F238E27FC236}">
                  <a16:creationId xmlns:a16="http://schemas.microsoft.com/office/drawing/2014/main" id="{F80054C6-5A0C-B8C4-3BA7-A98EFED74E16}"/>
                </a:ext>
              </a:extLst>
            </p:cNvPr>
            <p:cNvGrpSpPr/>
            <p:nvPr/>
          </p:nvGrpSpPr>
          <p:grpSpPr>
            <a:xfrm>
              <a:off x="5341810" y="1910393"/>
              <a:ext cx="1084623" cy="2690699"/>
              <a:chOff x="5341810" y="1910393"/>
              <a:chExt cx="1084623" cy="2690699"/>
            </a:xfrm>
            <a:solidFill>
              <a:srgbClr val="FEF49C"/>
            </a:solidFill>
          </p:grpSpPr>
          <p:sp>
            <p:nvSpPr>
              <p:cNvPr id="187" name="Forme libre 29">
                <a:extLst>
                  <a:ext uri="{FF2B5EF4-FFF2-40B4-BE49-F238E27FC236}">
                    <a16:creationId xmlns:a16="http://schemas.microsoft.com/office/drawing/2014/main" id="{7B9D3849-3192-17B3-4480-8895162FA036}"/>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88" name="Forme libre 30">
                <a:extLst>
                  <a:ext uri="{FF2B5EF4-FFF2-40B4-BE49-F238E27FC236}">
                    <a16:creationId xmlns:a16="http://schemas.microsoft.com/office/drawing/2014/main" id="{3390F622-8D44-19A9-C409-3E9966DEA353}"/>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84" name="Forme libre 26">
              <a:extLst>
                <a:ext uri="{FF2B5EF4-FFF2-40B4-BE49-F238E27FC236}">
                  <a16:creationId xmlns:a16="http://schemas.microsoft.com/office/drawing/2014/main" id="{56D528BA-D3AA-C1E2-BF14-F72DF57C41F4}"/>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85" name="Forme libre 27">
              <a:extLst>
                <a:ext uri="{FF2B5EF4-FFF2-40B4-BE49-F238E27FC236}">
                  <a16:creationId xmlns:a16="http://schemas.microsoft.com/office/drawing/2014/main" id="{5EA8B50E-3FCC-ACE0-4E90-263B136992E5}"/>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86" name="Forme libre 28">
              <a:extLst>
                <a:ext uri="{FF2B5EF4-FFF2-40B4-BE49-F238E27FC236}">
                  <a16:creationId xmlns:a16="http://schemas.microsoft.com/office/drawing/2014/main" id="{82F50B5A-6187-B19E-8071-7ABEB6FCC8AE}"/>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4" name="ZoneTexte 3">
            <a:hlinkClick r:id="rId19" action="ppaction://hlinksldjump"/>
            <a:extLst>
              <a:ext uri="{FF2B5EF4-FFF2-40B4-BE49-F238E27FC236}">
                <a16:creationId xmlns:a16="http://schemas.microsoft.com/office/drawing/2014/main" id="{8F854287-DCB9-B572-FE57-E62E29D30AA7}"/>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9" action="ppaction://hlinksldjump"/>
              </a:rPr>
              <a:t>ff</a:t>
            </a:r>
            <a:endParaRPr lang="fr-FR" sz="200" dirty="0">
              <a:solidFill>
                <a:schemeClr val="bg1"/>
              </a:solidFill>
            </a:endParaRPr>
          </a:p>
        </p:txBody>
      </p:sp>
    </p:spTree>
    <p:extLst>
      <p:ext uri="{BB962C8B-B14F-4D97-AF65-F5344CB8AC3E}">
        <p14:creationId xmlns:p14="http://schemas.microsoft.com/office/powerpoint/2010/main" val="160629270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D79C42-B786-CE60-26C5-D22E5A87841C}"/>
            </a:ext>
          </a:extLst>
        </p:cNvPr>
        <p:cNvGrpSpPr/>
        <p:nvPr/>
      </p:nvGrpSpPr>
      <p:grpSpPr>
        <a:xfrm>
          <a:off x="0" y="0"/>
          <a:ext cx="0" cy="0"/>
          <a:chOff x="0" y="0"/>
          <a:chExt cx="0" cy="0"/>
        </a:xfrm>
      </p:grpSpPr>
      <p:sp>
        <p:nvSpPr>
          <p:cNvPr id="18" name="Rectangle 17">
            <a:extLst>
              <a:ext uri="{FF2B5EF4-FFF2-40B4-BE49-F238E27FC236}">
                <a16:creationId xmlns:a16="http://schemas.microsoft.com/office/drawing/2014/main" id="{92E13DAD-C439-6AD5-5BDF-7D51BB99C087}"/>
              </a:ext>
            </a:extLst>
          </p:cNvPr>
          <p:cNvSpPr/>
          <p:nvPr/>
        </p:nvSpPr>
        <p:spPr>
          <a:xfrm>
            <a:off x="-4722" y="3867222"/>
            <a:ext cx="7569118" cy="6982255"/>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A0C4194C-A85B-E40E-2E97-1152FDC3292E}"/>
              </a:ext>
            </a:extLst>
          </p:cNvPr>
          <p:cNvSpPr/>
          <p:nvPr/>
        </p:nvSpPr>
        <p:spPr>
          <a:xfrm>
            <a:off x="-1018" y="-14250"/>
            <a:ext cx="7550894" cy="755439"/>
          </a:xfrm>
          <a:prstGeom prst="rect">
            <a:avLst/>
          </a:prstGeom>
          <a:solidFill>
            <a:srgbClr val="00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798" b="1" dirty="0">
                <a:latin typeface="Arial" panose="020B0604020202020204" pitchFamily="34" charset="0"/>
                <a:cs typeface="Arial" panose="020B0604020202020204" pitchFamily="34" charset="0"/>
              </a:rPr>
              <a:t>Prépa Compétences</a:t>
            </a:r>
          </a:p>
        </p:txBody>
      </p:sp>
      <p:grpSp>
        <p:nvGrpSpPr>
          <p:cNvPr id="11" name="Groupe 10">
            <a:extLst>
              <a:ext uri="{FF2B5EF4-FFF2-40B4-BE49-F238E27FC236}">
                <a16:creationId xmlns:a16="http://schemas.microsoft.com/office/drawing/2014/main" id="{8224735A-1E03-E271-ECD5-95B9202ADF8B}"/>
              </a:ext>
            </a:extLst>
          </p:cNvPr>
          <p:cNvGrpSpPr/>
          <p:nvPr/>
        </p:nvGrpSpPr>
        <p:grpSpPr>
          <a:xfrm>
            <a:off x="4664073" y="1793475"/>
            <a:ext cx="2699825" cy="362025"/>
            <a:chOff x="4388422" y="1080554"/>
            <a:chExt cx="3068805" cy="343154"/>
          </a:xfrm>
        </p:grpSpPr>
        <p:sp>
          <p:nvSpPr>
            <p:cNvPr id="105" name="Rectangle : coins arrondis 104">
              <a:extLst>
                <a:ext uri="{FF2B5EF4-FFF2-40B4-BE49-F238E27FC236}">
                  <a16:creationId xmlns:a16="http://schemas.microsoft.com/office/drawing/2014/main" id="{9E288D6B-5A9D-3181-3C11-D5B306151176}"/>
                </a:ext>
              </a:extLst>
            </p:cNvPr>
            <p:cNvSpPr/>
            <p:nvPr/>
          </p:nvSpPr>
          <p:spPr>
            <a:xfrm>
              <a:off x="4388422" y="1080554"/>
              <a:ext cx="3068805"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2336610D-A659-109F-117B-E3E11BD13E41}"/>
                </a:ext>
              </a:extLst>
            </p:cNvPr>
            <p:cNvSpPr txBox="1"/>
            <p:nvPr/>
          </p:nvSpPr>
          <p:spPr>
            <a:xfrm>
              <a:off x="4504995" y="1142559"/>
              <a:ext cx="2654885" cy="231878"/>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8" name="Rectangle : coins arrondis 7">
            <a:extLst>
              <a:ext uri="{FF2B5EF4-FFF2-40B4-BE49-F238E27FC236}">
                <a16:creationId xmlns:a16="http://schemas.microsoft.com/office/drawing/2014/main" id="{DB855379-2445-9897-51E9-853CD252C1E5}"/>
              </a:ext>
            </a:extLst>
          </p:cNvPr>
          <p:cNvSpPr/>
          <p:nvPr/>
        </p:nvSpPr>
        <p:spPr>
          <a:xfrm>
            <a:off x="107448" y="3937241"/>
            <a:ext cx="4556625" cy="3407648"/>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endParaRPr lang="fr-FR" sz="999" i="1" dirty="0">
              <a:solidFill>
                <a:srgbClr val="00939D"/>
              </a:solidFill>
              <a:latin typeface="Arial" panose="020B0604020202020204" pitchFamily="34" charset="0"/>
              <a:cs typeface="Arial" panose="020B0604020202020204" pitchFamily="34" charset="0"/>
            </a:endParaRP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spécificité ? </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Un parcours d’entraînement sur une durée comprise entre 2 et 8 semaines (sur 35 jours maximum), qui se déroule sur des journées entières.</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Un parcours personnalisé et individualisé, </a:t>
            </a:r>
            <a:r>
              <a:rPr lang="fr-FR" sz="999" dirty="0" err="1">
                <a:solidFill>
                  <a:srgbClr val="00939D"/>
                </a:solidFill>
                <a:latin typeface="Arial" panose="020B0604020202020204" pitchFamily="34" charset="0"/>
                <a:cs typeface="Arial" panose="020B0604020202020204" pitchFamily="34" charset="0"/>
              </a:rPr>
              <a:t>co-construit</a:t>
            </a:r>
            <a:r>
              <a:rPr lang="fr-FR" sz="999" dirty="0">
                <a:solidFill>
                  <a:srgbClr val="00939D"/>
                </a:solidFill>
                <a:latin typeface="Arial" panose="020B0604020202020204" pitchFamily="34" charset="0"/>
                <a:cs typeface="Arial" panose="020B0604020202020204" pitchFamily="34" charset="0"/>
              </a:rPr>
              <a:t> avec le bénéficiaire pour correspondre à ses besoins et à la formation visée</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4 phases composées de différents ateliers jalonnent le parcours : </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Co-construction du parcours de prestation</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Découverte, pratique du métier et confirmation</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Ateliers d’entraînement et conduite de projet</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Sécurisation de la réalisation du parcours d’accès à la qualification</a:t>
            </a: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valeur ajoutée ? </a:t>
            </a:r>
          </a:p>
          <a:p>
            <a:pPr marL="171130" indent="-171450" algn="just">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La découverte et la pratique de métiers (visite de plateaux techniques et/ou immersion en stage en entreprise)…</a:t>
            </a:r>
          </a:p>
          <a:p>
            <a:pPr marL="171130" indent="-171450" algn="just">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…Tout en travaillant des compétences de base telles que les maths, le français, le numérique.</a:t>
            </a:r>
          </a:p>
        </p:txBody>
      </p:sp>
      <p:sp>
        <p:nvSpPr>
          <p:cNvPr id="10" name="Rectangle : coins arrondis 9">
            <a:extLst>
              <a:ext uri="{FF2B5EF4-FFF2-40B4-BE49-F238E27FC236}">
                <a16:creationId xmlns:a16="http://schemas.microsoft.com/office/drawing/2014/main" id="{D679F8A2-D41E-C9D3-36BD-F4A8C93E6413}"/>
              </a:ext>
            </a:extLst>
          </p:cNvPr>
          <p:cNvSpPr/>
          <p:nvPr/>
        </p:nvSpPr>
        <p:spPr>
          <a:xfrm>
            <a:off x="1370344" y="7686978"/>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00939D"/>
                </a:solidFill>
                <a:latin typeface="Arial" panose="020B0604020202020204" pitchFamily="34" charset="0"/>
                <a:cs typeface="Arial" panose="020B0604020202020204" pitchFamily="34" charset="0"/>
              </a:rPr>
              <a:t>ETAPES CLEFS DE MOBILISATION</a:t>
            </a:r>
          </a:p>
        </p:txBody>
      </p:sp>
      <p:cxnSp>
        <p:nvCxnSpPr>
          <p:cNvPr id="19" name="Connecteur droit 18">
            <a:extLst>
              <a:ext uri="{FF2B5EF4-FFF2-40B4-BE49-F238E27FC236}">
                <a16:creationId xmlns:a16="http://schemas.microsoft.com/office/drawing/2014/main" id="{95230207-73DF-9138-6EBA-F6EBB049655C}"/>
              </a:ext>
            </a:extLst>
          </p:cNvPr>
          <p:cNvCxnSpPr>
            <a:cxnSpLocks/>
          </p:cNvCxnSpPr>
          <p:nvPr/>
        </p:nvCxnSpPr>
        <p:spPr>
          <a:xfrm>
            <a:off x="4705476" y="7484869"/>
            <a:ext cx="0" cy="3018925"/>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25" name="Espace réservé du texte 2">
            <a:extLst>
              <a:ext uri="{FF2B5EF4-FFF2-40B4-BE49-F238E27FC236}">
                <a16:creationId xmlns:a16="http://schemas.microsoft.com/office/drawing/2014/main" id="{55F7598D-4BE9-886A-BA62-E2BC9DAA34AE}"/>
              </a:ext>
            </a:extLst>
          </p:cNvPr>
          <p:cNvSpPr txBox="1">
            <a:spLocks/>
          </p:cNvSpPr>
          <p:nvPr/>
        </p:nvSpPr>
        <p:spPr>
          <a:xfrm>
            <a:off x="4687772" y="2150499"/>
            <a:ext cx="2676126" cy="1468014"/>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330" indent="-171330">
              <a:buFont typeface="Arial" panose="020B0604020202020204" pitchFamily="34" charset="0"/>
              <a:buChar char="•"/>
            </a:pPr>
            <a:r>
              <a:rPr lang="fr-FR" sz="1100" b="1" dirty="0">
                <a:latin typeface="Arial" panose="020B0604020202020204" pitchFamily="34" charset="0"/>
                <a:ea typeface="Dotum" panose="020B0600000101010101" pitchFamily="34" charset="-127"/>
                <a:cs typeface="Arial" panose="020B0604020202020204" pitchFamily="34" charset="0"/>
              </a:rPr>
              <a:t>Sécuriser</a:t>
            </a:r>
            <a:r>
              <a:rPr lang="fr-FR" sz="1100" dirty="0">
                <a:latin typeface="Arial" panose="020B0604020202020204" pitchFamily="34" charset="0"/>
                <a:ea typeface="Dotum" panose="020B0600000101010101" pitchFamily="34" charset="-127"/>
                <a:cs typeface="Arial" panose="020B0604020202020204" pitchFamily="34" charset="0"/>
              </a:rPr>
              <a:t> le projet de formation du bénéficiaire</a:t>
            </a:r>
          </a:p>
          <a:p>
            <a:pPr marL="171330" indent="-171330">
              <a:buFont typeface="Arial" panose="020B0604020202020204" pitchFamily="34" charset="0"/>
              <a:buChar char="•"/>
            </a:pPr>
            <a:r>
              <a:rPr lang="fr-FR" sz="1100" b="1" dirty="0">
                <a:latin typeface="Arial" panose="020B0604020202020204" pitchFamily="34" charset="0"/>
                <a:ea typeface="Dotum" panose="020B0600000101010101" pitchFamily="34" charset="-127"/>
                <a:cs typeface="Arial" panose="020B0604020202020204" pitchFamily="34" charset="0"/>
              </a:rPr>
              <a:t>Préparer </a:t>
            </a:r>
            <a:r>
              <a:rPr lang="fr-FR" sz="1100" dirty="0">
                <a:latin typeface="Arial" panose="020B0604020202020204" pitchFamily="34" charset="0"/>
                <a:ea typeface="Dotum" panose="020B0600000101010101" pitchFamily="34" charset="-127"/>
                <a:cs typeface="Arial" panose="020B0604020202020204" pitchFamily="34" charset="0"/>
              </a:rPr>
              <a:t>l’entrée et le parcours de formation</a:t>
            </a:r>
          </a:p>
          <a:p>
            <a:pPr marL="171330" indent="-171330">
              <a:buFont typeface="Arial" panose="020B0604020202020204" pitchFamily="34" charset="0"/>
              <a:buChar char="•"/>
            </a:pPr>
            <a:r>
              <a:rPr lang="fr-FR" sz="1100" b="1" dirty="0">
                <a:latin typeface="Arial" panose="020B0604020202020204" pitchFamily="34" charset="0"/>
                <a:ea typeface="Dotum" panose="020B0600000101010101" pitchFamily="34" charset="-127"/>
                <a:cs typeface="Arial" panose="020B0604020202020204" pitchFamily="34" charset="0"/>
              </a:rPr>
              <a:t>Garantir</a:t>
            </a:r>
            <a:r>
              <a:rPr lang="fr-FR" sz="1100" dirty="0">
                <a:latin typeface="Arial" panose="020B0604020202020204" pitchFamily="34" charset="0"/>
                <a:ea typeface="Dotum" panose="020B0600000101010101" pitchFamily="34" charset="-127"/>
                <a:cs typeface="Arial" panose="020B0604020202020204" pitchFamily="34" charset="0"/>
              </a:rPr>
              <a:t> la réussite du parcours et l’accès à l’emploi durable</a:t>
            </a:r>
          </a:p>
        </p:txBody>
      </p:sp>
      <p:sp>
        <p:nvSpPr>
          <p:cNvPr id="26" name="Rectangle 25">
            <a:extLst>
              <a:ext uri="{FF2B5EF4-FFF2-40B4-BE49-F238E27FC236}">
                <a16:creationId xmlns:a16="http://schemas.microsoft.com/office/drawing/2014/main" id="{B115C2FA-FA83-4F24-A1BE-EF81F41701F5}"/>
              </a:ext>
            </a:extLst>
          </p:cNvPr>
          <p:cNvSpPr/>
          <p:nvPr/>
        </p:nvSpPr>
        <p:spPr>
          <a:xfrm>
            <a:off x="4972832" y="7484869"/>
            <a:ext cx="2421475" cy="298193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fr-FR" sz="1050" b="1" dirty="0">
                <a:solidFill>
                  <a:schemeClr val="tx2"/>
                </a:solidFill>
                <a:latin typeface="+mj-lt"/>
                <a:cs typeface="Arial" panose="020B0604020202020204" pitchFamily="34" charset="0"/>
              </a:rPr>
              <a:t>Coordonnées et contacts </a:t>
            </a:r>
            <a:endParaRPr lang="fr-FR" sz="1050" dirty="0">
              <a:solidFill>
                <a:schemeClr val="tx2"/>
              </a:solidFill>
              <a:latin typeface="+mj-lt"/>
              <a:cs typeface="Arial" panose="020B0604020202020204" pitchFamily="34" charset="0"/>
            </a:endParaRPr>
          </a:p>
          <a:p>
            <a:pPr marL="171330" indent="-171330">
              <a:spcAft>
                <a:spcPts val="600"/>
              </a:spcAft>
              <a:buFont typeface="Wingdings" panose="05000000000000000000" pitchFamily="2" charset="2"/>
              <a:buChar char="§"/>
            </a:pPr>
            <a:r>
              <a:rPr lang="fr-FR" sz="1050" dirty="0">
                <a:solidFill>
                  <a:schemeClr val="tx2"/>
                </a:solidFill>
                <a:latin typeface="+mj-lt"/>
                <a:cs typeface="Arial" panose="020B0604020202020204" pitchFamily="34" charset="0"/>
              </a:rPr>
              <a:t>N’hésitez pas à vous rapprocher de </a:t>
            </a:r>
            <a:r>
              <a:rPr lang="fr-FR" sz="1050" dirty="0">
                <a:solidFill>
                  <a:schemeClr val="tx2"/>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votre interlocuteur France Travail</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Cap Emploi </a:t>
            </a:r>
            <a:r>
              <a:rPr lang="fr-FR" sz="1050" dirty="0">
                <a:solidFill>
                  <a:schemeClr val="tx2"/>
                </a:solidFill>
                <a:latin typeface="+mj-lt"/>
                <a:cs typeface="Arial" panose="020B0604020202020204" pitchFamily="34" charset="0"/>
              </a:rPr>
              <a:t>ou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Mission Locale</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Ou bien prendre attache avec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le centre AFPA le plus proche de chez vous </a:t>
            </a:r>
            <a:r>
              <a:rPr lang="fr-FR" sz="1050" dirty="0">
                <a:solidFill>
                  <a:schemeClr val="tx2"/>
                </a:solidFill>
                <a:latin typeface="+mj-lt"/>
                <a:cs typeface="Arial" panose="020B0604020202020204" pitchFamily="34" charset="0"/>
              </a:rPr>
              <a:t>pour plus d’informations</a:t>
            </a:r>
          </a:p>
          <a:p>
            <a:endParaRPr lang="fr-FR" sz="1050" dirty="0">
              <a:solidFill>
                <a:schemeClr val="tx2"/>
              </a:solidFill>
              <a:latin typeface="+mj-lt"/>
              <a:cs typeface="Arial" panose="020B0604020202020204" pitchFamily="34" charset="0"/>
            </a:endParaRPr>
          </a:p>
          <a:p>
            <a:r>
              <a:rPr lang="fr-FR" sz="1050" b="1" dirty="0">
                <a:solidFill>
                  <a:schemeClr val="tx2"/>
                </a:solidFill>
                <a:latin typeface="+mj-lt"/>
                <a:cs typeface="Arial" panose="020B0604020202020204" pitchFamily="34" charset="0"/>
              </a:rPr>
              <a:t>Ressources documentaires :</a:t>
            </a: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Présentation du dispositif Prépa Compétences sur</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 le site de l’AFPA </a:t>
            </a:r>
            <a:r>
              <a:rPr lang="fr-FR" sz="1050" dirty="0">
                <a:solidFill>
                  <a:schemeClr val="tx2"/>
                </a:solidFill>
                <a:latin typeface="+mj-lt"/>
                <a:cs typeface="Arial" panose="020B0604020202020204" pitchFamily="34" charset="0"/>
              </a:rPr>
              <a:t>(et témoignages)…</a:t>
            </a: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Et sur le site du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ministère du travail</a:t>
            </a:r>
            <a:endParaRPr lang="fr-FR" sz="1050" dirty="0">
              <a:solidFill>
                <a:schemeClr val="tx2"/>
              </a:solidFill>
              <a:latin typeface="+mj-lt"/>
              <a:cs typeface="Arial" panose="020B0604020202020204" pitchFamily="34" charset="0"/>
            </a:endParaRP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Des témoignages à retrouver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endParaRPr lang="fr-FR" sz="1050" b="1"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4E38A65D-46B1-82C6-D6AD-56B83CCF0869}"/>
              </a:ext>
            </a:extLst>
          </p:cNvPr>
          <p:cNvGraphicFramePr>
            <a:graphicFrameLocks noGrp="1"/>
          </p:cNvGraphicFramePr>
          <p:nvPr>
            <p:extLst>
              <p:ext uri="{D42A27DB-BD31-4B8C-83A1-F6EECF244321}">
                <p14:modId xmlns:p14="http://schemas.microsoft.com/office/powerpoint/2010/main" val="3821304915"/>
              </p:ext>
            </p:extLst>
          </p:nvPr>
        </p:nvGraphicFramePr>
        <p:xfrm>
          <a:off x="173377" y="1578513"/>
          <a:ext cx="4174236" cy="1828528"/>
        </p:xfrm>
        <a:graphic>
          <a:graphicData uri="http://schemas.openxmlformats.org/drawingml/2006/table">
            <a:tbl>
              <a:tblPr bandRow="1">
                <a:tableStyleId>{5C22544A-7EE6-4342-B048-85BDC9FD1C3A}</a:tableStyleId>
              </a:tblPr>
              <a:tblGrid>
                <a:gridCol w="918150">
                  <a:extLst>
                    <a:ext uri="{9D8B030D-6E8A-4147-A177-3AD203B41FA5}">
                      <a16:colId xmlns:a16="http://schemas.microsoft.com/office/drawing/2014/main" val="1108349635"/>
                    </a:ext>
                  </a:extLst>
                </a:gridCol>
                <a:gridCol w="3256086">
                  <a:extLst>
                    <a:ext uri="{9D8B030D-6E8A-4147-A177-3AD203B41FA5}">
                      <a16:colId xmlns:a16="http://schemas.microsoft.com/office/drawing/2014/main" val="1870975173"/>
                    </a:ext>
                  </a:extLst>
                </a:gridCol>
              </a:tblGrid>
              <a:tr h="335031">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4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243659">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dirty="0">
                          <a:solidFill>
                            <a:srgbClr val="00939D"/>
                          </a:solidFill>
                          <a:latin typeface="Arial" panose="020B0604020202020204" pitchFamily="34" charset="0"/>
                          <a:cs typeface="Arial" panose="020B0604020202020204" pitchFamily="34" charset="0"/>
                        </a:rPr>
                        <a:t>Dispositif de </a:t>
                      </a:r>
                      <a:r>
                        <a:rPr lang="fr-FR" sz="1000" b="1" dirty="0">
                          <a:solidFill>
                            <a:srgbClr val="00939D"/>
                          </a:solidFill>
                          <a:latin typeface="Arial" panose="020B0604020202020204" pitchFamily="34" charset="0"/>
                          <a:cs typeface="Arial" panose="020B0604020202020204" pitchFamily="34" charset="0"/>
                        </a:rPr>
                        <a:t>préparation à l’entrée en formation</a:t>
                      </a:r>
                      <a:r>
                        <a:rPr lang="fr-FR" sz="1000" dirty="0">
                          <a:solidFill>
                            <a:srgbClr val="00939D"/>
                          </a:solidFill>
                          <a:latin typeface="Arial" panose="020B0604020202020204" pitchFamily="34" charset="0"/>
                          <a:cs typeface="Arial" panose="020B0604020202020204" pitchFamily="34" charset="0"/>
                        </a:rPr>
                        <a:t> mené conjointement par France Travail et l’AFPA, pour lever les freins à l’insertion professionnelle</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548233">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éloignés de l’emploi : Jeunes, demandeurs d’emploi  (en particulier de longue durée) et bénéficiaires du RSA</a:t>
                      </a:r>
                    </a:p>
                  </a:txBody>
                  <a:tcPr marL="91372" marR="91372" marT="45686" marB="45686" anchor="ctr">
                    <a:solidFill>
                      <a:srgbClr val="00939D"/>
                    </a:solidFill>
                  </a:tcPr>
                </a:tc>
                <a:extLst>
                  <a:ext uri="{0D108BD9-81ED-4DB2-BD59-A6C34878D82A}">
                    <a16:rowId xmlns:a16="http://schemas.microsoft.com/office/drawing/2014/main" val="2284960890"/>
                  </a:ext>
                </a:extLst>
              </a:tr>
              <a:tr h="395946">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dirty="0">
                          <a:solidFill>
                            <a:srgbClr val="00939D"/>
                          </a:solidFill>
                          <a:latin typeface="Arial" panose="020B0604020202020204" pitchFamily="34" charset="0"/>
                          <a:cs typeface="Arial" panose="020B0604020202020204" pitchFamily="34" charset="0"/>
                        </a:rPr>
                        <a:t>Prescription par le conseiller France Travail, et accompagnement par l’AFPA</a:t>
                      </a:r>
                      <a:endParaRPr lang="fr-FR" sz="1000" kern="1200" dirty="0">
                        <a:solidFill>
                          <a:srgbClr val="00939D"/>
                        </a:solidFill>
                        <a:latin typeface="Arial" panose="020B0604020202020204" pitchFamily="34" charset="0"/>
                        <a:ea typeface="+mn-ea"/>
                        <a:cs typeface="Arial" panose="020B0604020202020204" pitchFamily="34" charset="0"/>
                      </a:endParaRP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bl>
          </a:graphicData>
        </a:graphic>
      </p:graphicFrame>
      <p:sp>
        <p:nvSpPr>
          <p:cNvPr id="40" name="Rectangle : coins arrondis 39">
            <a:extLst>
              <a:ext uri="{FF2B5EF4-FFF2-40B4-BE49-F238E27FC236}">
                <a16:creationId xmlns:a16="http://schemas.microsoft.com/office/drawing/2014/main" id="{ECE363F3-1113-A7F1-8FD9-42E89DF84FB8}"/>
              </a:ext>
            </a:extLst>
          </p:cNvPr>
          <p:cNvSpPr/>
          <p:nvPr/>
        </p:nvSpPr>
        <p:spPr>
          <a:xfrm>
            <a:off x="202856" y="8417010"/>
            <a:ext cx="4388922" cy="588154"/>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Identification par le conseiller du service public de l’emploi du service public de l’emploi (France Travail, Cap Emploi, Mission Locale) ou du référent ou accompagnant  du besoin et de l’envie du bénéficiaire d’intégrer le dispositif, et des critères d’éligibilité requis</a:t>
            </a:r>
            <a:endParaRPr lang="fr-FR" sz="899" i="1" dirty="0">
              <a:solidFill>
                <a:srgbClr val="00939D"/>
              </a:solidFill>
              <a:latin typeface="Arial" panose="020B0604020202020204" pitchFamily="34" charset="0"/>
              <a:cs typeface="Arial" panose="020B0604020202020204" pitchFamily="34" charset="0"/>
            </a:endParaRPr>
          </a:p>
        </p:txBody>
      </p:sp>
      <p:sp>
        <p:nvSpPr>
          <p:cNvPr id="41" name="Rectangle : coins arrondis 40">
            <a:extLst>
              <a:ext uri="{FF2B5EF4-FFF2-40B4-BE49-F238E27FC236}">
                <a16:creationId xmlns:a16="http://schemas.microsoft.com/office/drawing/2014/main" id="{5626E8F6-FF4A-8A9C-C4A2-6E46AB99F909}"/>
              </a:ext>
            </a:extLst>
          </p:cNvPr>
          <p:cNvSpPr/>
          <p:nvPr/>
        </p:nvSpPr>
        <p:spPr>
          <a:xfrm>
            <a:off x="202856" y="9078307"/>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Formalisation du dossier par le conseiller France Travail et inscription auprès du centre AFPA le plus proche.</a:t>
            </a:r>
          </a:p>
        </p:txBody>
      </p:sp>
      <p:sp>
        <p:nvSpPr>
          <p:cNvPr id="42" name="Rectangle : coins arrondis 41">
            <a:extLst>
              <a:ext uri="{FF2B5EF4-FFF2-40B4-BE49-F238E27FC236}">
                <a16:creationId xmlns:a16="http://schemas.microsoft.com/office/drawing/2014/main" id="{616072E8-9109-9F4D-4D61-CCB562389286}"/>
              </a:ext>
            </a:extLst>
          </p:cNvPr>
          <p:cNvSpPr/>
          <p:nvPr/>
        </p:nvSpPr>
        <p:spPr>
          <a:xfrm>
            <a:off x="202856" y="9721224"/>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Accompagnement du bénéficiaire sur toute la durée de son parcours par un référent AFPA pour l’accompagner dans son projet d’accès à la formation qualifiante ou à l’emploi.</a:t>
            </a:r>
          </a:p>
        </p:txBody>
      </p:sp>
      <p:pic>
        <p:nvPicPr>
          <p:cNvPr id="3" name="Graphique 2" descr="Mille avec un remplissage uni">
            <a:extLst>
              <a:ext uri="{FF2B5EF4-FFF2-40B4-BE49-F238E27FC236}">
                <a16:creationId xmlns:a16="http://schemas.microsoft.com/office/drawing/2014/main" id="{96BA9415-A810-BD34-A741-403468D38383}"/>
              </a:ext>
            </a:extLst>
          </p:cNvPr>
          <p:cNvPicPr>
            <a:picLocks noChangeAspect="1"/>
          </p:cNvPicPr>
          <p:nvPr/>
        </p:nvPicPr>
        <p:blipFill>
          <a:blip r:embed="rId9" cstate="hq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978075" y="1600258"/>
            <a:ext cx="606689" cy="606689"/>
          </a:xfrm>
          <a:prstGeom prst="rect">
            <a:avLst/>
          </a:prstGeom>
          <a:effectLst>
            <a:outerShdw blurRad="50800" dist="38100" dir="2700000" algn="tl" rotWithShape="0">
              <a:prstClr val="black">
                <a:alpha val="40000"/>
              </a:prstClr>
            </a:outerShdw>
          </a:effectLst>
        </p:spPr>
      </p:pic>
      <p:pic>
        <p:nvPicPr>
          <p:cNvPr id="16" name="Graphique 15" descr="Ligne fléchée : incurvée dans le sens des aiguilles d’une montre avec un remplissage uni">
            <a:extLst>
              <a:ext uri="{FF2B5EF4-FFF2-40B4-BE49-F238E27FC236}">
                <a16:creationId xmlns:a16="http://schemas.microsoft.com/office/drawing/2014/main" id="{5F4BBE9E-FB75-01BE-E1FC-7E73096964DD}"/>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60896" y="8792587"/>
            <a:ext cx="367005" cy="367005"/>
          </a:xfrm>
          <a:prstGeom prst="rect">
            <a:avLst/>
          </a:prstGeom>
        </p:spPr>
      </p:pic>
      <p:pic>
        <p:nvPicPr>
          <p:cNvPr id="17" name="Graphique 16" descr="Ligne fléchée : incurvée dans le sens des aiguilles d’une montre avec un remplissage uni">
            <a:extLst>
              <a:ext uri="{FF2B5EF4-FFF2-40B4-BE49-F238E27FC236}">
                <a16:creationId xmlns:a16="http://schemas.microsoft.com/office/drawing/2014/main" id="{A84E2B64-0885-B258-0F11-60ECAC4A77C7}"/>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60896" y="9423327"/>
            <a:ext cx="367005" cy="367005"/>
          </a:xfrm>
          <a:prstGeom prst="rect">
            <a:avLst/>
          </a:prstGeom>
        </p:spPr>
      </p:pic>
      <p:pic>
        <p:nvPicPr>
          <p:cNvPr id="6" name="Graphique 5" descr="Engrenages avec un remplissage uni">
            <a:extLst>
              <a:ext uri="{FF2B5EF4-FFF2-40B4-BE49-F238E27FC236}">
                <a16:creationId xmlns:a16="http://schemas.microsoft.com/office/drawing/2014/main" id="{F8063F99-3747-C7CD-777E-298AA48F9505}"/>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1410496" y="7730079"/>
            <a:ext cx="456861" cy="456861"/>
          </a:xfrm>
          <a:prstGeom prst="rect">
            <a:avLst/>
          </a:prstGeom>
        </p:spPr>
      </p:pic>
      <p:sp>
        <p:nvSpPr>
          <p:cNvPr id="13" name="Espace réservé du numéro de diapositive 12">
            <a:extLst>
              <a:ext uri="{FF2B5EF4-FFF2-40B4-BE49-F238E27FC236}">
                <a16:creationId xmlns:a16="http://schemas.microsoft.com/office/drawing/2014/main" id="{20726AF5-6CDF-D4E3-508F-6320B72401E9}"/>
              </a:ext>
            </a:extLst>
          </p:cNvPr>
          <p:cNvSpPr>
            <a:spLocks noGrp="1"/>
          </p:cNvSpPr>
          <p:nvPr>
            <p:ph type="sldNum" sz="quarter" idx="12"/>
          </p:nvPr>
        </p:nvSpPr>
        <p:spPr>
          <a:xfrm>
            <a:off x="3454285" y="10466800"/>
            <a:ext cx="466942" cy="126907"/>
          </a:xfrm>
        </p:spPr>
        <p:txBody>
          <a:bodyPr/>
          <a:lstStyle/>
          <a:p>
            <a:fld id="{FB59079B-B5DF-44EC-9ABD-4AEAFB63D8C3}" type="slidenum">
              <a:rPr lang="fr-FR" smtClean="0"/>
              <a:pPr/>
              <a:t>19</a:t>
            </a:fld>
            <a:endParaRPr lang="fr-FR" dirty="0"/>
          </a:p>
        </p:txBody>
      </p:sp>
      <p:grpSp>
        <p:nvGrpSpPr>
          <p:cNvPr id="20" name="Groupe 19">
            <a:extLst>
              <a:ext uri="{FF2B5EF4-FFF2-40B4-BE49-F238E27FC236}">
                <a16:creationId xmlns:a16="http://schemas.microsoft.com/office/drawing/2014/main" id="{DE7A1D6C-5E13-324D-A051-85ACF8F1C53C}"/>
              </a:ext>
            </a:extLst>
          </p:cNvPr>
          <p:cNvGrpSpPr/>
          <p:nvPr/>
        </p:nvGrpSpPr>
        <p:grpSpPr>
          <a:xfrm>
            <a:off x="165368" y="7484869"/>
            <a:ext cx="918117" cy="880073"/>
            <a:chOff x="1569546" y="6115517"/>
            <a:chExt cx="4417404" cy="4234360"/>
          </a:xfrm>
        </p:grpSpPr>
        <p:grpSp>
          <p:nvGrpSpPr>
            <p:cNvPr id="24" name="Graphique 3">
              <a:extLst>
                <a:ext uri="{FF2B5EF4-FFF2-40B4-BE49-F238E27FC236}">
                  <a16:creationId xmlns:a16="http://schemas.microsoft.com/office/drawing/2014/main" id="{746292A7-C9EC-9099-3778-AAD1845B016C}"/>
                </a:ext>
              </a:extLst>
            </p:cNvPr>
            <p:cNvGrpSpPr/>
            <p:nvPr/>
          </p:nvGrpSpPr>
          <p:grpSpPr>
            <a:xfrm>
              <a:off x="1795950" y="9629596"/>
              <a:ext cx="3882294" cy="713898"/>
              <a:chOff x="1452647" y="9102375"/>
              <a:chExt cx="3882294" cy="713898"/>
            </a:xfrm>
            <a:solidFill>
              <a:srgbClr val="4CBBB6"/>
            </a:solidFill>
          </p:grpSpPr>
          <p:grpSp>
            <p:nvGrpSpPr>
              <p:cNvPr id="66" name="Graphique 3">
                <a:extLst>
                  <a:ext uri="{FF2B5EF4-FFF2-40B4-BE49-F238E27FC236}">
                    <a16:creationId xmlns:a16="http://schemas.microsoft.com/office/drawing/2014/main" id="{01294D36-8253-48CE-54DB-69C6E3DF5D22}"/>
                  </a:ext>
                </a:extLst>
              </p:cNvPr>
              <p:cNvGrpSpPr/>
              <p:nvPr/>
            </p:nvGrpSpPr>
            <p:grpSpPr>
              <a:xfrm>
                <a:off x="4720483" y="9155906"/>
                <a:ext cx="299370" cy="660368"/>
                <a:chOff x="4720483" y="9155906"/>
                <a:chExt cx="299370" cy="660368"/>
              </a:xfrm>
              <a:grpFill/>
            </p:grpSpPr>
            <p:sp>
              <p:nvSpPr>
                <p:cNvPr id="99" name="Forme libre 119">
                  <a:extLst>
                    <a:ext uri="{FF2B5EF4-FFF2-40B4-BE49-F238E27FC236}">
                      <a16:creationId xmlns:a16="http://schemas.microsoft.com/office/drawing/2014/main" id="{CE3E8A3C-607D-6CEA-7520-F280A12FD18B}"/>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00" name="Forme libre 120">
                  <a:extLst>
                    <a:ext uri="{FF2B5EF4-FFF2-40B4-BE49-F238E27FC236}">
                      <a16:creationId xmlns:a16="http://schemas.microsoft.com/office/drawing/2014/main" id="{05D15D9E-F1DD-F6B8-5813-5631E1B95877}"/>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1" name="Forme libre 121">
                  <a:extLst>
                    <a:ext uri="{FF2B5EF4-FFF2-40B4-BE49-F238E27FC236}">
                      <a16:creationId xmlns:a16="http://schemas.microsoft.com/office/drawing/2014/main" id="{8DEB8D11-EC72-9331-58B7-13334DB18D03}"/>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2" name="Forme libre 122">
                  <a:extLst>
                    <a:ext uri="{FF2B5EF4-FFF2-40B4-BE49-F238E27FC236}">
                      <a16:creationId xmlns:a16="http://schemas.microsoft.com/office/drawing/2014/main" id="{2470E444-D085-6B19-C329-0E419AB1DD52}"/>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3" name="Forme libre 123">
                  <a:extLst>
                    <a:ext uri="{FF2B5EF4-FFF2-40B4-BE49-F238E27FC236}">
                      <a16:creationId xmlns:a16="http://schemas.microsoft.com/office/drawing/2014/main" id="{868B11B9-7D5A-2F90-C164-E86D260FC96D}"/>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4" name="Forme libre 124">
                  <a:extLst>
                    <a:ext uri="{FF2B5EF4-FFF2-40B4-BE49-F238E27FC236}">
                      <a16:creationId xmlns:a16="http://schemas.microsoft.com/office/drawing/2014/main" id="{956E307D-3795-82C0-25CA-A020F696641B}"/>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6" name="Forme libre 125">
                  <a:extLst>
                    <a:ext uri="{FF2B5EF4-FFF2-40B4-BE49-F238E27FC236}">
                      <a16:creationId xmlns:a16="http://schemas.microsoft.com/office/drawing/2014/main" id="{FFE2033E-9433-10FD-CA17-5E304EC91FE2}"/>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7" name="Forme libre 126">
                  <a:extLst>
                    <a:ext uri="{FF2B5EF4-FFF2-40B4-BE49-F238E27FC236}">
                      <a16:creationId xmlns:a16="http://schemas.microsoft.com/office/drawing/2014/main" id="{947E99B6-61B1-4491-C78F-57B4BDE28E43}"/>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8" name="Forme libre 127">
                  <a:extLst>
                    <a:ext uri="{FF2B5EF4-FFF2-40B4-BE49-F238E27FC236}">
                      <a16:creationId xmlns:a16="http://schemas.microsoft.com/office/drawing/2014/main" id="{09E784BD-C647-6F95-6945-64A02E60FB79}"/>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9" name="Forme libre 128">
                  <a:extLst>
                    <a:ext uri="{FF2B5EF4-FFF2-40B4-BE49-F238E27FC236}">
                      <a16:creationId xmlns:a16="http://schemas.microsoft.com/office/drawing/2014/main" id="{F52D1B78-BA42-63A8-1A7F-16E02BA94537}"/>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39003349-851A-42FE-8E19-908F0BB5D5DA}"/>
                  </a:ext>
                </a:extLst>
              </p:cNvPr>
              <p:cNvGrpSpPr/>
              <p:nvPr/>
            </p:nvGrpSpPr>
            <p:grpSpPr>
              <a:xfrm>
                <a:off x="1452647" y="9102375"/>
                <a:ext cx="323468" cy="713898"/>
                <a:chOff x="1452647" y="9102375"/>
                <a:chExt cx="323468" cy="713898"/>
              </a:xfrm>
              <a:grpFill/>
            </p:grpSpPr>
            <p:sp>
              <p:nvSpPr>
                <p:cNvPr id="89" name="Forme libre 130">
                  <a:extLst>
                    <a:ext uri="{FF2B5EF4-FFF2-40B4-BE49-F238E27FC236}">
                      <a16:creationId xmlns:a16="http://schemas.microsoft.com/office/drawing/2014/main" id="{24419F67-B36D-20AB-6F4D-0B165F367012}"/>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90" name="Forme libre 131">
                  <a:extLst>
                    <a:ext uri="{FF2B5EF4-FFF2-40B4-BE49-F238E27FC236}">
                      <a16:creationId xmlns:a16="http://schemas.microsoft.com/office/drawing/2014/main" id="{23E615C1-B761-43A6-2015-0EA7777D37C3}"/>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1" name="Forme libre 132">
                  <a:extLst>
                    <a:ext uri="{FF2B5EF4-FFF2-40B4-BE49-F238E27FC236}">
                      <a16:creationId xmlns:a16="http://schemas.microsoft.com/office/drawing/2014/main" id="{CA5B295C-C747-4EB7-B3BC-1AE890298E1C}"/>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2" name="Forme libre 133">
                  <a:extLst>
                    <a:ext uri="{FF2B5EF4-FFF2-40B4-BE49-F238E27FC236}">
                      <a16:creationId xmlns:a16="http://schemas.microsoft.com/office/drawing/2014/main" id="{1778F5B1-4A50-8B3E-E91B-A3D981D95D6C}"/>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3" name="Forme libre 134">
                  <a:extLst>
                    <a:ext uri="{FF2B5EF4-FFF2-40B4-BE49-F238E27FC236}">
                      <a16:creationId xmlns:a16="http://schemas.microsoft.com/office/drawing/2014/main" id="{6AFF8F77-D409-9324-354C-FBE9DEF32611}"/>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4" name="Forme libre 135">
                  <a:extLst>
                    <a:ext uri="{FF2B5EF4-FFF2-40B4-BE49-F238E27FC236}">
                      <a16:creationId xmlns:a16="http://schemas.microsoft.com/office/drawing/2014/main" id="{5DC383B3-A6A3-E2F1-2945-507E68410C90}"/>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95" name="Forme libre 136">
                  <a:extLst>
                    <a:ext uri="{FF2B5EF4-FFF2-40B4-BE49-F238E27FC236}">
                      <a16:creationId xmlns:a16="http://schemas.microsoft.com/office/drawing/2014/main" id="{E5DEF58C-D7C6-A788-14DB-1CD8F31A9152}"/>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96" name="Forme libre 137">
                  <a:extLst>
                    <a:ext uri="{FF2B5EF4-FFF2-40B4-BE49-F238E27FC236}">
                      <a16:creationId xmlns:a16="http://schemas.microsoft.com/office/drawing/2014/main" id="{F249AC93-6F89-0E31-6E80-3E2E04112986}"/>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7" name="Forme libre 138">
                  <a:extLst>
                    <a:ext uri="{FF2B5EF4-FFF2-40B4-BE49-F238E27FC236}">
                      <a16:creationId xmlns:a16="http://schemas.microsoft.com/office/drawing/2014/main" id="{48F77C64-211C-0061-FC1D-30CEF5263C11}"/>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8" name="Forme libre 139">
                  <a:extLst>
                    <a:ext uri="{FF2B5EF4-FFF2-40B4-BE49-F238E27FC236}">
                      <a16:creationId xmlns:a16="http://schemas.microsoft.com/office/drawing/2014/main" id="{9325D179-7489-B758-558C-40681334CE0A}"/>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8" name="Graphique 3">
                <a:extLst>
                  <a:ext uri="{FF2B5EF4-FFF2-40B4-BE49-F238E27FC236}">
                    <a16:creationId xmlns:a16="http://schemas.microsoft.com/office/drawing/2014/main" id="{AAE1C9F2-745C-05E6-BC60-E3C304701348}"/>
                  </a:ext>
                </a:extLst>
              </p:cNvPr>
              <p:cNvGrpSpPr/>
              <p:nvPr/>
            </p:nvGrpSpPr>
            <p:grpSpPr>
              <a:xfrm>
                <a:off x="1791736" y="9393649"/>
                <a:ext cx="323468" cy="420242"/>
                <a:chOff x="1791736" y="9393649"/>
                <a:chExt cx="323468" cy="420242"/>
              </a:xfrm>
              <a:grpFill/>
            </p:grpSpPr>
            <p:sp>
              <p:nvSpPr>
                <p:cNvPr id="83" name="Forme libre 141">
                  <a:extLst>
                    <a:ext uri="{FF2B5EF4-FFF2-40B4-BE49-F238E27FC236}">
                      <a16:creationId xmlns:a16="http://schemas.microsoft.com/office/drawing/2014/main" id="{A8BBCB55-AC29-2933-85F2-C94D30A5AE69}"/>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84" name="Forme libre 142">
                  <a:extLst>
                    <a:ext uri="{FF2B5EF4-FFF2-40B4-BE49-F238E27FC236}">
                      <a16:creationId xmlns:a16="http://schemas.microsoft.com/office/drawing/2014/main" id="{A415EA20-754C-7C1B-F9E5-3309519ECB13}"/>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85" name="Forme libre 143">
                  <a:extLst>
                    <a:ext uri="{FF2B5EF4-FFF2-40B4-BE49-F238E27FC236}">
                      <a16:creationId xmlns:a16="http://schemas.microsoft.com/office/drawing/2014/main" id="{A178D20E-97C3-E07B-DEC8-B791B59CE023}"/>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86" name="Forme libre 144">
                  <a:extLst>
                    <a:ext uri="{FF2B5EF4-FFF2-40B4-BE49-F238E27FC236}">
                      <a16:creationId xmlns:a16="http://schemas.microsoft.com/office/drawing/2014/main" id="{3FFF74C7-5ECB-0E42-2442-07D66C32D4E9}"/>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87" name="Forme libre 145">
                  <a:extLst>
                    <a:ext uri="{FF2B5EF4-FFF2-40B4-BE49-F238E27FC236}">
                      <a16:creationId xmlns:a16="http://schemas.microsoft.com/office/drawing/2014/main" id="{57575A46-EA0C-0391-560B-D7C507D49903}"/>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88" name="Forme libre 146">
                  <a:extLst>
                    <a:ext uri="{FF2B5EF4-FFF2-40B4-BE49-F238E27FC236}">
                      <a16:creationId xmlns:a16="http://schemas.microsoft.com/office/drawing/2014/main" id="{E73B5086-B038-2958-C64C-1A85AB207402}"/>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9" name="Graphique 3">
                <a:extLst>
                  <a:ext uri="{FF2B5EF4-FFF2-40B4-BE49-F238E27FC236}">
                    <a16:creationId xmlns:a16="http://schemas.microsoft.com/office/drawing/2014/main" id="{34D258B1-8560-5FBF-0A7A-9D6AFD623040}"/>
                  </a:ext>
                </a:extLst>
              </p:cNvPr>
              <p:cNvGrpSpPr/>
              <p:nvPr/>
            </p:nvGrpSpPr>
            <p:grpSpPr>
              <a:xfrm>
                <a:off x="4392252" y="9425368"/>
                <a:ext cx="299370" cy="388715"/>
                <a:chOff x="4392252" y="9425368"/>
                <a:chExt cx="299370" cy="388715"/>
              </a:xfrm>
              <a:grpFill/>
            </p:grpSpPr>
            <p:sp>
              <p:nvSpPr>
                <p:cNvPr id="77" name="Forme libre 148">
                  <a:extLst>
                    <a:ext uri="{FF2B5EF4-FFF2-40B4-BE49-F238E27FC236}">
                      <a16:creationId xmlns:a16="http://schemas.microsoft.com/office/drawing/2014/main" id="{BAA5A435-9E12-4462-B376-02CD7F258E79}"/>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8" name="Forme libre 149">
                  <a:extLst>
                    <a:ext uri="{FF2B5EF4-FFF2-40B4-BE49-F238E27FC236}">
                      <a16:creationId xmlns:a16="http://schemas.microsoft.com/office/drawing/2014/main" id="{720AD67B-3E20-1FE8-9A29-80A0320E0580}"/>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9" name="Forme libre 150">
                  <a:extLst>
                    <a:ext uri="{FF2B5EF4-FFF2-40B4-BE49-F238E27FC236}">
                      <a16:creationId xmlns:a16="http://schemas.microsoft.com/office/drawing/2014/main" id="{A79EE5F9-4B70-8B4A-1749-97D2C30A7565}"/>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0" name="Forme libre 151">
                  <a:extLst>
                    <a:ext uri="{FF2B5EF4-FFF2-40B4-BE49-F238E27FC236}">
                      <a16:creationId xmlns:a16="http://schemas.microsoft.com/office/drawing/2014/main" id="{520EAFEF-9639-C3FF-F374-642BAD075B74}"/>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81" name="Forme libre 152">
                  <a:extLst>
                    <a:ext uri="{FF2B5EF4-FFF2-40B4-BE49-F238E27FC236}">
                      <a16:creationId xmlns:a16="http://schemas.microsoft.com/office/drawing/2014/main" id="{C7F2C086-95BF-8B8B-6C06-D758A2A96560}"/>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2" name="Forme libre 153">
                  <a:extLst>
                    <a:ext uri="{FF2B5EF4-FFF2-40B4-BE49-F238E27FC236}">
                      <a16:creationId xmlns:a16="http://schemas.microsoft.com/office/drawing/2014/main" id="{20E9BAAE-7F2A-AFEA-6989-0AF37772BDC8}"/>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70" name="Graphique 3">
                <a:extLst>
                  <a:ext uri="{FF2B5EF4-FFF2-40B4-BE49-F238E27FC236}">
                    <a16:creationId xmlns:a16="http://schemas.microsoft.com/office/drawing/2014/main" id="{0BC07253-231E-2382-0FFF-E1DDCBB30519}"/>
                  </a:ext>
                </a:extLst>
              </p:cNvPr>
              <p:cNvGrpSpPr/>
              <p:nvPr/>
            </p:nvGrpSpPr>
            <p:grpSpPr>
              <a:xfrm>
                <a:off x="5035571" y="9425368"/>
                <a:ext cx="299370" cy="388715"/>
                <a:chOff x="5035571" y="9425368"/>
                <a:chExt cx="299370" cy="388715"/>
              </a:xfrm>
              <a:grpFill/>
            </p:grpSpPr>
            <p:sp>
              <p:nvSpPr>
                <p:cNvPr id="71" name="Forme libre 155">
                  <a:extLst>
                    <a:ext uri="{FF2B5EF4-FFF2-40B4-BE49-F238E27FC236}">
                      <a16:creationId xmlns:a16="http://schemas.microsoft.com/office/drawing/2014/main" id="{5D8F6DD3-89EE-549B-CE2C-EF725E08A63A}"/>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2" name="Forme libre 156">
                  <a:extLst>
                    <a:ext uri="{FF2B5EF4-FFF2-40B4-BE49-F238E27FC236}">
                      <a16:creationId xmlns:a16="http://schemas.microsoft.com/office/drawing/2014/main" id="{50B0D389-16A9-C02F-F3DF-6FAEE276328C}"/>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3" name="Forme libre 157">
                  <a:extLst>
                    <a:ext uri="{FF2B5EF4-FFF2-40B4-BE49-F238E27FC236}">
                      <a16:creationId xmlns:a16="http://schemas.microsoft.com/office/drawing/2014/main" id="{78E58A2C-1BD0-C9D1-C01D-753486738B7B}"/>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4" name="Forme libre 158">
                  <a:extLst>
                    <a:ext uri="{FF2B5EF4-FFF2-40B4-BE49-F238E27FC236}">
                      <a16:creationId xmlns:a16="http://schemas.microsoft.com/office/drawing/2014/main" id="{49D32543-B904-970B-1FD5-4DDAE2BB1DDA}"/>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5" name="Forme libre 159">
                  <a:extLst>
                    <a:ext uri="{FF2B5EF4-FFF2-40B4-BE49-F238E27FC236}">
                      <a16:creationId xmlns:a16="http://schemas.microsoft.com/office/drawing/2014/main" id="{1CE7F954-B5CB-B15C-7984-267D81F8A806}"/>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6" name="Forme libre 160">
                  <a:extLst>
                    <a:ext uri="{FF2B5EF4-FFF2-40B4-BE49-F238E27FC236}">
                      <a16:creationId xmlns:a16="http://schemas.microsoft.com/office/drawing/2014/main" id="{EBEA9EC0-6366-226B-E93E-670233C5D6A5}"/>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27" name="Groupe 26">
              <a:extLst>
                <a:ext uri="{FF2B5EF4-FFF2-40B4-BE49-F238E27FC236}">
                  <a16:creationId xmlns:a16="http://schemas.microsoft.com/office/drawing/2014/main" id="{D6F827BE-4CC5-5580-B9D0-FDA137B9988E}"/>
                </a:ext>
              </a:extLst>
            </p:cNvPr>
            <p:cNvGrpSpPr/>
            <p:nvPr/>
          </p:nvGrpSpPr>
          <p:grpSpPr>
            <a:xfrm>
              <a:off x="1569546" y="6115517"/>
              <a:ext cx="4417404" cy="4234360"/>
              <a:chOff x="1569546" y="6115517"/>
              <a:chExt cx="4417404" cy="4234360"/>
            </a:xfrm>
          </p:grpSpPr>
          <p:sp>
            <p:nvSpPr>
              <p:cNvPr id="28" name="Forme libre 7">
                <a:extLst>
                  <a:ext uri="{FF2B5EF4-FFF2-40B4-BE49-F238E27FC236}">
                    <a16:creationId xmlns:a16="http://schemas.microsoft.com/office/drawing/2014/main" id="{C884BF4A-10F6-06EE-E596-7FF187785EDA}"/>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29" name="Graphique 3">
                <a:extLst>
                  <a:ext uri="{FF2B5EF4-FFF2-40B4-BE49-F238E27FC236}">
                    <a16:creationId xmlns:a16="http://schemas.microsoft.com/office/drawing/2014/main" id="{B18E608B-4D4E-0B40-E2B7-28B0077DB1B2}"/>
                  </a:ext>
                </a:extLst>
              </p:cNvPr>
              <p:cNvGrpSpPr/>
              <p:nvPr/>
            </p:nvGrpSpPr>
            <p:grpSpPr>
              <a:xfrm>
                <a:off x="2849319" y="6335756"/>
                <a:ext cx="1689353" cy="4002690"/>
                <a:chOff x="2506016" y="5808535"/>
                <a:chExt cx="1689353" cy="4002690"/>
              </a:xfrm>
            </p:grpSpPr>
            <p:sp>
              <p:nvSpPr>
                <p:cNvPr id="59" name="Forme libre 10">
                  <a:extLst>
                    <a:ext uri="{FF2B5EF4-FFF2-40B4-BE49-F238E27FC236}">
                      <a16:creationId xmlns:a16="http://schemas.microsoft.com/office/drawing/2014/main" id="{8F6B68EC-EE51-A611-B397-65D975536E3B}"/>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60" name="Forme libre 11">
                  <a:extLst>
                    <a:ext uri="{FF2B5EF4-FFF2-40B4-BE49-F238E27FC236}">
                      <a16:creationId xmlns:a16="http://schemas.microsoft.com/office/drawing/2014/main" id="{70DD6559-C639-89EC-D335-50A0A62AD4DB}"/>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1" name="Forme libre 12">
                  <a:extLst>
                    <a:ext uri="{FF2B5EF4-FFF2-40B4-BE49-F238E27FC236}">
                      <a16:creationId xmlns:a16="http://schemas.microsoft.com/office/drawing/2014/main" id="{5594D9B2-C525-D2F9-142D-C02E349D23D4}"/>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2" name="Forme libre 15">
                  <a:extLst>
                    <a:ext uri="{FF2B5EF4-FFF2-40B4-BE49-F238E27FC236}">
                      <a16:creationId xmlns:a16="http://schemas.microsoft.com/office/drawing/2014/main" id="{89EDBC14-94A4-12A3-E520-AB34DC8B783F}"/>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63" name="Forme libre 16">
                  <a:extLst>
                    <a:ext uri="{FF2B5EF4-FFF2-40B4-BE49-F238E27FC236}">
                      <a16:creationId xmlns:a16="http://schemas.microsoft.com/office/drawing/2014/main" id="{AE841E2A-E976-2727-430B-2180467BEDF8}"/>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64" name="Forme libre 17">
                  <a:extLst>
                    <a:ext uri="{FF2B5EF4-FFF2-40B4-BE49-F238E27FC236}">
                      <a16:creationId xmlns:a16="http://schemas.microsoft.com/office/drawing/2014/main" id="{EA09F5D4-F525-CFE3-45D6-C2A4C86A82BB}"/>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65" name="Forme libre 18">
                  <a:extLst>
                    <a:ext uri="{FF2B5EF4-FFF2-40B4-BE49-F238E27FC236}">
                      <a16:creationId xmlns:a16="http://schemas.microsoft.com/office/drawing/2014/main" id="{EE958D4A-BDA6-9C1B-7349-9F72C1DE4F75}"/>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30" name="Graphique 3">
                <a:extLst>
                  <a:ext uri="{FF2B5EF4-FFF2-40B4-BE49-F238E27FC236}">
                    <a16:creationId xmlns:a16="http://schemas.microsoft.com/office/drawing/2014/main" id="{C5251A2B-1B23-BF37-6B0D-61BC45D393C0}"/>
                  </a:ext>
                </a:extLst>
              </p:cNvPr>
              <p:cNvGrpSpPr/>
              <p:nvPr/>
            </p:nvGrpSpPr>
            <p:grpSpPr>
              <a:xfrm>
                <a:off x="3088791" y="7536579"/>
                <a:ext cx="1345107" cy="2807553"/>
                <a:chOff x="2745488" y="7009358"/>
                <a:chExt cx="1345107" cy="2807553"/>
              </a:xfrm>
            </p:grpSpPr>
            <p:sp>
              <p:nvSpPr>
                <p:cNvPr id="35" name="Forme libre 96">
                  <a:extLst>
                    <a:ext uri="{FF2B5EF4-FFF2-40B4-BE49-F238E27FC236}">
                      <a16:creationId xmlns:a16="http://schemas.microsoft.com/office/drawing/2014/main" id="{188B736B-493C-53C4-743C-16395D95A3DE}"/>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36" name="Forme libre 97">
                  <a:extLst>
                    <a:ext uri="{FF2B5EF4-FFF2-40B4-BE49-F238E27FC236}">
                      <a16:creationId xmlns:a16="http://schemas.microsoft.com/office/drawing/2014/main" id="{4C55F210-A3CC-2DFC-5F9C-6633B80F511D}"/>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37" name="Forme libre 98">
                  <a:extLst>
                    <a:ext uri="{FF2B5EF4-FFF2-40B4-BE49-F238E27FC236}">
                      <a16:creationId xmlns:a16="http://schemas.microsoft.com/office/drawing/2014/main" id="{EE1343F4-EFC1-D175-97E7-73700B41447E}"/>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8" name="Forme libre 99">
                  <a:extLst>
                    <a:ext uri="{FF2B5EF4-FFF2-40B4-BE49-F238E27FC236}">
                      <a16:creationId xmlns:a16="http://schemas.microsoft.com/office/drawing/2014/main" id="{C7D7C730-691C-199B-5999-C64BD732B73B}"/>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9" name="Forme libre 100">
                  <a:extLst>
                    <a:ext uri="{FF2B5EF4-FFF2-40B4-BE49-F238E27FC236}">
                      <a16:creationId xmlns:a16="http://schemas.microsoft.com/office/drawing/2014/main" id="{BF2E03F9-6673-D391-46DF-DC344651FFFB}"/>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43" name="Forme libre 101">
                  <a:extLst>
                    <a:ext uri="{FF2B5EF4-FFF2-40B4-BE49-F238E27FC236}">
                      <a16:creationId xmlns:a16="http://schemas.microsoft.com/office/drawing/2014/main" id="{CB31B1DF-2349-26B0-3EAA-6FE7C2FCE8DA}"/>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44" name="Graphique 3">
                  <a:extLst>
                    <a:ext uri="{FF2B5EF4-FFF2-40B4-BE49-F238E27FC236}">
                      <a16:creationId xmlns:a16="http://schemas.microsoft.com/office/drawing/2014/main" id="{EB720D2B-60A1-7250-16B7-B82561A52D75}"/>
                    </a:ext>
                  </a:extLst>
                </p:cNvPr>
                <p:cNvGrpSpPr/>
                <p:nvPr/>
              </p:nvGrpSpPr>
              <p:grpSpPr>
                <a:xfrm>
                  <a:off x="3024361" y="8171811"/>
                  <a:ext cx="568036" cy="1638850"/>
                  <a:chOff x="3024361" y="8171811"/>
                  <a:chExt cx="568036" cy="1638850"/>
                </a:xfrm>
                <a:solidFill>
                  <a:srgbClr val="263238"/>
                </a:solidFill>
              </p:grpSpPr>
              <p:sp>
                <p:nvSpPr>
                  <p:cNvPr id="57" name="Forme libre 103">
                    <a:extLst>
                      <a:ext uri="{FF2B5EF4-FFF2-40B4-BE49-F238E27FC236}">
                        <a16:creationId xmlns:a16="http://schemas.microsoft.com/office/drawing/2014/main" id="{376CAC9B-2A9B-48A7-5454-4DF8F825864D}"/>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58" name="Forme libre 104">
                    <a:extLst>
                      <a:ext uri="{FF2B5EF4-FFF2-40B4-BE49-F238E27FC236}">
                        <a16:creationId xmlns:a16="http://schemas.microsoft.com/office/drawing/2014/main" id="{70189ABA-3AD5-B62E-3CC0-7E916BFDC346}"/>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45" name="Forme libre 105">
                  <a:extLst>
                    <a:ext uri="{FF2B5EF4-FFF2-40B4-BE49-F238E27FC236}">
                      <a16:creationId xmlns:a16="http://schemas.microsoft.com/office/drawing/2014/main" id="{E89FA34A-CD07-1C4D-3E70-3AAE7098F00F}"/>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46" name="Forme libre 106">
                  <a:extLst>
                    <a:ext uri="{FF2B5EF4-FFF2-40B4-BE49-F238E27FC236}">
                      <a16:creationId xmlns:a16="http://schemas.microsoft.com/office/drawing/2014/main" id="{2390F402-FEF3-9F67-A799-FF6EA4D81421}"/>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47" name="Forme libre 107">
                  <a:extLst>
                    <a:ext uri="{FF2B5EF4-FFF2-40B4-BE49-F238E27FC236}">
                      <a16:creationId xmlns:a16="http://schemas.microsoft.com/office/drawing/2014/main" id="{B57205A5-CF16-E548-0054-A6A3F292AED3}"/>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48" name="Forme libre 108">
                  <a:extLst>
                    <a:ext uri="{FF2B5EF4-FFF2-40B4-BE49-F238E27FC236}">
                      <a16:creationId xmlns:a16="http://schemas.microsoft.com/office/drawing/2014/main" id="{F2519C94-A980-DD80-8365-2A302BF2ACDE}"/>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49" name="Forme libre 109">
                  <a:extLst>
                    <a:ext uri="{FF2B5EF4-FFF2-40B4-BE49-F238E27FC236}">
                      <a16:creationId xmlns:a16="http://schemas.microsoft.com/office/drawing/2014/main" id="{256C51A7-BDE0-D4B6-9964-ADDB3C555730}"/>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50" name="Forme libre 110">
                  <a:extLst>
                    <a:ext uri="{FF2B5EF4-FFF2-40B4-BE49-F238E27FC236}">
                      <a16:creationId xmlns:a16="http://schemas.microsoft.com/office/drawing/2014/main" id="{FE765A91-549F-93A9-9192-FBD5D88EC540}"/>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51" name="Forme libre 111">
                  <a:extLst>
                    <a:ext uri="{FF2B5EF4-FFF2-40B4-BE49-F238E27FC236}">
                      <a16:creationId xmlns:a16="http://schemas.microsoft.com/office/drawing/2014/main" id="{A3A4FE62-D96C-CB3E-B609-11B7F4C877E2}"/>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52" name="Forme libre 112">
                  <a:extLst>
                    <a:ext uri="{FF2B5EF4-FFF2-40B4-BE49-F238E27FC236}">
                      <a16:creationId xmlns:a16="http://schemas.microsoft.com/office/drawing/2014/main" id="{84AF3616-CC69-2E8D-0ECF-078D2FAD6DAE}"/>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113">
                  <a:extLst>
                    <a:ext uri="{FF2B5EF4-FFF2-40B4-BE49-F238E27FC236}">
                      <a16:creationId xmlns:a16="http://schemas.microsoft.com/office/drawing/2014/main" id="{2627BB4B-5713-3991-98E9-2B8DF5B9FAC3}"/>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114">
                  <a:extLst>
                    <a:ext uri="{FF2B5EF4-FFF2-40B4-BE49-F238E27FC236}">
                      <a16:creationId xmlns:a16="http://schemas.microsoft.com/office/drawing/2014/main" id="{70B43A10-E23C-9B51-4CA4-1483F93843F5}"/>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15">
                  <a:extLst>
                    <a:ext uri="{FF2B5EF4-FFF2-40B4-BE49-F238E27FC236}">
                      <a16:creationId xmlns:a16="http://schemas.microsoft.com/office/drawing/2014/main" id="{3C0CAD32-E979-AF2C-CA20-30A0FA733993}"/>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6" name="Forme libre 116">
                  <a:extLst>
                    <a:ext uri="{FF2B5EF4-FFF2-40B4-BE49-F238E27FC236}">
                      <a16:creationId xmlns:a16="http://schemas.microsoft.com/office/drawing/2014/main" id="{BDB01AE2-0A94-DAC4-955D-ED2B2904EFF2}"/>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31" name="Graphique 3">
                <a:extLst>
                  <a:ext uri="{FF2B5EF4-FFF2-40B4-BE49-F238E27FC236}">
                    <a16:creationId xmlns:a16="http://schemas.microsoft.com/office/drawing/2014/main" id="{1C1BBD7D-4777-4B9D-C638-D94CCE453D64}"/>
                  </a:ext>
                </a:extLst>
              </p:cNvPr>
              <p:cNvGrpSpPr/>
              <p:nvPr/>
            </p:nvGrpSpPr>
            <p:grpSpPr>
              <a:xfrm>
                <a:off x="1776900" y="10340352"/>
                <a:ext cx="4210050" cy="9525"/>
                <a:chOff x="1433597" y="9813131"/>
                <a:chExt cx="4210050" cy="9525"/>
              </a:xfrm>
            </p:grpSpPr>
            <p:sp>
              <p:nvSpPr>
                <p:cNvPr id="32" name="Forme libre 162">
                  <a:extLst>
                    <a:ext uri="{FF2B5EF4-FFF2-40B4-BE49-F238E27FC236}">
                      <a16:creationId xmlns:a16="http://schemas.microsoft.com/office/drawing/2014/main" id="{12BABDF7-824D-BAE5-177B-F7ADBCDC2A52}"/>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33" name="Forme libre 163">
                  <a:extLst>
                    <a:ext uri="{FF2B5EF4-FFF2-40B4-BE49-F238E27FC236}">
                      <a16:creationId xmlns:a16="http://schemas.microsoft.com/office/drawing/2014/main" id="{221CF1B5-B6BB-1EE2-7AF4-8F243CB808B0}"/>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34" name="Forme libre 164">
                  <a:extLst>
                    <a:ext uri="{FF2B5EF4-FFF2-40B4-BE49-F238E27FC236}">
                      <a16:creationId xmlns:a16="http://schemas.microsoft.com/office/drawing/2014/main" id="{66ED7454-A830-556A-AC84-A0AE2877C49C}"/>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10" name="Groupe 109">
            <a:extLst>
              <a:ext uri="{FF2B5EF4-FFF2-40B4-BE49-F238E27FC236}">
                <a16:creationId xmlns:a16="http://schemas.microsoft.com/office/drawing/2014/main" id="{BF5AD1E9-4055-0323-2102-0BB42542DDAA}"/>
              </a:ext>
            </a:extLst>
          </p:cNvPr>
          <p:cNvGrpSpPr/>
          <p:nvPr/>
        </p:nvGrpSpPr>
        <p:grpSpPr>
          <a:xfrm>
            <a:off x="4096948" y="4042734"/>
            <a:ext cx="454589" cy="454589"/>
            <a:chOff x="3973350" y="5627706"/>
            <a:chExt cx="561109" cy="561109"/>
          </a:xfrm>
        </p:grpSpPr>
        <p:sp>
          <p:nvSpPr>
            <p:cNvPr id="111" name="Forme libre 31">
              <a:extLst>
                <a:ext uri="{FF2B5EF4-FFF2-40B4-BE49-F238E27FC236}">
                  <a16:creationId xmlns:a16="http://schemas.microsoft.com/office/drawing/2014/main" id="{DE79D50F-98A6-2A60-CA9E-4C98440BEDC2}"/>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12" name="Forme libre 32">
              <a:extLst>
                <a:ext uri="{FF2B5EF4-FFF2-40B4-BE49-F238E27FC236}">
                  <a16:creationId xmlns:a16="http://schemas.microsoft.com/office/drawing/2014/main" id="{3CAE17A6-A18C-AAAB-92E1-70DB8471E32F}"/>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13" name="Forme libre 33">
              <a:extLst>
                <a:ext uri="{FF2B5EF4-FFF2-40B4-BE49-F238E27FC236}">
                  <a16:creationId xmlns:a16="http://schemas.microsoft.com/office/drawing/2014/main" id="{72974334-A425-2016-4167-D7008E40D4D7}"/>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14" name="Forme libre 35">
              <a:extLst>
                <a:ext uri="{FF2B5EF4-FFF2-40B4-BE49-F238E27FC236}">
                  <a16:creationId xmlns:a16="http://schemas.microsoft.com/office/drawing/2014/main" id="{33C8BF7B-66A6-994E-71A9-08C35C27C25B}"/>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15" name="Forme libre 36">
              <a:extLst>
                <a:ext uri="{FF2B5EF4-FFF2-40B4-BE49-F238E27FC236}">
                  <a16:creationId xmlns:a16="http://schemas.microsoft.com/office/drawing/2014/main" id="{F654F546-2E29-76D3-EF61-C7A8183D06C8}"/>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6" name="Forme libre 37">
              <a:extLst>
                <a:ext uri="{FF2B5EF4-FFF2-40B4-BE49-F238E27FC236}">
                  <a16:creationId xmlns:a16="http://schemas.microsoft.com/office/drawing/2014/main" id="{B9290A4F-AF42-0B30-D4CB-1671B81CC422}"/>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3" name="Flèche : droite 122">
            <a:extLst>
              <a:ext uri="{FF2B5EF4-FFF2-40B4-BE49-F238E27FC236}">
                <a16:creationId xmlns:a16="http://schemas.microsoft.com/office/drawing/2014/main" id="{4DAA4439-AA43-73F5-9847-72E2D66B4E48}"/>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24" name="Rectangle 123">
            <a:extLst>
              <a:ext uri="{FF2B5EF4-FFF2-40B4-BE49-F238E27FC236}">
                <a16:creationId xmlns:a16="http://schemas.microsoft.com/office/drawing/2014/main" id="{0C5EF38D-F93D-9DB7-311E-EF4398EB1570}"/>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25" name="Rectangle 124">
            <a:extLst>
              <a:ext uri="{FF2B5EF4-FFF2-40B4-BE49-F238E27FC236}">
                <a16:creationId xmlns:a16="http://schemas.microsoft.com/office/drawing/2014/main" id="{D650F2BD-8DAA-8555-9D5C-962A62D3D248}"/>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26" name="Rectangle 125">
            <a:extLst>
              <a:ext uri="{FF2B5EF4-FFF2-40B4-BE49-F238E27FC236}">
                <a16:creationId xmlns:a16="http://schemas.microsoft.com/office/drawing/2014/main" id="{E91F1586-0F91-4CA5-9486-C2A3C7935F45}"/>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131" name="Légende : flèche vers le haut 130">
            <a:extLst>
              <a:ext uri="{FF2B5EF4-FFF2-40B4-BE49-F238E27FC236}">
                <a16:creationId xmlns:a16="http://schemas.microsoft.com/office/drawing/2014/main" id="{FBAEFAC8-AC2D-8D15-3449-F3186E8930E7}"/>
              </a:ext>
            </a:extLst>
          </p:cNvPr>
          <p:cNvSpPr/>
          <p:nvPr/>
        </p:nvSpPr>
        <p:spPr>
          <a:xfrm>
            <a:off x="2968505" y="1141624"/>
            <a:ext cx="1719267" cy="326727"/>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Prépa Compétences</a:t>
            </a:r>
          </a:p>
        </p:txBody>
      </p:sp>
      <p:grpSp>
        <p:nvGrpSpPr>
          <p:cNvPr id="132" name="Groupe 131">
            <a:extLst>
              <a:ext uri="{FF2B5EF4-FFF2-40B4-BE49-F238E27FC236}">
                <a16:creationId xmlns:a16="http://schemas.microsoft.com/office/drawing/2014/main" id="{27698EAC-4CE0-A162-C8E9-5972344582A1}"/>
              </a:ext>
            </a:extLst>
          </p:cNvPr>
          <p:cNvGrpSpPr/>
          <p:nvPr/>
        </p:nvGrpSpPr>
        <p:grpSpPr>
          <a:xfrm>
            <a:off x="4967260" y="7165819"/>
            <a:ext cx="2224914" cy="319050"/>
            <a:chOff x="5076596" y="6652171"/>
            <a:chExt cx="2319595" cy="449838"/>
          </a:xfrm>
          <a:solidFill>
            <a:srgbClr val="272472"/>
          </a:solidFill>
        </p:grpSpPr>
        <p:sp>
          <p:nvSpPr>
            <p:cNvPr id="133" name="Rectangle 132">
              <a:extLst>
                <a:ext uri="{FF2B5EF4-FFF2-40B4-BE49-F238E27FC236}">
                  <a16:creationId xmlns:a16="http://schemas.microsoft.com/office/drawing/2014/main" id="{561CD17B-8A90-CB4D-1602-D81318B1E5B7}"/>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34" name="ZoneTexte 133">
              <a:extLst>
                <a:ext uri="{FF2B5EF4-FFF2-40B4-BE49-F238E27FC236}">
                  <a16:creationId xmlns:a16="http://schemas.microsoft.com/office/drawing/2014/main" id="{854BDDDD-85C0-5E8C-D47B-693D59DB2491}"/>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35" name="Groupe 134">
            <a:extLst>
              <a:ext uri="{FF2B5EF4-FFF2-40B4-BE49-F238E27FC236}">
                <a16:creationId xmlns:a16="http://schemas.microsoft.com/office/drawing/2014/main" id="{BC419AFB-4310-2FA1-EA89-0DC3F0FA8F3C}"/>
              </a:ext>
            </a:extLst>
          </p:cNvPr>
          <p:cNvGrpSpPr/>
          <p:nvPr/>
        </p:nvGrpSpPr>
        <p:grpSpPr>
          <a:xfrm>
            <a:off x="7017698" y="7053190"/>
            <a:ext cx="434529" cy="434529"/>
            <a:chOff x="2907506" y="1341437"/>
            <a:chExt cx="4876800" cy="4876800"/>
          </a:xfrm>
        </p:grpSpPr>
        <p:sp>
          <p:nvSpPr>
            <p:cNvPr id="136" name="Forme libre 2">
              <a:extLst>
                <a:ext uri="{FF2B5EF4-FFF2-40B4-BE49-F238E27FC236}">
                  <a16:creationId xmlns:a16="http://schemas.microsoft.com/office/drawing/2014/main" id="{15E221A8-1F73-A16C-DD43-77AF7FB59853}"/>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37" name="Graphique 3">
              <a:extLst>
                <a:ext uri="{FF2B5EF4-FFF2-40B4-BE49-F238E27FC236}">
                  <a16:creationId xmlns:a16="http://schemas.microsoft.com/office/drawing/2014/main" id="{070BCAC2-51A0-FF4B-65A7-D07A92E5F734}"/>
                </a:ext>
              </a:extLst>
            </p:cNvPr>
            <p:cNvGrpSpPr/>
            <p:nvPr/>
          </p:nvGrpSpPr>
          <p:grpSpPr>
            <a:xfrm>
              <a:off x="3796474" y="1910393"/>
              <a:ext cx="3987831" cy="4291393"/>
              <a:chOff x="3796474" y="1910393"/>
              <a:chExt cx="3987831" cy="4291393"/>
            </a:xfrm>
            <a:solidFill>
              <a:srgbClr val="004370"/>
            </a:solidFill>
          </p:grpSpPr>
          <p:sp>
            <p:nvSpPr>
              <p:cNvPr id="154" name="Forme libre 33">
                <a:extLst>
                  <a:ext uri="{FF2B5EF4-FFF2-40B4-BE49-F238E27FC236}">
                    <a16:creationId xmlns:a16="http://schemas.microsoft.com/office/drawing/2014/main" id="{08A0E773-071E-AB15-A534-8D57B4F05515}"/>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55" name="Forme libre 34">
                <a:extLst>
                  <a:ext uri="{FF2B5EF4-FFF2-40B4-BE49-F238E27FC236}">
                    <a16:creationId xmlns:a16="http://schemas.microsoft.com/office/drawing/2014/main" id="{08BC7C1D-3D01-0C91-6433-51B22D987ADB}"/>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38" name="Forme libre 4">
              <a:extLst>
                <a:ext uri="{FF2B5EF4-FFF2-40B4-BE49-F238E27FC236}">
                  <a16:creationId xmlns:a16="http://schemas.microsoft.com/office/drawing/2014/main" id="{4B4AC5BB-12EC-6784-BD8F-0487CD92CC04}"/>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39" name="Forme libre 10">
              <a:extLst>
                <a:ext uri="{FF2B5EF4-FFF2-40B4-BE49-F238E27FC236}">
                  <a16:creationId xmlns:a16="http://schemas.microsoft.com/office/drawing/2014/main" id="{25BE7ADE-9750-1D48-884A-01B2C96AA5EF}"/>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40" name="Forme libre 12">
              <a:extLst>
                <a:ext uri="{FF2B5EF4-FFF2-40B4-BE49-F238E27FC236}">
                  <a16:creationId xmlns:a16="http://schemas.microsoft.com/office/drawing/2014/main" id="{837D11B5-D029-4327-58AD-67E9F224B136}"/>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41" name="Forme libre 13">
              <a:extLst>
                <a:ext uri="{FF2B5EF4-FFF2-40B4-BE49-F238E27FC236}">
                  <a16:creationId xmlns:a16="http://schemas.microsoft.com/office/drawing/2014/main" id="{B7E8D150-0720-DA38-21FD-69B82B451270}"/>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42" name="Forme libre 14">
              <a:extLst>
                <a:ext uri="{FF2B5EF4-FFF2-40B4-BE49-F238E27FC236}">
                  <a16:creationId xmlns:a16="http://schemas.microsoft.com/office/drawing/2014/main" id="{BAAF39B4-6D48-3427-705D-BEB89BA30170}"/>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43" name="Forme libre 22">
              <a:extLst>
                <a:ext uri="{FF2B5EF4-FFF2-40B4-BE49-F238E27FC236}">
                  <a16:creationId xmlns:a16="http://schemas.microsoft.com/office/drawing/2014/main" id="{BDB95FFB-7027-02EE-FDF3-4C037425F02B}"/>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44" name="Forme libre 23">
              <a:extLst>
                <a:ext uri="{FF2B5EF4-FFF2-40B4-BE49-F238E27FC236}">
                  <a16:creationId xmlns:a16="http://schemas.microsoft.com/office/drawing/2014/main" id="{59C73391-C1B6-4967-364E-963454DD0C48}"/>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45" name="Graphique 3">
              <a:extLst>
                <a:ext uri="{FF2B5EF4-FFF2-40B4-BE49-F238E27FC236}">
                  <a16:creationId xmlns:a16="http://schemas.microsoft.com/office/drawing/2014/main" id="{9013FB23-21BC-C9D8-B200-B9A9F356601C}"/>
                </a:ext>
              </a:extLst>
            </p:cNvPr>
            <p:cNvGrpSpPr/>
            <p:nvPr/>
          </p:nvGrpSpPr>
          <p:grpSpPr>
            <a:xfrm>
              <a:off x="3796474" y="1910393"/>
              <a:ext cx="1644682" cy="1644654"/>
              <a:chOff x="3796474" y="1910393"/>
              <a:chExt cx="1644682" cy="1644654"/>
            </a:xfrm>
            <a:solidFill>
              <a:srgbClr val="FEF8C3"/>
            </a:solidFill>
          </p:grpSpPr>
          <p:sp>
            <p:nvSpPr>
              <p:cNvPr id="152" name="Forme libre 31">
                <a:extLst>
                  <a:ext uri="{FF2B5EF4-FFF2-40B4-BE49-F238E27FC236}">
                    <a16:creationId xmlns:a16="http://schemas.microsoft.com/office/drawing/2014/main" id="{D9C43932-2E93-10BD-5367-6BD4DDD6CD1C}"/>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53" name="Forme libre 32">
                <a:extLst>
                  <a:ext uri="{FF2B5EF4-FFF2-40B4-BE49-F238E27FC236}">
                    <a16:creationId xmlns:a16="http://schemas.microsoft.com/office/drawing/2014/main" id="{3040B05E-2EF8-8FB0-4443-3A909014A85F}"/>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46" name="Graphique 3">
              <a:extLst>
                <a:ext uri="{FF2B5EF4-FFF2-40B4-BE49-F238E27FC236}">
                  <a16:creationId xmlns:a16="http://schemas.microsoft.com/office/drawing/2014/main" id="{855D9768-FD13-E6CB-AA67-74C07F270AE4}"/>
                </a:ext>
              </a:extLst>
            </p:cNvPr>
            <p:cNvGrpSpPr/>
            <p:nvPr/>
          </p:nvGrpSpPr>
          <p:grpSpPr>
            <a:xfrm>
              <a:off x="5341810" y="1910393"/>
              <a:ext cx="1084623" cy="2690699"/>
              <a:chOff x="5341810" y="1910393"/>
              <a:chExt cx="1084623" cy="2690699"/>
            </a:xfrm>
            <a:solidFill>
              <a:srgbClr val="FEF49C"/>
            </a:solidFill>
          </p:grpSpPr>
          <p:sp>
            <p:nvSpPr>
              <p:cNvPr id="150" name="Forme libre 29">
                <a:extLst>
                  <a:ext uri="{FF2B5EF4-FFF2-40B4-BE49-F238E27FC236}">
                    <a16:creationId xmlns:a16="http://schemas.microsoft.com/office/drawing/2014/main" id="{57DA9683-BAEC-D4DC-5FFC-7006FF04803A}"/>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51" name="Forme libre 30">
                <a:extLst>
                  <a:ext uri="{FF2B5EF4-FFF2-40B4-BE49-F238E27FC236}">
                    <a16:creationId xmlns:a16="http://schemas.microsoft.com/office/drawing/2014/main" id="{E9C896C9-B2F6-D554-B51D-41236E849F22}"/>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47" name="Forme libre 26">
              <a:extLst>
                <a:ext uri="{FF2B5EF4-FFF2-40B4-BE49-F238E27FC236}">
                  <a16:creationId xmlns:a16="http://schemas.microsoft.com/office/drawing/2014/main" id="{2698041E-5F47-4282-9A21-0E839BB881D5}"/>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48" name="Forme libre 27">
              <a:extLst>
                <a:ext uri="{FF2B5EF4-FFF2-40B4-BE49-F238E27FC236}">
                  <a16:creationId xmlns:a16="http://schemas.microsoft.com/office/drawing/2014/main" id="{928ADF3B-3085-524F-7C26-CF44475D05B1}"/>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49" name="Forme libre 28">
              <a:extLst>
                <a:ext uri="{FF2B5EF4-FFF2-40B4-BE49-F238E27FC236}">
                  <a16:creationId xmlns:a16="http://schemas.microsoft.com/office/drawing/2014/main" id="{387AB190-5C4D-F66F-0C7E-8AB5ABEF9AAC}"/>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5" name="Rectangle : carré corné 4">
            <a:extLst>
              <a:ext uri="{FF2B5EF4-FFF2-40B4-BE49-F238E27FC236}">
                <a16:creationId xmlns:a16="http://schemas.microsoft.com/office/drawing/2014/main" id="{5E249A0F-F19A-ABA7-87C2-092CFA9C7401}"/>
              </a:ext>
            </a:extLst>
          </p:cNvPr>
          <p:cNvSpPr/>
          <p:nvPr/>
        </p:nvSpPr>
        <p:spPr>
          <a:xfrm>
            <a:off x="4949860" y="4164901"/>
            <a:ext cx="2317874" cy="1102748"/>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 </a:t>
            </a:r>
          </a:p>
          <a:p>
            <a:pPr algn="just"/>
            <a:r>
              <a:rPr lang="fr-FR" sz="1000" dirty="0">
                <a:solidFill>
                  <a:schemeClr val="tx1"/>
                </a:solidFill>
                <a:latin typeface="Arial" panose="020B0604020202020204" pitchFamily="34" charset="0"/>
                <a:cs typeface="Arial" panose="020B0604020202020204" pitchFamily="34" charset="0"/>
              </a:rPr>
              <a:t>Entre 2018 et 2024, le dispositif a permis d’accueillir près de 35 000 demandeurs d’emploi en Hauts-de-France, avec un nombre croissant chaque année.</a:t>
            </a:r>
          </a:p>
        </p:txBody>
      </p:sp>
      <p:sp>
        <p:nvSpPr>
          <p:cNvPr id="7" name="Rectangle : carré corné 6">
            <a:extLst>
              <a:ext uri="{FF2B5EF4-FFF2-40B4-BE49-F238E27FC236}">
                <a16:creationId xmlns:a16="http://schemas.microsoft.com/office/drawing/2014/main" id="{D61AFFF0-243A-AD74-BE29-9F1407FC0BA8}"/>
              </a:ext>
            </a:extLst>
          </p:cNvPr>
          <p:cNvSpPr/>
          <p:nvPr/>
        </p:nvSpPr>
        <p:spPr>
          <a:xfrm>
            <a:off x="4931220" y="5424163"/>
            <a:ext cx="2401121" cy="1270406"/>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600"/>
              </a:spcAft>
            </a:pPr>
            <a:r>
              <a:rPr lang="fr-FR" sz="1100" b="1" dirty="0">
                <a:solidFill>
                  <a:schemeClr val="bg1"/>
                </a:solidFill>
                <a:latin typeface="+mj-lt"/>
                <a:cs typeface="Arial" panose="020B0604020202020204" pitchFamily="34" charset="0"/>
              </a:rPr>
              <a:t>Les moyens de compensation</a:t>
            </a:r>
          </a:p>
          <a:p>
            <a:pPr marL="171450" indent="-171450" algn="just">
              <a:buFont typeface="Arial" panose="020B0604020202020204" pitchFamily="34" charset="0"/>
              <a:buChar char="•"/>
            </a:pPr>
            <a:r>
              <a:rPr lang="fr-FR" sz="1000" dirty="0">
                <a:solidFill>
                  <a:schemeClr val="bg1"/>
                </a:solidFill>
                <a:latin typeface="+mj-lt"/>
                <a:cs typeface="Arial" panose="020B0604020202020204" pitchFamily="34" charset="0"/>
              </a:rPr>
              <a:t>Référents handicap dans les organismes de formation </a:t>
            </a:r>
          </a:p>
          <a:p>
            <a:pPr marL="171450" indent="-171450" algn="just">
              <a:buFont typeface="Arial" panose="020B0604020202020204" pitchFamily="34" charset="0"/>
              <a:buChar char="•"/>
            </a:pPr>
            <a:r>
              <a:rPr lang="fr-FR" sz="1000" dirty="0">
                <a:solidFill>
                  <a:schemeClr val="bg1"/>
                </a:solidFill>
                <a:latin typeface="+mj-lt"/>
                <a:hlinkClick r:id="rId15" action="ppaction://hlinksldjump">
                  <a:extLst>
                    <a:ext uri="{A12FA001-AC4F-418D-AE19-62706E023703}">
                      <ahyp:hlinkClr xmlns:ahyp="http://schemas.microsoft.com/office/drawing/2018/hyperlinkcolor" val="tx"/>
                    </a:ext>
                  </a:extLst>
                </a:hlinkClick>
              </a:rPr>
              <a:t>Aides de l’Agefiph </a:t>
            </a:r>
            <a:r>
              <a:rPr lang="fr-FR" sz="1000" dirty="0">
                <a:solidFill>
                  <a:schemeClr val="bg1"/>
                </a:solidFill>
                <a:latin typeface="+mj-lt"/>
              </a:rPr>
              <a:t>(bénéficiaire et organisme de formation / CFA)</a:t>
            </a: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Appuis spécifiques</a:t>
            </a:r>
            <a:endParaRPr lang="fr-FR" sz="1000" dirty="0">
              <a:solidFill>
                <a:schemeClr val="bg1"/>
              </a:solidFill>
              <a:latin typeface="+mj-lt"/>
              <a:cs typeface="Arial" panose="020B0604020202020204" pitchFamily="34" charset="0"/>
            </a:endParaRP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DEA</a:t>
            </a:r>
            <a:endParaRPr lang="fr-FR" sz="1000" dirty="0">
              <a:solidFill>
                <a:schemeClr val="bg1"/>
              </a:solidFill>
              <a:latin typeface="+mj-lt"/>
              <a:cs typeface="Arial" panose="020B0604020202020204" pitchFamily="34" charset="0"/>
            </a:endParaRPr>
          </a:p>
          <a:p>
            <a:pPr marL="171450" indent="-171450" algn="just">
              <a:buFont typeface="Arial" panose="020B0604020202020204" pitchFamily="34" charset="0"/>
              <a:buChar char="•"/>
            </a:pPr>
            <a:endParaRPr lang="fr-FR" sz="1000" b="1" dirty="0">
              <a:solidFill>
                <a:schemeClr val="bg1"/>
              </a:solidFill>
              <a:latin typeface="+mj-lt"/>
              <a:cs typeface="Arial" panose="020B0604020202020204" pitchFamily="34" charset="0"/>
            </a:endParaRPr>
          </a:p>
        </p:txBody>
      </p:sp>
      <p:sp>
        <p:nvSpPr>
          <p:cNvPr id="4" name="ZoneTexte 3">
            <a:hlinkClick r:id="rId18" action="ppaction://hlinksldjump"/>
            <a:extLst>
              <a:ext uri="{FF2B5EF4-FFF2-40B4-BE49-F238E27FC236}">
                <a16:creationId xmlns:a16="http://schemas.microsoft.com/office/drawing/2014/main" id="{982236A6-B873-ACAB-C76F-5C4D073EEB86}"/>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8" action="ppaction://hlinksldjump"/>
              </a:rPr>
              <a:t>ff</a:t>
            </a:r>
            <a:endParaRPr lang="fr-FR" sz="200" dirty="0">
              <a:solidFill>
                <a:schemeClr val="bg1"/>
              </a:solidFill>
            </a:endParaRPr>
          </a:p>
        </p:txBody>
      </p:sp>
    </p:spTree>
    <p:extLst>
      <p:ext uri="{BB962C8B-B14F-4D97-AF65-F5344CB8AC3E}">
        <p14:creationId xmlns:p14="http://schemas.microsoft.com/office/powerpoint/2010/main" val="248840346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D84C61-698F-701F-0BE0-D13820EAD35D}"/>
            </a:ext>
          </a:extLst>
        </p:cNvPr>
        <p:cNvGrpSpPr/>
        <p:nvPr/>
      </p:nvGrpSpPr>
      <p:grpSpPr>
        <a:xfrm>
          <a:off x="0" y="0"/>
          <a:ext cx="0" cy="0"/>
          <a:chOff x="0" y="0"/>
          <a:chExt cx="0" cy="0"/>
        </a:xfrm>
      </p:grpSpPr>
      <p:sp>
        <p:nvSpPr>
          <p:cNvPr id="18" name="Rectangle 17">
            <a:extLst>
              <a:ext uri="{FF2B5EF4-FFF2-40B4-BE49-F238E27FC236}">
                <a16:creationId xmlns:a16="http://schemas.microsoft.com/office/drawing/2014/main" id="{1F4A570F-AA65-302A-EE20-67A46395DABB}"/>
              </a:ext>
            </a:extLst>
          </p:cNvPr>
          <p:cNvSpPr/>
          <p:nvPr/>
        </p:nvSpPr>
        <p:spPr>
          <a:xfrm>
            <a:off x="-4722" y="3324196"/>
            <a:ext cx="7569118" cy="7368869"/>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379A90B5-E896-6B46-8F8E-84D4FA3727E3}"/>
              </a:ext>
            </a:extLst>
          </p:cNvPr>
          <p:cNvSpPr/>
          <p:nvPr/>
        </p:nvSpPr>
        <p:spPr>
          <a:xfrm>
            <a:off x="-1018" y="-14250"/>
            <a:ext cx="7550894" cy="755439"/>
          </a:xfrm>
          <a:prstGeom prst="rect">
            <a:avLst/>
          </a:prstGeom>
          <a:solidFill>
            <a:srgbClr val="00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400" b="1" dirty="0">
                <a:latin typeface="Arial" panose="020B0604020202020204" pitchFamily="34" charset="0"/>
                <a:cs typeface="Arial" panose="020B0604020202020204" pitchFamily="34" charset="0"/>
              </a:rPr>
              <a:t>Pro-A </a:t>
            </a:r>
            <a:r>
              <a:rPr lang="fr-FR" sz="2000" b="1" dirty="0">
                <a:latin typeface="Arial" panose="020B0604020202020204" pitchFamily="34" charset="0"/>
                <a:cs typeface="Arial" panose="020B0604020202020204" pitchFamily="34" charset="0"/>
              </a:rPr>
              <a:t>(reconversion ou promotion par l’alternance)</a:t>
            </a:r>
            <a:endParaRPr lang="fr-FR" sz="2400" b="1" dirty="0">
              <a:latin typeface="Arial" panose="020B0604020202020204" pitchFamily="34" charset="0"/>
              <a:cs typeface="Arial" panose="020B0604020202020204" pitchFamily="34" charset="0"/>
            </a:endParaRPr>
          </a:p>
        </p:txBody>
      </p:sp>
      <p:grpSp>
        <p:nvGrpSpPr>
          <p:cNvPr id="11" name="Groupe 10">
            <a:extLst>
              <a:ext uri="{FF2B5EF4-FFF2-40B4-BE49-F238E27FC236}">
                <a16:creationId xmlns:a16="http://schemas.microsoft.com/office/drawing/2014/main" id="{D32CC192-56F8-6D12-DCD8-4E23D0248522}"/>
              </a:ext>
            </a:extLst>
          </p:cNvPr>
          <p:cNvGrpSpPr/>
          <p:nvPr/>
        </p:nvGrpSpPr>
        <p:grpSpPr>
          <a:xfrm>
            <a:off x="4733738" y="1652063"/>
            <a:ext cx="2634617" cy="362025"/>
            <a:chOff x="4388422" y="1080554"/>
            <a:chExt cx="3068805" cy="343154"/>
          </a:xfrm>
        </p:grpSpPr>
        <p:sp>
          <p:nvSpPr>
            <p:cNvPr id="105" name="Rectangle : coins arrondis 104">
              <a:extLst>
                <a:ext uri="{FF2B5EF4-FFF2-40B4-BE49-F238E27FC236}">
                  <a16:creationId xmlns:a16="http://schemas.microsoft.com/office/drawing/2014/main" id="{49239D31-5F13-6601-C7DE-1B05969F6DE4}"/>
                </a:ext>
              </a:extLst>
            </p:cNvPr>
            <p:cNvSpPr/>
            <p:nvPr/>
          </p:nvSpPr>
          <p:spPr>
            <a:xfrm>
              <a:off x="4388422" y="1080554"/>
              <a:ext cx="3068805"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2CE73143-69A5-8C05-AD78-AFA75661D90D}"/>
                </a:ext>
              </a:extLst>
            </p:cNvPr>
            <p:cNvSpPr txBox="1"/>
            <p:nvPr/>
          </p:nvSpPr>
          <p:spPr>
            <a:xfrm>
              <a:off x="4504995" y="1142559"/>
              <a:ext cx="2654885" cy="231878"/>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6FA73830-EC77-D59D-8414-4FBF4F246D34}"/>
              </a:ext>
            </a:extLst>
          </p:cNvPr>
          <p:cNvSpPr/>
          <p:nvPr/>
        </p:nvSpPr>
        <p:spPr>
          <a:xfrm>
            <a:off x="4121222" y="3375645"/>
            <a:ext cx="3330740" cy="1221450"/>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r>
              <a:rPr lang="fr-FR" sz="1050" b="1" dirty="0">
                <a:solidFill>
                  <a:schemeClr val="tx1"/>
                </a:solidFill>
                <a:latin typeface="Arial" panose="020B0604020202020204" pitchFamily="34" charset="0"/>
                <a:cs typeface="Arial" panose="020B0604020202020204" pitchFamily="34" charset="0"/>
              </a:rPr>
              <a:t>Bon à savoir </a:t>
            </a:r>
          </a:p>
          <a:p>
            <a:r>
              <a:rPr lang="fr-FR" sz="900" dirty="0">
                <a:solidFill>
                  <a:schemeClr val="tx1"/>
                </a:solidFill>
                <a:latin typeface="Arial "/>
              </a:rPr>
              <a:t>Pour : </a:t>
            </a:r>
          </a:p>
          <a:p>
            <a:pPr marL="171450" indent="-171450" algn="just">
              <a:buFont typeface="Arial" panose="020B0604020202020204" pitchFamily="34" charset="0"/>
              <a:buChar char="•"/>
            </a:pPr>
            <a:r>
              <a:rPr lang="fr-FR" sz="900" dirty="0">
                <a:solidFill>
                  <a:schemeClr val="tx1"/>
                </a:solidFill>
                <a:latin typeface="Arial "/>
              </a:rPr>
              <a:t>L</a:t>
            </a:r>
            <a:r>
              <a:rPr lang="fr-FR" sz="900" b="0" i="0" dirty="0">
                <a:solidFill>
                  <a:schemeClr val="tx1"/>
                </a:solidFill>
                <a:effectLst/>
                <a:latin typeface="Arial "/>
              </a:rPr>
              <a:t>es jeunes de 16 à 25 ans révolus</a:t>
            </a:r>
          </a:p>
          <a:p>
            <a:pPr marL="171450" indent="-171450" algn="just">
              <a:buFont typeface="Arial" panose="020B0604020202020204" pitchFamily="34" charset="0"/>
              <a:buChar char="•"/>
            </a:pPr>
            <a:r>
              <a:rPr lang="fr-FR" sz="900" b="0" i="0" dirty="0">
                <a:solidFill>
                  <a:schemeClr val="tx1"/>
                </a:solidFill>
                <a:effectLst/>
                <a:latin typeface="Arial "/>
              </a:rPr>
              <a:t>Qui n’ont pas validé un second cycle de l’enseignement secondaire </a:t>
            </a:r>
          </a:p>
          <a:p>
            <a:pPr marL="171450" indent="-171450" algn="just">
              <a:buFont typeface="Arial" panose="020B0604020202020204" pitchFamily="34" charset="0"/>
              <a:buChar char="•"/>
            </a:pPr>
            <a:r>
              <a:rPr lang="fr-FR" sz="900" dirty="0">
                <a:solidFill>
                  <a:schemeClr val="tx1"/>
                </a:solidFill>
                <a:latin typeface="Arial "/>
              </a:rPr>
              <a:t>Q</a:t>
            </a:r>
            <a:r>
              <a:rPr lang="fr-FR" sz="900" b="0" i="0" dirty="0">
                <a:solidFill>
                  <a:schemeClr val="tx1"/>
                </a:solidFill>
                <a:effectLst/>
                <a:latin typeface="Arial "/>
              </a:rPr>
              <a:t>ui ne sont pas titulaires d’un diplôme de l’enseignement technologique ou professionnel,</a:t>
            </a:r>
          </a:p>
          <a:p>
            <a:pPr algn="just"/>
            <a:r>
              <a:rPr lang="fr-FR" sz="900" b="1" dirty="0">
                <a:solidFill>
                  <a:schemeClr val="tx1"/>
                </a:solidFill>
                <a:latin typeface="Arial "/>
                <a:sym typeface="Wingdings" panose="05000000000000000000" pitchFamily="2" charset="2"/>
              </a:rPr>
              <a:t></a:t>
            </a:r>
            <a:r>
              <a:rPr lang="fr-FR" sz="900" b="1" i="0" dirty="0">
                <a:solidFill>
                  <a:schemeClr val="tx1"/>
                </a:solidFill>
                <a:effectLst/>
                <a:latin typeface="Arial "/>
              </a:rPr>
              <a:t> la Pro-A peut être allongée à une durée de 36 mois. </a:t>
            </a:r>
          </a:p>
        </p:txBody>
      </p:sp>
      <p:sp>
        <p:nvSpPr>
          <p:cNvPr id="8" name="Rectangle : coins arrondis 7">
            <a:extLst>
              <a:ext uri="{FF2B5EF4-FFF2-40B4-BE49-F238E27FC236}">
                <a16:creationId xmlns:a16="http://schemas.microsoft.com/office/drawing/2014/main" id="{A9B95F5D-B78A-0DF4-7A9B-85255C26183E}"/>
              </a:ext>
            </a:extLst>
          </p:cNvPr>
          <p:cNvSpPr/>
          <p:nvPr/>
        </p:nvSpPr>
        <p:spPr>
          <a:xfrm>
            <a:off x="107716" y="3396908"/>
            <a:ext cx="3798718" cy="4012159"/>
          </a:xfrm>
          <a:prstGeom prst="roundRect">
            <a:avLst>
              <a:gd name="adj" fmla="val 944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endParaRPr lang="fr-FR" sz="999" i="1" dirty="0">
              <a:solidFill>
                <a:srgbClr val="00939D"/>
              </a:solidFill>
              <a:latin typeface="Arial" panose="020B0604020202020204" pitchFamily="34" charset="0"/>
              <a:cs typeface="Arial" panose="020B0604020202020204" pitchFamily="34" charset="0"/>
            </a:endParaRP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spécificité ? </a:t>
            </a:r>
          </a:p>
          <a:p>
            <a:pPr marL="171450" indent="-171450" algn="just">
              <a:spcBef>
                <a:spcPts val="300"/>
              </a:spcBef>
              <a:buFont typeface="Wingdings" panose="05000000000000000000" pitchFamily="2" charset="2"/>
              <a:buChar char="q"/>
            </a:pPr>
            <a:r>
              <a:rPr lang="fr-FR" sz="900" dirty="0">
                <a:solidFill>
                  <a:srgbClr val="00939D"/>
                </a:solidFill>
                <a:latin typeface="Arial" panose="020B0604020202020204" pitchFamily="34" charset="0"/>
                <a:cs typeface="Arial" panose="020B0604020202020204" pitchFamily="34" charset="0"/>
              </a:rPr>
              <a:t>La Pro-A permet d’accéder à une certification professionnelle : la liste des certifications éligibles à la Pro-A est définie au sein d’un </a:t>
            </a:r>
            <a:r>
              <a:rPr lang="fr-FR" sz="900" b="1" dirty="0">
                <a:solidFill>
                  <a:srgbClr val="00939D"/>
                </a:solidFill>
                <a:latin typeface="Arial" panose="020B0604020202020204" pitchFamily="34" charset="0"/>
                <a:cs typeface="Arial" panose="020B0604020202020204" pitchFamily="34" charset="0"/>
              </a:rPr>
              <a:t>accord collectif de branche</a:t>
            </a:r>
            <a:r>
              <a:rPr lang="fr-FR" sz="900" dirty="0">
                <a:solidFill>
                  <a:srgbClr val="00939D"/>
                </a:solidFill>
                <a:latin typeface="Arial" panose="020B0604020202020204" pitchFamily="34" charset="0"/>
                <a:cs typeface="Arial" panose="020B0604020202020204" pitchFamily="34" charset="0"/>
              </a:rPr>
              <a:t>.</a:t>
            </a:r>
          </a:p>
          <a:p>
            <a:pPr marL="171450" indent="-171450" algn="just">
              <a:spcBef>
                <a:spcPts val="300"/>
              </a:spcBef>
              <a:buFont typeface="Wingdings" panose="05000000000000000000" pitchFamily="2" charset="2"/>
              <a:buChar char="q"/>
            </a:pPr>
            <a:r>
              <a:rPr lang="fr-FR" sz="900" dirty="0">
                <a:solidFill>
                  <a:srgbClr val="00939D"/>
                </a:solidFill>
                <a:latin typeface="Arial" panose="020B0604020202020204" pitchFamily="34" charset="0"/>
                <a:cs typeface="Arial" panose="020B0604020202020204" pitchFamily="34" charset="0"/>
              </a:rPr>
              <a:t>Il s’agit d’une formation en alternance, sur une durée de 6 à 12 mois, répartie donc entre :</a:t>
            </a:r>
          </a:p>
          <a:p>
            <a:pPr marL="444500" lvl="1" indent="-171450" algn="just">
              <a:spcBef>
                <a:spcPts val="300"/>
              </a:spcBef>
              <a:buFont typeface="Arial" panose="020B0604020202020204" pitchFamily="34" charset="0"/>
              <a:buChar char="•"/>
            </a:pPr>
            <a:r>
              <a:rPr lang="fr-FR" sz="900" dirty="0">
                <a:solidFill>
                  <a:srgbClr val="00939D"/>
                </a:solidFill>
                <a:latin typeface="Arial" panose="020B0604020202020204" pitchFamily="34" charset="0"/>
                <a:cs typeface="Arial" panose="020B0604020202020204" pitchFamily="34" charset="0"/>
              </a:rPr>
              <a:t>Des actions de formation ou actions permettant de faire valider les acquis de l’expérience (formation « théorique »)</a:t>
            </a:r>
          </a:p>
          <a:p>
            <a:pPr marL="444500" lvl="1" indent="-171450" algn="just">
              <a:spcBef>
                <a:spcPts val="300"/>
              </a:spcBef>
              <a:spcAft>
                <a:spcPts val="600"/>
              </a:spcAft>
              <a:buFont typeface="Arial" panose="020B0604020202020204" pitchFamily="34" charset="0"/>
              <a:buChar char="•"/>
            </a:pPr>
            <a:r>
              <a:rPr lang="fr-FR" sz="900" dirty="0">
                <a:solidFill>
                  <a:srgbClr val="00939D"/>
                </a:solidFill>
                <a:latin typeface="Arial" panose="020B0604020202020204" pitchFamily="34" charset="0"/>
                <a:cs typeface="Arial" panose="020B0604020202020204" pitchFamily="34" charset="0"/>
              </a:rPr>
              <a:t>Des activités professionnelles en entreprise (formation « pratique »)</a:t>
            </a: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valeur ajoutée ? </a:t>
            </a:r>
          </a:p>
          <a:p>
            <a:pPr marL="187325" lvl="1" indent="-171450" algn="just">
              <a:buFont typeface="Wingdings" panose="05000000000000000000" pitchFamily="2" charset="2"/>
              <a:buChar char="q"/>
            </a:pPr>
            <a:r>
              <a:rPr lang="fr-FR" sz="900" dirty="0">
                <a:solidFill>
                  <a:srgbClr val="00939D"/>
                </a:solidFill>
                <a:latin typeface="Arial" panose="020B0604020202020204" pitchFamily="34" charset="0"/>
                <a:cs typeface="Arial" panose="020B0604020202020204" pitchFamily="34" charset="0"/>
              </a:rPr>
              <a:t>Pour l’employeur, la Pro-A répond à 2 besoins complémentaires :</a:t>
            </a:r>
          </a:p>
          <a:p>
            <a:pPr marL="444500" lvl="2" indent="-179388" algn="just">
              <a:buFont typeface="Arial" panose="020B0604020202020204" pitchFamily="34" charset="0"/>
              <a:buChar char="•"/>
            </a:pPr>
            <a:r>
              <a:rPr lang="fr-FR" sz="900" dirty="0">
                <a:solidFill>
                  <a:srgbClr val="00939D"/>
                </a:solidFill>
                <a:latin typeface="Arial" panose="020B0604020202020204" pitchFamily="34" charset="0"/>
                <a:cs typeface="Arial" panose="020B0604020202020204" pitchFamily="34" charset="0"/>
              </a:rPr>
              <a:t>Prévenir les conséquences dues aux mutations technologiques et économiques</a:t>
            </a:r>
          </a:p>
          <a:p>
            <a:pPr marL="444500" lvl="2" indent="-179388" algn="just">
              <a:spcAft>
                <a:spcPts val="600"/>
              </a:spcAft>
              <a:buFont typeface="Arial" panose="020B0604020202020204" pitchFamily="34" charset="0"/>
              <a:buChar char="•"/>
            </a:pPr>
            <a:r>
              <a:rPr lang="fr-FR" sz="900" dirty="0">
                <a:solidFill>
                  <a:srgbClr val="00939D"/>
                </a:solidFill>
                <a:latin typeface="Arial" panose="020B0604020202020204" pitchFamily="34" charset="0"/>
                <a:cs typeface="Arial" panose="020B0604020202020204" pitchFamily="34" charset="0"/>
              </a:rPr>
              <a:t>Permettre l’accès à la qualification quand l’activité est conditionnée par l’obtention d’une certification accessible uniquement en emploi, via la formation continue.</a:t>
            </a:r>
          </a:p>
          <a:p>
            <a:pPr marL="444500" lvl="2" indent="-179388" algn="just">
              <a:spcAft>
                <a:spcPts val="600"/>
              </a:spcAft>
              <a:buFont typeface="Arial" panose="020B0604020202020204" pitchFamily="34" charset="0"/>
              <a:buChar char="•"/>
            </a:pPr>
            <a:r>
              <a:rPr lang="fr-FR" sz="900" dirty="0">
                <a:solidFill>
                  <a:srgbClr val="00939D"/>
                </a:solidFill>
                <a:latin typeface="Arial" panose="020B0604020202020204" pitchFamily="34" charset="0"/>
                <a:cs typeface="Arial" panose="020B0604020202020204" pitchFamily="34" charset="0"/>
              </a:rPr>
              <a:t>L’OPCO prend en charge tout ou partie des frais pédagogiques</a:t>
            </a:r>
          </a:p>
          <a:p>
            <a:pPr marL="0" lvl="1" indent="-192088" algn="just">
              <a:buFont typeface="Wingdings" panose="05000000000000000000" pitchFamily="2" charset="2"/>
              <a:buChar char="q"/>
            </a:pPr>
            <a:r>
              <a:rPr lang="fr-FR" sz="900" dirty="0">
                <a:solidFill>
                  <a:srgbClr val="00939D"/>
                </a:solidFill>
                <a:latin typeface="Arial" panose="020B0604020202020204" pitchFamily="34" charset="0"/>
                <a:cs typeface="Arial" panose="020B0604020202020204" pitchFamily="34" charset="0"/>
              </a:rPr>
              <a:t>Le bénéficiaire obtient une nouvelle qualification qui améliore son employabilité, sans conséquence sur son activité professionnelle dans l’entreprise </a:t>
            </a:r>
          </a:p>
        </p:txBody>
      </p:sp>
      <p:sp>
        <p:nvSpPr>
          <p:cNvPr id="10" name="Rectangle : coins arrondis 9">
            <a:extLst>
              <a:ext uri="{FF2B5EF4-FFF2-40B4-BE49-F238E27FC236}">
                <a16:creationId xmlns:a16="http://schemas.microsoft.com/office/drawing/2014/main" id="{C60ECC54-924F-3A69-B585-CD86231B712B}"/>
              </a:ext>
            </a:extLst>
          </p:cNvPr>
          <p:cNvSpPr/>
          <p:nvPr/>
        </p:nvSpPr>
        <p:spPr>
          <a:xfrm>
            <a:off x="1412199" y="7707268"/>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00939D"/>
                </a:solidFill>
                <a:latin typeface="Arial" panose="020B0604020202020204" pitchFamily="34" charset="0"/>
                <a:cs typeface="Arial" panose="020B0604020202020204" pitchFamily="34" charset="0"/>
              </a:rPr>
              <a:t>ETAPES CLEFS DE MOBILISATION</a:t>
            </a:r>
          </a:p>
        </p:txBody>
      </p:sp>
      <p:cxnSp>
        <p:nvCxnSpPr>
          <p:cNvPr id="19" name="Connecteur droit 18">
            <a:extLst>
              <a:ext uri="{FF2B5EF4-FFF2-40B4-BE49-F238E27FC236}">
                <a16:creationId xmlns:a16="http://schemas.microsoft.com/office/drawing/2014/main" id="{3480E007-06B0-28B2-CABB-BC72024E579C}"/>
              </a:ext>
            </a:extLst>
          </p:cNvPr>
          <p:cNvCxnSpPr>
            <a:cxnSpLocks/>
          </p:cNvCxnSpPr>
          <p:nvPr/>
        </p:nvCxnSpPr>
        <p:spPr>
          <a:xfrm>
            <a:off x="4802610" y="7917843"/>
            <a:ext cx="0" cy="2548957"/>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25" name="Espace réservé du texte 2">
            <a:extLst>
              <a:ext uri="{FF2B5EF4-FFF2-40B4-BE49-F238E27FC236}">
                <a16:creationId xmlns:a16="http://schemas.microsoft.com/office/drawing/2014/main" id="{E286CBFD-DD5E-D3E3-8AB4-FDB3AD31DA2F}"/>
              </a:ext>
            </a:extLst>
          </p:cNvPr>
          <p:cNvSpPr txBox="1">
            <a:spLocks/>
          </p:cNvSpPr>
          <p:nvPr/>
        </p:nvSpPr>
        <p:spPr>
          <a:xfrm>
            <a:off x="4733738" y="2009087"/>
            <a:ext cx="2634617" cy="1042336"/>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330" indent="-171330">
              <a:buFont typeface="Arial" panose="020B0604020202020204" pitchFamily="34" charset="0"/>
              <a:buChar char="•"/>
            </a:pPr>
            <a:r>
              <a:rPr lang="fr-FR" sz="1100" dirty="0">
                <a:latin typeface="Arial" panose="020B0604020202020204" pitchFamily="34" charset="0"/>
                <a:ea typeface="Dotum" panose="020B0600000101010101" pitchFamily="34" charset="-127"/>
                <a:cs typeface="Arial" panose="020B0604020202020204" pitchFamily="34" charset="0"/>
              </a:rPr>
              <a:t>Faciliter un changement de métier ou de profession</a:t>
            </a:r>
          </a:p>
          <a:p>
            <a:pPr marL="171330" indent="-171330">
              <a:buFont typeface="Arial" panose="020B0604020202020204" pitchFamily="34" charset="0"/>
              <a:buChar char="•"/>
            </a:pPr>
            <a:r>
              <a:rPr lang="fr-FR" sz="1100" dirty="0">
                <a:latin typeface="Arial" panose="020B0604020202020204" pitchFamily="34" charset="0"/>
                <a:ea typeface="Dotum" panose="020B0600000101010101" pitchFamily="34" charset="-127"/>
                <a:cs typeface="Arial" panose="020B0604020202020204" pitchFamily="34" charset="0"/>
              </a:rPr>
              <a:t>Faciliter une promotion sociale ou professionnelle</a:t>
            </a:r>
          </a:p>
        </p:txBody>
      </p:sp>
      <p:sp>
        <p:nvSpPr>
          <p:cNvPr id="26" name="Rectangle 25">
            <a:extLst>
              <a:ext uri="{FF2B5EF4-FFF2-40B4-BE49-F238E27FC236}">
                <a16:creationId xmlns:a16="http://schemas.microsoft.com/office/drawing/2014/main" id="{1F9447ED-5D65-5FB3-687E-3731541F0101}"/>
              </a:ext>
            </a:extLst>
          </p:cNvPr>
          <p:cNvSpPr/>
          <p:nvPr/>
        </p:nvSpPr>
        <p:spPr>
          <a:xfrm>
            <a:off x="4966170" y="7744503"/>
            <a:ext cx="2199119" cy="272229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fr-FR" sz="1050" b="1" dirty="0">
                <a:solidFill>
                  <a:schemeClr val="tx2"/>
                </a:solidFill>
                <a:latin typeface="+mj-lt"/>
                <a:cs typeface="Arial" panose="020B0604020202020204" pitchFamily="34" charset="0"/>
              </a:rPr>
              <a:t>Coordonnées et contacts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Vous pouvez vous rapprocher du service RH de votre entreprise pour plus d’information sur la Pro-A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Ou auprès de </a:t>
            </a:r>
            <a:r>
              <a:rPr lang="fr-FR" sz="1050" dirty="0">
                <a:solidFill>
                  <a:schemeClr val="tx2"/>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votre OPCO de référence.</a:t>
            </a:r>
            <a:endParaRPr lang="fr-FR" sz="1050" dirty="0">
              <a:solidFill>
                <a:schemeClr val="tx2"/>
              </a:solidFill>
              <a:latin typeface="+mj-lt"/>
              <a:cs typeface="Arial" panose="020B0604020202020204" pitchFamily="34" charset="0"/>
            </a:endParaRPr>
          </a:p>
          <a:p>
            <a:endParaRPr lang="fr-FR" sz="1050" dirty="0">
              <a:solidFill>
                <a:schemeClr val="tx2"/>
              </a:solidFill>
              <a:latin typeface="+mj-lt"/>
              <a:cs typeface="Arial" panose="020B0604020202020204" pitchFamily="34" charset="0"/>
            </a:endParaRPr>
          </a:p>
          <a:p>
            <a:r>
              <a:rPr lang="fr-FR" sz="1050" b="1" dirty="0">
                <a:solidFill>
                  <a:schemeClr val="tx2"/>
                </a:solidFill>
                <a:latin typeface="+mj-lt"/>
                <a:cs typeface="Arial" panose="020B0604020202020204" pitchFamily="34" charset="0"/>
              </a:rPr>
              <a:t>Ressources documentaires :</a:t>
            </a: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Plus d’information sur la Pro-A sur le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site du ministère du travail</a:t>
            </a:r>
            <a:endParaRPr lang="fr-FR" sz="1050" dirty="0">
              <a:solidFill>
                <a:schemeClr val="tx2"/>
              </a:solidFill>
              <a:latin typeface="+mj-lt"/>
              <a:cs typeface="Arial" panose="020B0604020202020204" pitchFamily="34" charset="0"/>
            </a:endParaRP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Liste des certifications professionnelles éligibles à la Pro-A par branche à retrouver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BBD4A73A-9A61-3CD9-6D77-3D62AB123FB4}"/>
              </a:ext>
            </a:extLst>
          </p:cNvPr>
          <p:cNvGraphicFramePr>
            <a:graphicFrameLocks noGrp="1"/>
          </p:cNvGraphicFramePr>
          <p:nvPr>
            <p:extLst>
              <p:ext uri="{D42A27DB-BD31-4B8C-83A1-F6EECF244321}">
                <p14:modId xmlns:p14="http://schemas.microsoft.com/office/powerpoint/2010/main" val="1454547395"/>
              </p:ext>
            </p:extLst>
          </p:nvPr>
        </p:nvGraphicFramePr>
        <p:xfrm>
          <a:off x="264437" y="1197236"/>
          <a:ext cx="4174236" cy="2072300"/>
        </p:xfrm>
        <a:graphic>
          <a:graphicData uri="http://schemas.openxmlformats.org/drawingml/2006/table">
            <a:tbl>
              <a:tblPr bandRow="1">
                <a:tableStyleId>{5C22544A-7EE6-4342-B048-85BDC9FD1C3A}</a:tableStyleId>
              </a:tblPr>
              <a:tblGrid>
                <a:gridCol w="918150">
                  <a:extLst>
                    <a:ext uri="{9D8B030D-6E8A-4147-A177-3AD203B41FA5}">
                      <a16:colId xmlns:a16="http://schemas.microsoft.com/office/drawing/2014/main" val="1108349635"/>
                    </a:ext>
                  </a:extLst>
                </a:gridCol>
                <a:gridCol w="3256086">
                  <a:extLst>
                    <a:ext uri="{9D8B030D-6E8A-4147-A177-3AD203B41FA5}">
                      <a16:colId xmlns:a16="http://schemas.microsoft.com/office/drawing/2014/main" val="1870975173"/>
                    </a:ext>
                  </a:extLst>
                </a:gridCol>
              </a:tblGrid>
              <a:tr h="335031">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4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0">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dirty="0">
                          <a:solidFill>
                            <a:srgbClr val="00939D"/>
                          </a:solidFill>
                          <a:latin typeface="Arial" panose="020B0604020202020204" pitchFamily="34" charset="0"/>
                          <a:cs typeface="Arial" panose="020B0604020202020204" pitchFamily="34" charset="0"/>
                        </a:rPr>
                        <a:t>Formation continue en alternance permettant d’accéder à une certification professionnelle</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369135">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b="1" kern="1200" dirty="0">
                          <a:solidFill>
                            <a:schemeClr val="bg1"/>
                          </a:solidFill>
                          <a:latin typeface="Arial" panose="020B0604020202020204" pitchFamily="34" charset="0"/>
                          <a:ea typeface="+mn-ea"/>
                          <a:cs typeface="Arial" panose="020B0604020202020204" pitchFamily="34" charset="0"/>
                        </a:rPr>
                        <a:t>Salariés </a:t>
                      </a:r>
                      <a:r>
                        <a:rPr lang="fr-FR" sz="1000" kern="1200" dirty="0">
                          <a:solidFill>
                            <a:schemeClr val="bg1"/>
                          </a:solidFill>
                          <a:latin typeface="Arial" panose="020B0604020202020204" pitchFamily="34" charset="0"/>
                          <a:ea typeface="+mn-ea"/>
                          <a:cs typeface="Arial" panose="020B0604020202020204" pitchFamily="34" charset="0"/>
                        </a:rPr>
                        <a:t>en CDI, CUI ou CDD n’ayant pas atteint un niveau de qualification sanctionné par une certification professionnelle inscrite au RNCP et correspondant au grade licence.</a:t>
                      </a:r>
                    </a:p>
                  </a:txBody>
                  <a:tcPr marL="91372" marR="91372" marT="45686" marB="45686" anchor="ctr">
                    <a:solidFill>
                      <a:srgbClr val="00939D"/>
                    </a:solidFill>
                  </a:tcPr>
                </a:tc>
                <a:extLst>
                  <a:ext uri="{0D108BD9-81ED-4DB2-BD59-A6C34878D82A}">
                    <a16:rowId xmlns:a16="http://schemas.microsoft.com/office/drawing/2014/main" val="2284960890"/>
                  </a:ext>
                </a:extLst>
              </a:tr>
              <a:tr h="0">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Prescription</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Mise en œuvre à l’initiative du salarié ou de l’entreprise</a:t>
                      </a: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r h="0">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Opérateur</a:t>
                      </a:r>
                    </a:p>
                  </a:txBody>
                  <a:tcPr marL="91372" marR="91372" marT="45686" marB="45686" anchor="ctr">
                    <a:solidFill>
                      <a:srgbClr val="00939D"/>
                    </a:solidFill>
                  </a:tcPr>
                </a:tc>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Organisme de formation habilité</a:t>
                      </a:r>
                    </a:p>
                  </a:txBody>
                  <a:tcPr marL="91372" marR="91372" marT="45686" marB="45686" anchor="ctr">
                    <a:solidFill>
                      <a:srgbClr val="00939D"/>
                    </a:solidFill>
                  </a:tcPr>
                </a:tc>
                <a:extLst>
                  <a:ext uri="{0D108BD9-81ED-4DB2-BD59-A6C34878D82A}">
                    <a16:rowId xmlns:a16="http://schemas.microsoft.com/office/drawing/2014/main" val="875737823"/>
                  </a:ext>
                </a:extLst>
              </a:tr>
            </a:tbl>
          </a:graphicData>
        </a:graphic>
      </p:graphicFrame>
      <p:sp>
        <p:nvSpPr>
          <p:cNvPr id="40" name="Rectangle : coins arrondis 39">
            <a:extLst>
              <a:ext uri="{FF2B5EF4-FFF2-40B4-BE49-F238E27FC236}">
                <a16:creationId xmlns:a16="http://schemas.microsoft.com/office/drawing/2014/main" id="{5A312D49-E858-5D60-ACC6-93CFECFE0C79}"/>
              </a:ext>
            </a:extLst>
          </p:cNvPr>
          <p:cNvSpPr/>
          <p:nvPr/>
        </p:nvSpPr>
        <p:spPr>
          <a:xfrm>
            <a:off x="202856" y="8417010"/>
            <a:ext cx="4388922" cy="456861"/>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a:t>
            </a:r>
            <a:r>
              <a:rPr lang="fr-FR" sz="899" i="1" dirty="0">
                <a:solidFill>
                  <a:srgbClr val="00939D"/>
                </a:solidFill>
                <a:latin typeface="Arial" panose="020B0604020202020204" pitchFamily="34" charset="0"/>
                <a:cs typeface="Arial" panose="020B0604020202020204" pitchFamily="34" charset="0"/>
              </a:rPr>
              <a:t>Si initiative du salarié </a:t>
            </a:r>
            <a:r>
              <a:rPr lang="fr-FR" sz="899" dirty="0">
                <a:solidFill>
                  <a:srgbClr val="00939D"/>
                </a:solidFill>
                <a:latin typeface="Arial" panose="020B0604020202020204" pitchFamily="34" charset="0"/>
                <a:cs typeface="Arial" panose="020B0604020202020204" pitchFamily="34" charset="0"/>
              </a:rPr>
              <a:t>: échanges entre le salarié et son employeur sur les possibilités d’engager une démarche Pro-A</a:t>
            </a:r>
            <a:endParaRPr lang="fr-FR" sz="899" i="1" dirty="0">
              <a:solidFill>
                <a:srgbClr val="00939D"/>
              </a:solidFill>
              <a:latin typeface="Arial" panose="020B0604020202020204" pitchFamily="34" charset="0"/>
              <a:cs typeface="Arial" panose="020B0604020202020204" pitchFamily="34" charset="0"/>
            </a:endParaRPr>
          </a:p>
        </p:txBody>
      </p:sp>
      <p:sp>
        <p:nvSpPr>
          <p:cNvPr id="41" name="Rectangle : coins arrondis 40">
            <a:extLst>
              <a:ext uri="{FF2B5EF4-FFF2-40B4-BE49-F238E27FC236}">
                <a16:creationId xmlns:a16="http://schemas.microsoft.com/office/drawing/2014/main" id="{9D7692C7-39A2-205A-96EB-CD4FE909A8B5}"/>
              </a:ext>
            </a:extLst>
          </p:cNvPr>
          <p:cNvSpPr/>
          <p:nvPr/>
        </p:nvSpPr>
        <p:spPr>
          <a:xfrm>
            <a:off x="215493" y="8970311"/>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Rapprochement de l’employeur (RH) vers son OPCO pour connaître les modalités de financement du dispositif et la liste des certifications éligibles.</a:t>
            </a:r>
          </a:p>
        </p:txBody>
      </p:sp>
      <p:sp>
        <p:nvSpPr>
          <p:cNvPr id="42" name="Rectangle : coins arrondis 41">
            <a:extLst>
              <a:ext uri="{FF2B5EF4-FFF2-40B4-BE49-F238E27FC236}">
                <a16:creationId xmlns:a16="http://schemas.microsoft.com/office/drawing/2014/main" id="{8404D049-185D-B9E4-D4ED-88FD96CA23C1}"/>
              </a:ext>
            </a:extLst>
          </p:cNvPr>
          <p:cNvSpPr/>
          <p:nvPr/>
        </p:nvSpPr>
        <p:spPr>
          <a:xfrm>
            <a:off x="215493" y="9511811"/>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Signature, par le salarié et son employeur, d’un </a:t>
            </a:r>
            <a:r>
              <a:rPr lang="fr-FR" sz="899" dirty="0">
                <a:solidFill>
                  <a:srgbClr val="00939D"/>
                </a:solidFill>
                <a:latin typeface="Arial" panose="020B0604020202020204" pitchFamily="34" charset="0"/>
                <a:cs typeface="Arial" panose="020B0604020202020204" pitchFamily="34" charset="0"/>
                <a:hlinkClick r:id="rId6">
                  <a:extLst>
                    <a:ext uri="{A12FA001-AC4F-418D-AE19-62706E023703}">
                      <ahyp:hlinkClr xmlns:ahyp="http://schemas.microsoft.com/office/drawing/2018/hyperlinkcolor" val="tx"/>
                    </a:ext>
                  </a:extLst>
                </a:hlinkClick>
              </a:rPr>
              <a:t>avenant</a:t>
            </a:r>
            <a:r>
              <a:rPr lang="fr-FR" sz="899" dirty="0">
                <a:solidFill>
                  <a:srgbClr val="00939D"/>
                </a:solidFill>
                <a:latin typeface="Arial" panose="020B0604020202020204" pitchFamily="34" charset="0"/>
                <a:cs typeface="Arial" panose="020B0604020202020204" pitchFamily="34" charset="0"/>
              </a:rPr>
              <a:t> au contrat de travail précisant les modalités de mise en œuvre et envoie à l’OPCO pour demande de prise en charge </a:t>
            </a:r>
          </a:p>
        </p:txBody>
      </p:sp>
      <p:pic>
        <p:nvPicPr>
          <p:cNvPr id="3" name="Graphique 2" descr="Mille avec un remplissage uni">
            <a:extLst>
              <a:ext uri="{FF2B5EF4-FFF2-40B4-BE49-F238E27FC236}">
                <a16:creationId xmlns:a16="http://schemas.microsoft.com/office/drawing/2014/main" id="{8C2E4AE2-E2DB-452C-4524-E575EFBA3FC9}"/>
              </a:ext>
            </a:extLst>
          </p:cNvPr>
          <p:cNvPicPr>
            <a:picLocks noChangeAspect="1"/>
          </p:cNvPicPr>
          <p:nvPr/>
        </p:nvPicPr>
        <p:blipFill>
          <a:blip r:embed="rId7" cstate="hq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982532" y="1458846"/>
            <a:ext cx="606689" cy="606689"/>
          </a:xfrm>
          <a:prstGeom prst="rect">
            <a:avLst/>
          </a:prstGeom>
          <a:effectLst>
            <a:outerShdw blurRad="50800" dist="38100" dir="2700000" algn="tl" rotWithShape="0">
              <a:prstClr val="black">
                <a:alpha val="40000"/>
              </a:prstClr>
            </a:outerShdw>
          </a:effectLst>
        </p:spPr>
      </p:pic>
      <p:pic>
        <p:nvPicPr>
          <p:cNvPr id="16" name="Graphique 15" descr="Ligne fléchée : incurvée dans le sens des aiguilles d’une montre avec un remplissage uni">
            <a:extLst>
              <a:ext uri="{FF2B5EF4-FFF2-40B4-BE49-F238E27FC236}">
                <a16:creationId xmlns:a16="http://schemas.microsoft.com/office/drawing/2014/main" id="{634FA7DF-21D1-27DF-EF6D-FF47BC1C977A}"/>
              </a:ext>
            </a:extLst>
          </p:cNvPr>
          <p:cNvPicPr>
            <a:picLocks noChangeAspect="1"/>
          </p:cNvPicPr>
          <p:nvPr/>
        </p:nvPicPr>
        <p:blipFill>
          <a:blip r:embed="rId9" cstate="hq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10800000">
            <a:off x="31990" y="8673543"/>
            <a:ext cx="367005" cy="367005"/>
          </a:xfrm>
          <a:prstGeom prst="rect">
            <a:avLst/>
          </a:prstGeom>
        </p:spPr>
      </p:pic>
      <p:pic>
        <p:nvPicPr>
          <p:cNvPr id="17" name="Graphique 16" descr="Ligne fléchée : incurvée dans le sens des aiguilles d’une montre avec un remplissage uni">
            <a:extLst>
              <a:ext uri="{FF2B5EF4-FFF2-40B4-BE49-F238E27FC236}">
                <a16:creationId xmlns:a16="http://schemas.microsoft.com/office/drawing/2014/main" id="{6E92D37F-EFCD-5E37-0A23-74A18C1FD402}"/>
              </a:ext>
            </a:extLst>
          </p:cNvPr>
          <p:cNvPicPr>
            <a:picLocks noChangeAspect="1"/>
          </p:cNvPicPr>
          <p:nvPr/>
        </p:nvPicPr>
        <p:blipFill>
          <a:blip r:embed="rId9" cstate="hq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10800000">
            <a:off x="12274" y="9305262"/>
            <a:ext cx="367005" cy="367005"/>
          </a:xfrm>
          <a:prstGeom prst="rect">
            <a:avLst/>
          </a:prstGeom>
        </p:spPr>
      </p:pic>
      <p:pic>
        <p:nvPicPr>
          <p:cNvPr id="6" name="Graphique 5" descr="Engrenages avec un remplissage uni">
            <a:extLst>
              <a:ext uri="{FF2B5EF4-FFF2-40B4-BE49-F238E27FC236}">
                <a16:creationId xmlns:a16="http://schemas.microsoft.com/office/drawing/2014/main" id="{6FF404AF-8837-3421-FC16-777FDF6FB497}"/>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407964" y="7731008"/>
            <a:ext cx="456861" cy="456861"/>
          </a:xfrm>
          <a:prstGeom prst="rect">
            <a:avLst/>
          </a:prstGeom>
        </p:spPr>
      </p:pic>
      <p:sp>
        <p:nvSpPr>
          <p:cNvPr id="13" name="Espace réservé du numéro de diapositive 12">
            <a:extLst>
              <a:ext uri="{FF2B5EF4-FFF2-40B4-BE49-F238E27FC236}">
                <a16:creationId xmlns:a16="http://schemas.microsoft.com/office/drawing/2014/main" id="{2BB0D8A9-124A-C1B6-E800-A07F66CF3753}"/>
              </a:ext>
            </a:extLst>
          </p:cNvPr>
          <p:cNvSpPr>
            <a:spLocks noGrp="1"/>
          </p:cNvSpPr>
          <p:nvPr>
            <p:ph type="sldNum" sz="quarter" idx="12"/>
          </p:nvPr>
        </p:nvSpPr>
        <p:spPr>
          <a:xfrm>
            <a:off x="3454285" y="10466800"/>
            <a:ext cx="466942" cy="126907"/>
          </a:xfrm>
        </p:spPr>
        <p:txBody>
          <a:bodyPr/>
          <a:lstStyle/>
          <a:p>
            <a:fld id="{FB59079B-B5DF-44EC-9ABD-4AEAFB63D8C3}" type="slidenum">
              <a:rPr lang="fr-FR" smtClean="0"/>
              <a:pPr/>
              <a:t>20</a:t>
            </a:fld>
            <a:endParaRPr lang="fr-FR" dirty="0"/>
          </a:p>
        </p:txBody>
      </p:sp>
      <p:grpSp>
        <p:nvGrpSpPr>
          <p:cNvPr id="20" name="Groupe 19">
            <a:extLst>
              <a:ext uri="{FF2B5EF4-FFF2-40B4-BE49-F238E27FC236}">
                <a16:creationId xmlns:a16="http://schemas.microsoft.com/office/drawing/2014/main" id="{32B61F62-6AB2-E857-BCC1-0DA9AE589BE7}"/>
              </a:ext>
            </a:extLst>
          </p:cNvPr>
          <p:cNvGrpSpPr/>
          <p:nvPr/>
        </p:nvGrpSpPr>
        <p:grpSpPr>
          <a:xfrm>
            <a:off x="207223" y="7505159"/>
            <a:ext cx="918117" cy="880073"/>
            <a:chOff x="1569546" y="6115517"/>
            <a:chExt cx="4417404" cy="4234360"/>
          </a:xfrm>
        </p:grpSpPr>
        <p:grpSp>
          <p:nvGrpSpPr>
            <p:cNvPr id="24" name="Graphique 3">
              <a:extLst>
                <a:ext uri="{FF2B5EF4-FFF2-40B4-BE49-F238E27FC236}">
                  <a16:creationId xmlns:a16="http://schemas.microsoft.com/office/drawing/2014/main" id="{26EDB546-907F-07CA-5471-43A87ABE42FE}"/>
                </a:ext>
              </a:extLst>
            </p:cNvPr>
            <p:cNvGrpSpPr/>
            <p:nvPr/>
          </p:nvGrpSpPr>
          <p:grpSpPr>
            <a:xfrm>
              <a:off x="1795950" y="9629596"/>
              <a:ext cx="3882294" cy="713898"/>
              <a:chOff x="1452647" y="9102375"/>
              <a:chExt cx="3882294" cy="713898"/>
            </a:xfrm>
            <a:solidFill>
              <a:srgbClr val="4CBBB6"/>
            </a:solidFill>
          </p:grpSpPr>
          <p:grpSp>
            <p:nvGrpSpPr>
              <p:cNvPr id="66" name="Graphique 3">
                <a:extLst>
                  <a:ext uri="{FF2B5EF4-FFF2-40B4-BE49-F238E27FC236}">
                    <a16:creationId xmlns:a16="http://schemas.microsoft.com/office/drawing/2014/main" id="{17395CE1-EEC3-7D9A-9C03-11067368DEBC}"/>
                  </a:ext>
                </a:extLst>
              </p:cNvPr>
              <p:cNvGrpSpPr/>
              <p:nvPr/>
            </p:nvGrpSpPr>
            <p:grpSpPr>
              <a:xfrm>
                <a:off x="4720483" y="9155906"/>
                <a:ext cx="299370" cy="660368"/>
                <a:chOff x="4720483" y="9155906"/>
                <a:chExt cx="299370" cy="660368"/>
              </a:xfrm>
              <a:grpFill/>
            </p:grpSpPr>
            <p:sp>
              <p:nvSpPr>
                <p:cNvPr id="99" name="Forme libre 119">
                  <a:extLst>
                    <a:ext uri="{FF2B5EF4-FFF2-40B4-BE49-F238E27FC236}">
                      <a16:creationId xmlns:a16="http://schemas.microsoft.com/office/drawing/2014/main" id="{AAED25EC-62E2-57DE-871D-C0BB30675941}"/>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00" name="Forme libre 120">
                  <a:extLst>
                    <a:ext uri="{FF2B5EF4-FFF2-40B4-BE49-F238E27FC236}">
                      <a16:creationId xmlns:a16="http://schemas.microsoft.com/office/drawing/2014/main" id="{D772EED1-E375-0758-A700-10090243E604}"/>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1" name="Forme libre 121">
                  <a:extLst>
                    <a:ext uri="{FF2B5EF4-FFF2-40B4-BE49-F238E27FC236}">
                      <a16:creationId xmlns:a16="http://schemas.microsoft.com/office/drawing/2014/main" id="{09AE9D65-0295-310A-D69A-A7244FE3FFCB}"/>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2" name="Forme libre 122">
                  <a:extLst>
                    <a:ext uri="{FF2B5EF4-FFF2-40B4-BE49-F238E27FC236}">
                      <a16:creationId xmlns:a16="http://schemas.microsoft.com/office/drawing/2014/main" id="{B4C49540-9B55-779B-5026-A7BF0E3C339E}"/>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3" name="Forme libre 123">
                  <a:extLst>
                    <a:ext uri="{FF2B5EF4-FFF2-40B4-BE49-F238E27FC236}">
                      <a16:creationId xmlns:a16="http://schemas.microsoft.com/office/drawing/2014/main" id="{88C96975-C1E1-86FD-1E0D-24713410B246}"/>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4" name="Forme libre 124">
                  <a:extLst>
                    <a:ext uri="{FF2B5EF4-FFF2-40B4-BE49-F238E27FC236}">
                      <a16:creationId xmlns:a16="http://schemas.microsoft.com/office/drawing/2014/main" id="{5715DD9F-A5CC-BE27-DDB2-B6E70B41BBBB}"/>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6" name="Forme libre 125">
                  <a:extLst>
                    <a:ext uri="{FF2B5EF4-FFF2-40B4-BE49-F238E27FC236}">
                      <a16:creationId xmlns:a16="http://schemas.microsoft.com/office/drawing/2014/main" id="{0DA0E7E8-94CB-5725-177A-2421B5E87463}"/>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7" name="Forme libre 126">
                  <a:extLst>
                    <a:ext uri="{FF2B5EF4-FFF2-40B4-BE49-F238E27FC236}">
                      <a16:creationId xmlns:a16="http://schemas.microsoft.com/office/drawing/2014/main" id="{EE1126C4-D7E8-CFBE-E8E8-3F9A7289884A}"/>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8" name="Forme libre 127">
                  <a:extLst>
                    <a:ext uri="{FF2B5EF4-FFF2-40B4-BE49-F238E27FC236}">
                      <a16:creationId xmlns:a16="http://schemas.microsoft.com/office/drawing/2014/main" id="{4C0A97DB-C4E7-08E6-5DD2-1D6C7C344553}"/>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9" name="Forme libre 128">
                  <a:extLst>
                    <a:ext uri="{FF2B5EF4-FFF2-40B4-BE49-F238E27FC236}">
                      <a16:creationId xmlns:a16="http://schemas.microsoft.com/office/drawing/2014/main" id="{9F7A7B4B-1ADF-BDA8-D4BA-7B863A92ECFD}"/>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E960334C-A524-A955-0621-B5B1FDF4B418}"/>
                  </a:ext>
                </a:extLst>
              </p:cNvPr>
              <p:cNvGrpSpPr/>
              <p:nvPr/>
            </p:nvGrpSpPr>
            <p:grpSpPr>
              <a:xfrm>
                <a:off x="1452647" y="9102375"/>
                <a:ext cx="323468" cy="713898"/>
                <a:chOff x="1452647" y="9102375"/>
                <a:chExt cx="323468" cy="713898"/>
              </a:xfrm>
              <a:grpFill/>
            </p:grpSpPr>
            <p:sp>
              <p:nvSpPr>
                <p:cNvPr id="89" name="Forme libre 130">
                  <a:extLst>
                    <a:ext uri="{FF2B5EF4-FFF2-40B4-BE49-F238E27FC236}">
                      <a16:creationId xmlns:a16="http://schemas.microsoft.com/office/drawing/2014/main" id="{6720D10A-DC68-9A4D-BA8E-FA90A32C1DCE}"/>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90" name="Forme libre 131">
                  <a:extLst>
                    <a:ext uri="{FF2B5EF4-FFF2-40B4-BE49-F238E27FC236}">
                      <a16:creationId xmlns:a16="http://schemas.microsoft.com/office/drawing/2014/main" id="{F50B63B9-513D-725B-F9D3-0FD7A243ADD2}"/>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1" name="Forme libre 132">
                  <a:extLst>
                    <a:ext uri="{FF2B5EF4-FFF2-40B4-BE49-F238E27FC236}">
                      <a16:creationId xmlns:a16="http://schemas.microsoft.com/office/drawing/2014/main" id="{3A495BE6-6ED1-4A5B-3BEB-7A9797F81395}"/>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2" name="Forme libre 133">
                  <a:extLst>
                    <a:ext uri="{FF2B5EF4-FFF2-40B4-BE49-F238E27FC236}">
                      <a16:creationId xmlns:a16="http://schemas.microsoft.com/office/drawing/2014/main" id="{79449B70-29C7-9990-1A9A-696941E22159}"/>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3" name="Forme libre 134">
                  <a:extLst>
                    <a:ext uri="{FF2B5EF4-FFF2-40B4-BE49-F238E27FC236}">
                      <a16:creationId xmlns:a16="http://schemas.microsoft.com/office/drawing/2014/main" id="{944B5D1D-1CEF-25EB-6F5A-FA9F4FEE860E}"/>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4" name="Forme libre 135">
                  <a:extLst>
                    <a:ext uri="{FF2B5EF4-FFF2-40B4-BE49-F238E27FC236}">
                      <a16:creationId xmlns:a16="http://schemas.microsoft.com/office/drawing/2014/main" id="{B99233CA-DBBF-7B0E-0E60-433B468710C0}"/>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95" name="Forme libre 136">
                  <a:extLst>
                    <a:ext uri="{FF2B5EF4-FFF2-40B4-BE49-F238E27FC236}">
                      <a16:creationId xmlns:a16="http://schemas.microsoft.com/office/drawing/2014/main" id="{912C22FD-83E5-13FC-B77D-89DC82558327}"/>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96" name="Forme libre 137">
                  <a:extLst>
                    <a:ext uri="{FF2B5EF4-FFF2-40B4-BE49-F238E27FC236}">
                      <a16:creationId xmlns:a16="http://schemas.microsoft.com/office/drawing/2014/main" id="{654CE7FD-E215-8305-8099-31811EEAC0E6}"/>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7" name="Forme libre 138">
                  <a:extLst>
                    <a:ext uri="{FF2B5EF4-FFF2-40B4-BE49-F238E27FC236}">
                      <a16:creationId xmlns:a16="http://schemas.microsoft.com/office/drawing/2014/main" id="{2884A5E2-1B32-4319-BDE2-BC4BAED98901}"/>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8" name="Forme libre 139">
                  <a:extLst>
                    <a:ext uri="{FF2B5EF4-FFF2-40B4-BE49-F238E27FC236}">
                      <a16:creationId xmlns:a16="http://schemas.microsoft.com/office/drawing/2014/main" id="{C63BACB7-CCD9-9267-24B4-7AEF423695EE}"/>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8" name="Graphique 3">
                <a:extLst>
                  <a:ext uri="{FF2B5EF4-FFF2-40B4-BE49-F238E27FC236}">
                    <a16:creationId xmlns:a16="http://schemas.microsoft.com/office/drawing/2014/main" id="{832B649A-EB26-F870-756E-B712293ED0E5}"/>
                  </a:ext>
                </a:extLst>
              </p:cNvPr>
              <p:cNvGrpSpPr/>
              <p:nvPr/>
            </p:nvGrpSpPr>
            <p:grpSpPr>
              <a:xfrm>
                <a:off x="1791736" y="9393649"/>
                <a:ext cx="323468" cy="420242"/>
                <a:chOff x="1791736" y="9393649"/>
                <a:chExt cx="323468" cy="420242"/>
              </a:xfrm>
              <a:grpFill/>
            </p:grpSpPr>
            <p:sp>
              <p:nvSpPr>
                <p:cNvPr id="83" name="Forme libre 141">
                  <a:extLst>
                    <a:ext uri="{FF2B5EF4-FFF2-40B4-BE49-F238E27FC236}">
                      <a16:creationId xmlns:a16="http://schemas.microsoft.com/office/drawing/2014/main" id="{19AC72AA-7D14-4540-6A82-351650C1E54C}"/>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84" name="Forme libre 142">
                  <a:extLst>
                    <a:ext uri="{FF2B5EF4-FFF2-40B4-BE49-F238E27FC236}">
                      <a16:creationId xmlns:a16="http://schemas.microsoft.com/office/drawing/2014/main" id="{A8DEC971-769C-5816-5275-BB04E67744A0}"/>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85" name="Forme libre 143">
                  <a:extLst>
                    <a:ext uri="{FF2B5EF4-FFF2-40B4-BE49-F238E27FC236}">
                      <a16:creationId xmlns:a16="http://schemas.microsoft.com/office/drawing/2014/main" id="{E37AA3B8-B21F-1118-862D-6F083418B763}"/>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86" name="Forme libre 144">
                  <a:extLst>
                    <a:ext uri="{FF2B5EF4-FFF2-40B4-BE49-F238E27FC236}">
                      <a16:creationId xmlns:a16="http://schemas.microsoft.com/office/drawing/2014/main" id="{ABA9BEAB-2EE0-CD73-68E2-48F3F225AFA0}"/>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87" name="Forme libre 145">
                  <a:extLst>
                    <a:ext uri="{FF2B5EF4-FFF2-40B4-BE49-F238E27FC236}">
                      <a16:creationId xmlns:a16="http://schemas.microsoft.com/office/drawing/2014/main" id="{47F6E22A-7527-F2CE-61AA-295DE1F0F1FF}"/>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88" name="Forme libre 146">
                  <a:extLst>
                    <a:ext uri="{FF2B5EF4-FFF2-40B4-BE49-F238E27FC236}">
                      <a16:creationId xmlns:a16="http://schemas.microsoft.com/office/drawing/2014/main" id="{8D4CBA43-CB65-95A7-9F47-1A796B176D04}"/>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9" name="Graphique 3">
                <a:extLst>
                  <a:ext uri="{FF2B5EF4-FFF2-40B4-BE49-F238E27FC236}">
                    <a16:creationId xmlns:a16="http://schemas.microsoft.com/office/drawing/2014/main" id="{D787A592-4966-562F-7787-EAC24AFA6817}"/>
                  </a:ext>
                </a:extLst>
              </p:cNvPr>
              <p:cNvGrpSpPr/>
              <p:nvPr/>
            </p:nvGrpSpPr>
            <p:grpSpPr>
              <a:xfrm>
                <a:off x="4392252" y="9425368"/>
                <a:ext cx="299370" cy="388715"/>
                <a:chOff x="4392252" y="9425368"/>
                <a:chExt cx="299370" cy="388715"/>
              </a:xfrm>
              <a:grpFill/>
            </p:grpSpPr>
            <p:sp>
              <p:nvSpPr>
                <p:cNvPr id="77" name="Forme libre 148">
                  <a:extLst>
                    <a:ext uri="{FF2B5EF4-FFF2-40B4-BE49-F238E27FC236}">
                      <a16:creationId xmlns:a16="http://schemas.microsoft.com/office/drawing/2014/main" id="{93F4EB65-218C-5B28-C517-9FF4D53ECFD0}"/>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8" name="Forme libre 149">
                  <a:extLst>
                    <a:ext uri="{FF2B5EF4-FFF2-40B4-BE49-F238E27FC236}">
                      <a16:creationId xmlns:a16="http://schemas.microsoft.com/office/drawing/2014/main" id="{DF44A0A8-E78E-2154-11A3-4FC07E28ACD4}"/>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9" name="Forme libre 150">
                  <a:extLst>
                    <a:ext uri="{FF2B5EF4-FFF2-40B4-BE49-F238E27FC236}">
                      <a16:creationId xmlns:a16="http://schemas.microsoft.com/office/drawing/2014/main" id="{FC210BBE-70E4-C045-F77F-27078AF9AE2D}"/>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0" name="Forme libre 151">
                  <a:extLst>
                    <a:ext uri="{FF2B5EF4-FFF2-40B4-BE49-F238E27FC236}">
                      <a16:creationId xmlns:a16="http://schemas.microsoft.com/office/drawing/2014/main" id="{00212AAE-B36C-C14B-6ED7-AA02A00C9335}"/>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81" name="Forme libre 152">
                  <a:extLst>
                    <a:ext uri="{FF2B5EF4-FFF2-40B4-BE49-F238E27FC236}">
                      <a16:creationId xmlns:a16="http://schemas.microsoft.com/office/drawing/2014/main" id="{58A9B656-7A55-64AB-A93A-C455BC081C66}"/>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2" name="Forme libre 153">
                  <a:extLst>
                    <a:ext uri="{FF2B5EF4-FFF2-40B4-BE49-F238E27FC236}">
                      <a16:creationId xmlns:a16="http://schemas.microsoft.com/office/drawing/2014/main" id="{DFE1123A-7D5B-ACDC-B1D9-27573E0C08DD}"/>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70" name="Graphique 3">
                <a:extLst>
                  <a:ext uri="{FF2B5EF4-FFF2-40B4-BE49-F238E27FC236}">
                    <a16:creationId xmlns:a16="http://schemas.microsoft.com/office/drawing/2014/main" id="{BDDD3E75-34E4-C9EE-B28E-4F6A70C25662}"/>
                  </a:ext>
                </a:extLst>
              </p:cNvPr>
              <p:cNvGrpSpPr/>
              <p:nvPr/>
            </p:nvGrpSpPr>
            <p:grpSpPr>
              <a:xfrm>
                <a:off x="5035571" y="9425368"/>
                <a:ext cx="299370" cy="388715"/>
                <a:chOff x="5035571" y="9425368"/>
                <a:chExt cx="299370" cy="388715"/>
              </a:xfrm>
              <a:grpFill/>
            </p:grpSpPr>
            <p:sp>
              <p:nvSpPr>
                <p:cNvPr id="71" name="Forme libre 155">
                  <a:extLst>
                    <a:ext uri="{FF2B5EF4-FFF2-40B4-BE49-F238E27FC236}">
                      <a16:creationId xmlns:a16="http://schemas.microsoft.com/office/drawing/2014/main" id="{B55AA8E6-E8FD-FA3A-90E2-CD33D79DCBB5}"/>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2" name="Forme libre 156">
                  <a:extLst>
                    <a:ext uri="{FF2B5EF4-FFF2-40B4-BE49-F238E27FC236}">
                      <a16:creationId xmlns:a16="http://schemas.microsoft.com/office/drawing/2014/main" id="{EE5AE351-9E9E-89D4-D1B1-CA7716520B1C}"/>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3" name="Forme libre 157">
                  <a:extLst>
                    <a:ext uri="{FF2B5EF4-FFF2-40B4-BE49-F238E27FC236}">
                      <a16:creationId xmlns:a16="http://schemas.microsoft.com/office/drawing/2014/main" id="{6827C4D9-02C6-E087-A46E-2A2E3221D6D0}"/>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4" name="Forme libre 158">
                  <a:extLst>
                    <a:ext uri="{FF2B5EF4-FFF2-40B4-BE49-F238E27FC236}">
                      <a16:creationId xmlns:a16="http://schemas.microsoft.com/office/drawing/2014/main" id="{7BCB92AE-0CBB-D4D3-44C6-A8B45E889B7A}"/>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5" name="Forme libre 159">
                  <a:extLst>
                    <a:ext uri="{FF2B5EF4-FFF2-40B4-BE49-F238E27FC236}">
                      <a16:creationId xmlns:a16="http://schemas.microsoft.com/office/drawing/2014/main" id="{FF19FC55-72E7-8478-D6B1-96FFB824F7A5}"/>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6" name="Forme libre 160">
                  <a:extLst>
                    <a:ext uri="{FF2B5EF4-FFF2-40B4-BE49-F238E27FC236}">
                      <a16:creationId xmlns:a16="http://schemas.microsoft.com/office/drawing/2014/main" id="{F5CDC70A-F45C-588A-63E6-86138DEA1002}"/>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27" name="Groupe 26">
              <a:extLst>
                <a:ext uri="{FF2B5EF4-FFF2-40B4-BE49-F238E27FC236}">
                  <a16:creationId xmlns:a16="http://schemas.microsoft.com/office/drawing/2014/main" id="{6567AFB0-4F19-463D-7A6A-2505A36350CE}"/>
                </a:ext>
              </a:extLst>
            </p:cNvPr>
            <p:cNvGrpSpPr/>
            <p:nvPr/>
          </p:nvGrpSpPr>
          <p:grpSpPr>
            <a:xfrm>
              <a:off x="1569546" y="6115517"/>
              <a:ext cx="4417404" cy="4234360"/>
              <a:chOff x="1569546" y="6115517"/>
              <a:chExt cx="4417404" cy="4234360"/>
            </a:xfrm>
          </p:grpSpPr>
          <p:sp>
            <p:nvSpPr>
              <p:cNvPr id="28" name="Forme libre 7">
                <a:extLst>
                  <a:ext uri="{FF2B5EF4-FFF2-40B4-BE49-F238E27FC236}">
                    <a16:creationId xmlns:a16="http://schemas.microsoft.com/office/drawing/2014/main" id="{7C654925-FB51-A844-7470-BBF8268E1178}"/>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29" name="Graphique 3">
                <a:extLst>
                  <a:ext uri="{FF2B5EF4-FFF2-40B4-BE49-F238E27FC236}">
                    <a16:creationId xmlns:a16="http://schemas.microsoft.com/office/drawing/2014/main" id="{482EE2C8-D4AE-8E51-0197-54827505BC91}"/>
                  </a:ext>
                </a:extLst>
              </p:cNvPr>
              <p:cNvGrpSpPr/>
              <p:nvPr/>
            </p:nvGrpSpPr>
            <p:grpSpPr>
              <a:xfrm>
                <a:off x="2849319" y="6335756"/>
                <a:ext cx="1689353" cy="4002690"/>
                <a:chOff x="2506016" y="5808535"/>
                <a:chExt cx="1689353" cy="4002690"/>
              </a:xfrm>
            </p:grpSpPr>
            <p:sp>
              <p:nvSpPr>
                <p:cNvPr id="59" name="Forme libre 10">
                  <a:extLst>
                    <a:ext uri="{FF2B5EF4-FFF2-40B4-BE49-F238E27FC236}">
                      <a16:creationId xmlns:a16="http://schemas.microsoft.com/office/drawing/2014/main" id="{B4B37562-9028-48E6-628D-05CC067760A2}"/>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60" name="Forme libre 11">
                  <a:extLst>
                    <a:ext uri="{FF2B5EF4-FFF2-40B4-BE49-F238E27FC236}">
                      <a16:creationId xmlns:a16="http://schemas.microsoft.com/office/drawing/2014/main" id="{5263BCAE-1264-40CB-E2A1-6A64EF907DF0}"/>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1" name="Forme libre 12">
                  <a:extLst>
                    <a:ext uri="{FF2B5EF4-FFF2-40B4-BE49-F238E27FC236}">
                      <a16:creationId xmlns:a16="http://schemas.microsoft.com/office/drawing/2014/main" id="{74418A26-CDBE-62A1-FB38-656A60E5B853}"/>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2" name="Forme libre 15">
                  <a:extLst>
                    <a:ext uri="{FF2B5EF4-FFF2-40B4-BE49-F238E27FC236}">
                      <a16:creationId xmlns:a16="http://schemas.microsoft.com/office/drawing/2014/main" id="{7FCD28A5-789B-AD42-FC70-CF7D0BEE67EB}"/>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63" name="Forme libre 16">
                  <a:extLst>
                    <a:ext uri="{FF2B5EF4-FFF2-40B4-BE49-F238E27FC236}">
                      <a16:creationId xmlns:a16="http://schemas.microsoft.com/office/drawing/2014/main" id="{75478619-48B1-2883-EE18-787CCD4BA435}"/>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64" name="Forme libre 17">
                  <a:extLst>
                    <a:ext uri="{FF2B5EF4-FFF2-40B4-BE49-F238E27FC236}">
                      <a16:creationId xmlns:a16="http://schemas.microsoft.com/office/drawing/2014/main" id="{4B291490-4619-74A8-B2B2-4286F5403E52}"/>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65" name="Forme libre 18">
                  <a:extLst>
                    <a:ext uri="{FF2B5EF4-FFF2-40B4-BE49-F238E27FC236}">
                      <a16:creationId xmlns:a16="http://schemas.microsoft.com/office/drawing/2014/main" id="{24363BB4-B6AA-1585-2F85-7825D48BF04B}"/>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30" name="Graphique 3">
                <a:extLst>
                  <a:ext uri="{FF2B5EF4-FFF2-40B4-BE49-F238E27FC236}">
                    <a16:creationId xmlns:a16="http://schemas.microsoft.com/office/drawing/2014/main" id="{8F75CCB4-8A84-6EFE-C9C5-1F2E28B7A226}"/>
                  </a:ext>
                </a:extLst>
              </p:cNvPr>
              <p:cNvGrpSpPr/>
              <p:nvPr/>
            </p:nvGrpSpPr>
            <p:grpSpPr>
              <a:xfrm>
                <a:off x="3088791" y="7536579"/>
                <a:ext cx="1345107" cy="2807553"/>
                <a:chOff x="2745488" y="7009358"/>
                <a:chExt cx="1345107" cy="2807553"/>
              </a:xfrm>
            </p:grpSpPr>
            <p:sp>
              <p:nvSpPr>
                <p:cNvPr id="35" name="Forme libre 96">
                  <a:extLst>
                    <a:ext uri="{FF2B5EF4-FFF2-40B4-BE49-F238E27FC236}">
                      <a16:creationId xmlns:a16="http://schemas.microsoft.com/office/drawing/2014/main" id="{348E3100-F3F2-9630-560F-B8DBE56EFF5E}"/>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36" name="Forme libre 97">
                  <a:extLst>
                    <a:ext uri="{FF2B5EF4-FFF2-40B4-BE49-F238E27FC236}">
                      <a16:creationId xmlns:a16="http://schemas.microsoft.com/office/drawing/2014/main" id="{2ED9B19A-29F2-D56D-CEB3-6E1B2D6F3D66}"/>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37" name="Forme libre 98">
                  <a:extLst>
                    <a:ext uri="{FF2B5EF4-FFF2-40B4-BE49-F238E27FC236}">
                      <a16:creationId xmlns:a16="http://schemas.microsoft.com/office/drawing/2014/main" id="{8E3C56AE-F326-D20E-2B07-D657C8E93EFF}"/>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8" name="Forme libre 99">
                  <a:extLst>
                    <a:ext uri="{FF2B5EF4-FFF2-40B4-BE49-F238E27FC236}">
                      <a16:creationId xmlns:a16="http://schemas.microsoft.com/office/drawing/2014/main" id="{4A91908F-0447-E31E-D2F9-FE17E9DCA656}"/>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9" name="Forme libre 100">
                  <a:extLst>
                    <a:ext uri="{FF2B5EF4-FFF2-40B4-BE49-F238E27FC236}">
                      <a16:creationId xmlns:a16="http://schemas.microsoft.com/office/drawing/2014/main" id="{470F4BEC-9469-CA35-C705-AA5C1F5D414C}"/>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43" name="Forme libre 101">
                  <a:extLst>
                    <a:ext uri="{FF2B5EF4-FFF2-40B4-BE49-F238E27FC236}">
                      <a16:creationId xmlns:a16="http://schemas.microsoft.com/office/drawing/2014/main" id="{834A33EE-DF3F-683D-3F84-862CCCECA8D1}"/>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44" name="Graphique 3">
                  <a:extLst>
                    <a:ext uri="{FF2B5EF4-FFF2-40B4-BE49-F238E27FC236}">
                      <a16:creationId xmlns:a16="http://schemas.microsoft.com/office/drawing/2014/main" id="{410C441A-8B85-BCA5-1D98-54CC943D173D}"/>
                    </a:ext>
                  </a:extLst>
                </p:cNvPr>
                <p:cNvGrpSpPr/>
                <p:nvPr/>
              </p:nvGrpSpPr>
              <p:grpSpPr>
                <a:xfrm>
                  <a:off x="3024361" y="8171811"/>
                  <a:ext cx="568036" cy="1638850"/>
                  <a:chOff x="3024361" y="8171811"/>
                  <a:chExt cx="568036" cy="1638850"/>
                </a:xfrm>
                <a:solidFill>
                  <a:srgbClr val="263238"/>
                </a:solidFill>
              </p:grpSpPr>
              <p:sp>
                <p:nvSpPr>
                  <p:cNvPr id="57" name="Forme libre 103">
                    <a:extLst>
                      <a:ext uri="{FF2B5EF4-FFF2-40B4-BE49-F238E27FC236}">
                        <a16:creationId xmlns:a16="http://schemas.microsoft.com/office/drawing/2014/main" id="{C4EC5490-0A5E-2E84-36AF-D1607CAED88A}"/>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58" name="Forme libre 104">
                    <a:extLst>
                      <a:ext uri="{FF2B5EF4-FFF2-40B4-BE49-F238E27FC236}">
                        <a16:creationId xmlns:a16="http://schemas.microsoft.com/office/drawing/2014/main" id="{1B466972-5C51-8DD0-B499-9563F179AD0B}"/>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45" name="Forme libre 105">
                  <a:extLst>
                    <a:ext uri="{FF2B5EF4-FFF2-40B4-BE49-F238E27FC236}">
                      <a16:creationId xmlns:a16="http://schemas.microsoft.com/office/drawing/2014/main" id="{A5ED72AB-DFB5-F65A-9E9C-BC3A25B32129}"/>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46" name="Forme libre 106">
                  <a:extLst>
                    <a:ext uri="{FF2B5EF4-FFF2-40B4-BE49-F238E27FC236}">
                      <a16:creationId xmlns:a16="http://schemas.microsoft.com/office/drawing/2014/main" id="{372392C6-4BFD-54D7-CC8C-86B632313086}"/>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47" name="Forme libre 107">
                  <a:extLst>
                    <a:ext uri="{FF2B5EF4-FFF2-40B4-BE49-F238E27FC236}">
                      <a16:creationId xmlns:a16="http://schemas.microsoft.com/office/drawing/2014/main" id="{6949F51C-82D8-9239-89CF-686EABA694A8}"/>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48" name="Forme libre 108">
                  <a:extLst>
                    <a:ext uri="{FF2B5EF4-FFF2-40B4-BE49-F238E27FC236}">
                      <a16:creationId xmlns:a16="http://schemas.microsoft.com/office/drawing/2014/main" id="{6C60A115-1B32-4F9C-7A86-3028E09BBE42}"/>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49" name="Forme libre 109">
                  <a:extLst>
                    <a:ext uri="{FF2B5EF4-FFF2-40B4-BE49-F238E27FC236}">
                      <a16:creationId xmlns:a16="http://schemas.microsoft.com/office/drawing/2014/main" id="{A5E547F5-5A55-65DC-1B76-CE8EECC10966}"/>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50" name="Forme libre 110">
                  <a:extLst>
                    <a:ext uri="{FF2B5EF4-FFF2-40B4-BE49-F238E27FC236}">
                      <a16:creationId xmlns:a16="http://schemas.microsoft.com/office/drawing/2014/main" id="{717059E9-C3E9-E9A9-124E-E1948F3DC3B5}"/>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51" name="Forme libre 111">
                  <a:extLst>
                    <a:ext uri="{FF2B5EF4-FFF2-40B4-BE49-F238E27FC236}">
                      <a16:creationId xmlns:a16="http://schemas.microsoft.com/office/drawing/2014/main" id="{7344AAF1-1A86-DEB5-E6C7-74BBABC287D1}"/>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52" name="Forme libre 112">
                  <a:extLst>
                    <a:ext uri="{FF2B5EF4-FFF2-40B4-BE49-F238E27FC236}">
                      <a16:creationId xmlns:a16="http://schemas.microsoft.com/office/drawing/2014/main" id="{0B38FE2F-D9A1-1652-B0F9-6F55096FAE24}"/>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113">
                  <a:extLst>
                    <a:ext uri="{FF2B5EF4-FFF2-40B4-BE49-F238E27FC236}">
                      <a16:creationId xmlns:a16="http://schemas.microsoft.com/office/drawing/2014/main" id="{27BFADA1-ED75-F69D-AABA-FC3FC6D595FB}"/>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114">
                  <a:extLst>
                    <a:ext uri="{FF2B5EF4-FFF2-40B4-BE49-F238E27FC236}">
                      <a16:creationId xmlns:a16="http://schemas.microsoft.com/office/drawing/2014/main" id="{15D93A81-0108-6AAE-DDC2-6B004ABB1CE4}"/>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15">
                  <a:extLst>
                    <a:ext uri="{FF2B5EF4-FFF2-40B4-BE49-F238E27FC236}">
                      <a16:creationId xmlns:a16="http://schemas.microsoft.com/office/drawing/2014/main" id="{6414499D-0D4C-FD47-AFF5-A77345637F0E}"/>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6" name="Forme libre 116">
                  <a:extLst>
                    <a:ext uri="{FF2B5EF4-FFF2-40B4-BE49-F238E27FC236}">
                      <a16:creationId xmlns:a16="http://schemas.microsoft.com/office/drawing/2014/main" id="{50118B7F-A076-1C0B-1E38-A36F6170C1F1}"/>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31" name="Graphique 3">
                <a:extLst>
                  <a:ext uri="{FF2B5EF4-FFF2-40B4-BE49-F238E27FC236}">
                    <a16:creationId xmlns:a16="http://schemas.microsoft.com/office/drawing/2014/main" id="{E2A0197E-706F-E8A1-0E0F-7CB9462C843B}"/>
                  </a:ext>
                </a:extLst>
              </p:cNvPr>
              <p:cNvGrpSpPr/>
              <p:nvPr/>
            </p:nvGrpSpPr>
            <p:grpSpPr>
              <a:xfrm>
                <a:off x="1776900" y="10340352"/>
                <a:ext cx="4210050" cy="9525"/>
                <a:chOff x="1433597" y="9813131"/>
                <a:chExt cx="4210050" cy="9525"/>
              </a:xfrm>
            </p:grpSpPr>
            <p:sp>
              <p:nvSpPr>
                <p:cNvPr id="32" name="Forme libre 162">
                  <a:extLst>
                    <a:ext uri="{FF2B5EF4-FFF2-40B4-BE49-F238E27FC236}">
                      <a16:creationId xmlns:a16="http://schemas.microsoft.com/office/drawing/2014/main" id="{4402DA4A-8410-CB6B-B2AD-FE5A64B06342}"/>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33" name="Forme libre 163">
                  <a:extLst>
                    <a:ext uri="{FF2B5EF4-FFF2-40B4-BE49-F238E27FC236}">
                      <a16:creationId xmlns:a16="http://schemas.microsoft.com/office/drawing/2014/main" id="{E4918EF7-5C05-9A4C-1530-1A539BDA2256}"/>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34" name="Forme libre 164">
                  <a:extLst>
                    <a:ext uri="{FF2B5EF4-FFF2-40B4-BE49-F238E27FC236}">
                      <a16:creationId xmlns:a16="http://schemas.microsoft.com/office/drawing/2014/main" id="{406561F5-94C6-00E7-8A71-34B545B67870}"/>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10" name="Groupe 109">
            <a:extLst>
              <a:ext uri="{FF2B5EF4-FFF2-40B4-BE49-F238E27FC236}">
                <a16:creationId xmlns:a16="http://schemas.microsoft.com/office/drawing/2014/main" id="{E844809A-62A4-47DC-71A4-060EAE0F7B8D}"/>
              </a:ext>
            </a:extLst>
          </p:cNvPr>
          <p:cNvGrpSpPr/>
          <p:nvPr/>
        </p:nvGrpSpPr>
        <p:grpSpPr>
          <a:xfrm>
            <a:off x="3543746" y="3324196"/>
            <a:ext cx="454589" cy="454589"/>
            <a:chOff x="3973350" y="5627706"/>
            <a:chExt cx="561109" cy="561109"/>
          </a:xfrm>
        </p:grpSpPr>
        <p:sp>
          <p:nvSpPr>
            <p:cNvPr id="111" name="Forme libre 31">
              <a:extLst>
                <a:ext uri="{FF2B5EF4-FFF2-40B4-BE49-F238E27FC236}">
                  <a16:creationId xmlns:a16="http://schemas.microsoft.com/office/drawing/2014/main" id="{B480D306-EE6C-97B7-2A1D-377FF3EBE585}"/>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12" name="Forme libre 32">
              <a:extLst>
                <a:ext uri="{FF2B5EF4-FFF2-40B4-BE49-F238E27FC236}">
                  <a16:creationId xmlns:a16="http://schemas.microsoft.com/office/drawing/2014/main" id="{F340C88B-AC07-98D9-6C3D-110A9B8B60CA}"/>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13" name="Forme libre 33">
              <a:extLst>
                <a:ext uri="{FF2B5EF4-FFF2-40B4-BE49-F238E27FC236}">
                  <a16:creationId xmlns:a16="http://schemas.microsoft.com/office/drawing/2014/main" id="{EEE64359-DFB2-FF1E-50ED-B3C3CAB94071}"/>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14" name="Forme libre 35">
              <a:extLst>
                <a:ext uri="{FF2B5EF4-FFF2-40B4-BE49-F238E27FC236}">
                  <a16:creationId xmlns:a16="http://schemas.microsoft.com/office/drawing/2014/main" id="{CC32937B-6834-0AF3-AFD5-D1BE90564D1A}"/>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15" name="Forme libre 36">
              <a:extLst>
                <a:ext uri="{FF2B5EF4-FFF2-40B4-BE49-F238E27FC236}">
                  <a16:creationId xmlns:a16="http://schemas.microsoft.com/office/drawing/2014/main" id="{C01AE7A9-7C8E-F6C0-2D90-59A6C120003C}"/>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6" name="Forme libre 37">
              <a:extLst>
                <a:ext uri="{FF2B5EF4-FFF2-40B4-BE49-F238E27FC236}">
                  <a16:creationId xmlns:a16="http://schemas.microsoft.com/office/drawing/2014/main" id="{D47FCD56-5EF4-E9C2-CD28-FB72AEA57D1D}"/>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3" name="Flèche : droite 122">
            <a:extLst>
              <a:ext uri="{FF2B5EF4-FFF2-40B4-BE49-F238E27FC236}">
                <a16:creationId xmlns:a16="http://schemas.microsoft.com/office/drawing/2014/main" id="{973B3A16-DAF3-3B73-5E79-855B284A4C5C}"/>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24" name="Rectangle 123">
            <a:extLst>
              <a:ext uri="{FF2B5EF4-FFF2-40B4-BE49-F238E27FC236}">
                <a16:creationId xmlns:a16="http://schemas.microsoft.com/office/drawing/2014/main" id="{38D1DB51-10D0-718F-FC26-CC7FC69B9214}"/>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25" name="Rectangle 124">
            <a:extLst>
              <a:ext uri="{FF2B5EF4-FFF2-40B4-BE49-F238E27FC236}">
                <a16:creationId xmlns:a16="http://schemas.microsoft.com/office/drawing/2014/main" id="{B76A2D2D-7497-7EA5-0A6F-F511C33A77B5}"/>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26" name="Rectangle 125">
            <a:extLst>
              <a:ext uri="{FF2B5EF4-FFF2-40B4-BE49-F238E27FC236}">
                <a16:creationId xmlns:a16="http://schemas.microsoft.com/office/drawing/2014/main" id="{77AE5DA6-F046-FDF6-1617-8D96FFFF3FD2}"/>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131" name="Légende : flèche vers le haut 130">
            <a:extLst>
              <a:ext uri="{FF2B5EF4-FFF2-40B4-BE49-F238E27FC236}">
                <a16:creationId xmlns:a16="http://schemas.microsoft.com/office/drawing/2014/main" id="{BFC4181C-06CE-06E9-ACD8-F5374817B0F6}"/>
              </a:ext>
            </a:extLst>
          </p:cNvPr>
          <p:cNvSpPr/>
          <p:nvPr/>
        </p:nvSpPr>
        <p:spPr>
          <a:xfrm>
            <a:off x="4620002" y="1191906"/>
            <a:ext cx="1719267" cy="326727"/>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Pro-A</a:t>
            </a:r>
          </a:p>
        </p:txBody>
      </p:sp>
      <p:grpSp>
        <p:nvGrpSpPr>
          <p:cNvPr id="132" name="Groupe 131">
            <a:extLst>
              <a:ext uri="{FF2B5EF4-FFF2-40B4-BE49-F238E27FC236}">
                <a16:creationId xmlns:a16="http://schemas.microsoft.com/office/drawing/2014/main" id="{BA5D8A63-6C72-C75C-D5BC-A17E4A220689}"/>
              </a:ext>
            </a:extLst>
          </p:cNvPr>
          <p:cNvGrpSpPr/>
          <p:nvPr/>
        </p:nvGrpSpPr>
        <p:grpSpPr>
          <a:xfrm>
            <a:off x="4966170" y="7344585"/>
            <a:ext cx="2224914" cy="382369"/>
            <a:chOff x="5076596" y="6652171"/>
            <a:chExt cx="2319595" cy="449838"/>
          </a:xfrm>
          <a:solidFill>
            <a:srgbClr val="272472"/>
          </a:solidFill>
        </p:grpSpPr>
        <p:sp>
          <p:nvSpPr>
            <p:cNvPr id="133" name="Rectangle 132">
              <a:extLst>
                <a:ext uri="{FF2B5EF4-FFF2-40B4-BE49-F238E27FC236}">
                  <a16:creationId xmlns:a16="http://schemas.microsoft.com/office/drawing/2014/main" id="{D1D96763-125B-6071-E6BB-3C10F5843056}"/>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34" name="ZoneTexte 133">
              <a:extLst>
                <a:ext uri="{FF2B5EF4-FFF2-40B4-BE49-F238E27FC236}">
                  <a16:creationId xmlns:a16="http://schemas.microsoft.com/office/drawing/2014/main" id="{B85B14F6-8FF1-50E0-D485-D33F459A6FC8}"/>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sp>
        <p:nvSpPr>
          <p:cNvPr id="157" name="Rectangle : coins arrondis 156">
            <a:extLst>
              <a:ext uri="{FF2B5EF4-FFF2-40B4-BE49-F238E27FC236}">
                <a16:creationId xmlns:a16="http://schemas.microsoft.com/office/drawing/2014/main" id="{212480AB-31AD-AFB9-72D1-34470AF85B2E}"/>
              </a:ext>
            </a:extLst>
          </p:cNvPr>
          <p:cNvSpPr/>
          <p:nvPr/>
        </p:nvSpPr>
        <p:spPr>
          <a:xfrm>
            <a:off x="200598" y="10085301"/>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Suivi du parcours de formation en alternance et obtention de la certification visée au terme du parcours</a:t>
            </a:r>
          </a:p>
        </p:txBody>
      </p:sp>
      <p:sp>
        <p:nvSpPr>
          <p:cNvPr id="5" name="Rectangle : carré corné 4">
            <a:extLst>
              <a:ext uri="{FF2B5EF4-FFF2-40B4-BE49-F238E27FC236}">
                <a16:creationId xmlns:a16="http://schemas.microsoft.com/office/drawing/2014/main" id="{566B8039-0EA8-CFCB-7244-00097403BC9E}"/>
              </a:ext>
            </a:extLst>
          </p:cNvPr>
          <p:cNvSpPr/>
          <p:nvPr/>
        </p:nvSpPr>
        <p:spPr>
          <a:xfrm>
            <a:off x="4121222" y="4677741"/>
            <a:ext cx="3330737" cy="1019487"/>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600"/>
              </a:spcAft>
            </a:pPr>
            <a:r>
              <a:rPr lang="fr-FR" sz="1050" b="1" dirty="0">
                <a:solidFill>
                  <a:schemeClr val="bg1"/>
                </a:solidFill>
                <a:latin typeface="+mj-lt"/>
                <a:cs typeface="Arial" panose="020B0604020202020204" pitchFamily="34" charset="0"/>
              </a:rPr>
              <a:t>Les moyens de compensation</a:t>
            </a:r>
          </a:p>
          <a:p>
            <a:pPr marL="171450" indent="-171450" algn="just">
              <a:buFont typeface="Arial" panose="020B0604020202020204" pitchFamily="34" charset="0"/>
              <a:buChar char="•"/>
            </a:pPr>
            <a:r>
              <a:rPr lang="fr-FR" sz="900" dirty="0">
                <a:solidFill>
                  <a:schemeClr val="bg1"/>
                </a:solidFill>
                <a:latin typeface="+mj-lt"/>
                <a:cs typeface="Arial" panose="020B0604020202020204" pitchFamily="34" charset="0"/>
              </a:rPr>
              <a:t>Référents handicap dans les organismes de formation </a:t>
            </a:r>
          </a:p>
          <a:p>
            <a:pPr marL="171450" indent="-171450" algn="just">
              <a:buFont typeface="Arial" panose="020B0604020202020204" pitchFamily="34" charset="0"/>
              <a:buChar char="•"/>
            </a:pPr>
            <a:r>
              <a:rPr lang="fr-FR" sz="900" dirty="0">
                <a:solidFill>
                  <a:schemeClr val="bg1"/>
                </a:solidFill>
                <a:latin typeface="+mj-lt"/>
                <a:hlinkClick r:id="rId13" action="ppaction://hlinksldjump">
                  <a:extLst>
                    <a:ext uri="{A12FA001-AC4F-418D-AE19-62706E023703}">
                      <ahyp:hlinkClr xmlns:ahyp="http://schemas.microsoft.com/office/drawing/2018/hyperlinkcolor" val="tx"/>
                    </a:ext>
                  </a:extLst>
                </a:hlinkClick>
              </a:rPr>
              <a:t>Aides de l’Agefiph </a:t>
            </a:r>
            <a:r>
              <a:rPr lang="fr-FR" sz="900" dirty="0">
                <a:solidFill>
                  <a:schemeClr val="bg1"/>
                </a:solidFill>
                <a:latin typeface="+mj-lt"/>
              </a:rPr>
              <a:t>(bénéficiaire et organisme de formation / CFA)</a:t>
            </a:r>
          </a:p>
          <a:p>
            <a:pPr indent="-177800" algn="just">
              <a:buFont typeface="Arial" panose="020B0604020202020204" pitchFamily="34" charset="0"/>
              <a:buChar char="•"/>
            </a:pPr>
            <a:r>
              <a:rPr lang="fr-FR" sz="900" dirty="0">
                <a:solidFill>
                  <a:schemeClr val="bg1"/>
                </a:solidFill>
                <a:latin typeface="+mj-lt"/>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Appuis spécifiques</a:t>
            </a:r>
            <a:endParaRPr lang="fr-FR" sz="900" dirty="0">
              <a:solidFill>
                <a:schemeClr val="bg1"/>
              </a:solidFill>
              <a:latin typeface="+mj-lt"/>
              <a:cs typeface="Arial" panose="020B0604020202020204" pitchFamily="34" charset="0"/>
            </a:endParaRPr>
          </a:p>
          <a:p>
            <a:pPr indent="-177800" algn="just">
              <a:buFont typeface="Arial" panose="020B0604020202020204" pitchFamily="34" charset="0"/>
              <a:buChar char="•"/>
            </a:pPr>
            <a:r>
              <a:rPr lang="fr-FR" sz="900" dirty="0">
                <a:solidFill>
                  <a:schemeClr val="bg1"/>
                </a:solidFill>
                <a:latin typeface="+mj-lt"/>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DEA</a:t>
            </a:r>
            <a:endParaRPr lang="fr-FR" sz="900" dirty="0">
              <a:solidFill>
                <a:schemeClr val="bg1"/>
              </a:solidFill>
              <a:latin typeface="+mj-lt"/>
              <a:cs typeface="Arial" panose="020B0604020202020204" pitchFamily="34" charset="0"/>
            </a:endParaRPr>
          </a:p>
          <a:p>
            <a:pPr marL="171450" indent="-171450" algn="just">
              <a:buFont typeface="Arial" panose="020B0604020202020204" pitchFamily="34" charset="0"/>
              <a:buChar char="•"/>
            </a:pPr>
            <a:endParaRPr lang="fr-FR" sz="900" b="1" dirty="0">
              <a:solidFill>
                <a:schemeClr val="bg1"/>
              </a:solidFill>
              <a:latin typeface="+mj-lt"/>
              <a:cs typeface="Arial" panose="020B0604020202020204" pitchFamily="34" charset="0"/>
            </a:endParaRPr>
          </a:p>
        </p:txBody>
      </p:sp>
      <p:sp>
        <p:nvSpPr>
          <p:cNvPr id="4" name="ZoneTexte 3">
            <a:hlinkClick r:id="rId16" action="ppaction://hlinksldjump"/>
            <a:extLst>
              <a:ext uri="{FF2B5EF4-FFF2-40B4-BE49-F238E27FC236}">
                <a16:creationId xmlns:a16="http://schemas.microsoft.com/office/drawing/2014/main" id="{E61FBE4F-DB0A-D81B-36E0-B59F31A54A64}"/>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6" action="ppaction://hlinksldjump"/>
              </a:rPr>
              <a:t>ff</a:t>
            </a:r>
            <a:endParaRPr lang="fr-FR" sz="200" dirty="0">
              <a:solidFill>
                <a:schemeClr val="bg1"/>
              </a:solidFill>
            </a:endParaRPr>
          </a:p>
        </p:txBody>
      </p:sp>
      <p:sp>
        <p:nvSpPr>
          <p:cNvPr id="9" name="Rectangle 8">
            <a:extLst>
              <a:ext uri="{FF2B5EF4-FFF2-40B4-BE49-F238E27FC236}">
                <a16:creationId xmlns:a16="http://schemas.microsoft.com/office/drawing/2014/main" id="{B84F2389-906B-FF60-9294-61166ACD2BD6}"/>
              </a:ext>
            </a:extLst>
          </p:cNvPr>
          <p:cNvSpPr/>
          <p:nvPr/>
        </p:nvSpPr>
        <p:spPr>
          <a:xfrm>
            <a:off x="4113280" y="5733837"/>
            <a:ext cx="3346619" cy="1471393"/>
          </a:xfrm>
          <a:prstGeom prst="rect">
            <a:avLst/>
          </a:prstGeom>
          <a:solidFill>
            <a:srgbClr val="00939D"/>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r>
              <a:rPr lang="fr-FR" sz="1000" b="1" u="sng" dirty="0">
                <a:solidFill>
                  <a:schemeClr val="bg1"/>
                </a:solidFill>
                <a:effectLst/>
                <a:latin typeface="Arial "/>
                <a:ea typeface="Aptos" panose="020B0004020202020204" pitchFamily="34" charset="0"/>
                <a:cs typeface="Times New Roman" panose="02020603050405020304" pitchFamily="18" charset="0"/>
                <a:hlinkClick r:id="rId17">
                  <a:extLst>
                    <a:ext uri="{A12FA001-AC4F-418D-AE19-62706E023703}">
                      <ahyp:hlinkClr xmlns:ahyp="http://schemas.microsoft.com/office/drawing/2018/hyperlinkcolor" val="tx"/>
                    </a:ext>
                  </a:extLst>
                </a:hlinkClick>
              </a:rPr>
              <a:t>Le Contrat d’Alternance Reconversion </a:t>
            </a:r>
            <a:r>
              <a:rPr lang="fr-FR" sz="1000" b="1" dirty="0">
                <a:effectLst/>
                <a:latin typeface="Arial "/>
                <a:ea typeface="Aptos" panose="020B0004020202020204" pitchFamily="34" charset="0"/>
                <a:cs typeface="Times New Roman" panose="02020603050405020304" pitchFamily="18" charset="0"/>
              </a:rPr>
              <a:t>: </a:t>
            </a:r>
            <a:r>
              <a:rPr lang="fr-FR" sz="1000" dirty="0">
                <a:effectLst/>
                <a:latin typeface="Arial "/>
                <a:ea typeface="Aptos" panose="020B0004020202020204" pitchFamily="34" charset="0"/>
                <a:cs typeface="Times New Roman" panose="02020603050405020304" pitchFamily="18" charset="0"/>
              </a:rPr>
              <a:t>le CAR s’adresse aux </a:t>
            </a:r>
            <a:r>
              <a:rPr lang="fr-FR" sz="1000" b="1" dirty="0">
                <a:effectLst/>
                <a:latin typeface="Arial "/>
                <a:ea typeface="Aptos" panose="020B0004020202020204" pitchFamily="34" charset="0"/>
                <a:cs typeface="Times New Roman" panose="02020603050405020304" pitchFamily="18" charset="0"/>
              </a:rPr>
              <a:t>intérimaires</a:t>
            </a:r>
            <a:r>
              <a:rPr lang="fr-FR" sz="1000" dirty="0">
                <a:effectLst/>
                <a:latin typeface="Arial "/>
                <a:ea typeface="Aptos" panose="020B0004020202020204" pitchFamily="34" charset="0"/>
                <a:cs typeface="Times New Roman" panose="02020603050405020304" pitchFamily="18" charset="0"/>
              </a:rPr>
              <a:t> ayant été victimes d’un accident du travail, de trajet ou d’une Maladie Professionnelle survenue durant une mission. Pendant 12 mois maximum, les bénéficiaires qui ont besoin de se reconvertir vers un métier adapté à leur état de santé bénéficient d’une formation qui peut être suivie de manière continue ou non, puis de périodes de missions pour confirmer les acquis.</a:t>
            </a:r>
            <a:endParaRPr lang="fr-FR" sz="1000" dirty="0">
              <a:latin typeface="Arial "/>
            </a:endParaRPr>
          </a:p>
        </p:txBody>
      </p:sp>
      <p:grpSp>
        <p:nvGrpSpPr>
          <p:cNvPr id="12" name="Groupe 11">
            <a:extLst>
              <a:ext uri="{FF2B5EF4-FFF2-40B4-BE49-F238E27FC236}">
                <a16:creationId xmlns:a16="http://schemas.microsoft.com/office/drawing/2014/main" id="{F2F01B30-D214-D5A0-5978-3CD484011A93}"/>
              </a:ext>
            </a:extLst>
          </p:cNvPr>
          <p:cNvGrpSpPr/>
          <p:nvPr/>
        </p:nvGrpSpPr>
        <p:grpSpPr>
          <a:xfrm rot="20627902">
            <a:off x="4020590" y="6381601"/>
            <a:ext cx="172217" cy="212023"/>
            <a:chOff x="3796474" y="1910393"/>
            <a:chExt cx="3098834" cy="3815086"/>
          </a:xfrm>
        </p:grpSpPr>
        <p:sp>
          <p:nvSpPr>
            <p:cNvPr id="14" name="Forme libre 4">
              <a:extLst>
                <a:ext uri="{FF2B5EF4-FFF2-40B4-BE49-F238E27FC236}">
                  <a16:creationId xmlns:a16="http://schemas.microsoft.com/office/drawing/2014/main" id="{72A5D0DB-0252-5BFA-C96C-EB0ED3AC1ED2}"/>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21" name="Forme libre 10">
              <a:extLst>
                <a:ext uri="{FF2B5EF4-FFF2-40B4-BE49-F238E27FC236}">
                  <a16:creationId xmlns:a16="http://schemas.microsoft.com/office/drawing/2014/main" id="{16CB807A-1229-64F1-3039-0D95DD008111}"/>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22" name="Forme libre 12">
              <a:extLst>
                <a:ext uri="{FF2B5EF4-FFF2-40B4-BE49-F238E27FC236}">
                  <a16:creationId xmlns:a16="http://schemas.microsoft.com/office/drawing/2014/main" id="{C92E8C16-169A-D1DA-38F3-C6D4F4FC0BD2}"/>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23" name="Forme libre 13">
              <a:extLst>
                <a:ext uri="{FF2B5EF4-FFF2-40B4-BE49-F238E27FC236}">
                  <a16:creationId xmlns:a16="http://schemas.microsoft.com/office/drawing/2014/main" id="{78032950-8A37-EAA4-4624-82B4546AF73B}"/>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17" name="Forme libre 14">
              <a:extLst>
                <a:ext uri="{FF2B5EF4-FFF2-40B4-BE49-F238E27FC236}">
                  <a16:creationId xmlns:a16="http://schemas.microsoft.com/office/drawing/2014/main" id="{4B0BEFA7-9BDF-C482-1083-C7D5412BCF08}"/>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18" name="Forme libre 22">
              <a:extLst>
                <a:ext uri="{FF2B5EF4-FFF2-40B4-BE49-F238E27FC236}">
                  <a16:creationId xmlns:a16="http://schemas.microsoft.com/office/drawing/2014/main" id="{60D7EBFB-9953-BA45-AC6C-1FC1AE033AC5}"/>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19" name="Forme libre 23">
              <a:extLst>
                <a:ext uri="{FF2B5EF4-FFF2-40B4-BE49-F238E27FC236}">
                  <a16:creationId xmlns:a16="http://schemas.microsoft.com/office/drawing/2014/main" id="{E607F530-D5E7-D948-6C18-01F155BF1C4B}"/>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20" name="Graphique 3">
              <a:extLst>
                <a:ext uri="{FF2B5EF4-FFF2-40B4-BE49-F238E27FC236}">
                  <a16:creationId xmlns:a16="http://schemas.microsoft.com/office/drawing/2014/main" id="{7E657E88-C955-5DE3-E081-C98DC2E3B16D}"/>
                </a:ext>
              </a:extLst>
            </p:cNvPr>
            <p:cNvGrpSpPr/>
            <p:nvPr/>
          </p:nvGrpSpPr>
          <p:grpSpPr>
            <a:xfrm>
              <a:off x="3796474" y="1910393"/>
              <a:ext cx="1644682" cy="1644654"/>
              <a:chOff x="3796474" y="1910393"/>
              <a:chExt cx="1644682" cy="1644654"/>
            </a:xfrm>
            <a:solidFill>
              <a:srgbClr val="FEF8C3"/>
            </a:solidFill>
          </p:grpSpPr>
          <p:sp>
            <p:nvSpPr>
              <p:cNvPr id="158" name="Forme libre 31">
                <a:extLst>
                  <a:ext uri="{FF2B5EF4-FFF2-40B4-BE49-F238E27FC236}">
                    <a16:creationId xmlns:a16="http://schemas.microsoft.com/office/drawing/2014/main" id="{E6D51C2B-36AC-D3FC-016B-7307E5F2E85A}"/>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59" name="Forme libre 32">
                <a:extLst>
                  <a:ext uri="{FF2B5EF4-FFF2-40B4-BE49-F238E27FC236}">
                    <a16:creationId xmlns:a16="http://schemas.microsoft.com/office/drawing/2014/main" id="{6E695F4D-BB90-4E85-A8FF-1CD62CDB9FA5}"/>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21" name="Graphique 3">
              <a:extLst>
                <a:ext uri="{FF2B5EF4-FFF2-40B4-BE49-F238E27FC236}">
                  <a16:creationId xmlns:a16="http://schemas.microsoft.com/office/drawing/2014/main" id="{92A45C63-A215-FE04-7BD6-F8664EFB1F7A}"/>
                </a:ext>
              </a:extLst>
            </p:cNvPr>
            <p:cNvGrpSpPr/>
            <p:nvPr/>
          </p:nvGrpSpPr>
          <p:grpSpPr>
            <a:xfrm>
              <a:off x="5341810" y="1910393"/>
              <a:ext cx="1084623" cy="2690699"/>
              <a:chOff x="5341810" y="1910393"/>
              <a:chExt cx="1084623" cy="2690699"/>
            </a:xfrm>
            <a:solidFill>
              <a:srgbClr val="FEF49C"/>
            </a:solidFill>
          </p:grpSpPr>
          <p:sp>
            <p:nvSpPr>
              <p:cNvPr id="130" name="Forme libre 29">
                <a:extLst>
                  <a:ext uri="{FF2B5EF4-FFF2-40B4-BE49-F238E27FC236}">
                    <a16:creationId xmlns:a16="http://schemas.microsoft.com/office/drawing/2014/main" id="{9657E94C-4210-7A90-6517-88B0394C7695}"/>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56" name="Forme libre 30">
                <a:extLst>
                  <a:ext uri="{FF2B5EF4-FFF2-40B4-BE49-F238E27FC236}">
                    <a16:creationId xmlns:a16="http://schemas.microsoft.com/office/drawing/2014/main" id="{5EC5F109-EA76-0FED-F07F-BAD999217ED9}"/>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22" name="Forme libre 26">
              <a:extLst>
                <a:ext uri="{FF2B5EF4-FFF2-40B4-BE49-F238E27FC236}">
                  <a16:creationId xmlns:a16="http://schemas.microsoft.com/office/drawing/2014/main" id="{1505A5BE-27DD-3836-6624-486720DE8536}"/>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28" name="Forme libre 27">
              <a:extLst>
                <a:ext uri="{FF2B5EF4-FFF2-40B4-BE49-F238E27FC236}">
                  <a16:creationId xmlns:a16="http://schemas.microsoft.com/office/drawing/2014/main" id="{5D818E32-33D9-856B-8C03-0A90F9ABB9BB}"/>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29" name="Forme libre 28">
              <a:extLst>
                <a:ext uri="{FF2B5EF4-FFF2-40B4-BE49-F238E27FC236}">
                  <a16:creationId xmlns:a16="http://schemas.microsoft.com/office/drawing/2014/main" id="{04D9A7C6-8ED1-C6CA-D6A1-B65A143B460A}"/>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135" name="Groupe 134">
            <a:extLst>
              <a:ext uri="{FF2B5EF4-FFF2-40B4-BE49-F238E27FC236}">
                <a16:creationId xmlns:a16="http://schemas.microsoft.com/office/drawing/2014/main" id="{5A26F46E-EB71-6880-F9FA-6A5A2B827BA4}"/>
              </a:ext>
            </a:extLst>
          </p:cNvPr>
          <p:cNvGrpSpPr/>
          <p:nvPr/>
        </p:nvGrpSpPr>
        <p:grpSpPr>
          <a:xfrm>
            <a:off x="7031952" y="7181391"/>
            <a:ext cx="434529" cy="434529"/>
            <a:chOff x="2907506" y="1341437"/>
            <a:chExt cx="4876800" cy="4876800"/>
          </a:xfrm>
        </p:grpSpPr>
        <p:sp>
          <p:nvSpPr>
            <p:cNvPr id="136" name="Forme libre 2">
              <a:extLst>
                <a:ext uri="{FF2B5EF4-FFF2-40B4-BE49-F238E27FC236}">
                  <a16:creationId xmlns:a16="http://schemas.microsoft.com/office/drawing/2014/main" id="{B339C6DE-5368-55BC-57F5-6F597AB564DF}"/>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37" name="Graphique 3">
              <a:extLst>
                <a:ext uri="{FF2B5EF4-FFF2-40B4-BE49-F238E27FC236}">
                  <a16:creationId xmlns:a16="http://schemas.microsoft.com/office/drawing/2014/main" id="{590D6FA8-3C00-A5FE-0BCA-9DE0B7C5C069}"/>
                </a:ext>
              </a:extLst>
            </p:cNvPr>
            <p:cNvGrpSpPr/>
            <p:nvPr/>
          </p:nvGrpSpPr>
          <p:grpSpPr>
            <a:xfrm>
              <a:off x="3796474" y="1910393"/>
              <a:ext cx="3987831" cy="4291393"/>
              <a:chOff x="3796474" y="1910393"/>
              <a:chExt cx="3987831" cy="4291393"/>
            </a:xfrm>
            <a:solidFill>
              <a:srgbClr val="004370"/>
            </a:solidFill>
          </p:grpSpPr>
          <p:sp>
            <p:nvSpPr>
              <p:cNvPr id="154" name="Forme libre 33">
                <a:extLst>
                  <a:ext uri="{FF2B5EF4-FFF2-40B4-BE49-F238E27FC236}">
                    <a16:creationId xmlns:a16="http://schemas.microsoft.com/office/drawing/2014/main" id="{DD1DA52F-3331-0143-C2A1-337F55C9A941}"/>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55" name="Forme libre 34">
                <a:extLst>
                  <a:ext uri="{FF2B5EF4-FFF2-40B4-BE49-F238E27FC236}">
                    <a16:creationId xmlns:a16="http://schemas.microsoft.com/office/drawing/2014/main" id="{B2CE5F86-315C-C57D-B421-4465243A919C}"/>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38" name="Forme libre 4">
              <a:extLst>
                <a:ext uri="{FF2B5EF4-FFF2-40B4-BE49-F238E27FC236}">
                  <a16:creationId xmlns:a16="http://schemas.microsoft.com/office/drawing/2014/main" id="{BA7C4419-2947-9522-121E-43D81D1511A4}"/>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39" name="Forme libre 10">
              <a:extLst>
                <a:ext uri="{FF2B5EF4-FFF2-40B4-BE49-F238E27FC236}">
                  <a16:creationId xmlns:a16="http://schemas.microsoft.com/office/drawing/2014/main" id="{A14A6250-6F24-BF74-F864-2BC4E7D5922B}"/>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40" name="Forme libre 12">
              <a:extLst>
                <a:ext uri="{FF2B5EF4-FFF2-40B4-BE49-F238E27FC236}">
                  <a16:creationId xmlns:a16="http://schemas.microsoft.com/office/drawing/2014/main" id="{ABABBC2F-3F1D-254C-C373-5777531808A8}"/>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41" name="Forme libre 13">
              <a:extLst>
                <a:ext uri="{FF2B5EF4-FFF2-40B4-BE49-F238E27FC236}">
                  <a16:creationId xmlns:a16="http://schemas.microsoft.com/office/drawing/2014/main" id="{D92925BB-7D25-322B-ED4A-835A20756828}"/>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42" name="Forme libre 14">
              <a:extLst>
                <a:ext uri="{FF2B5EF4-FFF2-40B4-BE49-F238E27FC236}">
                  <a16:creationId xmlns:a16="http://schemas.microsoft.com/office/drawing/2014/main" id="{6EC9FC2F-04B8-4A6D-AF14-918587209DA3}"/>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43" name="Forme libre 22">
              <a:extLst>
                <a:ext uri="{FF2B5EF4-FFF2-40B4-BE49-F238E27FC236}">
                  <a16:creationId xmlns:a16="http://schemas.microsoft.com/office/drawing/2014/main" id="{16D349DC-245A-7971-34B1-4A9D8D13E604}"/>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44" name="Forme libre 23">
              <a:extLst>
                <a:ext uri="{FF2B5EF4-FFF2-40B4-BE49-F238E27FC236}">
                  <a16:creationId xmlns:a16="http://schemas.microsoft.com/office/drawing/2014/main" id="{654E0E0D-DB7E-36CD-9100-B288571797EF}"/>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45" name="Graphique 3">
              <a:extLst>
                <a:ext uri="{FF2B5EF4-FFF2-40B4-BE49-F238E27FC236}">
                  <a16:creationId xmlns:a16="http://schemas.microsoft.com/office/drawing/2014/main" id="{1115B463-3791-1FAD-75C8-36E1B9B95DEF}"/>
                </a:ext>
              </a:extLst>
            </p:cNvPr>
            <p:cNvGrpSpPr/>
            <p:nvPr/>
          </p:nvGrpSpPr>
          <p:grpSpPr>
            <a:xfrm>
              <a:off x="3796474" y="1910393"/>
              <a:ext cx="1644682" cy="1644654"/>
              <a:chOff x="3796474" y="1910393"/>
              <a:chExt cx="1644682" cy="1644654"/>
            </a:xfrm>
            <a:solidFill>
              <a:srgbClr val="FEF8C3"/>
            </a:solidFill>
          </p:grpSpPr>
          <p:sp>
            <p:nvSpPr>
              <p:cNvPr id="152" name="Forme libre 31">
                <a:extLst>
                  <a:ext uri="{FF2B5EF4-FFF2-40B4-BE49-F238E27FC236}">
                    <a16:creationId xmlns:a16="http://schemas.microsoft.com/office/drawing/2014/main" id="{BEE363ED-6847-BB52-83F3-788EECADEC59}"/>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53" name="Forme libre 32">
                <a:extLst>
                  <a:ext uri="{FF2B5EF4-FFF2-40B4-BE49-F238E27FC236}">
                    <a16:creationId xmlns:a16="http://schemas.microsoft.com/office/drawing/2014/main" id="{14128AFA-3324-1BE1-083C-5BF8F13F98BE}"/>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46" name="Graphique 3">
              <a:extLst>
                <a:ext uri="{FF2B5EF4-FFF2-40B4-BE49-F238E27FC236}">
                  <a16:creationId xmlns:a16="http://schemas.microsoft.com/office/drawing/2014/main" id="{474169F3-09F0-26CE-9F47-5360A915FB2F}"/>
                </a:ext>
              </a:extLst>
            </p:cNvPr>
            <p:cNvGrpSpPr/>
            <p:nvPr/>
          </p:nvGrpSpPr>
          <p:grpSpPr>
            <a:xfrm>
              <a:off x="5341810" y="1910393"/>
              <a:ext cx="1084623" cy="2690699"/>
              <a:chOff x="5341810" y="1910393"/>
              <a:chExt cx="1084623" cy="2690699"/>
            </a:xfrm>
            <a:solidFill>
              <a:srgbClr val="FEF49C"/>
            </a:solidFill>
          </p:grpSpPr>
          <p:sp>
            <p:nvSpPr>
              <p:cNvPr id="150" name="Forme libre 29">
                <a:extLst>
                  <a:ext uri="{FF2B5EF4-FFF2-40B4-BE49-F238E27FC236}">
                    <a16:creationId xmlns:a16="http://schemas.microsoft.com/office/drawing/2014/main" id="{18D86765-208D-255C-6EEB-8B7B4EE73211}"/>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51" name="Forme libre 30">
                <a:extLst>
                  <a:ext uri="{FF2B5EF4-FFF2-40B4-BE49-F238E27FC236}">
                    <a16:creationId xmlns:a16="http://schemas.microsoft.com/office/drawing/2014/main" id="{D8013899-C77E-B944-989A-22FCF4D9E89A}"/>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47" name="Forme libre 26">
              <a:extLst>
                <a:ext uri="{FF2B5EF4-FFF2-40B4-BE49-F238E27FC236}">
                  <a16:creationId xmlns:a16="http://schemas.microsoft.com/office/drawing/2014/main" id="{1C80688A-4B06-48B3-EA6D-6664FBE9B57B}"/>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48" name="Forme libre 27">
              <a:extLst>
                <a:ext uri="{FF2B5EF4-FFF2-40B4-BE49-F238E27FC236}">
                  <a16:creationId xmlns:a16="http://schemas.microsoft.com/office/drawing/2014/main" id="{E8EDBB4E-5258-A84E-529D-EC91AE5E26D8}"/>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49" name="Forme libre 28">
              <a:extLst>
                <a:ext uri="{FF2B5EF4-FFF2-40B4-BE49-F238E27FC236}">
                  <a16:creationId xmlns:a16="http://schemas.microsoft.com/office/drawing/2014/main" id="{9055C2CB-7136-25B5-3BF6-6378C27853B0}"/>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Tree>
    <p:extLst>
      <p:ext uri="{BB962C8B-B14F-4D97-AF65-F5344CB8AC3E}">
        <p14:creationId xmlns:p14="http://schemas.microsoft.com/office/powerpoint/2010/main" val="56312408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C7B2EB-FE84-B794-C8B7-AF06A2FC1624}"/>
            </a:ext>
          </a:extLst>
        </p:cNvPr>
        <p:cNvGrpSpPr/>
        <p:nvPr/>
      </p:nvGrpSpPr>
      <p:grpSpPr>
        <a:xfrm>
          <a:off x="0" y="0"/>
          <a:ext cx="0" cy="0"/>
          <a:chOff x="0" y="0"/>
          <a:chExt cx="0" cy="0"/>
        </a:xfrm>
      </p:grpSpPr>
      <p:sp>
        <p:nvSpPr>
          <p:cNvPr id="18" name="Rectangle 17">
            <a:extLst>
              <a:ext uri="{FF2B5EF4-FFF2-40B4-BE49-F238E27FC236}">
                <a16:creationId xmlns:a16="http://schemas.microsoft.com/office/drawing/2014/main" id="{1304FD91-1E16-E815-4446-96D3FEF01DC8}"/>
              </a:ext>
            </a:extLst>
          </p:cNvPr>
          <p:cNvSpPr/>
          <p:nvPr/>
        </p:nvSpPr>
        <p:spPr>
          <a:xfrm>
            <a:off x="-4722" y="3425464"/>
            <a:ext cx="7569118" cy="7424014"/>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9948BEB4-BA6B-881C-AA13-9934B45D73BD}"/>
              </a:ext>
            </a:extLst>
          </p:cNvPr>
          <p:cNvSpPr/>
          <p:nvPr/>
        </p:nvSpPr>
        <p:spPr>
          <a:xfrm>
            <a:off x="-1018" y="-14250"/>
            <a:ext cx="7550894" cy="755439"/>
          </a:xfrm>
          <a:prstGeom prst="rect">
            <a:avLst/>
          </a:prstGeom>
          <a:solidFill>
            <a:srgbClr val="00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798" b="1" dirty="0">
                <a:latin typeface="Arial" panose="020B0604020202020204" pitchFamily="34" charset="0"/>
                <a:cs typeface="Arial" panose="020B0604020202020204" pitchFamily="34" charset="0"/>
              </a:rPr>
              <a:t>Le contrat d’apprentissage</a:t>
            </a:r>
          </a:p>
        </p:txBody>
      </p:sp>
      <p:grpSp>
        <p:nvGrpSpPr>
          <p:cNvPr id="11" name="Groupe 10">
            <a:extLst>
              <a:ext uri="{FF2B5EF4-FFF2-40B4-BE49-F238E27FC236}">
                <a16:creationId xmlns:a16="http://schemas.microsoft.com/office/drawing/2014/main" id="{60F04AC6-F7A3-D8B6-D62B-3923DF280874}"/>
              </a:ext>
            </a:extLst>
          </p:cNvPr>
          <p:cNvGrpSpPr/>
          <p:nvPr/>
        </p:nvGrpSpPr>
        <p:grpSpPr>
          <a:xfrm>
            <a:off x="4488823" y="1793475"/>
            <a:ext cx="2875075" cy="362025"/>
            <a:chOff x="4388422" y="1080554"/>
            <a:chExt cx="3068805" cy="343154"/>
          </a:xfrm>
        </p:grpSpPr>
        <p:sp>
          <p:nvSpPr>
            <p:cNvPr id="105" name="Rectangle : coins arrondis 104">
              <a:extLst>
                <a:ext uri="{FF2B5EF4-FFF2-40B4-BE49-F238E27FC236}">
                  <a16:creationId xmlns:a16="http://schemas.microsoft.com/office/drawing/2014/main" id="{21667B6C-4378-D058-3F26-14DF7D19D13B}"/>
                </a:ext>
              </a:extLst>
            </p:cNvPr>
            <p:cNvSpPr/>
            <p:nvPr/>
          </p:nvSpPr>
          <p:spPr>
            <a:xfrm>
              <a:off x="4388422" y="1080554"/>
              <a:ext cx="3068805"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14E405A9-5B15-CD3A-0118-86C7138FA2FE}"/>
                </a:ext>
              </a:extLst>
            </p:cNvPr>
            <p:cNvSpPr txBox="1"/>
            <p:nvPr/>
          </p:nvSpPr>
          <p:spPr>
            <a:xfrm>
              <a:off x="4504995" y="1142559"/>
              <a:ext cx="2654885" cy="231878"/>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98629B75-E552-9627-9B7A-B68EC1F31540}"/>
              </a:ext>
            </a:extLst>
          </p:cNvPr>
          <p:cNvSpPr/>
          <p:nvPr/>
        </p:nvSpPr>
        <p:spPr>
          <a:xfrm>
            <a:off x="4143745" y="3478407"/>
            <a:ext cx="3229625" cy="1405139"/>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 </a:t>
            </a:r>
          </a:p>
          <a:p>
            <a:pPr algn="just"/>
            <a:r>
              <a:rPr lang="fr-FR" sz="1000" dirty="0">
                <a:solidFill>
                  <a:schemeClr val="tx1"/>
                </a:solidFill>
                <a:latin typeface="Arial" panose="020B0604020202020204" pitchFamily="34" charset="0"/>
                <a:cs typeface="Arial" panose="020B0604020202020204" pitchFamily="34" charset="0"/>
              </a:rPr>
              <a:t>Les surcoûts éventuels liés à la compensation du handicap en formation peuvent être pris en charge par l’OPCO (et l’Agefiph en complément)</a:t>
            </a:r>
          </a:p>
          <a:p>
            <a:pPr algn="just"/>
            <a:r>
              <a:rPr lang="fr-FR" sz="1000" dirty="0">
                <a:solidFill>
                  <a:schemeClr val="tx1"/>
                </a:solidFill>
                <a:latin typeface="Arial" panose="020B0604020202020204" pitchFamily="34" charset="0"/>
                <a:cs typeface="Arial" panose="020B0604020202020204" pitchFamily="34" charset="0"/>
              </a:rPr>
              <a:t>Pour les employeurs privés, l’Agefiph propose une </a:t>
            </a:r>
            <a:r>
              <a:rPr lang="fr-FR" sz="1000" dirty="0">
                <a:solidFill>
                  <a:schemeClr val="tx1"/>
                </a:solidFill>
                <a:latin typeface="Arial" panose="020B0604020202020204" pitchFamily="34" charset="0"/>
                <a:cs typeface="Arial" panose="020B0604020202020204" pitchFamily="34" charset="0"/>
                <a:hlinkClick r:id="rId3">
                  <a:extLst>
                    <a:ext uri="{A12FA001-AC4F-418D-AE19-62706E023703}">
                      <ahyp:hlinkClr xmlns:ahyp="http://schemas.microsoft.com/office/drawing/2018/hyperlinkcolor" val="tx"/>
                    </a:ext>
                  </a:extLst>
                </a:hlinkClick>
              </a:rPr>
              <a:t>aide financière à l’embauche en apprentissage</a:t>
            </a:r>
            <a:r>
              <a:rPr lang="fr-FR" sz="1000" dirty="0">
                <a:solidFill>
                  <a:schemeClr val="tx1"/>
                </a:solidFill>
                <a:latin typeface="Arial" panose="020B0604020202020204" pitchFamily="34" charset="0"/>
                <a:cs typeface="Arial" panose="020B0604020202020204" pitchFamily="34" charset="0"/>
              </a:rPr>
              <a:t>. Pour les employeurs publics, le FIPHFP propose une </a:t>
            </a:r>
            <a:r>
              <a:rPr lang="fr-FR" sz="1000" dirty="0">
                <a:solidFill>
                  <a:schemeClr val="tx1"/>
                </a:solidFill>
                <a:latin typeface="Arial" panose="020B0604020202020204" pitchFamily="34" charset="0"/>
                <a:cs typeface="Arial" panose="020B0604020202020204" pitchFamily="34" charset="0"/>
                <a:hlinkClick r:id="rId4">
                  <a:extLst>
                    <a:ext uri="{A12FA001-AC4F-418D-AE19-62706E023703}">
                      <ahyp:hlinkClr xmlns:ahyp="http://schemas.microsoft.com/office/drawing/2018/hyperlinkcolor" val="tx"/>
                    </a:ext>
                  </a:extLst>
                </a:hlinkClick>
              </a:rPr>
              <a:t>indemnité spécifique à l’apprentissage</a:t>
            </a:r>
            <a:endParaRPr lang="fr-FR" sz="1000" dirty="0">
              <a:solidFill>
                <a:schemeClr val="tx1"/>
              </a:solidFill>
              <a:latin typeface="Arial" panose="020B0604020202020204" pitchFamily="34" charset="0"/>
              <a:cs typeface="Arial" panose="020B0604020202020204" pitchFamily="34" charset="0"/>
            </a:endParaRPr>
          </a:p>
        </p:txBody>
      </p:sp>
      <p:sp>
        <p:nvSpPr>
          <p:cNvPr id="8" name="Rectangle : coins arrondis 7">
            <a:extLst>
              <a:ext uri="{FF2B5EF4-FFF2-40B4-BE49-F238E27FC236}">
                <a16:creationId xmlns:a16="http://schemas.microsoft.com/office/drawing/2014/main" id="{E54EA38C-19FF-F86A-2D12-832EADB51F0E}"/>
              </a:ext>
            </a:extLst>
          </p:cNvPr>
          <p:cNvSpPr/>
          <p:nvPr/>
        </p:nvSpPr>
        <p:spPr>
          <a:xfrm>
            <a:off x="106133" y="3480975"/>
            <a:ext cx="3926757" cy="3506497"/>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endParaRPr lang="fr-FR" sz="999" i="1" dirty="0">
              <a:solidFill>
                <a:srgbClr val="00939D"/>
              </a:solidFill>
              <a:latin typeface="Arial" panose="020B0604020202020204" pitchFamily="34" charset="0"/>
              <a:cs typeface="Arial" panose="020B0604020202020204" pitchFamily="34" charset="0"/>
            </a:endParaRP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L’apprentissage permet au stagiaire de bénéficier en alternance des enseignements suivants </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Enseignement théorique en centre de formation d’apprentis (CFA)</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Enseignement du métier chez l’employeur </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La durée de l’apprentissage peut varier de 6 mois à 3 ans en fonction du type de profession et de qualification préparée, et son rythme est lui aussi variable</a:t>
            </a:r>
          </a:p>
          <a:p>
            <a:pPr lvl="1" algn="just">
              <a:spcBef>
                <a:spcPts val="300"/>
              </a:spcBef>
            </a:pPr>
            <a:r>
              <a:rPr lang="fr-FR" sz="999" dirty="0">
                <a:solidFill>
                  <a:srgbClr val="00939D"/>
                </a:solidFill>
                <a:latin typeface="Arial" panose="020B0604020202020204" pitchFamily="34" charset="0"/>
                <a:cs typeface="Arial" panose="020B0604020202020204" pitchFamily="34" charset="0"/>
              </a:rPr>
              <a:t>Pour les personnes en situation de handicap, l’apprentissage peut durer jusqu’à 4 ans. </a:t>
            </a:r>
          </a:p>
          <a:p>
            <a:pPr marL="0" lvl="1" algn="just">
              <a:spcBef>
                <a:spcPts val="300"/>
              </a:spcBef>
            </a:pPr>
            <a:r>
              <a:rPr lang="fr-FR" sz="999" b="1" dirty="0">
                <a:solidFill>
                  <a:srgbClr val="00939D"/>
                </a:solidFill>
                <a:latin typeface="Arial" panose="020B0604020202020204" pitchFamily="34" charset="0"/>
                <a:cs typeface="Arial" panose="020B0604020202020204" pitchFamily="34" charset="0"/>
              </a:rPr>
              <a:t>La valeur ajoutée ?</a:t>
            </a:r>
          </a:p>
          <a:p>
            <a:pPr marL="171450" lvl="1"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L’apprenti acquiert à la fois des connaissances théoriques (qui représente entre 25 et 50% du temps total du contrat) et des compétences de terrain directement mobilisables </a:t>
            </a:r>
          </a:p>
          <a:p>
            <a:pPr marL="171450" lvl="1"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Il bénéficie d’une rémunération variant en fonction de son âge et de la convention collective en place (à minima entre 27% et 100% du SMIC)</a:t>
            </a:r>
          </a:p>
        </p:txBody>
      </p:sp>
      <p:sp>
        <p:nvSpPr>
          <p:cNvPr id="10" name="Rectangle : coins arrondis 9">
            <a:extLst>
              <a:ext uri="{FF2B5EF4-FFF2-40B4-BE49-F238E27FC236}">
                <a16:creationId xmlns:a16="http://schemas.microsoft.com/office/drawing/2014/main" id="{516845F4-3746-B4A8-103D-6977540EC571}"/>
              </a:ext>
            </a:extLst>
          </p:cNvPr>
          <p:cNvSpPr/>
          <p:nvPr/>
        </p:nvSpPr>
        <p:spPr>
          <a:xfrm>
            <a:off x="1372361" y="7328289"/>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00939D"/>
                </a:solidFill>
                <a:latin typeface="Arial" panose="020B0604020202020204" pitchFamily="34" charset="0"/>
                <a:cs typeface="Arial" panose="020B0604020202020204" pitchFamily="34" charset="0"/>
              </a:rPr>
              <a:t>ETAPES CLEFS DE MOBILISATION</a:t>
            </a:r>
          </a:p>
        </p:txBody>
      </p:sp>
      <p:cxnSp>
        <p:nvCxnSpPr>
          <p:cNvPr id="19" name="Connecteur droit 18">
            <a:extLst>
              <a:ext uri="{FF2B5EF4-FFF2-40B4-BE49-F238E27FC236}">
                <a16:creationId xmlns:a16="http://schemas.microsoft.com/office/drawing/2014/main" id="{F4B94A88-DC6D-D1CB-1F36-9EAC7F5B29F1}"/>
              </a:ext>
            </a:extLst>
          </p:cNvPr>
          <p:cNvCxnSpPr>
            <a:cxnSpLocks/>
          </p:cNvCxnSpPr>
          <p:nvPr/>
        </p:nvCxnSpPr>
        <p:spPr>
          <a:xfrm>
            <a:off x="4728962" y="7307967"/>
            <a:ext cx="0" cy="3170446"/>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25" name="Espace réservé du texte 2">
            <a:extLst>
              <a:ext uri="{FF2B5EF4-FFF2-40B4-BE49-F238E27FC236}">
                <a16:creationId xmlns:a16="http://schemas.microsoft.com/office/drawing/2014/main" id="{B7EEE87F-A432-9B97-2679-5E2127604565}"/>
              </a:ext>
            </a:extLst>
          </p:cNvPr>
          <p:cNvSpPr txBox="1">
            <a:spLocks/>
          </p:cNvSpPr>
          <p:nvPr/>
        </p:nvSpPr>
        <p:spPr>
          <a:xfrm>
            <a:off x="4488823" y="2150499"/>
            <a:ext cx="2875075" cy="1252244"/>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330" indent="-171330">
              <a:buFont typeface="Arial" panose="020B0604020202020204" pitchFamily="34" charset="0"/>
              <a:buChar char="•"/>
            </a:pPr>
            <a:r>
              <a:rPr lang="fr-FR" sz="1100" dirty="0">
                <a:latin typeface="Arial" panose="020B0604020202020204" pitchFamily="34" charset="0"/>
                <a:ea typeface="Dotum" panose="020B0600000101010101" pitchFamily="34" charset="-127"/>
                <a:cs typeface="Arial" panose="020B0604020202020204" pitchFamily="34" charset="0"/>
              </a:rPr>
              <a:t>Suivre une formation générale, théorique et pratique…</a:t>
            </a:r>
          </a:p>
          <a:p>
            <a:pPr marL="171330" indent="-171330">
              <a:buFont typeface="Arial" panose="020B0604020202020204" pitchFamily="34" charset="0"/>
              <a:buChar char="•"/>
            </a:pPr>
            <a:r>
              <a:rPr lang="fr-FR" sz="1100" dirty="0">
                <a:latin typeface="Arial" panose="020B0604020202020204" pitchFamily="34" charset="0"/>
                <a:ea typeface="Dotum" panose="020B0600000101010101" pitchFamily="34" charset="-127"/>
                <a:cs typeface="Arial" panose="020B0604020202020204" pitchFamily="34" charset="0"/>
              </a:rPr>
              <a:t>...en vue d’acquérir un diplôme d’Etat (CAP, BAC, BTS, Licence, Master, etc.) ou un titre à finalité professionnelle inscrit au RNCP.</a:t>
            </a:r>
          </a:p>
        </p:txBody>
      </p:sp>
      <p:sp>
        <p:nvSpPr>
          <p:cNvPr id="26" name="Rectangle 25">
            <a:extLst>
              <a:ext uri="{FF2B5EF4-FFF2-40B4-BE49-F238E27FC236}">
                <a16:creationId xmlns:a16="http://schemas.microsoft.com/office/drawing/2014/main" id="{AFF2445D-DFD8-E235-888C-26FBDE02FBE2}"/>
              </a:ext>
            </a:extLst>
          </p:cNvPr>
          <p:cNvSpPr/>
          <p:nvPr/>
        </p:nvSpPr>
        <p:spPr>
          <a:xfrm>
            <a:off x="4950691" y="7407699"/>
            <a:ext cx="2370480" cy="311282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fr-FR" sz="1050" b="1" dirty="0">
                <a:solidFill>
                  <a:schemeClr val="tx2"/>
                </a:solidFill>
                <a:latin typeface="+mj-lt"/>
                <a:cs typeface="Arial" panose="020B0604020202020204" pitchFamily="34" charset="0"/>
              </a:rPr>
              <a:t>Coordonnées et contacts </a:t>
            </a:r>
            <a:endParaRPr lang="fr-FR" sz="1050" dirty="0">
              <a:solidFill>
                <a:schemeClr val="tx2"/>
              </a:solidFill>
              <a:latin typeface="+mj-lt"/>
              <a:cs typeface="Arial" panose="020B0604020202020204" pitchFamily="34" charset="0"/>
            </a:endParaRPr>
          </a:p>
          <a:p>
            <a:pPr marL="171330" indent="-171330" algn="just">
              <a:spcAft>
                <a:spcPts val="600"/>
              </a:spcAft>
              <a:buFont typeface="Wingdings" panose="05000000000000000000" pitchFamily="2" charset="2"/>
              <a:buChar char="§"/>
            </a:pPr>
            <a:r>
              <a:rPr lang="fr-FR" sz="1050" dirty="0">
                <a:solidFill>
                  <a:schemeClr val="tx2"/>
                </a:solidFill>
                <a:latin typeface="+mj-lt"/>
                <a:cs typeface="Arial" panose="020B0604020202020204" pitchFamily="34" charset="0"/>
              </a:rPr>
              <a:t>N’hésitez pas à vous rapprocher de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votre interlocuteur Cap Emploi</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France Travail </a:t>
            </a:r>
            <a:r>
              <a:rPr lang="fr-FR" sz="1050" dirty="0">
                <a:solidFill>
                  <a:schemeClr val="tx2"/>
                </a:solidFill>
                <a:latin typeface="+mj-lt"/>
                <a:cs typeface="Arial" panose="020B0604020202020204" pitchFamily="34" charset="0"/>
              </a:rPr>
              <a:t>et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Mission Locale </a:t>
            </a:r>
            <a:r>
              <a:rPr lang="fr-FR" sz="1050" dirty="0">
                <a:solidFill>
                  <a:schemeClr val="tx2"/>
                </a:solidFill>
                <a:latin typeface="+mj-lt"/>
                <a:cs typeface="Arial" panose="020B0604020202020204" pitchFamily="34" charset="0"/>
              </a:rPr>
              <a:t>le plus proche, ou de vous adresser directement au CFA.</a:t>
            </a:r>
          </a:p>
          <a:p>
            <a:r>
              <a:rPr lang="fr-FR" sz="1050" b="1" dirty="0">
                <a:solidFill>
                  <a:schemeClr val="tx2"/>
                </a:solidFill>
                <a:latin typeface="+mj-lt"/>
                <a:cs typeface="Arial" panose="020B0604020202020204" pitchFamily="34" charset="0"/>
              </a:rPr>
              <a:t>Ressources documentaires :</a:t>
            </a:r>
          </a:p>
          <a:p>
            <a:pPr marL="171450" indent="-171450">
              <a:spcAft>
                <a:spcPts val="600"/>
              </a:spcAft>
              <a:buFont typeface="Wingdings" panose="05000000000000000000" pitchFamily="2" charset="2"/>
              <a:buChar char="§"/>
            </a:pPr>
            <a:r>
              <a:rPr lang="fr-FR" sz="1050" dirty="0">
                <a:solidFill>
                  <a:schemeClr val="tx2"/>
                </a:solidFill>
                <a:latin typeface="+mj-lt"/>
                <a:cs typeface="Arial" panose="020B0604020202020204" pitchFamily="34" charset="0"/>
              </a:rPr>
              <a:t>Tout savoir sur le contrat d’apprentissage sur le</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 site du Ministère du travail</a:t>
            </a:r>
            <a:endParaRPr lang="fr-FR" sz="1050" dirty="0">
              <a:solidFill>
                <a:schemeClr val="tx2"/>
              </a:solidFill>
              <a:latin typeface="+mj-lt"/>
              <a:cs typeface="Arial" panose="020B0604020202020204" pitchFamily="34" charset="0"/>
            </a:endParaRPr>
          </a:p>
          <a:p>
            <a:r>
              <a:rPr lang="fr-FR" sz="1050" b="1" dirty="0">
                <a:solidFill>
                  <a:schemeClr val="tx2"/>
                </a:solidFill>
                <a:latin typeface="+mj-lt"/>
                <a:cs typeface="Arial" panose="020B0604020202020204" pitchFamily="34" charset="0"/>
              </a:rPr>
              <a:t>Spécial Handicap </a:t>
            </a:r>
            <a:r>
              <a:rPr lang="fr-FR" sz="1050" dirty="0">
                <a:solidFill>
                  <a:schemeClr val="tx2"/>
                </a:solidFill>
                <a:latin typeface="+mj-lt"/>
                <a:cs typeface="Arial" panose="020B0604020202020204" pitchFamily="34" charset="0"/>
              </a:rPr>
              <a:t>: </a:t>
            </a: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Le Ministère du travail a publié un « </a:t>
            </a:r>
            <a:r>
              <a:rPr lang="fr-FR" sz="1050" dirty="0">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Guide apprentissage et handicap » </a:t>
            </a:r>
            <a:r>
              <a:rPr lang="fr-FR" sz="1050" dirty="0">
                <a:solidFill>
                  <a:schemeClr val="tx2"/>
                </a:solidFill>
                <a:latin typeface="+mj-lt"/>
                <a:cs typeface="Arial" panose="020B0604020202020204" pitchFamily="34" charset="0"/>
              </a:rPr>
              <a:t>à destination des apprentis, CFA et employeurs </a:t>
            </a:r>
          </a:p>
          <a:p>
            <a:endParaRPr lang="fr-FR" sz="1050"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9A5991F1-3E13-CED7-F007-89D070E32B6B}"/>
              </a:ext>
            </a:extLst>
          </p:cNvPr>
          <p:cNvGraphicFramePr>
            <a:graphicFrameLocks noGrp="1"/>
          </p:cNvGraphicFramePr>
          <p:nvPr>
            <p:extLst>
              <p:ext uri="{D42A27DB-BD31-4B8C-83A1-F6EECF244321}">
                <p14:modId xmlns:p14="http://schemas.microsoft.com/office/powerpoint/2010/main" val="2710064616"/>
              </p:ext>
            </p:extLst>
          </p:nvPr>
        </p:nvGraphicFramePr>
        <p:xfrm>
          <a:off x="173774" y="1251544"/>
          <a:ext cx="4174236" cy="1980702"/>
        </p:xfrm>
        <a:graphic>
          <a:graphicData uri="http://schemas.openxmlformats.org/drawingml/2006/table">
            <a:tbl>
              <a:tblPr bandRow="1">
                <a:tableStyleId>{5C22544A-7EE6-4342-B048-85BDC9FD1C3A}</a:tableStyleId>
              </a:tblPr>
              <a:tblGrid>
                <a:gridCol w="918150">
                  <a:extLst>
                    <a:ext uri="{9D8B030D-6E8A-4147-A177-3AD203B41FA5}">
                      <a16:colId xmlns:a16="http://schemas.microsoft.com/office/drawing/2014/main" val="1108349635"/>
                    </a:ext>
                  </a:extLst>
                </a:gridCol>
                <a:gridCol w="3256086">
                  <a:extLst>
                    <a:ext uri="{9D8B030D-6E8A-4147-A177-3AD203B41FA5}">
                      <a16:colId xmlns:a16="http://schemas.microsoft.com/office/drawing/2014/main" val="1870975173"/>
                    </a:ext>
                  </a:extLst>
                </a:gridCol>
              </a:tblGrid>
              <a:tr h="335031">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243659">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dirty="0">
                          <a:solidFill>
                            <a:srgbClr val="00939D"/>
                          </a:solidFill>
                          <a:latin typeface="Arial" panose="020B0604020202020204" pitchFamily="34" charset="0"/>
                          <a:cs typeface="Arial" panose="020B0604020202020204" pitchFamily="34" charset="0"/>
                        </a:rPr>
                        <a:t>Contrat de travail en alternance conclu entre un employeur et un salarié (CDI, CDD ou contrat d’intérim) permettant d’alterner des périodes en formation théoriques et des périodes en entreprise</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548233">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Les jeunes de 16 à 29 ans révolus </a:t>
                      </a:r>
                    </a:p>
                    <a:p>
                      <a:pPr marL="377967" lvl="1"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Il est sans limite d’âge pour les personnes en situation de handicap</a:t>
                      </a:r>
                    </a:p>
                  </a:txBody>
                  <a:tcPr marL="91372" marR="91372" marT="45686" marB="45686" anchor="ctr">
                    <a:solidFill>
                      <a:srgbClr val="00939D"/>
                    </a:solidFill>
                  </a:tcPr>
                </a:tc>
                <a:extLst>
                  <a:ext uri="{0D108BD9-81ED-4DB2-BD59-A6C34878D82A}">
                    <a16:rowId xmlns:a16="http://schemas.microsoft.com/office/drawing/2014/main" val="2284960890"/>
                  </a:ext>
                </a:extLst>
              </a:tr>
              <a:tr h="395946">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dirty="0">
                          <a:solidFill>
                            <a:srgbClr val="00939D"/>
                          </a:solidFill>
                          <a:latin typeface="Arial" panose="020B0604020202020204" pitchFamily="34" charset="0"/>
                          <a:cs typeface="Arial" panose="020B0604020202020204" pitchFamily="34" charset="0"/>
                        </a:rPr>
                        <a:t>CFA disposant de </a:t>
                      </a:r>
                      <a:r>
                        <a:rPr lang="fr-FR" sz="1000" dirty="0" err="1">
                          <a:solidFill>
                            <a:srgbClr val="00939D"/>
                          </a:solidFill>
                          <a:latin typeface="Arial" panose="020B0604020202020204" pitchFamily="34" charset="0"/>
                          <a:cs typeface="Arial" panose="020B0604020202020204" pitchFamily="34" charset="0"/>
                        </a:rPr>
                        <a:t>Qualiopi</a:t>
                      </a:r>
                      <a:endParaRPr lang="fr-FR" sz="1000" kern="1200" dirty="0">
                        <a:solidFill>
                          <a:srgbClr val="00939D"/>
                        </a:solidFill>
                        <a:latin typeface="Arial" panose="020B0604020202020204" pitchFamily="34" charset="0"/>
                        <a:ea typeface="+mn-ea"/>
                        <a:cs typeface="Arial" panose="020B0604020202020204" pitchFamily="34" charset="0"/>
                      </a:endParaRP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bl>
          </a:graphicData>
        </a:graphic>
      </p:graphicFrame>
      <p:sp>
        <p:nvSpPr>
          <p:cNvPr id="40" name="Rectangle : coins arrondis 39">
            <a:extLst>
              <a:ext uri="{FF2B5EF4-FFF2-40B4-BE49-F238E27FC236}">
                <a16:creationId xmlns:a16="http://schemas.microsoft.com/office/drawing/2014/main" id="{C0A317BF-06C7-3AD5-8072-D4C1E8176C03}"/>
              </a:ext>
            </a:extLst>
          </p:cNvPr>
          <p:cNvSpPr/>
          <p:nvPr/>
        </p:nvSpPr>
        <p:spPr>
          <a:xfrm>
            <a:off x="175495" y="8034016"/>
            <a:ext cx="4388922" cy="456861"/>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Identification d’une formation éligible à l’apprentissage par le jeune et d’une entreprise dans laquelle réaliser l’apprentissage </a:t>
            </a:r>
            <a:r>
              <a:rPr lang="fr-FR" sz="899" i="1" dirty="0">
                <a:solidFill>
                  <a:srgbClr val="00939D"/>
                </a:solidFill>
                <a:latin typeface="Arial" panose="020B0604020202020204" pitchFamily="34" charset="0"/>
                <a:cs typeface="Arial" panose="020B0604020202020204" pitchFamily="34" charset="0"/>
              </a:rPr>
              <a:t>(Possibilité de mobiliser un </a:t>
            </a:r>
            <a:r>
              <a:rPr lang="fr-FR" sz="899" i="1" dirty="0">
                <a:solidFill>
                  <a:srgbClr val="00939D"/>
                </a:solidFill>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CEP</a:t>
            </a:r>
            <a:r>
              <a:rPr lang="fr-FR" sz="899" i="1" dirty="0">
                <a:solidFill>
                  <a:srgbClr val="00939D"/>
                </a:solidFill>
                <a:latin typeface="Arial" panose="020B0604020202020204" pitchFamily="34" charset="0"/>
                <a:cs typeface="Arial" panose="020B0604020202020204" pitchFamily="34" charset="0"/>
              </a:rPr>
              <a:t> pour être accompagné dans la démarche)</a:t>
            </a:r>
          </a:p>
        </p:txBody>
      </p:sp>
      <p:sp>
        <p:nvSpPr>
          <p:cNvPr id="41" name="Rectangle : coins arrondis 40">
            <a:extLst>
              <a:ext uri="{FF2B5EF4-FFF2-40B4-BE49-F238E27FC236}">
                <a16:creationId xmlns:a16="http://schemas.microsoft.com/office/drawing/2014/main" id="{32537722-F686-434A-5621-F458F516E2AD}"/>
              </a:ext>
            </a:extLst>
          </p:cNvPr>
          <p:cNvSpPr/>
          <p:nvPr/>
        </p:nvSpPr>
        <p:spPr>
          <a:xfrm>
            <a:off x="175495" y="8585959"/>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Prise de contact avec l’entreprise et le CFA pour convenir des modalités de l’apprentissage et des besoins d’aménagement, le cas échéant.</a:t>
            </a:r>
          </a:p>
        </p:txBody>
      </p:sp>
      <p:sp>
        <p:nvSpPr>
          <p:cNvPr id="42" name="Rectangle : coins arrondis 41">
            <a:extLst>
              <a:ext uri="{FF2B5EF4-FFF2-40B4-BE49-F238E27FC236}">
                <a16:creationId xmlns:a16="http://schemas.microsoft.com/office/drawing/2014/main" id="{A85F94B8-445B-9F3E-9E9E-985C658E5B17}"/>
              </a:ext>
            </a:extLst>
          </p:cNvPr>
          <p:cNvSpPr/>
          <p:nvPr/>
        </p:nvSpPr>
        <p:spPr>
          <a:xfrm>
            <a:off x="175495" y="9133622"/>
            <a:ext cx="4388922" cy="623012"/>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Le contrat d’apprentissage est conclu à l’aide </a:t>
            </a:r>
            <a:r>
              <a:rPr lang="fr-FR" sz="899" dirty="0">
                <a:solidFill>
                  <a:srgbClr val="00939D"/>
                </a:solidFill>
                <a:latin typeface="Arial" panose="020B0604020202020204" pitchFamily="34" charset="0"/>
                <a:cs typeface="Arial" panose="020B0604020202020204" pitchFamily="34" charset="0"/>
                <a:hlinkClick r:id="rId11">
                  <a:extLst>
                    <a:ext uri="{A12FA001-AC4F-418D-AE19-62706E023703}">
                      <ahyp:hlinkClr xmlns:ahyp="http://schemas.microsoft.com/office/drawing/2018/hyperlinkcolor" val="tx"/>
                    </a:ext>
                  </a:extLst>
                </a:hlinkClick>
              </a:rPr>
              <a:t>d’un formulaire </a:t>
            </a:r>
            <a:r>
              <a:rPr lang="fr-FR" sz="899" dirty="0">
                <a:solidFill>
                  <a:srgbClr val="00939D"/>
                </a:solidFill>
                <a:latin typeface="Arial" panose="020B0604020202020204" pitchFamily="34" charset="0"/>
                <a:cs typeface="Arial" panose="020B0604020202020204" pitchFamily="34" charset="0"/>
              </a:rPr>
              <a:t>signé par l’employeur et l’apprenti. L’employeur transmet à son OPCO le contrat d’apprentissage pour le financement. Un tuteur est désigné dans l’entreprise pour assurer l’accompagnement de l’apprenti</a:t>
            </a:r>
          </a:p>
        </p:txBody>
      </p:sp>
      <p:pic>
        <p:nvPicPr>
          <p:cNvPr id="3" name="Graphique 2" descr="Mille avec un remplissage uni">
            <a:extLst>
              <a:ext uri="{FF2B5EF4-FFF2-40B4-BE49-F238E27FC236}">
                <a16:creationId xmlns:a16="http://schemas.microsoft.com/office/drawing/2014/main" id="{BAFD7E28-7F51-70E3-BC57-E9EA3853CFA4}"/>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6978075" y="1600258"/>
            <a:ext cx="606689" cy="606689"/>
          </a:xfrm>
          <a:prstGeom prst="rect">
            <a:avLst/>
          </a:prstGeom>
          <a:effectLst>
            <a:outerShdw blurRad="50800" dist="38100" dir="2700000" algn="tl" rotWithShape="0">
              <a:prstClr val="black">
                <a:alpha val="40000"/>
              </a:prstClr>
            </a:outerShdw>
          </a:effectLst>
        </p:spPr>
      </p:pic>
      <p:pic>
        <p:nvPicPr>
          <p:cNvPr id="16" name="Graphique 15" descr="Ligne fléchée : incurvée dans le sens des aiguilles d’une montre avec un remplissage uni">
            <a:extLst>
              <a:ext uri="{FF2B5EF4-FFF2-40B4-BE49-F238E27FC236}">
                <a16:creationId xmlns:a16="http://schemas.microsoft.com/office/drawing/2014/main" id="{3A77EBF1-A6A7-C451-0517-27AE9E6F1647}"/>
              </a:ext>
            </a:extLst>
          </p:cNvPr>
          <p:cNvPicPr>
            <a:picLocks noChangeAspect="1"/>
          </p:cNvPicPr>
          <p:nvPr/>
        </p:nvPicPr>
        <p:blipFill>
          <a:blip r:embed="rId14" cstate="hq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rot="10800000">
            <a:off x="33535" y="8409593"/>
            <a:ext cx="367005" cy="367005"/>
          </a:xfrm>
          <a:prstGeom prst="rect">
            <a:avLst/>
          </a:prstGeom>
        </p:spPr>
      </p:pic>
      <p:pic>
        <p:nvPicPr>
          <p:cNvPr id="17" name="Graphique 16" descr="Ligne fléchée : incurvée dans le sens des aiguilles d’une montre avec un remplissage uni">
            <a:extLst>
              <a:ext uri="{FF2B5EF4-FFF2-40B4-BE49-F238E27FC236}">
                <a16:creationId xmlns:a16="http://schemas.microsoft.com/office/drawing/2014/main" id="{66517826-360A-1495-3A88-6F5ED2F1E4C6}"/>
              </a:ext>
            </a:extLst>
          </p:cNvPr>
          <p:cNvPicPr>
            <a:picLocks noChangeAspect="1"/>
          </p:cNvPicPr>
          <p:nvPr/>
        </p:nvPicPr>
        <p:blipFill>
          <a:blip r:embed="rId14" cstate="hq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rot="10800000">
            <a:off x="33535" y="9040333"/>
            <a:ext cx="367005" cy="367005"/>
          </a:xfrm>
          <a:prstGeom prst="rect">
            <a:avLst/>
          </a:prstGeom>
        </p:spPr>
      </p:pic>
      <p:pic>
        <p:nvPicPr>
          <p:cNvPr id="6" name="Graphique 5" descr="Engrenages avec un remplissage uni">
            <a:extLst>
              <a:ext uri="{FF2B5EF4-FFF2-40B4-BE49-F238E27FC236}">
                <a16:creationId xmlns:a16="http://schemas.microsoft.com/office/drawing/2014/main" id="{14BB69BB-8CC8-0D5B-B752-8E622CE075A7}"/>
              </a:ext>
            </a:extLst>
          </p:cNvPr>
          <p:cNvPicPr>
            <a:picLocks noChangeAspect="1"/>
          </p:cNvPicPr>
          <p:nvPr/>
        </p:nvPicPr>
        <p:blipFill>
          <a:blip r:embed="rId16" cstate="hq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1368126" y="7352029"/>
            <a:ext cx="456861" cy="456861"/>
          </a:xfrm>
          <a:prstGeom prst="rect">
            <a:avLst/>
          </a:prstGeom>
        </p:spPr>
      </p:pic>
      <p:sp>
        <p:nvSpPr>
          <p:cNvPr id="13" name="Espace réservé du numéro de diapositive 12">
            <a:extLst>
              <a:ext uri="{FF2B5EF4-FFF2-40B4-BE49-F238E27FC236}">
                <a16:creationId xmlns:a16="http://schemas.microsoft.com/office/drawing/2014/main" id="{56E621EA-51C5-85D0-59E3-9E395F8924C5}"/>
              </a:ext>
            </a:extLst>
          </p:cNvPr>
          <p:cNvSpPr>
            <a:spLocks noGrp="1"/>
          </p:cNvSpPr>
          <p:nvPr>
            <p:ph type="sldNum" sz="quarter" idx="12"/>
          </p:nvPr>
        </p:nvSpPr>
        <p:spPr>
          <a:xfrm>
            <a:off x="3426924" y="10240217"/>
            <a:ext cx="466942" cy="126907"/>
          </a:xfrm>
        </p:spPr>
        <p:txBody>
          <a:bodyPr/>
          <a:lstStyle/>
          <a:p>
            <a:fld id="{FB59079B-B5DF-44EC-9ABD-4AEAFB63D8C3}" type="slidenum">
              <a:rPr lang="fr-FR" smtClean="0"/>
              <a:pPr/>
              <a:t>21</a:t>
            </a:fld>
            <a:endParaRPr lang="fr-FR" dirty="0"/>
          </a:p>
        </p:txBody>
      </p:sp>
      <p:grpSp>
        <p:nvGrpSpPr>
          <p:cNvPr id="20" name="Groupe 19">
            <a:extLst>
              <a:ext uri="{FF2B5EF4-FFF2-40B4-BE49-F238E27FC236}">
                <a16:creationId xmlns:a16="http://schemas.microsoft.com/office/drawing/2014/main" id="{F20E7A94-57D9-2C2F-D0A9-78F0203FEDE5}"/>
              </a:ext>
            </a:extLst>
          </p:cNvPr>
          <p:cNvGrpSpPr/>
          <p:nvPr/>
        </p:nvGrpSpPr>
        <p:grpSpPr>
          <a:xfrm>
            <a:off x="197599" y="7091872"/>
            <a:ext cx="918117" cy="880073"/>
            <a:chOff x="1569546" y="6115517"/>
            <a:chExt cx="4417404" cy="4234360"/>
          </a:xfrm>
        </p:grpSpPr>
        <p:grpSp>
          <p:nvGrpSpPr>
            <p:cNvPr id="24" name="Graphique 3">
              <a:extLst>
                <a:ext uri="{FF2B5EF4-FFF2-40B4-BE49-F238E27FC236}">
                  <a16:creationId xmlns:a16="http://schemas.microsoft.com/office/drawing/2014/main" id="{8F93C1B3-3B77-2D2E-705B-8FB23A579D50}"/>
                </a:ext>
              </a:extLst>
            </p:cNvPr>
            <p:cNvGrpSpPr/>
            <p:nvPr/>
          </p:nvGrpSpPr>
          <p:grpSpPr>
            <a:xfrm>
              <a:off x="1795950" y="9629596"/>
              <a:ext cx="3882294" cy="713898"/>
              <a:chOff x="1452647" y="9102375"/>
              <a:chExt cx="3882294" cy="713898"/>
            </a:xfrm>
            <a:solidFill>
              <a:srgbClr val="4CBBB6"/>
            </a:solidFill>
          </p:grpSpPr>
          <p:grpSp>
            <p:nvGrpSpPr>
              <p:cNvPr id="66" name="Graphique 3">
                <a:extLst>
                  <a:ext uri="{FF2B5EF4-FFF2-40B4-BE49-F238E27FC236}">
                    <a16:creationId xmlns:a16="http://schemas.microsoft.com/office/drawing/2014/main" id="{1D1B3AB4-6160-280B-316B-29D58E52DFC8}"/>
                  </a:ext>
                </a:extLst>
              </p:cNvPr>
              <p:cNvGrpSpPr/>
              <p:nvPr/>
            </p:nvGrpSpPr>
            <p:grpSpPr>
              <a:xfrm>
                <a:off x="4720483" y="9155906"/>
                <a:ext cx="299370" cy="660368"/>
                <a:chOff x="4720483" y="9155906"/>
                <a:chExt cx="299370" cy="660368"/>
              </a:xfrm>
              <a:grpFill/>
            </p:grpSpPr>
            <p:sp>
              <p:nvSpPr>
                <p:cNvPr id="99" name="Forme libre 119">
                  <a:extLst>
                    <a:ext uri="{FF2B5EF4-FFF2-40B4-BE49-F238E27FC236}">
                      <a16:creationId xmlns:a16="http://schemas.microsoft.com/office/drawing/2014/main" id="{69212748-4B21-B09F-22C0-D07540692634}"/>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00" name="Forme libre 120">
                  <a:extLst>
                    <a:ext uri="{FF2B5EF4-FFF2-40B4-BE49-F238E27FC236}">
                      <a16:creationId xmlns:a16="http://schemas.microsoft.com/office/drawing/2014/main" id="{2DCB132D-445F-749A-9A91-2F0620CA9CFF}"/>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1" name="Forme libre 121">
                  <a:extLst>
                    <a:ext uri="{FF2B5EF4-FFF2-40B4-BE49-F238E27FC236}">
                      <a16:creationId xmlns:a16="http://schemas.microsoft.com/office/drawing/2014/main" id="{06342694-5F62-9C87-B45F-BABF6B0937D4}"/>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2" name="Forme libre 122">
                  <a:extLst>
                    <a:ext uri="{FF2B5EF4-FFF2-40B4-BE49-F238E27FC236}">
                      <a16:creationId xmlns:a16="http://schemas.microsoft.com/office/drawing/2014/main" id="{C6DFBEB0-EF8A-1C15-0827-4FEEF29EC4AF}"/>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3" name="Forme libre 123">
                  <a:extLst>
                    <a:ext uri="{FF2B5EF4-FFF2-40B4-BE49-F238E27FC236}">
                      <a16:creationId xmlns:a16="http://schemas.microsoft.com/office/drawing/2014/main" id="{197F5893-51BA-E4D4-2B1F-2B4D20AC58D0}"/>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4" name="Forme libre 124">
                  <a:extLst>
                    <a:ext uri="{FF2B5EF4-FFF2-40B4-BE49-F238E27FC236}">
                      <a16:creationId xmlns:a16="http://schemas.microsoft.com/office/drawing/2014/main" id="{41C86DF7-D239-B93E-92CB-5FD917D97BE1}"/>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6" name="Forme libre 125">
                  <a:extLst>
                    <a:ext uri="{FF2B5EF4-FFF2-40B4-BE49-F238E27FC236}">
                      <a16:creationId xmlns:a16="http://schemas.microsoft.com/office/drawing/2014/main" id="{1E568BB2-CA39-5628-8CAA-1516A766979F}"/>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7" name="Forme libre 126">
                  <a:extLst>
                    <a:ext uri="{FF2B5EF4-FFF2-40B4-BE49-F238E27FC236}">
                      <a16:creationId xmlns:a16="http://schemas.microsoft.com/office/drawing/2014/main" id="{CD6E113E-CEF4-93E7-82F0-BEC40597E8D2}"/>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8" name="Forme libre 127">
                  <a:extLst>
                    <a:ext uri="{FF2B5EF4-FFF2-40B4-BE49-F238E27FC236}">
                      <a16:creationId xmlns:a16="http://schemas.microsoft.com/office/drawing/2014/main" id="{A48B138E-1577-B785-A1A3-209D3864C159}"/>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9" name="Forme libre 128">
                  <a:extLst>
                    <a:ext uri="{FF2B5EF4-FFF2-40B4-BE49-F238E27FC236}">
                      <a16:creationId xmlns:a16="http://schemas.microsoft.com/office/drawing/2014/main" id="{37A8A45D-B728-E936-45E7-E3AB98294FC3}"/>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1AB3C813-0758-E440-A42E-AEF34ADD447C}"/>
                  </a:ext>
                </a:extLst>
              </p:cNvPr>
              <p:cNvGrpSpPr/>
              <p:nvPr/>
            </p:nvGrpSpPr>
            <p:grpSpPr>
              <a:xfrm>
                <a:off x="1452647" y="9102375"/>
                <a:ext cx="323468" cy="713898"/>
                <a:chOff x="1452647" y="9102375"/>
                <a:chExt cx="323468" cy="713898"/>
              </a:xfrm>
              <a:grpFill/>
            </p:grpSpPr>
            <p:sp>
              <p:nvSpPr>
                <p:cNvPr id="89" name="Forme libre 130">
                  <a:extLst>
                    <a:ext uri="{FF2B5EF4-FFF2-40B4-BE49-F238E27FC236}">
                      <a16:creationId xmlns:a16="http://schemas.microsoft.com/office/drawing/2014/main" id="{79CD51BA-A003-046F-985E-948F83A23E1E}"/>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90" name="Forme libre 131">
                  <a:extLst>
                    <a:ext uri="{FF2B5EF4-FFF2-40B4-BE49-F238E27FC236}">
                      <a16:creationId xmlns:a16="http://schemas.microsoft.com/office/drawing/2014/main" id="{39927C6D-512D-984C-9092-D78D30EB1A09}"/>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1" name="Forme libre 132">
                  <a:extLst>
                    <a:ext uri="{FF2B5EF4-FFF2-40B4-BE49-F238E27FC236}">
                      <a16:creationId xmlns:a16="http://schemas.microsoft.com/office/drawing/2014/main" id="{C93821C0-6A17-8F49-A159-1250A79875F7}"/>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2" name="Forme libre 133">
                  <a:extLst>
                    <a:ext uri="{FF2B5EF4-FFF2-40B4-BE49-F238E27FC236}">
                      <a16:creationId xmlns:a16="http://schemas.microsoft.com/office/drawing/2014/main" id="{FC1201AC-09B0-145C-24D0-9EC3C2079903}"/>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3" name="Forme libre 134">
                  <a:extLst>
                    <a:ext uri="{FF2B5EF4-FFF2-40B4-BE49-F238E27FC236}">
                      <a16:creationId xmlns:a16="http://schemas.microsoft.com/office/drawing/2014/main" id="{892E104F-E83E-FF77-5725-6FA229DF24CC}"/>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4" name="Forme libre 135">
                  <a:extLst>
                    <a:ext uri="{FF2B5EF4-FFF2-40B4-BE49-F238E27FC236}">
                      <a16:creationId xmlns:a16="http://schemas.microsoft.com/office/drawing/2014/main" id="{17BF1516-149A-0395-964D-55D7175D8EB5}"/>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95" name="Forme libre 136">
                  <a:extLst>
                    <a:ext uri="{FF2B5EF4-FFF2-40B4-BE49-F238E27FC236}">
                      <a16:creationId xmlns:a16="http://schemas.microsoft.com/office/drawing/2014/main" id="{713B73EC-30B0-53D0-EB84-04426449DEC3}"/>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96" name="Forme libre 137">
                  <a:extLst>
                    <a:ext uri="{FF2B5EF4-FFF2-40B4-BE49-F238E27FC236}">
                      <a16:creationId xmlns:a16="http://schemas.microsoft.com/office/drawing/2014/main" id="{46F53B4E-81F5-523F-2A35-FF0DD56F7086}"/>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7" name="Forme libre 138">
                  <a:extLst>
                    <a:ext uri="{FF2B5EF4-FFF2-40B4-BE49-F238E27FC236}">
                      <a16:creationId xmlns:a16="http://schemas.microsoft.com/office/drawing/2014/main" id="{DA846281-8CA4-911D-A5A4-CBE3170C83D2}"/>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8" name="Forme libre 139">
                  <a:extLst>
                    <a:ext uri="{FF2B5EF4-FFF2-40B4-BE49-F238E27FC236}">
                      <a16:creationId xmlns:a16="http://schemas.microsoft.com/office/drawing/2014/main" id="{431B66B9-BBE3-5F81-840C-35AA912F4AC8}"/>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8" name="Graphique 3">
                <a:extLst>
                  <a:ext uri="{FF2B5EF4-FFF2-40B4-BE49-F238E27FC236}">
                    <a16:creationId xmlns:a16="http://schemas.microsoft.com/office/drawing/2014/main" id="{4BBDA707-0014-30A9-C610-7465A0C922AC}"/>
                  </a:ext>
                </a:extLst>
              </p:cNvPr>
              <p:cNvGrpSpPr/>
              <p:nvPr/>
            </p:nvGrpSpPr>
            <p:grpSpPr>
              <a:xfrm>
                <a:off x="1791736" y="9393649"/>
                <a:ext cx="323468" cy="420242"/>
                <a:chOff x="1791736" y="9393649"/>
                <a:chExt cx="323468" cy="420242"/>
              </a:xfrm>
              <a:grpFill/>
            </p:grpSpPr>
            <p:sp>
              <p:nvSpPr>
                <p:cNvPr id="83" name="Forme libre 141">
                  <a:extLst>
                    <a:ext uri="{FF2B5EF4-FFF2-40B4-BE49-F238E27FC236}">
                      <a16:creationId xmlns:a16="http://schemas.microsoft.com/office/drawing/2014/main" id="{30B087BC-6F30-2239-82C9-EF11B101E2E0}"/>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84" name="Forme libre 142">
                  <a:extLst>
                    <a:ext uri="{FF2B5EF4-FFF2-40B4-BE49-F238E27FC236}">
                      <a16:creationId xmlns:a16="http://schemas.microsoft.com/office/drawing/2014/main" id="{10E97A3C-8CD5-903D-E8FF-7197866CD48D}"/>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85" name="Forme libre 143">
                  <a:extLst>
                    <a:ext uri="{FF2B5EF4-FFF2-40B4-BE49-F238E27FC236}">
                      <a16:creationId xmlns:a16="http://schemas.microsoft.com/office/drawing/2014/main" id="{71E2748F-9012-5C24-9FD5-77C92587AF00}"/>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86" name="Forme libre 144">
                  <a:extLst>
                    <a:ext uri="{FF2B5EF4-FFF2-40B4-BE49-F238E27FC236}">
                      <a16:creationId xmlns:a16="http://schemas.microsoft.com/office/drawing/2014/main" id="{4C61D64A-46A1-97C3-DA30-F9D9AB2DF004}"/>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87" name="Forme libre 145">
                  <a:extLst>
                    <a:ext uri="{FF2B5EF4-FFF2-40B4-BE49-F238E27FC236}">
                      <a16:creationId xmlns:a16="http://schemas.microsoft.com/office/drawing/2014/main" id="{40C79F35-54E3-7300-70D5-2DDC36D9408A}"/>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88" name="Forme libre 146">
                  <a:extLst>
                    <a:ext uri="{FF2B5EF4-FFF2-40B4-BE49-F238E27FC236}">
                      <a16:creationId xmlns:a16="http://schemas.microsoft.com/office/drawing/2014/main" id="{4FCBD36E-13FF-7B41-716B-B537397FBA94}"/>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9" name="Graphique 3">
                <a:extLst>
                  <a:ext uri="{FF2B5EF4-FFF2-40B4-BE49-F238E27FC236}">
                    <a16:creationId xmlns:a16="http://schemas.microsoft.com/office/drawing/2014/main" id="{05F537DA-4ED0-1E98-61B3-5C019CE343A9}"/>
                  </a:ext>
                </a:extLst>
              </p:cNvPr>
              <p:cNvGrpSpPr/>
              <p:nvPr/>
            </p:nvGrpSpPr>
            <p:grpSpPr>
              <a:xfrm>
                <a:off x="4392252" y="9425368"/>
                <a:ext cx="299370" cy="388715"/>
                <a:chOff x="4392252" y="9425368"/>
                <a:chExt cx="299370" cy="388715"/>
              </a:xfrm>
              <a:grpFill/>
            </p:grpSpPr>
            <p:sp>
              <p:nvSpPr>
                <p:cNvPr id="77" name="Forme libre 148">
                  <a:extLst>
                    <a:ext uri="{FF2B5EF4-FFF2-40B4-BE49-F238E27FC236}">
                      <a16:creationId xmlns:a16="http://schemas.microsoft.com/office/drawing/2014/main" id="{0F0C9297-31AA-A5A7-EA06-E861AEC345DB}"/>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8" name="Forme libre 149">
                  <a:extLst>
                    <a:ext uri="{FF2B5EF4-FFF2-40B4-BE49-F238E27FC236}">
                      <a16:creationId xmlns:a16="http://schemas.microsoft.com/office/drawing/2014/main" id="{D2C897B1-E441-5933-136D-FE2D96D33934}"/>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9" name="Forme libre 150">
                  <a:extLst>
                    <a:ext uri="{FF2B5EF4-FFF2-40B4-BE49-F238E27FC236}">
                      <a16:creationId xmlns:a16="http://schemas.microsoft.com/office/drawing/2014/main" id="{0F1248C0-21DA-143A-574E-F02E23095D7A}"/>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0" name="Forme libre 151">
                  <a:extLst>
                    <a:ext uri="{FF2B5EF4-FFF2-40B4-BE49-F238E27FC236}">
                      <a16:creationId xmlns:a16="http://schemas.microsoft.com/office/drawing/2014/main" id="{F93296B3-2A08-F01E-1C40-C3724670A1E9}"/>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81" name="Forme libre 152">
                  <a:extLst>
                    <a:ext uri="{FF2B5EF4-FFF2-40B4-BE49-F238E27FC236}">
                      <a16:creationId xmlns:a16="http://schemas.microsoft.com/office/drawing/2014/main" id="{43D66616-8849-F523-74A1-584D27708115}"/>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2" name="Forme libre 153">
                  <a:extLst>
                    <a:ext uri="{FF2B5EF4-FFF2-40B4-BE49-F238E27FC236}">
                      <a16:creationId xmlns:a16="http://schemas.microsoft.com/office/drawing/2014/main" id="{CB98C71D-DD8D-3B77-92C0-0DFE58ADB942}"/>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70" name="Graphique 3">
                <a:extLst>
                  <a:ext uri="{FF2B5EF4-FFF2-40B4-BE49-F238E27FC236}">
                    <a16:creationId xmlns:a16="http://schemas.microsoft.com/office/drawing/2014/main" id="{2C0F3CDE-D88C-4C55-AE03-647BF1C96F75}"/>
                  </a:ext>
                </a:extLst>
              </p:cNvPr>
              <p:cNvGrpSpPr/>
              <p:nvPr/>
            </p:nvGrpSpPr>
            <p:grpSpPr>
              <a:xfrm>
                <a:off x="5035571" y="9425368"/>
                <a:ext cx="299370" cy="388715"/>
                <a:chOff x="5035571" y="9425368"/>
                <a:chExt cx="299370" cy="388715"/>
              </a:xfrm>
              <a:grpFill/>
            </p:grpSpPr>
            <p:sp>
              <p:nvSpPr>
                <p:cNvPr id="71" name="Forme libre 155">
                  <a:extLst>
                    <a:ext uri="{FF2B5EF4-FFF2-40B4-BE49-F238E27FC236}">
                      <a16:creationId xmlns:a16="http://schemas.microsoft.com/office/drawing/2014/main" id="{FB6EBE96-A72E-AF3C-454C-4F5F03940B43}"/>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2" name="Forme libre 156">
                  <a:extLst>
                    <a:ext uri="{FF2B5EF4-FFF2-40B4-BE49-F238E27FC236}">
                      <a16:creationId xmlns:a16="http://schemas.microsoft.com/office/drawing/2014/main" id="{DCD2BE50-09E1-98C1-3C67-9A3A7E40F75C}"/>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3" name="Forme libre 157">
                  <a:extLst>
                    <a:ext uri="{FF2B5EF4-FFF2-40B4-BE49-F238E27FC236}">
                      <a16:creationId xmlns:a16="http://schemas.microsoft.com/office/drawing/2014/main" id="{01BC44FA-B3A7-638C-3318-E42E08523A62}"/>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4" name="Forme libre 158">
                  <a:extLst>
                    <a:ext uri="{FF2B5EF4-FFF2-40B4-BE49-F238E27FC236}">
                      <a16:creationId xmlns:a16="http://schemas.microsoft.com/office/drawing/2014/main" id="{9AC10718-054B-00D8-E09E-139D9B4DE020}"/>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5" name="Forme libre 159">
                  <a:extLst>
                    <a:ext uri="{FF2B5EF4-FFF2-40B4-BE49-F238E27FC236}">
                      <a16:creationId xmlns:a16="http://schemas.microsoft.com/office/drawing/2014/main" id="{9C0AAD78-23B2-301B-EBE7-1CBC80933143}"/>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6" name="Forme libre 160">
                  <a:extLst>
                    <a:ext uri="{FF2B5EF4-FFF2-40B4-BE49-F238E27FC236}">
                      <a16:creationId xmlns:a16="http://schemas.microsoft.com/office/drawing/2014/main" id="{AEF27398-B00A-9004-95F9-FD2C616B79C7}"/>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27" name="Groupe 26">
              <a:extLst>
                <a:ext uri="{FF2B5EF4-FFF2-40B4-BE49-F238E27FC236}">
                  <a16:creationId xmlns:a16="http://schemas.microsoft.com/office/drawing/2014/main" id="{631842CE-E0F0-1FBF-030A-08B6B30AA441}"/>
                </a:ext>
              </a:extLst>
            </p:cNvPr>
            <p:cNvGrpSpPr/>
            <p:nvPr/>
          </p:nvGrpSpPr>
          <p:grpSpPr>
            <a:xfrm>
              <a:off x="1569546" y="6115517"/>
              <a:ext cx="4417404" cy="4234360"/>
              <a:chOff x="1569546" y="6115517"/>
              <a:chExt cx="4417404" cy="4234360"/>
            </a:xfrm>
          </p:grpSpPr>
          <p:sp>
            <p:nvSpPr>
              <p:cNvPr id="28" name="Forme libre 7">
                <a:extLst>
                  <a:ext uri="{FF2B5EF4-FFF2-40B4-BE49-F238E27FC236}">
                    <a16:creationId xmlns:a16="http://schemas.microsoft.com/office/drawing/2014/main" id="{0F0C36E3-0D15-3A65-3A3B-FC39AFDE662A}"/>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29" name="Graphique 3">
                <a:extLst>
                  <a:ext uri="{FF2B5EF4-FFF2-40B4-BE49-F238E27FC236}">
                    <a16:creationId xmlns:a16="http://schemas.microsoft.com/office/drawing/2014/main" id="{71592F4B-9B33-1197-6618-BCC707488AA0}"/>
                  </a:ext>
                </a:extLst>
              </p:cNvPr>
              <p:cNvGrpSpPr/>
              <p:nvPr/>
            </p:nvGrpSpPr>
            <p:grpSpPr>
              <a:xfrm>
                <a:off x="2849319" y="6335756"/>
                <a:ext cx="1689353" cy="4002690"/>
                <a:chOff x="2506016" y="5808535"/>
                <a:chExt cx="1689353" cy="4002690"/>
              </a:xfrm>
            </p:grpSpPr>
            <p:sp>
              <p:nvSpPr>
                <p:cNvPr id="59" name="Forme libre 10">
                  <a:extLst>
                    <a:ext uri="{FF2B5EF4-FFF2-40B4-BE49-F238E27FC236}">
                      <a16:creationId xmlns:a16="http://schemas.microsoft.com/office/drawing/2014/main" id="{46023C63-0FBE-A4A5-B1E5-2558366D30EB}"/>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60" name="Forme libre 11">
                  <a:extLst>
                    <a:ext uri="{FF2B5EF4-FFF2-40B4-BE49-F238E27FC236}">
                      <a16:creationId xmlns:a16="http://schemas.microsoft.com/office/drawing/2014/main" id="{046F2A34-E926-EC75-54F7-87D4E3222DDF}"/>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1" name="Forme libre 12">
                  <a:extLst>
                    <a:ext uri="{FF2B5EF4-FFF2-40B4-BE49-F238E27FC236}">
                      <a16:creationId xmlns:a16="http://schemas.microsoft.com/office/drawing/2014/main" id="{2150CB53-7BCD-0F08-9A39-079DD7EFBC1A}"/>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2" name="Forme libre 15">
                  <a:extLst>
                    <a:ext uri="{FF2B5EF4-FFF2-40B4-BE49-F238E27FC236}">
                      <a16:creationId xmlns:a16="http://schemas.microsoft.com/office/drawing/2014/main" id="{DC9DCE1F-AF62-BD4B-AE20-DC42A2725DB8}"/>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63" name="Forme libre 16">
                  <a:extLst>
                    <a:ext uri="{FF2B5EF4-FFF2-40B4-BE49-F238E27FC236}">
                      <a16:creationId xmlns:a16="http://schemas.microsoft.com/office/drawing/2014/main" id="{6866A1F4-FE4C-5EEB-24D9-BE2604086067}"/>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64" name="Forme libre 17">
                  <a:extLst>
                    <a:ext uri="{FF2B5EF4-FFF2-40B4-BE49-F238E27FC236}">
                      <a16:creationId xmlns:a16="http://schemas.microsoft.com/office/drawing/2014/main" id="{A434F322-B281-380C-EFF2-65B34931A821}"/>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65" name="Forme libre 18">
                  <a:extLst>
                    <a:ext uri="{FF2B5EF4-FFF2-40B4-BE49-F238E27FC236}">
                      <a16:creationId xmlns:a16="http://schemas.microsoft.com/office/drawing/2014/main" id="{903B6FC9-43E5-3738-D8A2-1BA3589E3319}"/>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30" name="Graphique 3">
                <a:extLst>
                  <a:ext uri="{FF2B5EF4-FFF2-40B4-BE49-F238E27FC236}">
                    <a16:creationId xmlns:a16="http://schemas.microsoft.com/office/drawing/2014/main" id="{51150CDE-367F-EF54-2148-141A19B6F3C9}"/>
                  </a:ext>
                </a:extLst>
              </p:cNvPr>
              <p:cNvGrpSpPr/>
              <p:nvPr/>
            </p:nvGrpSpPr>
            <p:grpSpPr>
              <a:xfrm>
                <a:off x="3088791" y="7536579"/>
                <a:ext cx="1345107" cy="2807553"/>
                <a:chOff x="2745488" y="7009358"/>
                <a:chExt cx="1345107" cy="2807553"/>
              </a:xfrm>
            </p:grpSpPr>
            <p:sp>
              <p:nvSpPr>
                <p:cNvPr id="35" name="Forme libre 96">
                  <a:extLst>
                    <a:ext uri="{FF2B5EF4-FFF2-40B4-BE49-F238E27FC236}">
                      <a16:creationId xmlns:a16="http://schemas.microsoft.com/office/drawing/2014/main" id="{994382D1-763B-7032-8CF1-1CA239841632}"/>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36" name="Forme libre 97">
                  <a:extLst>
                    <a:ext uri="{FF2B5EF4-FFF2-40B4-BE49-F238E27FC236}">
                      <a16:creationId xmlns:a16="http://schemas.microsoft.com/office/drawing/2014/main" id="{4DBE1290-6B1B-77BD-D2A0-0F5391BD8046}"/>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37" name="Forme libre 98">
                  <a:extLst>
                    <a:ext uri="{FF2B5EF4-FFF2-40B4-BE49-F238E27FC236}">
                      <a16:creationId xmlns:a16="http://schemas.microsoft.com/office/drawing/2014/main" id="{D1571F1D-8EA2-A21A-67DA-1FAB9F2B4839}"/>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8" name="Forme libre 99">
                  <a:extLst>
                    <a:ext uri="{FF2B5EF4-FFF2-40B4-BE49-F238E27FC236}">
                      <a16:creationId xmlns:a16="http://schemas.microsoft.com/office/drawing/2014/main" id="{66BE2B87-ED9D-567D-5231-7FAF37555611}"/>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9" name="Forme libre 100">
                  <a:extLst>
                    <a:ext uri="{FF2B5EF4-FFF2-40B4-BE49-F238E27FC236}">
                      <a16:creationId xmlns:a16="http://schemas.microsoft.com/office/drawing/2014/main" id="{8FB3BB6B-B29D-108D-1681-95E247AF7D51}"/>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43" name="Forme libre 101">
                  <a:extLst>
                    <a:ext uri="{FF2B5EF4-FFF2-40B4-BE49-F238E27FC236}">
                      <a16:creationId xmlns:a16="http://schemas.microsoft.com/office/drawing/2014/main" id="{465CE783-EDB8-C40E-E768-E7EAD1A9A84E}"/>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44" name="Graphique 3">
                  <a:extLst>
                    <a:ext uri="{FF2B5EF4-FFF2-40B4-BE49-F238E27FC236}">
                      <a16:creationId xmlns:a16="http://schemas.microsoft.com/office/drawing/2014/main" id="{D68EB647-1B2F-556F-9598-2F3FD0A6F805}"/>
                    </a:ext>
                  </a:extLst>
                </p:cNvPr>
                <p:cNvGrpSpPr/>
                <p:nvPr/>
              </p:nvGrpSpPr>
              <p:grpSpPr>
                <a:xfrm>
                  <a:off x="3024361" y="8171811"/>
                  <a:ext cx="568036" cy="1638850"/>
                  <a:chOff x="3024361" y="8171811"/>
                  <a:chExt cx="568036" cy="1638850"/>
                </a:xfrm>
                <a:solidFill>
                  <a:srgbClr val="263238"/>
                </a:solidFill>
              </p:grpSpPr>
              <p:sp>
                <p:nvSpPr>
                  <p:cNvPr id="57" name="Forme libre 103">
                    <a:extLst>
                      <a:ext uri="{FF2B5EF4-FFF2-40B4-BE49-F238E27FC236}">
                        <a16:creationId xmlns:a16="http://schemas.microsoft.com/office/drawing/2014/main" id="{7576B630-F9B5-35E9-DC79-A57AAEA52049}"/>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58" name="Forme libre 104">
                    <a:extLst>
                      <a:ext uri="{FF2B5EF4-FFF2-40B4-BE49-F238E27FC236}">
                        <a16:creationId xmlns:a16="http://schemas.microsoft.com/office/drawing/2014/main" id="{5ED8F9A3-63B9-70D7-B167-16E9EA3F647C}"/>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45" name="Forme libre 105">
                  <a:extLst>
                    <a:ext uri="{FF2B5EF4-FFF2-40B4-BE49-F238E27FC236}">
                      <a16:creationId xmlns:a16="http://schemas.microsoft.com/office/drawing/2014/main" id="{0FC6608A-B4D6-52B6-6B54-2292DC813E7E}"/>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46" name="Forme libre 106">
                  <a:extLst>
                    <a:ext uri="{FF2B5EF4-FFF2-40B4-BE49-F238E27FC236}">
                      <a16:creationId xmlns:a16="http://schemas.microsoft.com/office/drawing/2014/main" id="{49587653-4969-9413-590B-DE0E7C84A63B}"/>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47" name="Forme libre 107">
                  <a:extLst>
                    <a:ext uri="{FF2B5EF4-FFF2-40B4-BE49-F238E27FC236}">
                      <a16:creationId xmlns:a16="http://schemas.microsoft.com/office/drawing/2014/main" id="{233801B8-C84F-0542-1B4B-E5AB3A466B61}"/>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48" name="Forme libre 108">
                  <a:extLst>
                    <a:ext uri="{FF2B5EF4-FFF2-40B4-BE49-F238E27FC236}">
                      <a16:creationId xmlns:a16="http://schemas.microsoft.com/office/drawing/2014/main" id="{CF7803D7-3927-4F14-E334-F315E96E4259}"/>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49" name="Forme libre 109">
                  <a:extLst>
                    <a:ext uri="{FF2B5EF4-FFF2-40B4-BE49-F238E27FC236}">
                      <a16:creationId xmlns:a16="http://schemas.microsoft.com/office/drawing/2014/main" id="{373A2B98-FBBA-5772-D77C-FBABF0424EA5}"/>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50" name="Forme libre 110">
                  <a:extLst>
                    <a:ext uri="{FF2B5EF4-FFF2-40B4-BE49-F238E27FC236}">
                      <a16:creationId xmlns:a16="http://schemas.microsoft.com/office/drawing/2014/main" id="{80FAD296-F71D-D981-47A0-A97FDD0536D1}"/>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51" name="Forme libre 111">
                  <a:extLst>
                    <a:ext uri="{FF2B5EF4-FFF2-40B4-BE49-F238E27FC236}">
                      <a16:creationId xmlns:a16="http://schemas.microsoft.com/office/drawing/2014/main" id="{33EEFDA9-3CFF-DD0D-A84E-F2EECBEBA9D6}"/>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52" name="Forme libre 112">
                  <a:extLst>
                    <a:ext uri="{FF2B5EF4-FFF2-40B4-BE49-F238E27FC236}">
                      <a16:creationId xmlns:a16="http://schemas.microsoft.com/office/drawing/2014/main" id="{08880436-1CB4-AB01-A87F-1CF3BB84CD0D}"/>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113">
                  <a:extLst>
                    <a:ext uri="{FF2B5EF4-FFF2-40B4-BE49-F238E27FC236}">
                      <a16:creationId xmlns:a16="http://schemas.microsoft.com/office/drawing/2014/main" id="{C1D3E3A6-6750-26F6-613D-0818B7F5052B}"/>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114">
                  <a:extLst>
                    <a:ext uri="{FF2B5EF4-FFF2-40B4-BE49-F238E27FC236}">
                      <a16:creationId xmlns:a16="http://schemas.microsoft.com/office/drawing/2014/main" id="{D9CCADA6-2C27-15FD-4BC8-B97B8BE750EC}"/>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15">
                  <a:extLst>
                    <a:ext uri="{FF2B5EF4-FFF2-40B4-BE49-F238E27FC236}">
                      <a16:creationId xmlns:a16="http://schemas.microsoft.com/office/drawing/2014/main" id="{0F3F9E00-DEE3-3933-2562-61ACC3FB6F59}"/>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6" name="Forme libre 116">
                  <a:extLst>
                    <a:ext uri="{FF2B5EF4-FFF2-40B4-BE49-F238E27FC236}">
                      <a16:creationId xmlns:a16="http://schemas.microsoft.com/office/drawing/2014/main" id="{108FBA80-8239-61DC-948F-49665E579B6A}"/>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31" name="Graphique 3">
                <a:extLst>
                  <a:ext uri="{FF2B5EF4-FFF2-40B4-BE49-F238E27FC236}">
                    <a16:creationId xmlns:a16="http://schemas.microsoft.com/office/drawing/2014/main" id="{6D7C0A15-AF8B-090D-2D54-EE6F52E52CB6}"/>
                  </a:ext>
                </a:extLst>
              </p:cNvPr>
              <p:cNvGrpSpPr/>
              <p:nvPr/>
            </p:nvGrpSpPr>
            <p:grpSpPr>
              <a:xfrm>
                <a:off x="1776900" y="10340352"/>
                <a:ext cx="4210050" cy="9525"/>
                <a:chOff x="1433597" y="9813131"/>
                <a:chExt cx="4210050" cy="9525"/>
              </a:xfrm>
            </p:grpSpPr>
            <p:sp>
              <p:nvSpPr>
                <p:cNvPr id="32" name="Forme libre 162">
                  <a:extLst>
                    <a:ext uri="{FF2B5EF4-FFF2-40B4-BE49-F238E27FC236}">
                      <a16:creationId xmlns:a16="http://schemas.microsoft.com/office/drawing/2014/main" id="{D37E6297-D060-3478-8338-791453D8CD61}"/>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33" name="Forme libre 163">
                  <a:extLst>
                    <a:ext uri="{FF2B5EF4-FFF2-40B4-BE49-F238E27FC236}">
                      <a16:creationId xmlns:a16="http://schemas.microsoft.com/office/drawing/2014/main" id="{2DDD10E0-9801-496F-5036-B3E8A520B996}"/>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34" name="Forme libre 164">
                  <a:extLst>
                    <a:ext uri="{FF2B5EF4-FFF2-40B4-BE49-F238E27FC236}">
                      <a16:creationId xmlns:a16="http://schemas.microsoft.com/office/drawing/2014/main" id="{3E1C1E37-3E38-062A-BAD7-29C85C865B72}"/>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10" name="Groupe 109">
            <a:extLst>
              <a:ext uri="{FF2B5EF4-FFF2-40B4-BE49-F238E27FC236}">
                <a16:creationId xmlns:a16="http://schemas.microsoft.com/office/drawing/2014/main" id="{E0A7AEA9-E471-1A8D-2BA7-CB280106E2EF}"/>
              </a:ext>
            </a:extLst>
          </p:cNvPr>
          <p:cNvGrpSpPr/>
          <p:nvPr/>
        </p:nvGrpSpPr>
        <p:grpSpPr>
          <a:xfrm>
            <a:off x="3547134" y="3431961"/>
            <a:ext cx="454589" cy="454589"/>
            <a:chOff x="3973350" y="5627706"/>
            <a:chExt cx="561109" cy="561109"/>
          </a:xfrm>
        </p:grpSpPr>
        <p:sp>
          <p:nvSpPr>
            <p:cNvPr id="111" name="Forme libre 31">
              <a:extLst>
                <a:ext uri="{FF2B5EF4-FFF2-40B4-BE49-F238E27FC236}">
                  <a16:creationId xmlns:a16="http://schemas.microsoft.com/office/drawing/2014/main" id="{205BFDC9-AD2F-83CE-5AD7-D09172CFD203}"/>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12" name="Forme libre 32">
              <a:extLst>
                <a:ext uri="{FF2B5EF4-FFF2-40B4-BE49-F238E27FC236}">
                  <a16:creationId xmlns:a16="http://schemas.microsoft.com/office/drawing/2014/main" id="{FF804C7B-C028-4B50-3E54-32DDEBF2479D}"/>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13" name="Forme libre 33">
              <a:extLst>
                <a:ext uri="{FF2B5EF4-FFF2-40B4-BE49-F238E27FC236}">
                  <a16:creationId xmlns:a16="http://schemas.microsoft.com/office/drawing/2014/main" id="{A6C1BE42-C276-3F5B-6F7B-79AD41D03E05}"/>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14" name="Forme libre 35">
              <a:extLst>
                <a:ext uri="{FF2B5EF4-FFF2-40B4-BE49-F238E27FC236}">
                  <a16:creationId xmlns:a16="http://schemas.microsoft.com/office/drawing/2014/main" id="{EAC814D2-F591-62FA-6433-2F4250E350A6}"/>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15" name="Forme libre 36">
              <a:extLst>
                <a:ext uri="{FF2B5EF4-FFF2-40B4-BE49-F238E27FC236}">
                  <a16:creationId xmlns:a16="http://schemas.microsoft.com/office/drawing/2014/main" id="{7E4DF43B-234A-9107-9E21-5A5357B35A74}"/>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6" name="Forme libre 37">
              <a:extLst>
                <a:ext uri="{FF2B5EF4-FFF2-40B4-BE49-F238E27FC236}">
                  <a16:creationId xmlns:a16="http://schemas.microsoft.com/office/drawing/2014/main" id="{FBDEBC14-1B41-15E4-A7A1-934EC8FB554B}"/>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3" name="Flèche : droite 122">
            <a:extLst>
              <a:ext uri="{FF2B5EF4-FFF2-40B4-BE49-F238E27FC236}">
                <a16:creationId xmlns:a16="http://schemas.microsoft.com/office/drawing/2014/main" id="{52E12257-A0AA-77F8-CD6B-D9C4504AF97C}"/>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24" name="Rectangle 123">
            <a:extLst>
              <a:ext uri="{FF2B5EF4-FFF2-40B4-BE49-F238E27FC236}">
                <a16:creationId xmlns:a16="http://schemas.microsoft.com/office/drawing/2014/main" id="{8C492FB7-6772-8AD2-5396-B71BB46C68E3}"/>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25" name="Rectangle 124">
            <a:extLst>
              <a:ext uri="{FF2B5EF4-FFF2-40B4-BE49-F238E27FC236}">
                <a16:creationId xmlns:a16="http://schemas.microsoft.com/office/drawing/2014/main" id="{49AB46E1-B595-B92F-D787-963328497203}"/>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26" name="Rectangle 125">
            <a:extLst>
              <a:ext uri="{FF2B5EF4-FFF2-40B4-BE49-F238E27FC236}">
                <a16:creationId xmlns:a16="http://schemas.microsoft.com/office/drawing/2014/main" id="{37FD78A2-0C2F-2C1D-C8DA-DA82D3C87CEC}"/>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131" name="Légende : flèche vers le haut 130">
            <a:extLst>
              <a:ext uri="{FF2B5EF4-FFF2-40B4-BE49-F238E27FC236}">
                <a16:creationId xmlns:a16="http://schemas.microsoft.com/office/drawing/2014/main" id="{AE8FC457-85F6-324A-99BB-6706E572431F}"/>
              </a:ext>
            </a:extLst>
          </p:cNvPr>
          <p:cNvSpPr/>
          <p:nvPr/>
        </p:nvSpPr>
        <p:spPr>
          <a:xfrm>
            <a:off x="4591778" y="1178556"/>
            <a:ext cx="1719267" cy="326727"/>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Contrat d’apprentissage</a:t>
            </a:r>
          </a:p>
        </p:txBody>
      </p:sp>
      <p:grpSp>
        <p:nvGrpSpPr>
          <p:cNvPr id="132" name="Groupe 131">
            <a:extLst>
              <a:ext uri="{FF2B5EF4-FFF2-40B4-BE49-F238E27FC236}">
                <a16:creationId xmlns:a16="http://schemas.microsoft.com/office/drawing/2014/main" id="{2240F304-F5A5-CFD3-A41C-0DD75228E179}"/>
              </a:ext>
            </a:extLst>
          </p:cNvPr>
          <p:cNvGrpSpPr/>
          <p:nvPr/>
        </p:nvGrpSpPr>
        <p:grpSpPr>
          <a:xfrm>
            <a:off x="4966170" y="7084016"/>
            <a:ext cx="2224914" cy="360431"/>
            <a:chOff x="5076596" y="6652171"/>
            <a:chExt cx="2319595" cy="449838"/>
          </a:xfrm>
          <a:solidFill>
            <a:srgbClr val="272472"/>
          </a:solidFill>
        </p:grpSpPr>
        <p:sp>
          <p:nvSpPr>
            <p:cNvPr id="133" name="Rectangle 132">
              <a:extLst>
                <a:ext uri="{FF2B5EF4-FFF2-40B4-BE49-F238E27FC236}">
                  <a16:creationId xmlns:a16="http://schemas.microsoft.com/office/drawing/2014/main" id="{B1338B70-D970-3AB7-0D8D-10ACCB23BD2D}"/>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34" name="ZoneTexte 133">
              <a:extLst>
                <a:ext uri="{FF2B5EF4-FFF2-40B4-BE49-F238E27FC236}">
                  <a16:creationId xmlns:a16="http://schemas.microsoft.com/office/drawing/2014/main" id="{19271EBB-E400-E78F-112A-98D05BF14301}"/>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35" name="Groupe 134">
            <a:extLst>
              <a:ext uri="{FF2B5EF4-FFF2-40B4-BE49-F238E27FC236}">
                <a16:creationId xmlns:a16="http://schemas.microsoft.com/office/drawing/2014/main" id="{2441CF5E-E5F1-1C64-612F-3D5C754BDAC2}"/>
              </a:ext>
            </a:extLst>
          </p:cNvPr>
          <p:cNvGrpSpPr/>
          <p:nvPr/>
        </p:nvGrpSpPr>
        <p:grpSpPr>
          <a:xfrm>
            <a:off x="7031952" y="6920822"/>
            <a:ext cx="434529" cy="434529"/>
            <a:chOff x="2907506" y="1341437"/>
            <a:chExt cx="4876800" cy="4876800"/>
          </a:xfrm>
        </p:grpSpPr>
        <p:sp>
          <p:nvSpPr>
            <p:cNvPr id="136" name="Forme libre 2">
              <a:extLst>
                <a:ext uri="{FF2B5EF4-FFF2-40B4-BE49-F238E27FC236}">
                  <a16:creationId xmlns:a16="http://schemas.microsoft.com/office/drawing/2014/main" id="{639FE825-83DA-7F7B-22B0-6CE444C6D016}"/>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37" name="Graphique 3">
              <a:extLst>
                <a:ext uri="{FF2B5EF4-FFF2-40B4-BE49-F238E27FC236}">
                  <a16:creationId xmlns:a16="http://schemas.microsoft.com/office/drawing/2014/main" id="{394A30F2-569B-BDB1-22BC-A44A0FB845E9}"/>
                </a:ext>
              </a:extLst>
            </p:cNvPr>
            <p:cNvGrpSpPr/>
            <p:nvPr/>
          </p:nvGrpSpPr>
          <p:grpSpPr>
            <a:xfrm>
              <a:off x="3796474" y="1910393"/>
              <a:ext cx="3987831" cy="4291393"/>
              <a:chOff x="3796474" y="1910393"/>
              <a:chExt cx="3987831" cy="4291393"/>
            </a:xfrm>
            <a:solidFill>
              <a:srgbClr val="004370"/>
            </a:solidFill>
          </p:grpSpPr>
          <p:sp>
            <p:nvSpPr>
              <p:cNvPr id="154" name="Forme libre 33">
                <a:extLst>
                  <a:ext uri="{FF2B5EF4-FFF2-40B4-BE49-F238E27FC236}">
                    <a16:creationId xmlns:a16="http://schemas.microsoft.com/office/drawing/2014/main" id="{3B256835-C364-368B-1952-7D6C6FAB2B97}"/>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55" name="Forme libre 34">
                <a:extLst>
                  <a:ext uri="{FF2B5EF4-FFF2-40B4-BE49-F238E27FC236}">
                    <a16:creationId xmlns:a16="http://schemas.microsoft.com/office/drawing/2014/main" id="{DCE235A7-F2DD-3001-3C05-06E1768A95D8}"/>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38" name="Forme libre 4">
              <a:extLst>
                <a:ext uri="{FF2B5EF4-FFF2-40B4-BE49-F238E27FC236}">
                  <a16:creationId xmlns:a16="http://schemas.microsoft.com/office/drawing/2014/main" id="{3964F716-E8ED-921A-C428-A5D651C3C7C4}"/>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39" name="Forme libre 10">
              <a:extLst>
                <a:ext uri="{FF2B5EF4-FFF2-40B4-BE49-F238E27FC236}">
                  <a16:creationId xmlns:a16="http://schemas.microsoft.com/office/drawing/2014/main" id="{ABADB255-6E6A-2F0F-8E4C-F467FFFE21F0}"/>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40" name="Forme libre 12">
              <a:extLst>
                <a:ext uri="{FF2B5EF4-FFF2-40B4-BE49-F238E27FC236}">
                  <a16:creationId xmlns:a16="http://schemas.microsoft.com/office/drawing/2014/main" id="{49403881-F8E8-0814-0EA3-144F21AB0C52}"/>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41" name="Forme libre 13">
              <a:extLst>
                <a:ext uri="{FF2B5EF4-FFF2-40B4-BE49-F238E27FC236}">
                  <a16:creationId xmlns:a16="http://schemas.microsoft.com/office/drawing/2014/main" id="{257EF543-9923-36C0-739A-8F3C9C4C56F7}"/>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42" name="Forme libre 14">
              <a:extLst>
                <a:ext uri="{FF2B5EF4-FFF2-40B4-BE49-F238E27FC236}">
                  <a16:creationId xmlns:a16="http://schemas.microsoft.com/office/drawing/2014/main" id="{60948733-8950-0850-D283-EBF73E883C77}"/>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43" name="Forme libre 22">
              <a:extLst>
                <a:ext uri="{FF2B5EF4-FFF2-40B4-BE49-F238E27FC236}">
                  <a16:creationId xmlns:a16="http://schemas.microsoft.com/office/drawing/2014/main" id="{EC5E0953-ABBE-F152-EBE5-DC79E0F865E8}"/>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44" name="Forme libre 23">
              <a:extLst>
                <a:ext uri="{FF2B5EF4-FFF2-40B4-BE49-F238E27FC236}">
                  <a16:creationId xmlns:a16="http://schemas.microsoft.com/office/drawing/2014/main" id="{6FA8E679-A68A-5D54-81FC-5B791CF1B752}"/>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45" name="Graphique 3">
              <a:extLst>
                <a:ext uri="{FF2B5EF4-FFF2-40B4-BE49-F238E27FC236}">
                  <a16:creationId xmlns:a16="http://schemas.microsoft.com/office/drawing/2014/main" id="{1F4312B5-6447-D0EF-A8EC-D6EACBBACB85}"/>
                </a:ext>
              </a:extLst>
            </p:cNvPr>
            <p:cNvGrpSpPr/>
            <p:nvPr/>
          </p:nvGrpSpPr>
          <p:grpSpPr>
            <a:xfrm>
              <a:off x="3796474" y="1910393"/>
              <a:ext cx="1644682" cy="1644654"/>
              <a:chOff x="3796474" y="1910393"/>
              <a:chExt cx="1644682" cy="1644654"/>
            </a:xfrm>
            <a:solidFill>
              <a:srgbClr val="FEF8C3"/>
            </a:solidFill>
          </p:grpSpPr>
          <p:sp>
            <p:nvSpPr>
              <p:cNvPr id="152" name="Forme libre 31">
                <a:extLst>
                  <a:ext uri="{FF2B5EF4-FFF2-40B4-BE49-F238E27FC236}">
                    <a16:creationId xmlns:a16="http://schemas.microsoft.com/office/drawing/2014/main" id="{D72D6DA6-5754-06DD-04BC-BA65E21DBBCD}"/>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53" name="Forme libre 32">
                <a:extLst>
                  <a:ext uri="{FF2B5EF4-FFF2-40B4-BE49-F238E27FC236}">
                    <a16:creationId xmlns:a16="http://schemas.microsoft.com/office/drawing/2014/main" id="{DAF64F66-2372-2473-F9A0-F94A0634BC6A}"/>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46" name="Graphique 3">
              <a:extLst>
                <a:ext uri="{FF2B5EF4-FFF2-40B4-BE49-F238E27FC236}">
                  <a16:creationId xmlns:a16="http://schemas.microsoft.com/office/drawing/2014/main" id="{9188A73B-3DAD-3703-0D15-47A05302EEFD}"/>
                </a:ext>
              </a:extLst>
            </p:cNvPr>
            <p:cNvGrpSpPr/>
            <p:nvPr/>
          </p:nvGrpSpPr>
          <p:grpSpPr>
            <a:xfrm>
              <a:off x="5341810" y="1910393"/>
              <a:ext cx="1084623" cy="2690699"/>
              <a:chOff x="5341810" y="1910393"/>
              <a:chExt cx="1084623" cy="2690699"/>
            </a:xfrm>
            <a:solidFill>
              <a:srgbClr val="FEF49C"/>
            </a:solidFill>
          </p:grpSpPr>
          <p:sp>
            <p:nvSpPr>
              <p:cNvPr id="150" name="Forme libre 29">
                <a:extLst>
                  <a:ext uri="{FF2B5EF4-FFF2-40B4-BE49-F238E27FC236}">
                    <a16:creationId xmlns:a16="http://schemas.microsoft.com/office/drawing/2014/main" id="{DD52BE53-24BC-66D8-8CF8-D6D893EDB889}"/>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51" name="Forme libre 30">
                <a:extLst>
                  <a:ext uri="{FF2B5EF4-FFF2-40B4-BE49-F238E27FC236}">
                    <a16:creationId xmlns:a16="http://schemas.microsoft.com/office/drawing/2014/main" id="{6AD697AB-CE5C-1683-EA03-B0E0FF13B3D2}"/>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47" name="Forme libre 26">
              <a:extLst>
                <a:ext uri="{FF2B5EF4-FFF2-40B4-BE49-F238E27FC236}">
                  <a16:creationId xmlns:a16="http://schemas.microsoft.com/office/drawing/2014/main" id="{53BAD0D3-18CC-27CC-0388-3E48323BD2EB}"/>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48" name="Forme libre 27">
              <a:extLst>
                <a:ext uri="{FF2B5EF4-FFF2-40B4-BE49-F238E27FC236}">
                  <a16:creationId xmlns:a16="http://schemas.microsoft.com/office/drawing/2014/main" id="{1E8F8491-76B1-0C56-BA48-40D844B148CC}"/>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49" name="Forme libre 28">
              <a:extLst>
                <a:ext uri="{FF2B5EF4-FFF2-40B4-BE49-F238E27FC236}">
                  <a16:creationId xmlns:a16="http://schemas.microsoft.com/office/drawing/2014/main" id="{B3230FEA-E08C-0115-AB78-A10A7443978D}"/>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156" name="Rectangle : carré corné 155">
            <a:extLst>
              <a:ext uri="{FF2B5EF4-FFF2-40B4-BE49-F238E27FC236}">
                <a16:creationId xmlns:a16="http://schemas.microsoft.com/office/drawing/2014/main" id="{01A1F373-9486-427D-0B83-0D03C0A85868}"/>
              </a:ext>
            </a:extLst>
          </p:cNvPr>
          <p:cNvSpPr/>
          <p:nvPr/>
        </p:nvSpPr>
        <p:spPr>
          <a:xfrm>
            <a:off x="4143745" y="4957198"/>
            <a:ext cx="3215725" cy="2021819"/>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600"/>
              </a:spcAft>
            </a:pPr>
            <a:r>
              <a:rPr lang="fr-FR" sz="1000" b="1" dirty="0">
                <a:solidFill>
                  <a:schemeClr val="bg1"/>
                </a:solidFill>
                <a:latin typeface="Arial" panose="020B0604020202020204" pitchFamily="34" charset="0"/>
                <a:cs typeface="Arial" panose="020B0604020202020204" pitchFamily="34" charset="0"/>
              </a:rPr>
              <a:t>Les moyens de compensation</a:t>
            </a:r>
          </a:p>
          <a:p>
            <a:pPr marL="171450" indent="-171450" algn="just">
              <a:buFont typeface="Arial" panose="020B0604020202020204" pitchFamily="34" charset="0"/>
              <a:buChar char="•"/>
            </a:pPr>
            <a:r>
              <a:rPr lang="fr-FR" sz="1000" dirty="0">
                <a:solidFill>
                  <a:schemeClr val="bg1"/>
                </a:solidFill>
                <a:latin typeface="+mj-lt"/>
              </a:rPr>
              <a:t>Tous les CFA disposent d’un </a:t>
            </a:r>
            <a:r>
              <a:rPr lang="fr-FR" sz="1000" b="1" dirty="0">
                <a:solidFill>
                  <a:schemeClr val="bg1"/>
                </a:solidFill>
                <a:latin typeface="+mj-lt"/>
              </a:rPr>
              <a:t>référent handicap </a:t>
            </a:r>
          </a:p>
          <a:p>
            <a:pPr marL="171450" indent="-171450" algn="just">
              <a:buFont typeface="Arial" panose="020B0604020202020204" pitchFamily="34" charset="0"/>
              <a:buChar char="•"/>
            </a:pPr>
            <a:r>
              <a:rPr lang="fr-FR" sz="1000" dirty="0">
                <a:solidFill>
                  <a:schemeClr val="bg1"/>
                </a:solidFill>
                <a:latin typeface="+mj-lt"/>
                <a:cs typeface="Arial" panose="020B0604020202020204" pitchFamily="34" charset="0"/>
              </a:rPr>
              <a:t>Les mesures de compensation du handicap en alternance : </a:t>
            </a:r>
            <a:r>
              <a:rPr lang="fr-FR" sz="1000" dirty="0">
                <a:solidFill>
                  <a:schemeClr val="bg1"/>
                </a:solidFill>
                <a:latin typeface="+mj-lt"/>
                <a:cs typeface="Arial" panose="020B0604020202020204" pitchFamily="34" charset="0"/>
                <a:hlinkClick r:id="rId18">
                  <a:extLst>
                    <a:ext uri="{A12FA001-AC4F-418D-AE19-62706E023703}">
                      <ahyp:hlinkClr xmlns:ahyp="http://schemas.microsoft.com/office/drawing/2018/hyperlinkcolor" val="tx"/>
                    </a:ext>
                  </a:extLst>
                </a:hlinkClick>
              </a:rPr>
              <a:t>à retrouver ici</a:t>
            </a:r>
            <a:endParaRPr lang="fr-FR" sz="1000" b="1" dirty="0">
              <a:solidFill>
                <a:schemeClr val="bg1"/>
              </a:solidFill>
              <a:latin typeface="+mj-lt"/>
              <a:cs typeface="Arial" panose="020B0604020202020204" pitchFamily="34" charset="0"/>
            </a:endParaRPr>
          </a:p>
          <a:p>
            <a:pPr marL="171450" indent="-171450" algn="just">
              <a:buFont typeface="Arial" panose="020B0604020202020204" pitchFamily="34" charset="0"/>
              <a:buChar char="•"/>
            </a:pPr>
            <a:r>
              <a:rPr lang="fr-FR" sz="1000" dirty="0">
                <a:solidFill>
                  <a:schemeClr val="bg1"/>
                </a:solidFill>
                <a:latin typeface="+mj-lt"/>
                <a:hlinkClick r:id="rId19" action="ppaction://hlinksldjump">
                  <a:extLst>
                    <a:ext uri="{A12FA001-AC4F-418D-AE19-62706E023703}">
                      <ahyp:hlinkClr xmlns:ahyp="http://schemas.microsoft.com/office/drawing/2018/hyperlinkcolor" val="tx"/>
                    </a:ext>
                  </a:extLst>
                </a:hlinkClick>
              </a:rPr>
              <a:t>Aides de l’Agefiph </a:t>
            </a:r>
            <a:r>
              <a:rPr lang="fr-FR" sz="1000" dirty="0">
                <a:solidFill>
                  <a:schemeClr val="bg1"/>
                </a:solidFill>
                <a:latin typeface="+mj-lt"/>
                <a:cs typeface="Arial" panose="020B0604020202020204" pitchFamily="34" charset="0"/>
              </a:rPr>
              <a:t>:</a:t>
            </a:r>
          </a:p>
          <a:p>
            <a:pPr marL="450850" lvl="1" indent="-171450" algn="just">
              <a:buFont typeface="Arial" panose="020B0604020202020204" pitchFamily="34" charset="0"/>
              <a:buChar char="•"/>
            </a:pPr>
            <a:r>
              <a:rPr lang="fr-FR" sz="1000" dirty="0">
                <a:solidFill>
                  <a:schemeClr val="bg1"/>
                </a:solidFill>
                <a:latin typeface="+mj-lt"/>
                <a:cs typeface="Arial" panose="020B0604020202020204" pitchFamily="34" charset="0"/>
                <a:hlinkClick r:id="rId20" action="ppaction://hlinksldjump">
                  <a:extLst>
                    <a:ext uri="{A12FA001-AC4F-418D-AE19-62706E023703}">
                      <ahyp:hlinkClr xmlns:ahyp="http://schemas.microsoft.com/office/drawing/2018/hyperlinkcolor" val="tx"/>
                    </a:ext>
                  </a:extLst>
                </a:hlinkClick>
              </a:rPr>
              <a:t>Aide à l’adaptation des situations de formation</a:t>
            </a:r>
            <a:endParaRPr lang="fr-FR" sz="1000" dirty="0">
              <a:solidFill>
                <a:schemeClr val="bg1"/>
              </a:solidFill>
              <a:latin typeface="+mj-lt"/>
              <a:cs typeface="Arial" panose="020B0604020202020204" pitchFamily="34" charset="0"/>
            </a:endParaRPr>
          </a:p>
          <a:p>
            <a:pPr marL="450850" lvl="1" indent="-171450" algn="just">
              <a:buFont typeface="Arial" panose="020B0604020202020204" pitchFamily="34" charset="0"/>
              <a:buChar char="•"/>
            </a:pPr>
            <a:r>
              <a:rPr lang="fr-FR" sz="1000" dirty="0">
                <a:solidFill>
                  <a:schemeClr val="bg1"/>
                </a:solidFill>
                <a:latin typeface="+mj-lt"/>
                <a:cs typeface="Arial" panose="020B0604020202020204" pitchFamily="34" charset="0"/>
              </a:rPr>
              <a:t>Autres aides</a:t>
            </a: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hlinkClick r:id="rId21" action="ppaction://hlinksldjump">
                  <a:extLst>
                    <a:ext uri="{A12FA001-AC4F-418D-AE19-62706E023703}">
                      <ahyp:hlinkClr xmlns:ahyp="http://schemas.microsoft.com/office/drawing/2018/hyperlinkcolor" val="tx"/>
                    </a:ext>
                  </a:extLst>
                </a:hlinkClick>
              </a:rPr>
              <a:t>Aides du FIPHFP</a:t>
            </a:r>
            <a:endParaRPr lang="fr-FR" sz="1000" dirty="0">
              <a:solidFill>
                <a:schemeClr val="bg1"/>
              </a:solidFill>
              <a:latin typeface="+mj-lt"/>
              <a:cs typeface="Arial" panose="020B0604020202020204" pitchFamily="34" charset="0"/>
              <a:hlinkClick r:id="rId22" action="ppaction://hlinksldjump">
                <a:extLst>
                  <a:ext uri="{A12FA001-AC4F-418D-AE19-62706E023703}">
                    <ahyp:hlinkClr xmlns:ahyp="http://schemas.microsoft.com/office/drawing/2018/hyperlinkcolor" val="tx"/>
                  </a:ext>
                </a:extLst>
              </a:hlinkClick>
            </a:endParaRP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hlinkClick r:id="rId22" action="ppaction://hlinksldjump">
                  <a:extLst>
                    <a:ext uri="{A12FA001-AC4F-418D-AE19-62706E023703}">
                      <ahyp:hlinkClr xmlns:ahyp="http://schemas.microsoft.com/office/drawing/2018/hyperlinkcolor" val="tx"/>
                    </a:ext>
                  </a:extLst>
                </a:hlinkClick>
              </a:rPr>
              <a:t>DEA</a:t>
            </a:r>
            <a:r>
              <a:rPr lang="fr-FR" sz="1000" dirty="0">
                <a:solidFill>
                  <a:schemeClr val="bg1"/>
                </a:solidFill>
                <a:latin typeface="+mj-lt"/>
                <a:cs typeface="Arial" panose="020B0604020202020204" pitchFamily="34" charset="0"/>
              </a:rPr>
              <a:t> / </a:t>
            </a:r>
            <a:r>
              <a:rPr lang="fr-FR" sz="1000" dirty="0">
                <a:solidFill>
                  <a:schemeClr val="bg1"/>
                </a:solidFill>
                <a:latin typeface="+mj-lt"/>
                <a:cs typeface="Arial" panose="020B0604020202020204" pitchFamily="34" charset="0"/>
                <a:hlinkClick r:id="rId23" action="ppaction://hlinksldjump">
                  <a:extLst>
                    <a:ext uri="{A12FA001-AC4F-418D-AE19-62706E023703}">
                      <ahyp:hlinkClr xmlns:ahyp="http://schemas.microsoft.com/office/drawing/2018/hyperlinkcolor" val="tx"/>
                    </a:ext>
                  </a:extLst>
                </a:hlinkClick>
              </a:rPr>
              <a:t>DFA</a:t>
            </a:r>
            <a:endParaRPr lang="fr-FR" sz="1000" dirty="0">
              <a:solidFill>
                <a:schemeClr val="bg1"/>
              </a:solidFill>
              <a:latin typeface="+mj-lt"/>
              <a:cs typeface="Arial" panose="020B0604020202020204" pitchFamily="34" charset="0"/>
            </a:endParaRP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rPr>
              <a:t>Appui de la </a:t>
            </a:r>
            <a:r>
              <a:rPr lang="fr-FR" sz="1000" dirty="0">
                <a:solidFill>
                  <a:schemeClr val="bg1"/>
                </a:solidFill>
                <a:latin typeface="+mj-lt"/>
                <a:cs typeface="Arial" panose="020B0604020202020204" pitchFamily="34" charset="0"/>
                <a:hlinkClick r:id="rId24" action="ppaction://hlinksldjump">
                  <a:extLst>
                    <a:ext uri="{A12FA001-AC4F-418D-AE19-62706E023703}">
                      <ahyp:hlinkClr xmlns:ahyp="http://schemas.microsoft.com/office/drawing/2018/hyperlinkcolor" val="tx"/>
                    </a:ext>
                  </a:extLst>
                </a:hlinkClick>
              </a:rPr>
              <a:t>RHF</a:t>
            </a:r>
            <a:r>
              <a:rPr lang="fr-FR" sz="1000" dirty="0">
                <a:solidFill>
                  <a:schemeClr val="bg1"/>
                </a:solidFill>
                <a:latin typeface="+mj-lt"/>
                <a:cs typeface="Arial" panose="020B0604020202020204" pitchFamily="34" charset="0"/>
              </a:rPr>
              <a:t> ou de la </a:t>
            </a:r>
            <a:r>
              <a:rPr lang="fr-FR" sz="1000" dirty="0">
                <a:solidFill>
                  <a:schemeClr val="bg1"/>
                </a:solidFill>
                <a:latin typeface="+mj-lt"/>
                <a:cs typeface="Arial" panose="020B0604020202020204" pitchFamily="34" charset="0"/>
                <a:hlinkClick r:id="rId25" action="ppaction://hlinksldjump">
                  <a:extLst>
                    <a:ext uri="{A12FA001-AC4F-418D-AE19-62706E023703}">
                      <ahyp:hlinkClr xmlns:ahyp="http://schemas.microsoft.com/office/drawing/2018/hyperlinkcolor" val="tx"/>
                    </a:ext>
                  </a:extLst>
                </a:hlinkClick>
              </a:rPr>
              <a:t>FEAH</a:t>
            </a:r>
            <a:r>
              <a:rPr lang="fr-FR" sz="1000" dirty="0">
                <a:solidFill>
                  <a:schemeClr val="bg1"/>
                </a:solidFill>
                <a:latin typeface="+mj-lt"/>
                <a:cs typeface="Arial" panose="020B0604020202020204" pitchFamily="34" charset="0"/>
              </a:rPr>
              <a:t> (plateforme de prêt de matériel)</a:t>
            </a: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hlinkClick r:id="rId26" action="ppaction://hlinksldjump">
                  <a:extLst>
                    <a:ext uri="{A12FA001-AC4F-418D-AE19-62706E023703}">
                      <ahyp:hlinkClr xmlns:ahyp="http://schemas.microsoft.com/office/drawing/2018/hyperlinkcolor" val="tx"/>
                    </a:ext>
                  </a:extLst>
                </a:hlinkClick>
              </a:rPr>
              <a:t>Etudes ergonomiques </a:t>
            </a:r>
            <a:r>
              <a:rPr lang="fr-FR" sz="1000" dirty="0">
                <a:solidFill>
                  <a:schemeClr val="bg1"/>
                </a:solidFill>
                <a:latin typeface="+mj-lt"/>
                <a:cs typeface="Arial" panose="020B0604020202020204" pitchFamily="34" charset="0"/>
              </a:rPr>
              <a:t>(employeur)</a:t>
            </a:r>
          </a:p>
        </p:txBody>
      </p:sp>
      <p:grpSp>
        <p:nvGrpSpPr>
          <p:cNvPr id="157" name="Groupe 156">
            <a:extLst>
              <a:ext uri="{FF2B5EF4-FFF2-40B4-BE49-F238E27FC236}">
                <a16:creationId xmlns:a16="http://schemas.microsoft.com/office/drawing/2014/main" id="{52D430DF-6CC5-FC08-FEC4-2C6DF962B7C6}"/>
              </a:ext>
            </a:extLst>
          </p:cNvPr>
          <p:cNvGrpSpPr/>
          <p:nvPr/>
        </p:nvGrpSpPr>
        <p:grpSpPr>
          <a:xfrm rot="20627902">
            <a:off x="617907" y="5256704"/>
            <a:ext cx="172217" cy="212023"/>
            <a:chOff x="3796474" y="1910393"/>
            <a:chExt cx="3098834" cy="3815086"/>
          </a:xfrm>
        </p:grpSpPr>
        <p:sp>
          <p:nvSpPr>
            <p:cNvPr id="158" name="Forme libre 4">
              <a:extLst>
                <a:ext uri="{FF2B5EF4-FFF2-40B4-BE49-F238E27FC236}">
                  <a16:creationId xmlns:a16="http://schemas.microsoft.com/office/drawing/2014/main" id="{062FD7BD-E6F8-5F4B-B202-7DC5FD237ECB}"/>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59" name="Forme libre 10">
              <a:extLst>
                <a:ext uri="{FF2B5EF4-FFF2-40B4-BE49-F238E27FC236}">
                  <a16:creationId xmlns:a16="http://schemas.microsoft.com/office/drawing/2014/main" id="{ECBB74AB-2DA8-8CB3-867C-D4A8ED8D0E46}"/>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60" name="Forme libre 12">
              <a:extLst>
                <a:ext uri="{FF2B5EF4-FFF2-40B4-BE49-F238E27FC236}">
                  <a16:creationId xmlns:a16="http://schemas.microsoft.com/office/drawing/2014/main" id="{ABC566B1-E736-CCE0-460F-F1E79AA52BC2}"/>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61" name="Forme libre 13">
              <a:extLst>
                <a:ext uri="{FF2B5EF4-FFF2-40B4-BE49-F238E27FC236}">
                  <a16:creationId xmlns:a16="http://schemas.microsoft.com/office/drawing/2014/main" id="{59B83E87-4CB8-2703-9CA6-79757F827DB7}"/>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62" name="Forme libre 14">
              <a:extLst>
                <a:ext uri="{FF2B5EF4-FFF2-40B4-BE49-F238E27FC236}">
                  <a16:creationId xmlns:a16="http://schemas.microsoft.com/office/drawing/2014/main" id="{FF90870B-B417-92EF-3592-2B6C40631E2D}"/>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63" name="Forme libre 22">
              <a:extLst>
                <a:ext uri="{FF2B5EF4-FFF2-40B4-BE49-F238E27FC236}">
                  <a16:creationId xmlns:a16="http://schemas.microsoft.com/office/drawing/2014/main" id="{8E136E90-10C4-0732-3DDC-A27749AB0987}"/>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64" name="Forme libre 23">
              <a:extLst>
                <a:ext uri="{FF2B5EF4-FFF2-40B4-BE49-F238E27FC236}">
                  <a16:creationId xmlns:a16="http://schemas.microsoft.com/office/drawing/2014/main" id="{198F0552-4C0B-5B40-9C75-6C4AB910BB22}"/>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65" name="Graphique 3">
              <a:extLst>
                <a:ext uri="{FF2B5EF4-FFF2-40B4-BE49-F238E27FC236}">
                  <a16:creationId xmlns:a16="http://schemas.microsoft.com/office/drawing/2014/main" id="{1AD79D9C-22EA-7019-DE06-3A742C701E4F}"/>
                </a:ext>
              </a:extLst>
            </p:cNvPr>
            <p:cNvGrpSpPr/>
            <p:nvPr/>
          </p:nvGrpSpPr>
          <p:grpSpPr>
            <a:xfrm>
              <a:off x="3796474" y="1910393"/>
              <a:ext cx="1644682" cy="1644654"/>
              <a:chOff x="3796474" y="1910393"/>
              <a:chExt cx="1644682" cy="1644654"/>
            </a:xfrm>
            <a:solidFill>
              <a:srgbClr val="FEF8C3"/>
            </a:solidFill>
          </p:grpSpPr>
          <p:sp>
            <p:nvSpPr>
              <p:cNvPr id="172" name="Forme libre 31">
                <a:extLst>
                  <a:ext uri="{FF2B5EF4-FFF2-40B4-BE49-F238E27FC236}">
                    <a16:creationId xmlns:a16="http://schemas.microsoft.com/office/drawing/2014/main" id="{5C013015-513A-D351-5B34-C370385B3DAA}"/>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73" name="Forme libre 32">
                <a:extLst>
                  <a:ext uri="{FF2B5EF4-FFF2-40B4-BE49-F238E27FC236}">
                    <a16:creationId xmlns:a16="http://schemas.microsoft.com/office/drawing/2014/main" id="{611BFA14-6C18-6944-0C51-F78DEC3FB40A}"/>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66" name="Graphique 3">
              <a:extLst>
                <a:ext uri="{FF2B5EF4-FFF2-40B4-BE49-F238E27FC236}">
                  <a16:creationId xmlns:a16="http://schemas.microsoft.com/office/drawing/2014/main" id="{B206F2F4-95CF-E28C-230E-C0B0E59C3984}"/>
                </a:ext>
              </a:extLst>
            </p:cNvPr>
            <p:cNvGrpSpPr/>
            <p:nvPr/>
          </p:nvGrpSpPr>
          <p:grpSpPr>
            <a:xfrm>
              <a:off x="5341810" y="1910393"/>
              <a:ext cx="1084623" cy="2690699"/>
              <a:chOff x="5341810" y="1910393"/>
              <a:chExt cx="1084623" cy="2690699"/>
            </a:xfrm>
            <a:solidFill>
              <a:srgbClr val="FEF49C"/>
            </a:solidFill>
          </p:grpSpPr>
          <p:sp>
            <p:nvSpPr>
              <p:cNvPr id="170" name="Forme libre 29">
                <a:extLst>
                  <a:ext uri="{FF2B5EF4-FFF2-40B4-BE49-F238E27FC236}">
                    <a16:creationId xmlns:a16="http://schemas.microsoft.com/office/drawing/2014/main" id="{094152DD-9490-67E4-ACD4-FF68AF6F22C9}"/>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71" name="Forme libre 30">
                <a:extLst>
                  <a:ext uri="{FF2B5EF4-FFF2-40B4-BE49-F238E27FC236}">
                    <a16:creationId xmlns:a16="http://schemas.microsoft.com/office/drawing/2014/main" id="{7BFE2748-DFFE-A46D-4AE3-6A43EB884126}"/>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67" name="Forme libre 26">
              <a:extLst>
                <a:ext uri="{FF2B5EF4-FFF2-40B4-BE49-F238E27FC236}">
                  <a16:creationId xmlns:a16="http://schemas.microsoft.com/office/drawing/2014/main" id="{09889FE8-B86A-97FD-DE95-8DAF929BDBC7}"/>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68" name="Forme libre 27">
              <a:extLst>
                <a:ext uri="{FF2B5EF4-FFF2-40B4-BE49-F238E27FC236}">
                  <a16:creationId xmlns:a16="http://schemas.microsoft.com/office/drawing/2014/main" id="{1817FA90-0027-741B-7008-0952935AEDB8}"/>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69" name="Forme libre 28">
              <a:extLst>
                <a:ext uri="{FF2B5EF4-FFF2-40B4-BE49-F238E27FC236}">
                  <a16:creationId xmlns:a16="http://schemas.microsoft.com/office/drawing/2014/main" id="{49EF399F-0BA2-1F4E-68D2-613D0BBD605E}"/>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9" name="Rectangle : coins arrondis 8">
            <a:extLst>
              <a:ext uri="{FF2B5EF4-FFF2-40B4-BE49-F238E27FC236}">
                <a16:creationId xmlns:a16="http://schemas.microsoft.com/office/drawing/2014/main" id="{FAC05F3E-552B-45E4-254C-2CE60E434828}"/>
              </a:ext>
            </a:extLst>
          </p:cNvPr>
          <p:cNvSpPr/>
          <p:nvPr/>
        </p:nvSpPr>
        <p:spPr>
          <a:xfrm>
            <a:off x="146413" y="9854825"/>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Suivi de la formation et accompagnement par le CFA et par l’entreprise pour assurer le suivi de l’apprentissage dans les conditions idoines.</a:t>
            </a:r>
          </a:p>
        </p:txBody>
      </p:sp>
      <p:pic>
        <p:nvPicPr>
          <p:cNvPr id="12" name="Graphique 11" descr="Ligne fléchée : incurvée dans le sens des aiguilles d’une montre avec un remplissage uni">
            <a:extLst>
              <a:ext uri="{FF2B5EF4-FFF2-40B4-BE49-F238E27FC236}">
                <a16:creationId xmlns:a16="http://schemas.microsoft.com/office/drawing/2014/main" id="{6ED590F7-1420-30D5-A2F9-DD0BABDE5199}"/>
              </a:ext>
            </a:extLst>
          </p:cNvPr>
          <p:cNvPicPr>
            <a:picLocks noChangeAspect="1"/>
          </p:cNvPicPr>
          <p:nvPr/>
        </p:nvPicPr>
        <p:blipFill>
          <a:blip r:embed="rId14" cstate="hq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rot="10800000">
            <a:off x="4453" y="9671322"/>
            <a:ext cx="367005" cy="367005"/>
          </a:xfrm>
          <a:prstGeom prst="rect">
            <a:avLst/>
          </a:prstGeom>
        </p:spPr>
      </p:pic>
      <p:grpSp>
        <p:nvGrpSpPr>
          <p:cNvPr id="4" name="Groupe 3">
            <a:extLst>
              <a:ext uri="{FF2B5EF4-FFF2-40B4-BE49-F238E27FC236}">
                <a16:creationId xmlns:a16="http://schemas.microsoft.com/office/drawing/2014/main" id="{88500B61-9FF8-58CA-E579-8CD188F68BB4}"/>
              </a:ext>
            </a:extLst>
          </p:cNvPr>
          <p:cNvGrpSpPr/>
          <p:nvPr/>
        </p:nvGrpSpPr>
        <p:grpSpPr>
          <a:xfrm rot="20627902">
            <a:off x="1321437" y="2503249"/>
            <a:ext cx="172217" cy="212023"/>
            <a:chOff x="3796474" y="1910393"/>
            <a:chExt cx="3098834" cy="3815086"/>
          </a:xfrm>
        </p:grpSpPr>
        <p:sp>
          <p:nvSpPr>
            <p:cNvPr id="5" name="Forme libre 4">
              <a:extLst>
                <a:ext uri="{FF2B5EF4-FFF2-40B4-BE49-F238E27FC236}">
                  <a16:creationId xmlns:a16="http://schemas.microsoft.com/office/drawing/2014/main" id="{BC586E93-88F6-81E0-275D-C8F915E94D36}"/>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4" name="Forme libre 10">
              <a:extLst>
                <a:ext uri="{FF2B5EF4-FFF2-40B4-BE49-F238E27FC236}">
                  <a16:creationId xmlns:a16="http://schemas.microsoft.com/office/drawing/2014/main" id="{724DE8C6-6A2C-852F-445B-9F61307F5BE4}"/>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21" name="Forme libre 12">
              <a:extLst>
                <a:ext uri="{FF2B5EF4-FFF2-40B4-BE49-F238E27FC236}">
                  <a16:creationId xmlns:a16="http://schemas.microsoft.com/office/drawing/2014/main" id="{690BE423-C553-5C98-177D-D0497E1727D3}"/>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22" name="Forme libre 13">
              <a:extLst>
                <a:ext uri="{FF2B5EF4-FFF2-40B4-BE49-F238E27FC236}">
                  <a16:creationId xmlns:a16="http://schemas.microsoft.com/office/drawing/2014/main" id="{6CA4C8D0-8131-DCFC-042B-6CF15A614833}"/>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23" name="Forme libre 14">
              <a:extLst>
                <a:ext uri="{FF2B5EF4-FFF2-40B4-BE49-F238E27FC236}">
                  <a16:creationId xmlns:a16="http://schemas.microsoft.com/office/drawing/2014/main" id="{5CAC1FCB-EC27-AE20-76FE-244B19D99EE9}"/>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17" name="Forme libre 22">
              <a:extLst>
                <a:ext uri="{FF2B5EF4-FFF2-40B4-BE49-F238E27FC236}">
                  <a16:creationId xmlns:a16="http://schemas.microsoft.com/office/drawing/2014/main" id="{5A5FD6BF-CD2E-5CD5-5B66-EC68A1456610}"/>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18" name="Forme libre 23">
              <a:extLst>
                <a:ext uri="{FF2B5EF4-FFF2-40B4-BE49-F238E27FC236}">
                  <a16:creationId xmlns:a16="http://schemas.microsoft.com/office/drawing/2014/main" id="{F0DDA185-4B34-64CF-E3B5-CFB619565BE0}"/>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19" name="Graphique 3">
              <a:extLst>
                <a:ext uri="{FF2B5EF4-FFF2-40B4-BE49-F238E27FC236}">
                  <a16:creationId xmlns:a16="http://schemas.microsoft.com/office/drawing/2014/main" id="{8F4DD63B-6F32-F994-984D-807ED9144AF8}"/>
                </a:ext>
              </a:extLst>
            </p:cNvPr>
            <p:cNvGrpSpPr/>
            <p:nvPr/>
          </p:nvGrpSpPr>
          <p:grpSpPr>
            <a:xfrm>
              <a:off x="3796474" y="1910393"/>
              <a:ext cx="1644682" cy="1644654"/>
              <a:chOff x="3796474" y="1910393"/>
              <a:chExt cx="1644682" cy="1644654"/>
            </a:xfrm>
            <a:solidFill>
              <a:srgbClr val="FEF8C3"/>
            </a:solidFill>
          </p:grpSpPr>
          <p:sp>
            <p:nvSpPr>
              <p:cNvPr id="174" name="Forme libre 31">
                <a:extLst>
                  <a:ext uri="{FF2B5EF4-FFF2-40B4-BE49-F238E27FC236}">
                    <a16:creationId xmlns:a16="http://schemas.microsoft.com/office/drawing/2014/main" id="{523847F3-3AB7-23C1-B357-454DBA3EDEBB}"/>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75" name="Forme libre 32">
                <a:extLst>
                  <a:ext uri="{FF2B5EF4-FFF2-40B4-BE49-F238E27FC236}">
                    <a16:creationId xmlns:a16="http://schemas.microsoft.com/office/drawing/2014/main" id="{284C73BB-7D9C-2669-6605-ACDC7EFEAE68}"/>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20" name="Graphique 3">
              <a:extLst>
                <a:ext uri="{FF2B5EF4-FFF2-40B4-BE49-F238E27FC236}">
                  <a16:creationId xmlns:a16="http://schemas.microsoft.com/office/drawing/2014/main" id="{C965E759-486D-EF40-81E5-4287161714FE}"/>
                </a:ext>
              </a:extLst>
            </p:cNvPr>
            <p:cNvGrpSpPr/>
            <p:nvPr/>
          </p:nvGrpSpPr>
          <p:grpSpPr>
            <a:xfrm>
              <a:off x="5341810" y="1910393"/>
              <a:ext cx="1084623" cy="2690699"/>
              <a:chOff x="5341810" y="1910393"/>
              <a:chExt cx="1084623" cy="2690699"/>
            </a:xfrm>
            <a:solidFill>
              <a:srgbClr val="FEF49C"/>
            </a:solidFill>
          </p:grpSpPr>
          <p:sp>
            <p:nvSpPr>
              <p:cNvPr id="129" name="Forme libre 29">
                <a:extLst>
                  <a:ext uri="{FF2B5EF4-FFF2-40B4-BE49-F238E27FC236}">
                    <a16:creationId xmlns:a16="http://schemas.microsoft.com/office/drawing/2014/main" id="{4DFECD52-D9E8-B6F4-8B55-D329EB1CCE8C}"/>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30" name="Forme libre 30">
                <a:extLst>
                  <a:ext uri="{FF2B5EF4-FFF2-40B4-BE49-F238E27FC236}">
                    <a16:creationId xmlns:a16="http://schemas.microsoft.com/office/drawing/2014/main" id="{06490EDC-D47B-835B-B79D-2EE5C5D13F70}"/>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21" name="Forme libre 26">
              <a:extLst>
                <a:ext uri="{FF2B5EF4-FFF2-40B4-BE49-F238E27FC236}">
                  <a16:creationId xmlns:a16="http://schemas.microsoft.com/office/drawing/2014/main" id="{45BCF826-D98E-2453-53A4-9218A0E88848}"/>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22" name="Forme libre 27">
              <a:extLst>
                <a:ext uri="{FF2B5EF4-FFF2-40B4-BE49-F238E27FC236}">
                  <a16:creationId xmlns:a16="http://schemas.microsoft.com/office/drawing/2014/main" id="{510483E2-F6DB-62AC-5A6E-58BFECB15BE0}"/>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28" name="Forme libre 28">
              <a:extLst>
                <a:ext uri="{FF2B5EF4-FFF2-40B4-BE49-F238E27FC236}">
                  <a16:creationId xmlns:a16="http://schemas.microsoft.com/office/drawing/2014/main" id="{A74F10F3-7091-3EF2-E1C8-A15DE7F75BAF}"/>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176" name="ZoneTexte 175">
            <a:hlinkClick r:id="rId27" action="ppaction://hlinksldjump"/>
            <a:extLst>
              <a:ext uri="{FF2B5EF4-FFF2-40B4-BE49-F238E27FC236}">
                <a16:creationId xmlns:a16="http://schemas.microsoft.com/office/drawing/2014/main" id="{34652F9B-C64E-E954-A404-FFC1D4DD5CFA}"/>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7" action="ppaction://hlinksldjump"/>
              </a:rPr>
              <a:t>ff</a:t>
            </a:r>
            <a:endParaRPr lang="fr-FR" sz="200" dirty="0">
              <a:solidFill>
                <a:schemeClr val="bg1"/>
              </a:solidFill>
            </a:endParaRPr>
          </a:p>
        </p:txBody>
      </p:sp>
    </p:spTree>
    <p:extLst>
      <p:ext uri="{BB962C8B-B14F-4D97-AF65-F5344CB8AC3E}">
        <p14:creationId xmlns:p14="http://schemas.microsoft.com/office/powerpoint/2010/main" val="420451088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344B53-3E6D-F890-3FB2-2A44F4130303}"/>
            </a:ext>
          </a:extLst>
        </p:cNvPr>
        <p:cNvGrpSpPr/>
        <p:nvPr/>
      </p:nvGrpSpPr>
      <p:grpSpPr>
        <a:xfrm>
          <a:off x="0" y="0"/>
          <a:ext cx="0" cy="0"/>
          <a:chOff x="0" y="0"/>
          <a:chExt cx="0" cy="0"/>
        </a:xfrm>
      </p:grpSpPr>
      <p:sp>
        <p:nvSpPr>
          <p:cNvPr id="18" name="Rectangle 17">
            <a:extLst>
              <a:ext uri="{FF2B5EF4-FFF2-40B4-BE49-F238E27FC236}">
                <a16:creationId xmlns:a16="http://schemas.microsoft.com/office/drawing/2014/main" id="{9323FC56-0AC1-101B-AC6D-518FB40E6722}"/>
              </a:ext>
            </a:extLst>
          </p:cNvPr>
          <p:cNvSpPr/>
          <p:nvPr/>
        </p:nvSpPr>
        <p:spPr>
          <a:xfrm>
            <a:off x="-4722" y="3690774"/>
            <a:ext cx="7569118" cy="7001040"/>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3B6C6DB3-F86C-2728-BD4E-DD86F39CBBAE}"/>
              </a:ext>
            </a:extLst>
          </p:cNvPr>
          <p:cNvSpPr/>
          <p:nvPr/>
        </p:nvSpPr>
        <p:spPr>
          <a:xfrm>
            <a:off x="-1018" y="-14250"/>
            <a:ext cx="7550894" cy="755439"/>
          </a:xfrm>
          <a:prstGeom prst="rect">
            <a:avLst/>
          </a:prstGeom>
          <a:solidFill>
            <a:srgbClr val="00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400" b="1" dirty="0">
                <a:latin typeface="Arial" panose="020B0604020202020204" pitchFamily="34" charset="0"/>
                <a:cs typeface="Arial" panose="020B0604020202020204" pitchFamily="34" charset="0"/>
              </a:rPr>
              <a:t>Le contrat de professionnalisation </a:t>
            </a:r>
            <a:r>
              <a:rPr lang="fr-FR" sz="2000" dirty="0">
                <a:latin typeface="Arial" panose="020B0604020202020204" pitchFamily="34" charset="0"/>
                <a:cs typeface="Arial" panose="020B0604020202020204" pitchFamily="34" charset="0"/>
              </a:rPr>
              <a:t>(et contrat de professionnalisation expérimental)</a:t>
            </a:r>
            <a:endParaRPr lang="fr-FR" sz="2400" dirty="0">
              <a:latin typeface="Arial" panose="020B0604020202020204" pitchFamily="34" charset="0"/>
              <a:cs typeface="Arial" panose="020B0604020202020204" pitchFamily="34" charset="0"/>
            </a:endParaRPr>
          </a:p>
        </p:txBody>
      </p:sp>
      <p:grpSp>
        <p:nvGrpSpPr>
          <p:cNvPr id="11" name="Groupe 10">
            <a:extLst>
              <a:ext uri="{FF2B5EF4-FFF2-40B4-BE49-F238E27FC236}">
                <a16:creationId xmlns:a16="http://schemas.microsoft.com/office/drawing/2014/main" id="{8AEF309C-2707-BC7E-7D9C-F73FB68FC5EB}"/>
              </a:ext>
            </a:extLst>
          </p:cNvPr>
          <p:cNvGrpSpPr/>
          <p:nvPr/>
        </p:nvGrpSpPr>
        <p:grpSpPr>
          <a:xfrm>
            <a:off x="5249816" y="1793475"/>
            <a:ext cx="2251304" cy="274605"/>
            <a:chOff x="4388422" y="1080554"/>
            <a:chExt cx="3068805" cy="343154"/>
          </a:xfrm>
        </p:grpSpPr>
        <p:sp>
          <p:nvSpPr>
            <p:cNvPr id="105" name="Rectangle : coins arrondis 104">
              <a:extLst>
                <a:ext uri="{FF2B5EF4-FFF2-40B4-BE49-F238E27FC236}">
                  <a16:creationId xmlns:a16="http://schemas.microsoft.com/office/drawing/2014/main" id="{6F66934E-5597-2703-A3A3-E4935DE0D4C6}"/>
                </a:ext>
              </a:extLst>
            </p:cNvPr>
            <p:cNvSpPr/>
            <p:nvPr/>
          </p:nvSpPr>
          <p:spPr>
            <a:xfrm>
              <a:off x="4388422" y="1080554"/>
              <a:ext cx="3068805"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20E4300A-2C67-76AF-CABD-5D9ADD9130E2}"/>
                </a:ext>
              </a:extLst>
            </p:cNvPr>
            <p:cNvSpPr txBox="1"/>
            <p:nvPr/>
          </p:nvSpPr>
          <p:spPr>
            <a:xfrm>
              <a:off x="4504995" y="1142559"/>
              <a:ext cx="2654885" cy="231878"/>
            </a:xfrm>
            <a:prstGeom prst="rect">
              <a:avLst/>
            </a:prstGeom>
            <a:noFill/>
          </p:spPr>
          <p:txBody>
            <a:bodyPr wrap="square" rtlCol="0">
              <a:spAutoFit/>
            </a:bodyPr>
            <a:lstStyle/>
            <a:p>
              <a:pPr algn="ctr">
                <a:lnSpc>
                  <a:spcPts val="1099"/>
                </a:lnSpc>
              </a:pPr>
              <a:r>
                <a:rPr lang="fr-FR" sz="15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2EEA7F7B-0DAC-3AD2-55DF-9E0FEFF4C7CF}"/>
              </a:ext>
            </a:extLst>
          </p:cNvPr>
          <p:cNvSpPr/>
          <p:nvPr/>
        </p:nvSpPr>
        <p:spPr>
          <a:xfrm>
            <a:off x="5330122" y="3761522"/>
            <a:ext cx="2093928" cy="1558778"/>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 </a:t>
            </a:r>
          </a:p>
          <a:p>
            <a:pPr algn="just"/>
            <a:r>
              <a:rPr lang="fr-FR" sz="1000" dirty="0">
                <a:solidFill>
                  <a:schemeClr val="tx1"/>
                </a:solidFill>
                <a:latin typeface="Arial" panose="020B0604020202020204" pitchFamily="34" charset="0"/>
                <a:cs typeface="Arial" panose="020B0604020202020204" pitchFamily="34" charset="0"/>
              </a:rPr>
              <a:t>Pour l’employeur, plusieurs mécanismes incitatifs à l’embauche en contrat de professionnalisation : </a:t>
            </a:r>
          </a:p>
          <a:p>
            <a:pPr marL="171450" indent="-171450" algn="just">
              <a:buFontTx/>
              <a:buChar char="-"/>
            </a:pPr>
            <a:r>
              <a:rPr lang="fr-FR" sz="1000" dirty="0">
                <a:solidFill>
                  <a:schemeClr val="tx1"/>
                </a:solidFill>
                <a:latin typeface="Arial" panose="020B0604020202020204" pitchFamily="34" charset="0"/>
                <a:cs typeface="Arial" panose="020B0604020202020204" pitchFamily="34" charset="0"/>
                <a:hlinkClick r:id="rId3">
                  <a:extLst>
                    <a:ext uri="{A12FA001-AC4F-418D-AE19-62706E023703}">
                      <ahyp:hlinkClr xmlns:ahyp="http://schemas.microsoft.com/office/drawing/2018/hyperlinkcolor" val="tx"/>
                    </a:ext>
                  </a:extLst>
                </a:hlinkClick>
              </a:rPr>
              <a:t>Aide de France Travail </a:t>
            </a:r>
            <a:r>
              <a:rPr lang="fr-FR" sz="1000" dirty="0">
                <a:solidFill>
                  <a:schemeClr val="tx1"/>
                </a:solidFill>
                <a:latin typeface="Arial" panose="020B0604020202020204" pitchFamily="34" charset="0"/>
                <a:cs typeface="Arial" panose="020B0604020202020204" pitchFamily="34" charset="0"/>
              </a:rPr>
              <a:t>(&gt; de 26 ans)</a:t>
            </a:r>
          </a:p>
          <a:p>
            <a:pPr marL="171450" indent="-171450" algn="just">
              <a:buFontTx/>
              <a:buChar char="-"/>
            </a:pPr>
            <a:r>
              <a:rPr lang="fr-FR" sz="1000" dirty="0">
                <a:solidFill>
                  <a:schemeClr val="tx1"/>
                </a:solidFill>
                <a:latin typeface="Arial" panose="020B0604020202020204" pitchFamily="34" charset="0"/>
                <a:cs typeface="Arial" panose="020B0604020202020204" pitchFamily="34" charset="0"/>
                <a:hlinkClick r:id="rId4">
                  <a:extLst>
                    <a:ext uri="{A12FA001-AC4F-418D-AE19-62706E023703}">
                      <ahyp:hlinkClr xmlns:ahyp="http://schemas.microsoft.com/office/drawing/2018/hyperlinkcolor" val="tx"/>
                    </a:ext>
                  </a:extLst>
                </a:hlinkClick>
              </a:rPr>
              <a:t>Aide de l’Etat </a:t>
            </a:r>
            <a:r>
              <a:rPr lang="fr-FR" sz="1000" dirty="0">
                <a:solidFill>
                  <a:schemeClr val="tx1"/>
                </a:solidFill>
                <a:latin typeface="Arial" panose="020B0604020202020204" pitchFamily="34" charset="0"/>
                <a:cs typeface="Arial" panose="020B0604020202020204" pitchFamily="34" charset="0"/>
              </a:rPr>
              <a:t>(DE &gt; de 45 ans)</a:t>
            </a:r>
          </a:p>
          <a:p>
            <a:pPr marL="171450" indent="-171450" algn="just">
              <a:buFontTx/>
              <a:buChar char="-"/>
            </a:pPr>
            <a:r>
              <a:rPr lang="fr-FR" sz="1000" dirty="0">
                <a:solidFill>
                  <a:schemeClr val="tx1"/>
                </a:solidFill>
                <a:latin typeface="Arial" panose="020B0604020202020204" pitchFamily="34" charset="0"/>
                <a:cs typeface="Arial" panose="020B0604020202020204" pitchFamily="34" charset="0"/>
                <a:hlinkClick r:id="rId5">
                  <a:extLst>
                    <a:ext uri="{A12FA001-AC4F-418D-AE19-62706E023703}">
                      <ahyp:hlinkClr xmlns:ahyp="http://schemas.microsoft.com/office/drawing/2018/hyperlinkcolor" val="tx"/>
                    </a:ext>
                  </a:extLst>
                </a:hlinkClick>
              </a:rPr>
              <a:t>Aide de l’Agefiph </a:t>
            </a:r>
            <a:endParaRPr lang="fr-FR" sz="1000" dirty="0">
              <a:solidFill>
                <a:schemeClr val="tx1"/>
              </a:solidFill>
              <a:latin typeface="Arial" panose="020B0604020202020204" pitchFamily="34" charset="0"/>
              <a:cs typeface="Arial" panose="020B0604020202020204" pitchFamily="34" charset="0"/>
            </a:endParaRPr>
          </a:p>
        </p:txBody>
      </p:sp>
      <p:sp>
        <p:nvSpPr>
          <p:cNvPr id="8" name="Rectangle : coins arrondis 7">
            <a:extLst>
              <a:ext uri="{FF2B5EF4-FFF2-40B4-BE49-F238E27FC236}">
                <a16:creationId xmlns:a16="http://schemas.microsoft.com/office/drawing/2014/main" id="{8B7244AE-9317-E12C-2151-BB5B90637207}"/>
              </a:ext>
            </a:extLst>
          </p:cNvPr>
          <p:cNvSpPr/>
          <p:nvPr/>
        </p:nvSpPr>
        <p:spPr>
          <a:xfrm>
            <a:off x="135625" y="3713728"/>
            <a:ext cx="5102258" cy="2944405"/>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endParaRPr lang="fr-FR" sz="999" i="1" dirty="0">
              <a:solidFill>
                <a:srgbClr val="00939D"/>
              </a:solidFill>
              <a:latin typeface="Arial" panose="020B0604020202020204" pitchFamily="34" charset="0"/>
              <a:cs typeface="Arial" panose="020B0604020202020204" pitchFamily="34" charset="0"/>
            </a:endParaRP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Le contrat de professionnalisation permet au bénéficiaire d’obtenir :</a:t>
            </a:r>
          </a:p>
          <a:p>
            <a:pPr marL="447675"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Un enseignement théorique en OF ou dans l’entreprise (représentant moins de 15 % du temps total du contrat)</a:t>
            </a:r>
          </a:p>
          <a:p>
            <a:pPr marL="447675"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Un enseignement métier chez l’employeur </a:t>
            </a:r>
          </a:p>
          <a:p>
            <a:pPr marL="276225" lvl="1" algn="just">
              <a:spcBef>
                <a:spcPts val="300"/>
              </a:spcBef>
            </a:pPr>
            <a:r>
              <a:rPr lang="fr-FR" sz="999" dirty="0">
                <a:solidFill>
                  <a:srgbClr val="00939D"/>
                </a:solidFill>
                <a:latin typeface="Arial" panose="020B0604020202020204" pitchFamily="34" charset="0"/>
                <a:cs typeface="Arial" panose="020B0604020202020204" pitchFamily="34" charset="0"/>
              </a:rPr>
              <a:t>Dans le but d’acquérir un diplôme ou certificat enregistré au RNCP, un CQP de branche ou interbranche ou une qualification reconnue dans les classifications d’une Convention Collective (</a:t>
            </a:r>
            <a:r>
              <a:rPr lang="fr-FR" sz="999" dirty="0">
                <a:solidFill>
                  <a:srgbClr val="00939D"/>
                </a:solidFill>
                <a:latin typeface="Arial" panose="020B0604020202020204" pitchFamily="34" charset="0"/>
                <a:cs typeface="Arial" panose="020B0604020202020204" pitchFamily="34" charset="0"/>
                <a:hlinkClick r:id="rId6">
                  <a:extLst>
                    <a:ext uri="{A12FA001-AC4F-418D-AE19-62706E023703}">
                      <ahyp:hlinkClr xmlns:ahyp="http://schemas.microsoft.com/office/drawing/2018/hyperlinkcolor" val="tx"/>
                    </a:ext>
                  </a:extLst>
                </a:hlinkClick>
              </a:rPr>
              <a:t>CCN)</a:t>
            </a:r>
            <a:endParaRPr lang="fr-FR" sz="999" dirty="0">
              <a:solidFill>
                <a:srgbClr val="00939D"/>
              </a:solidFill>
              <a:latin typeface="Arial" panose="020B0604020202020204" pitchFamily="34" charset="0"/>
              <a:cs typeface="Arial" panose="020B0604020202020204" pitchFamily="34" charset="0"/>
            </a:endParaRP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Le contrat de professionnalisation dure </a:t>
            </a:r>
            <a:r>
              <a:rPr lang="fr-FR" sz="999" b="1" dirty="0">
                <a:solidFill>
                  <a:srgbClr val="00939D"/>
                </a:solidFill>
                <a:latin typeface="Arial" panose="020B0604020202020204" pitchFamily="34" charset="0"/>
                <a:cs typeface="Arial" panose="020B0604020202020204" pitchFamily="34" charset="0"/>
              </a:rPr>
              <a:t>entre 6 et 12 mois</a:t>
            </a:r>
          </a:p>
          <a:p>
            <a:pPr lvl="1" algn="just">
              <a:spcBef>
                <a:spcPts val="300"/>
              </a:spcBef>
            </a:pPr>
            <a:r>
              <a:rPr lang="fr-FR" sz="999" dirty="0">
                <a:solidFill>
                  <a:srgbClr val="00939D"/>
                </a:solidFill>
                <a:latin typeface="Arial" panose="020B0604020202020204" pitchFamily="34" charset="0"/>
                <a:cs typeface="Arial" panose="020B0604020202020204" pitchFamily="34" charset="0"/>
              </a:rPr>
              <a:t>Jusqu’à </a:t>
            </a:r>
            <a:r>
              <a:rPr lang="fr-FR" sz="999" b="1" dirty="0">
                <a:solidFill>
                  <a:srgbClr val="00939D"/>
                </a:solidFill>
                <a:latin typeface="Arial" panose="020B0604020202020204" pitchFamily="34" charset="0"/>
                <a:cs typeface="Arial" panose="020B0604020202020204" pitchFamily="34" charset="0"/>
              </a:rPr>
              <a:t>36 mois </a:t>
            </a:r>
            <a:r>
              <a:rPr lang="fr-FR" sz="999" dirty="0">
                <a:solidFill>
                  <a:srgbClr val="00939D"/>
                </a:solidFill>
                <a:latin typeface="Arial" panose="020B0604020202020204" pitchFamily="34" charset="0"/>
                <a:cs typeface="Arial" panose="020B0604020202020204" pitchFamily="34" charset="0"/>
              </a:rPr>
              <a:t>pour une personne en situation de handicap</a:t>
            </a:r>
          </a:p>
          <a:p>
            <a:pPr marL="0" lvl="1" algn="just">
              <a:spcBef>
                <a:spcPts val="300"/>
              </a:spcBef>
            </a:pPr>
            <a:r>
              <a:rPr lang="fr-FR" sz="999" b="1" dirty="0">
                <a:solidFill>
                  <a:srgbClr val="00939D"/>
                </a:solidFill>
                <a:latin typeface="Arial" panose="020B0604020202020204" pitchFamily="34" charset="0"/>
                <a:cs typeface="Arial" panose="020B0604020202020204" pitchFamily="34" charset="0"/>
              </a:rPr>
              <a:t>La valeur ajoutée ?</a:t>
            </a:r>
          </a:p>
          <a:p>
            <a:pPr marL="171450" lvl="1"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Le bénéficiaire acquiert des connaissances théoriques et pratiques permettant d’assurer son employabilité et faciliter, le cas échéant, sa reconversion professionnelle, en étant accompagné par un tuteur.</a:t>
            </a:r>
          </a:p>
          <a:p>
            <a:pPr marL="171450" lvl="1"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Il bénéficie d’une rémunération variant en fonction de son âge et de la convention collective en place(à minima entre 55% et 100% du SMIC)</a:t>
            </a:r>
          </a:p>
        </p:txBody>
      </p:sp>
      <p:sp>
        <p:nvSpPr>
          <p:cNvPr id="10" name="Rectangle : coins arrondis 9">
            <a:extLst>
              <a:ext uri="{FF2B5EF4-FFF2-40B4-BE49-F238E27FC236}">
                <a16:creationId xmlns:a16="http://schemas.microsoft.com/office/drawing/2014/main" id="{210D4B6C-6787-EFB4-8ED9-E5D424119308}"/>
              </a:ext>
            </a:extLst>
          </p:cNvPr>
          <p:cNvSpPr/>
          <p:nvPr/>
        </p:nvSpPr>
        <p:spPr>
          <a:xfrm>
            <a:off x="1391700" y="7548282"/>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00939D"/>
                </a:solidFill>
                <a:latin typeface="Arial" panose="020B0604020202020204" pitchFamily="34" charset="0"/>
                <a:cs typeface="Arial" panose="020B0604020202020204" pitchFamily="34" charset="0"/>
              </a:rPr>
              <a:t>ETAPES CLEFS DE MOBILISATION</a:t>
            </a:r>
          </a:p>
        </p:txBody>
      </p:sp>
      <p:cxnSp>
        <p:nvCxnSpPr>
          <p:cNvPr id="19" name="Connecteur droit 18">
            <a:extLst>
              <a:ext uri="{FF2B5EF4-FFF2-40B4-BE49-F238E27FC236}">
                <a16:creationId xmlns:a16="http://schemas.microsoft.com/office/drawing/2014/main" id="{1CE11065-B87E-A423-FAEA-018A2BDF4CC1}"/>
              </a:ext>
            </a:extLst>
          </p:cNvPr>
          <p:cNvCxnSpPr>
            <a:cxnSpLocks/>
          </p:cNvCxnSpPr>
          <p:nvPr/>
        </p:nvCxnSpPr>
        <p:spPr>
          <a:xfrm>
            <a:off x="4823169" y="7443708"/>
            <a:ext cx="0" cy="3041113"/>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25" name="Espace réservé du texte 2">
            <a:extLst>
              <a:ext uri="{FF2B5EF4-FFF2-40B4-BE49-F238E27FC236}">
                <a16:creationId xmlns:a16="http://schemas.microsoft.com/office/drawing/2014/main" id="{1E382C8D-B1DE-1466-A1E6-60DC8DE298BB}"/>
              </a:ext>
            </a:extLst>
          </p:cNvPr>
          <p:cNvSpPr txBox="1">
            <a:spLocks/>
          </p:cNvSpPr>
          <p:nvPr/>
        </p:nvSpPr>
        <p:spPr>
          <a:xfrm>
            <a:off x="5249816" y="2093643"/>
            <a:ext cx="2251304" cy="1416546"/>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73025" indent="-73025" algn="just">
              <a:buFont typeface="Arial" panose="020B0604020202020204" pitchFamily="34" charset="0"/>
              <a:buChar char="•"/>
            </a:pPr>
            <a:r>
              <a:rPr lang="fr-FR" sz="1050" dirty="0">
                <a:latin typeface="+mj-lt"/>
              </a:rPr>
              <a:t>Ac</a:t>
            </a:r>
            <a:r>
              <a:rPr lang="fr-FR" sz="1050" b="0" i="0" dirty="0">
                <a:effectLst/>
                <a:latin typeface="+mj-lt"/>
              </a:rPr>
              <a:t>quérir une qualification </a:t>
            </a:r>
          </a:p>
          <a:p>
            <a:pPr marL="73025" indent="-73025" algn="just">
              <a:buFont typeface="Arial" panose="020B0604020202020204" pitchFamily="34" charset="0"/>
              <a:buChar char="•"/>
            </a:pPr>
            <a:r>
              <a:rPr lang="fr-FR" sz="1050" dirty="0">
                <a:latin typeface="+mj-lt"/>
              </a:rPr>
              <a:t>F</a:t>
            </a:r>
            <a:r>
              <a:rPr lang="fr-FR" sz="1050" b="0" i="0" dirty="0">
                <a:effectLst/>
                <a:latin typeface="+mj-lt"/>
              </a:rPr>
              <a:t>avoriser l'insertion ou la réinsertion professionnelle</a:t>
            </a:r>
          </a:p>
          <a:p>
            <a:pPr marL="73025" indent="-73025" algn="just">
              <a:buFont typeface="Arial" panose="020B0604020202020204" pitchFamily="34" charset="0"/>
              <a:buChar char="•"/>
            </a:pPr>
            <a:r>
              <a:rPr lang="fr-FR" sz="1050" dirty="0">
                <a:latin typeface="+mj-lt"/>
                <a:ea typeface="Dotum" panose="020B0600000101010101" pitchFamily="34" charset="-127"/>
                <a:cs typeface="Arial" panose="020B0604020202020204" pitchFamily="34" charset="0"/>
              </a:rPr>
              <a:t>Faciliter les projets de reconversion professionnelle</a:t>
            </a:r>
          </a:p>
        </p:txBody>
      </p:sp>
      <p:sp>
        <p:nvSpPr>
          <p:cNvPr id="26" name="Rectangle 25">
            <a:extLst>
              <a:ext uri="{FF2B5EF4-FFF2-40B4-BE49-F238E27FC236}">
                <a16:creationId xmlns:a16="http://schemas.microsoft.com/office/drawing/2014/main" id="{B4F9C3DC-03D5-6088-CB99-61A43D57EB0C}"/>
              </a:ext>
            </a:extLst>
          </p:cNvPr>
          <p:cNvSpPr/>
          <p:nvPr/>
        </p:nvSpPr>
        <p:spPr>
          <a:xfrm>
            <a:off x="4966170" y="8276682"/>
            <a:ext cx="2199119" cy="23115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tx2"/>
                </a:solidFill>
                <a:latin typeface="+mj-lt"/>
                <a:cs typeface="Arial" panose="020B0604020202020204" pitchFamily="34" charset="0"/>
              </a:rPr>
              <a:t>Coordonnées et contacts </a:t>
            </a:r>
            <a:endParaRPr lang="fr-FR" sz="1050" dirty="0">
              <a:solidFill>
                <a:schemeClr val="tx2"/>
              </a:solidFill>
              <a:latin typeface="+mj-lt"/>
              <a:cs typeface="Arial" panose="020B0604020202020204" pitchFamily="34" charset="0"/>
            </a:endParaRPr>
          </a:p>
          <a:p>
            <a:pPr marL="171330" indent="-171330" algn="just">
              <a:spcAft>
                <a:spcPts val="600"/>
              </a:spcAft>
              <a:buFont typeface="Wingdings" panose="05000000000000000000" pitchFamily="2" charset="2"/>
              <a:buChar char="§"/>
            </a:pPr>
            <a:r>
              <a:rPr lang="fr-FR" sz="1050" dirty="0">
                <a:solidFill>
                  <a:schemeClr val="tx2"/>
                </a:solidFill>
                <a:latin typeface="+mj-lt"/>
                <a:cs typeface="Arial" panose="020B0604020202020204" pitchFamily="34" charset="0"/>
              </a:rPr>
              <a:t>N’hésitez pas à vous rapprocher de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votre interlocuteur France Travail</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Cap Emploi </a:t>
            </a:r>
            <a:r>
              <a:rPr lang="fr-FR" sz="1050" dirty="0">
                <a:solidFill>
                  <a:schemeClr val="tx2"/>
                </a:solidFill>
                <a:latin typeface="+mj-lt"/>
                <a:cs typeface="Arial" panose="020B0604020202020204" pitchFamily="34" charset="0"/>
              </a:rPr>
              <a:t>ou </a:t>
            </a:r>
            <a:r>
              <a:rPr lang="fr-FR" sz="1050" dirty="0">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Mission Locale</a:t>
            </a:r>
            <a:r>
              <a:rPr lang="fr-FR" sz="1050" dirty="0">
                <a:solidFill>
                  <a:schemeClr val="tx2"/>
                </a:solidFill>
                <a:latin typeface="+mj-lt"/>
                <a:cs typeface="Arial" panose="020B0604020202020204" pitchFamily="34" charset="0"/>
              </a:rPr>
              <a:t> ou votre </a:t>
            </a:r>
            <a:r>
              <a:rPr lang="fr-FR" sz="1050" dirty="0">
                <a:solidFill>
                  <a:schemeClr val="tx2"/>
                </a:solidFill>
                <a:latin typeface="+mj-lt"/>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CEP</a:t>
            </a:r>
            <a:r>
              <a:rPr lang="fr-FR" sz="1050" dirty="0">
                <a:solidFill>
                  <a:schemeClr val="tx2"/>
                </a:solidFill>
                <a:latin typeface="+mj-lt"/>
                <a:cs typeface="Arial" panose="020B0604020202020204" pitchFamily="34" charset="0"/>
              </a:rPr>
              <a:t> </a:t>
            </a:r>
          </a:p>
          <a:p>
            <a:pPr algn="just"/>
            <a:r>
              <a:rPr lang="fr-FR" sz="1050" b="1" dirty="0">
                <a:solidFill>
                  <a:schemeClr val="tx2"/>
                </a:solidFill>
                <a:latin typeface="+mj-lt"/>
                <a:cs typeface="Arial" panose="020B0604020202020204" pitchFamily="34" charset="0"/>
              </a:rPr>
              <a:t>Ressources documentaires: </a:t>
            </a:r>
          </a:p>
          <a:p>
            <a:pPr marL="171450" indent="-171450" algn="just">
              <a:buFont typeface="Wingdings" panose="05000000000000000000" pitchFamily="2" charset="2"/>
              <a:buChar char="§"/>
            </a:pPr>
            <a:r>
              <a:rPr lang="fr-FR" sz="1050" dirty="0">
                <a:solidFill>
                  <a:schemeClr val="tx2"/>
                </a:solidFill>
                <a:latin typeface="+mj-lt"/>
                <a:cs typeface="Arial" panose="020B0604020202020204" pitchFamily="34" charset="0"/>
              </a:rPr>
              <a:t>Plus d’informations sur le contrat de professionnalisation sur le site Mon Parcours Handicap </a:t>
            </a:r>
            <a:r>
              <a:rPr lang="fr-FR" sz="1050" dirty="0">
                <a:solidFill>
                  <a:schemeClr val="tx2"/>
                </a:solidFill>
                <a:latin typeface="+mj-lt"/>
                <a:cs typeface="Arial" panose="020B0604020202020204" pitchFamily="34" charset="0"/>
                <a:hlinkClick r:id="rId11">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marL="171450" indent="-171450" algn="just">
              <a:buFont typeface="Wingdings" panose="05000000000000000000" pitchFamily="2" charset="2"/>
              <a:buChar char="§"/>
            </a:pPr>
            <a:r>
              <a:rPr lang="fr-FR" sz="1050" dirty="0">
                <a:solidFill>
                  <a:schemeClr val="tx2"/>
                </a:solidFill>
                <a:latin typeface="+mj-lt"/>
                <a:cs typeface="Arial" panose="020B0604020202020204" pitchFamily="34" charset="0"/>
              </a:rPr>
              <a:t>Ou sur le site du ministère du travail </a:t>
            </a:r>
            <a:r>
              <a:rPr lang="fr-FR" sz="1050" dirty="0">
                <a:solidFill>
                  <a:schemeClr val="tx2"/>
                </a:solidFill>
                <a:latin typeface="+mj-lt"/>
                <a:cs typeface="Arial" panose="020B0604020202020204" pitchFamily="34" charset="0"/>
                <a:hlinkClick r:id="rId12">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C7DAF439-AE2D-6BAF-EAD3-B554DD658F00}"/>
              </a:ext>
            </a:extLst>
          </p:cNvPr>
          <p:cNvGraphicFramePr>
            <a:graphicFrameLocks noGrp="1"/>
          </p:cNvGraphicFramePr>
          <p:nvPr>
            <p:extLst>
              <p:ext uri="{D42A27DB-BD31-4B8C-83A1-F6EECF244321}">
                <p14:modId xmlns:p14="http://schemas.microsoft.com/office/powerpoint/2010/main" val="186562091"/>
              </p:ext>
            </p:extLst>
          </p:nvPr>
        </p:nvGraphicFramePr>
        <p:xfrm>
          <a:off x="58555" y="1166612"/>
          <a:ext cx="5066725" cy="2438128"/>
        </p:xfrm>
        <a:graphic>
          <a:graphicData uri="http://schemas.openxmlformats.org/drawingml/2006/table">
            <a:tbl>
              <a:tblPr bandRow="1">
                <a:tableStyleId>{5C22544A-7EE6-4342-B048-85BDC9FD1C3A}</a:tableStyleId>
              </a:tblPr>
              <a:tblGrid>
                <a:gridCol w="1094455">
                  <a:extLst>
                    <a:ext uri="{9D8B030D-6E8A-4147-A177-3AD203B41FA5}">
                      <a16:colId xmlns:a16="http://schemas.microsoft.com/office/drawing/2014/main" val="1108349635"/>
                    </a:ext>
                  </a:extLst>
                </a:gridCol>
                <a:gridCol w="3972270">
                  <a:extLst>
                    <a:ext uri="{9D8B030D-6E8A-4147-A177-3AD203B41FA5}">
                      <a16:colId xmlns:a16="http://schemas.microsoft.com/office/drawing/2014/main" val="1870975173"/>
                    </a:ext>
                  </a:extLst>
                </a:gridCol>
              </a:tblGrid>
              <a:tr h="268575">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243659">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dirty="0">
                          <a:solidFill>
                            <a:srgbClr val="00939D"/>
                          </a:solidFill>
                          <a:latin typeface="Arial" panose="020B0604020202020204" pitchFamily="34" charset="0"/>
                          <a:cs typeface="Arial" panose="020B0604020202020204" pitchFamily="34" charset="0"/>
                        </a:rPr>
                        <a:t>Contrat de travail en alternance entre un employeur </a:t>
                      </a:r>
                      <a:r>
                        <a:rPr lang="fr-FR" sz="1000" kern="1200" dirty="0">
                          <a:solidFill>
                            <a:srgbClr val="00939D"/>
                          </a:solidFill>
                          <a:latin typeface="Arial" panose="020B0604020202020204" pitchFamily="34" charset="0"/>
                          <a:ea typeface="+mn-ea"/>
                          <a:cs typeface="Arial" panose="020B0604020202020204" pitchFamily="34" charset="0"/>
                        </a:rPr>
                        <a:t>assujetti au financement de la formation professionnelle continue et </a:t>
                      </a:r>
                      <a:r>
                        <a:rPr lang="fr-FR" sz="1000" dirty="0">
                          <a:solidFill>
                            <a:srgbClr val="00939D"/>
                          </a:solidFill>
                          <a:latin typeface="Arial" panose="020B0604020202020204" pitchFamily="34" charset="0"/>
                          <a:cs typeface="Arial" panose="020B0604020202020204" pitchFamily="34" charset="0"/>
                        </a:rPr>
                        <a:t>un salarié (en CDI, CDD ou contrat d’intérim) permettant d’alterner des périodes en formation théorique et des périodes en entreprise</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548233">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algn="just"/>
                      <a:r>
                        <a:rPr lang="fr-FR" sz="1000" b="0" i="0" kern="1200" dirty="0">
                          <a:solidFill>
                            <a:schemeClr val="bg1"/>
                          </a:solidFill>
                          <a:effectLst/>
                          <a:latin typeface="+mn-lt"/>
                          <a:ea typeface="+mn-ea"/>
                          <a:cs typeface="+mn-cs"/>
                        </a:rPr>
                        <a:t>Jeunes de 16 à 25 ans pour compléter la formation initiale, demandeurs d’emploi de plus de 26 ans dans le cadre de la formation continue ; </a:t>
                      </a:r>
                    </a:p>
                    <a:p>
                      <a:pPr marL="377967" marR="0" lvl="1" indent="0" algn="just" defTabSz="755934" rtl="0" eaLnBrk="1" fontAlgn="auto" latinLnBrk="0" hangingPunct="1">
                        <a:lnSpc>
                          <a:spcPct val="100000"/>
                        </a:lnSpc>
                        <a:spcBef>
                          <a:spcPts val="0"/>
                        </a:spcBef>
                        <a:spcAft>
                          <a:spcPts val="0"/>
                        </a:spcAft>
                        <a:buClrTx/>
                        <a:buSzTx/>
                        <a:buFontTx/>
                        <a:buNone/>
                        <a:tabLst/>
                        <a:defRPr/>
                      </a:pPr>
                      <a:r>
                        <a:rPr lang="fr-FR" sz="1000" kern="1200" dirty="0">
                          <a:solidFill>
                            <a:schemeClr val="bg1"/>
                          </a:solidFill>
                          <a:latin typeface="Arial" panose="020B0604020202020204" pitchFamily="34" charset="0"/>
                          <a:ea typeface="+mn-ea"/>
                          <a:cs typeface="Arial" panose="020B0604020202020204" pitchFamily="34" charset="0"/>
                        </a:rPr>
                        <a:t>Sans limite d’âge pour les PSH</a:t>
                      </a:r>
                      <a:endParaRPr lang="fr-FR" sz="1000" b="0" i="0" kern="1200" dirty="0">
                        <a:solidFill>
                          <a:schemeClr val="bg1"/>
                        </a:solidFill>
                        <a:effectLst/>
                        <a:latin typeface="+mn-lt"/>
                        <a:ea typeface="+mn-ea"/>
                        <a:cs typeface="+mn-cs"/>
                      </a:endParaRPr>
                    </a:p>
                    <a:p>
                      <a:pPr algn="just"/>
                      <a:r>
                        <a:rPr lang="fr-FR" sz="1000" b="0" i="0" kern="1200" dirty="0">
                          <a:solidFill>
                            <a:schemeClr val="bg1"/>
                          </a:solidFill>
                          <a:effectLst/>
                          <a:latin typeface="+mn-lt"/>
                          <a:ea typeface="+mn-ea"/>
                          <a:cs typeface="+mn-cs"/>
                        </a:rPr>
                        <a:t>Bénéficiaires du RSA, de l</a:t>
                      </a:r>
                      <a:r>
                        <a:rPr lang="fr-FR" sz="1000" b="0" i="0" kern="1200" dirty="0">
                          <a:solidFill>
                            <a:schemeClr val="bg1"/>
                          </a:solidFill>
                          <a:effectLst/>
                          <a:latin typeface="+mn-lt"/>
                          <a:ea typeface="+mn-ea"/>
                          <a:cs typeface="+mn-cs"/>
                          <a:hlinkClick r:id="rId13">
                            <a:extLst>
                              <a:ext uri="{A12FA001-AC4F-418D-AE19-62706E023703}">
                                <ahyp:hlinkClr xmlns:ahyp="http://schemas.microsoft.com/office/drawing/2018/hyperlinkcolor" val="tx"/>
                              </a:ext>
                            </a:extLst>
                          </a:hlinkClick>
                        </a:rPr>
                        <a:t>’ASS</a:t>
                      </a:r>
                      <a:r>
                        <a:rPr lang="fr-FR" sz="1000" b="0" i="0" kern="1200" dirty="0">
                          <a:solidFill>
                            <a:schemeClr val="bg1"/>
                          </a:solidFill>
                          <a:effectLst/>
                          <a:latin typeface="+mn-lt"/>
                          <a:ea typeface="+mn-ea"/>
                          <a:cs typeface="+mn-cs"/>
                        </a:rPr>
                        <a:t> ou de l’ </a:t>
                      </a:r>
                      <a:r>
                        <a:rPr lang="fr-FR" sz="1000" b="0" i="0" kern="1200" dirty="0">
                          <a:solidFill>
                            <a:schemeClr val="bg1"/>
                          </a:solidFill>
                          <a:effectLst/>
                          <a:latin typeface="+mn-lt"/>
                          <a:ea typeface="+mn-ea"/>
                          <a:cs typeface="+mn-cs"/>
                          <a:hlinkClick r:id="rId14">
                            <a:extLst>
                              <a:ext uri="{A12FA001-AC4F-418D-AE19-62706E023703}">
                                <ahyp:hlinkClr xmlns:ahyp="http://schemas.microsoft.com/office/drawing/2018/hyperlinkcolor" val="tx"/>
                              </a:ext>
                            </a:extLst>
                          </a:hlinkClick>
                        </a:rPr>
                        <a:t>AAH</a:t>
                      </a:r>
                      <a:r>
                        <a:rPr lang="fr-FR" sz="1000" b="0" i="0" kern="1200" dirty="0">
                          <a:solidFill>
                            <a:schemeClr val="bg1"/>
                          </a:solidFill>
                          <a:effectLst/>
                          <a:latin typeface="+mn-lt"/>
                          <a:ea typeface="+mn-ea"/>
                          <a:cs typeface="+mn-cs"/>
                        </a:rPr>
                        <a:t>, personnes ayant bénéficié d’un </a:t>
                      </a:r>
                      <a:r>
                        <a:rPr lang="fr-FR" sz="1000" b="0" i="0" kern="1200" dirty="0">
                          <a:solidFill>
                            <a:schemeClr val="bg1"/>
                          </a:solidFill>
                          <a:effectLst/>
                          <a:latin typeface="+mn-lt"/>
                          <a:ea typeface="+mn-ea"/>
                          <a:cs typeface="+mn-cs"/>
                          <a:hlinkClick r:id="rId15">
                            <a:extLst>
                              <a:ext uri="{A12FA001-AC4F-418D-AE19-62706E023703}">
                                <ahyp:hlinkClr xmlns:ahyp="http://schemas.microsoft.com/office/drawing/2018/hyperlinkcolor" val="tx"/>
                              </a:ext>
                            </a:extLst>
                          </a:hlinkClick>
                        </a:rPr>
                        <a:t>contrat aidé</a:t>
                      </a:r>
                      <a:r>
                        <a:rPr lang="fr-FR" sz="1000" b="0" i="0" kern="1200" dirty="0">
                          <a:solidFill>
                            <a:schemeClr val="bg1"/>
                          </a:solidFill>
                          <a:effectLst/>
                          <a:latin typeface="+mn-lt"/>
                          <a:ea typeface="+mn-ea"/>
                          <a:cs typeface="+mn-cs"/>
                        </a:rPr>
                        <a:t>.</a:t>
                      </a:r>
                    </a:p>
                  </a:txBody>
                  <a:tcPr marL="91372" marR="91372" marT="45686" marB="45686" anchor="ctr">
                    <a:solidFill>
                      <a:srgbClr val="00939D"/>
                    </a:solidFill>
                  </a:tcPr>
                </a:tc>
                <a:extLst>
                  <a:ext uri="{0D108BD9-81ED-4DB2-BD59-A6C34878D82A}">
                    <a16:rowId xmlns:a16="http://schemas.microsoft.com/office/drawing/2014/main" val="2284960890"/>
                  </a:ext>
                </a:extLst>
              </a:tr>
              <a:tr h="395946">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Formation théorique assurée en interne ou par un Organisme de formation externe</a:t>
                      </a: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bl>
          </a:graphicData>
        </a:graphic>
      </p:graphicFrame>
      <p:pic>
        <p:nvPicPr>
          <p:cNvPr id="3" name="Graphique 2" descr="Mille avec un remplissage uni">
            <a:extLst>
              <a:ext uri="{FF2B5EF4-FFF2-40B4-BE49-F238E27FC236}">
                <a16:creationId xmlns:a16="http://schemas.microsoft.com/office/drawing/2014/main" id="{48518C8E-92E8-2650-92DA-CEBDBAA9B968}"/>
              </a:ext>
            </a:extLst>
          </p:cNvPr>
          <p:cNvPicPr>
            <a:picLocks noChangeAspect="1"/>
          </p:cNvPicPr>
          <p:nvPr/>
        </p:nvPicPr>
        <p:blipFill>
          <a:blip r:embed="rId16" cstate="hq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6978075" y="1600258"/>
            <a:ext cx="606689" cy="606689"/>
          </a:xfrm>
          <a:prstGeom prst="rect">
            <a:avLst/>
          </a:prstGeom>
          <a:effectLst>
            <a:outerShdw blurRad="50800" dist="38100" dir="2700000" algn="tl" rotWithShape="0">
              <a:prstClr val="black">
                <a:alpha val="40000"/>
              </a:prstClr>
            </a:outerShdw>
          </a:effectLst>
        </p:spPr>
      </p:pic>
      <p:pic>
        <p:nvPicPr>
          <p:cNvPr id="6" name="Graphique 5" descr="Engrenages avec un remplissage uni">
            <a:extLst>
              <a:ext uri="{FF2B5EF4-FFF2-40B4-BE49-F238E27FC236}">
                <a16:creationId xmlns:a16="http://schemas.microsoft.com/office/drawing/2014/main" id="{06343A12-1FB6-4ED1-B562-E13A0E22EFE0}"/>
              </a:ext>
            </a:extLst>
          </p:cNvPr>
          <p:cNvPicPr>
            <a:picLocks noChangeAspect="1"/>
          </p:cNvPicPr>
          <p:nvPr/>
        </p:nvPicPr>
        <p:blipFill>
          <a:blip r:embed="rId18" cstate="hqprint">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387465" y="7572022"/>
            <a:ext cx="456861" cy="456861"/>
          </a:xfrm>
          <a:prstGeom prst="rect">
            <a:avLst/>
          </a:prstGeom>
        </p:spPr>
      </p:pic>
      <p:sp>
        <p:nvSpPr>
          <p:cNvPr id="13" name="Espace réservé du numéro de diapositive 12">
            <a:extLst>
              <a:ext uri="{FF2B5EF4-FFF2-40B4-BE49-F238E27FC236}">
                <a16:creationId xmlns:a16="http://schemas.microsoft.com/office/drawing/2014/main" id="{378CE456-0C0F-F7A1-3CDE-4DA335BDADE2}"/>
              </a:ext>
            </a:extLst>
          </p:cNvPr>
          <p:cNvSpPr>
            <a:spLocks noGrp="1"/>
          </p:cNvSpPr>
          <p:nvPr>
            <p:ph type="sldNum" sz="quarter" idx="12"/>
          </p:nvPr>
        </p:nvSpPr>
        <p:spPr>
          <a:xfrm>
            <a:off x="3454285" y="10466800"/>
            <a:ext cx="466942" cy="126907"/>
          </a:xfrm>
        </p:spPr>
        <p:txBody>
          <a:bodyPr/>
          <a:lstStyle/>
          <a:p>
            <a:fld id="{FB59079B-B5DF-44EC-9ABD-4AEAFB63D8C3}" type="slidenum">
              <a:rPr lang="fr-FR" smtClean="0"/>
              <a:pPr/>
              <a:t>22</a:t>
            </a:fld>
            <a:endParaRPr lang="fr-FR" dirty="0"/>
          </a:p>
        </p:txBody>
      </p:sp>
      <p:grpSp>
        <p:nvGrpSpPr>
          <p:cNvPr id="20" name="Groupe 19">
            <a:extLst>
              <a:ext uri="{FF2B5EF4-FFF2-40B4-BE49-F238E27FC236}">
                <a16:creationId xmlns:a16="http://schemas.microsoft.com/office/drawing/2014/main" id="{0EDB9804-3302-294D-BF00-B350A21A7ACC}"/>
              </a:ext>
            </a:extLst>
          </p:cNvPr>
          <p:cNvGrpSpPr/>
          <p:nvPr/>
        </p:nvGrpSpPr>
        <p:grpSpPr>
          <a:xfrm>
            <a:off x="202856" y="7329879"/>
            <a:ext cx="918117" cy="880073"/>
            <a:chOff x="1569546" y="6115517"/>
            <a:chExt cx="4417404" cy="4234360"/>
          </a:xfrm>
        </p:grpSpPr>
        <p:grpSp>
          <p:nvGrpSpPr>
            <p:cNvPr id="24" name="Graphique 3">
              <a:extLst>
                <a:ext uri="{FF2B5EF4-FFF2-40B4-BE49-F238E27FC236}">
                  <a16:creationId xmlns:a16="http://schemas.microsoft.com/office/drawing/2014/main" id="{04C80468-E830-A2A8-0822-80F508C11B58}"/>
                </a:ext>
              </a:extLst>
            </p:cNvPr>
            <p:cNvGrpSpPr/>
            <p:nvPr/>
          </p:nvGrpSpPr>
          <p:grpSpPr>
            <a:xfrm>
              <a:off x="1795950" y="9629596"/>
              <a:ext cx="3882294" cy="713898"/>
              <a:chOff x="1452647" y="9102375"/>
              <a:chExt cx="3882294" cy="713898"/>
            </a:xfrm>
            <a:solidFill>
              <a:srgbClr val="4CBBB6"/>
            </a:solidFill>
          </p:grpSpPr>
          <p:grpSp>
            <p:nvGrpSpPr>
              <p:cNvPr id="66" name="Graphique 3">
                <a:extLst>
                  <a:ext uri="{FF2B5EF4-FFF2-40B4-BE49-F238E27FC236}">
                    <a16:creationId xmlns:a16="http://schemas.microsoft.com/office/drawing/2014/main" id="{191A2CC6-4239-E581-45F4-BE18799DF12C}"/>
                  </a:ext>
                </a:extLst>
              </p:cNvPr>
              <p:cNvGrpSpPr/>
              <p:nvPr/>
            </p:nvGrpSpPr>
            <p:grpSpPr>
              <a:xfrm>
                <a:off x="4720483" y="9155906"/>
                <a:ext cx="299370" cy="660368"/>
                <a:chOff x="4720483" y="9155906"/>
                <a:chExt cx="299370" cy="660368"/>
              </a:xfrm>
              <a:grpFill/>
            </p:grpSpPr>
            <p:sp>
              <p:nvSpPr>
                <p:cNvPr id="99" name="Forme libre 119">
                  <a:extLst>
                    <a:ext uri="{FF2B5EF4-FFF2-40B4-BE49-F238E27FC236}">
                      <a16:creationId xmlns:a16="http://schemas.microsoft.com/office/drawing/2014/main" id="{9B2C45FB-1847-CA13-4394-654609FA0F9A}"/>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00" name="Forme libre 120">
                  <a:extLst>
                    <a:ext uri="{FF2B5EF4-FFF2-40B4-BE49-F238E27FC236}">
                      <a16:creationId xmlns:a16="http://schemas.microsoft.com/office/drawing/2014/main" id="{993EF808-FB5F-B7F7-366E-416A5F45A190}"/>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1" name="Forme libre 121">
                  <a:extLst>
                    <a:ext uri="{FF2B5EF4-FFF2-40B4-BE49-F238E27FC236}">
                      <a16:creationId xmlns:a16="http://schemas.microsoft.com/office/drawing/2014/main" id="{09EE3C88-5811-EE55-9CCC-367740B96377}"/>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2" name="Forme libre 122">
                  <a:extLst>
                    <a:ext uri="{FF2B5EF4-FFF2-40B4-BE49-F238E27FC236}">
                      <a16:creationId xmlns:a16="http://schemas.microsoft.com/office/drawing/2014/main" id="{E062562C-C20D-1EBE-1AA1-6A544B48A856}"/>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3" name="Forme libre 123">
                  <a:extLst>
                    <a:ext uri="{FF2B5EF4-FFF2-40B4-BE49-F238E27FC236}">
                      <a16:creationId xmlns:a16="http://schemas.microsoft.com/office/drawing/2014/main" id="{93641C18-4F7A-20A3-E7CC-104574D3F1EF}"/>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4" name="Forme libre 124">
                  <a:extLst>
                    <a:ext uri="{FF2B5EF4-FFF2-40B4-BE49-F238E27FC236}">
                      <a16:creationId xmlns:a16="http://schemas.microsoft.com/office/drawing/2014/main" id="{63547017-62A3-05F2-8957-4EFE3638DDA0}"/>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6" name="Forme libre 125">
                  <a:extLst>
                    <a:ext uri="{FF2B5EF4-FFF2-40B4-BE49-F238E27FC236}">
                      <a16:creationId xmlns:a16="http://schemas.microsoft.com/office/drawing/2014/main" id="{823E00C1-22BA-84E3-1D67-200E772F7954}"/>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7" name="Forme libre 126">
                  <a:extLst>
                    <a:ext uri="{FF2B5EF4-FFF2-40B4-BE49-F238E27FC236}">
                      <a16:creationId xmlns:a16="http://schemas.microsoft.com/office/drawing/2014/main" id="{D4C31EC8-EB88-1D3B-3DF3-2B229CD2FB3B}"/>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8" name="Forme libre 127">
                  <a:extLst>
                    <a:ext uri="{FF2B5EF4-FFF2-40B4-BE49-F238E27FC236}">
                      <a16:creationId xmlns:a16="http://schemas.microsoft.com/office/drawing/2014/main" id="{AC5824AD-DE20-90EF-E0A1-B3AE3F8720C2}"/>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9" name="Forme libre 128">
                  <a:extLst>
                    <a:ext uri="{FF2B5EF4-FFF2-40B4-BE49-F238E27FC236}">
                      <a16:creationId xmlns:a16="http://schemas.microsoft.com/office/drawing/2014/main" id="{AEC576AA-330A-69D2-E296-F37ADC41249D}"/>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C4B63198-3CEE-142C-79AE-EFD138F6ED51}"/>
                  </a:ext>
                </a:extLst>
              </p:cNvPr>
              <p:cNvGrpSpPr/>
              <p:nvPr/>
            </p:nvGrpSpPr>
            <p:grpSpPr>
              <a:xfrm>
                <a:off x="1452647" y="9102375"/>
                <a:ext cx="323468" cy="713898"/>
                <a:chOff x="1452647" y="9102375"/>
                <a:chExt cx="323468" cy="713898"/>
              </a:xfrm>
              <a:grpFill/>
            </p:grpSpPr>
            <p:sp>
              <p:nvSpPr>
                <p:cNvPr id="89" name="Forme libre 130">
                  <a:extLst>
                    <a:ext uri="{FF2B5EF4-FFF2-40B4-BE49-F238E27FC236}">
                      <a16:creationId xmlns:a16="http://schemas.microsoft.com/office/drawing/2014/main" id="{A3E70959-73CB-98E5-93B7-43C139B11C09}"/>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90" name="Forme libre 131">
                  <a:extLst>
                    <a:ext uri="{FF2B5EF4-FFF2-40B4-BE49-F238E27FC236}">
                      <a16:creationId xmlns:a16="http://schemas.microsoft.com/office/drawing/2014/main" id="{59B0862B-A4CB-30C5-3B36-88A364BD559A}"/>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1" name="Forme libre 132">
                  <a:extLst>
                    <a:ext uri="{FF2B5EF4-FFF2-40B4-BE49-F238E27FC236}">
                      <a16:creationId xmlns:a16="http://schemas.microsoft.com/office/drawing/2014/main" id="{54135AF3-53DE-3098-7A02-A5E6D6901795}"/>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2" name="Forme libre 133">
                  <a:extLst>
                    <a:ext uri="{FF2B5EF4-FFF2-40B4-BE49-F238E27FC236}">
                      <a16:creationId xmlns:a16="http://schemas.microsoft.com/office/drawing/2014/main" id="{7C3374D0-7575-2F9E-844A-A23424997E84}"/>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3" name="Forme libre 134">
                  <a:extLst>
                    <a:ext uri="{FF2B5EF4-FFF2-40B4-BE49-F238E27FC236}">
                      <a16:creationId xmlns:a16="http://schemas.microsoft.com/office/drawing/2014/main" id="{F0E5EB0C-5313-ADFB-E505-C47F5826272B}"/>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4" name="Forme libre 135">
                  <a:extLst>
                    <a:ext uri="{FF2B5EF4-FFF2-40B4-BE49-F238E27FC236}">
                      <a16:creationId xmlns:a16="http://schemas.microsoft.com/office/drawing/2014/main" id="{F892631E-A9D7-A603-9128-A397D85D7773}"/>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95" name="Forme libre 136">
                  <a:extLst>
                    <a:ext uri="{FF2B5EF4-FFF2-40B4-BE49-F238E27FC236}">
                      <a16:creationId xmlns:a16="http://schemas.microsoft.com/office/drawing/2014/main" id="{ABD54ACB-9FE5-6F06-95F7-C62402891450}"/>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96" name="Forme libre 137">
                  <a:extLst>
                    <a:ext uri="{FF2B5EF4-FFF2-40B4-BE49-F238E27FC236}">
                      <a16:creationId xmlns:a16="http://schemas.microsoft.com/office/drawing/2014/main" id="{8B49A610-9FAD-E65E-9679-F8B35136E766}"/>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7" name="Forme libre 138">
                  <a:extLst>
                    <a:ext uri="{FF2B5EF4-FFF2-40B4-BE49-F238E27FC236}">
                      <a16:creationId xmlns:a16="http://schemas.microsoft.com/office/drawing/2014/main" id="{D6048250-525F-9A13-51DC-27A17DC810F8}"/>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8" name="Forme libre 139">
                  <a:extLst>
                    <a:ext uri="{FF2B5EF4-FFF2-40B4-BE49-F238E27FC236}">
                      <a16:creationId xmlns:a16="http://schemas.microsoft.com/office/drawing/2014/main" id="{388C2CD6-6B0B-A137-0EDD-6696944E08CF}"/>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8" name="Graphique 3">
                <a:extLst>
                  <a:ext uri="{FF2B5EF4-FFF2-40B4-BE49-F238E27FC236}">
                    <a16:creationId xmlns:a16="http://schemas.microsoft.com/office/drawing/2014/main" id="{B055F474-E1BE-B07E-DFC0-37090980069F}"/>
                  </a:ext>
                </a:extLst>
              </p:cNvPr>
              <p:cNvGrpSpPr/>
              <p:nvPr/>
            </p:nvGrpSpPr>
            <p:grpSpPr>
              <a:xfrm>
                <a:off x="1791736" y="9393649"/>
                <a:ext cx="323468" cy="420242"/>
                <a:chOff x="1791736" y="9393649"/>
                <a:chExt cx="323468" cy="420242"/>
              </a:xfrm>
              <a:grpFill/>
            </p:grpSpPr>
            <p:sp>
              <p:nvSpPr>
                <p:cNvPr id="83" name="Forme libre 141">
                  <a:extLst>
                    <a:ext uri="{FF2B5EF4-FFF2-40B4-BE49-F238E27FC236}">
                      <a16:creationId xmlns:a16="http://schemas.microsoft.com/office/drawing/2014/main" id="{60E42595-97C6-2195-0424-629E7C9D4FF7}"/>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84" name="Forme libre 142">
                  <a:extLst>
                    <a:ext uri="{FF2B5EF4-FFF2-40B4-BE49-F238E27FC236}">
                      <a16:creationId xmlns:a16="http://schemas.microsoft.com/office/drawing/2014/main" id="{6331DB2A-B70D-7558-D304-CBB494EFC190}"/>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85" name="Forme libre 143">
                  <a:extLst>
                    <a:ext uri="{FF2B5EF4-FFF2-40B4-BE49-F238E27FC236}">
                      <a16:creationId xmlns:a16="http://schemas.microsoft.com/office/drawing/2014/main" id="{2FEAB51E-8331-DC42-C79F-C069BBD9553F}"/>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86" name="Forme libre 144">
                  <a:extLst>
                    <a:ext uri="{FF2B5EF4-FFF2-40B4-BE49-F238E27FC236}">
                      <a16:creationId xmlns:a16="http://schemas.microsoft.com/office/drawing/2014/main" id="{3A4D2B28-A321-DD46-3520-8C46C51D6156}"/>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87" name="Forme libre 145">
                  <a:extLst>
                    <a:ext uri="{FF2B5EF4-FFF2-40B4-BE49-F238E27FC236}">
                      <a16:creationId xmlns:a16="http://schemas.microsoft.com/office/drawing/2014/main" id="{AFDEA220-16F2-41C5-A336-98CD84CC09A6}"/>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88" name="Forme libre 146">
                  <a:extLst>
                    <a:ext uri="{FF2B5EF4-FFF2-40B4-BE49-F238E27FC236}">
                      <a16:creationId xmlns:a16="http://schemas.microsoft.com/office/drawing/2014/main" id="{71376A67-0A08-12B2-B8ED-FEDB46E5C512}"/>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9" name="Graphique 3">
                <a:extLst>
                  <a:ext uri="{FF2B5EF4-FFF2-40B4-BE49-F238E27FC236}">
                    <a16:creationId xmlns:a16="http://schemas.microsoft.com/office/drawing/2014/main" id="{5D833F24-FFE9-2F74-57CB-2644210BED10}"/>
                  </a:ext>
                </a:extLst>
              </p:cNvPr>
              <p:cNvGrpSpPr/>
              <p:nvPr/>
            </p:nvGrpSpPr>
            <p:grpSpPr>
              <a:xfrm>
                <a:off x="4392252" y="9425368"/>
                <a:ext cx="299370" cy="388715"/>
                <a:chOff x="4392252" y="9425368"/>
                <a:chExt cx="299370" cy="388715"/>
              </a:xfrm>
              <a:grpFill/>
            </p:grpSpPr>
            <p:sp>
              <p:nvSpPr>
                <p:cNvPr id="77" name="Forme libre 148">
                  <a:extLst>
                    <a:ext uri="{FF2B5EF4-FFF2-40B4-BE49-F238E27FC236}">
                      <a16:creationId xmlns:a16="http://schemas.microsoft.com/office/drawing/2014/main" id="{8482EE8A-97E8-97B4-F1DD-DA97CF2ECEAC}"/>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8" name="Forme libre 149">
                  <a:extLst>
                    <a:ext uri="{FF2B5EF4-FFF2-40B4-BE49-F238E27FC236}">
                      <a16:creationId xmlns:a16="http://schemas.microsoft.com/office/drawing/2014/main" id="{53618E39-DFCA-4862-A652-39B247817176}"/>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9" name="Forme libre 150">
                  <a:extLst>
                    <a:ext uri="{FF2B5EF4-FFF2-40B4-BE49-F238E27FC236}">
                      <a16:creationId xmlns:a16="http://schemas.microsoft.com/office/drawing/2014/main" id="{F49DE07D-D623-8865-6F95-7B9CCEDB058A}"/>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0" name="Forme libre 151">
                  <a:extLst>
                    <a:ext uri="{FF2B5EF4-FFF2-40B4-BE49-F238E27FC236}">
                      <a16:creationId xmlns:a16="http://schemas.microsoft.com/office/drawing/2014/main" id="{F820BCF6-AADF-659D-C9F7-2C70DECD8FC4}"/>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81" name="Forme libre 152">
                  <a:extLst>
                    <a:ext uri="{FF2B5EF4-FFF2-40B4-BE49-F238E27FC236}">
                      <a16:creationId xmlns:a16="http://schemas.microsoft.com/office/drawing/2014/main" id="{80D3C3EB-C3CA-CD46-7989-E095F094D7B5}"/>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2" name="Forme libre 153">
                  <a:extLst>
                    <a:ext uri="{FF2B5EF4-FFF2-40B4-BE49-F238E27FC236}">
                      <a16:creationId xmlns:a16="http://schemas.microsoft.com/office/drawing/2014/main" id="{F97224AD-7177-D34B-2055-C925D87FB4AC}"/>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70" name="Graphique 3">
                <a:extLst>
                  <a:ext uri="{FF2B5EF4-FFF2-40B4-BE49-F238E27FC236}">
                    <a16:creationId xmlns:a16="http://schemas.microsoft.com/office/drawing/2014/main" id="{74562736-8003-E340-085A-539C670D52CA}"/>
                  </a:ext>
                </a:extLst>
              </p:cNvPr>
              <p:cNvGrpSpPr/>
              <p:nvPr/>
            </p:nvGrpSpPr>
            <p:grpSpPr>
              <a:xfrm>
                <a:off x="5035571" y="9425368"/>
                <a:ext cx="299370" cy="388715"/>
                <a:chOff x="5035571" y="9425368"/>
                <a:chExt cx="299370" cy="388715"/>
              </a:xfrm>
              <a:grpFill/>
            </p:grpSpPr>
            <p:sp>
              <p:nvSpPr>
                <p:cNvPr id="71" name="Forme libre 155">
                  <a:extLst>
                    <a:ext uri="{FF2B5EF4-FFF2-40B4-BE49-F238E27FC236}">
                      <a16:creationId xmlns:a16="http://schemas.microsoft.com/office/drawing/2014/main" id="{BA7E462B-2D37-211D-1F18-8571AD1A1C71}"/>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2" name="Forme libre 156">
                  <a:extLst>
                    <a:ext uri="{FF2B5EF4-FFF2-40B4-BE49-F238E27FC236}">
                      <a16:creationId xmlns:a16="http://schemas.microsoft.com/office/drawing/2014/main" id="{DE52191D-58A5-E5FF-8A9B-2D6A5ECCDF0B}"/>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3" name="Forme libre 157">
                  <a:extLst>
                    <a:ext uri="{FF2B5EF4-FFF2-40B4-BE49-F238E27FC236}">
                      <a16:creationId xmlns:a16="http://schemas.microsoft.com/office/drawing/2014/main" id="{3D4CE385-9A60-7430-6594-48462402A5C0}"/>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4" name="Forme libre 158">
                  <a:extLst>
                    <a:ext uri="{FF2B5EF4-FFF2-40B4-BE49-F238E27FC236}">
                      <a16:creationId xmlns:a16="http://schemas.microsoft.com/office/drawing/2014/main" id="{69DEBC2B-E5AD-F8D2-5440-F274D2C7E65D}"/>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5" name="Forme libre 159">
                  <a:extLst>
                    <a:ext uri="{FF2B5EF4-FFF2-40B4-BE49-F238E27FC236}">
                      <a16:creationId xmlns:a16="http://schemas.microsoft.com/office/drawing/2014/main" id="{47EBD02A-448A-50B8-53C3-48379BF56D5D}"/>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6" name="Forme libre 160">
                  <a:extLst>
                    <a:ext uri="{FF2B5EF4-FFF2-40B4-BE49-F238E27FC236}">
                      <a16:creationId xmlns:a16="http://schemas.microsoft.com/office/drawing/2014/main" id="{F5EFB033-48B3-B092-0C9D-A4D4CDAAB0C7}"/>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27" name="Groupe 26">
              <a:extLst>
                <a:ext uri="{FF2B5EF4-FFF2-40B4-BE49-F238E27FC236}">
                  <a16:creationId xmlns:a16="http://schemas.microsoft.com/office/drawing/2014/main" id="{528E3F49-04A8-4F63-32D1-C015FD40C992}"/>
                </a:ext>
              </a:extLst>
            </p:cNvPr>
            <p:cNvGrpSpPr/>
            <p:nvPr/>
          </p:nvGrpSpPr>
          <p:grpSpPr>
            <a:xfrm>
              <a:off x="1569546" y="6115517"/>
              <a:ext cx="4417404" cy="4234360"/>
              <a:chOff x="1569546" y="6115517"/>
              <a:chExt cx="4417404" cy="4234360"/>
            </a:xfrm>
          </p:grpSpPr>
          <p:sp>
            <p:nvSpPr>
              <p:cNvPr id="28" name="Forme libre 7">
                <a:extLst>
                  <a:ext uri="{FF2B5EF4-FFF2-40B4-BE49-F238E27FC236}">
                    <a16:creationId xmlns:a16="http://schemas.microsoft.com/office/drawing/2014/main" id="{807EEA19-45E3-FF2F-4A3F-A132DB896C99}"/>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29" name="Graphique 3">
                <a:extLst>
                  <a:ext uri="{FF2B5EF4-FFF2-40B4-BE49-F238E27FC236}">
                    <a16:creationId xmlns:a16="http://schemas.microsoft.com/office/drawing/2014/main" id="{977D195D-73D0-1FF5-A378-2ADF2907101B}"/>
                  </a:ext>
                </a:extLst>
              </p:cNvPr>
              <p:cNvGrpSpPr/>
              <p:nvPr/>
            </p:nvGrpSpPr>
            <p:grpSpPr>
              <a:xfrm>
                <a:off x="2849319" y="6335756"/>
                <a:ext cx="1689353" cy="4002690"/>
                <a:chOff x="2506016" y="5808535"/>
                <a:chExt cx="1689353" cy="4002690"/>
              </a:xfrm>
            </p:grpSpPr>
            <p:sp>
              <p:nvSpPr>
                <p:cNvPr id="59" name="Forme libre 10">
                  <a:extLst>
                    <a:ext uri="{FF2B5EF4-FFF2-40B4-BE49-F238E27FC236}">
                      <a16:creationId xmlns:a16="http://schemas.microsoft.com/office/drawing/2014/main" id="{70A10692-81B5-8CD9-2CEA-6FF2D97D3066}"/>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60" name="Forme libre 11">
                  <a:extLst>
                    <a:ext uri="{FF2B5EF4-FFF2-40B4-BE49-F238E27FC236}">
                      <a16:creationId xmlns:a16="http://schemas.microsoft.com/office/drawing/2014/main" id="{2B83AE5F-2BD2-3A60-CFE9-667186A85061}"/>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1" name="Forme libre 12">
                  <a:extLst>
                    <a:ext uri="{FF2B5EF4-FFF2-40B4-BE49-F238E27FC236}">
                      <a16:creationId xmlns:a16="http://schemas.microsoft.com/office/drawing/2014/main" id="{9FB2662E-2421-FBA9-876D-28E6F1E4A74D}"/>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2" name="Forme libre 15">
                  <a:extLst>
                    <a:ext uri="{FF2B5EF4-FFF2-40B4-BE49-F238E27FC236}">
                      <a16:creationId xmlns:a16="http://schemas.microsoft.com/office/drawing/2014/main" id="{E93DB561-D064-8EBA-0971-9851443F1639}"/>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63" name="Forme libre 16">
                  <a:extLst>
                    <a:ext uri="{FF2B5EF4-FFF2-40B4-BE49-F238E27FC236}">
                      <a16:creationId xmlns:a16="http://schemas.microsoft.com/office/drawing/2014/main" id="{25324F12-19D0-471C-BF8C-976C01189CDC}"/>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64" name="Forme libre 17">
                  <a:extLst>
                    <a:ext uri="{FF2B5EF4-FFF2-40B4-BE49-F238E27FC236}">
                      <a16:creationId xmlns:a16="http://schemas.microsoft.com/office/drawing/2014/main" id="{AB3D78B6-055B-E4A9-A947-5CEA02810A40}"/>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65" name="Forme libre 18">
                  <a:extLst>
                    <a:ext uri="{FF2B5EF4-FFF2-40B4-BE49-F238E27FC236}">
                      <a16:creationId xmlns:a16="http://schemas.microsoft.com/office/drawing/2014/main" id="{7BF48483-8D84-5BBA-28EF-88A7CBA451F2}"/>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30" name="Graphique 3">
                <a:extLst>
                  <a:ext uri="{FF2B5EF4-FFF2-40B4-BE49-F238E27FC236}">
                    <a16:creationId xmlns:a16="http://schemas.microsoft.com/office/drawing/2014/main" id="{14EE4CB5-0294-24B0-850B-FE40D969D96E}"/>
                  </a:ext>
                </a:extLst>
              </p:cNvPr>
              <p:cNvGrpSpPr/>
              <p:nvPr/>
            </p:nvGrpSpPr>
            <p:grpSpPr>
              <a:xfrm>
                <a:off x="3088791" y="7536579"/>
                <a:ext cx="1345107" cy="2807553"/>
                <a:chOff x="2745488" y="7009358"/>
                <a:chExt cx="1345107" cy="2807553"/>
              </a:xfrm>
            </p:grpSpPr>
            <p:sp>
              <p:nvSpPr>
                <p:cNvPr id="35" name="Forme libre 96">
                  <a:extLst>
                    <a:ext uri="{FF2B5EF4-FFF2-40B4-BE49-F238E27FC236}">
                      <a16:creationId xmlns:a16="http://schemas.microsoft.com/office/drawing/2014/main" id="{8E52B061-31C8-2D5E-B1F0-1DC7C7CE5242}"/>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36" name="Forme libre 97">
                  <a:extLst>
                    <a:ext uri="{FF2B5EF4-FFF2-40B4-BE49-F238E27FC236}">
                      <a16:creationId xmlns:a16="http://schemas.microsoft.com/office/drawing/2014/main" id="{CA63E42A-A9F1-66B3-F24D-381299E62C79}"/>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37" name="Forme libre 98">
                  <a:extLst>
                    <a:ext uri="{FF2B5EF4-FFF2-40B4-BE49-F238E27FC236}">
                      <a16:creationId xmlns:a16="http://schemas.microsoft.com/office/drawing/2014/main" id="{1F193947-D7F2-2B3D-531B-F5302877AD9D}"/>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8" name="Forme libre 99">
                  <a:extLst>
                    <a:ext uri="{FF2B5EF4-FFF2-40B4-BE49-F238E27FC236}">
                      <a16:creationId xmlns:a16="http://schemas.microsoft.com/office/drawing/2014/main" id="{E5CC62AE-6A7E-54E2-3ECE-46A35A62B06E}"/>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9" name="Forme libre 100">
                  <a:extLst>
                    <a:ext uri="{FF2B5EF4-FFF2-40B4-BE49-F238E27FC236}">
                      <a16:creationId xmlns:a16="http://schemas.microsoft.com/office/drawing/2014/main" id="{384CA8C1-2255-7F9D-A6F8-714B52D2A329}"/>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43" name="Forme libre 101">
                  <a:extLst>
                    <a:ext uri="{FF2B5EF4-FFF2-40B4-BE49-F238E27FC236}">
                      <a16:creationId xmlns:a16="http://schemas.microsoft.com/office/drawing/2014/main" id="{FC6CCF47-D0E6-9151-1658-1604B64CD24C}"/>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44" name="Graphique 3">
                  <a:extLst>
                    <a:ext uri="{FF2B5EF4-FFF2-40B4-BE49-F238E27FC236}">
                      <a16:creationId xmlns:a16="http://schemas.microsoft.com/office/drawing/2014/main" id="{088CFE42-6F8A-CEA0-6110-D6841C6FC13C}"/>
                    </a:ext>
                  </a:extLst>
                </p:cNvPr>
                <p:cNvGrpSpPr/>
                <p:nvPr/>
              </p:nvGrpSpPr>
              <p:grpSpPr>
                <a:xfrm>
                  <a:off x="3024361" y="8171811"/>
                  <a:ext cx="568036" cy="1638850"/>
                  <a:chOff x="3024361" y="8171811"/>
                  <a:chExt cx="568036" cy="1638850"/>
                </a:xfrm>
                <a:solidFill>
                  <a:srgbClr val="263238"/>
                </a:solidFill>
              </p:grpSpPr>
              <p:sp>
                <p:nvSpPr>
                  <p:cNvPr id="57" name="Forme libre 103">
                    <a:extLst>
                      <a:ext uri="{FF2B5EF4-FFF2-40B4-BE49-F238E27FC236}">
                        <a16:creationId xmlns:a16="http://schemas.microsoft.com/office/drawing/2014/main" id="{CAAD9755-666E-708E-D33B-7868592B0ED8}"/>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58" name="Forme libre 104">
                    <a:extLst>
                      <a:ext uri="{FF2B5EF4-FFF2-40B4-BE49-F238E27FC236}">
                        <a16:creationId xmlns:a16="http://schemas.microsoft.com/office/drawing/2014/main" id="{D6001A56-EB04-42CB-8158-DF8E743A96C6}"/>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45" name="Forme libre 105">
                  <a:extLst>
                    <a:ext uri="{FF2B5EF4-FFF2-40B4-BE49-F238E27FC236}">
                      <a16:creationId xmlns:a16="http://schemas.microsoft.com/office/drawing/2014/main" id="{FD5A78C3-DD5D-0168-419D-B67C5121C2D2}"/>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46" name="Forme libre 106">
                  <a:extLst>
                    <a:ext uri="{FF2B5EF4-FFF2-40B4-BE49-F238E27FC236}">
                      <a16:creationId xmlns:a16="http://schemas.microsoft.com/office/drawing/2014/main" id="{A5993B5E-8DF9-0C3A-5AED-AC0DD36E0BCE}"/>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47" name="Forme libre 107">
                  <a:extLst>
                    <a:ext uri="{FF2B5EF4-FFF2-40B4-BE49-F238E27FC236}">
                      <a16:creationId xmlns:a16="http://schemas.microsoft.com/office/drawing/2014/main" id="{4A648CB1-D311-BADD-9C57-B7E14250D554}"/>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48" name="Forme libre 108">
                  <a:extLst>
                    <a:ext uri="{FF2B5EF4-FFF2-40B4-BE49-F238E27FC236}">
                      <a16:creationId xmlns:a16="http://schemas.microsoft.com/office/drawing/2014/main" id="{AD092083-6BAD-CD97-7552-829AA83FB49C}"/>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49" name="Forme libre 109">
                  <a:extLst>
                    <a:ext uri="{FF2B5EF4-FFF2-40B4-BE49-F238E27FC236}">
                      <a16:creationId xmlns:a16="http://schemas.microsoft.com/office/drawing/2014/main" id="{3EC54BFA-59C7-F481-EF05-810F0770F508}"/>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50" name="Forme libre 110">
                  <a:extLst>
                    <a:ext uri="{FF2B5EF4-FFF2-40B4-BE49-F238E27FC236}">
                      <a16:creationId xmlns:a16="http://schemas.microsoft.com/office/drawing/2014/main" id="{4C67025B-C3A4-E1E0-A212-48A2D34ED38C}"/>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51" name="Forme libre 111">
                  <a:extLst>
                    <a:ext uri="{FF2B5EF4-FFF2-40B4-BE49-F238E27FC236}">
                      <a16:creationId xmlns:a16="http://schemas.microsoft.com/office/drawing/2014/main" id="{96BA26F9-5A45-31F1-1D90-8DD8BB60495E}"/>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52" name="Forme libre 112">
                  <a:extLst>
                    <a:ext uri="{FF2B5EF4-FFF2-40B4-BE49-F238E27FC236}">
                      <a16:creationId xmlns:a16="http://schemas.microsoft.com/office/drawing/2014/main" id="{757B7B58-D7A8-BB4B-3E0F-0144308DA754}"/>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113">
                  <a:extLst>
                    <a:ext uri="{FF2B5EF4-FFF2-40B4-BE49-F238E27FC236}">
                      <a16:creationId xmlns:a16="http://schemas.microsoft.com/office/drawing/2014/main" id="{098696FC-EC32-E8FF-D355-898FDD023748}"/>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114">
                  <a:extLst>
                    <a:ext uri="{FF2B5EF4-FFF2-40B4-BE49-F238E27FC236}">
                      <a16:creationId xmlns:a16="http://schemas.microsoft.com/office/drawing/2014/main" id="{813B56FA-E625-9D9E-81D0-4774281DD2A6}"/>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15">
                  <a:extLst>
                    <a:ext uri="{FF2B5EF4-FFF2-40B4-BE49-F238E27FC236}">
                      <a16:creationId xmlns:a16="http://schemas.microsoft.com/office/drawing/2014/main" id="{D1E133EB-D4B1-70F1-C6B8-F746C5D4CEE0}"/>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6" name="Forme libre 116">
                  <a:extLst>
                    <a:ext uri="{FF2B5EF4-FFF2-40B4-BE49-F238E27FC236}">
                      <a16:creationId xmlns:a16="http://schemas.microsoft.com/office/drawing/2014/main" id="{D25C4D43-3884-191E-03EB-9C516958487A}"/>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31" name="Graphique 3">
                <a:extLst>
                  <a:ext uri="{FF2B5EF4-FFF2-40B4-BE49-F238E27FC236}">
                    <a16:creationId xmlns:a16="http://schemas.microsoft.com/office/drawing/2014/main" id="{8A8A8AEF-5524-C1A9-1A2A-219FD02100B4}"/>
                  </a:ext>
                </a:extLst>
              </p:cNvPr>
              <p:cNvGrpSpPr/>
              <p:nvPr/>
            </p:nvGrpSpPr>
            <p:grpSpPr>
              <a:xfrm>
                <a:off x="1776900" y="10340352"/>
                <a:ext cx="4210050" cy="9525"/>
                <a:chOff x="1433597" y="9813131"/>
                <a:chExt cx="4210050" cy="9525"/>
              </a:xfrm>
            </p:grpSpPr>
            <p:sp>
              <p:nvSpPr>
                <p:cNvPr id="32" name="Forme libre 162">
                  <a:extLst>
                    <a:ext uri="{FF2B5EF4-FFF2-40B4-BE49-F238E27FC236}">
                      <a16:creationId xmlns:a16="http://schemas.microsoft.com/office/drawing/2014/main" id="{5A09FBBC-F426-435E-9740-ECE4AD11185A}"/>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33" name="Forme libre 163">
                  <a:extLst>
                    <a:ext uri="{FF2B5EF4-FFF2-40B4-BE49-F238E27FC236}">
                      <a16:creationId xmlns:a16="http://schemas.microsoft.com/office/drawing/2014/main" id="{4D9BAF3C-5FD7-8AD1-86E5-6CB4FDD54E79}"/>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34" name="Forme libre 164">
                  <a:extLst>
                    <a:ext uri="{FF2B5EF4-FFF2-40B4-BE49-F238E27FC236}">
                      <a16:creationId xmlns:a16="http://schemas.microsoft.com/office/drawing/2014/main" id="{C5268EDE-EC1C-F2F8-A048-23BBD93BA53C}"/>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10" name="Groupe 109">
            <a:extLst>
              <a:ext uri="{FF2B5EF4-FFF2-40B4-BE49-F238E27FC236}">
                <a16:creationId xmlns:a16="http://schemas.microsoft.com/office/drawing/2014/main" id="{347D1773-6A34-9F92-01DA-B04C7A393379}"/>
              </a:ext>
            </a:extLst>
          </p:cNvPr>
          <p:cNvGrpSpPr/>
          <p:nvPr/>
        </p:nvGrpSpPr>
        <p:grpSpPr>
          <a:xfrm>
            <a:off x="4385692" y="3766558"/>
            <a:ext cx="454589" cy="454589"/>
            <a:chOff x="3973350" y="5627706"/>
            <a:chExt cx="561109" cy="561109"/>
          </a:xfrm>
        </p:grpSpPr>
        <p:sp>
          <p:nvSpPr>
            <p:cNvPr id="111" name="Forme libre 31">
              <a:extLst>
                <a:ext uri="{FF2B5EF4-FFF2-40B4-BE49-F238E27FC236}">
                  <a16:creationId xmlns:a16="http://schemas.microsoft.com/office/drawing/2014/main" id="{45F4D69C-B9A6-78D0-4848-DB436F629BD5}"/>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12" name="Forme libre 32">
              <a:extLst>
                <a:ext uri="{FF2B5EF4-FFF2-40B4-BE49-F238E27FC236}">
                  <a16:creationId xmlns:a16="http://schemas.microsoft.com/office/drawing/2014/main" id="{0CC39850-EB5A-3CF8-5F5B-F8C29CEE8E4E}"/>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13" name="Forme libre 33">
              <a:extLst>
                <a:ext uri="{FF2B5EF4-FFF2-40B4-BE49-F238E27FC236}">
                  <a16:creationId xmlns:a16="http://schemas.microsoft.com/office/drawing/2014/main" id="{8970A138-FEA5-3401-96F6-EAFB83F083A6}"/>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14" name="Forme libre 35">
              <a:extLst>
                <a:ext uri="{FF2B5EF4-FFF2-40B4-BE49-F238E27FC236}">
                  <a16:creationId xmlns:a16="http://schemas.microsoft.com/office/drawing/2014/main" id="{144A444B-D2F3-5A70-0235-EC55002F8318}"/>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15" name="Forme libre 36">
              <a:extLst>
                <a:ext uri="{FF2B5EF4-FFF2-40B4-BE49-F238E27FC236}">
                  <a16:creationId xmlns:a16="http://schemas.microsoft.com/office/drawing/2014/main" id="{1A3E621A-C400-7CA1-8D85-D15A11CB5DFA}"/>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6" name="Forme libre 37">
              <a:extLst>
                <a:ext uri="{FF2B5EF4-FFF2-40B4-BE49-F238E27FC236}">
                  <a16:creationId xmlns:a16="http://schemas.microsoft.com/office/drawing/2014/main" id="{ECB6E9FA-E659-3262-8F5F-5C9136365EB5}"/>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3" name="Flèche : droite 122">
            <a:extLst>
              <a:ext uri="{FF2B5EF4-FFF2-40B4-BE49-F238E27FC236}">
                <a16:creationId xmlns:a16="http://schemas.microsoft.com/office/drawing/2014/main" id="{500BB324-A1B0-DA6F-1B83-08589EE67765}"/>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24" name="Rectangle 123">
            <a:extLst>
              <a:ext uri="{FF2B5EF4-FFF2-40B4-BE49-F238E27FC236}">
                <a16:creationId xmlns:a16="http://schemas.microsoft.com/office/drawing/2014/main" id="{4A158D53-5064-3EC6-07BC-CA63E32D84AA}"/>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25" name="Rectangle 124">
            <a:extLst>
              <a:ext uri="{FF2B5EF4-FFF2-40B4-BE49-F238E27FC236}">
                <a16:creationId xmlns:a16="http://schemas.microsoft.com/office/drawing/2014/main" id="{87835088-52B3-4042-B1D3-AB53B022E2BB}"/>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26" name="Rectangle 125">
            <a:extLst>
              <a:ext uri="{FF2B5EF4-FFF2-40B4-BE49-F238E27FC236}">
                <a16:creationId xmlns:a16="http://schemas.microsoft.com/office/drawing/2014/main" id="{9E701618-14CB-EB0D-5A02-975E05DE10C6}"/>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grpSp>
        <p:nvGrpSpPr>
          <p:cNvPr id="132" name="Groupe 131">
            <a:extLst>
              <a:ext uri="{FF2B5EF4-FFF2-40B4-BE49-F238E27FC236}">
                <a16:creationId xmlns:a16="http://schemas.microsoft.com/office/drawing/2014/main" id="{FA3FF793-C0B9-571E-75A8-A14994DB529A}"/>
              </a:ext>
            </a:extLst>
          </p:cNvPr>
          <p:cNvGrpSpPr/>
          <p:nvPr/>
        </p:nvGrpSpPr>
        <p:grpSpPr>
          <a:xfrm>
            <a:off x="4982818" y="7979578"/>
            <a:ext cx="2224914" cy="310461"/>
            <a:chOff x="5076596" y="6652171"/>
            <a:chExt cx="2319595" cy="449838"/>
          </a:xfrm>
          <a:solidFill>
            <a:srgbClr val="272472"/>
          </a:solidFill>
        </p:grpSpPr>
        <p:sp>
          <p:nvSpPr>
            <p:cNvPr id="133" name="Rectangle 132">
              <a:extLst>
                <a:ext uri="{FF2B5EF4-FFF2-40B4-BE49-F238E27FC236}">
                  <a16:creationId xmlns:a16="http://schemas.microsoft.com/office/drawing/2014/main" id="{78202A57-F1D9-75F1-15AD-E0B3AEF65D46}"/>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34" name="ZoneTexte 133">
              <a:extLst>
                <a:ext uri="{FF2B5EF4-FFF2-40B4-BE49-F238E27FC236}">
                  <a16:creationId xmlns:a16="http://schemas.microsoft.com/office/drawing/2014/main" id="{EA79211F-C35F-90E7-FEAE-756F599249C4}"/>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35" name="Groupe 134">
            <a:extLst>
              <a:ext uri="{FF2B5EF4-FFF2-40B4-BE49-F238E27FC236}">
                <a16:creationId xmlns:a16="http://schemas.microsoft.com/office/drawing/2014/main" id="{29B47AD4-0461-B9B0-12FA-1882ECADCC3B}"/>
              </a:ext>
            </a:extLst>
          </p:cNvPr>
          <p:cNvGrpSpPr/>
          <p:nvPr/>
        </p:nvGrpSpPr>
        <p:grpSpPr>
          <a:xfrm>
            <a:off x="6963781" y="7873810"/>
            <a:ext cx="434529" cy="434529"/>
            <a:chOff x="2907506" y="1341437"/>
            <a:chExt cx="4876800" cy="4876800"/>
          </a:xfrm>
        </p:grpSpPr>
        <p:sp>
          <p:nvSpPr>
            <p:cNvPr id="136" name="Forme libre 2">
              <a:extLst>
                <a:ext uri="{FF2B5EF4-FFF2-40B4-BE49-F238E27FC236}">
                  <a16:creationId xmlns:a16="http://schemas.microsoft.com/office/drawing/2014/main" id="{0943CEE1-6A82-8BC7-68AC-A00EAE04F073}"/>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37" name="Graphique 3">
              <a:extLst>
                <a:ext uri="{FF2B5EF4-FFF2-40B4-BE49-F238E27FC236}">
                  <a16:creationId xmlns:a16="http://schemas.microsoft.com/office/drawing/2014/main" id="{59D029CE-A4FB-46ED-216E-3BE45B37C18B}"/>
                </a:ext>
              </a:extLst>
            </p:cNvPr>
            <p:cNvGrpSpPr/>
            <p:nvPr/>
          </p:nvGrpSpPr>
          <p:grpSpPr>
            <a:xfrm>
              <a:off x="3796474" y="1910393"/>
              <a:ext cx="3987831" cy="4291393"/>
              <a:chOff x="3796474" y="1910393"/>
              <a:chExt cx="3987831" cy="4291393"/>
            </a:xfrm>
            <a:solidFill>
              <a:srgbClr val="004370"/>
            </a:solidFill>
          </p:grpSpPr>
          <p:sp>
            <p:nvSpPr>
              <p:cNvPr id="154" name="Forme libre 33">
                <a:extLst>
                  <a:ext uri="{FF2B5EF4-FFF2-40B4-BE49-F238E27FC236}">
                    <a16:creationId xmlns:a16="http://schemas.microsoft.com/office/drawing/2014/main" id="{1B2E01EA-4709-B338-DC7D-E6233550E0FF}"/>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55" name="Forme libre 34">
                <a:extLst>
                  <a:ext uri="{FF2B5EF4-FFF2-40B4-BE49-F238E27FC236}">
                    <a16:creationId xmlns:a16="http://schemas.microsoft.com/office/drawing/2014/main" id="{E9C16520-4853-DD2D-EA05-0CECF34075B2}"/>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38" name="Forme libre 4">
              <a:extLst>
                <a:ext uri="{FF2B5EF4-FFF2-40B4-BE49-F238E27FC236}">
                  <a16:creationId xmlns:a16="http://schemas.microsoft.com/office/drawing/2014/main" id="{FF9761FB-0FF0-82EB-13DA-B7E672FCF3A4}"/>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39" name="Forme libre 10">
              <a:extLst>
                <a:ext uri="{FF2B5EF4-FFF2-40B4-BE49-F238E27FC236}">
                  <a16:creationId xmlns:a16="http://schemas.microsoft.com/office/drawing/2014/main" id="{49F108EE-CE66-538E-8A48-1A91433AEE21}"/>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40" name="Forme libre 12">
              <a:extLst>
                <a:ext uri="{FF2B5EF4-FFF2-40B4-BE49-F238E27FC236}">
                  <a16:creationId xmlns:a16="http://schemas.microsoft.com/office/drawing/2014/main" id="{DD2AA955-D2A2-F6E2-C231-C8047102D031}"/>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41" name="Forme libre 13">
              <a:extLst>
                <a:ext uri="{FF2B5EF4-FFF2-40B4-BE49-F238E27FC236}">
                  <a16:creationId xmlns:a16="http://schemas.microsoft.com/office/drawing/2014/main" id="{994B5124-A0BC-20E0-2593-E1528041CE60}"/>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42" name="Forme libre 14">
              <a:extLst>
                <a:ext uri="{FF2B5EF4-FFF2-40B4-BE49-F238E27FC236}">
                  <a16:creationId xmlns:a16="http://schemas.microsoft.com/office/drawing/2014/main" id="{191C57B7-430A-8612-1FBF-C0EEA9009877}"/>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43" name="Forme libre 22">
              <a:extLst>
                <a:ext uri="{FF2B5EF4-FFF2-40B4-BE49-F238E27FC236}">
                  <a16:creationId xmlns:a16="http://schemas.microsoft.com/office/drawing/2014/main" id="{8E37A894-E19F-11A8-D901-3CFEE39B49A6}"/>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44" name="Forme libre 23">
              <a:extLst>
                <a:ext uri="{FF2B5EF4-FFF2-40B4-BE49-F238E27FC236}">
                  <a16:creationId xmlns:a16="http://schemas.microsoft.com/office/drawing/2014/main" id="{4B3B9CDA-BB41-663E-FCE9-AC96267925EF}"/>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45" name="Graphique 3">
              <a:extLst>
                <a:ext uri="{FF2B5EF4-FFF2-40B4-BE49-F238E27FC236}">
                  <a16:creationId xmlns:a16="http://schemas.microsoft.com/office/drawing/2014/main" id="{0194F145-0470-3720-E87F-A7B1CBE2E82C}"/>
                </a:ext>
              </a:extLst>
            </p:cNvPr>
            <p:cNvGrpSpPr/>
            <p:nvPr/>
          </p:nvGrpSpPr>
          <p:grpSpPr>
            <a:xfrm>
              <a:off x="3796474" y="1910393"/>
              <a:ext cx="1644682" cy="1644654"/>
              <a:chOff x="3796474" y="1910393"/>
              <a:chExt cx="1644682" cy="1644654"/>
            </a:xfrm>
            <a:solidFill>
              <a:srgbClr val="FEF8C3"/>
            </a:solidFill>
          </p:grpSpPr>
          <p:sp>
            <p:nvSpPr>
              <p:cNvPr id="152" name="Forme libre 31">
                <a:extLst>
                  <a:ext uri="{FF2B5EF4-FFF2-40B4-BE49-F238E27FC236}">
                    <a16:creationId xmlns:a16="http://schemas.microsoft.com/office/drawing/2014/main" id="{EFBD6339-5B35-44CE-A6B5-CD204C634C67}"/>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53" name="Forme libre 32">
                <a:extLst>
                  <a:ext uri="{FF2B5EF4-FFF2-40B4-BE49-F238E27FC236}">
                    <a16:creationId xmlns:a16="http://schemas.microsoft.com/office/drawing/2014/main" id="{AF15683E-EC69-CA5C-A786-F479D06F05B2}"/>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46" name="Graphique 3">
              <a:extLst>
                <a:ext uri="{FF2B5EF4-FFF2-40B4-BE49-F238E27FC236}">
                  <a16:creationId xmlns:a16="http://schemas.microsoft.com/office/drawing/2014/main" id="{89B2B108-D8B0-80DD-1637-EDEADFDB17CC}"/>
                </a:ext>
              </a:extLst>
            </p:cNvPr>
            <p:cNvGrpSpPr/>
            <p:nvPr/>
          </p:nvGrpSpPr>
          <p:grpSpPr>
            <a:xfrm>
              <a:off x="5341810" y="1910393"/>
              <a:ext cx="1084623" cy="2690699"/>
              <a:chOff x="5341810" y="1910393"/>
              <a:chExt cx="1084623" cy="2690699"/>
            </a:xfrm>
            <a:solidFill>
              <a:srgbClr val="FEF49C"/>
            </a:solidFill>
          </p:grpSpPr>
          <p:sp>
            <p:nvSpPr>
              <p:cNvPr id="150" name="Forme libre 29">
                <a:extLst>
                  <a:ext uri="{FF2B5EF4-FFF2-40B4-BE49-F238E27FC236}">
                    <a16:creationId xmlns:a16="http://schemas.microsoft.com/office/drawing/2014/main" id="{94C57215-61DE-CEBA-AAB4-58FDF187F278}"/>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51" name="Forme libre 30">
                <a:extLst>
                  <a:ext uri="{FF2B5EF4-FFF2-40B4-BE49-F238E27FC236}">
                    <a16:creationId xmlns:a16="http://schemas.microsoft.com/office/drawing/2014/main" id="{8DFC1BAB-6D80-2953-E56D-7E6E1BEE45D6}"/>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47" name="Forme libre 26">
              <a:extLst>
                <a:ext uri="{FF2B5EF4-FFF2-40B4-BE49-F238E27FC236}">
                  <a16:creationId xmlns:a16="http://schemas.microsoft.com/office/drawing/2014/main" id="{456B37B8-C27C-2E3E-6B13-5E2B03CF6F0B}"/>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48" name="Forme libre 27">
              <a:extLst>
                <a:ext uri="{FF2B5EF4-FFF2-40B4-BE49-F238E27FC236}">
                  <a16:creationId xmlns:a16="http://schemas.microsoft.com/office/drawing/2014/main" id="{4911DCB5-9F9F-6526-D407-BB2124FB3F6A}"/>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49" name="Forme libre 28">
              <a:extLst>
                <a:ext uri="{FF2B5EF4-FFF2-40B4-BE49-F238E27FC236}">
                  <a16:creationId xmlns:a16="http://schemas.microsoft.com/office/drawing/2014/main" id="{7BB6828B-A34E-89D2-FDD9-307072936859}"/>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157" name="Groupe 156">
            <a:extLst>
              <a:ext uri="{FF2B5EF4-FFF2-40B4-BE49-F238E27FC236}">
                <a16:creationId xmlns:a16="http://schemas.microsoft.com/office/drawing/2014/main" id="{F094C4F6-2B8A-40CD-2858-8460831ECF8F}"/>
              </a:ext>
            </a:extLst>
          </p:cNvPr>
          <p:cNvGrpSpPr/>
          <p:nvPr/>
        </p:nvGrpSpPr>
        <p:grpSpPr>
          <a:xfrm rot="20627902">
            <a:off x="617909" y="5497420"/>
            <a:ext cx="172217" cy="212023"/>
            <a:chOff x="3796474" y="1910393"/>
            <a:chExt cx="3098834" cy="3815086"/>
          </a:xfrm>
        </p:grpSpPr>
        <p:sp>
          <p:nvSpPr>
            <p:cNvPr id="158" name="Forme libre 4">
              <a:extLst>
                <a:ext uri="{FF2B5EF4-FFF2-40B4-BE49-F238E27FC236}">
                  <a16:creationId xmlns:a16="http://schemas.microsoft.com/office/drawing/2014/main" id="{5F67CFFF-B4DD-3BFD-A267-0060C4B2E69B}"/>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59" name="Forme libre 10">
              <a:extLst>
                <a:ext uri="{FF2B5EF4-FFF2-40B4-BE49-F238E27FC236}">
                  <a16:creationId xmlns:a16="http://schemas.microsoft.com/office/drawing/2014/main" id="{56F11F41-3B31-39BD-3558-0E339FFA33FE}"/>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60" name="Forme libre 12">
              <a:extLst>
                <a:ext uri="{FF2B5EF4-FFF2-40B4-BE49-F238E27FC236}">
                  <a16:creationId xmlns:a16="http://schemas.microsoft.com/office/drawing/2014/main" id="{64D757D7-1D26-8CEB-C69C-D9009D3593B7}"/>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61" name="Forme libre 13">
              <a:extLst>
                <a:ext uri="{FF2B5EF4-FFF2-40B4-BE49-F238E27FC236}">
                  <a16:creationId xmlns:a16="http://schemas.microsoft.com/office/drawing/2014/main" id="{7EB39BA8-2E13-DE01-1AAD-D25B505F9DE0}"/>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62" name="Forme libre 14">
              <a:extLst>
                <a:ext uri="{FF2B5EF4-FFF2-40B4-BE49-F238E27FC236}">
                  <a16:creationId xmlns:a16="http://schemas.microsoft.com/office/drawing/2014/main" id="{39C9F573-2BDE-0945-30F7-FD30935C1E73}"/>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63" name="Forme libre 22">
              <a:extLst>
                <a:ext uri="{FF2B5EF4-FFF2-40B4-BE49-F238E27FC236}">
                  <a16:creationId xmlns:a16="http://schemas.microsoft.com/office/drawing/2014/main" id="{C2074900-3E5C-E45A-F0B8-45FD420D433D}"/>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64" name="Forme libre 23">
              <a:extLst>
                <a:ext uri="{FF2B5EF4-FFF2-40B4-BE49-F238E27FC236}">
                  <a16:creationId xmlns:a16="http://schemas.microsoft.com/office/drawing/2014/main" id="{35E3A010-37F3-6CBC-9648-07ED47CDD752}"/>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65" name="Graphique 3">
              <a:extLst>
                <a:ext uri="{FF2B5EF4-FFF2-40B4-BE49-F238E27FC236}">
                  <a16:creationId xmlns:a16="http://schemas.microsoft.com/office/drawing/2014/main" id="{30828681-00AB-5BE8-CBA6-8E81E52E6076}"/>
                </a:ext>
              </a:extLst>
            </p:cNvPr>
            <p:cNvGrpSpPr/>
            <p:nvPr/>
          </p:nvGrpSpPr>
          <p:grpSpPr>
            <a:xfrm>
              <a:off x="3796474" y="1910393"/>
              <a:ext cx="1644682" cy="1644654"/>
              <a:chOff x="3796474" y="1910393"/>
              <a:chExt cx="1644682" cy="1644654"/>
            </a:xfrm>
            <a:solidFill>
              <a:srgbClr val="FEF8C3"/>
            </a:solidFill>
          </p:grpSpPr>
          <p:sp>
            <p:nvSpPr>
              <p:cNvPr id="172" name="Forme libre 31">
                <a:extLst>
                  <a:ext uri="{FF2B5EF4-FFF2-40B4-BE49-F238E27FC236}">
                    <a16:creationId xmlns:a16="http://schemas.microsoft.com/office/drawing/2014/main" id="{E76894C2-829D-8549-DEA9-287CBCFF581E}"/>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73" name="Forme libre 32">
                <a:extLst>
                  <a:ext uri="{FF2B5EF4-FFF2-40B4-BE49-F238E27FC236}">
                    <a16:creationId xmlns:a16="http://schemas.microsoft.com/office/drawing/2014/main" id="{34823D06-654A-C471-6B44-229EF344E2CE}"/>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66" name="Graphique 3">
              <a:extLst>
                <a:ext uri="{FF2B5EF4-FFF2-40B4-BE49-F238E27FC236}">
                  <a16:creationId xmlns:a16="http://schemas.microsoft.com/office/drawing/2014/main" id="{96B286B8-590F-42A6-8C27-1F12EB1B5326}"/>
                </a:ext>
              </a:extLst>
            </p:cNvPr>
            <p:cNvGrpSpPr/>
            <p:nvPr/>
          </p:nvGrpSpPr>
          <p:grpSpPr>
            <a:xfrm>
              <a:off x="5341810" y="1910393"/>
              <a:ext cx="1084623" cy="2690699"/>
              <a:chOff x="5341810" y="1910393"/>
              <a:chExt cx="1084623" cy="2690699"/>
            </a:xfrm>
            <a:solidFill>
              <a:srgbClr val="FEF49C"/>
            </a:solidFill>
          </p:grpSpPr>
          <p:sp>
            <p:nvSpPr>
              <p:cNvPr id="170" name="Forme libre 29">
                <a:extLst>
                  <a:ext uri="{FF2B5EF4-FFF2-40B4-BE49-F238E27FC236}">
                    <a16:creationId xmlns:a16="http://schemas.microsoft.com/office/drawing/2014/main" id="{DF0AD17B-C783-8053-24EE-E3C72C0B68C7}"/>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71" name="Forme libre 30">
                <a:extLst>
                  <a:ext uri="{FF2B5EF4-FFF2-40B4-BE49-F238E27FC236}">
                    <a16:creationId xmlns:a16="http://schemas.microsoft.com/office/drawing/2014/main" id="{8EC2775F-9CC7-DFC4-740B-91777B9F61F9}"/>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67" name="Forme libre 26">
              <a:extLst>
                <a:ext uri="{FF2B5EF4-FFF2-40B4-BE49-F238E27FC236}">
                  <a16:creationId xmlns:a16="http://schemas.microsoft.com/office/drawing/2014/main" id="{606769A6-665B-FCC5-0B18-0319FBBA3CED}"/>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68" name="Forme libre 27">
              <a:extLst>
                <a:ext uri="{FF2B5EF4-FFF2-40B4-BE49-F238E27FC236}">
                  <a16:creationId xmlns:a16="http://schemas.microsoft.com/office/drawing/2014/main" id="{D119862A-8FDE-932E-1EE0-1D2FFB9E7F35}"/>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69" name="Forme libre 28">
              <a:extLst>
                <a:ext uri="{FF2B5EF4-FFF2-40B4-BE49-F238E27FC236}">
                  <a16:creationId xmlns:a16="http://schemas.microsoft.com/office/drawing/2014/main" id="{5CEEF1F9-0BDA-6073-036E-0C0E3215B6BA}"/>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9" name="Légende : flèche vers le haut 8">
            <a:extLst>
              <a:ext uri="{FF2B5EF4-FFF2-40B4-BE49-F238E27FC236}">
                <a16:creationId xmlns:a16="http://schemas.microsoft.com/office/drawing/2014/main" id="{D2EB0EA0-FCF7-10CF-7A42-40083F2B0E71}"/>
              </a:ext>
            </a:extLst>
          </p:cNvPr>
          <p:cNvSpPr/>
          <p:nvPr/>
        </p:nvSpPr>
        <p:spPr>
          <a:xfrm>
            <a:off x="5128735" y="1112901"/>
            <a:ext cx="1261423" cy="474346"/>
          </a:xfrm>
          <a:prstGeom prst="upArrowCallout">
            <a:avLst>
              <a:gd name="adj1" fmla="val 25000"/>
              <a:gd name="adj2" fmla="val 25000"/>
              <a:gd name="adj3" fmla="val 25000"/>
              <a:gd name="adj4" fmla="val 64977"/>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900" b="1" dirty="0">
                <a:solidFill>
                  <a:schemeClr val="accent4"/>
                </a:solidFill>
                <a:latin typeface="Arial" panose="020B0604020202020204" pitchFamily="34" charset="0"/>
                <a:cs typeface="Arial" panose="020B0604020202020204" pitchFamily="34" charset="0"/>
              </a:rPr>
              <a:t>Contrat de professionnalisation</a:t>
            </a:r>
          </a:p>
        </p:txBody>
      </p:sp>
      <p:grpSp>
        <p:nvGrpSpPr>
          <p:cNvPr id="12" name="Groupe 11">
            <a:extLst>
              <a:ext uri="{FF2B5EF4-FFF2-40B4-BE49-F238E27FC236}">
                <a16:creationId xmlns:a16="http://schemas.microsoft.com/office/drawing/2014/main" id="{32BBF53E-0C62-2D2E-BF4C-749F2E83ED06}"/>
              </a:ext>
            </a:extLst>
          </p:cNvPr>
          <p:cNvGrpSpPr/>
          <p:nvPr/>
        </p:nvGrpSpPr>
        <p:grpSpPr>
          <a:xfrm rot="20627902">
            <a:off x="1434179" y="2682745"/>
            <a:ext cx="172217" cy="212023"/>
            <a:chOff x="3796474" y="1910393"/>
            <a:chExt cx="3098834" cy="3815086"/>
          </a:xfrm>
        </p:grpSpPr>
        <p:sp>
          <p:nvSpPr>
            <p:cNvPr id="14" name="Forme libre 4">
              <a:extLst>
                <a:ext uri="{FF2B5EF4-FFF2-40B4-BE49-F238E27FC236}">
                  <a16:creationId xmlns:a16="http://schemas.microsoft.com/office/drawing/2014/main" id="{927FA852-9899-2806-FBA8-6E457AF02637}"/>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21" name="Forme libre 10">
              <a:extLst>
                <a:ext uri="{FF2B5EF4-FFF2-40B4-BE49-F238E27FC236}">
                  <a16:creationId xmlns:a16="http://schemas.microsoft.com/office/drawing/2014/main" id="{E644A851-E3BE-CD55-6465-999A7D6BF956}"/>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22" name="Forme libre 12">
              <a:extLst>
                <a:ext uri="{FF2B5EF4-FFF2-40B4-BE49-F238E27FC236}">
                  <a16:creationId xmlns:a16="http://schemas.microsoft.com/office/drawing/2014/main" id="{D22B3C84-7CA6-9655-4B42-C1C2B4655066}"/>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23" name="Forme libre 13">
              <a:extLst>
                <a:ext uri="{FF2B5EF4-FFF2-40B4-BE49-F238E27FC236}">
                  <a16:creationId xmlns:a16="http://schemas.microsoft.com/office/drawing/2014/main" id="{B50679B8-376D-A385-2907-248640C2136E}"/>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17" name="Forme libre 14">
              <a:extLst>
                <a:ext uri="{FF2B5EF4-FFF2-40B4-BE49-F238E27FC236}">
                  <a16:creationId xmlns:a16="http://schemas.microsoft.com/office/drawing/2014/main" id="{C41DA77A-C4B0-E823-AA74-2EA4B68F48C5}"/>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18" name="Forme libre 22">
              <a:extLst>
                <a:ext uri="{FF2B5EF4-FFF2-40B4-BE49-F238E27FC236}">
                  <a16:creationId xmlns:a16="http://schemas.microsoft.com/office/drawing/2014/main" id="{A7CBF7C6-FB8D-1EE3-840C-64826D361C4C}"/>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19" name="Forme libre 23">
              <a:extLst>
                <a:ext uri="{FF2B5EF4-FFF2-40B4-BE49-F238E27FC236}">
                  <a16:creationId xmlns:a16="http://schemas.microsoft.com/office/drawing/2014/main" id="{B22539FF-647E-1E14-64EB-6EBA44164265}"/>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20" name="Graphique 3">
              <a:extLst>
                <a:ext uri="{FF2B5EF4-FFF2-40B4-BE49-F238E27FC236}">
                  <a16:creationId xmlns:a16="http://schemas.microsoft.com/office/drawing/2014/main" id="{006DC4EE-C99F-C6FB-50E6-06641B17031E}"/>
                </a:ext>
              </a:extLst>
            </p:cNvPr>
            <p:cNvGrpSpPr/>
            <p:nvPr/>
          </p:nvGrpSpPr>
          <p:grpSpPr>
            <a:xfrm>
              <a:off x="3796474" y="1910393"/>
              <a:ext cx="1644682" cy="1644654"/>
              <a:chOff x="3796474" y="1910393"/>
              <a:chExt cx="1644682" cy="1644654"/>
            </a:xfrm>
            <a:solidFill>
              <a:srgbClr val="FEF8C3"/>
            </a:solidFill>
          </p:grpSpPr>
          <p:sp>
            <p:nvSpPr>
              <p:cNvPr id="175" name="Forme libre 31">
                <a:extLst>
                  <a:ext uri="{FF2B5EF4-FFF2-40B4-BE49-F238E27FC236}">
                    <a16:creationId xmlns:a16="http://schemas.microsoft.com/office/drawing/2014/main" id="{503C5F47-1EC7-B32B-99AB-2478F43AAED1}"/>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76" name="Forme libre 32">
                <a:extLst>
                  <a:ext uri="{FF2B5EF4-FFF2-40B4-BE49-F238E27FC236}">
                    <a16:creationId xmlns:a16="http://schemas.microsoft.com/office/drawing/2014/main" id="{47C37139-1ED4-8060-8D1C-E87F00D7BABC}"/>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21" name="Graphique 3">
              <a:extLst>
                <a:ext uri="{FF2B5EF4-FFF2-40B4-BE49-F238E27FC236}">
                  <a16:creationId xmlns:a16="http://schemas.microsoft.com/office/drawing/2014/main" id="{25A1668A-D987-003D-F526-CA85F8B7A5D8}"/>
                </a:ext>
              </a:extLst>
            </p:cNvPr>
            <p:cNvGrpSpPr/>
            <p:nvPr/>
          </p:nvGrpSpPr>
          <p:grpSpPr>
            <a:xfrm>
              <a:off x="5341810" y="1910393"/>
              <a:ext cx="1084623" cy="2690699"/>
              <a:chOff x="5341810" y="1910393"/>
              <a:chExt cx="1084623" cy="2690699"/>
            </a:xfrm>
            <a:solidFill>
              <a:srgbClr val="FEF49C"/>
            </a:solidFill>
          </p:grpSpPr>
          <p:sp>
            <p:nvSpPr>
              <p:cNvPr id="130" name="Forme libre 29">
                <a:extLst>
                  <a:ext uri="{FF2B5EF4-FFF2-40B4-BE49-F238E27FC236}">
                    <a16:creationId xmlns:a16="http://schemas.microsoft.com/office/drawing/2014/main" id="{06B638C2-CDCD-21BF-273F-58EB4EA84D86}"/>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74" name="Forme libre 30">
                <a:extLst>
                  <a:ext uri="{FF2B5EF4-FFF2-40B4-BE49-F238E27FC236}">
                    <a16:creationId xmlns:a16="http://schemas.microsoft.com/office/drawing/2014/main" id="{43C6F4ED-7354-1B51-4CDA-2BEB1266848E}"/>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22" name="Forme libre 26">
              <a:extLst>
                <a:ext uri="{FF2B5EF4-FFF2-40B4-BE49-F238E27FC236}">
                  <a16:creationId xmlns:a16="http://schemas.microsoft.com/office/drawing/2014/main" id="{52DF2FC6-6D47-0619-4C56-294230F3A5C4}"/>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28" name="Forme libre 27">
              <a:extLst>
                <a:ext uri="{FF2B5EF4-FFF2-40B4-BE49-F238E27FC236}">
                  <a16:creationId xmlns:a16="http://schemas.microsoft.com/office/drawing/2014/main" id="{D91012DB-036D-D66C-5FC5-8840BE48D3AB}"/>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29" name="Forme libre 28">
              <a:extLst>
                <a:ext uri="{FF2B5EF4-FFF2-40B4-BE49-F238E27FC236}">
                  <a16:creationId xmlns:a16="http://schemas.microsoft.com/office/drawing/2014/main" id="{FC069C6B-A3BE-F6C5-F3FB-421834C00DB8}"/>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177" name="Rectangle : coins arrondis 176">
            <a:extLst>
              <a:ext uri="{FF2B5EF4-FFF2-40B4-BE49-F238E27FC236}">
                <a16:creationId xmlns:a16="http://schemas.microsoft.com/office/drawing/2014/main" id="{742D6B7F-A486-5922-BE85-C69ABA42AAC3}"/>
              </a:ext>
            </a:extLst>
          </p:cNvPr>
          <p:cNvSpPr/>
          <p:nvPr/>
        </p:nvSpPr>
        <p:spPr>
          <a:xfrm>
            <a:off x="202856" y="8260599"/>
            <a:ext cx="4388922" cy="456861"/>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Identification d’un besoin de formation, et d’une entreprise dans laquelle réaliser la professionnalisation </a:t>
            </a:r>
            <a:r>
              <a:rPr lang="fr-FR" sz="899" i="1" dirty="0">
                <a:solidFill>
                  <a:srgbClr val="00939D"/>
                </a:solidFill>
                <a:latin typeface="Arial" panose="020B0604020202020204" pitchFamily="34" charset="0"/>
                <a:cs typeface="Arial" panose="020B0604020202020204" pitchFamily="34" charset="0"/>
              </a:rPr>
              <a:t>(Possibilité de mobiliser un </a:t>
            </a:r>
            <a:r>
              <a:rPr lang="fr-FR" sz="899" i="1" dirty="0">
                <a:solidFill>
                  <a:srgbClr val="00939D"/>
                </a:solidFill>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CEP</a:t>
            </a:r>
            <a:r>
              <a:rPr lang="fr-FR" sz="899" i="1" dirty="0">
                <a:solidFill>
                  <a:srgbClr val="00939D"/>
                </a:solidFill>
                <a:latin typeface="Arial" panose="020B0604020202020204" pitchFamily="34" charset="0"/>
                <a:cs typeface="Arial" panose="020B0604020202020204" pitchFamily="34" charset="0"/>
              </a:rPr>
              <a:t> pour être accompagné dans la démarche)</a:t>
            </a:r>
          </a:p>
        </p:txBody>
      </p:sp>
      <p:sp>
        <p:nvSpPr>
          <p:cNvPr id="178" name="Rectangle : coins arrondis 177">
            <a:extLst>
              <a:ext uri="{FF2B5EF4-FFF2-40B4-BE49-F238E27FC236}">
                <a16:creationId xmlns:a16="http://schemas.microsoft.com/office/drawing/2014/main" id="{1D7F5F1F-E721-FED2-0F69-7376021168BA}"/>
              </a:ext>
            </a:extLst>
          </p:cNvPr>
          <p:cNvSpPr/>
          <p:nvPr/>
        </p:nvSpPr>
        <p:spPr>
          <a:xfrm>
            <a:off x="202856" y="8812542"/>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Prise de contact avec l’entreprise pour convenir des possibilités et modalités de la professionnalisation, et des besoins d’aménagement le cas échéant.</a:t>
            </a:r>
          </a:p>
        </p:txBody>
      </p:sp>
      <p:sp>
        <p:nvSpPr>
          <p:cNvPr id="179" name="Rectangle : coins arrondis 178">
            <a:extLst>
              <a:ext uri="{FF2B5EF4-FFF2-40B4-BE49-F238E27FC236}">
                <a16:creationId xmlns:a16="http://schemas.microsoft.com/office/drawing/2014/main" id="{E5630ACF-F38E-CA12-1222-547DD925669A}"/>
              </a:ext>
            </a:extLst>
          </p:cNvPr>
          <p:cNvSpPr>
            <a:spLocks/>
          </p:cNvSpPr>
          <p:nvPr/>
        </p:nvSpPr>
        <p:spPr>
          <a:xfrm>
            <a:off x="202856" y="9360205"/>
            <a:ext cx="4388922" cy="623012"/>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Le contrat de professionnalisation est conclu à l’aide </a:t>
            </a:r>
            <a:r>
              <a:rPr lang="fr-FR" sz="899" dirty="0">
                <a:solidFill>
                  <a:srgbClr val="00939D"/>
                </a:solidFill>
                <a:latin typeface="Arial" panose="020B0604020202020204" pitchFamily="34" charset="0"/>
                <a:cs typeface="Arial" panose="020B0604020202020204" pitchFamily="34" charset="0"/>
                <a:hlinkClick r:id="rId20">
                  <a:extLst>
                    <a:ext uri="{A12FA001-AC4F-418D-AE19-62706E023703}">
                      <ahyp:hlinkClr xmlns:ahyp="http://schemas.microsoft.com/office/drawing/2018/hyperlinkcolor" val="tx"/>
                    </a:ext>
                  </a:extLst>
                </a:hlinkClick>
              </a:rPr>
              <a:t>d’un formulaire </a:t>
            </a:r>
            <a:r>
              <a:rPr lang="fr-FR" sz="899" dirty="0">
                <a:solidFill>
                  <a:srgbClr val="00939D"/>
                </a:solidFill>
                <a:latin typeface="Arial" panose="020B0604020202020204" pitchFamily="34" charset="0"/>
                <a:cs typeface="Arial" panose="020B0604020202020204" pitchFamily="34" charset="0"/>
              </a:rPr>
              <a:t>signé par l’employeur et le bénéficiaire. Il précise le type de poste, le tuteur et les modalités, ainsi que les informations relatives à l’organisme de formation. </a:t>
            </a:r>
          </a:p>
        </p:txBody>
      </p:sp>
      <p:pic>
        <p:nvPicPr>
          <p:cNvPr id="180" name="Graphique 179" descr="Ligne fléchée : incurvée dans le sens des aiguilles d’une montre avec un remplissage uni">
            <a:extLst>
              <a:ext uri="{FF2B5EF4-FFF2-40B4-BE49-F238E27FC236}">
                <a16:creationId xmlns:a16="http://schemas.microsoft.com/office/drawing/2014/main" id="{0E186065-5D6F-3CF4-83E7-B99344C6A699}"/>
              </a:ext>
            </a:extLst>
          </p:cNvPr>
          <p:cNvPicPr>
            <a:picLocks noChangeAspect="1"/>
          </p:cNvPicPr>
          <p:nvPr/>
        </p:nvPicPr>
        <p:blipFill>
          <a:blip r:embed="rId21" cstate="hqprint">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rot="10800000">
            <a:off x="60896" y="8636176"/>
            <a:ext cx="367005" cy="367005"/>
          </a:xfrm>
          <a:prstGeom prst="rect">
            <a:avLst/>
          </a:prstGeom>
        </p:spPr>
      </p:pic>
      <p:pic>
        <p:nvPicPr>
          <p:cNvPr id="181" name="Graphique 180" descr="Ligne fléchée : incurvée dans le sens des aiguilles d’une montre avec un remplissage uni">
            <a:extLst>
              <a:ext uri="{FF2B5EF4-FFF2-40B4-BE49-F238E27FC236}">
                <a16:creationId xmlns:a16="http://schemas.microsoft.com/office/drawing/2014/main" id="{A21E1552-4A4F-F43C-AA17-3EC5B714177B}"/>
              </a:ext>
            </a:extLst>
          </p:cNvPr>
          <p:cNvPicPr>
            <a:picLocks noChangeAspect="1"/>
          </p:cNvPicPr>
          <p:nvPr/>
        </p:nvPicPr>
        <p:blipFill>
          <a:blip r:embed="rId21" cstate="hqprint">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rot="10800000">
            <a:off x="60896" y="9266916"/>
            <a:ext cx="367005" cy="367005"/>
          </a:xfrm>
          <a:prstGeom prst="rect">
            <a:avLst/>
          </a:prstGeom>
        </p:spPr>
      </p:pic>
      <p:sp>
        <p:nvSpPr>
          <p:cNvPr id="182" name="Espace réservé du numéro de diapositive 12">
            <a:extLst>
              <a:ext uri="{FF2B5EF4-FFF2-40B4-BE49-F238E27FC236}">
                <a16:creationId xmlns:a16="http://schemas.microsoft.com/office/drawing/2014/main" id="{48DAC77D-DFDD-736D-BF66-D3861EE184D5}"/>
              </a:ext>
            </a:extLst>
          </p:cNvPr>
          <p:cNvSpPr txBox="1">
            <a:spLocks/>
          </p:cNvSpPr>
          <p:nvPr/>
        </p:nvSpPr>
        <p:spPr>
          <a:xfrm>
            <a:off x="3454285" y="10466800"/>
            <a:ext cx="466942" cy="126907"/>
          </a:xfrm>
          <a:prstGeom prst="rect">
            <a:avLst/>
          </a:prstGeom>
          <a:solidFill>
            <a:schemeClr val="bg1">
              <a:lumMod val="95000"/>
            </a:schemeClr>
          </a:solidFill>
          <a:ln>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effectLst>
            <a:softEdge rad="254000"/>
          </a:effectLst>
        </p:spPr>
        <p:txBody>
          <a:bodyPr vert="horz" lIns="91440" tIns="45720" rIns="91440" bIns="45720" rtlCol="0" anchor="ctr"/>
          <a:lstStyle>
            <a:defPPr>
              <a:defRPr lang="en-US"/>
            </a:defPPr>
            <a:lvl1pPr marL="0" algn="r" defTabSz="457200" rtl="0" eaLnBrk="1" latinLnBrk="0" hangingPunct="1">
              <a:defRPr sz="1199" b="1"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FB59079B-B5DF-44EC-9ABD-4AEAFB63D8C3}" type="slidenum">
              <a:rPr lang="fr-FR" smtClean="0"/>
              <a:pPr/>
              <a:t>22</a:t>
            </a:fld>
            <a:endParaRPr lang="fr-FR" dirty="0"/>
          </a:p>
        </p:txBody>
      </p:sp>
      <p:sp>
        <p:nvSpPr>
          <p:cNvPr id="183" name="Rectangle : coins arrondis 182">
            <a:extLst>
              <a:ext uri="{FF2B5EF4-FFF2-40B4-BE49-F238E27FC236}">
                <a16:creationId xmlns:a16="http://schemas.microsoft.com/office/drawing/2014/main" id="{90524793-0027-4FBE-B911-2007E1154269}"/>
              </a:ext>
            </a:extLst>
          </p:cNvPr>
          <p:cNvSpPr/>
          <p:nvPr/>
        </p:nvSpPr>
        <p:spPr>
          <a:xfrm>
            <a:off x="173774" y="10081408"/>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Suivi de la formation et accompagnement par le CFA et par l’entreprise pour assurer le suivi de l’apprentissage dans les conditions idoines.</a:t>
            </a:r>
          </a:p>
        </p:txBody>
      </p:sp>
      <p:pic>
        <p:nvPicPr>
          <p:cNvPr id="184" name="Graphique 183" descr="Ligne fléchée : incurvée dans le sens des aiguilles d’une montre avec un remplissage uni">
            <a:extLst>
              <a:ext uri="{FF2B5EF4-FFF2-40B4-BE49-F238E27FC236}">
                <a16:creationId xmlns:a16="http://schemas.microsoft.com/office/drawing/2014/main" id="{23B4440E-364C-9A55-3A38-08259EE29495}"/>
              </a:ext>
            </a:extLst>
          </p:cNvPr>
          <p:cNvPicPr>
            <a:picLocks noChangeAspect="1"/>
          </p:cNvPicPr>
          <p:nvPr/>
        </p:nvPicPr>
        <p:blipFill>
          <a:blip r:embed="rId21" cstate="hqprint">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rot="10800000">
            <a:off x="31814" y="9897905"/>
            <a:ext cx="367005" cy="367005"/>
          </a:xfrm>
          <a:prstGeom prst="rect">
            <a:avLst/>
          </a:prstGeom>
        </p:spPr>
      </p:pic>
      <p:sp>
        <p:nvSpPr>
          <p:cNvPr id="4" name="Rectangle 3">
            <a:extLst>
              <a:ext uri="{FF2B5EF4-FFF2-40B4-BE49-F238E27FC236}">
                <a16:creationId xmlns:a16="http://schemas.microsoft.com/office/drawing/2014/main" id="{54EE0C9C-1CD4-C732-EDC1-E9E7974F6A1C}"/>
              </a:ext>
            </a:extLst>
          </p:cNvPr>
          <p:cNvSpPr/>
          <p:nvPr/>
        </p:nvSpPr>
        <p:spPr>
          <a:xfrm>
            <a:off x="188804" y="6730150"/>
            <a:ext cx="4995899" cy="573307"/>
          </a:xfrm>
          <a:prstGeom prst="rect">
            <a:avLst/>
          </a:prstGeom>
          <a:solidFill>
            <a:srgbClr val="00939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r>
              <a:rPr lang="fr-FR" sz="900" dirty="0">
                <a:effectLst/>
                <a:latin typeface="Arial "/>
                <a:ea typeface="Aptos" panose="020B0004020202020204" pitchFamily="34" charset="0"/>
                <a:cs typeface="Times New Roman" panose="02020603050405020304" pitchFamily="18" charset="0"/>
              </a:rPr>
              <a:t>Le </a:t>
            </a:r>
            <a:r>
              <a:rPr lang="fr-FR" sz="900" b="1" u="sng" dirty="0">
                <a:solidFill>
                  <a:schemeClr val="bg1"/>
                </a:solidFill>
                <a:effectLst/>
                <a:latin typeface="Arial "/>
                <a:ea typeface="Aptos" panose="020B0004020202020204" pitchFamily="34" charset="0"/>
                <a:cs typeface="Times New Roman" panose="02020603050405020304" pitchFamily="18" charset="0"/>
                <a:hlinkClick r:id="rId23">
                  <a:extLst>
                    <a:ext uri="{A12FA001-AC4F-418D-AE19-62706E023703}">
                      <ahyp:hlinkClr xmlns:ahyp="http://schemas.microsoft.com/office/drawing/2018/hyperlinkcolor" val="tx"/>
                    </a:ext>
                  </a:extLst>
                </a:hlinkClick>
              </a:rPr>
              <a:t>contrat de professionnalisation expérimental </a:t>
            </a:r>
            <a:r>
              <a:rPr lang="fr-FR" sz="900" dirty="0"/>
              <a:t>offre une plus grande souplesse dans la définition des parcours : il s'adapte aux besoins spécifiques de certains publics et entreprises, pour innover et favoriser l’emploi pour les personnes les plus éloignées de l’emploi, dont les personnes en situation de handicap</a:t>
            </a:r>
            <a:endParaRPr lang="fr-FR" sz="900" b="1" u="sng" dirty="0">
              <a:latin typeface="Arial "/>
            </a:endParaRPr>
          </a:p>
        </p:txBody>
      </p:sp>
      <p:grpSp>
        <p:nvGrpSpPr>
          <p:cNvPr id="5" name="Groupe 4">
            <a:extLst>
              <a:ext uri="{FF2B5EF4-FFF2-40B4-BE49-F238E27FC236}">
                <a16:creationId xmlns:a16="http://schemas.microsoft.com/office/drawing/2014/main" id="{0816C1A0-DDA7-0CD9-C397-C9DDD99D39D1}"/>
              </a:ext>
            </a:extLst>
          </p:cNvPr>
          <p:cNvGrpSpPr/>
          <p:nvPr/>
        </p:nvGrpSpPr>
        <p:grpSpPr>
          <a:xfrm rot="20627902">
            <a:off x="2133000" y="7119159"/>
            <a:ext cx="172217" cy="212023"/>
            <a:chOff x="3796474" y="1910393"/>
            <a:chExt cx="3098834" cy="3815086"/>
          </a:xfrm>
        </p:grpSpPr>
        <p:sp>
          <p:nvSpPr>
            <p:cNvPr id="17" name="Forme libre 4">
              <a:extLst>
                <a:ext uri="{FF2B5EF4-FFF2-40B4-BE49-F238E27FC236}">
                  <a16:creationId xmlns:a16="http://schemas.microsoft.com/office/drawing/2014/main" id="{87AB98B9-99D4-ADBB-FC8D-C9BDE05D3CD4}"/>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40" name="Forme libre 10">
              <a:extLst>
                <a:ext uri="{FF2B5EF4-FFF2-40B4-BE49-F238E27FC236}">
                  <a16:creationId xmlns:a16="http://schemas.microsoft.com/office/drawing/2014/main" id="{DCF78D91-25FA-BF98-53D5-5CEAB0FA0846}"/>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41" name="Forme libre 12">
              <a:extLst>
                <a:ext uri="{FF2B5EF4-FFF2-40B4-BE49-F238E27FC236}">
                  <a16:creationId xmlns:a16="http://schemas.microsoft.com/office/drawing/2014/main" id="{D98156BE-1D54-BC21-DA8F-D39DFE30826B}"/>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42" name="Forme libre 13">
              <a:extLst>
                <a:ext uri="{FF2B5EF4-FFF2-40B4-BE49-F238E27FC236}">
                  <a16:creationId xmlns:a16="http://schemas.microsoft.com/office/drawing/2014/main" id="{C64E7B70-DD97-0A48-4268-5758266A91AE}"/>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31" name="Forme libre 14">
              <a:extLst>
                <a:ext uri="{FF2B5EF4-FFF2-40B4-BE49-F238E27FC236}">
                  <a16:creationId xmlns:a16="http://schemas.microsoft.com/office/drawing/2014/main" id="{F8A45DE4-3412-172A-DD2B-57A7A452A6FC}"/>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56" name="Forme libre 22">
              <a:extLst>
                <a:ext uri="{FF2B5EF4-FFF2-40B4-BE49-F238E27FC236}">
                  <a16:creationId xmlns:a16="http://schemas.microsoft.com/office/drawing/2014/main" id="{B0E5B743-9898-8908-DBA9-8816D5D51E80}"/>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85" name="Forme libre 23">
              <a:extLst>
                <a:ext uri="{FF2B5EF4-FFF2-40B4-BE49-F238E27FC236}">
                  <a16:creationId xmlns:a16="http://schemas.microsoft.com/office/drawing/2014/main" id="{703DC17A-1039-4E63-CAE3-7A088F626B18}"/>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86" name="Graphique 3">
              <a:extLst>
                <a:ext uri="{FF2B5EF4-FFF2-40B4-BE49-F238E27FC236}">
                  <a16:creationId xmlns:a16="http://schemas.microsoft.com/office/drawing/2014/main" id="{C7E707BC-C6EB-F769-88DA-9C812B440C43}"/>
                </a:ext>
              </a:extLst>
            </p:cNvPr>
            <p:cNvGrpSpPr/>
            <p:nvPr/>
          </p:nvGrpSpPr>
          <p:grpSpPr>
            <a:xfrm>
              <a:off x="3796474" y="1910393"/>
              <a:ext cx="1644682" cy="1644654"/>
              <a:chOff x="3796474" y="1910393"/>
              <a:chExt cx="1644682" cy="1644654"/>
            </a:xfrm>
            <a:solidFill>
              <a:srgbClr val="FEF8C3"/>
            </a:solidFill>
          </p:grpSpPr>
          <p:sp>
            <p:nvSpPr>
              <p:cNvPr id="193" name="Forme libre 31">
                <a:extLst>
                  <a:ext uri="{FF2B5EF4-FFF2-40B4-BE49-F238E27FC236}">
                    <a16:creationId xmlns:a16="http://schemas.microsoft.com/office/drawing/2014/main" id="{DD5AF9C3-6B1A-D451-7580-F94978E1F48A}"/>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94" name="Forme libre 32">
                <a:extLst>
                  <a:ext uri="{FF2B5EF4-FFF2-40B4-BE49-F238E27FC236}">
                    <a16:creationId xmlns:a16="http://schemas.microsoft.com/office/drawing/2014/main" id="{D24C5A59-4951-D039-9385-D5290E3ADD6A}"/>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87" name="Graphique 3">
              <a:extLst>
                <a:ext uri="{FF2B5EF4-FFF2-40B4-BE49-F238E27FC236}">
                  <a16:creationId xmlns:a16="http://schemas.microsoft.com/office/drawing/2014/main" id="{0B4EBF0E-4F86-5D8F-FC5C-44A8164CDA9A}"/>
                </a:ext>
              </a:extLst>
            </p:cNvPr>
            <p:cNvGrpSpPr/>
            <p:nvPr/>
          </p:nvGrpSpPr>
          <p:grpSpPr>
            <a:xfrm>
              <a:off x="5341810" y="1910393"/>
              <a:ext cx="1084623" cy="2690699"/>
              <a:chOff x="5341810" y="1910393"/>
              <a:chExt cx="1084623" cy="2690699"/>
            </a:xfrm>
            <a:solidFill>
              <a:srgbClr val="FEF49C"/>
            </a:solidFill>
          </p:grpSpPr>
          <p:sp>
            <p:nvSpPr>
              <p:cNvPr id="191" name="Forme libre 29">
                <a:extLst>
                  <a:ext uri="{FF2B5EF4-FFF2-40B4-BE49-F238E27FC236}">
                    <a16:creationId xmlns:a16="http://schemas.microsoft.com/office/drawing/2014/main" id="{16DD05BA-552A-B33A-4962-549C35598BBB}"/>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92" name="Forme libre 30">
                <a:extLst>
                  <a:ext uri="{FF2B5EF4-FFF2-40B4-BE49-F238E27FC236}">
                    <a16:creationId xmlns:a16="http://schemas.microsoft.com/office/drawing/2014/main" id="{D6ACD428-6C1E-314F-F6B5-49D161463D78}"/>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88" name="Forme libre 26">
              <a:extLst>
                <a:ext uri="{FF2B5EF4-FFF2-40B4-BE49-F238E27FC236}">
                  <a16:creationId xmlns:a16="http://schemas.microsoft.com/office/drawing/2014/main" id="{899FA762-E5F5-584F-D9E3-A30A35E270B6}"/>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89" name="Forme libre 27">
              <a:extLst>
                <a:ext uri="{FF2B5EF4-FFF2-40B4-BE49-F238E27FC236}">
                  <a16:creationId xmlns:a16="http://schemas.microsoft.com/office/drawing/2014/main" id="{F801F2F3-3EA2-3886-ED0B-992C65143E44}"/>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90" name="Forme libre 28">
              <a:extLst>
                <a:ext uri="{FF2B5EF4-FFF2-40B4-BE49-F238E27FC236}">
                  <a16:creationId xmlns:a16="http://schemas.microsoft.com/office/drawing/2014/main" id="{5F6CAFE3-337A-322A-E651-9CB4EB514B01}"/>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195" name="Rectangle : carré corné 194">
            <a:extLst>
              <a:ext uri="{FF2B5EF4-FFF2-40B4-BE49-F238E27FC236}">
                <a16:creationId xmlns:a16="http://schemas.microsoft.com/office/drawing/2014/main" id="{983523CB-B781-4106-CDF9-FA942EEC0734}"/>
              </a:ext>
            </a:extLst>
          </p:cNvPr>
          <p:cNvSpPr/>
          <p:nvPr/>
        </p:nvSpPr>
        <p:spPr>
          <a:xfrm>
            <a:off x="5331625" y="5438697"/>
            <a:ext cx="2092425" cy="2443786"/>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600"/>
              </a:spcAft>
            </a:pPr>
            <a:r>
              <a:rPr lang="fr-FR" sz="1000" b="1" dirty="0">
                <a:solidFill>
                  <a:schemeClr val="bg1"/>
                </a:solidFill>
                <a:latin typeface="Arial" panose="020B0604020202020204" pitchFamily="34" charset="0"/>
                <a:cs typeface="Arial" panose="020B0604020202020204" pitchFamily="34" charset="0"/>
              </a:rPr>
              <a:t>Les moyens de compensation</a:t>
            </a:r>
          </a:p>
          <a:p>
            <a:pPr marL="171450" indent="-171450" algn="just">
              <a:buFont typeface="Arial" panose="020B0604020202020204" pitchFamily="34" charset="0"/>
              <a:buChar char="•"/>
            </a:pPr>
            <a:r>
              <a:rPr lang="fr-FR" sz="1000" dirty="0">
                <a:solidFill>
                  <a:schemeClr val="bg1"/>
                </a:solidFill>
                <a:latin typeface="+mj-lt"/>
              </a:rPr>
              <a:t>Tous les CFA disposent d’un </a:t>
            </a:r>
            <a:r>
              <a:rPr lang="fr-FR" sz="1000" b="1" dirty="0">
                <a:solidFill>
                  <a:schemeClr val="bg1"/>
                </a:solidFill>
                <a:latin typeface="+mj-lt"/>
              </a:rPr>
              <a:t>référent handicap </a:t>
            </a:r>
          </a:p>
          <a:p>
            <a:pPr marL="171450" indent="-171450" algn="just">
              <a:buFont typeface="Arial" panose="020B0604020202020204" pitchFamily="34" charset="0"/>
              <a:buChar char="•"/>
            </a:pPr>
            <a:r>
              <a:rPr lang="fr-FR" sz="1000" dirty="0">
                <a:solidFill>
                  <a:schemeClr val="bg1"/>
                </a:solidFill>
                <a:latin typeface="+mj-lt"/>
                <a:cs typeface="Arial" panose="020B0604020202020204" pitchFamily="34" charset="0"/>
              </a:rPr>
              <a:t>Les mesures de compensation du handicap en alternance : </a:t>
            </a:r>
            <a:r>
              <a:rPr lang="fr-FR" sz="1000" dirty="0">
                <a:solidFill>
                  <a:schemeClr val="bg1"/>
                </a:solidFill>
                <a:latin typeface="+mj-lt"/>
                <a:cs typeface="Arial" panose="020B0604020202020204" pitchFamily="34" charset="0"/>
                <a:hlinkClick r:id="rId24">
                  <a:extLst>
                    <a:ext uri="{A12FA001-AC4F-418D-AE19-62706E023703}">
                      <ahyp:hlinkClr xmlns:ahyp="http://schemas.microsoft.com/office/drawing/2018/hyperlinkcolor" val="tx"/>
                    </a:ext>
                  </a:extLst>
                </a:hlinkClick>
              </a:rPr>
              <a:t>à retrouver ici</a:t>
            </a:r>
            <a:endParaRPr lang="fr-FR" sz="1000" b="1" dirty="0">
              <a:solidFill>
                <a:schemeClr val="bg1"/>
              </a:solidFill>
              <a:latin typeface="+mj-lt"/>
              <a:cs typeface="Arial" panose="020B0604020202020204" pitchFamily="34" charset="0"/>
            </a:endParaRPr>
          </a:p>
          <a:p>
            <a:pPr marL="171450" indent="-171450" algn="just">
              <a:buFont typeface="Arial" panose="020B0604020202020204" pitchFamily="34" charset="0"/>
              <a:buChar char="•"/>
            </a:pPr>
            <a:r>
              <a:rPr lang="fr-FR" sz="1000" dirty="0">
                <a:solidFill>
                  <a:schemeClr val="bg1"/>
                </a:solidFill>
                <a:latin typeface="+mj-lt"/>
                <a:hlinkClick r:id="rId25" action="ppaction://hlinksldjump">
                  <a:extLst>
                    <a:ext uri="{A12FA001-AC4F-418D-AE19-62706E023703}">
                      <ahyp:hlinkClr xmlns:ahyp="http://schemas.microsoft.com/office/drawing/2018/hyperlinkcolor" val="tx"/>
                    </a:ext>
                  </a:extLst>
                </a:hlinkClick>
              </a:rPr>
              <a:t>Aides de l’Agefiph </a:t>
            </a:r>
            <a:r>
              <a:rPr lang="fr-FR" sz="1000" dirty="0">
                <a:solidFill>
                  <a:schemeClr val="bg1"/>
                </a:solidFill>
                <a:latin typeface="+mj-lt"/>
                <a:cs typeface="Arial" panose="020B0604020202020204" pitchFamily="34" charset="0"/>
              </a:rPr>
              <a:t>:</a:t>
            </a:r>
          </a:p>
          <a:p>
            <a:pPr marL="450850" lvl="1" indent="-171450" algn="just">
              <a:buFont typeface="Arial" panose="020B0604020202020204" pitchFamily="34" charset="0"/>
              <a:buChar char="•"/>
            </a:pPr>
            <a:r>
              <a:rPr lang="fr-FR" sz="1000" dirty="0">
                <a:solidFill>
                  <a:schemeClr val="bg1"/>
                </a:solidFill>
                <a:latin typeface="+mj-lt"/>
                <a:cs typeface="Arial" panose="020B0604020202020204" pitchFamily="34" charset="0"/>
                <a:hlinkClick r:id="rId26" action="ppaction://hlinksldjump">
                  <a:extLst>
                    <a:ext uri="{A12FA001-AC4F-418D-AE19-62706E023703}">
                      <ahyp:hlinkClr xmlns:ahyp="http://schemas.microsoft.com/office/drawing/2018/hyperlinkcolor" val="tx"/>
                    </a:ext>
                  </a:extLst>
                </a:hlinkClick>
              </a:rPr>
              <a:t>Aide à l’adaptation des situations de formation</a:t>
            </a:r>
            <a:endParaRPr lang="fr-FR" sz="1000" dirty="0">
              <a:solidFill>
                <a:schemeClr val="bg1"/>
              </a:solidFill>
              <a:latin typeface="+mj-lt"/>
              <a:cs typeface="Arial" panose="020B0604020202020204" pitchFamily="34" charset="0"/>
            </a:endParaRPr>
          </a:p>
          <a:p>
            <a:pPr marL="450850" lvl="1" indent="-171450" algn="just">
              <a:buFont typeface="Arial" panose="020B0604020202020204" pitchFamily="34" charset="0"/>
              <a:buChar char="•"/>
            </a:pPr>
            <a:r>
              <a:rPr lang="fr-FR" sz="1000" dirty="0">
                <a:solidFill>
                  <a:schemeClr val="bg1"/>
                </a:solidFill>
                <a:latin typeface="+mj-lt"/>
                <a:cs typeface="Arial" panose="020B0604020202020204" pitchFamily="34" charset="0"/>
              </a:rPr>
              <a:t>Autres aides</a:t>
            </a: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hlinkClick r:id="rId27" action="ppaction://hlinksldjump">
                  <a:extLst>
                    <a:ext uri="{A12FA001-AC4F-418D-AE19-62706E023703}">
                      <ahyp:hlinkClr xmlns:ahyp="http://schemas.microsoft.com/office/drawing/2018/hyperlinkcolor" val="tx"/>
                    </a:ext>
                  </a:extLst>
                </a:hlinkClick>
              </a:rPr>
              <a:t>Aides de FIPHFP</a:t>
            </a:r>
            <a:endParaRPr lang="fr-FR" sz="1000" dirty="0">
              <a:solidFill>
                <a:schemeClr val="bg1"/>
              </a:solidFill>
              <a:latin typeface="+mj-lt"/>
              <a:cs typeface="Arial" panose="020B0604020202020204" pitchFamily="34" charset="0"/>
              <a:hlinkClick r:id="rId28" action="ppaction://hlinksldjump">
                <a:extLst>
                  <a:ext uri="{A12FA001-AC4F-418D-AE19-62706E023703}">
                    <ahyp:hlinkClr xmlns:ahyp="http://schemas.microsoft.com/office/drawing/2018/hyperlinkcolor" val="tx"/>
                  </a:ext>
                </a:extLst>
              </a:hlinkClick>
            </a:endParaRP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hlinkClick r:id="rId28" action="ppaction://hlinksldjump">
                  <a:extLst>
                    <a:ext uri="{A12FA001-AC4F-418D-AE19-62706E023703}">
                      <ahyp:hlinkClr xmlns:ahyp="http://schemas.microsoft.com/office/drawing/2018/hyperlinkcolor" val="tx"/>
                    </a:ext>
                  </a:extLst>
                </a:hlinkClick>
              </a:rPr>
              <a:t>DEA</a:t>
            </a:r>
            <a:r>
              <a:rPr lang="fr-FR" sz="1000" dirty="0">
                <a:solidFill>
                  <a:schemeClr val="bg1"/>
                </a:solidFill>
                <a:latin typeface="+mj-lt"/>
                <a:cs typeface="Arial" panose="020B0604020202020204" pitchFamily="34" charset="0"/>
              </a:rPr>
              <a:t> / </a:t>
            </a:r>
            <a:r>
              <a:rPr lang="fr-FR" sz="1000" dirty="0">
                <a:solidFill>
                  <a:schemeClr val="bg1"/>
                </a:solidFill>
                <a:latin typeface="+mj-lt"/>
                <a:cs typeface="Arial" panose="020B0604020202020204" pitchFamily="34" charset="0"/>
                <a:hlinkClick r:id="rId29" action="ppaction://hlinksldjump">
                  <a:extLst>
                    <a:ext uri="{A12FA001-AC4F-418D-AE19-62706E023703}">
                      <ahyp:hlinkClr xmlns:ahyp="http://schemas.microsoft.com/office/drawing/2018/hyperlinkcolor" val="tx"/>
                    </a:ext>
                  </a:extLst>
                </a:hlinkClick>
              </a:rPr>
              <a:t>DFA</a:t>
            </a:r>
            <a:endParaRPr lang="fr-FR" sz="1000" dirty="0">
              <a:solidFill>
                <a:schemeClr val="bg1"/>
              </a:solidFill>
              <a:latin typeface="+mj-lt"/>
              <a:cs typeface="Arial" panose="020B0604020202020204" pitchFamily="34" charset="0"/>
            </a:endParaRPr>
          </a:p>
          <a:p>
            <a:pPr indent="-177800" algn="just">
              <a:buFont typeface="Arial" panose="020B0604020202020204" pitchFamily="34" charset="0"/>
              <a:buChar char="•"/>
            </a:pPr>
            <a:r>
              <a:rPr lang="fr-FR" sz="1000" dirty="0">
                <a:solidFill>
                  <a:schemeClr val="bg1"/>
                </a:solidFill>
                <a:latin typeface="+mj-lt"/>
                <a:cs typeface="Arial" panose="020B0604020202020204" pitchFamily="34" charset="0"/>
              </a:rPr>
              <a:t>Appui de la </a:t>
            </a:r>
            <a:r>
              <a:rPr lang="fr-FR" sz="1000" dirty="0">
                <a:solidFill>
                  <a:schemeClr val="bg1"/>
                </a:solidFill>
                <a:latin typeface="+mj-lt"/>
                <a:cs typeface="Arial" panose="020B0604020202020204" pitchFamily="34" charset="0"/>
                <a:hlinkClick r:id="rId30" action="ppaction://hlinksldjump">
                  <a:extLst>
                    <a:ext uri="{A12FA001-AC4F-418D-AE19-62706E023703}">
                      <ahyp:hlinkClr xmlns:ahyp="http://schemas.microsoft.com/office/drawing/2018/hyperlinkcolor" val="tx"/>
                    </a:ext>
                  </a:extLst>
                </a:hlinkClick>
              </a:rPr>
              <a:t>RHF</a:t>
            </a:r>
            <a:r>
              <a:rPr lang="fr-FR" sz="1000" dirty="0">
                <a:solidFill>
                  <a:schemeClr val="bg1"/>
                </a:solidFill>
                <a:latin typeface="+mj-lt"/>
                <a:cs typeface="Arial" panose="020B0604020202020204" pitchFamily="34" charset="0"/>
              </a:rPr>
              <a:t> ou de la </a:t>
            </a:r>
            <a:r>
              <a:rPr lang="fr-FR" sz="1000" dirty="0">
                <a:solidFill>
                  <a:schemeClr val="bg1"/>
                </a:solidFill>
                <a:latin typeface="+mj-lt"/>
                <a:cs typeface="Arial" panose="020B0604020202020204" pitchFamily="34" charset="0"/>
                <a:hlinkClick r:id="rId31" action="ppaction://hlinksldjump">
                  <a:extLst>
                    <a:ext uri="{A12FA001-AC4F-418D-AE19-62706E023703}">
                      <ahyp:hlinkClr xmlns:ahyp="http://schemas.microsoft.com/office/drawing/2018/hyperlinkcolor" val="tx"/>
                    </a:ext>
                  </a:extLst>
                </a:hlinkClick>
              </a:rPr>
              <a:t>Plateforme de prêt de matériel</a:t>
            </a:r>
            <a:endParaRPr lang="fr-FR" sz="1000" dirty="0">
              <a:solidFill>
                <a:schemeClr val="bg1"/>
              </a:solidFill>
              <a:latin typeface="+mj-lt"/>
              <a:cs typeface="Arial" panose="020B0604020202020204" pitchFamily="34" charset="0"/>
            </a:endParaRPr>
          </a:p>
          <a:p>
            <a:pPr indent="-177800">
              <a:buFont typeface="Arial" panose="020B0604020202020204" pitchFamily="34" charset="0"/>
              <a:buChar char="•"/>
            </a:pPr>
            <a:r>
              <a:rPr lang="fr-FR" sz="1000" dirty="0">
                <a:solidFill>
                  <a:schemeClr val="bg1"/>
                </a:solidFill>
                <a:latin typeface="+mj-lt"/>
                <a:cs typeface="Arial" panose="020B0604020202020204" pitchFamily="34" charset="0"/>
                <a:hlinkClick r:id="rId32" action="ppaction://hlinksldjump">
                  <a:extLst>
                    <a:ext uri="{A12FA001-AC4F-418D-AE19-62706E023703}">
                      <ahyp:hlinkClr xmlns:ahyp="http://schemas.microsoft.com/office/drawing/2018/hyperlinkcolor" val="tx"/>
                    </a:ext>
                  </a:extLst>
                </a:hlinkClick>
              </a:rPr>
              <a:t>Etudes ergonomiques </a:t>
            </a:r>
            <a:endParaRPr lang="fr-FR" sz="1000" dirty="0">
              <a:solidFill>
                <a:schemeClr val="bg1"/>
              </a:solidFill>
              <a:latin typeface="+mj-lt"/>
              <a:cs typeface="Arial" panose="020B0604020202020204" pitchFamily="34" charset="0"/>
            </a:endParaRPr>
          </a:p>
        </p:txBody>
      </p:sp>
      <p:sp>
        <p:nvSpPr>
          <p:cNvPr id="16" name="ZoneTexte 15">
            <a:hlinkClick r:id="rId33" action="ppaction://hlinksldjump"/>
            <a:extLst>
              <a:ext uri="{FF2B5EF4-FFF2-40B4-BE49-F238E27FC236}">
                <a16:creationId xmlns:a16="http://schemas.microsoft.com/office/drawing/2014/main" id="{B18D72B3-74FB-26F9-7518-718E632FCC40}"/>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33" action="ppaction://hlinksldjump"/>
              </a:rPr>
              <a:t>ff</a:t>
            </a:r>
            <a:endParaRPr lang="fr-FR" sz="200" dirty="0">
              <a:solidFill>
                <a:schemeClr val="bg1"/>
              </a:solidFill>
            </a:endParaRPr>
          </a:p>
        </p:txBody>
      </p:sp>
    </p:spTree>
    <p:extLst>
      <p:ext uri="{BB962C8B-B14F-4D97-AF65-F5344CB8AC3E}">
        <p14:creationId xmlns:p14="http://schemas.microsoft.com/office/powerpoint/2010/main" val="181279731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17DF42-66C0-1158-D15A-17592DFF270D}"/>
            </a:ext>
          </a:extLst>
        </p:cNvPr>
        <p:cNvGrpSpPr/>
        <p:nvPr/>
      </p:nvGrpSpPr>
      <p:grpSpPr>
        <a:xfrm>
          <a:off x="0" y="0"/>
          <a:ext cx="0" cy="0"/>
          <a:chOff x="0" y="0"/>
          <a:chExt cx="0" cy="0"/>
        </a:xfrm>
      </p:grpSpPr>
      <p:sp>
        <p:nvSpPr>
          <p:cNvPr id="18" name="Rectangle 17">
            <a:extLst>
              <a:ext uri="{FF2B5EF4-FFF2-40B4-BE49-F238E27FC236}">
                <a16:creationId xmlns:a16="http://schemas.microsoft.com/office/drawing/2014/main" id="{78D0264C-6054-1691-9436-03C0699095C2}"/>
              </a:ext>
            </a:extLst>
          </p:cNvPr>
          <p:cNvSpPr/>
          <p:nvPr/>
        </p:nvSpPr>
        <p:spPr>
          <a:xfrm>
            <a:off x="-4722" y="3867222"/>
            <a:ext cx="7569118" cy="6982255"/>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B010FD54-A879-4A47-0FF5-96360C62260F}"/>
              </a:ext>
            </a:extLst>
          </p:cNvPr>
          <p:cNvSpPr/>
          <p:nvPr/>
        </p:nvSpPr>
        <p:spPr>
          <a:xfrm>
            <a:off x="-1018" y="-14250"/>
            <a:ext cx="7550894" cy="755439"/>
          </a:xfrm>
          <a:prstGeom prst="rect">
            <a:avLst/>
          </a:prstGeom>
          <a:solidFill>
            <a:srgbClr val="00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000" b="1" dirty="0">
                <a:latin typeface="Arial" panose="020B0604020202020204" pitchFamily="34" charset="0"/>
                <a:cs typeface="Arial" panose="020B0604020202020204" pitchFamily="34" charset="0"/>
              </a:rPr>
              <a:t>CRPE (convention de rééducation professionnelle)</a:t>
            </a:r>
          </a:p>
        </p:txBody>
      </p:sp>
      <p:grpSp>
        <p:nvGrpSpPr>
          <p:cNvPr id="11" name="Groupe 10">
            <a:extLst>
              <a:ext uri="{FF2B5EF4-FFF2-40B4-BE49-F238E27FC236}">
                <a16:creationId xmlns:a16="http://schemas.microsoft.com/office/drawing/2014/main" id="{C5241DEB-9AA6-2C3B-96E3-0D405B384AF5}"/>
              </a:ext>
            </a:extLst>
          </p:cNvPr>
          <p:cNvGrpSpPr/>
          <p:nvPr/>
        </p:nvGrpSpPr>
        <p:grpSpPr>
          <a:xfrm>
            <a:off x="4488823" y="1697939"/>
            <a:ext cx="2875075" cy="362025"/>
            <a:chOff x="4388422" y="1080554"/>
            <a:chExt cx="3068805" cy="343154"/>
          </a:xfrm>
        </p:grpSpPr>
        <p:sp>
          <p:nvSpPr>
            <p:cNvPr id="105" name="Rectangle : coins arrondis 104">
              <a:extLst>
                <a:ext uri="{FF2B5EF4-FFF2-40B4-BE49-F238E27FC236}">
                  <a16:creationId xmlns:a16="http://schemas.microsoft.com/office/drawing/2014/main" id="{B820FEAE-5447-FCCF-9FF0-6A1C04818FF3}"/>
                </a:ext>
              </a:extLst>
            </p:cNvPr>
            <p:cNvSpPr/>
            <p:nvPr/>
          </p:nvSpPr>
          <p:spPr>
            <a:xfrm>
              <a:off x="4388422" y="1080554"/>
              <a:ext cx="3068805"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88E5C47F-041A-6CD0-AD00-5D6BBD148CB9}"/>
                </a:ext>
              </a:extLst>
            </p:cNvPr>
            <p:cNvSpPr txBox="1"/>
            <p:nvPr/>
          </p:nvSpPr>
          <p:spPr>
            <a:xfrm>
              <a:off x="4504995" y="1142559"/>
              <a:ext cx="2654885" cy="231878"/>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14626BEE-A4EE-CED8-A054-272B6AB0A821}"/>
              </a:ext>
            </a:extLst>
          </p:cNvPr>
          <p:cNvSpPr/>
          <p:nvPr/>
        </p:nvSpPr>
        <p:spPr>
          <a:xfrm>
            <a:off x="4529565" y="3978097"/>
            <a:ext cx="2853956" cy="1088031"/>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 </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Le financement de la CRPE est assuré par l’Assurance Maladie, et par l’employeur.</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Durant la CRPE, le bénéficiaire </a:t>
            </a:r>
            <a:r>
              <a:rPr lang="fr-FR" sz="1000" b="1" dirty="0">
                <a:solidFill>
                  <a:schemeClr val="tx1"/>
                </a:solidFill>
                <a:latin typeface="Arial" panose="020B0604020202020204" pitchFamily="34" charset="0"/>
                <a:cs typeface="Arial" panose="020B0604020202020204" pitchFamily="34" charset="0"/>
              </a:rPr>
              <a:t>perçoit toujours des indemnités journalières </a:t>
            </a:r>
            <a:r>
              <a:rPr lang="fr-FR" sz="1000" dirty="0">
                <a:solidFill>
                  <a:schemeClr val="tx1"/>
                </a:solidFill>
                <a:latin typeface="Arial" panose="020B0604020202020204" pitchFamily="34" charset="0"/>
                <a:cs typeface="Arial" panose="020B0604020202020204" pitchFamily="34" charset="0"/>
              </a:rPr>
              <a:t>au titre de son arrêt de travail.</a:t>
            </a:r>
          </a:p>
        </p:txBody>
      </p:sp>
      <p:sp>
        <p:nvSpPr>
          <p:cNvPr id="8" name="Rectangle : coins arrondis 7">
            <a:extLst>
              <a:ext uri="{FF2B5EF4-FFF2-40B4-BE49-F238E27FC236}">
                <a16:creationId xmlns:a16="http://schemas.microsoft.com/office/drawing/2014/main" id="{43669BC1-2286-B881-674E-1CB05A7AE794}"/>
              </a:ext>
            </a:extLst>
          </p:cNvPr>
          <p:cNvSpPr/>
          <p:nvPr/>
        </p:nvSpPr>
        <p:spPr>
          <a:xfrm>
            <a:off x="93194" y="3897162"/>
            <a:ext cx="4297675" cy="3453283"/>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endParaRPr lang="fr-FR" sz="999" i="1" dirty="0">
              <a:solidFill>
                <a:srgbClr val="00939D"/>
              </a:solidFill>
              <a:latin typeface="Arial" panose="020B0604020202020204" pitchFamily="34" charset="0"/>
              <a:cs typeface="Arial" panose="020B0604020202020204" pitchFamily="34" charset="0"/>
            </a:endParaRP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spécificité ? </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La CRPE permet aux personnes qui ne pourront pas reprendre leur emploi après un arrêt de travail de :</a:t>
            </a:r>
          </a:p>
          <a:p>
            <a:pPr marL="35560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Se réhabituer à leur poste, dans leur entreprise d’origine</a:t>
            </a:r>
          </a:p>
          <a:p>
            <a:pPr marL="35560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Apprendre une nouvelle profession, dans cette entreprise</a:t>
            </a:r>
          </a:p>
          <a:p>
            <a:pPr marL="35560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Ou apprendre une autre profession, dans une autre entreprise</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Des formations adaptées à chaque situation : formations tutorées dans le cadre d’un accompagnement tutoré dans l’entreprise, ou formations proposées par des organismes extérieurs. </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La CRPE est limitée dans le temps, avec </a:t>
            </a:r>
            <a:r>
              <a:rPr lang="fr-FR" sz="999" b="1" dirty="0">
                <a:solidFill>
                  <a:srgbClr val="00939D"/>
                </a:solidFill>
                <a:latin typeface="Arial" panose="020B0604020202020204" pitchFamily="34" charset="0"/>
                <a:cs typeface="Arial" panose="020B0604020202020204" pitchFamily="34" charset="0"/>
              </a:rPr>
              <a:t>une durée maximale de 18 mois</a:t>
            </a:r>
            <a:r>
              <a:rPr lang="fr-FR" sz="999" dirty="0">
                <a:solidFill>
                  <a:srgbClr val="00939D"/>
                </a:solidFill>
                <a:latin typeface="Arial" panose="020B0604020202020204" pitchFamily="34" charset="0"/>
                <a:cs typeface="Arial" panose="020B0604020202020204" pitchFamily="34" charset="0"/>
              </a:rPr>
              <a:t>. </a:t>
            </a: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valeur ajoutée ? </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Une partie de la rémunération est assurée par l’assurance maladie, l’autre est assurée par l’employeur</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Le contrat d’origine n’est ni suspendu ni rompu pendant la CRPE</a:t>
            </a:r>
          </a:p>
          <a:p>
            <a:pPr marL="171010" indent="-171330" algn="just">
              <a:buFont typeface="Wingdings" panose="05000000000000000000" pitchFamily="2" charset="2"/>
              <a:buChar char="ü"/>
            </a:pPr>
            <a:endParaRPr lang="fr-FR" sz="999" dirty="0">
              <a:solidFill>
                <a:srgbClr val="00939D"/>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1DE15BE1-ACD1-978B-5068-F24E0F69477B}"/>
              </a:ext>
            </a:extLst>
          </p:cNvPr>
          <p:cNvSpPr/>
          <p:nvPr/>
        </p:nvSpPr>
        <p:spPr>
          <a:xfrm>
            <a:off x="1408901" y="7576432"/>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00939D"/>
                </a:solidFill>
                <a:latin typeface="Arial" panose="020B0604020202020204" pitchFamily="34" charset="0"/>
                <a:cs typeface="Arial" panose="020B0604020202020204" pitchFamily="34" charset="0"/>
              </a:rPr>
              <a:t>ETAPES CLEFS DE MOBILISATION</a:t>
            </a:r>
          </a:p>
        </p:txBody>
      </p:sp>
      <p:cxnSp>
        <p:nvCxnSpPr>
          <p:cNvPr id="19" name="Connecteur droit 18">
            <a:extLst>
              <a:ext uri="{FF2B5EF4-FFF2-40B4-BE49-F238E27FC236}">
                <a16:creationId xmlns:a16="http://schemas.microsoft.com/office/drawing/2014/main" id="{E3E83E66-017E-6C66-161E-0DE52D13B7EE}"/>
              </a:ext>
            </a:extLst>
          </p:cNvPr>
          <p:cNvCxnSpPr>
            <a:cxnSpLocks/>
          </p:cNvCxnSpPr>
          <p:nvPr/>
        </p:nvCxnSpPr>
        <p:spPr>
          <a:xfrm>
            <a:off x="4793896" y="7607983"/>
            <a:ext cx="0" cy="2762931"/>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25" name="Espace réservé du texte 2">
            <a:extLst>
              <a:ext uri="{FF2B5EF4-FFF2-40B4-BE49-F238E27FC236}">
                <a16:creationId xmlns:a16="http://schemas.microsoft.com/office/drawing/2014/main" id="{8F521BF9-1F67-FCAD-D405-93035F5A0962}"/>
              </a:ext>
            </a:extLst>
          </p:cNvPr>
          <p:cNvSpPr txBox="1">
            <a:spLocks/>
          </p:cNvSpPr>
          <p:nvPr/>
        </p:nvSpPr>
        <p:spPr>
          <a:xfrm>
            <a:off x="4488823" y="2041314"/>
            <a:ext cx="2875075" cy="1739226"/>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330" indent="-171330" algn="just">
              <a:lnSpc>
                <a:spcPct val="100000"/>
              </a:lnSpc>
              <a:spcBef>
                <a:spcPts val="0"/>
              </a:spcBef>
              <a:buFont typeface="Arial" panose="020B0604020202020204" pitchFamily="34" charset="0"/>
              <a:buChar char="•"/>
            </a:pPr>
            <a:r>
              <a:rPr lang="fr-FR" sz="1100" b="1" dirty="0">
                <a:latin typeface="Arial" panose="020B0604020202020204" pitchFamily="34" charset="0"/>
                <a:ea typeface="Dotum" panose="020B0600000101010101" pitchFamily="34" charset="-127"/>
                <a:cs typeface="Arial" panose="020B0604020202020204" pitchFamily="34" charset="0"/>
              </a:rPr>
              <a:t>Faciliter le retour à l’emploi </a:t>
            </a:r>
            <a:r>
              <a:rPr lang="fr-FR" sz="1100" dirty="0">
                <a:latin typeface="Arial" panose="020B0604020202020204" pitchFamily="34" charset="0"/>
                <a:ea typeface="Dotum" panose="020B0600000101010101" pitchFamily="34" charset="-127"/>
                <a:cs typeface="Arial" panose="020B0604020202020204" pitchFamily="34" charset="0"/>
              </a:rPr>
              <a:t>d’un salarié en arrêt de travail, dont l’inaptitude est avérée ou pressentie par la médecine du travail, par la formation professionnelle.  </a:t>
            </a:r>
          </a:p>
          <a:p>
            <a:pPr marL="171330" indent="-171330" algn="just">
              <a:spcBef>
                <a:spcPts val="0"/>
              </a:spcBef>
              <a:buFont typeface="Arial" panose="020B0604020202020204" pitchFamily="34" charset="0"/>
              <a:buChar char="•"/>
            </a:pPr>
            <a:r>
              <a:rPr lang="fr-FR" sz="1100" dirty="0">
                <a:latin typeface="Arial" panose="020B0604020202020204" pitchFamily="34" charset="0"/>
                <a:ea typeface="Dotum" panose="020B0600000101010101" pitchFamily="34" charset="-127"/>
                <a:cs typeface="Arial" panose="020B0604020202020204" pitchFamily="34" charset="0"/>
              </a:rPr>
              <a:t>Permettre d’acquérir la </a:t>
            </a:r>
            <a:r>
              <a:rPr lang="fr-FR" sz="1100" b="1" dirty="0">
                <a:latin typeface="Arial" panose="020B0604020202020204" pitchFamily="34" charset="0"/>
                <a:ea typeface="Dotum" panose="020B0600000101010101" pitchFamily="34" charset="-127"/>
                <a:cs typeface="Arial" panose="020B0604020202020204" pitchFamily="34" charset="0"/>
              </a:rPr>
              <a:t>connaissance et le savoir-faire </a:t>
            </a:r>
            <a:r>
              <a:rPr lang="fr-FR" sz="1100" dirty="0">
                <a:latin typeface="Arial" panose="020B0604020202020204" pitchFamily="34" charset="0"/>
                <a:ea typeface="Dotum" panose="020B0600000101010101" pitchFamily="34" charset="-127"/>
                <a:cs typeface="Arial" panose="020B0604020202020204" pitchFamily="34" charset="0"/>
              </a:rPr>
              <a:t>nécessaires à l’exercice d’un nouveau métier </a:t>
            </a:r>
          </a:p>
        </p:txBody>
      </p:sp>
      <p:sp>
        <p:nvSpPr>
          <p:cNvPr id="26" name="Rectangle 25">
            <a:extLst>
              <a:ext uri="{FF2B5EF4-FFF2-40B4-BE49-F238E27FC236}">
                <a16:creationId xmlns:a16="http://schemas.microsoft.com/office/drawing/2014/main" id="{012DD689-03EA-6BBD-58A1-089ED0B13176}"/>
              </a:ext>
            </a:extLst>
          </p:cNvPr>
          <p:cNvSpPr/>
          <p:nvPr/>
        </p:nvSpPr>
        <p:spPr>
          <a:xfrm>
            <a:off x="4966170" y="7697707"/>
            <a:ext cx="2351252" cy="280005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fr-FR" sz="1050" b="1" dirty="0">
                <a:solidFill>
                  <a:schemeClr val="tx2"/>
                </a:solidFill>
                <a:latin typeface="+mj-lt"/>
                <a:cs typeface="Arial" panose="020B0604020202020204" pitchFamily="34" charset="0"/>
              </a:rPr>
              <a:t>Coordonnées et contacts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N’hésitez pas à vous rapprocher de </a:t>
            </a:r>
            <a:r>
              <a:rPr lang="fr-FR" sz="1050" dirty="0">
                <a:solidFill>
                  <a:schemeClr val="tx2"/>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votre interlocuteur Cap Emploi le plus proche</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Du service social de la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Carsat Hauts-de-France</a:t>
            </a:r>
            <a:r>
              <a:rPr lang="fr-FR" sz="1050" dirty="0">
                <a:solidFill>
                  <a:schemeClr val="tx2"/>
                </a:solidFill>
                <a:latin typeface="+mj-lt"/>
                <a:cs typeface="Arial" panose="020B0604020202020204" pitchFamily="34" charset="0"/>
              </a:rPr>
              <a:t>, la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CPAM</a:t>
            </a:r>
            <a:r>
              <a:rPr lang="fr-FR" sz="1050" dirty="0">
                <a:solidFill>
                  <a:schemeClr val="tx2"/>
                </a:solidFill>
                <a:latin typeface="+mj-lt"/>
                <a:cs typeface="Arial" panose="020B0604020202020204" pitchFamily="34" charset="0"/>
              </a:rPr>
              <a:t> ou la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MSA</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De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Comète France</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Ou encore de la médecine du travail</a:t>
            </a:r>
          </a:p>
          <a:p>
            <a:endParaRPr lang="fr-FR" sz="1050" dirty="0">
              <a:solidFill>
                <a:schemeClr val="tx2"/>
              </a:solidFill>
              <a:latin typeface="+mj-lt"/>
              <a:cs typeface="Arial" panose="020B0604020202020204" pitchFamily="34" charset="0"/>
            </a:endParaRPr>
          </a:p>
          <a:p>
            <a:r>
              <a:rPr lang="fr-FR" sz="1050" b="1" dirty="0">
                <a:solidFill>
                  <a:schemeClr val="tx2"/>
                </a:solidFill>
                <a:latin typeface="+mj-lt"/>
                <a:cs typeface="Arial" panose="020B0604020202020204" pitchFamily="34" charset="0"/>
              </a:rPr>
              <a:t>Ressources informationnelles :</a:t>
            </a: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Des informations sur la CRPE sur le site du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ministère du travail</a:t>
            </a:r>
            <a:endParaRPr lang="fr-FR" sz="1050" dirty="0">
              <a:solidFill>
                <a:schemeClr val="tx2"/>
              </a:solidFill>
              <a:latin typeface="+mj-lt"/>
              <a:cs typeface="Arial" panose="020B0604020202020204" pitchFamily="34" charset="0"/>
            </a:endParaRP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Plus d’informations sur la CRPE sur le </a:t>
            </a:r>
            <a:r>
              <a:rPr lang="fr-FR" sz="1050" dirty="0">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site de l’assurance maladie</a:t>
            </a:r>
            <a:endParaRPr lang="fr-FR" sz="1050"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4E89474D-ACCC-2E31-7866-32412229E09F}"/>
              </a:ext>
            </a:extLst>
          </p:cNvPr>
          <p:cNvGraphicFramePr>
            <a:graphicFrameLocks noGrp="1"/>
          </p:cNvGraphicFramePr>
          <p:nvPr>
            <p:extLst>
              <p:ext uri="{D42A27DB-BD31-4B8C-83A1-F6EECF244321}">
                <p14:modId xmlns:p14="http://schemas.microsoft.com/office/powerpoint/2010/main" val="3440848100"/>
              </p:ext>
            </p:extLst>
          </p:nvPr>
        </p:nvGraphicFramePr>
        <p:xfrm>
          <a:off x="154106" y="1302584"/>
          <a:ext cx="4174236" cy="2438128"/>
        </p:xfrm>
        <a:graphic>
          <a:graphicData uri="http://schemas.openxmlformats.org/drawingml/2006/table">
            <a:tbl>
              <a:tblPr bandRow="1">
                <a:tableStyleId>{5C22544A-7EE6-4342-B048-85BDC9FD1C3A}</a:tableStyleId>
              </a:tblPr>
              <a:tblGrid>
                <a:gridCol w="918150">
                  <a:extLst>
                    <a:ext uri="{9D8B030D-6E8A-4147-A177-3AD203B41FA5}">
                      <a16:colId xmlns:a16="http://schemas.microsoft.com/office/drawing/2014/main" val="1108349635"/>
                    </a:ext>
                  </a:extLst>
                </a:gridCol>
                <a:gridCol w="3256086">
                  <a:extLst>
                    <a:ext uri="{9D8B030D-6E8A-4147-A177-3AD203B41FA5}">
                      <a16:colId xmlns:a16="http://schemas.microsoft.com/office/drawing/2014/main" val="1870975173"/>
                    </a:ext>
                  </a:extLst>
                </a:gridCol>
              </a:tblGrid>
              <a:tr h="335031">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243659">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dirty="0">
                          <a:solidFill>
                            <a:srgbClr val="00939D"/>
                          </a:solidFill>
                          <a:latin typeface="Arial" panose="020B0604020202020204" pitchFamily="34" charset="0"/>
                          <a:cs typeface="Arial" panose="020B0604020202020204" pitchFamily="34" charset="0"/>
                        </a:rPr>
                        <a:t>Dispositif de l’assurance maladie visant la </a:t>
                      </a:r>
                      <a:r>
                        <a:rPr lang="fr-FR" sz="1000" b="1" dirty="0">
                          <a:solidFill>
                            <a:srgbClr val="00939D"/>
                          </a:solidFill>
                          <a:latin typeface="Arial" panose="020B0604020202020204" pitchFamily="34" charset="0"/>
                          <a:cs typeface="Arial" panose="020B0604020202020204" pitchFamily="34" charset="0"/>
                        </a:rPr>
                        <a:t>prévention de la désinsertion professionnelle</a:t>
                      </a:r>
                      <a:r>
                        <a:rPr lang="fr-FR" sz="1000" dirty="0">
                          <a:solidFill>
                            <a:srgbClr val="00939D"/>
                          </a:solidFill>
                          <a:latin typeface="Arial" panose="020B0604020202020204" pitchFamily="34" charset="0"/>
                          <a:cs typeface="Arial" panose="020B0604020202020204" pitchFamily="34" charset="0"/>
                        </a:rPr>
                        <a:t> et le maintien dans l’emploi - Convention signée entre l’employeur, le salarié et l’assurance maladie.</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548233">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b="1" kern="1200" dirty="0">
                          <a:solidFill>
                            <a:schemeClr val="bg1"/>
                          </a:solidFill>
                          <a:latin typeface="Arial" panose="020B0604020202020204" pitchFamily="34" charset="0"/>
                          <a:ea typeface="+mn-ea"/>
                          <a:cs typeface="Arial" panose="020B0604020202020204" pitchFamily="34" charset="0"/>
                        </a:rPr>
                        <a:t>Salariés en arrêt de travail </a:t>
                      </a:r>
                      <a:r>
                        <a:rPr lang="fr-FR" sz="1000" kern="1200" dirty="0">
                          <a:solidFill>
                            <a:schemeClr val="bg1"/>
                          </a:solidFill>
                          <a:latin typeface="Arial" panose="020B0604020202020204" pitchFamily="34" charset="0"/>
                          <a:ea typeface="+mn-ea"/>
                          <a:cs typeface="Arial" panose="020B0604020202020204" pitchFamily="34" charset="0"/>
                        </a:rPr>
                        <a:t>ne pouvant reprendre leur poste de travail car ils ont été déclarés inaptes par le médecin du travail, ou considérés en risque d’inaptitude lors de la </a:t>
                      </a:r>
                      <a:r>
                        <a:rPr lang="fr-FR" sz="1000" kern="1200" dirty="0">
                          <a:solidFill>
                            <a:schemeClr val="bg1"/>
                          </a:solidFill>
                          <a:latin typeface="Arial" panose="020B0604020202020204" pitchFamily="34" charset="0"/>
                          <a:ea typeface="+mn-ea"/>
                          <a:cs typeface="Arial" panose="020B0604020202020204" pitchFamily="34" charset="0"/>
                          <a:hlinkClick r:id="rId10">
                            <a:extLst>
                              <a:ext uri="{A12FA001-AC4F-418D-AE19-62706E023703}">
                                <ahyp:hlinkClr xmlns:ahyp="http://schemas.microsoft.com/office/drawing/2018/hyperlinkcolor" val="tx"/>
                              </a:ext>
                            </a:extLst>
                          </a:hlinkClick>
                        </a:rPr>
                        <a:t>visite de pré-reprise </a:t>
                      </a:r>
                      <a:r>
                        <a:rPr lang="fr-FR" sz="1000" kern="1200" dirty="0">
                          <a:solidFill>
                            <a:schemeClr val="bg1"/>
                          </a:solidFill>
                          <a:latin typeface="Arial" panose="020B0604020202020204" pitchFamily="34" charset="0"/>
                          <a:ea typeface="+mn-ea"/>
                          <a:cs typeface="Arial" panose="020B0604020202020204" pitchFamily="34" charset="0"/>
                        </a:rPr>
                        <a:t>par le médecin du travail.</a:t>
                      </a:r>
                    </a:p>
                  </a:txBody>
                  <a:tcPr marL="91372" marR="91372" marT="45686" marB="45686" anchor="ctr">
                    <a:solidFill>
                      <a:srgbClr val="00939D"/>
                    </a:solidFill>
                  </a:tcPr>
                </a:tc>
                <a:extLst>
                  <a:ext uri="{0D108BD9-81ED-4DB2-BD59-A6C34878D82A}">
                    <a16:rowId xmlns:a16="http://schemas.microsoft.com/office/drawing/2014/main" val="2284960890"/>
                  </a:ext>
                </a:extLst>
              </a:tr>
              <a:tr h="395946">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kern="1200" dirty="0">
                          <a:solidFill>
                            <a:srgbClr val="00939D"/>
                          </a:solidFill>
                          <a:latin typeface="Arial" panose="020B0604020202020204" pitchFamily="34" charset="0"/>
                          <a:ea typeface="+mn-ea"/>
                          <a:cs typeface="Arial" panose="020B0604020202020204" pitchFamily="34" charset="0"/>
                        </a:rPr>
                        <a:t>Employeur ou entreprise d’accueil (tutorat), et possibilité de recours à un organisme de formation extérieur pour la formation</a:t>
                      </a: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bl>
          </a:graphicData>
        </a:graphic>
      </p:graphicFrame>
      <p:pic>
        <p:nvPicPr>
          <p:cNvPr id="3" name="Graphique 2" descr="Mille avec un remplissage uni">
            <a:extLst>
              <a:ext uri="{FF2B5EF4-FFF2-40B4-BE49-F238E27FC236}">
                <a16:creationId xmlns:a16="http://schemas.microsoft.com/office/drawing/2014/main" id="{8F01B73B-1BFC-AA6C-2639-E1F32AD674A9}"/>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6978075" y="1504722"/>
            <a:ext cx="606689" cy="606689"/>
          </a:xfrm>
          <a:prstGeom prst="rect">
            <a:avLst/>
          </a:prstGeom>
          <a:effectLst>
            <a:outerShdw blurRad="50800" dist="38100" dir="2700000" algn="tl" rotWithShape="0">
              <a:prstClr val="black">
                <a:alpha val="40000"/>
              </a:prstClr>
            </a:outerShdw>
          </a:effectLst>
        </p:spPr>
      </p:pic>
      <p:pic>
        <p:nvPicPr>
          <p:cNvPr id="6" name="Graphique 5" descr="Engrenages avec un remplissage uni">
            <a:extLst>
              <a:ext uri="{FF2B5EF4-FFF2-40B4-BE49-F238E27FC236}">
                <a16:creationId xmlns:a16="http://schemas.microsoft.com/office/drawing/2014/main" id="{EB2A5F71-5034-2A44-7465-5F804F84B0DF}"/>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1404666" y="7600172"/>
            <a:ext cx="456861" cy="456861"/>
          </a:xfrm>
          <a:prstGeom prst="rect">
            <a:avLst/>
          </a:prstGeom>
        </p:spPr>
      </p:pic>
      <p:sp>
        <p:nvSpPr>
          <p:cNvPr id="13" name="Espace réservé du numéro de diapositive 12">
            <a:extLst>
              <a:ext uri="{FF2B5EF4-FFF2-40B4-BE49-F238E27FC236}">
                <a16:creationId xmlns:a16="http://schemas.microsoft.com/office/drawing/2014/main" id="{5881D5F3-00C0-3BC3-38CE-6AA328E7FFBF}"/>
              </a:ext>
            </a:extLst>
          </p:cNvPr>
          <p:cNvSpPr>
            <a:spLocks noGrp="1"/>
          </p:cNvSpPr>
          <p:nvPr>
            <p:ph type="sldNum" sz="quarter" idx="12"/>
          </p:nvPr>
        </p:nvSpPr>
        <p:spPr>
          <a:xfrm>
            <a:off x="3454285" y="10466800"/>
            <a:ext cx="466942" cy="126907"/>
          </a:xfrm>
        </p:spPr>
        <p:txBody>
          <a:bodyPr/>
          <a:lstStyle/>
          <a:p>
            <a:fld id="{FB59079B-B5DF-44EC-9ABD-4AEAFB63D8C3}" type="slidenum">
              <a:rPr lang="fr-FR" smtClean="0"/>
              <a:pPr/>
              <a:t>23</a:t>
            </a:fld>
            <a:endParaRPr lang="fr-FR" dirty="0"/>
          </a:p>
        </p:txBody>
      </p:sp>
      <p:grpSp>
        <p:nvGrpSpPr>
          <p:cNvPr id="20" name="Groupe 19">
            <a:extLst>
              <a:ext uri="{FF2B5EF4-FFF2-40B4-BE49-F238E27FC236}">
                <a16:creationId xmlns:a16="http://schemas.microsoft.com/office/drawing/2014/main" id="{A2E32A71-CCD4-FF9D-C706-4ABC4BF8CDA5}"/>
              </a:ext>
            </a:extLst>
          </p:cNvPr>
          <p:cNvGrpSpPr/>
          <p:nvPr/>
        </p:nvGrpSpPr>
        <p:grpSpPr>
          <a:xfrm>
            <a:off x="203925" y="7374323"/>
            <a:ext cx="918117" cy="880073"/>
            <a:chOff x="1569546" y="6115517"/>
            <a:chExt cx="4417404" cy="4234360"/>
          </a:xfrm>
        </p:grpSpPr>
        <p:grpSp>
          <p:nvGrpSpPr>
            <p:cNvPr id="24" name="Graphique 3">
              <a:extLst>
                <a:ext uri="{FF2B5EF4-FFF2-40B4-BE49-F238E27FC236}">
                  <a16:creationId xmlns:a16="http://schemas.microsoft.com/office/drawing/2014/main" id="{CB6BE980-6BE9-FBC3-47B8-6B7BF6DD5EC1}"/>
                </a:ext>
              </a:extLst>
            </p:cNvPr>
            <p:cNvGrpSpPr/>
            <p:nvPr/>
          </p:nvGrpSpPr>
          <p:grpSpPr>
            <a:xfrm>
              <a:off x="1795950" y="9629596"/>
              <a:ext cx="3882294" cy="713898"/>
              <a:chOff x="1452647" y="9102375"/>
              <a:chExt cx="3882294" cy="713898"/>
            </a:xfrm>
            <a:solidFill>
              <a:srgbClr val="4CBBB6"/>
            </a:solidFill>
          </p:grpSpPr>
          <p:grpSp>
            <p:nvGrpSpPr>
              <p:cNvPr id="66" name="Graphique 3">
                <a:extLst>
                  <a:ext uri="{FF2B5EF4-FFF2-40B4-BE49-F238E27FC236}">
                    <a16:creationId xmlns:a16="http://schemas.microsoft.com/office/drawing/2014/main" id="{64F89380-F05B-1BBA-D411-DCD429F5E726}"/>
                  </a:ext>
                </a:extLst>
              </p:cNvPr>
              <p:cNvGrpSpPr/>
              <p:nvPr/>
            </p:nvGrpSpPr>
            <p:grpSpPr>
              <a:xfrm>
                <a:off x="4720483" y="9155906"/>
                <a:ext cx="299370" cy="660368"/>
                <a:chOff x="4720483" y="9155906"/>
                <a:chExt cx="299370" cy="660368"/>
              </a:xfrm>
              <a:grpFill/>
            </p:grpSpPr>
            <p:sp>
              <p:nvSpPr>
                <p:cNvPr id="99" name="Forme libre 119">
                  <a:extLst>
                    <a:ext uri="{FF2B5EF4-FFF2-40B4-BE49-F238E27FC236}">
                      <a16:creationId xmlns:a16="http://schemas.microsoft.com/office/drawing/2014/main" id="{3C155BAB-6B1B-888F-A473-8B6FC6810EDD}"/>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00" name="Forme libre 120">
                  <a:extLst>
                    <a:ext uri="{FF2B5EF4-FFF2-40B4-BE49-F238E27FC236}">
                      <a16:creationId xmlns:a16="http://schemas.microsoft.com/office/drawing/2014/main" id="{9D999B2B-4CD3-744F-0BC1-04DD7AD34FE7}"/>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1" name="Forme libre 121">
                  <a:extLst>
                    <a:ext uri="{FF2B5EF4-FFF2-40B4-BE49-F238E27FC236}">
                      <a16:creationId xmlns:a16="http://schemas.microsoft.com/office/drawing/2014/main" id="{B5E828BA-69F3-1EB8-A20A-FD036BAF26A3}"/>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2" name="Forme libre 122">
                  <a:extLst>
                    <a:ext uri="{FF2B5EF4-FFF2-40B4-BE49-F238E27FC236}">
                      <a16:creationId xmlns:a16="http://schemas.microsoft.com/office/drawing/2014/main" id="{48488DA5-58BB-F064-AA71-4FCFDA0CAD88}"/>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3" name="Forme libre 123">
                  <a:extLst>
                    <a:ext uri="{FF2B5EF4-FFF2-40B4-BE49-F238E27FC236}">
                      <a16:creationId xmlns:a16="http://schemas.microsoft.com/office/drawing/2014/main" id="{9000C0BF-544D-3DFE-5622-3FCB5A5E6CE5}"/>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4" name="Forme libre 124">
                  <a:extLst>
                    <a:ext uri="{FF2B5EF4-FFF2-40B4-BE49-F238E27FC236}">
                      <a16:creationId xmlns:a16="http://schemas.microsoft.com/office/drawing/2014/main" id="{1509206C-E3C1-83B8-A4E9-F807B8836C85}"/>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6" name="Forme libre 125">
                  <a:extLst>
                    <a:ext uri="{FF2B5EF4-FFF2-40B4-BE49-F238E27FC236}">
                      <a16:creationId xmlns:a16="http://schemas.microsoft.com/office/drawing/2014/main" id="{C5A070FE-4850-66BA-EB19-2133998359DA}"/>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7" name="Forme libre 126">
                  <a:extLst>
                    <a:ext uri="{FF2B5EF4-FFF2-40B4-BE49-F238E27FC236}">
                      <a16:creationId xmlns:a16="http://schemas.microsoft.com/office/drawing/2014/main" id="{F799A7CE-D18B-1916-1AAD-1E9FB32FF17C}"/>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8" name="Forme libre 127">
                  <a:extLst>
                    <a:ext uri="{FF2B5EF4-FFF2-40B4-BE49-F238E27FC236}">
                      <a16:creationId xmlns:a16="http://schemas.microsoft.com/office/drawing/2014/main" id="{EC93722E-EA1C-5911-CB57-AE4066FF6EC6}"/>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9" name="Forme libre 128">
                  <a:extLst>
                    <a:ext uri="{FF2B5EF4-FFF2-40B4-BE49-F238E27FC236}">
                      <a16:creationId xmlns:a16="http://schemas.microsoft.com/office/drawing/2014/main" id="{59F9DC8B-ECFB-332D-5E2F-B5B96AAD5A31}"/>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A08E1A6D-6763-75BC-6E0B-3D1B65203887}"/>
                  </a:ext>
                </a:extLst>
              </p:cNvPr>
              <p:cNvGrpSpPr/>
              <p:nvPr/>
            </p:nvGrpSpPr>
            <p:grpSpPr>
              <a:xfrm>
                <a:off x="1452647" y="9102375"/>
                <a:ext cx="323468" cy="713898"/>
                <a:chOff x="1452647" y="9102375"/>
                <a:chExt cx="323468" cy="713898"/>
              </a:xfrm>
              <a:grpFill/>
            </p:grpSpPr>
            <p:sp>
              <p:nvSpPr>
                <p:cNvPr id="89" name="Forme libre 130">
                  <a:extLst>
                    <a:ext uri="{FF2B5EF4-FFF2-40B4-BE49-F238E27FC236}">
                      <a16:creationId xmlns:a16="http://schemas.microsoft.com/office/drawing/2014/main" id="{EB6CF504-82BE-163F-B2C8-F6DC1440E6EB}"/>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90" name="Forme libre 131">
                  <a:extLst>
                    <a:ext uri="{FF2B5EF4-FFF2-40B4-BE49-F238E27FC236}">
                      <a16:creationId xmlns:a16="http://schemas.microsoft.com/office/drawing/2014/main" id="{0EAF978C-5063-4882-95F8-E1A6E8BF2433}"/>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1" name="Forme libre 132">
                  <a:extLst>
                    <a:ext uri="{FF2B5EF4-FFF2-40B4-BE49-F238E27FC236}">
                      <a16:creationId xmlns:a16="http://schemas.microsoft.com/office/drawing/2014/main" id="{DB37F71D-415D-5DBE-BD62-097CD538DC62}"/>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2" name="Forme libre 133">
                  <a:extLst>
                    <a:ext uri="{FF2B5EF4-FFF2-40B4-BE49-F238E27FC236}">
                      <a16:creationId xmlns:a16="http://schemas.microsoft.com/office/drawing/2014/main" id="{1D406827-F330-CC9C-0054-2D949F261483}"/>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3" name="Forme libre 134">
                  <a:extLst>
                    <a:ext uri="{FF2B5EF4-FFF2-40B4-BE49-F238E27FC236}">
                      <a16:creationId xmlns:a16="http://schemas.microsoft.com/office/drawing/2014/main" id="{E71DCC1A-A25D-CD79-EB76-52DF487DCEEC}"/>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4" name="Forme libre 135">
                  <a:extLst>
                    <a:ext uri="{FF2B5EF4-FFF2-40B4-BE49-F238E27FC236}">
                      <a16:creationId xmlns:a16="http://schemas.microsoft.com/office/drawing/2014/main" id="{33E96C90-5323-7B25-B084-756ED44FB674}"/>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95" name="Forme libre 136">
                  <a:extLst>
                    <a:ext uri="{FF2B5EF4-FFF2-40B4-BE49-F238E27FC236}">
                      <a16:creationId xmlns:a16="http://schemas.microsoft.com/office/drawing/2014/main" id="{54B6E04D-E0D1-48A2-F32B-B90F5D92C750}"/>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96" name="Forme libre 137">
                  <a:extLst>
                    <a:ext uri="{FF2B5EF4-FFF2-40B4-BE49-F238E27FC236}">
                      <a16:creationId xmlns:a16="http://schemas.microsoft.com/office/drawing/2014/main" id="{36F15B43-1161-AEF9-E5AB-F07604624C4F}"/>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7" name="Forme libre 138">
                  <a:extLst>
                    <a:ext uri="{FF2B5EF4-FFF2-40B4-BE49-F238E27FC236}">
                      <a16:creationId xmlns:a16="http://schemas.microsoft.com/office/drawing/2014/main" id="{DA93AFBD-AB44-65F4-F3FA-6F2F08821D29}"/>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8" name="Forme libre 139">
                  <a:extLst>
                    <a:ext uri="{FF2B5EF4-FFF2-40B4-BE49-F238E27FC236}">
                      <a16:creationId xmlns:a16="http://schemas.microsoft.com/office/drawing/2014/main" id="{657D9152-91B1-DDA2-B768-AF0DF695C4AB}"/>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8" name="Graphique 3">
                <a:extLst>
                  <a:ext uri="{FF2B5EF4-FFF2-40B4-BE49-F238E27FC236}">
                    <a16:creationId xmlns:a16="http://schemas.microsoft.com/office/drawing/2014/main" id="{A01EE84A-0DAF-3FFB-CE7B-14AC830FF2CB}"/>
                  </a:ext>
                </a:extLst>
              </p:cNvPr>
              <p:cNvGrpSpPr/>
              <p:nvPr/>
            </p:nvGrpSpPr>
            <p:grpSpPr>
              <a:xfrm>
                <a:off x="1791736" y="9393649"/>
                <a:ext cx="323468" cy="420242"/>
                <a:chOff x="1791736" y="9393649"/>
                <a:chExt cx="323468" cy="420242"/>
              </a:xfrm>
              <a:grpFill/>
            </p:grpSpPr>
            <p:sp>
              <p:nvSpPr>
                <p:cNvPr id="83" name="Forme libre 141">
                  <a:extLst>
                    <a:ext uri="{FF2B5EF4-FFF2-40B4-BE49-F238E27FC236}">
                      <a16:creationId xmlns:a16="http://schemas.microsoft.com/office/drawing/2014/main" id="{7FDBB0CC-CB54-3080-9563-001277D264C3}"/>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84" name="Forme libre 142">
                  <a:extLst>
                    <a:ext uri="{FF2B5EF4-FFF2-40B4-BE49-F238E27FC236}">
                      <a16:creationId xmlns:a16="http://schemas.microsoft.com/office/drawing/2014/main" id="{4AFCC390-8F41-017B-BF38-E4AEA3D2DD63}"/>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85" name="Forme libre 143">
                  <a:extLst>
                    <a:ext uri="{FF2B5EF4-FFF2-40B4-BE49-F238E27FC236}">
                      <a16:creationId xmlns:a16="http://schemas.microsoft.com/office/drawing/2014/main" id="{57046924-8BC0-6D4C-240C-2AB24E9A72F1}"/>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86" name="Forme libre 144">
                  <a:extLst>
                    <a:ext uri="{FF2B5EF4-FFF2-40B4-BE49-F238E27FC236}">
                      <a16:creationId xmlns:a16="http://schemas.microsoft.com/office/drawing/2014/main" id="{A1397295-2B9B-2D94-593D-00FAF0AA81B4}"/>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87" name="Forme libre 145">
                  <a:extLst>
                    <a:ext uri="{FF2B5EF4-FFF2-40B4-BE49-F238E27FC236}">
                      <a16:creationId xmlns:a16="http://schemas.microsoft.com/office/drawing/2014/main" id="{C97171FA-50CF-DF66-F174-034CFAC2DDBD}"/>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88" name="Forme libre 146">
                  <a:extLst>
                    <a:ext uri="{FF2B5EF4-FFF2-40B4-BE49-F238E27FC236}">
                      <a16:creationId xmlns:a16="http://schemas.microsoft.com/office/drawing/2014/main" id="{B9D30DE8-2193-956D-E960-4FDE6C3671DC}"/>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9" name="Graphique 3">
                <a:extLst>
                  <a:ext uri="{FF2B5EF4-FFF2-40B4-BE49-F238E27FC236}">
                    <a16:creationId xmlns:a16="http://schemas.microsoft.com/office/drawing/2014/main" id="{EAB22865-B770-37BA-6F9F-2CEA85D4A23F}"/>
                  </a:ext>
                </a:extLst>
              </p:cNvPr>
              <p:cNvGrpSpPr/>
              <p:nvPr/>
            </p:nvGrpSpPr>
            <p:grpSpPr>
              <a:xfrm>
                <a:off x="4392252" y="9425368"/>
                <a:ext cx="299370" cy="388715"/>
                <a:chOff x="4392252" y="9425368"/>
                <a:chExt cx="299370" cy="388715"/>
              </a:xfrm>
              <a:grpFill/>
            </p:grpSpPr>
            <p:sp>
              <p:nvSpPr>
                <p:cNvPr id="77" name="Forme libre 148">
                  <a:extLst>
                    <a:ext uri="{FF2B5EF4-FFF2-40B4-BE49-F238E27FC236}">
                      <a16:creationId xmlns:a16="http://schemas.microsoft.com/office/drawing/2014/main" id="{3D0B4769-7677-43F9-1066-844C5605CA1F}"/>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8" name="Forme libre 149">
                  <a:extLst>
                    <a:ext uri="{FF2B5EF4-FFF2-40B4-BE49-F238E27FC236}">
                      <a16:creationId xmlns:a16="http://schemas.microsoft.com/office/drawing/2014/main" id="{9C046020-8A21-817C-4F71-0BD24A596ECE}"/>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9" name="Forme libre 150">
                  <a:extLst>
                    <a:ext uri="{FF2B5EF4-FFF2-40B4-BE49-F238E27FC236}">
                      <a16:creationId xmlns:a16="http://schemas.microsoft.com/office/drawing/2014/main" id="{4803932A-0ED4-46C1-E1CA-F127492D7925}"/>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0" name="Forme libre 151">
                  <a:extLst>
                    <a:ext uri="{FF2B5EF4-FFF2-40B4-BE49-F238E27FC236}">
                      <a16:creationId xmlns:a16="http://schemas.microsoft.com/office/drawing/2014/main" id="{492DFF68-A6CF-BFBC-D717-057F3D31774F}"/>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81" name="Forme libre 152">
                  <a:extLst>
                    <a:ext uri="{FF2B5EF4-FFF2-40B4-BE49-F238E27FC236}">
                      <a16:creationId xmlns:a16="http://schemas.microsoft.com/office/drawing/2014/main" id="{3ECADE44-4441-7FEA-2CC8-D9C4F0FBD0B6}"/>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2" name="Forme libre 153">
                  <a:extLst>
                    <a:ext uri="{FF2B5EF4-FFF2-40B4-BE49-F238E27FC236}">
                      <a16:creationId xmlns:a16="http://schemas.microsoft.com/office/drawing/2014/main" id="{94F26FE7-4850-AFCC-9986-69C2D4174048}"/>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70" name="Graphique 3">
                <a:extLst>
                  <a:ext uri="{FF2B5EF4-FFF2-40B4-BE49-F238E27FC236}">
                    <a16:creationId xmlns:a16="http://schemas.microsoft.com/office/drawing/2014/main" id="{61ADD552-7C86-CABE-CECA-7AE3197FF4F1}"/>
                  </a:ext>
                </a:extLst>
              </p:cNvPr>
              <p:cNvGrpSpPr/>
              <p:nvPr/>
            </p:nvGrpSpPr>
            <p:grpSpPr>
              <a:xfrm>
                <a:off x="5035571" y="9425368"/>
                <a:ext cx="299370" cy="388715"/>
                <a:chOff x="5035571" y="9425368"/>
                <a:chExt cx="299370" cy="388715"/>
              </a:xfrm>
              <a:grpFill/>
            </p:grpSpPr>
            <p:sp>
              <p:nvSpPr>
                <p:cNvPr id="71" name="Forme libre 155">
                  <a:extLst>
                    <a:ext uri="{FF2B5EF4-FFF2-40B4-BE49-F238E27FC236}">
                      <a16:creationId xmlns:a16="http://schemas.microsoft.com/office/drawing/2014/main" id="{D192A08F-355D-4575-4D0A-5E94522D529F}"/>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2" name="Forme libre 156">
                  <a:extLst>
                    <a:ext uri="{FF2B5EF4-FFF2-40B4-BE49-F238E27FC236}">
                      <a16:creationId xmlns:a16="http://schemas.microsoft.com/office/drawing/2014/main" id="{EC528F85-8CB6-4615-24B6-1EA2AF70BC61}"/>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3" name="Forme libre 157">
                  <a:extLst>
                    <a:ext uri="{FF2B5EF4-FFF2-40B4-BE49-F238E27FC236}">
                      <a16:creationId xmlns:a16="http://schemas.microsoft.com/office/drawing/2014/main" id="{8098B04D-84C0-D38B-929E-F40C0F60EAF4}"/>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4" name="Forme libre 158">
                  <a:extLst>
                    <a:ext uri="{FF2B5EF4-FFF2-40B4-BE49-F238E27FC236}">
                      <a16:creationId xmlns:a16="http://schemas.microsoft.com/office/drawing/2014/main" id="{8A95D614-FCD6-668B-33FB-F82C5D9BDA79}"/>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5" name="Forme libre 159">
                  <a:extLst>
                    <a:ext uri="{FF2B5EF4-FFF2-40B4-BE49-F238E27FC236}">
                      <a16:creationId xmlns:a16="http://schemas.microsoft.com/office/drawing/2014/main" id="{B98E593E-C924-EB75-13EB-DEE582FD3C08}"/>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6" name="Forme libre 160">
                  <a:extLst>
                    <a:ext uri="{FF2B5EF4-FFF2-40B4-BE49-F238E27FC236}">
                      <a16:creationId xmlns:a16="http://schemas.microsoft.com/office/drawing/2014/main" id="{D4427718-4AD2-26DC-6B66-7F8AA7A188FA}"/>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27" name="Groupe 26">
              <a:extLst>
                <a:ext uri="{FF2B5EF4-FFF2-40B4-BE49-F238E27FC236}">
                  <a16:creationId xmlns:a16="http://schemas.microsoft.com/office/drawing/2014/main" id="{6B306F2C-73A9-2EA5-4820-7340525D0E90}"/>
                </a:ext>
              </a:extLst>
            </p:cNvPr>
            <p:cNvGrpSpPr/>
            <p:nvPr/>
          </p:nvGrpSpPr>
          <p:grpSpPr>
            <a:xfrm>
              <a:off x="1569546" y="6115517"/>
              <a:ext cx="4417404" cy="4234360"/>
              <a:chOff x="1569546" y="6115517"/>
              <a:chExt cx="4417404" cy="4234360"/>
            </a:xfrm>
          </p:grpSpPr>
          <p:sp>
            <p:nvSpPr>
              <p:cNvPr id="28" name="Forme libre 7">
                <a:extLst>
                  <a:ext uri="{FF2B5EF4-FFF2-40B4-BE49-F238E27FC236}">
                    <a16:creationId xmlns:a16="http://schemas.microsoft.com/office/drawing/2014/main" id="{9FAC485C-0049-724E-066C-A3CD407683CD}"/>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29" name="Graphique 3">
                <a:extLst>
                  <a:ext uri="{FF2B5EF4-FFF2-40B4-BE49-F238E27FC236}">
                    <a16:creationId xmlns:a16="http://schemas.microsoft.com/office/drawing/2014/main" id="{E4BB07FB-DE15-A2A4-95E8-37982618012D}"/>
                  </a:ext>
                </a:extLst>
              </p:cNvPr>
              <p:cNvGrpSpPr/>
              <p:nvPr/>
            </p:nvGrpSpPr>
            <p:grpSpPr>
              <a:xfrm>
                <a:off x="2849319" y="6335756"/>
                <a:ext cx="1689353" cy="4002690"/>
                <a:chOff x="2506016" y="5808535"/>
                <a:chExt cx="1689353" cy="4002690"/>
              </a:xfrm>
            </p:grpSpPr>
            <p:sp>
              <p:nvSpPr>
                <p:cNvPr id="59" name="Forme libre 10">
                  <a:extLst>
                    <a:ext uri="{FF2B5EF4-FFF2-40B4-BE49-F238E27FC236}">
                      <a16:creationId xmlns:a16="http://schemas.microsoft.com/office/drawing/2014/main" id="{48E1103C-1FFF-37AC-DA6C-0D535815258F}"/>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60" name="Forme libre 11">
                  <a:extLst>
                    <a:ext uri="{FF2B5EF4-FFF2-40B4-BE49-F238E27FC236}">
                      <a16:creationId xmlns:a16="http://schemas.microsoft.com/office/drawing/2014/main" id="{D45F6570-E584-F573-5EC0-9A25051E344B}"/>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1" name="Forme libre 12">
                  <a:extLst>
                    <a:ext uri="{FF2B5EF4-FFF2-40B4-BE49-F238E27FC236}">
                      <a16:creationId xmlns:a16="http://schemas.microsoft.com/office/drawing/2014/main" id="{DE4A763C-D03C-3300-D48C-C2AFE8313BFE}"/>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2" name="Forme libre 15">
                  <a:extLst>
                    <a:ext uri="{FF2B5EF4-FFF2-40B4-BE49-F238E27FC236}">
                      <a16:creationId xmlns:a16="http://schemas.microsoft.com/office/drawing/2014/main" id="{C0484FEA-0DF7-BBEB-9579-44E5AD996FC8}"/>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63" name="Forme libre 16">
                  <a:extLst>
                    <a:ext uri="{FF2B5EF4-FFF2-40B4-BE49-F238E27FC236}">
                      <a16:creationId xmlns:a16="http://schemas.microsoft.com/office/drawing/2014/main" id="{1B12FCB9-505F-2A0A-19F2-06577AF9ADDC}"/>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64" name="Forme libre 17">
                  <a:extLst>
                    <a:ext uri="{FF2B5EF4-FFF2-40B4-BE49-F238E27FC236}">
                      <a16:creationId xmlns:a16="http://schemas.microsoft.com/office/drawing/2014/main" id="{98493353-D908-7C03-A366-59DC692DE2F1}"/>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65" name="Forme libre 18">
                  <a:extLst>
                    <a:ext uri="{FF2B5EF4-FFF2-40B4-BE49-F238E27FC236}">
                      <a16:creationId xmlns:a16="http://schemas.microsoft.com/office/drawing/2014/main" id="{0AA2A95D-4597-75B4-005E-7A24242AA7E6}"/>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30" name="Graphique 3">
                <a:extLst>
                  <a:ext uri="{FF2B5EF4-FFF2-40B4-BE49-F238E27FC236}">
                    <a16:creationId xmlns:a16="http://schemas.microsoft.com/office/drawing/2014/main" id="{02CB1805-B186-0B39-90BE-5730397E5293}"/>
                  </a:ext>
                </a:extLst>
              </p:cNvPr>
              <p:cNvGrpSpPr/>
              <p:nvPr/>
            </p:nvGrpSpPr>
            <p:grpSpPr>
              <a:xfrm>
                <a:off x="3088791" y="7536579"/>
                <a:ext cx="1345107" cy="2807553"/>
                <a:chOff x="2745488" y="7009358"/>
                <a:chExt cx="1345107" cy="2807553"/>
              </a:xfrm>
            </p:grpSpPr>
            <p:sp>
              <p:nvSpPr>
                <p:cNvPr id="35" name="Forme libre 96">
                  <a:extLst>
                    <a:ext uri="{FF2B5EF4-FFF2-40B4-BE49-F238E27FC236}">
                      <a16:creationId xmlns:a16="http://schemas.microsoft.com/office/drawing/2014/main" id="{C6BA3916-7816-BDA4-3F6F-EEFF960689CF}"/>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36" name="Forme libre 97">
                  <a:extLst>
                    <a:ext uri="{FF2B5EF4-FFF2-40B4-BE49-F238E27FC236}">
                      <a16:creationId xmlns:a16="http://schemas.microsoft.com/office/drawing/2014/main" id="{9046BE60-D454-E0D1-1477-BD86A1B861F0}"/>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37" name="Forme libre 98">
                  <a:extLst>
                    <a:ext uri="{FF2B5EF4-FFF2-40B4-BE49-F238E27FC236}">
                      <a16:creationId xmlns:a16="http://schemas.microsoft.com/office/drawing/2014/main" id="{4BDD95EE-9CFB-5998-E79B-46BBBCE1135D}"/>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8" name="Forme libre 99">
                  <a:extLst>
                    <a:ext uri="{FF2B5EF4-FFF2-40B4-BE49-F238E27FC236}">
                      <a16:creationId xmlns:a16="http://schemas.microsoft.com/office/drawing/2014/main" id="{5B0394B7-C63F-7AB9-A756-70FCC20B3811}"/>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9" name="Forme libre 100">
                  <a:extLst>
                    <a:ext uri="{FF2B5EF4-FFF2-40B4-BE49-F238E27FC236}">
                      <a16:creationId xmlns:a16="http://schemas.microsoft.com/office/drawing/2014/main" id="{15B774D7-2D80-55B0-81D0-23AD768B9B9B}"/>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43" name="Forme libre 101">
                  <a:extLst>
                    <a:ext uri="{FF2B5EF4-FFF2-40B4-BE49-F238E27FC236}">
                      <a16:creationId xmlns:a16="http://schemas.microsoft.com/office/drawing/2014/main" id="{95A48892-C473-7964-C1C5-73FD1CD32220}"/>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44" name="Graphique 3">
                  <a:extLst>
                    <a:ext uri="{FF2B5EF4-FFF2-40B4-BE49-F238E27FC236}">
                      <a16:creationId xmlns:a16="http://schemas.microsoft.com/office/drawing/2014/main" id="{BAE121D1-94CF-8E50-8F5D-1D080D4486AF}"/>
                    </a:ext>
                  </a:extLst>
                </p:cNvPr>
                <p:cNvGrpSpPr/>
                <p:nvPr/>
              </p:nvGrpSpPr>
              <p:grpSpPr>
                <a:xfrm>
                  <a:off x="3024361" y="8171811"/>
                  <a:ext cx="568036" cy="1638850"/>
                  <a:chOff x="3024361" y="8171811"/>
                  <a:chExt cx="568036" cy="1638850"/>
                </a:xfrm>
                <a:solidFill>
                  <a:srgbClr val="263238"/>
                </a:solidFill>
              </p:grpSpPr>
              <p:sp>
                <p:nvSpPr>
                  <p:cNvPr id="57" name="Forme libre 103">
                    <a:extLst>
                      <a:ext uri="{FF2B5EF4-FFF2-40B4-BE49-F238E27FC236}">
                        <a16:creationId xmlns:a16="http://schemas.microsoft.com/office/drawing/2014/main" id="{3C974D5F-3323-E94E-8323-6DF2A7AC8B14}"/>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58" name="Forme libre 104">
                    <a:extLst>
                      <a:ext uri="{FF2B5EF4-FFF2-40B4-BE49-F238E27FC236}">
                        <a16:creationId xmlns:a16="http://schemas.microsoft.com/office/drawing/2014/main" id="{AE19E9FB-2573-0369-1083-1635242551D7}"/>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45" name="Forme libre 105">
                  <a:extLst>
                    <a:ext uri="{FF2B5EF4-FFF2-40B4-BE49-F238E27FC236}">
                      <a16:creationId xmlns:a16="http://schemas.microsoft.com/office/drawing/2014/main" id="{A07FB919-662E-B9FB-8C26-201F4A2CA3E4}"/>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46" name="Forme libre 106">
                  <a:extLst>
                    <a:ext uri="{FF2B5EF4-FFF2-40B4-BE49-F238E27FC236}">
                      <a16:creationId xmlns:a16="http://schemas.microsoft.com/office/drawing/2014/main" id="{F2AE9A24-87A7-E326-D181-89E8D740005A}"/>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47" name="Forme libre 107">
                  <a:extLst>
                    <a:ext uri="{FF2B5EF4-FFF2-40B4-BE49-F238E27FC236}">
                      <a16:creationId xmlns:a16="http://schemas.microsoft.com/office/drawing/2014/main" id="{476B26B7-DBFE-CA69-6362-57738B42E13F}"/>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48" name="Forme libre 108">
                  <a:extLst>
                    <a:ext uri="{FF2B5EF4-FFF2-40B4-BE49-F238E27FC236}">
                      <a16:creationId xmlns:a16="http://schemas.microsoft.com/office/drawing/2014/main" id="{C377613D-CA61-7877-8DCF-1301EFF16AB8}"/>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49" name="Forme libre 109">
                  <a:extLst>
                    <a:ext uri="{FF2B5EF4-FFF2-40B4-BE49-F238E27FC236}">
                      <a16:creationId xmlns:a16="http://schemas.microsoft.com/office/drawing/2014/main" id="{FC2C779F-1D3A-A7EB-50A6-EB094DF358C1}"/>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50" name="Forme libre 110">
                  <a:extLst>
                    <a:ext uri="{FF2B5EF4-FFF2-40B4-BE49-F238E27FC236}">
                      <a16:creationId xmlns:a16="http://schemas.microsoft.com/office/drawing/2014/main" id="{C79E840D-3F95-717A-957D-EEB9E1ADF1C1}"/>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51" name="Forme libre 111">
                  <a:extLst>
                    <a:ext uri="{FF2B5EF4-FFF2-40B4-BE49-F238E27FC236}">
                      <a16:creationId xmlns:a16="http://schemas.microsoft.com/office/drawing/2014/main" id="{E5F2223D-D23D-6B22-B64D-C2498B81D9F4}"/>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52" name="Forme libre 112">
                  <a:extLst>
                    <a:ext uri="{FF2B5EF4-FFF2-40B4-BE49-F238E27FC236}">
                      <a16:creationId xmlns:a16="http://schemas.microsoft.com/office/drawing/2014/main" id="{D166C5D9-DE98-54F6-2C6C-F3A9582CB5A4}"/>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113">
                  <a:extLst>
                    <a:ext uri="{FF2B5EF4-FFF2-40B4-BE49-F238E27FC236}">
                      <a16:creationId xmlns:a16="http://schemas.microsoft.com/office/drawing/2014/main" id="{9AEB3642-65B2-17FE-54F8-06EEC8D57ADC}"/>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114">
                  <a:extLst>
                    <a:ext uri="{FF2B5EF4-FFF2-40B4-BE49-F238E27FC236}">
                      <a16:creationId xmlns:a16="http://schemas.microsoft.com/office/drawing/2014/main" id="{7BC4C328-C6A3-5004-DAD0-11397686F937}"/>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15">
                  <a:extLst>
                    <a:ext uri="{FF2B5EF4-FFF2-40B4-BE49-F238E27FC236}">
                      <a16:creationId xmlns:a16="http://schemas.microsoft.com/office/drawing/2014/main" id="{9A08A2AC-D88C-B273-AE3B-2AFDDC986F84}"/>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6" name="Forme libre 116">
                  <a:extLst>
                    <a:ext uri="{FF2B5EF4-FFF2-40B4-BE49-F238E27FC236}">
                      <a16:creationId xmlns:a16="http://schemas.microsoft.com/office/drawing/2014/main" id="{39BB5B43-DE8C-DABD-3A83-FBD16EB34BEF}"/>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31" name="Graphique 3">
                <a:extLst>
                  <a:ext uri="{FF2B5EF4-FFF2-40B4-BE49-F238E27FC236}">
                    <a16:creationId xmlns:a16="http://schemas.microsoft.com/office/drawing/2014/main" id="{11C7C7C2-9487-5BE1-7AE5-BB4A2DDC6408}"/>
                  </a:ext>
                </a:extLst>
              </p:cNvPr>
              <p:cNvGrpSpPr/>
              <p:nvPr/>
            </p:nvGrpSpPr>
            <p:grpSpPr>
              <a:xfrm>
                <a:off x="1776900" y="10340352"/>
                <a:ext cx="4210050" cy="9525"/>
                <a:chOff x="1433597" y="9813131"/>
                <a:chExt cx="4210050" cy="9525"/>
              </a:xfrm>
            </p:grpSpPr>
            <p:sp>
              <p:nvSpPr>
                <p:cNvPr id="32" name="Forme libre 162">
                  <a:extLst>
                    <a:ext uri="{FF2B5EF4-FFF2-40B4-BE49-F238E27FC236}">
                      <a16:creationId xmlns:a16="http://schemas.microsoft.com/office/drawing/2014/main" id="{702BB3CB-BD56-3842-B3A5-23A0EED1D2C7}"/>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33" name="Forme libre 163">
                  <a:extLst>
                    <a:ext uri="{FF2B5EF4-FFF2-40B4-BE49-F238E27FC236}">
                      <a16:creationId xmlns:a16="http://schemas.microsoft.com/office/drawing/2014/main" id="{35D2487D-F046-93A1-6650-DFAC509D04CF}"/>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34" name="Forme libre 164">
                  <a:extLst>
                    <a:ext uri="{FF2B5EF4-FFF2-40B4-BE49-F238E27FC236}">
                      <a16:creationId xmlns:a16="http://schemas.microsoft.com/office/drawing/2014/main" id="{ECD9CDF5-EAA0-F3F6-CE95-DA62DC294846}"/>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10" name="Groupe 109">
            <a:extLst>
              <a:ext uri="{FF2B5EF4-FFF2-40B4-BE49-F238E27FC236}">
                <a16:creationId xmlns:a16="http://schemas.microsoft.com/office/drawing/2014/main" id="{A2C9280D-2CD2-D392-4560-776732A53D6D}"/>
              </a:ext>
            </a:extLst>
          </p:cNvPr>
          <p:cNvGrpSpPr/>
          <p:nvPr/>
        </p:nvGrpSpPr>
        <p:grpSpPr>
          <a:xfrm>
            <a:off x="3802226" y="4023405"/>
            <a:ext cx="454589" cy="454589"/>
            <a:chOff x="3973350" y="5627706"/>
            <a:chExt cx="561109" cy="561109"/>
          </a:xfrm>
        </p:grpSpPr>
        <p:sp>
          <p:nvSpPr>
            <p:cNvPr id="111" name="Forme libre 31">
              <a:extLst>
                <a:ext uri="{FF2B5EF4-FFF2-40B4-BE49-F238E27FC236}">
                  <a16:creationId xmlns:a16="http://schemas.microsoft.com/office/drawing/2014/main" id="{C05D4BD2-27DC-08A3-09AD-268E19B86ED3}"/>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12" name="Forme libre 32">
              <a:extLst>
                <a:ext uri="{FF2B5EF4-FFF2-40B4-BE49-F238E27FC236}">
                  <a16:creationId xmlns:a16="http://schemas.microsoft.com/office/drawing/2014/main" id="{6438A163-7B43-FD1B-E11D-D0B9DCB7DB17}"/>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13" name="Forme libre 33">
              <a:extLst>
                <a:ext uri="{FF2B5EF4-FFF2-40B4-BE49-F238E27FC236}">
                  <a16:creationId xmlns:a16="http://schemas.microsoft.com/office/drawing/2014/main" id="{00554815-E876-44E6-360A-EBB7B806817D}"/>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14" name="Forme libre 35">
              <a:extLst>
                <a:ext uri="{FF2B5EF4-FFF2-40B4-BE49-F238E27FC236}">
                  <a16:creationId xmlns:a16="http://schemas.microsoft.com/office/drawing/2014/main" id="{18132AC9-4EF5-9348-E00D-8B58FAD1D2FF}"/>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15" name="Forme libre 36">
              <a:extLst>
                <a:ext uri="{FF2B5EF4-FFF2-40B4-BE49-F238E27FC236}">
                  <a16:creationId xmlns:a16="http://schemas.microsoft.com/office/drawing/2014/main" id="{8CE5F284-DC5F-DF4F-AC39-E9AD9476185E}"/>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6" name="Forme libre 37">
              <a:extLst>
                <a:ext uri="{FF2B5EF4-FFF2-40B4-BE49-F238E27FC236}">
                  <a16:creationId xmlns:a16="http://schemas.microsoft.com/office/drawing/2014/main" id="{F8293019-D9B4-AAA9-DD73-A97D2367FD6C}"/>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3" name="Flèche : droite 122">
            <a:extLst>
              <a:ext uri="{FF2B5EF4-FFF2-40B4-BE49-F238E27FC236}">
                <a16:creationId xmlns:a16="http://schemas.microsoft.com/office/drawing/2014/main" id="{CE3093E3-17F7-A719-7CAF-D5592AC52ECE}"/>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24" name="Rectangle 123">
            <a:extLst>
              <a:ext uri="{FF2B5EF4-FFF2-40B4-BE49-F238E27FC236}">
                <a16:creationId xmlns:a16="http://schemas.microsoft.com/office/drawing/2014/main" id="{E17FDEB8-DF99-039E-8ACD-9C281C324F4E}"/>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25" name="Rectangle 124">
            <a:extLst>
              <a:ext uri="{FF2B5EF4-FFF2-40B4-BE49-F238E27FC236}">
                <a16:creationId xmlns:a16="http://schemas.microsoft.com/office/drawing/2014/main" id="{398450A7-2A06-1684-B311-795A7D21F0C6}"/>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26" name="Rectangle 125">
            <a:extLst>
              <a:ext uri="{FF2B5EF4-FFF2-40B4-BE49-F238E27FC236}">
                <a16:creationId xmlns:a16="http://schemas.microsoft.com/office/drawing/2014/main" id="{966CFF8C-86D3-662E-0B80-98170A63C4F6}"/>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131" name="Légende : flèche vers le haut 130">
            <a:extLst>
              <a:ext uri="{FF2B5EF4-FFF2-40B4-BE49-F238E27FC236}">
                <a16:creationId xmlns:a16="http://schemas.microsoft.com/office/drawing/2014/main" id="{1B23296A-8240-7CFD-989C-C277180452E2}"/>
              </a:ext>
            </a:extLst>
          </p:cNvPr>
          <p:cNvSpPr/>
          <p:nvPr/>
        </p:nvSpPr>
        <p:spPr>
          <a:xfrm>
            <a:off x="4591778" y="1178556"/>
            <a:ext cx="1719267" cy="326727"/>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CRPE</a:t>
            </a:r>
          </a:p>
        </p:txBody>
      </p:sp>
      <p:grpSp>
        <p:nvGrpSpPr>
          <p:cNvPr id="132" name="Groupe 131">
            <a:extLst>
              <a:ext uri="{FF2B5EF4-FFF2-40B4-BE49-F238E27FC236}">
                <a16:creationId xmlns:a16="http://schemas.microsoft.com/office/drawing/2014/main" id="{BABA73BA-7B17-67A6-30B7-A09E4C467697}"/>
              </a:ext>
            </a:extLst>
          </p:cNvPr>
          <p:cNvGrpSpPr/>
          <p:nvPr/>
        </p:nvGrpSpPr>
        <p:grpSpPr>
          <a:xfrm>
            <a:off x="4966170" y="7297790"/>
            <a:ext cx="2224914" cy="356552"/>
            <a:chOff x="5076596" y="6652171"/>
            <a:chExt cx="2319595" cy="449838"/>
          </a:xfrm>
          <a:solidFill>
            <a:srgbClr val="272472"/>
          </a:solidFill>
        </p:grpSpPr>
        <p:sp>
          <p:nvSpPr>
            <p:cNvPr id="133" name="Rectangle 132">
              <a:extLst>
                <a:ext uri="{FF2B5EF4-FFF2-40B4-BE49-F238E27FC236}">
                  <a16:creationId xmlns:a16="http://schemas.microsoft.com/office/drawing/2014/main" id="{AFEC0122-6E07-F265-16B3-2EBF24AF6DC7}"/>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34" name="ZoneTexte 133">
              <a:extLst>
                <a:ext uri="{FF2B5EF4-FFF2-40B4-BE49-F238E27FC236}">
                  <a16:creationId xmlns:a16="http://schemas.microsoft.com/office/drawing/2014/main" id="{110DA472-40A3-2369-0B50-A877E89D6DA7}"/>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35" name="Groupe 134">
            <a:extLst>
              <a:ext uri="{FF2B5EF4-FFF2-40B4-BE49-F238E27FC236}">
                <a16:creationId xmlns:a16="http://schemas.microsoft.com/office/drawing/2014/main" id="{20F175AF-5FA6-8052-65E8-420D42799B76}"/>
              </a:ext>
            </a:extLst>
          </p:cNvPr>
          <p:cNvGrpSpPr/>
          <p:nvPr/>
        </p:nvGrpSpPr>
        <p:grpSpPr>
          <a:xfrm>
            <a:off x="7028203" y="7241495"/>
            <a:ext cx="434529" cy="434529"/>
            <a:chOff x="2907506" y="1341437"/>
            <a:chExt cx="4876800" cy="4876800"/>
          </a:xfrm>
        </p:grpSpPr>
        <p:sp>
          <p:nvSpPr>
            <p:cNvPr id="136" name="Forme libre 2">
              <a:extLst>
                <a:ext uri="{FF2B5EF4-FFF2-40B4-BE49-F238E27FC236}">
                  <a16:creationId xmlns:a16="http://schemas.microsoft.com/office/drawing/2014/main" id="{EABF7899-7C0F-7CF5-516B-C7D5A165B93C}"/>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37" name="Graphique 3">
              <a:extLst>
                <a:ext uri="{FF2B5EF4-FFF2-40B4-BE49-F238E27FC236}">
                  <a16:creationId xmlns:a16="http://schemas.microsoft.com/office/drawing/2014/main" id="{926E773F-35E5-058E-C2A3-6670BAF7E3E6}"/>
                </a:ext>
              </a:extLst>
            </p:cNvPr>
            <p:cNvGrpSpPr/>
            <p:nvPr/>
          </p:nvGrpSpPr>
          <p:grpSpPr>
            <a:xfrm>
              <a:off x="3796474" y="1910393"/>
              <a:ext cx="3987831" cy="4291393"/>
              <a:chOff x="3796474" y="1910393"/>
              <a:chExt cx="3987831" cy="4291393"/>
            </a:xfrm>
            <a:solidFill>
              <a:srgbClr val="004370"/>
            </a:solidFill>
          </p:grpSpPr>
          <p:sp>
            <p:nvSpPr>
              <p:cNvPr id="154" name="Forme libre 33">
                <a:extLst>
                  <a:ext uri="{FF2B5EF4-FFF2-40B4-BE49-F238E27FC236}">
                    <a16:creationId xmlns:a16="http://schemas.microsoft.com/office/drawing/2014/main" id="{DBA9FC13-4671-265A-D1D3-19B3C6964A34}"/>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55" name="Forme libre 34">
                <a:extLst>
                  <a:ext uri="{FF2B5EF4-FFF2-40B4-BE49-F238E27FC236}">
                    <a16:creationId xmlns:a16="http://schemas.microsoft.com/office/drawing/2014/main" id="{AEC79B7D-C787-E7BC-F0AE-A88F1BC09473}"/>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38" name="Forme libre 4">
              <a:extLst>
                <a:ext uri="{FF2B5EF4-FFF2-40B4-BE49-F238E27FC236}">
                  <a16:creationId xmlns:a16="http://schemas.microsoft.com/office/drawing/2014/main" id="{F583C03B-6322-D99D-F162-2156F456BB32}"/>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39" name="Forme libre 10">
              <a:extLst>
                <a:ext uri="{FF2B5EF4-FFF2-40B4-BE49-F238E27FC236}">
                  <a16:creationId xmlns:a16="http://schemas.microsoft.com/office/drawing/2014/main" id="{24D920AE-2502-347C-096D-A9F6BC10A702}"/>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40" name="Forme libre 12">
              <a:extLst>
                <a:ext uri="{FF2B5EF4-FFF2-40B4-BE49-F238E27FC236}">
                  <a16:creationId xmlns:a16="http://schemas.microsoft.com/office/drawing/2014/main" id="{7E2491BA-77D9-CDB2-5B5C-638619449BAA}"/>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41" name="Forme libre 13">
              <a:extLst>
                <a:ext uri="{FF2B5EF4-FFF2-40B4-BE49-F238E27FC236}">
                  <a16:creationId xmlns:a16="http://schemas.microsoft.com/office/drawing/2014/main" id="{722A2209-0940-0295-E108-BCB0FC47D844}"/>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42" name="Forme libre 14">
              <a:extLst>
                <a:ext uri="{FF2B5EF4-FFF2-40B4-BE49-F238E27FC236}">
                  <a16:creationId xmlns:a16="http://schemas.microsoft.com/office/drawing/2014/main" id="{082DC2CB-25DD-AEF7-0D03-8C6BE2F175B3}"/>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43" name="Forme libre 22">
              <a:extLst>
                <a:ext uri="{FF2B5EF4-FFF2-40B4-BE49-F238E27FC236}">
                  <a16:creationId xmlns:a16="http://schemas.microsoft.com/office/drawing/2014/main" id="{D2740785-6EEB-718B-9F50-D2EE5585A625}"/>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44" name="Forme libre 23">
              <a:extLst>
                <a:ext uri="{FF2B5EF4-FFF2-40B4-BE49-F238E27FC236}">
                  <a16:creationId xmlns:a16="http://schemas.microsoft.com/office/drawing/2014/main" id="{F9F8D270-4C52-31EB-391C-3C1DE8DCAFDB}"/>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45" name="Graphique 3">
              <a:extLst>
                <a:ext uri="{FF2B5EF4-FFF2-40B4-BE49-F238E27FC236}">
                  <a16:creationId xmlns:a16="http://schemas.microsoft.com/office/drawing/2014/main" id="{041823CF-274C-8EDD-3610-EAF04CD2D08E}"/>
                </a:ext>
              </a:extLst>
            </p:cNvPr>
            <p:cNvGrpSpPr/>
            <p:nvPr/>
          </p:nvGrpSpPr>
          <p:grpSpPr>
            <a:xfrm>
              <a:off x="3796474" y="1910393"/>
              <a:ext cx="1644682" cy="1644654"/>
              <a:chOff x="3796474" y="1910393"/>
              <a:chExt cx="1644682" cy="1644654"/>
            </a:xfrm>
            <a:solidFill>
              <a:srgbClr val="FEF8C3"/>
            </a:solidFill>
          </p:grpSpPr>
          <p:sp>
            <p:nvSpPr>
              <p:cNvPr id="152" name="Forme libre 31">
                <a:extLst>
                  <a:ext uri="{FF2B5EF4-FFF2-40B4-BE49-F238E27FC236}">
                    <a16:creationId xmlns:a16="http://schemas.microsoft.com/office/drawing/2014/main" id="{188DE726-75BF-BCE4-6F2A-DD606DE3D7F8}"/>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53" name="Forme libre 32">
                <a:extLst>
                  <a:ext uri="{FF2B5EF4-FFF2-40B4-BE49-F238E27FC236}">
                    <a16:creationId xmlns:a16="http://schemas.microsoft.com/office/drawing/2014/main" id="{7E900EDD-5D51-1628-345C-9E918BA2E039}"/>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46" name="Graphique 3">
              <a:extLst>
                <a:ext uri="{FF2B5EF4-FFF2-40B4-BE49-F238E27FC236}">
                  <a16:creationId xmlns:a16="http://schemas.microsoft.com/office/drawing/2014/main" id="{EAA86554-1AFC-9B93-2FBF-CE123357A0DC}"/>
                </a:ext>
              </a:extLst>
            </p:cNvPr>
            <p:cNvGrpSpPr/>
            <p:nvPr/>
          </p:nvGrpSpPr>
          <p:grpSpPr>
            <a:xfrm>
              <a:off x="5341810" y="1910393"/>
              <a:ext cx="1084623" cy="2690699"/>
              <a:chOff x="5341810" y="1910393"/>
              <a:chExt cx="1084623" cy="2690699"/>
            </a:xfrm>
            <a:solidFill>
              <a:srgbClr val="FEF49C"/>
            </a:solidFill>
          </p:grpSpPr>
          <p:sp>
            <p:nvSpPr>
              <p:cNvPr id="150" name="Forme libre 29">
                <a:extLst>
                  <a:ext uri="{FF2B5EF4-FFF2-40B4-BE49-F238E27FC236}">
                    <a16:creationId xmlns:a16="http://schemas.microsoft.com/office/drawing/2014/main" id="{87B95E80-B16A-AAE5-3ECE-F84BB358676E}"/>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51" name="Forme libre 30">
                <a:extLst>
                  <a:ext uri="{FF2B5EF4-FFF2-40B4-BE49-F238E27FC236}">
                    <a16:creationId xmlns:a16="http://schemas.microsoft.com/office/drawing/2014/main" id="{3B3D6506-C305-589E-766E-276324BC1DEA}"/>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47" name="Forme libre 26">
              <a:extLst>
                <a:ext uri="{FF2B5EF4-FFF2-40B4-BE49-F238E27FC236}">
                  <a16:creationId xmlns:a16="http://schemas.microsoft.com/office/drawing/2014/main" id="{1FE68FCF-583D-7E2A-8E5D-F0197E001B52}"/>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48" name="Forme libre 27">
              <a:extLst>
                <a:ext uri="{FF2B5EF4-FFF2-40B4-BE49-F238E27FC236}">
                  <a16:creationId xmlns:a16="http://schemas.microsoft.com/office/drawing/2014/main" id="{BC01A2AE-929C-A046-551F-2C9291F2957E}"/>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49" name="Forme libre 28">
              <a:extLst>
                <a:ext uri="{FF2B5EF4-FFF2-40B4-BE49-F238E27FC236}">
                  <a16:creationId xmlns:a16="http://schemas.microsoft.com/office/drawing/2014/main" id="{38A08779-37FB-8E87-2070-2961D3F3944E}"/>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5" name="Rectangle : coins arrondis 4">
            <a:extLst>
              <a:ext uri="{FF2B5EF4-FFF2-40B4-BE49-F238E27FC236}">
                <a16:creationId xmlns:a16="http://schemas.microsoft.com/office/drawing/2014/main" id="{10911AB3-7928-A46B-0C5B-F1F6D72A00ED}"/>
              </a:ext>
            </a:extLst>
          </p:cNvPr>
          <p:cNvSpPr/>
          <p:nvPr/>
        </p:nvSpPr>
        <p:spPr>
          <a:xfrm>
            <a:off x="214771" y="8306760"/>
            <a:ext cx="4388922" cy="59892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Mobilisation du dispositif par le bénéficiaire ou par la médecine du travail, le service social de l’assurance maladie ou encore Cap Emploi lorsque le risque d’inaptitude est identifié pendant l’arrêt de travail</a:t>
            </a:r>
            <a:endParaRPr lang="fr-FR" sz="899" i="1" dirty="0">
              <a:solidFill>
                <a:srgbClr val="00939D"/>
              </a:solidFill>
              <a:latin typeface="Arial" panose="020B0604020202020204" pitchFamily="34" charset="0"/>
              <a:cs typeface="Arial" panose="020B0604020202020204" pitchFamily="34" charset="0"/>
            </a:endParaRPr>
          </a:p>
        </p:txBody>
      </p:sp>
      <p:sp>
        <p:nvSpPr>
          <p:cNvPr id="9" name="Rectangle : coins arrondis 8">
            <a:extLst>
              <a:ext uri="{FF2B5EF4-FFF2-40B4-BE49-F238E27FC236}">
                <a16:creationId xmlns:a16="http://schemas.microsoft.com/office/drawing/2014/main" id="{114AE9EB-F775-FA37-4E65-5C9708546DD5}"/>
              </a:ext>
            </a:extLst>
          </p:cNvPr>
          <p:cNvSpPr/>
          <p:nvPr/>
        </p:nvSpPr>
        <p:spPr>
          <a:xfrm>
            <a:off x="182375" y="8979611"/>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Etablissement d’une convention de gré à gré entre l’assuré, l’assurance maladie et l’employeur cadrant la CRPE pour une durée de 18 mois maximum</a:t>
            </a:r>
          </a:p>
        </p:txBody>
      </p:sp>
      <p:sp>
        <p:nvSpPr>
          <p:cNvPr id="12" name="Rectangle : coins arrondis 11">
            <a:extLst>
              <a:ext uri="{FF2B5EF4-FFF2-40B4-BE49-F238E27FC236}">
                <a16:creationId xmlns:a16="http://schemas.microsoft.com/office/drawing/2014/main" id="{7C315BD5-A8E2-01B2-DA16-7DEAE14F1A19}"/>
              </a:ext>
            </a:extLst>
          </p:cNvPr>
          <p:cNvSpPr/>
          <p:nvPr/>
        </p:nvSpPr>
        <p:spPr>
          <a:xfrm>
            <a:off x="196066" y="9541402"/>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Accompagnement durant la CRPE par l’assistant du service social de l’assurance maladie, la cellule PDP du SPST, d’associations comme Comète France ou Cap Emploi. </a:t>
            </a:r>
          </a:p>
        </p:txBody>
      </p:sp>
      <p:pic>
        <p:nvPicPr>
          <p:cNvPr id="14" name="Graphique 13" descr="Ligne fléchée : incurvée dans le sens des aiguilles d’une montre avec un remplissage uni">
            <a:extLst>
              <a:ext uri="{FF2B5EF4-FFF2-40B4-BE49-F238E27FC236}">
                <a16:creationId xmlns:a16="http://schemas.microsoft.com/office/drawing/2014/main" id="{C7DA92E8-9B45-A74B-C726-D9198B6C225B}"/>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rot="10800000">
            <a:off x="50217" y="8773594"/>
            <a:ext cx="367005" cy="367005"/>
          </a:xfrm>
          <a:prstGeom prst="rect">
            <a:avLst/>
          </a:prstGeom>
        </p:spPr>
      </p:pic>
      <p:pic>
        <p:nvPicPr>
          <p:cNvPr id="21" name="Graphique 20" descr="Ligne fléchée : incurvée dans le sens des aiguilles d’une montre avec un remplissage uni">
            <a:extLst>
              <a:ext uri="{FF2B5EF4-FFF2-40B4-BE49-F238E27FC236}">
                <a16:creationId xmlns:a16="http://schemas.microsoft.com/office/drawing/2014/main" id="{EF23611E-8477-FC47-21CF-697F09C7C014}"/>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rot="10800000">
            <a:off x="61965" y="9397812"/>
            <a:ext cx="367005" cy="367005"/>
          </a:xfrm>
          <a:prstGeom prst="rect">
            <a:avLst/>
          </a:prstGeom>
        </p:spPr>
      </p:pic>
      <p:sp>
        <p:nvSpPr>
          <p:cNvPr id="22" name="Rectangle : coins arrondis 21">
            <a:extLst>
              <a:ext uri="{FF2B5EF4-FFF2-40B4-BE49-F238E27FC236}">
                <a16:creationId xmlns:a16="http://schemas.microsoft.com/office/drawing/2014/main" id="{0C514339-E4E3-7D25-80CB-DE79F9AFFEF2}"/>
              </a:ext>
            </a:extLst>
          </p:cNvPr>
          <p:cNvSpPr/>
          <p:nvPr/>
        </p:nvSpPr>
        <p:spPr>
          <a:xfrm>
            <a:off x="196066" y="10065773"/>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Réintégration de l’entreprise d’origine sur un poste équivalent ou recrutement dans l’entreprise d’accueil, le cas échéant, en fin de CRPE.</a:t>
            </a:r>
          </a:p>
        </p:txBody>
      </p:sp>
      <p:pic>
        <p:nvPicPr>
          <p:cNvPr id="23" name="Graphique 22" descr="Ligne fléchée : incurvée dans le sens des aiguilles d’une montre avec un remplissage uni">
            <a:extLst>
              <a:ext uri="{FF2B5EF4-FFF2-40B4-BE49-F238E27FC236}">
                <a16:creationId xmlns:a16="http://schemas.microsoft.com/office/drawing/2014/main" id="{01D99246-93F2-C387-F5D8-D5EBFCD0ADDE}"/>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rot="10800000">
            <a:off x="70938" y="9876761"/>
            <a:ext cx="367005" cy="367005"/>
          </a:xfrm>
          <a:prstGeom prst="rect">
            <a:avLst/>
          </a:prstGeom>
        </p:spPr>
      </p:pic>
      <p:sp>
        <p:nvSpPr>
          <p:cNvPr id="4" name="Rectangle : carré corné 3">
            <a:extLst>
              <a:ext uri="{FF2B5EF4-FFF2-40B4-BE49-F238E27FC236}">
                <a16:creationId xmlns:a16="http://schemas.microsoft.com/office/drawing/2014/main" id="{B1231DAA-D9D9-E0FB-169E-2B9349401B47}"/>
              </a:ext>
            </a:extLst>
          </p:cNvPr>
          <p:cNvSpPr/>
          <p:nvPr/>
        </p:nvSpPr>
        <p:spPr>
          <a:xfrm>
            <a:off x="4529941" y="5150220"/>
            <a:ext cx="2810302" cy="1781712"/>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600"/>
              </a:spcAft>
            </a:pPr>
            <a:r>
              <a:rPr lang="fr-FR" sz="1000" b="1" dirty="0">
                <a:solidFill>
                  <a:schemeClr val="bg1"/>
                </a:solidFill>
                <a:latin typeface="Arial" panose="020B0604020202020204" pitchFamily="34" charset="0"/>
                <a:cs typeface="Arial" panose="020B0604020202020204" pitchFamily="34" charset="0"/>
              </a:rPr>
              <a:t>Les moyens de compensation</a:t>
            </a:r>
          </a:p>
          <a:p>
            <a:pPr marL="171450" indent="-171450" algn="just">
              <a:spcAft>
                <a:spcPts val="600"/>
              </a:spcAft>
              <a:buFont typeface="Arial" panose="020B0604020202020204" pitchFamily="34" charset="0"/>
              <a:buChar char="•"/>
            </a:pPr>
            <a:r>
              <a:rPr lang="fr-FR" sz="1000" dirty="0">
                <a:solidFill>
                  <a:schemeClr val="bg1"/>
                </a:solidFill>
                <a:latin typeface="Arial" panose="020B0604020202020204" pitchFamily="34" charset="0"/>
                <a:cs typeface="Arial" panose="020B0604020202020204" pitchFamily="34" charset="0"/>
              </a:rPr>
              <a:t>Pendant la CRPE, l’assuré peut bénéficier de l’appui de l’assistant de service social de l’assurance maladie, qui met en œuvre un accompagnement individuel pour l’aider à évaluer sa situation et construire un projet professionnel adapté à l’état de santé.</a:t>
            </a:r>
          </a:p>
          <a:p>
            <a:pPr marL="171450" indent="-171450" algn="just">
              <a:spcAft>
                <a:spcPts val="600"/>
              </a:spcAft>
              <a:buFont typeface="Arial" panose="020B0604020202020204" pitchFamily="34" charset="0"/>
              <a:buChar char="•"/>
            </a:pPr>
            <a:r>
              <a:rPr lang="fr-FR" sz="1000" dirty="0">
                <a:solidFill>
                  <a:schemeClr val="bg1"/>
                </a:solidFill>
                <a:latin typeface="Arial" panose="020B0604020202020204" pitchFamily="34" charset="0"/>
                <a:cs typeface="Arial" panose="020B0604020202020204" pitchFamily="34" charset="0"/>
              </a:rPr>
              <a:t>L’employeur peut être accompagné par le médecin du travail, </a:t>
            </a:r>
            <a:r>
              <a:rPr lang="fr-FR" sz="1000" dirty="0">
                <a:solidFill>
                  <a:schemeClr val="bg1"/>
                </a:solidFill>
                <a:latin typeface="Arial" panose="020B0604020202020204" pitchFamily="34" charset="0"/>
                <a:cs typeface="Arial" panose="020B0604020202020204" pitchFamily="34" charset="0"/>
                <a:hlinkClick r:id="rId17">
                  <a:extLst>
                    <a:ext uri="{A12FA001-AC4F-418D-AE19-62706E023703}">
                      <ahyp:hlinkClr xmlns:ahyp="http://schemas.microsoft.com/office/drawing/2018/hyperlinkcolor" val="tx"/>
                    </a:ext>
                  </a:extLst>
                </a:hlinkClick>
              </a:rPr>
              <a:t>l’OPS</a:t>
            </a:r>
            <a:r>
              <a:rPr lang="fr-FR" sz="1000" dirty="0">
                <a:solidFill>
                  <a:schemeClr val="bg1"/>
                </a:solidFill>
                <a:latin typeface="Arial" panose="020B0604020202020204" pitchFamily="34" charset="0"/>
                <a:cs typeface="Arial" panose="020B0604020202020204" pitchFamily="34" charset="0"/>
              </a:rPr>
              <a:t> ou l’équipe </a:t>
            </a:r>
            <a:r>
              <a:rPr lang="fr-FR" sz="1000" dirty="0">
                <a:solidFill>
                  <a:schemeClr val="bg1"/>
                </a:solidFill>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Comète France</a:t>
            </a:r>
            <a:endParaRPr lang="fr-FR" sz="1000" dirty="0">
              <a:solidFill>
                <a:schemeClr val="bg1"/>
              </a:solidFill>
              <a:latin typeface="Arial" panose="020B0604020202020204" pitchFamily="34" charset="0"/>
              <a:cs typeface="Arial" panose="020B0604020202020204" pitchFamily="34" charset="0"/>
            </a:endParaRPr>
          </a:p>
        </p:txBody>
      </p:sp>
      <p:sp>
        <p:nvSpPr>
          <p:cNvPr id="16" name="ZoneTexte 15">
            <a:hlinkClick r:id="rId19" action="ppaction://hlinksldjump"/>
            <a:extLst>
              <a:ext uri="{FF2B5EF4-FFF2-40B4-BE49-F238E27FC236}">
                <a16:creationId xmlns:a16="http://schemas.microsoft.com/office/drawing/2014/main" id="{955AA158-5B81-48FA-BBC7-6708A8722381}"/>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9" action="ppaction://hlinksldjump"/>
              </a:rPr>
              <a:t>ff</a:t>
            </a:r>
            <a:endParaRPr lang="fr-FR" sz="200" dirty="0">
              <a:solidFill>
                <a:schemeClr val="bg1"/>
              </a:solidFill>
            </a:endParaRPr>
          </a:p>
        </p:txBody>
      </p:sp>
    </p:spTree>
    <p:extLst>
      <p:ext uri="{BB962C8B-B14F-4D97-AF65-F5344CB8AC3E}">
        <p14:creationId xmlns:p14="http://schemas.microsoft.com/office/powerpoint/2010/main" val="49924124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A78319-F46C-3E98-52D1-7D3764D3186A}"/>
            </a:ext>
          </a:extLst>
        </p:cNvPr>
        <p:cNvGrpSpPr/>
        <p:nvPr/>
      </p:nvGrpSpPr>
      <p:grpSpPr>
        <a:xfrm>
          <a:off x="0" y="0"/>
          <a:ext cx="0" cy="0"/>
          <a:chOff x="0" y="0"/>
          <a:chExt cx="0" cy="0"/>
        </a:xfrm>
      </p:grpSpPr>
      <p:sp>
        <p:nvSpPr>
          <p:cNvPr id="18" name="Rectangle 17">
            <a:extLst>
              <a:ext uri="{FF2B5EF4-FFF2-40B4-BE49-F238E27FC236}">
                <a16:creationId xmlns:a16="http://schemas.microsoft.com/office/drawing/2014/main" id="{BCCE75DF-59D3-66DD-A256-49B5984FC005}"/>
              </a:ext>
            </a:extLst>
          </p:cNvPr>
          <p:cNvSpPr/>
          <p:nvPr/>
        </p:nvSpPr>
        <p:spPr>
          <a:xfrm>
            <a:off x="-4722" y="3802934"/>
            <a:ext cx="7569118" cy="7046544"/>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6AF58DF4-27BA-3931-45F6-442516CF5B41}"/>
              </a:ext>
            </a:extLst>
          </p:cNvPr>
          <p:cNvSpPr/>
          <p:nvPr/>
        </p:nvSpPr>
        <p:spPr>
          <a:xfrm>
            <a:off x="-1018" y="-14250"/>
            <a:ext cx="7550894" cy="755439"/>
          </a:xfrm>
          <a:prstGeom prst="rect">
            <a:avLst/>
          </a:prstGeom>
          <a:solidFill>
            <a:srgbClr val="00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798" b="1" dirty="0">
                <a:latin typeface="Arial" panose="020B0604020202020204" pitchFamily="34" charset="0"/>
                <a:cs typeface="Arial" panose="020B0604020202020204" pitchFamily="34" charset="0"/>
              </a:rPr>
              <a:t>Essai encadré</a:t>
            </a:r>
          </a:p>
        </p:txBody>
      </p:sp>
      <p:grpSp>
        <p:nvGrpSpPr>
          <p:cNvPr id="11" name="Groupe 10">
            <a:extLst>
              <a:ext uri="{FF2B5EF4-FFF2-40B4-BE49-F238E27FC236}">
                <a16:creationId xmlns:a16="http://schemas.microsoft.com/office/drawing/2014/main" id="{F1E87990-667E-EC5D-BFC0-E0E809A8D5ED}"/>
              </a:ext>
            </a:extLst>
          </p:cNvPr>
          <p:cNvGrpSpPr/>
          <p:nvPr/>
        </p:nvGrpSpPr>
        <p:grpSpPr>
          <a:xfrm>
            <a:off x="4488823" y="1793475"/>
            <a:ext cx="2875075" cy="362025"/>
            <a:chOff x="4388422" y="1080554"/>
            <a:chExt cx="3068805" cy="343154"/>
          </a:xfrm>
        </p:grpSpPr>
        <p:sp>
          <p:nvSpPr>
            <p:cNvPr id="105" name="Rectangle : coins arrondis 104">
              <a:extLst>
                <a:ext uri="{FF2B5EF4-FFF2-40B4-BE49-F238E27FC236}">
                  <a16:creationId xmlns:a16="http://schemas.microsoft.com/office/drawing/2014/main" id="{50C04971-25F6-8A17-2CDA-4F04010EC43D}"/>
                </a:ext>
              </a:extLst>
            </p:cNvPr>
            <p:cNvSpPr/>
            <p:nvPr/>
          </p:nvSpPr>
          <p:spPr>
            <a:xfrm>
              <a:off x="4388422" y="1080554"/>
              <a:ext cx="3068805"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F3EE606B-0A7C-30BB-4830-632007A19C28}"/>
                </a:ext>
              </a:extLst>
            </p:cNvPr>
            <p:cNvSpPr txBox="1"/>
            <p:nvPr/>
          </p:nvSpPr>
          <p:spPr>
            <a:xfrm>
              <a:off x="4504995" y="1142559"/>
              <a:ext cx="2654885" cy="231878"/>
            </a:xfrm>
            <a:prstGeom prst="rect">
              <a:avLst/>
            </a:prstGeom>
            <a:noFill/>
          </p:spPr>
          <p:txBody>
            <a:bodyPr wrap="square" rtlCol="0">
              <a:spAutoFit/>
            </a:bodyPr>
            <a:lstStyle/>
            <a:p>
              <a:pPr algn="ctr">
                <a:lnSpc>
                  <a:spcPts val="1099"/>
                </a:lnSpc>
              </a:pPr>
              <a:r>
                <a:rPr lang="fr-FR" sz="15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247D4900-2708-6FCF-E675-7AE3349B0AEA}"/>
              </a:ext>
            </a:extLst>
          </p:cNvPr>
          <p:cNvSpPr/>
          <p:nvPr/>
        </p:nvSpPr>
        <p:spPr>
          <a:xfrm>
            <a:off x="4721962" y="3912574"/>
            <a:ext cx="2683161" cy="1283472"/>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 </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Le financement de l’Essai encadré est assuré par l’Assurance Maladie.</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Durant l’essai encadré, le bénéficiaire </a:t>
            </a:r>
            <a:r>
              <a:rPr lang="fr-FR" sz="1000" b="1" dirty="0">
                <a:solidFill>
                  <a:schemeClr val="tx1"/>
                </a:solidFill>
                <a:latin typeface="Arial" panose="020B0604020202020204" pitchFamily="34" charset="0"/>
                <a:cs typeface="Arial" panose="020B0604020202020204" pitchFamily="34" charset="0"/>
              </a:rPr>
              <a:t>perçoit toujours des indemnités journalières </a:t>
            </a:r>
            <a:r>
              <a:rPr lang="fr-FR" sz="1000" dirty="0">
                <a:solidFill>
                  <a:schemeClr val="tx1"/>
                </a:solidFill>
                <a:latin typeface="Arial" panose="020B0604020202020204" pitchFamily="34" charset="0"/>
                <a:cs typeface="Arial" panose="020B0604020202020204" pitchFamily="34" charset="0"/>
              </a:rPr>
              <a:t>au titre de son arrêt de travail.</a:t>
            </a:r>
          </a:p>
        </p:txBody>
      </p:sp>
      <p:sp>
        <p:nvSpPr>
          <p:cNvPr id="8" name="Rectangle : coins arrondis 7">
            <a:extLst>
              <a:ext uri="{FF2B5EF4-FFF2-40B4-BE49-F238E27FC236}">
                <a16:creationId xmlns:a16="http://schemas.microsoft.com/office/drawing/2014/main" id="{086E5B29-F593-2EAF-4D4D-F6E87BDBF7B8}"/>
              </a:ext>
            </a:extLst>
          </p:cNvPr>
          <p:cNvSpPr/>
          <p:nvPr/>
        </p:nvSpPr>
        <p:spPr>
          <a:xfrm>
            <a:off x="93194" y="3891595"/>
            <a:ext cx="4556625" cy="3237576"/>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endParaRPr lang="fr-FR" sz="999" i="1" dirty="0">
              <a:solidFill>
                <a:srgbClr val="00939D"/>
              </a:solidFill>
              <a:latin typeface="Arial" panose="020B0604020202020204" pitchFamily="34" charset="0"/>
              <a:cs typeface="Arial" panose="020B0604020202020204" pitchFamily="34" charset="0"/>
            </a:endParaRP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spécificité ? </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L’essai encadré permet au bénéficiaire de tester :</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Sa capacité à reprendre son ancien poste</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Un aménagement de poste (temps partiel thérapeutique, aménagement physique du poste…)</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Un nouveau poste</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Ou préparer une reconversion professionnelle</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Il dure au maximum </a:t>
            </a:r>
            <a:r>
              <a:rPr lang="fr-FR" sz="999" b="1" dirty="0">
                <a:solidFill>
                  <a:srgbClr val="00939D"/>
                </a:solidFill>
                <a:latin typeface="Arial" panose="020B0604020202020204" pitchFamily="34" charset="0"/>
                <a:cs typeface="Arial" panose="020B0604020202020204" pitchFamily="34" charset="0"/>
              </a:rPr>
              <a:t>14 jours ouvrables </a:t>
            </a:r>
            <a:r>
              <a:rPr lang="fr-FR" sz="999" dirty="0">
                <a:solidFill>
                  <a:srgbClr val="00939D"/>
                </a:solidFill>
                <a:latin typeface="Arial" panose="020B0604020202020204" pitchFamily="34" charset="0"/>
                <a:cs typeface="Arial" panose="020B0604020202020204" pitchFamily="34" charset="0"/>
              </a:rPr>
              <a:t>et est renouvelable une fois</a:t>
            </a:r>
            <a:endParaRPr lang="fr-FR" sz="999" b="1" dirty="0">
              <a:solidFill>
                <a:srgbClr val="00939D"/>
              </a:solidFill>
              <a:latin typeface="Arial" panose="020B0604020202020204" pitchFamily="34" charset="0"/>
              <a:cs typeface="Arial" panose="020B0604020202020204" pitchFamily="34" charset="0"/>
            </a:endParaRP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valeur ajoutée ? </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L’essai encadré est un dispositif ancré dans le droit commun, qui permet de contribuer à la prévention de la désinsertion professionnelle (PDP) et le maintien dans l’emploi</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Pour le bénéficiaire, cela contribue à la sécurisation du parcours professionnel, et pour l’employeur à assurer un retour à l’emploi serein du collaborateur.</a:t>
            </a:r>
          </a:p>
        </p:txBody>
      </p:sp>
      <p:sp>
        <p:nvSpPr>
          <p:cNvPr id="10" name="Rectangle : coins arrondis 9">
            <a:extLst>
              <a:ext uri="{FF2B5EF4-FFF2-40B4-BE49-F238E27FC236}">
                <a16:creationId xmlns:a16="http://schemas.microsoft.com/office/drawing/2014/main" id="{AA0FFBA6-47D7-CF34-FB12-4426204A8D2A}"/>
              </a:ext>
            </a:extLst>
          </p:cNvPr>
          <p:cNvSpPr/>
          <p:nvPr/>
        </p:nvSpPr>
        <p:spPr>
          <a:xfrm>
            <a:off x="1407832" y="7412143"/>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00939D"/>
                </a:solidFill>
                <a:latin typeface="Arial" panose="020B0604020202020204" pitchFamily="34" charset="0"/>
                <a:cs typeface="Arial" panose="020B0604020202020204" pitchFamily="34" charset="0"/>
              </a:rPr>
              <a:t>ETAPES CLEFS DE MOBILISATION</a:t>
            </a:r>
          </a:p>
        </p:txBody>
      </p:sp>
      <p:sp>
        <p:nvSpPr>
          <p:cNvPr id="25" name="Espace réservé du texte 2">
            <a:extLst>
              <a:ext uri="{FF2B5EF4-FFF2-40B4-BE49-F238E27FC236}">
                <a16:creationId xmlns:a16="http://schemas.microsoft.com/office/drawing/2014/main" id="{CDECD2B6-07AC-7CD5-4BEB-FDD767392E3E}"/>
              </a:ext>
            </a:extLst>
          </p:cNvPr>
          <p:cNvSpPr txBox="1">
            <a:spLocks/>
          </p:cNvSpPr>
          <p:nvPr/>
        </p:nvSpPr>
        <p:spPr>
          <a:xfrm>
            <a:off x="4488823" y="2150499"/>
            <a:ext cx="2875075" cy="1057287"/>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rmAutofit/>
          </a:bodyPr>
          <a:lstStyle>
            <a:defPPr>
              <a:defRPr lang="en-US"/>
            </a:defPPr>
            <a:lvl1pPr marL="171330" indent="-171330" defTabSz="755934">
              <a:lnSpc>
                <a:spcPct val="90000"/>
              </a:lnSpc>
              <a:spcBef>
                <a:spcPts val="827"/>
              </a:spcBef>
              <a:buFont typeface="Arial" panose="020B0604020202020204" pitchFamily="34" charset="0"/>
              <a:buChar char="•"/>
              <a:tabLst/>
              <a:defRPr sz="1100" b="1" spc="50" baseline="0">
                <a:solidFill>
                  <a:srgbClr val="00939D"/>
                </a:solidFill>
                <a:latin typeface="Arial" panose="020B0604020202020204" pitchFamily="34" charset="0"/>
                <a:ea typeface="Dotum" panose="020B0600000101010101" pitchFamily="34" charset="-127"/>
                <a:cs typeface="Arial" panose="020B0604020202020204" pitchFamily="34" charset="0"/>
              </a:defRPr>
            </a:lvl1pPr>
            <a:lvl2pPr marL="15875" indent="0" defTabSz="755934">
              <a:lnSpc>
                <a:spcPct val="90000"/>
              </a:lnSpc>
              <a:spcBef>
                <a:spcPts val="413"/>
              </a:spcBef>
              <a:buFont typeface="Arial" panose="020B0604020202020204" pitchFamily="34" charset="0"/>
              <a:buNone/>
              <a:tabLst/>
              <a:defRPr sz="1200" spc="50" baseline="0"/>
            </a:lvl2pPr>
            <a:lvl3pPr marL="187325" indent="-95250" defTabSz="755934">
              <a:lnSpc>
                <a:spcPct val="90000"/>
              </a:lnSpc>
              <a:spcBef>
                <a:spcPts val="413"/>
              </a:spcBef>
              <a:buFont typeface="Courier New" panose="02070309020205020404" pitchFamily="49" charset="0"/>
              <a:buChar char="o"/>
              <a:tabLst/>
              <a:defRPr sz="1100" spc="50" baseline="0"/>
            </a:lvl3pPr>
            <a:lvl4pPr marL="314325" indent="-92075" defTabSz="755934">
              <a:lnSpc>
                <a:spcPct val="90000"/>
              </a:lnSpc>
              <a:spcBef>
                <a:spcPts val="413"/>
              </a:spcBef>
              <a:buFont typeface="Courier New" panose="02070309020205020404" pitchFamily="49" charset="0"/>
              <a:buChar char="o"/>
              <a:tabLst/>
              <a:defRPr sz="1050" spc="50" baseline="0"/>
            </a:lvl4pPr>
            <a:lvl5pPr marL="15875" indent="0" defTabSz="755934">
              <a:lnSpc>
                <a:spcPct val="90000"/>
              </a:lnSpc>
              <a:spcBef>
                <a:spcPts val="413"/>
              </a:spcBef>
              <a:buFont typeface="Arial" panose="020B0604020202020204" pitchFamily="34" charset="0"/>
              <a:buNone/>
              <a:tabLst/>
              <a:defRPr sz="1050" spc="50" baseline="0"/>
            </a:lvl5pPr>
            <a:lvl6pPr marL="2078820" indent="-188984" defTabSz="755934">
              <a:lnSpc>
                <a:spcPct val="90000"/>
              </a:lnSpc>
              <a:spcBef>
                <a:spcPts val="413"/>
              </a:spcBef>
              <a:buFont typeface="Arial" panose="020B0604020202020204" pitchFamily="34" charset="0"/>
              <a:buChar char="•"/>
              <a:defRPr sz="1488"/>
            </a:lvl6pPr>
            <a:lvl7pPr marL="2456787" indent="-188984" defTabSz="755934">
              <a:lnSpc>
                <a:spcPct val="90000"/>
              </a:lnSpc>
              <a:spcBef>
                <a:spcPts val="413"/>
              </a:spcBef>
              <a:buFont typeface="Arial" panose="020B0604020202020204" pitchFamily="34" charset="0"/>
              <a:buChar char="•"/>
              <a:defRPr sz="1488"/>
            </a:lvl7pPr>
            <a:lvl8pPr marL="2834754" indent="-188984" defTabSz="755934">
              <a:lnSpc>
                <a:spcPct val="90000"/>
              </a:lnSpc>
              <a:spcBef>
                <a:spcPts val="413"/>
              </a:spcBef>
              <a:buFont typeface="Arial" panose="020B0604020202020204" pitchFamily="34" charset="0"/>
              <a:buChar char="•"/>
              <a:defRPr sz="1488"/>
            </a:lvl8pPr>
            <a:lvl9pPr marL="3212722" indent="-188984" defTabSz="755934">
              <a:lnSpc>
                <a:spcPct val="90000"/>
              </a:lnSpc>
              <a:spcBef>
                <a:spcPts val="413"/>
              </a:spcBef>
              <a:buFont typeface="Arial" panose="020B0604020202020204" pitchFamily="34" charset="0"/>
              <a:buChar char="•"/>
              <a:defRPr sz="1488"/>
            </a:lvl9pPr>
          </a:lstStyle>
          <a:p>
            <a:pPr marL="0" indent="0" algn="just">
              <a:buNone/>
            </a:pPr>
            <a:r>
              <a:rPr lang="fr-FR" dirty="0"/>
              <a:t>Tester, </a:t>
            </a:r>
            <a:r>
              <a:rPr lang="fr-FR" b="0" dirty="0"/>
              <a:t>pendant un arrêt de travail, au sein de son entreprise ou d’une autre entreprise, la </a:t>
            </a:r>
            <a:r>
              <a:rPr lang="fr-FR" dirty="0"/>
              <a:t>compatibilité</a:t>
            </a:r>
            <a:r>
              <a:rPr lang="fr-FR" b="0" dirty="0"/>
              <a:t> d’un poste de travail avec son état de santé. </a:t>
            </a:r>
          </a:p>
        </p:txBody>
      </p:sp>
      <p:sp>
        <p:nvSpPr>
          <p:cNvPr id="26" name="Rectangle 25">
            <a:extLst>
              <a:ext uri="{FF2B5EF4-FFF2-40B4-BE49-F238E27FC236}">
                <a16:creationId xmlns:a16="http://schemas.microsoft.com/office/drawing/2014/main" id="{2A42170D-368F-A1B8-05C3-613322F5E3D1}"/>
              </a:ext>
            </a:extLst>
          </p:cNvPr>
          <p:cNvSpPr/>
          <p:nvPr/>
        </p:nvSpPr>
        <p:spPr>
          <a:xfrm>
            <a:off x="4938325" y="7516555"/>
            <a:ext cx="2349335" cy="299454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fr-FR" sz="1050" b="1" dirty="0">
                <a:solidFill>
                  <a:schemeClr val="tx2"/>
                </a:solidFill>
                <a:latin typeface="+mj-lt"/>
                <a:cs typeface="Arial" panose="020B0604020202020204" pitchFamily="34" charset="0"/>
              </a:rPr>
              <a:t>Coordonnées et contacts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N’hésitez pas à vous rapprocher de </a:t>
            </a:r>
            <a:r>
              <a:rPr lang="fr-FR" sz="1050" dirty="0">
                <a:solidFill>
                  <a:schemeClr val="tx2"/>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votre interlocuteur Cap Emploi le plus proche</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Du service social de la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Carsat Hauts-de-France</a:t>
            </a:r>
            <a:r>
              <a:rPr lang="fr-FR" sz="1050" dirty="0">
                <a:solidFill>
                  <a:schemeClr val="tx2"/>
                </a:solidFill>
                <a:latin typeface="+mj-lt"/>
                <a:cs typeface="Arial" panose="020B0604020202020204" pitchFamily="34" charset="0"/>
              </a:rPr>
              <a:t> ou la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CPAM</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De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Comète France</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Ou encore de la médecine du travail</a:t>
            </a:r>
          </a:p>
          <a:p>
            <a:endParaRPr lang="fr-FR" sz="1050" dirty="0">
              <a:solidFill>
                <a:schemeClr val="tx2"/>
              </a:solidFill>
              <a:latin typeface="+mj-lt"/>
              <a:cs typeface="Arial" panose="020B0604020202020204" pitchFamily="34" charset="0"/>
            </a:endParaRPr>
          </a:p>
          <a:p>
            <a:r>
              <a:rPr lang="fr-FR" sz="1050" b="1" dirty="0">
                <a:solidFill>
                  <a:schemeClr val="tx2"/>
                </a:solidFill>
                <a:latin typeface="+mj-lt"/>
                <a:cs typeface="Arial" panose="020B0604020202020204" pitchFamily="34" charset="0"/>
              </a:rPr>
              <a:t>Ressources informationnelles :</a:t>
            </a: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Des informations sur l’essai encadré sur le site du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ministère du travail</a:t>
            </a:r>
            <a:endParaRPr lang="fr-FR" sz="1050" dirty="0">
              <a:solidFill>
                <a:schemeClr val="tx2"/>
              </a:solidFill>
              <a:latin typeface="+mj-lt"/>
              <a:cs typeface="Arial" panose="020B0604020202020204" pitchFamily="34" charset="0"/>
            </a:endParaRP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Plus d’informations sur l’essai encadré pour l’employeur sur le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site de l’assurance maladie</a:t>
            </a:r>
            <a:endParaRPr lang="fr-FR" sz="1050" dirty="0">
              <a:solidFill>
                <a:schemeClr val="tx2"/>
              </a:solidFill>
              <a:latin typeface="+mj-lt"/>
              <a:cs typeface="Arial" panose="020B0604020202020204" pitchFamily="34" charset="0"/>
            </a:endParaRP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Dépliant sur l’Essai encadré </a:t>
            </a:r>
            <a:r>
              <a:rPr lang="fr-FR" sz="1050" dirty="0">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ici</a:t>
            </a:r>
            <a:endParaRPr lang="fr-FR" sz="1050" b="1" dirty="0">
              <a:solidFill>
                <a:schemeClr val="tx2"/>
              </a:solidFill>
              <a:latin typeface="+mj-lt"/>
              <a:cs typeface="Arial" panose="020B0604020202020204" pitchFamily="34" charset="0"/>
            </a:endParaRPr>
          </a:p>
          <a:p>
            <a:endParaRPr lang="fr-FR" sz="1050"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E733AC43-DB22-90BE-821C-AE78D6D5EA74}"/>
              </a:ext>
            </a:extLst>
          </p:cNvPr>
          <p:cNvGraphicFramePr>
            <a:graphicFrameLocks noGrp="1"/>
          </p:cNvGraphicFramePr>
          <p:nvPr>
            <p:extLst>
              <p:ext uri="{D42A27DB-BD31-4B8C-83A1-F6EECF244321}">
                <p14:modId xmlns:p14="http://schemas.microsoft.com/office/powerpoint/2010/main" val="3851787530"/>
              </p:ext>
            </p:extLst>
          </p:nvPr>
        </p:nvGraphicFramePr>
        <p:xfrm>
          <a:off x="173377" y="1470226"/>
          <a:ext cx="4174236" cy="2285728"/>
        </p:xfrm>
        <a:graphic>
          <a:graphicData uri="http://schemas.openxmlformats.org/drawingml/2006/table">
            <a:tbl>
              <a:tblPr bandRow="1">
                <a:tableStyleId>{5C22544A-7EE6-4342-B048-85BDC9FD1C3A}</a:tableStyleId>
              </a:tblPr>
              <a:tblGrid>
                <a:gridCol w="981655">
                  <a:extLst>
                    <a:ext uri="{9D8B030D-6E8A-4147-A177-3AD203B41FA5}">
                      <a16:colId xmlns:a16="http://schemas.microsoft.com/office/drawing/2014/main" val="1108349635"/>
                    </a:ext>
                  </a:extLst>
                </a:gridCol>
                <a:gridCol w="3192581">
                  <a:extLst>
                    <a:ext uri="{9D8B030D-6E8A-4147-A177-3AD203B41FA5}">
                      <a16:colId xmlns:a16="http://schemas.microsoft.com/office/drawing/2014/main" val="1870975173"/>
                    </a:ext>
                  </a:extLst>
                </a:gridCol>
              </a:tblGrid>
              <a:tr h="335031">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243659">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dirty="0">
                          <a:solidFill>
                            <a:srgbClr val="00939D"/>
                          </a:solidFill>
                          <a:latin typeface="Arial" panose="020B0604020202020204" pitchFamily="34" charset="0"/>
                          <a:cs typeface="Arial" panose="020B0604020202020204" pitchFamily="34" charset="0"/>
                        </a:rPr>
                        <a:t>Dispositif de l’assurance maladie visant la </a:t>
                      </a:r>
                      <a:r>
                        <a:rPr lang="fr-FR" sz="1000" b="1" dirty="0">
                          <a:solidFill>
                            <a:srgbClr val="00939D"/>
                          </a:solidFill>
                          <a:latin typeface="Arial" panose="020B0604020202020204" pitchFamily="34" charset="0"/>
                          <a:cs typeface="Arial" panose="020B0604020202020204" pitchFamily="34" charset="0"/>
                        </a:rPr>
                        <a:t>prévention de la désinsertion professionnelle </a:t>
                      </a:r>
                      <a:r>
                        <a:rPr lang="fr-FR" sz="1000" dirty="0">
                          <a:solidFill>
                            <a:srgbClr val="00939D"/>
                          </a:solidFill>
                          <a:latin typeface="Arial" panose="020B0604020202020204" pitchFamily="34" charset="0"/>
                          <a:cs typeface="Arial" panose="020B0604020202020204" pitchFamily="34" charset="0"/>
                        </a:rPr>
                        <a:t>et le maintien dans l’emploi</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548233">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Salariés du régime général, intérimaires, apprentis, stagiaires de la formation professionnelle </a:t>
                      </a:r>
                      <a:r>
                        <a:rPr lang="fr-FR" sz="1000" b="1" kern="1200" dirty="0">
                          <a:solidFill>
                            <a:schemeClr val="bg1"/>
                          </a:solidFill>
                          <a:latin typeface="Arial" panose="020B0604020202020204" pitchFamily="34" charset="0"/>
                          <a:ea typeface="+mn-ea"/>
                          <a:cs typeface="Arial" panose="020B0604020202020204" pitchFamily="34" charset="0"/>
                        </a:rPr>
                        <a:t>en arrêt de travail</a:t>
                      </a:r>
                      <a:r>
                        <a:rPr lang="fr-FR" sz="1000" kern="1200" dirty="0">
                          <a:solidFill>
                            <a:schemeClr val="bg1"/>
                          </a:solidFill>
                          <a:latin typeface="Arial" panose="020B0604020202020204" pitchFamily="34" charset="0"/>
                          <a:ea typeface="+mn-ea"/>
                          <a:cs typeface="Arial" panose="020B0604020202020204" pitchFamily="34" charset="0"/>
                        </a:rPr>
                        <a:t> ayant un </a:t>
                      </a:r>
                      <a:r>
                        <a:rPr lang="fr-FR" sz="1000" b="1" kern="1200" dirty="0">
                          <a:solidFill>
                            <a:schemeClr val="bg1"/>
                          </a:solidFill>
                          <a:latin typeface="Arial" panose="020B0604020202020204" pitchFamily="34" charset="0"/>
                          <a:ea typeface="+mn-ea"/>
                          <a:cs typeface="Arial" panose="020B0604020202020204" pitchFamily="34" charset="0"/>
                        </a:rPr>
                        <a:t>risque de désinsertion professionnelle </a:t>
                      </a:r>
                      <a:r>
                        <a:rPr lang="fr-FR" sz="1000" kern="1200" dirty="0">
                          <a:solidFill>
                            <a:schemeClr val="bg1"/>
                          </a:solidFill>
                          <a:latin typeface="Arial" panose="020B0604020202020204" pitchFamily="34" charset="0"/>
                          <a:ea typeface="+mn-ea"/>
                          <a:cs typeface="Arial" panose="020B0604020202020204" pitchFamily="34" charset="0"/>
                        </a:rPr>
                        <a:t>avéré.</a:t>
                      </a:r>
                    </a:p>
                  </a:txBody>
                  <a:tcPr marL="91372" marR="91372" marT="45686" marB="45686" anchor="ctr">
                    <a:solidFill>
                      <a:srgbClr val="00939D"/>
                    </a:solidFill>
                  </a:tcPr>
                </a:tc>
                <a:extLst>
                  <a:ext uri="{0D108BD9-81ED-4DB2-BD59-A6C34878D82A}">
                    <a16:rowId xmlns:a16="http://schemas.microsoft.com/office/drawing/2014/main" val="2284960890"/>
                  </a:ext>
                </a:extLst>
              </a:tr>
              <a:tr h="395946">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Prescripteurs</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kern="1200" dirty="0">
                          <a:solidFill>
                            <a:srgbClr val="00939D"/>
                          </a:solidFill>
                          <a:latin typeface="Arial" panose="020B0604020202020204" pitchFamily="34" charset="0"/>
                          <a:ea typeface="+mn-ea"/>
                          <a:cs typeface="Arial" panose="020B0604020202020204" pitchFamily="34" charset="0"/>
                        </a:rPr>
                        <a:t>Service social de l’assurance maladie, et avec l’accord du médecin traitant et du médecin du travail assurant le suivi du salarié. Appui possible du Cap Emploi </a:t>
                      </a: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bl>
          </a:graphicData>
        </a:graphic>
      </p:graphicFrame>
      <p:sp>
        <p:nvSpPr>
          <p:cNvPr id="40" name="Rectangle : coins arrondis 39">
            <a:extLst>
              <a:ext uri="{FF2B5EF4-FFF2-40B4-BE49-F238E27FC236}">
                <a16:creationId xmlns:a16="http://schemas.microsoft.com/office/drawing/2014/main" id="{237CDC02-88DE-646D-A791-AB19BCDEFDFE}"/>
              </a:ext>
            </a:extLst>
          </p:cNvPr>
          <p:cNvSpPr/>
          <p:nvPr/>
        </p:nvSpPr>
        <p:spPr>
          <a:xfrm>
            <a:off x="213702" y="8142471"/>
            <a:ext cx="4388922" cy="59892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Mobilisation du dispositif par le bénéficiaire ou par les services de prévention et de santé au travail, le service social de l’assurance maladie ou encore un organisme de placement spécialisé (Cap Emploi, Comète France) lorsque le de désinsertion professionnelle est identifié pendant l’arrêt de travail</a:t>
            </a:r>
            <a:endParaRPr lang="fr-FR" sz="899" i="1" dirty="0">
              <a:solidFill>
                <a:srgbClr val="00939D"/>
              </a:solidFill>
              <a:latin typeface="Arial" panose="020B0604020202020204" pitchFamily="34" charset="0"/>
              <a:cs typeface="Arial" panose="020B0604020202020204" pitchFamily="34" charset="0"/>
            </a:endParaRPr>
          </a:p>
        </p:txBody>
      </p:sp>
      <p:sp>
        <p:nvSpPr>
          <p:cNvPr id="41" name="Rectangle : coins arrondis 40">
            <a:extLst>
              <a:ext uri="{FF2B5EF4-FFF2-40B4-BE49-F238E27FC236}">
                <a16:creationId xmlns:a16="http://schemas.microsoft.com/office/drawing/2014/main" id="{8176E2AF-3C6B-EC9E-FF3C-ED1A2B916679}"/>
              </a:ext>
            </a:extLst>
          </p:cNvPr>
          <p:cNvSpPr/>
          <p:nvPr/>
        </p:nvSpPr>
        <p:spPr>
          <a:xfrm>
            <a:off x="181306" y="8815322"/>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Envoi de la demande à la CPAM par la personne elle-même ou par l’intermédiaire du référent en charge de l’accompagnement (Cap Emploi, Carsat…)</a:t>
            </a:r>
          </a:p>
        </p:txBody>
      </p:sp>
      <p:sp>
        <p:nvSpPr>
          <p:cNvPr id="42" name="Rectangle : coins arrondis 41">
            <a:extLst>
              <a:ext uri="{FF2B5EF4-FFF2-40B4-BE49-F238E27FC236}">
                <a16:creationId xmlns:a16="http://schemas.microsoft.com/office/drawing/2014/main" id="{8BCB140D-55CD-831B-1A74-6767DE592F78}"/>
              </a:ext>
            </a:extLst>
          </p:cNvPr>
          <p:cNvSpPr/>
          <p:nvPr/>
        </p:nvSpPr>
        <p:spPr>
          <a:xfrm>
            <a:off x="194997" y="9336169"/>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Evaluation globale par le service social de l’Assurance maladie, avec l’accord des différents médecins concernés (médecin traitant, conseil, médecin du travail)</a:t>
            </a:r>
          </a:p>
        </p:txBody>
      </p:sp>
      <p:pic>
        <p:nvPicPr>
          <p:cNvPr id="3" name="Graphique 2" descr="Mille avec un remplissage uni">
            <a:extLst>
              <a:ext uri="{FF2B5EF4-FFF2-40B4-BE49-F238E27FC236}">
                <a16:creationId xmlns:a16="http://schemas.microsoft.com/office/drawing/2014/main" id="{062B1200-02D5-2FD2-A7F9-377041EA9BA2}"/>
              </a:ext>
            </a:extLst>
          </p:cNvPr>
          <p:cNvPicPr>
            <a:picLocks noChangeAspect="1"/>
          </p:cNvPicPr>
          <p:nvPr/>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978075" y="1600258"/>
            <a:ext cx="606689" cy="606689"/>
          </a:xfrm>
          <a:prstGeom prst="rect">
            <a:avLst/>
          </a:prstGeom>
          <a:effectLst>
            <a:outerShdw blurRad="50800" dist="38100" dir="2700000" algn="tl" rotWithShape="0">
              <a:prstClr val="black">
                <a:alpha val="40000"/>
              </a:prstClr>
            </a:outerShdw>
          </a:effectLst>
        </p:spPr>
      </p:pic>
      <p:pic>
        <p:nvPicPr>
          <p:cNvPr id="16" name="Graphique 15" descr="Ligne fléchée : incurvée dans le sens des aiguilles d’une montre avec un remplissage uni">
            <a:extLst>
              <a:ext uri="{FF2B5EF4-FFF2-40B4-BE49-F238E27FC236}">
                <a16:creationId xmlns:a16="http://schemas.microsoft.com/office/drawing/2014/main" id="{550CA7B0-2A48-854E-0345-00F086AA3A19}"/>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49148" y="8609305"/>
            <a:ext cx="367005" cy="367005"/>
          </a:xfrm>
          <a:prstGeom prst="rect">
            <a:avLst/>
          </a:prstGeom>
        </p:spPr>
      </p:pic>
      <p:pic>
        <p:nvPicPr>
          <p:cNvPr id="17" name="Graphique 16" descr="Ligne fléchée : incurvée dans le sens des aiguilles d’une montre avec un remplissage uni">
            <a:extLst>
              <a:ext uri="{FF2B5EF4-FFF2-40B4-BE49-F238E27FC236}">
                <a16:creationId xmlns:a16="http://schemas.microsoft.com/office/drawing/2014/main" id="{8345A985-FC99-E1E3-B4F0-15991FBA44BF}"/>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60896" y="9233523"/>
            <a:ext cx="367005" cy="367005"/>
          </a:xfrm>
          <a:prstGeom prst="rect">
            <a:avLst/>
          </a:prstGeom>
        </p:spPr>
      </p:pic>
      <p:pic>
        <p:nvPicPr>
          <p:cNvPr id="6" name="Graphique 5" descr="Engrenages avec un remplissage uni">
            <a:extLst>
              <a:ext uri="{FF2B5EF4-FFF2-40B4-BE49-F238E27FC236}">
                <a16:creationId xmlns:a16="http://schemas.microsoft.com/office/drawing/2014/main" id="{F177E151-B208-A616-B5C0-2CCB5222F488}"/>
              </a:ext>
            </a:extLst>
          </p:cNvPr>
          <p:cNvPicPr>
            <a:picLocks noChangeAspect="1"/>
          </p:cNvPicPr>
          <p:nvPr/>
        </p:nvPicPr>
        <p:blipFill>
          <a:blip r:embed="rId14" cstate="hq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403597" y="7435883"/>
            <a:ext cx="456861" cy="456861"/>
          </a:xfrm>
          <a:prstGeom prst="rect">
            <a:avLst/>
          </a:prstGeom>
        </p:spPr>
      </p:pic>
      <p:sp>
        <p:nvSpPr>
          <p:cNvPr id="13" name="Espace réservé du numéro de diapositive 12">
            <a:extLst>
              <a:ext uri="{FF2B5EF4-FFF2-40B4-BE49-F238E27FC236}">
                <a16:creationId xmlns:a16="http://schemas.microsoft.com/office/drawing/2014/main" id="{3345235E-2B9E-43D9-3D81-B591A4B80D31}"/>
              </a:ext>
            </a:extLst>
          </p:cNvPr>
          <p:cNvSpPr>
            <a:spLocks noGrp="1"/>
          </p:cNvSpPr>
          <p:nvPr>
            <p:ph type="sldNum" sz="quarter" idx="12"/>
          </p:nvPr>
        </p:nvSpPr>
        <p:spPr>
          <a:xfrm>
            <a:off x="3454285" y="10466800"/>
            <a:ext cx="466942" cy="126907"/>
          </a:xfrm>
        </p:spPr>
        <p:txBody>
          <a:bodyPr/>
          <a:lstStyle/>
          <a:p>
            <a:fld id="{FB59079B-B5DF-44EC-9ABD-4AEAFB63D8C3}" type="slidenum">
              <a:rPr lang="fr-FR" smtClean="0"/>
              <a:pPr/>
              <a:t>24</a:t>
            </a:fld>
            <a:endParaRPr lang="fr-FR" dirty="0"/>
          </a:p>
        </p:txBody>
      </p:sp>
      <p:grpSp>
        <p:nvGrpSpPr>
          <p:cNvPr id="20" name="Groupe 19">
            <a:extLst>
              <a:ext uri="{FF2B5EF4-FFF2-40B4-BE49-F238E27FC236}">
                <a16:creationId xmlns:a16="http://schemas.microsoft.com/office/drawing/2014/main" id="{D3CC58B6-AAC8-C109-0FF4-5399CDED6E6D}"/>
              </a:ext>
            </a:extLst>
          </p:cNvPr>
          <p:cNvGrpSpPr/>
          <p:nvPr/>
        </p:nvGrpSpPr>
        <p:grpSpPr>
          <a:xfrm>
            <a:off x="202856" y="7210034"/>
            <a:ext cx="918117" cy="880073"/>
            <a:chOff x="1569546" y="6115517"/>
            <a:chExt cx="4417404" cy="4234360"/>
          </a:xfrm>
        </p:grpSpPr>
        <p:grpSp>
          <p:nvGrpSpPr>
            <p:cNvPr id="24" name="Graphique 3">
              <a:extLst>
                <a:ext uri="{FF2B5EF4-FFF2-40B4-BE49-F238E27FC236}">
                  <a16:creationId xmlns:a16="http://schemas.microsoft.com/office/drawing/2014/main" id="{B3E2E3C5-9DC1-71E6-2ECF-A512E7D98507}"/>
                </a:ext>
              </a:extLst>
            </p:cNvPr>
            <p:cNvGrpSpPr/>
            <p:nvPr/>
          </p:nvGrpSpPr>
          <p:grpSpPr>
            <a:xfrm>
              <a:off x="1795950" y="9629596"/>
              <a:ext cx="3882294" cy="713898"/>
              <a:chOff x="1452647" y="9102375"/>
              <a:chExt cx="3882294" cy="713898"/>
            </a:xfrm>
            <a:solidFill>
              <a:srgbClr val="4CBBB6"/>
            </a:solidFill>
          </p:grpSpPr>
          <p:grpSp>
            <p:nvGrpSpPr>
              <p:cNvPr id="66" name="Graphique 3">
                <a:extLst>
                  <a:ext uri="{FF2B5EF4-FFF2-40B4-BE49-F238E27FC236}">
                    <a16:creationId xmlns:a16="http://schemas.microsoft.com/office/drawing/2014/main" id="{8734A57B-D4C3-FC9E-E2E4-013090419553}"/>
                  </a:ext>
                </a:extLst>
              </p:cNvPr>
              <p:cNvGrpSpPr/>
              <p:nvPr/>
            </p:nvGrpSpPr>
            <p:grpSpPr>
              <a:xfrm>
                <a:off x="4720483" y="9155906"/>
                <a:ext cx="299370" cy="660368"/>
                <a:chOff x="4720483" y="9155906"/>
                <a:chExt cx="299370" cy="660368"/>
              </a:xfrm>
              <a:grpFill/>
            </p:grpSpPr>
            <p:sp>
              <p:nvSpPr>
                <p:cNvPr id="99" name="Forme libre 119">
                  <a:extLst>
                    <a:ext uri="{FF2B5EF4-FFF2-40B4-BE49-F238E27FC236}">
                      <a16:creationId xmlns:a16="http://schemas.microsoft.com/office/drawing/2014/main" id="{901306AA-33FF-6707-353F-357E3F07D86F}"/>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00" name="Forme libre 120">
                  <a:extLst>
                    <a:ext uri="{FF2B5EF4-FFF2-40B4-BE49-F238E27FC236}">
                      <a16:creationId xmlns:a16="http://schemas.microsoft.com/office/drawing/2014/main" id="{1F461499-4A0C-4BE3-D36A-ECC52514E8C2}"/>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1" name="Forme libre 121">
                  <a:extLst>
                    <a:ext uri="{FF2B5EF4-FFF2-40B4-BE49-F238E27FC236}">
                      <a16:creationId xmlns:a16="http://schemas.microsoft.com/office/drawing/2014/main" id="{566C4D8D-19FC-FEE1-2E7B-62EAC0C8E165}"/>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2" name="Forme libre 122">
                  <a:extLst>
                    <a:ext uri="{FF2B5EF4-FFF2-40B4-BE49-F238E27FC236}">
                      <a16:creationId xmlns:a16="http://schemas.microsoft.com/office/drawing/2014/main" id="{24B93DBC-7A4E-08D3-88DF-16226ED366C8}"/>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3" name="Forme libre 123">
                  <a:extLst>
                    <a:ext uri="{FF2B5EF4-FFF2-40B4-BE49-F238E27FC236}">
                      <a16:creationId xmlns:a16="http://schemas.microsoft.com/office/drawing/2014/main" id="{57C7BE85-A72D-B0F7-2A1B-9CE7062EFC79}"/>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4" name="Forme libre 124">
                  <a:extLst>
                    <a:ext uri="{FF2B5EF4-FFF2-40B4-BE49-F238E27FC236}">
                      <a16:creationId xmlns:a16="http://schemas.microsoft.com/office/drawing/2014/main" id="{43B9B3FA-E1AE-E7BA-8194-8604B3B430AA}"/>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6" name="Forme libre 125">
                  <a:extLst>
                    <a:ext uri="{FF2B5EF4-FFF2-40B4-BE49-F238E27FC236}">
                      <a16:creationId xmlns:a16="http://schemas.microsoft.com/office/drawing/2014/main" id="{79C89E13-5405-EC7E-4E0A-45B607985371}"/>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7" name="Forme libre 126">
                  <a:extLst>
                    <a:ext uri="{FF2B5EF4-FFF2-40B4-BE49-F238E27FC236}">
                      <a16:creationId xmlns:a16="http://schemas.microsoft.com/office/drawing/2014/main" id="{703051CD-A964-40AA-0620-DC59471E3ED4}"/>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8" name="Forme libre 127">
                  <a:extLst>
                    <a:ext uri="{FF2B5EF4-FFF2-40B4-BE49-F238E27FC236}">
                      <a16:creationId xmlns:a16="http://schemas.microsoft.com/office/drawing/2014/main" id="{D6E7F3A2-F9BA-C878-1370-09C5F8F0AE72}"/>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9" name="Forme libre 128">
                  <a:extLst>
                    <a:ext uri="{FF2B5EF4-FFF2-40B4-BE49-F238E27FC236}">
                      <a16:creationId xmlns:a16="http://schemas.microsoft.com/office/drawing/2014/main" id="{A1C30504-75F6-0CDB-A4DC-43535B979D7E}"/>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3D365CB3-C094-8500-A521-D94369855B71}"/>
                  </a:ext>
                </a:extLst>
              </p:cNvPr>
              <p:cNvGrpSpPr/>
              <p:nvPr/>
            </p:nvGrpSpPr>
            <p:grpSpPr>
              <a:xfrm>
                <a:off x="1452647" y="9102375"/>
                <a:ext cx="323468" cy="713898"/>
                <a:chOff x="1452647" y="9102375"/>
                <a:chExt cx="323468" cy="713898"/>
              </a:xfrm>
              <a:grpFill/>
            </p:grpSpPr>
            <p:sp>
              <p:nvSpPr>
                <p:cNvPr id="89" name="Forme libre 130">
                  <a:extLst>
                    <a:ext uri="{FF2B5EF4-FFF2-40B4-BE49-F238E27FC236}">
                      <a16:creationId xmlns:a16="http://schemas.microsoft.com/office/drawing/2014/main" id="{73BE850A-3AF8-7096-F2B3-EAFCB2048E8D}"/>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90" name="Forme libre 131">
                  <a:extLst>
                    <a:ext uri="{FF2B5EF4-FFF2-40B4-BE49-F238E27FC236}">
                      <a16:creationId xmlns:a16="http://schemas.microsoft.com/office/drawing/2014/main" id="{6CD540A2-97C6-A3FB-6FDF-2BF1E3B7F051}"/>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1" name="Forme libre 132">
                  <a:extLst>
                    <a:ext uri="{FF2B5EF4-FFF2-40B4-BE49-F238E27FC236}">
                      <a16:creationId xmlns:a16="http://schemas.microsoft.com/office/drawing/2014/main" id="{C599DB10-6764-EDF0-4DB4-CA67F47D61AE}"/>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2" name="Forme libre 133">
                  <a:extLst>
                    <a:ext uri="{FF2B5EF4-FFF2-40B4-BE49-F238E27FC236}">
                      <a16:creationId xmlns:a16="http://schemas.microsoft.com/office/drawing/2014/main" id="{D94F1ACD-8CFC-4B18-E24F-DA1C8BD72320}"/>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3" name="Forme libre 134">
                  <a:extLst>
                    <a:ext uri="{FF2B5EF4-FFF2-40B4-BE49-F238E27FC236}">
                      <a16:creationId xmlns:a16="http://schemas.microsoft.com/office/drawing/2014/main" id="{7AEEE523-D550-98F4-C501-F2AE2233B44A}"/>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4" name="Forme libre 135">
                  <a:extLst>
                    <a:ext uri="{FF2B5EF4-FFF2-40B4-BE49-F238E27FC236}">
                      <a16:creationId xmlns:a16="http://schemas.microsoft.com/office/drawing/2014/main" id="{8FC463A9-EFD2-3873-EB80-6029E386D90C}"/>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95" name="Forme libre 136">
                  <a:extLst>
                    <a:ext uri="{FF2B5EF4-FFF2-40B4-BE49-F238E27FC236}">
                      <a16:creationId xmlns:a16="http://schemas.microsoft.com/office/drawing/2014/main" id="{09F40106-0830-3E07-CCA3-BA4D38F19ED0}"/>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96" name="Forme libre 137">
                  <a:extLst>
                    <a:ext uri="{FF2B5EF4-FFF2-40B4-BE49-F238E27FC236}">
                      <a16:creationId xmlns:a16="http://schemas.microsoft.com/office/drawing/2014/main" id="{E96DE6AC-E7F1-EBE4-0AE4-ACAA3B360B12}"/>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7" name="Forme libre 138">
                  <a:extLst>
                    <a:ext uri="{FF2B5EF4-FFF2-40B4-BE49-F238E27FC236}">
                      <a16:creationId xmlns:a16="http://schemas.microsoft.com/office/drawing/2014/main" id="{C597EC44-EB90-E16A-57CA-CE234A41CE3F}"/>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8" name="Forme libre 139">
                  <a:extLst>
                    <a:ext uri="{FF2B5EF4-FFF2-40B4-BE49-F238E27FC236}">
                      <a16:creationId xmlns:a16="http://schemas.microsoft.com/office/drawing/2014/main" id="{DD0640EA-C553-3CB9-46EC-C320349D595F}"/>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8" name="Graphique 3">
                <a:extLst>
                  <a:ext uri="{FF2B5EF4-FFF2-40B4-BE49-F238E27FC236}">
                    <a16:creationId xmlns:a16="http://schemas.microsoft.com/office/drawing/2014/main" id="{CBD693FF-6E81-A48F-C8DC-097537762F57}"/>
                  </a:ext>
                </a:extLst>
              </p:cNvPr>
              <p:cNvGrpSpPr/>
              <p:nvPr/>
            </p:nvGrpSpPr>
            <p:grpSpPr>
              <a:xfrm>
                <a:off x="1791736" y="9393649"/>
                <a:ext cx="323468" cy="420242"/>
                <a:chOff x="1791736" y="9393649"/>
                <a:chExt cx="323468" cy="420242"/>
              </a:xfrm>
              <a:grpFill/>
            </p:grpSpPr>
            <p:sp>
              <p:nvSpPr>
                <p:cNvPr id="83" name="Forme libre 141">
                  <a:extLst>
                    <a:ext uri="{FF2B5EF4-FFF2-40B4-BE49-F238E27FC236}">
                      <a16:creationId xmlns:a16="http://schemas.microsoft.com/office/drawing/2014/main" id="{137E5952-D8E4-056E-CDB4-B215434244D0}"/>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84" name="Forme libre 142">
                  <a:extLst>
                    <a:ext uri="{FF2B5EF4-FFF2-40B4-BE49-F238E27FC236}">
                      <a16:creationId xmlns:a16="http://schemas.microsoft.com/office/drawing/2014/main" id="{CE742FA5-D87B-C3CF-929F-FA76DDAD333B}"/>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85" name="Forme libre 143">
                  <a:extLst>
                    <a:ext uri="{FF2B5EF4-FFF2-40B4-BE49-F238E27FC236}">
                      <a16:creationId xmlns:a16="http://schemas.microsoft.com/office/drawing/2014/main" id="{8F78259F-A1EB-45EA-4B7B-01B22B574EAD}"/>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86" name="Forme libre 144">
                  <a:extLst>
                    <a:ext uri="{FF2B5EF4-FFF2-40B4-BE49-F238E27FC236}">
                      <a16:creationId xmlns:a16="http://schemas.microsoft.com/office/drawing/2014/main" id="{C287001B-BD66-E9F1-1E2B-34DF363AF67D}"/>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87" name="Forme libre 145">
                  <a:extLst>
                    <a:ext uri="{FF2B5EF4-FFF2-40B4-BE49-F238E27FC236}">
                      <a16:creationId xmlns:a16="http://schemas.microsoft.com/office/drawing/2014/main" id="{6874F574-3480-DC54-468A-AEFF5CE1864E}"/>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88" name="Forme libre 146">
                  <a:extLst>
                    <a:ext uri="{FF2B5EF4-FFF2-40B4-BE49-F238E27FC236}">
                      <a16:creationId xmlns:a16="http://schemas.microsoft.com/office/drawing/2014/main" id="{F6104712-057E-9A0C-83B5-A6E4F2967A68}"/>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9" name="Graphique 3">
                <a:extLst>
                  <a:ext uri="{FF2B5EF4-FFF2-40B4-BE49-F238E27FC236}">
                    <a16:creationId xmlns:a16="http://schemas.microsoft.com/office/drawing/2014/main" id="{CCED3FB9-CB32-C512-FF01-912ECBCB9E28}"/>
                  </a:ext>
                </a:extLst>
              </p:cNvPr>
              <p:cNvGrpSpPr/>
              <p:nvPr/>
            </p:nvGrpSpPr>
            <p:grpSpPr>
              <a:xfrm>
                <a:off x="4392252" y="9425368"/>
                <a:ext cx="299370" cy="388715"/>
                <a:chOff x="4392252" y="9425368"/>
                <a:chExt cx="299370" cy="388715"/>
              </a:xfrm>
              <a:grpFill/>
            </p:grpSpPr>
            <p:sp>
              <p:nvSpPr>
                <p:cNvPr id="77" name="Forme libre 148">
                  <a:extLst>
                    <a:ext uri="{FF2B5EF4-FFF2-40B4-BE49-F238E27FC236}">
                      <a16:creationId xmlns:a16="http://schemas.microsoft.com/office/drawing/2014/main" id="{BC82762D-7BBA-2842-E883-1748B2CA27A9}"/>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8" name="Forme libre 149">
                  <a:extLst>
                    <a:ext uri="{FF2B5EF4-FFF2-40B4-BE49-F238E27FC236}">
                      <a16:creationId xmlns:a16="http://schemas.microsoft.com/office/drawing/2014/main" id="{66A78757-66D3-1BC8-33DE-C2F114CE9ED4}"/>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9" name="Forme libre 150">
                  <a:extLst>
                    <a:ext uri="{FF2B5EF4-FFF2-40B4-BE49-F238E27FC236}">
                      <a16:creationId xmlns:a16="http://schemas.microsoft.com/office/drawing/2014/main" id="{1B3B5509-59B3-33DB-A419-370CBAF88973}"/>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0" name="Forme libre 151">
                  <a:extLst>
                    <a:ext uri="{FF2B5EF4-FFF2-40B4-BE49-F238E27FC236}">
                      <a16:creationId xmlns:a16="http://schemas.microsoft.com/office/drawing/2014/main" id="{51C7E57E-1218-A1CC-B4C2-3EB44763B6DE}"/>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81" name="Forme libre 152">
                  <a:extLst>
                    <a:ext uri="{FF2B5EF4-FFF2-40B4-BE49-F238E27FC236}">
                      <a16:creationId xmlns:a16="http://schemas.microsoft.com/office/drawing/2014/main" id="{5E4ADBA7-2996-C9CA-324E-4223C2DDB891}"/>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2" name="Forme libre 153">
                  <a:extLst>
                    <a:ext uri="{FF2B5EF4-FFF2-40B4-BE49-F238E27FC236}">
                      <a16:creationId xmlns:a16="http://schemas.microsoft.com/office/drawing/2014/main" id="{BFC345EF-48A0-C861-1C29-9418A23C85C2}"/>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70" name="Graphique 3">
                <a:extLst>
                  <a:ext uri="{FF2B5EF4-FFF2-40B4-BE49-F238E27FC236}">
                    <a16:creationId xmlns:a16="http://schemas.microsoft.com/office/drawing/2014/main" id="{EF10A5CD-E787-574C-7318-6BBC9708D552}"/>
                  </a:ext>
                </a:extLst>
              </p:cNvPr>
              <p:cNvGrpSpPr/>
              <p:nvPr/>
            </p:nvGrpSpPr>
            <p:grpSpPr>
              <a:xfrm>
                <a:off x="5035571" y="9425368"/>
                <a:ext cx="299370" cy="388715"/>
                <a:chOff x="5035571" y="9425368"/>
                <a:chExt cx="299370" cy="388715"/>
              </a:xfrm>
              <a:grpFill/>
            </p:grpSpPr>
            <p:sp>
              <p:nvSpPr>
                <p:cNvPr id="71" name="Forme libre 155">
                  <a:extLst>
                    <a:ext uri="{FF2B5EF4-FFF2-40B4-BE49-F238E27FC236}">
                      <a16:creationId xmlns:a16="http://schemas.microsoft.com/office/drawing/2014/main" id="{50943908-3CBF-7271-C5F4-23A04F1586E8}"/>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2" name="Forme libre 156">
                  <a:extLst>
                    <a:ext uri="{FF2B5EF4-FFF2-40B4-BE49-F238E27FC236}">
                      <a16:creationId xmlns:a16="http://schemas.microsoft.com/office/drawing/2014/main" id="{998C720B-5016-F2D5-CB9B-1044D88968B5}"/>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3" name="Forme libre 157">
                  <a:extLst>
                    <a:ext uri="{FF2B5EF4-FFF2-40B4-BE49-F238E27FC236}">
                      <a16:creationId xmlns:a16="http://schemas.microsoft.com/office/drawing/2014/main" id="{6D1F2C22-825F-DF6F-C429-9803C1CDC26A}"/>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4" name="Forme libre 158">
                  <a:extLst>
                    <a:ext uri="{FF2B5EF4-FFF2-40B4-BE49-F238E27FC236}">
                      <a16:creationId xmlns:a16="http://schemas.microsoft.com/office/drawing/2014/main" id="{5208EFD7-8E89-BCDF-C22B-601DE1E78776}"/>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5" name="Forme libre 159">
                  <a:extLst>
                    <a:ext uri="{FF2B5EF4-FFF2-40B4-BE49-F238E27FC236}">
                      <a16:creationId xmlns:a16="http://schemas.microsoft.com/office/drawing/2014/main" id="{EE3EDE58-3A3F-04DE-243C-8FD1296F021D}"/>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6" name="Forme libre 160">
                  <a:extLst>
                    <a:ext uri="{FF2B5EF4-FFF2-40B4-BE49-F238E27FC236}">
                      <a16:creationId xmlns:a16="http://schemas.microsoft.com/office/drawing/2014/main" id="{9EEA1C7E-EB33-3D1A-DEFC-95F4370ED06A}"/>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27" name="Groupe 26">
              <a:extLst>
                <a:ext uri="{FF2B5EF4-FFF2-40B4-BE49-F238E27FC236}">
                  <a16:creationId xmlns:a16="http://schemas.microsoft.com/office/drawing/2014/main" id="{6ED98D7E-595E-5FD6-EE0C-B65E36FCBB7D}"/>
                </a:ext>
              </a:extLst>
            </p:cNvPr>
            <p:cNvGrpSpPr/>
            <p:nvPr/>
          </p:nvGrpSpPr>
          <p:grpSpPr>
            <a:xfrm>
              <a:off x="1569546" y="6115517"/>
              <a:ext cx="4417404" cy="4234360"/>
              <a:chOff x="1569546" y="6115517"/>
              <a:chExt cx="4417404" cy="4234360"/>
            </a:xfrm>
          </p:grpSpPr>
          <p:sp>
            <p:nvSpPr>
              <p:cNvPr id="28" name="Forme libre 7">
                <a:extLst>
                  <a:ext uri="{FF2B5EF4-FFF2-40B4-BE49-F238E27FC236}">
                    <a16:creationId xmlns:a16="http://schemas.microsoft.com/office/drawing/2014/main" id="{2766EEDC-099E-9AAA-3C22-8DF39C8B8CA9}"/>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29" name="Graphique 3">
                <a:extLst>
                  <a:ext uri="{FF2B5EF4-FFF2-40B4-BE49-F238E27FC236}">
                    <a16:creationId xmlns:a16="http://schemas.microsoft.com/office/drawing/2014/main" id="{46235D7F-A411-3321-DE85-E6947220D3EF}"/>
                  </a:ext>
                </a:extLst>
              </p:cNvPr>
              <p:cNvGrpSpPr/>
              <p:nvPr/>
            </p:nvGrpSpPr>
            <p:grpSpPr>
              <a:xfrm>
                <a:off x="2849319" y="6335756"/>
                <a:ext cx="1689353" cy="4002690"/>
                <a:chOff x="2506016" y="5808535"/>
                <a:chExt cx="1689353" cy="4002690"/>
              </a:xfrm>
            </p:grpSpPr>
            <p:sp>
              <p:nvSpPr>
                <p:cNvPr id="59" name="Forme libre 10">
                  <a:extLst>
                    <a:ext uri="{FF2B5EF4-FFF2-40B4-BE49-F238E27FC236}">
                      <a16:creationId xmlns:a16="http://schemas.microsoft.com/office/drawing/2014/main" id="{10CB3E21-62B2-04E8-8927-4523AEC85937}"/>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60" name="Forme libre 11">
                  <a:extLst>
                    <a:ext uri="{FF2B5EF4-FFF2-40B4-BE49-F238E27FC236}">
                      <a16:creationId xmlns:a16="http://schemas.microsoft.com/office/drawing/2014/main" id="{0BDE8885-1D83-A264-940B-3677509A5454}"/>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1" name="Forme libre 12">
                  <a:extLst>
                    <a:ext uri="{FF2B5EF4-FFF2-40B4-BE49-F238E27FC236}">
                      <a16:creationId xmlns:a16="http://schemas.microsoft.com/office/drawing/2014/main" id="{BC73D76A-69DE-6C68-362E-C5DF6339B5D9}"/>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2" name="Forme libre 15">
                  <a:extLst>
                    <a:ext uri="{FF2B5EF4-FFF2-40B4-BE49-F238E27FC236}">
                      <a16:creationId xmlns:a16="http://schemas.microsoft.com/office/drawing/2014/main" id="{0B7C770C-CA7A-DF8E-8629-B6E7B1BED3F9}"/>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63" name="Forme libre 16">
                  <a:extLst>
                    <a:ext uri="{FF2B5EF4-FFF2-40B4-BE49-F238E27FC236}">
                      <a16:creationId xmlns:a16="http://schemas.microsoft.com/office/drawing/2014/main" id="{6C725973-BA30-00B2-626A-D02F2E5B95FE}"/>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64" name="Forme libre 17">
                  <a:extLst>
                    <a:ext uri="{FF2B5EF4-FFF2-40B4-BE49-F238E27FC236}">
                      <a16:creationId xmlns:a16="http://schemas.microsoft.com/office/drawing/2014/main" id="{822457D1-1930-E133-A53C-60D4AFA1E045}"/>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65" name="Forme libre 18">
                  <a:extLst>
                    <a:ext uri="{FF2B5EF4-FFF2-40B4-BE49-F238E27FC236}">
                      <a16:creationId xmlns:a16="http://schemas.microsoft.com/office/drawing/2014/main" id="{38468ACB-4BC7-6326-5442-0351D9381BA8}"/>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30" name="Graphique 3">
                <a:extLst>
                  <a:ext uri="{FF2B5EF4-FFF2-40B4-BE49-F238E27FC236}">
                    <a16:creationId xmlns:a16="http://schemas.microsoft.com/office/drawing/2014/main" id="{CE09856E-BB38-1999-97A4-5E4DAD564795}"/>
                  </a:ext>
                </a:extLst>
              </p:cNvPr>
              <p:cNvGrpSpPr/>
              <p:nvPr/>
            </p:nvGrpSpPr>
            <p:grpSpPr>
              <a:xfrm>
                <a:off x="3088791" y="7536579"/>
                <a:ext cx="1345107" cy="2807553"/>
                <a:chOff x="2745488" y="7009358"/>
                <a:chExt cx="1345107" cy="2807553"/>
              </a:xfrm>
            </p:grpSpPr>
            <p:sp>
              <p:nvSpPr>
                <p:cNvPr id="35" name="Forme libre 96">
                  <a:extLst>
                    <a:ext uri="{FF2B5EF4-FFF2-40B4-BE49-F238E27FC236}">
                      <a16:creationId xmlns:a16="http://schemas.microsoft.com/office/drawing/2014/main" id="{AA00B635-8D11-5155-7312-AF7596924CBD}"/>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36" name="Forme libre 97">
                  <a:extLst>
                    <a:ext uri="{FF2B5EF4-FFF2-40B4-BE49-F238E27FC236}">
                      <a16:creationId xmlns:a16="http://schemas.microsoft.com/office/drawing/2014/main" id="{70771F7F-EA41-5B41-A148-8B92DDE011BA}"/>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37" name="Forme libre 98">
                  <a:extLst>
                    <a:ext uri="{FF2B5EF4-FFF2-40B4-BE49-F238E27FC236}">
                      <a16:creationId xmlns:a16="http://schemas.microsoft.com/office/drawing/2014/main" id="{0F38DD22-1CC3-3B5D-7034-C38B1BC9D620}"/>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8" name="Forme libre 99">
                  <a:extLst>
                    <a:ext uri="{FF2B5EF4-FFF2-40B4-BE49-F238E27FC236}">
                      <a16:creationId xmlns:a16="http://schemas.microsoft.com/office/drawing/2014/main" id="{78133310-14B2-21DB-C13D-164EB4920EEE}"/>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9" name="Forme libre 100">
                  <a:extLst>
                    <a:ext uri="{FF2B5EF4-FFF2-40B4-BE49-F238E27FC236}">
                      <a16:creationId xmlns:a16="http://schemas.microsoft.com/office/drawing/2014/main" id="{2CD12B37-EBC6-571F-711F-75D8FC60EB22}"/>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43" name="Forme libre 101">
                  <a:extLst>
                    <a:ext uri="{FF2B5EF4-FFF2-40B4-BE49-F238E27FC236}">
                      <a16:creationId xmlns:a16="http://schemas.microsoft.com/office/drawing/2014/main" id="{DC0AB06C-49B6-F9F4-F1FB-74F487E9EDDE}"/>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44" name="Graphique 3">
                  <a:extLst>
                    <a:ext uri="{FF2B5EF4-FFF2-40B4-BE49-F238E27FC236}">
                      <a16:creationId xmlns:a16="http://schemas.microsoft.com/office/drawing/2014/main" id="{04305CE4-191C-8961-D920-EA80B2456F48}"/>
                    </a:ext>
                  </a:extLst>
                </p:cNvPr>
                <p:cNvGrpSpPr/>
                <p:nvPr/>
              </p:nvGrpSpPr>
              <p:grpSpPr>
                <a:xfrm>
                  <a:off x="3024361" y="8171811"/>
                  <a:ext cx="568036" cy="1638850"/>
                  <a:chOff x="3024361" y="8171811"/>
                  <a:chExt cx="568036" cy="1638850"/>
                </a:xfrm>
                <a:solidFill>
                  <a:srgbClr val="263238"/>
                </a:solidFill>
              </p:grpSpPr>
              <p:sp>
                <p:nvSpPr>
                  <p:cNvPr id="57" name="Forme libre 103">
                    <a:extLst>
                      <a:ext uri="{FF2B5EF4-FFF2-40B4-BE49-F238E27FC236}">
                        <a16:creationId xmlns:a16="http://schemas.microsoft.com/office/drawing/2014/main" id="{899C1659-BE0E-1A46-86EB-FCC90759C80A}"/>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58" name="Forme libre 104">
                    <a:extLst>
                      <a:ext uri="{FF2B5EF4-FFF2-40B4-BE49-F238E27FC236}">
                        <a16:creationId xmlns:a16="http://schemas.microsoft.com/office/drawing/2014/main" id="{A2CD68E7-9FDF-09BB-5447-4528D56A36CB}"/>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45" name="Forme libre 105">
                  <a:extLst>
                    <a:ext uri="{FF2B5EF4-FFF2-40B4-BE49-F238E27FC236}">
                      <a16:creationId xmlns:a16="http://schemas.microsoft.com/office/drawing/2014/main" id="{CFFB1D85-8F75-26A2-8EA6-1C15BB7936B2}"/>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46" name="Forme libre 106">
                  <a:extLst>
                    <a:ext uri="{FF2B5EF4-FFF2-40B4-BE49-F238E27FC236}">
                      <a16:creationId xmlns:a16="http://schemas.microsoft.com/office/drawing/2014/main" id="{0C5F48CC-8DA7-1460-9D8D-E595A2A5AE1D}"/>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47" name="Forme libre 107">
                  <a:extLst>
                    <a:ext uri="{FF2B5EF4-FFF2-40B4-BE49-F238E27FC236}">
                      <a16:creationId xmlns:a16="http://schemas.microsoft.com/office/drawing/2014/main" id="{C694D07B-4D38-68AC-69FC-CA34C1216BFD}"/>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48" name="Forme libre 108">
                  <a:extLst>
                    <a:ext uri="{FF2B5EF4-FFF2-40B4-BE49-F238E27FC236}">
                      <a16:creationId xmlns:a16="http://schemas.microsoft.com/office/drawing/2014/main" id="{2B1C5F12-FA4E-9F7C-DA8A-98B5C1178870}"/>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49" name="Forme libre 109">
                  <a:extLst>
                    <a:ext uri="{FF2B5EF4-FFF2-40B4-BE49-F238E27FC236}">
                      <a16:creationId xmlns:a16="http://schemas.microsoft.com/office/drawing/2014/main" id="{362C3CB2-E878-4B1C-084D-1B3C6C628807}"/>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50" name="Forme libre 110">
                  <a:extLst>
                    <a:ext uri="{FF2B5EF4-FFF2-40B4-BE49-F238E27FC236}">
                      <a16:creationId xmlns:a16="http://schemas.microsoft.com/office/drawing/2014/main" id="{B9AA55DB-F6F9-00F4-1D2D-DDFA03CBC7CF}"/>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51" name="Forme libre 111">
                  <a:extLst>
                    <a:ext uri="{FF2B5EF4-FFF2-40B4-BE49-F238E27FC236}">
                      <a16:creationId xmlns:a16="http://schemas.microsoft.com/office/drawing/2014/main" id="{DE1B84DF-EFDC-E2C3-EFCB-B2D3E5E4B052}"/>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52" name="Forme libre 112">
                  <a:extLst>
                    <a:ext uri="{FF2B5EF4-FFF2-40B4-BE49-F238E27FC236}">
                      <a16:creationId xmlns:a16="http://schemas.microsoft.com/office/drawing/2014/main" id="{CE05D2BA-AC33-A292-FBC2-9C964C230613}"/>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113">
                  <a:extLst>
                    <a:ext uri="{FF2B5EF4-FFF2-40B4-BE49-F238E27FC236}">
                      <a16:creationId xmlns:a16="http://schemas.microsoft.com/office/drawing/2014/main" id="{11E0C27E-3066-4A18-0DB8-72A30E8546F9}"/>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114">
                  <a:extLst>
                    <a:ext uri="{FF2B5EF4-FFF2-40B4-BE49-F238E27FC236}">
                      <a16:creationId xmlns:a16="http://schemas.microsoft.com/office/drawing/2014/main" id="{3126E8FF-A89E-46EE-7E6D-B8E4E7213162}"/>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15">
                  <a:extLst>
                    <a:ext uri="{FF2B5EF4-FFF2-40B4-BE49-F238E27FC236}">
                      <a16:creationId xmlns:a16="http://schemas.microsoft.com/office/drawing/2014/main" id="{4CB22EBA-EE23-7E38-254E-396363D0C7BB}"/>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6" name="Forme libre 116">
                  <a:extLst>
                    <a:ext uri="{FF2B5EF4-FFF2-40B4-BE49-F238E27FC236}">
                      <a16:creationId xmlns:a16="http://schemas.microsoft.com/office/drawing/2014/main" id="{73BB504C-77CD-4D38-84C8-DDAACD09733B}"/>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31" name="Graphique 3">
                <a:extLst>
                  <a:ext uri="{FF2B5EF4-FFF2-40B4-BE49-F238E27FC236}">
                    <a16:creationId xmlns:a16="http://schemas.microsoft.com/office/drawing/2014/main" id="{07A3E5C9-E3D9-96EE-2D44-4AF128B668ED}"/>
                  </a:ext>
                </a:extLst>
              </p:cNvPr>
              <p:cNvGrpSpPr/>
              <p:nvPr/>
            </p:nvGrpSpPr>
            <p:grpSpPr>
              <a:xfrm>
                <a:off x="1776900" y="10340352"/>
                <a:ext cx="4210050" cy="9525"/>
                <a:chOff x="1433597" y="9813131"/>
                <a:chExt cx="4210050" cy="9525"/>
              </a:xfrm>
            </p:grpSpPr>
            <p:sp>
              <p:nvSpPr>
                <p:cNvPr id="32" name="Forme libre 162">
                  <a:extLst>
                    <a:ext uri="{FF2B5EF4-FFF2-40B4-BE49-F238E27FC236}">
                      <a16:creationId xmlns:a16="http://schemas.microsoft.com/office/drawing/2014/main" id="{F25ED3FA-4352-BFF1-1289-DD68D350E377}"/>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33" name="Forme libre 163">
                  <a:extLst>
                    <a:ext uri="{FF2B5EF4-FFF2-40B4-BE49-F238E27FC236}">
                      <a16:creationId xmlns:a16="http://schemas.microsoft.com/office/drawing/2014/main" id="{47601853-D8E0-FD50-6B75-8380CE9F65A5}"/>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34" name="Forme libre 164">
                  <a:extLst>
                    <a:ext uri="{FF2B5EF4-FFF2-40B4-BE49-F238E27FC236}">
                      <a16:creationId xmlns:a16="http://schemas.microsoft.com/office/drawing/2014/main" id="{929C2301-DE71-EAA1-10F3-BFC8B44FF009}"/>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10" name="Groupe 109">
            <a:extLst>
              <a:ext uri="{FF2B5EF4-FFF2-40B4-BE49-F238E27FC236}">
                <a16:creationId xmlns:a16="http://schemas.microsoft.com/office/drawing/2014/main" id="{9F31991B-2C09-DA78-C2DE-ACA94F1B829A}"/>
              </a:ext>
            </a:extLst>
          </p:cNvPr>
          <p:cNvGrpSpPr/>
          <p:nvPr/>
        </p:nvGrpSpPr>
        <p:grpSpPr>
          <a:xfrm>
            <a:off x="4108107" y="3886715"/>
            <a:ext cx="454589" cy="454589"/>
            <a:chOff x="3973350" y="5627706"/>
            <a:chExt cx="561109" cy="561109"/>
          </a:xfrm>
        </p:grpSpPr>
        <p:sp>
          <p:nvSpPr>
            <p:cNvPr id="111" name="Forme libre 31">
              <a:extLst>
                <a:ext uri="{FF2B5EF4-FFF2-40B4-BE49-F238E27FC236}">
                  <a16:creationId xmlns:a16="http://schemas.microsoft.com/office/drawing/2014/main" id="{684E83AA-039B-77C8-07E0-D1935164D924}"/>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12" name="Forme libre 32">
              <a:extLst>
                <a:ext uri="{FF2B5EF4-FFF2-40B4-BE49-F238E27FC236}">
                  <a16:creationId xmlns:a16="http://schemas.microsoft.com/office/drawing/2014/main" id="{F7D8B053-488C-C896-8246-CD72D1652C6E}"/>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13" name="Forme libre 33">
              <a:extLst>
                <a:ext uri="{FF2B5EF4-FFF2-40B4-BE49-F238E27FC236}">
                  <a16:creationId xmlns:a16="http://schemas.microsoft.com/office/drawing/2014/main" id="{1D806F71-4112-B996-D4ED-283E66DE464F}"/>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14" name="Forme libre 35">
              <a:extLst>
                <a:ext uri="{FF2B5EF4-FFF2-40B4-BE49-F238E27FC236}">
                  <a16:creationId xmlns:a16="http://schemas.microsoft.com/office/drawing/2014/main" id="{E02FBE51-BCEF-803C-9C55-B0A9702F3B30}"/>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15" name="Forme libre 36">
              <a:extLst>
                <a:ext uri="{FF2B5EF4-FFF2-40B4-BE49-F238E27FC236}">
                  <a16:creationId xmlns:a16="http://schemas.microsoft.com/office/drawing/2014/main" id="{6B33694F-3D43-F723-66B8-44C709B5A20F}"/>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6" name="Forme libre 37">
              <a:extLst>
                <a:ext uri="{FF2B5EF4-FFF2-40B4-BE49-F238E27FC236}">
                  <a16:creationId xmlns:a16="http://schemas.microsoft.com/office/drawing/2014/main" id="{C9237CE3-6AEF-8304-5712-F08BCCC3EFBE}"/>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3" name="Flèche : droite 122">
            <a:extLst>
              <a:ext uri="{FF2B5EF4-FFF2-40B4-BE49-F238E27FC236}">
                <a16:creationId xmlns:a16="http://schemas.microsoft.com/office/drawing/2014/main" id="{7AC9579E-ADAD-1E7B-645B-E9719DD744F6}"/>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24" name="Rectangle 123">
            <a:extLst>
              <a:ext uri="{FF2B5EF4-FFF2-40B4-BE49-F238E27FC236}">
                <a16:creationId xmlns:a16="http://schemas.microsoft.com/office/drawing/2014/main" id="{58EEFE6A-763C-66F6-C05F-237402A20D02}"/>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25" name="Rectangle 124">
            <a:extLst>
              <a:ext uri="{FF2B5EF4-FFF2-40B4-BE49-F238E27FC236}">
                <a16:creationId xmlns:a16="http://schemas.microsoft.com/office/drawing/2014/main" id="{355B523D-86E5-D0C5-7EAB-7561295CD65E}"/>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26" name="Rectangle 125">
            <a:extLst>
              <a:ext uri="{FF2B5EF4-FFF2-40B4-BE49-F238E27FC236}">
                <a16:creationId xmlns:a16="http://schemas.microsoft.com/office/drawing/2014/main" id="{F77A57E0-14EE-4B8F-475F-751AA5856A92}"/>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131" name="Légende : flèche vers le haut 130">
            <a:extLst>
              <a:ext uri="{FF2B5EF4-FFF2-40B4-BE49-F238E27FC236}">
                <a16:creationId xmlns:a16="http://schemas.microsoft.com/office/drawing/2014/main" id="{78B2ECB7-8B43-AAB5-E17E-6AD398354AA8}"/>
              </a:ext>
            </a:extLst>
          </p:cNvPr>
          <p:cNvSpPr/>
          <p:nvPr/>
        </p:nvSpPr>
        <p:spPr>
          <a:xfrm>
            <a:off x="887042" y="1118341"/>
            <a:ext cx="1719267" cy="326727"/>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Essai encadré</a:t>
            </a:r>
          </a:p>
        </p:txBody>
      </p:sp>
      <p:grpSp>
        <p:nvGrpSpPr>
          <p:cNvPr id="132" name="Groupe 131">
            <a:extLst>
              <a:ext uri="{FF2B5EF4-FFF2-40B4-BE49-F238E27FC236}">
                <a16:creationId xmlns:a16="http://schemas.microsoft.com/office/drawing/2014/main" id="{D84B4049-2782-30B9-55F4-00933CD5F3B6}"/>
              </a:ext>
            </a:extLst>
          </p:cNvPr>
          <p:cNvGrpSpPr/>
          <p:nvPr/>
        </p:nvGrpSpPr>
        <p:grpSpPr>
          <a:xfrm>
            <a:off x="4938325" y="7237840"/>
            <a:ext cx="2224914" cy="328301"/>
            <a:chOff x="5076596" y="6652171"/>
            <a:chExt cx="2319595" cy="449838"/>
          </a:xfrm>
          <a:solidFill>
            <a:srgbClr val="272472"/>
          </a:solidFill>
        </p:grpSpPr>
        <p:sp>
          <p:nvSpPr>
            <p:cNvPr id="133" name="Rectangle 132">
              <a:extLst>
                <a:ext uri="{FF2B5EF4-FFF2-40B4-BE49-F238E27FC236}">
                  <a16:creationId xmlns:a16="http://schemas.microsoft.com/office/drawing/2014/main" id="{7106997D-9F5A-1E94-EEF6-5968DAB02E00}"/>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34" name="ZoneTexte 133">
              <a:extLst>
                <a:ext uri="{FF2B5EF4-FFF2-40B4-BE49-F238E27FC236}">
                  <a16:creationId xmlns:a16="http://schemas.microsoft.com/office/drawing/2014/main" id="{8611E80E-E058-9F6A-D6A7-A6A50414D014}"/>
                </a:ext>
              </a:extLst>
            </p:cNvPr>
            <p:cNvSpPr txBox="1"/>
            <p:nvPr/>
          </p:nvSpPr>
          <p:spPr>
            <a:xfrm>
              <a:off x="5147223" y="677332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35" name="Groupe 134">
            <a:extLst>
              <a:ext uri="{FF2B5EF4-FFF2-40B4-BE49-F238E27FC236}">
                <a16:creationId xmlns:a16="http://schemas.microsoft.com/office/drawing/2014/main" id="{D5DCE4B8-9EFD-9463-DD3D-5922EF18CAD5}"/>
              </a:ext>
            </a:extLst>
          </p:cNvPr>
          <p:cNvGrpSpPr/>
          <p:nvPr/>
        </p:nvGrpSpPr>
        <p:grpSpPr>
          <a:xfrm>
            <a:off x="6960142" y="7156988"/>
            <a:ext cx="434529" cy="434529"/>
            <a:chOff x="2907506" y="1341437"/>
            <a:chExt cx="4876800" cy="4876800"/>
          </a:xfrm>
        </p:grpSpPr>
        <p:sp>
          <p:nvSpPr>
            <p:cNvPr id="136" name="Forme libre 2">
              <a:extLst>
                <a:ext uri="{FF2B5EF4-FFF2-40B4-BE49-F238E27FC236}">
                  <a16:creationId xmlns:a16="http://schemas.microsoft.com/office/drawing/2014/main" id="{FEEC8F87-0959-B6BF-1DDB-EC6724D3C664}"/>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37" name="Graphique 3">
              <a:extLst>
                <a:ext uri="{FF2B5EF4-FFF2-40B4-BE49-F238E27FC236}">
                  <a16:creationId xmlns:a16="http://schemas.microsoft.com/office/drawing/2014/main" id="{52F197A3-4C6D-CAC3-7807-6A1E30B8C3A6}"/>
                </a:ext>
              </a:extLst>
            </p:cNvPr>
            <p:cNvGrpSpPr/>
            <p:nvPr/>
          </p:nvGrpSpPr>
          <p:grpSpPr>
            <a:xfrm>
              <a:off x="3796474" y="1910393"/>
              <a:ext cx="3987831" cy="4291393"/>
              <a:chOff x="3796474" y="1910393"/>
              <a:chExt cx="3987831" cy="4291393"/>
            </a:xfrm>
            <a:solidFill>
              <a:srgbClr val="004370"/>
            </a:solidFill>
          </p:grpSpPr>
          <p:sp>
            <p:nvSpPr>
              <p:cNvPr id="154" name="Forme libre 33">
                <a:extLst>
                  <a:ext uri="{FF2B5EF4-FFF2-40B4-BE49-F238E27FC236}">
                    <a16:creationId xmlns:a16="http://schemas.microsoft.com/office/drawing/2014/main" id="{97C15A11-F9CB-6740-42E5-F013566E5E35}"/>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55" name="Forme libre 34">
                <a:extLst>
                  <a:ext uri="{FF2B5EF4-FFF2-40B4-BE49-F238E27FC236}">
                    <a16:creationId xmlns:a16="http://schemas.microsoft.com/office/drawing/2014/main" id="{BBFF0B83-3AA3-DA42-9EFA-47FA454E956A}"/>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38" name="Forme libre 4">
              <a:extLst>
                <a:ext uri="{FF2B5EF4-FFF2-40B4-BE49-F238E27FC236}">
                  <a16:creationId xmlns:a16="http://schemas.microsoft.com/office/drawing/2014/main" id="{54904B97-F301-76FE-F270-4BCEDC0ED840}"/>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39" name="Forme libre 10">
              <a:extLst>
                <a:ext uri="{FF2B5EF4-FFF2-40B4-BE49-F238E27FC236}">
                  <a16:creationId xmlns:a16="http://schemas.microsoft.com/office/drawing/2014/main" id="{9525CE2C-2A2F-CBF7-1826-F913DA6ABA51}"/>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40" name="Forme libre 12">
              <a:extLst>
                <a:ext uri="{FF2B5EF4-FFF2-40B4-BE49-F238E27FC236}">
                  <a16:creationId xmlns:a16="http://schemas.microsoft.com/office/drawing/2014/main" id="{1019FAD1-82F8-A109-56FF-FA075949D756}"/>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41" name="Forme libre 13">
              <a:extLst>
                <a:ext uri="{FF2B5EF4-FFF2-40B4-BE49-F238E27FC236}">
                  <a16:creationId xmlns:a16="http://schemas.microsoft.com/office/drawing/2014/main" id="{42DA4D63-CDA7-E373-F526-494AAB8FD5CB}"/>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42" name="Forme libre 14">
              <a:extLst>
                <a:ext uri="{FF2B5EF4-FFF2-40B4-BE49-F238E27FC236}">
                  <a16:creationId xmlns:a16="http://schemas.microsoft.com/office/drawing/2014/main" id="{B63FB5FC-E7E4-DEC1-A5F0-408BDFC24372}"/>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43" name="Forme libre 22">
              <a:extLst>
                <a:ext uri="{FF2B5EF4-FFF2-40B4-BE49-F238E27FC236}">
                  <a16:creationId xmlns:a16="http://schemas.microsoft.com/office/drawing/2014/main" id="{DA939DC3-4FDA-21BF-B9F7-28BDAFE473BF}"/>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44" name="Forme libre 23">
              <a:extLst>
                <a:ext uri="{FF2B5EF4-FFF2-40B4-BE49-F238E27FC236}">
                  <a16:creationId xmlns:a16="http://schemas.microsoft.com/office/drawing/2014/main" id="{3B61D5E8-2476-57F0-CF55-6CD73281F8BB}"/>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45" name="Graphique 3">
              <a:extLst>
                <a:ext uri="{FF2B5EF4-FFF2-40B4-BE49-F238E27FC236}">
                  <a16:creationId xmlns:a16="http://schemas.microsoft.com/office/drawing/2014/main" id="{7993A1A4-ED64-8ED9-8204-0AEF88C6643D}"/>
                </a:ext>
              </a:extLst>
            </p:cNvPr>
            <p:cNvGrpSpPr/>
            <p:nvPr/>
          </p:nvGrpSpPr>
          <p:grpSpPr>
            <a:xfrm>
              <a:off x="3796474" y="1910393"/>
              <a:ext cx="1644682" cy="1644654"/>
              <a:chOff x="3796474" y="1910393"/>
              <a:chExt cx="1644682" cy="1644654"/>
            </a:xfrm>
            <a:solidFill>
              <a:srgbClr val="FEF8C3"/>
            </a:solidFill>
          </p:grpSpPr>
          <p:sp>
            <p:nvSpPr>
              <p:cNvPr id="152" name="Forme libre 31">
                <a:extLst>
                  <a:ext uri="{FF2B5EF4-FFF2-40B4-BE49-F238E27FC236}">
                    <a16:creationId xmlns:a16="http://schemas.microsoft.com/office/drawing/2014/main" id="{BD77857C-DA26-3886-4501-E3376842EB14}"/>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53" name="Forme libre 32">
                <a:extLst>
                  <a:ext uri="{FF2B5EF4-FFF2-40B4-BE49-F238E27FC236}">
                    <a16:creationId xmlns:a16="http://schemas.microsoft.com/office/drawing/2014/main" id="{DF10690D-5B84-9391-C282-5609A3D68950}"/>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46" name="Graphique 3">
              <a:extLst>
                <a:ext uri="{FF2B5EF4-FFF2-40B4-BE49-F238E27FC236}">
                  <a16:creationId xmlns:a16="http://schemas.microsoft.com/office/drawing/2014/main" id="{820B0933-78F0-C21B-C25B-E12A0E2ADAFF}"/>
                </a:ext>
              </a:extLst>
            </p:cNvPr>
            <p:cNvGrpSpPr/>
            <p:nvPr/>
          </p:nvGrpSpPr>
          <p:grpSpPr>
            <a:xfrm>
              <a:off x="5341810" y="1910393"/>
              <a:ext cx="1084623" cy="2690699"/>
              <a:chOff x="5341810" y="1910393"/>
              <a:chExt cx="1084623" cy="2690699"/>
            </a:xfrm>
            <a:solidFill>
              <a:srgbClr val="FEF49C"/>
            </a:solidFill>
          </p:grpSpPr>
          <p:sp>
            <p:nvSpPr>
              <p:cNvPr id="150" name="Forme libre 29">
                <a:extLst>
                  <a:ext uri="{FF2B5EF4-FFF2-40B4-BE49-F238E27FC236}">
                    <a16:creationId xmlns:a16="http://schemas.microsoft.com/office/drawing/2014/main" id="{13756647-B4C0-D439-A2DB-D7D74256C6C6}"/>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51" name="Forme libre 30">
                <a:extLst>
                  <a:ext uri="{FF2B5EF4-FFF2-40B4-BE49-F238E27FC236}">
                    <a16:creationId xmlns:a16="http://schemas.microsoft.com/office/drawing/2014/main" id="{2BE9374A-FB77-3FAD-07CB-EBD1937BBBD6}"/>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47" name="Forme libre 26">
              <a:extLst>
                <a:ext uri="{FF2B5EF4-FFF2-40B4-BE49-F238E27FC236}">
                  <a16:creationId xmlns:a16="http://schemas.microsoft.com/office/drawing/2014/main" id="{22D4AD18-13A8-ABE2-BB41-12C0B46049E9}"/>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48" name="Forme libre 27">
              <a:extLst>
                <a:ext uri="{FF2B5EF4-FFF2-40B4-BE49-F238E27FC236}">
                  <a16:creationId xmlns:a16="http://schemas.microsoft.com/office/drawing/2014/main" id="{327E0183-3D13-7717-8C5F-F296174C28DC}"/>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49" name="Forme libre 28">
              <a:extLst>
                <a:ext uri="{FF2B5EF4-FFF2-40B4-BE49-F238E27FC236}">
                  <a16:creationId xmlns:a16="http://schemas.microsoft.com/office/drawing/2014/main" id="{DE9B4E32-6777-B119-7066-A6E6BCD024FE}"/>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5" name="Rectangle : coins arrondis 4">
            <a:extLst>
              <a:ext uri="{FF2B5EF4-FFF2-40B4-BE49-F238E27FC236}">
                <a16:creationId xmlns:a16="http://schemas.microsoft.com/office/drawing/2014/main" id="{8519314E-85BA-01A9-525B-F9517C494E58}"/>
              </a:ext>
            </a:extLst>
          </p:cNvPr>
          <p:cNvSpPr/>
          <p:nvPr/>
        </p:nvSpPr>
        <p:spPr>
          <a:xfrm>
            <a:off x="194997" y="9901484"/>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Accompagnement de l’essai encadré par le médecin du travail, Comète France ou Cap Emploi. Le salarié peut s’appuyer sur l’assistant social de la Carsat et la CPAM.</a:t>
            </a:r>
          </a:p>
        </p:txBody>
      </p:sp>
      <p:pic>
        <p:nvPicPr>
          <p:cNvPr id="9" name="Graphique 8" descr="Ligne fléchée : incurvée dans le sens des aiguilles d’une montre avec un remplissage uni">
            <a:extLst>
              <a:ext uri="{FF2B5EF4-FFF2-40B4-BE49-F238E27FC236}">
                <a16:creationId xmlns:a16="http://schemas.microsoft.com/office/drawing/2014/main" id="{EA168135-89DA-00AE-5DDA-8CA6B484D255}"/>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69869" y="9712472"/>
            <a:ext cx="367005" cy="367005"/>
          </a:xfrm>
          <a:prstGeom prst="rect">
            <a:avLst/>
          </a:prstGeom>
        </p:spPr>
      </p:pic>
      <p:cxnSp>
        <p:nvCxnSpPr>
          <p:cNvPr id="12" name="Connecteur droit 11">
            <a:extLst>
              <a:ext uri="{FF2B5EF4-FFF2-40B4-BE49-F238E27FC236}">
                <a16:creationId xmlns:a16="http://schemas.microsoft.com/office/drawing/2014/main" id="{EEB136C2-2159-EB07-45CB-9D1988FC9C31}"/>
              </a:ext>
            </a:extLst>
          </p:cNvPr>
          <p:cNvCxnSpPr>
            <a:cxnSpLocks/>
          </p:cNvCxnSpPr>
          <p:nvPr/>
        </p:nvCxnSpPr>
        <p:spPr>
          <a:xfrm>
            <a:off x="4793896" y="7607983"/>
            <a:ext cx="0" cy="2762931"/>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4" name="Rectangle : carré corné 3">
            <a:extLst>
              <a:ext uri="{FF2B5EF4-FFF2-40B4-BE49-F238E27FC236}">
                <a16:creationId xmlns:a16="http://schemas.microsoft.com/office/drawing/2014/main" id="{0848852E-561F-2DF7-5B6E-151B6ED68AAF}"/>
              </a:ext>
            </a:extLst>
          </p:cNvPr>
          <p:cNvSpPr/>
          <p:nvPr/>
        </p:nvSpPr>
        <p:spPr>
          <a:xfrm>
            <a:off x="4717185" y="5256029"/>
            <a:ext cx="2674036" cy="1781712"/>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600"/>
              </a:spcAft>
            </a:pPr>
            <a:r>
              <a:rPr lang="fr-FR" sz="1000" b="1" dirty="0">
                <a:solidFill>
                  <a:schemeClr val="bg1"/>
                </a:solidFill>
                <a:latin typeface="Arial" panose="020B0604020202020204" pitchFamily="34" charset="0"/>
                <a:cs typeface="Arial" panose="020B0604020202020204" pitchFamily="34" charset="0"/>
              </a:rPr>
              <a:t>Les moyens de compensation</a:t>
            </a:r>
          </a:p>
          <a:p>
            <a:pPr marL="171450" indent="-171450" algn="just">
              <a:spcAft>
                <a:spcPts val="600"/>
              </a:spcAft>
              <a:buFont typeface="Arial" panose="020B0604020202020204" pitchFamily="34" charset="0"/>
              <a:buChar char="•"/>
            </a:pPr>
            <a:r>
              <a:rPr lang="fr-FR" sz="1000" dirty="0">
                <a:solidFill>
                  <a:schemeClr val="bg1"/>
                </a:solidFill>
                <a:latin typeface="Arial" panose="020B0604020202020204" pitchFamily="34" charset="0"/>
                <a:cs typeface="Arial" panose="020B0604020202020204" pitchFamily="34" charset="0"/>
              </a:rPr>
              <a:t>Pendant la l’Essai encadré, l’assuré peut bénéficier de l’appui de l’assistant de service social, qui met en œuvre un accompagnement individuel pour l’aider à évaluer sa situation et construire un projet professionnel adapté.</a:t>
            </a:r>
          </a:p>
          <a:p>
            <a:pPr marL="171450" indent="-171450" algn="just">
              <a:spcAft>
                <a:spcPts val="600"/>
              </a:spcAft>
              <a:buFont typeface="Arial" panose="020B0604020202020204" pitchFamily="34" charset="0"/>
              <a:buChar char="•"/>
            </a:pPr>
            <a:r>
              <a:rPr lang="fr-FR" sz="1000" dirty="0">
                <a:solidFill>
                  <a:schemeClr val="bg1"/>
                </a:solidFill>
                <a:latin typeface="Arial" panose="020B0604020202020204" pitchFamily="34" charset="0"/>
                <a:cs typeface="Arial" panose="020B0604020202020204" pitchFamily="34" charset="0"/>
              </a:rPr>
              <a:t>L’employeur peut être accompagné par le médecin du travail, </a:t>
            </a:r>
            <a:r>
              <a:rPr lang="fr-FR" sz="1000" dirty="0">
                <a:solidFill>
                  <a:schemeClr val="bg1"/>
                </a:solidFill>
                <a:latin typeface="Arial" panose="020B0604020202020204" pitchFamily="34" charset="0"/>
                <a:cs typeface="Arial" panose="020B0604020202020204" pitchFamily="34" charset="0"/>
                <a:hlinkClick r:id="rId16">
                  <a:extLst>
                    <a:ext uri="{A12FA001-AC4F-418D-AE19-62706E023703}">
                      <ahyp:hlinkClr xmlns:ahyp="http://schemas.microsoft.com/office/drawing/2018/hyperlinkcolor" val="tx"/>
                    </a:ext>
                  </a:extLst>
                </a:hlinkClick>
              </a:rPr>
              <a:t>l’OPS</a:t>
            </a:r>
            <a:r>
              <a:rPr lang="fr-FR" sz="1000" dirty="0">
                <a:solidFill>
                  <a:schemeClr val="bg1"/>
                </a:solidFill>
                <a:latin typeface="Arial" panose="020B0604020202020204" pitchFamily="34" charset="0"/>
                <a:cs typeface="Arial" panose="020B0604020202020204" pitchFamily="34" charset="0"/>
              </a:rPr>
              <a:t> ou l’équipe </a:t>
            </a:r>
            <a:r>
              <a:rPr lang="fr-FR" sz="1000" dirty="0">
                <a:solidFill>
                  <a:schemeClr val="bg1"/>
                </a:solidFill>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Comète France</a:t>
            </a:r>
            <a:endParaRPr lang="fr-FR" sz="1000" dirty="0">
              <a:solidFill>
                <a:schemeClr val="bg1"/>
              </a:solidFill>
              <a:latin typeface="Arial" panose="020B0604020202020204" pitchFamily="34" charset="0"/>
              <a:cs typeface="Arial" panose="020B0604020202020204" pitchFamily="34" charset="0"/>
            </a:endParaRPr>
          </a:p>
        </p:txBody>
      </p:sp>
      <p:sp>
        <p:nvSpPr>
          <p:cNvPr id="14" name="ZoneTexte 13">
            <a:hlinkClick r:id="rId18" action="ppaction://hlinksldjump"/>
            <a:extLst>
              <a:ext uri="{FF2B5EF4-FFF2-40B4-BE49-F238E27FC236}">
                <a16:creationId xmlns:a16="http://schemas.microsoft.com/office/drawing/2014/main" id="{3B9AC813-2C26-48D7-3D41-A7AF687F5041}"/>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8" action="ppaction://hlinksldjump"/>
              </a:rPr>
              <a:t>ff</a:t>
            </a:r>
            <a:endParaRPr lang="fr-FR" sz="200" dirty="0">
              <a:solidFill>
                <a:schemeClr val="bg1"/>
              </a:solidFill>
            </a:endParaRPr>
          </a:p>
        </p:txBody>
      </p:sp>
    </p:spTree>
    <p:extLst>
      <p:ext uri="{BB962C8B-B14F-4D97-AF65-F5344CB8AC3E}">
        <p14:creationId xmlns:p14="http://schemas.microsoft.com/office/powerpoint/2010/main" val="53119441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ECE2DE-6469-0734-CA36-02FE69D19F74}"/>
            </a:ext>
          </a:extLst>
        </p:cNvPr>
        <p:cNvGrpSpPr/>
        <p:nvPr/>
      </p:nvGrpSpPr>
      <p:grpSpPr>
        <a:xfrm>
          <a:off x="0" y="0"/>
          <a:ext cx="0" cy="0"/>
          <a:chOff x="0" y="0"/>
          <a:chExt cx="0" cy="0"/>
        </a:xfrm>
      </p:grpSpPr>
      <p:sp>
        <p:nvSpPr>
          <p:cNvPr id="18" name="Rectangle 17">
            <a:extLst>
              <a:ext uri="{FF2B5EF4-FFF2-40B4-BE49-F238E27FC236}">
                <a16:creationId xmlns:a16="http://schemas.microsoft.com/office/drawing/2014/main" id="{6863B18F-C8B6-F18A-E672-7918E03B04D6}"/>
              </a:ext>
            </a:extLst>
          </p:cNvPr>
          <p:cNvSpPr/>
          <p:nvPr/>
        </p:nvSpPr>
        <p:spPr>
          <a:xfrm>
            <a:off x="-4722" y="3564810"/>
            <a:ext cx="7569118" cy="7284667"/>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53879245-F270-485D-E690-167EEF5E0D43}"/>
              </a:ext>
            </a:extLst>
          </p:cNvPr>
          <p:cNvSpPr/>
          <p:nvPr/>
        </p:nvSpPr>
        <p:spPr>
          <a:xfrm>
            <a:off x="-1018" y="-14250"/>
            <a:ext cx="7550894" cy="755439"/>
          </a:xfrm>
          <a:prstGeom prst="rect">
            <a:avLst/>
          </a:prstGeom>
          <a:solidFill>
            <a:srgbClr val="00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000" b="1" dirty="0">
                <a:latin typeface="Arial" panose="020B0604020202020204" pitchFamily="34" charset="0"/>
                <a:cs typeface="Arial" panose="020B0604020202020204" pitchFamily="34" charset="0"/>
              </a:rPr>
              <a:t>Bilan de Compétences (et bilan de compétences adapté)</a:t>
            </a:r>
          </a:p>
        </p:txBody>
      </p:sp>
      <p:grpSp>
        <p:nvGrpSpPr>
          <p:cNvPr id="11" name="Groupe 10">
            <a:extLst>
              <a:ext uri="{FF2B5EF4-FFF2-40B4-BE49-F238E27FC236}">
                <a16:creationId xmlns:a16="http://schemas.microsoft.com/office/drawing/2014/main" id="{D46C348F-A9B2-02A7-DF82-0974DC3A66A6}"/>
              </a:ext>
            </a:extLst>
          </p:cNvPr>
          <p:cNvGrpSpPr/>
          <p:nvPr/>
        </p:nvGrpSpPr>
        <p:grpSpPr>
          <a:xfrm>
            <a:off x="4488823" y="1793475"/>
            <a:ext cx="2875075" cy="362025"/>
            <a:chOff x="4388422" y="1080554"/>
            <a:chExt cx="3068805" cy="343154"/>
          </a:xfrm>
        </p:grpSpPr>
        <p:sp>
          <p:nvSpPr>
            <p:cNvPr id="105" name="Rectangle : coins arrondis 104">
              <a:extLst>
                <a:ext uri="{FF2B5EF4-FFF2-40B4-BE49-F238E27FC236}">
                  <a16:creationId xmlns:a16="http://schemas.microsoft.com/office/drawing/2014/main" id="{BD7BF3CB-5E16-4D98-8D5D-C56C5D7CC233}"/>
                </a:ext>
              </a:extLst>
            </p:cNvPr>
            <p:cNvSpPr/>
            <p:nvPr/>
          </p:nvSpPr>
          <p:spPr>
            <a:xfrm>
              <a:off x="4388422" y="1080554"/>
              <a:ext cx="3068805"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4BA2843A-2C50-C97F-B318-F3E49AD1D036}"/>
                </a:ext>
              </a:extLst>
            </p:cNvPr>
            <p:cNvSpPr txBox="1"/>
            <p:nvPr/>
          </p:nvSpPr>
          <p:spPr>
            <a:xfrm>
              <a:off x="4504995" y="1142559"/>
              <a:ext cx="2654885" cy="231878"/>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068B091B-373E-FA56-0032-068E1B45134D}"/>
              </a:ext>
            </a:extLst>
          </p:cNvPr>
          <p:cNvSpPr/>
          <p:nvPr/>
        </p:nvSpPr>
        <p:spPr>
          <a:xfrm>
            <a:off x="4722498" y="3600274"/>
            <a:ext cx="2763948" cy="1443643"/>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 </a:t>
            </a:r>
          </a:p>
          <a:p>
            <a:pPr algn="just"/>
            <a:r>
              <a:rPr lang="fr-FR" sz="1000" dirty="0">
                <a:solidFill>
                  <a:schemeClr val="tx1"/>
                </a:solidFill>
                <a:latin typeface="Arial" panose="020B0604020202020204" pitchFamily="34" charset="0"/>
                <a:cs typeface="Arial" panose="020B0604020202020204" pitchFamily="34" charset="0"/>
              </a:rPr>
              <a:t>Le BC peut être financé grâce au PDC de l’employeur s’il est à son initiative, ou bien au moyen du CPF ou du C2P s’il est à l’initiative du bénéficiaire. </a:t>
            </a:r>
          </a:p>
          <a:p>
            <a:pPr algn="just"/>
            <a:r>
              <a:rPr lang="fr-FR" sz="1000" dirty="0">
                <a:solidFill>
                  <a:schemeClr val="tx1"/>
                </a:solidFill>
                <a:latin typeface="Arial" panose="020B0604020202020204" pitchFamily="34" charset="0"/>
                <a:cs typeface="Arial" panose="020B0604020202020204" pitchFamily="34" charset="0"/>
              </a:rPr>
              <a:t>Depuis le 1</a:t>
            </a:r>
            <a:r>
              <a:rPr lang="fr-FR" sz="1000" baseline="30000" dirty="0">
                <a:solidFill>
                  <a:schemeClr val="tx1"/>
                </a:solidFill>
                <a:latin typeface="Arial" panose="020B0604020202020204" pitchFamily="34" charset="0"/>
                <a:cs typeface="Arial" panose="020B0604020202020204" pitchFamily="34" charset="0"/>
              </a:rPr>
              <a:t>er</a:t>
            </a:r>
            <a:r>
              <a:rPr lang="fr-FR" sz="1000" dirty="0">
                <a:solidFill>
                  <a:schemeClr val="tx1"/>
                </a:solidFill>
                <a:latin typeface="Arial" panose="020B0604020202020204" pitchFamily="34" charset="0"/>
                <a:cs typeface="Arial" panose="020B0604020202020204" pitchFamily="34" charset="0"/>
              </a:rPr>
              <a:t> janvier 2025, le bénéficiaire doit participer au financement du BC via le CPF à hauteur de 102,23 €.</a:t>
            </a:r>
          </a:p>
        </p:txBody>
      </p:sp>
      <p:sp>
        <p:nvSpPr>
          <p:cNvPr id="8" name="Rectangle : coins arrondis 7">
            <a:extLst>
              <a:ext uri="{FF2B5EF4-FFF2-40B4-BE49-F238E27FC236}">
                <a16:creationId xmlns:a16="http://schemas.microsoft.com/office/drawing/2014/main" id="{CDD9E368-515D-7EC2-9A01-6E2EFAA95749}"/>
              </a:ext>
            </a:extLst>
          </p:cNvPr>
          <p:cNvSpPr/>
          <p:nvPr/>
        </p:nvSpPr>
        <p:spPr>
          <a:xfrm>
            <a:off x="73229" y="3653800"/>
            <a:ext cx="4556625" cy="375663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endParaRPr lang="fr-FR" sz="999" i="1" dirty="0">
              <a:solidFill>
                <a:srgbClr val="00939D"/>
              </a:solidFill>
              <a:latin typeface="Arial" panose="020B0604020202020204" pitchFamily="34" charset="0"/>
              <a:cs typeface="Arial" panose="020B0604020202020204" pitchFamily="34" charset="0"/>
            </a:endParaRP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spécificité ? </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Une prestation qui se déroule en plusieurs phases, sur 24 heures maximum, sur une période restreinte :</a:t>
            </a:r>
          </a:p>
          <a:p>
            <a:pPr marL="542925" lvl="1" indent="-171450" algn="just">
              <a:spcBef>
                <a:spcPts val="300"/>
              </a:spcBef>
              <a:buFont typeface="Arial" panose="020B0604020202020204" pitchFamily="34" charset="0"/>
              <a:buChar char="•"/>
            </a:pPr>
            <a:r>
              <a:rPr lang="fr-FR" sz="999" u="sng" dirty="0">
                <a:solidFill>
                  <a:srgbClr val="00939D"/>
                </a:solidFill>
                <a:latin typeface="Arial" panose="020B0604020202020204" pitchFamily="34" charset="0"/>
                <a:cs typeface="Arial" panose="020B0604020202020204" pitchFamily="34" charset="0"/>
              </a:rPr>
              <a:t>Phase préliminaire </a:t>
            </a:r>
            <a:r>
              <a:rPr lang="fr-FR" sz="999" dirty="0">
                <a:solidFill>
                  <a:srgbClr val="00939D"/>
                </a:solidFill>
                <a:latin typeface="Arial" panose="020B0604020202020204" pitchFamily="34" charset="0"/>
                <a:cs typeface="Arial" panose="020B0604020202020204" pitchFamily="34" charset="0"/>
              </a:rPr>
              <a:t>: analyse de la demande et du besoin, détermination du format le plus adapté à la situation et définition de la procédure de déroulement du bilan</a:t>
            </a:r>
          </a:p>
          <a:p>
            <a:pPr marL="542925" lvl="1" indent="-171450" algn="just">
              <a:spcBef>
                <a:spcPts val="300"/>
              </a:spcBef>
              <a:buFont typeface="Arial" panose="020B0604020202020204" pitchFamily="34" charset="0"/>
              <a:buChar char="•"/>
            </a:pPr>
            <a:r>
              <a:rPr lang="fr-FR" sz="999" u="sng" dirty="0">
                <a:solidFill>
                  <a:srgbClr val="00939D"/>
                </a:solidFill>
                <a:latin typeface="Arial" panose="020B0604020202020204" pitchFamily="34" charset="0"/>
                <a:cs typeface="Arial" panose="020B0604020202020204" pitchFamily="34" charset="0"/>
              </a:rPr>
              <a:t>Phase d’investigation </a:t>
            </a:r>
            <a:r>
              <a:rPr lang="fr-FR" sz="999" dirty="0">
                <a:solidFill>
                  <a:srgbClr val="00939D"/>
                </a:solidFill>
                <a:latin typeface="Arial" panose="020B0604020202020204" pitchFamily="34" charset="0"/>
                <a:cs typeface="Arial" panose="020B0604020202020204" pitchFamily="34" charset="0"/>
              </a:rPr>
              <a:t>: construction du projet professionnel et / ou élaboration d’alternatives</a:t>
            </a:r>
          </a:p>
          <a:p>
            <a:pPr marL="542925" lvl="1" indent="-171450" algn="just">
              <a:spcBef>
                <a:spcPts val="300"/>
              </a:spcBef>
              <a:buFont typeface="Arial" panose="020B0604020202020204" pitchFamily="34" charset="0"/>
              <a:buChar char="•"/>
            </a:pPr>
            <a:r>
              <a:rPr lang="fr-FR" sz="999" u="sng" dirty="0">
                <a:solidFill>
                  <a:srgbClr val="00939D"/>
                </a:solidFill>
                <a:latin typeface="Arial" panose="020B0604020202020204" pitchFamily="34" charset="0"/>
                <a:cs typeface="Arial" panose="020B0604020202020204" pitchFamily="34" charset="0"/>
              </a:rPr>
              <a:t>Phase de conclusion</a:t>
            </a:r>
            <a:r>
              <a:rPr lang="fr-FR" sz="999" dirty="0">
                <a:solidFill>
                  <a:srgbClr val="00939D"/>
                </a:solidFill>
                <a:latin typeface="Arial" panose="020B0604020202020204" pitchFamily="34" charset="0"/>
                <a:cs typeface="Arial" panose="020B0604020202020204" pitchFamily="34" charset="0"/>
              </a:rPr>
              <a:t> : appropriation des résultats, prévision des prochaines étapes, plan d’actions</a:t>
            </a:r>
            <a:endParaRPr lang="fr-FR" sz="999" u="sng" dirty="0">
              <a:solidFill>
                <a:srgbClr val="00939D"/>
              </a:solidFill>
              <a:latin typeface="Arial" panose="020B0604020202020204" pitchFamily="34" charset="0"/>
              <a:cs typeface="Arial" panose="020B0604020202020204" pitchFamily="34" charset="0"/>
            </a:endParaRP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valeur ajoutée ? </a:t>
            </a:r>
          </a:p>
          <a:p>
            <a:pPr marL="177800" algn="just"/>
            <a:r>
              <a:rPr lang="fr-FR" sz="999" dirty="0">
                <a:solidFill>
                  <a:srgbClr val="00939D"/>
                </a:solidFill>
                <a:latin typeface="Arial" panose="020B0604020202020204" pitchFamily="34" charset="0"/>
                <a:cs typeface="Arial" panose="020B0604020202020204" pitchFamily="34" charset="0"/>
              </a:rPr>
              <a:t>Pour les bénéficiaires en situation de handicap, le Bilan de Compétences constitue un levier vers l’inclusion sur le marché du travail en aidant à trouver des emplois adaptés aux compétences et aspirations de chacun, et accompagne vers la reprise de confiance en soi.  </a:t>
            </a:r>
          </a:p>
          <a:p>
            <a:pPr marL="177800" algn="just"/>
            <a:r>
              <a:rPr lang="fr-FR" sz="999" dirty="0">
                <a:solidFill>
                  <a:srgbClr val="00939D"/>
                </a:solidFill>
                <a:latin typeface="Arial" panose="020B0604020202020204" pitchFamily="34" charset="0"/>
                <a:cs typeface="Arial" panose="020B0604020202020204" pitchFamily="34" charset="0"/>
              </a:rPr>
              <a:t>Le Conseiller en Evolution Professionnelle (</a:t>
            </a:r>
            <a:r>
              <a:rPr lang="fr-FR" sz="999" dirty="0">
                <a:solidFill>
                  <a:srgbClr val="00939D"/>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CEP</a:t>
            </a:r>
            <a:r>
              <a:rPr lang="fr-FR" sz="999" dirty="0">
                <a:solidFill>
                  <a:srgbClr val="00939D"/>
                </a:solidFill>
                <a:latin typeface="Arial" panose="020B0604020202020204" pitchFamily="34" charset="0"/>
                <a:cs typeface="Arial" panose="020B0604020202020204" pitchFamily="34" charset="0"/>
              </a:rPr>
              <a:t>), notamment Cap Emploi, peut accompagner le bénéficiaire vers l’identification d’un prestataire adapté à la prise en compte de la situation du bénéficiaire. </a:t>
            </a:r>
          </a:p>
        </p:txBody>
      </p:sp>
      <p:sp>
        <p:nvSpPr>
          <p:cNvPr id="10" name="Rectangle : coins arrondis 9">
            <a:extLst>
              <a:ext uri="{FF2B5EF4-FFF2-40B4-BE49-F238E27FC236}">
                <a16:creationId xmlns:a16="http://schemas.microsoft.com/office/drawing/2014/main" id="{A89163A7-DB32-92DD-CB8D-EBE21C57573A}"/>
              </a:ext>
            </a:extLst>
          </p:cNvPr>
          <p:cNvSpPr/>
          <p:nvPr/>
        </p:nvSpPr>
        <p:spPr>
          <a:xfrm>
            <a:off x="1407832" y="7699224"/>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00939D"/>
                </a:solidFill>
                <a:latin typeface="Arial" panose="020B0604020202020204" pitchFamily="34" charset="0"/>
                <a:cs typeface="Arial" panose="020B0604020202020204" pitchFamily="34" charset="0"/>
              </a:rPr>
              <a:t>ETAPES CLEFS DE MOBILISATION</a:t>
            </a:r>
          </a:p>
        </p:txBody>
      </p:sp>
      <p:cxnSp>
        <p:nvCxnSpPr>
          <p:cNvPr id="19" name="Connecteur droit 18">
            <a:extLst>
              <a:ext uri="{FF2B5EF4-FFF2-40B4-BE49-F238E27FC236}">
                <a16:creationId xmlns:a16="http://schemas.microsoft.com/office/drawing/2014/main" id="{94248A83-8BC7-C4E4-1CAA-59A6EAC6061B}"/>
              </a:ext>
            </a:extLst>
          </p:cNvPr>
          <p:cNvCxnSpPr>
            <a:cxnSpLocks/>
          </p:cNvCxnSpPr>
          <p:nvPr/>
        </p:nvCxnSpPr>
        <p:spPr>
          <a:xfrm>
            <a:off x="4663917" y="7945171"/>
            <a:ext cx="2921" cy="2483899"/>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25" name="Espace réservé du texte 2">
            <a:extLst>
              <a:ext uri="{FF2B5EF4-FFF2-40B4-BE49-F238E27FC236}">
                <a16:creationId xmlns:a16="http://schemas.microsoft.com/office/drawing/2014/main" id="{D7427BA3-3645-2EEB-4F79-41CD54EBB88E}"/>
              </a:ext>
            </a:extLst>
          </p:cNvPr>
          <p:cNvSpPr txBox="1">
            <a:spLocks/>
          </p:cNvSpPr>
          <p:nvPr/>
        </p:nvSpPr>
        <p:spPr>
          <a:xfrm>
            <a:off x="4488823" y="2150499"/>
            <a:ext cx="2875075" cy="1057287"/>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330" indent="-171330" algn="just">
              <a:buFont typeface="Arial" panose="020B0604020202020204" pitchFamily="34" charset="0"/>
              <a:buChar char="•"/>
            </a:pPr>
            <a:r>
              <a:rPr lang="fr-FR" sz="1100" dirty="0">
                <a:latin typeface="Arial" panose="020B0604020202020204" pitchFamily="34" charset="0"/>
                <a:ea typeface="Dotum" panose="020B0600000101010101" pitchFamily="34" charset="-127"/>
                <a:cs typeface="Arial" panose="020B0604020202020204" pitchFamily="34" charset="0"/>
              </a:rPr>
              <a:t>Analyser les compétences professionnelles et personnelles du bénéficiaire</a:t>
            </a:r>
          </a:p>
          <a:p>
            <a:pPr marL="171330" indent="-171330" algn="just">
              <a:buFont typeface="Arial" panose="020B0604020202020204" pitchFamily="34" charset="0"/>
              <a:buChar char="•"/>
            </a:pPr>
            <a:r>
              <a:rPr lang="fr-FR" sz="1100" dirty="0">
                <a:latin typeface="Arial" panose="020B0604020202020204" pitchFamily="34" charset="0"/>
                <a:ea typeface="Dotum" panose="020B0600000101010101" pitchFamily="34" charset="-127"/>
                <a:cs typeface="Arial" panose="020B0604020202020204" pitchFamily="34" charset="0"/>
              </a:rPr>
              <a:t>Définir un projet professionnel, et éventuellement de formation</a:t>
            </a:r>
          </a:p>
        </p:txBody>
      </p:sp>
      <p:sp>
        <p:nvSpPr>
          <p:cNvPr id="26" name="Rectangle 25">
            <a:extLst>
              <a:ext uri="{FF2B5EF4-FFF2-40B4-BE49-F238E27FC236}">
                <a16:creationId xmlns:a16="http://schemas.microsoft.com/office/drawing/2014/main" id="{77762FB7-C814-5B0B-0919-21D79C17F008}"/>
              </a:ext>
            </a:extLst>
          </p:cNvPr>
          <p:cNvSpPr/>
          <p:nvPr/>
        </p:nvSpPr>
        <p:spPr>
          <a:xfrm>
            <a:off x="4719441" y="7141971"/>
            <a:ext cx="2753557" cy="345173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fr-FR" sz="1050" b="1" dirty="0">
                <a:solidFill>
                  <a:schemeClr val="tx2"/>
                </a:solidFill>
                <a:latin typeface="+mj-lt"/>
                <a:cs typeface="Arial" panose="020B0604020202020204" pitchFamily="34" charset="0"/>
              </a:rPr>
              <a:t>Coordonnées et contacts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Pour plus d’information sur le Bilan de Compétences adapté, vous pouvez vous adresser à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votre interlocuteur Cap Emploi le plus proche</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Vous pouvez également vous adresser à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France Travail</a:t>
            </a:r>
            <a:r>
              <a:rPr lang="fr-FR" sz="1050" dirty="0">
                <a:solidFill>
                  <a:schemeClr val="tx2"/>
                </a:solidFill>
                <a:latin typeface="+mj-lt"/>
                <a:cs typeface="Arial" panose="020B0604020202020204" pitchFamily="34" charset="0"/>
              </a:rPr>
              <a:t>, ou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Mission Locale</a:t>
            </a:r>
            <a:r>
              <a:rPr lang="fr-FR" sz="1050" dirty="0">
                <a:solidFill>
                  <a:schemeClr val="tx2"/>
                </a:solidFill>
                <a:latin typeface="+mj-lt"/>
                <a:cs typeface="Arial" panose="020B0604020202020204" pitchFamily="34" charset="0"/>
              </a:rPr>
              <a:t>, ou bien à votre conseiller en évolution professionnelle</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Votre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OPCO de référence </a:t>
            </a:r>
            <a:r>
              <a:rPr lang="fr-FR" sz="1050" dirty="0">
                <a:solidFill>
                  <a:schemeClr val="tx2"/>
                </a:solidFill>
                <a:latin typeface="+mj-lt"/>
                <a:cs typeface="Arial" panose="020B0604020202020204" pitchFamily="34" charset="0"/>
              </a:rPr>
              <a:t>(si vous êtes employeur)</a:t>
            </a:r>
          </a:p>
          <a:p>
            <a:pPr marL="171330" indent="-171330" algn="just">
              <a:spcAft>
                <a:spcPts val="600"/>
              </a:spcAft>
              <a:buFont typeface="Wingdings" panose="05000000000000000000" pitchFamily="2" charset="2"/>
              <a:buChar char="§"/>
            </a:pPr>
            <a:r>
              <a:rPr lang="fr-FR" sz="1050" dirty="0">
                <a:solidFill>
                  <a:schemeClr val="tx2"/>
                </a:solidFill>
                <a:latin typeface="+mj-lt"/>
                <a:cs typeface="Arial" panose="020B0604020202020204" pitchFamily="34" charset="0"/>
              </a:rPr>
              <a:t>Les démarches de sélection du prestataire se font directement sur le site «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Mon compte Formation </a:t>
            </a:r>
            <a:r>
              <a:rPr lang="fr-FR" sz="1050" dirty="0">
                <a:solidFill>
                  <a:schemeClr val="tx2"/>
                </a:solidFill>
                <a:latin typeface="+mj-lt"/>
                <a:cs typeface="Arial" panose="020B0604020202020204" pitchFamily="34" charset="0"/>
              </a:rPr>
              <a:t>»</a:t>
            </a:r>
          </a:p>
          <a:p>
            <a:r>
              <a:rPr lang="fr-FR" sz="1050" b="1" dirty="0">
                <a:solidFill>
                  <a:schemeClr val="tx2"/>
                </a:solidFill>
                <a:latin typeface="+mj-lt"/>
                <a:cs typeface="Arial" panose="020B0604020202020204" pitchFamily="34" charset="0"/>
              </a:rPr>
              <a:t>Ressources documentaires :</a:t>
            </a: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Plus d’informations sur le site du </a:t>
            </a:r>
            <a:r>
              <a:rPr lang="fr-FR" sz="1050" dirty="0">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Ministère du Travail</a:t>
            </a:r>
            <a:endParaRPr lang="fr-FR" sz="1050" dirty="0">
              <a:solidFill>
                <a:schemeClr val="tx2"/>
              </a:solidFill>
              <a:latin typeface="+mj-lt"/>
              <a:cs typeface="Arial" panose="020B0604020202020204" pitchFamily="34" charset="0"/>
            </a:endParaRP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Les avantages du bilan de compétences </a:t>
            </a:r>
            <a:r>
              <a:rPr lang="fr-FR" sz="1050" dirty="0">
                <a:solidFill>
                  <a:schemeClr val="tx2"/>
                </a:solidFill>
                <a:latin typeface="+mj-lt"/>
                <a:cs typeface="Arial" panose="020B0604020202020204" pitchFamily="34" charset="0"/>
                <a:hlinkClick r:id="rId10">
                  <a:extLst>
                    <a:ext uri="{A12FA001-AC4F-418D-AE19-62706E023703}">
                      <ahyp:hlinkClr xmlns:ahyp="http://schemas.microsoft.com/office/drawing/2018/hyperlinkcolor" val="tx"/>
                    </a:ext>
                  </a:extLst>
                </a:hlinkClick>
              </a:rPr>
              <a:t>pour les personnes en situation de handicap</a:t>
            </a:r>
            <a:endParaRPr lang="fr-FR" sz="1050"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AB79BD17-6BAF-21DD-F371-4A117F79F546}"/>
              </a:ext>
            </a:extLst>
          </p:cNvPr>
          <p:cNvGraphicFramePr>
            <a:graphicFrameLocks noGrp="1"/>
          </p:cNvGraphicFramePr>
          <p:nvPr>
            <p:extLst>
              <p:ext uri="{D42A27DB-BD31-4B8C-83A1-F6EECF244321}">
                <p14:modId xmlns:p14="http://schemas.microsoft.com/office/powerpoint/2010/main" val="1107577617"/>
              </p:ext>
            </p:extLst>
          </p:nvPr>
        </p:nvGraphicFramePr>
        <p:xfrm>
          <a:off x="173377" y="1578513"/>
          <a:ext cx="4174236" cy="1676128"/>
        </p:xfrm>
        <a:graphic>
          <a:graphicData uri="http://schemas.openxmlformats.org/drawingml/2006/table">
            <a:tbl>
              <a:tblPr bandRow="1">
                <a:tableStyleId>{5C22544A-7EE6-4342-B048-85BDC9FD1C3A}</a:tableStyleId>
              </a:tblPr>
              <a:tblGrid>
                <a:gridCol w="918150">
                  <a:extLst>
                    <a:ext uri="{9D8B030D-6E8A-4147-A177-3AD203B41FA5}">
                      <a16:colId xmlns:a16="http://schemas.microsoft.com/office/drawing/2014/main" val="1108349635"/>
                    </a:ext>
                  </a:extLst>
                </a:gridCol>
                <a:gridCol w="3256086">
                  <a:extLst>
                    <a:ext uri="{9D8B030D-6E8A-4147-A177-3AD203B41FA5}">
                      <a16:colId xmlns:a16="http://schemas.microsoft.com/office/drawing/2014/main" val="1870975173"/>
                    </a:ext>
                  </a:extLst>
                </a:gridCol>
              </a:tblGrid>
              <a:tr h="335031">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243659">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dirty="0">
                          <a:solidFill>
                            <a:srgbClr val="00939D"/>
                          </a:solidFill>
                          <a:latin typeface="Arial" panose="020B0604020202020204" pitchFamily="34" charset="0"/>
                          <a:cs typeface="Arial" panose="020B0604020202020204" pitchFamily="34" charset="0"/>
                        </a:rPr>
                        <a:t>Dispositif d’accompagnement personnalisé et individuel visant la définition d’un projet professionnel et l’accompagnement à sa réalisation.</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349142">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Salarié ou demandeur d’emploi du secteur privé ou public</a:t>
                      </a:r>
                    </a:p>
                  </a:txBody>
                  <a:tcPr marL="91372" marR="91372" marT="45686" marB="45686" anchor="ctr">
                    <a:solidFill>
                      <a:srgbClr val="00939D"/>
                    </a:solidFill>
                  </a:tcPr>
                </a:tc>
                <a:extLst>
                  <a:ext uri="{0D108BD9-81ED-4DB2-BD59-A6C34878D82A}">
                    <a16:rowId xmlns:a16="http://schemas.microsoft.com/office/drawing/2014/main" val="2284960890"/>
                  </a:ext>
                </a:extLst>
              </a:tr>
              <a:tr h="395946">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dirty="0">
                          <a:solidFill>
                            <a:srgbClr val="00939D"/>
                          </a:solidFill>
                          <a:latin typeface="Arial" panose="020B0604020202020204" pitchFamily="34" charset="0"/>
                          <a:cs typeface="Arial" panose="020B0604020202020204" pitchFamily="34" charset="0"/>
                        </a:rPr>
                        <a:t>Prestataire habilité pour réaliser le Bilan de Compétences, choisi par le bénéficiaire.</a:t>
                      </a: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bl>
          </a:graphicData>
        </a:graphic>
      </p:graphicFrame>
      <p:sp>
        <p:nvSpPr>
          <p:cNvPr id="40" name="Rectangle : coins arrondis 39">
            <a:extLst>
              <a:ext uri="{FF2B5EF4-FFF2-40B4-BE49-F238E27FC236}">
                <a16:creationId xmlns:a16="http://schemas.microsoft.com/office/drawing/2014/main" id="{BBE40412-0049-0229-8847-78C62312CBE2}"/>
              </a:ext>
            </a:extLst>
          </p:cNvPr>
          <p:cNvSpPr/>
          <p:nvPr/>
        </p:nvSpPr>
        <p:spPr>
          <a:xfrm>
            <a:off x="202856" y="8417010"/>
            <a:ext cx="4388922" cy="600119"/>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Mobilisation du Bilan de Compétences par le bénéficiaire (suite à un accompagnement CEP par exemple) ou à l’initiative de l’employeur. Dans ce cas, une convention est signée entre l’employeur, l’organisme prestataire et le bénéficiaire</a:t>
            </a:r>
            <a:endParaRPr lang="fr-FR" sz="899" i="1" dirty="0">
              <a:solidFill>
                <a:srgbClr val="00939D"/>
              </a:solidFill>
              <a:latin typeface="Arial" panose="020B0604020202020204" pitchFamily="34" charset="0"/>
              <a:cs typeface="Arial" panose="020B0604020202020204" pitchFamily="34" charset="0"/>
            </a:endParaRPr>
          </a:p>
        </p:txBody>
      </p:sp>
      <p:sp>
        <p:nvSpPr>
          <p:cNvPr id="41" name="Rectangle : coins arrondis 40">
            <a:extLst>
              <a:ext uri="{FF2B5EF4-FFF2-40B4-BE49-F238E27FC236}">
                <a16:creationId xmlns:a16="http://schemas.microsoft.com/office/drawing/2014/main" id="{74AA3DC3-40C8-6EAB-4D0F-9A099E4CE9AD}"/>
              </a:ext>
            </a:extLst>
          </p:cNvPr>
          <p:cNvSpPr/>
          <p:nvPr/>
        </p:nvSpPr>
        <p:spPr>
          <a:xfrm>
            <a:off x="202856" y="9148486"/>
            <a:ext cx="4388922" cy="31259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Accompagnement éventuel dans la démarche par le conseil en évolution professionnelle (</a:t>
            </a:r>
            <a:r>
              <a:rPr lang="fr-FR" sz="899" dirty="0">
                <a:solidFill>
                  <a:srgbClr val="00939D"/>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CEP</a:t>
            </a:r>
            <a:r>
              <a:rPr lang="fr-FR" sz="899" dirty="0">
                <a:solidFill>
                  <a:srgbClr val="00939D"/>
                </a:solidFill>
                <a:latin typeface="Arial" panose="020B0604020202020204" pitchFamily="34" charset="0"/>
                <a:cs typeface="Arial" panose="020B0604020202020204" pitchFamily="34" charset="0"/>
              </a:rPr>
              <a:t>)</a:t>
            </a:r>
          </a:p>
        </p:txBody>
      </p:sp>
      <p:sp>
        <p:nvSpPr>
          <p:cNvPr id="42" name="Rectangle : coins arrondis 41">
            <a:extLst>
              <a:ext uri="{FF2B5EF4-FFF2-40B4-BE49-F238E27FC236}">
                <a16:creationId xmlns:a16="http://schemas.microsoft.com/office/drawing/2014/main" id="{CF4E55AA-C9AE-0C37-66A6-BDE5992132D1}"/>
              </a:ext>
            </a:extLst>
          </p:cNvPr>
          <p:cNvSpPr/>
          <p:nvPr/>
        </p:nvSpPr>
        <p:spPr>
          <a:xfrm>
            <a:off x="202856" y="9567506"/>
            <a:ext cx="4388922" cy="39018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Identification du prestataire et entrée dans la démarche du bilan de compétences</a:t>
            </a:r>
          </a:p>
        </p:txBody>
      </p:sp>
      <p:pic>
        <p:nvPicPr>
          <p:cNvPr id="3" name="Graphique 2" descr="Mille avec un remplissage uni">
            <a:extLst>
              <a:ext uri="{FF2B5EF4-FFF2-40B4-BE49-F238E27FC236}">
                <a16:creationId xmlns:a16="http://schemas.microsoft.com/office/drawing/2014/main" id="{F9EF0FCA-1D8B-0C3E-C26C-E358C8C60C5E}"/>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6978075" y="1600258"/>
            <a:ext cx="606689" cy="606689"/>
          </a:xfrm>
          <a:prstGeom prst="rect">
            <a:avLst/>
          </a:prstGeom>
          <a:effectLst>
            <a:outerShdw blurRad="50800" dist="38100" dir="2700000" algn="tl" rotWithShape="0">
              <a:prstClr val="black">
                <a:alpha val="40000"/>
              </a:prstClr>
            </a:outerShdw>
          </a:effectLst>
        </p:spPr>
      </p:pic>
      <p:pic>
        <p:nvPicPr>
          <p:cNvPr id="16" name="Graphique 15" descr="Ligne fléchée : incurvée dans le sens des aiguilles d’une montre avec un remplissage uni">
            <a:extLst>
              <a:ext uri="{FF2B5EF4-FFF2-40B4-BE49-F238E27FC236}">
                <a16:creationId xmlns:a16="http://schemas.microsoft.com/office/drawing/2014/main" id="{678A0059-62B5-EBDE-9709-D9D9607B393E}"/>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rot="10800000">
            <a:off x="11539" y="8760435"/>
            <a:ext cx="367005" cy="367005"/>
          </a:xfrm>
          <a:prstGeom prst="rect">
            <a:avLst/>
          </a:prstGeom>
        </p:spPr>
      </p:pic>
      <p:pic>
        <p:nvPicPr>
          <p:cNvPr id="17" name="Graphique 16" descr="Ligne fléchée : incurvée dans le sens des aiguilles d’une montre avec un remplissage uni">
            <a:extLst>
              <a:ext uri="{FF2B5EF4-FFF2-40B4-BE49-F238E27FC236}">
                <a16:creationId xmlns:a16="http://schemas.microsoft.com/office/drawing/2014/main" id="{25485164-247A-84D6-0AAA-AD5836020E4D}"/>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rot="10800000">
            <a:off x="36263" y="9306584"/>
            <a:ext cx="367005" cy="367005"/>
          </a:xfrm>
          <a:prstGeom prst="rect">
            <a:avLst/>
          </a:prstGeom>
        </p:spPr>
      </p:pic>
      <p:pic>
        <p:nvPicPr>
          <p:cNvPr id="6" name="Graphique 5" descr="Engrenages avec un remplissage uni">
            <a:extLst>
              <a:ext uri="{FF2B5EF4-FFF2-40B4-BE49-F238E27FC236}">
                <a16:creationId xmlns:a16="http://schemas.microsoft.com/office/drawing/2014/main" id="{C518F464-6FB9-AC64-6AD4-0AE0C20A2FC3}"/>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403597" y="7722964"/>
            <a:ext cx="456861" cy="456861"/>
          </a:xfrm>
          <a:prstGeom prst="rect">
            <a:avLst/>
          </a:prstGeom>
        </p:spPr>
      </p:pic>
      <p:sp>
        <p:nvSpPr>
          <p:cNvPr id="13" name="Espace réservé du numéro de diapositive 12">
            <a:extLst>
              <a:ext uri="{FF2B5EF4-FFF2-40B4-BE49-F238E27FC236}">
                <a16:creationId xmlns:a16="http://schemas.microsoft.com/office/drawing/2014/main" id="{1C06E7C5-7B8B-47E4-970E-18279006C68A}"/>
              </a:ext>
            </a:extLst>
          </p:cNvPr>
          <p:cNvSpPr>
            <a:spLocks noGrp="1"/>
          </p:cNvSpPr>
          <p:nvPr>
            <p:ph type="sldNum" sz="quarter" idx="12"/>
          </p:nvPr>
        </p:nvSpPr>
        <p:spPr>
          <a:xfrm>
            <a:off x="3454285" y="10466800"/>
            <a:ext cx="466942" cy="126907"/>
          </a:xfrm>
        </p:spPr>
        <p:txBody>
          <a:bodyPr/>
          <a:lstStyle/>
          <a:p>
            <a:fld id="{FB59079B-B5DF-44EC-9ABD-4AEAFB63D8C3}" type="slidenum">
              <a:rPr lang="fr-FR" smtClean="0"/>
              <a:pPr/>
              <a:t>25</a:t>
            </a:fld>
            <a:endParaRPr lang="fr-FR" dirty="0"/>
          </a:p>
        </p:txBody>
      </p:sp>
      <p:grpSp>
        <p:nvGrpSpPr>
          <p:cNvPr id="20" name="Groupe 19">
            <a:extLst>
              <a:ext uri="{FF2B5EF4-FFF2-40B4-BE49-F238E27FC236}">
                <a16:creationId xmlns:a16="http://schemas.microsoft.com/office/drawing/2014/main" id="{8573FC1F-4F5D-CB95-DED5-92446A4327CC}"/>
              </a:ext>
            </a:extLst>
          </p:cNvPr>
          <p:cNvGrpSpPr/>
          <p:nvPr/>
        </p:nvGrpSpPr>
        <p:grpSpPr>
          <a:xfrm>
            <a:off x="202856" y="7497115"/>
            <a:ext cx="918117" cy="880073"/>
            <a:chOff x="1569546" y="6115517"/>
            <a:chExt cx="4417404" cy="4234360"/>
          </a:xfrm>
        </p:grpSpPr>
        <p:grpSp>
          <p:nvGrpSpPr>
            <p:cNvPr id="24" name="Graphique 3">
              <a:extLst>
                <a:ext uri="{FF2B5EF4-FFF2-40B4-BE49-F238E27FC236}">
                  <a16:creationId xmlns:a16="http://schemas.microsoft.com/office/drawing/2014/main" id="{4D5EB06D-B5B4-7D56-678D-2BBA2B0CE3F1}"/>
                </a:ext>
              </a:extLst>
            </p:cNvPr>
            <p:cNvGrpSpPr/>
            <p:nvPr/>
          </p:nvGrpSpPr>
          <p:grpSpPr>
            <a:xfrm>
              <a:off x="1795950" y="9629596"/>
              <a:ext cx="3882294" cy="713898"/>
              <a:chOff x="1452647" y="9102375"/>
              <a:chExt cx="3882294" cy="713898"/>
            </a:xfrm>
            <a:solidFill>
              <a:srgbClr val="4CBBB6"/>
            </a:solidFill>
          </p:grpSpPr>
          <p:grpSp>
            <p:nvGrpSpPr>
              <p:cNvPr id="66" name="Graphique 3">
                <a:extLst>
                  <a:ext uri="{FF2B5EF4-FFF2-40B4-BE49-F238E27FC236}">
                    <a16:creationId xmlns:a16="http://schemas.microsoft.com/office/drawing/2014/main" id="{77B364BE-1370-AA13-2319-95CE6250CA7D}"/>
                  </a:ext>
                </a:extLst>
              </p:cNvPr>
              <p:cNvGrpSpPr/>
              <p:nvPr/>
            </p:nvGrpSpPr>
            <p:grpSpPr>
              <a:xfrm>
                <a:off x="4720483" y="9155906"/>
                <a:ext cx="299370" cy="660368"/>
                <a:chOff x="4720483" y="9155906"/>
                <a:chExt cx="299370" cy="660368"/>
              </a:xfrm>
              <a:grpFill/>
            </p:grpSpPr>
            <p:sp>
              <p:nvSpPr>
                <p:cNvPr id="99" name="Forme libre 119">
                  <a:extLst>
                    <a:ext uri="{FF2B5EF4-FFF2-40B4-BE49-F238E27FC236}">
                      <a16:creationId xmlns:a16="http://schemas.microsoft.com/office/drawing/2014/main" id="{45B25FEA-429E-43FA-321A-F8B2B7B751F8}"/>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00" name="Forme libre 120">
                  <a:extLst>
                    <a:ext uri="{FF2B5EF4-FFF2-40B4-BE49-F238E27FC236}">
                      <a16:creationId xmlns:a16="http://schemas.microsoft.com/office/drawing/2014/main" id="{8D9CF9E8-F9B9-EB4A-B7D3-A9E07D464355}"/>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1" name="Forme libre 121">
                  <a:extLst>
                    <a:ext uri="{FF2B5EF4-FFF2-40B4-BE49-F238E27FC236}">
                      <a16:creationId xmlns:a16="http://schemas.microsoft.com/office/drawing/2014/main" id="{C7FDE6DE-BCE5-A8A2-9E43-F3015CBEBE8C}"/>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2" name="Forme libre 122">
                  <a:extLst>
                    <a:ext uri="{FF2B5EF4-FFF2-40B4-BE49-F238E27FC236}">
                      <a16:creationId xmlns:a16="http://schemas.microsoft.com/office/drawing/2014/main" id="{443A6A88-D620-BC16-985B-1BB5BEF57849}"/>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3" name="Forme libre 123">
                  <a:extLst>
                    <a:ext uri="{FF2B5EF4-FFF2-40B4-BE49-F238E27FC236}">
                      <a16:creationId xmlns:a16="http://schemas.microsoft.com/office/drawing/2014/main" id="{21567464-9AB8-F5C6-CB63-8BC1C02C5E6D}"/>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4" name="Forme libre 124">
                  <a:extLst>
                    <a:ext uri="{FF2B5EF4-FFF2-40B4-BE49-F238E27FC236}">
                      <a16:creationId xmlns:a16="http://schemas.microsoft.com/office/drawing/2014/main" id="{96421F5B-1CA0-9EF2-FDD8-30EBC4C87DC4}"/>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6" name="Forme libre 125">
                  <a:extLst>
                    <a:ext uri="{FF2B5EF4-FFF2-40B4-BE49-F238E27FC236}">
                      <a16:creationId xmlns:a16="http://schemas.microsoft.com/office/drawing/2014/main" id="{820CF8D3-413D-CC49-CC35-FB4718435227}"/>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7" name="Forme libre 126">
                  <a:extLst>
                    <a:ext uri="{FF2B5EF4-FFF2-40B4-BE49-F238E27FC236}">
                      <a16:creationId xmlns:a16="http://schemas.microsoft.com/office/drawing/2014/main" id="{A6047EB6-8B32-EEE0-EFF0-8720DC009D86}"/>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8" name="Forme libre 127">
                  <a:extLst>
                    <a:ext uri="{FF2B5EF4-FFF2-40B4-BE49-F238E27FC236}">
                      <a16:creationId xmlns:a16="http://schemas.microsoft.com/office/drawing/2014/main" id="{D8F719FA-6696-A039-6379-1296CE2BF2C6}"/>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9" name="Forme libre 128">
                  <a:extLst>
                    <a:ext uri="{FF2B5EF4-FFF2-40B4-BE49-F238E27FC236}">
                      <a16:creationId xmlns:a16="http://schemas.microsoft.com/office/drawing/2014/main" id="{0E62D0B2-CF26-C3B5-0EB4-6A0F56C6760A}"/>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4D0DFD3A-8383-6CE2-15CA-AB6E8A55D27A}"/>
                  </a:ext>
                </a:extLst>
              </p:cNvPr>
              <p:cNvGrpSpPr/>
              <p:nvPr/>
            </p:nvGrpSpPr>
            <p:grpSpPr>
              <a:xfrm>
                <a:off x="1452647" y="9102375"/>
                <a:ext cx="323468" cy="713898"/>
                <a:chOff x="1452647" y="9102375"/>
                <a:chExt cx="323468" cy="713898"/>
              </a:xfrm>
              <a:grpFill/>
            </p:grpSpPr>
            <p:sp>
              <p:nvSpPr>
                <p:cNvPr id="89" name="Forme libre 130">
                  <a:extLst>
                    <a:ext uri="{FF2B5EF4-FFF2-40B4-BE49-F238E27FC236}">
                      <a16:creationId xmlns:a16="http://schemas.microsoft.com/office/drawing/2014/main" id="{4FF4D317-FAE5-034F-4A77-9B3AEFCD6FB9}"/>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90" name="Forme libre 131">
                  <a:extLst>
                    <a:ext uri="{FF2B5EF4-FFF2-40B4-BE49-F238E27FC236}">
                      <a16:creationId xmlns:a16="http://schemas.microsoft.com/office/drawing/2014/main" id="{0961E316-97C0-484D-EF92-74578B5888AC}"/>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1" name="Forme libre 132">
                  <a:extLst>
                    <a:ext uri="{FF2B5EF4-FFF2-40B4-BE49-F238E27FC236}">
                      <a16:creationId xmlns:a16="http://schemas.microsoft.com/office/drawing/2014/main" id="{B408F056-1C81-D781-B4CF-535B9460278C}"/>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2" name="Forme libre 133">
                  <a:extLst>
                    <a:ext uri="{FF2B5EF4-FFF2-40B4-BE49-F238E27FC236}">
                      <a16:creationId xmlns:a16="http://schemas.microsoft.com/office/drawing/2014/main" id="{68D7060B-092E-EB15-14D7-71D032BE69AF}"/>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3" name="Forme libre 134">
                  <a:extLst>
                    <a:ext uri="{FF2B5EF4-FFF2-40B4-BE49-F238E27FC236}">
                      <a16:creationId xmlns:a16="http://schemas.microsoft.com/office/drawing/2014/main" id="{DAC490D0-B6B4-9FC1-FFE3-3747A4E9E6A3}"/>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4" name="Forme libre 135">
                  <a:extLst>
                    <a:ext uri="{FF2B5EF4-FFF2-40B4-BE49-F238E27FC236}">
                      <a16:creationId xmlns:a16="http://schemas.microsoft.com/office/drawing/2014/main" id="{A389910A-B4A6-FC23-6C10-CC49413EE3EC}"/>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95" name="Forme libre 136">
                  <a:extLst>
                    <a:ext uri="{FF2B5EF4-FFF2-40B4-BE49-F238E27FC236}">
                      <a16:creationId xmlns:a16="http://schemas.microsoft.com/office/drawing/2014/main" id="{D13FCD60-23EE-4B51-9C41-62CCD0482FB7}"/>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96" name="Forme libre 137">
                  <a:extLst>
                    <a:ext uri="{FF2B5EF4-FFF2-40B4-BE49-F238E27FC236}">
                      <a16:creationId xmlns:a16="http://schemas.microsoft.com/office/drawing/2014/main" id="{FFCD9F5F-CD6C-CDFC-F9F0-F03C76D14863}"/>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7" name="Forme libre 138">
                  <a:extLst>
                    <a:ext uri="{FF2B5EF4-FFF2-40B4-BE49-F238E27FC236}">
                      <a16:creationId xmlns:a16="http://schemas.microsoft.com/office/drawing/2014/main" id="{31FF2925-DCED-8D10-AF87-D6E03CD8A4B4}"/>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8" name="Forme libre 139">
                  <a:extLst>
                    <a:ext uri="{FF2B5EF4-FFF2-40B4-BE49-F238E27FC236}">
                      <a16:creationId xmlns:a16="http://schemas.microsoft.com/office/drawing/2014/main" id="{8DA35769-B0A4-C6F4-BA72-73304221E273}"/>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8" name="Graphique 3">
                <a:extLst>
                  <a:ext uri="{FF2B5EF4-FFF2-40B4-BE49-F238E27FC236}">
                    <a16:creationId xmlns:a16="http://schemas.microsoft.com/office/drawing/2014/main" id="{6B3140D4-3520-A30E-CF46-60DE6C3DC20E}"/>
                  </a:ext>
                </a:extLst>
              </p:cNvPr>
              <p:cNvGrpSpPr/>
              <p:nvPr/>
            </p:nvGrpSpPr>
            <p:grpSpPr>
              <a:xfrm>
                <a:off x="1791736" y="9393649"/>
                <a:ext cx="323468" cy="420242"/>
                <a:chOff x="1791736" y="9393649"/>
                <a:chExt cx="323468" cy="420242"/>
              </a:xfrm>
              <a:grpFill/>
            </p:grpSpPr>
            <p:sp>
              <p:nvSpPr>
                <p:cNvPr id="83" name="Forme libre 141">
                  <a:extLst>
                    <a:ext uri="{FF2B5EF4-FFF2-40B4-BE49-F238E27FC236}">
                      <a16:creationId xmlns:a16="http://schemas.microsoft.com/office/drawing/2014/main" id="{23AF725C-4A6B-7A43-9797-E5F8DA42CED0}"/>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84" name="Forme libre 142">
                  <a:extLst>
                    <a:ext uri="{FF2B5EF4-FFF2-40B4-BE49-F238E27FC236}">
                      <a16:creationId xmlns:a16="http://schemas.microsoft.com/office/drawing/2014/main" id="{28740D08-BF1E-85BF-070B-B91634227355}"/>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85" name="Forme libre 143">
                  <a:extLst>
                    <a:ext uri="{FF2B5EF4-FFF2-40B4-BE49-F238E27FC236}">
                      <a16:creationId xmlns:a16="http://schemas.microsoft.com/office/drawing/2014/main" id="{5602C568-C5ED-557D-9730-FBC84076B6FB}"/>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86" name="Forme libre 144">
                  <a:extLst>
                    <a:ext uri="{FF2B5EF4-FFF2-40B4-BE49-F238E27FC236}">
                      <a16:creationId xmlns:a16="http://schemas.microsoft.com/office/drawing/2014/main" id="{B79E7091-511F-556E-9AB9-75A07388C4B7}"/>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87" name="Forme libre 145">
                  <a:extLst>
                    <a:ext uri="{FF2B5EF4-FFF2-40B4-BE49-F238E27FC236}">
                      <a16:creationId xmlns:a16="http://schemas.microsoft.com/office/drawing/2014/main" id="{F07FBB46-A525-B7CB-8628-3918B80D7840}"/>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88" name="Forme libre 146">
                  <a:extLst>
                    <a:ext uri="{FF2B5EF4-FFF2-40B4-BE49-F238E27FC236}">
                      <a16:creationId xmlns:a16="http://schemas.microsoft.com/office/drawing/2014/main" id="{01734327-97FA-3CD2-F412-41D5D4F5DCCE}"/>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9" name="Graphique 3">
                <a:extLst>
                  <a:ext uri="{FF2B5EF4-FFF2-40B4-BE49-F238E27FC236}">
                    <a16:creationId xmlns:a16="http://schemas.microsoft.com/office/drawing/2014/main" id="{3187DE48-FB9C-52A2-88EF-77F9F16C1535}"/>
                  </a:ext>
                </a:extLst>
              </p:cNvPr>
              <p:cNvGrpSpPr/>
              <p:nvPr/>
            </p:nvGrpSpPr>
            <p:grpSpPr>
              <a:xfrm>
                <a:off x="4392252" y="9425368"/>
                <a:ext cx="299370" cy="388715"/>
                <a:chOff x="4392252" y="9425368"/>
                <a:chExt cx="299370" cy="388715"/>
              </a:xfrm>
              <a:grpFill/>
            </p:grpSpPr>
            <p:sp>
              <p:nvSpPr>
                <p:cNvPr id="77" name="Forme libre 148">
                  <a:extLst>
                    <a:ext uri="{FF2B5EF4-FFF2-40B4-BE49-F238E27FC236}">
                      <a16:creationId xmlns:a16="http://schemas.microsoft.com/office/drawing/2014/main" id="{ADA760D5-72FB-7930-8C02-EE6D9BCCA9CC}"/>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8" name="Forme libre 149">
                  <a:extLst>
                    <a:ext uri="{FF2B5EF4-FFF2-40B4-BE49-F238E27FC236}">
                      <a16:creationId xmlns:a16="http://schemas.microsoft.com/office/drawing/2014/main" id="{0BAF53E4-307A-1FF1-3C57-11C455C6F0F8}"/>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9" name="Forme libre 150">
                  <a:extLst>
                    <a:ext uri="{FF2B5EF4-FFF2-40B4-BE49-F238E27FC236}">
                      <a16:creationId xmlns:a16="http://schemas.microsoft.com/office/drawing/2014/main" id="{1901945A-CBD5-7E64-CB33-270DA79AE732}"/>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0" name="Forme libre 151">
                  <a:extLst>
                    <a:ext uri="{FF2B5EF4-FFF2-40B4-BE49-F238E27FC236}">
                      <a16:creationId xmlns:a16="http://schemas.microsoft.com/office/drawing/2014/main" id="{DE33A849-385B-2476-67A8-1808CEC9EB85}"/>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81" name="Forme libre 152">
                  <a:extLst>
                    <a:ext uri="{FF2B5EF4-FFF2-40B4-BE49-F238E27FC236}">
                      <a16:creationId xmlns:a16="http://schemas.microsoft.com/office/drawing/2014/main" id="{E1A803CE-D26E-36BD-58CE-538FF465ED16}"/>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2" name="Forme libre 153">
                  <a:extLst>
                    <a:ext uri="{FF2B5EF4-FFF2-40B4-BE49-F238E27FC236}">
                      <a16:creationId xmlns:a16="http://schemas.microsoft.com/office/drawing/2014/main" id="{1B243319-491C-D0E3-412B-F9CB891A50AD}"/>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70" name="Graphique 3">
                <a:extLst>
                  <a:ext uri="{FF2B5EF4-FFF2-40B4-BE49-F238E27FC236}">
                    <a16:creationId xmlns:a16="http://schemas.microsoft.com/office/drawing/2014/main" id="{EBAE405A-3DF0-BCEC-3B34-0542294A213F}"/>
                  </a:ext>
                </a:extLst>
              </p:cNvPr>
              <p:cNvGrpSpPr/>
              <p:nvPr/>
            </p:nvGrpSpPr>
            <p:grpSpPr>
              <a:xfrm>
                <a:off x="5035571" y="9425368"/>
                <a:ext cx="299370" cy="388715"/>
                <a:chOff x="5035571" y="9425368"/>
                <a:chExt cx="299370" cy="388715"/>
              </a:xfrm>
              <a:grpFill/>
            </p:grpSpPr>
            <p:sp>
              <p:nvSpPr>
                <p:cNvPr id="71" name="Forme libre 155">
                  <a:extLst>
                    <a:ext uri="{FF2B5EF4-FFF2-40B4-BE49-F238E27FC236}">
                      <a16:creationId xmlns:a16="http://schemas.microsoft.com/office/drawing/2014/main" id="{725E67D0-5830-121F-FF11-EB19477B6DE8}"/>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2" name="Forme libre 156">
                  <a:extLst>
                    <a:ext uri="{FF2B5EF4-FFF2-40B4-BE49-F238E27FC236}">
                      <a16:creationId xmlns:a16="http://schemas.microsoft.com/office/drawing/2014/main" id="{F94FCBBC-57C4-5887-4598-FC7ACB3522C3}"/>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3" name="Forme libre 157">
                  <a:extLst>
                    <a:ext uri="{FF2B5EF4-FFF2-40B4-BE49-F238E27FC236}">
                      <a16:creationId xmlns:a16="http://schemas.microsoft.com/office/drawing/2014/main" id="{0A1A21A2-4493-FE77-EBAB-CE679094BB12}"/>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4" name="Forme libre 158">
                  <a:extLst>
                    <a:ext uri="{FF2B5EF4-FFF2-40B4-BE49-F238E27FC236}">
                      <a16:creationId xmlns:a16="http://schemas.microsoft.com/office/drawing/2014/main" id="{531EA004-1DCD-BDF2-5C5C-ADD1A8184F05}"/>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5" name="Forme libre 159">
                  <a:extLst>
                    <a:ext uri="{FF2B5EF4-FFF2-40B4-BE49-F238E27FC236}">
                      <a16:creationId xmlns:a16="http://schemas.microsoft.com/office/drawing/2014/main" id="{A7A2C2CF-1991-3841-F8C0-D0166482CE8E}"/>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6" name="Forme libre 160">
                  <a:extLst>
                    <a:ext uri="{FF2B5EF4-FFF2-40B4-BE49-F238E27FC236}">
                      <a16:creationId xmlns:a16="http://schemas.microsoft.com/office/drawing/2014/main" id="{48774C64-CF4A-AB26-2B27-D153B1CA88A4}"/>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27" name="Groupe 26">
              <a:extLst>
                <a:ext uri="{FF2B5EF4-FFF2-40B4-BE49-F238E27FC236}">
                  <a16:creationId xmlns:a16="http://schemas.microsoft.com/office/drawing/2014/main" id="{EA3E0481-68B3-DF16-9E99-A1E2BC9F5697}"/>
                </a:ext>
              </a:extLst>
            </p:cNvPr>
            <p:cNvGrpSpPr/>
            <p:nvPr/>
          </p:nvGrpSpPr>
          <p:grpSpPr>
            <a:xfrm>
              <a:off x="1569546" y="6115517"/>
              <a:ext cx="4417404" cy="4234360"/>
              <a:chOff x="1569546" y="6115517"/>
              <a:chExt cx="4417404" cy="4234360"/>
            </a:xfrm>
          </p:grpSpPr>
          <p:sp>
            <p:nvSpPr>
              <p:cNvPr id="28" name="Forme libre 7">
                <a:extLst>
                  <a:ext uri="{FF2B5EF4-FFF2-40B4-BE49-F238E27FC236}">
                    <a16:creationId xmlns:a16="http://schemas.microsoft.com/office/drawing/2014/main" id="{EB55FD1E-D570-9DE1-CEE1-D93BDBD07F47}"/>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29" name="Graphique 3">
                <a:extLst>
                  <a:ext uri="{FF2B5EF4-FFF2-40B4-BE49-F238E27FC236}">
                    <a16:creationId xmlns:a16="http://schemas.microsoft.com/office/drawing/2014/main" id="{D32A8760-B45E-214A-B05F-7982E23D7A2C}"/>
                  </a:ext>
                </a:extLst>
              </p:cNvPr>
              <p:cNvGrpSpPr/>
              <p:nvPr/>
            </p:nvGrpSpPr>
            <p:grpSpPr>
              <a:xfrm>
                <a:off x="2849319" y="6335756"/>
                <a:ext cx="1689353" cy="4002690"/>
                <a:chOff x="2506016" y="5808535"/>
                <a:chExt cx="1689353" cy="4002690"/>
              </a:xfrm>
            </p:grpSpPr>
            <p:sp>
              <p:nvSpPr>
                <p:cNvPr id="59" name="Forme libre 10">
                  <a:extLst>
                    <a:ext uri="{FF2B5EF4-FFF2-40B4-BE49-F238E27FC236}">
                      <a16:creationId xmlns:a16="http://schemas.microsoft.com/office/drawing/2014/main" id="{CD331359-26C2-D3D4-7524-53D5B5692454}"/>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60" name="Forme libre 11">
                  <a:extLst>
                    <a:ext uri="{FF2B5EF4-FFF2-40B4-BE49-F238E27FC236}">
                      <a16:creationId xmlns:a16="http://schemas.microsoft.com/office/drawing/2014/main" id="{2FC69F4C-0667-898A-6617-18A8726647FA}"/>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1" name="Forme libre 12">
                  <a:extLst>
                    <a:ext uri="{FF2B5EF4-FFF2-40B4-BE49-F238E27FC236}">
                      <a16:creationId xmlns:a16="http://schemas.microsoft.com/office/drawing/2014/main" id="{B12E18BC-7B17-95B6-BF68-D569572E2470}"/>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2" name="Forme libre 15">
                  <a:extLst>
                    <a:ext uri="{FF2B5EF4-FFF2-40B4-BE49-F238E27FC236}">
                      <a16:creationId xmlns:a16="http://schemas.microsoft.com/office/drawing/2014/main" id="{6019AAC9-8AF5-C88E-1217-CF3B02CCAAE0}"/>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63" name="Forme libre 16">
                  <a:extLst>
                    <a:ext uri="{FF2B5EF4-FFF2-40B4-BE49-F238E27FC236}">
                      <a16:creationId xmlns:a16="http://schemas.microsoft.com/office/drawing/2014/main" id="{7CC23AB8-39EC-C846-8985-9E275BE53C5A}"/>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64" name="Forme libre 17">
                  <a:extLst>
                    <a:ext uri="{FF2B5EF4-FFF2-40B4-BE49-F238E27FC236}">
                      <a16:creationId xmlns:a16="http://schemas.microsoft.com/office/drawing/2014/main" id="{7AAF1E25-9560-946C-AD32-7BED7D7E84A1}"/>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65" name="Forme libre 18">
                  <a:extLst>
                    <a:ext uri="{FF2B5EF4-FFF2-40B4-BE49-F238E27FC236}">
                      <a16:creationId xmlns:a16="http://schemas.microsoft.com/office/drawing/2014/main" id="{24BA6729-E402-E729-B6A0-7582286E348A}"/>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30" name="Graphique 3">
                <a:extLst>
                  <a:ext uri="{FF2B5EF4-FFF2-40B4-BE49-F238E27FC236}">
                    <a16:creationId xmlns:a16="http://schemas.microsoft.com/office/drawing/2014/main" id="{71908C9E-0B8F-6A3A-3047-3B28C035BFEE}"/>
                  </a:ext>
                </a:extLst>
              </p:cNvPr>
              <p:cNvGrpSpPr/>
              <p:nvPr/>
            </p:nvGrpSpPr>
            <p:grpSpPr>
              <a:xfrm>
                <a:off x="3088791" y="7536579"/>
                <a:ext cx="1345107" cy="2807553"/>
                <a:chOff x="2745488" y="7009358"/>
                <a:chExt cx="1345107" cy="2807553"/>
              </a:xfrm>
            </p:grpSpPr>
            <p:sp>
              <p:nvSpPr>
                <p:cNvPr id="35" name="Forme libre 96">
                  <a:extLst>
                    <a:ext uri="{FF2B5EF4-FFF2-40B4-BE49-F238E27FC236}">
                      <a16:creationId xmlns:a16="http://schemas.microsoft.com/office/drawing/2014/main" id="{98C35DC5-D84B-FC84-EB5B-0C856BEA6727}"/>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36" name="Forme libre 97">
                  <a:extLst>
                    <a:ext uri="{FF2B5EF4-FFF2-40B4-BE49-F238E27FC236}">
                      <a16:creationId xmlns:a16="http://schemas.microsoft.com/office/drawing/2014/main" id="{03C6A9B4-A6F6-0ABE-DC45-E9BDF9F9FE12}"/>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37" name="Forme libre 98">
                  <a:extLst>
                    <a:ext uri="{FF2B5EF4-FFF2-40B4-BE49-F238E27FC236}">
                      <a16:creationId xmlns:a16="http://schemas.microsoft.com/office/drawing/2014/main" id="{DF5E003A-52EE-C589-C36E-9E39563325BF}"/>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8" name="Forme libre 99">
                  <a:extLst>
                    <a:ext uri="{FF2B5EF4-FFF2-40B4-BE49-F238E27FC236}">
                      <a16:creationId xmlns:a16="http://schemas.microsoft.com/office/drawing/2014/main" id="{5026712A-256C-FCD2-519D-3E955D6F6CF3}"/>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9" name="Forme libre 100">
                  <a:extLst>
                    <a:ext uri="{FF2B5EF4-FFF2-40B4-BE49-F238E27FC236}">
                      <a16:creationId xmlns:a16="http://schemas.microsoft.com/office/drawing/2014/main" id="{737FF9DC-1112-EFCA-EC12-DD73DE5F408A}"/>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43" name="Forme libre 101">
                  <a:extLst>
                    <a:ext uri="{FF2B5EF4-FFF2-40B4-BE49-F238E27FC236}">
                      <a16:creationId xmlns:a16="http://schemas.microsoft.com/office/drawing/2014/main" id="{A2350949-4768-01CA-A663-F97ED77CC6AD}"/>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44" name="Graphique 3">
                  <a:extLst>
                    <a:ext uri="{FF2B5EF4-FFF2-40B4-BE49-F238E27FC236}">
                      <a16:creationId xmlns:a16="http://schemas.microsoft.com/office/drawing/2014/main" id="{D3127799-2089-799C-FADB-F7A27A1A16A0}"/>
                    </a:ext>
                  </a:extLst>
                </p:cNvPr>
                <p:cNvGrpSpPr/>
                <p:nvPr/>
              </p:nvGrpSpPr>
              <p:grpSpPr>
                <a:xfrm>
                  <a:off x="3024361" y="8171811"/>
                  <a:ext cx="568036" cy="1638850"/>
                  <a:chOff x="3024361" y="8171811"/>
                  <a:chExt cx="568036" cy="1638850"/>
                </a:xfrm>
                <a:solidFill>
                  <a:srgbClr val="263238"/>
                </a:solidFill>
              </p:grpSpPr>
              <p:sp>
                <p:nvSpPr>
                  <p:cNvPr id="57" name="Forme libre 103">
                    <a:extLst>
                      <a:ext uri="{FF2B5EF4-FFF2-40B4-BE49-F238E27FC236}">
                        <a16:creationId xmlns:a16="http://schemas.microsoft.com/office/drawing/2014/main" id="{E0500531-C6F8-4644-B5B5-561E90CCD96F}"/>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58" name="Forme libre 104">
                    <a:extLst>
                      <a:ext uri="{FF2B5EF4-FFF2-40B4-BE49-F238E27FC236}">
                        <a16:creationId xmlns:a16="http://schemas.microsoft.com/office/drawing/2014/main" id="{CADC2BE0-D642-8CD6-061A-B59F67003DBE}"/>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45" name="Forme libre 105">
                  <a:extLst>
                    <a:ext uri="{FF2B5EF4-FFF2-40B4-BE49-F238E27FC236}">
                      <a16:creationId xmlns:a16="http://schemas.microsoft.com/office/drawing/2014/main" id="{9F6A5189-083B-54CB-4A6B-017AD4DEDA06}"/>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46" name="Forme libre 106">
                  <a:extLst>
                    <a:ext uri="{FF2B5EF4-FFF2-40B4-BE49-F238E27FC236}">
                      <a16:creationId xmlns:a16="http://schemas.microsoft.com/office/drawing/2014/main" id="{07298976-0C71-F90E-CE8E-26385DCB42DE}"/>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47" name="Forme libre 107">
                  <a:extLst>
                    <a:ext uri="{FF2B5EF4-FFF2-40B4-BE49-F238E27FC236}">
                      <a16:creationId xmlns:a16="http://schemas.microsoft.com/office/drawing/2014/main" id="{9F2646DB-5D14-A213-15E5-1D8230DF5ED1}"/>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48" name="Forme libre 108">
                  <a:extLst>
                    <a:ext uri="{FF2B5EF4-FFF2-40B4-BE49-F238E27FC236}">
                      <a16:creationId xmlns:a16="http://schemas.microsoft.com/office/drawing/2014/main" id="{7AE9C1E1-0DB1-A986-7EF3-805DA7A8E9C9}"/>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49" name="Forme libre 109">
                  <a:extLst>
                    <a:ext uri="{FF2B5EF4-FFF2-40B4-BE49-F238E27FC236}">
                      <a16:creationId xmlns:a16="http://schemas.microsoft.com/office/drawing/2014/main" id="{FB991197-E04C-1EF7-E199-D1D89AFF8242}"/>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50" name="Forme libre 110">
                  <a:extLst>
                    <a:ext uri="{FF2B5EF4-FFF2-40B4-BE49-F238E27FC236}">
                      <a16:creationId xmlns:a16="http://schemas.microsoft.com/office/drawing/2014/main" id="{19495CC3-9BB6-C6CF-2ED8-DC336D601842}"/>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51" name="Forme libre 111">
                  <a:extLst>
                    <a:ext uri="{FF2B5EF4-FFF2-40B4-BE49-F238E27FC236}">
                      <a16:creationId xmlns:a16="http://schemas.microsoft.com/office/drawing/2014/main" id="{D37D4421-F26F-8A89-51F1-A754A2B67FFD}"/>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52" name="Forme libre 112">
                  <a:extLst>
                    <a:ext uri="{FF2B5EF4-FFF2-40B4-BE49-F238E27FC236}">
                      <a16:creationId xmlns:a16="http://schemas.microsoft.com/office/drawing/2014/main" id="{E4A22483-209C-E126-5083-481CF3A175B8}"/>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113">
                  <a:extLst>
                    <a:ext uri="{FF2B5EF4-FFF2-40B4-BE49-F238E27FC236}">
                      <a16:creationId xmlns:a16="http://schemas.microsoft.com/office/drawing/2014/main" id="{FF1C5272-EF35-A6B9-F97F-17824B79ECAE}"/>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114">
                  <a:extLst>
                    <a:ext uri="{FF2B5EF4-FFF2-40B4-BE49-F238E27FC236}">
                      <a16:creationId xmlns:a16="http://schemas.microsoft.com/office/drawing/2014/main" id="{E0BDE591-CD50-43A1-7998-EF364A9641C9}"/>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15">
                  <a:extLst>
                    <a:ext uri="{FF2B5EF4-FFF2-40B4-BE49-F238E27FC236}">
                      <a16:creationId xmlns:a16="http://schemas.microsoft.com/office/drawing/2014/main" id="{157691DE-80D5-8430-E8EA-ED8F3DF6FD13}"/>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6" name="Forme libre 116">
                  <a:extLst>
                    <a:ext uri="{FF2B5EF4-FFF2-40B4-BE49-F238E27FC236}">
                      <a16:creationId xmlns:a16="http://schemas.microsoft.com/office/drawing/2014/main" id="{2E44096A-CC57-9C28-5D1B-60D4D4D96040}"/>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31" name="Graphique 3">
                <a:extLst>
                  <a:ext uri="{FF2B5EF4-FFF2-40B4-BE49-F238E27FC236}">
                    <a16:creationId xmlns:a16="http://schemas.microsoft.com/office/drawing/2014/main" id="{03F48947-088C-F3DF-E2A6-91CDB3A10CA3}"/>
                  </a:ext>
                </a:extLst>
              </p:cNvPr>
              <p:cNvGrpSpPr/>
              <p:nvPr/>
            </p:nvGrpSpPr>
            <p:grpSpPr>
              <a:xfrm>
                <a:off x="1776900" y="10340352"/>
                <a:ext cx="4210050" cy="9525"/>
                <a:chOff x="1433597" y="9813131"/>
                <a:chExt cx="4210050" cy="9525"/>
              </a:xfrm>
            </p:grpSpPr>
            <p:sp>
              <p:nvSpPr>
                <p:cNvPr id="32" name="Forme libre 162">
                  <a:extLst>
                    <a:ext uri="{FF2B5EF4-FFF2-40B4-BE49-F238E27FC236}">
                      <a16:creationId xmlns:a16="http://schemas.microsoft.com/office/drawing/2014/main" id="{649D0DFB-B9DD-34FB-CC87-C883B515CDC3}"/>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33" name="Forme libre 163">
                  <a:extLst>
                    <a:ext uri="{FF2B5EF4-FFF2-40B4-BE49-F238E27FC236}">
                      <a16:creationId xmlns:a16="http://schemas.microsoft.com/office/drawing/2014/main" id="{45EA2577-5501-3FD8-4CEB-497F4FB2BAF4}"/>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34" name="Forme libre 164">
                  <a:extLst>
                    <a:ext uri="{FF2B5EF4-FFF2-40B4-BE49-F238E27FC236}">
                      <a16:creationId xmlns:a16="http://schemas.microsoft.com/office/drawing/2014/main" id="{0CCAA6DA-3CFA-9289-BE92-5BD2591F5F4B}"/>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10" name="Groupe 109">
            <a:extLst>
              <a:ext uri="{FF2B5EF4-FFF2-40B4-BE49-F238E27FC236}">
                <a16:creationId xmlns:a16="http://schemas.microsoft.com/office/drawing/2014/main" id="{1A9CE00F-9554-9710-EBA5-727BE97D55BB}"/>
              </a:ext>
            </a:extLst>
          </p:cNvPr>
          <p:cNvGrpSpPr/>
          <p:nvPr/>
        </p:nvGrpSpPr>
        <p:grpSpPr>
          <a:xfrm>
            <a:off x="3839714" y="3763726"/>
            <a:ext cx="454589" cy="454589"/>
            <a:chOff x="3973350" y="5627706"/>
            <a:chExt cx="561109" cy="561109"/>
          </a:xfrm>
        </p:grpSpPr>
        <p:sp>
          <p:nvSpPr>
            <p:cNvPr id="111" name="Forme libre 31">
              <a:extLst>
                <a:ext uri="{FF2B5EF4-FFF2-40B4-BE49-F238E27FC236}">
                  <a16:creationId xmlns:a16="http://schemas.microsoft.com/office/drawing/2014/main" id="{4C963E25-1E15-DFC0-CBF3-D549377E01F6}"/>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12" name="Forme libre 32">
              <a:extLst>
                <a:ext uri="{FF2B5EF4-FFF2-40B4-BE49-F238E27FC236}">
                  <a16:creationId xmlns:a16="http://schemas.microsoft.com/office/drawing/2014/main" id="{3751454E-4C03-D978-1ABC-414A3C409827}"/>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13" name="Forme libre 33">
              <a:extLst>
                <a:ext uri="{FF2B5EF4-FFF2-40B4-BE49-F238E27FC236}">
                  <a16:creationId xmlns:a16="http://schemas.microsoft.com/office/drawing/2014/main" id="{AB32CC62-CEFB-CC2A-1B4A-6D621F7BC96A}"/>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14" name="Forme libre 35">
              <a:extLst>
                <a:ext uri="{FF2B5EF4-FFF2-40B4-BE49-F238E27FC236}">
                  <a16:creationId xmlns:a16="http://schemas.microsoft.com/office/drawing/2014/main" id="{9B3B140F-926A-18B6-F46A-F141F8C79BD0}"/>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15" name="Forme libre 36">
              <a:extLst>
                <a:ext uri="{FF2B5EF4-FFF2-40B4-BE49-F238E27FC236}">
                  <a16:creationId xmlns:a16="http://schemas.microsoft.com/office/drawing/2014/main" id="{A4BDE961-E162-E9D7-5CD4-C6FC57F165D6}"/>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6" name="Forme libre 37">
              <a:extLst>
                <a:ext uri="{FF2B5EF4-FFF2-40B4-BE49-F238E27FC236}">
                  <a16:creationId xmlns:a16="http://schemas.microsoft.com/office/drawing/2014/main" id="{95DAF9FD-8AA6-A0B8-F863-C97C1311420B}"/>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3" name="Flèche : droite 122">
            <a:extLst>
              <a:ext uri="{FF2B5EF4-FFF2-40B4-BE49-F238E27FC236}">
                <a16:creationId xmlns:a16="http://schemas.microsoft.com/office/drawing/2014/main" id="{250F733F-2A0E-7F89-54DA-233002D8BDF7}"/>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24" name="Rectangle 123">
            <a:extLst>
              <a:ext uri="{FF2B5EF4-FFF2-40B4-BE49-F238E27FC236}">
                <a16:creationId xmlns:a16="http://schemas.microsoft.com/office/drawing/2014/main" id="{5A80EEA9-7659-F2A9-6626-FC38BCB23C08}"/>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25" name="Rectangle 124">
            <a:extLst>
              <a:ext uri="{FF2B5EF4-FFF2-40B4-BE49-F238E27FC236}">
                <a16:creationId xmlns:a16="http://schemas.microsoft.com/office/drawing/2014/main" id="{630BD7A5-B216-2136-D9A8-0D96BEF5472E}"/>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26" name="Rectangle 125">
            <a:extLst>
              <a:ext uri="{FF2B5EF4-FFF2-40B4-BE49-F238E27FC236}">
                <a16:creationId xmlns:a16="http://schemas.microsoft.com/office/drawing/2014/main" id="{5FD2E5BD-E857-3101-48DC-2C51DBA87A12}"/>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131" name="Légende : flèche vers le haut 130">
            <a:extLst>
              <a:ext uri="{FF2B5EF4-FFF2-40B4-BE49-F238E27FC236}">
                <a16:creationId xmlns:a16="http://schemas.microsoft.com/office/drawing/2014/main" id="{D5C251F4-DB0A-4FB7-5470-8D9F354663A7}"/>
              </a:ext>
            </a:extLst>
          </p:cNvPr>
          <p:cNvSpPr/>
          <p:nvPr/>
        </p:nvSpPr>
        <p:spPr>
          <a:xfrm>
            <a:off x="2099818" y="1139003"/>
            <a:ext cx="1719267" cy="326727"/>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Bilan de Compétences</a:t>
            </a:r>
          </a:p>
        </p:txBody>
      </p:sp>
      <p:grpSp>
        <p:nvGrpSpPr>
          <p:cNvPr id="132" name="Groupe 131">
            <a:extLst>
              <a:ext uri="{FF2B5EF4-FFF2-40B4-BE49-F238E27FC236}">
                <a16:creationId xmlns:a16="http://schemas.microsoft.com/office/drawing/2014/main" id="{473F7FBD-2834-6F0B-4E06-048781149223}"/>
              </a:ext>
            </a:extLst>
          </p:cNvPr>
          <p:cNvGrpSpPr/>
          <p:nvPr/>
        </p:nvGrpSpPr>
        <p:grpSpPr>
          <a:xfrm>
            <a:off x="4719441" y="6857130"/>
            <a:ext cx="2457433" cy="336004"/>
            <a:chOff x="5076596" y="6652171"/>
            <a:chExt cx="2319595" cy="449838"/>
          </a:xfrm>
          <a:solidFill>
            <a:srgbClr val="272472"/>
          </a:solidFill>
        </p:grpSpPr>
        <p:sp>
          <p:nvSpPr>
            <p:cNvPr id="133" name="Rectangle 132">
              <a:extLst>
                <a:ext uri="{FF2B5EF4-FFF2-40B4-BE49-F238E27FC236}">
                  <a16:creationId xmlns:a16="http://schemas.microsoft.com/office/drawing/2014/main" id="{6E87D960-8B44-55CA-1530-55A186B15E63}"/>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34" name="ZoneTexte 133">
              <a:extLst>
                <a:ext uri="{FF2B5EF4-FFF2-40B4-BE49-F238E27FC236}">
                  <a16:creationId xmlns:a16="http://schemas.microsoft.com/office/drawing/2014/main" id="{423FF245-3FC5-6136-5876-6A880A8075E7}"/>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35" name="Groupe 134">
            <a:extLst>
              <a:ext uri="{FF2B5EF4-FFF2-40B4-BE49-F238E27FC236}">
                <a16:creationId xmlns:a16="http://schemas.microsoft.com/office/drawing/2014/main" id="{AC5B6834-05AD-C42C-C0D9-9A91C840330F}"/>
              </a:ext>
            </a:extLst>
          </p:cNvPr>
          <p:cNvGrpSpPr/>
          <p:nvPr/>
        </p:nvGrpSpPr>
        <p:grpSpPr>
          <a:xfrm>
            <a:off x="7085322" y="6817251"/>
            <a:ext cx="434529" cy="434529"/>
            <a:chOff x="2907506" y="1341437"/>
            <a:chExt cx="4876800" cy="4876800"/>
          </a:xfrm>
        </p:grpSpPr>
        <p:sp>
          <p:nvSpPr>
            <p:cNvPr id="136" name="Forme libre 2">
              <a:extLst>
                <a:ext uri="{FF2B5EF4-FFF2-40B4-BE49-F238E27FC236}">
                  <a16:creationId xmlns:a16="http://schemas.microsoft.com/office/drawing/2014/main" id="{1DBD71B0-95F6-2A99-B759-CCD4E1A71927}"/>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37" name="Graphique 3">
              <a:extLst>
                <a:ext uri="{FF2B5EF4-FFF2-40B4-BE49-F238E27FC236}">
                  <a16:creationId xmlns:a16="http://schemas.microsoft.com/office/drawing/2014/main" id="{DD832A88-2EF6-3A9D-F6C3-E06FE55D5F05}"/>
                </a:ext>
              </a:extLst>
            </p:cNvPr>
            <p:cNvGrpSpPr/>
            <p:nvPr/>
          </p:nvGrpSpPr>
          <p:grpSpPr>
            <a:xfrm>
              <a:off x="3796474" y="1910393"/>
              <a:ext cx="3987831" cy="4291393"/>
              <a:chOff x="3796474" y="1910393"/>
              <a:chExt cx="3987831" cy="4291393"/>
            </a:xfrm>
            <a:solidFill>
              <a:srgbClr val="004370"/>
            </a:solidFill>
          </p:grpSpPr>
          <p:sp>
            <p:nvSpPr>
              <p:cNvPr id="154" name="Forme libre 33">
                <a:extLst>
                  <a:ext uri="{FF2B5EF4-FFF2-40B4-BE49-F238E27FC236}">
                    <a16:creationId xmlns:a16="http://schemas.microsoft.com/office/drawing/2014/main" id="{7018CD1C-134E-408D-2B14-831FBD33B419}"/>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55" name="Forme libre 34">
                <a:extLst>
                  <a:ext uri="{FF2B5EF4-FFF2-40B4-BE49-F238E27FC236}">
                    <a16:creationId xmlns:a16="http://schemas.microsoft.com/office/drawing/2014/main" id="{960639C0-A3FC-5F9B-AB5A-4D25F39FBC0D}"/>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38" name="Forme libre 4">
              <a:extLst>
                <a:ext uri="{FF2B5EF4-FFF2-40B4-BE49-F238E27FC236}">
                  <a16:creationId xmlns:a16="http://schemas.microsoft.com/office/drawing/2014/main" id="{722F983F-1485-67B8-D72E-478609B110CD}"/>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39" name="Forme libre 10">
              <a:extLst>
                <a:ext uri="{FF2B5EF4-FFF2-40B4-BE49-F238E27FC236}">
                  <a16:creationId xmlns:a16="http://schemas.microsoft.com/office/drawing/2014/main" id="{E63F81D6-07D4-BCF3-44B1-10F029A7DE3A}"/>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40" name="Forme libre 12">
              <a:extLst>
                <a:ext uri="{FF2B5EF4-FFF2-40B4-BE49-F238E27FC236}">
                  <a16:creationId xmlns:a16="http://schemas.microsoft.com/office/drawing/2014/main" id="{1D657492-96D0-5654-507B-533E9F2B225B}"/>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41" name="Forme libre 13">
              <a:extLst>
                <a:ext uri="{FF2B5EF4-FFF2-40B4-BE49-F238E27FC236}">
                  <a16:creationId xmlns:a16="http://schemas.microsoft.com/office/drawing/2014/main" id="{3FDDF659-40C1-FB2A-F11B-7589A7FF3AD3}"/>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42" name="Forme libre 14">
              <a:extLst>
                <a:ext uri="{FF2B5EF4-FFF2-40B4-BE49-F238E27FC236}">
                  <a16:creationId xmlns:a16="http://schemas.microsoft.com/office/drawing/2014/main" id="{73DA95CB-2900-95FE-EBCB-BE7D682E1C39}"/>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43" name="Forme libre 22">
              <a:extLst>
                <a:ext uri="{FF2B5EF4-FFF2-40B4-BE49-F238E27FC236}">
                  <a16:creationId xmlns:a16="http://schemas.microsoft.com/office/drawing/2014/main" id="{1622DB93-6870-4FF3-D019-E564E768CD44}"/>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44" name="Forme libre 23">
              <a:extLst>
                <a:ext uri="{FF2B5EF4-FFF2-40B4-BE49-F238E27FC236}">
                  <a16:creationId xmlns:a16="http://schemas.microsoft.com/office/drawing/2014/main" id="{6F8161AA-7992-10A4-79C3-9E34F3DD223B}"/>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45" name="Graphique 3">
              <a:extLst>
                <a:ext uri="{FF2B5EF4-FFF2-40B4-BE49-F238E27FC236}">
                  <a16:creationId xmlns:a16="http://schemas.microsoft.com/office/drawing/2014/main" id="{D1319C3D-95CD-4B56-7B21-60D2ADA46E8C}"/>
                </a:ext>
              </a:extLst>
            </p:cNvPr>
            <p:cNvGrpSpPr/>
            <p:nvPr/>
          </p:nvGrpSpPr>
          <p:grpSpPr>
            <a:xfrm>
              <a:off x="3796474" y="1910393"/>
              <a:ext cx="1644682" cy="1644654"/>
              <a:chOff x="3796474" y="1910393"/>
              <a:chExt cx="1644682" cy="1644654"/>
            </a:xfrm>
            <a:solidFill>
              <a:srgbClr val="FEF8C3"/>
            </a:solidFill>
          </p:grpSpPr>
          <p:sp>
            <p:nvSpPr>
              <p:cNvPr id="152" name="Forme libre 31">
                <a:extLst>
                  <a:ext uri="{FF2B5EF4-FFF2-40B4-BE49-F238E27FC236}">
                    <a16:creationId xmlns:a16="http://schemas.microsoft.com/office/drawing/2014/main" id="{9F5FCCD3-C5E7-1802-2B57-8C18496E6E17}"/>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53" name="Forme libre 32">
                <a:extLst>
                  <a:ext uri="{FF2B5EF4-FFF2-40B4-BE49-F238E27FC236}">
                    <a16:creationId xmlns:a16="http://schemas.microsoft.com/office/drawing/2014/main" id="{DDC82662-0028-2142-B0DB-9F1C079F0555}"/>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46" name="Graphique 3">
              <a:extLst>
                <a:ext uri="{FF2B5EF4-FFF2-40B4-BE49-F238E27FC236}">
                  <a16:creationId xmlns:a16="http://schemas.microsoft.com/office/drawing/2014/main" id="{DAE66864-48A8-85DD-DF45-D33FD78534F5}"/>
                </a:ext>
              </a:extLst>
            </p:cNvPr>
            <p:cNvGrpSpPr/>
            <p:nvPr/>
          </p:nvGrpSpPr>
          <p:grpSpPr>
            <a:xfrm>
              <a:off x="5341810" y="1910393"/>
              <a:ext cx="1084623" cy="2690699"/>
              <a:chOff x="5341810" y="1910393"/>
              <a:chExt cx="1084623" cy="2690699"/>
            </a:xfrm>
            <a:solidFill>
              <a:srgbClr val="FEF49C"/>
            </a:solidFill>
          </p:grpSpPr>
          <p:sp>
            <p:nvSpPr>
              <p:cNvPr id="150" name="Forme libre 29">
                <a:extLst>
                  <a:ext uri="{FF2B5EF4-FFF2-40B4-BE49-F238E27FC236}">
                    <a16:creationId xmlns:a16="http://schemas.microsoft.com/office/drawing/2014/main" id="{B6F1DA01-3E50-6F9D-366C-80A44934DCA3}"/>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51" name="Forme libre 30">
                <a:extLst>
                  <a:ext uri="{FF2B5EF4-FFF2-40B4-BE49-F238E27FC236}">
                    <a16:creationId xmlns:a16="http://schemas.microsoft.com/office/drawing/2014/main" id="{D70F799A-89A7-B286-58BC-3B89E6EFC7C9}"/>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47" name="Forme libre 26">
              <a:extLst>
                <a:ext uri="{FF2B5EF4-FFF2-40B4-BE49-F238E27FC236}">
                  <a16:creationId xmlns:a16="http://schemas.microsoft.com/office/drawing/2014/main" id="{9EECA354-11CA-8D94-A282-715B93D5DEA2}"/>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48" name="Forme libre 27">
              <a:extLst>
                <a:ext uri="{FF2B5EF4-FFF2-40B4-BE49-F238E27FC236}">
                  <a16:creationId xmlns:a16="http://schemas.microsoft.com/office/drawing/2014/main" id="{BD9E380B-9DF6-4FA1-B8C1-2473118FDBA6}"/>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49" name="Forme libre 28">
              <a:extLst>
                <a:ext uri="{FF2B5EF4-FFF2-40B4-BE49-F238E27FC236}">
                  <a16:creationId xmlns:a16="http://schemas.microsoft.com/office/drawing/2014/main" id="{AFF2A01D-FCC5-A71D-876D-3740511576C6}"/>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156" name="Rectangle : carré corné 155">
            <a:extLst>
              <a:ext uri="{FF2B5EF4-FFF2-40B4-BE49-F238E27FC236}">
                <a16:creationId xmlns:a16="http://schemas.microsoft.com/office/drawing/2014/main" id="{21923CC3-A1B1-D70E-9706-46E236FFF872}"/>
              </a:ext>
            </a:extLst>
          </p:cNvPr>
          <p:cNvSpPr/>
          <p:nvPr/>
        </p:nvSpPr>
        <p:spPr>
          <a:xfrm>
            <a:off x="4719441" y="5158308"/>
            <a:ext cx="2762694" cy="1603726"/>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600"/>
              </a:spcAft>
            </a:pPr>
            <a:r>
              <a:rPr lang="fr-FR" sz="1100" b="1" dirty="0">
                <a:solidFill>
                  <a:schemeClr val="bg1"/>
                </a:solidFill>
                <a:latin typeface="Arial" panose="020B0604020202020204" pitchFamily="34" charset="0"/>
                <a:cs typeface="Arial" panose="020B0604020202020204" pitchFamily="34" charset="0"/>
              </a:rPr>
              <a:t>Pour les personnes en situation de handicap</a:t>
            </a:r>
          </a:p>
          <a:p>
            <a:pPr algn="just"/>
            <a:r>
              <a:rPr lang="fr-FR" sz="1000" dirty="0">
                <a:solidFill>
                  <a:schemeClr val="bg1"/>
                </a:solidFill>
                <a:latin typeface="+mj-lt"/>
                <a:cs typeface="Arial" panose="020B0604020202020204" pitchFamily="34" charset="0"/>
              </a:rPr>
              <a:t>Le Bilan de Compétences </a:t>
            </a:r>
            <a:r>
              <a:rPr lang="fr-FR" sz="1000" u="sng" dirty="0">
                <a:solidFill>
                  <a:schemeClr val="bg1"/>
                </a:solidFill>
                <a:latin typeface="+mj-lt"/>
                <a:cs typeface="Arial" panose="020B0604020202020204" pitchFamily="34" charset="0"/>
              </a:rPr>
              <a:t>adapté </a:t>
            </a:r>
            <a:r>
              <a:rPr lang="fr-FR" sz="1000" dirty="0">
                <a:solidFill>
                  <a:schemeClr val="bg1"/>
                </a:solidFill>
                <a:latin typeface="+mj-lt"/>
                <a:cs typeface="Arial" panose="020B0604020202020204" pitchFamily="34" charset="0"/>
              </a:rPr>
              <a:t>pour les personnes en situation de handicap peut être proposé par certaines associations spécialisées, notamment porteuses des Cap Emploi à l’image de </a:t>
            </a:r>
            <a:r>
              <a:rPr lang="fr-FR" sz="1000" dirty="0">
                <a:solidFill>
                  <a:schemeClr val="bg1"/>
                </a:solidFill>
                <a:latin typeface="+mj-lt"/>
                <a:cs typeface="Arial" panose="020B0604020202020204" pitchFamily="34" charset="0"/>
                <a:hlinkClick r:id="rId17">
                  <a:extLst>
                    <a:ext uri="{A12FA001-AC4F-418D-AE19-62706E023703}">
                      <ahyp:hlinkClr xmlns:ahyp="http://schemas.microsoft.com/office/drawing/2018/hyperlinkcolor" val="tx"/>
                    </a:ext>
                  </a:extLst>
                </a:hlinkClick>
              </a:rPr>
              <a:t>Actiphe Sime </a:t>
            </a:r>
            <a:r>
              <a:rPr lang="fr-FR" sz="1000" dirty="0">
                <a:solidFill>
                  <a:schemeClr val="bg1"/>
                </a:solidFill>
                <a:latin typeface="+mj-lt"/>
                <a:cs typeface="Arial" panose="020B0604020202020204" pitchFamily="34" charset="0"/>
              </a:rPr>
              <a:t> (60) </a:t>
            </a:r>
            <a:r>
              <a:rPr lang="fr-FR" sz="1000" dirty="0">
                <a:solidFill>
                  <a:schemeClr val="bg1"/>
                </a:solidFill>
                <a:latin typeface="+mj-lt"/>
                <a:cs typeface="Arial" panose="020B0604020202020204" pitchFamily="34" charset="0"/>
                <a:hlinkClick r:id="rId18">
                  <a:extLst>
                    <a:ext uri="{A12FA001-AC4F-418D-AE19-62706E023703}">
                      <ahyp:hlinkClr xmlns:ahyp="http://schemas.microsoft.com/office/drawing/2018/hyperlinkcolor" val="tx"/>
                    </a:ext>
                  </a:extLst>
                </a:hlinkClick>
              </a:rPr>
              <a:t>Handyn’Action</a:t>
            </a:r>
            <a:r>
              <a:rPr lang="fr-FR" sz="1000" dirty="0">
                <a:solidFill>
                  <a:schemeClr val="bg1"/>
                </a:solidFill>
                <a:latin typeface="+mj-lt"/>
                <a:cs typeface="Arial" panose="020B0604020202020204" pitchFamily="34" charset="0"/>
              </a:rPr>
              <a:t>(59), </a:t>
            </a:r>
            <a:r>
              <a:rPr lang="fr-FR" sz="1000" dirty="0">
                <a:solidFill>
                  <a:schemeClr val="bg1"/>
                </a:solidFill>
                <a:latin typeface="+mj-lt"/>
                <a:cs typeface="Arial" panose="020B0604020202020204" pitchFamily="34" charset="0"/>
                <a:hlinkClick r:id="rId19">
                  <a:extLst>
                    <a:ext uri="{A12FA001-AC4F-418D-AE19-62706E023703}">
                      <ahyp:hlinkClr xmlns:ahyp="http://schemas.microsoft.com/office/drawing/2018/hyperlinkcolor" val="tx"/>
                    </a:ext>
                  </a:extLst>
                </a:hlinkClick>
              </a:rPr>
              <a:t>Emploi et Handicap </a:t>
            </a:r>
            <a:r>
              <a:rPr lang="fr-FR" sz="1000" dirty="0">
                <a:solidFill>
                  <a:schemeClr val="bg1"/>
                </a:solidFill>
                <a:latin typeface="+mj-lt"/>
                <a:cs typeface="Arial" panose="020B0604020202020204" pitchFamily="34" charset="0"/>
              </a:rPr>
              <a:t>(59),  </a:t>
            </a:r>
            <a:r>
              <a:rPr lang="fr-FR" sz="1000" dirty="0">
                <a:solidFill>
                  <a:schemeClr val="bg1"/>
                </a:solidFill>
                <a:latin typeface="+mj-lt"/>
                <a:cs typeface="Arial" panose="020B0604020202020204" pitchFamily="34" charset="0"/>
                <a:hlinkClick r:id="rId20">
                  <a:extLst>
                    <a:ext uri="{A12FA001-AC4F-418D-AE19-62706E023703}">
                      <ahyp:hlinkClr xmlns:ahyp="http://schemas.microsoft.com/office/drawing/2018/hyperlinkcolor" val="tx"/>
                    </a:ext>
                  </a:extLst>
                </a:hlinkClick>
              </a:rPr>
              <a:t>AASIMH</a:t>
            </a:r>
            <a:r>
              <a:rPr lang="fr-FR" sz="1000" dirty="0">
                <a:solidFill>
                  <a:schemeClr val="bg1"/>
                </a:solidFill>
                <a:latin typeface="+mj-lt"/>
                <a:cs typeface="Arial" panose="020B0604020202020204" pitchFamily="34" charset="0"/>
              </a:rPr>
              <a:t> (02), </a:t>
            </a:r>
            <a:r>
              <a:rPr lang="fr-FR" sz="1000" dirty="0">
                <a:solidFill>
                  <a:schemeClr val="bg1"/>
                </a:solidFill>
                <a:latin typeface="+mj-lt"/>
                <a:cs typeface="Arial" panose="020B0604020202020204" pitchFamily="34" charset="0"/>
                <a:hlinkClick r:id="rId21">
                  <a:extLst>
                    <a:ext uri="{A12FA001-AC4F-418D-AE19-62706E023703}">
                      <ahyp:hlinkClr xmlns:ahyp="http://schemas.microsoft.com/office/drawing/2018/hyperlinkcolor" val="tx"/>
                    </a:ext>
                  </a:extLst>
                </a:hlinkClick>
              </a:rPr>
              <a:t>IPSHO</a:t>
            </a:r>
            <a:r>
              <a:rPr lang="fr-FR" sz="1000" dirty="0">
                <a:solidFill>
                  <a:schemeClr val="bg1"/>
                </a:solidFill>
                <a:latin typeface="+mj-lt"/>
                <a:cs typeface="Arial" panose="020B0604020202020204" pitchFamily="34" charset="0"/>
              </a:rPr>
              <a:t> (60), </a:t>
            </a:r>
            <a:r>
              <a:rPr lang="fr-FR" sz="1000" dirty="0">
                <a:solidFill>
                  <a:schemeClr val="bg1"/>
                </a:solidFill>
                <a:latin typeface="+mj-lt"/>
                <a:cs typeface="Arial" panose="020B0604020202020204" pitchFamily="34" charset="0"/>
                <a:hlinkClick r:id="rId22">
                  <a:extLst>
                    <a:ext uri="{A12FA001-AC4F-418D-AE19-62706E023703}">
                      <ahyp:hlinkClr xmlns:ahyp="http://schemas.microsoft.com/office/drawing/2018/hyperlinkcolor" val="tx"/>
                    </a:ext>
                  </a:extLst>
                </a:hlinkClick>
              </a:rPr>
              <a:t>Ali’Hanse</a:t>
            </a:r>
            <a:r>
              <a:rPr lang="fr-FR" sz="1000" dirty="0">
                <a:solidFill>
                  <a:schemeClr val="bg1"/>
                </a:solidFill>
                <a:latin typeface="+mj-lt"/>
                <a:cs typeface="Arial" panose="020B0604020202020204" pitchFamily="34" charset="0"/>
              </a:rPr>
              <a:t> (80)</a:t>
            </a:r>
            <a:endParaRPr lang="fr-FR" sz="1000" b="1" dirty="0">
              <a:solidFill>
                <a:schemeClr val="bg1"/>
              </a:solidFill>
              <a:latin typeface="+mj-lt"/>
              <a:cs typeface="Arial" panose="020B0604020202020204" pitchFamily="34" charset="0"/>
            </a:endParaRPr>
          </a:p>
        </p:txBody>
      </p:sp>
      <p:grpSp>
        <p:nvGrpSpPr>
          <p:cNvPr id="157" name="Groupe 156">
            <a:extLst>
              <a:ext uri="{FF2B5EF4-FFF2-40B4-BE49-F238E27FC236}">
                <a16:creationId xmlns:a16="http://schemas.microsoft.com/office/drawing/2014/main" id="{64A8E729-7000-C1AD-F146-BAE2F1B54B67}"/>
              </a:ext>
            </a:extLst>
          </p:cNvPr>
          <p:cNvGrpSpPr/>
          <p:nvPr/>
        </p:nvGrpSpPr>
        <p:grpSpPr>
          <a:xfrm rot="20627902">
            <a:off x="317159" y="6685473"/>
            <a:ext cx="172217" cy="212023"/>
            <a:chOff x="3796474" y="1910393"/>
            <a:chExt cx="3098834" cy="3815086"/>
          </a:xfrm>
        </p:grpSpPr>
        <p:sp>
          <p:nvSpPr>
            <p:cNvPr id="158" name="Forme libre 4">
              <a:extLst>
                <a:ext uri="{FF2B5EF4-FFF2-40B4-BE49-F238E27FC236}">
                  <a16:creationId xmlns:a16="http://schemas.microsoft.com/office/drawing/2014/main" id="{901BE185-C38E-665B-5B16-4C4AEEFACCCA}"/>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59" name="Forme libre 10">
              <a:extLst>
                <a:ext uri="{FF2B5EF4-FFF2-40B4-BE49-F238E27FC236}">
                  <a16:creationId xmlns:a16="http://schemas.microsoft.com/office/drawing/2014/main" id="{9DC87771-D163-B653-8C57-D0C2A63938A9}"/>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60" name="Forme libre 12">
              <a:extLst>
                <a:ext uri="{FF2B5EF4-FFF2-40B4-BE49-F238E27FC236}">
                  <a16:creationId xmlns:a16="http://schemas.microsoft.com/office/drawing/2014/main" id="{47212003-A27A-B2B3-3A76-0448813BC9D8}"/>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61" name="Forme libre 13">
              <a:extLst>
                <a:ext uri="{FF2B5EF4-FFF2-40B4-BE49-F238E27FC236}">
                  <a16:creationId xmlns:a16="http://schemas.microsoft.com/office/drawing/2014/main" id="{26EEAAD6-FE73-5739-2FE6-517879A96206}"/>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62" name="Forme libre 14">
              <a:extLst>
                <a:ext uri="{FF2B5EF4-FFF2-40B4-BE49-F238E27FC236}">
                  <a16:creationId xmlns:a16="http://schemas.microsoft.com/office/drawing/2014/main" id="{C337B96F-1C83-B77A-E7FD-6B67376E1F39}"/>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63" name="Forme libre 22">
              <a:extLst>
                <a:ext uri="{FF2B5EF4-FFF2-40B4-BE49-F238E27FC236}">
                  <a16:creationId xmlns:a16="http://schemas.microsoft.com/office/drawing/2014/main" id="{A6F5FDC6-D951-869C-C0FD-43C3E8A0FAE4}"/>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64" name="Forme libre 23">
              <a:extLst>
                <a:ext uri="{FF2B5EF4-FFF2-40B4-BE49-F238E27FC236}">
                  <a16:creationId xmlns:a16="http://schemas.microsoft.com/office/drawing/2014/main" id="{5484C692-1966-10CE-1944-595E2A3AE010}"/>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65" name="Graphique 3">
              <a:extLst>
                <a:ext uri="{FF2B5EF4-FFF2-40B4-BE49-F238E27FC236}">
                  <a16:creationId xmlns:a16="http://schemas.microsoft.com/office/drawing/2014/main" id="{41EB8551-DA6C-B3F0-FDDC-51753012D833}"/>
                </a:ext>
              </a:extLst>
            </p:cNvPr>
            <p:cNvGrpSpPr/>
            <p:nvPr/>
          </p:nvGrpSpPr>
          <p:grpSpPr>
            <a:xfrm>
              <a:off x="3796474" y="1910393"/>
              <a:ext cx="1644682" cy="1644654"/>
              <a:chOff x="3796474" y="1910393"/>
              <a:chExt cx="1644682" cy="1644654"/>
            </a:xfrm>
            <a:solidFill>
              <a:srgbClr val="FEF8C3"/>
            </a:solidFill>
          </p:grpSpPr>
          <p:sp>
            <p:nvSpPr>
              <p:cNvPr id="172" name="Forme libre 31">
                <a:extLst>
                  <a:ext uri="{FF2B5EF4-FFF2-40B4-BE49-F238E27FC236}">
                    <a16:creationId xmlns:a16="http://schemas.microsoft.com/office/drawing/2014/main" id="{1B8D0A46-D675-E14F-A190-12B987146724}"/>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73" name="Forme libre 32">
                <a:extLst>
                  <a:ext uri="{FF2B5EF4-FFF2-40B4-BE49-F238E27FC236}">
                    <a16:creationId xmlns:a16="http://schemas.microsoft.com/office/drawing/2014/main" id="{4EE028A8-E969-CB50-BCCA-D136BCC51029}"/>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66" name="Graphique 3">
              <a:extLst>
                <a:ext uri="{FF2B5EF4-FFF2-40B4-BE49-F238E27FC236}">
                  <a16:creationId xmlns:a16="http://schemas.microsoft.com/office/drawing/2014/main" id="{02FB26F4-88D9-0B78-951A-46501123A4B9}"/>
                </a:ext>
              </a:extLst>
            </p:cNvPr>
            <p:cNvGrpSpPr/>
            <p:nvPr/>
          </p:nvGrpSpPr>
          <p:grpSpPr>
            <a:xfrm>
              <a:off x="5341810" y="1910393"/>
              <a:ext cx="1084623" cy="2690699"/>
              <a:chOff x="5341810" y="1910393"/>
              <a:chExt cx="1084623" cy="2690699"/>
            </a:xfrm>
            <a:solidFill>
              <a:srgbClr val="FEF49C"/>
            </a:solidFill>
          </p:grpSpPr>
          <p:sp>
            <p:nvSpPr>
              <p:cNvPr id="170" name="Forme libre 29">
                <a:extLst>
                  <a:ext uri="{FF2B5EF4-FFF2-40B4-BE49-F238E27FC236}">
                    <a16:creationId xmlns:a16="http://schemas.microsoft.com/office/drawing/2014/main" id="{AA0416FC-7E41-A414-0B97-7B23F6606FD9}"/>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71" name="Forme libre 30">
                <a:extLst>
                  <a:ext uri="{FF2B5EF4-FFF2-40B4-BE49-F238E27FC236}">
                    <a16:creationId xmlns:a16="http://schemas.microsoft.com/office/drawing/2014/main" id="{531BE147-211E-E82F-C615-E66827C4F3FC}"/>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67" name="Forme libre 26">
              <a:extLst>
                <a:ext uri="{FF2B5EF4-FFF2-40B4-BE49-F238E27FC236}">
                  <a16:creationId xmlns:a16="http://schemas.microsoft.com/office/drawing/2014/main" id="{F1E77079-CF08-3861-6795-CD9A9083306C}"/>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68" name="Forme libre 27">
              <a:extLst>
                <a:ext uri="{FF2B5EF4-FFF2-40B4-BE49-F238E27FC236}">
                  <a16:creationId xmlns:a16="http://schemas.microsoft.com/office/drawing/2014/main" id="{4289A1C9-1F3F-3BEF-A4DD-4A20010D449F}"/>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69" name="Forme libre 28">
              <a:extLst>
                <a:ext uri="{FF2B5EF4-FFF2-40B4-BE49-F238E27FC236}">
                  <a16:creationId xmlns:a16="http://schemas.microsoft.com/office/drawing/2014/main" id="{84D8E422-AC5D-B09A-ED29-51D00EC4A3D7}"/>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5" name="Rectangle : coins arrondis 4">
            <a:extLst>
              <a:ext uri="{FF2B5EF4-FFF2-40B4-BE49-F238E27FC236}">
                <a16:creationId xmlns:a16="http://schemas.microsoft.com/office/drawing/2014/main" id="{27E0FF8E-C5C0-CC09-AEFC-504487E9FEC1}"/>
              </a:ext>
            </a:extLst>
          </p:cNvPr>
          <p:cNvSpPr/>
          <p:nvPr/>
        </p:nvSpPr>
        <p:spPr>
          <a:xfrm>
            <a:off x="219766" y="10033479"/>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En fin d’accompagnement, établissement par le prestataire d’un document de synthèse précisant le plan d’action et la suite du projet professionnel</a:t>
            </a:r>
          </a:p>
        </p:txBody>
      </p:sp>
      <p:pic>
        <p:nvPicPr>
          <p:cNvPr id="9" name="Graphique 8" descr="Ligne fléchée : incurvée dans le sens des aiguilles d’une montre avec un remplissage uni">
            <a:extLst>
              <a:ext uri="{FF2B5EF4-FFF2-40B4-BE49-F238E27FC236}">
                <a16:creationId xmlns:a16="http://schemas.microsoft.com/office/drawing/2014/main" id="{E2EFE4E8-2B4B-31F4-25C9-83AF45BDE422}"/>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rot="10800000">
            <a:off x="36263" y="9847110"/>
            <a:ext cx="367005" cy="367005"/>
          </a:xfrm>
          <a:prstGeom prst="rect">
            <a:avLst/>
          </a:prstGeom>
        </p:spPr>
      </p:pic>
      <p:grpSp>
        <p:nvGrpSpPr>
          <p:cNvPr id="12" name="Groupe 11">
            <a:extLst>
              <a:ext uri="{FF2B5EF4-FFF2-40B4-BE49-F238E27FC236}">
                <a16:creationId xmlns:a16="http://schemas.microsoft.com/office/drawing/2014/main" id="{2C43D064-9E36-B9AE-6600-61616269790D}"/>
              </a:ext>
            </a:extLst>
          </p:cNvPr>
          <p:cNvGrpSpPr/>
          <p:nvPr/>
        </p:nvGrpSpPr>
        <p:grpSpPr>
          <a:xfrm rot="20627902">
            <a:off x="309912" y="5901679"/>
            <a:ext cx="172217" cy="212023"/>
            <a:chOff x="3796474" y="1910393"/>
            <a:chExt cx="3098834" cy="3815086"/>
          </a:xfrm>
        </p:grpSpPr>
        <p:sp>
          <p:nvSpPr>
            <p:cNvPr id="14" name="Forme libre 4">
              <a:extLst>
                <a:ext uri="{FF2B5EF4-FFF2-40B4-BE49-F238E27FC236}">
                  <a16:creationId xmlns:a16="http://schemas.microsoft.com/office/drawing/2014/main" id="{81493277-9B6F-61A9-5CB2-D8991CF01B98}"/>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21" name="Forme libre 10">
              <a:extLst>
                <a:ext uri="{FF2B5EF4-FFF2-40B4-BE49-F238E27FC236}">
                  <a16:creationId xmlns:a16="http://schemas.microsoft.com/office/drawing/2014/main" id="{49E3591D-D80D-AE4C-9C71-756760791473}"/>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22" name="Forme libre 12">
              <a:extLst>
                <a:ext uri="{FF2B5EF4-FFF2-40B4-BE49-F238E27FC236}">
                  <a16:creationId xmlns:a16="http://schemas.microsoft.com/office/drawing/2014/main" id="{B5B018B0-AE87-5F91-7DD4-05C41A6D75F5}"/>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23" name="Forme libre 13">
              <a:extLst>
                <a:ext uri="{FF2B5EF4-FFF2-40B4-BE49-F238E27FC236}">
                  <a16:creationId xmlns:a16="http://schemas.microsoft.com/office/drawing/2014/main" id="{DDF2413B-44BB-CF60-65A1-E35ADFC5CA52}"/>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17" name="Forme libre 14">
              <a:extLst>
                <a:ext uri="{FF2B5EF4-FFF2-40B4-BE49-F238E27FC236}">
                  <a16:creationId xmlns:a16="http://schemas.microsoft.com/office/drawing/2014/main" id="{80718275-4150-A8A3-728F-5A73DA092E6A}"/>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18" name="Forme libre 22">
              <a:extLst>
                <a:ext uri="{FF2B5EF4-FFF2-40B4-BE49-F238E27FC236}">
                  <a16:creationId xmlns:a16="http://schemas.microsoft.com/office/drawing/2014/main" id="{6CAF7DF8-DE36-ABB6-BF09-79445A32CA91}"/>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19" name="Forme libre 23">
              <a:extLst>
                <a:ext uri="{FF2B5EF4-FFF2-40B4-BE49-F238E27FC236}">
                  <a16:creationId xmlns:a16="http://schemas.microsoft.com/office/drawing/2014/main" id="{E8785299-12D7-BE72-E0F9-B80D17D9C720}"/>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20" name="Graphique 3">
              <a:extLst>
                <a:ext uri="{FF2B5EF4-FFF2-40B4-BE49-F238E27FC236}">
                  <a16:creationId xmlns:a16="http://schemas.microsoft.com/office/drawing/2014/main" id="{81E21D0C-C8D1-576F-7F9B-263FAAF92D38}"/>
                </a:ext>
              </a:extLst>
            </p:cNvPr>
            <p:cNvGrpSpPr/>
            <p:nvPr/>
          </p:nvGrpSpPr>
          <p:grpSpPr>
            <a:xfrm>
              <a:off x="3796474" y="1910393"/>
              <a:ext cx="1644682" cy="1644654"/>
              <a:chOff x="3796474" y="1910393"/>
              <a:chExt cx="1644682" cy="1644654"/>
            </a:xfrm>
            <a:solidFill>
              <a:srgbClr val="FEF8C3"/>
            </a:solidFill>
          </p:grpSpPr>
          <p:sp>
            <p:nvSpPr>
              <p:cNvPr id="175" name="Forme libre 31">
                <a:extLst>
                  <a:ext uri="{FF2B5EF4-FFF2-40B4-BE49-F238E27FC236}">
                    <a16:creationId xmlns:a16="http://schemas.microsoft.com/office/drawing/2014/main" id="{BBABE307-E30C-693B-BE37-2C05088D9B69}"/>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76" name="Forme libre 32">
                <a:extLst>
                  <a:ext uri="{FF2B5EF4-FFF2-40B4-BE49-F238E27FC236}">
                    <a16:creationId xmlns:a16="http://schemas.microsoft.com/office/drawing/2014/main" id="{8667C945-2BB9-3701-4C3B-B32DA3E7E490}"/>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21" name="Graphique 3">
              <a:extLst>
                <a:ext uri="{FF2B5EF4-FFF2-40B4-BE49-F238E27FC236}">
                  <a16:creationId xmlns:a16="http://schemas.microsoft.com/office/drawing/2014/main" id="{F16426E9-CC82-9C4E-9E04-4327C386A1F0}"/>
                </a:ext>
              </a:extLst>
            </p:cNvPr>
            <p:cNvGrpSpPr/>
            <p:nvPr/>
          </p:nvGrpSpPr>
          <p:grpSpPr>
            <a:xfrm>
              <a:off x="5341810" y="1910393"/>
              <a:ext cx="1084623" cy="2690699"/>
              <a:chOff x="5341810" y="1910393"/>
              <a:chExt cx="1084623" cy="2690699"/>
            </a:xfrm>
            <a:solidFill>
              <a:srgbClr val="FEF49C"/>
            </a:solidFill>
          </p:grpSpPr>
          <p:sp>
            <p:nvSpPr>
              <p:cNvPr id="130" name="Forme libre 29">
                <a:extLst>
                  <a:ext uri="{FF2B5EF4-FFF2-40B4-BE49-F238E27FC236}">
                    <a16:creationId xmlns:a16="http://schemas.microsoft.com/office/drawing/2014/main" id="{2097A602-8C89-D713-5175-5C5AFED3C0B6}"/>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74" name="Forme libre 30">
                <a:extLst>
                  <a:ext uri="{FF2B5EF4-FFF2-40B4-BE49-F238E27FC236}">
                    <a16:creationId xmlns:a16="http://schemas.microsoft.com/office/drawing/2014/main" id="{CDD7DEB4-58B3-ED02-33EC-F4390B538209}"/>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22" name="Forme libre 26">
              <a:extLst>
                <a:ext uri="{FF2B5EF4-FFF2-40B4-BE49-F238E27FC236}">
                  <a16:creationId xmlns:a16="http://schemas.microsoft.com/office/drawing/2014/main" id="{D658605B-1C01-3270-AECD-9E20E5C7AB03}"/>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28" name="Forme libre 27">
              <a:extLst>
                <a:ext uri="{FF2B5EF4-FFF2-40B4-BE49-F238E27FC236}">
                  <a16:creationId xmlns:a16="http://schemas.microsoft.com/office/drawing/2014/main" id="{EC016953-1ACF-C0D5-56F0-250A31BCCE3A}"/>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29" name="Forme libre 28">
              <a:extLst>
                <a:ext uri="{FF2B5EF4-FFF2-40B4-BE49-F238E27FC236}">
                  <a16:creationId xmlns:a16="http://schemas.microsoft.com/office/drawing/2014/main" id="{06785D7E-9C71-29C0-69D0-D4484FC5D6FF}"/>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4" name="ZoneTexte 3">
            <a:hlinkClick r:id="rId23" action="ppaction://hlinksldjump"/>
            <a:extLst>
              <a:ext uri="{FF2B5EF4-FFF2-40B4-BE49-F238E27FC236}">
                <a16:creationId xmlns:a16="http://schemas.microsoft.com/office/drawing/2014/main" id="{90F8766D-FFE9-1270-076A-DA516CC53ADE}"/>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3" action="ppaction://hlinksldjump"/>
              </a:rPr>
              <a:t>ff</a:t>
            </a:r>
            <a:endParaRPr lang="fr-FR" sz="200" dirty="0">
              <a:solidFill>
                <a:schemeClr val="bg1"/>
              </a:solidFill>
            </a:endParaRPr>
          </a:p>
        </p:txBody>
      </p:sp>
    </p:spTree>
    <p:extLst>
      <p:ext uri="{BB962C8B-B14F-4D97-AF65-F5344CB8AC3E}">
        <p14:creationId xmlns:p14="http://schemas.microsoft.com/office/powerpoint/2010/main" val="274378124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B33641-FA94-33C4-CD30-038CF1E7D87E}"/>
            </a:ext>
          </a:extLst>
        </p:cNvPr>
        <p:cNvGrpSpPr/>
        <p:nvPr/>
      </p:nvGrpSpPr>
      <p:grpSpPr>
        <a:xfrm>
          <a:off x="0" y="0"/>
          <a:ext cx="0" cy="0"/>
          <a:chOff x="0" y="0"/>
          <a:chExt cx="0" cy="0"/>
        </a:xfrm>
      </p:grpSpPr>
      <p:sp>
        <p:nvSpPr>
          <p:cNvPr id="18" name="Rectangle 17">
            <a:extLst>
              <a:ext uri="{FF2B5EF4-FFF2-40B4-BE49-F238E27FC236}">
                <a16:creationId xmlns:a16="http://schemas.microsoft.com/office/drawing/2014/main" id="{47827443-42C2-9E4B-24F2-2A530DF365A2}"/>
              </a:ext>
            </a:extLst>
          </p:cNvPr>
          <p:cNvSpPr/>
          <p:nvPr/>
        </p:nvSpPr>
        <p:spPr>
          <a:xfrm>
            <a:off x="-4722" y="3682338"/>
            <a:ext cx="7569118" cy="7167140"/>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6950C8E8-0A4A-A1C2-F685-F5E070C3A8B0}"/>
              </a:ext>
            </a:extLst>
          </p:cNvPr>
          <p:cNvSpPr/>
          <p:nvPr/>
        </p:nvSpPr>
        <p:spPr>
          <a:xfrm>
            <a:off x="-1018" y="-14250"/>
            <a:ext cx="7550894" cy="755439"/>
          </a:xfrm>
          <a:prstGeom prst="rect">
            <a:avLst/>
          </a:prstGeom>
          <a:solidFill>
            <a:srgbClr val="00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400" b="1" dirty="0">
                <a:latin typeface="Arial" panose="020B0604020202020204" pitchFamily="34" charset="0"/>
                <a:cs typeface="Arial" panose="020B0604020202020204" pitchFamily="34" charset="0"/>
              </a:rPr>
              <a:t>VAE </a:t>
            </a:r>
            <a:r>
              <a:rPr lang="fr-FR" sz="2000" b="1" dirty="0">
                <a:latin typeface="Arial" panose="020B0604020202020204" pitchFamily="34" charset="0"/>
                <a:cs typeface="Arial" panose="020B0604020202020204" pitchFamily="34" charset="0"/>
              </a:rPr>
              <a:t>(validation des acquis de l’expérience)</a:t>
            </a:r>
            <a:endParaRPr lang="fr-FR" sz="2400" b="1" dirty="0">
              <a:latin typeface="Arial" panose="020B0604020202020204" pitchFamily="34" charset="0"/>
              <a:cs typeface="Arial" panose="020B0604020202020204" pitchFamily="34" charset="0"/>
            </a:endParaRPr>
          </a:p>
        </p:txBody>
      </p:sp>
      <p:grpSp>
        <p:nvGrpSpPr>
          <p:cNvPr id="11" name="Groupe 10">
            <a:extLst>
              <a:ext uri="{FF2B5EF4-FFF2-40B4-BE49-F238E27FC236}">
                <a16:creationId xmlns:a16="http://schemas.microsoft.com/office/drawing/2014/main" id="{C25538D6-541E-838A-15AF-7458149FC52B}"/>
              </a:ext>
            </a:extLst>
          </p:cNvPr>
          <p:cNvGrpSpPr/>
          <p:nvPr/>
        </p:nvGrpSpPr>
        <p:grpSpPr>
          <a:xfrm>
            <a:off x="4867813" y="1859896"/>
            <a:ext cx="2512457" cy="362025"/>
            <a:chOff x="4388422" y="1080554"/>
            <a:chExt cx="3068805" cy="343154"/>
          </a:xfrm>
        </p:grpSpPr>
        <p:sp>
          <p:nvSpPr>
            <p:cNvPr id="105" name="Rectangle : coins arrondis 104">
              <a:extLst>
                <a:ext uri="{FF2B5EF4-FFF2-40B4-BE49-F238E27FC236}">
                  <a16:creationId xmlns:a16="http://schemas.microsoft.com/office/drawing/2014/main" id="{1A623B7A-2A0A-C9E1-6297-2A9FD9F72AAD}"/>
                </a:ext>
              </a:extLst>
            </p:cNvPr>
            <p:cNvSpPr/>
            <p:nvPr/>
          </p:nvSpPr>
          <p:spPr>
            <a:xfrm>
              <a:off x="4388422" y="1080554"/>
              <a:ext cx="3068805"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B37232BF-935B-8949-17A0-4E58B68C44F4}"/>
                </a:ext>
              </a:extLst>
            </p:cNvPr>
            <p:cNvSpPr txBox="1"/>
            <p:nvPr/>
          </p:nvSpPr>
          <p:spPr>
            <a:xfrm>
              <a:off x="4504995" y="1142559"/>
              <a:ext cx="2654885" cy="231878"/>
            </a:xfrm>
            <a:prstGeom prst="rect">
              <a:avLst/>
            </a:prstGeom>
            <a:noFill/>
          </p:spPr>
          <p:txBody>
            <a:bodyPr wrap="square" rtlCol="0">
              <a:spAutoFit/>
            </a:bodyPr>
            <a:lstStyle/>
            <a:p>
              <a:pPr algn="ctr">
                <a:lnSpc>
                  <a:spcPts val="1099"/>
                </a:lnSpc>
              </a:pPr>
              <a:r>
                <a:rPr lang="fr-FR" sz="15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1FD73ACF-1A1F-A79D-1FE1-B3AB51134C89}"/>
              </a:ext>
            </a:extLst>
          </p:cNvPr>
          <p:cNvSpPr/>
          <p:nvPr/>
        </p:nvSpPr>
        <p:spPr>
          <a:xfrm>
            <a:off x="4748167" y="3740682"/>
            <a:ext cx="2689710" cy="1795311"/>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 </a:t>
            </a:r>
          </a:p>
          <a:p>
            <a:pPr algn="just">
              <a:spcAft>
                <a:spcPts val="600"/>
              </a:spcAft>
            </a:pPr>
            <a:r>
              <a:rPr lang="fr-FR" sz="1000" dirty="0">
                <a:solidFill>
                  <a:schemeClr val="tx1"/>
                </a:solidFill>
                <a:latin typeface="Arial" panose="020B0604020202020204" pitchFamily="34" charset="0"/>
                <a:cs typeface="Arial" panose="020B0604020202020204" pitchFamily="34" charset="0"/>
              </a:rPr>
              <a:t>La VAE peut être à l’initiative du bénéficiaire ou de son employeur. Les modalités de financement sont à ce titre diverses : PDC, Pro-A, </a:t>
            </a:r>
            <a:r>
              <a:rPr lang="fr-FR" sz="1000" dirty="0">
                <a:solidFill>
                  <a:schemeClr val="tx1"/>
                </a:solidFill>
                <a:latin typeface="Arial" panose="020B0604020202020204" pitchFamily="34" charset="0"/>
                <a:cs typeface="Arial" panose="020B0604020202020204" pitchFamily="34" charset="0"/>
                <a:hlinkClick r:id="rId3">
                  <a:extLst>
                    <a:ext uri="{A12FA001-AC4F-418D-AE19-62706E023703}">
                      <ahyp:hlinkClr xmlns:ahyp="http://schemas.microsoft.com/office/drawing/2018/hyperlinkcolor" val="tx"/>
                    </a:ext>
                  </a:extLst>
                </a:hlinkClick>
              </a:rPr>
              <a:t>Congé VAE</a:t>
            </a:r>
            <a:r>
              <a:rPr lang="fr-FR" sz="1000" dirty="0">
                <a:solidFill>
                  <a:schemeClr val="tx1"/>
                </a:solidFill>
                <a:latin typeface="Arial" panose="020B0604020202020204" pitchFamily="34" charset="0"/>
                <a:cs typeface="Arial" panose="020B0604020202020204" pitchFamily="34" charset="0"/>
              </a:rPr>
              <a:t>, CPF…</a:t>
            </a:r>
          </a:p>
          <a:p>
            <a:pPr algn="just">
              <a:spcAft>
                <a:spcPts val="600"/>
              </a:spcAft>
            </a:pPr>
            <a:r>
              <a:rPr lang="fr-FR" sz="1000" dirty="0">
                <a:solidFill>
                  <a:schemeClr val="tx1"/>
                </a:solidFill>
                <a:latin typeface="Arial" panose="020B0604020202020204" pitchFamily="34" charset="0"/>
                <a:cs typeface="Arial" panose="020B0604020202020204" pitchFamily="34" charset="0"/>
              </a:rPr>
              <a:t>La VAE peut par ailleurs avoir lieu sur le temps de travail ou en dehors. Pour plus d'informations sur les modalités et les financements mobilisables, rendez-vous sur le site </a:t>
            </a:r>
            <a:r>
              <a:rPr lang="fr-FR" sz="1000" dirty="0">
                <a:solidFill>
                  <a:schemeClr val="tx1"/>
                </a:solidFill>
                <a:latin typeface="Arial" panose="020B0604020202020204" pitchFamily="34" charset="0"/>
                <a:cs typeface="Arial" panose="020B0604020202020204" pitchFamily="34" charset="0"/>
                <a:hlinkClick r:id="rId4">
                  <a:extLst>
                    <a:ext uri="{A12FA001-AC4F-418D-AE19-62706E023703}">
                      <ahyp:hlinkClr xmlns:ahyp="http://schemas.microsoft.com/office/drawing/2018/hyperlinkcolor" val="tx"/>
                    </a:ext>
                  </a:extLst>
                </a:hlinkClick>
              </a:rPr>
              <a:t>France VAE</a:t>
            </a:r>
            <a:endParaRPr lang="fr-FR" sz="1000" dirty="0">
              <a:solidFill>
                <a:schemeClr val="tx1"/>
              </a:solidFill>
              <a:latin typeface="Arial" panose="020B0604020202020204" pitchFamily="34" charset="0"/>
              <a:cs typeface="Arial" panose="020B0604020202020204" pitchFamily="34" charset="0"/>
            </a:endParaRPr>
          </a:p>
        </p:txBody>
      </p:sp>
      <p:sp>
        <p:nvSpPr>
          <p:cNvPr id="8" name="Rectangle : coins arrondis 7">
            <a:extLst>
              <a:ext uri="{FF2B5EF4-FFF2-40B4-BE49-F238E27FC236}">
                <a16:creationId xmlns:a16="http://schemas.microsoft.com/office/drawing/2014/main" id="{083B3C6A-B541-EB06-868D-BD47436281D7}"/>
              </a:ext>
            </a:extLst>
          </p:cNvPr>
          <p:cNvSpPr/>
          <p:nvPr/>
        </p:nvSpPr>
        <p:spPr>
          <a:xfrm>
            <a:off x="105774" y="3800286"/>
            <a:ext cx="4556625" cy="3417308"/>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endParaRPr lang="fr-FR" sz="999" i="1" dirty="0">
              <a:solidFill>
                <a:srgbClr val="00939D"/>
              </a:solidFill>
              <a:latin typeface="Arial" panose="020B0604020202020204" pitchFamily="34" charset="0"/>
              <a:cs typeface="Arial" panose="020B0604020202020204" pitchFamily="34" charset="0"/>
            </a:endParaRP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spécificité ? </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La VAE offre la possibilité d'obtenir une partie ou la totalité d'un diplôme sans passer par la voie scolaire, l’apprentissage ou la formation professionnelle ; </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Il faut que cette activité ait été exercée de façon continue ou non, dans le cadre d'une activité professionnelle, ou lors de périodes de formation initiale ou continue en milieu professionnel et ce, quel que soit le niveau de la certification visée. </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Les certifications professionnelles obtenues sont de 3 types : </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Diplômes et </a:t>
            </a:r>
            <a:r>
              <a:rPr lang="fr-FR" sz="999" dirty="0">
                <a:solidFill>
                  <a:srgbClr val="00939D"/>
                </a:solidFill>
                <a:latin typeface="Arial" panose="020B0604020202020204" pitchFamily="34" charset="0"/>
                <a:cs typeface="Arial" panose="020B0604020202020204" pitchFamily="34" charset="0"/>
                <a:hlinkClick r:id="rId5">
                  <a:extLst>
                    <a:ext uri="{A12FA001-AC4F-418D-AE19-62706E023703}">
                      <ahyp:hlinkClr xmlns:ahyp="http://schemas.microsoft.com/office/drawing/2018/hyperlinkcolor" val="tx"/>
                    </a:ext>
                  </a:extLst>
                </a:hlinkClick>
              </a:rPr>
              <a:t>titres professionnels </a:t>
            </a:r>
            <a:r>
              <a:rPr lang="fr-FR" sz="999" dirty="0">
                <a:solidFill>
                  <a:srgbClr val="00939D"/>
                </a:solidFill>
                <a:latin typeface="Arial" panose="020B0604020202020204" pitchFamily="34" charset="0"/>
                <a:cs typeface="Arial" panose="020B0604020202020204" pitchFamily="34" charset="0"/>
              </a:rPr>
              <a:t>de l’Etat</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Titres d’organismes de formation ou de chambres consulaires (CCI par exemple)</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Certificats créés par les branches professionnelles (</a:t>
            </a:r>
            <a:r>
              <a:rPr lang="fr-FR" sz="999" dirty="0">
                <a:solidFill>
                  <a:srgbClr val="00939D"/>
                </a:solidFill>
                <a:latin typeface="Arial" panose="020B0604020202020204" pitchFamily="34" charset="0"/>
                <a:cs typeface="Arial" panose="020B0604020202020204" pitchFamily="34" charset="0"/>
                <a:hlinkClick r:id="rId6">
                  <a:extLst>
                    <a:ext uri="{A12FA001-AC4F-418D-AE19-62706E023703}">
                      <ahyp:hlinkClr xmlns:ahyp="http://schemas.microsoft.com/office/drawing/2018/hyperlinkcolor" val="tx"/>
                    </a:ext>
                  </a:extLst>
                </a:hlinkClick>
              </a:rPr>
              <a:t>CQP</a:t>
            </a:r>
            <a:r>
              <a:rPr lang="fr-FR" sz="999" dirty="0">
                <a:solidFill>
                  <a:srgbClr val="00939D"/>
                </a:solidFill>
                <a:latin typeface="Arial" panose="020B0604020202020204" pitchFamily="34" charset="0"/>
                <a:cs typeface="Arial" panose="020B0604020202020204" pitchFamily="34" charset="0"/>
              </a:rPr>
              <a:t>)</a:t>
            </a:r>
          </a:p>
          <a:p>
            <a:pPr marL="177800" lvl="1" algn="just">
              <a:spcBef>
                <a:spcPts val="300"/>
              </a:spcBef>
            </a:pPr>
            <a:r>
              <a:rPr lang="fr-FR" sz="999" dirty="0">
                <a:solidFill>
                  <a:srgbClr val="00939D"/>
                </a:solidFill>
                <a:latin typeface="Arial" panose="020B0604020202020204" pitchFamily="34" charset="0"/>
                <a:cs typeface="Arial" panose="020B0604020202020204" pitchFamily="34" charset="0"/>
              </a:rPr>
              <a:t>Elles doivent être inscrites au </a:t>
            </a:r>
            <a:r>
              <a:rPr lang="fr-FR" sz="999" dirty="0">
                <a:solidFill>
                  <a:srgbClr val="00939D"/>
                </a:solidFill>
                <a:latin typeface="Arial" panose="020B0604020202020204" pitchFamily="34" charset="0"/>
                <a:cs typeface="Arial" panose="020B0604020202020204" pitchFamily="34" charset="0"/>
                <a:hlinkClick r:id="rId7">
                  <a:extLst>
                    <a:ext uri="{A12FA001-AC4F-418D-AE19-62706E023703}">
                      <ahyp:hlinkClr xmlns:ahyp="http://schemas.microsoft.com/office/drawing/2018/hyperlinkcolor" val="tx"/>
                    </a:ext>
                  </a:extLst>
                </a:hlinkClick>
              </a:rPr>
              <a:t>RNCP</a:t>
            </a:r>
            <a:endParaRPr lang="fr-FR" sz="999" dirty="0">
              <a:solidFill>
                <a:srgbClr val="00939D"/>
              </a:solidFill>
              <a:latin typeface="Arial" panose="020B0604020202020204" pitchFamily="34" charset="0"/>
              <a:cs typeface="Arial" panose="020B0604020202020204" pitchFamily="34" charset="0"/>
            </a:endParaRP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valeur ajoutée ? </a:t>
            </a:r>
          </a:p>
          <a:p>
            <a:pPr marL="171450" indent="-17145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La possibilité pour le candidat de faire reconnaître ses compétences via les acquis de l’expérience, sans s’engager dans une formation</a:t>
            </a:r>
          </a:p>
        </p:txBody>
      </p:sp>
      <p:sp>
        <p:nvSpPr>
          <p:cNvPr id="10" name="Rectangle : coins arrondis 9">
            <a:extLst>
              <a:ext uri="{FF2B5EF4-FFF2-40B4-BE49-F238E27FC236}">
                <a16:creationId xmlns:a16="http://schemas.microsoft.com/office/drawing/2014/main" id="{F0498B11-5FC0-0A12-5A4F-6B427F084214}"/>
              </a:ext>
            </a:extLst>
          </p:cNvPr>
          <p:cNvSpPr/>
          <p:nvPr/>
        </p:nvSpPr>
        <p:spPr>
          <a:xfrm>
            <a:off x="1407832" y="7412143"/>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00939D"/>
                </a:solidFill>
                <a:latin typeface="Arial" panose="020B0604020202020204" pitchFamily="34" charset="0"/>
                <a:cs typeface="Arial" panose="020B0604020202020204" pitchFamily="34" charset="0"/>
              </a:rPr>
              <a:t>ETAPES CLEFS DE MOBILISATION</a:t>
            </a:r>
          </a:p>
        </p:txBody>
      </p:sp>
      <p:cxnSp>
        <p:nvCxnSpPr>
          <p:cNvPr id="19" name="Connecteur droit 18">
            <a:extLst>
              <a:ext uri="{FF2B5EF4-FFF2-40B4-BE49-F238E27FC236}">
                <a16:creationId xmlns:a16="http://schemas.microsoft.com/office/drawing/2014/main" id="{A1CC7E80-1400-38C8-9E80-F9C78CC203C9}"/>
              </a:ext>
            </a:extLst>
          </p:cNvPr>
          <p:cNvCxnSpPr>
            <a:cxnSpLocks/>
          </p:cNvCxnSpPr>
          <p:nvPr/>
        </p:nvCxnSpPr>
        <p:spPr>
          <a:xfrm>
            <a:off x="4762102" y="7547875"/>
            <a:ext cx="0" cy="3045735"/>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25" name="Espace réservé du texte 2">
            <a:extLst>
              <a:ext uri="{FF2B5EF4-FFF2-40B4-BE49-F238E27FC236}">
                <a16:creationId xmlns:a16="http://schemas.microsoft.com/office/drawing/2014/main" id="{B4E93ED9-6AFD-E89E-AD70-DA1729ED32D8}"/>
              </a:ext>
            </a:extLst>
          </p:cNvPr>
          <p:cNvSpPr txBox="1">
            <a:spLocks/>
          </p:cNvSpPr>
          <p:nvPr/>
        </p:nvSpPr>
        <p:spPr>
          <a:xfrm>
            <a:off x="4858101" y="2211051"/>
            <a:ext cx="2545247" cy="1218491"/>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algn="just"/>
            <a:r>
              <a:rPr lang="fr-FR" sz="1100" dirty="0">
                <a:latin typeface="Arial" panose="020B0604020202020204" pitchFamily="34" charset="0"/>
                <a:ea typeface="Dotum" panose="020B0600000101010101" pitchFamily="34" charset="-127"/>
                <a:cs typeface="Arial" panose="020B0604020202020204" pitchFamily="34" charset="0"/>
              </a:rPr>
              <a:t>Obtenir une </a:t>
            </a:r>
            <a:r>
              <a:rPr lang="fr-FR" sz="1100" b="1" dirty="0">
                <a:latin typeface="Arial" panose="020B0604020202020204" pitchFamily="34" charset="0"/>
                <a:ea typeface="Dotum" panose="020B0600000101010101" pitchFamily="34" charset="-127"/>
                <a:cs typeface="Arial" panose="020B0604020202020204" pitchFamily="34" charset="0"/>
              </a:rPr>
              <a:t>certification professionnelle </a:t>
            </a:r>
            <a:r>
              <a:rPr lang="fr-FR" sz="1100" dirty="0">
                <a:latin typeface="Arial" panose="020B0604020202020204" pitchFamily="34" charset="0"/>
                <a:ea typeface="Dotum" panose="020B0600000101010101" pitchFamily="34" charset="-127"/>
                <a:cs typeface="Arial" panose="020B0604020202020204" pitchFamily="34" charset="0"/>
              </a:rPr>
              <a:t>par la validation de son expérience acquise dans le cadre d’une activité professionnelle et/ou extra-professionnelle</a:t>
            </a:r>
          </a:p>
        </p:txBody>
      </p:sp>
      <p:sp>
        <p:nvSpPr>
          <p:cNvPr id="26" name="Rectangle 25">
            <a:extLst>
              <a:ext uri="{FF2B5EF4-FFF2-40B4-BE49-F238E27FC236}">
                <a16:creationId xmlns:a16="http://schemas.microsoft.com/office/drawing/2014/main" id="{31427775-936B-AEAE-140B-27171B906893}"/>
              </a:ext>
            </a:extLst>
          </p:cNvPr>
          <p:cNvSpPr/>
          <p:nvPr/>
        </p:nvSpPr>
        <p:spPr>
          <a:xfrm>
            <a:off x="4966170" y="7637924"/>
            <a:ext cx="2421100" cy="282887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fr-FR" sz="1050" b="1" dirty="0">
                <a:solidFill>
                  <a:schemeClr val="tx2"/>
                </a:solidFill>
                <a:latin typeface="+mj-lt"/>
                <a:cs typeface="Arial" panose="020B0604020202020204" pitchFamily="34" charset="0"/>
              </a:rPr>
              <a:t>Coordonnées et contacts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Les lieux / centres d’accueil d’information sur la VAE disponibles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ici</a:t>
            </a:r>
            <a:r>
              <a:rPr lang="fr-FR" sz="1050" dirty="0">
                <a:solidFill>
                  <a:schemeClr val="tx2"/>
                </a:solidFill>
                <a:latin typeface="+mj-lt"/>
                <a:cs typeface="Arial" panose="020B0604020202020204" pitchFamily="34" charset="0"/>
              </a:rPr>
              <a:t> (tous publics)</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Votre interlocuteur France Travail </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10">
                  <a:extLst>
                    <a:ext uri="{A12FA001-AC4F-418D-AE19-62706E023703}">
                      <ahyp:hlinkClr xmlns:ahyp="http://schemas.microsoft.com/office/drawing/2018/hyperlinkcolor" val="tx"/>
                    </a:ext>
                  </a:extLst>
                </a:hlinkClick>
              </a:rPr>
              <a:t>Mission Locale</a:t>
            </a:r>
            <a:r>
              <a:rPr lang="fr-FR" sz="1050" dirty="0">
                <a:solidFill>
                  <a:schemeClr val="tx2"/>
                </a:solidFill>
                <a:latin typeface="+mj-lt"/>
                <a:cs typeface="Arial" panose="020B0604020202020204" pitchFamily="34" charset="0"/>
                <a:hlinkClick r:id="rId11">
                  <a:extLst>
                    <a:ext uri="{A12FA001-AC4F-418D-AE19-62706E023703}">
                      <ahyp:hlinkClr xmlns:ahyp="http://schemas.microsoft.com/office/drawing/2018/hyperlinkcolor" val="tx"/>
                    </a:ext>
                  </a:extLst>
                </a:hlinkClick>
              </a:rPr>
              <a:t> </a:t>
            </a:r>
            <a:r>
              <a:rPr lang="fr-FR" sz="1050" dirty="0">
                <a:solidFill>
                  <a:schemeClr val="tx2"/>
                </a:solidFill>
                <a:latin typeface="+mj-lt"/>
                <a:cs typeface="Arial" panose="020B0604020202020204" pitchFamily="34" charset="0"/>
              </a:rPr>
              <a:t>ou </a:t>
            </a:r>
            <a:r>
              <a:rPr lang="fr-FR" sz="1050" dirty="0">
                <a:solidFill>
                  <a:schemeClr val="tx2"/>
                </a:solidFill>
                <a:latin typeface="+mj-lt"/>
                <a:cs typeface="Arial" panose="020B0604020202020204" pitchFamily="34" charset="0"/>
                <a:hlinkClick r:id="rId11">
                  <a:extLst>
                    <a:ext uri="{A12FA001-AC4F-418D-AE19-62706E023703}">
                      <ahyp:hlinkClr xmlns:ahyp="http://schemas.microsoft.com/office/drawing/2018/hyperlinkcolor" val="tx"/>
                    </a:ext>
                  </a:extLst>
                </a:hlinkClick>
              </a:rPr>
              <a:t>Cap Emploi </a:t>
            </a:r>
            <a:r>
              <a:rPr lang="fr-FR" sz="1050" dirty="0">
                <a:solidFill>
                  <a:schemeClr val="tx2"/>
                </a:solidFill>
                <a:latin typeface="+mj-lt"/>
                <a:cs typeface="Arial" panose="020B0604020202020204" pitchFamily="34" charset="0"/>
              </a:rPr>
              <a:t>ou et leurs associations gestionnaires</a:t>
            </a:r>
          </a:p>
          <a:p>
            <a:pPr marL="171330" indent="-171330" algn="just">
              <a:spcAft>
                <a:spcPts val="600"/>
              </a:spcAft>
              <a:buFont typeface="Wingdings" panose="05000000000000000000" pitchFamily="2" charset="2"/>
              <a:buChar char="§"/>
            </a:pPr>
            <a:r>
              <a:rPr lang="fr-FR" sz="1050" dirty="0">
                <a:solidFill>
                  <a:schemeClr val="tx2"/>
                </a:solidFill>
                <a:latin typeface="+mj-lt"/>
                <a:cs typeface="Arial" panose="020B0604020202020204" pitchFamily="34" charset="0"/>
              </a:rPr>
              <a:t>Votre </a:t>
            </a:r>
            <a:r>
              <a:rPr lang="fr-FR" sz="1050" dirty="0">
                <a:solidFill>
                  <a:schemeClr val="tx2"/>
                </a:solidFill>
                <a:latin typeface="+mj-lt"/>
                <a:cs typeface="Arial" panose="020B0604020202020204" pitchFamily="34" charset="0"/>
                <a:hlinkClick r:id="rId12">
                  <a:extLst>
                    <a:ext uri="{A12FA001-AC4F-418D-AE19-62706E023703}">
                      <ahyp:hlinkClr xmlns:ahyp="http://schemas.microsoft.com/office/drawing/2018/hyperlinkcolor" val="tx"/>
                    </a:ext>
                  </a:extLst>
                </a:hlinkClick>
              </a:rPr>
              <a:t>OPCO de référence </a:t>
            </a:r>
            <a:r>
              <a:rPr lang="fr-FR" sz="1050" dirty="0">
                <a:solidFill>
                  <a:schemeClr val="tx2"/>
                </a:solidFill>
                <a:latin typeface="+mj-lt"/>
                <a:cs typeface="Arial" panose="020B0604020202020204" pitchFamily="34" charset="0"/>
              </a:rPr>
              <a:t>(si vous êtes employeur)</a:t>
            </a:r>
          </a:p>
          <a:p>
            <a:r>
              <a:rPr lang="fr-FR" sz="1050" b="1" dirty="0">
                <a:solidFill>
                  <a:schemeClr val="tx2"/>
                </a:solidFill>
                <a:latin typeface="+mj-lt"/>
                <a:cs typeface="Arial" panose="020B0604020202020204" pitchFamily="34" charset="0"/>
              </a:rPr>
              <a:t>Ressources documentaires :</a:t>
            </a:r>
          </a:p>
          <a:p>
            <a:pPr marL="171450" indent="-171450">
              <a:buFont typeface="Wingdings" panose="05000000000000000000" pitchFamily="2" charset="2"/>
              <a:buChar char="§"/>
            </a:pPr>
            <a:r>
              <a:rPr lang="fr-FR" sz="1050" dirty="0">
                <a:solidFill>
                  <a:schemeClr val="tx2"/>
                </a:solidFill>
                <a:latin typeface="+mj-lt"/>
                <a:cs typeface="Arial" panose="020B0604020202020204" pitchFamily="34" charset="0"/>
              </a:rPr>
              <a:t>Informations pratiques à retrouver sur le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portail national dédié à la VAE</a:t>
            </a:r>
            <a:endParaRPr lang="fr-FR" sz="1050" dirty="0">
              <a:solidFill>
                <a:schemeClr val="tx2"/>
              </a:solidFill>
              <a:latin typeface="+mj-lt"/>
              <a:cs typeface="Arial" panose="020B0604020202020204" pitchFamily="34" charset="0"/>
            </a:endParaRPr>
          </a:p>
          <a:p>
            <a:pPr marL="171450" indent="-171450">
              <a:buFont typeface="Wingdings" panose="05000000000000000000" pitchFamily="2" charset="2"/>
              <a:buChar char="§"/>
            </a:pP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Le RNCP </a:t>
            </a:r>
            <a:r>
              <a:rPr lang="fr-FR" sz="1050" dirty="0">
                <a:solidFill>
                  <a:schemeClr val="tx2"/>
                </a:solidFill>
                <a:latin typeface="+mj-lt"/>
                <a:cs typeface="Arial" panose="020B0604020202020204" pitchFamily="34" charset="0"/>
              </a:rPr>
              <a:t>répertorie l’ensemble des certifications professionnelles accessibles par la VAE</a:t>
            </a:r>
          </a:p>
        </p:txBody>
      </p:sp>
      <p:graphicFrame>
        <p:nvGraphicFramePr>
          <p:cNvPr id="15" name="Tableau 14">
            <a:extLst>
              <a:ext uri="{FF2B5EF4-FFF2-40B4-BE49-F238E27FC236}">
                <a16:creationId xmlns:a16="http://schemas.microsoft.com/office/drawing/2014/main" id="{1308661C-7429-CF78-EC15-0FE7F1A3DE66}"/>
              </a:ext>
            </a:extLst>
          </p:cNvPr>
          <p:cNvGraphicFramePr>
            <a:graphicFrameLocks noGrp="1"/>
          </p:cNvGraphicFramePr>
          <p:nvPr>
            <p:extLst>
              <p:ext uri="{D42A27DB-BD31-4B8C-83A1-F6EECF244321}">
                <p14:modId xmlns:p14="http://schemas.microsoft.com/office/powerpoint/2010/main" val="2748799765"/>
              </p:ext>
            </p:extLst>
          </p:nvPr>
        </p:nvGraphicFramePr>
        <p:xfrm>
          <a:off x="105093" y="1502207"/>
          <a:ext cx="4657009" cy="2133328"/>
        </p:xfrm>
        <a:graphic>
          <a:graphicData uri="http://schemas.openxmlformats.org/drawingml/2006/table">
            <a:tbl>
              <a:tblPr bandRow="1">
                <a:tableStyleId>{5C22544A-7EE6-4342-B048-85BDC9FD1C3A}</a:tableStyleId>
              </a:tblPr>
              <a:tblGrid>
                <a:gridCol w="1024339">
                  <a:extLst>
                    <a:ext uri="{9D8B030D-6E8A-4147-A177-3AD203B41FA5}">
                      <a16:colId xmlns:a16="http://schemas.microsoft.com/office/drawing/2014/main" val="1108349635"/>
                    </a:ext>
                  </a:extLst>
                </a:gridCol>
                <a:gridCol w="3632670">
                  <a:extLst>
                    <a:ext uri="{9D8B030D-6E8A-4147-A177-3AD203B41FA5}">
                      <a16:colId xmlns:a16="http://schemas.microsoft.com/office/drawing/2014/main" val="1870975173"/>
                    </a:ext>
                  </a:extLst>
                </a:gridCol>
              </a:tblGrid>
              <a:tr h="335031">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4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243659">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dirty="0">
                          <a:solidFill>
                            <a:srgbClr val="00939D"/>
                          </a:solidFill>
                          <a:latin typeface="Arial" panose="020B0604020202020204" pitchFamily="34" charset="0"/>
                          <a:cs typeface="Arial" panose="020B0604020202020204" pitchFamily="34" charset="0"/>
                        </a:rPr>
                        <a:t>L’une des voies </a:t>
                      </a:r>
                      <a:r>
                        <a:rPr lang="fr-FR" sz="1000" b="1" dirty="0">
                          <a:solidFill>
                            <a:srgbClr val="00939D"/>
                          </a:solidFill>
                          <a:latin typeface="Arial" panose="020B0604020202020204" pitchFamily="34" charset="0"/>
                          <a:cs typeface="Arial" panose="020B0604020202020204" pitchFamily="34" charset="0"/>
                        </a:rPr>
                        <a:t>d’accès aux certifications </a:t>
                      </a:r>
                      <a:r>
                        <a:rPr lang="fr-FR" sz="1000" dirty="0">
                          <a:solidFill>
                            <a:srgbClr val="00939D"/>
                          </a:solidFill>
                          <a:latin typeface="Arial" panose="020B0604020202020204" pitchFamily="34" charset="0"/>
                          <a:cs typeface="Arial" panose="020B0604020202020204" pitchFamily="34" charset="0"/>
                        </a:rPr>
                        <a:t>professionnelles, avec la voie scolaire et universitaire, l’apprentissage et la formation professionnelle continue.</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0">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Toute personne justifiant d’au moins 1 an d’expérience en rapport direct avec la certification visée.</a:t>
                      </a:r>
                    </a:p>
                  </a:txBody>
                  <a:tcPr marL="91372" marR="91372" marT="45686" marB="45686" anchor="ctr">
                    <a:solidFill>
                      <a:srgbClr val="00939D"/>
                    </a:solidFill>
                  </a:tcPr>
                </a:tc>
                <a:extLst>
                  <a:ext uri="{0D108BD9-81ED-4DB2-BD59-A6C34878D82A}">
                    <a16:rowId xmlns:a16="http://schemas.microsoft.com/office/drawing/2014/main" val="2284960890"/>
                  </a:ext>
                </a:extLst>
              </a:tr>
              <a:tr h="395946">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Accompagnement possible par un organisme d’accompagnement certifié </a:t>
                      </a:r>
                      <a:r>
                        <a:rPr lang="fr-FR" sz="1000" kern="1200" dirty="0" err="1">
                          <a:solidFill>
                            <a:srgbClr val="00939D"/>
                          </a:solidFill>
                          <a:latin typeface="Arial" panose="020B0604020202020204" pitchFamily="34" charset="0"/>
                          <a:ea typeface="+mn-ea"/>
                          <a:cs typeface="Arial" panose="020B0604020202020204" pitchFamily="34" charset="0"/>
                        </a:rPr>
                        <a:t>Qualiopi</a:t>
                      </a:r>
                      <a:r>
                        <a:rPr lang="fr-FR" sz="1000" kern="1200" dirty="0">
                          <a:solidFill>
                            <a:srgbClr val="00939D"/>
                          </a:solidFill>
                          <a:latin typeface="Arial" panose="020B0604020202020204" pitchFamily="34" charset="0"/>
                          <a:ea typeface="+mn-ea"/>
                          <a:cs typeface="Arial" panose="020B0604020202020204" pitchFamily="34" charset="0"/>
                        </a:rPr>
                        <a:t> VAE</a:t>
                      </a:r>
                    </a:p>
                    <a:p>
                      <a:pPr marL="180975" lvl="1" indent="0" algn="just"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Le candidat est libre de faire son choix en fonction de critères qui lui sont propres, dont des critères d’accessibilité pour les PSH qui en auraient besoin</a:t>
                      </a: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bl>
          </a:graphicData>
        </a:graphic>
      </p:graphicFrame>
      <p:sp>
        <p:nvSpPr>
          <p:cNvPr id="40" name="Rectangle : coins arrondis 39">
            <a:extLst>
              <a:ext uri="{FF2B5EF4-FFF2-40B4-BE49-F238E27FC236}">
                <a16:creationId xmlns:a16="http://schemas.microsoft.com/office/drawing/2014/main" id="{24906628-343F-512B-E064-4D9E6916055B}"/>
              </a:ext>
            </a:extLst>
          </p:cNvPr>
          <p:cNvSpPr/>
          <p:nvPr/>
        </p:nvSpPr>
        <p:spPr>
          <a:xfrm>
            <a:off x="197481" y="8130732"/>
            <a:ext cx="4388922" cy="456861"/>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1 </a:t>
            </a:r>
            <a:r>
              <a:rPr lang="fr-FR" sz="899" dirty="0">
                <a:solidFill>
                  <a:srgbClr val="00939D"/>
                </a:solidFill>
                <a:latin typeface="Arial" panose="020B0604020202020204" pitchFamily="34" charset="0"/>
                <a:cs typeface="Arial" panose="020B0604020202020204" pitchFamily="34" charset="0"/>
              </a:rPr>
              <a:t>:  Identification par le référent en charge de l’accompagnement du bénéficiaire (Conseiller du </a:t>
            </a:r>
            <a:r>
              <a:rPr lang="fr-FR" sz="899" dirty="0">
                <a:solidFill>
                  <a:srgbClr val="00939D"/>
                </a:solidFill>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SPE / RPE</a:t>
            </a:r>
            <a:r>
              <a:rPr lang="fr-FR" sz="899" dirty="0">
                <a:solidFill>
                  <a:srgbClr val="00939D"/>
                </a:solidFill>
                <a:latin typeface="Arial" panose="020B0604020202020204" pitchFamily="34" charset="0"/>
                <a:cs typeface="Arial" panose="020B0604020202020204" pitchFamily="34" charset="0"/>
              </a:rPr>
              <a:t>, </a:t>
            </a:r>
            <a:r>
              <a:rPr lang="fr-FR" sz="899" dirty="0">
                <a:solidFill>
                  <a:srgbClr val="00939D"/>
                </a:solidFill>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CEP</a:t>
            </a:r>
            <a:r>
              <a:rPr lang="fr-FR" sz="899" dirty="0">
                <a:solidFill>
                  <a:srgbClr val="00939D"/>
                </a:solidFill>
                <a:latin typeface="Arial" panose="020B0604020202020204" pitchFamily="34" charset="0"/>
                <a:cs typeface="Arial" panose="020B0604020202020204" pitchFamily="34" charset="0"/>
              </a:rPr>
              <a:t>, CIP, RH en entreprise) d’un projet d’obtention d’une certification par la VAE, ou à l’initiative du bénéficiaire</a:t>
            </a:r>
            <a:endParaRPr lang="fr-FR" sz="899" i="1" dirty="0">
              <a:solidFill>
                <a:srgbClr val="00939D"/>
              </a:solidFill>
              <a:latin typeface="Arial" panose="020B0604020202020204" pitchFamily="34" charset="0"/>
              <a:cs typeface="Arial" panose="020B0604020202020204" pitchFamily="34" charset="0"/>
            </a:endParaRPr>
          </a:p>
        </p:txBody>
      </p:sp>
      <p:sp>
        <p:nvSpPr>
          <p:cNvPr id="41" name="Rectangle : coins arrondis 40">
            <a:extLst>
              <a:ext uri="{FF2B5EF4-FFF2-40B4-BE49-F238E27FC236}">
                <a16:creationId xmlns:a16="http://schemas.microsoft.com/office/drawing/2014/main" id="{D85AE90D-01F1-0C25-53CE-75F483812075}"/>
              </a:ext>
            </a:extLst>
          </p:cNvPr>
          <p:cNvSpPr/>
          <p:nvPr/>
        </p:nvSpPr>
        <p:spPr>
          <a:xfrm>
            <a:off x="235689" y="8659793"/>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2 </a:t>
            </a:r>
            <a:r>
              <a:rPr lang="fr-FR" sz="899" dirty="0">
                <a:solidFill>
                  <a:srgbClr val="00939D"/>
                </a:solidFill>
                <a:latin typeface="Arial" panose="020B0604020202020204" pitchFamily="34" charset="0"/>
                <a:cs typeface="Arial" panose="020B0604020202020204" pitchFamily="34" charset="0"/>
              </a:rPr>
              <a:t>:  Information, si besoin, auprès d’un conseiller VAE dans les </a:t>
            </a:r>
            <a:r>
              <a:rPr lang="fr-FR" sz="899" dirty="0">
                <a:solidFill>
                  <a:srgbClr val="00939D"/>
                </a:solidFill>
                <a:latin typeface="Arial" panose="020B0604020202020204" pitchFamily="34" charset="0"/>
                <a:cs typeface="Arial" panose="020B0604020202020204" pitchFamily="34" charset="0"/>
                <a:hlinkClick r:id="rId8">
                  <a:extLst>
                    <a:ext uri="{A12FA001-AC4F-418D-AE19-62706E023703}">
                      <ahyp:hlinkClr xmlns:ahyp="http://schemas.microsoft.com/office/drawing/2018/hyperlinkcolor" val="tx"/>
                    </a:ext>
                  </a:extLst>
                </a:hlinkClick>
              </a:rPr>
              <a:t>centres dédiés </a:t>
            </a:r>
            <a:r>
              <a:rPr lang="fr-FR" sz="899" dirty="0">
                <a:solidFill>
                  <a:srgbClr val="00939D"/>
                </a:solidFill>
                <a:latin typeface="Arial" panose="020B0604020202020204" pitchFamily="34" charset="0"/>
                <a:cs typeface="Arial" panose="020B0604020202020204" pitchFamily="34" charset="0"/>
              </a:rPr>
              <a:t>ou d’un opérateur du conseil en évolution professionnelle pour aider à analyser la pertinence du projet VAE</a:t>
            </a:r>
          </a:p>
        </p:txBody>
      </p:sp>
      <p:sp>
        <p:nvSpPr>
          <p:cNvPr id="42" name="Rectangle : coins arrondis 41">
            <a:extLst>
              <a:ext uri="{FF2B5EF4-FFF2-40B4-BE49-F238E27FC236}">
                <a16:creationId xmlns:a16="http://schemas.microsoft.com/office/drawing/2014/main" id="{2DACB316-B2D8-3702-77CA-FEE52C661F3C}"/>
              </a:ext>
            </a:extLst>
          </p:cNvPr>
          <p:cNvSpPr/>
          <p:nvPr/>
        </p:nvSpPr>
        <p:spPr>
          <a:xfrm>
            <a:off x="223226" y="9204309"/>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3 </a:t>
            </a:r>
            <a:r>
              <a:rPr lang="fr-FR" sz="899" dirty="0">
                <a:solidFill>
                  <a:srgbClr val="00939D"/>
                </a:solidFill>
                <a:latin typeface="Arial" panose="020B0604020202020204" pitchFamily="34" charset="0"/>
                <a:cs typeface="Arial" panose="020B0604020202020204" pitchFamily="34" charset="0"/>
              </a:rPr>
              <a:t>: Remplissage du </a:t>
            </a:r>
            <a:r>
              <a:rPr lang="fr-FR" sz="899" dirty="0">
                <a:solidFill>
                  <a:srgbClr val="00939D"/>
                </a:solidFill>
                <a:latin typeface="Arial" panose="020B0604020202020204" pitchFamily="34" charset="0"/>
                <a:cs typeface="Arial" panose="020B0604020202020204" pitchFamily="34" charset="0"/>
                <a:hlinkClick r:id="rId15">
                  <a:extLst>
                    <a:ext uri="{A12FA001-AC4F-418D-AE19-62706E023703}">
                      <ahyp:hlinkClr xmlns:ahyp="http://schemas.microsoft.com/office/drawing/2018/hyperlinkcolor" val="tx"/>
                    </a:ext>
                  </a:extLst>
                </a:hlinkClick>
              </a:rPr>
              <a:t>formulaire de recevabilité </a:t>
            </a:r>
            <a:r>
              <a:rPr lang="fr-FR" sz="899" dirty="0">
                <a:solidFill>
                  <a:srgbClr val="00939D"/>
                </a:solidFill>
                <a:latin typeface="Arial" panose="020B0604020202020204" pitchFamily="34" charset="0"/>
                <a:cs typeface="Arial" panose="020B0604020202020204" pitchFamily="34" charset="0"/>
              </a:rPr>
              <a:t>par le candidat et analyse de la candidature par l’organisme certificateur ou le service compétent du ministère (coordonnées disponibles dans les centres de conseil sur la VAE)</a:t>
            </a:r>
          </a:p>
        </p:txBody>
      </p:sp>
      <p:pic>
        <p:nvPicPr>
          <p:cNvPr id="3" name="Graphique 2" descr="Mille avec un remplissage uni">
            <a:extLst>
              <a:ext uri="{FF2B5EF4-FFF2-40B4-BE49-F238E27FC236}">
                <a16:creationId xmlns:a16="http://schemas.microsoft.com/office/drawing/2014/main" id="{A439CF60-4FAE-AC88-B55C-A98E9AE8DBC1}"/>
              </a:ext>
            </a:extLst>
          </p:cNvPr>
          <p:cNvPicPr>
            <a:picLocks noChangeAspect="1"/>
          </p:cNvPicPr>
          <p:nvPr/>
        </p:nvPicPr>
        <p:blipFill>
          <a:blip r:embed="rId16" cstate="hq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017525" y="1683839"/>
            <a:ext cx="606689" cy="606689"/>
          </a:xfrm>
          <a:prstGeom prst="rect">
            <a:avLst/>
          </a:prstGeom>
          <a:effectLst>
            <a:outerShdw blurRad="50800" dist="38100" dir="2700000" algn="tl" rotWithShape="0">
              <a:prstClr val="black">
                <a:alpha val="40000"/>
              </a:prstClr>
            </a:outerShdw>
          </a:effectLst>
        </p:spPr>
      </p:pic>
      <p:pic>
        <p:nvPicPr>
          <p:cNvPr id="16" name="Graphique 15" descr="Ligne fléchée : incurvée dans le sens des aiguilles d’une montre avec un remplissage uni">
            <a:extLst>
              <a:ext uri="{FF2B5EF4-FFF2-40B4-BE49-F238E27FC236}">
                <a16:creationId xmlns:a16="http://schemas.microsoft.com/office/drawing/2014/main" id="{598913E7-0335-D1F1-44AD-1F6617DE5EC1}"/>
              </a:ext>
            </a:extLst>
          </p:cNvPr>
          <p:cNvPicPr>
            <a:picLocks noChangeAspect="1"/>
          </p:cNvPicPr>
          <p:nvPr/>
        </p:nvPicPr>
        <p:blipFill>
          <a:blip r:embed="rId18" cstate="hqprint">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rot="10800000">
            <a:off x="43800" y="8433084"/>
            <a:ext cx="367005" cy="367005"/>
          </a:xfrm>
          <a:prstGeom prst="rect">
            <a:avLst/>
          </a:prstGeom>
        </p:spPr>
      </p:pic>
      <p:pic>
        <p:nvPicPr>
          <p:cNvPr id="17" name="Graphique 16" descr="Ligne fléchée : incurvée dans le sens des aiguilles d’une montre avec un remplissage uni">
            <a:extLst>
              <a:ext uri="{FF2B5EF4-FFF2-40B4-BE49-F238E27FC236}">
                <a16:creationId xmlns:a16="http://schemas.microsoft.com/office/drawing/2014/main" id="{C7377D24-C02D-BD68-BA00-17CBCE5282D0}"/>
              </a:ext>
            </a:extLst>
          </p:cNvPr>
          <p:cNvPicPr>
            <a:picLocks noChangeAspect="1"/>
          </p:cNvPicPr>
          <p:nvPr/>
        </p:nvPicPr>
        <p:blipFill>
          <a:blip r:embed="rId18" cstate="hqprint">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rot="10800000">
            <a:off x="57413" y="8944610"/>
            <a:ext cx="367005" cy="367005"/>
          </a:xfrm>
          <a:prstGeom prst="rect">
            <a:avLst/>
          </a:prstGeom>
        </p:spPr>
      </p:pic>
      <p:pic>
        <p:nvPicPr>
          <p:cNvPr id="6" name="Graphique 5" descr="Engrenages avec un remplissage uni">
            <a:extLst>
              <a:ext uri="{FF2B5EF4-FFF2-40B4-BE49-F238E27FC236}">
                <a16:creationId xmlns:a16="http://schemas.microsoft.com/office/drawing/2014/main" id="{EA131E17-84FE-A260-B925-D19D7F3C3DB5}"/>
              </a:ext>
            </a:extLst>
          </p:cNvPr>
          <p:cNvPicPr>
            <a:picLocks noChangeAspect="1"/>
          </p:cNvPicPr>
          <p:nvPr/>
        </p:nvPicPr>
        <p:blipFill>
          <a:blip r:embed="rId20" cstate="hqprint">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1403597" y="7435883"/>
            <a:ext cx="456861" cy="456861"/>
          </a:xfrm>
          <a:prstGeom prst="rect">
            <a:avLst/>
          </a:prstGeom>
        </p:spPr>
      </p:pic>
      <p:sp>
        <p:nvSpPr>
          <p:cNvPr id="13" name="Espace réservé du numéro de diapositive 12">
            <a:extLst>
              <a:ext uri="{FF2B5EF4-FFF2-40B4-BE49-F238E27FC236}">
                <a16:creationId xmlns:a16="http://schemas.microsoft.com/office/drawing/2014/main" id="{884C768C-0FAA-020F-767D-E602D44242D7}"/>
              </a:ext>
            </a:extLst>
          </p:cNvPr>
          <p:cNvSpPr>
            <a:spLocks noGrp="1"/>
          </p:cNvSpPr>
          <p:nvPr>
            <p:ph type="sldNum" sz="quarter" idx="12"/>
          </p:nvPr>
        </p:nvSpPr>
        <p:spPr>
          <a:xfrm>
            <a:off x="3454285" y="10466800"/>
            <a:ext cx="466942" cy="126907"/>
          </a:xfrm>
        </p:spPr>
        <p:txBody>
          <a:bodyPr/>
          <a:lstStyle/>
          <a:p>
            <a:fld id="{FB59079B-B5DF-44EC-9ABD-4AEAFB63D8C3}" type="slidenum">
              <a:rPr lang="fr-FR" smtClean="0"/>
              <a:pPr/>
              <a:t>26</a:t>
            </a:fld>
            <a:endParaRPr lang="fr-FR" dirty="0"/>
          </a:p>
        </p:txBody>
      </p:sp>
      <p:grpSp>
        <p:nvGrpSpPr>
          <p:cNvPr id="20" name="Groupe 19">
            <a:extLst>
              <a:ext uri="{FF2B5EF4-FFF2-40B4-BE49-F238E27FC236}">
                <a16:creationId xmlns:a16="http://schemas.microsoft.com/office/drawing/2014/main" id="{463ACE1D-40EB-E999-C8C2-73ADAF6679E3}"/>
              </a:ext>
            </a:extLst>
          </p:cNvPr>
          <p:cNvGrpSpPr/>
          <p:nvPr/>
        </p:nvGrpSpPr>
        <p:grpSpPr>
          <a:xfrm>
            <a:off x="202856" y="7210034"/>
            <a:ext cx="918117" cy="880073"/>
            <a:chOff x="1569546" y="6115517"/>
            <a:chExt cx="4417404" cy="4234360"/>
          </a:xfrm>
        </p:grpSpPr>
        <p:grpSp>
          <p:nvGrpSpPr>
            <p:cNvPr id="24" name="Graphique 3">
              <a:extLst>
                <a:ext uri="{FF2B5EF4-FFF2-40B4-BE49-F238E27FC236}">
                  <a16:creationId xmlns:a16="http://schemas.microsoft.com/office/drawing/2014/main" id="{0C642271-BA6D-52F6-0EDF-8FAF39087C9C}"/>
                </a:ext>
              </a:extLst>
            </p:cNvPr>
            <p:cNvGrpSpPr/>
            <p:nvPr/>
          </p:nvGrpSpPr>
          <p:grpSpPr>
            <a:xfrm>
              <a:off x="1795950" y="9629596"/>
              <a:ext cx="3882294" cy="713898"/>
              <a:chOff x="1452647" y="9102375"/>
              <a:chExt cx="3882294" cy="713898"/>
            </a:xfrm>
            <a:solidFill>
              <a:srgbClr val="4CBBB6"/>
            </a:solidFill>
          </p:grpSpPr>
          <p:grpSp>
            <p:nvGrpSpPr>
              <p:cNvPr id="66" name="Graphique 3">
                <a:extLst>
                  <a:ext uri="{FF2B5EF4-FFF2-40B4-BE49-F238E27FC236}">
                    <a16:creationId xmlns:a16="http://schemas.microsoft.com/office/drawing/2014/main" id="{2CCC3CA4-36D6-8F89-0AA8-086547F4489A}"/>
                  </a:ext>
                </a:extLst>
              </p:cNvPr>
              <p:cNvGrpSpPr/>
              <p:nvPr/>
            </p:nvGrpSpPr>
            <p:grpSpPr>
              <a:xfrm>
                <a:off x="4720483" y="9155906"/>
                <a:ext cx="299370" cy="660368"/>
                <a:chOff x="4720483" y="9155906"/>
                <a:chExt cx="299370" cy="660368"/>
              </a:xfrm>
              <a:grpFill/>
            </p:grpSpPr>
            <p:sp>
              <p:nvSpPr>
                <p:cNvPr id="99" name="Forme libre 119">
                  <a:extLst>
                    <a:ext uri="{FF2B5EF4-FFF2-40B4-BE49-F238E27FC236}">
                      <a16:creationId xmlns:a16="http://schemas.microsoft.com/office/drawing/2014/main" id="{448F1ABF-6282-D3BC-BE69-B9AA3E79E057}"/>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00" name="Forme libre 120">
                  <a:extLst>
                    <a:ext uri="{FF2B5EF4-FFF2-40B4-BE49-F238E27FC236}">
                      <a16:creationId xmlns:a16="http://schemas.microsoft.com/office/drawing/2014/main" id="{6722BA7F-61CC-420C-F7EF-861F3233718F}"/>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1" name="Forme libre 121">
                  <a:extLst>
                    <a:ext uri="{FF2B5EF4-FFF2-40B4-BE49-F238E27FC236}">
                      <a16:creationId xmlns:a16="http://schemas.microsoft.com/office/drawing/2014/main" id="{E220D271-896C-CC74-59C5-585F11D7087A}"/>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2" name="Forme libre 122">
                  <a:extLst>
                    <a:ext uri="{FF2B5EF4-FFF2-40B4-BE49-F238E27FC236}">
                      <a16:creationId xmlns:a16="http://schemas.microsoft.com/office/drawing/2014/main" id="{3FF4D507-23BA-BEA8-A2BF-4A059ACA9A7F}"/>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3" name="Forme libre 123">
                  <a:extLst>
                    <a:ext uri="{FF2B5EF4-FFF2-40B4-BE49-F238E27FC236}">
                      <a16:creationId xmlns:a16="http://schemas.microsoft.com/office/drawing/2014/main" id="{D20F98B6-4809-7FD2-0FA7-6D54EC0A8E7A}"/>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4" name="Forme libre 124">
                  <a:extLst>
                    <a:ext uri="{FF2B5EF4-FFF2-40B4-BE49-F238E27FC236}">
                      <a16:creationId xmlns:a16="http://schemas.microsoft.com/office/drawing/2014/main" id="{AEA4A588-3D54-2465-E0BF-504F1526790D}"/>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6" name="Forme libre 125">
                  <a:extLst>
                    <a:ext uri="{FF2B5EF4-FFF2-40B4-BE49-F238E27FC236}">
                      <a16:creationId xmlns:a16="http://schemas.microsoft.com/office/drawing/2014/main" id="{BA19A30F-7F3D-C508-CDD7-36DBCAE2B3B6}"/>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7" name="Forme libre 126">
                  <a:extLst>
                    <a:ext uri="{FF2B5EF4-FFF2-40B4-BE49-F238E27FC236}">
                      <a16:creationId xmlns:a16="http://schemas.microsoft.com/office/drawing/2014/main" id="{0AB0F83D-E9C3-3FDB-4666-2B118E3AFE71}"/>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8" name="Forme libre 127">
                  <a:extLst>
                    <a:ext uri="{FF2B5EF4-FFF2-40B4-BE49-F238E27FC236}">
                      <a16:creationId xmlns:a16="http://schemas.microsoft.com/office/drawing/2014/main" id="{B8E7FDB6-E192-9AC8-7642-02E1EE8543D0}"/>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9" name="Forme libre 128">
                  <a:extLst>
                    <a:ext uri="{FF2B5EF4-FFF2-40B4-BE49-F238E27FC236}">
                      <a16:creationId xmlns:a16="http://schemas.microsoft.com/office/drawing/2014/main" id="{A3C9743D-8EB6-12A3-3F7E-B8C4F808FB76}"/>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52995150-A49E-F25A-BE5D-95E926D53C30}"/>
                  </a:ext>
                </a:extLst>
              </p:cNvPr>
              <p:cNvGrpSpPr/>
              <p:nvPr/>
            </p:nvGrpSpPr>
            <p:grpSpPr>
              <a:xfrm>
                <a:off x="1452647" y="9102375"/>
                <a:ext cx="323468" cy="713898"/>
                <a:chOff x="1452647" y="9102375"/>
                <a:chExt cx="323468" cy="713898"/>
              </a:xfrm>
              <a:grpFill/>
            </p:grpSpPr>
            <p:sp>
              <p:nvSpPr>
                <p:cNvPr id="89" name="Forme libre 130">
                  <a:extLst>
                    <a:ext uri="{FF2B5EF4-FFF2-40B4-BE49-F238E27FC236}">
                      <a16:creationId xmlns:a16="http://schemas.microsoft.com/office/drawing/2014/main" id="{20F55684-5807-9912-4DE1-D1B144EDF5F2}"/>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90" name="Forme libre 131">
                  <a:extLst>
                    <a:ext uri="{FF2B5EF4-FFF2-40B4-BE49-F238E27FC236}">
                      <a16:creationId xmlns:a16="http://schemas.microsoft.com/office/drawing/2014/main" id="{989D2048-57EB-98D2-809D-0259C5C696E6}"/>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1" name="Forme libre 132">
                  <a:extLst>
                    <a:ext uri="{FF2B5EF4-FFF2-40B4-BE49-F238E27FC236}">
                      <a16:creationId xmlns:a16="http://schemas.microsoft.com/office/drawing/2014/main" id="{D09E5C2B-3E6A-A619-88B0-EECCF6A0B9E9}"/>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2" name="Forme libre 133">
                  <a:extLst>
                    <a:ext uri="{FF2B5EF4-FFF2-40B4-BE49-F238E27FC236}">
                      <a16:creationId xmlns:a16="http://schemas.microsoft.com/office/drawing/2014/main" id="{88B82039-63A9-40F8-AD14-6260C6BF37F9}"/>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3" name="Forme libre 134">
                  <a:extLst>
                    <a:ext uri="{FF2B5EF4-FFF2-40B4-BE49-F238E27FC236}">
                      <a16:creationId xmlns:a16="http://schemas.microsoft.com/office/drawing/2014/main" id="{66C06435-A30A-FBDD-7FA0-8245669822A7}"/>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4" name="Forme libre 135">
                  <a:extLst>
                    <a:ext uri="{FF2B5EF4-FFF2-40B4-BE49-F238E27FC236}">
                      <a16:creationId xmlns:a16="http://schemas.microsoft.com/office/drawing/2014/main" id="{D4EB6335-7DF4-7FAE-7580-CA838F4A0F66}"/>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95" name="Forme libre 136">
                  <a:extLst>
                    <a:ext uri="{FF2B5EF4-FFF2-40B4-BE49-F238E27FC236}">
                      <a16:creationId xmlns:a16="http://schemas.microsoft.com/office/drawing/2014/main" id="{E3520C4C-B61A-0938-AF7C-B826600FCFAA}"/>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96" name="Forme libre 137">
                  <a:extLst>
                    <a:ext uri="{FF2B5EF4-FFF2-40B4-BE49-F238E27FC236}">
                      <a16:creationId xmlns:a16="http://schemas.microsoft.com/office/drawing/2014/main" id="{DB48A667-5769-19E7-406B-FD51CFCB4D95}"/>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7" name="Forme libre 138">
                  <a:extLst>
                    <a:ext uri="{FF2B5EF4-FFF2-40B4-BE49-F238E27FC236}">
                      <a16:creationId xmlns:a16="http://schemas.microsoft.com/office/drawing/2014/main" id="{4AFA2CD7-1EFE-87B4-FEE8-816D18A64990}"/>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8" name="Forme libre 139">
                  <a:extLst>
                    <a:ext uri="{FF2B5EF4-FFF2-40B4-BE49-F238E27FC236}">
                      <a16:creationId xmlns:a16="http://schemas.microsoft.com/office/drawing/2014/main" id="{8E3F6CAE-DDEC-EE4C-8A40-630CCECC2F1A}"/>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8" name="Graphique 3">
                <a:extLst>
                  <a:ext uri="{FF2B5EF4-FFF2-40B4-BE49-F238E27FC236}">
                    <a16:creationId xmlns:a16="http://schemas.microsoft.com/office/drawing/2014/main" id="{18B3541D-BA81-E73C-8A5F-5BB25B046D53}"/>
                  </a:ext>
                </a:extLst>
              </p:cNvPr>
              <p:cNvGrpSpPr/>
              <p:nvPr/>
            </p:nvGrpSpPr>
            <p:grpSpPr>
              <a:xfrm>
                <a:off x="1791736" y="9393649"/>
                <a:ext cx="323468" cy="420242"/>
                <a:chOff x="1791736" y="9393649"/>
                <a:chExt cx="323468" cy="420242"/>
              </a:xfrm>
              <a:grpFill/>
            </p:grpSpPr>
            <p:sp>
              <p:nvSpPr>
                <p:cNvPr id="83" name="Forme libre 141">
                  <a:extLst>
                    <a:ext uri="{FF2B5EF4-FFF2-40B4-BE49-F238E27FC236}">
                      <a16:creationId xmlns:a16="http://schemas.microsoft.com/office/drawing/2014/main" id="{1834187C-783F-050D-C44F-5A4A63AABCBC}"/>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84" name="Forme libre 142">
                  <a:extLst>
                    <a:ext uri="{FF2B5EF4-FFF2-40B4-BE49-F238E27FC236}">
                      <a16:creationId xmlns:a16="http://schemas.microsoft.com/office/drawing/2014/main" id="{3BFBF07D-60C8-F42F-B692-2CB072A0BB88}"/>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85" name="Forme libre 143">
                  <a:extLst>
                    <a:ext uri="{FF2B5EF4-FFF2-40B4-BE49-F238E27FC236}">
                      <a16:creationId xmlns:a16="http://schemas.microsoft.com/office/drawing/2014/main" id="{C9C753F7-E4AC-7359-E54B-9D85865249A9}"/>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86" name="Forme libre 144">
                  <a:extLst>
                    <a:ext uri="{FF2B5EF4-FFF2-40B4-BE49-F238E27FC236}">
                      <a16:creationId xmlns:a16="http://schemas.microsoft.com/office/drawing/2014/main" id="{9A98B1E6-1C8A-1989-C183-718A9D6AC397}"/>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87" name="Forme libre 145">
                  <a:extLst>
                    <a:ext uri="{FF2B5EF4-FFF2-40B4-BE49-F238E27FC236}">
                      <a16:creationId xmlns:a16="http://schemas.microsoft.com/office/drawing/2014/main" id="{EA0FD59F-9654-ADF3-03A2-5FF0459061B4}"/>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88" name="Forme libre 146">
                  <a:extLst>
                    <a:ext uri="{FF2B5EF4-FFF2-40B4-BE49-F238E27FC236}">
                      <a16:creationId xmlns:a16="http://schemas.microsoft.com/office/drawing/2014/main" id="{88793888-B0C4-FF07-70B4-34B0137BA307}"/>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9" name="Graphique 3">
                <a:extLst>
                  <a:ext uri="{FF2B5EF4-FFF2-40B4-BE49-F238E27FC236}">
                    <a16:creationId xmlns:a16="http://schemas.microsoft.com/office/drawing/2014/main" id="{B37147B3-7B01-F224-08C7-F4DE4632CA23}"/>
                  </a:ext>
                </a:extLst>
              </p:cNvPr>
              <p:cNvGrpSpPr/>
              <p:nvPr/>
            </p:nvGrpSpPr>
            <p:grpSpPr>
              <a:xfrm>
                <a:off x="4392252" y="9425368"/>
                <a:ext cx="299370" cy="388715"/>
                <a:chOff x="4392252" y="9425368"/>
                <a:chExt cx="299370" cy="388715"/>
              </a:xfrm>
              <a:grpFill/>
            </p:grpSpPr>
            <p:sp>
              <p:nvSpPr>
                <p:cNvPr id="77" name="Forme libre 148">
                  <a:extLst>
                    <a:ext uri="{FF2B5EF4-FFF2-40B4-BE49-F238E27FC236}">
                      <a16:creationId xmlns:a16="http://schemas.microsoft.com/office/drawing/2014/main" id="{36CFBFF9-1C28-D157-ADB3-2A5CED51F7C3}"/>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8" name="Forme libre 149">
                  <a:extLst>
                    <a:ext uri="{FF2B5EF4-FFF2-40B4-BE49-F238E27FC236}">
                      <a16:creationId xmlns:a16="http://schemas.microsoft.com/office/drawing/2014/main" id="{A5C391B0-5A22-AA52-7F73-6BBBE8CADED0}"/>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9" name="Forme libre 150">
                  <a:extLst>
                    <a:ext uri="{FF2B5EF4-FFF2-40B4-BE49-F238E27FC236}">
                      <a16:creationId xmlns:a16="http://schemas.microsoft.com/office/drawing/2014/main" id="{FF978B9F-3AD7-6847-AA6E-78CA07205DA4}"/>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0" name="Forme libre 151">
                  <a:extLst>
                    <a:ext uri="{FF2B5EF4-FFF2-40B4-BE49-F238E27FC236}">
                      <a16:creationId xmlns:a16="http://schemas.microsoft.com/office/drawing/2014/main" id="{2951C70E-4B8C-7C94-A0E6-44A9F09AD69E}"/>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81" name="Forme libre 152">
                  <a:extLst>
                    <a:ext uri="{FF2B5EF4-FFF2-40B4-BE49-F238E27FC236}">
                      <a16:creationId xmlns:a16="http://schemas.microsoft.com/office/drawing/2014/main" id="{CBBFA943-51ED-D385-7400-E3C513F146AB}"/>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2" name="Forme libre 153">
                  <a:extLst>
                    <a:ext uri="{FF2B5EF4-FFF2-40B4-BE49-F238E27FC236}">
                      <a16:creationId xmlns:a16="http://schemas.microsoft.com/office/drawing/2014/main" id="{AAF70331-7A5D-9FA0-5FCC-A26F0D520196}"/>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70" name="Graphique 3">
                <a:extLst>
                  <a:ext uri="{FF2B5EF4-FFF2-40B4-BE49-F238E27FC236}">
                    <a16:creationId xmlns:a16="http://schemas.microsoft.com/office/drawing/2014/main" id="{4F02A211-E976-6B45-D8C0-8C06C95039D8}"/>
                  </a:ext>
                </a:extLst>
              </p:cNvPr>
              <p:cNvGrpSpPr/>
              <p:nvPr/>
            </p:nvGrpSpPr>
            <p:grpSpPr>
              <a:xfrm>
                <a:off x="5035571" y="9425368"/>
                <a:ext cx="299370" cy="388715"/>
                <a:chOff x="5035571" y="9425368"/>
                <a:chExt cx="299370" cy="388715"/>
              </a:xfrm>
              <a:grpFill/>
            </p:grpSpPr>
            <p:sp>
              <p:nvSpPr>
                <p:cNvPr id="71" name="Forme libre 155">
                  <a:extLst>
                    <a:ext uri="{FF2B5EF4-FFF2-40B4-BE49-F238E27FC236}">
                      <a16:creationId xmlns:a16="http://schemas.microsoft.com/office/drawing/2014/main" id="{41117AFF-4C9E-7199-DD9C-17B8E7F9E74D}"/>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2" name="Forme libre 156">
                  <a:extLst>
                    <a:ext uri="{FF2B5EF4-FFF2-40B4-BE49-F238E27FC236}">
                      <a16:creationId xmlns:a16="http://schemas.microsoft.com/office/drawing/2014/main" id="{903E4844-92DA-2212-CF94-25975BD00B0D}"/>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3" name="Forme libre 157">
                  <a:extLst>
                    <a:ext uri="{FF2B5EF4-FFF2-40B4-BE49-F238E27FC236}">
                      <a16:creationId xmlns:a16="http://schemas.microsoft.com/office/drawing/2014/main" id="{8F8E43F0-94C3-1A5B-477A-9D931416D1E0}"/>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4" name="Forme libre 158">
                  <a:extLst>
                    <a:ext uri="{FF2B5EF4-FFF2-40B4-BE49-F238E27FC236}">
                      <a16:creationId xmlns:a16="http://schemas.microsoft.com/office/drawing/2014/main" id="{15ADB706-8946-5797-DB53-3026FE10A919}"/>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5" name="Forme libre 159">
                  <a:extLst>
                    <a:ext uri="{FF2B5EF4-FFF2-40B4-BE49-F238E27FC236}">
                      <a16:creationId xmlns:a16="http://schemas.microsoft.com/office/drawing/2014/main" id="{1038AE46-ED0F-BA6B-CBF0-5961CFA0524F}"/>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6" name="Forme libre 160">
                  <a:extLst>
                    <a:ext uri="{FF2B5EF4-FFF2-40B4-BE49-F238E27FC236}">
                      <a16:creationId xmlns:a16="http://schemas.microsoft.com/office/drawing/2014/main" id="{853216F0-3030-A1E4-B7EB-F7801DAE2612}"/>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27" name="Groupe 26">
              <a:extLst>
                <a:ext uri="{FF2B5EF4-FFF2-40B4-BE49-F238E27FC236}">
                  <a16:creationId xmlns:a16="http://schemas.microsoft.com/office/drawing/2014/main" id="{05755530-6EDB-16F5-2118-FBE0C54482AD}"/>
                </a:ext>
              </a:extLst>
            </p:cNvPr>
            <p:cNvGrpSpPr/>
            <p:nvPr/>
          </p:nvGrpSpPr>
          <p:grpSpPr>
            <a:xfrm>
              <a:off x="1569546" y="6115517"/>
              <a:ext cx="4417404" cy="4234360"/>
              <a:chOff x="1569546" y="6115517"/>
              <a:chExt cx="4417404" cy="4234360"/>
            </a:xfrm>
          </p:grpSpPr>
          <p:sp>
            <p:nvSpPr>
              <p:cNvPr id="28" name="Forme libre 7">
                <a:extLst>
                  <a:ext uri="{FF2B5EF4-FFF2-40B4-BE49-F238E27FC236}">
                    <a16:creationId xmlns:a16="http://schemas.microsoft.com/office/drawing/2014/main" id="{D30EA322-4397-9252-EE06-55EEFF00B706}"/>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29" name="Graphique 3">
                <a:extLst>
                  <a:ext uri="{FF2B5EF4-FFF2-40B4-BE49-F238E27FC236}">
                    <a16:creationId xmlns:a16="http://schemas.microsoft.com/office/drawing/2014/main" id="{CDBEE1A1-C7CA-95D4-7A52-AFD5C0076A3B}"/>
                  </a:ext>
                </a:extLst>
              </p:cNvPr>
              <p:cNvGrpSpPr/>
              <p:nvPr/>
            </p:nvGrpSpPr>
            <p:grpSpPr>
              <a:xfrm>
                <a:off x="2849319" y="6335756"/>
                <a:ext cx="1689353" cy="4002690"/>
                <a:chOff x="2506016" y="5808535"/>
                <a:chExt cx="1689353" cy="4002690"/>
              </a:xfrm>
            </p:grpSpPr>
            <p:sp>
              <p:nvSpPr>
                <p:cNvPr id="59" name="Forme libre 10">
                  <a:extLst>
                    <a:ext uri="{FF2B5EF4-FFF2-40B4-BE49-F238E27FC236}">
                      <a16:creationId xmlns:a16="http://schemas.microsoft.com/office/drawing/2014/main" id="{2B835D80-A29C-8710-B85E-2955C3BAE702}"/>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60" name="Forme libre 11">
                  <a:extLst>
                    <a:ext uri="{FF2B5EF4-FFF2-40B4-BE49-F238E27FC236}">
                      <a16:creationId xmlns:a16="http://schemas.microsoft.com/office/drawing/2014/main" id="{B29B3A82-D854-B7CD-B348-9A697CA84F17}"/>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1" name="Forme libre 12">
                  <a:extLst>
                    <a:ext uri="{FF2B5EF4-FFF2-40B4-BE49-F238E27FC236}">
                      <a16:creationId xmlns:a16="http://schemas.microsoft.com/office/drawing/2014/main" id="{97761D65-079A-D1AB-CC45-D6619898A567}"/>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2" name="Forme libre 15">
                  <a:extLst>
                    <a:ext uri="{FF2B5EF4-FFF2-40B4-BE49-F238E27FC236}">
                      <a16:creationId xmlns:a16="http://schemas.microsoft.com/office/drawing/2014/main" id="{321ED311-473E-D747-0D64-52FE90A9F5C8}"/>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63" name="Forme libre 16">
                  <a:extLst>
                    <a:ext uri="{FF2B5EF4-FFF2-40B4-BE49-F238E27FC236}">
                      <a16:creationId xmlns:a16="http://schemas.microsoft.com/office/drawing/2014/main" id="{54C49B60-6931-B2BC-204B-2726376D2153}"/>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64" name="Forme libre 17">
                  <a:extLst>
                    <a:ext uri="{FF2B5EF4-FFF2-40B4-BE49-F238E27FC236}">
                      <a16:creationId xmlns:a16="http://schemas.microsoft.com/office/drawing/2014/main" id="{D20B3B20-2B87-F2E2-E6C0-46AAFFD7E0CC}"/>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65" name="Forme libre 18">
                  <a:extLst>
                    <a:ext uri="{FF2B5EF4-FFF2-40B4-BE49-F238E27FC236}">
                      <a16:creationId xmlns:a16="http://schemas.microsoft.com/office/drawing/2014/main" id="{9C9FFC9E-3C4F-041B-BD5B-EB74D3DF3851}"/>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30" name="Graphique 3">
                <a:extLst>
                  <a:ext uri="{FF2B5EF4-FFF2-40B4-BE49-F238E27FC236}">
                    <a16:creationId xmlns:a16="http://schemas.microsoft.com/office/drawing/2014/main" id="{DA10B86C-4D84-86D2-95E9-5AC20258C08D}"/>
                  </a:ext>
                </a:extLst>
              </p:cNvPr>
              <p:cNvGrpSpPr/>
              <p:nvPr/>
            </p:nvGrpSpPr>
            <p:grpSpPr>
              <a:xfrm>
                <a:off x="3088791" y="7536579"/>
                <a:ext cx="1345107" cy="2807553"/>
                <a:chOff x="2745488" y="7009358"/>
                <a:chExt cx="1345107" cy="2807553"/>
              </a:xfrm>
            </p:grpSpPr>
            <p:sp>
              <p:nvSpPr>
                <p:cNvPr id="35" name="Forme libre 96">
                  <a:extLst>
                    <a:ext uri="{FF2B5EF4-FFF2-40B4-BE49-F238E27FC236}">
                      <a16:creationId xmlns:a16="http://schemas.microsoft.com/office/drawing/2014/main" id="{2556E8E8-3A40-6F54-02E8-F58715A31AE0}"/>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36" name="Forme libre 97">
                  <a:extLst>
                    <a:ext uri="{FF2B5EF4-FFF2-40B4-BE49-F238E27FC236}">
                      <a16:creationId xmlns:a16="http://schemas.microsoft.com/office/drawing/2014/main" id="{575FAE19-60F8-A781-E42C-050FE88663E0}"/>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37" name="Forme libre 98">
                  <a:extLst>
                    <a:ext uri="{FF2B5EF4-FFF2-40B4-BE49-F238E27FC236}">
                      <a16:creationId xmlns:a16="http://schemas.microsoft.com/office/drawing/2014/main" id="{FB5D4147-5FA3-7D3E-4532-4889B1BA7BFA}"/>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8" name="Forme libre 99">
                  <a:extLst>
                    <a:ext uri="{FF2B5EF4-FFF2-40B4-BE49-F238E27FC236}">
                      <a16:creationId xmlns:a16="http://schemas.microsoft.com/office/drawing/2014/main" id="{61416CF9-1554-995F-79D8-CA48690890BA}"/>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9" name="Forme libre 100">
                  <a:extLst>
                    <a:ext uri="{FF2B5EF4-FFF2-40B4-BE49-F238E27FC236}">
                      <a16:creationId xmlns:a16="http://schemas.microsoft.com/office/drawing/2014/main" id="{80098887-7E0F-D5E9-B72B-E92C8115BED7}"/>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43" name="Forme libre 101">
                  <a:extLst>
                    <a:ext uri="{FF2B5EF4-FFF2-40B4-BE49-F238E27FC236}">
                      <a16:creationId xmlns:a16="http://schemas.microsoft.com/office/drawing/2014/main" id="{803E8075-2222-36A4-807D-759AB6C92629}"/>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44" name="Graphique 3">
                  <a:extLst>
                    <a:ext uri="{FF2B5EF4-FFF2-40B4-BE49-F238E27FC236}">
                      <a16:creationId xmlns:a16="http://schemas.microsoft.com/office/drawing/2014/main" id="{FE07A77A-D99F-B9F7-8242-F865A2FF51F1}"/>
                    </a:ext>
                  </a:extLst>
                </p:cNvPr>
                <p:cNvGrpSpPr/>
                <p:nvPr/>
              </p:nvGrpSpPr>
              <p:grpSpPr>
                <a:xfrm>
                  <a:off x="3024361" y="8171811"/>
                  <a:ext cx="568036" cy="1638850"/>
                  <a:chOff x="3024361" y="8171811"/>
                  <a:chExt cx="568036" cy="1638850"/>
                </a:xfrm>
                <a:solidFill>
                  <a:srgbClr val="263238"/>
                </a:solidFill>
              </p:grpSpPr>
              <p:sp>
                <p:nvSpPr>
                  <p:cNvPr id="57" name="Forme libre 103">
                    <a:extLst>
                      <a:ext uri="{FF2B5EF4-FFF2-40B4-BE49-F238E27FC236}">
                        <a16:creationId xmlns:a16="http://schemas.microsoft.com/office/drawing/2014/main" id="{47041F95-9628-C988-95ED-2B2C46FBACD4}"/>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58" name="Forme libre 104">
                    <a:extLst>
                      <a:ext uri="{FF2B5EF4-FFF2-40B4-BE49-F238E27FC236}">
                        <a16:creationId xmlns:a16="http://schemas.microsoft.com/office/drawing/2014/main" id="{C847DAF6-1C8F-DAE5-DAED-44937A5FBE4B}"/>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45" name="Forme libre 105">
                  <a:extLst>
                    <a:ext uri="{FF2B5EF4-FFF2-40B4-BE49-F238E27FC236}">
                      <a16:creationId xmlns:a16="http://schemas.microsoft.com/office/drawing/2014/main" id="{8678B7DA-2EA9-0808-62F1-726D89F48B1F}"/>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46" name="Forme libre 106">
                  <a:extLst>
                    <a:ext uri="{FF2B5EF4-FFF2-40B4-BE49-F238E27FC236}">
                      <a16:creationId xmlns:a16="http://schemas.microsoft.com/office/drawing/2014/main" id="{DF890904-DE3D-DD1F-D9AA-163C75267DB2}"/>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47" name="Forme libre 107">
                  <a:extLst>
                    <a:ext uri="{FF2B5EF4-FFF2-40B4-BE49-F238E27FC236}">
                      <a16:creationId xmlns:a16="http://schemas.microsoft.com/office/drawing/2014/main" id="{D962A4D7-EC4E-41FE-A99D-3CC4A92433F9}"/>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48" name="Forme libre 108">
                  <a:extLst>
                    <a:ext uri="{FF2B5EF4-FFF2-40B4-BE49-F238E27FC236}">
                      <a16:creationId xmlns:a16="http://schemas.microsoft.com/office/drawing/2014/main" id="{987487C7-2B1E-276B-326C-64D0690DCE8C}"/>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49" name="Forme libre 109">
                  <a:extLst>
                    <a:ext uri="{FF2B5EF4-FFF2-40B4-BE49-F238E27FC236}">
                      <a16:creationId xmlns:a16="http://schemas.microsoft.com/office/drawing/2014/main" id="{6B8A2584-627B-4F90-9B82-0DC8AF1A89D6}"/>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50" name="Forme libre 110">
                  <a:extLst>
                    <a:ext uri="{FF2B5EF4-FFF2-40B4-BE49-F238E27FC236}">
                      <a16:creationId xmlns:a16="http://schemas.microsoft.com/office/drawing/2014/main" id="{BD34D618-A213-22EA-FCBB-B536C5FAE542}"/>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51" name="Forme libre 111">
                  <a:extLst>
                    <a:ext uri="{FF2B5EF4-FFF2-40B4-BE49-F238E27FC236}">
                      <a16:creationId xmlns:a16="http://schemas.microsoft.com/office/drawing/2014/main" id="{50107AA4-E4EF-FE20-969A-60C9B550F2F2}"/>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52" name="Forme libre 112">
                  <a:extLst>
                    <a:ext uri="{FF2B5EF4-FFF2-40B4-BE49-F238E27FC236}">
                      <a16:creationId xmlns:a16="http://schemas.microsoft.com/office/drawing/2014/main" id="{37759D8A-52AE-2E5C-C89E-75F39458289A}"/>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113">
                  <a:extLst>
                    <a:ext uri="{FF2B5EF4-FFF2-40B4-BE49-F238E27FC236}">
                      <a16:creationId xmlns:a16="http://schemas.microsoft.com/office/drawing/2014/main" id="{950AD145-9C06-65B3-0FF1-A029A9632299}"/>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114">
                  <a:extLst>
                    <a:ext uri="{FF2B5EF4-FFF2-40B4-BE49-F238E27FC236}">
                      <a16:creationId xmlns:a16="http://schemas.microsoft.com/office/drawing/2014/main" id="{A09DA69F-7732-57CA-0A06-E443A9E78294}"/>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15">
                  <a:extLst>
                    <a:ext uri="{FF2B5EF4-FFF2-40B4-BE49-F238E27FC236}">
                      <a16:creationId xmlns:a16="http://schemas.microsoft.com/office/drawing/2014/main" id="{EBB4AFCF-3FD5-4F80-4035-A6B38D2843AE}"/>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6" name="Forme libre 116">
                  <a:extLst>
                    <a:ext uri="{FF2B5EF4-FFF2-40B4-BE49-F238E27FC236}">
                      <a16:creationId xmlns:a16="http://schemas.microsoft.com/office/drawing/2014/main" id="{19D3DC11-2919-3164-FC41-2BFD0021DAAF}"/>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31" name="Graphique 3">
                <a:extLst>
                  <a:ext uri="{FF2B5EF4-FFF2-40B4-BE49-F238E27FC236}">
                    <a16:creationId xmlns:a16="http://schemas.microsoft.com/office/drawing/2014/main" id="{77E245A5-A39B-DE25-0B1B-35C347EE978A}"/>
                  </a:ext>
                </a:extLst>
              </p:cNvPr>
              <p:cNvGrpSpPr/>
              <p:nvPr/>
            </p:nvGrpSpPr>
            <p:grpSpPr>
              <a:xfrm>
                <a:off x="1776900" y="10340352"/>
                <a:ext cx="4210050" cy="9525"/>
                <a:chOff x="1433597" y="9813131"/>
                <a:chExt cx="4210050" cy="9525"/>
              </a:xfrm>
            </p:grpSpPr>
            <p:sp>
              <p:nvSpPr>
                <p:cNvPr id="32" name="Forme libre 162">
                  <a:extLst>
                    <a:ext uri="{FF2B5EF4-FFF2-40B4-BE49-F238E27FC236}">
                      <a16:creationId xmlns:a16="http://schemas.microsoft.com/office/drawing/2014/main" id="{D72FFAB4-E4EB-0B8A-9B23-9DEEA401FF34}"/>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33" name="Forme libre 163">
                  <a:extLst>
                    <a:ext uri="{FF2B5EF4-FFF2-40B4-BE49-F238E27FC236}">
                      <a16:creationId xmlns:a16="http://schemas.microsoft.com/office/drawing/2014/main" id="{4166FB1A-CAAE-1F41-BF2A-BB6431BA3D79}"/>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34" name="Forme libre 164">
                  <a:extLst>
                    <a:ext uri="{FF2B5EF4-FFF2-40B4-BE49-F238E27FC236}">
                      <a16:creationId xmlns:a16="http://schemas.microsoft.com/office/drawing/2014/main" id="{E702D5FB-7A7F-6D0C-7DBE-EB734EB9461A}"/>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10" name="Groupe 109">
            <a:extLst>
              <a:ext uri="{FF2B5EF4-FFF2-40B4-BE49-F238E27FC236}">
                <a16:creationId xmlns:a16="http://schemas.microsoft.com/office/drawing/2014/main" id="{5FC25E53-0245-284F-D86D-BF5D2F23B64E}"/>
              </a:ext>
            </a:extLst>
          </p:cNvPr>
          <p:cNvGrpSpPr/>
          <p:nvPr/>
        </p:nvGrpSpPr>
        <p:grpSpPr>
          <a:xfrm>
            <a:off x="3994307" y="3873523"/>
            <a:ext cx="454589" cy="454589"/>
            <a:chOff x="3973350" y="5627706"/>
            <a:chExt cx="561109" cy="561109"/>
          </a:xfrm>
        </p:grpSpPr>
        <p:sp>
          <p:nvSpPr>
            <p:cNvPr id="111" name="Forme libre 31">
              <a:extLst>
                <a:ext uri="{FF2B5EF4-FFF2-40B4-BE49-F238E27FC236}">
                  <a16:creationId xmlns:a16="http://schemas.microsoft.com/office/drawing/2014/main" id="{A391CB39-F219-2038-6BDF-1A0D5C7305EC}"/>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12" name="Forme libre 32">
              <a:extLst>
                <a:ext uri="{FF2B5EF4-FFF2-40B4-BE49-F238E27FC236}">
                  <a16:creationId xmlns:a16="http://schemas.microsoft.com/office/drawing/2014/main" id="{E4EECF4B-CABA-FF94-44D7-F06CE6F15135}"/>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13" name="Forme libre 33">
              <a:extLst>
                <a:ext uri="{FF2B5EF4-FFF2-40B4-BE49-F238E27FC236}">
                  <a16:creationId xmlns:a16="http://schemas.microsoft.com/office/drawing/2014/main" id="{B0718696-E7BE-CEEC-7550-217FEBD64858}"/>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14" name="Forme libre 35">
              <a:extLst>
                <a:ext uri="{FF2B5EF4-FFF2-40B4-BE49-F238E27FC236}">
                  <a16:creationId xmlns:a16="http://schemas.microsoft.com/office/drawing/2014/main" id="{7289D867-C5CC-96E8-892A-68CC9292E1AB}"/>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15" name="Forme libre 36">
              <a:extLst>
                <a:ext uri="{FF2B5EF4-FFF2-40B4-BE49-F238E27FC236}">
                  <a16:creationId xmlns:a16="http://schemas.microsoft.com/office/drawing/2014/main" id="{9C0715FF-B531-FCD7-8203-1CFF9D33602F}"/>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6" name="Forme libre 37">
              <a:extLst>
                <a:ext uri="{FF2B5EF4-FFF2-40B4-BE49-F238E27FC236}">
                  <a16:creationId xmlns:a16="http://schemas.microsoft.com/office/drawing/2014/main" id="{560330C9-AFBD-AD16-99B5-A7150170E5D5}"/>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3" name="Flèche : droite 122">
            <a:extLst>
              <a:ext uri="{FF2B5EF4-FFF2-40B4-BE49-F238E27FC236}">
                <a16:creationId xmlns:a16="http://schemas.microsoft.com/office/drawing/2014/main" id="{0D72B56A-9659-2D12-E31A-3ED73554E19B}"/>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24" name="Rectangle 123">
            <a:extLst>
              <a:ext uri="{FF2B5EF4-FFF2-40B4-BE49-F238E27FC236}">
                <a16:creationId xmlns:a16="http://schemas.microsoft.com/office/drawing/2014/main" id="{68309761-9414-2BF6-2725-401670EAAE87}"/>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25" name="Rectangle 124">
            <a:extLst>
              <a:ext uri="{FF2B5EF4-FFF2-40B4-BE49-F238E27FC236}">
                <a16:creationId xmlns:a16="http://schemas.microsoft.com/office/drawing/2014/main" id="{00163B0A-3437-9243-EDEB-B33A21D143E4}"/>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26" name="Rectangle 125">
            <a:extLst>
              <a:ext uri="{FF2B5EF4-FFF2-40B4-BE49-F238E27FC236}">
                <a16:creationId xmlns:a16="http://schemas.microsoft.com/office/drawing/2014/main" id="{2D0C359A-E0CA-D216-6E43-F2C6F25EC100}"/>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131" name="Légende : flèche vers le haut 130">
            <a:extLst>
              <a:ext uri="{FF2B5EF4-FFF2-40B4-BE49-F238E27FC236}">
                <a16:creationId xmlns:a16="http://schemas.microsoft.com/office/drawing/2014/main" id="{8D203C73-4113-7E54-40E7-12D38756241F}"/>
              </a:ext>
            </a:extLst>
          </p:cNvPr>
          <p:cNvSpPr/>
          <p:nvPr/>
        </p:nvSpPr>
        <p:spPr>
          <a:xfrm>
            <a:off x="3864220" y="1126781"/>
            <a:ext cx="1630800" cy="307053"/>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VAE</a:t>
            </a:r>
          </a:p>
        </p:txBody>
      </p:sp>
      <p:grpSp>
        <p:nvGrpSpPr>
          <p:cNvPr id="132" name="Groupe 131">
            <a:extLst>
              <a:ext uri="{FF2B5EF4-FFF2-40B4-BE49-F238E27FC236}">
                <a16:creationId xmlns:a16="http://schemas.microsoft.com/office/drawing/2014/main" id="{8E84F3B4-F24F-4565-85F2-F2DC5DC7E119}"/>
              </a:ext>
            </a:extLst>
          </p:cNvPr>
          <p:cNvGrpSpPr/>
          <p:nvPr/>
        </p:nvGrpSpPr>
        <p:grpSpPr>
          <a:xfrm>
            <a:off x="4953732" y="7255555"/>
            <a:ext cx="2427520" cy="389449"/>
            <a:chOff x="5076596" y="6652171"/>
            <a:chExt cx="2319595" cy="449838"/>
          </a:xfrm>
          <a:solidFill>
            <a:srgbClr val="272472"/>
          </a:solidFill>
        </p:grpSpPr>
        <p:sp>
          <p:nvSpPr>
            <p:cNvPr id="133" name="Rectangle 132">
              <a:extLst>
                <a:ext uri="{FF2B5EF4-FFF2-40B4-BE49-F238E27FC236}">
                  <a16:creationId xmlns:a16="http://schemas.microsoft.com/office/drawing/2014/main" id="{B912314B-2E41-3B95-049A-AC49CB9AF7D4}"/>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34" name="ZoneTexte 133">
              <a:extLst>
                <a:ext uri="{FF2B5EF4-FFF2-40B4-BE49-F238E27FC236}">
                  <a16:creationId xmlns:a16="http://schemas.microsoft.com/office/drawing/2014/main" id="{AA9AF542-AD0E-9D70-839D-1355CD7743BD}"/>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35" name="Groupe 134">
            <a:extLst>
              <a:ext uri="{FF2B5EF4-FFF2-40B4-BE49-F238E27FC236}">
                <a16:creationId xmlns:a16="http://schemas.microsoft.com/office/drawing/2014/main" id="{54D3B606-EC96-F54B-7367-B61E8B9F07AD}"/>
              </a:ext>
            </a:extLst>
          </p:cNvPr>
          <p:cNvGrpSpPr/>
          <p:nvPr/>
        </p:nvGrpSpPr>
        <p:grpSpPr>
          <a:xfrm>
            <a:off x="7098632" y="7221865"/>
            <a:ext cx="434529" cy="434529"/>
            <a:chOff x="2907506" y="1341437"/>
            <a:chExt cx="4876800" cy="4876800"/>
          </a:xfrm>
        </p:grpSpPr>
        <p:sp>
          <p:nvSpPr>
            <p:cNvPr id="136" name="Forme libre 2">
              <a:extLst>
                <a:ext uri="{FF2B5EF4-FFF2-40B4-BE49-F238E27FC236}">
                  <a16:creationId xmlns:a16="http://schemas.microsoft.com/office/drawing/2014/main" id="{F1D91B85-936C-CC82-113B-D00901C282BB}"/>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37" name="Graphique 3">
              <a:extLst>
                <a:ext uri="{FF2B5EF4-FFF2-40B4-BE49-F238E27FC236}">
                  <a16:creationId xmlns:a16="http://schemas.microsoft.com/office/drawing/2014/main" id="{20946779-5409-D6E5-6390-DF69862D18C8}"/>
                </a:ext>
              </a:extLst>
            </p:cNvPr>
            <p:cNvGrpSpPr/>
            <p:nvPr/>
          </p:nvGrpSpPr>
          <p:grpSpPr>
            <a:xfrm>
              <a:off x="3796474" y="1910393"/>
              <a:ext cx="3987831" cy="4291393"/>
              <a:chOff x="3796474" y="1910393"/>
              <a:chExt cx="3987831" cy="4291393"/>
            </a:xfrm>
            <a:solidFill>
              <a:srgbClr val="004370"/>
            </a:solidFill>
          </p:grpSpPr>
          <p:sp>
            <p:nvSpPr>
              <p:cNvPr id="154" name="Forme libre 33">
                <a:extLst>
                  <a:ext uri="{FF2B5EF4-FFF2-40B4-BE49-F238E27FC236}">
                    <a16:creationId xmlns:a16="http://schemas.microsoft.com/office/drawing/2014/main" id="{AD690A32-2429-9C6B-A726-AE5E7FFA4C29}"/>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55" name="Forme libre 34">
                <a:extLst>
                  <a:ext uri="{FF2B5EF4-FFF2-40B4-BE49-F238E27FC236}">
                    <a16:creationId xmlns:a16="http://schemas.microsoft.com/office/drawing/2014/main" id="{ABB8EB44-3749-CACC-0BCB-492ED57C010C}"/>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38" name="Forme libre 4">
              <a:extLst>
                <a:ext uri="{FF2B5EF4-FFF2-40B4-BE49-F238E27FC236}">
                  <a16:creationId xmlns:a16="http://schemas.microsoft.com/office/drawing/2014/main" id="{92198180-66A1-5EDB-ABE4-3E2A0E6C4B70}"/>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39" name="Forme libre 10">
              <a:extLst>
                <a:ext uri="{FF2B5EF4-FFF2-40B4-BE49-F238E27FC236}">
                  <a16:creationId xmlns:a16="http://schemas.microsoft.com/office/drawing/2014/main" id="{300FEC2E-4C52-08E9-F47F-7E500CE6D36E}"/>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40" name="Forme libre 12">
              <a:extLst>
                <a:ext uri="{FF2B5EF4-FFF2-40B4-BE49-F238E27FC236}">
                  <a16:creationId xmlns:a16="http://schemas.microsoft.com/office/drawing/2014/main" id="{9BBF21F2-403E-3F40-8C60-A691AA0D38C0}"/>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41" name="Forme libre 13">
              <a:extLst>
                <a:ext uri="{FF2B5EF4-FFF2-40B4-BE49-F238E27FC236}">
                  <a16:creationId xmlns:a16="http://schemas.microsoft.com/office/drawing/2014/main" id="{F95C78FE-5A11-A541-7890-2D8393ADF951}"/>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42" name="Forme libre 14">
              <a:extLst>
                <a:ext uri="{FF2B5EF4-FFF2-40B4-BE49-F238E27FC236}">
                  <a16:creationId xmlns:a16="http://schemas.microsoft.com/office/drawing/2014/main" id="{505CDFE5-CF75-31D1-50FE-06B6C9EB7484}"/>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43" name="Forme libre 22">
              <a:extLst>
                <a:ext uri="{FF2B5EF4-FFF2-40B4-BE49-F238E27FC236}">
                  <a16:creationId xmlns:a16="http://schemas.microsoft.com/office/drawing/2014/main" id="{72054115-DEB0-FECB-095C-5136A55427A3}"/>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44" name="Forme libre 23">
              <a:extLst>
                <a:ext uri="{FF2B5EF4-FFF2-40B4-BE49-F238E27FC236}">
                  <a16:creationId xmlns:a16="http://schemas.microsoft.com/office/drawing/2014/main" id="{6CAA2198-8F49-4136-D419-EA01B6CE0A17}"/>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45" name="Graphique 3">
              <a:extLst>
                <a:ext uri="{FF2B5EF4-FFF2-40B4-BE49-F238E27FC236}">
                  <a16:creationId xmlns:a16="http://schemas.microsoft.com/office/drawing/2014/main" id="{CE01DE66-7F07-83DE-3DF7-682E9E65E25C}"/>
                </a:ext>
              </a:extLst>
            </p:cNvPr>
            <p:cNvGrpSpPr/>
            <p:nvPr/>
          </p:nvGrpSpPr>
          <p:grpSpPr>
            <a:xfrm>
              <a:off x="3796474" y="1910393"/>
              <a:ext cx="1644682" cy="1644654"/>
              <a:chOff x="3796474" y="1910393"/>
              <a:chExt cx="1644682" cy="1644654"/>
            </a:xfrm>
            <a:solidFill>
              <a:srgbClr val="FEF8C3"/>
            </a:solidFill>
          </p:grpSpPr>
          <p:sp>
            <p:nvSpPr>
              <p:cNvPr id="152" name="Forme libre 31">
                <a:extLst>
                  <a:ext uri="{FF2B5EF4-FFF2-40B4-BE49-F238E27FC236}">
                    <a16:creationId xmlns:a16="http://schemas.microsoft.com/office/drawing/2014/main" id="{1EC62C1A-4FBB-4FF4-A3B1-FCD000A45DD7}"/>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53" name="Forme libre 32">
                <a:extLst>
                  <a:ext uri="{FF2B5EF4-FFF2-40B4-BE49-F238E27FC236}">
                    <a16:creationId xmlns:a16="http://schemas.microsoft.com/office/drawing/2014/main" id="{1977A469-D81D-5C2A-A856-19A5871D7876}"/>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46" name="Graphique 3">
              <a:extLst>
                <a:ext uri="{FF2B5EF4-FFF2-40B4-BE49-F238E27FC236}">
                  <a16:creationId xmlns:a16="http://schemas.microsoft.com/office/drawing/2014/main" id="{33E74740-91EF-3FF9-36AA-5773A712560A}"/>
                </a:ext>
              </a:extLst>
            </p:cNvPr>
            <p:cNvGrpSpPr/>
            <p:nvPr/>
          </p:nvGrpSpPr>
          <p:grpSpPr>
            <a:xfrm>
              <a:off x="5341810" y="1910393"/>
              <a:ext cx="1084623" cy="2690699"/>
              <a:chOff x="5341810" y="1910393"/>
              <a:chExt cx="1084623" cy="2690699"/>
            </a:xfrm>
            <a:solidFill>
              <a:srgbClr val="FEF49C"/>
            </a:solidFill>
          </p:grpSpPr>
          <p:sp>
            <p:nvSpPr>
              <p:cNvPr id="150" name="Forme libre 29">
                <a:extLst>
                  <a:ext uri="{FF2B5EF4-FFF2-40B4-BE49-F238E27FC236}">
                    <a16:creationId xmlns:a16="http://schemas.microsoft.com/office/drawing/2014/main" id="{5A057E5D-5BED-2CDE-9364-8753E2FB6A49}"/>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51" name="Forme libre 30">
                <a:extLst>
                  <a:ext uri="{FF2B5EF4-FFF2-40B4-BE49-F238E27FC236}">
                    <a16:creationId xmlns:a16="http://schemas.microsoft.com/office/drawing/2014/main" id="{54C9A141-F153-024A-60BA-A69A4F23C865}"/>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47" name="Forme libre 26">
              <a:extLst>
                <a:ext uri="{FF2B5EF4-FFF2-40B4-BE49-F238E27FC236}">
                  <a16:creationId xmlns:a16="http://schemas.microsoft.com/office/drawing/2014/main" id="{6A23270B-BA74-FEE9-1C73-C9DD2B9BEF48}"/>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48" name="Forme libre 27">
              <a:extLst>
                <a:ext uri="{FF2B5EF4-FFF2-40B4-BE49-F238E27FC236}">
                  <a16:creationId xmlns:a16="http://schemas.microsoft.com/office/drawing/2014/main" id="{5DF7D860-6DE9-5085-45AD-95C11B3B71A5}"/>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49" name="Forme libre 28">
              <a:extLst>
                <a:ext uri="{FF2B5EF4-FFF2-40B4-BE49-F238E27FC236}">
                  <a16:creationId xmlns:a16="http://schemas.microsoft.com/office/drawing/2014/main" id="{494D2B85-5205-0803-7B73-C5575621A28D}"/>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156" name="Rectangle : carré corné 155">
            <a:extLst>
              <a:ext uri="{FF2B5EF4-FFF2-40B4-BE49-F238E27FC236}">
                <a16:creationId xmlns:a16="http://schemas.microsoft.com/office/drawing/2014/main" id="{F0D63862-B5BE-41FD-ED6F-1CB4C8B51E03}"/>
              </a:ext>
            </a:extLst>
          </p:cNvPr>
          <p:cNvSpPr/>
          <p:nvPr/>
        </p:nvSpPr>
        <p:spPr>
          <a:xfrm>
            <a:off x="4762102" y="5687573"/>
            <a:ext cx="2641246" cy="1432818"/>
          </a:xfrm>
          <a:prstGeom prst="foldedCorner">
            <a:avLst/>
          </a:prstGeom>
          <a:solidFill>
            <a:srgbClr val="DD4D38"/>
          </a:solidFill>
          <a:ln>
            <a:solidFill>
              <a:srgbClr val="AB2E1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Aft>
                <a:spcPts val="600"/>
              </a:spcAft>
            </a:pPr>
            <a:r>
              <a:rPr lang="fr-FR" sz="1100" b="1" dirty="0">
                <a:solidFill>
                  <a:schemeClr val="bg1"/>
                </a:solidFill>
                <a:latin typeface="Arial" panose="020B0604020202020204" pitchFamily="34" charset="0"/>
                <a:cs typeface="Arial" panose="020B0604020202020204" pitchFamily="34" charset="0"/>
              </a:rPr>
              <a:t>Pour les personnes en situation de handicap</a:t>
            </a:r>
          </a:p>
          <a:p>
            <a:pPr algn="just"/>
            <a:r>
              <a:rPr lang="fr-FR" sz="1000" dirty="0">
                <a:solidFill>
                  <a:schemeClr val="bg1"/>
                </a:solidFill>
                <a:latin typeface="+mj-lt"/>
                <a:cs typeface="Arial" panose="020B0604020202020204" pitchFamily="34" charset="0"/>
              </a:rPr>
              <a:t>En Hauts-de-France, Les associations gestionnaires porteuses des Cap Emploi proposent la VAE : </a:t>
            </a:r>
            <a:r>
              <a:rPr lang="fr-FR" sz="1000" dirty="0" err="1">
                <a:solidFill>
                  <a:schemeClr val="bg1"/>
                </a:solidFill>
                <a:latin typeface="+mj-lt"/>
                <a:cs typeface="Arial" panose="020B0604020202020204" pitchFamily="34" charset="0"/>
                <a:hlinkClick r:id="rId22">
                  <a:extLst>
                    <a:ext uri="{A12FA001-AC4F-418D-AE19-62706E023703}">
                      <ahyp:hlinkClr xmlns:ahyp="http://schemas.microsoft.com/office/drawing/2018/hyperlinkcolor" val="tx"/>
                    </a:ext>
                  </a:extLst>
                </a:hlinkClick>
              </a:rPr>
              <a:t>Actiphe</a:t>
            </a:r>
            <a:r>
              <a:rPr lang="fr-FR" sz="1000" dirty="0">
                <a:solidFill>
                  <a:schemeClr val="bg1"/>
                </a:solidFill>
                <a:latin typeface="+mj-lt"/>
                <a:cs typeface="Arial" panose="020B0604020202020204" pitchFamily="34" charset="0"/>
                <a:hlinkClick r:id="rId22">
                  <a:extLst>
                    <a:ext uri="{A12FA001-AC4F-418D-AE19-62706E023703}">
                      <ahyp:hlinkClr xmlns:ahyp="http://schemas.microsoft.com/office/drawing/2018/hyperlinkcolor" val="tx"/>
                    </a:ext>
                  </a:extLst>
                </a:hlinkClick>
              </a:rPr>
              <a:t> Sim </a:t>
            </a:r>
            <a:r>
              <a:rPr lang="fr-FR" sz="1000" dirty="0">
                <a:solidFill>
                  <a:schemeClr val="bg1"/>
                </a:solidFill>
                <a:latin typeface="+mj-lt"/>
                <a:cs typeface="Arial" panose="020B0604020202020204" pitchFamily="34" charset="0"/>
              </a:rPr>
              <a:t>(60) </a:t>
            </a:r>
            <a:r>
              <a:rPr lang="fr-FR" sz="1000" dirty="0" err="1">
                <a:solidFill>
                  <a:schemeClr val="bg1"/>
                </a:solidFill>
                <a:latin typeface="+mj-lt"/>
                <a:cs typeface="Arial" panose="020B0604020202020204" pitchFamily="34" charset="0"/>
                <a:hlinkClick r:id="rId23">
                  <a:extLst>
                    <a:ext uri="{A12FA001-AC4F-418D-AE19-62706E023703}">
                      <ahyp:hlinkClr xmlns:ahyp="http://schemas.microsoft.com/office/drawing/2018/hyperlinkcolor" val="tx"/>
                    </a:ext>
                  </a:extLst>
                </a:hlinkClick>
              </a:rPr>
              <a:t>Handyn’Action</a:t>
            </a:r>
            <a:r>
              <a:rPr lang="fr-FR" sz="1000" dirty="0">
                <a:solidFill>
                  <a:schemeClr val="bg1"/>
                </a:solidFill>
                <a:latin typeface="+mj-lt"/>
                <a:cs typeface="Arial" panose="020B0604020202020204" pitchFamily="34" charset="0"/>
              </a:rPr>
              <a:t> (59), </a:t>
            </a:r>
            <a:r>
              <a:rPr lang="fr-FR" sz="1000" dirty="0">
                <a:solidFill>
                  <a:schemeClr val="bg1"/>
                </a:solidFill>
                <a:latin typeface="+mj-lt"/>
                <a:cs typeface="Arial" panose="020B0604020202020204" pitchFamily="34" charset="0"/>
                <a:hlinkClick r:id="rId24">
                  <a:extLst>
                    <a:ext uri="{A12FA001-AC4F-418D-AE19-62706E023703}">
                      <ahyp:hlinkClr xmlns:ahyp="http://schemas.microsoft.com/office/drawing/2018/hyperlinkcolor" val="tx"/>
                    </a:ext>
                  </a:extLst>
                </a:hlinkClick>
              </a:rPr>
              <a:t>Emploi et Handicap </a:t>
            </a:r>
            <a:r>
              <a:rPr lang="fr-FR" sz="1000" dirty="0">
                <a:solidFill>
                  <a:schemeClr val="bg1"/>
                </a:solidFill>
                <a:latin typeface="+mj-lt"/>
                <a:cs typeface="Arial" panose="020B0604020202020204" pitchFamily="34" charset="0"/>
              </a:rPr>
              <a:t>(59), APAHM (59)  </a:t>
            </a:r>
            <a:r>
              <a:rPr lang="fr-FR" sz="1000" dirty="0">
                <a:solidFill>
                  <a:schemeClr val="bg1"/>
                </a:solidFill>
                <a:latin typeface="+mj-lt"/>
                <a:cs typeface="Arial" panose="020B0604020202020204" pitchFamily="34" charset="0"/>
                <a:hlinkClick r:id="rId25">
                  <a:extLst>
                    <a:ext uri="{A12FA001-AC4F-418D-AE19-62706E023703}">
                      <ahyp:hlinkClr xmlns:ahyp="http://schemas.microsoft.com/office/drawing/2018/hyperlinkcolor" val="tx"/>
                    </a:ext>
                  </a:extLst>
                </a:hlinkClick>
              </a:rPr>
              <a:t>AASIMH</a:t>
            </a:r>
            <a:r>
              <a:rPr lang="fr-FR" sz="1000" dirty="0">
                <a:solidFill>
                  <a:schemeClr val="bg1"/>
                </a:solidFill>
                <a:latin typeface="+mj-lt"/>
                <a:cs typeface="Arial" panose="020B0604020202020204" pitchFamily="34" charset="0"/>
              </a:rPr>
              <a:t> (02), </a:t>
            </a:r>
            <a:r>
              <a:rPr lang="fr-FR" sz="1000" dirty="0">
                <a:solidFill>
                  <a:schemeClr val="bg1"/>
                </a:solidFill>
                <a:latin typeface="+mj-lt"/>
                <a:cs typeface="Arial" panose="020B0604020202020204" pitchFamily="34" charset="0"/>
                <a:hlinkClick r:id="rId26">
                  <a:extLst>
                    <a:ext uri="{A12FA001-AC4F-418D-AE19-62706E023703}">
                      <ahyp:hlinkClr xmlns:ahyp="http://schemas.microsoft.com/office/drawing/2018/hyperlinkcolor" val="tx"/>
                    </a:ext>
                  </a:extLst>
                </a:hlinkClick>
              </a:rPr>
              <a:t>IPSHO</a:t>
            </a:r>
            <a:r>
              <a:rPr lang="fr-FR" sz="1000" dirty="0">
                <a:solidFill>
                  <a:schemeClr val="bg1"/>
                </a:solidFill>
                <a:latin typeface="+mj-lt"/>
                <a:cs typeface="Arial" panose="020B0604020202020204" pitchFamily="34" charset="0"/>
              </a:rPr>
              <a:t> (60), </a:t>
            </a:r>
            <a:r>
              <a:rPr lang="fr-FR" sz="1000" dirty="0" err="1">
                <a:solidFill>
                  <a:schemeClr val="bg1"/>
                </a:solidFill>
                <a:latin typeface="+mj-lt"/>
                <a:cs typeface="Arial" panose="020B0604020202020204" pitchFamily="34" charset="0"/>
                <a:hlinkClick r:id="rId27">
                  <a:extLst>
                    <a:ext uri="{A12FA001-AC4F-418D-AE19-62706E023703}">
                      <ahyp:hlinkClr xmlns:ahyp="http://schemas.microsoft.com/office/drawing/2018/hyperlinkcolor" val="tx"/>
                    </a:ext>
                  </a:extLst>
                </a:hlinkClick>
              </a:rPr>
              <a:t>Ali’Hanse</a:t>
            </a:r>
            <a:r>
              <a:rPr lang="fr-FR" sz="1000" dirty="0">
                <a:solidFill>
                  <a:schemeClr val="bg1"/>
                </a:solidFill>
                <a:latin typeface="+mj-lt"/>
                <a:cs typeface="Arial" panose="020B0604020202020204" pitchFamily="34" charset="0"/>
              </a:rPr>
              <a:t> (80) </a:t>
            </a:r>
          </a:p>
          <a:p>
            <a:pPr algn="just"/>
            <a:endParaRPr lang="fr-FR" sz="1000" dirty="0">
              <a:solidFill>
                <a:schemeClr val="bg1"/>
              </a:solidFill>
              <a:latin typeface="Arial" panose="020B0604020202020204" pitchFamily="34" charset="0"/>
              <a:cs typeface="Arial" panose="020B0604020202020204" pitchFamily="34" charset="0"/>
            </a:endParaRPr>
          </a:p>
        </p:txBody>
      </p:sp>
      <p:sp>
        <p:nvSpPr>
          <p:cNvPr id="4" name="Rectangle : coins arrondis 3">
            <a:extLst>
              <a:ext uri="{FF2B5EF4-FFF2-40B4-BE49-F238E27FC236}">
                <a16:creationId xmlns:a16="http://schemas.microsoft.com/office/drawing/2014/main" id="{40A4DD00-FB28-17A1-CC78-1DA816C09B0E}"/>
              </a:ext>
            </a:extLst>
          </p:cNvPr>
          <p:cNvSpPr/>
          <p:nvPr/>
        </p:nvSpPr>
        <p:spPr>
          <a:xfrm>
            <a:off x="195777" y="9741202"/>
            <a:ext cx="4388922" cy="376485"/>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4 </a:t>
            </a:r>
            <a:r>
              <a:rPr lang="fr-FR" sz="899" dirty="0">
                <a:solidFill>
                  <a:srgbClr val="00939D"/>
                </a:solidFill>
                <a:latin typeface="Arial" panose="020B0604020202020204" pitchFamily="34" charset="0"/>
                <a:cs typeface="Arial" panose="020B0604020202020204" pitchFamily="34" charset="0"/>
              </a:rPr>
              <a:t>: Accompagnement possible par un </a:t>
            </a:r>
            <a:r>
              <a:rPr lang="fr-FR" sz="899" dirty="0">
                <a:solidFill>
                  <a:srgbClr val="00939D"/>
                </a:solidFill>
                <a:latin typeface="Arial" panose="020B0604020202020204" pitchFamily="34" charset="0"/>
                <a:cs typeface="Arial" panose="020B0604020202020204" pitchFamily="34" charset="0"/>
                <a:hlinkClick r:id="rId28">
                  <a:extLst>
                    <a:ext uri="{A12FA001-AC4F-418D-AE19-62706E023703}">
                      <ahyp:hlinkClr xmlns:ahyp="http://schemas.microsoft.com/office/drawing/2018/hyperlinkcolor" val="tx"/>
                    </a:ext>
                  </a:extLst>
                </a:hlinkClick>
              </a:rPr>
              <a:t>organisme d’accompagnement certifié </a:t>
            </a:r>
            <a:r>
              <a:rPr lang="fr-FR" sz="899" dirty="0" err="1">
                <a:solidFill>
                  <a:srgbClr val="00939D"/>
                </a:solidFill>
                <a:latin typeface="Arial" panose="020B0604020202020204" pitchFamily="34" charset="0"/>
                <a:cs typeface="Arial" panose="020B0604020202020204" pitchFamily="34" charset="0"/>
                <a:hlinkClick r:id="rId28">
                  <a:extLst>
                    <a:ext uri="{A12FA001-AC4F-418D-AE19-62706E023703}">
                      <ahyp:hlinkClr xmlns:ahyp="http://schemas.microsoft.com/office/drawing/2018/hyperlinkcolor" val="tx"/>
                    </a:ext>
                  </a:extLst>
                </a:hlinkClick>
              </a:rPr>
              <a:t>Qualiopi</a:t>
            </a:r>
            <a:r>
              <a:rPr lang="fr-FR" sz="899" dirty="0">
                <a:solidFill>
                  <a:srgbClr val="00939D"/>
                </a:solidFill>
                <a:latin typeface="Arial" panose="020B0604020202020204" pitchFamily="34" charset="0"/>
                <a:cs typeface="Arial" panose="020B0604020202020204" pitchFamily="34" charset="0"/>
                <a:hlinkClick r:id="rId28">
                  <a:extLst>
                    <a:ext uri="{A12FA001-AC4F-418D-AE19-62706E023703}">
                      <ahyp:hlinkClr xmlns:ahyp="http://schemas.microsoft.com/office/drawing/2018/hyperlinkcolor" val="tx"/>
                    </a:ext>
                  </a:extLst>
                </a:hlinkClick>
              </a:rPr>
              <a:t> VAE</a:t>
            </a:r>
            <a:endParaRPr lang="fr-FR" sz="899" dirty="0">
              <a:solidFill>
                <a:srgbClr val="00939D"/>
              </a:solidFill>
              <a:latin typeface="Arial" panose="020B0604020202020204" pitchFamily="34" charset="0"/>
              <a:cs typeface="Arial" panose="020B0604020202020204" pitchFamily="34" charset="0"/>
            </a:endParaRPr>
          </a:p>
        </p:txBody>
      </p:sp>
      <p:grpSp>
        <p:nvGrpSpPr>
          <p:cNvPr id="5" name="Groupe 4">
            <a:extLst>
              <a:ext uri="{FF2B5EF4-FFF2-40B4-BE49-F238E27FC236}">
                <a16:creationId xmlns:a16="http://schemas.microsoft.com/office/drawing/2014/main" id="{7B6A953F-035E-BD8A-410D-3F60276D0058}"/>
              </a:ext>
            </a:extLst>
          </p:cNvPr>
          <p:cNvGrpSpPr/>
          <p:nvPr/>
        </p:nvGrpSpPr>
        <p:grpSpPr>
          <a:xfrm rot="20627902">
            <a:off x="1169124" y="3261881"/>
            <a:ext cx="172217" cy="212023"/>
            <a:chOff x="3796474" y="1910393"/>
            <a:chExt cx="3098834" cy="3815086"/>
          </a:xfrm>
        </p:grpSpPr>
        <p:sp>
          <p:nvSpPr>
            <p:cNvPr id="9" name="Forme libre 4">
              <a:extLst>
                <a:ext uri="{FF2B5EF4-FFF2-40B4-BE49-F238E27FC236}">
                  <a16:creationId xmlns:a16="http://schemas.microsoft.com/office/drawing/2014/main" id="{2435F9E7-2C19-C68D-6E2B-BFBDEB196E11}"/>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2" name="Forme libre 10">
              <a:extLst>
                <a:ext uri="{FF2B5EF4-FFF2-40B4-BE49-F238E27FC236}">
                  <a16:creationId xmlns:a16="http://schemas.microsoft.com/office/drawing/2014/main" id="{EA7C4C9F-E17C-793E-2C57-96F4E7DC3681}"/>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4" name="Forme libre 12">
              <a:extLst>
                <a:ext uri="{FF2B5EF4-FFF2-40B4-BE49-F238E27FC236}">
                  <a16:creationId xmlns:a16="http://schemas.microsoft.com/office/drawing/2014/main" id="{3D742AC3-FBF3-8FF7-D7DB-8AD1B5BAFE6D}"/>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21" name="Forme libre 13">
              <a:extLst>
                <a:ext uri="{FF2B5EF4-FFF2-40B4-BE49-F238E27FC236}">
                  <a16:creationId xmlns:a16="http://schemas.microsoft.com/office/drawing/2014/main" id="{32F88826-2054-B483-0771-9B5668EEC88E}"/>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22" name="Forme libre 14">
              <a:extLst>
                <a:ext uri="{FF2B5EF4-FFF2-40B4-BE49-F238E27FC236}">
                  <a16:creationId xmlns:a16="http://schemas.microsoft.com/office/drawing/2014/main" id="{E48A9B6C-1103-16AA-0C32-71A8DCAFA6B1}"/>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23" name="Forme libre 22">
              <a:extLst>
                <a:ext uri="{FF2B5EF4-FFF2-40B4-BE49-F238E27FC236}">
                  <a16:creationId xmlns:a16="http://schemas.microsoft.com/office/drawing/2014/main" id="{C7803044-0977-9484-98F5-D75D70E7C685}"/>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17" name="Forme libre 23">
              <a:extLst>
                <a:ext uri="{FF2B5EF4-FFF2-40B4-BE49-F238E27FC236}">
                  <a16:creationId xmlns:a16="http://schemas.microsoft.com/office/drawing/2014/main" id="{0BA3647E-AE47-E31B-B7C5-6DDEAD304672}"/>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18" name="Graphique 3">
              <a:extLst>
                <a:ext uri="{FF2B5EF4-FFF2-40B4-BE49-F238E27FC236}">
                  <a16:creationId xmlns:a16="http://schemas.microsoft.com/office/drawing/2014/main" id="{A37CDDD0-92B5-82D8-73EB-03B6FAAAA8F7}"/>
                </a:ext>
              </a:extLst>
            </p:cNvPr>
            <p:cNvGrpSpPr/>
            <p:nvPr/>
          </p:nvGrpSpPr>
          <p:grpSpPr>
            <a:xfrm>
              <a:off x="3796474" y="1910393"/>
              <a:ext cx="1644682" cy="1644654"/>
              <a:chOff x="3796474" y="1910393"/>
              <a:chExt cx="1644682" cy="1644654"/>
            </a:xfrm>
            <a:solidFill>
              <a:srgbClr val="FEF8C3"/>
            </a:solidFill>
          </p:grpSpPr>
          <p:sp>
            <p:nvSpPr>
              <p:cNvPr id="130" name="Forme libre 31">
                <a:extLst>
                  <a:ext uri="{FF2B5EF4-FFF2-40B4-BE49-F238E27FC236}">
                    <a16:creationId xmlns:a16="http://schemas.microsoft.com/office/drawing/2014/main" id="{9FDF4441-12E9-86A8-87A8-87408B7EEC87}"/>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74" name="Forme libre 32">
                <a:extLst>
                  <a:ext uri="{FF2B5EF4-FFF2-40B4-BE49-F238E27FC236}">
                    <a16:creationId xmlns:a16="http://schemas.microsoft.com/office/drawing/2014/main" id="{2BEF0470-0C54-87C1-D1CF-3B0DA21D4281}"/>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19" name="Graphique 3">
              <a:extLst>
                <a:ext uri="{FF2B5EF4-FFF2-40B4-BE49-F238E27FC236}">
                  <a16:creationId xmlns:a16="http://schemas.microsoft.com/office/drawing/2014/main" id="{93F0D5EB-2B87-9C68-0DF5-ABF3F0EBED4E}"/>
                </a:ext>
              </a:extLst>
            </p:cNvPr>
            <p:cNvGrpSpPr/>
            <p:nvPr/>
          </p:nvGrpSpPr>
          <p:grpSpPr>
            <a:xfrm>
              <a:off x="5341810" y="1910393"/>
              <a:ext cx="1084623" cy="2690699"/>
              <a:chOff x="5341810" y="1910393"/>
              <a:chExt cx="1084623" cy="2690699"/>
            </a:xfrm>
            <a:solidFill>
              <a:srgbClr val="FEF49C"/>
            </a:solidFill>
          </p:grpSpPr>
          <p:sp>
            <p:nvSpPr>
              <p:cNvPr id="128" name="Forme libre 29">
                <a:extLst>
                  <a:ext uri="{FF2B5EF4-FFF2-40B4-BE49-F238E27FC236}">
                    <a16:creationId xmlns:a16="http://schemas.microsoft.com/office/drawing/2014/main" id="{93C3F851-A164-82EC-612C-94EB0EC86724}"/>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29" name="Forme libre 30">
                <a:extLst>
                  <a:ext uri="{FF2B5EF4-FFF2-40B4-BE49-F238E27FC236}">
                    <a16:creationId xmlns:a16="http://schemas.microsoft.com/office/drawing/2014/main" id="{360D4A1E-8AEC-6C79-A67E-03A964EEE339}"/>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20" name="Forme libre 26">
              <a:extLst>
                <a:ext uri="{FF2B5EF4-FFF2-40B4-BE49-F238E27FC236}">
                  <a16:creationId xmlns:a16="http://schemas.microsoft.com/office/drawing/2014/main" id="{B721B93E-B92F-6746-B0D5-4F4698C52F10}"/>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21" name="Forme libre 27">
              <a:extLst>
                <a:ext uri="{FF2B5EF4-FFF2-40B4-BE49-F238E27FC236}">
                  <a16:creationId xmlns:a16="http://schemas.microsoft.com/office/drawing/2014/main" id="{67FC0CF1-6444-7F4E-5021-9B28A1F13F94}"/>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22" name="Forme libre 28">
              <a:extLst>
                <a:ext uri="{FF2B5EF4-FFF2-40B4-BE49-F238E27FC236}">
                  <a16:creationId xmlns:a16="http://schemas.microsoft.com/office/drawing/2014/main" id="{8CB59EFD-F3EB-5D45-DF0C-3A6CD1BE989B}"/>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175" name="Rectangle : coins arrondis 174">
            <a:extLst>
              <a:ext uri="{FF2B5EF4-FFF2-40B4-BE49-F238E27FC236}">
                <a16:creationId xmlns:a16="http://schemas.microsoft.com/office/drawing/2014/main" id="{3DA6E7AD-3CD3-EC5F-948D-F893E3C8F65A}"/>
              </a:ext>
            </a:extLst>
          </p:cNvPr>
          <p:cNvSpPr/>
          <p:nvPr/>
        </p:nvSpPr>
        <p:spPr>
          <a:xfrm>
            <a:off x="188944" y="10158786"/>
            <a:ext cx="4388922" cy="376485"/>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00939D"/>
                </a:solidFill>
                <a:latin typeface="Arial" panose="020B0604020202020204" pitchFamily="34" charset="0"/>
                <a:cs typeface="Arial" panose="020B0604020202020204" pitchFamily="34" charset="0"/>
              </a:rPr>
              <a:t>Etape 5 </a:t>
            </a:r>
            <a:r>
              <a:rPr lang="fr-FR" sz="899" dirty="0">
                <a:solidFill>
                  <a:srgbClr val="00939D"/>
                </a:solidFill>
                <a:latin typeface="Arial" panose="020B0604020202020204" pitchFamily="34" charset="0"/>
                <a:cs typeface="Arial" panose="020B0604020202020204" pitchFamily="34" charset="0"/>
              </a:rPr>
              <a:t>: Evaluation des acquis de l’expérience </a:t>
            </a:r>
            <a:r>
              <a:rPr lang="fr-FR" sz="899" i="1" dirty="0">
                <a:solidFill>
                  <a:srgbClr val="00939D"/>
                </a:solidFill>
                <a:latin typeface="Arial" panose="020B0604020202020204" pitchFamily="34" charset="0"/>
                <a:cs typeface="Arial" panose="020B0604020202020204" pitchFamily="34" charset="0"/>
              </a:rPr>
              <a:t>(dossier de validation, possibilité de mise en situation professionnelle, entretien avec un jury)</a:t>
            </a:r>
          </a:p>
        </p:txBody>
      </p:sp>
      <p:pic>
        <p:nvPicPr>
          <p:cNvPr id="176" name="Graphique 175" descr="Ligne fléchée : incurvée dans le sens des aiguilles d’une montre avec un remplissage uni">
            <a:extLst>
              <a:ext uri="{FF2B5EF4-FFF2-40B4-BE49-F238E27FC236}">
                <a16:creationId xmlns:a16="http://schemas.microsoft.com/office/drawing/2014/main" id="{B581B1D6-9BBC-A407-84D1-878F0AF5AA91}"/>
              </a:ext>
            </a:extLst>
          </p:cNvPr>
          <p:cNvPicPr>
            <a:picLocks noChangeAspect="1"/>
          </p:cNvPicPr>
          <p:nvPr/>
        </p:nvPicPr>
        <p:blipFill>
          <a:blip r:embed="rId18" cstate="hqprint">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rot="10800000">
            <a:off x="67578" y="9444879"/>
            <a:ext cx="367005" cy="367005"/>
          </a:xfrm>
          <a:prstGeom prst="rect">
            <a:avLst/>
          </a:prstGeom>
        </p:spPr>
      </p:pic>
      <p:pic>
        <p:nvPicPr>
          <p:cNvPr id="177" name="Graphique 176" descr="Ligne fléchée : incurvée dans le sens des aiguilles d’une montre avec un remplissage uni">
            <a:extLst>
              <a:ext uri="{FF2B5EF4-FFF2-40B4-BE49-F238E27FC236}">
                <a16:creationId xmlns:a16="http://schemas.microsoft.com/office/drawing/2014/main" id="{C652C842-3981-2E15-D832-3D3F46EADEC9}"/>
              </a:ext>
            </a:extLst>
          </p:cNvPr>
          <p:cNvPicPr>
            <a:picLocks noChangeAspect="1"/>
          </p:cNvPicPr>
          <p:nvPr/>
        </p:nvPicPr>
        <p:blipFill>
          <a:blip r:embed="rId18" cstate="hqprint">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rot="10800000">
            <a:off x="60308" y="9982643"/>
            <a:ext cx="367005" cy="367005"/>
          </a:xfrm>
          <a:prstGeom prst="rect">
            <a:avLst/>
          </a:prstGeom>
        </p:spPr>
      </p:pic>
      <p:sp>
        <p:nvSpPr>
          <p:cNvPr id="157" name="ZoneTexte 156">
            <a:hlinkClick r:id="rId29" action="ppaction://hlinksldjump"/>
            <a:extLst>
              <a:ext uri="{FF2B5EF4-FFF2-40B4-BE49-F238E27FC236}">
                <a16:creationId xmlns:a16="http://schemas.microsoft.com/office/drawing/2014/main" id="{AF9BDD49-BBCF-A350-F88A-B9F2431265A2}"/>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9" action="ppaction://hlinksldjump"/>
              </a:rPr>
              <a:t>ff</a:t>
            </a:r>
            <a:endParaRPr lang="fr-FR" sz="200" dirty="0">
              <a:solidFill>
                <a:schemeClr val="bg1"/>
              </a:solidFill>
            </a:endParaRPr>
          </a:p>
        </p:txBody>
      </p:sp>
    </p:spTree>
    <p:extLst>
      <p:ext uri="{BB962C8B-B14F-4D97-AF65-F5344CB8AC3E}">
        <p14:creationId xmlns:p14="http://schemas.microsoft.com/office/powerpoint/2010/main" val="89305843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C6ABC9-EB59-EA93-409E-04C1283B5873}"/>
            </a:ext>
          </a:extLst>
        </p:cNvPr>
        <p:cNvGrpSpPr/>
        <p:nvPr/>
      </p:nvGrpSpPr>
      <p:grpSpPr>
        <a:xfrm>
          <a:off x="0" y="0"/>
          <a:ext cx="0" cy="0"/>
          <a:chOff x="0" y="0"/>
          <a:chExt cx="0" cy="0"/>
        </a:xfrm>
      </p:grpSpPr>
      <p:sp>
        <p:nvSpPr>
          <p:cNvPr id="18" name="Rectangle 17">
            <a:extLst>
              <a:ext uri="{FF2B5EF4-FFF2-40B4-BE49-F238E27FC236}">
                <a16:creationId xmlns:a16="http://schemas.microsoft.com/office/drawing/2014/main" id="{60597F9F-82B1-9237-2DF9-EA8AD86A5464}"/>
              </a:ext>
            </a:extLst>
          </p:cNvPr>
          <p:cNvSpPr/>
          <p:nvPr/>
        </p:nvSpPr>
        <p:spPr>
          <a:xfrm>
            <a:off x="-4722" y="3419365"/>
            <a:ext cx="7569118" cy="7270622"/>
          </a:xfrm>
          <a:prstGeom prst="rect">
            <a:avLst/>
          </a:prstGeom>
          <a:solidFill>
            <a:srgbClr val="00939D">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dirty="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C9EB3474-3E83-987A-1F91-D9CB0B276169}"/>
              </a:ext>
            </a:extLst>
          </p:cNvPr>
          <p:cNvSpPr/>
          <p:nvPr/>
        </p:nvSpPr>
        <p:spPr>
          <a:xfrm>
            <a:off x="-1018" y="-14250"/>
            <a:ext cx="7550894" cy="755439"/>
          </a:xfrm>
          <a:prstGeom prst="rect">
            <a:avLst/>
          </a:prstGeom>
          <a:solidFill>
            <a:srgbClr val="00939D"/>
          </a:solidFill>
          <a:ln>
            <a:solidFill>
              <a:srgbClr val="00939D"/>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000" b="1" dirty="0">
                <a:latin typeface="Arial" panose="020B0604020202020204" pitchFamily="34" charset="0"/>
                <a:cs typeface="Arial" panose="020B0604020202020204" pitchFamily="34" charset="0"/>
              </a:rPr>
              <a:t>AFEST (Action de Formation en Situation de Travail)</a:t>
            </a:r>
          </a:p>
        </p:txBody>
      </p:sp>
      <p:grpSp>
        <p:nvGrpSpPr>
          <p:cNvPr id="11" name="Groupe 10">
            <a:extLst>
              <a:ext uri="{FF2B5EF4-FFF2-40B4-BE49-F238E27FC236}">
                <a16:creationId xmlns:a16="http://schemas.microsoft.com/office/drawing/2014/main" id="{AF276BF9-25FF-9EE3-4854-DEFB7A5A12E8}"/>
              </a:ext>
            </a:extLst>
          </p:cNvPr>
          <p:cNvGrpSpPr/>
          <p:nvPr/>
        </p:nvGrpSpPr>
        <p:grpSpPr>
          <a:xfrm>
            <a:off x="4510028" y="1653853"/>
            <a:ext cx="2875075" cy="362025"/>
            <a:chOff x="4388422" y="1080554"/>
            <a:chExt cx="3068805" cy="343154"/>
          </a:xfrm>
        </p:grpSpPr>
        <p:sp>
          <p:nvSpPr>
            <p:cNvPr id="105" name="Rectangle : coins arrondis 104">
              <a:extLst>
                <a:ext uri="{FF2B5EF4-FFF2-40B4-BE49-F238E27FC236}">
                  <a16:creationId xmlns:a16="http://schemas.microsoft.com/office/drawing/2014/main" id="{5F03D66F-3F68-918E-DE7A-857854572EDB}"/>
                </a:ext>
              </a:extLst>
            </p:cNvPr>
            <p:cNvSpPr/>
            <p:nvPr/>
          </p:nvSpPr>
          <p:spPr>
            <a:xfrm>
              <a:off x="4388422" y="1080554"/>
              <a:ext cx="3068805" cy="343154"/>
            </a:xfrm>
            <a:prstGeom prst="roundRect">
              <a:avLst/>
            </a:prstGeom>
            <a:solidFill>
              <a:srgbClr val="00939D"/>
            </a:solidFill>
            <a:ln w="9525">
              <a:solidFill>
                <a:srgbClr val="00939D"/>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27E52460-4CFB-87A5-C06D-E4D09BB4D17B}"/>
                </a:ext>
              </a:extLst>
            </p:cNvPr>
            <p:cNvSpPr txBox="1"/>
            <p:nvPr/>
          </p:nvSpPr>
          <p:spPr>
            <a:xfrm>
              <a:off x="4504995" y="1142559"/>
              <a:ext cx="2654885" cy="231878"/>
            </a:xfrm>
            <a:prstGeom prst="rect">
              <a:avLst/>
            </a:prstGeom>
            <a:noFill/>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804B6C1E-EBF5-F26C-67C2-4C2A9C89ADE6}"/>
              </a:ext>
            </a:extLst>
          </p:cNvPr>
          <p:cNvSpPr/>
          <p:nvPr/>
        </p:nvSpPr>
        <p:spPr>
          <a:xfrm>
            <a:off x="5482238" y="3706270"/>
            <a:ext cx="1905032" cy="2653614"/>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 </a:t>
            </a:r>
          </a:p>
          <a:p>
            <a:pPr marL="0" algn="just"/>
            <a:r>
              <a:rPr lang="fr-FR" sz="1000" b="0" i="0" dirty="0">
                <a:solidFill>
                  <a:schemeClr val="tx1"/>
                </a:solidFill>
                <a:effectLst/>
                <a:latin typeface="Arial "/>
              </a:rPr>
              <a:t>La loi du 5 septembre 2018 « pour la liberté de choisir son avenir professionnel</a:t>
            </a:r>
            <a:r>
              <a:rPr lang="fr-FR" sz="1000" dirty="0">
                <a:solidFill>
                  <a:schemeClr val="tx1"/>
                </a:solidFill>
                <a:latin typeface="Arial "/>
              </a:rPr>
              <a:t> » donne un </a:t>
            </a:r>
            <a:r>
              <a:rPr lang="fr-FR" sz="1000" dirty="0">
                <a:solidFill>
                  <a:schemeClr val="tx1"/>
                </a:solidFill>
                <a:latin typeface="Arial "/>
                <a:hlinkClick r:id="rId3">
                  <a:extLst>
                    <a:ext uri="{A12FA001-AC4F-418D-AE19-62706E023703}">
                      <ahyp:hlinkClr xmlns:ahyp="http://schemas.microsoft.com/office/drawing/2018/hyperlinkcolor" val="tx"/>
                    </a:ext>
                  </a:extLst>
                </a:hlinkClick>
              </a:rPr>
              <a:t>cadre légal à l’AFEST</a:t>
            </a:r>
            <a:r>
              <a:rPr lang="fr-FR" sz="1000" dirty="0">
                <a:solidFill>
                  <a:schemeClr val="tx1"/>
                </a:solidFill>
                <a:latin typeface="Arial "/>
              </a:rPr>
              <a:t>, qui</a:t>
            </a:r>
            <a:r>
              <a:rPr lang="fr-FR" sz="1000" b="0" i="0" dirty="0">
                <a:solidFill>
                  <a:schemeClr val="tx1"/>
                </a:solidFill>
                <a:effectLst/>
                <a:latin typeface="Arial "/>
              </a:rPr>
              <a:t> doit comprendre :</a:t>
            </a:r>
          </a:p>
          <a:p>
            <a:pPr marL="0" algn="just"/>
            <a:r>
              <a:rPr lang="fr-FR" sz="1000" dirty="0">
                <a:solidFill>
                  <a:schemeClr val="tx1"/>
                </a:solidFill>
                <a:latin typeface="Arial "/>
              </a:rPr>
              <a:t>1° Un temps d’analyse de l’activité de travail pour l’adapter à des fins pédagogiques</a:t>
            </a:r>
          </a:p>
          <a:p>
            <a:pPr marL="0" algn="just"/>
            <a:r>
              <a:rPr lang="fr-FR" sz="1000" i="0" dirty="0">
                <a:solidFill>
                  <a:schemeClr val="tx1"/>
                </a:solidFill>
                <a:effectLst/>
                <a:latin typeface="Arial "/>
              </a:rPr>
              <a:t>2</a:t>
            </a:r>
            <a:r>
              <a:rPr lang="fr-FR" sz="1000" dirty="0">
                <a:solidFill>
                  <a:schemeClr val="tx1"/>
                </a:solidFill>
                <a:latin typeface="Arial "/>
              </a:rPr>
              <a:t>° La désignation d’un tuteur</a:t>
            </a:r>
          </a:p>
          <a:p>
            <a:pPr marL="0" algn="just"/>
            <a:r>
              <a:rPr lang="fr-FR" sz="1000" i="0" dirty="0">
                <a:solidFill>
                  <a:schemeClr val="tx1"/>
                </a:solidFill>
                <a:effectLst/>
                <a:latin typeface="Arial "/>
              </a:rPr>
              <a:t>3° La mise en place de phases réflexives, distinctes des situations de travail</a:t>
            </a:r>
          </a:p>
          <a:p>
            <a:pPr marL="0" algn="just"/>
            <a:r>
              <a:rPr lang="fr-FR" sz="1000" dirty="0">
                <a:solidFill>
                  <a:schemeClr val="tx1"/>
                </a:solidFill>
                <a:latin typeface="Arial "/>
              </a:rPr>
              <a:t>4° Une évaluation spécifique des acquis de la formation</a:t>
            </a:r>
            <a:endParaRPr lang="fr-FR" sz="1000" i="0" dirty="0">
              <a:solidFill>
                <a:schemeClr val="tx1"/>
              </a:solidFill>
              <a:effectLst/>
              <a:latin typeface="Arial "/>
            </a:endParaRPr>
          </a:p>
        </p:txBody>
      </p:sp>
      <p:sp>
        <p:nvSpPr>
          <p:cNvPr id="8" name="Rectangle : coins arrondis 7">
            <a:extLst>
              <a:ext uri="{FF2B5EF4-FFF2-40B4-BE49-F238E27FC236}">
                <a16:creationId xmlns:a16="http://schemas.microsoft.com/office/drawing/2014/main" id="{B20D3CA2-F6FA-7445-AC4F-33FD23A7EC9A}"/>
              </a:ext>
            </a:extLst>
          </p:cNvPr>
          <p:cNvSpPr/>
          <p:nvPr/>
        </p:nvSpPr>
        <p:spPr>
          <a:xfrm>
            <a:off x="110225" y="3502148"/>
            <a:ext cx="5257067" cy="351343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spcBef>
                <a:spcPts val="300"/>
              </a:spcBef>
            </a:pPr>
            <a:r>
              <a:rPr lang="fr-FR" sz="1199" b="1" dirty="0">
                <a:solidFill>
                  <a:srgbClr val="00939D"/>
                </a:solidFill>
                <a:latin typeface="Arial" panose="020B0604020202020204" pitchFamily="34" charset="0"/>
                <a:cs typeface="Arial" panose="020B0604020202020204" pitchFamily="34" charset="0"/>
              </a:rPr>
              <a:t>Les spécificités du dispositif</a:t>
            </a:r>
            <a:endParaRPr lang="fr-FR" sz="999" i="1" dirty="0">
              <a:solidFill>
                <a:srgbClr val="00939D"/>
              </a:solidFill>
              <a:latin typeface="Arial" panose="020B0604020202020204" pitchFamily="34" charset="0"/>
              <a:cs typeface="Arial" panose="020B0604020202020204" pitchFamily="34" charset="0"/>
            </a:endParaRPr>
          </a:p>
          <a:p>
            <a:pPr algn="just">
              <a:spcBef>
                <a:spcPts val="300"/>
              </a:spcBef>
            </a:pPr>
            <a:r>
              <a:rPr lang="fr-FR" sz="999" b="1" dirty="0">
                <a:solidFill>
                  <a:srgbClr val="00939D"/>
                </a:solidFill>
                <a:latin typeface="Arial" panose="020B0604020202020204" pitchFamily="34" charset="0"/>
                <a:cs typeface="Arial" panose="020B0604020202020204" pitchFamily="34" charset="0"/>
              </a:rPr>
              <a:t>La spécificité ? </a:t>
            </a:r>
          </a:p>
          <a:p>
            <a:pPr marL="171330" indent="-171330" algn="just">
              <a:spcBef>
                <a:spcPts val="300"/>
              </a:spcBef>
              <a:buFont typeface="Wingdings" panose="05000000000000000000" pitchFamily="2" charset="2"/>
              <a:buChar char="q"/>
            </a:pPr>
            <a:r>
              <a:rPr lang="fr-FR" sz="999" dirty="0">
                <a:solidFill>
                  <a:srgbClr val="00939D"/>
                </a:solidFill>
                <a:latin typeface="Arial" panose="020B0604020202020204" pitchFamily="34" charset="0"/>
                <a:cs typeface="Arial" panose="020B0604020202020204" pitchFamily="34" charset="0"/>
              </a:rPr>
              <a:t>Deux séquences pédagogiques distinctes constituent le cœur d’une AFEST :</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Mise en situation : le salarié est mis en situation, avec une intention pédagogique. C’est une situation de production.</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Prise de recul (réflexivité), accompagnée par un formateur </a:t>
            </a:r>
            <a:r>
              <a:rPr lang="fr-FR" sz="999" b="1" dirty="0">
                <a:solidFill>
                  <a:srgbClr val="00939D"/>
                </a:solidFill>
                <a:latin typeface="Arial" panose="020B0604020202020204" pitchFamily="34" charset="0"/>
                <a:cs typeface="Arial" panose="020B0604020202020204" pitchFamily="34" charset="0"/>
              </a:rPr>
              <a:t>externe ou interne </a:t>
            </a:r>
            <a:r>
              <a:rPr lang="fr-FR" sz="999" dirty="0">
                <a:solidFill>
                  <a:srgbClr val="00939D"/>
                </a:solidFill>
                <a:latin typeface="Arial" panose="020B0604020202020204" pitchFamily="34" charset="0"/>
                <a:cs typeface="Arial" panose="020B0604020202020204" pitchFamily="34" charset="0"/>
              </a:rPr>
              <a:t>à l’entreprise : tirer les enseignements, analyser les écarts entre les attendus, les réalisations et les acquis.</a:t>
            </a:r>
          </a:p>
          <a:p>
            <a:pPr marL="628650" lvl="1" indent="-171450" algn="just">
              <a:spcBef>
                <a:spcPts val="300"/>
              </a:spcBef>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La </a:t>
            </a:r>
            <a:r>
              <a:rPr lang="fr-FR" sz="999" dirty="0">
                <a:solidFill>
                  <a:srgbClr val="00939D"/>
                </a:solidFill>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POEI</a:t>
            </a:r>
            <a:r>
              <a:rPr lang="fr-FR" sz="999" dirty="0">
                <a:solidFill>
                  <a:srgbClr val="00939D"/>
                </a:solidFill>
                <a:latin typeface="Arial" panose="020B0604020202020204" pitchFamily="34" charset="0"/>
                <a:cs typeface="Arial" panose="020B0604020202020204" pitchFamily="34" charset="0"/>
              </a:rPr>
              <a:t> est une modalité de mise en œuvre de l’AFEST</a:t>
            </a:r>
          </a:p>
          <a:p>
            <a:pPr algn="just">
              <a:spcBef>
                <a:spcPts val="300"/>
              </a:spcBef>
              <a:spcAft>
                <a:spcPts val="600"/>
              </a:spcAft>
            </a:pPr>
            <a:r>
              <a:rPr lang="fr-FR" sz="999" b="1" dirty="0">
                <a:solidFill>
                  <a:srgbClr val="00939D"/>
                </a:solidFill>
                <a:latin typeface="Arial" panose="020B0604020202020204" pitchFamily="34" charset="0"/>
                <a:cs typeface="Arial" panose="020B0604020202020204" pitchFamily="34" charset="0"/>
              </a:rPr>
              <a:t>La valeur ajoutée ? </a:t>
            </a:r>
          </a:p>
          <a:p>
            <a:pPr marL="15875" lvl="1" algn="just"/>
            <a:r>
              <a:rPr lang="fr-FR" sz="999" dirty="0">
                <a:solidFill>
                  <a:srgbClr val="00939D"/>
                </a:solidFill>
                <a:latin typeface="Arial" panose="020B0604020202020204" pitchFamily="34" charset="0"/>
                <a:cs typeface="Arial" panose="020B0604020202020204" pitchFamily="34" charset="0"/>
              </a:rPr>
              <a:t>L’AFEST :</a:t>
            </a:r>
          </a:p>
          <a:p>
            <a:pPr marL="187325" lvl="1" indent="-171450" algn="just">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Permet de bénéficier d’un parcours de formation personnalisé, adapté au poste de travail et au salarié</a:t>
            </a:r>
          </a:p>
          <a:p>
            <a:pPr marL="187325" lvl="1" indent="-171450" algn="just">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Permet de lever partie des freins à l’accès à la formation (déplacements, hébergement, etc.)</a:t>
            </a:r>
          </a:p>
          <a:p>
            <a:pPr marL="187325" lvl="1" indent="-171450" algn="just">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Est concrète et opérationnelle, éloignée de « l’acte scolaire »</a:t>
            </a:r>
          </a:p>
          <a:p>
            <a:pPr marL="187325" lvl="1" indent="-171450" algn="just">
              <a:spcAft>
                <a:spcPts val="600"/>
              </a:spcAft>
              <a:buFont typeface="Arial" panose="020B0604020202020204" pitchFamily="34" charset="0"/>
              <a:buChar char="•"/>
            </a:pPr>
            <a:r>
              <a:rPr lang="fr-FR" sz="999" dirty="0">
                <a:solidFill>
                  <a:srgbClr val="00939D"/>
                </a:solidFill>
                <a:latin typeface="Arial" panose="020B0604020202020204" pitchFamily="34" charset="0"/>
                <a:cs typeface="Arial" panose="020B0604020202020204" pitchFamily="34" charset="0"/>
              </a:rPr>
              <a:t>Améliore l’intégration du salarié dans la structure et son employabilité</a:t>
            </a:r>
          </a:p>
          <a:p>
            <a:pPr marL="473075" lvl="2" algn="just"/>
            <a:r>
              <a:rPr lang="fr-FR" sz="999" dirty="0">
                <a:solidFill>
                  <a:srgbClr val="00939D"/>
                </a:solidFill>
                <a:latin typeface="Arial" panose="020B0604020202020204" pitchFamily="34" charset="0"/>
                <a:cs typeface="Arial" panose="020B0604020202020204" pitchFamily="34" charset="0"/>
              </a:rPr>
              <a:t>Elle est adaptée aux personnes en situation de handicap car réalisée directement sur le poste de travail.</a:t>
            </a:r>
          </a:p>
        </p:txBody>
      </p:sp>
      <p:cxnSp>
        <p:nvCxnSpPr>
          <p:cNvPr id="19" name="Connecteur droit 18">
            <a:extLst>
              <a:ext uri="{FF2B5EF4-FFF2-40B4-BE49-F238E27FC236}">
                <a16:creationId xmlns:a16="http://schemas.microsoft.com/office/drawing/2014/main" id="{F3568227-E5D8-A6EB-8E5E-79DD06B45147}"/>
              </a:ext>
            </a:extLst>
          </p:cNvPr>
          <p:cNvCxnSpPr>
            <a:cxnSpLocks/>
          </p:cNvCxnSpPr>
          <p:nvPr/>
        </p:nvCxnSpPr>
        <p:spPr>
          <a:xfrm>
            <a:off x="5306437" y="7240186"/>
            <a:ext cx="0" cy="3134857"/>
          </a:xfrm>
          <a:prstGeom prst="line">
            <a:avLst/>
          </a:prstGeom>
          <a:ln>
            <a:solidFill>
              <a:srgbClr val="00939D"/>
            </a:solidFill>
          </a:ln>
        </p:spPr>
        <p:style>
          <a:lnRef idx="1">
            <a:schemeClr val="accent1"/>
          </a:lnRef>
          <a:fillRef idx="0">
            <a:schemeClr val="accent1"/>
          </a:fillRef>
          <a:effectRef idx="0">
            <a:schemeClr val="accent1"/>
          </a:effectRef>
          <a:fontRef idx="minor">
            <a:schemeClr val="tx1"/>
          </a:fontRef>
        </p:style>
      </p:cxnSp>
      <p:sp>
        <p:nvSpPr>
          <p:cNvPr id="25" name="Espace réservé du texte 2">
            <a:extLst>
              <a:ext uri="{FF2B5EF4-FFF2-40B4-BE49-F238E27FC236}">
                <a16:creationId xmlns:a16="http://schemas.microsoft.com/office/drawing/2014/main" id="{0FC81ADF-3497-3D34-6A02-EA5D90E64769}"/>
              </a:ext>
            </a:extLst>
          </p:cNvPr>
          <p:cNvSpPr txBox="1">
            <a:spLocks/>
          </p:cNvSpPr>
          <p:nvPr/>
        </p:nvSpPr>
        <p:spPr>
          <a:xfrm>
            <a:off x="4510028" y="2010877"/>
            <a:ext cx="2875075" cy="1252244"/>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00939D">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algn="just"/>
            <a:r>
              <a:rPr lang="fr-FR" sz="1100" dirty="0">
                <a:latin typeface="Arial" panose="020B0604020202020204" pitchFamily="34" charset="0"/>
                <a:ea typeface="Dotum" panose="020B0600000101010101" pitchFamily="34" charset="-127"/>
                <a:cs typeface="Arial" panose="020B0604020202020204" pitchFamily="34" charset="0"/>
              </a:rPr>
              <a:t>Intégrer des apprentissages qui se réalisent de manière informelle, « sur le tas » dans le cadre de la formation professionnelle continue, intentionnelle, planifiée et organisée</a:t>
            </a:r>
            <a:r>
              <a:rPr lang="fr-FR" sz="1100" b="1" dirty="0">
                <a:latin typeface="Arial" panose="020B0604020202020204" pitchFamily="34" charset="0"/>
                <a:ea typeface="Dotum" panose="020B0600000101010101" pitchFamily="34" charset="-127"/>
                <a:cs typeface="Arial" panose="020B0604020202020204" pitchFamily="34" charset="0"/>
              </a:rPr>
              <a:t>.</a:t>
            </a:r>
            <a:endParaRPr lang="fr-FR" sz="1100" dirty="0">
              <a:latin typeface="Arial" panose="020B0604020202020204" pitchFamily="34" charset="0"/>
              <a:ea typeface="Dotum" panose="020B0600000101010101" pitchFamily="34" charset="-127"/>
              <a:cs typeface="Arial" panose="020B0604020202020204" pitchFamily="34" charset="0"/>
            </a:endParaRPr>
          </a:p>
        </p:txBody>
      </p:sp>
      <p:sp>
        <p:nvSpPr>
          <p:cNvPr id="26" name="Rectangle 25">
            <a:extLst>
              <a:ext uri="{FF2B5EF4-FFF2-40B4-BE49-F238E27FC236}">
                <a16:creationId xmlns:a16="http://schemas.microsoft.com/office/drawing/2014/main" id="{2A4D6F41-3D23-875F-8853-E1D77E23A61C}"/>
              </a:ext>
            </a:extLst>
          </p:cNvPr>
          <p:cNvSpPr/>
          <p:nvPr/>
        </p:nvSpPr>
        <p:spPr>
          <a:xfrm>
            <a:off x="5482239" y="7479643"/>
            <a:ext cx="1855865" cy="260406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fr-FR" sz="1050" b="1" dirty="0">
                <a:solidFill>
                  <a:schemeClr val="tx2"/>
                </a:solidFill>
                <a:latin typeface="+mj-lt"/>
                <a:cs typeface="Arial" panose="020B0604020202020204" pitchFamily="34" charset="0"/>
              </a:rPr>
              <a:t>Coordonnées et contacts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Employeurs : n’hésitez pas à vous rapprocher de votre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OPCO de référence</a:t>
            </a:r>
            <a:r>
              <a:rPr lang="fr-FR" sz="1050" dirty="0">
                <a:solidFill>
                  <a:schemeClr val="tx2"/>
                </a:solidFill>
                <a:latin typeface="+mj-lt"/>
                <a:cs typeface="Arial" panose="020B0604020202020204" pitchFamily="34" charset="0"/>
              </a:rPr>
              <a:t> pour davantage d’information sur les modalités d’AFEST (liens à gauche)</a:t>
            </a:r>
          </a:p>
          <a:p>
            <a:endParaRPr lang="fr-FR" sz="1050" dirty="0">
              <a:solidFill>
                <a:schemeClr val="tx2"/>
              </a:solidFill>
              <a:latin typeface="+mj-lt"/>
              <a:cs typeface="Arial" panose="020B0604020202020204" pitchFamily="34" charset="0"/>
            </a:endParaRPr>
          </a:p>
          <a:p>
            <a:r>
              <a:rPr lang="fr-FR" sz="1050" b="1" dirty="0">
                <a:solidFill>
                  <a:schemeClr val="tx2"/>
                </a:solidFill>
                <a:latin typeface="+mj-lt"/>
                <a:cs typeface="Arial" panose="020B0604020202020204" pitchFamily="34" charset="0"/>
              </a:rPr>
              <a:t>Ressources documentaires :</a:t>
            </a:r>
          </a:p>
          <a:p>
            <a:pPr marL="171330" indent="-171330">
              <a:buFont typeface="Wingdings" panose="05000000000000000000" pitchFamily="2" charset="2"/>
              <a:buChar char="§"/>
            </a:pPr>
            <a:r>
              <a:rPr lang="fr-FR" sz="1050" dirty="0">
                <a:solidFill>
                  <a:schemeClr val="tx2"/>
                </a:solidFill>
                <a:latin typeface="+mj-lt"/>
                <a:cs typeface="Arial" panose="020B0604020202020204" pitchFamily="34" charset="0"/>
              </a:rPr>
              <a:t>Plus d’information sur la modalité AFEST sur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le site de l’ANACT</a:t>
            </a:r>
            <a:endParaRPr lang="fr-FR" sz="1050" dirty="0">
              <a:solidFill>
                <a:schemeClr val="tx2"/>
              </a:solidFill>
              <a:latin typeface="+mj-lt"/>
              <a:cs typeface="Arial" panose="020B0604020202020204" pitchFamily="34" charset="0"/>
            </a:endParaRPr>
          </a:p>
          <a:p>
            <a:endParaRPr lang="fr-FR" sz="1050" b="1"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748F1077-453A-510F-1836-4895B9787A1B}"/>
              </a:ext>
            </a:extLst>
          </p:cNvPr>
          <p:cNvGraphicFramePr>
            <a:graphicFrameLocks noGrp="1"/>
          </p:cNvGraphicFramePr>
          <p:nvPr>
            <p:extLst>
              <p:ext uri="{D42A27DB-BD31-4B8C-83A1-F6EECF244321}">
                <p14:modId xmlns:p14="http://schemas.microsoft.com/office/powerpoint/2010/main" val="2432464674"/>
              </p:ext>
            </p:extLst>
          </p:nvPr>
        </p:nvGraphicFramePr>
        <p:xfrm>
          <a:off x="195777" y="1348597"/>
          <a:ext cx="4174236" cy="1676128"/>
        </p:xfrm>
        <a:graphic>
          <a:graphicData uri="http://schemas.openxmlformats.org/drawingml/2006/table">
            <a:tbl>
              <a:tblPr bandRow="1">
                <a:tableStyleId>{5C22544A-7EE6-4342-B048-85BDC9FD1C3A}</a:tableStyleId>
              </a:tblPr>
              <a:tblGrid>
                <a:gridCol w="918150">
                  <a:extLst>
                    <a:ext uri="{9D8B030D-6E8A-4147-A177-3AD203B41FA5}">
                      <a16:colId xmlns:a16="http://schemas.microsoft.com/office/drawing/2014/main" val="1108349635"/>
                    </a:ext>
                  </a:extLst>
                </a:gridCol>
                <a:gridCol w="3256086">
                  <a:extLst>
                    <a:ext uri="{9D8B030D-6E8A-4147-A177-3AD203B41FA5}">
                      <a16:colId xmlns:a16="http://schemas.microsoft.com/office/drawing/2014/main" val="1870975173"/>
                    </a:ext>
                  </a:extLst>
                </a:gridCol>
              </a:tblGrid>
              <a:tr h="335031">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00939D"/>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243659">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Nature</a:t>
                      </a:r>
                    </a:p>
                  </a:txBody>
                  <a:tcPr marL="91372" marR="91372" marT="45686" marB="45686" anchor="ctr">
                    <a:solidFill>
                      <a:srgbClr val="00939D">
                        <a:alpha val="10196"/>
                      </a:srgbClr>
                    </a:solidFill>
                  </a:tcPr>
                </a:tc>
                <a:tc>
                  <a:txBody>
                    <a:bodyPr/>
                    <a:lstStyle/>
                    <a:p>
                      <a:pPr marL="0" marR="0" lvl="0" indent="0" algn="just" defTabSz="755660" rtl="0" eaLnBrk="1" fontAlgn="auto" latinLnBrk="0" hangingPunct="1">
                        <a:lnSpc>
                          <a:spcPct val="100000"/>
                        </a:lnSpc>
                        <a:spcBef>
                          <a:spcPts val="0"/>
                        </a:spcBef>
                        <a:spcAft>
                          <a:spcPts val="0"/>
                        </a:spcAft>
                        <a:buClrTx/>
                        <a:buSzTx/>
                        <a:buFontTx/>
                        <a:buNone/>
                        <a:tabLst/>
                        <a:defRPr/>
                      </a:pPr>
                      <a:r>
                        <a:rPr lang="fr-FR" sz="1000" b="1" dirty="0">
                          <a:solidFill>
                            <a:srgbClr val="00939D"/>
                          </a:solidFill>
                          <a:latin typeface="Arial" panose="020B0604020202020204" pitchFamily="34" charset="0"/>
                          <a:cs typeface="Arial" panose="020B0604020202020204" pitchFamily="34" charset="0"/>
                        </a:rPr>
                        <a:t>Modalité pédagogique </a:t>
                      </a:r>
                      <a:r>
                        <a:rPr lang="fr-FR" sz="1000" dirty="0">
                          <a:solidFill>
                            <a:srgbClr val="00939D"/>
                          </a:solidFill>
                          <a:latin typeface="Arial" panose="020B0604020202020204" pitchFamily="34" charset="0"/>
                          <a:cs typeface="Arial" panose="020B0604020202020204" pitchFamily="34" charset="0"/>
                        </a:rPr>
                        <a:t>d’une action de formation qui utilise et valorise les situations de travail comme terrains d’apprentissage</a:t>
                      </a:r>
                    </a:p>
                  </a:txBody>
                  <a:tcPr marL="91372" marR="91372" marT="45686" marB="45686" anchor="ctr">
                    <a:solidFill>
                      <a:srgbClr val="00939D">
                        <a:alpha val="10196"/>
                      </a:srgbClr>
                    </a:solidFill>
                  </a:tcPr>
                </a:tc>
                <a:extLst>
                  <a:ext uri="{0D108BD9-81ED-4DB2-BD59-A6C34878D82A}">
                    <a16:rowId xmlns:a16="http://schemas.microsoft.com/office/drawing/2014/main" val="1347542346"/>
                  </a:ext>
                </a:extLst>
              </a:tr>
              <a:tr h="312801">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00939D"/>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Salariés ou demandeurs d’emploi, inscrits dans un projet de formation professionnelle</a:t>
                      </a:r>
                    </a:p>
                  </a:txBody>
                  <a:tcPr marL="91372" marR="91372" marT="45686" marB="45686" anchor="ctr">
                    <a:solidFill>
                      <a:srgbClr val="00939D"/>
                    </a:solidFill>
                  </a:tcPr>
                </a:tc>
                <a:extLst>
                  <a:ext uri="{0D108BD9-81ED-4DB2-BD59-A6C34878D82A}">
                    <a16:rowId xmlns:a16="http://schemas.microsoft.com/office/drawing/2014/main" val="2284960890"/>
                  </a:ext>
                </a:extLst>
              </a:tr>
              <a:tr h="305490">
                <a:tc>
                  <a:txBody>
                    <a:bodyPr/>
                    <a:lstStyle/>
                    <a:p>
                      <a:pPr marL="0" algn="l"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00939D">
                        <a:alpha val="10196"/>
                      </a:srgbClr>
                    </a:solidFill>
                  </a:tcPr>
                </a:tc>
                <a:tc>
                  <a:txBody>
                    <a:bodyPr/>
                    <a:lstStyle/>
                    <a:p>
                      <a:pPr marL="0" algn="just" defTabSz="755660" rtl="0" eaLnBrk="1" latinLnBrk="0" hangingPunct="1"/>
                      <a:r>
                        <a:rPr lang="fr-FR" sz="1000" kern="1200" dirty="0">
                          <a:solidFill>
                            <a:srgbClr val="00939D"/>
                          </a:solidFill>
                          <a:latin typeface="Arial" panose="020B0604020202020204" pitchFamily="34" charset="0"/>
                          <a:ea typeface="+mn-ea"/>
                          <a:cs typeface="Arial" panose="020B0604020202020204" pitchFamily="34" charset="0"/>
                        </a:rPr>
                        <a:t>Entreprise employeuse (formateur interne à l’entreprise) ou organisme de formation </a:t>
                      </a:r>
                    </a:p>
                  </a:txBody>
                  <a:tcPr marL="91372" marR="91372" marT="45686" marB="45686" anchor="ctr">
                    <a:solidFill>
                      <a:srgbClr val="00939D">
                        <a:alpha val="10196"/>
                      </a:srgbClr>
                    </a:solidFill>
                  </a:tcPr>
                </a:tc>
                <a:extLst>
                  <a:ext uri="{0D108BD9-81ED-4DB2-BD59-A6C34878D82A}">
                    <a16:rowId xmlns:a16="http://schemas.microsoft.com/office/drawing/2014/main" val="3502159593"/>
                  </a:ext>
                </a:extLst>
              </a:tr>
            </a:tbl>
          </a:graphicData>
        </a:graphic>
      </p:graphicFrame>
      <p:pic>
        <p:nvPicPr>
          <p:cNvPr id="3" name="Graphique 2" descr="Mille avec un remplissage uni">
            <a:extLst>
              <a:ext uri="{FF2B5EF4-FFF2-40B4-BE49-F238E27FC236}">
                <a16:creationId xmlns:a16="http://schemas.microsoft.com/office/drawing/2014/main" id="{576CE2C8-CEC0-833F-42EB-1150FEA62007}"/>
              </a:ext>
            </a:extLst>
          </p:cNvPr>
          <p:cNvPicPr>
            <a:picLocks noChangeAspect="1"/>
          </p:cNvPicPr>
          <p:nvPr/>
        </p:nvPicPr>
        <p:blipFill>
          <a:blip r:embed="rId7" cstate="hq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999280" y="1460636"/>
            <a:ext cx="606689" cy="606689"/>
          </a:xfrm>
          <a:prstGeom prst="rect">
            <a:avLst/>
          </a:prstGeom>
          <a:effectLst>
            <a:outerShdw blurRad="50800" dist="38100" dir="2700000" algn="tl" rotWithShape="0">
              <a:prstClr val="black">
                <a:alpha val="40000"/>
              </a:prstClr>
            </a:outerShdw>
          </a:effectLst>
        </p:spPr>
      </p:pic>
      <p:sp>
        <p:nvSpPr>
          <p:cNvPr id="13" name="Espace réservé du numéro de diapositive 12">
            <a:extLst>
              <a:ext uri="{FF2B5EF4-FFF2-40B4-BE49-F238E27FC236}">
                <a16:creationId xmlns:a16="http://schemas.microsoft.com/office/drawing/2014/main" id="{6DA22400-A1D6-F0BD-DA24-BAEDCDD28BE8}"/>
              </a:ext>
            </a:extLst>
          </p:cNvPr>
          <p:cNvSpPr>
            <a:spLocks noGrp="1"/>
          </p:cNvSpPr>
          <p:nvPr>
            <p:ph type="sldNum" sz="quarter" idx="12"/>
          </p:nvPr>
        </p:nvSpPr>
        <p:spPr>
          <a:xfrm>
            <a:off x="3454285" y="10466800"/>
            <a:ext cx="466942" cy="126907"/>
          </a:xfrm>
        </p:spPr>
        <p:txBody>
          <a:bodyPr/>
          <a:lstStyle/>
          <a:p>
            <a:fld id="{FB59079B-B5DF-44EC-9ABD-4AEAFB63D8C3}" type="slidenum">
              <a:rPr lang="fr-FR" smtClean="0"/>
              <a:pPr/>
              <a:t>27</a:t>
            </a:fld>
            <a:endParaRPr lang="fr-FR" dirty="0"/>
          </a:p>
        </p:txBody>
      </p:sp>
      <p:grpSp>
        <p:nvGrpSpPr>
          <p:cNvPr id="20" name="Groupe 19">
            <a:extLst>
              <a:ext uri="{FF2B5EF4-FFF2-40B4-BE49-F238E27FC236}">
                <a16:creationId xmlns:a16="http://schemas.microsoft.com/office/drawing/2014/main" id="{1A7DA602-132F-B927-D62A-A25A60950CDA}"/>
              </a:ext>
            </a:extLst>
          </p:cNvPr>
          <p:cNvGrpSpPr/>
          <p:nvPr/>
        </p:nvGrpSpPr>
        <p:grpSpPr>
          <a:xfrm>
            <a:off x="131521" y="7244874"/>
            <a:ext cx="918117" cy="880073"/>
            <a:chOff x="1569546" y="6115517"/>
            <a:chExt cx="4417404" cy="4234360"/>
          </a:xfrm>
        </p:grpSpPr>
        <p:grpSp>
          <p:nvGrpSpPr>
            <p:cNvPr id="24" name="Graphique 3">
              <a:extLst>
                <a:ext uri="{FF2B5EF4-FFF2-40B4-BE49-F238E27FC236}">
                  <a16:creationId xmlns:a16="http://schemas.microsoft.com/office/drawing/2014/main" id="{825D8B92-C3F2-5054-F469-F6D64CA2AA35}"/>
                </a:ext>
              </a:extLst>
            </p:cNvPr>
            <p:cNvGrpSpPr/>
            <p:nvPr/>
          </p:nvGrpSpPr>
          <p:grpSpPr>
            <a:xfrm>
              <a:off x="1795950" y="9629596"/>
              <a:ext cx="3882294" cy="713898"/>
              <a:chOff x="1452647" y="9102375"/>
              <a:chExt cx="3882294" cy="713898"/>
            </a:xfrm>
            <a:solidFill>
              <a:srgbClr val="4CBBB6"/>
            </a:solidFill>
          </p:grpSpPr>
          <p:grpSp>
            <p:nvGrpSpPr>
              <p:cNvPr id="66" name="Graphique 3">
                <a:extLst>
                  <a:ext uri="{FF2B5EF4-FFF2-40B4-BE49-F238E27FC236}">
                    <a16:creationId xmlns:a16="http://schemas.microsoft.com/office/drawing/2014/main" id="{842D19FD-B071-5EE3-021B-2EA483B3C6B6}"/>
                  </a:ext>
                </a:extLst>
              </p:cNvPr>
              <p:cNvGrpSpPr/>
              <p:nvPr/>
            </p:nvGrpSpPr>
            <p:grpSpPr>
              <a:xfrm>
                <a:off x="4720483" y="9155906"/>
                <a:ext cx="299370" cy="660368"/>
                <a:chOff x="4720483" y="9155906"/>
                <a:chExt cx="299370" cy="660368"/>
              </a:xfrm>
              <a:grpFill/>
            </p:grpSpPr>
            <p:sp>
              <p:nvSpPr>
                <p:cNvPr id="99" name="Forme libre 119">
                  <a:extLst>
                    <a:ext uri="{FF2B5EF4-FFF2-40B4-BE49-F238E27FC236}">
                      <a16:creationId xmlns:a16="http://schemas.microsoft.com/office/drawing/2014/main" id="{B6C62154-E37E-83FA-72C9-31AB9DCF1AF2}"/>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grpFill/>
                <a:ln w="9525" cap="flat">
                  <a:noFill/>
                  <a:prstDash val="solid"/>
                  <a:miter/>
                </a:ln>
              </p:spPr>
              <p:txBody>
                <a:bodyPr rtlCol="0" anchor="ctr"/>
                <a:lstStyle/>
                <a:p>
                  <a:endParaRPr lang="fr-FR"/>
                </a:p>
              </p:txBody>
            </p:sp>
            <p:sp>
              <p:nvSpPr>
                <p:cNvPr id="100" name="Forme libre 120">
                  <a:extLst>
                    <a:ext uri="{FF2B5EF4-FFF2-40B4-BE49-F238E27FC236}">
                      <a16:creationId xmlns:a16="http://schemas.microsoft.com/office/drawing/2014/main" id="{1E593971-7EA9-EFBF-EBAD-AC0655F02513}"/>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1" name="Forme libre 121">
                  <a:extLst>
                    <a:ext uri="{FF2B5EF4-FFF2-40B4-BE49-F238E27FC236}">
                      <a16:creationId xmlns:a16="http://schemas.microsoft.com/office/drawing/2014/main" id="{D656C937-2181-CA82-88F4-240DDD7BC9F8}"/>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2" name="Forme libre 122">
                  <a:extLst>
                    <a:ext uri="{FF2B5EF4-FFF2-40B4-BE49-F238E27FC236}">
                      <a16:creationId xmlns:a16="http://schemas.microsoft.com/office/drawing/2014/main" id="{CD3672A7-414E-CED8-C07E-2F45829B9220}"/>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3" name="Forme libre 123">
                  <a:extLst>
                    <a:ext uri="{FF2B5EF4-FFF2-40B4-BE49-F238E27FC236}">
                      <a16:creationId xmlns:a16="http://schemas.microsoft.com/office/drawing/2014/main" id="{6CE72AA6-F32C-A6E6-7090-EB67A5ED9DE3}"/>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4" name="Forme libre 124">
                  <a:extLst>
                    <a:ext uri="{FF2B5EF4-FFF2-40B4-BE49-F238E27FC236}">
                      <a16:creationId xmlns:a16="http://schemas.microsoft.com/office/drawing/2014/main" id="{8BFF3D1C-EEAF-1DC3-0978-C5CBBAC85B9B}"/>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6" name="Forme libre 125">
                  <a:extLst>
                    <a:ext uri="{FF2B5EF4-FFF2-40B4-BE49-F238E27FC236}">
                      <a16:creationId xmlns:a16="http://schemas.microsoft.com/office/drawing/2014/main" id="{7A38D442-B26D-C51A-9190-9B22638EBBFD}"/>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7" name="Forme libre 126">
                  <a:extLst>
                    <a:ext uri="{FF2B5EF4-FFF2-40B4-BE49-F238E27FC236}">
                      <a16:creationId xmlns:a16="http://schemas.microsoft.com/office/drawing/2014/main" id="{6EF76787-1801-9BD1-7189-69C4BA1C45C2}"/>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108" name="Forme libre 127">
                  <a:extLst>
                    <a:ext uri="{FF2B5EF4-FFF2-40B4-BE49-F238E27FC236}">
                      <a16:creationId xmlns:a16="http://schemas.microsoft.com/office/drawing/2014/main" id="{54B448F4-B3C1-DE7E-3921-54E733FD5806}"/>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109" name="Forme libre 128">
                  <a:extLst>
                    <a:ext uri="{FF2B5EF4-FFF2-40B4-BE49-F238E27FC236}">
                      <a16:creationId xmlns:a16="http://schemas.microsoft.com/office/drawing/2014/main" id="{F9CAC79C-3151-9C95-4B10-D6ED748FCC77}"/>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grp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4757A93A-8B21-0D43-FFD4-6A8939474B52}"/>
                  </a:ext>
                </a:extLst>
              </p:cNvPr>
              <p:cNvGrpSpPr/>
              <p:nvPr/>
            </p:nvGrpSpPr>
            <p:grpSpPr>
              <a:xfrm>
                <a:off x="1452647" y="9102375"/>
                <a:ext cx="323468" cy="713898"/>
                <a:chOff x="1452647" y="9102375"/>
                <a:chExt cx="323468" cy="713898"/>
              </a:xfrm>
              <a:grpFill/>
            </p:grpSpPr>
            <p:sp>
              <p:nvSpPr>
                <p:cNvPr id="89" name="Forme libre 130">
                  <a:extLst>
                    <a:ext uri="{FF2B5EF4-FFF2-40B4-BE49-F238E27FC236}">
                      <a16:creationId xmlns:a16="http://schemas.microsoft.com/office/drawing/2014/main" id="{EF645E7E-CBEB-A804-6377-52133A078579}"/>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grpFill/>
                <a:ln w="9525" cap="flat">
                  <a:noFill/>
                  <a:prstDash val="solid"/>
                  <a:miter/>
                </a:ln>
              </p:spPr>
              <p:txBody>
                <a:bodyPr rtlCol="0" anchor="ctr"/>
                <a:lstStyle/>
                <a:p>
                  <a:endParaRPr lang="fr-FR"/>
                </a:p>
              </p:txBody>
            </p:sp>
            <p:sp>
              <p:nvSpPr>
                <p:cNvPr id="90" name="Forme libre 131">
                  <a:extLst>
                    <a:ext uri="{FF2B5EF4-FFF2-40B4-BE49-F238E27FC236}">
                      <a16:creationId xmlns:a16="http://schemas.microsoft.com/office/drawing/2014/main" id="{3981E61E-AD60-5F4C-4F87-3D2B4604D6AC}"/>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1" name="Forme libre 132">
                  <a:extLst>
                    <a:ext uri="{FF2B5EF4-FFF2-40B4-BE49-F238E27FC236}">
                      <a16:creationId xmlns:a16="http://schemas.microsoft.com/office/drawing/2014/main" id="{39B054B4-79E5-BCAC-33F3-0945B7BA97FC}"/>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2" name="Forme libre 133">
                  <a:extLst>
                    <a:ext uri="{FF2B5EF4-FFF2-40B4-BE49-F238E27FC236}">
                      <a16:creationId xmlns:a16="http://schemas.microsoft.com/office/drawing/2014/main" id="{F6F3CB98-AD50-B3AD-7C8E-A53B92B7D0BD}"/>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3" name="Forme libre 134">
                  <a:extLst>
                    <a:ext uri="{FF2B5EF4-FFF2-40B4-BE49-F238E27FC236}">
                      <a16:creationId xmlns:a16="http://schemas.microsoft.com/office/drawing/2014/main" id="{9E92A679-3473-38A5-D1D1-0F9830A52CA4}"/>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4" name="Forme libre 135">
                  <a:extLst>
                    <a:ext uri="{FF2B5EF4-FFF2-40B4-BE49-F238E27FC236}">
                      <a16:creationId xmlns:a16="http://schemas.microsoft.com/office/drawing/2014/main" id="{166F9B50-642C-3402-655F-342756363637}"/>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95" name="Forme libre 136">
                  <a:extLst>
                    <a:ext uri="{FF2B5EF4-FFF2-40B4-BE49-F238E27FC236}">
                      <a16:creationId xmlns:a16="http://schemas.microsoft.com/office/drawing/2014/main" id="{D85145E9-1263-0581-D1D0-74B558B6D2FB}"/>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grpFill/>
                <a:ln w="9525" cap="flat">
                  <a:noFill/>
                  <a:prstDash val="solid"/>
                  <a:miter/>
                </a:ln>
              </p:spPr>
              <p:txBody>
                <a:bodyPr rtlCol="0" anchor="ctr"/>
                <a:lstStyle/>
                <a:p>
                  <a:endParaRPr lang="fr-FR"/>
                </a:p>
              </p:txBody>
            </p:sp>
            <p:sp>
              <p:nvSpPr>
                <p:cNvPr id="96" name="Forme libre 137">
                  <a:extLst>
                    <a:ext uri="{FF2B5EF4-FFF2-40B4-BE49-F238E27FC236}">
                      <a16:creationId xmlns:a16="http://schemas.microsoft.com/office/drawing/2014/main" id="{2C837A57-CE77-0FB8-F477-85C5A83B7BA1}"/>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97" name="Forme libre 138">
                  <a:extLst>
                    <a:ext uri="{FF2B5EF4-FFF2-40B4-BE49-F238E27FC236}">
                      <a16:creationId xmlns:a16="http://schemas.microsoft.com/office/drawing/2014/main" id="{17F9A8E3-2972-B3A4-01FE-28ABA0FCC284}"/>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grpFill/>
                <a:ln w="9525" cap="flat">
                  <a:noFill/>
                  <a:prstDash val="solid"/>
                  <a:miter/>
                </a:ln>
              </p:spPr>
              <p:txBody>
                <a:bodyPr rtlCol="0" anchor="ctr"/>
                <a:lstStyle/>
                <a:p>
                  <a:endParaRPr lang="fr-FR"/>
                </a:p>
              </p:txBody>
            </p:sp>
            <p:sp>
              <p:nvSpPr>
                <p:cNvPr id="98" name="Forme libre 139">
                  <a:extLst>
                    <a:ext uri="{FF2B5EF4-FFF2-40B4-BE49-F238E27FC236}">
                      <a16:creationId xmlns:a16="http://schemas.microsoft.com/office/drawing/2014/main" id="{EB85733E-B08B-A7EC-8906-8AD850A7AFC9}"/>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8" name="Graphique 3">
                <a:extLst>
                  <a:ext uri="{FF2B5EF4-FFF2-40B4-BE49-F238E27FC236}">
                    <a16:creationId xmlns:a16="http://schemas.microsoft.com/office/drawing/2014/main" id="{82ED724D-9A8B-9222-A7AF-B77693436AAD}"/>
                  </a:ext>
                </a:extLst>
              </p:cNvPr>
              <p:cNvGrpSpPr/>
              <p:nvPr/>
            </p:nvGrpSpPr>
            <p:grpSpPr>
              <a:xfrm>
                <a:off x="1791736" y="9393649"/>
                <a:ext cx="323468" cy="420242"/>
                <a:chOff x="1791736" y="9393649"/>
                <a:chExt cx="323468" cy="420242"/>
              </a:xfrm>
              <a:grpFill/>
            </p:grpSpPr>
            <p:sp>
              <p:nvSpPr>
                <p:cNvPr id="83" name="Forme libre 141">
                  <a:extLst>
                    <a:ext uri="{FF2B5EF4-FFF2-40B4-BE49-F238E27FC236}">
                      <a16:creationId xmlns:a16="http://schemas.microsoft.com/office/drawing/2014/main" id="{E8FB4DDA-33B5-1351-7FD3-9C99E40BC6CC}"/>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grpFill/>
                <a:ln w="9525" cap="flat">
                  <a:noFill/>
                  <a:prstDash val="solid"/>
                  <a:miter/>
                </a:ln>
              </p:spPr>
              <p:txBody>
                <a:bodyPr rtlCol="0" anchor="ctr"/>
                <a:lstStyle/>
                <a:p>
                  <a:endParaRPr lang="fr-FR"/>
                </a:p>
              </p:txBody>
            </p:sp>
            <p:sp>
              <p:nvSpPr>
                <p:cNvPr id="84" name="Forme libre 142">
                  <a:extLst>
                    <a:ext uri="{FF2B5EF4-FFF2-40B4-BE49-F238E27FC236}">
                      <a16:creationId xmlns:a16="http://schemas.microsoft.com/office/drawing/2014/main" id="{6B7572CE-A9AD-4113-2702-802E99441784}"/>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grpFill/>
                <a:ln w="9525" cap="flat">
                  <a:noFill/>
                  <a:prstDash val="solid"/>
                  <a:miter/>
                </a:ln>
              </p:spPr>
              <p:txBody>
                <a:bodyPr rtlCol="0" anchor="ctr"/>
                <a:lstStyle/>
                <a:p>
                  <a:endParaRPr lang="fr-FR"/>
                </a:p>
              </p:txBody>
            </p:sp>
            <p:sp>
              <p:nvSpPr>
                <p:cNvPr id="85" name="Forme libre 143">
                  <a:extLst>
                    <a:ext uri="{FF2B5EF4-FFF2-40B4-BE49-F238E27FC236}">
                      <a16:creationId xmlns:a16="http://schemas.microsoft.com/office/drawing/2014/main" id="{1963D448-387C-40DB-0AC5-5F3CCF72A95B}"/>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grpFill/>
                <a:ln w="9525" cap="flat">
                  <a:noFill/>
                  <a:prstDash val="solid"/>
                  <a:miter/>
                </a:ln>
              </p:spPr>
              <p:txBody>
                <a:bodyPr rtlCol="0" anchor="ctr"/>
                <a:lstStyle/>
                <a:p>
                  <a:endParaRPr lang="fr-FR"/>
                </a:p>
              </p:txBody>
            </p:sp>
            <p:sp>
              <p:nvSpPr>
                <p:cNvPr id="86" name="Forme libre 144">
                  <a:extLst>
                    <a:ext uri="{FF2B5EF4-FFF2-40B4-BE49-F238E27FC236}">
                      <a16:creationId xmlns:a16="http://schemas.microsoft.com/office/drawing/2014/main" id="{399E4FEA-EF86-07AB-CF03-E40B90AA7C8D}"/>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grpFill/>
                <a:ln w="9525" cap="flat">
                  <a:noFill/>
                  <a:prstDash val="solid"/>
                  <a:miter/>
                </a:ln>
              </p:spPr>
              <p:txBody>
                <a:bodyPr rtlCol="0" anchor="ctr"/>
                <a:lstStyle/>
                <a:p>
                  <a:endParaRPr lang="fr-FR"/>
                </a:p>
              </p:txBody>
            </p:sp>
            <p:sp>
              <p:nvSpPr>
                <p:cNvPr id="87" name="Forme libre 145">
                  <a:extLst>
                    <a:ext uri="{FF2B5EF4-FFF2-40B4-BE49-F238E27FC236}">
                      <a16:creationId xmlns:a16="http://schemas.microsoft.com/office/drawing/2014/main" id="{CEE49A4A-C784-71E5-E9E6-AEB476BFF7F1}"/>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grpFill/>
                <a:ln w="9525" cap="flat">
                  <a:noFill/>
                  <a:prstDash val="solid"/>
                  <a:miter/>
                </a:ln>
              </p:spPr>
              <p:txBody>
                <a:bodyPr rtlCol="0" anchor="ctr"/>
                <a:lstStyle/>
                <a:p>
                  <a:endParaRPr lang="fr-FR"/>
                </a:p>
              </p:txBody>
            </p:sp>
            <p:sp>
              <p:nvSpPr>
                <p:cNvPr id="88" name="Forme libre 146">
                  <a:extLst>
                    <a:ext uri="{FF2B5EF4-FFF2-40B4-BE49-F238E27FC236}">
                      <a16:creationId xmlns:a16="http://schemas.microsoft.com/office/drawing/2014/main" id="{3BF8658B-0866-2E6A-DD20-A4B4DC0346DA}"/>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grpFill/>
                <a:ln w="9525" cap="flat">
                  <a:noFill/>
                  <a:prstDash val="solid"/>
                  <a:miter/>
                </a:ln>
              </p:spPr>
              <p:txBody>
                <a:bodyPr rtlCol="0" anchor="ctr"/>
                <a:lstStyle/>
                <a:p>
                  <a:endParaRPr lang="fr-FR"/>
                </a:p>
              </p:txBody>
            </p:sp>
          </p:grpSp>
          <p:grpSp>
            <p:nvGrpSpPr>
              <p:cNvPr id="69" name="Graphique 3">
                <a:extLst>
                  <a:ext uri="{FF2B5EF4-FFF2-40B4-BE49-F238E27FC236}">
                    <a16:creationId xmlns:a16="http://schemas.microsoft.com/office/drawing/2014/main" id="{2925930B-E7DA-C24F-5B5A-A5F90EF3CD6B}"/>
                  </a:ext>
                </a:extLst>
              </p:cNvPr>
              <p:cNvGrpSpPr/>
              <p:nvPr/>
            </p:nvGrpSpPr>
            <p:grpSpPr>
              <a:xfrm>
                <a:off x="4392252" y="9425368"/>
                <a:ext cx="299370" cy="388715"/>
                <a:chOff x="4392252" y="9425368"/>
                <a:chExt cx="299370" cy="388715"/>
              </a:xfrm>
              <a:grpFill/>
            </p:grpSpPr>
            <p:sp>
              <p:nvSpPr>
                <p:cNvPr id="77" name="Forme libre 148">
                  <a:extLst>
                    <a:ext uri="{FF2B5EF4-FFF2-40B4-BE49-F238E27FC236}">
                      <a16:creationId xmlns:a16="http://schemas.microsoft.com/office/drawing/2014/main" id="{C8A762E6-906D-2FC6-02A0-11227A954580}"/>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8" name="Forme libre 149">
                  <a:extLst>
                    <a:ext uri="{FF2B5EF4-FFF2-40B4-BE49-F238E27FC236}">
                      <a16:creationId xmlns:a16="http://schemas.microsoft.com/office/drawing/2014/main" id="{FC1140C1-949F-D038-D17C-224F1692E6F2}"/>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9" name="Forme libre 150">
                  <a:extLst>
                    <a:ext uri="{FF2B5EF4-FFF2-40B4-BE49-F238E27FC236}">
                      <a16:creationId xmlns:a16="http://schemas.microsoft.com/office/drawing/2014/main" id="{24FDFD85-5D08-84C1-8EB7-86549A94F07D}"/>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0" name="Forme libre 151">
                  <a:extLst>
                    <a:ext uri="{FF2B5EF4-FFF2-40B4-BE49-F238E27FC236}">
                      <a16:creationId xmlns:a16="http://schemas.microsoft.com/office/drawing/2014/main" id="{BFB2B5AD-A154-66EA-BFBE-9ABA92D4489B}"/>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81" name="Forme libre 152">
                  <a:extLst>
                    <a:ext uri="{FF2B5EF4-FFF2-40B4-BE49-F238E27FC236}">
                      <a16:creationId xmlns:a16="http://schemas.microsoft.com/office/drawing/2014/main" id="{5CB8F440-4CBC-0E24-5304-604672834CBF}"/>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82" name="Forme libre 153">
                  <a:extLst>
                    <a:ext uri="{FF2B5EF4-FFF2-40B4-BE49-F238E27FC236}">
                      <a16:creationId xmlns:a16="http://schemas.microsoft.com/office/drawing/2014/main" id="{3A101749-3068-F7F2-1A35-0B9955859C67}"/>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nvGrpSpPr>
              <p:cNvPr id="70" name="Graphique 3">
                <a:extLst>
                  <a:ext uri="{FF2B5EF4-FFF2-40B4-BE49-F238E27FC236}">
                    <a16:creationId xmlns:a16="http://schemas.microsoft.com/office/drawing/2014/main" id="{CE43CBD9-DD34-F5FB-DF9E-394DB11573DF}"/>
                  </a:ext>
                </a:extLst>
              </p:cNvPr>
              <p:cNvGrpSpPr/>
              <p:nvPr/>
            </p:nvGrpSpPr>
            <p:grpSpPr>
              <a:xfrm>
                <a:off x="5035571" y="9425368"/>
                <a:ext cx="299370" cy="388715"/>
                <a:chOff x="5035571" y="9425368"/>
                <a:chExt cx="299370" cy="388715"/>
              </a:xfrm>
              <a:grpFill/>
            </p:grpSpPr>
            <p:sp>
              <p:nvSpPr>
                <p:cNvPr id="71" name="Forme libre 155">
                  <a:extLst>
                    <a:ext uri="{FF2B5EF4-FFF2-40B4-BE49-F238E27FC236}">
                      <a16:creationId xmlns:a16="http://schemas.microsoft.com/office/drawing/2014/main" id="{2F5BF40C-F153-7431-65F6-D03EAF9C34EF}"/>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72" name="Forme libre 156">
                  <a:extLst>
                    <a:ext uri="{FF2B5EF4-FFF2-40B4-BE49-F238E27FC236}">
                      <a16:creationId xmlns:a16="http://schemas.microsoft.com/office/drawing/2014/main" id="{D64EB856-938A-E9B4-1E9A-357D48D6BB53}"/>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3" name="Forme libre 157">
                  <a:extLst>
                    <a:ext uri="{FF2B5EF4-FFF2-40B4-BE49-F238E27FC236}">
                      <a16:creationId xmlns:a16="http://schemas.microsoft.com/office/drawing/2014/main" id="{F84B2DCD-D80A-536A-2EC5-0C653A7E3D30}"/>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4" name="Forme libre 158">
                  <a:extLst>
                    <a:ext uri="{FF2B5EF4-FFF2-40B4-BE49-F238E27FC236}">
                      <a16:creationId xmlns:a16="http://schemas.microsoft.com/office/drawing/2014/main" id="{FBFCAA2C-A0CF-14DF-D25C-FEBEFB2C4BF9}"/>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grpFill/>
                <a:ln w="9525" cap="flat">
                  <a:noFill/>
                  <a:prstDash val="solid"/>
                  <a:miter/>
                </a:ln>
              </p:spPr>
              <p:txBody>
                <a:bodyPr rtlCol="0" anchor="ctr"/>
                <a:lstStyle/>
                <a:p>
                  <a:endParaRPr lang="fr-FR"/>
                </a:p>
              </p:txBody>
            </p:sp>
            <p:sp>
              <p:nvSpPr>
                <p:cNvPr id="75" name="Forme libre 159">
                  <a:extLst>
                    <a:ext uri="{FF2B5EF4-FFF2-40B4-BE49-F238E27FC236}">
                      <a16:creationId xmlns:a16="http://schemas.microsoft.com/office/drawing/2014/main" id="{4664E9ED-0900-0385-78F5-20EB33CF14E9}"/>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grpFill/>
                <a:ln w="9525" cap="flat">
                  <a:noFill/>
                  <a:prstDash val="solid"/>
                  <a:miter/>
                </a:ln>
              </p:spPr>
              <p:txBody>
                <a:bodyPr rtlCol="0" anchor="ctr"/>
                <a:lstStyle/>
                <a:p>
                  <a:endParaRPr lang="fr-FR"/>
                </a:p>
              </p:txBody>
            </p:sp>
            <p:sp>
              <p:nvSpPr>
                <p:cNvPr id="76" name="Forme libre 160">
                  <a:extLst>
                    <a:ext uri="{FF2B5EF4-FFF2-40B4-BE49-F238E27FC236}">
                      <a16:creationId xmlns:a16="http://schemas.microsoft.com/office/drawing/2014/main" id="{787DE0BC-59A3-3A15-C38B-E2F6E2B62438}"/>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grpFill/>
                <a:ln w="9525" cap="flat">
                  <a:noFill/>
                  <a:prstDash val="solid"/>
                  <a:miter/>
                </a:ln>
              </p:spPr>
              <p:txBody>
                <a:bodyPr rtlCol="0" anchor="ctr"/>
                <a:lstStyle/>
                <a:p>
                  <a:endParaRPr lang="fr-FR"/>
                </a:p>
              </p:txBody>
            </p:sp>
          </p:grpSp>
        </p:grpSp>
        <p:grpSp>
          <p:nvGrpSpPr>
            <p:cNvPr id="27" name="Groupe 26">
              <a:extLst>
                <a:ext uri="{FF2B5EF4-FFF2-40B4-BE49-F238E27FC236}">
                  <a16:creationId xmlns:a16="http://schemas.microsoft.com/office/drawing/2014/main" id="{C980E9F6-3A26-9160-8E63-BF56A3CF7D0D}"/>
                </a:ext>
              </a:extLst>
            </p:cNvPr>
            <p:cNvGrpSpPr/>
            <p:nvPr/>
          </p:nvGrpSpPr>
          <p:grpSpPr>
            <a:xfrm>
              <a:off x="1569546" y="6115517"/>
              <a:ext cx="4417404" cy="4234360"/>
              <a:chOff x="1569546" y="6115517"/>
              <a:chExt cx="4417404" cy="4234360"/>
            </a:xfrm>
          </p:grpSpPr>
          <p:sp>
            <p:nvSpPr>
              <p:cNvPr id="28" name="Forme libre 7">
                <a:extLst>
                  <a:ext uri="{FF2B5EF4-FFF2-40B4-BE49-F238E27FC236}">
                    <a16:creationId xmlns:a16="http://schemas.microsoft.com/office/drawing/2014/main" id="{9BCA6233-0D2D-8B55-8B74-4ECB0E48E5C5}"/>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ABDDDB">
                  <a:alpha val="27000"/>
                </a:srgbClr>
              </a:solidFill>
              <a:ln w="9525" cap="flat">
                <a:noFill/>
                <a:prstDash val="solid"/>
                <a:miter/>
              </a:ln>
            </p:spPr>
            <p:txBody>
              <a:bodyPr rtlCol="0" anchor="ctr"/>
              <a:lstStyle/>
              <a:p>
                <a:endParaRPr lang="fr-FR"/>
              </a:p>
            </p:txBody>
          </p:sp>
          <p:grpSp>
            <p:nvGrpSpPr>
              <p:cNvPr id="29" name="Graphique 3">
                <a:extLst>
                  <a:ext uri="{FF2B5EF4-FFF2-40B4-BE49-F238E27FC236}">
                    <a16:creationId xmlns:a16="http://schemas.microsoft.com/office/drawing/2014/main" id="{403218C0-54A0-ADEC-843D-A0E6D77DA93E}"/>
                  </a:ext>
                </a:extLst>
              </p:cNvPr>
              <p:cNvGrpSpPr/>
              <p:nvPr/>
            </p:nvGrpSpPr>
            <p:grpSpPr>
              <a:xfrm>
                <a:off x="2849319" y="6335756"/>
                <a:ext cx="1689353" cy="4002690"/>
                <a:chOff x="2506016" y="5808535"/>
                <a:chExt cx="1689353" cy="4002690"/>
              </a:xfrm>
            </p:grpSpPr>
            <p:sp>
              <p:nvSpPr>
                <p:cNvPr id="59" name="Forme libre 10">
                  <a:extLst>
                    <a:ext uri="{FF2B5EF4-FFF2-40B4-BE49-F238E27FC236}">
                      <a16:creationId xmlns:a16="http://schemas.microsoft.com/office/drawing/2014/main" id="{88A7779E-60EA-0DA2-83CF-A25FBF6AE7E8}"/>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60" name="Forme libre 11">
                  <a:extLst>
                    <a:ext uri="{FF2B5EF4-FFF2-40B4-BE49-F238E27FC236}">
                      <a16:creationId xmlns:a16="http://schemas.microsoft.com/office/drawing/2014/main" id="{6F5B560C-E706-F1AE-9F4D-E3E637A4E00B}"/>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1" name="Forme libre 12">
                  <a:extLst>
                    <a:ext uri="{FF2B5EF4-FFF2-40B4-BE49-F238E27FC236}">
                      <a16:creationId xmlns:a16="http://schemas.microsoft.com/office/drawing/2014/main" id="{A1D5A92A-F43C-5783-4CEF-C3A12C2A5F3C}"/>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62" name="Forme libre 15">
                  <a:extLst>
                    <a:ext uri="{FF2B5EF4-FFF2-40B4-BE49-F238E27FC236}">
                      <a16:creationId xmlns:a16="http://schemas.microsoft.com/office/drawing/2014/main" id="{C8F86010-2C95-152C-8A2F-97B1727BE2E7}"/>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63" name="Forme libre 16">
                  <a:extLst>
                    <a:ext uri="{FF2B5EF4-FFF2-40B4-BE49-F238E27FC236}">
                      <a16:creationId xmlns:a16="http://schemas.microsoft.com/office/drawing/2014/main" id="{975A8701-3D36-006D-01D8-5953892D824A}"/>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64" name="Forme libre 17">
                  <a:extLst>
                    <a:ext uri="{FF2B5EF4-FFF2-40B4-BE49-F238E27FC236}">
                      <a16:creationId xmlns:a16="http://schemas.microsoft.com/office/drawing/2014/main" id="{32363EEA-319A-7125-A0E3-63F9C190D810}"/>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65" name="Forme libre 18">
                  <a:extLst>
                    <a:ext uri="{FF2B5EF4-FFF2-40B4-BE49-F238E27FC236}">
                      <a16:creationId xmlns:a16="http://schemas.microsoft.com/office/drawing/2014/main" id="{142E24FE-37DC-1780-4C5C-974D148C8ABB}"/>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30" name="Graphique 3">
                <a:extLst>
                  <a:ext uri="{FF2B5EF4-FFF2-40B4-BE49-F238E27FC236}">
                    <a16:creationId xmlns:a16="http://schemas.microsoft.com/office/drawing/2014/main" id="{7F1FD270-4325-9CC4-F071-68C4840B1479}"/>
                  </a:ext>
                </a:extLst>
              </p:cNvPr>
              <p:cNvGrpSpPr/>
              <p:nvPr/>
            </p:nvGrpSpPr>
            <p:grpSpPr>
              <a:xfrm>
                <a:off x="3088791" y="7536579"/>
                <a:ext cx="1345107" cy="2807553"/>
                <a:chOff x="2745488" y="7009358"/>
                <a:chExt cx="1345107" cy="2807553"/>
              </a:xfrm>
            </p:grpSpPr>
            <p:sp>
              <p:nvSpPr>
                <p:cNvPr id="35" name="Forme libre 96">
                  <a:extLst>
                    <a:ext uri="{FF2B5EF4-FFF2-40B4-BE49-F238E27FC236}">
                      <a16:creationId xmlns:a16="http://schemas.microsoft.com/office/drawing/2014/main" id="{D411BEC6-5CC6-4FFF-590E-CAE21E905768}"/>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36" name="Forme libre 97">
                  <a:extLst>
                    <a:ext uri="{FF2B5EF4-FFF2-40B4-BE49-F238E27FC236}">
                      <a16:creationId xmlns:a16="http://schemas.microsoft.com/office/drawing/2014/main" id="{A5DE226A-4155-1DF6-1150-A88972C02426}"/>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37" name="Forme libre 98">
                  <a:extLst>
                    <a:ext uri="{FF2B5EF4-FFF2-40B4-BE49-F238E27FC236}">
                      <a16:creationId xmlns:a16="http://schemas.microsoft.com/office/drawing/2014/main" id="{2C5EBBAB-1A02-2750-63F9-411452605179}"/>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8" name="Forme libre 99">
                  <a:extLst>
                    <a:ext uri="{FF2B5EF4-FFF2-40B4-BE49-F238E27FC236}">
                      <a16:creationId xmlns:a16="http://schemas.microsoft.com/office/drawing/2014/main" id="{0E9D8E56-346B-A02E-D900-9DADBB2EC728}"/>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9" name="Forme libre 100">
                  <a:extLst>
                    <a:ext uri="{FF2B5EF4-FFF2-40B4-BE49-F238E27FC236}">
                      <a16:creationId xmlns:a16="http://schemas.microsoft.com/office/drawing/2014/main" id="{88E626B0-1CDE-3DB9-1753-09F8A447DF2F}"/>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43" name="Forme libre 101">
                  <a:extLst>
                    <a:ext uri="{FF2B5EF4-FFF2-40B4-BE49-F238E27FC236}">
                      <a16:creationId xmlns:a16="http://schemas.microsoft.com/office/drawing/2014/main" id="{942431A6-0953-685B-B5FB-C6440994953B}"/>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44" name="Graphique 3">
                  <a:extLst>
                    <a:ext uri="{FF2B5EF4-FFF2-40B4-BE49-F238E27FC236}">
                      <a16:creationId xmlns:a16="http://schemas.microsoft.com/office/drawing/2014/main" id="{3A0D7070-AF98-09EB-FABA-539A3C07900A}"/>
                    </a:ext>
                  </a:extLst>
                </p:cNvPr>
                <p:cNvGrpSpPr/>
                <p:nvPr/>
              </p:nvGrpSpPr>
              <p:grpSpPr>
                <a:xfrm>
                  <a:off x="3024361" y="8171811"/>
                  <a:ext cx="568036" cy="1638850"/>
                  <a:chOff x="3024361" y="8171811"/>
                  <a:chExt cx="568036" cy="1638850"/>
                </a:xfrm>
                <a:solidFill>
                  <a:srgbClr val="263238"/>
                </a:solidFill>
              </p:grpSpPr>
              <p:sp>
                <p:nvSpPr>
                  <p:cNvPr id="57" name="Forme libre 103">
                    <a:extLst>
                      <a:ext uri="{FF2B5EF4-FFF2-40B4-BE49-F238E27FC236}">
                        <a16:creationId xmlns:a16="http://schemas.microsoft.com/office/drawing/2014/main" id="{67C6594A-3CD1-0A58-B5D9-98023C2A2827}"/>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58" name="Forme libre 104">
                    <a:extLst>
                      <a:ext uri="{FF2B5EF4-FFF2-40B4-BE49-F238E27FC236}">
                        <a16:creationId xmlns:a16="http://schemas.microsoft.com/office/drawing/2014/main" id="{3B30C624-589A-2BCC-0131-C82663E8C4D7}"/>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45" name="Forme libre 105">
                  <a:extLst>
                    <a:ext uri="{FF2B5EF4-FFF2-40B4-BE49-F238E27FC236}">
                      <a16:creationId xmlns:a16="http://schemas.microsoft.com/office/drawing/2014/main" id="{3F03621A-E3B1-AB6E-4F41-0806FA3B3438}"/>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46" name="Forme libre 106">
                  <a:extLst>
                    <a:ext uri="{FF2B5EF4-FFF2-40B4-BE49-F238E27FC236}">
                      <a16:creationId xmlns:a16="http://schemas.microsoft.com/office/drawing/2014/main" id="{2198481D-2FE7-51A7-BAA4-50E28D7CA4B9}"/>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47" name="Forme libre 107">
                  <a:extLst>
                    <a:ext uri="{FF2B5EF4-FFF2-40B4-BE49-F238E27FC236}">
                      <a16:creationId xmlns:a16="http://schemas.microsoft.com/office/drawing/2014/main" id="{366C6B5A-41FF-BEAC-B867-4BAE64498D7A}"/>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48" name="Forme libre 108">
                  <a:extLst>
                    <a:ext uri="{FF2B5EF4-FFF2-40B4-BE49-F238E27FC236}">
                      <a16:creationId xmlns:a16="http://schemas.microsoft.com/office/drawing/2014/main" id="{5FB5B94E-A4FD-1DB9-4E53-01F653606D68}"/>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49" name="Forme libre 109">
                  <a:extLst>
                    <a:ext uri="{FF2B5EF4-FFF2-40B4-BE49-F238E27FC236}">
                      <a16:creationId xmlns:a16="http://schemas.microsoft.com/office/drawing/2014/main" id="{14670F57-8ECB-8BAE-8317-245208E8E760}"/>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50" name="Forme libre 110">
                  <a:extLst>
                    <a:ext uri="{FF2B5EF4-FFF2-40B4-BE49-F238E27FC236}">
                      <a16:creationId xmlns:a16="http://schemas.microsoft.com/office/drawing/2014/main" id="{FD995EB2-EB39-A944-3754-5FABA6F0EDCB}"/>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51" name="Forme libre 111">
                  <a:extLst>
                    <a:ext uri="{FF2B5EF4-FFF2-40B4-BE49-F238E27FC236}">
                      <a16:creationId xmlns:a16="http://schemas.microsoft.com/office/drawing/2014/main" id="{17D909D1-9CDF-B99B-1689-1EF00B52D120}"/>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52" name="Forme libre 112">
                  <a:extLst>
                    <a:ext uri="{FF2B5EF4-FFF2-40B4-BE49-F238E27FC236}">
                      <a16:creationId xmlns:a16="http://schemas.microsoft.com/office/drawing/2014/main" id="{501DC243-9182-C856-C8DE-70BAF994F173}"/>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113">
                  <a:extLst>
                    <a:ext uri="{FF2B5EF4-FFF2-40B4-BE49-F238E27FC236}">
                      <a16:creationId xmlns:a16="http://schemas.microsoft.com/office/drawing/2014/main" id="{F761754D-ADE6-9BEB-120D-1DEE7D90C5B5}"/>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114">
                  <a:extLst>
                    <a:ext uri="{FF2B5EF4-FFF2-40B4-BE49-F238E27FC236}">
                      <a16:creationId xmlns:a16="http://schemas.microsoft.com/office/drawing/2014/main" id="{6CF64301-877E-165A-23A0-EF2146A7913E}"/>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15">
                  <a:extLst>
                    <a:ext uri="{FF2B5EF4-FFF2-40B4-BE49-F238E27FC236}">
                      <a16:creationId xmlns:a16="http://schemas.microsoft.com/office/drawing/2014/main" id="{7F9A8E5F-AD87-4D4F-E432-A72CDD9B66F8}"/>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6" name="Forme libre 116">
                  <a:extLst>
                    <a:ext uri="{FF2B5EF4-FFF2-40B4-BE49-F238E27FC236}">
                      <a16:creationId xmlns:a16="http://schemas.microsoft.com/office/drawing/2014/main" id="{37763BE3-A86F-DFC8-2841-C8B05F74BD1E}"/>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31" name="Graphique 3">
                <a:extLst>
                  <a:ext uri="{FF2B5EF4-FFF2-40B4-BE49-F238E27FC236}">
                    <a16:creationId xmlns:a16="http://schemas.microsoft.com/office/drawing/2014/main" id="{0D5D0C5F-145B-BFB2-50DD-55FD0E9BE5F6}"/>
                  </a:ext>
                </a:extLst>
              </p:cNvPr>
              <p:cNvGrpSpPr/>
              <p:nvPr/>
            </p:nvGrpSpPr>
            <p:grpSpPr>
              <a:xfrm>
                <a:off x="1776900" y="10340352"/>
                <a:ext cx="4210050" cy="9525"/>
                <a:chOff x="1433597" y="9813131"/>
                <a:chExt cx="4210050" cy="9525"/>
              </a:xfrm>
            </p:grpSpPr>
            <p:sp>
              <p:nvSpPr>
                <p:cNvPr id="32" name="Forme libre 162">
                  <a:extLst>
                    <a:ext uri="{FF2B5EF4-FFF2-40B4-BE49-F238E27FC236}">
                      <a16:creationId xmlns:a16="http://schemas.microsoft.com/office/drawing/2014/main" id="{8A818D09-625F-1B07-1835-953AD1D40594}"/>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33" name="Forme libre 163">
                  <a:extLst>
                    <a:ext uri="{FF2B5EF4-FFF2-40B4-BE49-F238E27FC236}">
                      <a16:creationId xmlns:a16="http://schemas.microsoft.com/office/drawing/2014/main" id="{E1592EEE-C1BC-A93D-8F57-E4104E27AF27}"/>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34" name="Forme libre 164">
                  <a:extLst>
                    <a:ext uri="{FF2B5EF4-FFF2-40B4-BE49-F238E27FC236}">
                      <a16:creationId xmlns:a16="http://schemas.microsoft.com/office/drawing/2014/main" id="{4405D7C0-1611-67C9-3D57-46BCFD5377F5}"/>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10" name="Groupe 109">
            <a:extLst>
              <a:ext uri="{FF2B5EF4-FFF2-40B4-BE49-F238E27FC236}">
                <a16:creationId xmlns:a16="http://schemas.microsoft.com/office/drawing/2014/main" id="{63634B2B-8ECA-1EA7-D301-8863AC27B8DE}"/>
              </a:ext>
            </a:extLst>
          </p:cNvPr>
          <p:cNvGrpSpPr/>
          <p:nvPr/>
        </p:nvGrpSpPr>
        <p:grpSpPr>
          <a:xfrm>
            <a:off x="4842631" y="3674040"/>
            <a:ext cx="454589" cy="454589"/>
            <a:chOff x="3973350" y="5627706"/>
            <a:chExt cx="561109" cy="561109"/>
          </a:xfrm>
        </p:grpSpPr>
        <p:sp>
          <p:nvSpPr>
            <p:cNvPr id="111" name="Forme libre 31">
              <a:extLst>
                <a:ext uri="{FF2B5EF4-FFF2-40B4-BE49-F238E27FC236}">
                  <a16:creationId xmlns:a16="http://schemas.microsoft.com/office/drawing/2014/main" id="{094BAF7C-CE1B-7C4A-BE6A-8697128DFA8F}"/>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12" name="Forme libre 32">
              <a:extLst>
                <a:ext uri="{FF2B5EF4-FFF2-40B4-BE49-F238E27FC236}">
                  <a16:creationId xmlns:a16="http://schemas.microsoft.com/office/drawing/2014/main" id="{80279297-E834-1676-70E7-1251BA0E10F1}"/>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13" name="Forme libre 33">
              <a:extLst>
                <a:ext uri="{FF2B5EF4-FFF2-40B4-BE49-F238E27FC236}">
                  <a16:creationId xmlns:a16="http://schemas.microsoft.com/office/drawing/2014/main" id="{5A136114-8D3E-CC3B-1A5F-79EBE985C122}"/>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14" name="Forme libre 35">
              <a:extLst>
                <a:ext uri="{FF2B5EF4-FFF2-40B4-BE49-F238E27FC236}">
                  <a16:creationId xmlns:a16="http://schemas.microsoft.com/office/drawing/2014/main" id="{386E14A1-FA5F-5AF4-6E4A-1CECCB7C3BC8}"/>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15" name="Forme libre 36">
              <a:extLst>
                <a:ext uri="{FF2B5EF4-FFF2-40B4-BE49-F238E27FC236}">
                  <a16:creationId xmlns:a16="http://schemas.microsoft.com/office/drawing/2014/main" id="{1874D7C9-6DB6-BB34-6153-CB98EE840941}"/>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6" name="Forme libre 37">
              <a:extLst>
                <a:ext uri="{FF2B5EF4-FFF2-40B4-BE49-F238E27FC236}">
                  <a16:creationId xmlns:a16="http://schemas.microsoft.com/office/drawing/2014/main" id="{AB025BCA-C886-9FA3-52F2-9F46777FAC3C}"/>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3" name="Flèche : droite 122">
            <a:extLst>
              <a:ext uri="{FF2B5EF4-FFF2-40B4-BE49-F238E27FC236}">
                <a16:creationId xmlns:a16="http://schemas.microsoft.com/office/drawing/2014/main" id="{37C0BEE0-AD15-9D72-E87A-5B7AE405AAA6}"/>
              </a:ext>
            </a:extLst>
          </p:cNvPr>
          <p:cNvSpPr/>
          <p:nvPr/>
        </p:nvSpPr>
        <p:spPr>
          <a:xfrm>
            <a:off x="5486713" y="800745"/>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24" name="Rectangle 123">
            <a:extLst>
              <a:ext uri="{FF2B5EF4-FFF2-40B4-BE49-F238E27FC236}">
                <a16:creationId xmlns:a16="http://schemas.microsoft.com/office/drawing/2014/main" id="{079E5C78-A7A7-ED14-D54F-CB398136B6D9}"/>
              </a:ext>
            </a:extLst>
          </p:cNvPr>
          <p:cNvSpPr/>
          <p:nvPr/>
        </p:nvSpPr>
        <p:spPr>
          <a:xfrm>
            <a:off x="591749" y="898130"/>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25" name="Rectangle 124">
            <a:extLst>
              <a:ext uri="{FF2B5EF4-FFF2-40B4-BE49-F238E27FC236}">
                <a16:creationId xmlns:a16="http://schemas.microsoft.com/office/drawing/2014/main" id="{7ABF34A9-0FDA-8239-7C2A-474F225346E2}"/>
              </a:ext>
            </a:extLst>
          </p:cNvPr>
          <p:cNvSpPr/>
          <p:nvPr/>
        </p:nvSpPr>
        <p:spPr>
          <a:xfrm>
            <a:off x="2221226" y="898130"/>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26" name="Rectangle 125">
            <a:extLst>
              <a:ext uri="{FF2B5EF4-FFF2-40B4-BE49-F238E27FC236}">
                <a16:creationId xmlns:a16="http://schemas.microsoft.com/office/drawing/2014/main" id="{245CEE38-9A60-0E5C-E65E-0E3C49196279}"/>
              </a:ext>
            </a:extLst>
          </p:cNvPr>
          <p:cNvSpPr/>
          <p:nvPr/>
        </p:nvSpPr>
        <p:spPr>
          <a:xfrm>
            <a:off x="3851438" y="898130"/>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grpSp>
        <p:nvGrpSpPr>
          <p:cNvPr id="132" name="Groupe 131">
            <a:extLst>
              <a:ext uri="{FF2B5EF4-FFF2-40B4-BE49-F238E27FC236}">
                <a16:creationId xmlns:a16="http://schemas.microsoft.com/office/drawing/2014/main" id="{3704EBB4-B9F9-1F4A-1BE7-D5ECEE209DB4}"/>
              </a:ext>
            </a:extLst>
          </p:cNvPr>
          <p:cNvGrpSpPr/>
          <p:nvPr/>
        </p:nvGrpSpPr>
        <p:grpSpPr>
          <a:xfrm>
            <a:off x="5508033" y="7038781"/>
            <a:ext cx="1855865" cy="449504"/>
            <a:chOff x="5076596" y="6652171"/>
            <a:chExt cx="2319595" cy="449838"/>
          </a:xfrm>
          <a:solidFill>
            <a:srgbClr val="272472"/>
          </a:solidFill>
        </p:grpSpPr>
        <p:sp>
          <p:nvSpPr>
            <p:cNvPr id="133" name="Rectangle 132">
              <a:extLst>
                <a:ext uri="{FF2B5EF4-FFF2-40B4-BE49-F238E27FC236}">
                  <a16:creationId xmlns:a16="http://schemas.microsoft.com/office/drawing/2014/main" id="{31078DC4-EF3E-0D55-AF81-F44555941F4F}"/>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34" name="ZoneTexte 133">
              <a:extLst>
                <a:ext uri="{FF2B5EF4-FFF2-40B4-BE49-F238E27FC236}">
                  <a16:creationId xmlns:a16="http://schemas.microsoft.com/office/drawing/2014/main" id="{A1935ED8-6061-132F-2E54-402189DAD7DD}"/>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35" name="Groupe 134">
            <a:extLst>
              <a:ext uri="{FF2B5EF4-FFF2-40B4-BE49-F238E27FC236}">
                <a16:creationId xmlns:a16="http://schemas.microsoft.com/office/drawing/2014/main" id="{024E52B0-2338-2484-1895-CC54ADF064DB}"/>
              </a:ext>
            </a:extLst>
          </p:cNvPr>
          <p:cNvGrpSpPr/>
          <p:nvPr/>
        </p:nvGrpSpPr>
        <p:grpSpPr>
          <a:xfrm>
            <a:off x="7073063" y="6818342"/>
            <a:ext cx="434529" cy="434529"/>
            <a:chOff x="2907506" y="1341437"/>
            <a:chExt cx="4876800" cy="4876800"/>
          </a:xfrm>
        </p:grpSpPr>
        <p:sp>
          <p:nvSpPr>
            <p:cNvPr id="136" name="Forme libre 2">
              <a:extLst>
                <a:ext uri="{FF2B5EF4-FFF2-40B4-BE49-F238E27FC236}">
                  <a16:creationId xmlns:a16="http://schemas.microsoft.com/office/drawing/2014/main" id="{E1AB9271-B21F-D60A-B544-B5B7530DC63C}"/>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37" name="Graphique 3">
              <a:extLst>
                <a:ext uri="{FF2B5EF4-FFF2-40B4-BE49-F238E27FC236}">
                  <a16:creationId xmlns:a16="http://schemas.microsoft.com/office/drawing/2014/main" id="{7387E498-D778-7C35-BE8A-C523EBDDC2BA}"/>
                </a:ext>
              </a:extLst>
            </p:cNvPr>
            <p:cNvGrpSpPr/>
            <p:nvPr/>
          </p:nvGrpSpPr>
          <p:grpSpPr>
            <a:xfrm>
              <a:off x="3796474" y="1910393"/>
              <a:ext cx="3987831" cy="4291393"/>
              <a:chOff x="3796474" y="1910393"/>
              <a:chExt cx="3987831" cy="4291393"/>
            </a:xfrm>
            <a:solidFill>
              <a:srgbClr val="004370"/>
            </a:solidFill>
          </p:grpSpPr>
          <p:sp>
            <p:nvSpPr>
              <p:cNvPr id="154" name="Forme libre 33">
                <a:extLst>
                  <a:ext uri="{FF2B5EF4-FFF2-40B4-BE49-F238E27FC236}">
                    <a16:creationId xmlns:a16="http://schemas.microsoft.com/office/drawing/2014/main" id="{2A34E312-E3CF-646F-8005-F5A570447E2C}"/>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55" name="Forme libre 34">
                <a:extLst>
                  <a:ext uri="{FF2B5EF4-FFF2-40B4-BE49-F238E27FC236}">
                    <a16:creationId xmlns:a16="http://schemas.microsoft.com/office/drawing/2014/main" id="{9166899D-9210-6AB2-064B-94FD8180F31E}"/>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38" name="Forme libre 4">
              <a:extLst>
                <a:ext uri="{FF2B5EF4-FFF2-40B4-BE49-F238E27FC236}">
                  <a16:creationId xmlns:a16="http://schemas.microsoft.com/office/drawing/2014/main" id="{9331A941-36D7-D0C1-9997-F93BDC532005}"/>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39" name="Forme libre 10">
              <a:extLst>
                <a:ext uri="{FF2B5EF4-FFF2-40B4-BE49-F238E27FC236}">
                  <a16:creationId xmlns:a16="http://schemas.microsoft.com/office/drawing/2014/main" id="{E7481721-8F67-4A52-07F9-60B6FA1C6017}"/>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40" name="Forme libre 12">
              <a:extLst>
                <a:ext uri="{FF2B5EF4-FFF2-40B4-BE49-F238E27FC236}">
                  <a16:creationId xmlns:a16="http://schemas.microsoft.com/office/drawing/2014/main" id="{BFB7D9FA-244C-59F2-46EC-867B51D9B065}"/>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41" name="Forme libre 13">
              <a:extLst>
                <a:ext uri="{FF2B5EF4-FFF2-40B4-BE49-F238E27FC236}">
                  <a16:creationId xmlns:a16="http://schemas.microsoft.com/office/drawing/2014/main" id="{E3481F9C-ECBA-DB41-3B62-EF43C9B39FD2}"/>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42" name="Forme libre 14">
              <a:extLst>
                <a:ext uri="{FF2B5EF4-FFF2-40B4-BE49-F238E27FC236}">
                  <a16:creationId xmlns:a16="http://schemas.microsoft.com/office/drawing/2014/main" id="{1C7BD52C-F4A8-4D0B-FA3C-468A55F72ADC}"/>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43" name="Forme libre 22">
              <a:extLst>
                <a:ext uri="{FF2B5EF4-FFF2-40B4-BE49-F238E27FC236}">
                  <a16:creationId xmlns:a16="http://schemas.microsoft.com/office/drawing/2014/main" id="{E7B12C83-68CD-98FC-D716-497ECE0B1BC5}"/>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44" name="Forme libre 23">
              <a:extLst>
                <a:ext uri="{FF2B5EF4-FFF2-40B4-BE49-F238E27FC236}">
                  <a16:creationId xmlns:a16="http://schemas.microsoft.com/office/drawing/2014/main" id="{8245BB24-6C97-DFC1-59B6-2ACC47F54E0C}"/>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45" name="Graphique 3">
              <a:extLst>
                <a:ext uri="{FF2B5EF4-FFF2-40B4-BE49-F238E27FC236}">
                  <a16:creationId xmlns:a16="http://schemas.microsoft.com/office/drawing/2014/main" id="{559BBD68-FE2C-1815-B279-ACB0A804B728}"/>
                </a:ext>
              </a:extLst>
            </p:cNvPr>
            <p:cNvGrpSpPr/>
            <p:nvPr/>
          </p:nvGrpSpPr>
          <p:grpSpPr>
            <a:xfrm>
              <a:off x="3796474" y="1910393"/>
              <a:ext cx="1644682" cy="1644654"/>
              <a:chOff x="3796474" y="1910393"/>
              <a:chExt cx="1644682" cy="1644654"/>
            </a:xfrm>
            <a:solidFill>
              <a:srgbClr val="FEF8C3"/>
            </a:solidFill>
          </p:grpSpPr>
          <p:sp>
            <p:nvSpPr>
              <p:cNvPr id="152" name="Forme libre 31">
                <a:extLst>
                  <a:ext uri="{FF2B5EF4-FFF2-40B4-BE49-F238E27FC236}">
                    <a16:creationId xmlns:a16="http://schemas.microsoft.com/office/drawing/2014/main" id="{916C88B2-C55E-B3D6-7F53-215A15829F4A}"/>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53" name="Forme libre 32">
                <a:extLst>
                  <a:ext uri="{FF2B5EF4-FFF2-40B4-BE49-F238E27FC236}">
                    <a16:creationId xmlns:a16="http://schemas.microsoft.com/office/drawing/2014/main" id="{FE8A0C62-F0B1-9CF8-EC76-DC6E73DB6A7A}"/>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46" name="Graphique 3">
              <a:extLst>
                <a:ext uri="{FF2B5EF4-FFF2-40B4-BE49-F238E27FC236}">
                  <a16:creationId xmlns:a16="http://schemas.microsoft.com/office/drawing/2014/main" id="{8CBD9651-2BE7-3BEA-A338-C20EFD8CA698}"/>
                </a:ext>
              </a:extLst>
            </p:cNvPr>
            <p:cNvGrpSpPr/>
            <p:nvPr/>
          </p:nvGrpSpPr>
          <p:grpSpPr>
            <a:xfrm>
              <a:off x="5341810" y="1910393"/>
              <a:ext cx="1084623" cy="2690699"/>
              <a:chOff x="5341810" y="1910393"/>
              <a:chExt cx="1084623" cy="2690699"/>
            </a:xfrm>
            <a:solidFill>
              <a:srgbClr val="FEF49C"/>
            </a:solidFill>
          </p:grpSpPr>
          <p:sp>
            <p:nvSpPr>
              <p:cNvPr id="150" name="Forme libre 29">
                <a:extLst>
                  <a:ext uri="{FF2B5EF4-FFF2-40B4-BE49-F238E27FC236}">
                    <a16:creationId xmlns:a16="http://schemas.microsoft.com/office/drawing/2014/main" id="{89280FB0-F6F9-4ED1-CEBA-BE6C47716D08}"/>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51" name="Forme libre 30">
                <a:extLst>
                  <a:ext uri="{FF2B5EF4-FFF2-40B4-BE49-F238E27FC236}">
                    <a16:creationId xmlns:a16="http://schemas.microsoft.com/office/drawing/2014/main" id="{1D4F8B24-7A77-151F-3DAD-9AB660A36A65}"/>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47" name="Forme libre 26">
              <a:extLst>
                <a:ext uri="{FF2B5EF4-FFF2-40B4-BE49-F238E27FC236}">
                  <a16:creationId xmlns:a16="http://schemas.microsoft.com/office/drawing/2014/main" id="{0D2FA908-16FB-3FCF-0FFC-45CD75A8E2D2}"/>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48" name="Forme libre 27">
              <a:extLst>
                <a:ext uri="{FF2B5EF4-FFF2-40B4-BE49-F238E27FC236}">
                  <a16:creationId xmlns:a16="http://schemas.microsoft.com/office/drawing/2014/main" id="{39FBBB0B-E7F2-5AA6-0E16-B569ABDC78BB}"/>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49" name="Forme libre 28">
              <a:extLst>
                <a:ext uri="{FF2B5EF4-FFF2-40B4-BE49-F238E27FC236}">
                  <a16:creationId xmlns:a16="http://schemas.microsoft.com/office/drawing/2014/main" id="{C96C63E3-0199-3F80-6BB1-99CD81609654}"/>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5" name="Groupe 4">
            <a:extLst>
              <a:ext uri="{FF2B5EF4-FFF2-40B4-BE49-F238E27FC236}">
                <a16:creationId xmlns:a16="http://schemas.microsoft.com/office/drawing/2014/main" id="{E53D3ED5-B25F-7DFA-CD47-2094430FFEC2}"/>
              </a:ext>
            </a:extLst>
          </p:cNvPr>
          <p:cNvGrpSpPr/>
          <p:nvPr/>
        </p:nvGrpSpPr>
        <p:grpSpPr>
          <a:xfrm rot="20627902">
            <a:off x="547334" y="6651099"/>
            <a:ext cx="172217" cy="212023"/>
            <a:chOff x="3796474" y="1910393"/>
            <a:chExt cx="3098834" cy="3815086"/>
          </a:xfrm>
        </p:grpSpPr>
        <p:sp>
          <p:nvSpPr>
            <p:cNvPr id="9" name="Forme libre 4">
              <a:extLst>
                <a:ext uri="{FF2B5EF4-FFF2-40B4-BE49-F238E27FC236}">
                  <a16:creationId xmlns:a16="http://schemas.microsoft.com/office/drawing/2014/main" id="{FE242D72-4B30-5F8C-B069-6DE1CBC6B38C}"/>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2" name="Forme libre 10">
              <a:extLst>
                <a:ext uri="{FF2B5EF4-FFF2-40B4-BE49-F238E27FC236}">
                  <a16:creationId xmlns:a16="http://schemas.microsoft.com/office/drawing/2014/main" id="{C5FEF634-1C77-F598-7260-47EECBA9A4B7}"/>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4" name="Forme libre 12">
              <a:extLst>
                <a:ext uri="{FF2B5EF4-FFF2-40B4-BE49-F238E27FC236}">
                  <a16:creationId xmlns:a16="http://schemas.microsoft.com/office/drawing/2014/main" id="{98212205-8D8A-9551-CDFE-1E2315CE4280}"/>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21" name="Forme libre 13">
              <a:extLst>
                <a:ext uri="{FF2B5EF4-FFF2-40B4-BE49-F238E27FC236}">
                  <a16:creationId xmlns:a16="http://schemas.microsoft.com/office/drawing/2014/main" id="{ED3CEE24-83E5-603C-10E5-69FF2D2E3BCD}"/>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22" name="Forme libre 14">
              <a:extLst>
                <a:ext uri="{FF2B5EF4-FFF2-40B4-BE49-F238E27FC236}">
                  <a16:creationId xmlns:a16="http://schemas.microsoft.com/office/drawing/2014/main" id="{D2A53C48-8DAF-014C-A986-F52D2939CFCA}"/>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23" name="Forme libre 22">
              <a:extLst>
                <a:ext uri="{FF2B5EF4-FFF2-40B4-BE49-F238E27FC236}">
                  <a16:creationId xmlns:a16="http://schemas.microsoft.com/office/drawing/2014/main" id="{ACDD3D5E-B246-5268-4823-D0BC6EC3BD3A}"/>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17" name="Forme libre 23">
              <a:extLst>
                <a:ext uri="{FF2B5EF4-FFF2-40B4-BE49-F238E27FC236}">
                  <a16:creationId xmlns:a16="http://schemas.microsoft.com/office/drawing/2014/main" id="{8F373ED4-7848-71BF-F9B6-D35416988BB0}"/>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18" name="Graphique 3">
              <a:extLst>
                <a:ext uri="{FF2B5EF4-FFF2-40B4-BE49-F238E27FC236}">
                  <a16:creationId xmlns:a16="http://schemas.microsoft.com/office/drawing/2014/main" id="{E138B3EC-C074-B652-6971-688F66216D24}"/>
                </a:ext>
              </a:extLst>
            </p:cNvPr>
            <p:cNvGrpSpPr/>
            <p:nvPr/>
          </p:nvGrpSpPr>
          <p:grpSpPr>
            <a:xfrm>
              <a:off x="3796474" y="1910393"/>
              <a:ext cx="1644682" cy="1644654"/>
              <a:chOff x="3796474" y="1910393"/>
              <a:chExt cx="1644682" cy="1644654"/>
            </a:xfrm>
            <a:solidFill>
              <a:srgbClr val="FEF8C3"/>
            </a:solidFill>
          </p:grpSpPr>
          <p:sp>
            <p:nvSpPr>
              <p:cNvPr id="130" name="Forme libre 31">
                <a:extLst>
                  <a:ext uri="{FF2B5EF4-FFF2-40B4-BE49-F238E27FC236}">
                    <a16:creationId xmlns:a16="http://schemas.microsoft.com/office/drawing/2014/main" id="{F57FA4BF-3309-3033-A5BB-FB6C64F0EE09}"/>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74" name="Forme libre 32">
                <a:extLst>
                  <a:ext uri="{FF2B5EF4-FFF2-40B4-BE49-F238E27FC236}">
                    <a16:creationId xmlns:a16="http://schemas.microsoft.com/office/drawing/2014/main" id="{A82AEDA0-C733-DCC3-B1B9-2D7F36C87894}"/>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19" name="Graphique 3">
              <a:extLst>
                <a:ext uri="{FF2B5EF4-FFF2-40B4-BE49-F238E27FC236}">
                  <a16:creationId xmlns:a16="http://schemas.microsoft.com/office/drawing/2014/main" id="{FC179B6F-3B51-1768-FA68-044D9348BEE6}"/>
                </a:ext>
              </a:extLst>
            </p:cNvPr>
            <p:cNvGrpSpPr/>
            <p:nvPr/>
          </p:nvGrpSpPr>
          <p:grpSpPr>
            <a:xfrm>
              <a:off x="5341810" y="1910393"/>
              <a:ext cx="1084623" cy="2690699"/>
              <a:chOff x="5341810" y="1910393"/>
              <a:chExt cx="1084623" cy="2690699"/>
            </a:xfrm>
            <a:solidFill>
              <a:srgbClr val="FEF49C"/>
            </a:solidFill>
          </p:grpSpPr>
          <p:sp>
            <p:nvSpPr>
              <p:cNvPr id="128" name="Forme libre 29">
                <a:extLst>
                  <a:ext uri="{FF2B5EF4-FFF2-40B4-BE49-F238E27FC236}">
                    <a16:creationId xmlns:a16="http://schemas.microsoft.com/office/drawing/2014/main" id="{2D1783A0-A077-2FF1-59CE-DAA2205B5C10}"/>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29" name="Forme libre 30">
                <a:extLst>
                  <a:ext uri="{FF2B5EF4-FFF2-40B4-BE49-F238E27FC236}">
                    <a16:creationId xmlns:a16="http://schemas.microsoft.com/office/drawing/2014/main" id="{4979DFA5-6D34-97F6-D6C0-EFEFB1FE909E}"/>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20" name="Forme libre 26">
              <a:extLst>
                <a:ext uri="{FF2B5EF4-FFF2-40B4-BE49-F238E27FC236}">
                  <a16:creationId xmlns:a16="http://schemas.microsoft.com/office/drawing/2014/main" id="{4E081344-B4FA-887E-ACE7-CF2BDFE863BD}"/>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21" name="Forme libre 27">
              <a:extLst>
                <a:ext uri="{FF2B5EF4-FFF2-40B4-BE49-F238E27FC236}">
                  <a16:creationId xmlns:a16="http://schemas.microsoft.com/office/drawing/2014/main" id="{3F2219B2-D7FE-8C16-BBAC-0D652A3CC8C0}"/>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22" name="Forme libre 28">
              <a:extLst>
                <a:ext uri="{FF2B5EF4-FFF2-40B4-BE49-F238E27FC236}">
                  <a16:creationId xmlns:a16="http://schemas.microsoft.com/office/drawing/2014/main" id="{301ABAD6-412D-757B-2C79-173277CEB4A5}"/>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4" name="Légende : flèche vers le haut 3">
            <a:extLst>
              <a:ext uri="{FF2B5EF4-FFF2-40B4-BE49-F238E27FC236}">
                <a16:creationId xmlns:a16="http://schemas.microsoft.com/office/drawing/2014/main" id="{1F00ABC5-4C69-ECF1-6D67-3C27921254A6}"/>
              </a:ext>
            </a:extLst>
          </p:cNvPr>
          <p:cNvSpPr/>
          <p:nvPr/>
        </p:nvSpPr>
        <p:spPr>
          <a:xfrm>
            <a:off x="4622604" y="1149486"/>
            <a:ext cx="1719267" cy="326727"/>
          </a:xfrm>
          <a:prstGeom prst="upArrowCallout">
            <a:avLst/>
          </a:prstGeom>
          <a:solidFill>
            <a:srgbClr val="59BABF">
              <a:alpha val="23000"/>
            </a:srgbClr>
          </a:solidFill>
          <a:ln w="12700">
            <a:solidFill>
              <a:schemeClr val="accent4"/>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4"/>
                </a:solidFill>
                <a:latin typeface="Arial" panose="020B0604020202020204" pitchFamily="34" charset="0"/>
                <a:cs typeface="Arial" panose="020B0604020202020204" pitchFamily="34" charset="0"/>
              </a:rPr>
              <a:t>AFEST</a:t>
            </a:r>
          </a:p>
        </p:txBody>
      </p:sp>
      <p:sp>
        <p:nvSpPr>
          <p:cNvPr id="164" name="Espace réservé du texte 2">
            <a:extLst>
              <a:ext uri="{FF2B5EF4-FFF2-40B4-BE49-F238E27FC236}">
                <a16:creationId xmlns:a16="http://schemas.microsoft.com/office/drawing/2014/main" id="{11D8EAD7-5EE7-8D18-96F3-96D6E5FA2F9E}"/>
              </a:ext>
            </a:extLst>
          </p:cNvPr>
          <p:cNvSpPr txBox="1">
            <a:spLocks/>
          </p:cNvSpPr>
          <p:nvPr/>
        </p:nvSpPr>
        <p:spPr>
          <a:xfrm>
            <a:off x="1123963" y="7220315"/>
            <a:ext cx="4086598" cy="1010138"/>
          </a:xfrm>
          <a:prstGeom prst="rect">
            <a:avLst/>
          </a:prstGeom>
          <a:solidFill>
            <a:schemeClr val="accent2"/>
          </a:solidFill>
        </p:spPr>
        <p:txBody>
          <a:bodyPr vert="horz" lIns="91440" tIns="45720" rIns="91440" bIns="45720" rtlCol="0">
            <a:noAutofit/>
          </a:bodyPr>
          <a:lstStyle>
            <a:lvl1pPr marL="15875" indent="0" algn="l" defTabSz="755934" rtl="0" eaLnBrk="1" latinLnBrk="0" hangingPunct="1">
              <a:lnSpc>
                <a:spcPct val="90000"/>
              </a:lnSpc>
              <a:spcBef>
                <a:spcPts val="827"/>
              </a:spcBef>
              <a:buFont typeface="Arial" panose="020B0604020202020204" pitchFamily="34" charset="0"/>
              <a:buNone/>
              <a:tabLst/>
              <a:defRPr sz="2315" kern="1200">
                <a:solidFill>
                  <a:schemeClr val="tx1"/>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984" kern="1200">
                <a:solidFill>
                  <a:schemeClr val="tx1"/>
                </a:solidFill>
                <a:latin typeface="+mn-lt"/>
                <a:ea typeface="+mn-ea"/>
                <a:cs typeface="+mn-cs"/>
              </a:defRPr>
            </a:lvl2pPr>
            <a:lvl3pPr marL="15875" indent="0" algn="l" defTabSz="755934" rtl="0" eaLnBrk="1" latinLnBrk="0" hangingPunct="1">
              <a:lnSpc>
                <a:spcPct val="90000"/>
              </a:lnSpc>
              <a:spcBef>
                <a:spcPts val="413"/>
              </a:spcBef>
              <a:buFont typeface="Arial" panose="020B0604020202020204" pitchFamily="34" charset="0"/>
              <a:buNone/>
              <a:tabLst/>
              <a:defRPr sz="1653" kern="1200">
                <a:solidFill>
                  <a:schemeClr val="tx1"/>
                </a:solidFill>
                <a:latin typeface="+mn-lt"/>
                <a:ea typeface="+mn-ea"/>
                <a:cs typeface="+mn-cs"/>
              </a:defRPr>
            </a:lvl3pPr>
            <a:lvl4pPr marL="15875" indent="0" algn="l" defTabSz="755934" rtl="0" eaLnBrk="1" latinLnBrk="0" hangingPunct="1">
              <a:lnSpc>
                <a:spcPct val="90000"/>
              </a:lnSpc>
              <a:spcBef>
                <a:spcPts val="413"/>
              </a:spcBef>
              <a:buFont typeface="Arial" panose="020B0604020202020204" pitchFamily="34" charset="0"/>
              <a:buNone/>
              <a:tabLst/>
              <a:defRPr sz="1488" kern="120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488" kern="120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lvl="1" algn="just"/>
            <a:r>
              <a:rPr lang="fr-FR" sz="1050" dirty="0">
                <a:solidFill>
                  <a:schemeClr val="bg1"/>
                </a:solidFill>
              </a:rPr>
              <a:t>Les OPCO proposent sur leurs sites des informations sur les modalités de mise en place de l’AFEST au sein des structures</a:t>
            </a:r>
          </a:p>
          <a:p>
            <a:pPr lvl="1" algn="just"/>
            <a:r>
              <a:rPr lang="fr-FR" sz="1050" b="1" dirty="0">
                <a:solidFill>
                  <a:schemeClr val="bg1"/>
                </a:solidFill>
              </a:rPr>
              <a:t>Cliquez ci-dessous sur le logo de votre OPCO </a:t>
            </a:r>
            <a:r>
              <a:rPr lang="fr-FR" sz="1050" dirty="0">
                <a:solidFill>
                  <a:schemeClr val="bg1"/>
                </a:solidFill>
              </a:rPr>
              <a:t>d’appartenance pour être redirigé vers ces ressources (vidéos ludiques, guide de présentation, guide pratique pour la mise en place de l’AFEST, etc.)</a:t>
            </a:r>
          </a:p>
        </p:txBody>
      </p:sp>
      <p:grpSp>
        <p:nvGrpSpPr>
          <p:cNvPr id="222" name="Groupe 221">
            <a:extLst>
              <a:ext uri="{FF2B5EF4-FFF2-40B4-BE49-F238E27FC236}">
                <a16:creationId xmlns:a16="http://schemas.microsoft.com/office/drawing/2014/main" id="{16FD3E90-6882-FDE1-FB39-D9A1C45D0C7D}"/>
              </a:ext>
            </a:extLst>
          </p:cNvPr>
          <p:cNvGrpSpPr/>
          <p:nvPr/>
        </p:nvGrpSpPr>
        <p:grpSpPr>
          <a:xfrm>
            <a:off x="3080747" y="8858648"/>
            <a:ext cx="1148521" cy="515086"/>
            <a:chOff x="1328928" y="5224688"/>
            <a:chExt cx="1886219" cy="845927"/>
          </a:xfrm>
        </p:grpSpPr>
        <p:sp>
          <p:nvSpPr>
            <p:cNvPr id="223" name="Rectangle : coins arrondis 222">
              <a:hlinkClick r:id="rId9"/>
              <a:extLst>
                <a:ext uri="{FF2B5EF4-FFF2-40B4-BE49-F238E27FC236}">
                  <a16:creationId xmlns:a16="http://schemas.microsoft.com/office/drawing/2014/main" id="{622C9B63-2FCD-3B54-C85C-1268F31ADC87}"/>
                </a:ext>
              </a:extLst>
            </p:cNvPr>
            <p:cNvSpPr/>
            <p:nvPr/>
          </p:nvSpPr>
          <p:spPr>
            <a:xfrm>
              <a:off x="1328928" y="5224688"/>
              <a:ext cx="1886219"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24" name="Image 223" descr="Une image contenant texte, signe&#10;&#10;Description générée automatiquement">
              <a:hlinkClick r:id="rId9"/>
              <a:extLst>
                <a:ext uri="{FF2B5EF4-FFF2-40B4-BE49-F238E27FC236}">
                  <a16:creationId xmlns:a16="http://schemas.microsoft.com/office/drawing/2014/main" id="{9D075340-C540-35E3-1219-DB3088E9B095}"/>
                </a:ext>
              </a:extLst>
            </p:cNvPr>
            <p:cNvPicPr>
              <a:picLocks noChangeAspect="1"/>
            </p:cNvPicPr>
            <p:nvPr/>
          </p:nvPicPr>
          <p:blipFill rotWithShape="1">
            <a:blip r:embed="rId10"/>
            <a:srcRect l="22453" t="10380" r="18383" b="12060"/>
            <a:stretch/>
          </p:blipFill>
          <p:spPr>
            <a:xfrm>
              <a:off x="2061904" y="5322178"/>
              <a:ext cx="496555" cy="650945"/>
            </a:xfrm>
            <a:prstGeom prst="rect">
              <a:avLst/>
            </a:prstGeom>
          </p:spPr>
        </p:pic>
      </p:grpSp>
      <p:grpSp>
        <p:nvGrpSpPr>
          <p:cNvPr id="225" name="Groupe 224">
            <a:extLst>
              <a:ext uri="{FF2B5EF4-FFF2-40B4-BE49-F238E27FC236}">
                <a16:creationId xmlns:a16="http://schemas.microsoft.com/office/drawing/2014/main" id="{6D577941-9A34-CF08-DE9B-9D5A0C526498}"/>
              </a:ext>
            </a:extLst>
          </p:cNvPr>
          <p:cNvGrpSpPr/>
          <p:nvPr/>
        </p:nvGrpSpPr>
        <p:grpSpPr>
          <a:xfrm>
            <a:off x="1852831" y="8326097"/>
            <a:ext cx="1118455" cy="501602"/>
            <a:chOff x="1328928" y="4190934"/>
            <a:chExt cx="1886219" cy="845927"/>
          </a:xfrm>
        </p:grpSpPr>
        <p:sp>
          <p:nvSpPr>
            <p:cNvPr id="226" name="Rectangle : coins arrondis 225">
              <a:hlinkClick r:id="rId11"/>
              <a:extLst>
                <a:ext uri="{FF2B5EF4-FFF2-40B4-BE49-F238E27FC236}">
                  <a16:creationId xmlns:a16="http://schemas.microsoft.com/office/drawing/2014/main" id="{B76B26FE-5579-66B0-6DBB-EEA32D52F897}"/>
                </a:ext>
              </a:extLst>
            </p:cNvPr>
            <p:cNvSpPr/>
            <p:nvPr/>
          </p:nvSpPr>
          <p:spPr>
            <a:xfrm>
              <a:off x="1328928" y="4190934"/>
              <a:ext cx="1886219"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27" name="Image 226">
              <a:hlinkClick r:id="rId11"/>
              <a:extLst>
                <a:ext uri="{FF2B5EF4-FFF2-40B4-BE49-F238E27FC236}">
                  <a16:creationId xmlns:a16="http://schemas.microsoft.com/office/drawing/2014/main" id="{8225FC9D-0090-4A2C-6471-964520F4C8E8}"/>
                </a:ext>
              </a:extLst>
            </p:cNvPr>
            <p:cNvPicPr>
              <a:picLocks noChangeAspect="1"/>
            </p:cNvPicPr>
            <p:nvPr/>
          </p:nvPicPr>
          <p:blipFill rotWithShape="1">
            <a:blip r:embed="rId12"/>
            <a:srcRect t="33269" b="32544"/>
            <a:stretch/>
          </p:blipFill>
          <p:spPr>
            <a:xfrm>
              <a:off x="1709820" y="4441796"/>
              <a:ext cx="1122220" cy="383661"/>
            </a:xfrm>
            <a:prstGeom prst="rect">
              <a:avLst/>
            </a:prstGeom>
          </p:spPr>
        </p:pic>
      </p:grpSp>
      <p:grpSp>
        <p:nvGrpSpPr>
          <p:cNvPr id="228" name="Groupe 227">
            <a:extLst>
              <a:ext uri="{FF2B5EF4-FFF2-40B4-BE49-F238E27FC236}">
                <a16:creationId xmlns:a16="http://schemas.microsoft.com/office/drawing/2014/main" id="{68E23DD1-CD7C-F24E-98F7-7D12FD592F90}"/>
              </a:ext>
            </a:extLst>
          </p:cNvPr>
          <p:cNvGrpSpPr/>
          <p:nvPr/>
        </p:nvGrpSpPr>
        <p:grpSpPr>
          <a:xfrm>
            <a:off x="1140778" y="10017155"/>
            <a:ext cx="1118454" cy="501602"/>
            <a:chOff x="858849" y="7300284"/>
            <a:chExt cx="1886218" cy="845927"/>
          </a:xfrm>
        </p:grpSpPr>
        <p:sp>
          <p:nvSpPr>
            <p:cNvPr id="229" name="Rectangle : coins arrondis 228">
              <a:hlinkClick r:id="rId13"/>
              <a:extLst>
                <a:ext uri="{FF2B5EF4-FFF2-40B4-BE49-F238E27FC236}">
                  <a16:creationId xmlns:a16="http://schemas.microsoft.com/office/drawing/2014/main" id="{EBB23B98-FEA5-F0E0-EC7D-4E8EC63134AE}"/>
                </a:ext>
              </a:extLst>
            </p:cNvPr>
            <p:cNvSpPr/>
            <p:nvPr/>
          </p:nvSpPr>
          <p:spPr>
            <a:xfrm>
              <a:off x="858849" y="7300284"/>
              <a:ext cx="1886218"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30" name="Image 229">
              <a:hlinkClick r:id="rId13"/>
              <a:extLst>
                <a:ext uri="{FF2B5EF4-FFF2-40B4-BE49-F238E27FC236}">
                  <a16:creationId xmlns:a16="http://schemas.microsoft.com/office/drawing/2014/main" id="{A486B47C-1A24-2B2A-E5A9-4E5EBE9D07F2}"/>
                </a:ext>
              </a:extLst>
            </p:cNvPr>
            <p:cNvPicPr>
              <a:picLocks noChangeAspect="1"/>
            </p:cNvPicPr>
            <p:nvPr/>
          </p:nvPicPr>
          <p:blipFill>
            <a:blip r:embed="rId14"/>
            <a:stretch>
              <a:fillRect/>
            </a:stretch>
          </p:blipFill>
          <p:spPr>
            <a:xfrm>
              <a:off x="1439999" y="7412524"/>
              <a:ext cx="621445" cy="621445"/>
            </a:xfrm>
            <a:prstGeom prst="rect">
              <a:avLst/>
            </a:prstGeom>
          </p:spPr>
        </p:pic>
      </p:grpSp>
      <p:grpSp>
        <p:nvGrpSpPr>
          <p:cNvPr id="231" name="Groupe 230">
            <a:extLst>
              <a:ext uri="{FF2B5EF4-FFF2-40B4-BE49-F238E27FC236}">
                <a16:creationId xmlns:a16="http://schemas.microsoft.com/office/drawing/2014/main" id="{9A4C4AC7-808D-77A1-3F55-4FD65BAF5145}"/>
              </a:ext>
            </a:extLst>
          </p:cNvPr>
          <p:cNvGrpSpPr/>
          <p:nvPr/>
        </p:nvGrpSpPr>
        <p:grpSpPr>
          <a:xfrm>
            <a:off x="3068006" y="9437904"/>
            <a:ext cx="1177995" cy="528305"/>
            <a:chOff x="2992615" y="7327074"/>
            <a:chExt cx="1886217" cy="845927"/>
          </a:xfrm>
        </p:grpSpPr>
        <p:sp>
          <p:nvSpPr>
            <p:cNvPr id="232" name="Rectangle : coins arrondis 231">
              <a:hlinkClick r:id="rId15"/>
              <a:extLst>
                <a:ext uri="{FF2B5EF4-FFF2-40B4-BE49-F238E27FC236}">
                  <a16:creationId xmlns:a16="http://schemas.microsoft.com/office/drawing/2014/main" id="{AC5E628E-E602-A895-D8D1-52E99C8AB39A}"/>
                </a:ext>
              </a:extLst>
            </p:cNvPr>
            <p:cNvSpPr/>
            <p:nvPr/>
          </p:nvSpPr>
          <p:spPr>
            <a:xfrm>
              <a:off x="2992615" y="7327074"/>
              <a:ext cx="1886217"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33" name="Image 232" descr="Une image contenant flèche&#10;&#10;Description générée automatiquement">
              <a:hlinkClick r:id="rId15"/>
              <a:extLst>
                <a:ext uri="{FF2B5EF4-FFF2-40B4-BE49-F238E27FC236}">
                  <a16:creationId xmlns:a16="http://schemas.microsoft.com/office/drawing/2014/main" id="{8E5C169F-E452-3299-B4F2-3E5A6C08BEFF}"/>
                </a:ext>
              </a:extLst>
            </p:cNvPr>
            <p:cNvPicPr>
              <a:picLocks noChangeAspect="1"/>
            </p:cNvPicPr>
            <p:nvPr/>
          </p:nvPicPr>
          <p:blipFill>
            <a:blip r:embed="rId16"/>
            <a:stretch>
              <a:fillRect/>
            </a:stretch>
          </p:blipFill>
          <p:spPr>
            <a:xfrm>
              <a:off x="3498521" y="7499870"/>
              <a:ext cx="874404" cy="606743"/>
            </a:xfrm>
            <a:prstGeom prst="rect">
              <a:avLst/>
            </a:prstGeom>
          </p:spPr>
        </p:pic>
      </p:grpSp>
      <p:grpSp>
        <p:nvGrpSpPr>
          <p:cNvPr id="234" name="Groupe 233">
            <a:extLst>
              <a:ext uri="{FF2B5EF4-FFF2-40B4-BE49-F238E27FC236}">
                <a16:creationId xmlns:a16="http://schemas.microsoft.com/office/drawing/2014/main" id="{4A2ECAC1-50DD-896E-A83C-4791363665B2}"/>
              </a:ext>
            </a:extLst>
          </p:cNvPr>
          <p:cNvGrpSpPr/>
          <p:nvPr/>
        </p:nvGrpSpPr>
        <p:grpSpPr>
          <a:xfrm>
            <a:off x="1852831" y="8858648"/>
            <a:ext cx="1118454" cy="501602"/>
            <a:chOff x="858849" y="8191333"/>
            <a:chExt cx="1886218" cy="845927"/>
          </a:xfrm>
        </p:grpSpPr>
        <p:sp>
          <p:nvSpPr>
            <p:cNvPr id="235" name="Rectangle : coins arrondis 234">
              <a:hlinkClick r:id="rId17"/>
              <a:extLst>
                <a:ext uri="{FF2B5EF4-FFF2-40B4-BE49-F238E27FC236}">
                  <a16:creationId xmlns:a16="http://schemas.microsoft.com/office/drawing/2014/main" id="{ED4422E8-EEFD-99FB-8414-0E026ED3DA41}"/>
                </a:ext>
              </a:extLst>
            </p:cNvPr>
            <p:cNvSpPr/>
            <p:nvPr/>
          </p:nvSpPr>
          <p:spPr>
            <a:xfrm>
              <a:off x="858849" y="8191333"/>
              <a:ext cx="1886218"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36" name="Image 235">
              <a:hlinkClick r:id="rId17"/>
              <a:extLst>
                <a:ext uri="{FF2B5EF4-FFF2-40B4-BE49-F238E27FC236}">
                  <a16:creationId xmlns:a16="http://schemas.microsoft.com/office/drawing/2014/main" id="{C938724E-253D-0996-E504-781CCF3635C4}"/>
                </a:ext>
              </a:extLst>
            </p:cNvPr>
            <p:cNvPicPr>
              <a:picLocks noChangeAspect="1"/>
            </p:cNvPicPr>
            <p:nvPr/>
          </p:nvPicPr>
          <p:blipFill>
            <a:blip r:embed="rId18"/>
            <a:stretch>
              <a:fillRect/>
            </a:stretch>
          </p:blipFill>
          <p:spPr>
            <a:xfrm>
              <a:off x="1391711" y="8255286"/>
              <a:ext cx="718020" cy="718020"/>
            </a:xfrm>
            <a:prstGeom prst="rect">
              <a:avLst/>
            </a:prstGeom>
          </p:spPr>
        </p:pic>
      </p:grpSp>
      <p:grpSp>
        <p:nvGrpSpPr>
          <p:cNvPr id="237" name="Groupe 236">
            <a:extLst>
              <a:ext uri="{FF2B5EF4-FFF2-40B4-BE49-F238E27FC236}">
                <a16:creationId xmlns:a16="http://schemas.microsoft.com/office/drawing/2014/main" id="{6D15E2D2-CA46-1578-CB29-788D35859EE5}"/>
              </a:ext>
            </a:extLst>
          </p:cNvPr>
          <p:cNvGrpSpPr/>
          <p:nvPr/>
        </p:nvGrpSpPr>
        <p:grpSpPr>
          <a:xfrm>
            <a:off x="1841191" y="9437904"/>
            <a:ext cx="1118454" cy="501597"/>
            <a:chOff x="864986" y="9116008"/>
            <a:chExt cx="1880081" cy="868726"/>
          </a:xfrm>
        </p:grpSpPr>
        <p:sp>
          <p:nvSpPr>
            <p:cNvPr id="238" name="Rectangle : coins arrondis 237">
              <a:hlinkClick r:id="rId19"/>
              <a:extLst>
                <a:ext uri="{FF2B5EF4-FFF2-40B4-BE49-F238E27FC236}">
                  <a16:creationId xmlns:a16="http://schemas.microsoft.com/office/drawing/2014/main" id="{34F42A62-0869-08B1-584F-5573114B8CC6}"/>
                </a:ext>
              </a:extLst>
            </p:cNvPr>
            <p:cNvSpPr/>
            <p:nvPr/>
          </p:nvSpPr>
          <p:spPr>
            <a:xfrm>
              <a:off x="864986" y="9116008"/>
              <a:ext cx="1880081" cy="868726"/>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39" name="Image 238">
              <a:hlinkClick r:id="rId19"/>
              <a:extLst>
                <a:ext uri="{FF2B5EF4-FFF2-40B4-BE49-F238E27FC236}">
                  <a16:creationId xmlns:a16="http://schemas.microsoft.com/office/drawing/2014/main" id="{9520AE0F-F1AC-0BE4-4291-07A2EEDC5BA1}"/>
                </a:ext>
              </a:extLst>
            </p:cNvPr>
            <p:cNvPicPr>
              <a:picLocks noChangeAspect="1"/>
            </p:cNvPicPr>
            <p:nvPr/>
          </p:nvPicPr>
          <p:blipFill rotWithShape="1">
            <a:blip r:embed="rId20"/>
            <a:srcRect l="13127" t="32056" r="12786" b="32409"/>
            <a:stretch/>
          </p:blipFill>
          <p:spPr>
            <a:xfrm>
              <a:off x="1047137" y="9332220"/>
              <a:ext cx="1559828" cy="427870"/>
            </a:xfrm>
            <a:prstGeom prst="rect">
              <a:avLst/>
            </a:prstGeom>
          </p:spPr>
        </p:pic>
      </p:grpSp>
      <p:grpSp>
        <p:nvGrpSpPr>
          <p:cNvPr id="240" name="Groupe 239">
            <a:extLst>
              <a:ext uri="{FF2B5EF4-FFF2-40B4-BE49-F238E27FC236}">
                <a16:creationId xmlns:a16="http://schemas.microsoft.com/office/drawing/2014/main" id="{C9F8F539-FCEC-8EC9-8222-3B0423F0F675}"/>
              </a:ext>
            </a:extLst>
          </p:cNvPr>
          <p:cNvGrpSpPr/>
          <p:nvPr/>
        </p:nvGrpSpPr>
        <p:grpSpPr>
          <a:xfrm>
            <a:off x="2388799" y="10017154"/>
            <a:ext cx="1118454" cy="501602"/>
            <a:chOff x="2996316" y="8248718"/>
            <a:chExt cx="1886219" cy="845927"/>
          </a:xfrm>
        </p:grpSpPr>
        <p:sp>
          <p:nvSpPr>
            <p:cNvPr id="241" name="Rectangle : coins arrondis 240">
              <a:hlinkClick r:id="rId21"/>
              <a:extLst>
                <a:ext uri="{FF2B5EF4-FFF2-40B4-BE49-F238E27FC236}">
                  <a16:creationId xmlns:a16="http://schemas.microsoft.com/office/drawing/2014/main" id="{A87B8463-1CCA-DC48-12CC-84AFFB62F55E}"/>
                </a:ext>
              </a:extLst>
            </p:cNvPr>
            <p:cNvSpPr/>
            <p:nvPr/>
          </p:nvSpPr>
          <p:spPr>
            <a:xfrm>
              <a:off x="2996316" y="8248718"/>
              <a:ext cx="1886219"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242" name="Graphique 241">
              <a:hlinkClick r:id="rId22"/>
              <a:extLst>
                <a:ext uri="{FF2B5EF4-FFF2-40B4-BE49-F238E27FC236}">
                  <a16:creationId xmlns:a16="http://schemas.microsoft.com/office/drawing/2014/main" id="{AE0966C4-7D3D-A5C9-AE10-2F08371BF4AB}"/>
                </a:ext>
              </a:extLst>
            </p:cNvPr>
            <p:cNvPicPr>
              <a:picLocks noChangeAspect="1"/>
            </p:cNvPicPr>
            <p:nvPr/>
          </p:nvPicPr>
          <p:blipFill>
            <a:blip r:embed="rId23">
              <a:extLst>
                <a:ext uri="{96DAC541-7B7A-43D3-8B79-37D633B846F1}">
                  <asvg:svgBlip xmlns:asvg="http://schemas.microsoft.com/office/drawing/2016/SVG/main" r:embed="rId24"/>
                </a:ext>
              </a:extLst>
            </a:blip>
            <a:stretch>
              <a:fillRect/>
            </a:stretch>
          </p:blipFill>
          <p:spPr>
            <a:xfrm>
              <a:off x="3257433" y="8508180"/>
              <a:ext cx="1301216" cy="288870"/>
            </a:xfrm>
            <a:prstGeom prst="rect">
              <a:avLst/>
            </a:prstGeom>
          </p:spPr>
        </p:pic>
      </p:grpSp>
      <p:grpSp>
        <p:nvGrpSpPr>
          <p:cNvPr id="243" name="Groupe 242">
            <a:extLst>
              <a:ext uri="{FF2B5EF4-FFF2-40B4-BE49-F238E27FC236}">
                <a16:creationId xmlns:a16="http://schemas.microsoft.com/office/drawing/2014/main" id="{02B63301-8671-36AD-46F5-2CFF4C3D3F70}"/>
              </a:ext>
            </a:extLst>
          </p:cNvPr>
          <p:cNvGrpSpPr/>
          <p:nvPr/>
        </p:nvGrpSpPr>
        <p:grpSpPr>
          <a:xfrm>
            <a:off x="591749" y="8326097"/>
            <a:ext cx="1118455" cy="501602"/>
            <a:chOff x="4991131" y="8229651"/>
            <a:chExt cx="1886218" cy="845927"/>
          </a:xfrm>
        </p:grpSpPr>
        <p:sp>
          <p:nvSpPr>
            <p:cNvPr id="244" name="Rectangle : coins arrondis 243">
              <a:hlinkClick r:id="rId25"/>
              <a:extLst>
                <a:ext uri="{FF2B5EF4-FFF2-40B4-BE49-F238E27FC236}">
                  <a16:creationId xmlns:a16="http://schemas.microsoft.com/office/drawing/2014/main" id="{F4DB2148-9F5C-405C-7FCD-3D1C8ED5DF4B}"/>
                </a:ext>
              </a:extLst>
            </p:cNvPr>
            <p:cNvSpPr/>
            <p:nvPr/>
          </p:nvSpPr>
          <p:spPr>
            <a:xfrm>
              <a:off x="4991131" y="8229651"/>
              <a:ext cx="1886218"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45" name="Image 244" descr="Une image contenant Police, texte, logo, Graphique&#10;&#10;Description générée automatiquement">
              <a:hlinkClick r:id="rId25"/>
              <a:extLst>
                <a:ext uri="{FF2B5EF4-FFF2-40B4-BE49-F238E27FC236}">
                  <a16:creationId xmlns:a16="http://schemas.microsoft.com/office/drawing/2014/main" id="{B93BEEAE-580D-8CD8-8E44-5891782FB584}"/>
                </a:ext>
              </a:extLst>
            </p:cNvPr>
            <p:cNvPicPr>
              <a:picLocks noChangeAspect="1"/>
            </p:cNvPicPr>
            <p:nvPr/>
          </p:nvPicPr>
          <p:blipFill>
            <a:blip r:embed="rId26"/>
            <a:stretch>
              <a:fillRect/>
            </a:stretch>
          </p:blipFill>
          <p:spPr>
            <a:xfrm>
              <a:off x="5448537" y="8404963"/>
              <a:ext cx="959434" cy="533436"/>
            </a:xfrm>
            <a:prstGeom prst="rect">
              <a:avLst/>
            </a:prstGeom>
          </p:spPr>
        </p:pic>
      </p:grpSp>
      <p:grpSp>
        <p:nvGrpSpPr>
          <p:cNvPr id="246" name="Groupe 245">
            <a:extLst>
              <a:ext uri="{FF2B5EF4-FFF2-40B4-BE49-F238E27FC236}">
                <a16:creationId xmlns:a16="http://schemas.microsoft.com/office/drawing/2014/main" id="{B03125B8-517F-4B90-9588-32B59A7947F7}"/>
              </a:ext>
            </a:extLst>
          </p:cNvPr>
          <p:cNvGrpSpPr/>
          <p:nvPr/>
        </p:nvGrpSpPr>
        <p:grpSpPr>
          <a:xfrm>
            <a:off x="3080748" y="8326097"/>
            <a:ext cx="1118455" cy="501602"/>
            <a:chOff x="3022082" y="9170362"/>
            <a:chExt cx="1886218" cy="845927"/>
          </a:xfrm>
        </p:grpSpPr>
        <p:sp>
          <p:nvSpPr>
            <p:cNvPr id="247" name="Rectangle : coins arrondis 246">
              <a:hlinkClick r:id="rId27"/>
              <a:extLst>
                <a:ext uri="{FF2B5EF4-FFF2-40B4-BE49-F238E27FC236}">
                  <a16:creationId xmlns:a16="http://schemas.microsoft.com/office/drawing/2014/main" id="{6FC4B754-C3D7-E1D6-76BE-692E42D27E6D}"/>
                </a:ext>
              </a:extLst>
            </p:cNvPr>
            <p:cNvSpPr/>
            <p:nvPr/>
          </p:nvSpPr>
          <p:spPr>
            <a:xfrm>
              <a:off x="3022082" y="9170362"/>
              <a:ext cx="1886218"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48" name="Image 247" descr="Une image contenant Police, Graphique, logo, symbole&#10;&#10;Description générée automatiquement">
              <a:hlinkClick r:id="rId27"/>
              <a:extLst>
                <a:ext uri="{FF2B5EF4-FFF2-40B4-BE49-F238E27FC236}">
                  <a16:creationId xmlns:a16="http://schemas.microsoft.com/office/drawing/2014/main" id="{E491D18A-F898-A040-1892-A551DDD629E3}"/>
                </a:ext>
              </a:extLst>
            </p:cNvPr>
            <p:cNvPicPr>
              <a:picLocks noChangeAspect="1"/>
            </p:cNvPicPr>
            <p:nvPr/>
          </p:nvPicPr>
          <p:blipFill>
            <a:blip r:embed="rId28"/>
            <a:stretch>
              <a:fillRect/>
            </a:stretch>
          </p:blipFill>
          <p:spPr>
            <a:xfrm>
              <a:off x="3443032" y="9267638"/>
              <a:ext cx="985382" cy="651373"/>
            </a:xfrm>
            <a:prstGeom prst="rect">
              <a:avLst/>
            </a:prstGeom>
          </p:spPr>
        </p:pic>
      </p:grpSp>
      <p:grpSp>
        <p:nvGrpSpPr>
          <p:cNvPr id="249" name="Groupe 248">
            <a:extLst>
              <a:ext uri="{FF2B5EF4-FFF2-40B4-BE49-F238E27FC236}">
                <a16:creationId xmlns:a16="http://schemas.microsoft.com/office/drawing/2014/main" id="{AD473D28-99F5-F920-5018-2D1101DD72A9}"/>
              </a:ext>
            </a:extLst>
          </p:cNvPr>
          <p:cNvGrpSpPr/>
          <p:nvPr/>
        </p:nvGrpSpPr>
        <p:grpSpPr>
          <a:xfrm>
            <a:off x="610025" y="8858648"/>
            <a:ext cx="1118455" cy="501602"/>
            <a:chOff x="731610" y="7594689"/>
            <a:chExt cx="1886218" cy="845927"/>
          </a:xfrm>
        </p:grpSpPr>
        <p:sp>
          <p:nvSpPr>
            <p:cNvPr id="250" name="Rectangle : coins arrondis 249">
              <a:hlinkClick r:id="rId29"/>
              <a:extLst>
                <a:ext uri="{FF2B5EF4-FFF2-40B4-BE49-F238E27FC236}">
                  <a16:creationId xmlns:a16="http://schemas.microsoft.com/office/drawing/2014/main" id="{4AA8BAE4-EB81-70C6-17CE-7B7B050451ED}"/>
                </a:ext>
              </a:extLst>
            </p:cNvPr>
            <p:cNvSpPr/>
            <p:nvPr/>
          </p:nvSpPr>
          <p:spPr>
            <a:xfrm>
              <a:off x="731610" y="7594689"/>
              <a:ext cx="1886218"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51" name="Image 250">
              <a:hlinkClick r:id="rId29"/>
              <a:extLst>
                <a:ext uri="{FF2B5EF4-FFF2-40B4-BE49-F238E27FC236}">
                  <a16:creationId xmlns:a16="http://schemas.microsoft.com/office/drawing/2014/main" id="{7A29A39C-347C-5B9D-B67E-90AA967EE303}"/>
                </a:ext>
              </a:extLst>
            </p:cNvPr>
            <p:cNvPicPr>
              <a:picLocks noChangeAspect="1"/>
            </p:cNvPicPr>
            <p:nvPr/>
          </p:nvPicPr>
          <p:blipFill>
            <a:blip r:embed="rId30"/>
            <a:stretch>
              <a:fillRect/>
            </a:stretch>
          </p:blipFill>
          <p:spPr>
            <a:xfrm>
              <a:off x="999518" y="7710560"/>
              <a:ext cx="1338429" cy="616300"/>
            </a:xfrm>
            <a:prstGeom prst="rect">
              <a:avLst/>
            </a:prstGeom>
          </p:spPr>
        </p:pic>
      </p:grpSp>
      <p:grpSp>
        <p:nvGrpSpPr>
          <p:cNvPr id="252" name="Groupe 251">
            <a:extLst>
              <a:ext uri="{FF2B5EF4-FFF2-40B4-BE49-F238E27FC236}">
                <a16:creationId xmlns:a16="http://schemas.microsoft.com/office/drawing/2014/main" id="{EF3970E7-6F29-95BD-620B-56058F76CE23}"/>
              </a:ext>
            </a:extLst>
          </p:cNvPr>
          <p:cNvGrpSpPr/>
          <p:nvPr/>
        </p:nvGrpSpPr>
        <p:grpSpPr>
          <a:xfrm>
            <a:off x="581550" y="9437904"/>
            <a:ext cx="1118455" cy="501602"/>
            <a:chOff x="731610" y="8210509"/>
            <a:chExt cx="1886218" cy="845927"/>
          </a:xfrm>
        </p:grpSpPr>
        <p:sp>
          <p:nvSpPr>
            <p:cNvPr id="253" name="Rectangle : coins arrondis 252">
              <a:hlinkClick r:id="rId31"/>
              <a:extLst>
                <a:ext uri="{FF2B5EF4-FFF2-40B4-BE49-F238E27FC236}">
                  <a16:creationId xmlns:a16="http://schemas.microsoft.com/office/drawing/2014/main" id="{20AFC045-C77D-ADE0-B1B7-065CC26E14D9}"/>
                </a:ext>
              </a:extLst>
            </p:cNvPr>
            <p:cNvSpPr/>
            <p:nvPr/>
          </p:nvSpPr>
          <p:spPr>
            <a:xfrm>
              <a:off x="731610" y="8210509"/>
              <a:ext cx="1886218"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54" name="Image 253">
              <a:hlinkClick r:id="rId31"/>
              <a:extLst>
                <a:ext uri="{FF2B5EF4-FFF2-40B4-BE49-F238E27FC236}">
                  <a16:creationId xmlns:a16="http://schemas.microsoft.com/office/drawing/2014/main" id="{55E2D143-DED9-26EA-C63E-D65DACDDB75A}"/>
                </a:ext>
              </a:extLst>
            </p:cNvPr>
            <p:cNvPicPr>
              <a:picLocks noChangeAspect="1"/>
            </p:cNvPicPr>
            <p:nvPr/>
          </p:nvPicPr>
          <p:blipFill>
            <a:blip r:embed="rId32"/>
            <a:stretch>
              <a:fillRect/>
            </a:stretch>
          </p:blipFill>
          <p:spPr>
            <a:xfrm>
              <a:off x="970885" y="8365146"/>
              <a:ext cx="1407669" cy="536653"/>
            </a:xfrm>
            <a:prstGeom prst="rect">
              <a:avLst/>
            </a:prstGeom>
          </p:spPr>
        </p:pic>
      </p:grpSp>
      <p:pic>
        <p:nvPicPr>
          <p:cNvPr id="255" name="Graphique 254">
            <a:extLst>
              <a:ext uri="{FF2B5EF4-FFF2-40B4-BE49-F238E27FC236}">
                <a16:creationId xmlns:a16="http://schemas.microsoft.com/office/drawing/2014/main" id="{5E6DB9EC-A9FF-AA4C-01B0-C6B16D1FAC60}"/>
              </a:ext>
            </a:extLst>
          </p:cNvPr>
          <p:cNvPicPr>
            <a:picLocks noChangeAspect="1"/>
          </p:cNvPicPr>
          <p:nvPr/>
        </p:nvPicPr>
        <p:blipFill>
          <a:blip r:embed="rId33">
            <a:extLst>
              <a:ext uri="{96DAC541-7B7A-43D3-8B79-37D633B846F1}">
                <asvg:svgBlip xmlns:asvg="http://schemas.microsoft.com/office/drawing/2016/SVG/main" r:embed="rId34"/>
              </a:ext>
            </a:extLst>
          </a:blip>
          <a:stretch>
            <a:fillRect/>
          </a:stretch>
        </p:blipFill>
        <p:spPr>
          <a:xfrm>
            <a:off x="4029903" y="8952924"/>
            <a:ext cx="361457" cy="361457"/>
          </a:xfrm>
          <a:prstGeom prst="rect">
            <a:avLst/>
          </a:prstGeom>
        </p:spPr>
      </p:pic>
      <p:sp>
        <p:nvSpPr>
          <p:cNvPr id="256" name="ZoneTexte 255">
            <a:extLst>
              <a:ext uri="{FF2B5EF4-FFF2-40B4-BE49-F238E27FC236}">
                <a16:creationId xmlns:a16="http://schemas.microsoft.com/office/drawing/2014/main" id="{2CF5FE5C-458D-DD9C-A2D9-0F1005D0CE7F}"/>
              </a:ext>
            </a:extLst>
          </p:cNvPr>
          <p:cNvSpPr txBox="1"/>
          <p:nvPr/>
        </p:nvSpPr>
        <p:spPr>
          <a:xfrm>
            <a:off x="4446888" y="9002693"/>
            <a:ext cx="847037" cy="1061829"/>
          </a:xfrm>
          <a:prstGeom prst="rect">
            <a:avLst/>
          </a:prstGeom>
          <a:noFill/>
        </p:spPr>
        <p:txBody>
          <a:bodyPr wrap="square" rtlCol="0">
            <a:spAutoFit/>
          </a:bodyPr>
          <a:lstStyle/>
          <a:p>
            <a:r>
              <a:rPr lang="fr-FR" sz="900" i="1" dirty="0"/>
              <a:t>Cliquez sur les logos pour être redirigé vers les ressources des OPCO</a:t>
            </a:r>
          </a:p>
        </p:txBody>
      </p:sp>
      <p:sp>
        <p:nvSpPr>
          <p:cNvPr id="6" name="ZoneTexte 5">
            <a:hlinkClick r:id="rId35" action="ppaction://hlinksldjump"/>
            <a:extLst>
              <a:ext uri="{FF2B5EF4-FFF2-40B4-BE49-F238E27FC236}">
                <a16:creationId xmlns:a16="http://schemas.microsoft.com/office/drawing/2014/main" id="{F1D45232-A021-8568-082D-A9BD9543B32D}"/>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35" action="ppaction://hlinksldjump"/>
              </a:rPr>
              <a:t>ff</a:t>
            </a:r>
            <a:endParaRPr lang="fr-FR" sz="200" dirty="0">
              <a:solidFill>
                <a:schemeClr val="bg1"/>
              </a:solidFill>
            </a:endParaRPr>
          </a:p>
        </p:txBody>
      </p:sp>
    </p:spTree>
    <p:extLst>
      <p:ext uri="{BB962C8B-B14F-4D97-AF65-F5344CB8AC3E}">
        <p14:creationId xmlns:p14="http://schemas.microsoft.com/office/powerpoint/2010/main" val="15164325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a:extLst>
              <a:ext uri="{FF2B5EF4-FFF2-40B4-BE49-F238E27FC236}">
                <a16:creationId xmlns:a16="http://schemas.microsoft.com/office/drawing/2014/main" id="{8832F734-A77C-B248-FB8E-AB7B75A6CD25}"/>
              </a:ext>
            </a:extLst>
          </p:cNvPr>
          <p:cNvSpPr/>
          <p:nvPr/>
        </p:nvSpPr>
        <p:spPr>
          <a:xfrm>
            <a:off x="-13834" y="4047939"/>
            <a:ext cx="7569118" cy="6684787"/>
          </a:xfrm>
          <a:prstGeom prst="rect">
            <a:avLst/>
          </a:prstGeom>
          <a:solidFill>
            <a:srgbClr val="DD4D38">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C2087C5F-F9CE-70B9-E039-C1A7E41B134A}"/>
              </a:ext>
            </a:extLst>
          </p:cNvPr>
          <p:cNvSpPr/>
          <p:nvPr/>
        </p:nvSpPr>
        <p:spPr>
          <a:xfrm>
            <a:off x="-1018" y="-14251"/>
            <a:ext cx="7550894" cy="755439"/>
          </a:xfrm>
          <a:prstGeom prst="rect">
            <a:avLst/>
          </a:prstGeom>
          <a:solidFill>
            <a:srgbClr val="DD4D38"/>
          </a:solidFill>
          <a:ln>
            <a:solidFill>
              <a:srgbClr val="DD4D38"/>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lnSpc>
                <a:spcPts val="1899"/>
              </a:lnSpc>
            </a:pPr>
            <a:r>
              <a:rPr lang="fr-FR" sz="2798" b="1" dirty="0">
                <a:solidFill>
                  <a:schemeClr val="bg1"/>
                </a:solidFill>
                <a:latin typeface="Arial" panose="020B0604020202020204" pitchFamily="34" charset="0"/>
                <a:ea typeface="Dotum" panose="020B0503020000020004" pitchFamily="34" charset="-127"/>
                <a:cs typeface="Arial" panose="020B0604020202020204" pitchFamily="34" charset="0"/>
              </a:rPr>
              <a:t>CDD Tremplin</a:t>
            </a:r>
          </a:p>
        </p:txBody>
      </p:sp>
      <p:grpSp>
        <p:nvGrpSpPr>
          <p:cNvPr id="9" name="Groupe 8">
            <a:extLst>
              <a:ext uri="{FF2B5EF4-FFF2-40B4-BE49-F238E27FC236}">
                <a16:creationId xmlns:a16="http://schemas.microsoft.com/office/drawing/2014/main" id="{CDEC585A-92B0-3BF7-3C59-8C64A181B06D}"/>
              </a:ext>
            </a:extLst>
          </p:cNvPr>
          <p:cNvGrpSpPr/>
          <p:nvPr/>
        </p:nvGrpSpPr>
        <p:grpSpPr>
          <a:xfrm>
            <a:off x="4396664" y="1815434"/>
            <a:ext cx="2889555" cy="453380"/>
            <a:chOff x="4395537" y="1297052"/>
            <a:chExt cx="3069778" cy="453717"/>
          </a:xfrm>
          <a:solidFill>
            <a:srgbClr val="DD4D38"/>
          </a:solidFill>
        </p:grpSpPr>
        <p:sp>
          <p:nvSpPr>
            <p:cNvPr id="105" name="Rectangle : coins arrondis 104">
              <a:extLst>
                <a:ext uri="{FF2B5EF4-FFF2-40B4-BE49-F238E27FC236}">
                  <a16:creationId xmlns:a16="http://schemas.microsoft.com/office/drawing/2014/main" id="{65203DBF-6E64-EFA7-6C08-465A2E7D74A4}"/>
                </a:ext>
              </a:extLst>
            </p:cNvPr>
            <p:cNvSpPr/>
            <p:nvPr/>
          </p:nvSpPr>
          <p:spPr>
            <a:xfrm>
              <a:off x="4395537" y="1297052"/>
              <a:ext cx="3069778" cy="453717"/>
            </a:xfrm>
            <a:prstGeom prst="roundRect">
              <a:avLst/>
            </a:prstGeom>
            <a:grpFill/>
            <a:ln w="9525">
              <a:solidFill>
                <a:srgbClr val="DD4D38"/>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528C3230-20D2-BEBF-72EA-827C4F6666AC}"/>
                </a:ext>
              </a:extLst>
            </p:cNvPr>
            <p:cNvSpPr txBox="1"/>
            <p:nvPr/>
          </p:nvSpPr>
          <p:spPr>
            <a:xfrm>
              <a:off x="4599379" y="1447360"/>
              <a:ext cx="2662089" cy="252249"/>
            </a:xfrm>
            <a:prstGeom prst="rect">
              <a:avLst/>
            </a:prstGeom>
            <a:grpFill/>
            <a:ln>
              <a:solidFill>
                <a:srgbClr val="DD4D38"/>
              </a:solidFill>
            </a:ln>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CF57D08A-7243-C1BC-6A11-203C8780D50F}"/>
              </a:ext>
            </a:extLst>
          </p:cNvPr>
          <p:cNvSpPr/>
          <p:nvPr/>
        </p:nvSpPr>
        <p:spPr>
          <a:xfrm>
            <a:off x="4866233" y="4344321"/>
            <a:ext cx="2353404" cy="1724754"/>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 </a:t>
            </a:r>
          </a:p>
          <a:p>
            <a:pPr algn="just"/>
            <a:r>
              <a:rPr lang="fr-FR" sz="1000" dirty="0">
                <a:solidFill>
                  <a:schemeClr val="tx1"/>
                </a:solidFill>
                <a:latin typeface="Arial" panose="020B0604020202020204" pitchFamily="34" charset="0"/>
                <a:cs typeface="Arial" panose="020B0604020202020204" pitchFamily="34" charset="0"/>
              </a:rPr>
              <a:t>Ce dispositif à visée expérimentale a été lancé en 2018. </a:t>
            </a:r>
          </a:p>
          <a:p>
            <a:pPr algn="just"/>
            <a:r>
              <a:rPr lang="fr-FR" sz="1000" dirty="0">
                <a:solidFill>
                  <a:schemeClr val="tx1"/>
                </a:solidFill>
                <a:latin typeface="Arial" panose="020B0604020202020204" pitchFamily="34" charset="0"/>
                <a:cs typeface="Arial" panose="020B0604020202020204" pitchFamily="34" charset="0"/>
              </a:rPr>
              <a:t>Sa durée était initialement prévue jusqu’en 2022, puis prolongée jusqu’au 31 décembre 2023. </a:t>
            </a:r>
          </a:p>
          <a:p>
            <a:pPr algn="just"/>
            <a:r>
              <a:rPr lang="fr-FR" sz="1000" dirty="0">
                <a:solidFill>
                  <a:schemeClr val="tx1"/>
                </a:solidFill>
                <a:latin typeface="Arial" panose="020B0604020202020204" pitchFamily="34" charset="0"/>
                <a:cs typeface="Arial" panose="020B0604020202020204" pitchFamily="34" charset="0"/>
              </a:rPr>
              <a:t>Finalement, sa </a:t>
            </a:r>
            <a:r>
              <a:rPr lang="fr-FR" sz="1000" b="1" dirty="0">
                <a:solidFill>
                  <a:schemeClr val="tx1"/>
                </a:solidFill>
                <a:latin typeface="Arial" panose="020B0604020202020204" pitchFamily="34" charset="0"/>
                <a:cs typeface="Arial" panose="020B0604020202020204" pitchFamily="34" charset="0"/>
              </a:rPr>
              <a:t>pérennisation</a:t>
            </a:r>
            <a:r>
              <a:rPr lang="fr-FR" sz="1000" dirty="0">
                <a:solidFill>
                  <a:schemeClr val="tx1"/>
                </a:solidFill>
                <a:latin typeface="Arial" panose="020B0604020202020204" pitchFamily="34" charset="0"/>
                <a:cs typeface="Arial" panose="020B0604020202020204" pitchFamily="34" charset="0"/>
              </a:rPr>
              <a:t> a été annoncée en avril 2023 lors de la </a:t>
            </a:r>
            <a:r>
              <a:rPr lang="fr-FR" sz="1000" dirty="0">
                <a:solidFill>
                  <a:schemeClr val="tx1"/>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conférence nationale du handicap </a:t>
            </a:r>
            <a:r>
              <a:rPr lang="fr-FR" sz="1000" dirty="0">
                <a:solidFill>
                  <a:schemeClr val="tx1"/>
                </a:solidFill>
                <a:latin typeface="Arial" panose="020B0604020202020204" pitchFamily="34" charset="0"/>
                <a:cs typeface="Arial" panose="020B0604020202020204" pitchFamily="34" charset="0"/>
              </a:rPr>
              <a:t>(CNH).</a:t>
            </a:r>
          </a:p>
        </p:txBody>
      </p:sp>
      <p:sp>
        <p:nvSpPr>
          <p:cNvPr id="8" name="Rectangle : coins arrondis 7">
            <a:extLst>
              <a:ext uri="{FF2B5EF4-FFF2-40B4-BE49-F238E27FC236}">
                <a16:creationId xmlns:a16="http://schemas.microsoft.com/office/drawing/2014/main" id="{17D941EE-0BD1-0F97-F45B-79FD4E393673}"/>
              </a:ext>
            </a:extLst>
          </p:cNvPr>
          <p:cNvSpPr/>
          <p:nvPr/>
        </p:nvSpPr>
        <p:spPr>
          <a:xfrm>
            <a:off x="206013" y="4298625"/>
            <a:ext cx="4511614" cy="2893454"/>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Bef>
                <a:spcPts val="300"/>
              </a:spcBef>
            </a:pPr>
            <a:r>
              <a:rPr lang="fr-FR" sz="1200" b="1" dirty="0">
                <a:solidFill>
                  <a:srgbClr val="DD4D38"/>
                </a:solidFill>
                <a:latin typeface="Arial" panose="020B0604020202020204" pitchFamily="34" charset="0"/>
                <a:cs typeface="Arial" panose="020B0604020202020204" pitchFamily="34" charset="0"/>
              </a:rPr>
              <a:t>Les spécificités du dispositif</a:t>
            </a:r>
          </a:p>
          <a:p>
            <a:pPr algn="just">
              <a:spcBef>
                <a:spcPts val="300"/>
              </a:spcBef>
            </a:pPr>
            <a:r>
              <a:rPr lang="fr-FR" sz="1000" b="1" dirty="0">
                <a:solidFill>
                  <a:srgbClr val="DD4D38"/>
                </a:solidFill>
                <a:latin typeface="Arial" panose="020B0604020202020204" pitchFamily="34" charset="0"/>
                <a:cs typeface="Arial" panose="020B0604020202020204" pitchFamily="34" charset="0"/>
              </a:rPr>
              <a:t>La spécificité ? </a:t>
            </a:r>
          </a:p>
          <a:p>
            <a:pPr marL="171330" indent="-171330" algn="just">
              <a:spcBef>
                <a:spcPts val="300"/>
              </a:spcBef>
              <a:buFont typeface="Wingdings" panose="05000000000000000000" pitchFamily="2" charset="2"/>
              <a:buChar char="q"/>
            </a:pPr>
            <a:r>
              <a:rPr lang="fr-FR" sz="1000" dirty="0">
                <a:solidFill>
                  <a:srgbClr val="DD4D38"/>
                </a:solidFill>
                <a:latin typeface="Arial" panose="020B0604020202020204" pitchFamily="34" charset="0"/>
                <a:cs typeface="Arial" panose="020B0604020202020204" pitchFamily="34" charset="0"/>
              </a:rPr>
              <a:t>Une durée de contrat </a:t>
            </a:r>
            <a:r>
              <a:rPr lang="fr-FR" sz="1000" b="1" dirty="0">
                <a:solidFill>
                  <a:srgbClr val="DD4D38"/>
                </a:solidFill>
                <a:latin typeface="Arial" panose="020B0604020202020204" pitchFamily="34" charset="0"/>
                <a:cs typeface="Arial" panose="020B0604020202020204" pitchFamily="34" charset="0"/>
              </a:rPr>
              <a:t>ajustable</a:t>
            </a:r>
            <a:r>
              <a:rPr lang="fr-FR" sz="1000" dirty="0">
                <a:solidFill>
                  <a:srgbClr val="DD4D38"/>
                </a:solidFill>
                <a:latin typeface="Arial" panose="020B0604020202020204" pitchFamily="34" charset="0"/>
                <a:cs typeface="Arial" panose="020B0604020202020204" pitchFamily="34" charset="0"/>
              </a:rPr>
              <a:t> en fonction des besoins du bénéficiaire, allant de </a:t>
            </a:r>
            <a:r>
              <a:rPr lang="fr-FR" sz="1000" b="1" dirty="0">
                <a:solidFill>
                  <a:srgbClr val="DD4D38"/>
                </a:solidFill>
                <a:latin typeface="Arial" panose="020B0604020202020204" pitchFamily="34" charset="0"/>
                <a:cs typeface="Arial" panose="020B0604020202020204" pitchFamily="34" charset="0"/>
              </a:rPr>
              <a:t>4 à 24 mois </a:t>
            </a:r>
            <a:r>
              <a:rPr lang="fr-FR" sz="1000" dirty="0">
                <a:solidFill>
                  <a:srgbClr val="DD4D38"/>
                </a:solidFill>
                <a:latin typeface="Arial" panose="020B0604020202020204" pitchFamily="34" charset="0"/>
                <a:cs typeface="Arial" panose="020B0604020202020204" pitchFamily="34" charset="0"/>
              </a:rPr>
              <a:t>;</a:t>
            </a:r>
            <a:endParaRPr lang="fr-FR" sz="1000" b="1" dirty="0">
              <a:solidFill>
                <a:srgbClr val="DD4D38"/>
              </a:solidFill>
              <a:latin typeface="Arial" panose="020B0604020202020204" pitchFamily="34" charset="0"/>
              <a:cs typeface="Arial" panose="020B0604020202020204" pitchFamily="34" charset="0"/>
            </a:endParaRPr>
          </a:p>
          <a:p>
            <a:pPr algn="just">
              <a:spcBef>
                <a:spcPts val="300"/>
              </a:spcBef>
            </a:pPr>
            <a:r>
              <a:rPr lang="fr-FR" sz="1000" b="1" dirty="0">
                <a:solidFill>
                  <a:srgbClr val="DD4D38"/>
                </a:solidFill>
                <a:latin typeface="Arial" panose="020B0604020202020204" pitchFamily="34" charset="0"/>
                <a:cs typeface="Arial" panose="020B0604020202020204" pitchFamily="34" charset="0"/>
              </a:rPr>
              <a:t>La valeur ajoutée ? </a:t>
            </a:r>
          </a:p>
          <a:p>
            <a:pPr marL="171330" indent="-171330" algn="just">
              <a:spcBef>
                <a:spcPts val="300"/>
              </a:spcBef>
              <a:buFont typeface="Wingdings" panose="05000000000000000000" pitchFamily="2" charset="2"/>
              <a:buChar char="q"/>
            </a:pPr>
            <a:r>
              <a:rPr lang="fr-FR" sz="1000" dirty="0">
                <a:solidFill>
                  <a:srgbClr val="DD4D38"/>
                </a:solidFill>
                <a:latin typeface="Arial" panose="020B0604020202020204" pitchFamily="34" charset="0"/>
                <a:cs typeface="Arial" panose="020B0604020202020204" pitchFamily="34" charset="0"/>
              </a:rPr>
              <a:t>L’accès à l’emploi et l’acquisition d’une expérience professionnelle adaptée ;</a:t>
            </a:r>
          </a:p>
          <a:p>
            <a:pPr marL="171330" indent="-171330" algn="just">
              <a:spcBef>
                <a:spcPts val="300"/>
              </a:spcBef>
              <a:buFont typeface="Wingdings" panose="05000000000000000000" pitchFamily="2" charset="2"/>
              <a:buChar char="q"/>
            </a:pPr>
            <a:r>
              <a:rPr lang="fr-FR" sz="1000" dirty="0">
                <a:solidFill>
                  <a:srgbClr val="DD4D38"/>
                </a:solidFill>
                <a:latin typeface="Arial" panose="020B0604020202020204" pitchFamily="34" charset="0"/>
                <a:cs typeface="Arial" panose="020B0604020202020204" pitchFamily="34" charset="0"/>
              </a:rPr>
              <a:t>Un accompagnement dans le cadre d’un tutorat </a:t>
            </a:r>
            <a:r>
              <a:rPr lang="fr-FR" sz="1000" b="1" dirty="0">
                <a:solidFill>
                  <a:srgbClr val="DD4D38"/>
                </a:solidFill>
                <a:latin typeface="Arial" panose="020B0604020202020204" pitchFamily="34" charset="0"/>
                <a:cs typeface="Arial" panose="020B0604020202020204" pitchFamily="34" charset="0"/>
              </a:rPr>
              <a:t>renforcé</a:t>
            </a:r>
            <a:r>
              <a:rPr lang="fr-FR" sz="1000" dirty="0">
                <a:solidFill>
                  <a:srgbClr val="DD4D38"/>
                </a:solidFill>
                <a:latin typeface="Arial" panose="020B0604020202020204" pitchFamily="34" charset="0"/>
                <a:cs typeface="Arial" panose="020B0604020202020204" pitchFamily="34" charset="0"/>
              </a:rPr>
              <a:t> et </a:t>
            </a:r>
            <a:r>
              <a:rPr lang="fr-FR" sz="1000" b="1" dirty="0">
                <a:solidFill>
                  <a:srgbClr val="DD4D38"/>
                </a:solidFill>
                <a:latin typeface="Arial" panose="020B0604020202020204" pitchFamily="34" charset="0"/>
                <a:cs typeface="Arial" panose="020B0604020202020204" pitchFamily="34" charset="0"/>
              </a:rPr>
              <a:t>individualisé</a:t>
            </a:r>
            <a:r>
              <a:rPr lang="fr-FR" sz="1000" dirty="0">
                <a:solidFill>
                  <a:srgbClr val="DD4D38"/>
                </a:solidFill>
                <a:latin typeface="Arial" panose="020B0604020202020204" pitchFamily="34" charset="0"/>
                <a:cs typeface="Arial" panose="020B0604020202020204" pitchFamily="34" charset="0"/>
              </a:rPr>
              <a:t> pour définir un projet professionnel et accéder à un emploi durable à l’issue du CDD Tremplin ;</a:t>
            </a:r>
          </a:p>
          <a:p>
            <a:pPr marL="171330" indent="-171330" algn="just">
              <a:spcBef>
                <a:spcPts val="300"/>
              </a:spcBef>
              <a:buFont typeface="Wingdings" panose="05000000000000000000" pitchFamily="2" charset="2"/>
              <a:buChar char="q"/>
            </a:pPr>
            <a:r>
              <a:rPr lang="fr-FR" sz="1000" dirty="0">
                <a:solidFill>
                  <a:srgbClr val="DD4D38"/>
                </a:solidFill>
                <a:latin typeface="Arial" panose="020B0604020202020204" pitchFamily="34" charset="0"/>
                <a:cs typeface="Arial" panose="020B0604020202020204" pitchFamily="34" charset="0"/>
              </a:rPr>
              <a:t>La consolidation ou l’acquisition de </a:t>
            </a:r>
            <a:r>
              <a:rPr lang="fr-FR" sz="1000" b="1" dirty="0">
                <a:solidFill>
                  <a:srgbClr val="DD4D38"/>
                </a:solidFill>
                <a:latin typeface="Arial" panose="020B0604020202020204" pitchFamily="34" charset="0"/>
                <a:cs typeface="Arial" panose="020B0604020202020204" pitchFamily="34" charset="0"/>
              </a:rPr>
              <a:t>nouvelles compétences </a:t>
            </a:r>
            <a:r>
              <a:rPr lang="fr-FR" sz="1000" dirty="0">
                <a:solidFill>
                  <a:srgbClr val="DD4D38"/>
                </a:solidFill>
                <a:latin typeface="Arial" panose="020B0604020202020204" pitchFamily="34" charset="0"/>
                <a:cs typeface="Arial" panose="020B0604020202020204" pitchFamily="34" charset="0"/>
              </a:rPr>
              <a:t>via des </a:t>
            </a:r>
            <a:r>
              <a:rPr lang="fr-FR" sz="1000" b="1" dirty="0">
                <a:solidFill>
                  <a:srgbClr val="DD4D38"/>
                </a:solidFill>
                <a:latin typeface="Arial" panose="020B0604020202020204" pitchFamily="34" charset="0"/>
                <a:cs typeface="Arial" panose="020B0604020202020204" pitchFamily="34" charset="0"/>
              </a:rPr>
              <a:t>formations</a:t>
            </a:r>
            <a:r>
              <a:rPr lang="fr-FR" sz="1000" dirty="0">
                <a:solidFill>
                  <a:srgbClr val="DD4D38"/>
                </a:solidFill>
                <a:latin typeface="Arial" panose="020B0604020202020204" pitchFamily="34" charset="0"/>
                <a:cs typeface="Arial" panose="020B0604020202020204" pitchFamily="34" charset="0"/>
              </a:rPr>
              <a:t> </a:t>
            </a:r>
            <a:r>
              <a:rPr lang="fr-FR" sz="1000" b="1" dirty="0">
                <a:solidFill>
                  <a:srgbClr val="DD4D38"/>
                </a:solidFill>
                <a:latin typeface="Arial" panose="020B0604020202020204" pitchFamily="34" charset="0"/>
                <a:cs typeface="Arial" panose="020B0604020202020204" pitchFamily="34" charset="0"/>
              </a:rPr>
              <a:t>qualifiantes</a:t>
            </a:r>
            <a:r>
              <a:rPr lang="fr-FR" sz="1000" dirty="0">
                <a:solidFill>
                  <a:srgbClr val="DD4D38"/>
                </a:solidFill>
                <a:latin typeface="Arial" panose="020B0604020202020204" pitchFamily="34" charset="0"/>
                <a:cs typeface="Arial" panose="020B0604020202020204" pitchFamily="34" charset="0"/>
              </a:rPr>
              <a:t> ou </a:t>
            </a:r>
            <a:r>
              <a:rPr lang="fr-FR" sz="1000" b="1" dirty="0" err="1">
                <a:solidFill>
                  <a:srgbClr val="DD4D38"/>
                </a:solidFill>
                <a:latin typeface="Arial" panose="020B0604020202020204" pitchFamily="34" charset="0"/>
                <a:cs typeface="Arial" panose="020B0604020202020204" pitchFamily="34" charset="0"/>
              </a:rPr>
              <a:t>pré-qualifiantes</a:t>
            </a:r>
            <a:r>
              <a:rPr lang="fr-FR" sz="1000" b="1" dirty="0">
                <a:solidFill>
                  <a:srgbClr val="DD4D38"/>
                </a:solidFill>
                <a:latin typeface="Arial" panose="020B0604020202020204" pitchFamily="34" charset="0"/>
                <a:cs typeface="Arial" panose="020B0604020202020204" pitchFamily="34" charset="0"/>
              </a:rPr>
              <a:t>, </a:t>
            </a:r>
            <a:r>
              <a:rPr lang="fr-FR" sz="1000" dirty="0">
                <a:solidFill>
                  <a:srgbClr val="DD4D38"/>
                </a:solidFill>
                <a:latin typeface="Arial" panose="020B0604020202020204" pitchFamily="34" charset="0"/>
                <a:cs typeface="Arial" panose="020B0604020202020204" pitchFamily="34" charset="0"/>
              </a:rPr>
              <a:t>en fonction des besoins et des capacités du salarié.</a:t>
            </a:r>
          </a:p>
          <a:p>
            <a:pPr marL="171330" indent="-171330" algn="just">
              <a:buFont typeface="Wingdings" panose="05000000000000000000" pitchFamily="2" charset="2"/>
              <a:buChar char="ü"/>
            </a:pPr>
            <a:endParaRPr lang="fr-FR" sz="1000" dirty="0">
              <a:solidFill>
                <a:srgbClr val="DD4D38"/>
              </a:solidFill>
              <a:latin typeface="Arial" panose="020B0604020202020204" pitchFamily="34" charset="0"/>
              <a:cs typeface="Arial" panose="020B0604020202020204" pitchFamily="34" charset="0"/>
            </a:endParaRPr>
          </a:p>
          <a:p>
            <a:pPr marL="171330" indent="-171330" algn="just">
              <a:buFont typeface="Wingdings" panose="05000000000000000000" pitchFamily="2" charset="2"/>
              <a:buChar char="ü"/>
            </a:pPr>
            <a:endParaRPr lang="fr-FR" sz="1000" dirty="0">
              <a:solidFill>
                <a:srgbClr val="DD4D38"/>
              </a:solidFill>
              <a:latin typeface="Arial" panose="020B0604020202020204" pitchFamily="34" charset="0"/>
              <a:cs typeface="Arial" panose="020B0604020202020204" pitchFamily="34" charset="0"/>
            </a:endParaRPr>
          </a:p>
          <a:p>
            <a:pPr marL="171330" indent="-171330" algn="just">
              <a:buFont typeface="Wingdings" panose="05000000000000000000" pitchFamily="2" charset="2"/>
              <a:buChar char="ü"/>
            </a:pPr>
            <a:endParaRPr lang="fr-FR" sz="1000" dirty="0">
              <a:solidFill>
                <a:srgbClr val="DD4D38"/>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845B0C09-0953-70B5-72EC-C5E4CE8EDB46}"/>
              </a:ext>
            </a:extLst>
          </p:cNvPr>
          <p:cNvSpPr/>
          <p:nvPr/>
        </p:nvSpPr>
        <p:spPr>
          <a:xfrm>
            <a:off x="1441970" y="7686257"/>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DD4D38"/>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8EA620F1-BBF2-DA2B-8ACF-2F6A7430933E}"/>
              </a:ext>
            </a:extLst>
          </p:cNvPr>
          <p:cNvSpPr/>
          <p:nvPr/>
        </p:nvSpPr>
        <p:spPr>
          <a:xfrm>
            <a:off x="206962" y="8433813"/>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1 </a:t>
            </a:r>
            <a:r>
              <a:rPr lang="fr-FR" sz="899" dirty="0">
                <a:solidFill>
                  <a:srgbClr val="DD4D38"/>
                </a:solidFill>
                <a:latin typeface="Arial" panose="020B0604020202020204" pitchFamily="34" charset="0"/>
                <a:cs typeface="Arial" panose="020B0604020202020204" pitchFamily="34" charset="0"/>
              </a:rPr>
              <a:t>: Identification du besoin et des critères d’éligibilité par le référent en charge de l’accompagnement du bénéficiaire (Conseiller du </a:t>
            </a:r>
            <a:r>
              <a:rPr lang="fr-FR" sz="899" dirty="0">
                <a:solidFill>
                  <a:srgbClr val="DD4D38"/>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SPE / RPE</a:t>
            </a:r>
            <a:r>
              <a:rPr lang="fr-FR" sz="899" dirty="0">
                <a:solidFill>
                  <a:srgbClr val="DD4D38"/>
                </a:solidFill>
                <a:latin typeface="Arial" panose="020B0604020202020204" pitchFamily="34" charset="0"/>
                <a:cs typeface="Arial" panose="020B0604020202020204" pitchFamily="34" charset="0"/>
              </a:rPr>
              <a:t>, </a:t>
            </a:r>
            <a:r>
              <a:rPr lang="fr-FR" sz="899" dirty="0">
                <a:solidFill>
                  <a:srgbClr val="DD4D38"/>
                </a:solidFill>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CEP</a:t>
            </a:r>
            <a:r>
              <a:rPr lang="fr-FR" sz="899" dirty="0">
                <a:solidFill>
                  <a:srgbClr val="DD4D38"/>
                </a:solidFill>
                <a:latin typeface="Arial" panose="020B0604020202020204" pitchFamily="34" charset="0"/>
                <a:cs typeface="Arial" panose="020B0604020202020204" pitchFamily="34" charset="0"/>
              </a:rPr>
              <a:t>, CIP, ESAT…) ou sur son initiative personnelle</a:t>
            </a:r>
          </a:p>
        </p:txBody>
      </p:sp>
      <p:sp>
        <p:nvSpPr>
          <p:cNvPr id="12" name="Rectangle : coins arrondis 11">
            <a:extLst>
              <a:ext uri="{FF2B5EF4-FFF2-40B4-BE49-F238E27FC236}">
                <a16:creationId xmlns:a16="http://schemas.microsoft.com/office/drawing/2014/main" id="{C98D85F0-8949-B428-B9E2-99F3B4327815}"/>
              </a:ext>
            </a:extLst>
          </p:cNvPr>
          <p:cNvSpPr/>
          <p:nvPr/>
        </p:nvSpPr>
        <p:spPr>
          <a:xfrm>
            <a:off x="206013" y="9162864"/>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a:solidFill>
                  <a:srgbClr val="DD4D38"/>
                </a:solidFill>
                <a:latin typeface="Arial" panose="020B0604020202020204" pitchFamily="34" charset="0"/>
                <a:cs typeface="Arial" panose="020B0604020202020204" pitchFamily="34" charset="0"/>
              </a:rPr>
              <a:t>Etape 2 </a:t>
            </a:r>
            <a:r>
              <a:rPr lang="fr-FR" sz="899">
                <a:solidFill>
                  <a:srgbClr val="DD4D38"/>
                </a:solidFill>
                <a:latin typeface="Arial" panose="020B0604020202020204" pitchFamily="34" charset="0"/>
                <a:cs typeface="Arial" panose="020B0604020202020204" pitchFamily="34" charset="0"/>
              </a:rPr>
              <a:t>: Recherche et identification d’EA proposant des CDD Tremplin</a:t>
            </a:r>
          </a:p>
        </p:txBody>
      </p:sp>
      <p:sp>
        <p:nvSpPr>
          <p:cNvPr id="13" name="Rectangle : coins arrondis 12">
            <a:extLst>
              <a:ext uri="{FF2B5EF4-FFF2-40B4-BE49-F238E27FC236}">
                <a16:creationId xmlns:a16="http://schemas.microsoft.com/office/drawing/2014/main" id="{F5EF817A-F8A4-3A05-1B68-B13DA59B8668}"/>
              </a:ext>
            </a:extLst>
          </p:cNvPr>
          <p:cNvSpPr/>
          <p:nvPr/>
        </p:nvSpPr>
        <p:spPr>
          <a:xfrm>
            <a:off x="206013" y="9900953"/>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3 </a:t>
            </a:r>
            <a:r>
              <a:rPr lang="fr-FR" sz="899" dirty="0">
                <a:solidFill>
                  <a:srgbClr val="DD4D38"/>
                </a:solidFill>
                <a:latin typeface="Arial" panose="020B0604020202020204" pitchFamily="34" charset="0"/>
                <a:cs typeface="Arial" panose="020B0604020202020204" pitchFamily="34" charset="0"/>
              </a:rPr>
              <a:t>: Mise en contact du bénéficiaire avec l’EA et entrée dans l’emploi après la signature du contrat </a:t>
            </a:r>
          </a:p>
        </p:txBody>
      </p:sp>
      <p:cxnSp>
        <p:nvCxnSpPr>
          <p:cNvPr id="19" name="Connecteur droit 18">
            <a:extLst>
              <a:ext uri="{FF2B5EF4-FFF2-40B4-BE49-F238E27FC236}">
                <a16:creationId xmlns:a16="http://schemas.microsoft.com/office/drawing/2014/main" id="{F42DF211-D435-A164-57A2-08DAE8D1EB23}"/>
              </a:ext>
            </a:extLst>
          </p:cNvPr>
          <p:cNvCxnSpPr>
            <a:cxnSpLocks/>
          </p:cNvCxnSpPr>
          <p:nvPr/>
        </p:nvCxnSpPr>
        <p:spPr>
          <a:xfrm>
            <a:off x="4778573" y="7390332"/>
            <a:ext cx="0" cy="3109160"/>
          </a:xfrm>
          <a:prstGeom prst="line">
            <a:avLst/>
          </a:prstGeom>
          <a:ln/>
        </p:spPr>
        <p:style>
          <a:lnRef idx="1">
            <a:schemeClr val="accent3"/>
          </a:lnRef>
          <a:fillRef idx="0">
            <a:schemeClr val="accent3"/>
          </a:fillRef>
          <a:effectRef idx="0">
            <a:schemeClr val="accent3"/>
          </a:effectRef>
          <a:fontRef idx="minor">
            <a:schemeClr val="tx1"/>
          </a:fontRef>
        </p:style>
      </p:cxnSp>
      <p:sp>
        <p:nvSpPr>
          <p:cNvPr id="25" name="Espace réservé du texte 2">
            <a:extLst>
              <a:ext uri="{FF2B5EF4-FFF2-40B4-BE49-F238E27FC236}">
                <a16:creationId xmlns:a16="http://schemas.microsoft.com/office/drawing/2014/main" id="{541F9DBB-8D94-D443-B4EC-056F4A09A37F}"/>
              </a:ext>
            </a:extLst>
          </p:cNvPr>
          <p:cNvSpPr txBox="1">
            <a:spLocks/>
          </p:cNvSpPr>
          <p:nvPr/>
        </p:nvSpPr>
        <p:spPr>
          <a:xfrm>
            <a:off x="4396663" y="2254744"/>
            <a:ext cx="2889554" cy="1580168"/>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330" indent="-171330" algn="just">
              <a:buFont typeface="Arial" panose="020B0604020202020204" pitchFamily="34" charset="0"/>
              <a:buChar char="•"/>
            </a:pPr>
            <a:r>
              <a:rPr lang="fr-FR" sz="1050" b="1" dirty="0">
                <a:solidFill>
                  <a:srgbClr val="DD4D38"/>
                </a:solidFill>
                <a:latin typeface="Arial" panose="020B0604020202020204" pitchFamily="34" charset="0"/>
                <a:ea typeface="Dotum" panose="020B0600000101010101" pitchFamily="34" charset="-127"/>
                <a:cs typeface="Arial" panose="020B0604020202020204" pitchFamily="34" charset="0"/>
              </a:rPr>
              <a:t>Acquérir</a:t>
            </a:r>
            <a:r>
              <a:rPr lang="fr-FR" sz="1050" dirty="0">
                <a:solidFill>
                  <a:srgbClr val="DD4D38"/>
                </a:solidFill>
                <a:latin typeface="Arial" panose="020B0604020202020204" pitchFamily="34" charset="0"/>
                <a:ea typeface="Dotum" panose="020B0600000101010101" pitchFamily="34" charset="-127"/>
                <a:cs typeface="Arial" panose="020B0604020202020204" pitchFamily="34" charset="0"/>
              </a:rPr>
              <a:t> en situation de travail une expérience professionnelle significative dans le cadre d’un parcours sécurisé</a:t>
            </a:r>
          </a:p>
          <a:p>
            <a:pPr marL="171330" indent="-171330" algn="just">
              <a:buFont typeface="Arial" panose="020B0604020202020204" pitchFamily="34" charset="0"/>
              <a:buChar char="•"/>
            </a:pPr>
            <a:r>
              <a:rPr lang="fr-FR" sz="1050" b="1" dirty="0">
                <a:solidFill>
                  <a:srgbClr val="DD4D38"/>
                </a:solidFill>
                <a:latin typeface="Arial" panose="020B0604020202020204" pitchFamily="34" charset="0"/>
                <a:ea typeface="Dotum" panose="020B0600000101010101" pitchFamily="34" charset="-127"/>
                <a:cs typeface="Arial" panose="020B0604020202020204" pitchFamily="34" charset="0"/>
              </a:rPr>
              <a:t>Proposer</a:t>
            </a:r>
            <a:r>
              <a:rPr lang="fr-FR" sz="1050" dirty="0">
                <a:solidFill>
                  <a:srgbClr val="DD4D38"/>
                </a:solidFill>
                <a:latin typeface="Arial" panose="020B0604020202020204" pitchFamily="34" charset="0"/>
                <a:ea typeface="Dotum" panose="020B0600000101010101" pitchFamily="34" charset="-127"/>
                <a:cs typeface="Arial" panose="020B0604020202020204" pitchFamily="34" charset="0"/>
              </a:rPr>
              <a:t> des parcours individualisés permettant de bénéficier d’une formation, et d’un accompagnement personnalisé</a:t>
            </a:r>
          </a:p>
        </p:txBody>
      </p:sp>
      <p:sp>
        <p:nvSpPr>
          <p:cNvPr id="26" name="Rectangle 25">
            <a:extLst>
              <a:ext uri="{FF2B5EF4-FFF2-40B4-BE49-F238E27FC236}">
                <a16:creationId xmlns:a16="http://schemas.microsoft.com/office/drawing/2014/main" id="{BB6DB113-ED06-0EF5-9DC5-126DF6DF27DB}"/>
              </a:ext>
            </a:extLst>
          </p:cNvPr>
          <p:cNvSpPr/>
          <p:nvPr/>
        </p:nvSpPr>
        <p:spPr>
          <a:xfrm>
            <a:off x="4917068" y="6917361"/>
            <a:ext cx="2377769" cy="329053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fr-FR" sz="1050" b="1" dirty="0">
                <a:solidFill>
                  <a:schemeClr val="tx2"/>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Annuaire des entreprises adaptées sur le site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de l'UNEA</a:t>
            </a:r>
            <a:endParaRPr lang="fr-FR" sz="1050" dirty="0">
              <a:solidFill>
                <a:schemeClr val="tx2"/>
              </a:solidFill>
              <a:latin typeface="+mj-lt"/>
              <a:cs typeface="Arial" panose="020B0604020202020204" pitchFamily="34" charset="0"/>
            </a:endParaRPr>
          </a:p>
          <a:p>
            <a:pPr algn="just"/>
            <a:endParaRPr lang="fr-FR" sz="1050"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Ressources documentaires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Présentation des CDD Tremplin par le Ministère du Travail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Présentation des CDD Tremplin par l’Union Nationale des Entreprises Adaptées (l’</a:t>
            </a:r>
            <a:r>
              <a:rPr lang="fr-FR" sz="1050" dirty="0" err="1">
                <a:solidFill>
                  <a:schemeClr val="tx2"/>
                </a:solidFill>
                <a:latin typeface="+mj-lt"/>
                <a:cs typeface="Arial" panose="020B0604020202020204" pitchFamily="34" charset="0"/>
              </a:rPr>
              <a:t>Unea</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Guide pratique de l’articulation du CDD Tremplin et alternance de l’</a:t>
            </a:r>
            <a:r>
              <a:rPr lang="fr-FR" sz="1050" dirty="0" err="1">
                <a:solidFill>
                  <a:schemeClr val="tx2"/>
                </a:solidFill>
                <a:latin typeface="+mj-lt"/>
                <a:cs typeface="Arial" panose="020B0604020202020204" pitchFamily="34" charset="0"/>
              </a:rPr>
              <a:t>Unea</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algn="just"/>
            <a:endParaRPr lang="fr-FR" sz="1050"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Autres outils</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Vidéo de présentation de l’</a:t>
            </a:r>
            <a:r>
              <a:rPr lang="fr-FR" sz="1050" dirty="0" err="1">
                <a:solidFill>
                  <a:schemeClr val="tx2"/>
                </a:solidFill>
                <a:latin typeface="+mj-lt"/>
                <a:cs typeface="Arial" panose="020B0604020202020204" pitchFamily="34" charset="0"/>
              </a:rPr>
              <a:t>Unea</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10">
                  <a:extLst>
                    <a:ext uri="{A12FA001-AC4F-418D-AE19-62706E023703}">
                      <ahyp:hlinkClr xmlns:ahyp="http://schemas.microsoft.com/office/drawing/2018/hyperlinkcolor" val="tx"/>
                    </a:ext>
                  </a:extLst>
                </a:hlinkClick>
              </a:rPr>
              <a:t> </a:t>
            </a:r>
            <a:r>
              <a:rPr lang="fr-FR" sz="1050" dirty="0">
                <a:solidFill>
                  <a:schemeClr val="tx2"/>
                </a:solidFill>
                <a:latin typeface="+mj-lt"/>
                <a:cs typeface="Arial" panose="020B0604020202020204" pitchFamily="34" charset="0"/>
                <a:hlinkClick r:id="rId11">
                  <a:extLst>
                    <a:ext uri="{A12FA001-AC4F-418D-AE19-62706E023703}">
                      <ahyp:hlinkClr xmlns:ahyp="http://schemas.microsoft.com/office/drawing/2018/hyperlinkcolor" val="tx"/>
                    </a:ext>
                  </a:extLst>
                </a:hlinkClick>
              </a:rPr>
              <a:t>ici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Illustration d’une expérience de CDD Tremplin de l’</a:t>
            </a:r>
            <a:r>
              <a:rPr lang="fr-FR" sz="1050" dirty="0" err="1">
                <a:solidFill>
                  <a:schemeClr val="tx2"/>
                </a:solidFill>
                <a:latin typeface="+mj-lt"/>
                <a:cs typeface="Arial" panose="020B0604020202020204" pitchFamily="34" charset="0"/>
              </a:rPr>
              <a:t>Unea</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12">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p:txBody>
      </p:sp>
      <p:graphicFrame>
        <p:nvGraphicFramePr>
          <p:cNvPr id="14" name="Tableau 13">
            <a:extLst>
              <a:ext uri="{FF2B5EF4-FFF2-40B4-BE49-F238E27FC236}">
                <a16:creationId xmlns:a16="http://schemas.microsoft.com/office/drawing/2014/main" id="{0761EA4F-B417-85BA-FE17-29216BAC1966}"/>
              </a:ext>
            </a:extLst>
          </p:cNvPr>
          <p:cNvGraphicFramePr>
            <a:graphicFrameLocks noGrp="1"/>
          </p:cNvGraphicFramePr>
          <p:nvPr>
            <p:extLst>
              <p:ext uri="{D42A27DB-BD31-4B8C-83A1-F6EECF244321}">
                <p14:modId xmlns:p14="http://schemas.microsoft.com/office/powerpoint/2010/main" val="310474361"/>
              </p:ext>
            </p:extLst>
          </p:nvPr>
        </p:nvGraphicFramePr>
        <p:xfrm>
          <a:off x="147601" y="1637296"/>
          <a:ext cx="4104553" cy="2117495"/>
        </p:xfrm>
        <a:graphic>
          <a:graphicData uri="http://schemas.openxmlformats.org/drawingml/2006/table">
            <a:tbl>
              <a:tblPr bandRow="1">
                <a:tableStyleId>{5C22544A-7EE6-4342-B048-85BDC9FD1C3A}</a:tableStyleId>
              </a:tblPr>
              <a:tblGrid>
                <a:gridCol w="902823">
                  <a:extLst>
                    <a:ext uri="{9D8B030D-6E8A-4147-A177-3AD203B41FA5}">
                      <a16:colId xmlns:a16="http://schemas.microsoft.com/office/drawing/2014/main" val="1108349635"/>
                    </a:ext>
                  </a:extLst>
                </a:gridCol>
                <a:gridCol w="3201730">
                  <a:extLst>
                    <a:ext uri="{9D8B030D-6E8A-4147-A177-3AD203B41FA5}">
                      <a16:colId xmlns:a16="http://schemas.microsoft.com/office/drawing/2014/main" val="1870975173"/>
                    </a:ext>
                  </a:extLst>
                </a:gridCol>
              </a:tblGrid>
              <a:tr h="410891">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DD4D38"/>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485613">
                <a:tc>
                  <a:txBody>
                    <a:bodyPr/>
                    <a:lstStyle/>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Nature</a:t>
                      </a:r>
                    </a:p>
                  </a:txBody>
                  <a:tcPr marL="91372" marR="91372" marT="45686" marB="45686" anchor="ctr">
                    <a:solidFill>
                      <a:srgbClr val="DD4D38">
                        <a:alpha val="10000"/>
                      </a:srgbClr>
                    </a:solidFill>
                  </a:tcPr>
                </a:tc>
                <a:tc>
                  <a:txBody>
                    <a:bodyPr/>
                    <a:lstStyle/>
                    <a:p>
                      <a:pPr marL="0" indent="0" algn="just">
                        <a:buFont typeface="Wingdings" panose="05000000000000000000" pitchFamily="2" charset="2"/>
                        <a:buNone/>
                      </a:pPr>
                      <a:r>
                        <a:rPr lang="fr-FR" sz="1000" b="1" dirty="0">
                          <a:solidFill>
                            <a:srgbClr val="DD4D38"/>
                          </a:solidFill>
                          <a:latin typeface="Arial" panose="020B0604020202020204" pitchFamily="34" charset="0"/>
                          <a:cs typeface="Arial" panose="020B0604020202020204" pitchFamily="34" charset="0"/>
                        </a:rPr>
                        <a:t>Contrat à durée déterminée spécifique </a:t>
                      </a:r>
                      <a:r>
                        <a:rPr lang="fr-FR" sz="1000" dirty="0">
                          <a:solidFill>
                            <a:srgbClr val="DD4D38"/>
                          </a:solidFill>
                          <a:latin typeface="Arial" panose="020B0604020202020204" pitchFamily="34" charset="0"/>
                          <a:cs typeface="Arial" panose="020B0604020202020204" pitchFamily="34" charset="0"/>
                        </a:rPr>
                        <a:t>de deux ans, conclu avec une entreprise adaptée (EA)</a:t>
                      </a:r>
                    </a:p>
                  </a:txBody>
                  <a:tcPr marL="91372" marR="91372" marT="45686" marB="45686" anchor="ctr">
                    <a:solidFill>
                      <a:srgbClr val="DD4D38">
                        <a:alpha val="10000"/>
                      </a:srgbClr>
                    </a:solidFill>
                  </a:tcPr>
                </a:tc>
                <a:extLst>
                  <a:ext uri="{0D108BD9-81ED-4DB2-BD59-A6C34878D82A}">
                    <a16:rowId xmlns:a16="http://schemas.microsoft.com/office/drawing/2014/main" val="1347542346"/>
                  </a:ext>
                </a:extLst>
              </a:tr>
              <a:tr h="672419">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DD4D38"/>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Bénéficiaires de l’obligation d’emploi (BOETH</a:t>
                      </a:r>
                      <a:r>
                        <a:rPr lang="fr-FR" sz="1000" b="1" kern="1200" dirty="0">
                          <a:solidFill>
                            <a:schemeClr val="bg1"/>
                          </a:solidFill>
                          <a:latin typeface="Arial" panose="020B0604020202020204" pitchFamily="34" charset="0"/>
                          <a:ea typeface="+mn-ea"/>
                          <a:cs typeface="Arial" panose="020B0604020202020204" pitchFamily="34" charset="0"/>
                        </a:rPr>
                        <a:t>) sans emploi </a:t>
                      </a:r>
                      <a:r>
                        <a:rPr lang="fr-FR" sz="1000" kern="1200" dirty="0">
                          <a:solidFill>
                            <a:schemeClr val="bg1"/>
                          </a:solidFill>
                          <a:latin typeface="Arial" panose="020B0604020202020204" pitchFamily="34" charset="0"/>
                          <a:ea typeface="+mn-ea"/>
                          <a:cs typeface="Arial" panose="020B0604020202020204" pitchFamily="34" charset="0"/>
                        </a:rPr>
                        <a:t>ou qui risquent de perdre leur emploi en raison de leur handicap</a:t>
                      </a:r>
                    </a:p>
                  </a:txBody>
                  <a:tcPr marL="91372" marR="91372" marT="45686" marB="45686" anchor="ctr">
                    <a:solidFill>
                      <a:srgbClr val="DD4D38"/>
                    </a:solidFill>
                  </a:tcPr>
                </a:tc>
                <a:extLst>
                  <a:ext uri="{0D108BD9-81ED-4DB2-BD59-A6C34878D82A}">
                    <a16:rowId xmlns:a16="http://schemas.microsoft.com/office/drawing/2014/main" val="2284960890"/>
                  </a:ext>
                </a:extLst>
              </a:tr>
              <a:tr h="485613">
                <a:tc>
                  <a:txBody>
                    <a:bodyPr/>
                    <a:lstStyle/>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DD4D38">
                        <a:alpha val="10000"/>
                      </a:srgbClr>
                    </a:solidFill>
                  </a:tcPr>
                </a:tc>
                <a:tc>
                  <a:txBody>
                    <a:bodyPr/>
                    <a:lstStyle/>
                    <a:p>
                      <a:pPr marL="0" algn="just"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Toutes les entreprises adaptées peuvent, suite à la Conférence Nationale du Handicap d’avril 2023, prétendre au CDD Tremplin.</a:t>
                      </a:r>
                    </a:p>
                  </a:txBody>
                  <a:tcPr marL="91372" marR="91372" marT="45686" marB="45686" anchor="ctr">
                    <a:solidFill>
                      <a:srgbClr val="DD4D38">
                        <a:alpha val="10000"/>
                      </a:srgbClr>
                    </a:solidFill>
                  </a:tcPr>
                </a:tc>
                <a:extLst>
                  <a:ext uri="{0D108BD9-81ED-4DB2-BD59-A6C34878D82A}">
                    <a16:rowId xmlns:a16="http://schemas.microsoft.com/office/drawing/2014/main" val="3502159593"/>
                  </a:ext>
                </a:extLst>
              </a:tr>
            </a:tbl>
          </a:graphicData>
        </a:graphic>
      </p:graphicFrame>
      <p:pic>
        <p:nvPicPr>
          <p:cNvPr id="3" name="Graphique 2" descr="Mille avec un remplissage uni">
            <a:extLst>
              <a:ext uri="{FF2B5EF4-FFF2-40B4-BE49-F238E27FC236}">
                <a16:creationId xmlns:a16="http://schemas.microsoft.com/office/drawing/2014/main" id="{20B2A24D-0023-BBD2-05FA-65F8D7F8243C}"/>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6743631" y="1662126"/>
            <a:ext cx="606689" cy="606689"/>
          </a:xfrm>
          <a:prstGeom prst="rect">
            <a:avLst/>
          </a:prstGeom>
          <a:effectLst>
            <a:outerShdw blurRad="50800" dist="38100" dir="2700000" algn="tl" rotWithShape="0">
              <a:prstClr val="black">
                <a:alpha val="40000"/>
              </a:prstClr>
            </a:outerShdw>
          </a:effectLst>
        </p:spPr>
      </p:pic>
      <p:pic>
        <p:nvPicPr>
          <p:cNvPr id="23" name="Graphique 22" descr="Ligne fléchée : incurvée dans le sens des aiguilles d’une montre avec un remplissage uni">
            <a:extLst>
              <a:ext uri="{FF2B5EF4-FFF2-40B4-BE49-F238E27FC236}">
                <a16:creationId xmlns:a16="http://schemas.microsoft.com/office/drawing/2014/main" id="{0101A890-91E4-44C3-F222-800D28C2A0E4}"/>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rot="10800000">
            <a:off x="109395" y="8872848"/>
            <a:ext cx="367005" cy="367005"/>
          </a:xfrm>
          <a:prstGeom prst="rect">
            <a:avLst/>
          </a:prstGeom>
        </p:spPr>
      </p:pic>
      <p:pic>
        <p:nvPicPr>
          <p:cNvPr id="28" name="Graphique 27" descr="Ligne fléchée : incurvée dans le sens des aiguilles d’une montre avec un remplissage uni">
            <a:extLst>
              <a:ext uri="{FF2B5EF4-FFF2-40B4-BE49-F238E27FC236}">
                <a16:creationId xmlns:a16="http://schemas.microsoft.com/office/drawing/2014/main" id="{F3408809-FEEC-2BD4-0410-52DE618F5DAD}"/>
              </a:ext>
            </a:extLst>
          </p:cNvPr>
          <p:cNvPicPr>
            <a:picLocks noChangeAspect="1"/>
          </p:cNvPicPr>
          <p:nvPr/>
        </p:nvPicPr>
        <p:blipFill>
          <a:blip r:embed="rId17" cstate="hq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rot="10800000">
            <a:off x="109396" y="9575799"/>
            <a:ext cx="367005" cy="367005"/>
          </a:xfrm>
          <a:prstGeom prst="rect">
            <a:avLst/>
          </a:prstGeom>
        </p:spPr>
      </p:pic>
      <p:pic>
        <p:nvPicPr>
          <p:cNvPr id="18" name="Graphique 17" descr="Engrenages avec un remplissage uni">
            <a:extLst>
              <a:ext uri="{FF2B5EF4-FFF2-40B4-BE49-F238E27FC236}">
                <a16:creationId xmlns:a16="http://schemas.microsoft.com/office/drawing/2014/main" id="{73F90572-9360-830A-1505-373C8039FD8C}"/>
              </a:ext>
            </a:extLst>
          </p:cNvPr>
          <p:cNvPicPr>
            <a:picLocks noChangeAspect="1"/>
          </p:cNvPicPr>
          <p:nvPr/>
        </p:nvPicPr>
        <p:blipFill>
          <a:blip r:embed="rId19" cstate="hqprint">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1419495" y="7715261"/>
            <a:ext cx="456861" cy="456861"/>
          </a:xfrm>
          <a:prstGeom prst="rect">
            <a:avLst/>
          </a:prstGeom>
        </p:spPr>
      </p:pic>
      <p:sp>
        <p:nvSpPr>
          <p:cNvPr id="20" name="Espace réservé du numéro de diapositive 19">
            <a:extLst>
              <a:ext uri="{FF2B5EF4-FFF2-40B4-BE49-F238E27FC236}">
                <a16:creationId xmlns:a16="http://schemas.microsoft.com/office/drawing/2014/main" id="{8FB61920-567A-7C15-01A3-CBFEFA5D2013}"/>
              </a:ext>
            </a:extLst>
          </p:cNvPr>
          <p:cNvSpPr>
            <a:spLocks noGrp="1"/>
          </p:cNvSpPr>
          <p:nvPr>
            <p:ph type="sldNum" sz="quarter" idx="12"/>
          </p:nvPr>
        </p:nvSpPr>
        <p:spPr>
          <a:xfrm>
            <a:off x="3461368" y="10499492"/>
            <a:ext cx="466942" cy="126907"/>
          </a:xfrm>
        </p:spPr>
        <p:txBody>
          <a:bodyPr/>
          <a:lstStyle/>
          <a:p>
            <a:fld id="{FB59079B-B5DF-44EC-9ABD-4AEAFB63D8C3}" type="slidenum">
              <a:rPr lang="fr-FR" smtClean="0"/>
              <a:pPr/>
              <a:t>28</a:t>
            </a:fld>
            <a:endParaRPr lang="fr-FR" dirty="0"/>
          </a:p>
        </p:txBody>
      </p:sp>
      <p:grpSp>
        <p:nvGrpSpPr>
          <p:cNvPr id="110" name="Groupe 109">
            <a:extLst>
              <a:ext uri="{FF2B5EF4-FFF2-40B4-BE49-F238E27FC236}">
                <a16:creationId xmlns:a16="http://schemas.microsoft.com/office/drawing/2014/main" id="{F60484F8-4E0A-80F4-821B-3FFB01B69B4D}"/>
              </a:ext>
            </a:extLst>
          </p:cNvPr>
          <p:cNvGrpSpPr/>
          <p:nvPr/>
        </p:nvGrpSpPr>
        <p:grpSpPr>
          <a:xfrm>
            <a:off x="4263038" y="4341843"/>
            <a:ext cx="454589" cy="454589"/>
            <a:chOff x="3973350" y="5627706"/>
            <a:chExt cx="561109" cy="561109"/>
          </a:xfrm>
        </p:grpSpPr>
        <p:sp>
          <p:nvSpPr>
            <p:cNvPr id="111" name="Forme libre 31">
              <a:extLst>
                <a:ext uri="{FF2B5EF4-FFF2-40B4-BE49-F238E27FC236}">
                  <a16:creationId xmlns:a16="http://schemas.microsoft.com/office/drawing/2014/main" id="{D6E9165C-DE00-C55F-A328-65149C8497BA}"/>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12" name="Forme libre 32">
              <a:extLst>
                <a:ext uri="{FF2B5EF4-FFF2-40B4-BE49-F238E27FC236}">
                  <a16:creationId xmlns:a16="http://schemas.microsoft.com/office/drawing/2014/main" id="{24B4A0AF-EFC3-01B3-B0FE-8693E15500F3}"/>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13" name="Forme libre 33">
              <a:extLst>
                <a:ext uri="{FF2B5EF4-FFF2-40B4-BE49-F238E27FC236}">
                  <a16:creationId xmlns:a16="http://schemas.microsoft.com/office/drawing/2014/main" id="{1B192D75-B31A-B0DA-3B13-BC04DE29666B}"/>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14" name="Forme libre 35">
              <a:extLst>
                <a:ext uri="{FF2B5EF4-FFF2-40B4-BE49-F238E27FC236}">
                  <a16:creationId xmlns:a16="http://schemas.microsoft.com/office/drawing/2014/main" id="{B299648E-9A16-9142-0D08-78F03BD7FED4}"/>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15" name="Forme libre 36">
              <a:extLst>
                <a:ext uri="{FF2B5EF4-FFF2-40B4-BE49-F238E27FC236}">
                  <a16:creationId xmlns:a16="http://schemas.microsoft.com/office/drawing/2014/main" id="{87BB1212-B920-FE05-69B0-729718934014}"/>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6" name="Forme libre 37">
              <a:extLst>
                <a:ext uri="{FF2B5EF4-FFF2-40B4-BE49-F238E27FC236}">
                  <a16:creationId xmlns:a16="http://schemas.microsoft.com/office/drawing/2014/main" id="{E97D89CC-4679-EC12-FAF1-B18FF27C88A1}"/>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grpSp>
        <p:nvGrpSpPr>
          <p:cNvPr id="117" name="Groupe 116">
            <a:extLst>
              <a:ext uri="{FF2B5EF4-FFF2-40B4-BE49-F238E27FC236}">
                <a16:creationId xmlns:a16="http://schemas.microsoft.com/office/drawing/2014/main" id="{0E828FD8-5AE6-33F3-4DB3-B8DB96C84B74}"/>
              </a:ext>
            </a:extLst>
          </p:cNvPr>
          <p:cNvGrpSpPr/>
          <p:nvPr/>
        </p:nvGrpSpPr>
        <p:grpSpPr>
          <a:xfrm>
            <a:off x="4960313" y="6563700"/>
            <a:ext cx="2310835" cy="337445"/>
            <a:chOff x="5076596" y="6652171"/>
            <a:chExt cx="2319595" cy="449838"/>
          </a:xfrm>
          <a:solidFill>
            <a:srgbClr val="272472"/>
          </a:solidFill>
        </p:grpSpPr>
        <p:sp>
          <p:nvSpPr>
            <p:cNvPr id="118" name="Rectangle 117">
              <a:extLst>
                <a:ext uri="{FF2B5EF4-FFF2-40B4-BE49-F238E27FC236}">
                  <a16:creationId xmlns:a16="http://schemas.microsoft.com/office/drawing/2014/main" id="{FCA902E9-6391-F480-66B1-1A9EE5DE110A}"/>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19" name="ZoneTexte 118">
              <a:extLst>
                <a:ext uri="{FF2B5EF4-FFF2-40B4-BE49-F238E27FC236}">
                  <a16:creationId xmlns:a16="http://schemas.microsoft.com/office/drawing/2014/main" id="{C2C83267-8CE0-455F-917B-F77B93A55B0A}"/>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20" name="Groupe 119">
            <a:extLst>
              <a:ext uri="{FF2B5EF4-FFF2-40B4-BE49-F238E27FC236}">
                <a16:creationId xmlns:a16="http://schemas.microsoft.com/office/drawing/2014/main" id="{00E50720-E8BF-D510-4450-2C863B149D44}"/>
              </a:ext>
            </a:extLst>
          </p:cNvPr>
          <p:cNvGrpSpPr/>
          <p:nvPr/>
        </p:nvGrpSpPr>
        <p:grpSpPr>
          <a:xfrm>
            <a:off x="7048274" y="6283407"/>
            <a:ext cx="434529" cy="434529"/>
            <a:chOff x="2907506" y="1341437"/>
            <a:chExt cx="4876800" cy="4876800"/>
          </a:xfrm>
        </p:grpSpPr>
        <p:sp>
          <p:nvSpPr>
            <p:cNvPr id="121" name="Forme libre 2">
              <a:extLst>
                <a:ext uri="{FF2B5EF4-FFF2-40B4-BE49-F238E27FC236}">
                  <a16:creationId xmlns:a16="http://schemas.microsoft.com/office/drawing/2014/main" id="{C5A1CD11-58D4-905E-A46E-7507EDCEF993}"/>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22" name="Graphique 3">
              <a:extLst>
                <a:ext uri="{FF2B5EF4-FFF2-40B4-BE49-F238E27FC236}">
                  <a16:creationId xmlns:a16="http://schemas.microsoft.com/office/drawing/2014/main" id="{911C1572-12FC-699F-FD05-5FDFEAC34EDA}"/>
                </a:ext>
              </a:extLst>
            </p:cNvPr>
            <p:cNvGrpSpPr/>
            <p:nvPr/>
          </p:nvGrpSpPr>
          <p:grpSpPr>
            <a:xfrm>
              <a:off x="3796474" y="1910393"/>
              <a:ext cx="3987831" cy="4291393"/>
              <a:chOff x="3796474" y="1910393"/>
              <a:chExt cx="3987831" cy="4291393"/>
            </a:xfrm>
            <a:solidFill>
              <a:srgbClr val="004370"/>
            </a:solidFill>
          </p:grpSpPr>
          <p:sp>
            <p:nvSpPr>
              <p:cNvPr id="140" name="Forme libre 33">
                <a:extLst>
                  <a:ext uri="{FF2B5EF4-FFF2-40B4-BE49-F238E27FC236}">
                    <a16:creationId xmlns:a16="http://schemas.microsoft.com/office/drawing/2014/main" id="{A13F2D37-2828-F69B-1D8B-92DF0D8519B8}"/>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41" name="Forme libre 34">
                <a:extLst>
                  <a:ext uri="{FF2B5EF4-FFF2-40B4-BE49-F238E27FC236}">
                    <a16:creationId xmlns:a16="http://schemas.microsoft.com/office/drawing/2014/main" id="{ED8EC283-1058-BA73-050A-6CD9124F8081}"/>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23" name="Forme libre 4">
              <a:extLst>
                <a:ext uri="{FF2B5EF4-FFF2-40B4-BE49-F238E27FC236}">
                  <a16:creationId xmlns:a16="http://schemas.microsoft.com/office/drawing/2014/main" id="{D0B45303-970E-9A13-B831-A03F14D3D531}"/>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24" name="Forme libre 10">
              <a:extLst>
                <a:ext uri="{FF2B5EF4-FFF2-40B4-BE49-F238E27FC236}">
                  <a16:creationId xmlns:a16="http://schemas.microsoft.com/office/drawing/2014/main" id="{5E43F476-D927-AEC6-38DD-84AB9C11323B}"/>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25" name="Forme libre 12">
              <a:extLst>
                <a:ext uri="{FF2B5EF4-FFF2-40B4-BE49-F238E27FC236}">
                  <a16:creationId xmlns:a16="http://schemas.microsoft.com/office/drawing/2014/main" id="{3FA62437-6814-6D3B-6F07-AA4038855C9E}"/>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26" name="Forme libre 13">
              <a:extLst>
                <a:ext uri="{FF2B5EF4-FFF2-40B4-BE49-F238E27FC236}">
                  <a16:creationId xmlns:a16="http://schemas.microsoft.com/office/drawing/2014/main" id="{B7654115-9DA3-C274-66A5-FDDB230C3027}"/>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28" name="Forme libre 14">
              <a:extLst>
                <a:ext uri="{FF2B5EF4-FFF2-40B4-BE49-F238E27FC236}">
                  <a16:creationId xmlns:a16="http://schemas.microsoft.com/office/drawing/2014/main" id="{0A369F1A-B669-FFA5-78B2-27D8808D0689}"/>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29" name="Forme libre 22">
              <a:extLst>
                <a:ext uri="{FF2B5EF4-FFF2-40B4-BE49-F238E27FC236}">
                  <a16:creationId xmlns:a16="http://schemas.microsoft.com/office/drawing/2014/main" id="{8E5F20BC-4721-38D2-A2DD-32E8A7B84587}"/>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30" name="Forme libre 23">
              <a:extLst>
                <a:ext uri="{FF2B5EF4-FFF2-40B4-BE49-F238E27FC236}">
                  <a16:creationId xmlns:a16="http://schemas.microsoft.com/office/drawing/2014/main" id="{68A496AC-AC1B-E317-0965-56345E7A7CE5}"/>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31" name="Graphique 3">
              <a:extLst>
                <a:ext uri="{FF2B5EF4-FFF2-40B4-BE49-F238E27FC236}">
                  <a16:creationId xmlns:a16="http://schemas.microsoft.com/office/drawing/2014/main" id="{2EEFC532-A4CE-9589-E1B6-04E8EC010091}"/>
                </a:ext>
              </a:extLst>
            </p:cNvPr>
            <p:cNvGrpSpPr/>
            <p:nvPr/>
          </p:nvGrpSpPr>
          <p:grpSpPr>
            <a:xfrm>
              <a:off x="3796474" y="1910393"/>
              <a:ext cx="1644682" cy="1644654"/>
              <a:chOff x="3796474" y="1910393"/>
              <a:chExt cx="1644682" cy="1644654"/>
            </a:xfrm>
            <a:solidFill>
              <a:srgbClr val="FEF8C3"/>
            </a:solidFill>
          </p:grpSpPr>
          <p:sp>
            <p:nvSpPr>
              <p:cNvPr id="138" name="Forme libre 31">
                <a:extLst>
                  <a:ext uri="{FF2B5EF4-FFF2-40B4-BE49-F238E27FC236}">
                    <a16:creationId xmlns:a16="http://schemas.microsoft.com/office/drawing/2014/main" id="{F6E1C0A4-C388-8217-1446-40DA58E0A7B3}"/>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39" name="Forme libre 32">
                <a:extLst>
                  <a:ext uri="{FF2B5EF4-FFF2-40B4-BE49-F238E27FC236}">
                    <a16:creationId xmlns:a16="http://schemas.microsoft.com/office/drawing/2014/main" id="{B2F7F013-C924-8A7F-BEAF-F10D1D6CFEF0}"/>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32" name="Graphique 3">
              <a:extLst>
                <a:ext uri="{FF2B5EF4-FFF2-40B4-BE49-F238E27FC236}">
                  <a16:creationId xmlns:a16="http://schemas.microsoft.com/office/drawing/2014/main" id="{35272626-1A96-E7E0-D2E3-4BF89FC52FA3}"/>
                </a:ext>
              </a:extLst>
            </p:cNvPr>
            <p:cNvGrpSpPr/>
            <p:nvPr/>
          </p:nvGrpSpPr>
          <p:grpSpPr>
            <a:xfrm>
              <a:off x="5341810" y="1910393"/>
              <a:ext cx="1084623" cy="2690699"/>
              <a:chOff x="5341810" y="1910393"/>
              <a:chExt cx="1084623" cy="2690699"/>
            </a:xfrm>
            <a:solidFill>
              <a:srgbClr val="FEF49C"/>
            </a:solidFill>
          </p:grpSpPr>
          <p:sp>
            <p:nvSpPr>
              <p:cNvPr id="136" name="Forme libre 29">
                <a:extLst>
                  <a:ext uri="{FF2B5EF4-FFF2-40B4-BE49-F238E27FC236}">
                    <a16:creationId xmlns:a16="http://schemas.microsoft.com/office/drawing/2014/main" id="{D9B99700-4D92-B6D9-35B7-25E0584C21E9}"/>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37" name="Forme libre 30">
                <a:extLst>
                  <a:ext uri="{FF2B5EF4-FFF2-40B4-BE49-F238E27FC236}">
                    <a16:creationId xmlns:a16="http://schemas.microsoft.com/office/drawing/2014/main" id="{F9F793B9-370E-08E0-0F0C-43F00A26BC05}"/>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33" name="Forme libre 26">
              <a:extLst>
                <a:ext uri="{FF2B5EF4-FFF2-40B4-BE49-F238E27FC236}">
                  <a16:creationId xmlns:a16="http://schemas.microsoft.com/office/drawing/2014/main" id="{D7FBA6C9-2792-8AED-C351-4A94D56EA526}"/>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34" name="Forme libre 27">
              <a:extLst>
                <a:ext uri="{FF2B5EF4-FFF2-40B4-BE49-F238E27FC236}">
                  <a16:creationId xmlns:a16="http://schemas.microsoft.com/office/drawing/2014/main" id="{F8901A93-0C0B-F06E-491B-40DBC5405EFB}"/>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35" name="Forme libre 28">
              <a:extLst>
                <a:ext uri="{FF2B5EF4-FFF2-40B4-BE49-F238E27FC236}">
                  <a16:creationId xmlns:a16="http://schemas.microsoft.com/office/drawing/2014/main" id="{8A1B1D2D-E598-649F-258F-D615D5BB29B6}"/>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142" name="Groupe 141">
            <a:extLst>
              <a:ext uri="{FF2B5EF4-FFF2-40B4-BE49-F238E27FC236}">
                <a16:creationId xmlns:a16="http://schemas.microsoft.com/office/drawing/2014/main" id="{AA23C969-47BB-8779-21C9-C3B401F6E2D6}"/>
              </a:ext>
            </a:extLst>
          </p:cNvPr>
          <p:cNvGrpSpPr/>
          <p:nvPr/>
        </p:nvGrpSpPr>
        <p:grpSpPr>
          <a:xfrm>
            <a:off x="396718" y="7733698"/>
            <a:ext cx="589751" cy="565313"/>
            <a:chOff x="1569546" y="6115517"/>
            <a:chExt cx="4417404" cy="4234360"/>
          </a:xfrm>
        </p:grpSpPr>
        <p:grpSp>
          <p:nvGrpSpPr>
            <p:cNvPr id="143" name="Graphique 3">
              <a:extLst>
                <a:ext uri="{FF2B5EF4-FFF2-40B4-BE49-F238E27FC236}">
                  <a16:creationId xmlns:a16="http://schemas.microsoft.com/office/drawing/2014/main" id="{D5452469-296A-DF94-B215-4C2D2A65009E}"/>
                </a:ext>
              </a:extLst>
            </p:cNvPr>
            <p:cNvGrpSpPr/>
            <p:nvPr/>
          </p:nvGrpSpPr>
          <p:grpSpPr>
            <a:xfrm>
              <a:off x="1795950" y="9629596"/>
              <a:ext cx="3882294" cy="713898"/>
              <a:chOff x="1452647" y="9102375"/>
              <a:chExt cx="3882294" cy="713898"/>
            </a:xfrm>
            <a:solidFill>
              <a:srgbClr val="4CBBB6"/>
            </a:solidFill>
          </p:grpSpPr>
          <p:grpSp>
            <p:nvGrpSpPr>
              <p:cNvPr id="180" name="Graphique 3">
                <a:extLst>
                  <a:ext uri="{FF2B5EF4-FFF2-40B4-BE49-F238E27FC236}">
                    <a16:creationId xmlns:a16="http://schemas.microsoft.com/office/drawing/2014/main" id="{5C7B7D21-78F3-2598-C92E-FF4B69A5C0F4}"/>
                  </a:ext>
                </a:extLst>
              </p:cNvPr>
              <p:cNvGrpSpPr/>
              <p:nvPr/>
            </p:nvGrpSpPr>
            <p:grpSpPr>
              <a:xfrm>
                <a:off x="4720483" y="9155906"/>
                <a:ext cx="299370" cy="660368"/>
                <a:chOff x="4720483" y="9155906"/>
                <a:chExt cx="299370" cy="660368"/>
              </a:xfrm>
              <a:grpFill/>
            </p:grpSpPr>
            <p:sp>
              <p:nvSpPr>
                <p:cNvPr id="213" name="Forme libre 119">
                  <a:extLst>
                    <a:ext uri="{FF2B5EF4-FFF2-40B4-BE49-F238E27FC236}">
                      <a16:creationId xmlns:a16="http://schemas.microsoft.com/office/drawing/2014/main" id="{4BCE3E0F-D701-C100-5DB5-0C3A20D23502}"/>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solidFill>
                  <a:srgbClr val="DD4D38"/>
                </a:solidFill>
                <a:ln w="9525" cap="flat">
                  <a:noFill/>
                  <a:prstDash val="solid"/>
                  <a:miter/>
                </a:ln>
              </p:spPr>
              <p:txBody>
                <a:bodyPr rtlCol="0" anchor="ctr"/>
                <a:lstStyle/>
                <a:p>
                  <a:endParaRPr lang="fr-FR"/>
                </a:p>
              </p:txBody>
            </p:sp>
            <p:sp>
              <p:nvSpPr>
                <p:cNvPr id="214" name="Forme libre 120">
                  <a:extLst>
                    <a:ext uri="{FF2B5EF4-FFF2-40B4-BE49-F238E27FC236}">
                      <a16:creationId xmlns:a16="http://schemas.microsoft.com/office/drawing/2014/main" id="{C21227DA-51B9-D980-911F-234AC2F34984}"/>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215" name="Forme libre 121">
                  <a:extLst>
                    <a:ext uri="{FF2B5EF4-FFF2-40B4-BE49-F238E27FC236}">
                      <a16:creationId xmlns:a16="http://schemas.microsoft.com/office/drawing/2014/main" id="{11F53D43-CDDE-EAEB-0D3B-0FCFB8429FB4}"/>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216" name="Forme libre 122">
                  <a:extLst>
                    <a:ext uri="{FF2B5EF4-FFF2-40B4-BE49-F238E27FC236}">
                      <a16:creationId xmlns:a16="http://schemas.microsoft.com/office/drawing/2014/main" id="{6617BA2F-5F8E-E024-519D-C38A503B93FB}"/>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217" name="Forme libre 123">
                  <a:extLst>
                    <a:ext uri="{FF2B5EF4-FFF2-40B4-BE49-F238E27FC236}">
                      <a16:creationId xmlns:a16="http://schemas.microsoft.com/office/drawing/2014/main" id="{9B3B5667-491D-AABD-1BD0-B406E99D2BCC}"/>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218" name="Forme libre 124">
                  <a:extLst>
                    <a:ext uri="{FF2B5EF4-FFF2-40B4-BE49-F238E27FC236}">
                      <a16:creationId xmlns:a16="http://schemas.microsoft.com/office/drawing/2014/main" id="{AFE8CF41-A277-DF35-3DBB-4EAE5A0D1014}"/>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219" name="Forme libre 125">
                  <a:extLst>
                    <a:ext uri="{FF2B5EF4-FFF2-40B4-BE49-F238E27FC236}">
                      <a16:creationId xmlns:a16="http://schemas.microsoft.com/office/drawing/2014/main" id="{FE74C5C4-AA70-C735-047E-474CEAD7C22F}"/>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220" name="Forme libre 126">
                  <a:extLst>
                    <a:ext uri="{FF2B5EF4-FFF2-40B4-BE49-F238E27FC236}">
                      <a16:creationId xmlns:a16="http://schemas.microsoft.com/office/drawing/2014/main" id="{4957BE79-DA2E-43C6-861B-03520936C761}"/>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221" name="Forme libre 127">
                  <a:extLst>
                    <a:ext uri="{FF2B5EF4-FFF2-40B4-BE49-F238E27FC236}">
                      <a16:creationId xmlns:a16="http://schemas.microsoft.com/office/drawing/2014/main" id="{EE8C16D4-DBC5-3E31-EF87-4879FA1779A9}"/>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222" name="Forme libre 128">
                  <a:extLst>
                    <a:ext uri="{FF2B5EF4-FFF2-40B4-BE49-F238E27FC236}">
                      <a16:creationId xmlns:a16="http://schemas.microsoft.com/office/drawing/2014/main" id="{F57EC852-E097-5DAC-0B7A-B13A5EF128DD}"/>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181" name="Graphique 3">
                <a:extLst>
                  <a:ext uri="{FF2B5EF4-FFF2-40B4-BE49-F238E27FC236}">
                    <a16:creationId xmlns:a16="http://schemas.microsoft.com/office/drawing/2014/main" id="{064B3808-A64E-63F5-D1E3-D808C459249D}"/>
                  </a:ext>
                </a:extLst>
              </p:cNvPr>
              <p:cNvGrpSpPr/>
              <p:nvPr/>
            </p:nvGrpSpPr>
            <p:grpSpPr>
              <a:xfrm>
                <a:off x="1452647" y="9102375"/>
                <a:ext cx="323468" cy="713898"/>
                <a:chOff x="1452647" y="9102375"/>
                <a:chExt cx="323468" cy="713898"/>
              </a:xfrm>
              <a:grpFill/>
            </p:grpSpPr>
            <p:sp>
              <p:nvSpPr>
                <p:cNvPr id="203" name="Forme libre 130">
                  <a:extLst>
                    <a:ext uri="{FF2B5EF4-FFF2-40B4-BE49-F238E27FC236}">
                      <a16:creationId xmlns:a16="http://schemas.microsoft.com/office/drawing/2014/main" id="{D2F0F328-2796-B5EA-2261-D11F13D0B864}"/>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solidFill>
                  <a:srgbClr val="DD4D38"/>
                </a:solidFill>
                <a:ln w="9525" cap="flat">
                  <a:noFill/>
                  <a:prstDash val="solid"/>
                  <a:miter/>
                </a:ln>
              </p:spPr>
              <p:txBody>
                <a:bodyPr rtlCol="0" anchor="ctr"/>
                <a:lstStyle/>
                <a:p>
                  <a:endParaRPr lang="fr-FR"/>
                </a:p>
              </p:txBody>
            </p:sp>
            <p:sp>
              <p:nvSpPr>
                <p:cNvPr id="204" name="Forme libre 131">
                  <a:extLst>
                    <a:ext uri="{FF2B5EF4-FFF2-40B4-BE49-F238E27FC236}">
                      <a16:creationId xmlns:a16="http://schemas.microsoft.com/office/drawing/2014/main" id="{9E72D77F-AA15-1E39-B8B8-D5D02B9C260D}"/>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205" name="Forme libre 132">
                  <a:extLst>
                    <a:ext uri="{FF2B5EF4-FFF2-40B4-BE49-F238E27FC236}">
                      <a16:creationId xmlns:a16="http://schemas.microsoft.com/office/drawing/2014/main" id="{72F2326A-457D-0EF7-BC5D-2D0CC3FAF81C}"/>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206" name="Forme libre 133">
                  <a:extLst>
                    <a:ext uri="{FF2B5EF4-FFF2-40B4-BE49-F238E27FC236}">
                      <a16:creationId xmlns:a16="http://schemas.microsoft.com/office/drawing/2014/main" id="{8D2DBDD1-F92D-5140-7FA9-AE4C80C20D63}"/>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207" name="Forme libre 134">
                  <a:extLst>
                    <a:ext uri="{FF2B5EF4-FFF2-40B4-BE49-F238E27FC236}">
                      <a16:creationId xmlns:a16="http://schemas.microsoft.com/office/drawing/2014/main" id="{96DFD534-A903-DA28-1311-23A283DC0D28}"/>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208" name="Forme libre 135">
                  <a:extLst>
                    <a:ext uri="{FF2B5EF4-FFF2-40B4-BE49-F238E27FC236}">
                      <a16:creationId xmlns:a16="http://schemas.microsoft.com/office/drawing/2014/main" id="{800D1F7C-1F8A-0168-4431-EF4072668367}"/>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209" name="Forme libre 136">
                  <a:extLst>
                    <a:ext uri="{FF2B5EF4-FFF2-40B4-BE49-F238E27FC236}">
                      <a16:creationId xmlns:a16="http://schemas.microsoft.com/office/drawing/2014/main" id="{69236738-1BA9-FDFB-2900-DC98EC1BB533}"/>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solidFill>
                  <a:srgbClr val="DD4D38"/>
                </a:solidFill>
                <a:ln w="9525" cap="flat">
                  <a:noFill/>
                  <a:prstDash val="solid"/>
                  <a:miter/>
                </a:ln>
              </p:spPr>
              <p:txBody>
                <a:bodyPr rtlCol="0" anchor="ctr"/>
                <a:lstStyle/>
                <a:p>
                  <a:endParaRPr lang="fr-FR"/>
                </a:p>
              </p:txBody>
            </p:sp>
            <p:sp>
              <p:nvSpPr>
                <p:cNvPr id="210" name="Forme libre 137">
                  <a:extLst>
                    <a:ext uri="{FF2B5EF4-FFF2-40B4-BE49-F238E27FC236}">
                      <a16:creationId xmlns:a16="http://schemas.microsoft.com/office/drawing/2014/main" id="{9254A512-3C8E-9E23-AB69-D972A7102818}"/>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211" name="Forme libre 138">
                  <a:extLst>
                    <a:ext uri="{FF2B5EF4-FFF2-40B4-BE49-F238E27FC236}">
                      <a16:creationId xmlns:a16="http://schemas.microsoft.com/office/drawing/2014/main" id="{0EC2E18F-6033-0A79-79A8-A643F5AE5063}"/>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212" name="Forme libre 139">
                  <a:extLst>
                    <a:ext uri="{FF2B5EF4-FFF2-40B4-BE49-F238E27FC236}">
                      <a16:creationId xmlns:a16="http://schemas.microsoft.com/office/drawing/2014/main" id="{E843E455-B9F0-1B93-9772-CDC6EFB93882}"/>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182" name="Graphique 3">
                <a:extLst>
                  <a:ext uri="{FF2B5EF4-FFF2-40B4-BE49-F238E27FC236}">
                    <a16:creationId xmlns:a16="http://schemas.microsoft.com/office/drawing/2014/main" id="{184068AD-1E7C-FA31-5EFF-999B5157F702}"/>
                  </a:ext>
                </a:extLst>
              </p:cNvPr>
              <p:cNvGrpSpPr/>
              <p:nvPr/>
            </p:nvGrpSpPr>
            <p:grpSpPr>
              <a:xfrm>
                <a:off x="1791736" y="9393649"/>
                <a:ext cx="323468" cy="420242"/>
                <a:chOff x="1791736" y="9393649"/>
                <a:chExt cx="323468" cy="420242"/>
              </a:xfrm>
              <a:grpFill/>
            </p:grpSpPr>
            <p:sp>
              <p:nvSpPr>
                <p:cNvPr id="197" name="Forme libre 141">
                  <a:extLst>
                    <a:ext uri="{FF2B5EF4-FFF2-40B4-BE49-F238E27FC236}">
                      <a16:creationId xmlns:a16="http://schemas.microsoft.com/office/drawing/2014/main" id="{AD365047-363C-822C-9FAD-74700F6CC3C8}"/>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solidFill>
                  <a:srgbClr val="DD4D38"/>
                </a:solidFill>
                <a:ln w="9525" cap="flat">
                  <a:noFill/>
                  <a:prstDash val="solid"/>
                  <a:miter/>
                </a:ln>
              </p:spPr>
              <p:txBody>
                <a:bodyPr rtlCol="0" anchor="ctr"/>
                <a:lstStyle/>
                <a:p>
                  <a:endParaRPr lang="fr-FR"/>
                </a:p>
              </p:txBody>
            </p:sp>
            <p:sp>
              <p:nvSpPr>
                <p:cNvPr id="198" name="Forme libre 142">
                  <a:extLst>
                    <a:ext uri="{FF2B5EF4-FFF2-40B4-BE49-F238E27FC236}">
                      <a16:creationId xmlns:a16="http://schemas.microsoft.com/office/drawing/2014/main" id="{6A69C5E0-C144-4369-8354-97794E3852A5}"/>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199" name="Forme libre 143">
                  <a:extLst>
                    <a:ext uri="{FF2B5EF4-FFF2-40B4-BE49-F238E27FC236}">
                      <a16:creationId xmlns:a16="http://schemas.microsoft.com/office/drawing/2014/main" id="{3E14CD8F-5E33-0B10-0256-D807EF6350EA}"/>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solidFill>
                  <a:srgbClr val="DD4D38"/>
                </a:solidFill>
                <a:ln w="9525" cap="flat">
                  <a:noFill/>
                  <a:prstDash val="solid"/>
                  <a:miter/>
                </a:ln>
              </p:spPr>
              <p:txBody>
                <a:bodyPr rtlCol="0" anchor="ctr"/>
                <a:lstStyle/>
                <a:p>
                  <a:endParaRPr lang="fr-FR"/>
                </a:p>
              </p:txBody>
            </p:sp>
            <p:sp>
              <p:nvSpPr>
                <p:cNvPr id="200" name="Forme libre 144">
                  <a:extLst>
                    <a:ext uri="{FF2B5EF4-FFF2-40B4-BE49-F238E27FC236}">
                      <a16:creationId xmlns:a16="http://schemas.microsoft.com/office/drawing/2014/main" id="{A2A1F193-B0AD-35E9-7C27-47BCAD7432B6}"/>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201" name="Forme libre 145">
                  <a:extLst>
                    <a:ext uri="{FF2B5EF4-FFF2-40B4-BE49-F238E27FC236}">
                      <a16:creationId xmlns:a16="http://schemas.microsoft.com/office/drawing/2014/main" id="{90E7E772-6AB9-6518-AE1B-30ABAD0F71B3}"/>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solidFill>
                  <a:srgbClr val="DD4D38"/>
                </a:solidFill>
                <a:ln w="9525" cap="flat">
                  <a:noFill/>
                  <a:prstDash val="solid"/>
                  <a:miter/>
                </a:ln>
              </p:spPr>
              <p:txBody>
                <a:bodyPr rtlCol="0" anchor="ctr"/>
                <a:lstStyle/>
                <a:p>
                  <a:endParaRPr lang="fr-FR"/>
                </a:p>
              </p:txBody>
            </p:sp>
            <p:sp>
              <p:nvSpPr>
                <p:cNvPr id="202" name="Forme libre 146">
                  <a:extLst>
                    <a:ext uri="{FF2B5EF4-FFF2-40B4-BE49-F238E27FC236}">
                      <a16:creationId xmlns:a16="http://schemas.microsoft.com/office/drawing/2014/main" id="{54C66F20-3129-40F0-DD8D-D3F3D85C139B}"/>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183" name="Graphique 3">
                <a:extLst>
                  <a:ext uri="{FF2B5EF4-FFF2-40B4-BE49-F238E27FC236}">
                    <a16:creationId xmlns:a16="http://schemas.microsoft.com/office/drawing/2014/main" id="{36AE3FAA-1CBD-EBFD-57DD-6D61B22F6344}"/>
                  </a:ext>
                </a:extLst>
              </p:cNvPr>
              <p:cNvGrpSpPr/>
              <p:nvPr/>
            </p:nvGrpSpPr>
            <p:grpSpPr>
              <a:xfrm>
                <a:off x="4392252" y="9425368"/>
                <a:ext cx="299370" cy="388715"/>
                <a:chOff x="4392252" y="9425368"/>
                <a:chExt cx="299370" cy="388715"/>
              </a:xfrm>
              <a:grpFill/>
            </p:grpSpPr>
            <p:sp>
              <p:nvSpPr>
                <p:cNvPr id="191" name="Forme libre 148">
                  <a:extLst>
                    <a:ext uri="{FF2B5EF4-FFF2-40B4-BE49-F238E27FC236}">
                      <a16:creationId xmlns:a16="http://schemas.microsoft.com/office/drawing/2014/main" id="{6E8A8108-4AAA-FF20-7527-983458D47594}"/>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192" name="Forme libre 149">
                  <a:extLst>
                    <a:ext uri="{FF2B5EF4-FFF2-40B4-BE49-F238E27FC236}">
                      <a16:creationId xmlns:a16="http://schemas.microsoft.com/office/drawing/2014/main" id="{50FE63C9-A76E-CB4D-D461-BC654323BF81}"/>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93" name="Forme libre 150">
                  <a:extLst>
                    <a:ext uri="{FF2B5EF4-FFF2-40B4-BE49-F238E27FC236}">
                      <a16:creationId xmlns:a16="http://schemas.microsoft.com/office/drawing/2014/main" id="{F39DEAFC-B953-DA8A-813E-D5B7AF616AA1}"/>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94" name="Forme libre 151">
                  <a:extLst>
                    <a:ext uri="{FF2B5EF4-FFF2-40B4-BE49-F238E27FC236}">
                      <a16:creationId xmlns:a16="http://schemas.microsoft.com/office/drawing/2014/main" id="{6E266E67-676C-D532-A1AC-564B08ECEAEB}"/>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95" name="Forme libre 152">
                  <a:extLst>
                    <a:ext uri="{FF2B5EF4-FFF2-40B4-BE49-F238E27FC236}">
                      <a16:creationId xmlns:a16="http://schemas.microsoft.com/office/drawing/2014/main" id="{430A64E4-36D7-ED4D-9708-7F02BF897F68}"/>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96" name="Forme libre 153">
                  <a:extLst>
                    <a:ext uri="{FF2B5EF4-FFF2-40B4-BE49-F238E27FC236}">
                      <a16:creationId xmlns:a16="http://schemas.microsoft.com/office/drawing/2014/main" id="{FF576768-CFB0-655F-5F10-A24CFFF3473B}"/>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184" name="Graphique 3">
                <a:extLst>
                  <a:ext uri="{FF2B5EF4-FFF2-40B4-BE49-F238E27FC236}">
                    <a16:creationId xmlns:a16="http://schemas.microsoft.com/office/drawing/2014/main" id="{FB48446F-51D0-7526-0BDF-C2763F418931}"/>
                  </a:ext>
                </a:extLst>
              </p:cNvPr>
              <p:cNvGrpSpPr/>
              <p:nvPr/>
            </p:nvGrpSpPr>
            <p:grpSpPr>
              <a:xfrm>
                <a:off x="5035571" y="9425368"/>
                <a:ext cx="299370" cy="388715"/>
                <a:chOff x="5035571" y="9425368"/>
                <a:chExt cx="299370" cy="388715"/>
              </a:xfrm>
              <a:grpFill/>
            </p:grpSpPr>
            <p:sp>
              <p:nvSpPr>
                <p:cNvPr id="185" name="Forme libre 155">
                  <a:extLst>
                    <a:ext uri="{FF2B5EF4-FFF2-40B4-BE49-F238E27FC236}">
                      <a16:creationId xmlns:a16="http://schemas.microsoft.com/office/drawing/2014/main" id="{7EE7FA65-4E62-67A8-84CA-E7B8C6E049F5}"/>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solidFill>
                  <a:srgbClr val="DD4D38"/>
                </a:solidFill>
                <a:ln w="9525" cap="flat">
                  <a:noFill/>
                  <a:prstDash val="solid"/>
                  <a:miter/>
                </a:ln>
              </p:spPr>
              <p:txBody>
                <a:bodyPr rtlCol="0" anchor="ctr"/>
                <a:lstStyle/>
                <a:p>
                  <a:endParaRPr lang="fr-FR"/>
                </a:p>
              </p:txBody>
            </p:sp>
            <p:sp>
              <p:nvSpPr>
                <p:cNvPr id="186" name="Forme libre 156">
                  <a:extLst>
                    <a:ext uri="{FF2B5EF4-FFF2-40B4-BE49-F238E27FC236}">
                      <a16:creationId xmlns:a16="http://schemas.microsoft.com/office/drawing/2014/main" id="{471BE3F6-BAF3-05B3-D5C3-9FBB40D19272}"/>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87" name="Forme libre 157">
                  <a:extLst>
                    <a:ext uri="{FF2B5EF4-FFF2-40B4-BE49-F238E27FC236}">
                      <a16:creationId xmlns:a16="http://schemas.microsoft.com/office/drawing/2014/main" id="{7F6725C1-CD59-1182-9EF4-EB40B485A0DE}"/>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88" name="Forme libre 158">
                  <a:extLst>
                    <a:ext uri="{FF2B5EF4-FFF2-40B4-BE49-F238E27FC236}">
                      <a16:creationId xmlns:a16="http://schemas.microsoft.com/office/drawing/2014/main" id="{A023E841-EA4B-A582-3826-0EA2F3C63FB5}"/>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89" name="Forme libre 159">
                  <a:extLst>
                    <a:ext uri="{FF2B5EF4-FFF2-40B4-BE49-F238E27FC236}">
                      <a16:creationId xmlns:a16="http://schemas.microsoft.com/office/drawing/2014/main" id="{CAC97384-0D0C-47DC-222A-9FC79B882F5B}"/>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90" name="Forme libre 160">
                  <a:extLst>
                    <a:ext uri="{FF2B5EF4-FFF2-40B4-BE49-F238E27FC236}">
                      <a16:creationId xmlns:a16="http://schemas.microsoft.com/office/drawing/2014/main" id="{E9B0F3F1-DD66-8C94-0FE7-077B7FDDBC45}"/>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grpSp>
          <p:nvGrpSpPr>
            <p:cNvPr id="144" name="Groupe 143">
              <a:extLst>
                <a:ext uri="{FF2B5EF4-FFF2-40B4-BE49-F238E27FC236}">
                  <a16:creationId xmlns:a16="http://schemas.microsoft.com/office/drawing/2014/main" id="{F04381AF-1C7D-19A2-C03C-491DCF185CEE}"/>
                </a:ext>
              </a:extLst>
            </p:cNvPr>
            <p:cNvGrpSpPr/>
            <p:nvPr/>
          </p:nvGrpSpPr>
          <p:grpSpPr>
            <a:xfrm>
              <a:off x="1569546" y="6115517"/>
              <a:ext cx="4417404" cy="4234360"/>
              <a:chOff x="1569546" y="6115517"/>
              <a:chExt cx="4417404" cy="4234360"/>
            </a:xfrm>
          </p:grpSpPr>
          <p:sp>
            <p:nvSpPr>
              <p:cNvPr id="145" name="Forme libre 7">
                <a:extLst>
                  <a:ext uri="{FF2B5EF4-FFF2-40B4-BE49-F238E27FC236}">
                    <a16:creationId xmlns:a16="http://schemas.microsoft.com/office/drawing/2014/main" id="{4C5AE02F-F8EB-2AE5-0E2A-0084C42A8EF1}"/>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DD4D38">
                  <a:alpha val="14000"/>
                </a:srgbClr>
              </a:solidFill>
              <a:ln w="9525" cap="flat">
                <a:noFill/>
                <a:prstDash val="solid"/>
                <a:miter/>
              </a:ln>
            </p:spPr>
            <p:txBody>
              <a:bodyPr rtlCol="0" anchor="ctr"/>
              <a:lstStyle/>
              <a:p>
                <a:endParaRPr lang="fr-FR"/>
              </a:p>
            </p:txBody>
          </p:sp>
          <p:grpSp>
            <p:nvGrpSpPr>
              <p:cNvPr id="146" name="Graphique 3">
                <a:extLst>
                  <a:ext uri="{FF2B5EF4-FFF2-40B4-BE49-F238E27FC236}">
                    <a16:creationId xmlns:a16="http://schemas.microsoft.com/office/drawing/2014/main" id="{491CA303-6A92-7048-4B0B-65BAED94A072}"/>
                  </a:ext>
                </a:extLst>
              </p:cNvPr>
              <p:cNvGrpSpPr/>
              <p:nvPr/>
            </p:nvGrpSpPr>
            <p:grpSpPr>
              <a:xfrm>
                <a:off x="2849319" y="6335756"/>
                <a:ext cx="1689353" cy="4002690"/>
                <a:chOff x="2506016" y="5808535"/>
                <a:chExt cx="1689353" cy="4002690"/>
              </a:xfrm>
            </p:grpSpPr>
            <p:sp>
              <p:nvSpPr>
                <p:cNvPr id="173" name="Forme libre 10">
                  <a:extLst>
                    <a:ext uri="{FF2B5EF4-FFF2-40B4-BE49-F238E27FC236}">
                      <a16:creationId xmlns:a16="http://schemas.microsoft.com/office/drawing/2014/main" id="{0B64CCB4-6B58-C313-D217-0D8992473718}"/>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174" name="Forme libre 11">
                  <a:extLst>
                    <a:ext uri="{FF2B5EF4-FFF2-40B4-BE49-F238E27FC236}">
                      <a16:creationId xmlns:a16="http://schemas.microsoft.com/office/drawing/2014/main" id="{59F64708-D97E-B68E-2076-BE90EAA7D552}"/>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175" name="Forme libre 12">
                  <a:extLst>
                    <a:ext uri="{FF2B5EF4-FFF2-40B4-BE49-F238E27FC236}">
                      <a16:creationId xmlns:a16="http://schemas.microsoft.com/office/drawing/2014/main" id="{EC76F9AC-3BC0-A59E-E312-6DAB4EE2789E}"/>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176" name="Forme libre 15">
                  <a:extLst>
                    <a:ext uri="{FF2B5EF4-FFF2-40B4-BE49-F238E27FC236}">
                      <a16:creationId xmlns:a16="http://schemas.microsoft.com/office/drawing/2014/main" id="{CB9C37DF-A3D2-FAD1-CAFC-A467FC8668AF}"/>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177" name="Forme libre 16">
                  <a:extLst>
                    <a:ext uri="{FF2B5EF4-FFF2-40B4-BE49-F238E27FC236}">
                      <a16:creationId xmlns:a16="http://schemas.microsoft.com/office/drawing/2014/main" id="{3D3A7A35-895F-1814-A96C-B41C00EB0725}"/>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178" name="Forme libre 17">
                  <a:extLst>
                    <a:ext uri="{FF2B5EF4-FFF2-40B4-BE49-F238E27FC236}">
                      <a16:creationId xmlns:a16="http://schemas.microsoft.com/office/drawing/2014/main" id="{7AECE8E2-EF8D-5D7E-7AEA-C59799F58B19}"/>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179" name="Forme libre 18">
                  <a:extLst>
                    <a:ext uri="{FF2B5EF4-FFF2-40B4-BE49-F238E27FC236}">
                      <a16:creationId xmlns:a16="http://schemas.microsoft.com/office/drawing/2014/main" id="{03916EE5-CE61-320C-DF4E-1F6F1C85F807}"/>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147" name="Graphique 3">
                <a:extLst>
                  <a:ext uri="{FF2B5EF4-FFF2-40B4-BE49-F238E27FC236}">
                    <a16:creationId xmlns:a16="http://schemas.microsoft.com/office/drawing/2014/main" id="{093E3345-48B7-6ABF-3279-1E4612D7B3EB}"/>
                  </a:ext>
                </a:extLst>
              </p:cNvPr>
              <p:cNvGrpSpPr/>
              <p:nvPr/>
            </p:nvGrpSpPr>
            <p:grpSpPr>
              <a:xfrm>
                <a:off x="3088791" y="7536579"/>
                <a:ext cx="1345107" cy="2807553"/>
                <a:chOff x="2745488" y="7009358"/>
                <a:chExt cx="1345107" cy="2807553"/>
              </a:xfrm>
            </p:grpSpPr>
            <p:sp>
              <p:nvSpPr>
                <p:cNvPr id="152" name="Forme libre 96">
                  <a:extLst>
                    <a:ext uri="{FF2B5EF4-FFF2-40B4-BE49-F238E27FC236}">
                      <a16:creationId xmlns:a16="http://schemas.microsoft.com/office/drawing/2014/main" id="{C1A9C090-5329-EA9E-AD10-0B81AA4E4AD9}"/>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153" name="Forme libre 97">
                  <a:extLst>
                    <a:ext uri="{FF2B5EF4-FFF2-40B4-BE49-F238E27FC236}">
                      <a16:creationId xmlns:a16="http://schemas.microsoft.com/office/drawing/2014/main" id="{E4C87440-A11B-5E7E-D4DD-F4C3F872AD9A}"/>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154" name="Forme libre 98">
                  <a:extLst>
                    <a:ext uri="{FF2B5EF4-FFF2-40B4-BE49-F238E27FC236}">
                      <a16:creationId xmlns:a16="http://schemas.microsoft.com/office/drawing/2014/main" id="{0548A070-CFBD-31F9-9CDB-AEE3A932CA73}"/>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55" name="Forme libre 99">
                  <a:extLst>
                    <a:ext uri="{FF2B5EF4-FFF2-40B4-BE49-F238E27FC236}">
                      <a16:creationId xmlns:a16="http://schemas.microsoft.com/office/drawing/2014/main" id="{185CD764-0DC3-6AB7-B5C4-F4FAC8FA8E2A}"/>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56" name="Forme libre 100">
                  <a:extLst>
                    <a:ext uri="{FF2B5EF4-FFF2-40B4-BE49-F238E27FC236}">
                      <a16:creationId xmlns:a16="http://schemas.microsoft.com/office/drawing/2014/main" id="{F55C38B0-0281-99DE-D158-88DA7B1433CD}"/>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157" name="Forme libre 101">
                  <a:extLst>
                    <a:ext uri="{FF2B5EF4-FFF2-40B4-BE49-F238E27FC236}">
                      <a16:creationId xmlns:a16="http://schemas.microsoft.com/office/drawing/2014/main" id="{51C2AA4D-F5D1-2C74-03B0-18E1236FDC0A}"/>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158" name="Graphique 3">
                  <a:extLst>
                    <a:ext uri="{FF2B5EF4-FFF2-40B4-BE49-F238E27FC236}">
                      <a16:creationId xmlns:a16="http://schemas.microsoft.com/office/drawing/2014/main" id="{BB1F54F7-2B86-7B0B-DE40-6E7EC6651791}"/>
                    </a:ext>
                  </a:extLst>
                </p:cNvPr>
                <p:cNvGrpSpPr/>
                <p:nvPr/>
              </p:nvGrpSpPr>
              <p:grpSpPr>
                <a:xfrm>
                  <a:off x="3024361" y="8171811"/>
                  <a:ext cx="568036" cy="1638850"/>
                  <a:chOff x="3024361" y="8171811"/>
                  <a:chExt cx="568036" cy="1638850"/>
                </a:xfrm>
                <a:solidFill>
                  <a:srgbClr val="263238"/>
                </a:solidFill>
              </p:grpSpPr>
              <p:sp>
                <p:nvSpPr>
                  <p:cNvPr id="171" name="Forme libre 103">
                    <a:extLst>
                      <a:ext uri="{FF2B5EF4-FFF2-40B4-BE49-F238E27FC236}">
                        <a16:creationId xmlns:a16="http://schemas.microsoft.com/office/drawing/2014/main" id="{8DE1B407-8171-B431-A161-63A37A754E98}"/>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172" name="Forme libre 104">
                    <a:extLst>
                      <a:ext uri="{FF2B5EF4-FFF2-40B4-BE49-F238E27FC236}">
                        <a16:creationId xmlns:a16="http://schemas.microsoft.com/office/drawing/2014/main" id="{216F17A3-B83F-D4D7-A4B0-34F651ACF573}"/>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159" name="Forme libre 105">
                  <a:extLst>
                    <a:ext uri="{FF2B5EF4-FFF2-40B4-BE49-F238E27FC236}">
                      <a16:creationId xmlns:a16="http://schemas.microsoft.com/office/drawing/2014/main" id="{9382AD83-9D59-AB2F-7CDF-4A4985859C81}"/>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160" name="Forme libre 106">
                  <a:extLst>
                    <a:ext uri="{FF2B5EF4-FFF2-40B4-BE49-F238E27FC236}">
                      <a16:creationId xmlns:a16="http://schemas.microsoft.com/office/drawing/2014/main" id="{C5F83B34-647A-6F52-6BEE-A8E773EA14B6}"/>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161" name="Forme libre 107">
                  <a:extLst>
                    <a:ext uri="{FF2B5EF4-FFF2-40B4-BE49-F238E27FC236}">
                      <a16:creationId xmlns:a16="http://schemas.microsoft.com/office/drawing/2014/main" id="{20F812F2-00ED-78BA-12EA-B3F82D50202A}"/>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162" name="Forme libre 108">
                  <a:extLst>
                    <a:ext uri="{FF2B5EF4-FFF2-40B4-BE49-F238E27FC236}">
                      <a16:creationId xmlns:a16="http://schemas.microsoft.com/office/drawing/2014/main" id="{875862ED-C381-6B8F-C10D-A395BBCA9EB8}"/>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163" name="Forme libre 109">
                  <a:extLst>
                    <a:ext uri="{FF2B5EF4-FFF2-40B4-BE49-F238E27FC236}">
                      <a16:creationId xmlns:a16="http://schemas.microsoft.com/office/drawing/2014/main" id="{355356A2-7F60-E77D-C2CF-E02573097774}"/>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164" name="Forme libre 110">
                  <a:extLst>
                    <a:ext uri="{FF2B5EF4-FFF2-40B4-BE49-F238E27FC236}">
                      <a16:creationId xmlns:a16="http://schemas.microsoft.com/office/drawing/2014/main" id="{521F2E15-2B27-F3D9-7623-FB17C0582CB3}"/>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165" name="Forme libre 111">
                  <a:extLst>
                    <a:ext uri="{FF2B5EF4-FFF2-40B4-BE49-F238E27FC236}">
                      <a16:creationId xmlns:a16="http://schemas.microsoft.com/office/drawing/2014/main" id="{96591F90-9835-6CCE-2FC6-A5E51A6A56A2}"/>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166" name="Forme libre 112">
                  <a:extLst>
                    <a:ext uri="{FF2B5EF4-FFF2-40B4-BE49-F238E27FC236}">
                      <a16:creationId xmlns:a16="http://schemas.microsoft.com/office/drawing/2014/main" id="{7B22D604-313A-3D83-C18D-4F2B18FA218D}"/>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167" name="Forme libre 113">
                  <a:extLst>
                    <a:ext uri="{FF2B5EF4-FFF2-40B4-BE49-F238E27FC236}">
                      <a16:creationId xmlns:a16="http://schemas.microsoft.com/office/drawing/2014/main" id="{8AFB0EC3-59F5-FF68-73FE-3A1FF65B4AEA}"/>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68" name="Forme libre 114">
                  <a:extLst>
                    <a:ext uri="{FF2B5EF4-FFF2-40B4-BE49-F238E27FC236}">
                      <a16:creationId xmlns:a16="http://schemas.microsoft.com/office/drawing/2014/main" id="{10C773F3-D2BE-B945-BEE8-CC3C6506AB8B}"/>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169" name="Forme libre 115">
                  <a:extLst>
                    <a:ext uri="{FF2B5EF4-FFF2-40B4-BE49-F238E27FC236}">
                      <a16:creationId xmlns:a16="http://schemas.microsoft.com/office/drawing/2014/main" id="{AAAF9874-8622-B6FF-6CB6-66C56306AB28}"/>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70" name="Forme libre 116">
                  <a:extLst>
                    <a:ext uri="{FF2B5EF4-FFF2-40B4-BE49-F238E27FC236}">
                      <a16:creationId xmlns:a16="http://schemas.microsoft.com/office/drawing/2014/main" id="{B229A9D1-91D8-D325-B0F4-8BD58D9F5488}"/>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148" name="Graphique 3">
                <a:extLst>
                  <a:ext uri="{FF2B5EF4-FFF2-40B4-BE49-F238E27FC236}">
                    <a16:creationId xmlns:a16="http://schemas.microsoft.com/office/drawing/2014/main" id="{2BB97969-9CB8-B3F4-FF3D-0C3CD83BE8FA}"/>
                  </a:ext>
                </a:extLst>
              </p:cNvPr>
              <p:cNvGrpSpPr/>
              <p:nvPr/>
            </p:nvGrpSpPr>
            <p:grpSpPr>
              <a:xfrm>
                <a:off x="1776900" y="10340352"/>
                <a:ext cx="4210050" cy="9525"/>
                <a:chOff x="1433597" y="9813131"/>
                <a:chExt cx="4210050" cy="9525"/>
              </a:xfrm>
            </p:grpSpPr>
            <p:sp>
              <p:nvSpPr>
                <p:cNvPr id="149" name="Forme libre 162">
                  <a:extLst>
                    <a:ext uri="{FF2B5EF4-FFF2-40B4-BE49-F238E27FC236}">
                      <a16:creationId xmlns:a16="http://schemas.microsoft.com/office/drawing/2014/main" id="{AD5F7D8D-B491-6DB7-DCBA-31FD951E0B4A}"/>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150" name="Forme libre 163">
                  <a:extLst>
                    <a:ext uri="{FF2B5EF4-FFF2-40B4-BE49-F238E27FC236}">
                      <a16:creationId xmlns:a16="http://schemas.microsoft.com/office/drawing/2014/main" id="{612E318A-8081-DDF4-5037-111B749EC0F1}"/>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151" name="Forme libre 164">
                  <a:extLst>
                    <a:ext uri="{FF2B5EF4-FFF2-40B4-BE49-F238E27FC236}">
                      <a16:creationId xmlns:a16="http://schemas.microsoft.com/office/drawing/2014/main" id="{4081135A-9857-AE9F-FBC8-E6E5E08EA946}"/>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sp>
        <p:nvSpPr>
          <p:cNvPr id="223" name="Flèche : droite 222">
            <a:extLst>
              <a:ext uri="{FF2B5EF4-FFF2-40B4-BE49-F238E27FC236}">
                <a16:creationId xmlns:a16="http://schemas.microsoft.com/office/drawing/2014/main" id="{56497498-73B9-D92F-2E01-8536C7BA0570}"/>
              </a:ext>
            </a:extLst>
          </p:cNvPr>
          <p:cNvSpPr/>
          <p:nvPr/>
        </p:nvSpPr>
        <p:spPr>
          <a:xfrm>
            <a:off x="5486713" y="772393"/>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224" name="Rectangle 223">
            <a:extLst>
              <a:ext uri="{FF2B5EF4-FFF2-40B4-BE49-F238E27FC236}">
                <a16:creationId xmlns:a16="http://schemas.microsoft.com/office/drawing/2014/main" id="{BFF0EE2E-A2E2-3E7B-7DBF-67DB42CABF5B}"/>
              </a:ext>
            </a:extLst>
          </p:cNvPr>
          <p:cNvSpPr/>
          <p:nvPr/>
        </p:nvSpPr>
        <p:spPr>
          <a:xfrm>
            <a:off x="591749" y="869778"/>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225" name="Rectangle 224">
            <a:extLst>
              <a:ext uri="{FF2B5EF4-FFF2-40B4-BE49-F238E27FC236}">
                <a16:creationId xmlns:a16="http://schemas.microsoft.com/office/drawing/2014/main" id="{DB9BEB14-8FE6-7551-FBA0-E62E91996D78}"/>
              </a:ext>
            </a:extLst>
          </p:cNvPr>
          <p:cNvSpPr/>
          <p:nvPr/>
        </p:nvSpPr>
        <p:spPr>
          <a:xfrm>
            <a:off x="2221226" y="869778"/>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226" name="Rectangle 225">
            <a:extLst>
              <a:ext uri="{FF2B5EF4-FFF2-40B4-BE49-F238E27FC236}">
                <a16:creationId xmlns:a16="http://schemas.microsoft.com/office/drawing/2014/main" id="{A9B3BFB7-CAB4-3C10-2671-7EDA37B0197E}"/>
              </a:ext>
            </a:extLst>
          </p:cNvPr>
          <p:cNvSpPr/>
          <p:nvPr/>
        </p:nvSpPr>
        <p:spPr>
          <a:xfrm>
            <a:off x="3851438" y="869778"/>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227" name="Légende : flèche vers le haut 226">
            <a:extLst>
              <a:ext uri="{FF2B5EF4-FFF2-40B4-BE49-F238E27FC236}">
                <a16:creationId xmlns:a16="http://schemas.microsoft.com/office/drawing/2014/main" id="{71191C0F-AF11-C667-531B-2197E4E3AB7B}"/>
              </a:ext>
            </a:extLst>
          </p:cNvPr>
          <p:cNvSpPr/>
          <p:nvPr/>
        </p:nvSpPr>
        <p:spPr>
          <a:xfrm>
            <a:off x="5711362" y="1100615"/>
            <a:ext cx="1181502" cy="274247"/>
          </a:xfrm>
          <a:prstGeom prst="upArrowCallout">
            <a:avLst/>
          </a:prstGeom>
          <a:solidFill>
            <a:schemeClr val="bg2">
              <a:alpha val="23000"/>
            </a:schemeClr>
          </a:solidFill>
          <a:ln w="12700">
            <a:solidFill>
              <a:schemeClr val="bg2">
                <a:lumMod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3"/>
                </a:solidFill>
                <a:latin typeface="Arial" panose="020B0604020202020204" pitchFamily="34" charset="0"/>
                <a:cs typeface="Arial" panose="020B0604020202020204" pitchFamily="34" charset="0"/>
              </a:rPr>
              <a:t>CDD Tremplin</a:t>
            </a:r>
          </a:p>
        </p:txBody>
      </p:sp>
      <p:sp>
        <p:nvSpPr>
          <p:cNvPr id="4" name="ZoneTexte 3">
            <a:hlinkClick r:id="rId21" action="ppaction://hlinksldjump"/>
            <a:extLst>
              <a:ext uri="{FF2B5EF4-FFF2-40B4-BE49-F238E27FC236}">
                <a16:creationId xmlns:a16="http://schemas.microsoft.com/office/drawing/2014/main" id="{66056AB0-59EB-28E2-3F56-53A477078077}"/>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1" action="ppaction://hlinksldjump"/>
              </a:rPr>
              <a:t>ff</a:t>
            </a:r>
            <a:endParaRPr lang="fr-FR" sz="200" dirty="0">
              <a:solidFill>
                <a:schemeClr val="bg1"/>
              </a:solidFill>
            </a:endParaRPr>
          </a:p>
        </p:txBody>
      </p:sp>
    </p:spTree>
    <p:extLst>
      <p:ext uri="{BB962C8B-B14F-4D97-AF65-F5344CB8AC3E}">
        <p14:creationId xmlns:p14="http://schemas.microsoft.com/office/powerpoint/2010/main" val="273495390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B33A1A-0669-470D-812D-F3AEB7140735}"/>
            </a:ext>
          </a:extLst>
        </p:cNvPr>
        <p:cNvGrpSpPr/>
        <p:nvPr/>
      </p:nvGrpSpPr>
      <p:grpSpPr>
        <a:xfrm>
          <a:off x="0" y="0"/>
          <a:ext cx="0" cy="0"/>
          <a:chOff x="0" y="0"/>
          <a:chExt cx="0" cy="0"/>
        </a:xfrm>
      </p:grpSpPr>
      <p:sp>
        <p:nvSpPr>
          <p:cNvPr id="24" name="Rectangle 23">
            <a:extLst>
              <a:ext uri="{FF2B5EF4-FFF2-40B4-BE49-F238E27FC236}">
                <a16:creationId xmlns:a16="http://schemas.microsoft.com/office/drawing/2014/main" id="{A629C579-75BE-BB93-0C41-CBECD0784BE7}"/>
              </a:ext>
            </a:extLst>
          </p:cNvPr>
          <p:cNvSpPr/>
          <p:nvPr/>
        </p:nvSpPr>
        <p:spPr>
          <a:xfrm>
            <a:off x="-13834" y="4047939"/>
            <a:ext cx="7569118" cy="6684787"/>
          </a:xfrm>
          <a:prstGeom prst="rect">
            <a:avLst/>
          </a:prstGeom>
          <a:solidFill>
            <a:srgbClr val="DD4D38">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17EEF3B8-EE89-3808-2E94-0C3C6B62AD59}"/>
              </a:ext>
            </a:extLst>
          </p:cNvPr>
          <p:cNvSpPr/>
          <p:nvPr/>
        </p:nvSpPr>
        <p:spPr>
          <a:xfrm>
            <a:off x="-1018" y="-14251"/>
            <a:ext cx="7550894" cy="755439"/>
          </a:xfrm>
          <a:prstGeom prst="rect">
            <a:avLst/>
          </a:prstGeom>
          <a:solidFill>
            <a:srgbClr val="DD4D38"/>
          </a:solidFill>
          <a:ln>
            <a:solidFill>
              <a:srgbClr val="DD4D38"/>
            </a:solid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lnSpc>
                <a:spcPts val="1899"/>
              </a:lnSpc>
            </a:pPr>
            <a:r>
              <a:rPr lang="fr-FR" sz="2000" b="1" dirty="0">
                <a:solidFill>
                  <a:schemeClr val="bg1"/>
                </a:solidFill>
                <a:latin typeface="Arial" panose="020B0604020202020204" pitchFamily="34" charset="0"/>
                <a:ea typeface="Dotum" panose="020B0503020000020004" pitchFamily="34" charset="-127"/>
                <a:cs typeface="Arial" panose="020B0604020202020204" pitchFamily="34" charset="0"/>
              </a:rPr>
              <a:t>Plateforme préparatoire à l’alternance (« ELAN alternance »)</a:t>
            </a:r>
          </a:p>
        </p:txBody>
      </p:sp>
      <p:grpSp>
        <p:nvGrpSpPr>
          <p:cNvPr id="9" name="Groupe 8">
            <a:extLst>
              <a:ext uri="{FF2B5EF4-FFF2-40B4-BE49-F238E27FC236}">
                <a16:creationId xmlns:a16="http://schemas.microsoft.com/office/drawing/2014/main" id="{634FAF17-EF3C-8FE5-8720-E410540929F5}"/>
              </a:ext>
            </a:extLst>
          </p:cNvPr>
          <p:cNvGrpSpPr/>
          <p:nvPr/>
        </p:nvGrpSpPr>
        <p:grpSpPr>
          <a:xfrm>
            <a:off x="4717619" y="1815434"/>
            <a:ext cx="2568600" cy="453380"/>
            <a:chOff x="4395537" y="1297052"/>
            <a:chExt cx="3069778" cy="453717"/>
          </a:xfrm>
          <a:solidFill>
            <a:srgbClr val="DD4D38"/>
          </a:solidFill>
        </p:grpSpPr>
        <p:sp>
          <p:nvSpPr>
            <p:cNvPr id="105" name="Rectangle : coins arrondis 104">
              <a:extLst>
                <a:ext uri="{FF2B5EF4-FFF2-40B4-BE49-F238E27FC236}">
                  <a16:creationId xmlns:a16="http://schemas.microsoft.com/office/drawing/2014/main" id="{64FB1EB1-E64A-9EB8-3231-5D9B13955DCE}"/>
                </a:ext>
              </a:extLst>
            </p:cNvPr>
            <p:cNvSpPr/>
            <p:nvPr/>
          </p:nvSpPr>
          <p:spPr>
            <a:xfrm>
              <a:off x="4395537" y="1297052"/>
              <a:ext cx="3069778" cy="453717"/>
            </a:xfrm>
            <a:prstGeom prst="roundRect">
              <a:avLst/>
            </a:prstGeom>
            <a:grpFill/>
            <a:ln w="9525">
              <a:solidFill>
                <a:srgbClr val="DD4D38"/>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D313B50A-D3FF-0B9C-5239-E85D1678055B}"/>
                </a:ext>
              </a:extLst>
            </p:cNvPr>
            <p:cNvSpPr txBox="1"/>
            <p:nvPr/>
          </p:nvSpPr>
          <p:spPr>
            <a:xfrm>
              <a:off x="4599379" y="1447360"/>
              <a:ext cx="2662089" cy="252249"/>
            </a:xfrm>
            <a:prstGeom prst="rect">
              <a:avLst/>
            </a:prstGeom>
            <a:grpFill/>
            <a:ln>
              <a:solidFill>
                <a:srgbClr val="DD4D38"/>
              </a:solidFill>
            </a:ln>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E4F2E0B9-ED66-A6D5-2C68-9C4AEB519BB0}"/>
              </a:ext>
            </a:extLst>
          </p:cNvPr>
          <p:cNvSpPr/>
          <p:nvPr/>
        </p:nvSpPr>
        <p:spPr>
          <a:xfrm>
            <a:off x="4970455" y="4763588"/>
            <a:ext cx="2161988" cy="1724754"/>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 </a:t>
            </a:r>
          </a:p>
          <a:p>
            <a:pPr algn="just"/>
            <a:r>
              <a:rPr lang="fr-FR" sz="1000" dirty="0">
                <a:solidFill>
                  <a:schemeClr val="tx1"/>
                </a:solidFill>
                <a:latin typeface="Arial" panose="020B0604020202020204" pitchFamily="34" charset="0"/>
                <a:cs typeface="Arial" panose="020B0604020202020204" pitchFamily="34" charset="0"/>
              </a:rPr>
              <a:t>Le dispositif, accessible aux demandeurs d’emploi, permet en fonction de la situation de percevoir une </a:t>
            </a:r>
            <a:r>
              <a:rPr lang="fr-FR" sz="1000" b="1" dirty="0">
                <a:solidFill>
                  <a:schemeClr val="tx1"/>
                </a:solidFill>
                <a:latin typeface="Arial" panose="020B0604020202020204" pitchFamily="34" charset="0"/>
                <a:cs typeface="Arial" panose="020B0604020202020204" pitchFamily="34" charset="0"/>
              </a:rPr>
              <a:t>indemnisation versée par France Travail</a:t>
            </a:r>
            <a:r>
              <a:rPr lang="fr-FR" sz="1000" dirty="0">
                <a:solidFill>
                  <a:schemeClr val="tx1"/>
                </a:solidFill>
                <a:latin typeface="Arial" panose="020B0604020202020204" pitchFamily="34" charset="0"/>
                <a:cs typeface="Arial" panose="020B0604020202020204" pitchFamily="34" charset="0"/>
              </a:rPr>
              <a:t>. </a:t>
            </a:r>
          </a:p>
          <a:p>
            <a:pPr marL="171450" indent="-171450" algn="just">
              <a:buFont typeface="Wingdings" panose="05000000000000000000" pitchFamily="2" charset="2"/>
              <a:buChar char="à"/>
            </a:pPr>
            <a:r>
              <a:rPr lang="fr-FR" sz="1000" dirty="0">
                <a:solidFill>
                  <a:schemeClr val="tx1"/>
                </a:solidFill>
                <a:latin typeface="Arial" panose="020B0604020202020204" pitchFamily="34" charset="0"/>
                <a:cs typeface="Arial" panose="020B0604020202020204" pitchFamily="34" charset="0"/>
                <a:sym typeface="Wingdings" panose="05000000000000000000" pitchFamily="2" charset="2"/>
              </a:rPr>
              <a:t>Les conditions à retrouver </a:t>
            </a:r>
            <a:r>
              <a:rPr lang="fr-FR" sz="1000" dirty="0">
                <a:solidFill>
                  <a:schemeClr val="tx1"/>
                </a:solidFill>
                <a:latin typeface="Arial" panose="020B0604020202020204" pitchFamily="34" charset="0"/>
                <a:cs typeface="Arial" panose="020B0604020202020204" pitchFamily="34" charset="0"/>
                <a:sym typeface="Wingdings" panose="05000000000000000000" pitchFamily="2" charset="2"/>
                <a:hlinkClick r:id="rId2">
                  <a:extLst>
                    <a:ext uri="{A12FA001-AC4F-418D-AE19-62706E023703}">
                      <ahyp:hlinkClr xmlns:ahyp="http://schemas.microsoft.com/office/drawing/2018/hyperlinkcolor" val="tx"/>
                    </a:ext>
                  </a:extLst>
                </a:hlinkClick>
              </a:rPr>
              <a:t>ici</a:t>
            </a:r>
            <a:endParaRPr lang="fr-FR" sz="1000" dirty="0">
              <a:solidFill>
                <a:schemeClr val="tx1"/>
              </a:solidFill>
              <a:latin typeface="Arial" panose="020B0604020202020204" pitchFamily="34" charset="0"/>
              <a:cs typeface="Arial" panose="020B0604020202020204" pitchFamily="34" charset="0"/>
              <a:sym typeface="Wingdings" panose="05000000000000000000" pitchFamily="2" charset="2"/>
            </a:endParaRPr>
          </a:p>
          <a:p>
            <a:pPr algn="just">
              <a:spcBef>
                <a:spcPts val="600"/>
              </a:spcBef>
            </a:pPr>
            <a:r>
              <a:rPr lang="fr-FR" sz="1000" dirty="0">
                <a:solidFill>
                  <a:schemeClr val="tx1"/>
                </a:solidFill>
                <a:latin typeface="Arial" panose="020B0604020202020204" pitchFamily="34" charset="0"/>
                <a:cs typeface="Arial" panose="020B0604020202020204" pitchFamily="34" charset="0"/>
                <a:sym typeface="Wingdings" panose="05000000000000000000" pitchFamily="2" charset="2"/>
              </a:rPr>
              <a:t>La formation est quant à elle financée par l’Agefiph.</a:t>
            </a:r>
          </a:p>
        </p:txBody>
      </p:sp>
      <p:sp>
        <p:nvSpPr>
          <p:cNvPr id="8" name="Rectangle : coins arrondis 7">
            <a:extLst>
              <a:ext uri="{FF2B5EF4-FFF2-40B4-BE49-F238E27FC236}">
                <a16:creationId xmlns:a16="http://schemas.microsoft.com/office/drawing/2014/main" id="{B2C32245-1DF6-2DB7-2DA1-A9A247535058}"/>
              </a:ext>
            </a:extLst>
          </p:cNvPr>
          <p:cNvSpPr/>
          <p:nvPr/>
        </p:nvSpPr>
        <p:spPr>
          <a:xfrm>
            <a:off x="206013" y="4298624"/>
            <a:ext cx="4511614" cy="3084871"/>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Bef>
                <a:spcPts val="300"/>
              </a:spcBef>
            </a:pPr>
            <a:r>
              <a:rPr lang="fr-FR" sz="1200" b="1" dirty="0">
                <a:solidFill>
                  <a:srgbClr val="DD4D38"/>
                </a:solidFill>
                <a:latin typeface="Arial" panose="020B0604020202020204" pitchFamily="34" charset="0"/>
                <a:cs typeface="Arial" panose="020B0604020202020204" pitchFamily="34" charset="0"/>
              </a:rPr>
              <a:t>Les spécificités du dispositif</a:t>
            </a:r>
            <a:endParaRPr lang="fr-FR" sz="1049" b="1" dirty="0">
              <a:solidFill>
                <a:srgbClr val="DD4D38"/>
              </a:solidFill>
              <a:latin typeface="Arial" panose="020B0604020202020204" pitchFamily="34" charset="0"/>
              <a:cs typeface="Arial" panose="020B0604020202020204" pitchFamily="34" charset="0"/>
            </a:endParaRPr>
          </a:p>
          <a:p>
            <a:pPr algn="just">
              <a:spcBef>
                <a:spcPts val="300"/>
              </a:spcBef>
            </a:pPr>
            <a:r>
              <a:rPr lang="fr-FR" sz="1000" b="1" dirty="0">
                <a:solidFill>
                  <a:srgbClr val="DD4D38"/>
                </a:solidFill>
                <a:latin typeface="Arial" panose="020B0604020202020204" pitchFamily="34" charset="0"/>
                <a:cs typeface="Arial" panose="020B0604020202020204" pitchFamily="34" charset="0"/>
              </a:rPr>
              <a:t>La spécificité ? </a:t>
            </a:r>
          </a:p>
          <a:p>
            <a:pPr marL="171330" indent="-171330" algn="just">
              <a:spcBef>
                <a:spcPts val="300"/>
              </a:spcBef>
              <a:buFont typeface="Wingdings" panose="05000000000000000000" pitchFamily="2" charset="2"/>
              <a:buChar char="q"/>
            </a:pPr>
            <a:r>
              <a:rPr lang="fr-FR" sz="1000" dirty="0">
                <a:solidFill>
                  <a:srgbClr val="DD4D38"/>
                </a:solidFill>
                <a:latin typeface="Arial" panose="020B0604020202020204" pitchFamily="34" charset="0"/>
                <a:cs typeface="Arial" panose="020B0604020202020204" pitchFamily="34" charset="0"/>
              </a:rPr>
              <a:t>Une formation permettant de </a:t>
            </a:r>
            <a:r>
              <a:rPr lang="fr-FR" sz="1000" b="1" dirty="0">
                <a:solidFill>
                  <a:srgbClr val="DD4D38"/>
                </a:solidFill>
                <a:latin typeface="Arial" panose="020B0604020202020204" pitchFamily="34" charset="0"/>
                <a:cs typeface="Arial" panose="020B0604020202020204" pitchFamily="34" charset="0"/>
              </a:rPr>
              <a:t>découvrir le principe de l’alternance </a:t>
            </a:r>
            <a:r>
              <a:rPr lang="fr-FR" sz="1000" dirty="0">
                <a:solidFill>
                  <a:srgbClr val="DD4D38"/>
                </a:solidFill>
                <a:latin typeface="Arial" panose="020B0604020202020204" pitchFamily="34" charset="0"/>
                <a:cs typeface="Arial" panose="020B0604020202020204" pitchFamily="34" charset="0"/>
              </a:rPr>
              <a:t>par le biais de stages en entreprises ;</a:t>
            </a:r>
          </a:p>
          <a:p>
            <a:pPr marL="171330" indent="-171330" algn="just">
              <a:spcBef>
                <a:spcPts val="300"/>
              </a:spcBef>
              <a:buFont typeface="Wingdings" panose="05000000000000000000" pitchFamily="2" charset="2"/>
              <a:buChar char="q"/>
            </a:pPr>
            <a:r>
              <a:rPr lang="fr-FR" sz="1000" dirty="0">
                <a:solidFill>
                  <a:srgbClr val="DD4D38"/>
                </a:solidFill>
                <a:latin typeface="Arial" panose="020B0604020202020204" pitchFamily="34" charset="0"/>
                <a:cs typeface="Arial" panose="020B0604020202020204" pitchFamily="34" charset="0"/>
              </a:rPr>
              <a:t> 8 modules de formation sont prévus, pour </a:t>
            </a:r>
            <a:r>
              <a:rPr lang="fr-FR" sz="1000" b="1" dirty="0">
                <a:solidFill>
                  <a:srgbClr val="DD4D38"/>
                </a:solidFill>
                <a:latin typeface="Arial" panose="020B0604020202020204" pitchFamily="34" charset="0"/>
                <a:cs typeface="Arial" panose="020B0604020202020204" pitchFamily="34" charset="0"/>
              </a:rPr>
              <a:t>245 h en centre de formation </a:t>
            </a:r>
            <a:r>
              <a:rPr lang="fr-FR" sz="1000" dirty="0">
                <a:solidFill>
                  <a:srgbClr val="DD4D38"/>
                </a:solidFill>
                <a:latin typeface="Arial" panose="020B0604020202020204" pitchFamily="34" charset="0"/>
                <a:cs typeface="Arial" panose="020B0604020202020204" pitchFamily="34" charset="0"/>
              </a:rPr>
              <a:t>et </a:t>
            </a:r>
            <a:r>
              <a:rPr lang="fr-FR" sz="1000" b="1" dirty="0">
                <a:solidFill>
                  <a:srgbClr val="DD4D38"/>
                </a:solidFill>
                <a:latin typeface="Arial" panose="020B0604020202020204" pitchFamily="34" charset="0"/>
                <a:cs typeface="Arial" panose="020B0604020202020204" pitchFamily="34" charset="0"/>
              </a:rPr>
              <a:t>350 h en entreprise</a:t>
            </a:r>
            <a:r>
              <a:rPr lang="fr-FR" sz="1000" dirty="0">
                <a:solidFill>
                  <a:srgbClr val="DD4D38"/>
                </a:solidFill>
                <a:latin typeface="Arial" panose="020B0604020202020204" pitchFamily="34" charset="0"/>
                <a:cs typeface="Arial" panose="020B0604020202020204" pitchFamily="34" charset="0"/>
              </a:rPr>
              <a:t>, soit un total de</a:t>
            </a:r>
            <a:r>
              <a:rPr lang="fr-FR" sz="1000" b="1" dirty="0">
                <a:solidFill>
                  <a:srgbClr val="DD4D38"/>
                </a:solidFill>
                <a:latin typeface="Arial" panose="020B0604020202020204" pitchFamily="34" charset="0"/>
                <a:cs typeface="Arial" panose="020B0604020202020204" pitchFamily="34" charset="0"/>
              </a:rPr>
              <a:t> 595h pour la totalité de la formation</a:t>
            </a:r>
          </a:p>
          <a:p>
            <a:pPr algn="just">
              <a:spcBef>
                <a:spcPts val="300"/>
              </a:spcBef>
            </a:pPr>
            <a:r>
              <a:rPr lang="fr-FR" sz="1000" b="1" dirty="0">
                <a:solidFill>
                  <a:srgbClr val="DD4D38"/>
                </a:solidFill>
                <a:latin typeface="Arial" panose="020B0604020202020204" pitchFamily="34" charset="0"/>
                <a:cs typeface="Arial" panose="020B0604020202020204" pitchFamily="34" charset="0"/>
              </a:rPr>
              <a:t>La valeur ajoutée ? </a:t>
            </a:r>
          </a:p>
          <a:p>
            <a:pPr marL="171330" indent="-171330" algn="just">
              <a:spcBef>
                <a:spcPts val="300"/>
              </a:spcBef>
              <a:buFont typeface="Wingdings" panose="05000000000000000000" pitchFamily="2" charset="2"/>
              <a:buChar char="q"/>
            </a:pPr>
            <a:r>
              <a:rPr lang="fr-FR" sz="1000" dirty="0">
                <a:solidFill>
                  <a:srgbClr val="DD4D38"/>
                </a:solidFill>
                <a:latin typeface="Arial" panose="020B0604020202020204" pitchFamily="34" charset="0"/>
                <a:cs typeface="Arial" panose="020B0604020202020204" pitchFamily="34" charset="0"/>
              </a:rPr>
              <a:t>Les stagiaires sont suivis de manière personnalisée par l’équipe pédagogique et administrative, et en lien avec </a:t>
            </a:r>
            <a:r>
              <a:rPr lang="fr-FR" sz="1000" b="1" dirty="0">
                <a:solidFill>
                  <a:srgbClr val="DD4D38"/>
                </a:solidFill>
                <a:latin typeface="Arial" panose="020B0604020202020204" pitchFamily="34" charset="0"/>
                <a:cs typeface="Arial" panose="020B0604020202020204" pitchFamily="34" charset="0"/>
              </a:rPr>
              <a:t>le référent handicap de l’organisme de formation </a:t>
            </a:r>
            <a:r>
              <a:rPr lang="fr-FR" sz="1000" dirty="0">
                <a:solidFill>
                  <a:srgbClr val="DD4D38"/>
                </a:solidFill>
                <a:latin typeface="Arial" panose="020B0604020202020204" pitchFamily="34" charset="0"/>
                <a:cs typeface="Arial" panose="020B0604020202020204" pitchFamily="34" charset="0"/>
              </a:rPr>
              <a:t>pour réévaluer et ajuster au mieux le contenu de la formation. Des entretiens, évaluations formatives et bilans individuels sont prévus tout au long du dispositif. </a:t>
            </a:r>
          </a:p>
          <a:p>
            <a:pPr marL="171330" indent="-171330" algn="just">
              <a:spcBef>
                <a:spcPts val="300"/>
              </a:spcBef>
              <a:buFont typeface="Wingdings" panose="05000000000000000000" pitchFamily="2" charset="2"/>
              <a:buChar char="q"/>
            </a:pPr>
            <a:r>
              <a:rPr lang="fr-FR" sz="1000" dirty="0">
                <a:solidFill>
                  <a:srgbClr val="DD4D38"/>
                </a:solidFill>
                <a:latin typeface="Arial" panose="020B0604020202020204" pitchFamily="34" charset="0"/>
                <a:cs typeface="Arial" panose="020B0604020202020204" pitchFamily="34" charset="0"/>
              </a:rPr>
              <a:t>Le </a:t>
            </a:r>
            <a:r>
              <a:rPr lang="fr-FR" sz="1000" b="1" dirty="0">
                <a:solidFill>
                  <a:srgbClr val="DD4D38"/>
                </a:solidFill>
                <a:latin typeface="Arial" panose="020B0604020202020204" pitchFamily="34" charset="0"/>
                <a:cs typeface="Arial" panose="020B0604020202020204" pitchFamily="34" charset="0"/>
              </a:rPr>
              <a:t>recours au </a:t>
            </a:r>
            <a:r>
              <a:rPr lang="fr-FR" sz="1000" b="1" dirty="0">
                <a:solidFill>
                  <a:srgbClr val="DD4D38"/>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CEP </a:t>
            </a:r>
            <a:r>
              <a:rPr lang="fr-FR" sz="1000" dirty="0">
                <a:solidFill>
                  <a:srgbClr val="DD4D38"/>
                </a:solidFill>
                <a:latin typeface="Arial" panose="020B0604020202020204" pitchFamily="34" charset="0"/>
                <a:cs typeface="Arial" panose="020B0604020202020204" pitchFamily="34" charset="0"/>
              </a:rPr>
              <a:t>peut permettre l’accompagnement dans la mise en œuvre du parcours de formation (notamment les considérations liées à la rémunération).</a:t>
            </a:r>
          </a:p>
          <a:p>
            <a:pPr marL="171330" indent="-171330" algn="just">
              <a:buFont typeface="Wingdings" panose="05000000000000000000" pitchFamily="2" charset="2"/>
              <a:buChar char="ü"/>
            </a:pPr>
            <a:endParaRPr lang="fr-FR" sz="1049" dirty="0">
              <a:solidFill>
                <a:srgbClr val="DD4D38"/>
              </a:solidFill>
              <a:latin typeface="Arial" panose="020B0604020202020204" pitchFamily="34" charset="0"/>
              <a:cs typeface="Arial" panose="020B0604020202020204" pitchFamily="34" charset="0"/>
            </a:endParaRPr>
          </a:p>
          <a:p>
            <a:pPr marL="171330" indent="-171330" algn="just">
              <a:buFont typeface="Wingdings" panose="05000000000000000000" pitchFamily="2" charset="2"/>
              <a:buChar char="ü"/>
            </a:pPr>
            <a:endParaRPr lang="fr-FR" sz="1099" dirty="0">
              <a:solidFill>
                <a:srgbClr val="DD4D38"/>
              </a:solidFill>
              <a:latin typeface="Arial" panose="020B0604020202020204" pitchFamily="34" charset="0"/>
              <a:cs typeface="Arial" panose="020B0604020202020204" pitchFamily="34" charset="0"/>
            </a:endParaRPr>
          </a:p>
          <a:p>
            <a:pPr marL="171330" indent="-171330" algn="just">
              <a:buFont typeface="Wingdings" panose="05000000000000000000" pitchFamily="2" charset="2"/>
              <a:buChar char="ü"/>
            </a:pPr>
            <a:endParaRPr lang="fr-FR" sz="1099" dirty="0">
              <a:solidFill>
                <a:srgbClr val="DD4D38"/>
              </a:solidFill>
              <a:latin typeface="Arial" panose="020B0604020202020204" pitchFamily="34" charset="0"/>
              <a:cs typeface="Arial" panose="020B0604020202020204" pitchFamily="34" charset="0"/>
            </a:endParaRPr>
          </a:p>
          <a:p>
            <a:pPr marL="171330" indent="-171330" algn="just">
              <a:buFont typeface="Wingdings" panose="05000000000000000000" pitchFamily="2" charset="2"/>
              <a:buChar char="ü"/>
            </a:pPr>
            <a:endParaRPr lang="fr-FR" sz="999" dirty="0">
              <a:solidFill>
                <a:srgbClr val="DD4D38"/>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8A19169F-E879-55A8-DB2B-54139DB5CC02}"/>
              </a:ext>
            </a:extLst>
          </p:cNvPr>
          <p:cNvSpPr/>
          <p:nvPr/>
        </p:nvSpPr>
        <p:spPr>
          <a:xfrm>
            <a:off x="1441970" y="7686257"/>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DD4D38"/>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07B90C1A-C798-21F5-2D82-08D6ADBB6153}"/>
              </a:ext>
            </a:extLst>
          </p:cNvPr>
          <p:cNvSpPr/>
          <p:nvPr/>
        </p:nvSpPr>
        <p:spPr>
          <a:xfrm>
            <a:off x="206962" y="8433813"/>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1 </a:t>
            </a:r>
            <a:r>
              <a:rPr lang="fr-FR" sz="899" dirty="0">
                <a:solidFill>
                  <a:srgbClr val="DD4D38"/>
                </a:solidFill>
                <a:latin typeface="Arial" panose="020B0604020202020204" pitchFamily="34" charset="0"/>
                <a:cs typeface="Arial" panose="020B0604020202020204" pitchFamily="34" charset="0"/>
              </a:rPr>
              <a:t>: Identification du besoin et des critères d’éligibilité par le référent en charge de l’accompagnement du bénéficiaire (Conseiller du </a:t>
            </a:r>
            <a:r>
              <a:rPr lang="fr-FR" sz="899" dirty="0">
                <a:solidFill>
                  <a:srgbClr val="DD4D38"/>
                </a:solidFill>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SPE / RPE</a:t>
            </a:r>
            <a:r>
              <a:rPr lang="fr-FR" sz="899" dirty="0">
                <a:solidFill>
                  <a:srgbClr val="DD4D38"/>
                </a:solidFill>
                <a:latin typeface="Arial" panose="020B0604020202020204" pitchFamily="34" charset="0"/>
                <a:cs typeface="Arial" panose="020B0604020202020204" pitchFamily="34" charset="0"/>
              </a:rPr>
              <a:t>, </a:t>
            </a:r>
            <a:r>
              <a:rPr lang="fr-FR" sz="899" dirty="0">
                <a:solidFill>
                  <a:srgbClr val="DD4D38"/>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CEP</a:t>
            </a:r>
            <a:r>
              <a:rPr lang="fr-FR" sz="899" dirty="0">
                <a:solidFill>
                  <a:srgbClr val="DD4D38"/>
                </a:solidFill>
                <a:latin typeface="Arial" panose="020B0604020202020204" pitchFamily="34" charset="0"/>
                <a:cs typeface="Arial" panose="020B0604020202020204" pitchFamily="34" charset="0"/>
              </a:rPr>
              <a:t>, CIP, IME/</a:t>
            </a:r>
            <a:r>
              <a:rPr lang="fr-FR" sz="899" dirty="0" err="1">
                <a:solidFill>
                  <a:srgbClr val="DD4D38"/>
                </a:solidFill>
                <a:latin typeface="Arial" panose="020B0604020202020204" pitchFamily="34" charset="0"/>
                <a:cs typeface="Arial" panose="020B0604020202020204" pitchFamily="34" charset="0"/>
              </a:rPr>
              <a:t>ImPro</a:t>
            </a:r>
            <a:r>
              <a:rPr lang="fr-FR" sz="899" dirty="0">
                <a:solidFill>
                  <a:srgbClr val="DD4D38"/>
                </a:solidFill>
                <a:latin typeface="Arial" panose="020B0604020202020204" pitchFamily="34" charset="0"/>
                <a:cs typeface="Arial" panose="020B0604020202020204" pitchFamily="34" charset="0"/>
              </a:rPr>
              <a:t>…) - </a:t>
            </a:r>
            <a:r>
              <a:rPr lang="fr-FR" sz="899" i="1" dirty="0">
                <a:solidFill>
                  <a:srgbClr val="DD4D38"/>
                </a:solidFill>
                <a:latin typeface="Arial" panose="020B0604020202020204" pitchFamily="34" charset="0"/>
                <a:cs typeface="Arial" panose="020B0604020202020204" pitchFamily="34" charset="0"/>
              </a:rPr>
              <a:t>projet d’accès à l’alternance</a:t>
            </a:r>
          </a:p>
        </p:txBody>
      </p:sp>
      <p:sp>
        <p:nvSpPr>
          <p:cNvPr id="12" name="Rectangle : coins arrondis 11">
            <a:extLst>
              <a:ext uri="{FF2B5EF4-FFF2-40B4-BE49-F238E27FC236}">
                <a16:creationId xmlns:a16="http://schemas.microsoft.com/office/drawing/2014/main" id="{0EA82066-6DBA-C19F-9682-601871A9B3AB}"/>
              </a:ext>
            </a:extLst>
          </p:cNvPr>
          <p:cNvSpPr/>
          <p:nvPr/>
        </p:nvSpPr>
        <p:spPr>
          <a:xfrm>
            <a:off x="206013" y="9162864"/>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2 </a:t>
            </a:r>
            <a:r>
              <a:rPr lang="fr-FR" sz="899" dirty="0">
                <a:solidFill>
                  <a:srgbClr val="DD4D38"/>
                </a:solidFill>
                <a:latin typeface="Arial" panose="020B0604020202020204" pitchFamily="34" charset="0"/>
                <a:cs typeface="Arial" panose="020B0604020202020204" pitchFamily="34" charset="0"/>
              </a:rPr>
              <a:t>: Identification d’une session de formation et de l’organisme de formation </a:t>
            </a:r>
          </a:p>
        </p:txBody>
      </p:sp>
      <p:sp>
        <p:nvSpPr>
          <p:cNvPr id="13" name="Rectangle : coins arrondis 12">
            <a:extLst>
              <a:ext uri="{FF2B5EF4-FFF2-40B4-BE49-F238E27FC236}">
                <a16:creationId xmlns:a16="http://schemas.microsoft.com/office/drawing/2014/main" id="{7EC268AD-F0A2-F01B-A5B9-D2C117DCEC56}"/>
              </a:ext>
            </a:extLst>
          </p:cNvPr>
          <p:cNvSpPr/>
          <p:nvPr/>
        </p:nvSpPr>
        <p:spPr>
          <a:xfrm>
            <a:off x="206013" y="9900953"/>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3 </a:t>
            </a:r>
            <a:r>
              <a:rPr lang="fr-FR" sz="899" dirty="0">
                <a:solidFill>
                  <a:srgbClr val="DD4D38"/>
                </a:solidFill>
                <a:latin typeface="Arial" panose="020B0604020202020204" pitchFamily="34" charset="0"/>
                <a:cs typeface="Arial" panose="020B0604020202020204" pitchFamily="34" charset="0"/>
              </a:rPr>
              <a:t>: Entrée dans le parcours et préparation à l’entrée en alternance</a:t>
            </a:r>
          </a:p>
        </p:txBody>
      </p:sp>
      <p:cxnSp>
        <p:nvCxnSpPr>
          <p:cNvPr id="19" name="Connecteur droit 18">
            <a:extLst>
              <a:ext uri="{FF2B5EF4-FFF2-40B4-BE49-F238E27FC236}">
                <a16:creationId xmlns:a16="http://schemas.microsoft.com/office/drawing/2014/main" id="{E28D9CEB-FED5-DE66-4069-6A62569D2372}"/>
              </a:ext>
            </a:extLst>
          </p:cNvPr>
          <p:cNvCxnSpPr>
            <a:cxnSpLocks/>
          </p:cNvCxnSpPr>
          <p:nvPr/>
        </p:nvCxnSpPr>
        <p:spPr>
          <a:xfrm>
            <a:off x="4778573" y="7462899"/>
            <a:ext cx="0" cy="3036593"/>
          </a:xfrm>
          <a:prstGeom prst="line">
            <a:avLst/>
          </a:prstGeom>
          <a:ln/>
        </p:spPr>
        <p:style>
          <a:lnRef idx="1">
            <a:schemeClr val="accent3"/>
          </a:lnRef>
          <a:fillRef idx="0">
            <a:schemeClr val="accent3"/>
          </a:fillRef>
          <a:effectRef idx="0">
            <a:schemeClr val="accent3"/>
          </a:effectRef>
          <a:fontRef idx="minor">
            <a:schemeClr val="tx1"/>
          </a:fontRef>
        </p:style>
      </p:cxnSp>
      <p:sp>
        <p:nvSpPr>
          <p:cNvPr id="25" name="Espace réservé du texte 2">
            <a:extLst>
              <a:ext uri="{FF2B5EF4-FFF2-40B4-BE49-F238E27FC236}">
                <a16:creationId xmlns:a16="http://schemas.microsoft.com/office/drawing/2014/main" id="{AB42002B-63A2-9110-B7FB-3BE82D14CA0C}"/>
              </a:ext>
            </a:extLst>
          </p:cNvPr>
          <p:cNvSpPr txBox="1">
            <a:spLocks/>
          </p:cNvSpPr>
          <p:nvPr/>
        </p:nvSpPr>
        <p:spPr>
          <a:xfrm>
            <a:off x="4717619" y="2275687"/>
            <a:ext cx="2556405" cy="1664551"/>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330" indent="-171330" algn="just">
              <a:buFont typeface="Arial" panose="020B0604020202020204" pitchFamily="34" charset="0"/>
              <a:buChar char="•"/>
            </a:pPr>
            <a:r>
              <a:rPr lang="fr-FR" sz="1050" dirty="0">
                <a:solidFill>
                  <a:srgbClr val="DD4D38"/>
                </a:solidFill>
                <a:latin typeface="Arial" panose="020B0604020202020204" pitchFamily="34" charset="0"/>
                <a:ea typeface="Dotum" panose="020B0600000101010101" pitchFamily="34" charset="-127"/>
                <a:cs typeface="Arial" panose="020B0604020202020204" pitchFamily="34" charset="0"/>
              </a:rPr>
              <a:t>Accompagner de manière </a:t>
            </a:r>
            <a:r>
              <a:rPr lang="fr-FR" sz="1050" b="1" dirty="0">
                <a:solidFill>
                  <a:srgbClr val="DD4D38"/>
                </a:solidFill>
                <a:latin typeface="Arial" panose="020B0604020202020204" pitchFamily="34" charset="0"/>
                <a:ea typeface="Dotum" panose="020B0600000101010101" pitchFamily="34" charset="-127"/>
                <a:cs typeface="Arial" panose="020B0604020202020204" pitchFamily="34" charset="0"/>
              </a:rPr>
              <a:t>individuelle et soutenue </a:t>
            </a:r>
            <a:r>
              <a:rPr lang="fr-FR" sz="1050" dirty="0">
                <a:solidFill>
                  <a:srgbClr val="DD4D38"/>
                </a:solidFill>
                <a:latin typeface="Arial" panose="020B0604020202020204" pitchFamily="34" charset="0"/>
                <a:ea typeface="Dotum" panose="020B0600000101010101" pitchFamily="34" charset="-127"/>
                <a:cs typeface="Arial" panose="020B0604020202020204" pitchFamily="34" charset="0"/>
              </a:rPr>
              <a:t>tout stagiaire en situation de handicap, désireux de mener à bien son projet professionnel </a:t>
            </a:r>
          </a:p>
          <a:p>
            <a:pPr marL="171330" indent="-171330" algn="just">
              <a:buFont typeface="Arial" panose="020B0604020202020204" pitchFamily="34" charset="0"/>
              <a:buChar char="•"/>
            </a:pPr>
            <a:r>
              <a:rPr lang="fr-FR" sz="1050" dirty="0">
                <a:solidFill>
                  <a:srgbClr val="DD4D38"/>
                </a:solidFill>
                <a:latin typeface="Arial" panose="020B0604020202020204" pitchFamily="34" charset="0"/>
                <a:ea typeface="Dotum" panose="020B0600000101010101" pitchFamily="34" charset="-127"/>
                <a:cs typeface="Arial" panose="020B0604020202020204" pitchFamily="34" charset="0"/>
              </a:rPr>
              <a:t>Accompagner à la signature et à l’entrée en </a:t>
            </a:r>
            <a:r>
              <a:rPr lang="fr-FR" sz="1050" b="1" dirty="0">
                <a:solidFill>
                  <a:srgbClr val="DD4D38"/>
                </a:solidFill>
                <a:latin typeface="Arial" panose="020B0604020202020204" pitchFamily="34" charset="0"/>
                <a:ea typeface="Dotum" panose="020B0600000101010101" pitchFamily="34" charset="-127"/>
                <a:cs typeface="Arial" panose="020B0604020202020204" pitchFamily="34" charset="0"/>
              </a:rPr>
              <a:t>contrat d’apprentissage ou de professionnalisation</a:t>
            </a:r>
          </a:p>
        </p:txBody>
      </p:sp>
      <p:sp>
        <p:nvSpPr>
          <p:cNvPr id="26" name="Rectangle 25">
            <a:extLst>
              <a:ext uri="{FF2B5EF4-FFF2-40B4-BE49-F238E27FC236}">
                <a16:creationId xmlns:a16="http://schemas.microsoft.com/office/drawing/2014/main" id="{F5E9E06C-7144-FBFF-7D83-87041EF46677}"/>
              </a:ext>
            </a:extLst>
          </p:cNvPr>
          <p:cNvSpPr/>
          <p:nvPr/>
        </p:nvSpPr>
        <p:spPr>
          <a:xfrm>
            <a:off x="4903046" y="7119187"/>
            <a:ext cx="2377769" cy="309689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endParaRPr lang="fr-FR" sz="1050" b="1" dirty="0">
              <a:solidFill>
                <a:schemeClr val="tx2"/>
              </a:solidFill>
              <a:latin typeface="+mj-lt"/>
              <a:cs typeface="Arial" panose="020B0604020202020204" pitchFamily="34" charset="0"/>
            </a:endParaRPr>
          </a:p>
          <a:p>
            <a:r>
              <a:rPr lang="fr-FR" sz="1050" b="1" dirty="0">
                <a:solidFill>
                  <a:schemeClr val="tx2"/>
                </a:solidFill>
                <a:latin typeface="+mj-lt"/>
                <a:cs typeface="Arial" panose="020B0604020202020204" pitchFamily="34" charset="0"/>
              </a:rPr>
              <a:t>Coordonnées / contacts </a:t>
            </a:r>
          </a:p>
          <a:p>
            <a:pPr marL="171330" indent="-171330" algn="just">
              <a:spcAft>
                <a:spcPts val="600"/>
              </a:spcAft>
              <a:buFont typeface="Wingdings" panose="05000000000000000000" pitchFamily="2" charset="2"/>
              <a:buChar char="§"/>
            </a:pPr>
            <a:r>
              <a:rPr lang="fr-FR" sz="1050" dirty="0">
                <a:solidFill>
                  <a:schemeClr val="tx2"/>
                </a:solidFill>
                <a:latin typeface="+mj-lt"/>
                <a:cs typeface="Arial" panose="020B0604020202020204" pitchFamily="34" charset="0"/>
              </a:rPr>
              <a:t>N’hésitez pas à vous rapprocher de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votre interlocuteur France Travail</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Cap Emploi </a:t>
            </a:r>
            <a:r>
              <a:rPr lang="fr-FR" sz="1050" dirty="0">
                <a:solidFill>
                  <a:schemeClr val="tx2"/>
                </a:solidFill>
                <a:latin typeface="+mj-lt"/>
                <a:cs typeface="Arial" panose="020B0604020202020204" pitchFamily="34" charset="0"/>
              </a:rPr>
              <a:t>ou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Mission Locale</a:t>
            </a:r>
            <a:r>
              <a:rPr lang="fr-FR" sz="1050" dirty="0">
                <a:solidFill>
                  <a:schemeClr val="tx2"/>
                </a:solidFill>
                <a:latin typeface="+mj-lt"/>
                <a:cs typeface="Arial" panose="020B0604020202020204" pitchFamily="34" charset="0"/>
              </a:rPr>
              <a:t> ou votre CEP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Vous pouvez également vous adresser à l’Agefiph pour plus d’information sur les nouvelles sessions  </a:t>
            </a:r>
          </a:p>
          <a:p>
            <a:pPr marL="361950" lvl="1" algn="just"/>
            <a:r>
              <a:rPr lang="fr-FR" sz="1050" i="1" dirty="0">
                <a:solidFill>
                  <a:schemeClr val="tx2"/>
                </a:solidFill>
                <a:latin typeface="+mj-lt"/>
                <a:cs typeface="Arial" panose="020B0604020202020204" pitchFamily="34" charset="0"/>
              </a:rPr>
              <a:t>Contact Agefiph </a:t>
            </a:r>
            <a:r>
              <a:rPr lang="fr-FR" sz="1050" i="1" dirty="0" err="1">
                <a:solidFill>
                  <a:schemeClr val="tx2"/>
                </a:solidFill>
                <a:latin typeface="+mj-lt"/>
                <a:cs typeface="Arial" panose="020B0604020202020204" pitchFamily="34" charset="0"/>
              </a:rPr>
              <a:t>HdF</a:t>
            </a:r>
            <a:r>
              <a:rPr lang="fr-FR" sz="1050" i="1" dirty="0">
                <a:solidFill>
                  <a:schemeClr val="tx2"/>
                </a:solidFill>
                <a:latin typeface="+mj-lt"/>
                <a:cs typeface="Arial" panose="020B0604020202020204" pitchFamily="34" charset="0"/>
              </a:rPr>
              <a:t> :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hauts-de-france@agefiph.asso.fr</a:t>
            </a:r>
            <a:r>
              <a:rPr lang="fr-FR" sz="1050" dirty="0">
                <a:solidFill>
                  <a:schemeClr val="tx2"/>
                </a:solidFill>
                <a:latin typeface="+mj-lt"/>
                <a:cs typeface="Arial" panose="020B0604020202020204" pitchFamily="34" charset="0"/>
              </a:rPr>
              <a:t> </a:t>
            </a:r>
          </a:p>
          <a:p>
            <a:pPr algn="just"/>
            <a:endParaRPr lang="fr-FR" sz="1050"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Informations et documentation</a:t>
            </a:r>
          </a:p>
          <a:p>
            <a:pPr marL="285550" indent="-285550" algn="just">
              <a:buFont typeface="Wingdings" panose="05000000000000000000" pitchFamily="2" charset="2"/>
              <a:buChar char="§"/>
            </a:pPr>
            <a:r>
              <a:rPr lang="fr-FR" sz="1050" dirty="0">
                <a:solidFill>
                  <a:schemeClr val="tx2"/>
                </a:solidFill>
                <a:latin typeface="+mj-lt"/>
                <a:cs typeface="Arial" panose="020B0604020202020204" pitchFamily="34" charset="0"/>
              </a:rPr>
              <a:t>Exemple de plaquette de présentation du dispositif par un organisme de formation en Baie de Somme </a:t>
            </a:r>
            <a:r>
              <a:rPr lang="fr-FR" sz="1050" dirty="0">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p:txBody>
      </p:sp>
      <p:graphicFrame>
        <p:nvGraphicFramePr>
          <p:cNvPr id="14" name="Tableau 13">
            <a:extLst>
              <a:ext uri="{FF2B5EF4-FFF2-40B4-BE49-F238E27FC236}">
                <a16:creationId xmlns:a16="http://schemas.microsoft.com/office/drawing/2014/main" id="{246A4837-8307-C87C-CF68-4AF1F2321A46}"/>
              </a:ext>
            </a:extLst>
          </p:cNvPr>
          <p:cNvGraphicFramePr>
            <a:graphicFrameLocks noGrp="1"/>
          </p:cNvGraphicFramePr>
          <p:nvPr>
            <p:extLst>
              <p:ext uri="{D42A27DB-BD31-4B8C-83A1-F6EECF244321}">
                <p14:modId xmlns:p14="http://schemas.microsoft.com/office/powerpoint/2010/main" val="3673667379"/>
              </p:ext>
            </p:extLst>
          </p:nvPr>
        </p:nvGraphicFramePr>
        <p:xfrm>
          <a:off x="182399" y="1646878"/>
          <a:ext cx="4388567" cy="1676128"/>
        </p:xfrm>
        <a:graphic>
          <a:graphicData uri="http://schemas.openxmlformats.org/drawingml/2006/table">
            <a:tbl>
              <a:tblPr bandRow="1">
                <a:tableStyleId>{5C22544A-7EE6-4342-B048-85BDC9FD1C3A}</a:tableStyleId>
              </a:tblPr>
              <a:tblGrid>
                <a:gridCol w="965294">
                  <a:extLst>
                    <a:ext uri="{9D8B030D-6E8A-4147-A177-3AD203B41FA5}">
                      <a16:colId xmlns:a16="http://schemas.microsoft.com/office/drawing/2014/main" val="1108349635"/>
                    </a:ext>
                  </a:extLst>
                </a:gridCol>
                <a:gridCol w="3423273">
                  <a:extLst>
                    <a:ext uri="{9D8B030D-6E8A-4147-A177-3AD203B41FA5}">
                      <a16:colId xmlns:a16="http://schemas.microsoft.com/office/drawing/2014/main" val="1870975173"/>
                    </a:ext>
                  </a:extLst>
                </a:gridCol>
              </a:tblGrid>
              <a:tr h="202090">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DD4D38"/>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171751">
                <a:tc>
                  <a:txBody>
                    <a:bodyPr/>
                    <a:lstStyle/>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Nature</a:t>
                      </a:r>
                    </a:p>
                  </a:txBody>
                  <a:tcPr marL="91372" marR="91372" marT="45686" marB="45686" anchor="ctr">
                    <a:solidFill>
                      <a:srgbClr val="DD4D38">
                        <a:alpha val="10000"/>
                      </a:srgbClr>
                    </a:solidFill>
                  </a:tcPr>
                </a:tc>
                <a:tc>
                  <a:txBody>
                    <a:bodyPr/>
                    <a:lstStyle/>
                    <a:p>
                      <a:pPr marL="0" indent="0" algn="just">
                        <a:buFont typeface="Wingdings" panose="05000000000000000000" pitchFamily="2" charset="2"/>
                        <a:buNone/>
                      </a:pPr>
                      <a:r>
                        <a:rPr lang="fr-FR" sz="1000" b="0" dirty="0">
                          <a:solidFill>
                            <a:srgbClr val="DD4D38"/>
                          </a:solidFill>
                          <a:latin typeface="Arial" panose="020B0604020202020204" pitchFamily="34" charset="0"/>
                          <a:cs typeface="Arial" panose="020B0604020202020204" pitchFamily="34" charset="0"/>
                        </a:rPr>
                        <a:t>Dispositif financé par l’Agefiph, formation non diplômante alternant cours pratiques et expériences entreprise</a:t>
                      </a:r>
                    </a:p>
                  </a:txBody>
                  <a:tcPr marL="91372" marR="91372" marT="45686" marB="45686" anchor="ctr">
                    <a:solidFill>
                      <a:srgbClr val="DD4D38">
                        <a:alpha val="10000"/>
                      </a:srgbClr>
                    </a:solidFill>
                  </a:tcPr>
                </a:tc>
                <a:extLst>
                  <a:ext uri="{0D108BD9-81ED-4DB2-BD59-A6C34878D82A}">
                    <a16:rowId xmlns:a16="http://schemas.microsoft.com/office/drawing/2014/main" val="1347542346"/>
                  </a:ext>
                </a:extLst>
              </a:tr>
              <a:tr h="458329">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DD4D38"/>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Bénéficiaires de l’obligation d’emploi (BOETH), jeunes issus de l’éducation spécialisée en priorité, salariés en reconversion professionnelle sous certaines conditions, demandeurs d’emploi issus des IME / IMPro uniquement.</a:t>
                      </a:r>
                    </a:p>
                  </a:txBody>
                  <a:tcPr marL="91372" marR="91372" marT="45686" marB="45686" anchor="ctr">
                    <a:solidFill>
                      <a:srgbClr val="DD4D38"/>
                    </a:solidFill>
                  </a:tcPr>
                </a:tc>
                <a:extLst>
                  <a:ext uri="{0D108BD9-81ED-4DB2-BD59-A6C34878D82A}">
                    <a16:rowId xmlns:a16="http://schemas.microsoft.com/office/drawing/2014/main" val="2284960890"/>
                  </a:ext>
                </a:extLst>
              </a:tr>
              <a:tr h="201972">
                <a:tc>
                  <a:txBody>
                    <a:bodyPr/>
                    <a:lstStyle/>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DD4D38">
                        <a:alpha val="10000"/>
                      </a:srgbClr>
                    </a:solidFill>
                  </a:tcPr>
                </a:tc>
                <a:tc>
                  <a:txBody>
                    <a:bodyPr/>
                    <a:lstStyle/>
                    <a:p>
                      <a:pPr marL="0" algn="just"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Organismes de formation sélectionnés par l’Agefiph</a:t>
                      </a:r>
                    </a:p>
                  </a:txBody>
                  <a:tcPr marL="91372" marR="91372" marT="45686" marB="45686" anchor="ctr">
                    <a:solidFill>
                      <a:srgbClr val="DD4D38">
                        <a:alpha val="10000"/>
                      </a:srgbClr>
                    </a:solidFill>
                  </a:tcPr>
                </a:tc>
                <a:extLst>
                  <a:ext uri="{0D108BD9-81ED-4DB2-BD59-A6C34878D82A}">
                    <a16:rowId xmlns:a16="http://schemas.microsoft.com/office/drawing/2014/main" val="3502159593"/>
                  </a:ext>
                </a:extLst>
              </a:tr>
            </a:tbl>
          </a:graphicData>
        </a:graphic>
      </p:graphicFrame>
      <p:pic>
        <p:nvPicPr>
          <p:cNvPr id="3" name="Graphique 2" descr="Mille avec un remplissage uni">
            <a:extLst>
              <a:ext uri="{FF2B5EF4-FFF2-40B4-BE49-F238E27FC236}">
                <a16:creationId xmlns:a16="http://schemas.microsoft.com/office/drawing/2014/main" id="{5CF935E3-40A2-F51C-C532-BBC10000D575}"/>
              </a:ext>
            </a:extLst>
          </p:cNvPr>
          <p:cNvPicPr>
            <a:picLocks noChangeAspect="1"/>
          </p:cNvPicPr>
          <p:nvPr/>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743631" y="1662126"/>
            <a:ext cx="606689" cy="606689"/>
          </a:xfrm>
          <a:prstGeom prst="rect">
            <a:avLst/>
          </a:prstGeom>
          <a:effectLst>
            <a:outerShdw blurRad="50800" dist="38100" dir="2700000" algn="tl" rotWithShape="0">
              <a:prstClr val="black">
                <a:alpha val="40000"/>
              </a:prstClr>
            </a:outerShdw>
          </a:effectLst>
        </p:spPr>
      </p:pic>
      <p:pic>
        <p:nvPicPr>
          <p:cNvPr id="23" name="Graphique 22" descr="Ligne fléchée : incurvée dans le sens des aiguilles d’une montre avec un remplissage uni">
            <a:extLst>
              <a:ext uri="{FF2B5EF4-FFF2-40B4-BE49-F238E27FC236}">
                <a16:creationId xmlns:a16="http://schemas.microsoft.com/office/drawing/2014/main" id="{DBB32DB6-152C-E6B4-0F9C-EED03FC50F58}"/>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226994" y="8851591"/>
            <a:ext cx="367005" cy="367005"/>
          </a:xfrm>
          <a:prstGeom prst="rect">
            <a:avLst/>
          </a:prstGeom>
        </p:spPr>
      </p:pic>
      <p:pic>
        <p:nvPicPr>
          <p:cNvPr id="28" name="Graphique 27" descr="Ligne fléchée : incurvée dans le sens des aiguilles d’une montre avec un remplissage uni">
            <a:extLst>
              <a:ext uri="{FF2B5EF4-FFF2-40B4-BE49-F238E27FC236}">
                <a16:creationId xmlns:a16="http://schemas.microsoft.com/office/drawing/2014/main" id="{0BB33F6E-89A0-568A-7813-56C6021CE048}"/>
              </a:ext>
            </a:extLst>
          </p:cNvPr>
          <p:cNvPicPr>
            <a:picLocks noChangeAspect="1"/>
          </p:cNvPicPr>
          <p:nvPr/>
        </p:nvPicPr>
        <p:blipFill>
          <a:blip r:embed="rId14" cstate="hq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rot="10800000">
            <a:off x="240965" y="9629426"/>
            <a:ext cx="367005" cy="367005"/>
          </a:xfrm>
          <a:prstGeom prst="rect">
            <a:avLst/>
          </a:prstGeom>
        </p:spPr>
      </p:pic>
      <p:pic>
        <p:nvPicPr>
          <p:cNvPr id="18" name="Graphique 17" descr="Engrenages avec un remplissage uni">
            <a:extLst>
              <a:ext uri="{FF2B5EF4-FFF2-40B4-BE49-F238E27FC236}">
                <a16:creationId xmlns:a16="http://schemas.microsoft.com/office/drawing/2014/main" id="{73C9AEBF-4DC0-ED39-3139-B22CDA302540}"/>
              </a:ext>
            </a:extLst>
          </p:cNvPr>
          <p:cNvPicPr>
            <a:picLocks noChangeAspect="1"/>
          </p:cNvPicPr>
          <p:nvPr/>
        </p:nvPicPr>
        <p:blipFill>
          <a:blip r:embed="rId16" cstate="hq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1419495" y="7715261"/>
            <a:ext cx="456861" cy="456861"/>
          </a:xfrm>
          <a:prstGeom prst="rect">
            <a:avLst/>
          </a:prstGeom>
        </p:spPr>
      </p:pic>
      <p:sp>
        <p:nvSpPr>
          <p:cNvPr id="20" name="Espace réservé du numéro de diapositive 19">
            <a:extLst>
              <a:ext uri="{FF2B5EF4-FFF2-40B4-BE49-F238E27FC236}">
                <a16:creationId xmlns:a16="http://schemas.microsoft.com/office/drawing/2014/main" id="{133324CF-3C89-5FD9-BE70-6F290A98CF92}"/>
              </a:ext>
            </a:extLst>
          </p:cNvPr>
          <p:cNvSpPr>
            <a:spLocks noGrp="1"/>
          </p:cNvSpPr>
          <p:nvPr>
            <p:ph type="sldNum" sz="quarter" idx="12"/>
          </p:nvPr>
        </p:nvSpPr>
        <p:spPr>
          <a:xfrm>
            <a:off x="3461368" y="10499492"/>
            <a:ext cx="466942" cy="126907"/>
          </a:xfrm>
        </p:spPr>
        <p:txBody>
          <a:bodyPr/>
          <a:lstStyle/>
          <a:p>
            <a:fld id="{FB59079B-B5DF-44EC-9ABD-4AEAFB63D8C3}" type="slidenum">
              <a:rPr lang="fr-FR" smtClean="0"/>
              <a:pPr/>
              <a:t>29</a:t>
            </a:fld>
            <a:endParaRPr lang="fr-FR" dirty="0"/>
          </a:p>
        </p:txBody>
      </p:sp>
      <p:grpSp>
        <p:nvGrpSpPr>
          <p:cNvPr id="110" name="Groupe 109">
            <a:extLst>
              <a:ext uri="{FF2B5EF4-FFF2-40B4-BE49-F238E27FC236}">
                <a16:creationId xmlns:a16="http://schemas.microsoft.com/office/drawing/2014/main" id="{CDEA5EB2-7489-F937-B324-CA38AB3D4B50}"/>
              </a:ext>
            </a:extLst>
          </p:cNvPr>
          <p:cNvGrpSpPr/>
          <p:nvPr/>
        </p:nvGrpSpPr>
        <p:grpSpPr>
          <a:xfrm>
            <a:off x="4263038" y="4341843"/>
            <a:ext cx="454589" cy="454589"/>
            <a:chOff x="3973350" y="5627706"/>
            <a:chExt cx="561109" cy="561109"/>
          </a:xfrm>
        </p:grpSpPr>
        <p:sp>
          <p:nvSpPr>
            <p:cNvPr id="111" name="Forme libre 31">
              <a:extLst>
                <a:ext uri="{FF2B5EF4-FFF2-40B4-BE49-F238E27FC236}">
                  <a16:creationId xmlns:a16="http://schemas.microsoft.com/office/drawing/2014/main" id="{1B42D8D0-A1C9-839E-CD81-A9635C4D7758}"/>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12" name="Forme libre 32">
              <a:extLst>
                <a:ext uri="{FF2B5EF4-FFF2-40B4-BE49-F238E27FC236}">
                  <a16:creationId xmlns:a16="http://schemas.microsoft.com/office/drawing/2014/main" id="{3BE63D74-A5DF-AC71-7748-1504482B35B7}"/>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13" name="Forme libre 33">
              <a:extLst>
                <a:ext uri="{FF2B5EF4-FFF2-40B4-BE49-F238E27FC236}">
                  <a16:creationId xmlns:a16="http://schemas.microsoft.com/office/drawing/2014/main" id="{63E20F39-B5B6-F3AB-A55B-A4CF3615A65E}"/>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14" name="Forme libre 35">
              <a:extLst>
                <a:ext uri="{FF2B5EF4-FFF2-40B4-BE49-F238E27FC236}">
                  <a16:creationId xmlns:a16="http://schemas.microsoft.com/office/drawing/2014/main" id="{3F21D130-6564-B162-59D1-E2D293FAFABA}"/>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15" name="Forme libre 36">
              <a:extLst>
                <a:ext uri="{FF2B5EF4-FFF2-40B4-BE49-F238E27FC236}">
                  <a16:creationId xmlns:a16="http://schemas.microsoft.com/office/drawing/2014/main" id="{9D3B4BAF-AB4D-28D4-1E59-E38CA2720AFA}"/>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6" name="Forme libre 37">
              <a:extLst>
                <a:ext uri="{FF2B5EF4-FFF2-40B4-BE49-F238E27FC236}">
                  <a16:creationId xmlns:a16="http://schemas.microsoft.com/office/drawing/2014/main" id="{5F5A05D3-F593-35BE-87E1-7DB1BEE91BE5}"/>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grpSp>
        <p:nvGrpSpPr>
          <p:cNvPr id="117" name="Groupe 116">
            <a:extLst>
              <a:ext uri="{FF2B5EF4-FFF2-40B4-BE49-F238E27FC236}">
                <a16:creationId xmlns:a16="http://schemas.microsoft.com/office/drawing/2014/main" id="{6DBBEAED-908E-282E-3D51-B0BD6246E75C}"/>
              </a:ext>
            </a:extLst>
          </p:cNvPr>
          <p:cNvGrpSpPr/>
          <p:nvPr/>
        </p:nvGrpSpPr>
        <p:grpSpPr>
          <a:xfrm>
            <a:off x="4952362" y="6841079"/>
            <a:ext cx="2310835" cy="337445"/>
            <a:chOff x="5076596" y="6652171"/>
            <a:chExt cx="2319595" cy="449838"/>
          </a:xfrm>
          <a:solidFill>
            <a:srgbClr val="272472"/>
          </a:solidFill>
        </p:grpSpPr>
        <p:sp>
          <p:nvSpPr>
            <p:cNvPr id="118" name="Rectangle 117">
              <a:extLst>
                <a:ext uri="{FF2B5EF4-FFF2-40B4-BE49-F238E27FC236}">
                  <a16:creationId xmlns:a16="http://schemas.microsoft.com/office/drawing/2014/main" id="{27720FF8-285B-A573-E76B-8D3D5DBFECB5}"/>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19" name="ZoneTexte 118">
              <a:extLst>
                <a:ext uri="{FF2B5EF4-FFF2-40B4-BE49-F238E27FC236}">
                  <a16:creationId xmlns:a16="http://schemas.microsoft.com/office/drawing/2014/main" id="{718E1427-1CBA-F054-FF0B-229CDB06320F}"/>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20" name="Groupe 119">
            <a:extLst>
              <a:ext uri="{FF2B5EF4-FFF2-40B4-BE49-F238E27FC236}">
                <a16:creationId xmlns:a16="http://schemas.microsoft.com/office/drawing/2014/main" id="{5FAAEAEB-00AF-666B-02A9-744C2B128AFD}"/>
              </a:ext>
            </a:extLst>
          </p:cNvPr>
          <p:cNvGrpSpPr/>
          <p:nvPr/>
        </p:nvGrpSpPr>
        <p:grpSpPr>
          <a:xfrm>
            <a:off x="7029905" y="6792536"/>
            <a:ext cx="434529" cy="434529"/>
            <a:chOff x="2907506" y="1341437"/>
            <a:chExt cx="4876800" cy="4876800"/>
          </a:xfrm>
        </p:grpSpPr>
        <p:sp>
          <p:nvSpPr>
            <p:cNvPr id="121" name="Forme libre 2">
              <a:extLst>
                <a:ext uri="{FF2B5EF4-FFF2-40B4-BE49-F238E27FC236}">
                  <a16:creationId xmlns:a16="http://schemas.microsoft.com/office/drawing/2014/main" id="{66307705-B6C9-1962-6D18-F935BA7B09C1}"/>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22" name="Graphique 3">
              <a:extLst>
                <a:ext uri="{FF2B5EF4-FFF2-40B4-BE49-F238E27FC236}">
                  <a16:creationId xmlns:a16="http://schemas.microsoft.com/office/drawing/2014/main" id="{73733043-5873-00F5-A82F-CB70606D80B7}"/>
                </a:ext>
              </a:extLst>
            </p:cNvPr>
            <p:cNvGrpSpPr/>
            <p:nvPr/>
          </p:nvGrpSpPr>
          <p:grpSpPr>
            <a:xfrm>
              <a:off x="3796474" y="1910393"/>
              <a:ext cx="3987831" cy="4291393"/>
              <a:chOff x="3796474" y="1910393"/>
              <a:chExt cx="3987831" cy="4291393"/>
            </a:xfrm>
            <a:solidFill>
              <a:srgbClr val="004370"/>
            </a:solidFill>
          </p:grpSpPr>
          <p:sp>
            <p:nvSpPr>
              <p:cNvPr id="140" name="Forme libre 33">
                <a:extLst>
                  <a:ext uri="{FF2B5EF4-FFF2-40B4-BE49-F238E27FC236}">
                    <a16:creationId xmlns:a16="http://schemas.microsoft.com/office/drawing/2014/main" id="{564C19E9-8682-36E1-4DF3-9A858AA39ED3}"/>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41" name="Forme libre 34">
                <a:extLst>
                  <a:ext uri="{FF2B5EF4-FFF2-40B4-BE49-F238E27FC236}">
                    <a16:creationId xmlns:a16="http://schemas.microsoft.com/office/drawing/2014/main" id="{1DF5D058-FF13-8EFE-2A7A-D54FF60899CD}"/>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23" name="Forme libre 4">
              <a:extLst>
                <a:ext uri="{FF2B5EF4-FFF2-40B4-BE49-F238E27FC236}">
                  <a16:creationId xmlns:a16="http://schemas.microsoft.com/office/drawing/2014/main" id="{1431AC1B-E375-F05E-D596-42E5F04C7D83}"/>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24" name="Forme libre 10">
              <a:extLst>
                <a:ext uri="{FF2B5EF4-FFF2-40B4-BE49-F238E27FC236}">
                  <a16:creationId xmlns:a16="http://schemas.microsoft.com/office/drawing/2014/main" id="{B3B9D428-624E-290A-3606-86ABC3C2E2D1}"/>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25" name="Forme libre 12">
              <a:extLst>
                <a:ext uri="{FF2B5EF4-FFF2-40B4-BE49-F238E27FC236}">
                  <a16:creationId xmlns:a16="http://schemas.microsoft.com/office/drawing/2014/main" id="{A9E86270-48F2-31D7-AC1A-CAD3D16D65B8}"/>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26" name="Forme libre 13">
              <a:extLst>
                <a:ext uri="{FF2B5EF4-FFF2-40B4-BE49-F238E27FC236}">
                  <a16:creationId xmlns:a16="http://schemas.microsoft.com/office/drawing/2014/main" id="{FF795FDE-7C54-E1DF-F96E-E4D62294A4B8}"/>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28" name="Forme libre 14">
              <a:extLst>
                <a:ext uri="{FF2B5EF4-FFF2-40B4-BE49-F238E27FC236}">
                  <a16:creationId xmlns:a16="http://schemas.microsoft.com/office/drawing/2014/main" id="{9C9899FD-B3F0-0401-570A-07F9FD1B17ED}"/>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29" name="Forme libre 22">
              <a:extLst>
                <a:ext uri="{FF2B5EF4-FFF2-40B4-BE49-F238E27FC236}">
                  <a16:creationId xmlns:a16="http://schemas.microsoft.com/office/drawing/2014/main" id="{57E7100D-2831-ACCD-FE1B-F8783335B36E}"/>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30" name="Forme libre 23">
              <a:extLst>
                <a:ext uri="{FF2B5EF4-FFF2-40B4-BE49-F238E27FC236}">
                  <a16:creationId xmlns:a16="http://schemas.microsoft.com/office/drawing/2014/main" id="{C6AA0311-9E28-CC57-7D68-70A1E9067D74}"/>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31" name="Graphique 3">
              <a:extLst>
                <a:ext uri="{FF2B5EF4-FFF2-40B4-BE49-F238E27FC236}">
                  <a16:creationId xmlns:a16="http://schemas.microsoft.com/office/drawing/2014/main" id="{51333216-1934-10D4-4B9E-D240CA9F91E7}"/>
                </a:ext>
              </a:extLst>
            </p:cNvPr>
            <p:cNvGrpSpPr/>
            <p:nvPr/>
          </p:nvGrpSpPr>
          <p:grpSpPr>
            <a:xfrm>
              <a:off x="3796474" y="1910393"/>
              <a:ext cx="1644682" cy="1644654"/>
              <a:chOff x="3796474" y="1910393"/>
              <a:chExt cx="1644682" cy="1644654"/>
            </a:xfrm>
            <a:solidFill>
              <a:srgbClr val="FEF8C3"/>
            </a:solidFill>
          </p:grpSpPr>
          <p:sp>
            <p:nvSpPr>
              <p:cNvPr id="138" name="Forme libre 31">
                <a:extLst>
                  <a:ext uri="{FF2B5EF4-FFF2-40B4-BE49-F238E27FC236}">
                    <a16:creationId xmlns:a16="http://schemas.microsoft.com/office/drawing/2014/main" id="{57785AEC-0574-821F-1169-1678636C524E}"/>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39" name="Forme libre 32">
                <a:extLst>
                  <a:ext uri="{FF2B5EF4-FFF2-40B4-BE49-F238E27FC236}">
                    <a16:creationId xmlns:a16="http://schemas.microsoft.com/office/drawing/2014/main" id="{56C1067C-59F9-E852-B7A4-76985733BCDC}"/>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32" name="Graphique 3">
              <a:extLst>
                <a:ext uri="{FF2B5EF4-FFF2-40B4-BE49-F238E27FC236}">
                  <a16:creationId xmlns:a16="http://schemas.microsoft.com/office/drawing/2014/main" id="{D4E7FA0D-5598-EF9B-7C0A-8F5F3919FBB3}"/>
                </a:ext>
              </a:extLst>
            </p:cNvPr>
            <p:cNvGrpSpPr/>
            <p:nvPr/>
          </p:nvGrpSpPr>
          <p:grpSpPr>
            <a:xfrm>
              <a:off x="5341810" y="1910393"/>
              <a:ext cx="1084623" cy="2690699"/>
              <a:chOff x="5341810" y="1910393"/>
              <a:chExt cx="1084623" cy="2690699"/>
            </a:xfrm>
            <a:solidFill>
              <a:srgbClr val="FEF49C"/>
            </a:solidFill>
          </p:grpSpPr>
          <p:sp>
            <p:nvSpPr>
              <p:cNvPr id="136" name="Forme libre 29">
                <a:extLst>
                  <a:ext uri="{FF2B5EF4-FFF2-40B4-BE49-F238E27FC236}">
                    <a16:creationId xmlns:a16="http://schemas.microsoft.com/office/drawing/2014/main" id="{D45F3159-2F58-876F-CB0E-1218993F0FF7}"/>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37" name="Forme libre 30">
                <a:extLst>
                  <a:ext uri="{FF2B5EF4-FFF2-40B4-BE49-F238E27FC236}">
                    <a16:creationId xmlns:a16="http://schemas.microsoft.com/office/drawing/2014/main" id="{20D26CFA-BA2E-81EC-A5B7-41617CF986EA}"/>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33" name="Forme libre 26">
              <a:extLst>
                <a:ext uri="{FF2B5EF4-FFF2-40B4-BE49-F238E27FC236}">
                  <a16:creationId xmlns:a16="http://schemas.microsoft.com/office/drawing/2014/main" id="{E5ED73EB-AC67-7F58-4FFE-2838D581026F}"/>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34" name="Forme libre 27">
              <a:extLst>
                <a:ext uri="{FF2B5EF4-FFF2-40B4-BE49-F238E27FC236}">
                  <a16:creationId xmlns:a16="http://schemas.microsoft.com/office/drawing/2014/main" id="{454185F0-72D9-DDC8-F93E-ED50E5145C1E}"/>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35" name="Forme libre 28">
              <a:extLst>
                <a:ext uri="{FF2B5EF4-FFF2-40B4-BE49-F238E27FC236}">
                  <a16:creationId xmlns:a16="http://schemas.microsoft.com/office/drawing/2014/main" id="{850D1B8C-8C5B-1BC2-CB72-C70F5BD2E323}"/>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142" name="Groupe 141">
            <a:extLst>
              <a:ext uri="{FF2B5EF4-FFF2-40B4-BE49-F238E27FC236}">
                <a16:creationId xmlns:a16="http://schemas.microsoft.com/office/drawing/2014/main" id="{FC734493-1FE1-5A0C-F90C-6E624DC77D4D}"/>
              </a:ext>
            </a:extLst>
          </p:cNvPr>
          <p:cNvGrpSpPr/>
          <p:nvPr/>
        </p:nvGrpSpPr>
        <p:grpSpPr>
          <a:xfrm>
            <a:off x="396718" y="7733698"/>
            <a:ext cx="589751" cy="565313"/>
            <a:chOff x="1569546" y="6115517"/>
            <a:chExt cx="4417404" cy="4234360"/>
          </a:xfrm>
        </p:grpSpPr>
        <p:grpSp>
          <p:nvGrpSpPr>
            <p:cNvPr id="143" name="Graphique 3">
              <a:extLst>
                <a:ext uri="{FF2B5EF4-FFF2-40B4-BE49-F238E27FC236}">
                  <a16:creationId xmlns:a16="http://schemas.microsoft.com/office/drawing/2014/main" id="{2ABF79C3-D5A2-AADB-96AE-39588306D34E}"/>
                </a:ext>
              </a:extLst>
            </p:cNvPr>
            <p:cNvGrpSpPr/>
            <p:nvPr/>
          </p:nvGrpSpPr>
          <p:grpSpPr>
            <a:xfrm>
              <a:off x="1795950" y="9629596"/>
              <a:ext cx="3882294" cy="713898"/>
              <a:chOff x="1452647" y="9102375"/>
              <a:chExt cx="3882294" cy="713898"/>
            </a:xfrm>
            <a:solidFill>
              <a:srgbClr val="4CBBB6"/>
            </a:solidFill>
          </p:grpSpPr>
          <p:grpSp>
            <p:nvGrpSpPr>
              <p:cNvPr id="180" name="Graphique 3">
                <a:extLst>
                  <a:ext uri="{FF2B5EF4-FFF2-40B4-BE49-F238E27FC236}">
                    <a16:creationId xmlns:a16="http://schemas.microsoft.com/office/drawing/2014/main" id="{8E2E9E01-AA77-5659-5C24-65AEAD545F9C}"/>
                  </a:ext>
                </a:extLst>
              </p:cNvPr>
              <p:cNvGrpSpPr/>
              <p:nvPr/>
            </p:nvGrpSpPr>
            <p:grpSpPr>
              <a:xfrm>
                <a:off x="4720483" y="9155906"/>
                <a:ext cx="299370" cy="660368"/>
                <a:chOff x="4720483" y="9155906"/>
                <a:chExt cx="299370" cy="660368"/>
              </a:xfrm>
              <a:grpFill/>
            </p:grpSpPr>
            <p:sp>
              <p:nvSpPr>
                <p:cNvPr id="213" name="Forme libre 119">
                  <a:extLst>
                    <a:ext uri="{FF2B5EF4-FFF2-40B4-BE49-F238E27FC236}">
                      <a16:creationId xmlns:a16="http://schemas.microsoft.com/office/drawing/2014/main" id="{930FA6B0-130B-0F8A-4223-928B7CEFFF4A}"/>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solidFill>
                  <a:srgbClr val="DD4D38"/>
                </a:solidFill>
                <a:ln w="9525" cap="flat">
                  <a:noFill/>
                  <a:prstDash val="solid"/>
                  <a:miter/>
                </a:ln>
              </p:spPr>
              <p:txBody>
                <a:bodyPr rtlCol="0" anchor="ctr"/>
                <a:lstStyle/>
                <a:p>
                  <a:endParaRPr lang="fr-FR"/>
                </a:p>
              </p:txBody>
            </p:sp>
            <p:sp>
              <p:nvSpPr>
                <p:cNvPr id="214" name="Forme libre 120">
                  <a:extLst>
                    <a:ext uri="{FF2B5EF4-FFF2-40B4-BE49-F238E27FC236}">
                      <a16:creationId xmlns:a16="http://schemas.microsoft.com/office/drawing/2014/main" id="{EE6F6ABA-577B-650C-6F8E-4D89A61F74BC}"/>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215" name="Forme libre 121">
                  <a:extLst>
                    <a:ext uri="{FF2B5EF4-FFF2-40B4-BE49-F238E27FC236}">
                      <a16:creationId xmlns:a16="http://schemas.microsoft.com/office/drawing/2014/main" id="{93ADD5CD-A4FF-859B-3819-F7DCACCD7A53}"/>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216" name="Forme libre 122">
                  <a:extLst>
                    <a:ext uri="{FF2B5EF4-FFF2-40B4-BE49-F238E27FC236}">
                      <a16:creationId xmlns:a16="http://schemas.microsoft.com/office/drawing/2014/main" id="{8991B3A8-6300-B6DD-11EC-A3FE922E3159}"/>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217" name="Forme libre 123">
                  <a:extLst>
                    <a:ext uri="{FF2B5EF4-FFF2-40B4-BE49-F238E27FC236}">
                      <a16:creationId xmlns:a16="http://schemas.microsoft.com/office/drawing/2014/main" id="{21BDC37F-8DE6-060F-EF93-2207C8D46821}"/>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218" name="Forme libre 124">
                  <a:extLst>
                    <a:ext uri="{FF2B5EF4-FFF2-40B4-BE49-F238E27FC236}">
                      <a16:creationId xmlns:a16="http://schemas.microsoft.com/office/drawing/2014/main" id="{4064BCDC-4646-43AD-CF9D-BB67CEE4A12B}"/>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219" name="Forme libre 125">
                  <a:extLst>
                    <a:ext uri="{FF2B5EF4-FFF2-40B4-BE49-F238E27FC236}">
                      <a16:creationId xmlns:a16="http://schemas.microsoft.com/office/drawing/2014/main" id="{2B6F5DD8-7FE7-2960-5628-35C425156FEA}"/>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220" name="Forme libre 126">
                  <a:extLst>
                    <a:ext uri="{FF2B5EF4-FFF2-40B4-BE49-F238E27FC236}">
                      <a16:creationId xmlns:a16="http://schemas.microsoft.com/office/drawing/2014/main" id="{1AEB3144-D76D-9A1A-1255-DC12D8276CB9}"/>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221" name="Forme libre 127">
                  <a:extLst>
                    <a:ext uri="{FF2B5EF4-FFF2-40B4-BE49-F238E27FC236}">
                      <a16:creationId xmlns:a16="http://schemas.microsoft.com/office/drawing/2014/main" id="{78B51078-C568-6E69-80A4-314A8C78EA8E}"/>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222" name="Forme libre 128">
                  <a:extLst>
                    <a:ext uri="{FF2B5EF4-FFF2-40B4-BE49-F238E27FC236}">
                      <a16:creationId xmlns:a16="http://schemas.microsoft.com/office/drawing/2014/main" id="{BE2DAA07-C23C-1443-40B3-F197AA0A6A93}"/>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181" name="Graphique 3">
                <a:extLst>
                  <a:ext uri="{FF2B5EF4-FFF2-40B4-BE49-F238E27FC236}">
                    <a16:creationId xmlns:a16="http://schemas.microsoft.com/office/drawing/2014/main" id="{31CB65C5-1F61-8B65-68E0-938F690C7FC0}"/>
                  </a:ext>
                </a:extLst>
              </p:cNvPr>
              <p:cNvGrpSpPr/>
              <p:nvPr/>
            </p:nvGrpSpPr>
            <p:grpSpPr>
              <a:xfrm>
                <a:off x="1452647" y="9102375"/>
                <a:ext cx="323468" cy="713898"/>
                <a:chOff x="1452647" y="9102375"/>
                <a:chExt cx="323468" cy="713898"/>
              </a:xfrm>
              <a:grpFill/>
            </p:grpSpPr>
            <p:sp>
              <p:nvSpPr>
                <p:cNvPr id="203" name="Forme libre 130">
                  <a:extLst>
                    <a:ext uri="{FF2B5EF4-FFF2-40B4-BE49-F238E27FC236}">
                      <a16:creationId xmlns:a16="http://schemas.microsoft.com/office/drawing/2014/main" id="{C22CB4FB-B585-BF83-5389-85111AED54BC}"/>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solidFill>
                  <a:srgbClr val="DD4D38"/>
                </a:solidFill>
                <a:ln w="9525" cap="flat">
                  <a:noFill/>
                  <a:prstDash val="solid"/>
                  <a:miter/>
                </a:ln>
              </p:spPr>
              <p:txBody>
                <a:bodyPr rtlCol="0" anchor="ctr"/>
                <a:lstStyle/>
                <a:p>
                  <a:endParaRPr lang="fr-FR"/>
                </a:p>
              </p:txBody>
            </p:sp>
            <p:sp>
              <p:nvSpPr>
                <p:cNvPr id="204" name="Forme libre 131">
                  <a:extLst>
                    <a:ext uri="{FF2B5EF4-FFF2-40B4-BE49-F238E27FC236}">
                      <a16:creationId xmlns:a16="http://schemas.microsoft.com/office/drawing/2014/main" id="{6A0E89C7-3BB9-76FB-B69B-C7795419D03B}"/>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205" name="Forme libre 132">
                  <a:extLst>
                    <a:ext uri="{FF2B5EF4-FFF2-40B4-BE49-F238E27FC236}">
                      <a16:creationId xmlns:a16="http://schemas.microsoft.com/office/drawing/2014/main" id="{B1F69147-C371-6519-28BD-7A8D5E93F052}"/>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206" name="Forme libre 133">
                  <a:extLst>
                    <a:ext uri="{FF2B5EF4-FFF2-40B4-BE49-F238E27FC236}">
                      <a16:creationId xmlns:a16="http://schemas.microsoft.com/office/drawing/2014/main" id="{348B5E72-AA65-1577-55AF-C18364A5748B}"/>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207" name="Forme libre 134">
                  <a:extLst>
                    <a:ext uri="{FF2B5EF4-FFF2-40B4-BE49-F238E27FC236}">
                      <a16:creationId xmlns:a16="http://schemas.microsoft.com/office/drawing/2014/main" id="{A60D6F2B-EF97-6499-2FE9-A5442499511B}"/>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208" name="Forme libre 135">
                  <a:extLst>
                    <a:ext uri="{FF2B5EF4-FFF2-40B4-BE49-F238E27FC236}">
                      <a16:creationId xmlns:a16="http://schemas.microsoft.com/office/drawing/2014/main" id="{07B35F29-5F6A-69C4-8308-8505A68E0236}"/>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209" name="Forme libre 136">
                  <a:extLst>
                    <a:ext uri="{FF2B5EF4-FFF2-40B4-BE49-F238E27FC236}">
                      <a16:creationId xmlns:a16="http://schemas.microsoft.com/office/drawing/2014/main" id="{8762C5AD-1F76-9095-C001-B21CFE1D72D0}"/>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solidFill>
                  <a:srgbClr val="DD4D38"/>
                </a:solidFill>
                <a:ln w="9525" cap="flat">
                  <a:noFill/>
                  <a:prstDash val="solid"/>
                  <a:miter/>
                </a:ln>
              </p:spPr>
              <p:txBody>
                <a:bodyPr rtlCol="0" anchor="ctr"/>
                <a:lstStyle/>
                <a:p>
                  <a:endParaRPr lang="fr-FR"/>
                </a:p>
              </p:txBody>
            </p:sp>
            <p:sp>
              <p:nvSpPr>
                <p:cNvPr id="210" name="Forme libre 137">
                  <a:extLst>
                    <a:ext uri="{FF2B5EF4-FFF2-40B4-BE49-F238E27FC236}">
                      <a16:creationId xmlns:a16="http://schemas.microsoft.com/office/drawing/2014/main" id="{7DE9A4AC-43A3-8B94-8D89-198288E0AF0E}"/>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211" name="Forme libre 138">
                  <a:extLst>
                    <a:ext uri="{FF2B5EF4-FFF2-40B4-BE49-F238E27FC236}">
                      <a16:creationId xmlns:a16="http://schemas.microsoft.com/office/drawing/2014/main" id="{EBD2E98B-DCD8-F3D9-7B0A-A4CDBA920CD0}"/>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212" name="Forme libre 139">
                  <a:extLst>
                    <a:ext uri="{FF2B5EF4-FFF2-40B4-BE49-F238E27FC236}">
                      <a16:creationId xmlns:a16="http://schemas.microsoft.com/office/drawing/2014/main" id="{C6CD0EF4-3B92-B37F-89E1-C26B73805D70}"/>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182" name="Graphique 3">
                <a:extLst>
                  <a:ext uri="{FF2B5EF4-FFF2-40B4-BE49-F238E27FC236}">
                    <a16:creationId xmlns:a16="http://schemas.microsoft.com/office/drawing/2014/main" id="{FE7B0A3E-4CD2-A351-5FAC-7F51304DDCBE}"/>
                  </a:ext>
                </a:extLst>
              </p:cNvPr>
              <p:cNvGrpSpPr/>
              <p:nvPr/>
            </p:nvGrpSpPr>
            <p:grpSpPr>
              <a:xfrm>
                <a:off x="1791736" y="9393649"/>
                <a:ext cx="323468" cy="420242"/>
                <a:chOff x="1791736" y="9393649"/>
                <a:chExt cx="323468" cy="420242"/>
              </a:xfrm>
              <a:grpFill/>
            </p:grpSpPr>
            <p:sp>
              <p:nvSpPr>
                <p:cNvPr id="197" name="Forme libre 141">
                  <a:extLst>
                    <a:ext uri="{FF2B5EF4-FFF2-40B4-BE49-F238E27FC236}">
                      <a16:creationId xmlns:a16="http://schemas.microsoft.com/office/drawing/2014/main" id="{923153B5-2C84-C963-999F-424C7D80DC7B}"/>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solidFill>
                  <a:srgbClr val="DD4D38"/>
                </a:solidFill>
                <a:ln w="9525" cap="flat">
                  <a:noFill/>
                  <a:prstDash val="solid"/>
                  <a:miter/>
                </a:ln>
              </p:spPr>
              <p:txBody>
                <a:bodyPr rtlCol="0" anchor="ctr"/>
                <a:lstStyle/>
                <a:p>
                  <a:endParaRPr lang="fr-FR"/>
                </a:p>
              </p:txBody>
            </p:sp>
            <p:sp>
              <p:nvSpPr>
                <p:cNvPr id="198" name="Forme libre 142">
                  <a:extLst>
                    <a:ext uri="{FF2B5EF4-FFF2-40B4-BE49-F238E27FC236}">
                      <a16:creationId xmlns:a16="http://schemas.microsoft.com/office/drawing/2014/main" id="{7C346CDC-9840-68AE-1AAA-F8D6411AE776}"/>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199" name="Forme libre 143">
                  <a:extLst>
                    <a:ext uri="{FF2B5EF4-FFF2-40B4-BE49-F238E27FC236}">
                      <a16:creationId xmlns:a16="http://schemas.microsoft.com/office/drawing/2014/main" id="{6E9967D8-C070-9F52-8D86-61BFE11474ED}"/>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solidFill>
                  <a:srgbClr val="DD4D38"/>
                </a:solidFill>
                <a:ln w="9525" cap="flat">
                  <a:noFill/>
                  <a:prstDash val="solid"/>
                  <a:miter/>
                </a:ln>
              </p:spPr>
              <p:txBody>
                <a:bodyPr rtlCol="0" anchor="ctr"/>
                <a:lstStyle/>
                <a:p>
                  <a:endParaRPr lang="fr-FR"/>
                </a:p>
              </p:txBody>
            </p:sp>
            <p:sp>
              <p:nvSpPr>
                <p:cNvPr id="200" name="Forme libre 144">
                  <a:extLst>
                    <a:ext uri="{FF2B5EF4-FFF2-40B4-BE49-F238E27FC236}">
                      <a16:creationId xmlns:a16="http://schemas.microsoft.com/office/drawing/2014/main" id="{0CCEC0D3-9A66-F46E-E9DA-D0260B5B12F3}"/>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201" name="Forme libre 145">
                  <a:extLst>
                    <a:ext uri="{FF2B5EF4-FFF2-40B4-BE49-F238E27FC236}">
                      <a16:creationId xmlns:a16="http://schemas.microsoft.com/office/drawing/2014/main" id="{17F92CD0-7CBB-6506-2BBC-EA5F9C4AE191}"/>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solidFill>
                  <a:srgbClr val="DD4D38"/>
                </a:solidFill>
                <a:ln w="9525" cap="flat">
                  <a:noFill/>
                  <a:prstDash val="solid"/>
                  <a:miter/>
                </a:ln>
              </p:spPr>
              <p:txBody>
                <a:bodyPr rtlCol="0" anchor="ctr"/>
                <a:lstStyle/>
                <a:p>
                  <a:endParaRPr lang="fr-FR"/>
                </a:p>
              </p:txBody>
            </p:sp>
            <p:sp>
              <p:nvSpPr>
                <p:cNvPr id="202" name="Forme libre 146">
                  <a:extLst>
                    <a:ext uri="{FF2B5EF4-FFF2-40B4-BE49-F238E27FC236}">
                      <a16:creationId xmlns:a16="http://schemas.microsoft.com/office/drawing/2014/main" id="{CD229109-6219-A190-945F-13507D85D173}"/>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183" name="Graphique 3">
                <a:extLst>
                  <a:ext uri="{FF2B5EF4-FFF2-40B4-BE49-F238E27FC236}">
                    <a16:creationId xmlns:a16="http://schemas.microsoft.com/office/drawing/2014/main" id="{2AC8239A-A027-DA5E-53F6-E2D06E33CD54}"/>
                  </a:ext>
                </a:extLst>
              </p:cNvPr>
              <p:cNvGrpSpPr/>
              <p:nvPr/>
            </p:nvGrpSpPr>
            <p:grpSpPr>
              <a:xfrm>
                <a:off x="4392252" y="9425368"/>
                <a:ext cx="299370" cy="388715"/>
                <a:chOff x="4392252" y="9425368"/>
                <a:chExt cx="299370" cy="388715"/>
              </a:xfrm>
              <a:grpFill/>
            </p:grpSpPr>
            <p:sp>
              <p:nvSpPr>
                <p:cNvPr id="191" name="Forme libre 148">
                  <a:extLst>
                    <a:ext uri="{FF2B5EF4-FFF2-40B4-BE49-F238E27FC236}">
                      <a16:creationId xmlns:a16="http://schemas.microsoft.com/office/drawing/2014/main" id="{7BC8DAF0-8617-F1FF-B00D-37593E871A7D}"/>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192" name="Forme libre 149">
                  <a:extLst>
                    <a:ext uri="{FF2B5EF4-FFF2-40B4-BE49-F238E27FC236}">
                      <a16:creationId xmlns:a16="http://schemas.microsoft.com/office/drawing/2014/main" id="{AAEAA322-77DB-7378-1A5B-6EFE4E32A628}"/>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93" name="Forme libre 150">
                  <a:extLst>
                    <a:ext uri="{FF2B5EF4-FFF2-40B4-BE49-F238E27FC236}">
                      <a16:creationId xmlns:a16="http://schemas.microsoft.com/office/drawing/2014/main" id="{A3A35272-78C8-D447-AF64-44724564C46B}"/>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94" name="Forme libre 151">
                  <a:extLst>
                    <a:ext uri="{FF2B5EF4-FFF2-40B4-BE49-F238E27FC236}">
                      <a16:creationId xmlns:a16="http://schemas.microsoft.com/office/drawing/2014/main" id="{0EBCC4BA-5404-2FB8-E465-53D7FFE9429F}"/>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95" name="Forme libre 152">
                  <a:extLst>
                    <a:ext uri="{FF2B5EF4-FFF2-40B4-BE49-F238E27FC236}">
                      <a16:creationId xmlns:a16="http://schemas.microsoft.com/office/drawing/2014/main" id="{E2731EE0-100A-D73A-2D5D-915B4F4DCCFE}"/>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96" name="Forme libre 153">
                  <a:extLst>
                    <a:ext uri="{FF2B5EF4-FFF2-40B4-BE49-F238E27FC236}">
                      <a16:creationId xmlns:a16="http://schemas.microsoft.com/office/drawing/2014/main" id="{38E4FDC1-7104-8BCB-5DEE-76CCC11B793E}"/>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184" name="Graphique 3">
                <a:extLst>
                  <a:ext uri="{FF2B5EF4-FFF2-40B4-BE49-F238E27FC236}">
                    <a16:creationId xmlns:a16="http://schemas.microsoft.com/office/drawing/2014/main" id="{11B2EB67-A69D-7B5B-04BE-23D83C91027B}"/>
                  </a:ext>
                </a:extLst>
              </p:cNvPr>
              <p:cNvGrpSpPr/>
              <p:nvPr/>
            </p:nvGrpSpPr>
            <p:grpSpPr>
              <a:xfrm>
                <a:off x="5035571" y="9425368"/>
                <a:ext cx="299370" cy="388715"/>
                <a:chOff x="5035571" y="9425368"/>
                <a:chExt cx="299370" cy="388715"/>
              </a:xfrm>
              <a:grpFill/>
            </p:grpSpPr>
            <p:sp>
              <p:nvSpPr>
                <p:cNvPr id="185" name="Forme libre 155">
                  <a:extLst>
                    <a:ext uri="{FF2B5EF4-FFF2-40B4-BE49-F238E27FC236}">
                      <a16:creationId xmlns:a16="http://schemas.microsoft.com/office/drawing/2014/main" id="{538DC99A-D68E-BCC3-ACB5-07B892ED6CB5}"/>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solidFill>
                  <a:srgbClr val="DD4D38"/>
                </a:solidFill>
                <a:ln w="9525" cap="flat">
                  <a:noFill/>
                  <a:prstDash val="solid"/>
                  <a:miter/>
                </a:ln>
              </p:spPr>
              <p:txBody>
                <a:bodyPr rtlCol="0" anchor="ctr"/>
                <a:lstStyle/>
                <a:p>
                  <a:endParaRPr lang="fr-FR"/>
                </a:p>
              </p:txBody>
            </p:sp>
            <p:sp>
              <p:nvSpPr>
                <p:cNvPr id="186" name="Forme libre 156">
                  <a:extLst>
                    <a:ext uri="{FF2B5EF4-FFF2-40B4-BE49-F238E27FC236}">
                      <a16:creationId xmlns:a16="http://schemas.microsoft.com/office/drawing/2014/main" id="{B4AFF638-5B31-858D-C321-8BE566ACF522}"/>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87" name="Forme libre 157">
                  <a:extLst>
                    <a:ext uri="{FF2B5EF4-FFF2-40B4-BE49-F238E27FC236}">
                      <a16:creationId xmlns:a16="http://schemas.microsoft.com/office/drawing/2014/main" id="{C5FB73E6-98BD-4331-0731-106026303689}"/>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88" name="Forme libre 158">
                  <a:extLst>
                    <a:ext uri="{FF2B5EF4-FFF2-40B4-BE49-F238E27FC236}">
                      <a16:creationId xmlns:a16="http://schemas.microsoft.com/office/drawing/2014/main" id="{A4D89CC3-A134-64E8-8C61-C1798E47BC42}"/>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89" name="Forme libre 159">
                  <a:extLst>
                    <a:ext uri="{FF2B5EF4-FFF2-40B4-BE49-F238E27FC236}">
                      <a16:creationId xmlns:a16="http://schemas.microsoft.com/office/drawing/2014/main" id="{8AA1D99D-A6FA-FA95-6D53-999891B5256B}"/>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90" name="Forme libre 160">
                  <a:extLst>
                    <a:ext uri="{FF2B5EF4-FFF2-40B4-BE49-F238E27FC236}">
                      <a16:creationId xmlns:a16="http://schemas.microsoft.com/office/drawing/2014/main" id="{BAEC4FC2-94EA-B36C-6685-156DE2A1D796}"/>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grpSp>
          <p:nvGrpSpPr>
            <p:cNvPr id="144" name="Groupe 143">
              <a:extLst>
                <a:ext uri="{FF2B5EF4-FFF2-40B4-BE49-F238E27FC236}">
                  <a16:creationId xmlns:a16="http://schemas.microsoft.com/office/drawing/2014/main" id="{E4EFF013-9360-249E-5174-C884FE1C4C87}"/>
                </a:ext>
              </a:extLst>
            </p:cNvPr>
            <p:cNvGrpSpPr/>
            <p:nvPr/>
          </p:nvGrpSpPr>
          <p:grpSpPr>
            <a:xfrm>
              <a:off x="1569546" y="6115517"/>
              <a:ext cx="4417404" cy="4234360"/>
              <a:chOff x="1569546" y="6115517"/>
              <a:chExt cx="4417404" cy="4234360"/>
            </a:xfrm>
          </p:grpSpPr>
          <p:sp>
            <p:nvSpPr>
              <p:cNvPr id="145" name="Forme libre 7">
                <a:extLst>
                  <a:ext uri="{FF2B5EF4-FFF2-40B4-BE49-F238E27FC236}">
                    <a16:creationId xmlns:a16="http://schemas.microsoft.com/office/drawing/2014/main" id="{F7046561-234E-147E-6077-7E01C0EECEF7}"/>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DD4D38">
                  <a:alpha val="14000"/>
                </a:srgbClr>
              </a:solidFill>
              <a:ln w="9525" cap="flat">
                <a:noFill/>
                <a:prstDash val="solid"/>
                <a:miter/>
              </a:ln>
            </p:spPr>
            <p:txBody>
              <a:bodyPr rtlCol="0" anchor="ctr"/>
              <a:lstStyle/>
              <a:p>
                <a:endParaRPr lang="fr-FR"/>
              </a:p>
            </p:txBody>
          </p:sp>
          <p:grpSp>
            <p:nvGrpSpPr>
              <p:cNvPr id="146" name="Graphique 3">
                <a:extLst>
                  <a:ext uri="{FF2B5EF4-FFF2-40B4-BE49-F238E27FC236}">
                    <a16:creationId xmlns:a16="http://schemas.microsoft.com/office/drawing/2014/main" id="{C1A58E66-29D6-AD8B-6574-D50463AA6833}"/>
                  </a:ext>
                </a:extLst>
              </p:cNvPr>
              <p:cNvGrpSpPr/>
              <p:nvPr/>
            </p:nvGrpSpPr>
            <p:grpSpPr>
              <a:xfrm>
                <a:off x="2849319" y="6335756"/>
                <a:ext cx="1689353" cy="4002690"/>
                <a:chOff x="2506016" y="5808535"/>
                <a:chExt cx="1689353" cy="4002690"/>
              </a:xfrm>
            </p:grpSpPr>
            <p:sp>
              <p:nvSpPr>
                <p:cNvPr id="173" name="Forme libre 10">
                  <a:extLst>
                    <a:ext uri="{FF2B5EF4-FFF2-40B4-BE49-F238E27FC236}">
                      <a16:creationId xmlns:a16="http://schemas.microsoft.com/office/drawing/2014/main" id="{4E584639-AF9A-5CDE-6D09-CC277AB18064}"/>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174" name="Forme libre 11">
                  <a:extLst>
                    <a:ext uri="{FF2B5EF4-FFF2-40B4-BE49-F238E27FC236}">
                      <a16:creationId xmlns:a16="http://schemas.microsoft.com/office/drawing/2014/main" id="{0B4B9592-6C47-A635-068C-543AAB9C1156}"/>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175" name="Forme libre 12">
                  <a:extLst>
                    <a:ext uri="{FF2B5EF4-FFF2-40B4-BE49-F238E27FC236}">
                      <a16:creationId xmlns:a16="http://schemas.microsoft.com/office/drawing/2014/main" id="{03050DD5-9C18-2D59-06BA-EFAA2C232261}"/>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176" name="Forme libre 15">
                  <a:extLst>
                    <a:ext uri="{FF2B5EF4-FFF2-40B4-BE49-F238E27FC236}">
                      <a16:creationId xmlns:a16="http://schemas.microsoft.com/office/drawing/2014/main" id="{2A6B7595-1483-5626-3301-FAD8329281F2}"/>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177" name="Forme libre 16">
                  <a:extLst>
                    <a:ext uri="{FF2B5EF4-FFF2-40B4-BE49-F238E27FC236}">
                      <a16:creationId xmlns:a16="http://schemas.microsoft.com/office/drawing/2014/main" id="{B0B5AAC6-150F-AA7B-B9ED-423138395F6C}"/>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178" name="Forme libre 17">
                  <a:extLst>
                    <a:ext uri="{FF2B5EF4-FFF2-40B4-BE49-F238E27FC236}">
                      <a16:creationId xmlns:a16="http://schemas.microsoft.com/office/drawing/2014/main" id="{BCA1E8C0-EA51-E2F3-F88C-AE8909DD9FAA}"/>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179" name="Forme libre 18">
                  <a:extLst>
                    <a:ext uri="{FF2B5EF4-FFF2-40B4-BE49-F238E27FC236}">
                      <a16:creationId xmlns:a16="http://schemas.microsoft.com/office/drawing/2014/main" id="{95489BF8-C674-F2EA-B040-CD329BF0E94E}"/>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147" name="Graphique 3">
                <a:extLst>
                  <a:ext uri="{FF2B5EF4-FFF2-40B4-BE49-F238E27FC236}">
                    <a16:creationId xmlns:a16="http://schemas.microsoft.com/office/drawing/2014/main" id="{E4B2ABDA-28B0-5B90-BA3F-55D88348F48E}"/>
                  </a:ext>
                </a:extLst>
              </p:cNvPr>
              <p:cNvGrpSpPr/>
              <p:nvPr/>
            </p:nvGrpSpPr>
            <p:grpSpPr>
              <a:xfrm>
                <a:off x="3088791" y="7536579"/>
                <a:ext cx="1345107" cy="2807553"/>
                <a:chOff x="2745488" y="7009358"/>
                <a:chExt cx="1345107" cy="2807553"/>
              </a:xfrm>
            </p:grpSpPr>
            <p:sp>
              <p:nvSpPr>
                <p:cNvPr id="152" name="Forme libre 96">
                  <a:extLst>
                    <a:ext uri="{FF2B5EF4-FFF2-40B4-BE49-F238E27FC236}">
                      <a16:creationId xmlns:a16="http://schemas.microsoft.com/office/drawing/2014/main" id="{33609275-2178-AB41-F588-DFD3C8715D8F}"/>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153" name="Forme libre 97">
                  <a:extLst>
                    <a:ext uri="{FF2B5EF4-FFF2-40B4-BE49-F238E27FC236}">
                      <a16:creationId xmlns:a16="http://schemas.microsoft.com/office/drawing/2014/main" id="{16859EBB-7DCE-689F-168E-87C8D5739E59}"/>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154" name="Forme libre 98">
                  <a:extLst>
                    <a:ext uri="{FF2B5EF4-FFF2-40B4-BE49-F238E27FC236}">
                      <a16:creationId xmlns:a16="http://schemas.microsoft.com/office/drawing/2014/main" id="{3CE6922D-3A91-6FB8-A958-3861EFF8D7BE}"/>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55" name="Forme libre 99">
                  <a:extLst>
                    <a:ext uri="{FF2B5EF4-FFF2-40B4-BE49-F238E27FC236}">
                      <a16:creationId xmlns:a16="http://schemas.microsoft.com/office/drawing/2014/main" id="{29B27CAF-2B65-028A-B2B3-8E576BB83D72}"/>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56" name="Forme libre 100">
                  <a:extLst>
                    <a:ext uri="{FF2B5EF4-FFF2-40B4-BE49-F238E27FC236}">
                      <a16:creationId xmlns:a16="http://schemas.microsoft.com/office/drawing/2014/main" id="{3B2A63C1-FC39-829E-8232-F3B37FDFB7D7}"/>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157" name="Forme libre 101">
                  <a:extLst>
                    <a:ext uri="{FF2B5EF4-FFF2-40B4-BE49-F238E27FC236}">
                      <a16:creationId xmlns:a16="http://schemas.microsoft.com/office/drawing/2014/main" id="{9757984F-30E5-D800-2B54-32147B4A6274}"/>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158" name="Graphique 3">
                  <a:extLst>
                    <a:ext uri="{FF2B5EF4-FFF2-40B4-BE49-F238E27FC236}">
                      <a16:creationId xmlns:a16="http://schemas.microsoft.com/office/drawing/2014/main" id="{E85DC30C-2690-2E61-1322-4AD22872DEE3}"/>
                    </a:ext>
                  </a:extLst>
                </p:cNvPr>
                <p:cNvGrpSpPr/>
                <p:nvPr/>
              </p:nvGrpSpPr>
              <p:grpSpPr>
                <a:xfrm>
                  <a:off x="3024361" y="8171811"/>
                  <a:ext cx="568036" cy="1638850"/>
                  <a:chOff x="3024361" y="8171811"/>
                  <a:chExt cx="568036" cy="1638850"/>
                </a:xfrm>
                <a:solidFill>
                  <a:srgbClr val="263238"/>
                </a:solidFill>
              </p:grpSpPr>
              <p:sp>
                <p:nvSpPr>
                  <p:cNvPr id="171" name="Forme libre 103">
                    <a:extLst>
                      <a:ext uri="{FF2B5EF4-FFF2-40B4-BE49-F238E27FC236}">
                        <a16:creationId xmlns:a16="http://schemas.microsoft.com/office/drawing/2014/main" id="{428AD27E-1C81-5AC5-ABD9-B8E2EF4A0952}"/>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172" name="Forme libre 104">
                    <a:extLst>
                      <a:ext uri="{FF2B5EF4-FFF2-40B4-BE49-F238E27FC236}">
                        <a16:creationId xmlns:a16="http://schemas.microsoft.com/office/drawing/2014/main" id="{D818264C-9B46-CFAC-955A-D8C3E6213642}"/>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159" name="Forme libre 105">
                  <a:extLst>
                    <a:ext uri="{FF2B5EF4-FFF2-40B4-BE49-F238E27FC236}">
                      <a16:creationId xmlns:a16="http://schemas.microsoft.com/office/drawing/2014/main" id="{4D88A657-7F4E-7C77-F234-A8B7BD3C3B48}"/>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160" name="Forme libre 106">
                  <a:extLst>
                    <a:ext uri="{FF2B5EF4-FFF2-40B4-BE49-F238E27FC236}">
                      <a16:creationId xmlns:a16="http://schemas.microsoft.com/office/drawing/2014/main" id="{987B46EF-0265-3211-DC90-997A2722D1D1}"/>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161" name="Forme libre 107">
                  <a:extLst>
                    <a:ext uri="{FF2B5EF4-FFF2-40B4-BE49-F238E27FC236}">
                      <a16:creationId xmlns:a16="http://schemas.microsoft.com/office/drawing/2014/main" id="{D1044DE9-4A46-69FD-56EE-BB1755E2F52B}"/>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162" name="Forme libre 108">
                  <a:extLst>
                    <a:ext uri="{FF2B5EF4-FFF2-40B4-BE49-F238E27FC236}">
                      <a16:creationId xmlns:a16="http://schemas.microsoft.com/office/drawing/2014/main" id="{DFF26126-0D13-4BEB-6A45-EF04E4A37C61}"/>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163" name="Forme libre 109">
                  <a:extLst>
                    <a:ext uri="{FF2B5EF4-FFF2-40B4-BE49-F238E27FC236}">
                      <a16:creationId xmlns:a16="http://schemas.microsoft.com/office/drawing/2014/main" id="{CEDE7DCE-23EE-9669-E358-0FC19718244C}"/>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164" name="Forme libre 110">
                  <a:extLst>
                    <a:ext uri="{FF2B5EF4-FFF2-40B4-BE49-F238E27FC236}">
                      <a16:creationId xmlns:a16="http://schemas.microsoft.com/office/drawing/2014/main" id="{92060A9E-FBE1-8A0E-6726-22D51C4A2615}"/>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165" name="Forme libre 111">
                  <a:extLst>
                    <a:ext uri="{FF2B5EF4-FFF2-40B4-BE49-F238E27FC236}">
                      <a16:creationId xmlns:a16="http://schemas.microsoft.com/office/drawing/2014/main" id="{C6B30227-E255-2513-CB1E-E0384327525A}"/>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166" name="Forme libre 112">
                  <a:extLst>
                    <a:ext uri="{FF2B5EF4-FFF2-40B4-BE49-F238E27FC236}">
                      <a16:creationId xmlns:a16="http://schemas.microsoft.com/office/drawing/2014/main" id="{17A870CE-D8E4-7D1A-9255-787B8FCD308A}"/>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167" name="Forme libre 113">
                  <a:extLst>
                    <a:ext uri="{FF2B5EF4-FFF2-40B4-BE49-F238E27FC236}">
                      <a16:creationId xmlns:a16="http://schemas.microsoft.com/office/drawing/2014/main" id="{5C656BD0-D01A-F5DB-70FB-E5A52F1FCB23}"/>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68" name="Forme libre 114">
                  <a:extLst>
                    <a:ext uri="{FF2B5EF4-FFF2-40B4-BE49-F238E27FC236}">
                      <a16:creationId xmlns:a16="http://schemas.microsoft.com/office/drawing/2014/main" id="{B565BB55-1390-EBDC-93A5-BB14E4455C0E}"/>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169" name="Forme libre 115">
                  <a:extLst>
                    <a:ext uri="{FF2B5EF4-FFF2-40B4-BE49-F238E27FC236}">
                      <a16:creationId xmlns:a16="http://schemas.microsoft.com/office/drawing/2014/main" id="{F3F780A7-0F6C-F1F2-1E66-48FFBBED3723}"/>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70" name="Forme libre 116">
                  <a:extLst>
                    <a:ext uri="{FF2B5EF4-FFF2-40B4-BE49-F238E27FC236}">
                      <a16:creationId xmlns:a16="http://schemas.microsoft.com/office/drawing/2014/main" id="{0C2A2871-8DA5-6904-91FA-38A6AC987F98}"/>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148" name="Graphique 3">
                <a:extLst>
                  <a:ext uri="{FF2B5EF4-FFF2-40B4-BE49-F238E27FC236}">
                    <a16:creationId xmlns:a16="http://schemas.microsoft.com/office/drawing/2014/main" id="{234E4A59-BEA5-CF43-D621-265416FF82E2}"/>
                  </a:ext>
                </a:extLst>
              </p:cNvPr>
              <p:cNvGrpSpPr/>
              <p:nvPr/>
            </p:nvGrpSpPr>
            <p:grpSpPr>
              <a:xfrm>
                <a:off x="1776900" y="10340352"/>
                <a:ext cx="4210050" cy="9525"/>
                <a:chOff x="1433597" y="9813131"/>
                <a:chExt cx="4210050" cy="9525"/>
              </a:xfrm>
            </p:grpSpPr>
            <p:sp>
              <p:nvSpPr>
                <p:cNvPr id="149" name="Forme libre 162">
                  <a:extLst>
                    <a:ext uri="{FF2B5EF4-FFF2-40B4-BE49-F238E27FC236}">
                      <a16:creationId xmlns:a16="http://schemas.microsoft.com/office/drawing/2014/main" id="{8B982082-1563-B76A-B26A-0C93A1836EA5}"/>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150" name="Forme libre 163">
                  <a:extLst>
                    <a:ext uri="{FF2B5EF4-FFF2-40B4-BE49-F238E27FC236}">
                      <a16:creationId xmlns:a16="http://schemas.microsoft.com/office/drawing/2014/main" id="{8DE405E5-5394-1DF1-9EB4-778936DB101C}"/>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151" name="Forme libre 164">
                  <a:extLst>
                    <a:ext uri="{FF2B5EF4-FFF2-40B4-BE49-F238E27FC236}">
                      <a16:creationId xmlns:a16="http://schemas.microsoft.com/office/drawing/2014/main" id="{AB19D007-F85E-527C-0705-60D9BEAD17A2}"/>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sp>
        <p:nvSpPr>
          <p:cNvPr id="223" name="Flèche : droite 222">
            <a:extLst>
              <a:ext uri="{FF2B5EF4-FFF2-40B4-BE49-F238E27FC236}">
                <a16:creationId xmlns:a16="http://schemas.microsoft.com/office/drawing/2014/main" id="{467F7A4A-376B-C99D-6577-7CFC3F16F09C}"/>
              </a:ext>
            </a:extLst>
          </p:cNvPr>
          <p:cNvSpPr/>
          <p:nvPr/>
        </p:nvSpPr>
        <p:spPr>
          <a:xfrm>
            <a:off x="5486713" y="772393"/>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224" name="Rectangle 223">
            <a:extLst>
              <a:ext uri="{FF2B5EF4-FFF2-40B4-BE49-F238E27FC236}">
                <a16:creationId xmlns:a16="http://schemas.microsoft.com/office/drawing/2014/main" id="{50D7C493-60F8-A0AF-ED2A-18C7896277DE}"/>
              </a:ext>
            </a:extLst>
          </p:cNvPr>
          <p:cNvSpPr/>
          <p:nvPr/>
        </p:nvSpPr>
        <p:spPr>
          <a:xfrm>
            <a:off x="591749" y="869778"/>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225" name="Rectangle 224">
            <a:extLst>
              <a:ext uri="{FF2B5EF4-FFF2-40B4-BE49-F238E27FC236}">
                <a16:creationId xmlns:a16="http://schemas.microsoft.com/office/drawing/2014/main" id="{A1C0153C-B759-011E-A2AA-6B590FC0DE87}"/>
              </a:ext>
            </a:extLst>
          </p:cNvPr>
          <p:cNvSpPr/>
          <p:nvPr/>
        </p:nvSpPr>
        <p:spPr>
          <a:xfrm>
            <a:off x="2221226" y="869778"/>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226" name="Rectangle 225">
            <a:extLst>
              <a:ext uri="{FF2B5EF4-FFF2-40B4-BE49-F238E27FC236}">
                <a16:creationId xmlns:a16="http://schemas.microsoft.com/office/drawing/2014/main" id="{25A8E97A-A568-DEE2-A137-48509CEED69C}"/>
              </a:ext>
            </a:extLst>
          </p:cNvPr>
          <p:cNvSpPr/>
          <p:nvPr/>
        </p:nvSpPr>
        <p:spPr>
          <a:xfrm>
            <a:off x="3851438" y="869778"/>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227" name="Légende : flèche vers le haut 226">
            <a:extLst>
              <a:ext uri="{FF2B5EF4-FFF2-40B4-BE49-F238E27FC236}">
                <a16:creationId xmlns:a16="http://schemas.microsoft.com/office/drawing/2014/main" id="{CC5B059C-07EC-5B12-DCA1-F60A1F5AFBDC}"/>
              </a:ext>
            </a:extLst>
          </p:cNvPr>
          <p:cNvSpPr/>
          <p:nvPr/>
        </p:nvSpPr>
        <p:spPr>
          <a:xfrm>
            <a:off x="2085986" y="1086151"/>
            <a:ext cx="1866832" cy="470606"/>
          </a:xfrm>
          <a:prstGeom prst="upArrowCallout">
            <a:avLst/>
          </a:prstGeom>
          <a:solidFill>
            <a:schemeClr val="bg2">
              <a:alpha val="23000"/>
            </a:schemeClr>
          </a:solidFill>
          <a:ln w="12700">
            <a:solidFill>
              <a:schemeClr val="bg2">
                <a:lumMod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3"/>
                </a:solidFill>
                <a:latin typeface="Arial" panose="020B0604020202020204" pitchFamily="34" charset="0"/>
                <a:cs typeface="Arial" panose="020B0604020202020204" pitchFamily="34" charset="0"/>
              </a:rPr>
              <a:t>Plateforme préparatoire à l’alternance</a:t>
            </a:r>
          </a:p>
        </p:txBody>
      </p:sp>
      <p:pic>
        <p:nvPicPr>
          <p:cNvPr id="5" name="Graphique 4" descr="Avertissement contour">
            <a:extLst>
              <a:ext uri="{FF2B5EF4-FFF2-40B4-BE49-F238E27FC236}">
                <a16:creationId xmlns:a16="http://schemas.microsoft.com/office/drawing/2014/main" id="{0A8B284D-C983-8999-2A4B-0CF5C41ED599}"/>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150610" y="3538517"/>
            <a:ext cx="436978" cy="436978"/>
          </a:xfrm>
          <a:prstGeom prst="rect">
            <a:avLst/>
          </a:prstGeom>
        </p:spPr>
      </p:pic>
      <p:sp>
        <p:nvSpPr>
          <p:cNvPr id="6" name="ZoneTexte 5">
            <a:extLst>
              <a:ext uri="{FF2B5EF4-FFF2-40B4-BE49-F238E27FC236}">
                <a16:creationId xmlns:a16="http://schemas.microsoft.com/office/drawing/2014/main" id="{E7044ABE-F2E6-A451-2254-00ABF88C2B5B}"/>
              </a:ext>
            </a:extLst>
          </p:cNvPr>
          <p:cNvSpPr txBox="1"/>
          <p:nvPr/>
        </p:nvSpPr>
        <p:spPr>
          <a:xfrm>
            <a:off x="591749" y="3385925"/>
            <a:ext cx="3972910" cy="507831"/>
          </a:xfrm>
          <a:prstGeom prst="rect">
            <a:avLst/>
          </a:prstGeom>
          <a:noFill/>
          <a:ln w="19050">
            <a:solidFill>
              <a:srgbClr val="DD4D38"/>
            </a:solidFill>
          </a:ln>
        </p:spPr>
        <p:txBody>
          <a:bodyPr wrap="square" rtlCol="0">
            <a:spAutoFit/>
          </a:bodyPr>
          <a:lstStyle/>
          <a:p>
            <a:pPr algn="just"/>
            <a:r>
              <a:rPr lang="fr-FR" sz="900" dirty="0"/>
              <a:t>Le dispositif « Plateforme préparatoire à l’alternance » fait l’objet d’un marché, qui peut évoluer (prestataires, nombre de places, géographie, etc.). Pour plus de renseignement, adressez-vous directement à l’Agefiph.</a:t>
            </a:r>
          </a:p>
        </p:txBody>
      </p:sp>
      <p:sp>
        <p:nvSpPr>
          <p:cNvPr id="4" name="ZoneTexte 3">
            <a:hlinkClick r:id="rId20" action="ppaction://hlinksldjump"/>
            <a:extLst>
              <a:ext uri="{FF2B5EF4-FFF2-40B4-BE49-F238E27FC236}">
                <a16:creationId xmlns:a16="http://schemas.microsoft.com/office/drawing/2014/main" id="{A3B586F7-EAA3-8D23-CA43-2101F8B85ABF}"/>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0" action="ppaction://hlinksldjump"/>
              </a:rPr>
              <a:t>ff</a:t>
            </a:r>
            <a:endParaRPr lang="fr-FR" sz="200" dirty="0">
              <a:solidFill>
                <a:schemeClr val="bg1"/>
              </a:solidFill>
            </a:endParaRPr>
          </a:p>
        </p:txBody>
      </p:sp>
    </p:spTree>
    <p:extLst>
      <p:ext uri="{BB962C8B-B14F-4D97-AF65-F5344CB8AC3E}">
        <p14:creationId xmlns:p14="http://schemas.microsoft.com/office/powerpoint/2010/main" val="111887930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642C4D1D-EC61-EAD2-1966-ABF17599A6A3}"/>
              </a:ext>
            </a:extLst>
          </p:cNvPr>
          <p:cNvSpPr/>
          <p:nvPr/>
        </p:nvSpPr>
        <p:spPr>
          <a:xfrm>
            <a:off x="0" y="3931695"/>
            <a:ext cx="7569118" cy="6743623"/>
          </a:xfrm>
          <a:prstGeom prst="rect">
            <a:avLst/>
          </a:prstGeom>
          <a:solidFill>
            <a:srgbClr val="DD4D38">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3" name="Rectangle : coins arrondis 2">
            <a:extLst>
              <a:ext uri="{FF2B5EF4-FFF2-40B4-BE49-F238E27FC236}">
                <a16:creationId xmlns:a16="http://schemas.microsoft.com/office/drawing/2014/main" id="{24ED949E-ECB9-BC40-4BA4-50E57BC32431}"/>
              </a:ext>
            </a:extLst>
          </p:cNvPr>
          <p:cNvSpPr/>
          <p:nvPr/>
        </p:nvSpPr>
        <p:spPr>
          <a:xfrm>
            <a:off x="178760" y="10023322"/>
            <a:ext cx="4388922" cy="478566"/>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a:solidFill>
                  <a:srgbClr val="DD4D38"/>
                </a:solidFill>
                <a:latin typeface="Arial" panose="020B0604020202020204" pitchFamily="34" charset="0"/>
                <a:cs typeface="Arial" panose="020B0604020202020204" pitchFamily="34" charset="0"/>
              </a:rPr>
              <a:t>Etape 4 </a:t>
            </a:r>
            <a:r>
              <a:rPr lang="fr-FR" sz="899">
                <a:solidFill>
                  <a:srgbClr val="DD4D38"/>
                </a:solidFill>
                <a:latin typeface="Arial" panose="020B0604020202020204" pitchFamily="34" charset="0"/>
                <a:cs typeface="Arial" panose="020B0604020202020204" pitchFamily="34" charset="0"/>
              </a:rPr>
              <a:t>:  Sécurisation du parcours en alternance et suivi en cas de difficultés – en cas de risque de rupture </a:t>
            </a:r>
            <a:r>
              <a:rPr lang="fr-FR" sz="899" i="1">
                <a:solidFill>
                  <a:srgbClr val="DD4D38"/>
                </a:solidFill>
                <a:latin typeface="Arial" panose="020B0604020202020204" pitchFamily="34" charset="0"/>
                <a:cs typeface="Arial" panose="020B0604020202020204" pitchFamily="34" charset="0"/>
              </a:rPr>
              <a:t>(des solutions sont recherchées pour éviter l’abandon, une réorientation ou la recherche d’un nouveau contrat)</a:t>
            </a:r>
          </a:p>
        </p:txBody>
      </p:sp>
      <p:sp>
        <p:nvSpPr>
          <p:cNvPr id="2" name="Rectangle 1">
            <a:extLst>
              <a:ext uri="{FF2B5EF4-FFF2-40B4-BE49-F238E27FC236}">
                <a16:creationId xmlns:a16="http://schemas.microsoft.com/office/drawing/2014/main" id="{C2087C5F-F9CE-70B9-E039-C1A7E41B134A}"/>
              </a:ext>
            </a:extLst>
          </p:cNvPr>
          <p:cNvSpPr/>
          <p:nvPr/>
        </p:nvSpPr>
        <p:spPr>
          <a:xfrm>
            <a:off x="-1018" y="-14250"/>
            <a:ext cx="7569118" cy="755439"/>
          </a:xfrm>
          <a:prstGeom prst="rect">
            <a:avLst/>
          </a:prstGeom>
          <a:solidFill>
            <a:srgbClr val="DD4D38"/>
          </a:solidFill>
          <a:ln>
            <a:no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798" b="1" dirty="0">
                <a:latin typeface="Arial" panose="020B0604020202020204" pitchFamily="34" charset="0"/>
                <a:cs typeface="Arial" panose="020B0604020202020204" pitchFamily="34" charset="0"/>
              </a:rPr>
              <a:t>Activ’Alternance</a:t>
            </a:r>
          </a:p>
        </p:txBody>
      </p:sp>
      <p:grpSp>
        <p:nvGrpSpPr>
          <p:cNvPr id="18" name="Groupe 17">
            <a:extLst>
              <a:ext uri="{FF2B5EF4-FFF2-40B4-BE49-F238E27FC236}">
                <a16:creationId xmlns:a16="http://schemas.microsoft.com/office/drawing/2014/main" id="{C329AD2F-7708-5AEC-F056-45BE7FD30BCD}"/>
              </a:ext>
            </a:extLst>
          </p:cNvPr>
          <p:cNvGrpSpPr/>
          <p:nvPr/>
        </p:nvGrpSpPr>
        <p:grpSpPr>
          <a:xfrm>
            <a:off x="4762424" y="1798763"/>
            <a:ext cx="2457898" cy="342899"/>
            <a:chOff x="4230413" y="1591678"/>
            <a:chExt cx="3300439" cy="343154"/>
          </a:xfrm>
          <a:solidFill>
            <a:srgbClr val="DD4D38"/>
          </a:solidFill>
        </p:grpSpPr>
        <p:sp>
          <p:nvSpPr>
            <p:cNvPr id="105" name="Rectangle : coins arrondis 104">
              <a:extLst>
                <a:ext uri="{FF2B5EF4-FFF2-40B4-BE49-F238E27FC236}">
                  <a16:creationId xmlns:a16="http://schemas.microsoft.com/office/drawing/2014/main" id="{65203DBF-6E64-EFA7-6C08-465A2E7D74A4}"/>
                </a:ext>
              </a:extLst>
            </p:cNvPr>
            <p:cNvSpPr/>
            <p:nvPr/>
          </p:nvSpPr>
          <p:spPr>
            <a:xfrm>
              <a:off x="4230413" y="1591678"/>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528C3230-20D2-BEBF-72EA-827C4F6666AC}"/>
                </a:ext>
              </a:extLst>
            </p:cNvPr>
            <p:cNvSpPr txBox="1"/>
            <p:nvPr/>
          </p:nvSpPr>
          <p:spPr>
            <a:xfrm>
              <a:off x="4372440" y="1666701"/>
              <a:ext cx="2855276" cy="252249"/>
            </a:xfrm>
            <a:prstGeom prst="rect">
              <a:avLst/>
            </a:prstGeom>
            <a:grpFill/>
            <a:ln>
              <a:noFill/>
            </a:ln>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CF57D08A-7243-C1BC-6A11-203C8780D50F}"/>
              </a:ext>
            </a:extLst>
          </p:cNvPr>
          <p:cNvSpPr/>
          <p:nvPr/>
        </p:nvSpPr>
        <p:spPr>
          <a:xfrm>
            <a:off x="5172186" y="4239037"/>
            <a:ext cx="2141073" cy="2773126"/>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180000" rtlCol="0" anchor="t"/>
          <a:lstStyle/>
          <a:p>
            <a:pPr algn="ctr"/>
            <a:r>
              <a:rPr lang="fr-FR" sz="1050" b="1" dirty="0">
                <a:solidFill>
                  <a:schemeClr val="tx1"/>
                </a:solidFill>
                <a:latin typeface="Arial" panose="020B0604020202020204" pitchFamily="34" charset="0"/>
                <a:cs typeface="Arial" panose="020B0604020202020204" pitchFamily="34" charset="0"/>
              </a:rPr>
              <a:t>Bon à savoir</a:t>
            </a:r>
          </a:p>
          <a:p>
            <a:pPr algn="ctr"/>
            <a:endParaRPr lang="fr-FR" sz="1000" b="1" dirty="0">
              <a:solidFill>
                <a:schemeClr val="tx1"/>
              </a:solidFill>
              <a:latin typeface="Arial" panose="020B0604020202020204" pitchFamily="34" charset="0"/>
              <a:cs typeface="Arial" panose="020B0604020202020204" pitchFamily="34" charset="0"/>
            </a:endParaRP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Le parcours  </a:t>
            </a:r>
            <a:r>
              <a:rPr lang="fr-FR" sz="1000" b="1" dirty="0">
                <a:solidFill>
                  <a:schemeClr val="tx1"/>
                </a:solidFill>
                <a:latin typeface="Arial" panose="020B0604020202020204" pitchFamily="34" charset="0"/>
                <a:cs typeface="Arial" panose="020B0604020202020204" pitchFamily="34" charset="0"/>
              </a:rPr>
              <a:t>Activ’Alternance</a:t>
            </a:r>
            <a:r>
              <a:rPr lang="fr-FR" sz="1000" dirty="0">
                <a:solidFill>
                  <a:schemeClr val="tx1"/>
                </a:solidFill>
                <a:latin typeface="Arial" panose="020B0604020202020204" pitchFamily="34" charset="0"/>
                <a:cs typeface="Arial" panose="020B0604020202020204" pitchFamily="34" charset="0"/>
              </a:rPr>
              <a:t>, peut permettre le recours à des aides financières et compensatoires du handicap, comme :</a:t>
            </a:r>
          </a:p>
          <a:p>
            <a:pPr marL="171450" indent="-171450" algn="just">
              <a:buFontTx/>
              <a:buChar char="-"/>
            </a:pPr>
            <a:r>
              <a:rPr lang="fr-FR" sz="1000" dirty="0">
                <a:solidFill>
                  <a:schemeClr val="tx1"/>
                </a:solidFill>
                <a:latin typeface="Arial" panose="020B0604020202020204" pitchFamily="34" charset="0"/>
                <a:cs typeface="Arial" panose="020B0604020202020204" pitchFamily="34" charset="0"/>
              </a:rPr>
              <a:t>Les aides de l’Agefiph</a:t>
            </a:r>
          </a:p>
          <a:p>
            <a:pPr marL="171450" indent="-171450" algn="just">
              <a:spcAft>
                <a:spcPts val="600"/>
              </a:spcAft>
              <a:buFontTx/>
              <a:buChar char="-"/>
            </a:pPr>
            <a:r>
              <a:rPr lang="fr-FR" sz="1000" dirty="0">
                <a:solidFill>
                  <a:schemeClr val="tx1"/>
                </a:solidFill>
                <a:latin typeface="Arial" panose="020B0604020202020204" pitchFamily="34" charset="0"/>
                <a:cs typeface="Arial" panose="020B0604020202020204" pitchFamily="34" charset="0"/>
              </a:rPr>
              <a:t>Le relai vers la RHF</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Certains dispositifs d’aide à l’acquisition des compétences de base peuvent par ailleurs être mobilisés durant le parcours, comme la </a:t>
            </a:r>
            <a:r>
              <a:rPr lang="fr-FR" sz="1000" dirty="0">
                <a:solidFill>
                  <a:schemeClr val="tx1"/>
                </a:solidFill>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plateforme préparatoire à l’alternance</a:t>
            </a:r>
            <a:r>
              <a:rPr lang="fr-FR" sz="1000" dirty="0">
                <a:solidFill>
                  <a:schemeClr val="tx1"/>
                </a:solidFill>
                <a:latin typeface="Arial" panose="020B0604020202020204" pitchFamily="34" charset="0"/>
                <a:cs typeface="Arial" panose="020B0604020202020204" pitchFamily="34" charset="0"/>
              </a:rPr>
              <a:t>.</a:t>
            </a:r>
          </a:p>
        </p:txBody>
      </p:sp>
      <p:sp>
        <p:nvSpPr>
          <p:cNvPr id="8" name="Rectangle : coins arrondis 7">
            <a:extLst>
              <a:ext uri="{FF2B5EF4-FFF2-40B4-BE49-F238E27FC236}">
                <a16:creationId xmlns:a16="http://schemas.microsoft.com/office/drawing/2014/main" id="{17D941EE-0BD1-0F97-F45B-79FD4E393673}"/>
              </a:ext>
            </a:extLst>
          </p:cNvPr>
          <p:cNvSpPr/>
          <p:nvPr/>
        </p:nvSpPr>
        <p:spPr>
          <a:xfrm>
            <a:off x="137286" y="3956115"/>
            <a:ext cx="4889165" cy="3525318"/>
          </a:xfrm>
          <a:prstGeom prst="roundRect">
            <a:avLst>
              <a:gd name="adj" fmla="val 1145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Bef>
                <a:spcPts val="300"/>
              </a:spcBef>
              <a:spcAft>
                <a:spcPts val="600"/>
              </a:spcAft>
            </a:pPr>
            <a:r>
              <a:rPr lang="fr-FR" sz="1199" b="1" dirty="0">
                <a:solidFill>
                  <a:srgbClr val="DD4D38"/>
                </a:solidFill>
                <a:latin typeface="Arial" panose="020B0604020202020204" pitchFamily="34" charset="0"/>
                <a:cs typeface="Arial" panose="020B0604020202020204" pitchFamily="34" charset="0"/>
              </a:rPr>
              <a:t>Les spécificités du dispositif</a:t>
            </a:r>
            <a:endParaRPr lang="fr-FR" sz="999" b="1" dirty="0">
              <a:solidFill>
                <a:srgbClr val="DD4D38"/>
              </a:solidFill>
              <a:latin typeface="Arial" panose="020B0604020202020204" pitchFamily="34" charset="0"/>
              <a:cs typeface="Arial" panose="020B0604020202020204" pitchFamily="34" charset="0"/>
            </a:endParaRPr>
          </a:p>
          <a:p>
            <a:pPr marL="171330" indent="-171330" algn="just">
              <a:spcBef>
                <a:spcPts val="300"/>
              </a:spcBef>
              <a:buFont typeface="Wingdings" panose="05000000000000000000" pitchFamily="2" charset="2"/>
              <a:buChar char="q"/>
            </a:pPr>
            <a:r>
              <a:rPr lang="fr-FR" sz="999" b="1" dirty="0">
                <a:solidFill>
                  <a:srgbClr val="DD4D38"/>
                </a:solidFill>
                <a:latin typeface="Arial" panose="020B0604020202020204" pitchFamily="34" charset="0"/>
                <a:cs typeface="Arial" panose="020B0604020202020204" pitchFamily="34" charset="0"/>
              </a:rPr>
              <a:t>En amont du parcours :</a:t>
            </a:r>
            <a:r>
              <a:rPr lang="fr-FR" sz="999" dirty="0">
                <a:solidFill>
                  <a:srgbClr val="DD4D38"/>
                </a:solidFill>
                <a:latin typeface="Arial" panose="020B0604020202020204" pitchFamily="34" charset="0"/>
                <a:cs typeface="Arial" panose="020B0604020202020204" pitchFamily="34" charset="0"/>
              </a:rPr>
              <a:t> évaluer l’intérêt et la possibilité pour la personne d’intégrer le marché du travail ou s’orienter vers des structures adaptées, faire le relais vers les acteurs pertinents à la fois sur le parcours professionnel et sur les aspects « périphériques » (logement, mobilité…)</a:t>
            </a:r>
          </a:p>
          <a:p>
            <a:pPr marL="171330" indent="-171330" algn="just">
              <a:spcBef>
                <a:spcPts val="300"/>
              </a:spcBef>
              <a:buFont typeface="Wingdings" panose="05000000000000000000" pitchFamily="2" charset="2"/>
              <a:buChar char="q"/>
            </a:pPr>
            <a:r>
              <a:rPr lang="fr-FR" sz="999" dirty="0">
                <a:solidFill>
                  <a:srgbClr val="DD4D38"/>
                </a:solidFill>
                <a:latin typeface="Arial" panose="020B0604020202020204" pitchFamily="34" charset="0"/>
                <a:cs typeface="Arial" panose="020B0604020202020204" pitchFamily="34" charset="0"/>
              </a:rPr>
              <a:t>Sécurisation du début du contrat : appui à l’entreprise et à l’OF/CFA en lien avec son référent handicap, </a:t>
            </a:r>
            <a:r>
              <a:rPr lang="fr-FR" sz="999" b="1" dirty="0">
                <a:solidFill>
                  <a:srgbClr val="DD4D38"/>
                </a:solidFill>
                <a:latin typeface="Arial" panose="020B0604020202020204" pitchFamily="34" charset="0"/>
                <a:cs typeface="Arial" panose="020B0604020202020204" pitchFamily="34" charset="0"/>
              </a:rPr>
              <a:t>aides financières et compensatoires</a:t>
            </a:r>
            <a:r>
              <a:rPr lang="fr-FR" sz="999" dirty="0">
                <a:solidFill>
                  <a:srgbClr val="DD4D38"/>
                </a:solidFill>
                <a:latin typeface="Arial" panose="020B0604020202020204" pitchFamily="34" charset="0"/>
                <a:cs typeface="Arial" panose="020B0604020202020204" pitchFamily="34" charset="0"/>
              </a:rPr>
              <a:t> du handicap mobilisables, relais vers la RHF…</a:t>
            </a:r>
          </a:p>
          <a:p>
            <a:pPr marL="171330" indent="-171330" algn="just">
              <a:spcBef>
                <a:spcPts val="300"/>
              </a:spcBef>
              <a:spcAft>
                <a:spcPts val="600"/>
              </a:spcAft>
              <a:buFont typeface="Wingdings" panose="05000000000000000000" pitchFamily="2" charset="2"/>
              <a:buChar char="q"/>
            </a:pPr>
            <a:r>
              <a:rPr lang="fr-FR" sz="999" dirty="0">
                <a:solidFill>
                  <a:srgbClr val="DD4D38"/>
                </a:solidFill>
                <a:latin typeface="Arial" panose="020B0604020202020204" pitchFamily="34" charset="0"/>
                <a:cs typeface="Arial" panose="020B0604020202020204" pitchFamily="34" charset="0"/>
              </a:rPr>
              <a:t>Actions de </a:t>
            </a:r>
            <a:r>
              <a:rPr lang="fr-FR" sz="999" b="1" dirty="0">
                <a:solidFill>
                  <a:srgbClr val="DD4D38"/>
                </a:solidFill>
                <a:latin typeface="Arial" panose="020B0604020202020204" pitchFamily="34" charset="0"/>
                <a:cs typeface="Arial" panose="020B0604020202020204" pitchFamily="34" charset="0"/>
              </a:rPr>
              <a:t>veille</a:t>
            </a:r>
            <a:r>
              <a:rPr lang="fr-FR" sz="999" dirty="0">
                <a:solidFill>
                  <a:srgbClr val="DD4D38"/>
                </a:solidFill>
                <a:latin typeface="Arial" panose="020B0604020202020204" pitchFamily="34" charset="0"/>
                <a:cs typeface="Arial" panose="020B0604020202020204" pitchFamily="34" charset="0"/>
              </a:rPr>
              <a:t> durant le contrat d’alternance.</a:t>
            </a:r>
          </a:p>
          <a:p>
            <a:pPr algn="just" defTabSz="456880">
              <a:spcAft>
                <a:spcPts val="600"/>
              </a:spcAft>
              <a:defRPr/>
            </a:pPr>
            <a:r>
              <a:rPr lang="fr-FR" sz="999" b="1" dirty="0">
                <a:solidFill>
                  <a:srgbClr val="DD4D38"/>
                </a:solidFill>
                <a:latin typeface="Arial" panose="020B0604020202020204" pitchFamily="34" charset="0"/>
                <a:cs typeface="Arial" panose="020B0604020202020204" pitchFamily="34" charset="0"/>
              </a:rPr>
              <a:t>La valeur-ajoutée ?</a:t>
            </a:r>
          </a:p>
          <a:p>
            <a:pPr marL="171450" indent="-171450" algn="just" defTabSz="914400" eaLnBrk="0" fontAlgn="base" hangingPunct="0">
              <a:spcBef>
                <a:spcPct val="0"/>
              </a:spcBef>
              <a:spcAft>
                <a:spcPts val="600"/>
              </a:spcAft>
              <a:buFont typeface="Wingdings" panose="05000000000000000000" pitchFamily="2" charset="2"/>
              <a:buChar char="q"/>
            </a:pPr>
            <a:r>
              <a:rPr lang="fr-FR" sz="999" b="1" dirty="0">
                <a:solidFill>
                  <a:srgbClr val="DD4D38"/>
                </a:solidFill>
                <a:latin typeface="Arial" panose="020B0604020202020204" pitchFamily="34" charset="0"/>
                <a:cs typeface="Arial" panose="020B0604020202020204" pitchFamily="34" charset="0"/>
              </a:rPr>
              <a:t>Pour le bénéficiaire </a:t>
            </a:r>
            <a:r>
              <a:rPr lang="fr-FR" sz="999" dirty="0">
                <a:solidFill>
                  <a:srgbClr val="DD4D38"/>
                </a:solidFill>
                <a:latin typeface="Arial" panose="020B0604020202020204" pitchFamily="34" charset="0"/>
                <a:cs typeface="Arial" panose="020B0604020202020204" pitchFamily="34" charset="0"/>
              </a:rPr>
              <a:t>: il bénéficie d’un accompagnement renforcé dans la mise en œuvre de son projet d’alternance et tout au long de son parcours. Le dispositif permet une sécurisation de son parcours en vue d’une insertion pérenne. Pour les jeunes sortant de structures spécialisées, l’accompagnement permet aussi d’être orienté sur les procédures à suivre concernant la RQTH et les dispositifs d’accompagnement. </a:t>
            </a:r>
          </a:p>
          <a:p>
            <a:pPr marL="171450" indent="-171450" algn="just" defTabSz="914400" eaLnBrk="0" fontAlgn="base" hangingPunct="0">
              <a:spcBef>
                <a:spcPct val="0"/>
              </a:spcBef>
              <a:spcAft>
                <a:spcPct val="0"/>
              </a:spcAft>
              <a:buFont typeface="Wingdings" panose="05000000000000000000" pitchFamily="2" charset="2"/>
              <a:buChar char="q"/>
            </a:pPr>
            <a:r>
              <a:rPr lang="fr-FR" altLang="fr-FR" sz="999" b="1" dirty="0">
                <a:solidFill>
                  <a:srgbClr val="DD4D38"/>
                </a:solidFill>
                <a:latin typeface="Arial" panose="020B0604020202020204" pitchFamily="34" charset="0"/>
                <a:cs typeface="Arial" panose="020B0604020202020204" pitchFamily="34" charset="0"/>
              </a:rPr>
              <a:t>Pour l’OF </a:t>
            </a:r>
            <a:r>
              <a:rPr lang="fr-FR" altLang="fr-FR" sz="999" dirty="0">
                <a:solidFill>
                  <a:srgbClr val="DD4D38"/>
                </a:solidFill>
                <a:latin typeface="Arial" panose="020B0604020202020204" pitchFamily="34" charset="0"/>
                <a:cs typeface="Arial" panose="020B0604020202020204" pitchFamily="34" charset="0"/>
              </a:rPr>
              <a:t>: un appui pour les référents handicap, mieux appréhender la situation du bénéficiaire et assurer le meilleur accompagnement. Cela leur permet également de monter en compétences.</a:t>
            </a:r>
          </a:p>
          <a:p>
            <a:pPr algn="just" defTabSz="456880">
              <a:spcBef>
                <a:spcPts val="300"/>
              </a:spcBef>
              <a:defRPr/>
            </a:pPr>
            <a:endParaRPr lang="fr-FR" sz="999" b="1" dirty="0">
              <a:solidFill>
                <a:srgbClr val="DD4D38"/>
              </a:solidFill>
              <a:latin typeface="Arial" panose="020B0604020202020204" pitchFamily="34" charset="0"/>
              <a:cs typeface="Arial" panose="020B0604020202020204" pitchFamily="34" charset="0"/>
            </a:endParaRPr>
          </a:p>
          <a:p>
            <a:pPr algn="just" defTabSz="456880">
              <a:spcBef>
                <a:spcPts val="300"/>
              </a:spcBef>
              <a:defRPr/>
            </a:pPr>
            <a:endParaRPr lang="fr-FR" sz="999" dirty="0">
              <a:solidFill>
                <a:srgbClr val="DD4D38"/>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845B0C09-0953-70B5-72EC-C5E4CE8EDB46}"/>
              </a:ext>
            </a:extLst>
          </p:cNvPr>
          <p:cNvSpPr/>
          <p:nvPr/>
        </p:nvSpPr>
        <p:spPr>
          <a:xfrm>
            <a:off x="1412818" y="7670924"/>
            <a:ext cx="3154864" cy="393648"/>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a:solidFill>
                  <a:srgbClr val="DD4D38"/>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8EA620F1-BBF2-DA2B-8ACF-2F6A7430933E}"/>
              </a:ext>
            </a:extLst>
          </p:cNvPr>
          <p:cNvSpPr/>
          <p:nvPr/>
        </p:nvSpPr>
        <p:spPr>
          <a:xfrm>
            <a:off x="165636" y="8220816"/>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a:solidFill>
                  <a:srgbClr val="DD4D38"/>
                </a:solidFill>
                <a:latin typeface="Arial" panose="020B0604020202020204" pitchFamily="34" charset="0"/>
                <a:cs typeface="Arial" panose="020B0604020202020204" pitchFamily="34" charset="0"/>
              </a:rPr>
              <a:t>Etape 1 </a:t>
            </a:r>
            <a:r>
              <a:rPr lang="fr-FR" sz="899">
                <a:solidFill>
                  <a:srgbClr val="DD4D38"/>
                </a:solidFill>
                <a:latin typeface="Arial" panose="020B0604020202020204" pitchFamily="34" charset="0"/>
                <a:cs typeface="Arial" panose="020B0604020202020204" pitchFamily="34" charset="0"/>
              </a:rPr>
              <a:t>:  Identification du besoin du bénéficiaire et des critères d’éligibilité requis (</a:t>
            </a:r>
            <a:r>
              <a:rPr lang="fr-FR" sz="899" i="1">
                <a:solidFill>
                  <a:srgbClr val="DD4D38"/>
                </a:solidFill>
                <a:latin typeface="Arial" panose="020B0604020202020204" pitchFamily="34" charset="0"/>
                <a:cs typeface="Arial" panose="020B0604020202020204" pitchFamily="34" charset="0"/>
              </a:rPr>
              <a:t>un projet d’alternance défini ou nécessitant un regard croisé, en milieu ordinaire de travail</a:t>
            </a:r>
            <a:r>
              <a:rPr lang="fr-FR" sz="899">
                <a:solidFill>
                  <a:srgbClr val="DD4D38"/>
                </a:solidFill>
                <a:latin typeface="Arial" panose="020B0604020202020204" pitchFamily="34" charset="0"/>
                <a:cs typeface="Arial" panose="020B0604020202020204" pitchFamily="34" charset="0"/>
              </a:rPr>
              <a:t>) par un prescripteurs et orientation vers le dispositif</a:t>
            </a:r>
          </a:p>
        </p:txBody>
      </p:sp>
      <p:sp>
        <p:nvSpPr>
          <p:cNvPr id="12" name="Rectangle : coins arrondis 11">
            <a:extLst>
              <a:ext uri="{FF2B5EF4-FFF2-40B4-BE49-F238E27FC236}">
                <a16:creationId xmlns:a16="http://schemas.microsoft.com/office/drawing/2014/main" id="{C98D85F0-8949-B428-B9E2-99F3B4327815}"/>
              </a:ext>
            </a:extLst>
          </p:cNvPr>
          <p:cNvSpPr/>
          <p:nvPr/>
        </p:nvSpPr>
        <p:spPr>
          <a:xfrm>
            <a:off x="165635" y="8845604"/>
            <a:ext cx="4388919"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a:solidFill>
                  <a:srgbClr val="DD4D38"/>
                </a:solidFill>
                <a:latin typeface="Arial" panose="020B0604020202020204" pitchFamily="34" charset="0"/>
                <a:cs typeface="Arial" panose="020B0604020202020204" pitchFamily="34" charset="0"/>
              </a:rPr>
              <a:t>Etape 2 </a:t>
            </a:r>
            <a:r>
              <a:rPr lang="fr-FR" sz="899">
                <a:solidFill>
                  <a:srgbClr val="DD4D38"/>
                </a:solidFill>
                <a:latin typeface="Arial" panose="020B0604020202020204" pitchFamily="34" charset="0"/>
                <a:cs typeface="Arial" panose="020B0604020202020204" pitchFamily="34" charset="0"/>
              </a:rPr>
              <a:t>: Réalisation du diagnostic pour évaluer la situation du bénéficiaire vis-à-vis de l’emploi, identifier ses besoins et les dispositifs d’accompagnement appropriés le cas échéant</a:t>
            </a:r>
          </a:p>
        </p:txBody>
      </p:sp>
      <p:sp>
        <p:nvSpPr>
          <p:cNvPr id="13" name="Rectangle : coins arrondis 12">
            <a:extLst>
              <a:ext uri="{FF2B5EF4-FFF2-40B4-BE49-F238E27FC236}">
                <a16:creationId xmlns:a16="http://schemas.microsoft.com/office/drawing/2014/main" id="{F5EF817A-F8A4-3A05-1B68-B13DA59B8668}"/>
              </a:ext>
            </a:extLst>
          </p:cNvPr>
          <p:cNvSpPr/>
          <p:nvPr/>
        </p:nvSpPr>
        <p:spPr>
          <a:xfrm>
            <a:off x="165636" y="9438491"/>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a:solidFill>
                  <a:srgbClr val="DD4D38"/>
                </a:solidFill>
                <a:latin typeface="Arial" panose="020B0604020202020204" pitchFamily="34" charset="0"/>
                <a:cs typeface="Arial" panose="020B0604020202020204" pitchFamily="34" charset="0"/>
              </a:rPr>
              <a:t>Etape 3 </a:t>
            </a:r>
            <a:r>
              <a:rPr lang="fr-FR" sz="899">
                <a:solidFill>
                  <a:srgbClr val="DD4D38"/>
                </a:solidFill>
                <a:latin typeface="Arial" panose="020B0604020202020204" pitchFamily="34" charset="0"/>
                <a:cs typeface="Arial" panose="020B0604020202020204" pitchFamily="34" charset="0"/>
              </a:rPr>
              <a:t>: Elaboration du projet professionnel  et, si besoin, mise en place d’une remise à niveau</a:t>
            </a:r>
            <a:endParaRPr lang="fr-FR" sz="899" b="1" i="1">
              <a:solidFill>
                <a:srgbClr val="DD4D38"/>
              </a:solidFill>
              <a:latin typeface="Arial" panose="020B0604020202020204" pitchFamily="34" charset="0"/>
              <a:cs typeface="Arial" panose="020B0604020202020204" pitchFamily="34" charset="0"/>
            </a:endParaRPr>
          </a:p>
        </p:txBody>
      </p:sp>
      <p:sp>
        <p:nvSpPr>
          <p:cNvPr id="25" name="Espace réservé du texte 2">
            <a:extLst>
              <a:ext uri="{FF2B5EF4-FFF2-40B4-BE49-F238E27FC236}">
                <a16:creationId xmlns:a16="http://schemas.microsoft.com/office/drawing/2014/main" id="{541F9DBB-8D94-D443-B4EC-056F4A09A37F}"/>
              </a:ext>
            </a:extLst>
          </p:cNvPr>
          <p:cNvSpPr txBox="1">
            <a:spLocks/>
          </p:cNvSpPr>
          <p:nvPr/>
        </p:nvSpPr>
        <p:spPr>
          <a:xfrm>
            <a:off x="4762425" y="2155721"/>
            <a:ext cx="2457897" cy="1104229"/>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450" indent="-171450" algn="just">
              <a:buFont typeface="Arial" panose="020B0604020202020204" pitchFamily="34" charset="0"/>
              <a:buChar char="•"/>
            </a:pPr>
            <a:r>
              <a:rPr lang="fr-FR" sz="1100" b="1" dirty="0">
                <a:solidFill>
                  <a:srgbClr val="DD4D38"/>
                </a:solidFill>
                <a:latin typeface="Arial" panose="020B0604020202020204" pitchFamily="34" charset="0"/>
                <a:ea typeface="Dotum" panose="020B0600000101010101" pitchFamily="34" charset="-127"/>
                <a:cs typeface="Arial" panose="020B0604020202020204" pitchFamily="34" charset="0"/>
              </a:rPr>
              <a:t>Accompagner </a:t>
            </a:r>
            <a:r>
              <a:rPr lang="fr-FR" sz="1100" dirty="0">
                <a:solidFill>
                  <a:srgbClr val="DD4D38"/>
                </a:solidFill>
                <a:latin typeface="Arial" panose="020B0604020202020204" pitchFamily="34" charset="0"/>
                <a:ea typeface="Dotum" panose="020B0600000101010101" pitchFamily="34" charset="-127"/>
                <a:cs typeface="Arial" panose="020B0604020202020204" pitchFamily="34" charset="0"/>
              </a:rPr>
              <a:t>les personnes reconnues travailleurs handicapés et les employeurs…</a:t>
            </a:r>
          </a:p>
          <a:p>
            <a:pPr marL="171450" indent="-171450" algn="just">
              <a:buFont typeface="Arial" panose="020B0604020202020204" pitchFamily="34" charset="0"/>
              <a:buChar char="•"/>
            </a:pPr>
            <a:r>
              <a:rPr lang="fr-FR" sz="1100" dirty="0">
                <a:solidFill>
                  <a:srgbClr val="DD4D38"/>
                </a:solidFill>
                <a:latin typeface="Arial" panose="020B0604020202020204" pitchFamily="34" charset="0"/>
                <a:ea typeface="Dotum" panose="020B0600000101010101" pitchFamily="34" charset="-127"/>
                <a:cs typeface="Arial" panose="020B0604020202020204" pitchFamily="34" charset="0"/>
              </a:rPr>
              <a:t>…avant, pendant et après un contrat en alternance</a:t>
            </a:r>
          </a:p>
        </p:txBody>
      </p:sp>
      <p:graphicFrame>
        <p:nvGraphicFramePr>
          <p:cNvPr id="15" name="Tableau 14">
            <a:extLst>
              <a:ext uri="{FF2B5EF4-FFF2-40B4-BE49-F238E27FC236}">
                <a16:creationId xmlns:a16="http://schemas.microsoft.com/office/drawing/2014/main" id="{57EBA877-0FE2-BE47-7A76-4E7C6E419BBC}"/>
              </a:ext>
            </a:extLst>
          </p:cNvPr>
          <p:cNvGraphicFramePr>
            <a:graphicFrameLocks noGrp="1"/>
          </p:cNvGraphicFramePr>
          <p:nvPr>
            <p:extLst>
              <p:ext uri="{D42A27DB-BD31-4B8C-83A1-F6EECF244321}">
                <p14:modId xmlns:p14="http://schemas.microsoft.com/office/powerpoint/2010/main" val="2854236526"/>
              </p:ext>
            </p:extLst>
          </p:nvPr>
        </p:nvGraphicFramePr>
        <p:xfrm>
          <a:off x="178760" y="1483248"/>
          <a:ext cx="4438685" cy="2473481"/>
        </p:xfrm>
        <a:graphic>
          <a:graphicData uri="http://schemas.openxmlformats.org/drawingml/2006/table">
            <a:tbl>
              <a:tblPr bandRow="1">
                <a:tableStyleId>{5C22544A-7EE6-4342-B048-85BDC9FD1C3A}</a:tableStyleId>
              </a:tblPr>
              <a:tblGrid>
                <a:gridCol w="1161881">
                  <a:extLst>
                    <a:ext uri="{9D8B030D-6E8A-4147-A177-3AD203B41FA5}">
                      <a16:colId xmlns:a16="http://schemas.microsoft.com/office/drawing/2014/main" val="1108349635"/>
                    </a:ext>
                  </a:extLst>
                </a:gridCol>
                <a:gridCol w="3276804">
                  <a:extLst>
                    <a:ext uri="{9D8B030D-6E8A-4147-A177-3AD203B41FA5}">
                      <a16:colId xmlns:a16="http://schemas.microsoft.com/office/drawing/2014/main" val="1870975173"/>
                    </a:ext>
                  </a:extLst>
                </a:gridCol>
              </a:tblGrid>
              <a:tr h="370565">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DD4D38"/>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0">
                <a:tc>
                  <a:txBody>
                    <a:bodyPr/>
                    <a:lstStyle/>
                    <a:p>
                      <a:pPr marL="0" algn="l" defTabSz="755660" rtl="0" eaLnBrk="1" latinLnBrk="0" hangingPunct="1"/>
                      <a:r>
                        <a:rPr lang="fr-FR" sz="1000" kern="1200">
                          <a:solidFill>
                            <a:srgbClr val="DD4D38"/>
                          </a:solidFill>
                          <a:latin typeface="Arial" panose="020B0604020202020204" pitchFamily="34" charset="0"/>
                          <a:ea typeface="+mn-ea"/>
                          <a:cs typeface="Arial" panose="020B0604020202020204" pitchFamily="34" charset="0"/>
                        </a:rPr>
                        <a:t>Nature</a:t>
                      </a:r>
                    </a:p>
                  </a:txBody>
                  <a:tcPr marL="91372" marR="91372" marT="45686" marB="45686" anchor="ctr">
                    <a:solidFill>
                      <a:srgbClr val="DD4D38">
                        <a:alpha val="10196"/>
                      </a:srgbClr>
                    </a:solidFill>
                  </a:tcPr>
                </a:tc>
                <a:tc>
                  <a:txBody>
                    <a:bodyPr/>
                    <a:lstStyle/>
                    <a:p>
                      <a:pPr marL="0" algn="just" defTabSz="755660" rtl="0" eaLnBrk="1" latinLnBrk="0" hangingPunct="1"/>
                      <a:r>
                        <a:rPr lang="fr-FR" sz="1000" b="1" kern="1200" dirty="0">
                          <a:solidFill>
                            <a:srgbClr val="DD4D38"/>
                          </a:solidFill>
                          <a:latin typeface="Arial" panose="020B0604020202020204" pitchFamily="34" charset="0"/>
                          <a:ea typeface="+mn-ea"/>
                          <a:cs typeface="Arial" panose="020B0604020202020204" pitchFamily="34" charset="0"/>
                        </a:rPr>
                        <a:t>Accompagnement individualisé </a:t>
                      </a:r>
                      <a:r>
                        <a:rPr lang="fr-FR" sz="1000" b="0" kern="1200" dirty="0">
                          <a:solidFill>
                            <a:srgbClr val="DD4D38"/>
                          </a:solidFill>
                          <a:latin typeface="Arial" panose="020B0604020202020204" pitchFamily="34" charset="0"/>
                          <a:ea typeface="+mn-ea"/>
                          <a:cs typeface="Arial" panose="020B0604020202020204" pitchFamily="34" charset="0"/>
                        </a:rPr>
                        <a:t>dans le parcours d’alternance des publics, à toutes les étapes du parcours. </a:t>
                      </a:r>
                    </a:p>
                  </a:txBody>
                  <a:tcPr marL="91372" marR="91372" marT="45686" marB="45686" anchor="ctr">
                    <a:solidFill>
                      <a:srgbClr val="DD4D38">
                        <a:alpha val="10196"/>
                      </a:srgbClr>
                    </a:solidFill>
                  </a:tcPr>
                </a:tc>
                <a:extLst>
                  <a:ext uri="{0D108BD9-81ED-4DB2-BD59-A6C34878D82A}">
                    <a16:rowId xmlns:a16="http://schemas.microsoft.com/office/drawing/2014/main" val="1347542346"/>
                  </a:ext>
                </a:extLst>
              </a:tr>
              <a:tr h="373314">
                <a:tc>
                  <a:txBody>
                    <a:bodyPr/>
                    <a:lstStyle/>
                    <a:p>
                      <a:pPr marL="0" algn="l" defTabSz="755660" rtl="0" eaLnBrk="1" latinLnBrk="0" hangingPunct="1"/>
                      <a:r>
                        <a:rPr lang="fr-FR" sz="1000" kern="120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DD4D38"/>
                    </a:solidFill>
                  </a:tcPr>
                </a:tc>
                <a:tc>
                  <a:txBody>
                    <a:bodyPr/>
                    <a:lstStyle/>
                    <a:p>
                      <a:pPr marL="0" algn="just" defTabSz="755660" rtl="0" eaLnBrk="1" latinLnBrk="0" hangingPunct="1"/>
                      <a:r>
                        <a:rPr lang="fr-FR" sz="1000" kern="1200">
                          <a:solidFill>
                            <a:schemeClr val="bg1"/>
                          </a:solidFill>
                          <a:latin typeface="Arial" panose="020B0604020202020204" pitchFamily="34" charset="0"/>
                          <a:ea typeface="+mn-ea"/>
                          <a:cs typeface="Arial" panose="020B0604020202020204" pitchFamily="34" charset="0"/>
                        </a:rPr>
                        <a:t>Personnes en situation de handicap ayant 15 ans révolus, en recherche d’emploi ou issues de l’éducation spécialisée ou parcours adaptés, suivant un parcours d’insertion en milieu de travail ordinaire et ayant un projet d’alternance défini</a:t>
                      </a:r>
                    </a:p>
                  </a:txBody>
                  <a:tcPr marL="91372" marR="91372" marT="45686" marB="45686" anchor="ctr">
                    <a:solidFill>
                      <a:srgbClr val="DD4D38"/>
                    </a:solidFill>
                  </a:tcPr>
                </a:tc>
                <a:extLst>
                  <a:ext uri="{0D108BD9-81ED-4DB2-BD59-A6C34878D82A}">
                    <a16:rowId xmlns:a16="http://schemas.microsoft.com/office/drawing/2014/main" val="2284960890"/>
                  </a:ext>
                </a:extLst>
              </a:tr>
              <a:tr h="622523">
                <a:tc>
                  <a:txBody>
                    <a:bodyPr/>
                    <a:lstStyle/>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Prescripteurs</a:t>
                      </a:r>
                    </a:p>
                  </a:txBody>
                  <a:tcPr marL="91372" marR="91372" marT="45686" marB="45686" anchor="ctr">
                    <a:solidFill>
                      <a:srgbClr val="DD4D38">
                        <a:alpha val="10196"/>
                      </a:srgbClr>
                    </a:solidFill>
                  </a:tcPr>
                </a:tc>
                <a:tc>
                  <a:txBody>
                    <a:bodyPr/>
                    <a:lstStyle/>
                    <a:p>
                      <a:pPr marL="0" algn="just"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Le </a:t>
                      </a:r>
                      <a:r>
                        <a:rPr lang="fr-FR" sz="1000" kern="1200" dirty="0">
                          <a:solidFill>
                            <a:srgbClr val="DD4D38"/>
                          </a:solidFill>
                          <a:latin typeface="Arial" panose="020B0604020202020204" pitchFamily="34" charset="0"/>
                          <a:ea typeface="+mn-ea"/>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SPE / RPE</a:t>
                      </a:r>
                      <a:r>
                        <a:rPr lang="fr-FR" sz="1000" kern="1200" dirty="0">
                          <a:solidFill>
                            <a:srgbClr val="DD4D38"/>
                          </a:solidFill>
                          <a:latin typeface="Arial" panose="020B0604020202020204" pitchFamily="34" charset="0"/>
                          <a:ea typeface="+mn-ea"/>
                          <a:cs typeface="Arial" panose="020B0604020202020204" pitchFamily="34" charset="0"/>
                        </a:rPr>
                        <a:t>, les établissements médico-sociaux éducatifs et structures d’accompagnement dans l’insertion, l’Education Nationale, les OF/CFA, l’Agefiph.</a:t>
                      </a:r>
                    </a:p>
                  </a:txBody>
                  <a:tcPr marL="91372" marR="91372" marT="45686" marB="45686" anchor="ctr">
                    <a:solidFill>
                      <a:srgbClr val="DD4D38">
                        <a:alpha val="10196"/>
                      </a:srgbClr>
                    </a:solidFill>
                  </a:tcPr>
                </a:tc>
                <a:extLst>
                  <a:ext uri="{0D108BD9-81ED-4DB2-BD59-A6C34878D82A}">
                    <a16:rowId xmlns:a16="http://schemas.microsoft.com/office/drawing/2014/main" val="3502159593"/>
                  </a:ext>
                </a:extLst>
              </a:tr>
            </a:tbl>
          </a:graphicData>
        </a:graphic>
      </p:graphicFrame>
      <p:pic>
        <p:nvPicPr>
          <p:cNvPr id="5" name="Graphique 4" descr="Mille avec un remplissage uni">
            <a:extLst>
              <a:ext uri="{FF2B5EF4-FFF2-40B4-BE49-F238E27FC236}">
                <a16:creationId xmlns:a16="http://schemas.microsoft.com/office/drawing/2014/main" id="{8A41E9D9-20B7-5C91-AC17-9D3BCEC02D9F}"/>
              </a:ext>
            </a:extLst>
          </p:cNvPr>
          <p:cNvPicPr>
            <a:picLocks noChangeAspect="1"/>
          </p:cNvPicPr>
          <p:nvPr/>
        </p:nvPicPr>
        <p:blipFill>
          <a:blip r:embed="rId4" cstate="hq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735706" y="1340765"/>
            <a:ext cx="606689" cy="606689"/>
          </a:xfrm>
          <a:prstGeom prst="rect">
            <a:avLst/>
          </a:prstGeom>
          <a:effectLst>
            <a:outerShdw blurRad="50800" dist="38100" dir="2700000" algn="tl" rotWithShape="0">
              <a:prstClr val="black">
                <a:alpha val="40000"/>
              </a:prstClr>
            </a:outerShdw>
          </a:effectLst>
        </p:spPr>
      </p:pic>
      <p:pic>
        <p:nvPicPr>
          <p:cNvPr id="35" name="Graphique 34" descr="Ligne fléchée : incurvée dans le sens des aiguilles d’une montre avec un remplissage uni">
            <a:extLst>
              <a:ext uri="{FF2B5EF4-FFF2-40B4-BE49-F238E27FC236}">
                <a16:creationId xmlns:a16="http://schemas.microsoft.com/office/drawing/2014/main" id="{6DFF0D8D-F5FC-2341-F7E7-CF50A0586381}"/>
              </a:ext>
            </a:extLst>
          </p:cNvPr>
          <p:cNvPicPr>
            <a:picLocks noChangeAspect="1"/>
          </p:cNvPicPr>
          <p:nvPr/>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10800000">
            <a:off x="84648" y="8535530"/>
            <a:ext cx="367005" cy="367005"/>
          </a:xfrm>
          <a:prstGeom prst="rect">
            <a:avLst/>
          </a:prstGeom>
        </p:spPr>
      </p:pic>
      <p:pic>
        <p:nvPicPr>
          <p:cNvPr id="40" name="Graphique 39" descr="Ligne fléchée : incurvée dans le sens des aiguilles d’une montre avec un remplissage uni">
            <a:extLst>
              <a:ext uri="{FF2B5EF4-FFF2-40B4-BE49-F238E27FC236}">
                <a16:creationId xmlns:a16="http://schemas.microsoft.com/office/drawing/2014/main" id="{B22C557F-F9A2-0AFC-86FA-DC6A37621926}"/>
              </a:ext>
            </a:extLst>
          </p:cNvPr>
          <p:cNvPicPr>
            <a:picLocks noChangeAspect="1"/>
          </p:cNvPicPr>
          <p:nvPr/>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10800000">
            <a:off x="54660" y="9225023"/>
            <a:ext cx="367005" cy="367005"/>
          </a:xfrm>
          <a:prstGeom prst="rect">
            <a:avLst/>
          </a:prstGeom>
        </p:spPr>
      </p:pic>
      <p:pic>
        <p:nvPicPr>
          <p:cNvPr id="41" name="Graphique 40" descr="Ligne fléchée : incurvée dans le sens des aiguilles d’une montre avec un remplissage uni">
            <a:extLst>
              <a:ext uri="{FF2B5EF4-FFF2-40B4-BE49-F238E27FC236}">
                <a16:creationId xmlns:a16="http://schemas.microsoft.com/office/drawing/2014/main" id="{9A96A47C-9204-6DDC-DBC6-A9DE500D7B94}"/>
              </a:ext>
            </a:extLst>
          </p:cNvPr>
          <p:cNvPicPr>
            <a:picLocks noChangeAspect="1"/>
          </p:cNvPicPr>
          <p:nvPr/>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10800000">
            <a:off x="79965" y="9817233"/>
            <a:ext cx="367005" cy="367005"/>
          </a:xfrm>
          <a:prstGeom prst="rect">
            <a:avLst/>
          </a:prstGeom>
        </p:spPr>
      </p:pic>
      <p:sp>
        <p:nvSpPr>
          <p:cNvPr id="17" name="Espace réservé du numéro de diapositive 16">
            <a:extLst>
              <a:ext uri="{FF2B5EF4-FFF2-40B4-BE49-F238E27FC236}">
                <a16:creationId xmlns:a16="http://schemas.microsoft.com/office/drawing/2014/main" id="{10E2C375-3982-E175-91C6-15AEBF8BC086}"/>
              </a:ext>
            </a:extLst>
          </p:cNvPr>
          <p:cNvSpPr>
            <a:spLocks noGrp="1"/>
          </p:cNvSpPr>
          <p:nvPr>
            <p:ph type="sldNum" sz="quarter" idx="12"/>
          </p:nvPr>
        </p:nvSpPr>
        <p:spPr>
          <a:xfrm>
            <a:off x="3461368" y="10555303"/>
            <a:ext cx="466942" cy="126907"/>
          </a:xfrm>
        </p:spPr>
        <p:txBody>
          <a:bodyPr/>
          <a:lstStyle/>
          <a:p>
            <a:fld id="{FB59079B-B5DF-44EC-9ABD-4AEAFB63D8C3}" type="slidenum">
              <a:rPr lang="fr-FR" smtClean="0"/>
              <a:pPr/>
              <a:t>30</a:t>
            </a:fld>
            <a:endParaRPr lang="fr-FR"/>
          </a:p>
        </p:txBody>
      </p:sp>
      <p:cxnSp>
        <p:nvCxnSpPr>
          <p:cNvPr id="14" name="Connecteur droit 13">
            <a:extLst>
              <a:ext uri="{FF2B5EF4-FFF2-40B4-BE49-F238E27FC236}">
                <a16:creationId xmlns:a16="http://schemas.microsoft.com/office/drawing/2014/main" id="{92307812-F708-4AB8-1ACE-98F349B45C02}"/>
              </a:ext>
            </a:extLst>
          </p:cNvPr>
          <p:cNvCxnSpPr>
            <a:cxnSpLocks/>
          </p:cNvCxnSpPr>
          <p:nvPr/>
        </p:nvCxnSpPr>
        <p:spPr>
          <a:xfrm>
            <a:off x="4827936" y="7670924"/>
            <a:ext cx="0" cy="2811494"/>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3AA0ED6F-72D9-DBDC-4EAD-E33D44FF7C6D}"/>
              </a:ext>
            </a:extLst>
          </p:cNvPr>
          <p:cNvSpPr/>
          <p:nvPr/>
        </p:nvSpPr>
        <p:spPr>
          <a:xfrm>
            <a:off x="4967750" y="7452917"/>
            <a:ext cx="2447958" cy="310300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tx2"/>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N’hésitez pas à vous rapprocher de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votre interlocuteur Cap Emploi</a:t>
            </a:r>
            <a:r>
              <a:rPr lang="fr-FR" sz="1050" dirty="0">
                <a:solidFill>
                  <a:schemeClr val="tx2"/>
                </a:solidFill>
                <a:latin typeface="+mj-lt"/>
                <a:cs typeface="Arial" panose="020B0604020202020204" pitchFamily="34" charset="0"/>
              </a:rPr>
              <a:t>, </a:t>
            </a:r>
            <a:r>
              <a:rPr lang="fr-FR" sz="1050" dirty="0">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France Travail </a:t>
            </a:r>
            <a:r>
              <a:rPr lang="fr-FR" sz="1050" dirty="0">
                <a:solidFill>
                  <a:schemeClr val="tx2"/>
                </a:solidFill>
                <a:latin typeface="+mj-lt"/>
                <a:cs typeface="Arial" panose="020B0604020202020204" pitchFamily="34" charset="0"/>
              </a:rPr>
              <a:t>et </a:t>
            </a:r>
            <a:r>
              <a:rPr lang="fr-FR" sz="1050" dirty="0">
                <a:solidFill>
                  <a:schemeClr val="tx2"/>
                </a:solidFill>
                <a:latin typeface="+mj-lt"/>
                <a:cs typeface="Arial" panose="020B0604020202020204" pitchFamily="34" charset="0"/>
                <a:hlinkClick r:id="rId10">
                  <a:extLst>
                    <a:ext uri="{A12FA001-AC4F-418D-AE19-62706E023703}">
                      <ahyp:hlinkClr xmlns:ahyp="http://schemas.microsoft.com/office/drawing/2018/hyperlinkcolor" val="tx"/>
                    </a:ext>
                  </a:extLst>
                </a:hlinkClick>
              </a:rPr>
              <a:t>Mission Locale </a:t>
            </a:r>
            <a:r>
              <a:rPr lang="fr-FR" sz="1050" dirty="0">
                <a:solidFill>
                  <a:schemeClr val="tx2"/>
                </a:solidFill>
                <a:latin typeface="+mj-lt"/>
                <a:cs typeface="Arial" panose="020B0604020202020204" pitchFamily="34" charset="0"/>
              </a:rPr>
              <a:t>le plus proche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Les associations gestionnaires porteuses des Cap Emploi : </a:t>
            </a:r>
            <a:r>
              <a:rPr lang="fr-FR" sz="1050" dirty="0" err="1">
                <a:solidFill>
                  <a:schemeClr val="tx2"/>
                </a:solidFill>
                <a:latin typeface="+mj-lt"/>
                <a:cs typeface="Arial" panose="020B0604020202020204" pitchFamily="34" charset="0"/>
                <a:hlinkClick r:id="rId11">
                  <a:extLst>
                    <a:ext uri="{A12FA001-AC4F-418D-AE19-62706E023703}">
                      <ahyp:hlinkClr xmlns:ahyp="http://schemas.microsoft.com/office/drawing/2018/hyperlinkcolor" val="tx"/>
                    </a:ext>
                  </a:extLst>
                </a:hlinkClick>
              </a:rPr>
              <a:t>Actiphe</a:t>
            </a:r>
            <a:r>
              <a:rPr lang="fr-FR" sz="1050" dirty="0">
                <a:solidFill>
                  <a:schemeClr val="tx2"/>
                </a:solidFill>
                <a:latin typeface="+mj-lt"/>
                <a:cs typeface="Arial" panose="020B0604020202020204" pitchFamily="34" charset="0"/>
                <a:hlinkClick r:id="rId11">
                  <a:extLst>
                    <a:ext uri="{A12FA001-AC4F-418D-AE19-62706E023703}">
                      <ahyp:hlinkClr xmlns:ahyp="http://schemas.microsoft.com/office/drawing/2018/hyperlinkcolor" val="tx"/>
                    </a:ext>
                  </a:extLst>
                </a:hlinkClick>
              </a:rPr>
              <a:t> Sime </a:t>
            </a:r>
            <a:r>
              <a:rPr lang="fr-FR" sz="1050" dirty="0">
                <a:solidFill>
                  <a:schemeClr val="tx2"/>
                </a:solidFill>
                <a:latin typeface="+mj-lt"/>
                <a:cs typeface="Arial" panose="020B0604020202020204" pitchFamily="34" charset="0"/>
              </a:rPr>
              <a:t> (60) </a:t>
            </a:r>
            <a:r>
              <a:rPr lang="fr-FR" sz="1050" dirty="0">
                <a:solidFill>
                  <a:schemeClr val="tx2"/>
                </a:solidFill>
                <a:latin typeface="+mj-lt"/>
                <a:cs typeface="Arial" panose="020B0604020202020204" pitchFamily="34" charset="0"/>
                <a:hlinkClick r:id="rId12">
                  <a:extLst>
                    <a:ext uri="{A12FA001-AC4F-418D-AE19-62706E023703}">
                      <ahyp:hlinkClr xmlns:ahyp="http://schemas.microsoft.com/office/drawing/2018/hyperlinkcolor" val="tx"/>
                    </a:ext>
                  </a:extLst>
                </a:hlinkClick>
              </a:rPr>
              <a:t>Handyn’Action</a:t>
            </a:r>
            <a:r>
              <a:rPr lang="fr-FR" sz="1050" dirty="0">
                <a:solidFill>
                  <a:schemeClr val="tx2"/>
                </a:solidFill>
                <a:latin typeface="+mj-lt"/>
                <a:cs typeface="Arial" panose="020B0604020202020204" pitchFamily="34" charset="0"/>
              </a:rPr>
              <a:t> (59), </a:t>
            </a:r>
            <a:r>
              <a:rPr lang="fr-FR" sz="1050" dirty="0">
                <a:solidFill>
                  <a:schemeClr val="tx2"/>
                </a:solidFill>
                <a:latin typeface="+mj-lt"/>
                <a:cs typeface="Arial" panose="020B0604020202020204" pitchFamily="34" charset="0"/>
                <a:hlinkClick r:id="rId13">
                  <a:extLst>
                    <a:ext uri="{A12FA001-AC4F-418D-AE19-62706E023703}">
                      <ahyp:hlinkClr xmlns:ahyp="http://schemas.microsoft.com/office/drawing/2018/hyperlinkcolor" val="tx"/>
                    </a:ext>
                  </a:extLst>
                </a:hlinkClick>
              </a:rPr>
              <a:t>Emploi et Handicap </a:t>
            </a:r>
            <a:r>
              <a:rPr lang="fr-FR" sz="1050" dirty="0">
                <a:solidFill>
                  <a:schemeClr val="tx2"/>
                </a:solidFill>
                <a:latin typeface="+mj-lt"/>
                <a:cs typeface="Arial" panose="020B0604020202020204" pitchFamily="34" charset="0"/>
              </a:rPr>
              <a:t>(59), </a:t>
            </a:r>
            <a:r>
              <a:rPr lang="fr-FR" sz="1050" dirty="0">
                <a:solidFill>
                  <a:schemeClr val="tx2"/>
                </a:solidFill>
                <a:latin typeface="+mj-lt"/>
                <a:cs typeface="Arial" panose="020B0604020202020204" pitchFamily="34" charset="0"/>
                <a:hlinkClick r:id="rId14">
                  <a:extLst>
                    <a:ext uri="{A12FA001-AC4F-418D-AE19-62706E023703}">
                      <ahyp:hlinkClr xmlns:ahyp="http://schemas.microsoft.com/office/drawing/2018/hyperlinkcolor" val="tx"/>
                    </a:ext>
                  </a:extLst>
                </a:hlinkClick>
              </a:rPr>
              <a:t>APAHM</a:t>
            </a:r>
            <a:r>
              <a:rPr lang="fr-FR" sz="1050" dirty="0">
                <a:solidFill>
                  <a:schemeClr val="tx2"/>
                </a:solidFill>
                <a:latin typeface="+mj-lt"/>
                <a:cs typeface="Arial" panose="020B0604020202020204" pitchFamily="34" charset="0"/>
              </a:rPr>
              <a:t> (59)  </a:t>
            </a:r>
            <a:r>
              <a:rPr lang="fr-FR" sz="1050" dirty="0">
                <a:solidFill>
                  <a:schemeClr val="tx2"/>
                </a:solidFill>
                <a:latin typeface="+mj-lt"/>
                <a:cs typeface="Arial" panose="020B0604020202020204" pitchFamily="34" charset="0"/>
                <a:hlinkClick r:id="rId15">
                  <a:extLst>
                    <a:ext uri="{A12FA001-AC4F-418D-AE19-62706E023703}">
                      <ahyp:hlinkClr xmlns:ahyp="http://schemas.microsoft.com/office/drawing/2018/hyperlinkcolor" val="tx"/>
                    </a:ext>
                  </a:extLst>
                </a:hlinkClick>
              </a:rPr>
              <a:t>AASIMH</a:t>
            </a:r>
            <a:r>
              <a:rPr lang="fr-FR" sz="1050" dirty="0">
                <a:solidFill>
                  <a:schemeClr val="tx2"/>
                </a:solidFill>
                <a:latin typeface="+mj-lt"/>
                <a:cs typeface="Arial" panose="020B0604020202020204" pitchFamily="34" charset="0"/>
              </a:rPr>
              <a:t> (02), </a:t>
            </a:r>
            <a:r>
              <a:rPr lang="fr-FR" sz="1050" dirty="0">
                <a:solidFill>
                  <a:schemeClr val="tx2"/>
                </a:solidFill>
                <a:latin typeface="+mj-lt"/>
                <a:cs typeface="Arial" panose="020B0604020202020204" pitchFamily="34" charset="0"/>
                <a:hlinkClick r:id="rId16">
                  <a:extLst>
                    <a:ext uri="{A12FA001-AC4F-418D-AE19-62706E023703}">
                      <ahyp:hlinkClr xmlns:ahyp="http://schemas.microsoft.com/office/drawing/2018/hyperlinkcolor" val="tx"/>
                    </a:ext>
                  </a:extLst>
                </a:hlinkClick>
              </a:rPr>
              <a:t>IPSHO</a:t>
            </a:r>
            <a:r>
              <a:rPr lang="fr-FR" sz="1050" dirty="0">
                <a:solidFill>
                  <a:schemeClr val="tx2"/>
                </a:solidFill>
                <a:latin typeface="+mj-lt"/>
                <a:cs typeface="Arial" panose="020B0604020202020204" pitchFamily="34" charset="0"/>
              </a:rPr>
              <a:t> (60), </a:t>
            </a:r>
            <a:r>
              <a:rPr lang="fr-FR" sz="1050" dirty="0">
                <a:solidFill>
                  <a:schemeClr val="tx2"/>
                </a:solidFill>
                <a:latin typeface="+mj-lt"/>
                <a:cs typeface="Arial" panose="020B0604020202020204" pitchFamily="34" charset="0"/>
                <a:hlinkClick r:id="rId17">
                  <a:extLst>
                    <a:ext uri="{A12FA001-AC4F-418D-AE19-62706E023703}">
                      <ahyp:hlinkClr xmlns:ahyp="http://schemas.microsoft.com/office/drawing/2018/hyperlinkcolor" val="tx"/>
                    </a:ext>
                  </a:extLst>
                </a:hlinkClick>
              </a:rPr>
              <a:t>Ali’Hanse</a:t>
            </a:r>
            <a:r>
              <a:rPr lang="fr-FR" sz="1050" dirty="0">
                <a:solidFill>
                  <a:schemeClr val="tx2"/>
                </a:solidFill>
                <a:latin typeface="+mj-lt"/>
                <a:cs typeface="Arial" panose="020B0604020202020204" pitchFamily="34" charset="0"/>
              </a:rPr>
              <a:t> (80)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Vous adresser directement à l’Agefiph hauts-de-France : </a:t>
            </a:r>
            <a:r>
              <a:rPr lang="fr-FR" sz="1050" dirty="0">
                <a:solidFill>
                  <a:schemeClr val="tx2"/>
                </a:solidFill>
                <a:latin typeface="+mj-lt"/>
                <a:cs typeface="Arial" panose="020B0604020202020204" pitchFamily="34" charset="0"/>
                <a:hlinkClick r:id="rId18">
                  <a:extLst>
                    <a:ext uri="{A12FA001-AC4F-418D-AE19-62706E023703}">
                      <ahyp:hlinkClr xmlns:ahyp="http://schemas.microsoft.com/office/drawing/2018/hyperlinkcolor" val="tx"/>
                    </a:ext>
                  </a:extLst>
                </a:hlinkClick>
              </a:rPr>
              <a:t>hauts-de-france@agefiph.asso.fr</a:t>
            </a:r>
            <a:r>
              <a:rPr lang="fr-FR" sz="1050" dirty="0">
                <a:solidFill>
                  <a:schemeClr val="tx2"/>
                </a:solidFill>
                <a:latin typeface="+mj-lt"/>
                <a:cs typeface="Arial" panose="020B0604020202020204" pitchFamily="34" charset="0"/>
              </a:rPr>
              <a:t> </a:t>
            </a:r>
          </a:p>
          <a:p>
            <a:pPr algn="just"/>
            <a:endParaRPr lang="fr-FR" sz="1050" b="1"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Ressources documentaires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La plaquette de présentation et les contacts des prestaires </a:t>
            </a:r>
            <a:r>
              <a:rPr lang="fr-FR" sz="1050" dirty="0">
                <a:solidFill>
                  <a:schemeClr val="tx2"/>
                </a:solidFill>
                <a:latin typeface="+mj-lt"/>
                <a:cs typeface="Arial" panose="020B0604020202020204" pitchFamily="34" charset="0"/>
                <a:hlinkClick r:id="rId19">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p:txBody>
      </p:sp>
      <p:grpSp>
        <p:nvGrpSpPr>
          <p:cNvPr id="77" name="Groupe 76">
            <a:extLst>
              <a:ext uri="{FF2B5EF4-FFF2-40B4-BE49-F238E27FC236}">
                <a16:creationId xmlns:a16="http://schemas.microsoft.com/office/drawing/2014/main" id="{7C50C603-322D-7E8C-8687-CEB142152FD4}"/>
              </a:ext>
            </a:extLst>
          </p:cNvPr>
          <p:cNvGrpSpPr/>
          <p:nvPr/>
        </p:nvGrpSpPr>
        <p:grpSpPr>
          <a:xfrm>
            <a:off x="391501" y="7524246"/>
            <a:ext cx="589751" cy="565313"/>
            <a:chOff x="1569546" y="6115517"/>
            <a:chExt cx="4417404" cy="4234360"/>
          </a:xfrm>
        </p:grpSpPr>
        <p:grpSp>
          <p:nvGrpSpPr>
            <p:cNvPr id="78" name="Graphique 3">
              <a:extLst>
                <a:ext uri="{FF2B5EF4-FFF2-40B4-BE49-F238E27FC236}">
                  <a16:creationId xmlns:a16="http://schemas.microsoft.com/office/drawing/2014/main" id="{91B00C67-2720-0AD3-4FD4-D68473F38F7D}"/>
                </a:ext>
              </a:extLst>
            </p:cNvPr>
            <p:cNvGrpSpPr/>
            <p:nvPr/>
          </p:nvGrpSpPr>
          <p:grpSpPr>
            <a:xfrm>
              <a:off x="1795950" y="9629596"/>
              <a:ext cx="3882294" cy="713898"/>
              <a:chOff x="1452647" y="9102375"/>
              <a:chExt cx="3882294" cy="713898"/>
            </a:xfrm>
            <a:solidFill>
              <a:srgbClr val="4CBBB6"/>
            </a:solidFill>
          </p:grpSpPr>
          <p:grpSp>
            <p:nvGrpSpPr>
              <p:cNvPr id="116" name="Graphique 3">
                <a:extLst>
                  <a:ext uri="{FF2B5EF4-FFF2-40B4-BE49-F238E27FC236}">
                    <a16:creationId xmlns:a16="http://schemas.microsoft.com/office/drawing/2014/main" id="{13E0C6CD-810B-D5C8-DAC4-540D2A3A24A6}"/>
                  </a:ext>
                </a:extLst>
              </p:cNvPr>
              <p:cNvGrpSpPr/>
              <p:nvPr/>
            </p:nvGrpSpPr>
            <p:grpSpPr>
              <a:xfrm>
                <a:off x="4720483" y="9155906"/>
                <a:ext cx="299370" cy="660368"/>
                <a:chOff x="4720483" y="9155906"/>
                <a:chExt cx="299370" cy="660368"/>
              </a:xfrm>
              <a:grpFill/>
            </p:grpSpPr>
            <p:sp>
              <p:nvSpPr>
                <p:cNvPr id="150" name="Forme libre 119">
                  <a:extLst>
                    <a:ext uri="{FF2B5EF4-FFF2-40B4-BE49-F238E27FC236}">
                      <a16:creationId xmlns:a16="http://schemas.microsoft.com/office/drawing/2014/main" id="{5A5141EE-4221-46F9-C54E-7208391518EA}"/>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solidFill>
                  <a:srgbClr val="DD4D38"/>
                </a:solidFill>
                <a:ln w="9525" cap="flat">
                  <a:noFill/>
                  <a:prstDash val="solid"/>
                  <a:miter/>
                </a:ln>
              </p:spPr>
              <p:txBody>
                <a:bodyPr rtlCol="0" anchor="ctr"/>
                <a:lstStyle/>
                <a:p>
                  <a:endParaRPr lang="fr-FR"/>
                </a:p>
              </p:txBody>
            </p:sp>
            <p:sp>
              <p:nvSpPr>
                <p:cNvPr id="151" name="Forme libre 120">
                  <a:extLst>
                    <a:ext uri="{FF2B5EF4-FFF2-40B4-BE49-F238E27FC236}">
                      <a16:creationId xmlns:a16="http://schemas.microsoft.com/office/drawing/2014/main" id="{2FC01C17-DCF9-797B-571B-23DF3C195AE5}"/>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52" name="Forme libre 121">
                  <a:extLst>
                    <a:ext uri="{FF2B5EF4-FFF2-40B4-BE49-F238E27FC236}">
                      <a16:creationId xmlns:a16="http://schemas.microsoft.com/office/drawing/2014/main" id="{1E39CE78-626D-A856-F7D6-65DDACDA7E7F}"/>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53" name="Forme libre 122">
                  <a:extLst>
                    <a:ext uri="{FF2B5EF4-FFF2-40B4-BE49-F238E27FC236}">
                      <a16:creationId xmlns:a16="http://schemas.microsoft.com/office/drawing/2014/main" id="{5D984D30-F274-D41F-9FE6-004410D60AB7}"/>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54" name="Forme libre 123">
                  <a:extLst>
                    <a:ext uri="{FF2B5EF4-FFF2-40B4-BE49-F238E27FC236}">
                      <a16:creationId xmlns:a16="http://schemas.microsoft.com/office/drawing/2014/main" id="{36B41294-A3AB-0E2F-2A84-03C0670D2D8E}"/>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55" name="Forme libre 124">
                  <a:extLst>
                    <a:ext uri="{FF2B5EF4-FFF2-40B4-BE49-F238E27FC236}">
                      <a16:creationId xmlns:a16="http://schemas.microsoft.com/office/drawing/2014/main" id="{BB0E21DA-7F51-0E8A-0EF1-46D4D89562EF}"/>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56" name="Forme libre 125">
                  <a:extLst>
                    <a:ext uri="{FF2B5EF4-FFF2-40B4-BE49-F238E27FC236}">
                      <a16:creationId xmlns:a16="http://schemas.microsoft.com/office/drawing/2014/main" id="{49F13EDA-CB3C-AE97-00FD-6BEC2B3882DC}"/>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57" name="Forme libre 126">
                  <a:extLst>
                    <a:ext uri="{FF2B5EF4-FFF2-40B4-BE49-F238E27FC236}">
                      <a16:creationId xmlns:a16="http://schemas.microsoft.com/office/drawing/2014/main" id="{774A3512-96C5-2F5C-D4A3-9DFD054D8992}"/>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58" name="Forme libre 127">
                  <a:extLst>
                    <a:ext uri="{FF2B5EF4-FFF2-40B4-BE49-F238E27FC236}">
                      <a16:creationId xmlns:a16="http://schemas.microsoft.com/office/drawing/2014/main" id="{3D1AD7DA-D922-0969-0196-F59598B9EF9C}"/>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59" name="Forme libre 128">
                  <a:extLst>
                    <a:ext uri="{FF2B5EF4-FFF2-40B4-BE49-F238E27FC236}">
                      <a16:creationId xmlns:a16="http://schemas.microsoft.com/office/drawing/2014/main" id="{6AE00EA5-892A-7ECB-9472-3FA8CE778871}"/>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117" name="Graphique 3">
                <a:extLst>
                  <a:ext uri="{FF2B5EF4-FFF2-40B4-BE49-F238E27FC236}">
                    <a16:creationId xmlns:a16="http://schemas.microsoft.com/office/drawing/2014/main" id="{01A1038F-37F2-9EE6-1E91-D1D40CF59CA1}"/>
                  </a:ext>
                </a:extLst>
              </p:cNvPr>
              <p:cNvGrpSpPr/>
              <p:nvPr/>
            </p:nvGrpSpPr>
            <p:grpSpPr>
              <a:xfrm>
                <a:off x="1452647" y="9102375"/>
                <a:ext cx="323468" cy="713898"/>
                <a:chOff x="1452647" y="9102375"/>
                <a:chExt cx="323468" cy="713898"/>
              </a:xfrm>
              <a:grpFill/>
            </p:grpSpPr>
            <p:sp>
              <p:nvSpPr>
                <p:cNvPr id="140" name="Forme libre 130">
                  <a:extLst>
                    <a:ext uri="{FF2B5EF4-FFF2-40B4-BE49-F238E27FC236}">
                      <a16:creationId xmlns:a16="http://schemas.microsoft.com/office/drawing/2014/main" id="{56F23E17-0A91-6154-5605-0A1CF4B83B21}"/>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solidFill>
                  <a:srgbClr val="DD4D38"/>
                </a:solidFill>
                <a:ln w="9525" cap="flat">
                  <a:noFill/>
                  <a:prstDash val="solid"/>
                  <a:miter/>
                </a:ln>
              </p:spPr>
              <p:txBody>
                <a:bodyPr rtlCol="0" anchor="ctr"/>
                <a:lstStyle/>
                <a:p>
                  <a:endParaRPr lang="fr-FR"/>
                </a:p>
              </p:txBody>
            </p:sp>
            <p:sp>
              <p:nvSpPr>
                <p:cNvPr id="141" name="Forme libre 131">
                  <a:extLst>
                    <a:ext uri="{FF2B5EF4-FFF2-40B4-BE49-F238E27FC236}">
                      <a16:creationId xmlns:a16="http://schemas.microsoft.com/office/drawing/2014/main" id="{AAD60C6B-EEEC-B65F-7D93-6FF31B9C555C}"/>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42" name="Forme libre 132">
                  <a:extLst>
                    <a:ext uri="{FF2B5EF4-FFF2-40B4-BE49-F238E27FC236}">
                      <a16:creationId xmlns:a16="http://schemas.microsoft.com/office/drawing/2014/main" id="{9BCEB20F-B402-5C0D-DAFB-ADC123FC8F42}"/>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43" name="Forme libre 133">
                  <a:extLst>
                    <a:ext uri="{FF2B5EF4-FFF2-40B4-BE49-F238E27FC236}">
                      <a16:creationId xmlns:a16="http://schemas.microsoft.com/office/drawing/2014/main" id="{6B3F290A-F096-C7AA-1F40-643AFA5E7E34}"/>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44" name="Forme libre 134">
                  <a:extLst>
                    <a:ext uri="{FF2B5EF4-FFF2-40B4-BE49-F238E27FC236}">
                      <a16:creationId xmlns:a16="http://schemas.microsoft.com/office/drawing/2014/main" id="{2A938F62-A53A-423C-7BFD-5BEA938F7989}"/>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45" name="Forme libre 135">
                  <a:extLst>
                    <a:ext uri="{FF2B5EF4-FFF2-40B4-BE49-F238E27FC236}">
                      <a16:creationId xmlns:a16="http://schemas.microsoft.com/office/drawing/2014/main" id="{E205B30D-ABAA-CDD6-3380-26AB335E70C7}"/>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146" name="Forme libre 136">
                  <a:extLst>
                    <a:ext uri="{FF2B5EF4-FFF2-40B4-BE49-F238E27FC236}">
                      <a16:creationId xmlns:a16="http://schemas.microsoft.com/office/drawing/2014/main" id="{2244DBC4-497C-C44B-CED6-345B3B246682}"/>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solidFill>
                  <a:srgbClr val="DD4D38"/>
                </a:solidFill>
                <a:ln w="9525" cap="flat">
                  <a:noFill/>
                  <a:prstDash val="solid"/>
                  <a:miter/>
                </a:ln>
              </p:spPr>
              <p:txBody>
                <a:bodyPr rtlCol="0" anchor="ctr"/>
                <a:lstStyle/>
                <a:p>
                  <a:endParaRPr lang="fr-FR"/>
                </a:p>
              </p:txBody>
            </p:sp>
            <p:sp>
              <p:nvSpPr>
                <p:cNvPr id="147" name="Forme libre 137">
                  <a:extLst>
                    <a:ext uri="{FF2B5EF4-FFF2-40B4-BE49-F238E27FC236}">
                      <a16:creationId xmlns:a16="http://schemas.microsoft.com/office/drawing/2014/main" id="{2E8CED20-99B6-488F-7865-C2E2FD694DC1}"/>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48" name="Forme libre 138">
                  <a:extLst>
                    <a:ext uri="{FF2B5EF4-FFF2-40B4-BE49-F238E27FC236}">
                      <a16:creationId xmlns:a16="http://schemas.microsoft.com/office/drawing/2014/main" id="{96EB2AE9-11AB-5540-2BE1-C65C9307B55B}"/>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49" name="Forme libre 139">
                  <a:extLst>
                    <a:ext uri="{FF2B5EF4-FFF2-40B4-BE49-F238E27FC236}">
                      <a16:creationId xmlns:a16="http://schemas.microsoft.com/office/drawing/2014/main" id="{27FF2533-23D9-9B52-08B5-451E8134E543}"/>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118" name="Graphique 3">
                <a:extLst>
                  <a:ext uri="{FF2B5EF4-FFF2-40B4-BE49-F238E27FC236}">
                    <a16:creationId xmlns:a16="http://schemas.microsoft.com/office/drawing/2014/main" id="{6C3CE025-83CE-A291-FF94-8809EF810F8D}"/>
                  </a:ext>
                </a:extLst>
              </p:cNvPr>
              <p:cNvGrpSpPr/>
              <p:nvPr/>
            </p:nvGrpSpPr>
            <p:grpSpPr>
              <a:xfrm>
                <a:off x="1791736" y="9393649"/>
                <a:ext cx="323468" cy="420242"/>
                <a:chOff x="1791736" y="9393649"/>
                <a:chExt cx="323468" cy="420242"/>
              </a:xfrm>
              <a:grpFill/>
            </p:grpSpPr>
            <p:sp>
              <p:nvSpPr>
                <p:cNvPr id="134" name="Forme libre 141">
                  <a:extLst>
                    <a:ext uri="{FF2B5EF4-FFF2-40B4-BE49-F238E27FC236}">
                      <a16:creationId xmlns:a16="http://schemas.microsoft.com/office/drawing/2014/main" id="{2E52EB4C-AC57-8BA0-EDF2-4482748D8938}"/>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solidFill>
                  <a:srgbClr val="DD4D38"/>
                </a:solidFill>
                <a:ln w="9525" cap="flat">
                  <a:noFill/>
                  <a:prstDash val="solid"/>
                  <a:miter/>
                </a:ln>
              </p:spPr>
              <p:txBody>
                <a:bodyPr rtlCol="0" anchor="ctr"/>
                <a:lstStyle/>
                <a:p>
                  <a:endParaRPr lang="fr-FR"/>
                </a:p>
              </p:txBody>
            </p:sp>
            <p:sp>
              <p:nvSpPr>
                <p:cNvPr id="135" name="Forme libre 142">
                  <a:extLst>
                    <a:ext uri="{FF2B5EF4-FFF2-40B4-BE49-F238E27FC236}">
                      <a16:creationId xmlns:a16="http://schemas.microsoft.com/office/drawing/2014/main" id="{671D4107-9BBB-B965-DAE4-02FE6EADC30A}"/>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136" name="Forme libre 143">
                  <a:extLst>
                    <a:ext uri="{FF2B5EF4-FFF2-40B4-BE49-F238E27FC236}">
                      <a16:creationId xmlns:a16="http://schemas.microsoft.com/office/drawing/2014/main" id="{6EC2DACB-1833-FF82-C678-D46C15E69787}"/>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solidFill>
                  <a:srgbClr val="DD4D38"/>
                </a:solidFill>
                <a:ln w="9525" cap="flat">
                  <a:noFill/>
                  <a:prstDash val="solid"/>
                  <a:miter/>
                </a:ln>
              </p:spPr>
              <p:txBody>
                <a:bodyPr rtlCol="0" anchor="ctr"/>
                <a:lstStyle/>
                <a:p>
                  <a:endParaRPr lang="fr-FR"/>
                </a:p>
              </p:txBody>
            </p:sp>
            <p:sp>
              <p:nvSpPr>
                <p:cNvPr id="137" name="Forme libre 144">
                  <a:extLst>
                    <a:ext uri="{FF2B5EF4-FFF2-40B4-BE49-F238E27FC236}">
                      <a16:creationId xmlns:a16="http://schemas.microsoft.com/office/drawing/2014/main" id="{25089BE0-F21A-BA6F-D88A-B7AB6D794BD5}"/>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38" name="Forme libre 145">
                  <a:extLst>
                    <a:ext uri="{FF2B5EF4-FFF2-40B4-BE49-F238E27FC236}">
                      <a16:creationId xmlns:a16="http://schemas.microsoft.com/office/drawing/2014/main" id="{46CED4A5-BD3B-5263-7D0B-51855DC1CB8E}"/>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solidFill>
                  <a:srgbClr val="DD4D38"/>
                </a:solidFill>
                <a:ln w="9525" cap="flat">
                  <a:noFill/>
                  <a:prstDash val="solid"/>
                  <a:miter/>
                </a:ln>
              </p:spPr>
              <p:txBody>
                <a:bodyPr rtlCol="0" anchor="ctr"/>
                <a:lstStyle/>
                <a:p>
                  <a:endParaRPr lang="fr-FR"/>
                </a:p>
              </p:txBody>
            </p:sp>
            <p:sp>
              <p:nvSpPr>
                <p:cNvPr id="139" name="Forme libre 146">
                  <a:extLst>
                    <a:ext uri="{FF2B5EF4-FFF2-40B4-BE49-F238E27FC236}">
                      <a16:creationId xmlns:a16="http://schemas.microsoft.com/office/drawing/2014/main" id="{D3DE079B-7A84-6C50-F10F-BEC2D843DCB2}"/>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119" name="Graphique 3">
                <a:extLst>
                  <a:ext uri="{FF2B5EF4-FFF2-40B4-BE49-F238E27FC236}">
                    <a16:creationId xmlns:a16="http://schemas.microsoft.com/office/drawing/2014/main" id="{6705030F-6CA6-2555-C667-7E894BCE4709}"/>
                  </a:ext>
                </a:extLst>
              </p:cNvPr>
              <p:cNvGrpSpPr/>
              <p:nvPr/>
            </p:nvGrpSpPr>
            <p:grpSpPr>
              <a:xfrm>
                <a:off x="4392252" y="9425368"/>
                <a:ext cx="299370" cy="388715"/>
                <a:chOff x="4392252" y="9425368"/>
                <a:chExt cx="299370" cy="388715"/>
              </a:xfrm>
              <a:grpFill/>
            </p:grpSpPr>
            <p:sp>
              <p:nvSpPr>
                <p:cNvPr id="128" name="Forme libre 148">
                  <a:extLst>
                    <a:ext uri="{FF2B5EF4-FFF2-40B4-BE49-F238E27FC236}">
                      <a16:creationId xmlns:a16="http://schemas.microsoft.com/office/drawing/2014/main" id="{742F2B0F-E193-6607-465B-783D08B86936}"/>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129" name="Forme libre 149">
                  <a:extLst>
                    <a:ext uri="{FF2B5EF4-FFF2-40B4-BE49-F238E27FC236}">
                      <a16:creationId xmlns:a16="http://schemas.microsoft.com/office/drawing/2014/main" id="{B18D8C29-40DB-DB30-A2AF-FA37A50C7E63}"/>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30" name="Forme libre 150">
                  <a:extLst>
                    <a:ext uri="{FF2B5EF4-FFF2-40B4-BE49-F238E27FC236}">
                      <a16:creationId xmlns:a16="http://schemas.microsoft.com/office/drawing/2014/main" id="{06C7E21A-B54B-E017-3B1D-45B222A1D773}"/>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31" name="Forme libre 151">
                  <a:extLst>
                    <a:ext uri="{FF2B5EF4-FFF2-40B4-BE49-F238E27FC236}">
                      <a16:creationId xmlns:a16="http://schemas.microsoft.com/office/drawing/2014/main" id="{6764AD08-3EF4-101D-AE0F-1AAF3BB14A6E}"/>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32" name="Forme libre 152">
                  <a:extLst>
                    <a:ext uri="{FF2B5EF4-FFF2-40B4-BE49-F238E27FC236}">
                      <a16:creationId xmlns:a16="http://schemas.microsoft.com/office/drawing/2014/main" id="{71BEA835-BE3A-83A2-AB2D-09F365FBD082}"/>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33" name="Forme libre 153">
                  <a:extLst>
                    <a:ext uri="{FF2B5EF4-FFF2-40B4-BE49-F238E27FC236}">
                      <a16:creationId xmlns:a16="http://schemas.microsoft.com/office/drawing/2014/main" id="{26A8E99E-A457-CA3D-E2D4-F99ACA80FEE6}"/>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120" name="Graphique 3">
                <a:extLst>
                  <a:ext uri="{FF2B5EF4-FFF2-40B4-BE49-F238E27FC236}">
                    <a16:creationId xmlns:a16="http://schemas.microsoft.com/office/drawing/2014/main" id="{ACC6CC03-DC27-2612-9ACB-D4BB40B1CF84}"/>
                  </a:ext>
                </a:extLst>
              </p:cNvPr>
              <p:cNvGrpSpPr/>
              <p:nvPr/>
            </p:nvGrpSpPr>
            <p:grpSpPr>
              <a:xfrm>
                <a:off x="5035571" y="9425368"/>
                <a:ext cx="299370" cy="388715"/>
                <a:chOff x="5035571" y="9425368"/>
                <a:chExt cx="299370" cy="388715"/>
              </a:xfrm>
              <a:grpFill/>
            </p:grpSpPr>
            <p:sp>
              <p:nvSpPr>
                <p:cNvPr id="121" name="Forme libre 155">
                  <a:extLst>
                    <a:ext uri="{FF2B5EF4-FFF2-40B4-BE49-F238E27FC236}">
                      <a16:creationId xmlns:a16="http://schemas.microsoft.com/office/drawing/2014/main" id="{8E51784B-E6FA-BCF9-5940-58DBB7BA9642}"/>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solidFill>
                  <a:srgbClr val="DD4D38"/>
                </a:solidFill>
                <a:ln w="9525" cap="flat">
                  <a:noFill/>
                  <a:prstDash val="solid"/>
                  <a:miter/>
                </a:ln>
              </p:spPr>
              <p:txBody>
                <a:bodyPr rtlCol="0" anchor="ctr"/>
                <a:lstStyle/>
                <a:p>
                  <a:endParaRPr lang="fr-FR"/>
                </a:p>
              </p:txBody>
            </p:sp>
            <p:sp>
              <p:nvSpPr>
                <p:cNvPr id="122" name="Forme libre 156">
                  <a:extLst>
                    <a:ext uri="{FF2B5EF4-FFF2-40B4-BE49-F238E27FC236}">
                      <a16:creationId xmlns:a16="http://schemas.microsoft.com/office/drawing/2014/main" id="{3A8DEB95-82A3-FFE5-F7DA-A98518C08D3E}"/>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23" name="Forme libre 157">
                  <a:extLst>
                    <a:ext uri="{FF2B5EF4-FFF2-40B4-BE49-F238E27FC236}">
                      <a16:creationId xmlns:a16="http://schemas.microsoft.com/office/drawing/2014/main" id="{6B407D49-50A3-09A6-9BBB-EFA77657F5E9}"/>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24" name="Forme libre 158">
                  <a:extLst>
                    <a:ext uri="{FF2B5EF4-FFF2-40B4-BE49-F238E27FC236}">
                      <a16:creationId xmlns:a16="http://schemas.microsoft.com/office/drawing/2014/main" id="{0DC7261A-24AA-2190-DE33-5E6B88C7D522}"/>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25" name="Forme libre 159">
                  <a:extLst>
                    <a:ext uri="{FF2B5EF4-FFF2-40B4-BE49-F238E27FC236}">
                      <a16:creationId xmlns:a16="http://schemas.microsoft.com/office/drawing/2014/main" id="{E407C194-BB74-31D8-8866-9B53BDFDBFF0}"/>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26" name="Forme libre 160">
                  <a:extLst>
                    <a:ext uri="{FF2B5EF4-FFF2-40B4-BE49-F238E27FC236}">
                      <a16:creationId xmlns:a16="http://schemas.microsoft.com/office/drawing/2014/main" id="{599D97EA-ADA4-F342-3526-60CF47B56589}"/>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grpSp>
          <p:nvGrpSpPr>
            <p:cNvPr id="79" name="Groupe 78">
              <a:extLst>
                <a:ext uri="{FF2B5EF4-FFF2-40B4-BE49-F238E27FC236}">
                  <a16:creationId xmlns:a16="http://schemas.microsoft.com/office/drawing/2014/main" id="{BEE386BC-527B-9A6E-A30C-66DC8DDCFFD2}"/>
                </a:ext>
              </a:extLst>
            </p:cNvPr>
            <p:cNvGrpSpPr/>
            <p:nvPr/>
          </p:nvGrpSpPr>
          <p:grpSpPr>
            <a:xfrm>
              <a:off x="1569546" y="6115517"/>
              <a:ext cx="4417404" cy="4234360"/>
              <a:chOff x="1569546" y="6115517"/>
              <a:chExt cx="4417404" cy="4234360"/>
            </a:xfrm>
          </p:grpSpPr>
          <p:sp>
            <p:nvSpPr>
              <p:cNvPr id="80" name="Forme libre 7">
                <a:extLst>
                  <a:ext uri="{FF2B5EF4-FFF2-40B4-BE49-F238E27FC236}">
                    <a16:creationId xmlns:a16="http://schemas.microsoft.com/office/drawing/2014/main" id="{122697EC-6A33-3AD1-76DD-69FEAA1ED9A3}"/>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DD4D38">
                  <a:alpha val="14000"/>
                </a:srgbClr>
              </a:solidFill>
              <a:ln w="9525" cap="flat">
                <a:noFill/>
                <a:prstDash val="solid"/>
                <a:miter/>
              </a:ln>
            </p:spPr>
            <p:txBody>
              <a:bodyPr rtlCol="0" anchor="ctr"/>
              <a:lstStyle/>
              <a:p>
                <a:endParaRPr lang="fr-FR"/>
              </a:p>
            </p:txBody>
          </p:sp>
          <p:grpSp>
            <p:nvGrpSpPr>
              <p:cNvPr id="81" name="Graphique 3">
                <a:extLst>
                  <a:ext uri="{FF2B5EF4-FFF2-40B4-BE49-F238E27FC236}">
                    <a16:creationId xmlns:a16="http://schemas.microsoft.com/office/drawing/2014/main" id="{4328B394-6749-FF35-DBDA-0A2DD05E7123}"/>
                  </a:ext>
                </a:extLst>
              </p:cNvPr>
              <p:cNvGrpSpPr/>
              <p:nvPr/>
            </p:nvGrpSpPr>
            <p:grpSpPr>
              <a:xfrm>
                <a:off x="2849319" y="6335756"/>
                <a:ext cx="1689353" cy="4002690"/>
                <a:chOff x="2506016" y="5808535"/>
                <a:chExt cx="1689353" cy="4002690"/>
              </a:xfrm>
            </p:grpSpPr>
            <p:sp>
              <p:nvSpPr>
                <p:cNvPr id="109" name="Forme libre 10">
                  <a:extLst>
                    <a:ext uri="{FF2B5EF4-FFF2-40B4-BE49-F238E27FC236}">
                      <a16:creationId xmlns:a16="http://schemas.microsoft.com/office/drawing/2014/main" id="{624F263A-E96D-C2C7-4849-F97E422C2025}"/>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110" name="Forme libre 11">
                  <a:extLst>
                    <a:ext uri="{FF2B5EF4-FFF2-40B4-BE49-F238E27FC236}">
                      <a16:creationId xmlns:a16="http://schemas.microsoft.com/office/drawing/2014/main" id="{DC7C4C8F-0B41-6841-0979-6A540D873492}"/>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111" name="Forme libre 12">
                  <a:extLst>
                    <a:ext uri="{FF2B5EF4-FFF2-40B4-BE49-F238E27FC236}">
                      <a16:creationId xmlns:a16="http://schemas.microsoft.com/office/drawing/2014/main" id="{E5216409-5DB4-37EC-328F-41421236F10E}"/>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112" name="Forme libre 15">
                  <a:extLst>
                    <a:ext uri="{FF2B5EF4-FFF2-40B4-BE49-F238E27FC236}">
                      <a16:creationId xmlns:a16="http://schemas.microsoft.com/office/drawing/2014/main" id="{8AA44577-9A78-3C9B-59DE-DB07C74F50C7}"/>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113" name="Forme libre 16">
                  <a:extLst>
                    <a:ext uri="{FF2B5EF4-FFF2-40B4-BE49-F238E27FC236}">
                      <a16:creationId xmlns:a16="http://schemas.microsoft.com/office/drawing/2014/main" id="{73E4D4C0-10C5-9B55-2936-38554E658206}"/>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114" name="Forme libre 17">
                  <a:extLst>
                    <a:ext uri="{FF2B5EF4-FFF2-40B4-BE49-F238E27FC236}">
                      <a16:creationId xmlns:a16="http://schemas.microsoft.com/office/drawing/2014/main" id="{F31DB2E2-37F4-80DC-AA19-19D4EBA78933}"/>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115" name="Forme libre 18">
                  <a:extLst>
                    <a:ext uri="{FF2B5EF4-FFF2-40B4-BE49-F238E27FC236}">
                      <a16:creationId xmlns:a16="http://schemas.microsoft.com/office/drawing/2014/main" id="{90E54737-55FA-3BBE-23DB-5E3BEB587D8D}"/>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82" name="Graphique 3">
                <a:extLst>
                  <a:ext uri="{FF2B5EF4-FFF2-40B4-BE49-F238E27FC236}">
                    <a16:creationId xmlns:a16="http://schemas.microsoft.com/office/drawing/2014/main" id="{75416C4C-1F36-B49C-391D-D959B974834A}"/>
                  </a:ext>
                </a:extLst>
              </p:cNvPr>
              <p:cNvGrpSpPr/>
              <p:nvPr/>
            </p:nvGrpSpPr>
            <p:grpSpPr>
              <a:xfrm>
                <a:off x="3088791" y="7536579"/>
                <a:ext cx="1345107" cy="2807553"/>
                <a:chOff x="2745488" y="7009358"/>
                <a:chExt cx="1345107" cy="2807553"/>
              </a:xfrm>
            </p:grpSpPr>
            <p:sp>
              <p:nvSpPr>
                <p:cNvPr id="87" name="Forme libre 96">
                  <a:extLst>
                    <a:ext uri="{FF2B5EF4-FFF2-40B4-BE49-F238E27FC236}">
                      <a16:creationId xmlns:a16="http://schemas.microsoft.com/office/drawing/2014/main" id="{1D53D17F-B76A-FD64-68C2-8F5951E1F8FC}"/>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88" name="Forme libre 97">
                  <a:extLst>
                    <a:ext uri="{FF2B5EF4-FFF2-40B4-BE49-F238E27FC236}">
                      <a16:creationId xmlns:a16="http://schemas.microsoft.com/office/drawing/2014/main" id="{2E13E494-0996-E155-04A6-32B6A80E833C}"/>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89" name="Forme libre 98">
                  <a:extLst>
                    <a:ext uri="{FF2B5EF4-FFF2-40B4-BE49-F238E27FC236}">
                      <a16:creationId xmlns:a16="http://schemas.microsoft.com/office/drawing/2014/main" id="{0ED968B2-93A8-955C-5328-4BA927BDE165}"/>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90" name="Forme libre 99">
                  <a:extLst>
                    <a:ext uri="{FF2B5EF4-FFF2-40B4-BE49-F238E27FC236}">
                      <a16:creationId xmlns:a16="http://schemas.microsoft.com/office/drawing/2014/main" id="{BCE98D22-F3F7-AED4-82DD-0856F64A0841}"/>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91" name="Forme libre 100">
                  <a:extLst>
                    <a:ext uri="{FF2B5EF4-FFF2-40B4-BE49-F238E27FC236}">
                      <a16:creationId xmlns:a16="http://schemas.microsoft.com/office/drawing/2014/main" id="{608A4FD2-F719-3B4C-078E-F5C9E62C07AA}"/>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92" name="Forme libre 101">
                  <a:extLst>
                    <a:ext uri="{FF2B5EF4-FFF2-40B4-BE49-F238E27FC236}">
                      <a16:creationId xmlns:a16="http://schemas.microsoft.com/office/drawing/2014/main" id="{EDADB524-FCC1-BF4E-66C0-6ECFB91353D4}"/>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93" name="Graphique 3">
                  <a:extLst>
                    <a:ext uri="{FF2B5EF4-FFF2-40B4-BE49-F238E27FC236}">
                      <a16:creationId xmlns:a16="http://schemas.microsoft.com/office/drawing/2014/main" id="{432CD831-B814-B3BA-3FCC-48CF0D8A2182}"/>
                    </a:ext>
                  </a:extLst>
                </p:cNvPr>
                <p:cNvGrpSpPr/>
                <p:nvPr/>
              </p:nvGrpSpPr>
              <p:grpSpPr>
                <a:xfrm>
                  <a:off x="3024361" y="8171811"/>
                  <a:ext cx="568036" cy="1638850"/>
                  <a:chOff x="3024361" y="8171811"/>
                  <a:chExt cx="568036" cy="1638850"/>
                </a:xfrm>
                <a:solidFill>
                  <a:srgbClr val="263238"/>
                </a:solidFill>
              </p:grpSpPr>
              <p:sp>
                <p:nvSpPr>
                  <p:cNvPr id="107" name="Forme libre 103">
                    <a:extLst>
                      <a:ext uri="{FF2B5EF4-FFF2-40B4-BE49-F238E27FC236}">
                        <a16:creationId xmlns:a16="http://schemas.microsoft.com/office/drawing/2014/main" id="{4E5969E7-C8B1-50DE-1B12-19C87B1898B9}"/>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108" name="Forme libre 104">
                    <a:extLst>
                      <a:ext uri="{FF2B5EF4-FFF2-40B4-BE49-F238E27FC236}">
                        <a16:creationId xmlns:a16="http://schemas.microsoft.com/office/drawing/2014/main" id="{F83BA2A4-B2A0-A81B-DB14-2B628AFC2228}"/>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94" name="Forme libre 105">
                  <a:extLst>
                    <a:ext uri="{FF2B5EF4-FFF2-40B4-BE49-F238E27FC236}">
                      <a16:creationId xmlns:a16="http://schemas.microsoft.com/office/drawing/2014/main" id="{0F954D18-9912-4C8E-91FF-50F39921D939}"/>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95" name="Forme libre 106">
                  <a:extLst>
                    <a:ext uri="{FF2B5EF4-FFF2-40B4-BE49-F238E27FC236}">
                      <a16:creationId xmlns:a16="http://schemas.microsoft.com/office/drawing/2014/main" id="{AF8AC864-C732-A22E-3637-38ACCB502211}"/>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96" name="Forme libre 107">
                  <a:extLst>
                    <a:ext uri="{FF2B5EF4-FFF2-40B4-BE49-F238E27FC236}">
                      <a16:creationId xmlns:a16="http://schemas.microsoft.com/office/drawing/2014/main" id="{06A0F433-9DD7-D781-A5F0-DC089B6A2B38}"/>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97" name="Forme libre 108">
                  <a:extLst>
                    <a:ext uri="{FF2B5EF4-FFF2-40B4-BE49-F238E27FC236}">
                      <a16:creationId xmlns:a16="http://schemas.microsoft.com/office/drawing/2014/main" id="{76F19C5E-3725-C28D-EC70-6E43583EC55D}"/>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98" name="Forme libre 109">
                  <a:extLst>
                    <a:ext uri="{FF2B5EF4-FFF2-40B4-BE49-F238E27FC236}">
                      <a16:creationId xmlns:a16="http://schemas.microsoft.com/office/drawing/2014/main" id="{DD3EF6C0-D67A-A5FB-97A9-08E5C37B262B}"/>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99" name="Forme libre 110">
                  <a:extLst>
                    <a:ext uri="{FF2B5EF4-FFF2-40B4-BE49-F238E27FC236}">
                      <a16:creationId xmlns:a16="http://schemas.microsoft.com/office/drawing/2014/main" id="{0CFE9392-0D1E-3436-43C7-0A93AE08EF75}"/>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100" name="Forme libre 111">
                  <a:extLst>
                    <a:ext uri="{FF2B5EF4-FFF2-40B4-BE49-F238E27FC236}">
                      <a16:creationId xmlns:a16="http://schemas.microsoft.com/office/drawing/2014/main" id="{A3508369-2295-7367-D273-B6EA20B5A176}"/>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101" name="Forme libre 112">
                  <a:extLst>
                    <a:ext uri="{FF2B5EF4-FFF2-40B4-BE49-F238E27FC236}">
                      <a16:creationId xmlns:a16="http://schemas.microsoft.com/office/drawing/2014/main" id="{0D8E14B7-C238-B5B3-0296-1CF813D26747}"/>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102" name="Forme libre 113">
                  <a:extLst>
                    <a:ext uri="{FF2B5EF4-FFF2-40B4-BE49-F238E27FC236}">
                      <a16:creationId xmlns:a16="http://schemas.microsoft.com/office/drawing/2014/main" id="{7A0E876B-5DA7-C9A5-4AD3-650A52D62938}"/>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03" name="Forme libre 114">
                  <a:extLst>
                    <a:ext uri="{FF2B5EF4-FFF2-40B4-BE49-F238E27FC236}">
                      <a16:creationId xmlns:a16="http://schemas.microsoft.com/office/drawing/2014/main" id="{F51C6D38-7F81-9C40-7455-91DEBAD68D62}"/>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104" name="Forme libre 115">
                  <a:extLst>
                    <a:ext uri="{FF2B5EF4-FFF2-40B4-BE49-F238E27FC236}">
                      <a16:creationId xmlns:a16="http://schemas.microsoft.com/office/drawing/2014/main" id="{8ABF9078-D72C-2A87-2DF9-ACA858F888F4}"/>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06" name="Forme libre 116">
                  <a:extLst>
                    <a:ext uri="{FF2B5EF4-FFF2-40B4-BE49-F238E27FC236}">
                      <a16:creationId xmlns:a16="http://schemas.microsoft.com/office/drawing/2014/main" id="{DC37A6ED-F528-2BEB-7C01-89631222A6C4}"/>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83" name="Graphique 3">
                <a:extLst>
                  <a:ext uri="{FF2B5EF4-FFF2-40B4-BE49-F238E27FC236}">
                    <a16:creationId xmlns:a16="http://schemas.microsoft.com/office/drawing/2014/main" id="{92F54972-9B40-C279-77C0-1591F4876AA1}"/>
                  </a:ext>
                </a:extLst>
              </p:cNvPr>
              <p:cNvGrpSpPr/>
              <p:nvPr/>
            </p:nvGrpSpPr>
            <p:grpSpPr>
              <a:xfrm>
                <a:off x="1776900" y="10340352"/>
                <a:ext cx="4210050" cy="9525"/>
                <a:chOff x="1433597" y="9813131"/>
                <a:chExt cx="4210050" cy="9525"/>
              </a:xfrm>
            </p:grpSpPr>
            <p:sp>
              <p:nvSpPr>
                <p:cNvPr id="84" name="Forme libre 162">
                  <a:extLst>
                    <a:ext uri="{FF2B5EF4-FFF2-40B4-BE49-F238E27FC236}">
                      <a16:creationId xmlns:a16="http://schemas.microsoft.com/office/drawing/2014/main" id="{588E6578-7761-A03E-4E39-115DC645165F}"/>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85" name="Forme libre 163">
                  <a:extLst>
                    <a:ext uri="{FF2B5EF4-FFF2-40B4-BE49-F238E27FC236}">
                      <a16:creationId xmlns:a16="http://schemas.microsoft.com/office/drawing/2014/main" id="{1F5C8025-AE89-6605-B7E7-22008E27867C}"/>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86" name="Forme libre 164">
                  <a:extLst>
                    <a:ext uri="{FF2B5EF4-FFF2-40B4-BE49-F238E27FC236}">
                      <a16:creationId xmlns:a16="http://schemas.microsoft.com/office/drawing/2014/main" id="{10D56CC1-A6B7-86A1-1796-36F3BA59AD22}"/>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sp>
        <p:nvSpPr>
          <p:cNvPr id="160" name="Flèche : droite 159">
            <a:extLst>
              <a:ext uri="{FF2B5EF4-FFF2-40B4-BE49-F238E27FC236}">
                <a16:creationId xmlns:a16="http://schemas.microsoft.com/office/drawing/2014/main" id="{43A5CBFC-26EC-43D5-9C3D-9B7E4DFD4338}"/>
              </a:ext>
            </a:extLst>
          </p:cNvPr>
          <p:cNvSpPr/>
          <p:nvPr/>
        </p:nvSpPr>
        <p:spPr>
          <a:xfrm>
            <a:off x="5486713" y="772393"/>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161" name="Rectangle 160">
            <a:extLst>
              <a:ext uri="{FF2B5EF4-FFF2-40B4-BE49-F238E27FC236}">
                <a16:creationId xmlns:a16="http://schemas.microsoft.com/office/drawing/2014/main" id="{BE483C09-BE88-B202-9E44-68A40DD63C26}"/>
              </a:ext>
            </a:extLst>
          </p:cNvPr>
          <p:cNvSpPr/>
          <p:nvPr/>
        </p:nvSpPr>
        <p:spPr>
          <a:xfrm>
            <a:off x="591749" y="869778"/>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162" name="Rectangle 161">
            <a:extLst>
              <a:ext uri="{FF2B5EF4-FFF2-40B4-BE49-F238E27FC236}">
                <a16:creationId xmlns:a16="http://schemas.microsoft.com/office/drawing/2014/main" id="{9392CBFC-1C47-53B6-9E38-28A321E85C34}"/>
              </a:ext>
            </a:extLst>
          </p:cNvPr>
          <p:cNvSpPr/>
          <p:nvPr/>
        </p:nvSpPr>
        <p:spPr>
          <a:xfrm>
            <a:off x="2221226" y="869778"/>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163" name="Rectangle 162">
            <a:extLst>
              <a:ext uri="{FF2B5EF4-FFF2-40B4-BE49-F238E27FC236}">
                <a16:creationId xmlns:a16="http://schemas.microsoft.com/office/drawing/2014/main" id="{4DE8CB16-BEF2-4038-3C83-2EACB8DD3A67}"/>
              </a:ext>
            </a:extLst>
          </p:cNvPr>
          <p:cNvSpPr/>
          <p:nvPr/>
        </p:nvSpPr>
        <p:spPr>
          <a:xfrm>
            <a:off x="3851438" y="869778"/>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grpSp>
        <p:nvGrpSpPr>
          <p:cNvPr id="165" name="Groupe 164">
            <a:extLst>
              <a:ext uri="{FF2B5EF4-FFF2-40B4-BE49-F238E27FC236}">
                <a16:creationId xmlns:a16="http://schemas.microsoft.com/office/drawing/2014/main" id="{C4D9DA1B-B731-CAB9-A0B4-0F4DF4E50B6D}"/>
              </a:ext>
            </a:extLst>
          </p:cNvPr>
          <p:cNvGrpSpPr/>
          <p:nvPr/>
        </p:nvGrpSpPr>
        <p:grpSpPr>
          <a:xfrm>
            <a:off x="4461738" y="3993681"/>
            <a:ext cx="454589" cy="454589"/>
            <a:chOff x="3973350" y="5627706"/>
            <a:chExt cx="561109" cy="561109"/>
          </a:xfrm>
        </p:grpSpPr>
        <p:sp>
          <p:nvSpPr>
            <p:cNvPr id="166" name="Forme libre 31">
              <a:extLst>
                <a:ext uri="{FF2B5EF4-FFF2-40B4-BE49-F238E27FC236}">
                  <a16:creationId xmlns:a16="http://schemas.microsoft.com/office/drawing/2014/main" id="{9F119CD4-2255-96A6-8289-278BF01C8909}"/>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67" name="Forme libre 32">
              <a:extLst>
                <a:ext uri="{FF2B5EF4-FFF2-40B4-BE49-F238E27FC236}">
                  <a16:creationId xmlns:a16="http://schemas.microsoft.com/office/drawing/2014/main" id="{F58B6964-D1EC-C11F-F9F6-FEC7FC63CE4C}"/>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168" name="Forme libre 33">
              <a:extLst>
                <a:ext uri="{FF2B5EF4-FFF2-40B4-BE49-F238E27FC236}">
                  <a16:creationId xmlns:a16="http://schemas.microsoft.com/office/drawing/2014/main" id="{AC682714-28F8-887D-A2D7-72F92D699623}"/>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69" name="Forme libre 35">
              <a:extLst>
                <a:ext uri="{FF2B5EF4-FFF2-40B4-BE49-F238E27FC236}">
                  <a16:creationId xmlns:a16="http://schemas.microsoft.com/office/drawing/2014/main" id="{6E90996C-C01A-12E3-F325-4994B1561ED2}"/>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70" name="Forme libre 36">
              <a:extLst>
                <a:ext uri="{FF2B5EF4-FFF2-40B4-BE49-F238E27FC236}">
                  <a16:creationId xmlns:a16="http://schemas.microsoft.com/office/drawing/2014/main" id="{A6141724-1684-04A3-DC81-EAFA9A281401}"/>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71" name="Forme libre 37">
              <a:extLst>
                <a:ext uri="{FF2B5EF4-FFF2-40B4-BE49-F238E27FC236}">
                  <a16:creationId xmlns:a16="http://schemas.microsoft.com/office/drawing/2014/main" id="{8E93ABB8-EECF-41AB-A3BC-A475AE120A6A}"/>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6" name="Légende : flèche vers le haut 5">
            <a:extLst>
              <a:ext uri="{FF2B5EF4-FFF2-40B4-BE49-F238E27FC236}">
                <a16:creationId xmlns:a16="http://schemas.microsoft.com/office/drawing/2014/main" id="{88134969-A1DC-44BF-095A-A87D144F00C7}"/>
              </a:ext>
            </a:extLst>
          </p:cNvPr>
          <p:cNvSpPr/>
          <p:nvPr/>
        </p:nvSpPr>
        <p:spPr>
          <a:xfrm>
            <a:off x="1630475" y="1128255"/>
            <a:ext cx="1181502" cy="274247"/>
          </a:xfrm>
          <a:prstGeom prst="upArrowCallout">
            <a:avLst/>
          </a:prstGeom>
          <a:solidFill>
            <a:schemeClr val="bg2">
              <a:alpha val="23000"/>
            </a:schemeClr>
          </a:solidFill>
          <a:ln w="12700">
            <a:solidFill>
              <a:schemeClr val="bg2">
                <a:lumMod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3"/>
                </a:solidFill>
                <a:latin typeface="Arial" panose="020B0604020202020204" pitchFamily="34" charset="0"/>
                <a:cs typeface="Arial" panose="020B0604020202020204" pitchFamily="34" charset="0"/>
              </a:rPr>
              <a:t>Activ’Alternance</a:t>
            </a:r>
          </a:p>
        </p:txBody>
      </p:sp>
      <p:pic>
        <p:nvPicPr>
          <p:cNvPr id="9" name="Graphique 8" descr="Engrenages avec un remplissage uni">
            <a:extLst>
              <a:ext uri="{FF2B5EF4-FFF2-40B4-BE49-F238E27FC236}">
                <a16:creationId xmlns:a16="http://schemas.microsoft.com/office/drawing/2014/main" id="{5AA606B8-CE0B-CAEE-DFBB-7BF06F9ADA10}"/>
              </a:ext>
            </a:extLst>
          </p:cNvPr>
          <p:cNvPicPr>
            <a:picLocks noChangeAspect="1"/>
          </p:cNvPicPr>
          <p:nvPr/>
        </p:nvPicPr>
        <p:blipFill>
          <a:blip r:embed="rId20" cstate="hqprint">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1563589" y="7639317"/>
            <a:ext cx="456861" cy="456861"/>
          </a:xfrm>
          <a:prstGeom prst="rect">
            <a:avLst/>
          </a:prstGeom>
        </p:spPr>
      </p:pic>
      <p:grpSp>
        <p:nvGrpSpPr>
          <p:cNvPr id="16" name="Groupe 15">
            <a:extLst>
              <a:ext uri="{FF2B5EF4-FFF2-40B4-BE49-F238E27FC236}">
                <a16:creationId xmlns:a16="http://schemas.microsoft.com/office/drawing/2014/main" id="{D2E37B1D-110E-28A2-EE35-0C5A44D7B22E}"/>
              </a:ext>
            </a:extLst>
          </p:cNvPr>
          <p:cNvGrpSpPr/>
          <p:nvPr/>
        </p:nvGrpSpPr>
        <p:grpSpPr>
          <a:xfrm>
            <a:off x="4995384" y="7137616"/>
            <a:ext cx="2420323" cy="343817"/>
            <a:chOff x="5076596" y="6652171"/>
            <a:chExt cx="2319595" cy="449838"/>
          </a:xfrm>
          <a:solidFill>
            <a:srgbClr val="272472"/>
          </a:solidFill>
        </p:grpSpPr>
        <p:sp>
          <p:nvSpPr>
            <p:cNvPr id="19" name="Rectangle 18">
              <a:extLst>
                <a:ext uri="{FF2B5EF4-FFF2-40B4-BE49-F238E27FC236}">
                  <a16:creationId xmlns:a16="http://schemas.microsoft.com/office/drawing/2014/main" id="{750A861F-5CE9-6EC0-C1F3-304605FC7FA4}"/>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0" name="ZoneTexte 19">
              <a:extLst>
                <a:ext uri="{FF2B5EF4-FFF2-40B4-BE49-F238E27FC236}">
                  <a16:creationId xmlns:a16="http://schemas.microsoft.com/office/drawing/2014/main" id="{2FEBFD8A-3554-41F4-D5C1-C94C3502F350}"/>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56" name="Groupe 55">
            <a:extLst>
              <a:ext uri="{FF2B5EF4-FFF2-40B4-BE49-F238E27FC236}">
                <a16:creationId xmlns:a16="http://schemas.microsoft.com/office/drawing/2014/main" id="{D8F0641C-A7C8-BD13-7476-72303F0A6BCA}"/>
              </a:ext>
            </a:extLst>
          </p:cNvPr>
          <p:cNvGrpSpPr/>
          <p:nvPr/>
        </p:nvGrpSpPr>
        <p:grpSpPr>
          <a:xfrm>
            <a:off x="7047830" y="6857248"/>
            <a:ext cx="434529" cy="434529"/>
            <a:chOff x="2907506" y="1341437"/>
            <a:chExt cx="4876800" cy="4876800"/>
          </a:xfrm>
        </p:grpSpPr>
        <p:sp>
          <p:nvSpPr>
            <p:cNvPr id="57" name="Forme libre 2">
              <a:extLst>
                <a:ext uri="{FF2B5EF4-FFF2-40B4-BE49-F238E27FC236}">
                  <a16:creationId xmlns:a16="http://schemas.microsoft.com/office/drawing/2014/main" id="{41843D08-2342-DB72-B0CF-A881E56D2F33}"/>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58" name="Graphique 3">
              <a:extLst>
                <a:ext uri="{FF2B5EF4-FFF2-40B4-BE49-F238E27FC236}">
                  <a16:creationId xmlns:a16="http://schemas.microsoft.com/office/drawing/2014/main" id="{2C740246-3F12-9217-1880-113A60C76EF9}"/>
                </a:ext>
              </a:extLst>
            </p:cNvPr>
            <p:cNvGrpSpPr/>
            <p:nvPr/>
          </p:nvGrpSpPr>
          <p:grpSpPr>
            <a:xfrm>
              <a:off x="3796474" y="1910393"/>
              <a:ext cx="3987831" cy="4291393"/>
              <a:chOff x="3796474" y="1910393"/>
              <a:chExt cx="3987831" cy="4291393"/>
            </a:xfrm>
            <a:solidFill>
              <a:srgbClr val="004370"/>
            </a:solidFill>
          </p:grpSpPr>
          <p:sp>
            <p:nvSpPr>
              <p:cNvPr id="75" name="Forme libre 33">
                <a:extLst>
                  <a:ext uri="{FF2B5EF4-FFF2-40B4-BE49-F238E27FC236}">
                    <a16:creationId xmlns:a16="http://schemas.microsoft.com/office/drawing/2014/main" id="{3248D58D-07ED-8990-FDBD-8A86CAF9DE40}"/>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76" name="Forme libre 34">
                <a:extLst>
                  <a:ext uri="{FF2B5EF4-FFF2-40B4-BE49-F238E27FC236}">
                    <a16:creationId xmlns:a16="http://schemas.microsoft.com/office/drawing/2014/main" id="{79155BDA-A675-8DFD-3496-178780DAD0F0}"/>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59" name="Forme libre 4">
              <a:extLst>
                <a:ext uri="{FF2B5EF4-FFF2-40B4-BE49-F238E27FC236}">
                  <a16:creationId xmlns:a16="http://schemas.microsoft.com/office/drawing/2014/main" id="{79977273-562F-7D06-D49D-11FAB1A2BD5D}"/>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60" name="Forme libre 10">
              <a:extLst>
                <a:ext uri="{FF2B5EF4-FFF2-40B4-BE49-F238E27FC236}">
                  <a16:creationId xmlns:a16="http://schemas.microsoft.com/office/drawing/2014/main" id="{F11B564F-9B61-5F5D-36C6-26826B37A8F0}"/>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61" name="Forme libre 12">
              <a:extLst>
                <a:ext uri="{FF2B5EF4-FFF2-40B4-BE49-F238E27FC236}">
                  <a16:creationId xmlns:a16="http://schemas.microsoft.com/office/drawing/2014/main" id="{14CB5C04-56B5-3193-4780-EE8CD8040437}"/>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62" name="Forme libre 13">
              <a:extLst>
                <a:ext uri="{FF2B5EF4-FFF2-40B4-BE49-F238E27FC236}">
                  <a16:creationId xmlns:a16="http://schemas.microsoft.com/office/drawing/2014/main" id="{9512EA54-A31E-9035-8CF6-CB248F5BAF00}"/>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63" name="Forme libre 14">
              <a:extLst>
                <a:ext uri="{FF2B5EF4-FFF2-40B4-BE49-F238E27FC236}">
                  <a16:creationId xmlns:a16="http://schemas.microsoft.com/office/drawing/2014/main" id="{20B84CF2-E057-7DA3-DEC2-5F99D38F3BBB}"/>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64" name="Forme libre 22">
              <a:extLst>
                <a:ext uri="{FF2B5EF4-FFF2-40B4-BE49-F238E27FC236}">
                  <a16:creationId xmlns:a16="http://schemas.microsoft.com/office/drawing/2014/main" id="{FB3946A7-7948-E7D8-C1A6-2DBE3D5D5793}"/>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65" name="Forme libre 23">
              <a:extLst>
                <a:ext uri="{FF2B5EF4-FFF2-40B4-BE49-F238E27FC236}">
                  <a16:creationId xmlns:a16="http://schemas.microsoft.com/office/drawing/2014/main" id="{971A5A8A-FEED-F078-4444-AF72A445504F}"/>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66" name="Graphique 3">
              <a:extLst>
                <a:ext uri="{FF2B5EF4-FFF2-40B4-BE49-F238E27FC236}">
                  <a16:creationId xmlns:a16="http://schemas.microsoft.com/office/drawing/2014/main" id="{F21DAD9D-424B-AFB6-87B6-C7B8350AA573}"/>
                </a:ext>
              </a:extLst>
            </p:cNvPr>
            <p:cNvGrpSpPr/>
            <p:nvPr/>
          </p:nvGrpSpPr>
          <p:grpSpPr>
            <a:xfrm>
              <a:off x="3796474" y="1910393"/>
              <a:ext cx="1644682" cy="1644654"/>
              <a:chOff x="3796474" y="1910393"/>
              <a:chExt cx="1644682" cy="1644654"/>
            </a:xfrm>
            <a:solidFill>
              <a:srgbClr val="FEF8C3"/>
            </a:solidFill>
          </p:grpSpPr>
          <p:sp>
            <p:nvSpPr>
              <p:cNvPr id="73" name="Forme libre 31">
                <a:extLst>
                  <a:ext uri="{FF2B5EF4-FFF2-40B4-BE49-F238E27FC236}">
                    <a16:creationId xmlns:a16="http://schemas.microsoft.com/office/drawing/2014/main" id="{7A9B3358-98D6-F5BF-DBB2-6F0C3C44EA77}"/>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74" name="Forme libre 32">
                <a:extLst>
                  <a:ext uri="{FF2B5EF4-FFF2-40B4-BE49-F238E27FC236}">
                    <a16:creationId xmlns:a16="http://schemas.microsoft.com/office/drawing/2014/main" id="{03608131-BF75-B839-599D-0BFEB6FD9D33}"/>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740DE8EF-AD69-7544-D104-931EFD6C68B9}"/>
                </a:ext>
              </a:extLst>
            </p:cNvPr>
            <p:cNvGrpSpPr/>
            <p:nvPr/>
          </p:nvGrpSpPr>
          <p:grpSpPr>
            <a:xfrm>
              <a:off x="5341810" y="1910393"/>
              <a:ext cx="1084623" cy="2690699"/>
              <a:chOff x="5341810" y="1910393"/>
              <a:chExt cx="1084623" cy="2690699"/>
            </a:xfrm>
            <a:solidFill>
              <a:srgbClr val="FEF49C"/>
            </a:solidFill>
          </p:grpSpPr>
          <p:sp>
            <p:nvSpPr>
              <p:cNvPr id="71" name="Forme libre 29">
                <a:extLst>
                  <a:ext uri="{FF2B5EF4-FFF2-40B4-BE49-F238E27FC236}">
                    <a16:creationId xmlns:a16="http://schemas.microsoft.com/office/drawing/2014/main" id="{43CAEE82-E9A4-1AE4-0099-FD1D4F41D81F}"/>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72" name="Forme libre 30">
                <a:extLst>
                  <a:ext uri="{FF2B5EF4-FFF2-40B4-BE49-F238E27FC236}">
                    <a16:creationId xmlns:a16="http://schemas.microsoft.com/office/drawing/2014/main" id="{5B7D8864-526F-E11B-15B9-A19F29489568}"/>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68" name="Forme libre 26">
              <a:extLst>
                <a:ext uri="{FF2B5EF4-FFF2-40B4-BE49-F238E27FC236}">
                  <a16:creationId xmlns:a16="http://schemas.microsoft.com/office/drawing/2014/main" id="{8CD76959-DD9F-FE65-0047-F21A19C0B9AE}"/>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69" name="Forme libre 27">
              <a:extLst>
                <a:ext uri="{FF2B5EF4-FFF2-40B4-BE49-F238E27FC236}">
                  <a16:creationId xmlns:a16="http://schemas.microsoft.com/office/drawing/2014/main" id="{880627B0-DD9E-6C21-6790-8D2D51984FBB}"/>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70" name="Forme libre 28">
              <a:extLst>
                <a:ext uri="{FF2B5EF4-FFF2-40B4-BE49-F238E27FC236}">
                  <a16:creationId xmlns:a16="http://schemas.microsoft.com/office/drawing/2014/main" id="{74554607-0671-19C8-A35F-7C2FB29C629B}"/>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21" name="ZoneTexte 20">
            <a:hlinkClick r:id="rId22" action="ppaction://hlinksldjump"/>
            <a:extLst>
              <a:ext uri="{FF2B5EF4-FFF2-40B4-BE49-F238E27FC236}">
                <a16:creationId xmlns:a16="http://schemas.microsoft.com/office/drawing/2014/main" id="{9837B308-CD12-0653-5115-F141CF3A1A8B}"/>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2" action="ppaction://hlinksldjump"/>
              </a:rPr>
              <a:t>ff</a:t>
            </a:r>
            <a:endParaRPr lang="fr-FR" sz="200" dirty="0">
              <a:solidFill>
                <a:schemeClr val="bg1"/>
              </a:solidFill>
            </a:endParaRPr>
          </a:p>
        </p:txBody>
      </p:sp>
    </p:spTree>
    <p:extLst>
      <p:ext uri="{BB962C8B-B14F-4D97-AF65-F5344CB8AC3E}">
        <p14:creationId xmlns:p14="http://schemas.microsoft.com/office/powerpoint/2010/main" val="713403205"/>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5358F555-7E3E-554D-D713-857C3D01C9C1}"/>
              </a:ext>
            </a:extLst>
          </p:cNvPr>
          <p:cNvSpPr/>
          <p:nvPr/>
        </p:nvSpPr>
        <p:spPr>
          <a:xfrm>
            <a:off x="0" y="3719691"/>
            <a:ext cx="7569118" cy="6955628"/>
          </a:xfrm>
          <a:prstGeom prst="rect">
            <a:avLst/>
          </a:prstGeom>
          <a:solidFill>
            <a:srgbClr val="DD4D38">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3" name="Rectangle : coins arrondis 2">
            <a:extLst>
              <a:ext uri="{FF2B5EF4-FFF2-40B4-BE49-F238E27FC236}">
                <a16:creationId xmlns:a16="http://schemas.microsoft.com/office/drawing/2014/main" id="{24ED949E-ECB9-BC40-4BA4-50E57BC32431}"/>
              </a:ext>
            </a:extLst>
          </p:cNvPr>
          <p:cNvSpPr/>
          <p:nvPr/>
        </p:nvSpPr>
        <p:spPr>
          <a:xfrm>
            <a:off x="178760" y="9828459"/>
            <a:ext cx="4388922" cy="478566"/>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4 </a:t>
            </a:r>
            <a:r>
              <a:rPr lang="fr-FR" sz="899" dirty="0">
                <a:solidFill>
                  <a:srgbClr val="DD4D38"/>
                </a:solidFill>
                <a:latin typeface="Arial" panose="020B0604020202020204" pitchFamily="34" charset="0"/>
                <a:cs typeface="Arial" panose="020B0604020202020204" pitchFamily="34" charset="0"/>
              </a:rPr>
              <a:t>: Un suivi individualisé est assuré pendant toute la durée de la </a:t>
            </a:r>
            <a:r>
              <a:rPr lang="fr-FR" sz="899" dirty="0" err="1">
                <a:solidFill>
                  <a:srgbClr val="DD4D38"/>
                </a:solidFill>
                <a:latin typeface="Arial" panose="020B0604020202020204" pitchFamily="34" charset="0"/>
                <a:cs typeface="Arial" panose="020B0604020202020204" pitchFamily="34" charset="0"/>
              </a:rPr>
              <a:t>pré-formation</a:t>
            </a:r>
            <a:r>
              <a:rPr lang="fr-FR" sz="899" dirty="0">
                <a:solidFill>
                  <a:srgbClr val="DD4D38"/>
                </a:solidFill>
                <a:latin typeface="Arial" panose="020B0604020202020204" pitchFamily="34" charset="0"/>
                <a:cs typeface="Arial" panose="020B0604020202020204" pitchFamily="34" charset="0"/>
              </a:rPr>
              <a:t>, incluant des bilans réguliers et une sécurisation de la suite de parcours. </a:t>
            </a:r>
            <a:endParaRPr lang="fr-FR" sz="899" i="1" dirty="0">
              <a:solidFill>
                <a:srgbClr val="DD4D38"/>
              </a:solidFill>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C2087C5F-F9CE-70B9-E039-C1A7E41B134A}"/>
              </a:ext>
            </a:extLst>
          </p:cNvPr>
          <p:cNvSpPr/>
          <p:nvPr/>
        </p:nvSpPr>
        <p:spPr>
          <a:xfrm>
            <a:off x="-1018" y="-14250"/>
            <a:ext cx="7550894" cy="755439"/>
          </a:xfrm>
          <a:prstGeom prst="rect">
            <a:avLst/>
          </a:prstGeom>
          <a:solidFill>
            <a:srgbClr val="DD4D38"/>
          </a:solidFill>
          <a:ln>
            <a:no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000" b="1" dirty="0">
                <a:latin typeface="Arial" panose="020B0604020202020204" pitchFamily="34" charset="0"/>
                <a:cs typeface="Arial" panose="020B0604020202020204" pitchFamily="34" charset="0"/>
              </a:rPr>
              <a:t>OASISS (Orientation Accompagnement Secteur Intervention Sociale et Soin)</a:t>
            </a:r>
          </a:p>
        </p:txBody>
      </p:sp>
      <p:grpSp>
        <p:nvGrpSpPr>
          <p:cNvPr id="18" name="Groupe 17">
            <a:extLst>
              <a:ext uri="{FF2B5EF4-FFF2-40B4-BE49-F238E27FC236}">
                <a16:creationId xmlns:a16="http://schemas.microsoft.com/office/drawing/2014/main" id="{C329AD2F-7708-5AEC-F056-45BE7FD30BCD}"/>
              </a:ext>
            </a:extLst>
          </p:cNvPr>
          <p:cNvGrpSpPr/>
          <p:nvPr/>
        </p:nvGrpSpPr>
        <p:grpSpPr>
          <a:xfrm>
            <a:off x="4725492" y="1414278"/>
            <a:ext cx="2457898" cy="342899"/>
            <a:chOff x="4246865" y="1092800"/>
            <a:chExt cx="3300439" cy="343154"/>
          </a:xfrm>
          <a:solidFill>
            <a:srgbClr val="DD4D38"/>
          </a:solidFill>
        </p:grpSpPr>
        <p:sp>
          <p:nvSpPr>
            <p:cNvPr id="105" name="Rectangle : coins arrondis 104">
              <a:extLst>
                <a:ext uri="{FF2B5EF4-FFF2-40B4-BE49-F238E27FC236}">
                  <a16:creationId xmlns:a16="http://schemas.microsoft.com/office/drawing/2014/main" id="{65203DBF-6E64-EFA7-6C08-465A2E7D74A4}"/>
                </a:ext>
              </a:extLst>
            </p:cNvPr>
            <p:cNvSpPr/>
            <p:nvPr/>
          </p:nvSpPr>
          <p:spPr>
            <a:xfrm>
              <a:off x="4246865" y="1092800"/>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528C3230-20D2-BEBF-72EA-827C4F6666AC}"/>
                </a:ext>
              </a:extLst>
            </p:cNvPr>
            <p:cNvSpPr txBox="1"/>
            <p:nvPr/>
          </p:nvSpPr>
          <p:spPr>
            <a:xfrm>
              <a:off x="4394681" y="1154805"/>
              <a:ext cx="2855276" cy="252249"/>
            </a:xfrm>
            <a:prstGeom prst="rect">
              <a:avLst/>
            </a:prstGeom>
            <a:grpFill/>
            <a:ln>
              <a:noFill/>
            </a:ln>
          </p:spPr>
          <p:txBody>
            <a:bodyPr wrap="square" rtlCol="0">
              <a:spAutoFit/>
            </a:bodyPr>
            <a:lstStyle/>
            <a:p>
              <a:pPr algn="ctr">
                <a:lnSpc>
                  <a:spcPts val="1099"/>
                </a:lnSpc>
              </a:pPr>
              <a:r>
                <a:rPr lang="fr-FR" sz="15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CF57D08A-7243-C1BC-6A11-203C8780D50F}"/>
              </a:ext>
            </a:extLst>
          </p:cNvPr>
          <p:cNvSpPr/>
          <p:nvPr/>
        </p:nvSpPr>
        <p:spPr>
          <a:xfrm>
            <a:off x="4891105" y="3781509"/>
            <a:ext cx="2584902" cy="2530429"/>
          </a:xfrm>
          <a:prstGeom prst="foldedCorner">
            <a:avLst>
              <a:gd name="adj" fmla="val 12664"/>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180000" rtlCol="0" anchor="t"/>
          <a:lstStyle/>
          <a:p>
            <a:pPr algn="ctr">
              <a:spcAft>
                <a:spcPts val="600"/>
              </a:spcAft>
            </a:pPr>
            <a:r>
              <a:rPr lang="fr-FR" sz="1000" b="1" dirty="0">
                <a:solidFill>
                  <a:schemeClr val="tx1"/>
                </a:solidFill>
                <a:latin typeface="+mj-lt"/>
                <a:cs typeface="Arial" panose="020B0604020202020204" pitchFamily="34" charset="0"/>
              </a:rPr>
              <a:t>Bon à savoir</a:t>
            </a:r>
          </a:p>
          <a:p>
            <a:pPr marL="171450" indent="-171450" algn="just">
              <a:buFont typeface="Arial" panose="020B0604020202020204" pitchFamily="34" charset="0"/>
              <a:buChar char="•"/>
            </a:pPr>
            <a:r>
              <a:rPr lang="fr-FR" sz="1000" dirty="0">
                <a:solidFill>
                  <a:schemeClr val="tx1"/>
                </a:solidFill>
                <a:latin typeface="+mj-lt"/>
                <a:cs typeface="Arial" panose="020B0604020202020204" pitchFamily="34" charset="0"/>
              </a:rPr>
              <a:t>OASISS prépare à des diplômes aussi divers que : </a:t>
            </a:r>
            <a:r>
              <a:rPr lang="fr-FR" sz="1000" b="0" i="0" dirty="0">
                <a:solidFill>
                  <a:srgbClr val="121212"/>
                </a:solidFill>
                <a:effectLst/>
                <a:latin typeface="+mj-lt"/>
              </a:rPr>
              <a:t>Accompagnant Éducatif et Social, Aide-Soignant, Moniteur d’atelier, Moniteur Éducateur, Technicien de l’Intervention Sociale et Familiale, Infirmier… et bien d’autres encore.</a:t>
            </a:r>
          </a:p>
          <a:p>
            <a:pPr marL="171450" indent="-171450" algn="just">
              <a:buFont typeface="Arial" panose="020B0604020202020204" pitchFamily="34" charset="0"/>
              <a:buChar char="•"/>
            </a:pPr>
            <a:r>
              <a:rPr lang="fr-FR" sz="1000" dirty="0">
                <a:solidFill>
                  <a:srgbClr val="121212"/>
                </a:solidFill>
                <a:latin typeface="+mj-lt"/>
                <a:cs typeface="Arial" panose="020B0604020202020204" pitchFamily="34" charset="0"/>
              </a:rPr>
              <a:t>Les entreprises accueillant un stagiaire dans leur structure peuvent bénéficier d’une aide à hauteur de </a:t>
            </a:r>
            <a:r>
              <a:rPr lang="fr-FR" sz="1000" b="1" dirty="0">
                <a:solidFill>
                  <a:srgbClr val="121212"/>
                </a:solidFill>
                <a:latin typeface="+mj-lt"/>
                <a:cs typeface="Arial" panose="020B0604020202020204" pitchFamily="34" charset="0"/>
              </a:rPr>
              <a:t>500 </a:t>
            </a:r>
            <a:r>
              <a:rPr lang="fr-FR" sz="1000" dirty="0">
                <a:solidFill>
                  <a:srgbClr val="121212"/>
                </a:solidFill>
                <a:latin typeface="+mj-lt"/>
                <a:cs typeface="Arial" panose="020B0604020202020204" pitchFamily="34" charset="0"/>
              </a:rPr>
              <a:t>€, couvrant la prise en charge des frais de transport, du tutorat ou tout autre besoin pendant la période de stage.</a:t>
            </a:r>
            <a:endParaRPr lang="fr-FR" sz="1000" b="1" dirty="0">
              <a:solidFill>
                <a:schemeClr val="tx1"/>
              </a:solidFill>
              <a:latin typeface="+mj-lt"/>
              <a:cs typeface="Arial" panose="020B0604020202020204" pitchFamily="34" charset="0"/>
            </a:endParaRPr>
          </a:p>
          <a:p>
            <a:pPr algn="just"/>
            <a:endParaRPr lang="fr-FR" sz="1000" b="1" dirty="0">
              <a:solidFill>
                <a:schemeClr val="tx1"/>
              </a:solidFill>
              <a:latin typeface="+mj-lt"/>
              <a:cs typeface="Arial" panose="020B0604020202020204" pitchFamily="34" charset="0"/>
            </a:endParaRPr>
          </a:p>
        </p:txBody>
      </p:sp>
      <p:sp>
        <p:nvSpPr>
          <p:cNvPr id="8" name="Rectangle : coins arrondis 7">
            <a:extLst>
              <a:ext uri="{FF2B5EF4-FFF2-40B4-BE49-F238E27FC236}">
                <a16:creationId xmlns:a16="http://schemas.microsoft.com/office/drawing/2014/main" id="{17D941EE-0BD1-0F97-F45B-79FD4E393673}"/>
              </a:ext>
            </a:extLst>
          </p:cNvPr>
          <p:cNvSpPr/>
          <p:nvPr/>
        </p:nvSpPr>
        <p:spPr>
          <a:xfrm>
            <a:off x="76874" y="3773025"/>
            <a:ext cx="4616205" cy="3245570"/>
          </a:xfrm>
          <a:prstGeom prst="roundRect">
            <a:avLst>
              <a:gd name="adj" fmla="val 1285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Bef>
                <a:spcPts val="300"/>
              </a:spcBef>
            </a:pPr>
            <a:r>
              <a:rPr lang="fr-FR" sz="1199" b="1" dirty="0">
                <a:solidFill>
                  <a:srgbClr val="DD4D38"/>
                </a:solidFill>
                <a:latin typeface="Arial" panose="020B0604020202020204" pitchFamily="34" charset="0"/>
                <a:cs typeface="Arial" panose="020B0604020202020204" pitchFamily="34" charset="0"/>
              </a:rPr>
              <a:t>Les spécificités du dispositif</a:t>
            </a:r>
            <a:endParaRPr lang="fr-FR" sz="999" b="1" dirty="0">
              <a:solidFill>
                <a:srgbClr val="DD4D38"/>
              </a:solidFill>
              <a:latin typeface="Arial" panose="020B0604020202020204" pitchFamily="34" charset="0"/>
              <a:cs typeface="Arial" panose="020B0604020202020204" pitchFamily="34" charset="0"/>
            </a:endParaRPr>
          </a:p>
          <a:p>
            <a:pPr marL="171330" indent="-171330" algn="just">
              <a:spcBef>
                <a:spcPts val="300"/>
              </a:spcBef>
              <a:buFont typeface="Wingdings" panose="05000000000000000000" pitchFamily="2" charset="2"/>
              <a:buChar char="q"/>
            </a:pPr>
            <a:r>
              <a:rPr lang="fr-FR" sz="999" dirty="0">
                <a:solidFill>
                  <a:srgbClr val="DD4D38"/>
                </a:solidFill>
                <a:latin typeface="Arial" panose="020B0604020202020204" pitchFamily="34" charset="0"/>
                <a:cs typeface="Arial" panose="020B0604020202020204" pitchFamily="34" charset="0"/>
              </a:rPr>
              <a:t>Une formation qui se répartit sur </a:t>
            </a:r>
            <a:r>
              <a:rPr lang="fr-FR" sz="999" b="1" dirty="0">
                <a:solidFill>
                  <a:srgbClr val="DD4D38"/>
                </a:solidFill>
                <a:latin typeface="Arial" panose="020B0604020202020204" pitchFamily="34" charset="0"/>
                <a:cs typeface="Arial" panose="020B0604020202020204" pitchFamily="34" charset="0"/>
              </a:rPr>
              <a:t>5 mois,</a:t>
            </a:r>
            <a:r>
              <a:rPr lang="fr-FR" sz="999" dirty="0">
                <a:solidFill>
                  <a:srgbClr val="DD4D38"/>
                </a:solidFill>
                <a:latin typeface="Arial" panose="020B0604020202020204" pitchFamily="34" charset="0"/>
                <a:cs typeface="Arial" panose="020B0604020202020204" pitchFamily="34" charset="0"/>
              </a:rPr>
              <a:t> alternant des périodes de formation </a:t>
            </a:r>
            <a:r>
              <a:rPr lang="fr-FR" sz="999" b="1" dirty="0">
                <a:solidFill>
                  <a:srgbClr val="DD4D38"/>
                </a:solidFill>
                <a:latin typeface="Arial" panose="020B0604020202020204" pitchFamily="34" charset="0"/>
                <a:cs typeface="Arial" panose="020B0604020202020204" pitchFamily="34" charset="0"/>
              </a:rPr>
              <a:t>théorique </a:t>
            </a:r>
            <a:r>
              <a:rPr lang="fr-FR" sz="999" dirty="0">
                <a:solidFill>
                  <a:srgbClr val="DD4D38"/>
                </a:solidFill>
                <a:latin typeface="Arial" panose="020B0604020202020204" pitchFamily="34" charset="0"/>
                <a:cs typeface="Arial" panose="020B0604020202020204" pitchFamily="34" charset="0"/>
              </a:rPr>
              <a:t>(210 heures) et </a:t>
            </a:r>
            <a:r>
              <a:rPr lang="fr-FR" sz="999" b="1" dirty="0">
                <a:solidFill>
                  <a:srgbClr val="DD4D38"/>
                </a:solidFill>
                <a:latin typeface="Arial" panose="020B0604020202020204" pitchFamily="34" charset="0"/>
                <a:cs typeface="Arial" panose="020B0604020202020204" pitchFamily="34" charset="0"/>
              </a:rPr>
              <a:t>d’immersions professionnelles </a:t>
            </a:r>
            <a:r>
              <a:rPr lang="fr-FR" sz="999" dirty="0">
                <a:solidFill>
                  <a:srgbClr val="DD4D38"/>
                </a:solidFill>
                <a:latin typeface="Arial" panose="020B0604020202020204" pitchFamily="34" charset="0"/>
                <a:cs typeface="Arial" panose="020B0604020202020204" pitchFamily="34" charset="0"/>
              </a:rPr>
              <a:t>(210 heures) pour découvrir des métiers en situation réelle.</a:t>
            </a:r>
          </a:p>
          <a:p>
            <a:pPr marL="171330" indent="-171330" algn="just">
              <a:spcBef>
                <a:spcPts val="300"/>
              </a:spcBef>
              <a:buFont typeface="Wingdings" panose="05000000000000000000" pitchFamily="2" charset="2"/>
              <a:buChar char="q"/>
            </a:pPr>
            <a:r>
              <a:rPr lang="fr-FR" sz="999" dirty="0">
                <a:solidFill>
                  <a:srgbClr val="DD4D38"/>
                </a:solidFill>
                <a:latin typeface="Arial" panose="020B0604020202020204" pitchFamily="34" charset="0"/>
                <a:cs typeface="Arial" panose="020B0604020202020204" pitchFamily="34" charset="0"/>
              </a:rPr>
              <a:t>4 modules pour la formation théorique, adaptés aux objectifs de chacun </a:t>
            </a:r>
          </a:p>
          <a:p>
            <a:pPr marL="628650" lvl="1" indent="-171450" algn="just">
              <a:spcBef>
                <a:spcPts val="300"/>
              </a:spcBef>
              <a:buFont typeface="Wingdings" panose="05000000000000000000" pitchFamily="2" charset="2"/>
              <a:buChar char="ü"/>
            </a:pPr>
            <a:r>
              <a:rPr lang="fr-FR" sz="999" dirty="0">
                <a:solidFill>
                  <a:srgbClr val="DD4D38"/>
                </a:solidFill>
                <a:latin typeface="Arial" panose="020B0604020202020204" pitchFamily="34" charset="0"/>
                <a:cs typeface="Arial" panose="020B0604020202020204" pitchFamily="34" charset="0"/>
              </a:rPr>
              <a:t>Positionnement et évaluation des acquis</a:t>
            </a:r>
          </a:p>
          <a:p>
            <a:pPr marL="628650" lvl="1" indent="-171450" algn="just">
              <a:spcBef>
                <a:spcPts val="300"/>
              </a:spcBef>
              <a:buFont typeface="Wingdings" panose="05000000000000000000" pitchFamily="2" charset="2"/>
              <a:buChar char="ü"/>
            </a:pPr>
            <a:r>
              <a:rPr lang="fr-FR" sz="999" dirty="0">
                <a:solidFill>
                  <a:srgbClr val="DD4D38"/>
                </a:solidFill>
                <a:latin typeface="Arial" panose="020B0604020202020204" pitchFamily="34" charset="0"/>
                <a:cs typeface="Arial" panose="020B0604020202020204" pitchFamily="34" charset="0"/>
              </a:rPr>
              <a:t>Découverte des métiers éducatifs, sociaux et médico-sociaux</a:t>
            </a:r>
          </a:p>
          <a:p>
            <a:pPr marL="628650" lvl="1" indent="-171450" algn="just">
              <a:spcBef>
                <a:spcPts val="300"/>
              </a:spcBef>
              <a:buFont typeface="Wingdings" panose="05000000000000000000" pitchFamily="2" charset="2"/>
              <a:buChar char="ü"/>
            </a:pPr>
            <a:r>
              <a:rPr lang="fr-FR" sz="999" dirty="0">
                <a:solidFill>
                  <a:srgbClr val="DD4D38"/>
                </a:solidFill>
                <a:latin typeface="Arial" panose="020B0604020202020204" pitchFamily="34" charset="0"/>
                <a:cs typeface="Arial" panose="020B0604020202020204" pitchFamily="34" charset="0"/>
              </a:rPr>
              <a:t>Communication et posture métier</a:t>
            </a:r>
          </a:p>
          <a:p>
            <a:pPr marL="628650" lvl="1" indent="-171450" algn="just">
              <a:spcBef>
                <a:spcPts val="300"/>
              </a:spcBef>
              <a:buFont typeface="Wingdings" panose="05000000000000000000" pitchFamily="2" charset="2"/>
              <a:buChar char="ü"/>
            </a:pPr>
            <a:r>
              <a:rPr lang="fr-FR" sz="999" dirty="0">
                <a:solidFill>
                  <a:srgbClr val="DD4D38"/>
                </a:solidFill>
                <a:latin typeface="Arial" panose="020B0604020202020204" pitchFamily="34" charset="0"/>
                <a:cs typeface="Arial" panose="020B0604020202020204" pitchFamily="34" charset="0"/>
              </a:rPr>
              <a:t>Techniques de recherche d’emploi et accompagnement à l’insertion professionnelle</a:t>
            </a:r>
          </a:p>
          <a:p>
            <a:pPr algn="just" defTabSz="456880">
              <a:spcBef>
                <a:spcPts val="300"/>
              </a:spcBef>
              <a:spcAft>
                <a:spcPts val="600"/>
              </a:spcAft>
              <a:defRPr/>
            </a:pPr>
            <a:r>
              <a:rPr lang="fr-FR" sz="999" b="1" dirty="0">
                <a:solidFill>
                  <a:srgbClr val="DD4D38"/>
                </a:solidFill>
                <a:latin typeface="Arial" panose="020B0604020202020204" pitchFamily="34" charset="0"/>
                <a:cs typeface="Arial" panose="020B0604020202020204" pitchFamily="34" charset="0"/>
              </a:rPr>
              <a:t>La valeur-ajoutée ?</a:t>
            </a:r>
          </a:p>
          <a:p>
            <a:pPr marL="171450" indent="-171450" algn="just" defTabSz="914400" eaLnBrk="0" fontAlgn="base" hangingPunct="0">
              <a:spcBef>
                <a:spcPct val="0"/>
              </a:spcBef>
              <a:spcAft>
                <a:spcPts val="600"/>
              </a:spcAft>
              <a:buFont typeface="Wingdings" panose="05000000000000000000" pitchFamily="2" charset="2"/>
              <a:buChar char="q"/>
            </a:pPr>
            <a:r>
              <a:rPr lang="fr-FR" sz="999" b="1" dirty="0">
                <a:solidFill>
                  <a:srgbClr val="DD4D38"/>
                </a:solidFill>
                <a:latin typeface="Arial" panose="020B0604020202020204" pitchFamily="34" charset="0"/>
                <a:cs typeface="Arial" panose="020B0604020202020204" pitchFamily="34" charset="0"/>
              </a:rPr>
              <a:t>Pour le bénéficiaire </a:t>
            </a:r>
            <a:r>
              <a:rPr lang="fr-FR" sz="999" dirty="0">
                <a:solidFill>
                  <a:srgbClr val="DD4D38"/>
                </a:solidFill>
                <a:latin typeface="Arial" panose="020B0604020202020204" pitchFamily="34" charset="0"/>
                <a:cs typeface="Arial" panose="020B0604020202020204" pitchFamily="34" charset="0"/>
              </a:rPr>
              <a:t>: Bénéficier d’un accompagnement personnalisé, confirmer son intérêt pour le métier auquel il souhaite se former;</a:t>
            </a:r>
          </a:p>
          <a:p>
            <a:pPr marL="171450" indent="-171450" algn="just" defTabSz="914400" eaLnBrk="0" fontAlgn="base" hangingPunct="0">
              <a:spcBef>
                <a:spcPct val="0"/>
              </a:spcBef>
              <a:spcAft>
                <a:spcPct val="0"/>
              </a:spcAft>
              <a:buFont typeface="Wingdings" panose="05000000000000000000" pitchFamily="2" charset="2"/>
              <a:buChar char="q"/>
            </a:pPr>
            <a:r>
              <a:rPr lang="fr-FR" altLang="fr-FR" sz="999" b="1" dirty="0">
                <a:solidFill>
                  <a:srgbClr val="DD4D38"/>
                </a:solidFill>
                <a:latin typeface="Arial" panose="020B0604020202020204" pitchFamily="34" charset="0"/>
                <a:cs typeface="Arial" panose="020B0604020202020204" pitchFamily="34" charset="0"/>
              </a:rPr>
              <a:t>Pour l’employeur </a:t>
            </a:r>
            <a:r>
              <a:rPr lang="fr-FR" altLang="fr-FR" sz="999" dirty="0">
                <a:solidFill>
                  <a:srgbClr val="DD4D38"/>
                </a:solidFill>
                <a:latin typeface="Arial" panose="020B0604020202020204" pitchFamily="34" charset="0"/>
                <a:cs typeface="Arial" panose="020B0604020202020204" pitchFamily="34" charset="0"/>
              </a:rPr>
              <a:t>: Préparer le recrutement par l’intermédiaire du stage, avec un accompagnement de l’employeur durant la période du contrat ; </a:t>
            </a:r>
            <a:endParaRPr lang="fr-FR" sz="999" b="1" dirty="0">
              <a:solidFill>
                <a:srgbClr val="DD4D38"/>
              </a:solidFill>
              <a:latin typeface="Arial" panose="020B0604020202020204" pitchFamily="34" charset="0"/>
              <a:cs typeface="Arial" panose="020B0604020202020204" pitchFamily="34" charset="0"/>
            </a:endParaRPr>
          </a:p>
          <a:p>
            <a:pPr algn="just" defTabSz="456880">
              <a:spcBef>
                <a:spcPts val="300"/>
              </a:spcBef>
              <a:defRPr/>
            </a:pPr>
            <a:endParaRPr lang="fr-FR" sz="999" dirty="0">
              <a:solidFill>
                <a:srgbClr val="DD4D38"/>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845B0C09-0953-70B5-72EC-C5E4CE8EDB46}"/>
              </a:ext>
            </a:extLst>
          </p:cNvPr>
          <p:cNvSpPr/>
          <p:nvPr/>
        </p:nvSpPr>
        <p:spPr>
          <a:xfrm>
            <a:off x="1412818" y="7191896"/>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DD4D38"/>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8EA620F1-BBF2-DA2B-8ACF-2F6A7430933E}"/>
              </a:ext>
            </a:extLst>
          </p:cNvPr>
          <p:cNvSpPr/>
          <p:nvPr/>
        </p:nvSpPr>
        <p:spPr>
          <a:xfrm>
            <a:off x="165636" y="7858744"/>
            <a:ext cx="4388922" cy="588823"/>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1 </a:t>
            </a:r>
            <a:r>
              <a:rPr lang="fr-FR" sz="899" dirty="0">
                <a:solidFill>
                  <a:srgbClr val="DD4D38"/>
                </a:solidFill>
                <a:latin typeface="Arial" panose="020B0604020202020204" pitchFamily="34" charset="0"/>
                <a:cs typeface="Arial" panose="020B0604020202020204" pitchFamily="34" charset="0"/>
              </a:rPr>
              <a:t>: Identification du besoin de la personne par son référent </a:t>
            </a:r>
            <a:r>
              <a:rPr lang="fr-FR" sz="899" i="1" dirty="0">
                <a:solidFill>
                  <a:srgbClr val="DD4D38"/>
                </a:solidFill>
                <a:latin typeface="Arial" panose="020B0604020202020204" pitchFamily="34" charset="0"/>
                <a:cs typeface="Arial" panose="020B0604020202020204" pitchFamily="34" charset="0"/>
              </a:rPr>
              <a:t>(SPE, CEP, référent en ESMS…)</a:t>
            </a:r>
            <a:r>
              <a:rPr lang="fr-FR" sz="899" dirty="0">
                <a:solidFill>
                  <a:srgbClr val="DD4D38"/>
                </a:solidFill>
                <a:latin typeface="Arial" panose="020B0604020202020204" pitchFamily="34" charset="0"/>
                <a:cs typeface="Arial" panose="020B0604020202020204" pitchFamily="34" charset="0"/>
              </a:rPr>
              <a:t>, qui souhaite s'orienter vers les métiers de l’intervention sociale et du médicosocial</a:t>
            </a:r>
            <a:r>
              <a:rPr lang="fr-FR" sz="899" i="1" dirty="0">
                <a:solidFill>
                  <a:srgbClr val="DD4D38"/>
                </a:solidFill>
                <a:latin typeface="Arial" panose="020B0604020202020204" pitchFamily="34" charset="0"/>
                <a:cs typeface="Arial" panose="020B0604020202020204" pitchFamily="34" charset="0"/>
              </a:rPr>
              <a:t>. </a:t>
            </a:r>
            <a:r>
              <a:rPr lang="fr-FR" sz="899" dirty="0">
                <a:solidFill>
                  <a:srgbClr val="DD4D38"/>
                </a:solidFill>
                <a:latin typeface="Arial" panose="020B0604020202020204" pitchFamily="34" charset="0"/>
                <a:cs typeface="Arial" panose="020B0604020202020204" pitchFamily="34" charset="0"/>
              </a:rPr>
              <a:t>Un </a:t>
            </a:r>
            <a:r>
              <a:rPr lang="fr-FR" sz="899" b="1" dirty="0">
                <a:solidFill>
                  <a:srgbClr val="DD4D38"/>
                </a:solidFill>
                <a:latin typeface="Arial" panose="020B0604020202020204" pitchFamily="34" charset="0"/>
                <a:cs typeface="Arial" panose="020B0604020202020204" pitchFamily="34" charset="0"/>
              </a:rPr>
              <a:t>diagnostic personnalisé </a:t>
            </a:r>
            <a:r>
              <a:rPr lang="fr-FR" sz="899" dirty="0">
                <a:solidFill>
                  <a:srgbClr val="DD4D38"/>
                </a:solidFill>
                <a:latin typeface="Arial" panose="020B0604020202020204" pitchFamily="34" charset="0"/>
                <a:cs typeface="Arial" panose="020B0604020202020204" pitchFamily="34" charset="0"/>
              </a:rPr>
              <a:t>est réalisé afin d’évaluer la faisabilité du projet professionnel et d’identifier les compétences à développer.</a:t>
            </a:r>
            <a:endParaRPr lang="fr-FR" sz="899" i="1" dirty="0">
              <a:solidFill>
                <a:srgbClr val="DD4D38"/>
              </a:solidFill>
              <a:latin typeface="Arial" panose="020B0604020202020204" pitchFamily="34" charset="0"/>
              <a:cs typeface="Arial" panose="020B0604020202020204" pitchFamily="34" charset="0"/>
            </a:endParaRPr>
          </a:p>
        </p:txBody>
      </p:sp>
      <p:sp>
        <p:nvSpPr>
          <p:cNvPr id="12" name="Rectangle : coins arrondis 11">
            <a:extLst>
              <a:ext uri="{FF2B5EF4-FFF2-40B4-BE49-F238E27FC236}">
                <a16:creationId xmlns:a16="http://schemas.microsoft.com/office/drawing/2014/main" id="{C98D85F0-8949-B428-B9E2-99F3B4327815}"/>
              </a:ext>
            </a:extLst>
          </p:cNvPr>
          <p:cNvSpPr/>
          <p:nvPr/>
        </p:nvSpPr>
        <p:spPr>
          <a:xfrm>
            <a:off x="165635" y="8611682"/>
            <a:ext cx="4388919" cy="558585"/>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2 </a:t>
            </a:r>
            <a:r>
              <a:rPr lang="fr-FR" sz="899" dirty="0">
                <a:solidFill>
                  <a:srgbClr val="DD4D38"/>
                </a:solidFill>
                <a:latin typeface="Arial" panose="020B0604020202020204" pitchFamily="34" charset="0"/>
                <a:cs typeface="Arial" panose="020B0604020202020204" pitchFamily="34" charset="0"/>
              </a:rPr>
              <a:t>: Le dossier est constitué et envoyé à l’organisme de formation, qui reçoit ou non la demande. Le prescripteur se met en lien avec l’association OETH pour obtenir les aides nécessaires. </a:t>
            </a:r>
            <a:r>
              <a:rPr lang="fr-FR" sz="899" b="1" dirty="0">
                <a:solidFill>
                  <a:srgbClr val="DD4D38"/>
                </a:solidFill>
                <a:latin typeface="Arial" panose="020B0604020202020204" pitchFamily="34" charset="0"/>
                <a:cs typeface="Arial" panose="020B0604020202020204" pitchFamily="34" charset="0"/>
              </a:rPr>
              <a:t>Des aides à la compensation du handicap </a:t>
            </a:r>
            <a:r>
              <a:rPr lang="fr-FR" sz="899" dirty="0">
                <a:solidFill>
                  <a:srgbClr val="DD4D38"/>
                </a:solidFill>
                <a:latin typeface="Arial" panose="020B0604020202020204" pitchFamily="34" charset="0"/>
                <a:cs typeface="Arial" panose="020B0604020202020204" pitchFamily="34" charset="0"/>
              </a:rPr>
              <a:t>peuvent être mobilisées dans ce cadre. </a:t>
            </a:r>
          </a:p>
        </p:txBody>
      </p:sp>
      <p:sp>
        <p:nvSpPr>
          <p:cNvPr id="13" name="Rectangle : coins arrondis 12">
            <a:extLst>
              <a:ext uri="{FF2B5EF4-FFF2-40B4-BE49-F238E27FC236}">
                <a16:creationId xmlns:a16="http://schemas.microsoft.com/office/drawing/2014/main" id="{F5EF817A-F8A4-3A05-1B68-B13DA59B8668}"/>
              </a:ext>
            </a:extLst>
          </p:cNvPr>
          <p:cNvSpPr/>
          <p:nvPr/>
        </p:nvSpPr>
        <p:spPr>
          <a:xfrm>
            <a:off x="171551" y="9264648"/>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3 </a:t>
            </a:r>
            <a:r>
              <a:rPr lang="fr-FR" sz="899" dirty="0">
                <a:solidFill>
                  <a:srgbClr val="DD4D38"/>
                </a:solidFill>
                <a:latin typeface="Arial" panose="020B0604020202020204" pitchFamily="34" charset="0"/>
                <a:cs typeface="Arial" panose="020B0604020202020204" pitchFamily="34" charset="0"/>
              </a:rPr>
              <a:t>: </a:t>
            </a:r>
            <a:r>
              <a:rPr lang="fr-FR" sz="899" dirty="0" err="1">
                <a:solidFill>
                  <a:srgbClr val="DD4D38"/>
                </a:solidFill>
                <a:latin typeface="Arial" panose="020B0604020202020204" pitchFamily="34" charset="0"/>
                <a:cs typeface="Arial" panose="020B0604020202020204" pitchFamily="34" charset="0"/>
              </a:rPr>
              <a:t>Pré-formation</a:t>
            </a:r>
            <a:r>
              <a:rPr lang="fr-FR" sz="899" dirty="0">
                <a:solidFill>
                  <a:srgbClr val="DD4D38"/>
                </a:solidFill>
                <a:latin typeface="Arial" panose="020B0604020202020204" pitchFamily="34" charset="0"/>
                <a:cs typeface="Arial" panose="020B0604020202020204" pitchFamily="34" charset="0"/>
              </a:rPr>
              <a:t> sur 5 mois, permettant de travailler sur les compétences de base, s’assurer de l’adéquation entre son projet et sa situation, valider son projet d’insertion. </a:t>
            </a:r>
            <a:endParaRPr lang="fr-FR" sz="899" b="1" i="1" dirty="0">
              <a:solidFill>
                <a:srgbClr val="DD4D38"/>
              </a:solidFill>
              <a:latin typeface="Arial" panose="020B0604020202020204" pitchFamily="34" charset="0"/>
              <a:cs typeface="Arial" panose="020B0604020202020204" pitchFamily="34" charset="0"/>
            </a:endParaRPr>
          </a:p>
        </p:txBody>
      </p:sp>
      <p:cxnSp>
        <p:nvCxnSpPr>
          <p:cNvPr id="19" name="Connecteur droit 18">
            <a:extLst>
              <a:ext uri="{FF2B5EF4-FFF2-40B4-BE49-F238E27FC236}">
                <a16:creationId xmlns:a16="http://schemas.microsoft.com/office/drawing/2014/main" id="{F42DF211-D435-A164-57A2-08DAE8D1EB23}"/>
              </a:ext>
            </a:extLst>
          </p:cNvPr>
          <p:cNvCxnSpPr>
            <a:cxnSpLocks/>
          </p:cNvCxnSpPr>
          <p:nvPr/>
        </p:nvCxnSpPr>
        <p:spPr>
          <a:xfrm>
            <a:off x="4781841" y="7210239"/>
            <a:ext cx="0" cy="3272179"/>
          </a:xfrm>
          <a:prstGeom prst="line">
            <a:avLst/>
          </a:prstGeom>
          <a:ln/>
        </p:spPr>
        <p:style>
          <a:lnRef idx="1">
            <a:schemeClr val="accent3"/>
          </a:lnRef>
          <a:fillRef idx="0">
            <a:schemeClr val="accent3"/>
          </a:fillRef>
          <a:effectRef idx="0">
            <a:schemeClr val="accent3"/>
          </a:effectRef>
          <a:fontRef idx="minor">
            <a:schemeClr val="tx1"/>
          </a:fontRef>
        </p:style>
      </p:cxnSp>
      <p:sp>
        <p:nvSpPr>
          <p:cNvPr id="25" name="Espace réservé du texte 2">
            <a:extLst>
              <a:ext uri="{FF2B5EF4-FFF2-40B4-BE49-F238E27FC236}">
                <a16:creationId xmlns:a16="http://schemas.microsoft.com/office/drawing/2014/main" id="{541F9DBB-8D94-D443-B4EC-056F4A09A37F}"/>
              </a:ext>
            </a:extLst>
          </p:cNvPr>
          <p:cNvSpPr txBox="1">
            <a:spLocks/>
          </p:cNvSpPr>
          <p:nvPr/>
        </p:nvSpPr>
        <p:spPr>
          <a:xfrm>
            <a:off x="4725492" y="1771303"/>
            <a:ext cx="2457897" cy="1796275"/>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000"/>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450" indent="-171450" algn="just">
              <a:buFont typeface="Arial" panose="020B0604020202020204" pitchFamily="34" charset="0"/>
              <a:buChar char="•"/>
            </a:pPr>
            <a:r>
              <a:rPr lang="fr-FR" sz="1000" dirty="0">
                <a:solidFill>
                  <a:srgbClr val="DD4D38"/>
                </a:solidFill>
                <a:latin typeface="+mj-lt"/>
              </a:rPr>
              <a:t>F</a:t>
            </a:r>
            <a:r>
              <a:rPr lang="fr-FR" sz="1000" b="0" i="0" dirty="0">
                <a:solidFill>
                  <a:srgbClr val="DD4D38"/>
                </a:solidFill>
                <a:effectLst/>
                <a:latin typeface="+mj-lt"/>
              </a:rPr>
              <a:t>aciliter l’accès aux </a:t>
            </a:r>
            <a:r>
              <a:rPr lang="fr-FR" sz="1000" b="1" i="0" dirty="0">
                <a:solidFill>
                  <a:srgbClr val="DD4D38"/>
                </a:solidFill>
                <a:effectLst/>
                <a:latin typeface="+mj-lt"/>
              </a:rPr>
              <a:t>métiers de l’intervention sociale </a:t>
            </a:r>
            <a:r>
              <a:rPr lang="fr-FR" sz="1000" b="0" i="0" dirty="0">
                <a:solidFill>
                  <a:srgbClr val="DD4D38"/>
                </a:solidFill>
                <a:effectLst/>
                <a:latin typeface="+mj-lt"/>
              </a:rPr>
              <a:t>aux personnes en situation de handicap en leur donnant toutes les chances d’obtenir le diplôme requis à l’exercice de leurs missions. </a:t>
            </a:r>
          </a:p>
          <a:p>
            <a:pPr marL="171450" indent="-171450" algn="just">
              <a:buFont typeface="Arial" panose="020B0604020202020204" pitchFamily="34" charset="0"/>
              <a:buChar char="•"/>
            </a:pPr>
            <a:r>
              <a:rPr lang="fr-FR" sz="1000" dirty="0">
                <a:solidFill>
                  <a:srgbClr val="DD4D38"/>
                </a:solidFill>
                <a:latin typeface="+mj-lt"/>
                <a:ea typeface="Dotum" panose="020B0600000101010101" pitchFamily="34" charset="-127"/>
                <a:cs typeface="Arial" panose="020B0604020202020204" pitchFamily="34" charset="0"/>
              </a:rPr>
              <a:t>Répondre aux besoins des territoires en main d’œuvre dans le secteur du médico-social</a:t>
            </a:r>
          </a:p>
        </p:txBody>
      </p:sp>
      <p:sp>
        <p:nvSpPr>
          <p:cNvPr id="26" name="Rectangle 25">
            <a:extLst>
              <a:ext uri="{FF2B5EF4-FFF2-40B4-BE49-F238E27FC236}">
                <a16:creationId xmlns:a16="http://schemas.microsoft.com/office/drawing/2014/main" id="{BB6DB113-ED06-0EF5-9DC5-126DF6DF27DB}"/>
              </a:ext>
            </a:extLst>
          </p:cNvPr>
          <p:cNvSpPr/>
          <p:nvPr/>
        </p:nvSpPr>
        <p:spPr>
          <a:xfrm>
            <a:off x="4955616" y="7575724"/>
            <a:ext cx="2457238" cy="281983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tx2"/>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Prestataire IRTS – Métropole Lilloise  </a:t>
            </a:r>
          </a:p>
          <a:p>
            <a:pPr marL="628530" lvl="1"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03 20 62 53 70 </a:t>
            </a:r>
          </a:p>
          <a:p>
            <a:pPr marL="628530" lvl="1"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06 02 42 02 17</a:t>
            </a:r>
          </a:p>
          <a:p>
            <a:pPr marL="628530" lvl="1" indent="-171330" algn="just">
              <a:buFont typeface="Wingdings" panose="05000000000000000000" pitchFamily="2" charset="2"/>
              <a:buChar char="§"/>
            </a:pPr>
            <a:r>
              <a:rPr lang="fr-FR" sz="1050" dirty="0">
                <a:solidFill>
                  <a:schemeClr val="tx2"/>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oasiss@irtshdf.fr</a:t>
            </a:r>
            <a:r>
              <a:rPr lang="fr-FR" sz="1050" dirty="0">
                <a:solidFill>
                  <a:schemeClr val="tx2"/>
                </a:solidFill>
                <a:latin typeface="+mj-lt"/>
                <a:cs typeface="Arial" panose="020B0604020202020204" pitchFamily="34" charset="0"/>
              </a:rPr>
              <a:t> </a:t>
            </a:r>
          </a:p>
          <a:p>
            <a:pPr marL="171450" indent="-171450" algn="just">
              <a:buFont typeface="Arial" panose="020B0604020202020204" pitchFamily="34" charset="0"/>
              <a:buChar char="•"/>
            </a:pPr>
            <a:r>
              <a:rPr lang="fr-FR" sz="1050" dirty="0">
                <a:solidFill>
                  <a:schemeClr val="tx2"/>
                </a:solidFill>
                <a:latin typeface="+mj-lt"/>
                <a:cs typeface="Arial" panose="020B0604020202020204" pitchFamily="34" charset="0"/>
              </a:rPr>
              <a:t>Site internet de l’organisme financeur : </a:t>
            </a:r>
            <a:r>
              <a:rPr lang="fr-FR" sz="1050" dirty="0">
                <a:solidFill>
                  <a:schemeClr val="tx2"/>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https://www.oeth.org/</a:t>
            </a:r>
            <a:r>
              <a:rPr lang="fr-FR" sz="1050" dirty="0">
                <a:solidFill>
                  <a:schemeClr val="tx2"/>
                </a:solidFill>
                <a:latin typeface="+mj-lt"/>
                <a:cs typeface="Arial" panose="020B0604020202020204" pitchFamily="34" charset="0"/>
              </a:rPr>
              <a:t> </a:t>
            </a:r>
          </a:p>
          <a:p>
            <a:pPr algn="just"/>
            <a:endParaRPr lang="fr-FR" sz="1050" b="1"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Ressources documentaires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Présentation du dispositif par OETH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La plaquette de présentation du dispositif par l’IRTS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Information du C2RP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ici</a:t>
            </a:r>
            <a:r>
              <a:rPr lang="fr-FR" sz="1050" dirty="0">
                <a:solidFill>
                  <a:schemeClr val="tx2"/>
                </a:solidFill>
                <a:latin typeface="+mj-lt"/>
                <a:cs typeface="Arial" panose="020B0604020202020204" pitchFamily="34" charset="0"/>
              </a:rPr>
              <a:t> </a:t>
            </a: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Vidéo de présentation du dispositif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endParaRPr lang="fr-FR" sz="1050" b="1"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57EBA877-0FE2-BE47-7A76-4E7C6E419BBC}"/>
              </a:ext>
            </a:extLst>
          </p:cNvPr>
          <p:cNvGraphicFramePr>
            <a:graphicFrameLocks noGrp="1"/>
          </p:cNvGraphicFramePr>
          <p:nvPr>
            <p:extLst>
              <p:ext uri="{D42A27DB-BD31-4B8C-83A1-F6EECF244321}">
                <p14:modId xmlns:p14="http://schemas.microsoft.com/office/powerpoint/2010/main" val="1010559257"/>
              </p:ext>
            </p:extLst>
          </p:nvPr>
        </p:nvGraphicFramePr>
        <p:xfrm>
          <a:off x="165635" y="1500374"/>
          <a:ext cx="4438685" cy="1937832"/>
        </p:xfrm>
        <a:graphic>
          <a:graphicData uri="http://schemas.openxmlformats.org/drawingml/2006/table">
            <a:tbl>
              <a:tblPr bandRow="1">
                <a:tableStyleId>{5C22544A-7EE6-4342-B048-85BDC9FD1C3A}</a:tableStyleId>
              </a:tblPr>
              <a:tblGrid>
                <a:gridCol w="1161881">
                  <a:extLst>
                    <a:ext uri="{9D8B030D-6E8A-4147-A177-3AD203B41FA5}">
                      <a16:colId xmlns:a16="http://schemas.microsoft.com/office/drawing/2014/main" val="1108349635"/>
                    </a:ext>
                  </a:extLst>
                </a:gridCol>
                <a:gridCol w="3276804">
                  <a:extLst>
                    <a:ext uri="{9D8B030D-6E8A-4147-A177-3AD203B41FA5}">
                      <a16:colId xmlns:a16="http://schemas.microsoft.com/office/drawing/2014/main" val="1870975173"/>
                    </a:ext>
                  </a:extLst>
                </a:gridCol>
              </a:tblGrid>
              <a:tr h="370565">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DD4D38"/>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0">
                <a:tc>
                  <a:txBody>
                    <a:bodyPr/>
                    <a:lstStyle/>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Nature</a:t>
                      </a:r>
                    </a:p>
                  </a:txBody>
                  <a:tcPr marL="91372" marR="91372" marT="45686" marB="45686" anchor="ctr">
                    <a:solidFill>
                      <a:srgbClr val="DD4D38">
                        <a:alpha val="10196"/>
                      </a:srgbClr>
                    </a:solidFill>
                  </a:tcPr>
                </a:tc>
                <a:tc>
                  <a:txBody>
                    <a:bodyPr/>
                    <a:lstStyle/>
                    <a:p>
                      <a:pPr marL="0" algn="just" defTabSz="755660" rtl="0" eaLnBrk="1" latinLnBrk="0" hangingPunct="1"/>
                      <a:r>
                        <a:rPr lang="fr-FR" sz="1000" b="1" kern="1200" dirty="0">
                          <a:solidFill>
                            <a:srgbClr val="DD4D38"/>
                          </a:solidFill>
                          <a:latin typeface="Arial" panose="020B0604020202020204" pitchFamily="34" charset="0"/>
                          <a:ea typeface="+mn-ea"/>
                          <a:cs typeface="Arial" panose="020B0604020202020204" pitchFamily="34" charset="0"/>
                        </a:rPr>
                        <a:t>Préformation </a:t>
                      </a:r>
                      <a:r>
                        <a:rPr lang="fr-FR" sz="1000" b="0" kern="1200" dirty="0">
                          <a:solidFill>
                            <a:srgbClr val="DD4D38"/>
                          </a:solidFill>
                          <a:latin typeface="Arial" panose="020B0604020202020204" pitchFamily="34" charset="0"/>
                          <a:ea typeface="+mn-ea"/>
                          <a:cs typeface="Arial" panose="020B0604020202020204" pitchFamily="34" charset="0"/>
                        </a:rPr>
                        <a:t>des publics en situation de handicap vers les métiers de l’intervention sociale et du soin ;</a:t>
                      </a:r>
                    </a:p>
                  </a:txBody>
                  <a:tcPr marL="91372" marR="91372" marT="45686" marB="45686" anchor="ctr">
                    <a:solidFill>
                      <a:srgbClr val="DD4D38">
                        <a:alpha val="10196"/>
                      </a:srgbClr>
                    </a:solidFill>
                  </a:tcPr>
                </a:tc>
                <a:extLst>
                  <a:ext uri="{0D108BD9-81ED-4DB2-BD59-A6C34878D82A}">
                    <a16:rowId xmlns:a16="http://schemas.microsoft.com/office/drawing/2014/main" val="1347542346"/>
                  </a:ext>
                </a:extLst>
              </a:tr>
              <a:tr h="373314">
                <a:tc>
                  <a:txBody>
                    <a:bodyPr/>
                    <a:lstStyle/>
                    <a:p>
                      <a:pPr marL="0" algn="l" defTabSz="755660" rtl="0" eaLnBrk="1" latinLnBrk="0" hangingPunct="1"/>
                      <a:r>
                        <a:rPr lang="fr-FR" sz="1000" kern="120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DD4D38"/>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Personnes en situation de handicap ou en cours de reconnaissance qui souhaitent s’orienter vers un métier du travail social et/ou médico-social et du soin</a:t>
                      </a:r>
                    </a:p>
                  </a:txBody>
                  <a:tcPr marL="91372" marR="91372" marT="45686" marB="45686" anchor="ctr">
                    <a:solidFill>
                      <a:srgbClr val="DD4D38"/>
                    </a:solidFill>
                  </a:tcPr>
                </a:tc>
                <a:extLst>
                  <a:ext uri="{0D108BD9-81ED-4DB2-BD59-A6C34878D82A}">
                    <a16:rowId xmlns:a16="http://schemas.microsoft.com/office/drawing/2014/main" val="2284960890"/>
                  </a:ext>
                </a:extLst>
              </a:tr>
              <a:tr h="622523">
                <a:tc>
                  <a:txBody>
                    <a:bodyPr/>
                    <a:lstStyle/>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Opérateurs /</a:t>
                      </a:r>
                    </a:p>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Prescripteurs</a:t>
                      </a:r>
                    </a:p>
                  </a:txBody>
                  <a:tcPr marL="91372" marR="91372" marT="45686" marB="45686" anchor="ctr">
                    <a:solidFill>
                      <a:srgbClr val="DD4D38">
                        <a:alpha val="10196"/>
                      </a:srgbClr>
                    </a:solidFill>
                  </a:tcPr>
                </a:tc>
                <a:tc>
                  <a:txBody>
                    <a:bodyPr/>
                    <a:lstStyle/>
                    <a:p>
                      <a:pPr marL="0" algn="just"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Dispositif financé par l’association </a:t>
                      </a:r>
                      <a:r>
                        <a:rPr lang="fr-FR" sz="1000" kern="1200" dirty="0">
                          <a:solidFill>
                            <a:srgbClr val="DD4D38"/>
                          </a:solidFill>
                          <a:latin typeface="Arial" panose="020B0604020202020204" pitchFamily="34" charset="0"/>
                          <a:ea typeface="+mn-ea"/>
                          <a:cs typeface="Arial" panose="020B0604020202020204" pitchFamily="34" charset="0"/>
                          <a:hlinkClick r:id="rId3">
                            <a:extLst>
                              <a:ext uri="{A12FA001-AC4F-418D-AE19-62706E023703}">
                                <ahyp:hlinkClr xmlns:ahyp="http://schemas.microsoft.com/office/drawing/2018/hyperlinkcolor" val="tx"/>
                              </a:ext>
                            </a:extLst>
                          </a:hlinkClick>
                        </a:rPr>
                        <a:t>OETH</a:t>
                      </a:r>
                      <a:endParaRPr lang="fr-FR" sz="1000" kern="1200" dirty="0">
                        <a:solidFill>
                          <a:srgbClr val="DD4D38"/>
                        </a:solidFill>
                        <a:latin typeface="Arial" panose="020B0604020202020204" pitchFamily="34" charset="0"/>
                        <a:ea typeface="+mn-ea"/>
                        <a:cs typeface="Arial" panose="020B0604020202020204" pitchFamily="34" charset="0"/>
                      </a:endParaRPr>
                    </a:p>
                    <a:p>
                      <a:pPr marL="0" algn="just"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L’orientation peut se faire par l’intermédiaire du </a:t>
                      </a:r>
                      <a:r>
                        <a:rPr lang="fr-FR" sz="1000" kern="1200" dirty="0">
                          <a:solidFill>
                            <a:srgbClr val="DD4D38"/>
                          </a:solidFill>
                          <a:latin typeface="Arial" panose="020B0604020202020204" pitchFamily="34" charset="0"/>
                          <a:ea typeface="+mn-ea"/>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SPE / RPE</a:t>
                      </a:r>
                      <a:r>
                        <a:rPr lang="fr-FR" sz="1000" kern="1200" dirty="0">
                          <a:solidFill>
                            <a:srgbClr val="DD4D38"/>
                          </a:solidFill>
                          <a:latin typeface="Arial" panose="020B0604020202020204" pitchFamily="34" charset="0"/>
                          <a:ea typeface="+mn-ea"/>
                          <a:cs typeface="Arial" panose="020B0604020202020204" pitchFamily="34" charset="0"/>
                        </a:rPr>
                        <a:t>, des </a:t>
                      </a:r>
                      <a:r>
                        <a:rPr lang="fr-FR" sz="1000" kern="1200" dirty="0">
                          <a:solidFill>
                            <a:srgbClr val="DD4D38"/>
                          </a:solidFill>
                          <a:latin typeface="Arial" panose="020B0604020202020204" pitchFamily="34" charset="0"/>
                          <a:ea typeface="+mn-ea"/>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SPSTI</a:t>
                      </a:r>
                      <a:r>
                        <a:rPr lang="fr-FR" sz="1000" kern="1200" dirty="0">
                          <a:solidFill>
                            <a:srgbClr val="DD4D38"/>
                          </a:solidFill>
                          <a:latin typeface="Arial" panose="020B0604020202020204" pitchFamily="34" charset="0"/>
                          <a:ea typeface="+mn-ea"/>
                          <a:cs typeface="Arial" panose="020B0604020202020204" pitchFamily="34" charset="0"/>
                        </a:rPr>
                        <a:t> ou par l’assurance maladie.</a:t>
                      </a:r>
                    </a:p>
                  </a:txBody>
                  <a:tcPr marL="91372" marR="91372" marT="45686" marB="45686" anchor="ctr">
                    <a:solidFill>
                      <a:srgbClr val="DD4D38">
                        <a:alpha val="10196"/>
                      </a:srgbClr>
                    </a:solidFill>
                  </a:tcPr>
                </a:tc>
                <a:extLst>
                  <a:ext uri="{0D108BD9-81ED-4DB2-BD59-A6C34878D82A}">
                    <a16:rowId xmlns:a16="http://schemas.microsoft.com/office/drawing/2014/main" val="3502159593"/>
                  </a:ext>
                </a:extLst>
              </a:tr>
            </a:tbl>
          </a:graphicData>
        </a:graphic>
      </p:graphicFrame>
      <p:pic>
        <p:nvPicPr>
          <p:cNvPr id="5" name="Graphique 4" descr="Mille avec un remplissage uni">
            <a:extLst>
              <a:ext uri="{FF2B5EF4-FFF2-40B4-BE49-F238E27FC236}">
                <a16:creationId xmlns:a16="http://schemas.microsoft.com/office/drawing/2014/main" id="{8A41E9D9-20B7-5C91-AC17-9D3BCEC02D9F}"/>
              </a:ext>
            </a:extLst>
          </p:cNvPr>
          <p:cNvPicPr>
            <a:picLocks noChangeAspect="1"/>
          </p:cNvPicPr>
          <p:nvPr/>
        </p:nvPicPr>
        <p:blipFill>
          <a:blip r:embed="rId9" cstate="hq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679142" y="1150489"/>
            <a:ext cx="606689" cy="606689"/>
          </a:xfrm>
          <a:prstGeom prst="rect">
            <a:avLst/>
          </a:prstGeom>
          <a:effectLst>
            <a:outerShdw blurRad="50800" dist="38100" dir="2700000" algn="tl" rotWithShape="0">
              <a:prstClr val="black">
                <a:alpha val="40000"/>
              </a:prstClr>
            </a:outerShdw>
          </a:effectLst>
        </p:spPr>
      </p:pic>
      <p:pic>
        <p:nvPicPr>
          <p:cNvPr id="35" name="Graphique 34" descr="Ligne fléchée : incurvée dans le sens des aiguilles d’une montre avec un remplissage uni">
            <a:extLst>
              <a:ext uri="{FF2B5EF4-FFF2-40B4-BE49-F238E27FC236}">
                <a16:creationId xmlns:a16="http://schemas.microsoft.com/office/drawing/2014/main" id="{6DFF0D8D-F5FC-2341-F7E7-CF50A0586381}"/>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11893" y="8315825"/>
            <a:ext cx="367005" cy="367005"/>
          </a:xfrm>
          <a:prstGeom prst="rect">
            <a:avLst/>
          </a:prstGeom>
        </p:spPr>
      </p:pic>
      <p:pic>
        <p:nvPicPr>
          <p:cNvPr id="40" name="Graphique 39" descr="Ligne fléchée : incurvée dans le sens des aiguilles d’une montre avec un remplissage uni">
            <a:extLst>
              <a:ext uri="{FF2B5EF4-FFF2-40B4-BE49-F238E27FC236}">
                <a16:creationId xmlns:a16="http://schemas.microsoft.com/office/drawing/2014/main" id="{B22C557F-F9A2-0AFC-86FA-DC6A37621926}"/>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0" y="8989688"/>
            <a:ext cx="367005" cy="367005"/>
          </a:xfrm>
          <a:prstGeom prst="rect">
            <a:avLst/>
          </a:prstGeom>
        </p:spPr>
      </p:pic>
      <p:pic>
        <p:nvPicPr>
          <p:cNvPr id="41" name="Graphique 40" descr="Ligne fléchée : incurvée dans le sens des aiguilles d’une montre avec un remplissage uni">
            <a:extLst>
              <a:ext uri="{FF2B5EF4-FFF2-40B4-BE49-F238E27FC236}">
                <a16:creationId xmlns:a16="http://schemas.microsoft.com/office/drawing/2014/main" id="{9A96A47C-9204-6DDC-DBC6-A9DE500D7B94}"/>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11256" y="9606918"/>
            <a:ext cx="367005" cy="367005"/>
          </a:xfrm>
          <a:prstGeom prst="rect">
            <a:avLst/>
          </a:prstGeom>
        </p:spPr>
      </p:pic>
      <p:pic>
        <p:nvPicPr>
          <p:cNvPr id="16" name="Graphique 15" descr="Engrenages avec un remplissage uni">
            <a:extLst>
              <a:ext uri="{FF2B5EF4-FFF2-40B4-BE49-F238E27FC236}">
                <a16:creationId xmlns:a16="http://schemas.microsoft.com/office/drawing/2014/main" id="{081C3FED-8D81-FD45-4D7C-CB7F0C1AA499}"/>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1395302" y="7210239"/>
            <a:ext cx="456861" cy="456861"/>
          </a:xfrm>
          <a:prstGeom prst="rect">
            <a:avLst/>
          </a:prstGeom>
        </p:spPr>
      </p:pic>
      <p:sp>
        <p:nvSpPr>
          <p:cNvPr id="17" name="Espace réservé du numéro de diapositive 16">
            <a:extLst>
              <a:ext uri="{FF2B5EF4-FFF2-40B4-BE49-F238E27FC236}">
                <a16:creationId xmlns:a16="http://schemas.microsoft.com/office/drawing/2014/main" id="{10E2C375-3982-E175-91C6-15AEBF8BC086}"/>
              </a:ext>
            </a:extLst>
          </p:cNvPr>
          <p:cNvSpPr>
            <a:spLocks noGrp="1"/>
          </p:cNvSpPr>
          <p:nvPr>
            <p:ph type="sldNum" sz="quarter" idx="12"/>
          </p:nvPr>
        </p:nvSpPr>
        <p:spPr>
          <a:xfrm>
            <a:off x="3461368" y="10555303"/>
            <a:ext cx="466942" cy="126907"/>
          </a:xfrm>
        </p:spPr>
        <p:txBody>
          <a:bodyPr/>
          <a:lstStyle/>
          <a:p>
            <a:fld id="{FB59079B-B5DF-44EC-9ABD-4AEAFB63D8C3}" type="slidenum">
              <a:rPr lang="fr-FR" smtClean="0"/>
              <a:pPr/>
              <a:t>31</a:t>
            </a:fld>
            <a:endParaRPr lang="fr-FR" dirty="0"/>
          </a:p>
        </p:txBody>
      </p:sp>
      <p:sp>
        <p:nvSpPr>
          <p:cNvPr id="14" name="Flèche : droite 13">
            <a:extLst>
              <a:ext uri="{FF2B5EF4-FFF2-40B4-BE49-F238E27FC236}">
                <a16:creationId xmlns:a16="http://schemas.microsoft.com/office/drawing/2014/main" id="{3452AA49-E137-D538-DE1F-A36AB89334AE}"/>
              </a:ext>
            </a:extLst>
          </p:cNvPr>
          <p:cNvSpPr/>
          <p:nvPr/>
        </p:nvSpPr>
        <p:spPr>
          <a:xfrm>
            <a:off x="5486713" y="772393"/>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20" name="Rectangle 19">
            <a:extLst>
              <a:ext uri="{FF2B5EF4-FFF2-40B4-BE49-F238E27FC236}">
                <a16:creationId xmlns:a16="http://schemas.microsoft.com/office/drawing/2014/main" id="{7E37CDB9-8FD3-FE75-5F4A-255CD445CDC4}"/>
              </a:ext>
            </a:extLst>
          </p:cNvPr>
          <p:cNvSpPr/>
          <p:nvPr/>
        </p:nvSpPr>
        <p:spPr>
          <a:xfrm>
            <a:off x="591749" y="869778"/>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23" name="Rectangle 22">
            <a:extLst>
              <a:ext uri="{FF2B5EF4-FFF2-40B4-BE49-F238E27FC236}">
                <a16:creationId xmlns:a16="http://schemas.microsoft.com/office/drawing/2014/main" id="{14AD6225-3119-732B-91B5-61A588CC2353}"/>
              </a:ext>
            </a:extLst>
          </p:cNvPr>
          <p:cNvSpPr/>
          <p:nvPr/>
        </p:nvSpPr>
        <p:spPr>
          <a:xfrm>
            <a:off x="2221226" y="869778"/>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24" name="Rectangle 23">
            <a:extLst>
              <a:ext uri="{FF2B5EF4-FFF2-40B4-BE49-F238E27FC236}">
                <a16:creationId xmlns:a16="http://schemas.microsoft.com/office/drawing/2014/main" id="{5D9FA2A9-3390-53D8-33C6-2C1B8F3F5DAC}"/>
              </a:ext>
            </a:extLst>
          </p:cNvPr>
          <p:cNvSpPr/>
          <p:nvPr/>
        </p:nvSpPr>
        <p:spPr>
          <a:xfrm>
            <a:off x="3851438" y="869778"/>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28" name="Légende : flèche vers le haut 27">
            <a:extLst>
              <a:ext uri="{FF2B5EF4-FFF2-40B4-BE49-F238E27FC236}">
                <a16:creationId xmlns:a16="http://schemas.microsoft.com/office/drawing/2014/main" id="{723B18EA-8E1C-ADDE-FA7E-B83732633359}"/>
              </a:ext>
            </a:extLst>
          </p:cNvPr>
          <p:cNvSpPr/>
          <p:nvPr/>
        </p:nvSpPr>
        <p:spPr>
          <a:xfrm>
            <a:off x="2520343" y="1110934"/>
            <a:ext cx="1072623" cy="274247"/>
          </a:xfrm>
          <a:prstGeom prst="upArrowCallout">
            <a:avLst/>
          </a:prstGeom>
          <a:solidFill>
            <a:schemeClr val="bg2">
              <a:alpha val="23000"/>
            </a:schemeClr>
          </a:solidFill>
          <a:ln w="12700">
            <a:solidFill>
              <a:schemeClr val="bg2">
                <a:lumMod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3"/>
                </a:solidFill>
                <a:latin typeface="Arial" panose="020B0604020202020204" pitchFamily="34" charset="0"/>
                <a:cs typeface="Arial" panose="020B0604020202020204" pitchFamily="34" charset="0"/>
              </a:rPr>
              <a:t>OASISS</a:t>
            </a:r>
          </a:p>
        </p:txBody>
      </p:sp>
      <p:grpSp>
        <p:nvGrpSpPr>
          <p:cNvPr id="30" name="Groupe 29">
            <a:extLst>
              <a:ext uri="{FF2B5EF4-FFF2-40B4-BE49-F238E27FC236}">
                <a16:creationId xmlns:a16="http://schemas.microsoft.com/office/drawing/2014/main" id="{2B4CC652-B2DE-5A2B-096A-DC111F5C4D16}"/>
              </a:ext>
            </a:extLst>
          </p:cNvPr>
          <p:cNvGrpSpPr/>
          <p:nvPr/>
        </p:nvGrpSpPr>
        <p:grpSpPr>
          <a:xfrm>
            <a:off x="4327259" y="3847338"/>
            <a:ext cx="454589" cy="454589"/>
            <a:chOff x="3973350" y="5627706"/>
            <a:chExt cx="561109" cy="561109"/>
          </a:xfrm>
        </p:grpSpPr>
        <p:sp>
          <p:nvSpPr>
            <p:cNvPr id="31" name="Forme libre 31">
              <a:extLst>
                <a:ext uri="{FF2B5EF4-FFF2-40B4-BE49-F238E27FC236}">
                  <a16:creationId xmlns:a16="http://schemas.microsoft.com/office/drawing/2014/main" id="{E4C81367-356B-CCFB-F3D5-A20743F3753F}"/>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32" name="Forme libre 32">
              <a:extLst>
                <a:ext uri="{FF2B5EF4-FFF2-40B4-BE49-F238E27FC236}">
                  <a16:creationId xmlns:a16="http://schemas.microsoft.com/office/drawing/2014/main" id="{1B9CF0C1-7DA9-E956-C427-4A1C963BB3A8}"/>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33" name="Forme libre 33">
              <a:extLst>
                <a:ext uri="{FF2B5EF4-FFF2-40B4-BE49-F238E27FC236}">
                  <a16:creationId xmlns:a16="http://schemas.microsoft.com/office/drawing/2014/main" id="{B634D981-BB33-C39B-5CE5-AF838063DA7C}"/>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34" name="Forme libre 35">
              <a:extLst>
                <a:ext uri="{FF2B5EF4-FFF2-40B4-BE49-F238E27FC236}">
                  <a16:creationId xmlns:a16="http://schemas.microsoft.com/office/drawing/2014/main" id="{B8861156-7CEC-5867-FD35-74FEA902DAC5}"/>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36" name="Forme libre 36">
              <a:extLst>
                <a:ext uri="{FF2B5EF4-FFF2-40B4-BE49-F238E27FC236}">
                  <a16:creationId xmlns:a16="http://schemas.microsoft.com/office/drawing/2014/main" id="{B61C87C5-F311-0E57-9F80-62093DB4DF6C}"/>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37" name="Forme libre 37">
              <a:extLst>
                <a:ext uri="{FF2B5EF4-FFF2-40B4-BE49-F238E27FC236}">
                  <a16:creationId xmlns:a16="http://schemas.microsoft.com/office/drawing/2014/main" id="{2B9FA66D-164F-FFB7-86A3-806291FBB2BC}"/>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grpSp>
        <p:nvGrpSpPr>
          <p:cNvPr id="38" name="Groupe 37">
            <a:extLst>
              <a:ext uri="{FF2B5EF4-FFF2-40B4-BE49-F238E27FC236}">
                <a16:creationId xmlns:a16="http://schemas.microsoft.com/office/drawing/2014/main" id="{1C7F72F6-A051-F074-5AD6-E4676A986928}"/>
              </a:ext>
            </a:extLst>
          </p:cNvPr>
          <p:cNvGrpSpPr/>
          <p:nvPr/>
        </p:nvGrpSpPr>
        <p:grpSpPr>
          <a:xfrm>
            <a:off x="290567" y="7065568"/>
            <a:ext cx="794554" cy="761630"/>
            <a:chOff x="1569546" y="6115517"/>
            <a:chExt cx="4417404" cy="4234360"/>
          </a:xfrm>
        </p:grpSpPr>
        <p:grpSp>
          <p:nvGrpSpPr>
            <p:cNvPr id="39" name="Graphique 3">
              <a:extLst>
                <a:ext uri="{FF2B5EF4-FFF2-40B4-BE49-F238E27FC236}">
                  <a16:creationId xmlns:a16="http://schemas.microsoft.com/office/drawing/2014/main" id="{57E5C108-C413-19BE-9479-1220E11741CD}"/>
                </a:ext>
              </a:extLst>
            </p:cNvPr>
            <p:cNvGrpSpPr/>
            <p:nvPr/>
          </p:nvGrpSpPr>
          <p:grpSpPr>
            <a:xfrm>
              <a:off x="1795950" y="9629596"/>
              <a:ext cx="3882294" cy="713898"/>
              <a:chOff x="1452647" y="9102375"/>
              <a:chExt cx="3882294" cy="713898"/>
            </a:xfrm>
            <a:solidFill>
              <a:srgbClr val="4CBBB6"/>
            </a:solidFill>
          </p:grpSpPr>
          <p:grpSp>
            <p:nvGrpSpPr>
              <p:cNvPr id="79" name="Graphique 3">
                <a:extLst>
                  <a:ext uri="{FF2B5EF4-FFF2-40B4-BE49-F238E27FC236}">
                    <a16:creationId xmlns:a16="http://schemas.microsoft.com/office/drawing/2014/main" id="{656301AE-6F8F-2E46-E225-4FE07C6CDBDA}"/>
                  </a:ext>
                </a:extLst>
              </p:cNvPr>
              <p:cNvGrpSpPr/>
              <p:nvPr/>
            </p:nvGrpSpPr>
            <p:grpSpPr>
              <a:xfrm>
                <a:off x="4720483" y="9155906"/>
                <a:ext cx="299370" cy="660368"/>
                <a:chOff x="4720483" y="9155906"/>
                <a:chExt cx="299370" cy="660368"/>
              </a:xfrm>
              <a:grpFill/>
            </p:grpSpPr>
            <p:sp>
              <p:nvSpPr>
                <p:cNvPr id="113" name="Forme libre 119">
                  <a:extLst>
                    <a:ext uri="{FF2B5EF4-FFF2-40B4-BE49-F238E27FC236}">
                      <a16:creationId xmlns:a16="http://schemas.microsoft.com/office/drawing/2014/main" id="{F2A86D36-B56E-DA77-00F2-38AC4DA49E71}"/>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solidFill>
                  <a:srgbClr val="DD4D38"/>
                </a:solidFill>
                <a:ln w="9525" cap="flat">
                  <a:noFill/>
                  <a:prstDash val="solid"/>
                  <a:miter/>
                </a:ln>
              </p:spPr>
              <p:txBody>
                <a:bodyPr rtlCol="0" anchor="ctr"/>
                <a:lstStyle/>
                <a:p>
                  <a:endParaRPr lang="fr-FR"/>
                </a:p>
              </p:txBody>
            </p:sp>
            <p:sp>
              <p:nvSpPr>
                <p:cNvPr id="114" name="Forme libre 120">
                  <a:extLst>
                    <a:ext uri="{FF2B5EF4-FFF2-40B4-BE49-F238E27FC236}">
                      <a16:creationId xmlns:a16="http://schemas.microsoft.com/office/drawing/2014/main" id="{FFDC5443-5AB6-0245-C917-501E48BCE1DA}"/>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5" name="Forme libre 121">
                  <a:extLst>
                    <a:ext uri="{FF2B5EF4-FFF2-40B4-BE49-F238E27FC236}">
                      <a16:creationId xmlns:a16="http://schemas.microsoft.com/office/drawing/2014/main" id="{FC0D3312-FE2D-14FC-1496-B9B7A513D12F}"/>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16" name="Forme libre 122">
                  <a:extLst>
                    <a:ext uri="{FF2B5EF4-FFF2-40B4-BE49-F238E27FC236}">
                      <a16:creationId xmlns:a16="http://schemas.microsoft.com/office/drawing/2014/main" id="{340C1426-C2E2-9A2F-1528-E82052289270}"/>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7" name="Forme libre 123">
                  <a:extLst>
                    <a:ext uri="{FF2B5EF4-FFF2-40B4-BE49-F238E27FC236}">
                      <a16:creationId xmlns:a16="http://schemas.microsoft.com/office/drawing/2014/main" id="{A45CF1E8-7DC5-6B17-F25E-DE79E600A19C}"/>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18" name="Forme libre 124">
                  <a:extLst>
                    <a:ext uri="{FF2B5EF4-FFF2-40B4-BE49-F238E27FC236}">
                      <a16:creationId xmlns:a16="http://schemas.microsoft.com/office/drawing/2014/main" id="{90341200-D786-B6CE-BAB8-B59C0FEE17CD}"/>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9" name="Forme libre 125">
                  <a:extLst>
                    <a:ext uri="{FF2B5EF4-FFF2-40B4-BE49-F238E27FC236}">
                      <a16:creationId xmlns:a16="http://schemas.microsoft.com/office/drawing/2014/main" id="{5C362407-DBC0-E37A-E22C-F5AFFC59A5F6}"/>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20" name="Forme libre 126">
                  <a:extLst>
                    <a:ext uri="{FF2B5EF4-FFF2-40B4-BE49-F238E27FC236}">
                      <a16:creationId xmlns:a16="http://schemas.microsoft.com/office/drawing/2014/main" id="{8E6023DB-6855-CC7F-7033-B1BE4181D7C5}"/>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21" name="Forme libre 127">
                  <a:extLst>
                    <a:ext uri="{FF2B5EF4-FFF2-40B4-BE49-F238E27FC236}">
                      <a16:creationId xmlns:a16="http://schemas.microsoft.com/office/drawing/2014/main" id="{3EA0632F-FA28-22BF-9BA3-EF52A1BC192A}"/>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22" name="Forme libre 128">
                  <a:extLst>
                    <a:ext uri="{FF2B5EF4-FFF2-40B4-BE49-F238E27FC236}">
                      <a16:creationId xmlns:a16="http://schemas.microsoft.com/office/drawing/2014/main" id="{D217A534-77EC-1C74-ABAB-35418C002089}"/>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80" name="Graphique 3">
                <a:extLst>
                  <a:ext uri="{FF2B5EF4-FFF2-40B4-BE49-F238E27FC236}">
                    <a16:creationId xmlns:a16="http://schemas.microsoft.com/office/drawing/2014/main" id="{6899A346-FFB8-0B1E-3097-455040E52463}"/>
                  </a:ext>
                </a:extLst>
              </p:cNvPr>
              <p:cNvGrpSpPr/>
              <p:nvPr/>
            </p:nvGrpSpPr>
            <p:grpSpPr>
              <a:xfrm>
                <a:off x="1452647" y="9102375"/>
                <a:ext cx="323468" cy="713898"/>
                <a:chOff x="1452647" y="9102375"/>
                <a:chExt cx="323468" cy="713898"/>
              </a:xfrm>
              <a:grpFill/>
            </p:grpSpPr>
            <p:sp>
              <p:nvSpPr>
                <p:cNvPr id="102" name="Forme libre 130">
                  <a:extLst>
                    <a:ext uri="{FF2B5EF4-FFF2-40B4-BE49-F238E27FC236}">
                      <a16:creationId xmlns:a16="http://schemas.microsoft.com/office/drawing/2014/main" id="{D0C321F4-F16B-9FBC-0EEF-972CC66A3FC3}"/>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solidFill>
                  <a:srgbClr val="DD4D38"/>
                </a:solidFill>
                <a:ln w="9525" cap="flat">
                  <a:noFill/>
                  <a:prstDash val="solid"/>
                  <a:miter/>
                </a:ln>
              </p:spPr>
              <p:txBody>
                <a:bodyPr rtlCol="0" anchor="ctr"/>
                <a:lstStyle/>
                <a:p>
                  <a:endParaRPr lang="fr-FR"/>
                </a:p>
              </p:txBody>
            </p:sp>
            <p:sp>
              <p:nvSpPr>
                <p:cNvPr id="103" name="Forme libre 131">
                  <a:extLst>
                    <a:ext uri="{FF2B5EF4-FFF2-40B4-BE49-F238E27FC236}">
                      <a16:creationId xmlns:a16="http://schemas.microsoft.com/office/drawing/2014/main" id="{476CD0C3-9BCA-36E2-280D-5F64235ECEFA}"/>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04" name="Forme libre 132">
                  <a:extLst>
                    <a:ext uri="{FF2B5EF4-FFF2-40B4-BE49-F238E27FC236}">
                      <a16:creationId xmlns:a16="http://schemas.microsoft.com/office/drawing/2014/main" id="{47ABCD60-9639-DA8F-8126-8E09A47A3244}"/>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06" name="Forme libre 133">
                  <a:extLst>
                    <a:ext uri="{FF2B5EF4-FFF2-40B4-BE49-F238E27FC236}">
                      <a16:creationId xmlns:a16="http://schemas.microsoft.com/office/drawing/2014/main" id="{32DE631D-272E-5307-B35D-B48CEEE93050}"/>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07" name="Forme libre 134">
                  <a:extLst>
                    <a:ext uri="{FF2B5EF4-FFF2-40B4-BE49-F238E27FC236}">
                      <a16:creationId xmlns:a16="http://schemas.microsoft.com/office/drawing/2014/main" id="{7B6A3AEA-B84C-658E-F190-244CB71305B4}"/>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08" name="Forme libre 135">
                  <a:extLst>
                    <a:ext uri="{FF2B5EF4-FFF2-40B4-BE49-F238E27FC236}">
                      <a16:creationId xmlns:a16="http://schemas.microsoft.com/office/drawing/2014/main" id="{B5AA375F-B159-F524-4877-4C7D4BFD3555}"/>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109" name="Forme libre 136">
                  <a:extLst>
                    <a:ext uri="{FF2B5EF4-FFF2-40B4-BE49-F238E27FC236}">
                      <a16:creationId xmlns:a16="http://schemas.microsoft.com/office/drawing/2014/main" id="{B2C70092-C7F3-03E7-20C9-4D67DF371D54}"/>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solidFill>
                  <a:srgbClr val="DD4D38"/>
                </a:solidFill>
                <a:ln w="9525" cap="flat">
                  <a:noFill/>
                  <a:prstDash val="solid"/>
                  <a:miter/>
                </a:ln>
              </p:spPr>
              <p:txBody>
                <a:bodyPr rtlCol="0" anchor="ctr"/>
                <a:lstStyle/>
                <a:p>
                  <a:endParaRPr lang="fr-FR"/>
                </a:p>
              </p:txBody>
            </p:sp>
            <p:sp>
              <p:nvSpPr>
                <p:cNvPr id="110" name="Forme libre 137">
                  <a:extLst>
                    <a:ext uri="{FF2B5EF4-FFF2-40B4-BE49-F238E27FC236}">
                      <a16:creationId xmlns:a16="http://schemas.microsoft.com/office/drawing/2014/main" id="{A2665E71-C44A-6C66-BBEE-52B1C4580C38}"/>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11" name="Forme libre 138">
                  <a:extLst>
                    <a:ext uri="{FF2B5EF4-FFF2-40B4-BE49-F238E27FC236}">
                      <a16:creationId xmlns:a16="http://schemas.microsoft.com/office/drawing/2014/main" id="{14A165EB-89C7-D82D-32B9-9977ACD358A5}"/>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12" name="Forme libre 139">
                  <a:extLst>
                    <a:ext uri="{FF2B5EF4-FFF2-40B4-BE49-F238E27FC236}">
                      <a16:creationId xmlns:a16="http://schemas.microsoft.com/office/drawing/2014/main" id="{A5D8AB14-3BA9-6D01-265F-59F2A3180495}"/>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81" name="Graphique 3">
                <a:extLst>
                  <a:ext uri="{FF2B5EF4-FFF2-40B4-BE49-F238E27FC236}">
                    <a16:creationId xmlns:a16="http://schemas.microsoft.com/office/drawing/2014/main" id="{49FC0AE4-174C-4D5F-14F1-3B71CF15618A}"/>
                  </a:ext>
                </a:extLst>
              </p:cNvPr>
              <p:cNvGrpSpPr/>
              <p:nvPr/>
            </p:nvGrpSpPr>
            <p:grpSpPr>
              <a:xfrm>
                <a:off x="1791736" y="9393649"/>
                <a:ext cx="323468" cy="420242"/>
                <a:chOff x="1791736" y="9393649"/>
                <a:chExt cx="323468" cy="420242"/>
              </a:xfrm>
              <a:grpFill/>
            </p:grpSpPr>
            <p:sp>
              <p:nvSpPr>
                <p:cNvPr id="96" name="Forme libre 141">
                  <a:extLst>
                    <a:ext uri="{FF2B5EF4-FFF2-40B4-BE49-F238E27FC236}">
                      <a16:creationId xmlns:a16="http://schemas.microsoft.com/office/drawing/2014/main" id="{670DB3DC-7854-6EE2-2C6B-1C4ED8C7B5ED}"/>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solidFill>
                  <a:srgbClr val="DD4D38"/>
                </a:solidFill>
                <a:ln w="9525" cap="flat">
                  <a:noFill/>
                  <a:prstDash val="solid"/>
                  <a:miter/>
                </a:ln>
              </p:spPr>
              <p:txBody>
                <a:bodyPr rtlCol="0" anchor="ctr"/>
                <a:lstStyle/>
                <a:p>
                  <a:endParaRPr lang="fr-FR"/>
                </a:p>
              </p:txBody>
            </p:sp>
            <p:sp>
              <p:nvSpPr>
                <p:cNvPr id="97" name="Forme libre 142">
                  <a:extLst>
                    <a:ext uri="{FF2B5EF4-FFF2-40B4-BE49-F238E27FC236}">
                      <a16:creationId xmlns:a16="http://schemas.microsoft.com/office/drawing/2014/main" id="{0A6FFCDF-BFB2-8D7D-7F38-AD29E46150AC}"/>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98" name="Forme libre 143">
                  <a:extLst>
                    <a:ext uri="{FF2B5EF4-FFF2-40B4-BE49-F238E27FC236}">
                      <a16:creationId xmlns:a16="http://schemas.microsoft.com/office/drawing/2014/main" id="{89C5F761-E209-334A-67A3-5AFD9A66A125}"/>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solidFill>
                  <a:srgbClr val="DD4D38"/>
                </a:solidFill>
                <a:ln w="9525" cap="flat">
                  <a:noFill/>
                  <a:prstDash val="solid"/>
                  <a:miter/>
                </a:ln>
              </p:spPr>
              <p:txBody>
                <a:bodyPr rtlCol="0" anchor="ctr"/>
                <a:lstStyle/>
                <a:p>
                  <a:endParaRPr lang="fr-FR"/>
                </a:p>
              </p:txBody>
            </p:sp>
            <p:sp>
              <p:nvSpPr>
                <p:cNvPr id="99" name="Forme libre 144">
                  <a:extLst>
                    <a:ext uri="{FF2B5EF4-FFF2-40B4-BE49-F238E27FC236}">
                      <a16:creationId xmlns:a16="http://schemas.microsoft.com/office/drawing/2014/main" id="{5A7A5BBA-383B-884C-99B6-0A6726A1C5A3}"/>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00" name="Forme libre 145">
                  <a:extLst>
                    <a:ext uri="{FF2B5EF4-FFF2-40B4-BE49-F238E27FC236}">
                      <a16:creationId xmlns:a16="http://schemas.microsoft.com/office/drawing/2014/main" id="{B172597C-B5A1-5FCA-D955-E1A6C2C49DF1}"/>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solidFill>
                  <a:srgbClr val="DD4D38"/>
                </a:solidFill>
                <a:ln w="9525" cap="flat">
                  <a:noFill/>
                  <a:prstDash val="solid"/>
                  <a:miter/>
                </a:ln>
              </p:spPr>
              <p:txBody>
                <a:bodyPr rtlCol="0" anchor="ctr"/>
                <a:lstStyle/>
                <a:p>
                  <a:endParaRPr lang="fr-FR"/>
                </a:p>
              </p:txBody>
            </p:sp>
            <p:sp>
              <p:nvSpPr>
                <p:cNvPr id="101" name="Forme libre 146">
                  <a:extLst>
                    <a:ext uri="{FF2B5EF4-FFF2-40B4-BE49-F238E27FC236}">
                      <a16:creationId xmlns:a16="http://schemas.microsoft.com/office/drawing/2014/main" id="{DBD02AF9-9797-575D-D234-08E2D9F63E60}"/>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82" name="Graphique 3">
                <a:extLst>
                  <a:ext uri="{FF2B5EF4-FFF2-40B4-BE49-F238E27FC236}">
                    <a16:creationId xmlns:a16="http://schemas.microsoft.com/office/drawing/2014/main" id="{0801606F-967E-02FC-9158-36D24D111DB4}"/>
                  </a:ext>
                </a:extLst>
              </p:cNvPr>
              <p:cNvGrpSpPr/>
              <p:nvPr/>
            </p:nvGrpSpPr>
            <p:grpSpPr>
              <a:xfrm>
                <a:off x="4392252" y="9425368"/>
                <a:ext cx="299370" cy="388715"/>
                <a:chOff x="4392252" y="9425368"/>
                <a:chExt cx="299370" cy="388715"/>
              </a:xfrm>
              <a:grpFill/>
            </p:grpSpPr>
            <p:sp>
              <p:nvSpPr>
                <p:cNvPr id="90" name="Forme libre 148">
                  <a:extLst>
                    <a:ext uri="{FF2B5EF4-FFF2-40B4-BE49-F238E27FC236}">
                      <a16:creationId xmlns:a16="http://schemas.microsoft.com/office/drawing/2014/main" id="{87A36895-B357-E802-F173-9E4FED83B7CC}"/>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91" name="Forme libre 149">
                  <a:extLst>
                    <a:ext uri="{FF2B5EF4-FFF2-40B4-BE49-F238E27FC236}">
                      <a16:creationId xmlns:a16="http://schemas.microsoft.com/office/drawing/2014/main" id="{3BF6B179-F72B-B4A6-72F5-7C4A4425099B}"/>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92" name="Forme libre 150">
                  <a:extLst>
                    <a:ext uri="{FF2B5EF4-FFF2-40B4-BE49-F238E27FC236}">
                      <a16:creationId xmlns:a16="http://schemas.microsoft.com/office/drawing/2014/main" id="{B29D6750-45A4-FDC8-27B0-375300EEFC16}"/>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93" name="Forme libre 151">
                  <a:extLst>
                    <a:ext uri="{FF2B5EF4-FFF2-40B4-BE49-F238E27FC236}">
                      <a16:creationId xmlns:a16="http://schemas.microsoft.com/office/drawing/2014/main" id="{63166577-B9D9-5B6A-AB49-9414DE916C65}"/>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94" name="Forme libre 152">
                  <a:extLst>
                    <a:ext uri="{FF2B5EF4-FFF2-40B4-BE49-F238E27FC236}">
                      <a16:creationId xmlns:a16="http://schemas.microsoft.com/office/drawing/2014/main" id="{298E9F68-217C-D044-F2B8-DBD2D9BB92C0}"/>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95" name="Forme libre 153">
                  <a:extLst>
                    <a:ext uri="{FF2B5EF4-FFF2-40B4-BE49-F238E27FC236}">
                      <a16:creationId xmlns:a16="http://schemas.microsoft.com/office/drawing/2014/main" id="{C8FDDCEF-CFCF-4604-F71C-60A7C7364053}"/>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83" name="Graphique 3">
                <a:extLst>
                  <a:ext uri="{FF2B5EF4-FFF2-40B4-BE49-F238E27FC236}">
                    <a16:creationId xmlns:a16="http://schemas.microsoft.com/office/drawing/2014/main" id="{29106E9E-5051-218D-2FB1-E7DF6DF52C77}"/>
                  </a:ext>
                </a:extLst>
              </p:cNvPr>
              <p:cNvGrpSpPr/>
              <p:nvPr/>
            </p:nvGrpSpPr>
            <p:grpSpPr>
              <a:xfrm>
                <a:off x="5035571" y="9425368"/>
                <a:ext cx="299370" cy="388715"/>
                <a:chOff x="5035571" y="9425368"/>
                <a:chExt cx="299370" cy="388715"/>
              </a:xfrm>
              <a:grpFill/>
            </p:grpSpPr>
            <p:sp>
              <p:nvSpPr>
                <p:cNvPr id="84" name="Forme libre 155">
                  <a:extLst>
                    <a:ext uri="{FF2B5EF4-FFF2-40B4-BE49-F238E27FC236}">
                      <a16:creationId xmlns:a16="http://schemas.microsoft.com/office/drawing/2014/main" id="{1CBB7623-AA34-EE12-BF6F-550EEB12BAB5}"/>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solidFill>
                  <a:srgbClr val="DD4D38"/>
                </a:solidFill>
                <a:ln w="9525" cap="flat">
                  <a:noFill/>
                  <a:prstDash val="solid"/>
                  <a:miter/>
                </a:ln>
              </p:spPr>
              <p:txBody>
                <a:bodyPr rtlCol="0" anchor="ctr"/>
                <a:lstStyle/>
                <a:p>
                  <a:endParaRPr lang="fr-FR"/>
                </a:p>
              </p:txBody>
            </p:sp>
            <p:sp>
              <p:nvSpPr>
                <p:cNvPr id="85" name="Forme libre 156">
                  <a:extLst>
                    <a:ext uri="{FF2B5EF4-FFF2-40B4-BE49-F238E27FC236}">
                      <a16:creationId xmlns:a16="http://schemas.microsoft.com/office/drawing/2014/main" id="{ACD36545-514B-94A0-C908-7A8529F3EA2C}"/>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86" name="Forme libre 157">
                  <a:extLst>
                    <a:ext uri="{FF2B5EF4-FFF2-40B4-BE49-F238E27FC236}">
                      <a16:creationId xmlns:a16="http://schemas.microsoft.com/office/drawing/2014/main" id="{FB263BEF-E6E6-1E37-864F-3DE39E863A92}"/>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87" name="Forme libre 158">
                  <a:extLst>
                    <a:ext uri="{FF2B5EF4-FFF2-40B4-BE49-F238E27FC236}">
                      <a16:creationId xmlns:a16="http://schemas.microsoft.com/office/drawing/2014/main" id="{1AD0B173-91D7-C803-7B5D-BE973F5ED38B}"/>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88" name="Forme libre 159">
                  <a:extLst>
                    <a:ext uri="{FF2B5EF4-FFF2-40B4-BE49-F238E27FC236}">
                      <a16:creationId xmlns:a16="http://schemas.microsoft.com/office/drawing/2014/main" id="{08F230D3-A4E7-28BD-B0DE-BDEA64E3E9D8}"/>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89" name="Forme libre 160">
                  <a:extLst>
                    <a:ext uri="{FF2B5EF4-FFF2-40B4-BE49-F238E27FC236}">
                      <a16:creationId xmlns:a16="http://schemas.microsoft.com/office/drawing/2014/main" id="{4ED42A5D-CB95-E5AA-3933-32F912BDE557}"/>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grpSp>
          <p:nvGrpSpPr>
            <p:cNvPr id="43" name="Groupe 42">
              <a:extLst>
                <a:ext uri="{FF2B5EF4-FFF2-40B4-BE49-F238E27FC236}">
                  <a16:creationId xmlns:a16="http://schemas.microsoft.com/office/drawing/2014/main" id="{CDBF193C-7DBE-F290-57EA-27CABE437E1F}"/>
                </a:ext>
              </a:extLst>
            </p:cNvPr>
            <p:cNvGrpSpPr/>
            <p:nvPr/>
          </p:nvGrpSpPr>
          <p:grpSpPr>
            <a:xfrm>
              <a:off x="1569546" y="6115517"/>
              <a:ext cx="4417404" cy="4234360"/>
              <a:chOff x="1569546" y="6115517"/>
              <a:chExt cx="4417404" cy="4234360"/>
            </a:xfrm>
          </p:grpSpPr>
          <p:sp>
            <p:nvSpPr>
              <p:cNvPr id="44" name="Forme libre 7">
                <a:extLst>
                  <a:ext uri="{FF2B5EF4-FFF2-40B4-BE49-F238E27FC236}">
                    <a16:creationId xmlns:a16="http://schemas.microsoft.com/office/drawing/2014/main" id="{981471D6-F688-3919-593C-9D301A7768D4}"/>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DD4D38">
                  <a:alpha val="14000"/>
                </a:srgbClr>
              </a:solidFill>
              <a:ln w="9525" cap="flat">
                <a:noFill/>
                <a:prstDash val="solid"/>
                <a:miter/>
              </a:ln>
            </p:spPr>
            <p:txBody>
              <a:bodyPr rtlCol="0" anchor="ctr"/>
              <a:lstStyle/>
              <a:p>
                <a:endParaRPr lang="fr-FR"/>
              </a:p>
            </p:txBody>
          </p:sp>
          <p:grpSp>
            <p:nvGrpSpPr>
              <p:cNvPr id="45" name="Graphique 3">
                <a:extLst>
                  <a:ext uri="{FF2B5EF4-FFF2-40B4-BE49-F238E27FC236}">
                    <a16:creationId xmlns:a16="http://schemas.microsoft.com/office/drawing/2014/main" id="{CAE51E08-17F3-7B4B-649E-66CA4B625E03}"/>
                  </a:ext>
                </a:extLst>
              </p:cNvPr>
              <p:cNvGrpSpPr/>
              <p:nvPr/>
            </p:nvGrpSpPr>
            <p:grpSpPr>
              <a:xfrm>
                <a:off x="2849319" y="6335756"/>
                <a:ext cx="1689353" cy="4002690"/>
                <a:chOff x="2506016" y="5808535"/>
                <a:chExt cx="1689353" cy="4002690"/>
              </a:xfrm>
            </p:grpSpPr>
            <p:sp>
              <p:nvSpPr>
                <p:cNvPr id="72" name="Forme libre 10">
                  <a:extLst>
                    <a:ext uri="{FF2B5EF4-FFF2-40B4-BE49-F238E27FC236}">
                      <a16:creationId xmlns:a16="http://schemas.microsoft.com/office/drawing/2014/main" id="{E179E6F2-3488-84A9-2C66-283C0EAB41C6}"/>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73" name="Forme libre 11">
                  <a:extLst>
                    <a:ext uri="{FF2B5EF4-FFF2-40B4-BE49-F238E27FC236}">
                      <a16:creationId xmlns:a16="http://schemas.microsoft.com/office/drawing/2014/main" id="{CC4570E4-F8E7-7806-2F01-4F571346674E}"/>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74" name="Forme libre 12">
                  <a:extLst>
                    <a:ext uri="{FF2B5EF4-FFF2-40B4-BE49-F238E27FC236}">
                      <a16:creationId xmlns:a16="http://schemas.microsoft.com/office/drawing/2014/main" id="{C957A0C2-62CE-88ED-0B74-D3C7D61092B7}"/>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75" name="Forme libre 15">
                  <a:extLst>
                    <a:ext uri="{FF2B5EF4-FFF2-40B4-BE49-F238E27FC236}">
                      <a16:creationId xmlns:a16="http://schemas.microsoft.com/office/drawing/2014/main" id="{24EEE19B-68A9-F7DF-D9DF-BF6E3CD4B45D}"/>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76" name="Forme libre 16">
                  <a:extLst>
                    <a:ext uri="{FF2B5EF4-FFF2-40B4-BE49-F238E27FC236}">
                      <a16:creationId xmlns:a16="http://schemas.microsoft.com/office/drawing/2014/main" id="{F77FA465-8AD2-AD77-6080-4D3A7D15739C}"/>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77" name="Forme libre 17">
                  <a:extLst>
                    <a:ext uri="{FF2B5EF4-FFF2-40B4-BE49-F238E27FC236}">
                      <a16:creationId xmlns:a16="http://schemas.microsoft.com/office/drawing/2014/main" id="{35EC3FE8-1BE1-FDE9-CD05-A1D084AB054A}"/>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78" name="Forme libre 18">
                  <a:extLst>
                    <a:ext uri="{FF2B5EF4-FFF2-40B4-BE49-F238E27FC236}">
                      <a16:creationId xmlns:a16="http://schemas.microsoft.com/office/drawing/2014/main" id="{34F65896-FA27-CFA3-ECB4-32E0466B029B}"/>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46" name="Graphique 3">
                <a:extLst>
                  <a:ext uri="{FF2B5EF4-FFF2-40B4-BE49-F238E27FC236}">
                    <a16:creationId xmlns:a16="http://schemas.microsoft.com/office/drawing/2014/main" id="{EBDECF15-491B-6289-83B4-339704806F38}"/>
                  </a:ext>
                </a:extLst>
              </p:cNvPr>
              <p:cNvGrpSpPr/>
              <p:nvPr/>
            </p:nvGrpSpPr>
            <p:grpSpPr>
              <a:xfrm>
                <a:off x="3088791" y="7536579"/>
                <a:ext cx="1345107" cy="2807553"/>
                <a:chOff x="2745488" y="7009358"/>
                <a:chExt cx="1345107" cy="2807553"/>
              </a:xfrm>
            </p:grpSpPr>
            <p:sp>
              <p:nvSpPr>
                <p:cNvPr id="51" name="Forme libre 96">
                  <a:extLst>
                    <a:ext uri="{FF2B5EF4-FFF2-40B4-BE49-F238E27FC236}">
                      <a16:creationId xmlns:a16="http://schemas.microsoft.com/office/drawing/2014/main" id="{1B62D841-2DD3-AEA6-923B-60BFED470FE1}"/>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52" name="Forme libre 97">
                  <a:extLst>
                    <a:ext uri="{FF2B5EF4-FFF2-40B4-BE49-F238E27FC236}">
                      <a16:creationId xmlns:a16="http://schemas.microsoft.com/office/drawing/2014/main" id="{A98E4EEA-5C86-97C7-2313-3EF92973D52F}"/>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98">
                  <a:extLst>
                    <a:ext uri="{FF2B5EF4-FFF2-40B4-BE49-F238E27FC236}">
                      <a16:creationId xmlns:a16="http://schemas.microsoft.com/office/drawing/2014/main" id="{1D71D62C-78BD-E99A-DD27-E8F9D4925FC2}"/>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99">
                  <a:extLst>
                    <a:ext uri="{FF2B5EF4-FFF2-40B4-BE49-F238E27FC236}">
                      <a16:creationId xmlns:a16="http://schemas.microsoft.com/office/drawing/2014/main" id="{6954542F-8E4E-8AE6-3EAF-5AEA634438E6}"/>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00">
                  <a:extLst>
                    <a:ext uri="{FF2B5EF4-FFF2-40B4-BE49-F238E27FC236}">
                      <a16:creationId xmlns:a16="http://schemas.microsoft.com/office/drawing/2014/main" id="{94B6B871-183A-5EA7-76E6-406DBC899303}"/>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56" name="Forme libre 101">
                  <a:extLst>
                    <a:ext uri="{FF2B5EF4-FFF2-40B4-BE49-F238E27FC236}">
                      <a16:creationId xmlns:a16="http://schemas.microsoft.com/office/drawing/2014/main" id="{3AEB57DC-AF7D-4CC6-2594-E64F26A02821}"/>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57" name="Graphique 3">
                  <a:extLst>
                    <a:ext uri="{FF2B5EF4-FFF2-40B4-BE49-F238E27FC236}">
                      <a16:creationId xmlns:a16="http://schemas.microsoft.com/office/drawing/2014/main" id="{1E4975A0-7D5E-65EF-5A29-9D6932687E9C}"/>
                    </a:ext>
                  </a:extLst>
                </p:cNvPr>
                <p:cNvGrpSpPr/>
                <p:nvPr/>
              </p:nvGrpSpPr>
              <p:grpSpPr>
                <a:xfrm>
                  <a:off x="3024361" y="8171811"/>
                  <a:ext cx="568036" cy="1638850"/>
                  <a:chOff x="3024361" y="8171811"/>
                  <a:chExt cx="568036" cy="1638850"/>
                </a:xfrm>
                <a:solidFill>
                  <a:srgbClr val="263238"/>
                </a:solidFill>
              </p:grpSpPr>
              <p:sp>
                <p:nvSpPr>
                  <p:cNvPr id="70" name="Forme libre 103">
                    <a:extLst>
                      <a:ext uri="{FF2B5EF4-FFF2-40B4-BE49-F238E27FC236}">
                        <a16:creationId xmlns:a16="http://schemas.microsoft.com/office/drawing/2014/main" id="{4ABF2789-71C5-2D72-B46C-2B8F78FABC52}"/>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71" name="Forme libre 104">
                    <a:extLst>
                      <a:ext uri="{FF2B5EF4-FFF2-40B4-BE49-F238E27FC236}">
                        <a16:creationId xmlns:a16="http://schemas.microsoft.com/office/drawing/2014/main" id="{B5A9F301-5F19-8F7B-A836-483E1E49F476}"/>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58" name="Forme libre 105">
                  <a:extLst>
                    <a:ext uri="{FF2B5EF4-FFF2-40B4-BE49-F238E27FC236}">
                      <a16:creationId xmlns:a16="http://schemas.microsoft.com/office/drawing/2014/main" id="{AA72274E-EC37-3F09-3527-B09AE0015605}"/>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9" name="Forme libre 106">
                  <a:extLst>
                    <a:ext uri="{FF2B5EF4-FFF2-40B4-BE49-F238E27FC236}">
                      <a16:creationId xmlns:a16="http://schemas.microsoft.com/office/drawing/2014/main" id="{39F1B1B9-5045-117B-98B7-0BE9925BBDEE}"/>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60" name="Forme libre 107">
                  <a:extLst>
                    <a:ext uri="{FF2B5EF4-FFF2-40B4-BE49-F238E27FC236}">
                      <a16:creationId xmlns:a16="http://schemas.microsoft.com/office/drawing/2014/main" id="{081D419A-44B2-6DE8-ACD2-EB0A4B9236A6}"/>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61" name="Forme libre 108">
                  <a:extLst>
                    <a:ext uri="{FF2B5EF4-FFF2-40B4-BE49-F238E27FC236}">
                      <a16:creationId xmlns:a16="http://schemas.microsoft.com/office/drawing/2014/main" id="{3E1DDF1F-592A-41C9-E50D-6556487282AA}"/>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62" name="Forme libre 109">
                  <a:extLst>
                    <a:ext uri="{FF2B5EF4-FFF2-40B4-BE49-F238E27FC236}">
                      <a16:creationId xmlns:a16="http://schemas.microsoft.com/office/drawing/2014/main" id="{48420D7B-F3D0-7E78-16EF-15E44255B4AC}"/>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63" name="Forme libre 110">
                  <a:extLst>
                    <a:ext uri="{FF2B5EF4-FFF2-40B4-BE49-F238E27FC236}">
                      <a16:creationId xmlns:a16="http://schemas.microsoft.com/office/drawing/2014/main" id="{FA93F36E-BC1E-B8F8-5C92-A567173C88E6}"/>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64" name="Forme libre 111">
                  <a:extLst>
                    <a:ext uri="{FF2B5EF4-FFF2-40B4-BE49-F238E27FC236}">
                      <a16:creationId xmlns:a16="http://schemas.microsoft.com/office/drawing/2014/main" id="{11252367-52BA-AE5F-D556-505561FFFE71}"/>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65" name="Forme libre 112">
                  <a:extLst>
                    <a:ext uri="{FF2B5EF4-FFF2-40B4-BE49-F238E27FC236}">
                      <a16:creationId xmlns:a16="http://schemas.microsoft.com/office/drawing/2014/main" id="{65D6DECD-0A5E-0EDA-6314-D440FF7A9AED}"/>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66" name="Forme libre 113">
                  <a:extLst>
                    <a:ext uri="{FF2B5EF4-FFF2-40B4-BE49-F238E27FC236}">
                      <a16:creationId xmlns:a16="http://schemas.microsoft.com/office/drawing/2014/main" id="{0EFB15E9-17C6-2F68-D308-E5CC0F880D16}"/>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7" name="Forme libre 114">
                  <a:extLst>
                    <a:ext uri="{FF2B5EF4-FFF2-40B4-BE49-F238E27FC236}">
                      <a16:creationId xmlns:a16="http://schemas.microsoft.com/office/drawing/2014/main" id="{B9262A10-0684-B77A-7498-F59A8E36777C}"/>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68" name="Forme libre 115">
                  <a:extLst>
                    <a:ext uri="{FF2B5EF4-FFF2-40B4-BE49-F238E27FC236}">
                      <a16:creationId xmlns:a16="http://schemas.microsoft.com/office/drawing/2014/main" id="{5B624D8F-C0AF-882C-E70E-7B60DF5DA91A}"/>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9" name="Forme libre 116">
                  <a:extLst>
                    <a:ext uri="{FF2B5EF4-FFF2-40B4-BE49-F238E27FC236}">
                      <a16:creationId xmlns:a16="http://schemas.microsoft.com/office/drawing/2014/main" id="{E604856F-F009-B1C8-9556-FC800F314D12}"/>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47" name="Graphique 3">
                <a:extLst>
                  <a:ext uri="{FF2B5EF4-FFF2-40B4-BE49-F238E27FC236}">
                    <a16:creationId xmlns:a16="http://schemas.microsoft.com/office/drawing/2014/main" id="{F2DBB6C0-DB35-E2F6-4854-A092B2A4E344}"/>
                  </a:ext>
                </a:extLst>
              </p:cNvPr>
              <p:cNvGrpSpPr/>
              <p:nvPr/>
            </p:nvGrpSpPr>
            <p:grpSpPr>
              <a:xfrm>
                <a:off x="1776900" y="10340352"/>
                <a:ext cx="4210050" cy="9525"/>
                <a:chOff x="1433597" y="9813131"/>
                <a:chExt cx="4210050" cy="9525"/>
              </a:xfrm>
            </p:grpSpPr>
            <p:sp>
              <p:nvSpPr>
                <p:cNvPr id="48" name="Forme libre 162">
                  <a:extLst>
                    <a:ext uri="{FF2B5EF4-FFF2-40B4-BE49-F238E27FC236}">
                      <a16:creationId xmlns:a16="http://schemas.microsoft.com/office/drawing/2014/main" id="{9CA95E75-9AB3-8EB4-CBDA-D405280157CF}"/>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49" name="Forme libre 163">
                  <a:extLst>
                    <a:ext uri="{FF2B5EF4-FFF2-40B4-BE49-F238E27FC236}">
                      <a16:creationId xmlns:a16="http://schemas.microsoft.com/office/drawing/2014/main" id="{10EF8DCD-1376-AA61-9BB1-3B5EE24DF2EF}"/>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50" name="Forme libre 164">
                  <a:extLst>
                    <a:ext uri="{FF2B5EF4-FFF2-40B4-BE49-F238E27FC236}">
                      <a16:creationId xmlns:a16="http://schemas.microsoft.com/office/drawing/2014/main" id="{02974350-0967-C045-3F62-39457C4C408D}"/>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4" name="Groupe 3">
            <a:extLst>
              <a:ext uri="{FF2B5EF4-FFF2-40B4-BE49-F238E27FC236}">
                <a16:creationId xmlns:a16="http://schemas.microsoft.com/office/drawing/2014/main" id="{D06D7753-780E-E9E5-45EE-AAEBF9E8A943}"/>
              </a:ext>
            </a:extLst>
          </p:cNvPr>
          <p:cNvGrpSpPr/>
          <p:nvPr/>
        </p:nvGrpSpPr>
        <p:grpSpPr>
          <a:xfrm>
            <a:off x="4984566" y="7169771"/>
            <a:ext cx="2418252" cy="434529"/>
            <a:chOff x="5076596" y="6652171"/>
            <a:chExt cx="2319595" cy="449838"/>
          </a:xfrm>
          <a:solidFill>
            <a:srgbClr val="272472"/>
          </a:solidFill>
        </p:grpSpPr>
        <p:sp>
          <p:nvSpPr>
            <p:cNvPr id="6" name="Rectangle 5">
              <a:extLst>
                <a:ext uri="{FF2B5EF4-FFF2-40B4-BE49-F238E27FC236}">
                  <a16:creationId xmlns:a16="http://schemas.microsoft.com/office/drawing/2014/main" id="{72653EAE-B44F-80C7-C313-FC07275BF9E2}"/>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9" name="ZoneTexte 8">
              <a:extLst>
                <a:ext uri="{FF2B5EF4-FFF2-40B4-BE49-F238E27FC236}">
                  <a16:creationId xmlns:a16="http://schemas.microsoft.com/office/drawing/2014/main" id="{B2C856DB-136A-FE26-18B9-244106CBA68C}"/>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26" name="Groupe 125">
            <a:extLst>
              <a:ext uri="{FF2B5EF4-FFF2-40B4-BE49-F238E27FC236}">
                <a16:creationId xmlns:a16="http://schemas.microsoft.com/office/drawing/2014/main" id="{C35E8588-2B22-7306-1D94-2C5A2D758132}"/>
              </a:ext>
            </a:extLst>
          </p:cNvPr>
          <p:cNvGrpSpPr/>
          <p:nvPr/>
        </p:nvGrpSpPr>
        <p:grpSpPr>
          <a:xfrm>
            <a:off x="7134589" y="7169840"/>
            <a:ext cx="434529" cy="434529"/>
            <a:chOff x="2907506" y="1341437"/>
            <a:chExt cx="4876800" cy="4876800"/>
          </a:xfrm>
        </p:grpSpPr>
        <p:sp>
          <p:nvSpPr>
            <p:cNvPr id="128" name="Forme libre 2">
              <a:extLst>
                <a:ext uri="{FF2B5EF4-FFF2-40B4-BE49-F238E27FC236}">
                  <a16:creationId xmlns:a16="http://schemas.microsoft.com/office/drawing/2014/main" id="{A74AA4B6-E6C0-A4CA-0C48-826E414FBD74}"/>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29" name="Graphique 3">
              <a:extLst>
                <a:ext uri="{FF2B5EF4-FFF2-40B4-BE49-F238E27FC236}">
                  <a16:creationId xmlns:a16="http://schemas.microsoft.com/office/drawing/2014/main" id="{AAD50DC4-2C7C-64BB-1D93-B11AA5D293EA}"/>
                </a:ext>
              </a:extLst>
            </p:cNvPr>
            <p:cNvGrpSpPr/>
            <p:nvPr/>
          </p:nvGrpSpPr>
          <p:grpSpPr>
            <a:xfrm>
              <a:off x="3796474" y="1910393"/>
              <a:ext cx="3987831" cy="4291393"/>
              <a:chOff x="3796474" y="1910393"/>
              <a:chExt cx="3987831" cy="4291393"/>
            </a:xfrm>
            <a:solidFill>
              <a:srgbClr val="004370"/>
            </a:solidFill>
          </p:grpSpPr>
          <p:sp>
            <p:nvSpPr>
              <p:cNvPr id="146" name="Forme libre 33">
                <a:extLst>
                  <a:ext uri="{FF2B5EF4-FFF2-40B4-BE49-F238E27FC236}">
                    <a16:creationId xmlns:a16="http://schemas.microsoft.com/office/drawing/2014/main" id="{ABE64A6F-2297-4892-CD87-406D26ECFE5D}"/>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47" name="Forme libre 34">
                <a:extLst>
                  <a:ext uri="{FF2B5EF4-FFF2-40B4-BE49-F238E27FC236}">
                    <a16:creationId xmlns:a16="http://schemas.microsoft.com/office/drawing/2014/main" id="{713856D6-BACD-0E88-38FD-90536AC14115}"/>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30" name="Forme libre 4">
              <a:extLst>
                <a:ext uri="{FF2B5EF4-FFF2-40B4-BE49-F238E27FC236}">
                  <a16:creationId xmlns:a16="http://schemas.microsoft.com/office/drawing/2014/main" id="{348671AB-60A0-3529-8A9C-DF2B9D84398C}"/>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31" name="Forme libre 10">
              <a:extLst>
                <a:ext uri="{FF2B5EF4-FFF2-40B4-BE49-F238E27FC236}">
                  <a16:creationId xmlns:a16="http://schemas.microsoft.com/office/drawing/2014/main" id="{3A5CCDF6-1175-F007-FFF6-99C11E168AAB}"/>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32" name="Forme libre 12">
              <a:extLst>
                <a:ext uri="{FF2B5EF4-FFF2-40B4-BE49-F238E27FC236}">
                  <a16:creationId xmlns:a16="http://schemas.microsoft.com/office/drawing/2014/main" id="{4D74455B-E15D-0AC7-74D3-40CDDD6C61A9}"/>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33" name="Forme libre 13">
              <a:extLst>
                <a:ext uri="{FF2B5EF4-FFF2-40B4-BE49-F238E27FC236}">
                  <a16:creationId xmlns:a16="http://schemas.microsoft.com/office/drawing/2014/main" id="{F4F9B4CA-9B5B-E098-2563-9602EEC71EA9}"/>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34" name="Forme libre 14">
              <a:extLst>
                <a:ext uri="{FF2B5EF4-FFF2-40B4-BE49-F238E27FC236}">
                  <a16:creationId xmlns:a16="http://schemas.microsoft.com/office/drawing/2014/main" id="{47881C85-6FD9-1915-7FD6-DEF451D12AA4}"/>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35" name="Forme libre 22">
              <a:extLst>
                <a:ext uri="{FF2B5EF4-FFF2-40B4-BE49-F238E27FC236}">
                  <a16:creationId xmlns:a16="http://schemas.microsoft.com/office/drawing/2014/main" id="{F6A981D6-E3A2-3769-025C-85C4965D833E}"/>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36" name="Forme libre 23">
              <a:extLst>
                <a:ext uri="{FF2B5EF4-FFF2-40B4-BE49-F238E27FC236}">
                  <a16:creationId xmlns:a16="http://schemas.microsoft.com/office/drawing/2014/main" id="{0B4A265F-B791-05C1-7BE8-BCD4A1F552D0}"/>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37" name="Graphique 3">
              <a:extLst>
                <a:ext uri="{FF2B5EF4-FFF2-40B4-BE49-F238E27FC236}">
                  <a16:creationId xmlns:a16="http://schemas.microsoft.com/office/drawing/2014/main" id="{379D7212-2597-BD7C-1E22-CDFF6E498FA9}"/>
                </a:ext>
              </a:extLst>
            </p:cNvPr>
            <p:cNvGrpSpPr/>
            <p:nvPr/>
          </p:nvGrpSpPr>
          <p:grpSpPr>
            <a:xfrm>
              <a:off x="3796474" y="1910393"/>
              <a:ext cx="1644682" cy="1644654"/>
              <a:chOff x="3796474" y="1910393"/>
              <a:chExt cx="1644682" cy="1644654"/>
            </a:xfrm>
            <a:solidFill>
              <a:srgbClr val="FEF8C3"/>
            </a:solidFill>
          </p:grpSpPr>
          <p:sp>
            <p:nvSpPr>
              <p:cNvPr id="144" name="Forme libre 31">
                <a:extLst>
                  <a:ext uri="{FF2B5EF4-FFF2-40B4-BE49-F238E27FC236}">
                    <a16:creationId xmlns:a16="http://schemas.microsoft.com/office/drawing/2014/main" id="{C4E15265-2621-A29E-8B8A-C495CD179C33}"/>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45" name="Forme libre 32">
                <a:extLst>
                  <a:ext uri="{FF2B5EF4-FFF2-40B4-BE49-F238E27FC236}">
                    <a16:creationId xmlns:a16="http://schemas.microsoft.com/office/drawing/2014/main" id="{F8052070-3B24-87DD-D576-8F847E6944DF}"/>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38" name="Graphique 3">
              <a:extLst>
                <a:ext uri="{FF2B5EF4-FFF2-40B4-BE49-F238E27FC236}">
                  <a16:creationId xmlns:a16="http://schemas.microsoft.com/office/drawing/2014/main" id="{FE8DD675-4279-372B-0587-852CEF303D03}"/>
                </a:ext>
              </a:extLst>
            </p:cNvPr>
            <p:cNvGrpSpPr/>
            <p:nvPr/>
          </p:nvGrpSpPr>
          <p:grpSpPr>
            <a:xfrm>
              <a:off x="5341810" y="1910393"/>
              <a:ext cx="1084623" cy="2690699"/>
              <a:chOff x="5341810" y="1910393"/>
              <a:chExt cx="1084623" cy="2690699"/>
            </a:xfrm>
            <a:solidFill>
              <a:srgbClr val="FEF49C"/>
            </a:solidFill>
          </p:grpSpPr>
          <p:sp>
            <p:nvSpPr>
              <p:cNvPr id="142" name="Forme libre 29">
                <a:extLst>
                  <a:ext uri="{FF2B5EF4-FFF2-40B4-BE49-F238E27FC236}">
                    <a16:creationId xmlns:a16="http://schemas.microsoft.com/office/drawing/2014/main" id="{9A009CEA-15D1-47E1-4FDB-10986B8F1F4D}"/>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43" name="Forme libre 30">
                <a:extLst>
                  <a:ext uri="{FF2B5EF4-FFF2-40B4-BE49-F238E27FC236}">
                    <a16:creationId xmlns:a16="http://schemas.microsoft.com/office/drawing/2014/main" id="{BFC227AE-B156-820B-A260-6D75BD27DBF8}"/>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39" name="Forme libre 26">
              <a:extLst>
                <a:ext uri="{FF2B5EF4-FFF2-40B4-BE49-F238E27FC236}">
                  <a16:creationId xmlns:a16="http://schemas.microsoft.com/office/drawing/2014/main" id="{A529AEB4-E29B-6008-D36B-EABF0B0BA82D}"/>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40" name="Forme libre 27">
              <a:extLst>
                <a:ext uri="{FF2B5EF4-FFF2-40B4-BE49-F238E27FC236}">
                  <a16:creationId xmlns:a16="http://schemas.microsoft.com/office/drawing/2014/main" id="{1340457A-9C21-411E-04BB-C6984EC03246}"/>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41" name="Forme libre 28">
              <a:extLst>
                <a:ext uri="{FF2B5EF4-FFF2-40B4-BE49-F238E27FC236}">
                  <a16:creationId xmlns:a16="http://schemas.microsoft.com/office/drawing/2014/main" id="{46A4C372-0F29-F4D7-736C-9DEB70ABF592}"/>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21" name="ZoneTexte 20">
            <a:hlinkClick r:id="rId15" action="ppaction://hlinksldjump"/>
            <a:extLst>
              <a:ext uri="{FF2B5EF4-FFF2-40B4-BE49-F238E27FC236}">
                <a16:creationId xmlns:a16="http://schemas.microsoft.com/office/drawing/2014/main" id="{559D6365-59DD-1B48-54A7-C7FDA0C8CE6B}"/>
              </a:ext>
            </a:extLst>
          </p:cNvPr>
          <p:cNvSpPr txBox="1"/>
          <p:nvPr/>
        </p:nvSpPr>
        <p:spPr>
          <a:xfrm>
            <a:off x="7274928" y="1170651"/>
            <a:ext cx="797644" cy="123111"/>
          </a:xfrm>
          <a:prstGeom prst="rect">
            <a:avLst/>
          </a:prstGeom>
          <a:noFill/>
        </p:spPr>
        <p:txBody>
          <a:bodyPr wrap="square" rtlCol="0">
            <a:spAutoFit/>
          </a:bodyPr>
          <a:lstStyle/>
          <a:p>
            <a:r>
              <a:rPr lang="fr-FR" sz="200" dirty="0" err="1">
                <a:solidFill>
                  <a:schemeClr val="bg1"/>
                </a:solidFill>
                <a:hlinkClick r:id="rId15" action="ppaction://hlinksldjump"/>
              </a:rPr>
              <a:t>ff</a:t>
            </a:r>
            <a:endParaRPr lang="fr-FR" sz="200" dirty="0">
              <a:solidFill>
                <a:schemeClr val="bg1"/>
              </a:solidFill>
            </a:endParaRPr>
          </a:p>
        </p:txBody>
      </p:sp>
    </p:spTree>
    <p:extLst>
      <p:ext uri="{BB962C8B-B14F-4D97-AF65-F5344CB8AC3E}">
        <p14:creationId xmlns:p14="http://schemas.microsoft.com/office/powerpoint/2010/main" val="404690363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4FF4D5-DF0A-123F-61F4-8CB0B7F9E9CE}"/>
            </a:ext>
          </a:extLst>
        </p:cNvPr>
        <p:cNvGrpSpPr/>
        <p:nvPr/>
      </p:nvGrpSpPr>
      <p:grpSpPr>
        <a:xfrm>
          <a:off x="0" y="0"/>
          <a:ext cx="0" cy="0"/>
          <a:chOff x="0" y="0"/>
          <a:chExt cx="0" cy="0"/>
        </a:xfrm>
      </p:grpSpPr>
      <p:sp>
        <p:nvSpPr>
          <p:cNvPr id="29" name="Rectangle 28">
            <a:extLst>
              <a:ext uri="{FF2B5EF4-FFF2-40B4-BE49-F238E27FC236}">
                <a16:creationId xmlns:a16="http://schemas.microsoft.com/office/drawing/2014/main" id="{9F656F2F-ADFE-9868-B223-79310038AC32}"/>
              </a:ext>
            </a:extLst>
          </p:cNvPr>
          <p:cNvSpPr/>
          <p:nvPr/>
        </p:nvSpPr>
        <p:spPr>
          <a:xfrm>
            <a:off x="0" y="4108575"/>
            <a:ext cx="7569118" cy="6566743"/>
          </a:xfrm>
          <a:prstGeom prst="rect">
            <a:avLst/>
          </a:prstGeom>
          <a:solidFill>
            <a:srgbClr val="DD4D38">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3" name="Rectangle : coins arrondis 2">
            <a:extLst>
              <a:ext uri="{FF2B5EF4-FFF2-40B4-BE49-F238E27FC236}">
                <a16:creationId xmlns:a16="http://schemas.microsoft.com/office/drawing/2014/main" id="{027675D0-3CD9-6784-C0C2-F862E61BDD55}"/>
              </a:ext>
            </a:extLst>
          </p:cNvPr>
          <p:cNvSpPr/>
          <p:nvPr/>
        </p:nvSpPr>
        <p:spPr>
          <a:xfrm>
            <a:off x="178760" y="10170729"/>
            <a:ext cx="4388922" cy="29214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4 </a:t>
            </a:r>
            <a:r>
              <a:rPr lang="fr-FR" sz="899" dirty="0">
                <a:solidFill>
                  <a:srgbClr val="DD4D38"/>
                </a:solidFill>
                <a:latin typeface="Arial" panose="020B0604020202020204" pitchFamily="34" charset="0"/>
                <a:cs typeface="Arial" panose="020B0604020202020204" pitchFamily="34" charset="0"/>
              </a:rPr>
              <a:t>: Entrée dans le dispositif et identification d’un projet professionnel</a:t>
            </a:r>
            <a:endParaRPr lang="fr-FR" sz="899" i="1" dirty="0">
              <a:solidFill>
                <a:srgbClr val="DD4D38"/>
              </a:solidFill>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FBF99DD3-5010-096E-3BCF-6EBE2D1985B4}"/>
              </a:ext>
            </a:extLst>
          </p:cNvPr>
          <p:cNvSpPr/>
          <p:nvPr/>
        </p:nvSpPr>
        <p:spPr>
          <a:xfrm>
            <a:off x="-1018" y="-14250"/>
            <a:ext cx="7550894" cy="755439"/>
          </a:xfrm>
          <a:prstGeom prst="rect">
            <a:avLst/>
          </a:prstGeom>
          <a:solidFill>
            <a:srgbClr val="DD4D38"/>
          </a:solidFill>
          <a:ln>
            <a:no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000" b="1" dirty="0">
                <a:latin typeface="Arial" panose="020B0604020202020204" pitchFamily="34" charset="0"/>
                <a:cs typeface="Arial" panose="020B0604020202020204" pitchFamily="34" charset="0"/>
              </a:rPr>
              <a:t>Objectif Parcours Pro</a:t>
            </a:r>
          </a:p>
        </p:txBody>
      </p:sp>
      <p:grpSp>
        <p:nvGrpSpPr>
          <p:cNvPr id="18" name="Groupe 17">
            <a:extLst>
              <a:ext uri="{FF2B5EF4-FFF2-40B4-BE49-F238E27FC236}">
                <a16:creationId xmlns:a16="http://schemas.microsoft.com/office/drawing/2014/main" id="{F9686042-DFED-3784-CED6-D761BA5A7582}"/>
              </a:ext>
            </a:extLst>
          </p:cNvPr>
          <p:cNvGrpSpPr/>
          <p:nvPr/>
        </p:nvGrpSpPr>
        <p:grpSpPr>
          <a:xfrm>
            <a:off x="4889860" y="1414278"/>
            <a:ext cx="2293529" cy="342899"/>
            <a:chOff x="4246865" y="1092800"/>
            <a:chExt cx="3300439" cy="343154"/>
          </a:xfrm>
          <a:solidFill>
            <a:srgbClr val="DD4D38"/>
          </a:solidFill>
        </p:grpSpPr>
        <p:sp>
          <p:nvSpPr>
            <p:cNvPr id="105" name="Rectangle : coins arrondis 104">
              <a:extLst>
                <a:ext uri="{FF2B5EF4-FFF2-40B4-BE49-F238E27FC236}">
                  <a16:creationId xmlns:a16="http://schemas.microsoft.com/office/drawing/2014/main" id="{A53CEB02-EA7B-9A3E-D2AA-9271F008F574}"/>
                </a:ext>
              </a:extLst>
            </p:cNvPr>
            <p:cNvSpPr/>
            <p:nvPr/>
          </p:nvSpPr>
          <p:spPr>
            <a:xfrm>
              <a:off x="4246865" y="1092800"/>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55AA90C0-57D3-D889-AAAA-BD60CE00C2BD}"/>
                </a:ext>
              </a:extLst>
            </p:cNvPr>
            <p:cNvSpPr txBox="1"/>
            <p:nvPr/>
          </p:nvSpPr>
          <p:spPr>
            <a:xfrm>
              <a:off x="4394681" y="1154805"/>
              <a:ext cx="2855276" cy="252249"/>
            </a:xfrm>
            <a:prstGeom prst="rect">
              <a:avLst/>
            </a:prstGeom>
            <a:grpFill/>
            <a:ln>
              <a:noFill/>
            </a:ln>
          </p:spPr>
          <p:txBody>
            <a:bodyPr wrap="square" rtlCol="0">
              <a:spAutoFit/>
            </a:bodyPr>
            <a:lstStyle/>
            <a:p>
              <a:pPr algn="ctr">
                <a:lnSpc>
                  <a:spcPts val="1099"/>
                </a:lnSpc>
              </a:pPr>
              <a:r>
                <a:rPr lang="fr-FR" sz="15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3D7AAE26-F9D2-A96C-B407-B668D081B1D7}"/>
              </a:ext>
            </a:extLst>
          </p:cNvPr>
          <p:cNvSpPr/>
          <p:nvPr/>
        </p:nvSpPr>
        <p:spPr>
          <a:xfrm>
            <a:off x="5399215" y="4631677"/>
            <a:ext cx="2036601" cy="2670536"/>
          </a:xfrm>
          <a:prstGeom prst="foldedCorner">
            <a:avLst>
              <a:gd name="adj" fmla="val 12664"/>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180000" rtlCol="0" anchor="t"/>
          <a:lstStyle/>
          <a:p>
            <a:pPr algn="ctr">
              <a:spcAft>
                <a:spcPts val="600"/>
              </a:spcAft>
            </a:pPr>
            <a:r>
              <a:rPr lang="fr-FR" sz="1000" b="1" dirty="0">
                <a:solidFill>
                  <a:schemeClr val="tx1"/>
                </a:solidFill>
                <a:latin typeface="+mj-lt"/>
                <a:cs typeface="Arial" panose="020B0604020202020204" pitchFamily="34" charset="0"/>
              </a:rPr>
              <a:t>Bon à savoir</a:t>
            </a:r>
          </a:p>
          <a:p>
            <a:pPr marL="171450" indent="-171450" algn="just">
              <a:buFont typeface="Arial" panose="020B0604020202020204" pitchFamily="34" charset="0"/>
              <a:buChar char="•"/>
            </a:pPr>
            <a:r>
              <a:rPr lang="fr-FR" sz="1000" dirty="0">
                <a:solidFill>
                  <a:schemeClr val="tx1"/>
                </a:solidFill>
                <a:latin typeface="+mj-lt"/>
                <a:cs typeface="Arial" panose="020B0604020202020204" pitchFamily="34" charset="0"/>
              </a:rPr>
              <a:t>Le dispositif est entièrement financé par l’association OETH</a:t>
            </a:r>
          </a:p>
          <a:p>
            <a:pPr marL="171450" indent="-171450" algn="just">
              <a:buFont typeface="Arial" panose="020B0604020202020204" pitchFamily="34" charset="0"/>
              <a:buChar char="•"/>
            </a:pPr>
            <a:r>
              <a:rPr lang="fr-FR" sz="1000" dirty="0">
                <a:solidFill>
                  <a:schemeClr val="tx1"/>
                </a:solidFill>
                <a:latin typeface="+mj-lt"/>
                <a:cs typeface="Arial" panose="020B0604020202020204" pitchFamily="34" charset="0"/>
              </a:rPr>
              <a:t>Les justificatifs à fournir sont :</a:t>
            </a:r>
          </a:p>
          <a:p>
            <a:pPr marL="266700" lvl="1" indent="-171450" algn="just">
              <a:buFont typeface="Arial" panose="020B0604020202020204" pitchFamily="34" charset="0"/>
              <a:buChar char="•"/>
            </a:pPr>
            <a:r>
              <a:rPr lang="fr-FR" sz="1000" dirty="0">
                <a:solidFill>
                  <a:schemeClr val="tx1"/>
                </a:solidFill>
                <a:latin typeface="+mj-lt"/>
                <a:cs typeface="Arial" panose="020B0604020202020204" pitchFamily="34" charset="0"/>
              </a:rPr>
              <a:t>L’avis du médecin du travail de moins de 6 mois sur le </a:t>
            </a:r>
            <a:r>
              <a:rPr lang="fr-FR" sz="1000" b="1" dirty="0">
                <a:solidFill>
                  <a:schemeClr val="tx1"/>
                </a:solidFill>
                <a:latin typeface="+mj-lt"/>
                <a:cs typeface="Arial" panose="020B0604020202020204" pitchFamily="34" charset="0"/>
              </a:rPr>
              <a:t>risque d’inaptitude ou l’inaptitude avérée </a:t>
            </a:r>
            <a:r>
              <a:rPr lang="fr-FR" sz="1000" dirty="0">
                <a:solidFill>
                  <a:schemeClr val="tx1"/>
                </a:solidFill>
                <a:latin typeface="+mj-lt"/>
                <a:cs typeface="Arial" panose="020B0604020202020204" pitchFamily="34" charset="0"/>
              </a:rPr>
              <a:t>;</a:t>
            </a:r>
          </a:p>
          <a:p>
            <a:pPr marL="266700" lvl="1" indent="-171450" algn="just">
              <a:buFont typeface="Arial" panose="020B0604020202020204" pitchFamily="34" charset="0"/>
              <a:buChar char="•"/>
            </a:pPr>
            <a:r>
              <a:rPr lang="fr-FR" sz="1000" dirty="0">
                <a:solidFill>
                  <a:schemeClr val="tx1"/>
                </a:solidFill>
                <a:latin typeface="+mj-lt"/>
                <a:cs typeface="Arial" panose="020B0604020202020204" pitchFamily="34" charset="0"/>
              </a:rPr>
              <a:t>La copie du justificatif du </a:t>
            </a:r>
            <a:r>
              <a:rPr lang="fr-FR" sz="1000" b="1" dirty="0">
                <a:solidFill>
                  <a:schemeClr val="tx1"/>
                </a:solidFill>
                <a:latin typeface="+mj-lt"/>
                <a:cs typeface="Arial" panose="020B0604020202020204" pitchFamily="34" charset="0"/>
              </a:rPr>
              <a:t>titre BOETH </a:t>
            </a:r>
            <a:r>
              <a:rPr lang="fr-FR" sz="1000" dirty="0">
                <a:solidFill>
                  <a:schemeClr val="tx1"/>
                </a:solidFill>
                <a:latin typeface="+mj-lt"/>
                <a:cs typeface="Arial" panose="020B0604020202020204" pitchFamily="34" charset="0"/>
              </a:rPr>
              <a:t>ou le </a:t>
            </a:r>
            <a:r>
              <a:rPr lang="fr-FR" sz="1000" b="1" dirty="0">
                <a:solidFill>
                  <a:schemeClr val="tx1"/>
                </a:solidFill>
                <a:latin typeface="+mj-lt"/>
                <a:cs typeface="Arial" panose="020B0604020202020204" pitchFamily="34" charset="0"/>
              </a:rPr>
              <a:t>récépissé</a:t>
            </a:r>
            <a:r>
              <a:rPr lang="fr-FR" sz="1000" dirty="0">
                <a:solidFill>
                  <a:schemeClr val="tx1"/>
                </a:solidFill>
                <a:latin typeface="+mj-lt"/>
                <a:cs typeface="Arial" panose="020B0604020202020204" pitchFamily="34" charset="0"/>
              </a:rPr>
              <a:t> de dépôt de demande. </a:t>
            </a:r>
          </a:p>
          <a:p>
            <a:pPr algn="just"/>
            <a:endParaRPr lang="fr-FR" sz="1000" b="1" dirty="0">
              <a:solidFill>
                <a:schemeClr val="tx1"/>
              </a:solidFill>
              <a:latin typeface="+mj-lt"/>
              <a:cs typeface="Arial" panose="020B0604020202020204" pitchFamily="34" charset="0"/>
            </a:endParaRPr>
          </a:p>
        </p:txBody>
      </p:sp>
      <p:sp>
        <p:nvSpPr>
          <p:cNvPr id="8" name="Rectangle : coins arrondis 7">
            <a:extLst>
              <a:ext uri="{FF2B5EF4-FFF2-40B4-BE49-F238E27FC236}">
                <a16:creationId xmlns:a16="http://schemas.microsoft.com/office/drawing/2014/main" id="{51460147-269C-59F0-CE60-319D1F92DC41}"/>
              </a:ext>
            </a:extLst>
          </p:cNvPr>
          <p:cNvSpPr/>
          <p:nvPr/>
        </p:nvSpPr>
        <p:spPr>
          <a:xfrm>
            <a:off x="181324" y="4169262"/>
            <a:ext cx="5153938" cy="3716658"/>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spcBef>
                <a:spcPts val="300"/>
              </a:spcBef>
            </a:pPr>
            <a:r>
              <a:rPr lang="fr-FR" sz="1199" b="1" dirty="0">
                <a:solidFill>
                  <a:srgbClr val="DD4D38"/>
                </a:solidFill>
                <a:latin typeface="Arial" panose="020B0604020202020204" pitchFamily="34" charset="0"/>
                <a:cs typeface="Arial" panose="020B0604020202020204" pitchFamily="34" charset="0"/>
              </a:rPr>
              <a:t>Les spécificités du dispositif</a:t>
            </a:r>
            <a:endParaRPr lang="fr-FR" sz="999" b="1" dirty="0">
              <a:solidFill>
                <a:srgbClr val="DD4D38"/>
              </a:solidFill>
              <a:latin typeface="Arial" panose="020B0604020202020204" pitchFamily="34" charset="0"/>
              <a:cs typeface="Arial" panose="020B0604020202020204" pitchFamily="34" charset="0"/>
            </a:endParaRPr>
          </a:p>
          <a:p>
            <a:pPr marL="171330" indent="-171330" algn="just">
              <a:spcBef>
                <a:spcPts val="300"/>
              </a:spcBef>
              <a:buFont typeface="Wingdings" panose="05000000000000000000" pitchFamily="2" charset="2"/>
              <a:buChar char="q"/>
            </a:pPr>
            <a:r>
              <a:rPr lang="fr-FR" sz="999" dirty="0">
                <a:solidFill>
                  <a:srgbClr val="DD4D38"/>
                </a:solidFill>
                <a:latin typeface="Arial" panose="020B0604020202020204" pitchFamily="34" charset="0"/>
                <a:cs typeface="Arial" panose="020B0604020202020204" pitchFamily="34" charset="0"/>
              </a:rPr>
              <a:t>L'accompagnement se déroule autour de modules qui sont actionnés progressivement selon les objectifs et les besoins, et sont précédés, quel que soit le parcours, d’une rencontre préalable (Module 1) ;   .</a:t>
            </a:r>
          </a:p>
          <a:p>
            <a:pPr marL="171330" indent="-171330" algn="just">
              <a:spcBef>
                <a:spcPts val="300"/>
              </a:spcBef>
              <a:buFont typeface="Wingdings" panose="05000000000000000000" pitchFamily="2" charset="2"/>
              <a:buChar char="q"/>
            </a:pPr>
            <a:r>
              <a:rPr lang="fr-FR" sz="999" dirty="0">
                <a:solidFill>
                  <a:srgbClr val="DD4D38"/>
                </a:solidFill>
                <a:latin typeface="Arial" panose="020B0604020202020204" pitchFamily="34" charset="0"/>
                <a:cs typeface="Arial" panose="020B0604020202020204" pitchFamily="34" charset="0"/>
              </a:rPr>
              <a:t>4 modules pour la formation théorique, adaptés aux objectifs de chacun </a:t>
            </a:r>
          </a:p>
          <a:p>
            <a:pPr marL="628650" lvl="1" indent="-171450" algn="just">
              <a:spcBef>
                <a:spcPts val="300"/>
              </a:spcBef>
              <a:buFont typeface="Wingdings" panose="05000000000000000000" pitchFamily="2" charset="2"/>
              <a:buChar char="ü"/>
            </a:pPr>
            <a:r>
              <a:rPr lang="fr-FR" sz="999" b="1" dirty="0">
                <a:solidFill>
                  <a:srgbClr val="DD4D38"/>
                </a:solidFill>
                <a:latin typeface="Arial" panose="020B0604020202020204" pitchFamily="34" charset="0"/>
                <a:cs typeface="Arial" panose="020B0604020202020204" pitchFamily="34" charset="0"/>
              </a:rPr>
              <a:t>Module 1 </a:t>
            </a:r>
            <a:r>
              <a:rPr lang="fr-FR" sz="999" dirty="0">
                <a:solidFill>
                  <a:srgbClr val="DD4D38"/>
                </a:solidFill>
                <a:latin typeface="Arial" panose="020B0604020202020204" pitchFamily="34" charset="0"/>
                <a:cs typeface="Arial" panose="020B0604020202020204" pitchFamily="34" charset="0"/>
              </a:rPr>
              <a:t>: Rencontre et formalisation (2h)</a:t>
            </a:r>
          </a:p>
          <a:p>
            <a:pPr marL="628650" lvl="1" indent="-171450" algn="just">
              <a:spcBef>
                <a:spcPts val="300"/>
              </a:spcBef>
              <a:buFont typeface="Wingdings" panose="05000000000000000000" pitchFamily="2" charset="2"/>
              <a:buChar char="ü"/>
            </a:pPr>
            <a:r>
              <a:rPr lang="fr-FR" sz="999" b="1" dirty="0">
                <a:solidFill>
                  <a:srgbClr val="DD4D38"/>
                </a:solidFill>
                <a:latin typeface="Arial" panose="020B0604020202020204" pitchFamily="34" charset="0"/>
                <a:cs typeface="Arial" panose="020B0604020202020204" pitchFamily="34" charset="0"/>
              </a:rPr>
              <a:t>Module 2 </a:t>
            </a:r>
            <a:r>
              <a:rPr lang="fr-FR" sz="999" dirty="0">
                <a:solidFill>
                  <a:srgbClr val="DD4D38"/>
                </a:solidFill>
                <a:latin typeface="Arial" panose="020B0604020202020204" pitchFamily="34" charset="0"/>
                <a:cs typeface="Arial" panose="020B0604020202020204" pitchFamily="34" charset="0"/>
              </a:rPr>
              <a:t>: Diagnostic (optionnel - 20h)</a:t>
            </a:r>
          </a:p>
          <a:p>
            <a:pPr marL="628650" lvl="1" indent="-171450" algn="just">
              <a:spcBef>
                <a:spcPts val="300"/>
              </a:spcBef>
              <a:buFont typeface="Wingdings" panose="05000000000000000000" pitchFamily="2" charset="2"/>
              <a:buChar char="ü"/>
            </a:pPr>
            <a:r>
              <a:rPr lang="fr-FR" sz="999" b="1" dirty="0">
                <a:solidFill>
                  <a:srgbClr val="DD4D38"/>
                </a:solidFill>
                <a:latin typeface="Arial" panose="020B0604020202020204" pitchFamily="34" charset="0"/>
                <a:cs typeface="Arial" panose="020B0604020202020204" pitchFamily="34" charset="0"/>
              </a:rPr>
              <a:t>Module 3</a:t>
            </a:r>
            <a:r>
              <a:rPr lang="fr-FR" sz="999" dirty="0">
                <a:solidFill>
                  <a:srgbClr val="DD4D38"/>
                </a:solidFill>
                <a:latin typeface="Arial" panose="020B0604020202020204" pitchFamily="34" charset="0"/>
                <a:cs typeface="Arial" panose="020B0604020202020204" pitchFamily="34" charset="0"/>
              </a:rPr>
              <a:t> : Confrontation projet (optionnel - 7h)</a:t>
            </a:r>
          </a:p>
          <a:p>
            <a:pPr marL="628650" lvl="1" indent="-171450" algn="just">
              <a:spcBef>
                <a:spcPts val="300"/>
              </a:spcBef>
              <a:buFont typeface="Wingdings" panose="05000000000000000000" pitchFamily="2" charset="2"/>
              <a:buChar char="ü"/>
            </a:pPr>
            <a:r>
              <a:rPr lang="fr-FR" sz="999" b="1" dirty="0">
                <a:solidFill>
                  <a:srgbClr val="DD4D38"/>
                </a:solidFill>
                <a:latin typeface="Arial" panose="020B0604020202020204" pitchFamily="34" charset="0"/>
                <a:cs typeface="Arial" panose="020B0604020202020204" pitchFamily="34" charset="0"/>
              </a:rPr>
              <a:t>Module 4 </a:t>
            </a:r>
            <a:r>
              <a:rPr lang="fr-FR" sz="999" dirty="0">
                <a:solidFill>
                  <a:srgbClr val="DD4D38"/>
                </a:solidFill>
                <a:latin typeface="Arial" panose="020B0604020202020204" pitchFamily="34" charset="0"/>
                <a:cs typeface="Arial" panose="020B0604020202020204" pitchFamily="34" charset="0"/>
              </a:rPr>
              <a:t>: Accompagnement sur-mesure du projet et de la personne (optionnel - 4 à 15h) pour aller vers la formation, la reconversion, la recherche d’emploi, un parcours administratif, un soutien psychologique.</a:t>
            </a:r>
          </a:p>
          <a:p>
            <a:pPr marL="171450" indent="-171450" algn="just" defTabSz="456880">
              <a:spcBef>
                <a:spcPts val="300"/>
              </a:spcBef>
              <a:buFont typeface="Wingdings" panose="05000000000000000000" pitchFamily="2" charset="2"/>
              <a:buChar char="q"/>
              <a:defRPr/>
            </a:pPr>
            <a:r>
              <a:rPr lang="fr-FR" sz="999" dirty="0">
                <a:solidFill>
                  <a:srgbClr val="DD4D38"/>
                </a:solidFill>
                <a:latin typeface="Arial" panose="020B0604020202020204" pitchFamily="34" charset="0"/>
                <a:cs typeface="Arial" panose="020B0604020202020204" pitchFamily="34" charset="0"/>
              </a:rPr>
              <a:t>Un travail collaboratif impliquant le salarié, l’employeur et une équipe pluridisciplinaire permet d’envisager toutes les pistes d’évolution professionnelle possibles en adéquation avec la situation de santé.</a:t>
            </a:r>
          </a:p>
          <a:p>
            <a:pPr marL="171450" indent="-171450" algn="just" defTabSz="456880">
              <a:spcBef>
                <a:spcPts val="300"/>
              </a:spcBef>
              <a:buFont typeface="Wingdings" panose="05000000000000000000" pitchFamily="2" charset="2"/>
              <a:buChar char="q"/>
              <a:defRPr/>
            </a:pPr>
            <a:r>
              <a:rPr lang="fr-FR" sz="999" dirty="0">
                <a:solidFill>
                  <a:srgbClr val="DD4D38"/>
                </a:solidFill>
                <a:latin typeface="Arial" panose="020B0604020202020204" pitchFamily="34" charset="0"/>
                <a:cs typeface="Arial" panose="020B0604020202020204" pitchFamily="34" charset="0"/>
              </a:rPr>
              <a:t>L'accompagnement est assuré par des prestataires, à l'expertise avérée dans l'accompagnement de salariés en situation de handicap, habilités par l’association OETH, et qui connaissent bien le secteur, ses métiers, maîtrisent pleinement les aides, les dispositifs et les différentes ressources à mobiliser sur leur territoire.  </a:t>
            </a:r>
          </a:p>
        </p:txBody>
      </p:sp>
      <p:sp>
        <p:nvSpPr>
          <p:cNvPr id="10" name="Rectangle : coins arrondis 9">
            <a:extLst>
              <a:ext uri="{FF2B5EF4-FFF2-40B4-BE49-F238E27FC236}">
                <a16:creationId xmlns:a16="http://schemas.microsoft.com/office/drawing/2014/main" id="{EDDA37DF-1FBE-AE1B-9B24-839EEA9A5232}"/>
              </a:ext>
            </a:extLst>
          </p:cNvPr>
          <p:cNvSpPr/>
          <p:nvPr/>
        </p:nvSpPr>
        <p:spPr>
          <a:xfrm>
            <a:off x="1368086" y="8074998"/>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DD4D38"/>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2503101D-E1A1-0856-DE0C-308069FE9E00}"/>
              </a:ext>
            </a:extLst>
          </p:cNvPr>
          <p:cNvSpPr/>
          <p:nvPr/>
        </p:nvSpPr>
        <p:spPr>
          <a:xfrm>
            <a:off x="178757" y="8833745"/>
            <a:ext cx="4388922" cy="344192"/>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1 </a:t>
            </a:r>
            <a:r>
              <a:rPr lang="fr-FR" sz="899" dirty="0">
                <a:solidFill>
                  <a:srgbClr val="DD4D38"/>
                </a:solidFill>
                <a:latin typeface="Arial" panose="020B0604020202020204" pitchFamily="34" charset="0"/>
                <a:cs typeface="Arial" panose="020B0604020202020204" pitchFamily="34" charset="0"/>
              </a:rPr>
              <a:t>: Identification du risque d’inaptitude ou de l’inaptitude avérée par le médecin du travail. </a:t>
            </a:r>
            <a:endParaRPr lang="fr-FR" sz="899" i="1" dirty="0">
              <a:solidFill>
                <a:srgbClr val="DD4D38"/>
              </a:solidFill>
              <a:latin typeface="Arial" panose="020B0604020202020204" pitchFamily="34" charset="0"/>
              <a:cs typeface="Arial" panose="020B0604020202020204" pitchFamily="34" charset="0"/>
            </a:endParaRPr>
          </a:p>
        </p:txBody>
      </p:sp>
      <p:sp>
        <p:nvSpPr>
          <p:cNvPr id="12" name="Rectangle : coins arrondis 11">
            <a:extLst>
              <a:ext uri="{FF2B5EF4-FFF2-40B4-BE49-F238E27FC236}">
                <a16:creationId xmlns:a16="http://schemas.microsoft.com/office/drawing/2014/main" id="{BC4E4EAC-388B-18C6-539C-DE35EA6A0B41}"/>
              </a:ext>
            </a:extLst>
          </p:cNvPr>
          <p:cNvSpPr/>
          <p:nvPr/>
        </p:nvSpPr>
        <p:spPr>
          <a:xfrm>
            <a:off x="178760" y="9260001"/>
            <a:ext cx="4388919" cy="360636"/>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2 </a:t>
            </a:r>
            <a:r>
              <a:rPr lang="fr-FR" sz="899" dirty="0">
                <a:solidFill>
                  <a:srgbClr val="DD4D38"/>
                </a:solidFill>
                <a:latin typeface="Arial" panose="020B0604020202020204" pitchFamily="34" charset="0"/>
                <a:cs typeface="Arial" panose="020B0604020202020204" pitchFamily="34" charset="0"/>
              </a:rPr>
              <a:t>: Contact du service conseil en situation individuelle via le formulaire de contact de l’association OETH</a:t>
            </a:r>
          </a:p>
        </p:txBody>
      </p:sp>
      <p:sp>
        <p:nvSpPr>
          <p:cNvPr id="13" name="Rectangle : coins arrondis 12">
            <a:extLst>
              <a:ext uri="{FF2B5EF4-FFF2-40B4-BE49-F238E27FC236}">
                <a16:creationId xmlns:a16="http://schemas.microsoft.com/office/drawing/2014/main" id="{193206AE-6BEF-E569-531C-6B00180DC23D}"/>
              </a:ext>
            </a:extLst>
          </p:cNvPr>
          <p:cNvSpPr/>
          <p:nvPr/>
        </p:nvSpPr>
        <p:spPr>
          <a:xfrm>
            <a:off x="178760" y="9715849"/>
            <a:ext cx="4388922" cy="367005"/>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3 </a:t>
            </a:r>
            <a:r>
              <a:rPr lang="fr-FR" sz="899" dirty="0">
                <a:solidFill>
                  <a:srgbClr val="DD4D38"/>
                </a:solidFill>
                <a:latin typeface="Arial" panose="020B0604020202020204" pitchFamily="34" charset="0"/>
                <a:cs typeface="Arial" panose="020B0604020202020204" pitchFamily="34" charset="0"/>
              </a:rPr>
              <a:t>: Prise de contact du prestataire auprès de l’employeur et du salarié pour programmer le module 1 de l’accompagnement</a:t>
            </a:r>
            <a:endParaRPr lang="fr-FR" sz="899" b="1" i="1" dirty="0">
              <a:solidFill>
                <a:srgbClr val="DD4D38"/>
              </a:solidFill>
              <a:latin typeface="Arial" panose="020B0604020202020204" pitchFamily="34" charset="0"/>
              <a:cs typeface="Arial" panose="020B0604020202020204" pitchFamily="34" charset="0"/>
            </a:endParaRPr>
          </a:p>
        </p:txBody>
      </p:sp>
      <p:cxnSp>
        <p:nvCxnSpPr>
          <p:cNvPr id="19" name="Connecteur droit 18">
            <a:extLst>
              <a:ext uri="{FF2B5EF4-FFF2-40B4-BE49-F238E27FC236}">
                <a16:creationId xmlns:a16="http://schemas.microsoft.com/office/drawing/2014/main" id="{AAE4B9C6-429A-6650-EE8E-640D3D50E1FC}"/>
              </a:ext>
            </a:extLst>
          </p:cNvPr>
          <p:cNvCxnSpPr>
            <a:cxnSpLocks/>
          </p:cNvCxnSpPr>
          <p:nvPr/>
        </p:nvCxnSpPr>
        <p:spPr>
          <a:xfrm>
            <a:off x="4781841" y="7734961"/>
            <a:ext cx="0" cy="2747457"/>
          </a:xfrm>
          <a:prstGeom prst="line">
            <a:avLst/>
          </a:prstGeom>
          <a:ln/>
        </p:spPr>
        <p:style>
          <a:lnRef idx="1">
            <a:schemeClr val="accent3"/>
          </a:lnRef>
          <a:fillRef idx="0">
            <a:schemeClr val="accent3"/>
          </a:fillRef>
          <a:effectRef idx="0">
            <a:schemeClr val="accent3"/>
          </a:effectRef>
          <a:fontRef idx="minor">
            <a:schemeClr val="tx1"/>
          </a:fontRef>
        </p:style>
      </p:cxnSp>
      <p:sp>
        <p:nvSpPr>
          <p:cNvPr id="25" name="Espace réservé du texte 2">
            <a:extLst>
              <a:ext uri="{FF2B5EF4-FFF2-40B4-BE49-F238E27FC236}">
                <a16:creationId xmlns:a16="http://schemas.microsoft.com/office/drawing/2014/main" id="{1E576EFC-52E2-B3E8-B9E1-6534108D945C}"/>
              </a:ext>
            </a:extLst>
          </p:cNvPr>
          <p:cNvSpPr txBox="1">
            <a:spLocks/>
          </p:cNvSpPr>
          <p:nvPr/>
        </p:nvSpPr>
        <p:spPr>
          <a:xfrm>
            <a:off x="4889861" y="1771303"/>
            <a:ext cx="2293528" cy="1743648"/>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000"/>
            </a:srgbClr>
          </a:solidFill>
        </p:spPr>
        <p:txBody>
          <a:bodyPr vert="horz" wrap="square" lIns="323760" tIns="107920" rIns="143893" bIns="107920" rtlCol="0" anchor="ctr">
            <a:normAutofit fontScale="92500" lnSpcReduction="10000"/>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450" indent="-171450" algn="just">
              <a:buFont typeface="Arial" panose="020B0604020202020204" pitchFamily="34" charset="0"/>
              <a:buChar char="•"/>
            </a:pPr>
            <a:r>
              <a:rPr lang="fr-FR" dirty="0">
                <a:solidFill>
                  <a:srgbClr val="DD4D38"/>
                </a:solidFill>
                <a:latin typeface="+mj-lt"/>
                <a:ea typeface="Dotum" panose="020B0600000101010101" pitchFamily="34" charset="-127"/>
                <a:cs typeface="Arial" panose="020B0604020202020204" pitchFamily="34" charset="0"/>
              </a:rPr>
              <a:t>Agir le plus précocement possible afin d’éviter les ruptures de parcours des salariés et d'assurer, autant que possible, la continuité de ces parcours dans le secteur sanitaire, social et médico-social associatif. </a:t>
            </a:r>
          </a:p>
        </p:txBody>
      </p:sp>
      <p:sp>
        <p:nvSpPr>
          <p:cNvPr id="26" name="Rectangle 25">
            <a:extLst>
              <a:ext uri="{FF2B5EF4-FFF2-40B4-BE49-F238E27FC236}">
                <a16:creationId xmlns:a16="http://schemas.microsoft.com/office/drawing/2014/main" id="{E570945D-22DB-F0C5-A18E-34781AB11735}"/>
              </a:ext>
            </a:extLst>
          </p:cNvPr>
          <p:cNvSpPr/>
          <p:nvPr/>
        </p:nvSpPr>
        <p:spPr>
          <a:xfrm>
            <a:off x="4955616" y="8133110"/>
            <a:ext cx="2457238" cy="226244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tx2"/>
                </a:solidFill>
                <a:latin typeface="+mj-lt"/>
                <a:cs typeface="Arial" panose="020B0604020202020204" pitchFamily="34" charset="0"/>
              </a:rPr>
              <a:t>Coordonnées / contacts </a:t>
            </a:r>
          </a:p>
          <a:p>
            <a:pPr marL="171450" indent="-171450" algn="just">
              <a:buFont typeface="Arial" panose="020B0604020202020204" pitchFamily="34" charset="0"/>
              <a:buChar char="•"/>
            </a:pPr>
            <a:r>
              <a:rPr lang="fr-FR" sz="1050" dirty="0">
                <a:solidFill>
                  <a:schemeClr val="tx2"/>
                </a:solidFill>
                <a:latin typeface="+mj-lt"/>
                <a:cs typeface="Arial" panose="020B0604020202020204" pitchFamily="34" charset="0"/>
              </a:rPr>
              <a:t>Site internet de l’organisme financeur : </a:t>
            </a:r>
            <a:r>
              <a:rPr lang="fr-FR" sz="1050" dirty="0">
                <a:solidFill>
                  <a:schemeClr val="tx2"/>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https://www.oeth.org/</a:t>
            </a:r>
            <a:r>
              <a:rPr lang="fr-FR" sz="1050" dirty="0">
                <a:solidFill>
                  <a:schemeClr val="tx2"/>
                </a:solidFill>
                <a:latin typeface="+mj-lt"/>
                <a:cs typeface="Arial" panose="020B0604020202020204" pitchFamily="34" charset="0"/>
              </a:rPr>
              <a:t> </a:t>
            </a:r>
          </a:p>
          <a:p>
            <a:pPr marL="171450" indent="-171450" algn="just">
              <a:buFont typeface="Arial" panose="020B0604020202020204" pitchFamily="34" charset="0"/>
              <a:buChar char="•"/>
            </a:pPr>
            <a:r>
              <a:rPr lang="fr-FR" sz="1050" dirty="0">
                <a:solidFill>
                  <a:schemeClr val="tx2"/>
                </a:solidFill>
                <a:latin typeface="+mj-lt"/>
                <a:cs typeface="Arial" panose="020B0604020202020204" pitchFamily="34" charset="0"/>
              </a:rPr>
              <a:t>Pour contacter l’association OETH, rendez-vous sur </a:t>
            </a:r>
            <a:r>
              <a:rPr lang="fr-FR" sz="1050" dirty="0">
                <a:solidFill>
                  <a:schemeClr val="tx2"/>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la page prévue à cet effet</a:t>
            </a:r>
            <a:r>
              <a:rPr lang="fr-FR" sz="1050" dirty="0">
                <a:solidFill>
                  <a:schemeClr val="tx2"/>
                </a:solidFill>
                <a:latin typeface="+mj-lt"/>
                <a:cs typeface="Arial" panose="020B0604020202020204" pitchFamily="34" charset="0"/>
              </a:rPr>
              <a:t>.</a:t>
            </a:r>
          </a:p>
          <a:p>
            <a:pPr algn="just"/>
            <a:endParaRPr lang="fr-FR" sz="1050" b="1" dirty="0">
              <a:solidFill>
                <a:schemeClr val="tx2"/>
              </a:solidFill>
              <a:latin typeface="+mj-lt"/>
              <a:cs typeface="Arial" panose="020B0604020202020204" pitchFamily="34" charset="0"/>
            </a:endParaRPr>
          </a:p>
          <a:p>
            <a:pPr algn="just"/>
            <a:r>
              <a:rPr lang="fr-FR" sz="1050" b="1" dirty="0">
                <a:solidFill>
                  <a:schemeClr val="tx2"/>
                </a:solidFill>
                <a:latin typeface="+mj-lt"/>
                <a:cs typeface="Arial" panose="020B0604020202020204" pitchFamily="34" charset="0"/>
              </a:rPr>
              <a:t>Ressources documentaires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Présentation du dispositif par l’association OETH sur leur site internet </a:t>
            </a:r>
            <a:r>
              <a:rPr lang="fr-FR" sz="1050" dirty="0">
                <a:solidFill>
                  <a:schemeClr val="tx2"/>
                </a:solidFill>
                <a:latin typeface="+mj-lt"/>
                <a:cs typeface="Arial" panose="020B0604020202020204" pitchFamily="34" charset="0"/>
                <a:hlinkClick r:id="rId4"/>
              </a:rPr>
              <a:t>ici</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Plaquette de présentation du dispositif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endParaRPr lang="fr-FR" sz="1050" b="1"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54A0544D-868D-53A2-82F3-E8614D63E1A1}"/>
              </a:ext>
            </a:extLst>
          </p:cNvPr>
          <p:cNvGraphicFramePr>
            <a:graphicFrameLocks noGrp="1"/>
          </p:cNvGraphicFramePr>
          <p:nvPr>
            <p:extLst>
              <p:ext uri="{D42A27DB-BD31-4B8C-83A1-F6EECF244321}">
                <p14:modId xmlns:p14="http://schemas.microsoft.com/office/powerpoint/2010/main" val="4096543289"/>
              </p:ext>
            </p:extLst>
          </p:nvPr>
        </p:nvGraphicFramePr>
        <p:xfrm>
          <a:off x="165635" y="1500374"/>
          <a:ext cx="4559857" cy="2473481"/>
        </p:xfrm>
        <a:graphic>
          <a:graphicData uri="http://schemas.openxmlformats.org/drawingml/2006/table">
            <a:tbl>
              <a:tblPr bandRow="1">
                <a:tableStyleId>{5C22544A-7EE6-4342-B048-85BDC9FD1C3A}</a:tableStyleId>
              </a:tblPr>
              <a:tblGrid>
                <a:gridCol w="1021720">
                  <a:extLst>
                    <a:ext uri="{9D8B030D-6E8A-4147-A177-3AD203B41FA5}">
                      <a16:colId xmlns:a16="http://schemas.microsoft.com/office/drawing/2014/main" val="1108349635"/>
                    </a:ext>
                  </a:extLst>
                </a:gridCol>
                <a:gridCol w="3538137">
                  <a:extLst>
                    <a:ext uri="{9D8B030D-6E8A-4147-A177-3AD203B41FA5}">
                      <a16:colId xmlns:a16="http://schemas.microsoft.com/office/drawing/2014/main" val="1870975173"/>
                    </a:ext>
                  </a:extLst>
                </a:gridCol>
              </a:tblGrid>
              <a:tr h="370565">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DD4D38"/>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0">
                <a:tc>
                  <a:txBody>
                    <a:bodyPr/>
                    <a:lstStyle/>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Nature</a:t>
                      </a:r>
                    </a:p>
                  </a:txBody>
                  <a:tcPr marL="91372" marR="91372" marT="45686" marB="45686" anchor="ctr">
                    <a:solidFill>
                      <a:srgbClr val="DD4D38">
                        <a:alpha val="10196"/>
                      </a:srgbClr>
                    </a:solidFill>
                  </a:tcPr>
                </a:tc>
                <a:tc>
                  <a:txBody>
                    <a:bodyPr/>
                    <a:lstStyle/>
                    <a:p>
                      <a:pPr marL="0" algn="just" defTabSz="755660" rtl="0" eaLnBrk="1" latinLnBrk="0" hangingPunct="1"/>
                      <a:r>
                        <a:rPr lang="fr-FR" sz="1000" b="0" kern="1200" dirty="0">
                          <a:solidFill>
                            <a:srgbClr val="DD4D38"/>
                          </a:solidFill>
                          <a:latin typeface="Arial" panose="020B0604020202020204" pitchFamily="34" charset="0"/>
                          <a:ea typeface="+mn-ea"/>
                          <a:cs typeface="Arial" panose="020B0604020202020204" pitchFamily="34" charset="0"/>
                        </a:rPr>
                        <a:t>Accompagnement sur mesure et modulaire pour renforcer l’employabilité des salariés confrontés à une problématique de maintien dans l’emploi, dans le secteur sanitaire, social et médico-social associatif</a:t>
                      </a:r>
                    </a:p>
                  </a:txBody>
                  <a:tcPr marL="91372" marR="91372" marT="45686" marB="45686" anchor="ctr">
                    <a:solidFill>
                      <a:srgbClr val="DD4D38">
                        <a:alpha val="10196"/>
                      </a:srgbClr>
                    </a:solidFill>
                  </a:tcPr>
                </a:tc>
                <a:extLst>
                  <a:ext uri="{0D108BD9-81ED-4DB2-BD59-A6C34878D82A}">
                    <a16:rowId xmlns:a16="http://schemas.microsoft.com/office/drawing/2014/main" val="1347542346"/>
                  </a:ext>
                </a:extLst>
              </a:tr>
              <a:tr h="373314">
                <a:tc>
                  <a:txBody>
                    <a:bodyPr/>
                    <a:lstStyle/>
                    <a:p>
                      <a:pPr marL="0" algn="l" defTabSz="755660" rtl="0" eaLnBrk="1" latinLnBrk="0" hangingPunct="1"/>
                      <a:r>
                        <a:rPr lang="fr-FR" sz="1000" kern="120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DD4D38"/>
                    </a:solidFill>
                  </a:tcPr>
                </a:tc>
                <a:tc>
                  <a:txBody>
                    <a:bodyPr/>
                    <a:lstStyle/>
                    <a:p>
                      <a:pPr marL="0" algn="just" defTabSz="755660" rtl="0" eaLnBrk="1" latinLnBrk="0" hangingPunct="1"/>
                      <a:r>
                        <a:rPr lang="fr-FR" sz="1000" b="0" kern="1200" dirty="0">
                          <a:solidFill>
                            <a:schemeClr val="bg1"/>
                          </a:solidFill>
                          <a:latin typeface="Arial" panose="020B0604020202020204" pitchFamily="34" charset="0"/>
                          <a:ea typeface="+mn-ea"/>
                          <a:cs typeface="Arial" panose="020B0604020202020204" pitchFamily="34" charset="0"/>
                        </a:rPr>
                        <a:t>Salariés du secteur sanitaire, social et médico-social associatif - </a:t>
                      </a:r>
                      <a:r>
                        <a:rPr lang="fr-FR" sz="1000" b="0" kern="1200" dirty="0">
                          <a:solidFill>
                            <a:schemeClr val="bg1"/>
                          </a:solidFill>
                          <a:latin typeface="Arial" panose="020B0604020202020204" pitchFamily="34" charset="0"/>
                          <a:ea typeface="+mn-ea"/>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BOETH</a:t>
                      </a:r>
                      <a:r>
                        <a:rPr lang="fr-FR" sz="1000" b="0" kern="1200" dirty="0">
                          <a:solidFill>
                            <a:schemeClr val="bg1"/>
                          </a:solidFill>
                          <a:latin typeface="Arial" panose="020B0604020202020204" pitchFamily="34" charset="0"/>
                          <a:ea typeface="+mn-ea"/>
                          <a:cs typeface="Arial" panose="020B0604020202020204" pitchFamily="34" charset="0"/>
                        </a:rPr>
                        <a:t> (ou en voie de l’être), en risque d’inaptitude, avec des restrictions au poste de travail, ou en situation d’inaptitude ; en poste ou en arrêt de travail.      </a:t>
                      </a:r>
                    </a:p>
                  </a:txBody>
                  <a:tcPr marL="91372" marR="91372" marT="45686" marB="45686" anchor="ctr">
                    <a:solidFill>
                      <a:srgbClr val="DD4D38"/>
                    </a:solidFill>
                  </a:tcPr>
                </a:tc>
                <a:extLst>
                  <a:ext uri="{0D108BD9-81ED-4DB2-BD59-A6C34878D82A}">
                    <a16:rowId xmlns:a16="http://schemas.microsoft.com/office/drawing/2014/main" val="2284960890"/>
                  </a:ext>
                </a:extLst>
              </a:tr>
              <a:tr h="622523">
                <a:tc>
                  <a:txBody>
                    <a:bodyPr/>
                    <a:lstStyle/>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Prescripteurs</a:t>
                      </a:r>
                    </a:p>
                  </a:txBody>
                  <a:tcPr marL="91372" marR="91372" marT="45686" marB="45686" anchor="ctr">
                    <a:solidFill>
                      <a:srgbClr val="DD4D38">
                        <a:alpha val="10196"/>
                      </a:srgbClr>
                    </a:solidFill>
                  </a:tcPr>
                </a:tc>
                <a:tc>
                  <a:txBody>
                    <a:bodyPr/>
                    <a:lstStyle/>
                    <a:p>
                      <a:pPr marL="171450" indent="-171450">
                        <a:buFont typeface="Arial" panose="020B0604020202020204" pitchFamily="34" charset="0"/>
                        <a:buChar char="•"/>
                      </a:pPr>
                      <a:r>
                        <a:rPr lang="fr-FR" sz="1000" kern="1200" dirty="0">
                          <a:solidFill>
                            <a:srgbClr val="DD4D38"/>
                          </a:solidFill>
                          <a:latin typeface="Arial" panose="020B0604020202020204" pitchFamily="34" charset="0"/>
                          <a:ea typeface="+mn-ea"/>
                          <a:cs typeface="Arial" panose="020B0604020202020204" pitchFamily="34" charset="0"/>
                        </a:rPr>
                        <a:t>Employeurs relevant de l’accord handicap du secteur sanitaire, social et médico-social associatif ;</a:t>
                      </a:r>
                    </a:p>
                    <a:p>
                      <a:pPr marL="171450" indent="-171450">
                        <a:buFont typeface="Arial" panose="020B0604020202020204" pitchFamily="34" charset="0"/>
                        <a:buChar char="•"/>
                      </a:pPr>
                      <a:r>
                        <a:rPr lang="fr-FR" sz="1000" kern="1200" dirty="0">
                          <a:solidFill>
                            <a:srgbClr val="DD4D38"/>
                          </a:solidFill>
                          <a:latin typeface="Arial" panose="020B0604020202020204" pitchFamily="34" charset="0"/>
                          <a:ea typeface="+mn-ea"/>
                          <a:cs typeface="Arial" panose="020B0604020202020204" pitchFamily="34" charset="0"/>
                        </a:rPr>
                        <a:t>Service de prévention en santé au travail ;</a:t>
                      </a:r>
                    </a:p>
                    <a:p>
                      <a:pPr marL="171450" indent="-171450">
                        <a:buFont typeface="Arial" panose="020B0604020202020204" pitchFamily="34" charset="0"/>
                        <a:buChar char="•"/>
                      </a:pPr>
                      <a:r>
                        <a:rPr lang="fr-FR" sz="1000" kern="1200" dirty="0">
                          <a:solidFill>
                            <a:srgbClr val="DD4D38"/>
                          </a:solidFill>
                          <a:latin typeface="Arial" panose="020B0604020202020204" pitchFamily="34" charset="0"/>
                          <a:ea typeface="+mn-ea"/>
                          <a:cs typeface="Arial" panose="020B0604020202020204" pitchFamily="34" charset="0"/>
                        </a:rPr>
                        <a:t>Cap emploi.</a:t>
                      </a:r>
                    </a:p>
                  </a:txBody>
                  <a:tcPr marL="91372" marR="91372" marT="45686" marB="45686" anchor="ctr">
                    <a:solidFill>
                      <a:srgbClr val="DD4D38">
                        <a:alpha val="10196"/>
                      </a:srgbClr>
                    </a:solidFill>
                  </a:tcPr>
                </a:tc>
                <a:extLst>
                  <a:ext uri="{0D108BD9-81ED-4DB2-BD59-A6C34878D82A}">
                    <a16:rowId xmlns:a16="http://schemas.microsoft.com/office/drawing/2014/main" val="3502159593"/>
                  </a:ext>
                </a:extLst>
              </a:tr>
            </a:tbl>
          </a:graphicData>
        </a:graphic>
      </p:graphicFrame>
      <p:pic>
        <p:nvPicPr>
          <p:cNvPr id="5" name="Graphique 4" descr="Mille avec un remplissage uni">
            <a:extLst>
              <a:ext uri="{FF2B5EF4-FFF2-40B4-BE49-F238E27FC236}">
                <a16:creationId xmlns:a16="http://schemas.microsoft.com/office/drawing/2014/main" id="{ABB8F6C0-6A2E-A350-EF7D-DA8D0976E538}"/>
              </a:ext>
            </a:extLst>
          </p:cNvPr>
          <p:cNvPicPr>
            <a:picLocks noChangeAspect="1"/>
          </p:cNvPicPr>
          <p:nvPr/>
        </p:nvPicPr>
        <p:blipFill>
          <a:blip r:embed="rId7" cstate="hq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679142" y="1150489"/>
            <a:ext cx="606689" cy="606689"/>
          </a:xfrm>
          <a:prstGeom prst="rect">
            <a:avLst/>
          </a:prstGeom>
          <a:effectLst>
            <a:outerShdw blurRad="50800" dist="38100" dir="2700000" algn="tl" rotWithShape="0">
              <a:prstClr val="black">
                <a:alpha val="40000"/>
              </a:prstClr>
            </a:outerShdw>
          </a:effectLst>
        </p:spPr>
      </p:pic>
      <p:pic>
        <p:nvPicPr>
          <p:cNvPr id="35" name="Graphique 34" descr="Ligne fléchée : incurvée dans le sens des aiguilles d’une montre avec un remplissage uni">
            <a:extLst>
              <a:ext uri="{FF2B5EF4-FFF2-40B4-BE49-F238E27FC236}">
                <a16:creationId xmlns:a16="http://schemas.microsoft.com/office/drawing/2014/main" id="{2523777A-C633-26D1-77DF-40F2B51064A5}"/>
              </a:ext>
            </a:extLst>
          </p:cNvPr>
          <p:cNvPicPr>
            <a:picLocks noChangeAspect="1"/>
          </p:cNvPicPr>
          <p:nvPr/>
        </p:nvPicPr>
        <p:blipFill>
          <a:blip r:embed="rId9" cstate="hq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10800000">
            <a:off x="-71543" y="9020665"/>
            <a:ext cx="367005" cy="367005"/>
          </a:xfrm>
          <a:prstGeom prst="rect">
            <a:avLst/>
          </a:prstGeom>
        </p:spPr>
      </p:pic>
      <p:pic>
        <p:nvPicPr>
          <p:cNvPr id="40" name="Graphique 39" descr="Ligne fléchée : incurvée dans le sens des aiguilles d’une montre avec un remplissage uni">
            <a:extLst>
              <a:ext uri="{FF2B5EF4-FFF2-40B4-BE49-F238E27FC236}">
                <a16:creationId xmlns:a16="http://schemas.microsoft.com/office/drawing/2014/main" id="{C8BC3019-A50D-B7BC-1B47-E511EEC07838}"/>
              </a:ext>
            </a:extLst>
          </p:cNvPr>
          <p:cNvPicPr>
            <a:picLocks noChangeAspect="1"/>
          </p:cNvPicPr>
          <p:nvPr/>
        </p:nvPicPr>
        <p:blipFill>
          <a:blip r:embed="rId9" cstate="hq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10800000">
            <a:off x="-36682" y="9437134"/>
            <a:ext cx="367005" cy="367005"/>
          </a:xfrm>
          <a:prstGeom prst="rect">
            <a:avLst/>
          </a:prstGeom>
        </p:spPr>
      </p:pic>
      <p:pic>
        <p:nvPicPr>
          <p:cNvPr id="41" name="Graphique 40" descr="Ligne fléchée : incurvée dans le sens des aiguilles d’une montre avec un remplissage uni">
            <a:extLst>
              <a:ext uri="{FF2B5EF4-FFF2-40B4-BE49-F238E27FC236}">
                <a16:creationId xmlns:a16="http://schemas.microsoft.com/office/drawing/2014/main" id="{B9BE5D74-C461-5CED-5B8F-30046A7749D7}"/>
              </a:ext>
            </a:extLst>
          </p:cNvPr>
          <p:cNvPicPr>
            <a:picLocks noChangeAspect="1"/>
          </p:cNvPicPr>
          <p:nvPr/>
        </p:nvPicPr>
        <p:blipFill>
          <a:blip r:embed="rId9" cstate="hq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10800000">
            <a:off x="-17868" y="9915807"/>
            <a:ext cx="367005" cy="367005"/>
          </a:xfrm>
          <a:prstGeom prst="rect">
            <a:avLst/>
          </a:prstGeom>
        </p:spPr>
      </p:pic>
      <p:pic>
        <p:nvPicPr>
          <p:cNvPr id="16" name="Graphique 15" descr="Engrenages avec un remplissage uni">
            <a:extLst>
              <a:ext uri="{FF2B5EF4-FFF2-40B4-BE49-F238E27FC236}">
                <a16:creationId xmlns:a16="http://schemas.microsoft.com/office/drawing/2014/main" id="{09598F5B-CEB6-6891-7D3D-86C424BBDA2D}"/>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350570" y="8093341"/>
            <a:ext cx="456861" cy="456861"/>
          </a:xfrm>
          <a:prstGeom prst="rect">
            <a:avLst/>
          </a:prstGeom>
        </p:spPr>
      </p:pic>
      <p:sp>
        <p:nvSpPr>
          <p:cNvPr id="17" name="Espace réservé du numéro de diapositive 16">
            <a:extLst>
              <a:ext uri="{FF2B5EF4-FFF2-40B4-BE49-F238E27FC236}">
                <a16:creationId xmlns:a16="http://schemas.microsoft.com/office/drawing/2014/main" id="{139CEDCC-0CEE-CBBD-D86E-36FF065CD31F}"/>
              </a:ext>
            </a:extLst>
          </p:cNvPr>
          <p:cNvSpPr>
            <a:spLocks noGrp="1"/>
          </p:cNvSpPr>
          <p:nvPr>
            <p:ph type="sldNum" sz="quarter" idx="12"/>
          </p:nvPr>
        </p:nvSpPr>
        <p:spPr>
          <a:xfrm>
            <a:off x="3461368" y="10555303"/>
            <a:ext cx="466942" cy="126907"/>
          </a:xfrm>
        </p:spPr>
        <p:txBody>
          <a:bodyPr/>
          <a:lstStyle/>
          <a:p>
            <a:fld id="{FB59079B-B5DF-44EC-9ABD-4AEAFB63D8C3}" type="slidenum">
              <a:rPr lang="fr-FR" smtClean="0"/>
              <a:pPr/>
              <a:t>32</a:t>
            </a:fld>
            <a:endParaRPr lang="fr-FR" dirty="0"/>
          </a:p>
        </p:txBody>
      </p:sp>
      <p:sp>
        <p:nvSpPr>
          <p:cNvPr id="14" name="Flèche : droite 13">
            <a:extLst>
              <a:ext uri="{FF2B5EF4-FFF2-40B4-BE49-F238E27FC236}">
                <a16:creationId xmlns:a16="http://schemas.microsoft.com/office/drawing/2014/main" id="{63E06BB5-1C3F-B264-058E-F99FDF4F9078}"/>
              </a:ext>
            </a:extLst>
          </p:cNvPr>
          <p:cNvSpPr/>
          <p:nvPr/>
        </p:nvSpPr>
        <p:spPr>
          <a:xfrm>
            <a:off x="5486713" y="772393"/>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20" name="Rectangle 19">
            <a:extLst>
              <a:ext uri="{FF2B5EF4-FFF2-40B4-BE49-F238E27FC236}">
                <a16:creationId xmlns:a16="http://schemas.microsoft.com/office/drawing/2014/main" id="{1A463128-C861-ADE3-588B-D2B9CD80CEE8}"/>
              </a:ext>
            </a:extLst>
          </p:cNvPr>
          <p:cNvSpPr/>
          <p:nvPr/>
        </p:nvSpPr>
        <p:spPr>
          <a:xfrm>
            <a:off x="591749" y="869778"/>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23" name="Rectangle 22">
            <a:extLst>
              <a:ext uri="{FF2B5EF4-FFF2-40B4-BE49-F238E27FC236}">
                <a16:creationId xmlns:a16="http://schemas.microsoft.com/office/drawing/2014/main" id="{90C629A2-C8E1-517F-DCA4-6B2EC1A091AB}"/>
              </a:ext>
            </a:extLst>
          </p:cNvPr>
          <p:cNvSpPr/>
          <p:nvPr/>
        </p:nvSpPr>
        <p:spPr>
          <a:xfrm>
            <a:off x="2221226" y="869778"/>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24" name="Rectangle 23">
            <a:extLst>
              <a:ext uri="{FF2B5EF4-FFF2-40B4-BE49-F238E27FC236}">
                <a16:creationId xmlns:a16="http://schemas.microsoft.com/office/drawing/2014/main" id="{2C2B738A-5BA1-27FD-F78A-6A9B7E4CD76E}"/>
              </a:ext>
            </a:extLst>
          </p:cNvPr>
          <p:cNvSpPr/>
          <p:nvPr/>
        </p:nvSpPr>
        <p:spPr>
          <a:xfrm>
            <a:off x="3851438" y="869778"/>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dirty="0">
                <a:latin typeface="Arial "/>
              </a:rPr>
              <a:t>FORMATION</a:t>
            </a:r>
          </a:p>
        </p:txBody>
      </p:sp>
      <p:sp>
        <p:nvSpPr>
          <p:cNvPr id="28" name="Légende : flèche vers le haut 27">
            <a:extLst>
              <a:ext uri="{FF2B5EF4-FFF2-40B4-BE49-F238E27FC236}">
                <a16:creationId xmlns:a16="http://schemas.microsoft.com/office/drawing/2014/main" id="{11373A49-3728-0123-FBFF-E3D2EA51104E}"/>
              </a:ext>
            </a:extLst>
          </p:cNvPr>
          <p:cNvSpPr/>
          <p:nvPr/>
        </p:nvSpPr>
        <p:spPr>
          <a:xfrm>
            <a:off x="2118729" y="1081565"/>
            <a:ext cx="1630800" cy="303344"/>
          </a:xfrm>
          <a:prstGeom prst="upArrowCallout">
            <a:avLst/>
          </a:prstGeom>
          <a:solidFill>
            <a:schemeClr val="bg2">
              <a:alpha val="23000"/>
            </a:schemeClr>
          </a:solidFill>
          <a:ln w="12700">
            <a:solidFill>
              <a:schemeClr val="bg2">
                <a:lumMod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3"/>
                </a:solidFill>
                <a:latin typeface="Arial" panose="020B0604020202020204" pitchFamily="34" charset="0"/>
                <a:cs typeface="Arial" panose="020B0604020202020204" pitchFamily="34" charset="0"/>
              </a:rPr>
              <a:t>Objectif Parcours Pro</a:t>
            </a:r>
          </a:p>
        </p:txBody>
      </p:sp>
      <p:grpSp>
        <p:nvGrpSpPr>
          <p:cNvPr id="30" name="Groupe 29">
            <a:extLst>
              <a:ext uri="{FF2B5EF4-FFF2-40B4-BE49-F238E27FC236}">
                <a16:creationId xmlns:a16="http://schemas.microsoft.com/office/drawing/2014/main" id="{619F6E3D-BB5B-18EF-588A-F7E92B44F0E4}"/>
              </a:ext>
            </a:extLst>
          </p:cNvPr>
          <p:cNvGrpSpPr/>
          <p:nvPr/>
        </p:nvGrpSpPr>
        <p:grpSpPr>
          <a:xfrm>
            <a:off x="4803778" y="4177095"/>
            <a:ext cx="454589" cy="454589"/>
            <a:chOff x="3973350" y="5627706"/>
            <a:chExt cx="561109" cy="561109"/>
          </a:xfrm>
        </p:grpSpPr>
        <p:sp>
          <p:nvSpPr>
            <p:cNvPr id="31" name="Forme libre 31">
              <a:extLst>
                <a:ext uri="{FF2B5EF4-FFF2-40B4-BE49-F238E27FC236}">
                  <a16:creationId xmlns:a16="http://schemas.microsoft.com/office/drawing/2014/main" id="{BD2BF573-9E05-2CD9-0C44-2F26765131CF}"/>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32" name="Forme libre 32">
              <a:extLst>
                <a:ext uri="{FF2B5EF4-FFF2-40B4-BE49-F238E27FC236}">
                  <a16:creationId xmlns:a16="http://schemas.microsoft.com/office/drawing/2014/main" id="{DEC5A3BD-474A-0CDE-471E-2B5690D9CE8D}"/>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33" name="Forme libre 33">
              <a:extLst>
                <a:ext uri="{FF2B5EF4-FFF2-40B4-BE49-F238E27FC236}">
                  <a16:creationId xmlns:a16="http://schemas.microsoft.com/office/drawing/2014/main" id="{06EFACAD-D7CF-C289-7295-956D1EB5FE0D}"/>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34" name="Forme libre 35">
              <a:extLst>
                <a:ext uri="{FF2B5EF4-FFF2-40B4-BE49-F238E27FC236}">
                  <a16:creationId xmlns:a16="http://schemas.microsoft.com/office/drawing/2014/main" id="{A15FA50E-4CB4-8BA8-B0F0-FC24D469D2AB}"/>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36" name="Forme libre 36">
              <a:extLst>
                <a:ext uri="{FF2B5EF4-FFF2-40B4-BE49-F238E27FC236}">
                  <a16:creationId xmlns:a16="http://schemas.microsoft.com/office/drawing/2014/main" id="{468927D3-7F65-D677-9D5D-866391A3E705}"/>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37" name="Forme libre 37">
              <a:extLst>
                <a:ext uri="{FF2B5EF4-FFF2-40B4-BE49-F238E27FC236}">
                  <a16:creationId xmlns:a16="http://schemas.microsoft.com/office/drawing/2014/main" id="{F093B0E7-A717-2A9B-464E-088353B652A3}"/>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grpSp>
        <p:nvGrpSpPr>
          <p:cNvPr id="38" name="Groupe 37">
            <a:extLst>
              <a:ext uri="{FF2B5EF4-FFF2-40B4-BE49-F238E27FC236}">
                <a16:creationId xmlns:a16="http://schemas.microsoft.com/office/drawing/2014/main" id="{7BF0CEC6-35BC-0018-D382-14D97527409E}"/>
              </a:ext>
            </a:extLst>
          </p:cNvPr>
          <p:cNvGrpSpPr/>
          <p:nvPr/>
        </p:nvGrpSpPr>
        <p:grpSpPr>
          <a:xfrm>
            <a:off x="245835" y="7948670"/>
            <a:ext cx="794554" cy="761630"/>
            <a:chOff x="1569546" y="6115517"/>
            <a:chExt cx="4417404" cy="4234360"/>
          </a:xfrm>
        </p:grpSpPr>
        <p:grpSp>
          <p:nvGrpSpPr>
            <p:cNvPr id="39" name="Graphique 3">
              <a:extLst>
                <a:ext uri="{FF2B5EF4-FFF2-40B4-BE49-F238E27FC236}">
                  <a16:creationId xmlns:a16="http://schemas.microsoft.com/office/drawing/2014/main" id="{6B7018A2-1516-2479-58EB-EF1FABD076B7}"/>
                </a:ext>
              </a:extLst>
            </p:cNvPr>
            <p:cNvGrpSpPr/>
            <p:nvPr/>
          </p:nvGrpSpPr>
          <p:grpSpPr>
            <a:xfrm>
              <a:off x="1795950" y="9629596"/>
              <a:ext cx="3882294" cy="713898"/>
              <a:chOff x="1452647" y="9102375"/>
              <a:chExt cx="3882294" cy="713898"/>
            </a:xfrm>
            <a:solidFill>
              <a:srgbClr val="4CBBB6"/>
            </a:solidFill>
          </p:grpSpPr>
          <p:grpSp>
            <p:nvGrpSpPr>
              <p:cNvPr id="79" name="Graphique 3">
                <a:extLst>
                  <a:ext uri="{FF2B5EF4-FFF2-40B4-BE49-F238E27FC236}">
                    <a16:creationId xmlns:a16="http://schemas.microsoft.com/office/drawing/2014/main" id="{05C795D1-9DA3-E69C-046F-F03964292D8D}"/>
                  </a:ext>
                </a:extLst>
              </p:cNvPr>
              <p:cNvGrpSpPr/>
              <p:nvPr/>
            </p:nvGrpSpPr>
            <p:grpSpPr>
              <a:xfrm>
                <a:off x="4720483" y="9155906"/>
                <a:ext cx="299370" cy="660368"/>
                <a:chOff x="4720483" y="9155906"/>
                <a:chExt cx="299370" cy="660368"/>
              </a:xfrm>
              <a:grpFill/>
            </p:grpSpPr>
            <p:sp>
              <p:nvSpPr>
                <p:cNvPr id="113" name="Forme libre 119">
                  <a:extLst>
                    <a:ext uri="{FF2B5EF4-FFF2-40B4-BE49-F238E27FC236}">
                      <a16:creationId xmlns:a16="http://schemas.microsoft.com/office/drawing/2014/main" id="{1AC7B184-CFEA-DA40-6806-96C9ECF4A459}"/>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solidFill>
                  <a:srgbClr val="DD4D38"/>
                </a:solidFill>
                <a:ln w="9525" cap="flat">
                  <a:noFill/>
                  <a:prstDash val="solid"/>
                  <a:miter/>
                </a:ln>
              </p:spPr>
              <p:txBody>
                <a:bodyPr rtlCol="0" anchor="ctr"/>
                <a:lstStyle/>
                <a:p>
                  <a:endParaRPr lang="fr-FR"/>
                </a:p>
              </p:txBody>
            </p:sp>
            <p:sp>
              <p:nvSpPr>
                <p:cNvPr id="114" name="Forme libre 120">
                  <a:extLst>
                    <a:ext uri="{FF2B5EF4-FFF2-40B4-BE49-F238E27FC236}">
                      <a16:creationId xmlns:a16="http://schemas.microsoft.com/office/drawing/2014/main" id="{8F42BEB6-DCF1-4F2A-2A87-12691F01E2B8}"/>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5" name="Forme libre 121">
                  <a:extLst>
                    <a:ext uri="{FF2B5EF4-FFF2-40B4-BE49-F238E27FC236}">
                      <a16:creationId xmlns:a16="http://schemas.microsoft.com/office/drawing/2014/main" id="{01F3E336-5A0A-A924-1929-BBBDBB968912}"/>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16" name="Forme libre 122">
                  <a:extLst>
                    <a:ext uri="{FF2B5EF4-FFF2-40B4-BE49-F238E27FC236}">
                      <a16:creationId xmlns:a16="http://schemas.microsoft.com/office/drawing/2014/main" id="{81674C31-927C-06B2-2649-7EA957692F72}"/>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7" name="Forme libre 123">
                  <a:extLst>
                    <a:ext uri="{FF2B5EF4-FFF2-40B4-BE49-F238E27FC236}">
                      <a16:creationId xmlns:a16="http://schemas.microsoft.com/office/drawing/2014/main" id="{033035C4-2441-EF74-9906-C82439127FE2}"/>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18" name="Forme libre 124">
                  <a:extLst>
                    <a:ext uri="{FF2B5EF4-FFF2-40B4-BE49-F238E27FC236}">
                      <a16:creationId xmlns:a16="http://schemas.microsoft.com/office/drawing/2014/main" id="{B8B5EB58-F7FB-73CE-A71A-493321964C90}"/>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9" name="Forme libre 125">
                  <a:extLst>
                    <a:ext uri="{FF2B5EF4-FFF2-40B4-BE49-F238E27FC236}">
                      <a16:creationId xmlns:a16="http://schemas.microsoft.com/office/drawing/2014/main" id="{5138E5F9-4BE5-9515-3EDF-5776034FB200}"/>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20" name="Forme libre 126">
                  <a:extLst>
                    <a:ext uri="{FF2B5EF4-FFF2-40B4-BE49-F238E27FC236}">
                      <a16:creationId xmlns:a16="http://schemas.microsoft.com/office/drawing/2014/main" id="{ACA928FF-B72B-60C8-51CD-8F4157222829}"/>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21" name="Forme libre 127">
                  <a:extLst>
                    <a:ext uri="{FF2B5EF4-FFF2-40B4-BE49-F238E27FC236}">
                      <a16:creationId xmlns:a16="http://schemas.microsoft.com/office/drawing/2014/main" id="{416D7C98-927B-889C-2318-B91EEDD7B976}"/>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22" name="Forme libre 128">
                  <a:extLst>
                    <a:ext uri="{FF2B5EF4-FFF2-40B4-BE49-F238E27FC236}">
                      <a16:creationId xmlns:a16="http://schemas.microsoft.com/office/drawing/2014/main" id="{228FD8CC-52B3-3461-D837-5DDC6D9DF8CA}"/>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80" name="Graphique 3">
                <a:extLst>
                  <a:ext uri="{FF2B5EF4-FFF2-40B4-BE49-F238E27FC236}">
                    <a16:creationId xmlns:a16="http://schemas.microsoft.com/office/drawing/2014/main" id="{5D60FA1E-F64A-3524-6A4D-DE6F78B6830B}"/>
                  </a:ext>
                </a:extLst>
              </p:cNvPr>
              <p:cNvGrpSpPr/>
              <p:nvPr/>
            </p:nvGrpSpPr>
            <p:grpSpPr>
              <a:xfrm>
                <a:off x="1452647" y="9102375"/>
                <a:ext cx="323468" cy="713898"/>
                <a:chOff x="1452647" y="9102375"/>
                <a:chExt cx="323468" cy="713898"/>
              </a:xfrm>
              <a:grpFill/>
            </p:grpSpPr>
            <p:sp>
              <p:nvSpPr>
                <p:cNvPr id="102" name="Forme libre 130">
                  <a:extLst>
                    <a:ext uri="{FF2B5EF4-FFF2-40B4-BE49-F238E27FC236}">
                      <a16:creationId xmlns:a16="http://schemas.microsoft.com/office/drawing/2014/main" id="{3E08AC94-E02E-AD5D-4A40-301DF94798C1}"/>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solidFill>
                  <a:srgbClr val="DD4D38"/>
                </a:solidFill>
                <a:ln w="9525" cap="flat">
                  <a:noFill/>
                  <a:prstDash val="solid"/>
                  <a:miter/>
                </a:ln>
              </p:spPr>
              <p:txBody>
                <a:bodyPr rtlCol="0" anchor="ctr"/>
                <a:lstStyle/>
                <a:p>
                  <a:endParaRPr lang="fr-FR"/>
                </a:p>
              </p:txBody>
            </p:sp>
            <p:sp>
              <p:nvSpPr>
                <p:cNvPr id="103" name="Forme libre 131">
                  <a:extLst>
                    <a:ext uri="{FF2B5EF4-FFF2-40B4-BE49-F238E27FC236}">
                      <a16:creationId xmlns:a16="http://schemas.microsoft.com/office/drawing/2014/main" id="{ED5860A3-1175-C8F3-F0E3-70CCEE08E09F}"/>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04" name="Forme libre 132">
                  <a:extLst>
                    <a:ext uri="{FF2B5EF4-FFF2-40B4-BE49-F238E27FC236}">
                      <a16:creationId xmlns:a16="http://schemas.microsoft.com/office/drawing/2014/main" id="{8D8465DE-0EE4-BC4B-A2F5-893F952295EB}"/>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06" name="Forme libre 133">
                  <a:extLst>
                    <a:ext uri="{FF2B5EF4-FFF2-40B4-BE49-F238E27FC236}">
                      <a16:creationId xmlns:a16="http://schemas.microsoft.com/office/drawing/2014/main" id="{41BDFB0C-EC44-7C7B-47EE-4AF32C555697}"/>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07" name="Forme libre 134">
                  <a:extLst>
                    <a:ext uri="{FF2B5EF4-FFF2-40B4-BE49-F238E27FC236}">
                      <a16:creationId xmlns:a16="http://schemas.microsoft.com/office/drawing/2014/main" id="{A9350DDD-4D9A-23F9-459B-269F0D69707E}"/>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08" name="Forme libre 135">
                  <a:extLst>
                    <a:ext uri="{FF2B5EF4-FFF2-40B4-BE49-F238E27FC236}">
                      <a16:creationId xmlns:a16="http://schemas.microsoft.com/office/drawing/2014/main" id="{205F463F-7A7E-7231-30D5-CC5E7A1E3011}"/>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109" name="Forme libre 136">
                  <a:extLst>
                    <a:ext uri="{FF2B5EF4-FFF2-40B4-BE49-F238E27FC236}">
                      <a16:creationId xmlns:a16="http://schemas.microsoft.com/office/drawing/2014/main" id="{A7399D66-BF26-8371-79F8-B69369FB76F5}"/>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solidFill>
                  <a:srgbClr val="DD4D38"/>
                </a:solidFill>
                <a:ln w="9525" cap="flat">
                  <a:noFill/>
                  <a:prstDash val="solid"/>
                  <a:miter/>
                </a:ln>
              </p:spPr>
              <p:txBody>
                <a:bodyPr rtlCol="0" anchor="ctr"/>
                <a:lstStyle/>
                <a:p>
                  <a:endParaRPr lang="fr-FR"/>
                </a:p>
              </p:txBody>
            </p:sp>
            <p:sp>
              <p:nvSpPr>
                <p:cNvPr id="110" name="Forme libre 137">
                  <a:extLst>
                    <a:ext uri="{FF2B5EF4-FFF2-40B4-BE49-F238E27FC236}">
                      <a16:creationId xmlns:a16="http://schemas.microsoft.com/office/drawing/2014/main" id="{5933BE5E-E10A-CD80-A4C1-BADB5BA451D9}"/>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11" name="Forme libre 138">
                  <a:extLst>
                    <a:ext uri="{FF2B5EF4-FFF2-40B4-BE49-F238E27FC236}">
                      <a16:creationId xmlns:a16="http://schemas.microsoft.com/office/drawing/2014/main" id="{2BA32086-1D83-89EE-DD6A-3E84F4CA4E6C}"/>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12" name="Forme libre 139">
                  <a:extLst>
                    <a:ext uri="{FF2B5EF4-FFF2-40B4-BE49-F238E27FC236}">
                      <a16:creationId xmlns:a16="http://schemas.microsoft.com/office/drawing/2014/main" id="{CD88F8CB-3F07-B4C3-1F19-19A8E335CD6A}"/>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81" name="Graphique 3">
                <a:extLst>
                  <a:ext uri="{FF2B5EF4-FFF2-40B4-BE49-F238E27FC236}">
                    <a16:creationId xmlns:a16="http://schemas.microsoft.com/office/drawing/2014/main" id="{A5E08CC6-B702-E1A0-CB8B-AAA8A9F60AB1}"/>
                  </a:ext>
                </a:extLst>
              </p:cNvPr>
              <p:cNvGrpSpPr/>
              <p:nvPr/>
            </p:nvGrpSpPr>
            <p:grpSpPr>
              <a:xfrm>
                <a:off x="1791736" y="9393649"/>
                <a:ext cx="323468" cy="420242"/>
                <a:chOff x="1791736" y="9393649"/>
                <a:chExt cx="323468" cy="420242"/>
              </a:xfrm>
              <a:grpFill/>
            </p:grpSpPr>
            <p:sp>
              <p:nvSpPr>
                <p:cNvPr id="96" name="Forme libre 141">
                  <a:extLst>
                    <a:ext uri="{FF2B5EF4-FFF2-40B4-BE49-F238E27FC236}">
                      <a16:creationId xmlns:a16="http://schemas.microsoft.com/office/drawing/2014/main" id="{F0D229DA-BA21-0A3C-7B49-B5DF075B6FBC}"/>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solidFill>
                  <a:srgbClr val="DD4D38"/>
                </a:solidFill>
                <a:ln w="9525" cap="flat">
                  <a:noFill/>
                  <a:prstDash val="solid"/>
                  <a:miter/>
                </a:ln>
              </p:spPr>
              <p:txBody>
                <a:bodyPr rtlCol="0" anchor="ctr"/>
                <a:lstStyle/>
                <a:p>
                  <a:endParaRPr lang="fr-FR"/>
                </a:p>
              </p:txBody>
            </p:sp>
            <p:sp>
              <p:nvSpPr>
                <p:cNvPr id="97" name="Forme libre 142">
                  <a:extLst>
                    <a:ext uri="{FF2B5EF4-FFF2-40B4-BE49-F238E27FC236}">
                      <a16:creationId xmlns:a16="http://schemas.microsoft.com/office/drawing/2014/main" id="{C174D001-1624-B193-7D07-B974490F2042}"/>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98" name="Forme libre 143">
                  <a:extLst>
                    <a:ext uri="{FF2B5EF4-FFF2-40B4-BE49-F238E27FC236}">
                      <a16:creationId xmlns:a16="http://schemas.microsoft.com/office/drawing/2014/main" id="{954E550F-66C1-6677-D65A-5AA3C5383E28}"/>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solidFill>
                  <a:srgbClr val="DD4D38"/>
                </a:solidFill>
                <a:ln w="9525" cap="flat">
                  <a:noFill/>
                  <a:prstDash val="solid"/>
                  <a:miter/>
                </a:ln>
              </p:spPr>
              <p:txBody>
                <a:bodyPr rtlCol="0" anchor="ctr"/>
                <a:lstStyle/>
                <a:p>
                  <a:endParaRPr lang="fr-FR"/>
                </a:p>
              </p:txBody>
            </p:sp>
            <p:sp>
              <p:nvSpPr>
                <p:cNvPr id="99" name="Forme libre 144">
                  <a:extLst>
                    <a:ext uri="{FF2B5EF4-FFF2-40B4-BE49-F238E27FC236}">
                      <a16:creationId xmlns:a16="http://schemas.microsoft.com/office/drawing/2014/main" id="{0B2BD81A-42F2-26A0-1ED6-2F24A6E260B1}"/>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00" name="Forme libre 145">
                  <a:extLst>
                    <a:ext uri="{FF2B5EF4-FFF2-40B4-BE49-F238E27FC236}">
                      <a16:creationId xmlns:a16="http://schemas.microsoft.com/office/drawing/2014/main" id="{6DCC694E-E0C0-5D03-937F-6EF5B35979FF}"/>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solidFill>
                  <a:srgbClr val="DD4D38"/>
                </a:solidFill>
                <a:ln w="9525" cap="flat">
                  <a:noFill/>
                  <a:prstDash val="solid"/>
                  <a:miter/>
                </a:ln>
              </p:spPr>
              <p:txBody>
                <a:bodyPr rtlCol="0" anchor="ctr"/>
                <a:lstStyle/>
                <a:p>
                  <a:endParaRPr lang="fr-FR"/>
                </a:p>
              </p:txBody>
            </p:sp>
            <p:sp>
              <p:nvSpPr>
                <p:cNvPr id="101" name="Forme libre 146">
                  <a:extLst>
                    <a:ext uri="{FF2B5EF4-FFF2-40B4-BE49-F238E27FC236}">
                      <a16:creationId xmlns:a16="http://schemas.microsoft.com/office/drawing/2014/main" id="{076F385D-0411-4BD1-77E7-4F055B9ADA3D}"/>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82" name="Graphique 3">
                <a:extLst>
                  <a:ext uri="{FF2B5EF4-FFF2-40B4-BE49-F238E27FC236}">
                    <a16:creationId xmlns:a16="http://schemas.microsoft.com/office/drawing/2014/main" id="{2D5C73C2-F7C4-42D6-2B6E-85AEB83A4474}"/>
                  </a:ext>
                </a:extLst>
              </p:cNvPr>
              <p:cNvGrpSpPr/>
              <p:nvPr/>
            </p:nvGrpSpPr>
            <p:grpSpPr>
              <a:xfrm>
                <a:off x="4392252" y="9425368"/>
                <a:ext cx="299370" cy="388715"/>
                <a:chOff x="4392252" y="9425368"/>
                <a:chExt cx="299370" cy="388715"/>
              </a:xfrm>
              <a:grpFill/>
            </p:grpSpPr>
            <p:sp>
              <p:nvSpPr>
                <p:cNvPr id="90" name="Forme libre 148">
                  <a:extLst>
                    <a:ext uri="{FF2B5EF4-FFF2-40B4-BE49-F238E27FC236}">
                      <a16:creationId xmlns:a16="http://schemas.microsoft.com/office/drawing/2014/main" id="{02C8358D-8896-A508-C11A-8D3247F6B8E8}"/>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91" name="Forme libre 149">
                  <a:extLst>
                    <a:ext uri="{FF2B5EF4-FFF2-40B4-BE49-F238E27FC236}">
                      <a16:creationId xmlns:a16="http://schemas.microsoft.com/office/drawing/2014/main" id="{C6F062AE-3C83-3E4C-F5F1-425CBF3909E0}"/>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92" name="Forme libre 150">
                  <a:extLst>
                    <a:ext uri="{FF2B5EF4-FFF2-40B4-BE49-F238E27FC236}">
                      <a16:creationId xmlns:a16="http://schemas.microsoft.com/office/drawing/2014/main" id="{E98D26DF-8FCA-3777-7805-EC7866E6B1D2}"/>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93" name="Forme libre 151">
                  <a:extLst>
                    <a:ext uri="{FF2B5EF4-FFF2-40B4-BE49-F238E27FC236}">
                      <a16:creationId xmlns:a16="http://schemas.microsoft.com/office/drawing/2014/main" id="{E25E61DE-69BC-1CC5-F0FB-2EAFA1A00BD1}"/>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94" name="Forme libre 152">
                  <a:extLst>
                    <a:ext uri="{FF2B5EF4-FFF2-40B4-BE49-F238E27FC236}">
                      <a16:creationId xmlns:a16="http://schemas.microsoft.com/office/drawing/2014/main" id="{45AB3E87-A649-B8E3-328E-44CD436D5F07}"/>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95" name="Forme libre 153">
                  <a:extLst>
                    <a:ext uri="{FF2B5EF4-FFF2-40B4-BE49-F238E27FC236}">
                      <a16:creationId xmlns:a16="http://schemas.microsoft.com/office/drawing/2014/main" id="{1FF0CF11-56F2-14AC-8AD7-64C9C57D9AD3}"/>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83" name="Graphique 3">
                <a:extLst>
                  <a:ext uri="{FF2B5EF4-FFF2-40B4-BE49-F238E27FC236}">
                    <a16:creationId xmlns:a16="http://schemas.microsoft.com/office/drawing/2014/main" id="{AD6B443B-EA35-52CC-F156-7D910B2592A6}"/>
                  </a:ext>
                </a:extLst>
              </p:cNvPr>
              <p:cNvGrpSpPr/>
              <p:nvPr/>
            </p:nvGrpSpPr>
            <p:grpSpPr>
              <a:xfrm>
                <a:off x="5035571" y="9425368"/>
                <a:ext cx="299370" cy="388715"/>
                <a:chOff x="5035571" y="9425368"/>
                <a:chExt cx="299370" cy="388715"/>
              </a:xfrm>
              <a:grpFill/>
            </p:grpSpPr>
            <p:sp>
              <p:nvSpPr>
                <p:cNvPr id="84" name="Forme libre 155">
                  <a:extLst>
                    <a:ext uri="{FF2B5EF4-FFF2-40B4-BE49-F238E27FC236}">
                      <a16:creationId xmlns:a16="http://schemas.microsoft.com/office/drawing/2014/main" id="{162357F0-E33B-A065-1D14-1D3410460516}"/>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solidFill>
                  <a:srgbClr val="DD4D38"/>
                </a:solidFill>
                <a:ln w="9525" cap="flat">
                  <a:noFill/>
                  <a:prstDash val="solid"/>
                  <a:miter/>
                </a:ln>
              </p:spPr>
              <p:txBody>
                <a:bodyPr rtlCol="0" anchor="ctr"/>
                <a:lstStyle/>
                <a:p>
                  <a:endParaRPr lang="fr-FR"/>
                </a:p>
              </p:txBody>
            </p:sp>
            <p:sp>
              <p:nvSpPr>
                <p:cNvPr id="85" name="Forme libre 156">
                  <a:extLst>
                    <a:ext uri="{FF2B5EF4-FFF2-40B4-BE49-F238E27FC236}">
                      <a16:creationId xmlns:a16="http://schemas.microsoft.com/office/drawing/2014/main" id="{70E53C4F-0B5E-1D53-0728-AB9ADCED5982}"/>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86" name="Forme libre 157">
                  <a:extLst>
                    <a:ext uri="{FF2B5EF4-FFF2-40B4-BE49-F238E27FC236}">
                      <a16:creationId xmlns:a16="http://schemas.microsoft.com/office/drawing/2014/main" id="{BDFA22F6-D921-597E-4CCD-4C798BD7A3E9}"/>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87" name="Forme libre 158">
                  <a:extLst>
                    <a:ext uri="{FF2B5EF4-FFF2-40B4-BE49-F238E27FC236}">
                      <a16:creationId xmlns:a16="http://schemas.microsoft.com/office/drawing/2014/main" id="{EF523209-15F1-E401-7698-5E921A02F3D8}"/>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88" name="Forme libre 159">
                  <a:extLst>
                    <a:ext uri="{FF2B5EF4-FFF2-40B4-BE49-F238E27FC236}">
                      <a16:creationId xmlns:a16="http://schemas.microsoft.com/office/drawing/2014/main" id="{F34D92EB-081F-7BD7-C1DC-BF81028FEC01}"/>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89" name="Forme libre 160">
                  <a:extLst>
                    <a:ext uri="{FF2B5EF4-FFF2-40B4-BE49-F238E27FC236}">
                      <a16:creationId xmlns:a16="http://schemas.microsoft.com/office/drawing/2014/main" id="{7EDC9C68-5EE9-ED58-09A9-8328AD6FCC2F}"/>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grpSp>
          <p:nvGrpSpPr>
            <p:cNvPr id="43" name="Groupe 42">
              <a:extLst>
                <a:ext uri="{FF2B5EF4-FFF2-40B4-BE49-F238E27FC236}">
                  <a16:creationId xmlns:a16="http://schemas.microsoft.com/office/drawing/2014/main" id="{6A6943D2-668D-781D-9FF5-15AEE7939685}"/>
                </a:ext>
              </a:extLst>
            </p:cNvPr>
            <p:cNvGrpSpPr/>
            <p:nvPr/>
          </p:nvGrpSpPr>
          <p:grpSpPr>
            <a:xfrm>
              <a:off x="1569546" y="6115517"/>
              <a:ext cx="4417404" cy="4234360"/>
              <a:chOff x="1569546" y="6115517"/>
              <a:chExt cx="4417404" cy="4234360"/>
            </a:xfrm>
          </p:grpSpPr>
          <p:sp>
            <p:nvSpPr>
              <p:cNvPr id="44" name="Forme libre 7">
                <a:extLst>
                  <a:ext uri="{FF2B5EF4-FFF2-40B4-BE49-F238E27FC236}">
                    <a16:creationId xmlns:a16="http://schemas.microsoft.com/office/drawing/2014/main" id="{97FF18A7-5448-BEF9-748A-6D30BB0AB7D0}"/>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DD4D38">
                  <a:alpha val="14000"/>
                </a:srgbClr>
              </a:solidFill>
              <a:ln w="9525" cap="flat">
                <a:noFill/>
                <a:prstDash val="solid"/>
                <a:miter/>
              </a:ln>
            </p:spPr>
            <p:txBody>
              <a:bodyPr rtlCol="0" anchor="ctr"/>
              <a:lstStyle/>
              <a:p>
                <a:endParaRPr lang="fr-FR"/>
              </a:p>
            </p:txBody>
          </p:sp>
          <p:grpSp>
            <p:nvGrpSpPr>
              <p:cNvPr id="45" name="Graphique 3">
                <a:extLst>
                  <a:ext uri="{FF2B5EF4-FFF2-40B4-BE49-F238E27FC236}">
                    <a16:creationId xmlns:a16="http://schemas.microsoft.com/office/drawing/2014/main" id="{933286AD-EC5D-E4F3-8CE3-D35327222A44}"/>
                  </a:ext>
                </a:extLst>
              </p:cNvPr>
              <p:cNvGrpSpPr/>
              <p:nvPr/>
            </p:nvGrpSpPr>
            <p:grpSpPr>
              <a:xfrm>
                <a:off x="2849319" y="6335756"/>
                <a:ext cx="1689353" cy="4002690"/>
                <a:chOff x="2506016" y="5808535"/>
                <a:chExt cx="1689353" cy="4002690"/>
              </a:xfrm>
            </p:grpSpPr>
            <p:sp>
              <p:nvSpPr>
                <p:cNvPr id="72" name="Forme libre 10">
                  <a:extLst>
                    <a:ext uri="{FF2B5EF4-FFF2-40B4-BE49-F238E27FC236}">
                      <a16:creationId xmlns:a16="http://schemas.microsoft.com/office/drawing/2014/main" id="{A80A0E51-29B6-F2A2-9A09-036C43366C96}"/>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73" name="Forme libre 11">
                  <a:extLst>
                    <a:ext uri="{FF2B5EF4-FFF2-40B4-BE49-F238E27FC236}">
                      <a16:creationId xmlns:a16="http://schemas.microsoft.com/office/drawing/2014/main" id="{889AE330-274A-AF05-AF6F-1157C863371B}"/>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74" name="Forme libre 12">
                  <a:extLst>
                    <a:ext uri="{FF2B5EF4-FFF2-40B4-BE49-F238E27FC236}">
                      <a16:creationId xmlns:a16="http://schemas.microsoft.com/office/drawing/2014/main" id="{EBE3D66B-E6C0-E9E5-2000-36EB3FA6E208}"/>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75" name="Forme libre 15">
                  <a:extLst>
                    <a:ext uri="{FF2B5EF4-FFF2-40B4-BE49-F238E27FC236}">
                      <a16:creationId xmlns:a16="http://schemas.microsoft.com/office/drawing/2014/main" id="{50C79E40-BE32-7D74-8E98-674D614359B1}"/>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76" name="Forme libre 16">
                  <a:extLst>
                    <a:ext uri="{FF2B5EF4-FFF2-40B4-BE49-F238E27FC236}">
                      <a16:creationId xmlns:a16="http://schemas.microsoft.com/office/drawing/2014/main" id="{00C3DB81-3A03-FCD5-926B-52C869AB0349}"/>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77" name="Forme libre 17">
                  <a:extLst>
                    <a:ext uri="{FF2B5EF4-FFF2-40B4-BE49-F238E27FC236}">
                      <a16:creationId xmlns:a16="http://schemas.microsoft.com/office/drawing/2014/main" id="{5F5EFF58-DE03-19DA-E35E-3F9992D92CBA}"/>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78" name="Forme libre 18">
                  <a:extLst>
                    <a:ext uri="{FF2B5EF4-FFF2-40B4-BE49-F238E27FC236}">
                      <a16:creationId xmlns:a16="http://schemas.microsoft.com/office/drawing/2014/main" id="{0A151C7E-528B-3041-D36C-39BF51579E9B}"/>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46" name="Graphique 3">
                <a:extLst>
                  <a:ext uri="{FF2B5EF4-FFF2-40B4-BE49-F238E27FC236}">
                    <a16:creationId xmlns:a16="http://schemas.microsoft.com/office/drawing/2014/main" id="{606B84B8-46EB-E53E-5730-A9BDC308B65A}"/>
                  </a:ext>
                </a:extLst>
              </p:cNvPr>
              <p:cNvGrpSpPr/>
              <p:nvPr/>
            </p:nvGrpSpPr>
            <p:grpSpPr>
              <a:xfrm>
                <a:off x="3088791" y="7536579"/>
                <a:ext cx="1345107" cy="2807553"/>
                <a:chOff x="2745488" y="7009358"/>
                <a:chExt cx="1345107" cy="2807553"/>
              </a:xfrm>
            </p:grpSpPr>
            <p:sp>
              <p:nvSpPr>
                <p:cNvPr id="51" name="Forme libre 96">
                  <a:extLst>
                    <a:ext uri="{FF2B5EF4-FFF2-40B4-BE49-F238E27FC236}">
                      <a16:creationId xmlns:a16="http://schemas.microsoft.com/office/drawing/2014/main" id="{35FA992F-94BD-4F21-6F32-739C19F197BB}"/>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52" name="Forme libre 97">
                  <a:extLst>
                    <a:ext uri="{FF2B5EF4-FFF2-40B4-BE49-F238E27FC236}">
                      <a16:creationId xmlns:a16="http://schemas.microsoft.com/office/drawing/2014/main" id="{F7010630-8B69-6995-39C2-065CC3296EC0}"/>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98">
                  <a:extLst>
                    <a:ext uri="{FF2B5EF4-FFF2-40B4-BE49-F238E27FC236}">
                      <a16:creationId xmlns:a16="http://schemas.microsoft.com/office/drawing/2014/main" id="{DCA0D0C8-BF16-5650-0843-BB4C21F59DD3}"/>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99">
                  <a:extLst>
                    <a:ext uri="{FF2B5EF4-FFF2-40B4-BE49-F238E27FC236}">
                      <a16:creationId xmlns:a16="http://schemas.microsoft.com/office/drawing/2014/main" id="{6E323386-8463-79BA-CE5E-B32C65815E44}"/>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00">
                  <a:extLst>
                    <a:ext uri="{FF2B5EF4-FFF2-40B4-BE49-F238E27FC236}">
                      <a16:creationId xmlns:a16="http://schemas.microsoft.com/office/drawing/2014/main" id="{5581E7F6-23A6-8084-F6CA-4C11FA150EDF}"/>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56" name="Forme libre 101">
                  <a:extLst>
                    <a:ext uri="{FF2B5EF4-FFF2-40B4-BE49-F238E27FC236}">
                      <a16:creationId xmlns:a16="http://schemas.microsoft.com/office/drawing/2014/main" id="{CCF28E18-0E58-6CA3-7A92-77C0B4E21122}"/>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57" name="Graphique 3">
                  <a:extLst>
                    <a:ext uri="{FF2B5EF4-FFF2-40B4-BE49-F238E27FC236}">
                      <a16:creationId xmlns:a16="http://schemas.microsoft.com/office/drawing/2014/main" id="{0D2D3CDC-502A-CA3C-B775-FC007E1E3D3F}"/>
                    </a:ext>
                  </a:extLst>
                </p:cNvPr>
                <p:cNvGrpSpPr/>
                <p:nvPr/>
              </p:nvGrpSpPr>
              <p:grpSpPr>
                <a:xfrm>
                  <a:off x="3024361" y="8171811"/>
                  <a:ext cx="568036" cy="1638850"/>
                  <a:chOff x="3024361" y="8171811"/>
                  <a:chExt cx="568036" cy="1638850"/>
                </a:xfrm>
                <a:solidFill>
                  <a:srgbClr val="263238"/>
                </a:solidFill>
              </p:grpSpPr>
              <p:sp>
                <p:nvSpPr>
                  <p:cNvPr id="70" name="Forme libre 103">
                    <a:extLst>
                      <a:ext uri="{FF2B5EF4-FFF2-40B4-BE49-F238E27FC236}">
                        <a16:creationId xmlns:a16="http://schemas.microsoft.com/office/drawing/2014/main" id="{9D0ACD87-172B-EC6D-F372-804FAF45AEBA}"/>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71" name="Forme libre 104">
                    <a:extLst>
                      <a:ext uri="{FF2B5EF4-FFF2-40B4-BE49-F238E27FC236}">
                        <a16:creationId xmlns:a16="http://schemas.microsoft.com/office/drawing/2014/main" id="{075FED59-D199-AD44-8700-205453588D98}"/>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58" name="Forme libre 105">
                  <a:extLst>
                    <a:ext uri="{FF2B5EF4-FFF2-40B4-BE49-F238E27FC236}">
                      <a16:creationId xmlns:a16="http://schemas.microsoft.com/office/drawing/2014/main" id="{742A124F-4657-4CB7-4A9C-FA50E869FCCE}"/>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9" name="Forme libre 106">
                  <a:extLst>
                    <a:ext uri="{FF2B5EF4-FFF2-40B4-BE49-F238E27FC236}">
                      <a16:creationId xmlns:a16="http://schemas.microsoft.com/office/drawing/2014/main" id="{C1E3C688-E8C3-66BD-5381-3A083E009453}"/>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60" name="Forme libre 107">
                  <a:extLst>
                    <a:ext uri="{FF2B5EF4-FFF2-40B4-BE49-F238E27FC236}">
                      <a16:creationId xmlns:a16="http://schemas.microsoft.com/office/drawing/2014/main" id="{8E2E5866-04D6-E2D3-9D62-5459E51E1517}"/>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61" name="Forme libre 108">
                  <a:extLst>
                    <a:ext uri="{FF2B5EF4-FFF2-40B4-BE49-F238E27FC236}">
                      <a16:creationId xmlns:a16="http://schemas.microsoft.com/office/drawing/2014/main" id="{D729F5D3-68F0-8660-09F7-2C70C6969659}"/>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62" name="Forme libre 109">
                  <a:extLst>
                    <a:ext uri="{FF2B5EF4-FFF2-40B4-BE49-F238E27FC236}">
                      <a16:creationId xmlns:a16="http://schemas.microsoft.com/office/drawing/2014/main" id="{B8E3AC8D-18DE-690F-BA52-8CFD876B960C}"/>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63" name="Forme libre 110">
                  <a:extLst>
                    <a:ext uri="{FF2B5EF4-FFF2-40B4-BE49-F238E27FC236}">
                      <a16:creationId xmlns:a16="http://schemas.microsoft.com/office/drawing/2014/main" id="{EC1175DE-47A4-AC14-C704-01B8A35F3425}"/>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64" name="Forme libre 111">
                  <a:extLst>
                    <a:ext uri="{FF2B5EF4-FFF2-40B4-BE49-F238E27FC236}">
                      <a16:creationId xmlns:a16="http://schemas.microsoft.com/office/drawing/2014/main" id="{EB9B59AB-249D-7E28-3069-A22013CE2F51}"/>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65" name="Forme libre 112">
                  <a:extLst>
                    <a:ext uri="{FF2B5EF4-FFF2-40B4-BE49-F238E27FC236}">
                      <a16:creationId xmlns:a16="http://schemas.microsoft.com/office/drawing/2014/main" id="{62F30671-10C0-6199-CD9C-658CA528AF05}"/>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66" name="Forme libre 113">
                  <a:extLst>
                    <a:ext uri="{FF2B5EF4-FFF2-40B4-BE49-F238E27FC236}">
                      <a16:creationId xmlns:a16="http://schemas.microsoft.com/office/drawing/2014/main" id="{D377A4A0-7DC8-EA61-DD0E-F8BB86FE68D4}"/>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7" name="Forme libre 114">
                  <a:extLst>
                    <a:ext uri="{FF2B5EF4-FFF2-40B4-BE49-F238E27FC236}">
                      <a16:creationId xmlns:a16="http://schemas.microsoft.com/office/drawing/2014/main" id="{7B0D24D8-8374-0CA0-6F18-CB82D3ABB7AE}"/>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68" name="Forme libre 115">
                  <a:extLst>
                    <a:ext uri="{FF2B5EF4-FFF2-40B4-BE49-F238E27FC236}">
                      <a16:creationId xmlns:a16="http://schemas.microsoft.com/office/drawing/2014/main" id="{8DF3061F-23CE-B58A-92EA-1BC868D57DBC}"/>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9" name="Forme libre 116">
                  <a:extLst>
                    <a:ext uri="{FF2B5EF4-FFF2-40B4-BE49-F238E27FC236}">
                      <a16:creationId xmlns:a16="http://schemas.microsoft.com/office/drawing/2014/main" id="{6228345A-22BE-2E53-20AD-EAA6804DDD9E}"/>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47" name="Graphique 3">
                <a:extLst>
                  <a:ext uri="{FF2B5EF4-FFF2-40B4-BE49-F238E27FC236}">
                    <a16:creationId xmlns:a16="http://schemas.microsoft.com/office/drawing/2014/main" id="{30257C2E-2653-0D8D-89A0-B9EF908791E1}"/>
                  </a:ext>
                </a:extLst>
              </p:cNvPr>
              <p:cNvGrpSpPr/>
              <p:nvPr/>
            </p:nvGrpSpPr>
            <p:grpSpPr>
              <a:xfrm>
                <a:off x="1776900" y="10340352"/>
                <a:ext cx="4210050" cy="9525"/>
                <a:chOff x="1433597" y="9813131"/>
                <a:chExt cx="4210050" cy="9525"/>
              </a:xfrm>
            </p:grpSpPr>
            <p:sp>
              <p:nvSpPr>
                <p:cNvPr id="48" name="Forme libre 162">
                  <a:extLst>
                    <a:ext uri="{FF2B5EF4-FFF2-40B4-BE49-F238E27FC236}">
                      <a16:creationId xmlns:a16="http://schemas.microsoft.com/office/drawing/2014/main" id="{78932D8E-B46B-B308-8E19-F1D5F1853694}"/>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49" name="Forme libre 163">
                  <a:extLst>
                    <a:ext uri="{FF2B5EF4-FFF2-40B4-BE49-F238E27FC236}">
                      <a16:creationId xmlns:a16="http://schemas.microsoft.com/office/drawing/2014/main" id="{9EAB70B7-FFA1-0C4C-93AB-A29E523B907B}"/>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50" name="Forme libre 164">
                  <a:extLst>
                    <a:ext uri="{FF2B5EF4-FFF2-40B4-BE49-F238E27FC236}">
                      <a16:creationId xmlns:a16="http://schemas.microsoft.com/office/drawing/2014/main" id="{BEFCBECD-F3DD-71EE-6497-09EE101E2133}"/>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4" name="Groupe 3">
            <a:extLst>
              <a:ext uri="{FF2B5EF4-FFF2-40B4-BE49-F238E27FC236}">
                <a16:creationId xmlns:a16="http://schemas.microsoft.com/office/drawing/2014/main" id="{4EAE5C8A-DBBB-0ED5-5482-9C53EF0ED2A0}"/>
              </a:ext>
            </a:extLst>
          </p:cNvPr>
          <p:cNvGrpSpPr/>
          <p:nvPr/>
        </p:nvGrpSpPr>
        <p:grpSpPr>
          <a:xfrm>
            <a:off x="4984566" y="7741271"/>
            <a:ext cx="2418252" cy="434529"/>
            <a:chOff x="5076596" y="6652171"/>
            <a:chExt cx="2319595" cy="449838"/>
          </a:xfrm>
          <a:solidFill>
            <a:srgbClr val="272472"/>
          </a:solidFill>
        </p:grpSpPr>
        <p:sp>
          <p:nvSpPr>
            <p:cNvPr id="6" name="Rectangle 5">
              <a:extLst>
                <a:ext uri="{FF2B5EF4-FFF2-40B4-BE49-F238E27FC236}">
                  <a16:creationId xmlns:a16="http://schemas.microsoft.com/office/drawing/2014/main" id="{B8FACBDF-78A7-D8B8-75BB-DEF9A3C2F314}"/>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9" name="ZoneTexte 8">
              <a:extLst>
                <a:ext uri="{FF2B5EF4-FFF2-40B4-BE49-F238E27FC236}">
                  <a16:creationId xmlns:a16="http://schemas.microsoft.com/office/drawing/2014/main" id="{57BFAC74-5A80-825D-D1BA-740375714B50}"/>
                </a:ext>
              </a:extLst>
            </p:cNvPr>
            <p:cNvSpPr txBox="1"/>
            <p:nvPr/>
          </p:nvSpPr>
          <p:spPr>
            <a:xfrm>
              <a:off x="5121206" y="6760391"/>
              <a:ext cx="2165642" cy="233571"/>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26" name="Groupe 125">
            <a:extLst>
              <a:ext uri="{FF2B5EF4-FFF2-40B4-BE49-F238E27FC236}">
                <a16:creationId xmlns:a16="http://schemas.microsoft.com/office/drawing/2014/main" id="{938D7E7E-95C2-FE86-905C-7CAEB4CAD563}"/>
              </a:ext>
            </a:extLst>
          </p:cNvPr>
          <p:cNvGrpSpPr/>
          <p:nvPr/>
        </p:nvGrpSpPr>
        <p:grpSpPr>
          <a:xfrm>
            <a:off x="7134589" y="7741340"/>
            <a:ext cx="434529" cy="434529"/>
            <a:chOff x="2907506" y="1341437"/>
            <a:chExt cx="4876800" cy="4876800"/>
          </a:xfrm>
        </p:grpSpPr>
        <p:sp>
          <p:nvSpPr>
            <p:cNvPr id="128" name="Forme libre 2">
              <a:extLst>
                <a:ext uri="{FF2B5EF4-FFF2-40B4-BE49-F238E27FC236}">
                  <a16:creationId xmlns:a16="http://schemas.microsoft.com/office/drawing/2014/main" id="{BD5336E6-6A93-4736-BC47-66E7DC5B6BAE}"/>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29" name="Graphique 3">
              <a:extLst>
                <a:ext uri="{FF2B5EF4-FFF2-40B4-BE49-F238E27FC236}">
                  <a16:creationId xmlns:a16="http://schemas.microsoft.com/office/drawing/2014/main" id="{6D7E40D5-327F-C69D-5FAC-FBE398A37D57}"/>
                </a:ext>
              </a:extLst>
            </p:cNvPr>
            <p:cNvGrpSpPr/>
            <p:nvPr/>
          </p:nvGrpSpPr>
          <p:grpSpPr>
            <a:xfrm>
              <a:off x="3796474" y="1910393"/>
              <a:ext cx="3987831" cy="4291393"/>
              <a:chOff x="3796474" y="1910393"/>
              <a:chExt cx="3987831" cy="4291393"/>
            </a:xfrm>
            <a:solidFill>
              <a:srgbClr val="004370"/>
            </a:solidFill>
          </p:grpSpPr>
          <p:sp>
            <p:nvSpPr>
              <p:cNvPr id="146" name="Forme libre 33">
                <a:extLst>
                  <a:ext uri="{FF2B5EF4-FFF2-40B4-BE49-F238E27FC236}">
                    <a16:creationId xmlns:a16="http://schemas.microsoft.com/office/drawing/2014/main" id="{98C92A07-4884-39FB-E2A2-0978C1CA7A4C}"/>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47" name="Forme libre 34">
                <a:extLst>
                  <a:ext uri="{FF2B5EF4-FFF2-40B4-BE49-F238E27FC236}">
                    <a16:creationId xmlns:a16="http://schemas.microsoft.com/office/drawing/2014/main" id="{73B39223-2366-E5C7-3775-335D139E57C7}"/>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30" name="Forme libre 4">
              <a:extLst>
                <a:ext uri="{FF2B5EF4-FFF2-40B4-BE49-F238E27FC236}">
                  <a16:creationId xmlns:a16="http://schemas.microsoft.com/office/drawing/2014/main" id="{05B3ECAF-76CB-23DB-D435-5CE58952C3F5}"/>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31" name="Forme libre 10">
              <a:extLst>
                <a:ext uri="{FF2B5EF4-FFF2-40B4-BE49-F238E27FC236}">
                  <a16:creationId xmlns:a16="http://schemas.microsoft.com/office/drawing/2014/main" id="{D12355AF-D30F-4678-3B39-6BBC8BAE39CD}"/>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32" name="Forme libre 12">
              <a:extLst>
                <a:ext uri="{FF2B5EF4-FFF2-40B4-BE49-F238E27FC236}">
                  <a16:creationId xmlns:a16="http://schemas.microsoft.com/office/drawing/2014/main" id="{FDD9E568-2EE8-9597-7AF7-225352A137A6}"/>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33" name="Forme libre 13">
              <a:extLst>
                <a:ext uri="{FF2B5EF4-FFF2-40B4-BE49-F238E27FC236}">
                  <a16:creationId xmlns:a16="http://schemas.microsoft.com/office/drawing/2014/main" id="{2C8C5FB6-8075-02E9-B795-91D9C7F0BFB9}"/>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34" name="Forme libre 14">
              <a:extLst>
                <a:ext uri="{FF2B5EF4-FFF2-40B4-BE49-F238E27FC236}">
                  <a16:creationId xmlns:a16="http://schemas.microsoft.com/office/drawing/2014/main" id="{07EED28F-CAAB-BF40-1721-13308325FB98}"/>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35" name="Forme libre 22">
              <a:extLst>
                <a:ext uri="{FF2B5EF4-FFF2-40B4-BE49-F238E27FC236}">
                  <a16:creationId xmlns:a16="http://schemas.microsoft.com/office/drawing/2014/main" id="{7C421568-C36E-933F-D69D-335506427E24}"/>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36" name="Forme libre 23">
              <a:extLst>
                <a:ext uri="{FF2B5EF4-FFF2-40B4-BE49-F238E27FC236}">
                  <a16:creationId xmlns:a16="http://schemas.microsoft.com/office/drawing/2014/main" id="{471E8535-776E-DBBA-4EED-DC387D3EE3E4}"/>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37" name="Graphique 3">
              <a:extLst>
                <a:ext uri="{FF2B5EF4-FFF2-40B4-BE49-F238E27FC236}">
                  <a16:creationId xmlns:a16="http://schemas.microsoft.com/office/drawing/2014/main" id="{2A943D52-31DD-9344-C629-2987202E5F52}"/>
                </a:ext>
              </a:extLst>
            </p:cNvPr>
            <p:cNvGrpSpPr/>
            <p:nvPr/>
          </p:nvGrpSpPr>
          <p:grpSpPr>
            <a:xfrm>
              <a:off x="3796474" y="1910393"/>
              <a:ext cx="1644682" cy="1644654"/>
              <a:chOff x="3796474" y="1910393"/>
              <a:chExt cx="1644682" cy="1644654"/>
            </a:xfrm>
            <a:solidFill>
              <a:srgbClr val="FEF8C3"/>
            </a:solidFill>
          </p:grpSpPr>
          <p:sp>
            <p:nvSpPr>
              <p:cNvPr id="144" name="Forme libre 31">
                <a:extLst>
                  <a:ext uri="{FF2B5EF4-FFF2-40B4-BE49-F238E27FC236}">
                    <a16:creationId xmlns:a16="http://schemas.microsoft.com/office/drawing/2014/main" id="{DFD2B60E-2E84-BF42-5447-1C1006AB1633}"/>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45" name="Forme libre 32">
                <a:extLst>
                  <a:ext uri="{FF2B5EF4-FFF2-40B4-BE49-F238E27FC236}">
                    <a16:creationId xmlns:a16="http://schemas.microsoft.com/office/drawing/2014/main" id="{28EDEF90-2948-4A6B-4DFC-BC04530A4C21}"/>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38" name="Graphique 3">
              <a:extLst>
                <a:ext uri="{FF2B5EF4-FFF2-40B4-BE49-F238E27FC236}">
                  <a16:creationId xmlns:a16="http://schemas.microsoft.com/office/drawing/2014/main" id="{704960E8-B0C1-FCF4-63EB-90CEA6CEBF71}"/>
                </a:ext>
              </a:extLst>
            </p:cNvPr>
            <p:cNvGrpSpPr/>
            <p:nvPr/>
          </p:nvGrpSpPr>
          <p:grpSpPr>
            <a:xfrm>
              <a:off x="5341810" y="1910393"/>
              <a:ext cx="1084623" cy="2690699"/>
              <a:chOff x="5341810" y="1910393"/>
              <a:chExt cx="1084623" cy="2690699"/>
            </a:xfrm>
            <a:solidFill>
              <a:srgbClr val="FEF49C"/>
            </a:solidFill>
          </p:grpSpPr>
          <p:sp>
            <p:nvSpPr>
              <p:cNvPr id="142" name="Forme libre 29">
                <a:extLst>
                  <a:ext uri="{FF2B5EF4-FFF2-40B4-BE49-F238E27FC236}">
                    <a16:creationId xmlns:a16="http://schemas.microsoft.com/office/drawing/2014/main" id="{1421448D-0607-F432-08E4-CF71A56213C4}"/>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43" name="Forme libre 30">
                <a:extLst>
                  <a:ext uri="{FF2B5EF4-FFF2-40B4-BE49-F238E27FC236}">
                    <a16:creationId xmlns:a16="http://schemas.microsoft.com/office/drawing/2014/main" id="{ACC38342-8984-FFA8-B392-08ACB0D03C7E}"/>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39" name="Forme libre 26">
              <a:extLst>
                <a:ext uri="{FF2B5EF4-FFF2-40B4-BE49-F238E27FC236}">
                  <a16:creationId xmlns:a16="http://schemas.microsoft.com/office/drawing/2014/main" id="{C07932C6-B085-FA75-4F50-245ED9C4E11D}"/>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40" name="Forme libre 27">
              <a:extLst>
                <a:ext uri="{FF2B5EF4-FFF2-40B4-BE49-F238E27FC236}">
                  <a16:creationId xmlns:a16="http://schemas.microsoft.com/office/drawing/2014/main" id="{EA5B2633-CDC3-C0D2-73D2-A97ED339D48F}"/>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41" name="Forme libre 28">
              <a:extLst>
                <a:ext uri="{FF2B5EF4-FFF2-40B4-BE49-F238E27FC236}">
                  <a16:creationId xmlns:a16="http://schemas.microsoft.com/office/drawing/2014/main" id="{3C2C495F-9C71-431E-EA8D-61988AB6DFAE}"/>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21" name="ZoneTexte 20">
            <a:hlinkClick r:id="rId13" action="ppaction://hlinksldjump"/>
            <a:extLst>
              <a:ext uri="{FF2B5EF4-FFF2-40B4-BE49-F238E27FC236}">
                <a16:creationId xmlns:a16="http://schemas.microsoft.com/office/drawing/2014/main" id="{700B2562-D24C-EF29-515E-8C025C7D7379}"/>
              </a:ext>
            </a:extLst>
          </p:cNvPr>
          <p:cNvSpPr txBox="1"/>
          <p:nvPr/>
        </p:nvSpPr>
        <p:spPr>
          <a:xfrm>
            <a:off x="7274928" y="1170651"/>
            <a:ext cx="797644" cy="123111"/>
          </a:xfrm>
          <a:prstGeom prst="rect">
            <a:avLst/>
          </a:prstGeom>
          <a:noFill/>
        </p:spPr>
        <p:txBody>
          <a:bodyPr wrap="square" rtlCol="0">
            <a:spAutoFit/>
          </a:bodyPr>
          <a:lstStyle/>
          <a:p>
            <a:r>
              <a:rPr lang="fr-FR" sz="200" dirty="0" err="1">
                <a:solidFill>
                  <a:schemeClr val="bg1"/>
                </a:solidFill>
                <a:hlinkClick r:id="rId13" action="ppaction://hlinksldjump"/>
              </a:rPr>
              <a:t>ff</a:t>
            </a:r>
            <a:endParaRPr lang="fr-FR" sz="200" dirty="0">
              <a:solidFill>
                <a:schemeClr val="bg1"/>
              </a:solidFill>
            </a:endParaRPr>
          </a:p>
        </p:txBody>
      </p:sp>
    </p:spTree>
    <p:extLst>
      <p:ext uri="{BB962C8B-B14F-4D97-AF65-F5344CB8AC3E}">
        <p14:creationId xmlns:p14="http://schemas.microsoft.com/office/powerpoint/2010/main" val="207824774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11F7A07D-ABCE-C8D5-ECAB-B289816940E7}"/>
              </a:ext>
            </a:extLst>
          </p:cNvPr>
          <p:cNvSpPr/>
          <p:nvPr/>
        </p:nvSpPr>
        <p:spPr>
          <a:xfrm>
            <a:off x="0" y="3597253"/>
            <a:ext cx="7569118" cy="7078066"/>
          </a:xfrm>
          <a:prstGeom prst="rect">
            <a:avLst/>
          </a:prstGeom>
          <a:solidFill>
            <a:srgbClr val="DD4D38">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3" name="Rectangle : coins arrondis 2">
            <a:extLst>
              <a:ext uri="{FF2B5EF4-FFF2-40B4-BE49-F238E27FC236}">
                <a16:creationId xmlns:a16="http://schemas.microsoft.com/office/drawing/2014/main" id="{24ED949E-ECB9-BC40-4BA4-50E57BC32431}"/>
              </a:ext>
            </a:extLst>
          </p:cNvPr>
          <p:cNvSpPr/>
          <p:nvPr/>
        </p:nvSpPr>
        <p:spPr>
          <a:xfrm>
            <a:off x="154068" y="10099309"/>
            <a:ext cx="4388922" cy="425616"/>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5 </a:t>
            </a:r>
            <a:r>
              <a:rPr lang="fr-FR" sz="899" dirty="0">
                <a:solidFill>
                  <a:srgbClr val="DD4D38"/>
                </a:solidFill>
                <a:latin typeface="Arial" panose="020B0604020202020204" pitchFamily="34" charset="0"/>
                <a:cs typeface="Arial" panose="020B0604020202020204" pitchFamily="34" charset="0"/>
              </a:rPr>
              <a:t>: Validation de la candidature par l’ESPO ou l’ESRP. </a:t>
            </a:r>
          </a:p>
        </p:txBody>
      </p:sp>
      <p:sp>
        <p:nvSpPr>
          <p:cNvPr id="2" name="Rectangle 1">
            <a:extLst>
              <a:ext uri="{FF2B5EF4-FFF2-40B4-BE49-F238E27FC236}">
                <a16:creationId xmlns:a16="http://schemas.microsoft.com/office/drawing/2014/main" id="{C2087C5F-F9CE-70B9-E039-C1A7E41B134A}"/>
              </a:ext>
            </a:extLst>
          </p:cNvPr>
          <p:cNvSpPr/>
          <p:nvPr/>
        </p:nvSpPr>
        <p:spPr>
          <a:xfrm>
            <a:off x="-1018" y="-14251"/>
            <a:ext cx="7550894" cy="755439"/>
          </a:xfrm>
          <a:prstGeom prst="rect">
            <a:avLst/>
          </a:prstGeom>
          <a:solidFill>
            <a:srgbClr val="DD4D38"/>
          </a:solidFill>
          <a:ln>
            <a:no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000" b="1" dirty="0">
                <a:latin typeface="Arial" panose="020B0604020202020204" pitchFamily="34" charset="0"/>
                <a:cs typeface="Arial" panose="020B0604020202020204" pitchFamily="34" charset="0"/>
              </a:rPr>
              <a:t>Etablissements et services de pré-orientation (ESPO), de réadaptation professionnelle (ESRP) </a:t>
            </a:r>
          </a:p>
        </p:txBody>
      </p:sp>
      <p:sp>
        <p:nvSpPr>
          <p:cNvPr id="7" name="Rectangle : carré corné 6">
            <a:extLst>
              <a:ext uri="{FF2B5EF4-FFF2-40B4-BE49-F238E27FC236}">
                <a16:creationId xmlns:a16="http://schemas.microsoft.com/office/drawing/2014/main" id="{CF57D08A-7243-C1BC-6A11-203C8780D50F}"/>
              </a:ext>
            </a:extLst>
          </p:cNvPr>
          <p:cNvSpPr/>
          <p:nvPr/>
        </p:nvSpPr>
        <p:spPr>
          <a:xfrm>
            <a:off x="4995413" y="3676232"/>
            <a:ext cx="2472733" cy="3324296"/>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spcAft>
                <a:spcPts val="600"/>
              </a:spcAft>
            </a:pPr>
            <a:r>
              <a:rPr lang="fr-FR" sz="1050" b="1" dirty="0">
                <a:solidFill>
                  <a:schemeClr val="tx1"/>
                </a:solidFill>
                <a:latin typeface="Arial" panose="020B0604020202020204" pitchFamily="34" charset="0"/>
                <a:cs typeface="Arial" panose="020B0604020202020204" pitchFamily="34" charset="0"/>
              </a:rPr>
              <a:t>Bon à savoir </a:t>
            </a:r>
          </a:p>
          <a:p>
            <a:pPr algn="just"/>
            <a:r>
              <a:rPr lang="fr-FR" sz="1000" dirty="0">
                <a:solidFill>
                  <a:schemeClr val="tx1"/>
                </a:solidFill>
                <a:latin typeface="Arial" panose="020B0604020202020204" pitchFamily="34" charset="0"/>
                <a:cs typeface="Arial" panose="020B0604020202020204" pitchFamily="34" charset="0"/>
              </a:rPr>
              <a:t>Ces établissements sont également connus sous leur </a:t>
            </a:r>
            <a:r>
              <a:rPr lang="fr-FR" sz="1000" b="1" dirty="0">
                <a:solidFill>
                  <a:schemeClr val="tx1"/>
                </a:solidFill>
                <a:latin typeface="Arial" panose="020B0604020202020204" pitchFamily="34" charset="0"/>
                <a:cs typeface="Arial" panose="020B0604020202020204" pitchFamily="34" charset="0"/>
              </a:rPr>
              <a:t>ancien nom </a:t>
            </a:r>
            <a:r>
              <a:rPr lang="fr-FR" sz="1000" dirty="0">
                <a:solidFill>
                  <a:schemeClr val="tx1"/>
                </a:solidFill>
                <a:latin typeface="Arial" panose="020B0604020202020204" pitchFamily="34" charset="0"/>
                <a:cs typeface="Arial" panose="020B0604020202020204" pitchFamily="34" charset="0"/>
              </a:rPr>
              <a:t>: </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Centre de réadaptation professionnelle (CRP)</a:t>
            </a:r>
          </a:p>
          <a:p>
            <a:pPr marL="171450" indent="-171450" algn="just">
              <a:buFont typeface="Arial" panose="020B0604020202020204" pitchFamily="34" charset="0"/>
              <a:buChar char="•"/>
            </a:pPr>
            <a:r>
              <a:rPr lang="fr-FR" sz="1000" dirty="0">
                <a:solidFill>
                  <a:schemeClr val="tx1"/>
                </a:solidFill>
                <a:latin typeface="Arial" panose="020B0604020202020204" pitchFamily="34" charset="0"/>
                <a:cs typeface="Arial" panose="020B0604020202020204" pitchFamily="34" charset="0"/>
              </a:rPr>
              <a:t>Centre de pré-orientation (CPO).</a:t>
            </a:r>
          </a:p>
          <a:p>
            <a:pPr marL="171450" indent="-171450" algn="just">
              <a:buFont typeface="Arial" panose="020B0604020202020204" pitchFamily="34" charset="0"/>
              <a:buChar char="•"/>
            </a:pPr>
            <a:endParaRPr lang="fr-FR" sz="1000" dirty="0">
              <a:solidFill>
                <a:schemeClr val="tx1"/>
              </a:solidFill>
              <a:latin typeface="Arial" panose="020B0604020202020204" pitchFamily="34" charset="0"/>
              <a:cs typeface="Arial" panose="020B0604020202020204" pitchFamily="34" charset="0"/>
            </a:endParaRPr>
          </a:p>
          <a:p>
            <a:pPr algn="just">
              <a:spcAft>
                <a:spcPts val="600"/>
              </a:spcAft>
            </a:pPr>
            <a:r>
              <a:rPr lang="fr-FR" sz="1000" b="1" dirty="0">
                <a:solidFill>
                  <a:schemeClr val="tx1"/>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L’UEROS</a:t>
            </a:r>
            <a:r>
              <a:rPr lang="fr-FR" sz="1000" b="1" dirty="0">
                <a:solidFill>
                  <a:schemeClr val="tx1"/>
                </a:solidFill>
                <a:latin typeface="Arial" panose="020B0604020202020204" pitchFamily="34" charset="0"/>
                <a:cs typeface="Arial" panose="020B0604020202020204" pitchFamily="34" charset="0"/>
              </a:rPr>
              <a:t> </a:t>
            </a:r>
            <a:r>
              <a:rPr lang="fr-FR" sz="1000" dirty="0">
                <a:solidFill>
                  <a:schemeClr val="tx1"/>
                </a:solidFill>
                <a:latin typeface="Arial" panose="020B0604020202020204" pitchFamily="34" charset="0"/>
                <a:cs typeface="Arial" panose="020B0604020202020204" pitchFamily="34" charset="0"/>
              </a:rPr>
              <a:t>(Unité d’Evaluation, de Réentraînement et d’Orientation Sociale et Professionnelle) propose aux personnes </a:t>
            </a:r>
            <a:r>
              <a:rPr lang="fr-FR" sz="1000" dirty="0" err="1">
                <a:solidFill>
                  <a:schemeClr val="tx1"/>
                </a:solidFill>
                <a:latin typeface="Arial" panose="020B0604020202020204" pitchFamily="34" charset="0"/>
                <a:cs typeface="Arial" panose="020B0604020202020204" pitchFamily="34" charset="0"/>
              </a:rPr>
              <a:t>cérébro-lésées</a:t>
            </a:r>
            <a:r>
              <a:rPr lang="fr-FR" sz="1000" dirty="0">
                <a:solidFill>
                  <a:schemeClr val="tx1"/>
                </a:solidFill>
                <a:latin typeface="Arial" panose="020B0604020202020204" pitchFamily="34" charset="0"/>
                <a:cs typeface="Arial" panose="020B0604020202020204" pitchFamily="34" charset="0"/>
              </a:rPr>
              <a:t> (traumatisme crânien, AVC…) un travail sur l’évaluation globale des compétences et capacités cognitives pour préparer une réinsertion sociale et professionnelle.</a:t>
            </a:r>
          </a:p>
          <a:p>
            <a:pPr algn="just"/>
            <a:r>
              <a:rPr lang="fr-FR" sz="1000" dirty="0">
                <a:solidFill>
                  <a:schemeClr val="tx1"/>
                </a:solidFill>
                <a:latin typeface="Arial" panose="020B0604020202020204" pitchFamily="34" charset="0"/>
                <a:cs typeface="Arial" panose="020B0604020202020204" pitchFamily="34" charset="0"/>
              </a:rPr>
              <a:t>Les équipes de </a:t>
            </a:r>
            <a:r>
              <a:rPr lang="fr-FR" sz="1000" dirty="0">
                <a:solidFill>
                  <a:schemeClr val="tx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Comète France </a:t>
            </a:r>
            <a:r>
              <a:rPr lang="fr-FR" sz="1000" dirty="0">
                <a:solidFill>
                  <a:schemeClr val="tx1"/>
                </a:solidFill>
                <a:latin typeface="Arial" panose="020B0604020202020204" pitchFamily="34" charset="0"/>
                <a:cs typeface="Arial" panose="020B0604020202020204" pitchFamily="34" charset="0"/>
              </a:rPr>
              <a:t>peuvent intervenir et accompagner les bénéficiaires dans le cadre de leur accompagnement en ESPO/ESRP </a:t>
            </a:r>
          </a:p>
        </p:txBody>
      </p:sp>
      <p:sp>
        <p:nvSpPr>
          <p:cNvPr id="8" name="Rectangle : coins arrondis 7">
            <a:extLst>
              <a:ext uri="{FF2B5EF4-FFF2-40B4-BE49-F238E27FC236}">
                <a16:creationId xmlns:a16="http://schemas.microsoft.com/office/drawing/2014/main" id="{17D941EE-0BD1-0F97-F45B-79FD4E393673}"/>
              </a:ext>
            </a:extLst>
          </p:cNvPr>
          <p:cNvSpPr/>
          <p:nvPr/>
        </p:nvSpPr>
        <p:spPr>
          <a:xfrm>
            <a:off x="113855" y="3654264"/>
            <a:ext cx="4788914" cy="3346264"/>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tlCol="0" anchor="t"/>
          <a:lstStyle/>
          <a:p>
            <a:pPr algn="ctr">
              <a:spcBef>
                <a:spcPts val="300"/>
              </a:spcBef>
            </a:pPr>
            <a:r>
              <a:rPr lang="fr-FR" sz="1199" b="1" dirty="0">
                <a:solidFill>
                  <a:srgbClr val="DD4D38"/>
                </a:solidFill>
                <a:latin typeface="Arial" panose="020B0604020202020204" pitchFamily="34" charset="0"/>
                <a:cs typeface="Arial" panose="020B0604020202020204" pitchFamily="34" charset="0"/>
              </a:rPr>
              <a:t>Les spécificités du dispositif</a:t>
            </a:r>
          </a:p>
          <a:p>
            <a:pPr algn="just">
              <a:spcBef>
                <a:spcPts val="300"/>
              </a:spcBef>
            </a:pPr>
            <a:r>
              <a:rPr lang="fr-FR" sz="1000" b="1" dirty="0">
                <a:solidFill>
                  <a:srgbClr val="DD4D38"/>
                </a:solidFill>
                <a:latin typeface="Arial" panose="020B0604020202020204" pitchFamily="34" charset="0"/>
                <a:cs typeface="Arial" panose="020B0604020202020204" pitchFamily="34" charset="0"/>
              </a:rPr>
              <a:t>La spécificité ? </a:t>
            </a:r>
          </a:p>
          <a:p>
            <a:pPr marL="171330" indent="-171330" algn="just">
              <a:spcBef>
                <a:spcPts val="300"/>
              </a:spcBef>
              <a:buFont typeface="Wingdings" panose="05000000000000000000" pitchFamily="2" charset="2"/>
              <a:buChar char="q"/>
            </a:pPr>
            <a:r>
              <a:rPr lang="fr-FR" sz="1000" dirty="0">
                <a:solidFill>
                  <a:srgbClr val="DD4D38"/>
                </a:solidFill>
                <a:latin typeface="Arial" panose="020B0604020202020204" pitchFamily="34" charset="0"/>
                <a:cs typeface="Arial" panose="020B0604020202020204" pitchFamily="34" charset="0"/>
              </a:rPr>
              <a:t>Un accompagnement délivré par des équipes </a:t>
            </a:r>
            <a:r>
              <a:rPr lang="fr-FR" sz="1000" b="1" dirty="0">
                <a:solidFill>
                  <a:srgbClr val="DD4D38"/>
                </a:solidFill>
                <a:latin typeface="Arial" panose="020B0604020202020204" pitchFamily="34" charset="0"/>
                <a:cs typeface="Arial" panose="020B0604020202020204" pitchFamily="34" charset="0"/>
              </a:rPr>
              <a:t>pluridisciplinaires</a:t>
            </a:r>
            <a:r>
              <a:rPr lang="fr-FR" sz="1000" dirty="0">
                <a:solidFill>
                  <a:srgbClr val="DD4D38"/>
                </a:solidFill>
                <a:latin typeface="Arial" panose="020B0604020202020204" pitchFamily="34" charset="0"/>
                <a:cs typeface="Arial" panose="020B0604020202020204" pitchFamily="34" charset="0"/>
              </a:rPr>
              <a:t> : professionnels de l’orientation, de l’insertion et de la formation, médecins, ergonomes, psychologues… </a:t>
            </a:r>
          </a:p>
          <a:p>
            <a:pPr marL="171330" indent="-171330" algn="just">
              <a:spcBef>
                <a:spcPts val="300"/>
              </a:spcBef>
              <a:buFont typeface="Wingdings" panose="05000000000000000000" pitchFamily="2" charset="2"/>
              <a:buChar char="q"/>
            </a:pPr>
            <a:r>
              <a:rPr lang="fr-FR" sz="1000" dirty="0">
                <a:solidFill>
                  <a:srgbClr val="DD4D38"/>
                </a:solidFill>
                <a:latin typeface="Arial" panose="020B0604020202020204" pitchFamily="34" charset="0"/>
                <a:cs typeface="Arial" panose="020B0604020202020204" pitchFamily="34" charset="0"/>
              </a:rPr>
              <a:t>Un </a:t>
            </a:r>
            <a:r>
              <a:rPr lang="fr-FR" sz="1000" b="1" dirty="0">
                <a:solidFill>
                  <a:srgbClr val="DD4D38"/>
                </a:solidFill>
                <a:latin typeface="Arial" panose="020B0604020202020204" pitchFamily="34" charset="0"/>
                <a:cs typeface="Arial" panose="020B0604020202020204" pitchFamily="34" charset="0"/>
              </a:rPr>
              <a:t>appui</a:t>
            </a:r>
            <a:r>
              <a:rPr lang="fr-FR" sz="1000" dirty="0">
                <a:solidFill>
                  <a:srgbClr val="DD4D38"/>
                </a:solidFill>
                <a:latin typeface="Arial" panose="020B0604020202020204" pitchFamily="34" charset="0"/>
                <a:cs typeface="Arial" panose="020B0604020202020204" pitchFamily="34" charset="0"/>
              </a:rPr>
              <a:t> comprenant une évaluation des capacités, des compétences et des aspirations de chaque bénéficiaire</a:t>
            </a:r>
          </a:p>
          <a:p>
            <a:pPr marL="171330" indent="-171330" algn="just">
              <a:spcBef>
                <a:spcPts val="300"/>
              </a:spcBef>
              <a:buFont typeface="Wingdings" panose="05000000000000000000" pitchFamily="2" charset="2"/>
              <a:buChar char="q"/>
            </a:pPr>
            <a:r>
              <a:rPr lang="fr-FR" sz="1000" dirty="0">
                <a:solidFill>
                  <a:srgbClr val="DD4D38"/>
                </a:solidFill>
                <a:latin typeface="Arial" panose="020B0604020202020204" pitchFamily="34" charset="0"/>
                <a:cs typeface="Arial" panose="020B0604020202020204" pitchFamily="34" charset="0"/>
              </a:rPr>
              <a:t>Un accompagnement</a:t>
            </a:r>
            <a:r>
              <a:rPr lang="fr-FR" sz="1000" b="1" dirty="0">
                <a:solidFill>
                  <a:srgbClr val="DD4D38"/>
                </a:solidFill>
                <a:latin typeface="Arial" panose="020B0604020202020204" pitchFamily="34" charset="0"/>
                <a:cs typeface="Arial" panose="020B0604020202020204" pitchFamily="34" charset="0"/>
              </a:rPr>
              <a:t> sur-mesure </a:t>
            </a:r>
            <a:r>
              <a:rPr lang="fr-FR" sz="1000" dirty="0">
                <a:solidFill>
                  <a:srgbClr val="DD4D38"/>
                </a:solidFill>
                <a:latin typeface="Arial" panose="020B0604020202020204" pitchFamily="34" charset="0"/>
                <a:cs typeface="Arial" panose="020B0604020202020204" pitchFamily="34" charset="0"/>
              </a:rPr>
              <a:t>et un rythme </a:t>
            </a:r>
            <a:r>
              <a:rPr lang="fr-FR" sz="1000" b="1" dirty="0">
                <a:solidFill>
                  <a:srgbClr val="DD4D38"/>
                </a:solidFill>
                <a:latin typeface="Arial" panose="020B0604020202020204" pitchFamily="34" charset="0"/>
                <a:cs typeface="Arial" panose="020B0604020202020204" pitchFamily="34" charset="0"/>
              </a:rPr>
              <a:t>adapté</a:t>
            </a:r>
            <a:r>
              <a:rPr lang="fr-FR" sz="1000" dirty="0">
                <a:solidFill>
                  <a:srgbClr val="DD4D38"/>
                </a:solidFill>
                <a:latin typeface="Arial" panose="020B0604020202020204" pitchFamily="34" charset="0"/>
                <a:cs typeface="Arial" panose="020B0604020202020204" pitchFamily="34" charset="0"/>
              </a:rPr>
              <a:t> aux besoins (temps complet ou partiel, continu ou séquentiel), avec</a:t>
            </a:r>
            <a:r>
              <a:rPr lang="fr-FR" sz="1000" b="1" dirty="0">
                <a:solidFill>
                  <a:srgbClr val="DD4D38"/>
                </a:solidFill>
                <a:latin typeface="Arial" panose="020B0604020202020204" pitchFamily="34" charset="0"/>
                <a:cs typeface="Arial" panose="020B0604020202020204" pitchFamily="34" charset="0"/>
              </a:rPr>
              <a:t> hébergement </a:t>
            </a:r>
            <a:r>
              <a:rPr lang="fr-FR" sz="1000" dirty="0">
                <a:solidFill>
                  <a:srgbClr val="DD4D38"/>
                </a:solidFill>
                <a:latin typeface="Arial" panose="020B0604020202020204" pitchFamily="34" charset="0"/>
                <a:cs typeface="Arial" panose="020B0604020202020204" pitchFamily="34" charset="0"/>
              </a:rPr>
              <a:t>possible</a:t>
            </a:r>
          </a:p>
          <a:p>
            <a:pPr marL="171330" indent="-171330" algn="just">
              <a:spcBef>
                <a:spcPts val="300"/>
              </a:spcBef>
              <a:spcAft>
                <a:spcPts val="600"/>
              </a:spcAft>
              <a:buFont typeface="Wingdings" panose="05000000000000000000" pitchFamily="2" charset="2"/>
              <a:buChar char="q"/>
            </a:pPr>
            <a:r>
              <a:rPr lang="fr-FR" sz="1000" dirty="0">
                <a:solidFill>
                  <a:srgbClr val="DD4D38"/>
                </a:solidFill>
                <a:latin typeface="Arial" panose="020B0604020202020204" pitchFamily="34" charset="0"/>
                <a:cs typeface="Arial" panose="020B0604020202020204" pitchFamily="34" charset="0"/>
              </a:rPr>
              <a:t>La proposition d’actions </a:t>
            </a:r>
            <a:r>
              <a:rPr lang="fr-FR" sz="1000" b="1" dirty="0">
                <a:solidFill>
                  <a:srgbClr val="DD4D38"/>
                </a:solidFill>
                <a:latin typeface="Arial" panose="020B0604020202020204" pitchFamily="34" charset="0"/>
                <a:cs typeface="Arial" panose="020B0604020202020204" pitchFamily="34" charset="0"/>
              </a:rPr>
              <a:t>variées</a:t>
            </a:r>
            <a:r>
              <a:rPr lang="fr-FR" sz="1000" dirty="0">
                <a:solidFill>
                  <a:srgbClr val="DD4D38"/>
                </a:solidFill>
                <a:latin typeface="Arial" panose="020B0604020202020204" pitchFamily="34" charset="0"/>
                <a:cs typeface="Arial" panose="020B0604020202020204" pitchFamily="34" charset="0"/>
              </a:rPr>
              <a:t> : </a:t>
            </a:r>
            <a:r>
              <a:rPr lang="fr-FR" sz="1000" b="1" dirty="0">
                <a:solidFill>
                  <a:srgbClr val="DD4D38"/>
                </a:solidFill>
                <a:latin typeface="Arial" panose="020B0604020202020204" pitchFamily="34" charset="0"/>
                <a:cs typeface="Arial" panose="020B0604020202020204" pitchFamily="34" charset="0"/>
              </a:rPr>
              <a:t>formations</a:t>
            </a:r>
            <a:r>
              <a:rPr lang="fr-FR" sz="1000" dirty="0">
                <a:solidFill>
                  <a:srgbClr val="DD4D38"/>
                </a:solidFill>
                <a:latin typeface="Arial" panose="020B0604020202020204" pitchFamily="34" charset="0"/>
                <a:cs typeface="Arial" panose="020B0604020202020204" pitchFamily="34" charset="0"/>
              </a:rPr>
              <a:t>, stages en entreprise, activités de loisirs et de vie sociale, ateliers pédagogiques, de remise à niveau, etc.</a:t>
            </a:r>
          </a:p>
          <a:p>
            <a:pPr algn="just">
              <a:spcBef>
                <a:spcPts val="300"/>
              </a:spcBef>
            </a:pPr>
            <a:r>
              <a:rPr lang="fr-FR" sz="1000" b="1" dirty="0">
                <a:solidFill>
                  <a:srgbClr val="DD4D38"/>
                </a:solidFill>
                <a:latin typeface="Arial" panose="020B0604020202020204" pitchFamily="34" charset="0"/>
                <a:cs typeface="Arial" panose="020B0604020202020204" pitchFamily="34" charset="0"/>
              </a:rPr>
              <a:t>La valeur ajoutée ? </a:t>
            </a:r>
          </a:p>
          <a:p>
            <a:pPr marL="171330" indent="-171330" algn="just">
              <a:spcBef>
                <a:spcPts val="300"/>
              </a:spcBef>
              <a:buFont typeface="Wingdings" panose="05000000000000000000" pitchFamily="2" charset="2"/>
              <a:buChar char="q"/>
            </a:pPr>
            <a:r>
              <a:rPr lang="fr-FR" sz="1000" b="1" dirty="0">
                <a:solidFill>
                  <a:srgbClr val="DD4D38"/>
                </a:solidFill>
                <a:latin typeface="Arial" panose="020B0604020202020204" pitchFamily="34" charset="0"/>
                <a:cs typeface="Arial" panose="020B0604020202020204" pitchFamily="34" charset="0"/>
              </a:rPr>
              <a:t>L’accueil</a:t>
            </a:r>
            <a:r>
              <a:rPr lang="fr-FR" sz="1000" dirty="0">
                <a:solidFill>
                  <a:srgbClr val="DD4D38"/>
                </a:solidFill>
                <a:latin typeface="Arial" panose="020B0604020202020204" pitchFamily="34" charset="0"/>
                <a:cs typeface="Arial" panose="020B0604020202020204" pitchFamily="34" charset="0"/>
              </a:rPr>
              <a:t> de personnes présentant </a:t>
            </a:r>
            <a:r>
              <a:rPr lang="fr-FR" sz="1000" b="1" dirty="0">
                <a:solidFill>
                  <a:srgbClr val="DD4D38"/>
                </a:solidFill>
                <a:latin typeface="Arial" panose="020B0604020202020204" pitchFamily="34" charset="0"/>
                <a:cs typeface="Arial" panose="020B0604020202020204" pitchFamily="34" charset="0"/>
              </a:rPr>
              <a:t>tous types de handicap </a:t>
            </a:r>
            <a:r>
              <a:rPr lang="fr-FR" sz="1000" dirty="0">
                <a:solidFill>
                  <a:srgbClr val="DD4D38"/>
                </a:solidFill>
                <a:latin typeface="Arial" panose="020B0604020202020204" pitchFamily="34" charset="0"/>
                <a:cs typeface="Arial" panose="020B0604020202020204" pitchFamily="34" charset="0"/>
              </a:rPr>
              <a:t>: troubles du spectre autistique, psychique, sensoriel, déficiences intellectuelles…</a:t>
            </a:r>
          </a:p>
          <a:p>
            <a:pPr marL="171330" indent="-171330" algn="just">
              <a:spcBef>
                <a:spcPts val="300"/>
              </a:spcBef>
              <a:buFont typeface="Wingdings" panose="05000000000000000000" pitchFamily="2" charset="2"/>
              <a:buChar char="q"/>
            </a:pPr>
            <a:r>
              <a:rPr lang="fr-FR" sz="1000" dirty="0">
                <a:solidFill>
                  <a:srgbClr val="DD4D38"/>
                </a:solidFill>
                <a:latin typeface="Arial" panose="020B0604020202020204" pitchFamily="34" charset="0"/>
                <a:cs typeface="Arial" panose="020B0604020202020204" pitchFamily="34" charset="0"/>
              </a:rPr>
              <a:t>La possibilité de bénéficier d’une </a:t>
            </a:r>
            <a:r>
              <a:rPr lang="fr-FR" sz="1000" b="1" dirty="0">
                <a:solidFill>
                  <a:srgbClr val="DD4D38"/>
                </a:solidFill>
                <a:latin typeface="Arial" panose="020B0604020202020204" pitchFamily="34" charset="0"/>
                <a:cs typeface="Arial" panose="020B0604020202020204" pitchFamily="34" charset="0"/>
              </a:rPr>
              <a:t>rémunération</a:t>
            </a:r>
            <a:r>
              <a:rPr lang="fr-FR" sz="1000" dirty="0">
                <a:solidFill>
                  <a:srgbClr val="DD4D38"/>
                </a:solidFill>
                <a:latin typeface="Arial" panose="020B0604020202020204" pitchFamily="34" charset="0"/>
                <a:cs typeface="Arial" panose="020B0604020202020204" pitchFamily="34" charset="0"/>
              </a:rPr>
              <a:t> comprise entre 712,4 euros et 2 009,82 euros net par mois.</a:t>
            </a:r>
          </a:p>
          <a:p>
            <a:pPr marL="171330" indent="-171330" algn="just">
              <a:buFont typeface="Wingdings" panose="05000000000000000000" pitchFamily="2" charset="2"/>
              <a:buChar char="ü"/>
            </a:pPr>
            <a:endParaRPr lang="fr-FR" sz="949" dirty="0">
              <a:solidFill>
                <a:srgbClr val="00939D"/>
              </a:solidFill>
              <a:latin typeface="Arial" panose="020B0604020202020204" pitchFamily="34" charset="0"/>
              <a:cs typeface="Arial" panose="020B0604020202020204" pitchFamily="34" charset="0"/>
            </a:endParaRPr>
          </a:p>
          <a:p>
            <a:pPr marL="171330" indent="-171330" algn="just">
              <a:buFont typeface="Wingdings" panose="05000000000000000000" pitchFamily="2" charset="2"/>
              <a:buChar char="ü"/>
            </a:pPr>
            <a:endParaRPr lang="fr-FR" sz="999" dirty="0">
              <a:solidFill>
                <a:srgbClr val="00939D"/>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845B0C09-0953-70B5-72EC-C5E4CE8EDB46}"/>
              </a:ext>
            </a:extLst>
          </p:cNvPr>
          <p:cNvSpPr/>
          <p:nvPr/>
        </p:nvSpPr>
        <p:spPr>
          <a:xfrm>
            <a:off x="1308399" y="7144016"/>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a:solidFill>
                  <a:srgbClr val="DD4D38"/>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8EA620F1-BBF2-DA2B-8ACF-2F6A7430933E}"/>
              </a:ext>
            </a:extLst>
          </p:cNvPr>
          <p:cNvSpPr/>
          <p:nvPr/>
        </p:nvSpPr>
        <p:spPr>
          <a:xfrm>
            <a:off x="143366" y="7788315"/>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1 </a:t>
            </a:r>
            <a:r>
              <a:rPr lang="fr-FR" sz="899" dirty="0">
                <a:solidFill>
                  <a:srgbClr val="DD4D38"/>
                </a:solidFill>
                <a:latin typeface="Arial" panose="020B0604020202020204" pitchFamily="34" charset="0"/>
                <a:cs typeface="Arial" panose="020B0604020202020204" pitchFamily="34" charset="0"/>
              </a:rPr>
              <a:t>: Identification (par un conseiller du Service Public de l’Emploi, CEP, responsable RH…) du besoin d’une personne en situation de handicap de définir un projet ou de bénéficier d’un encadrement au niveau d’une formation.</a:t>
            </a:r>
          </a:p>
        </p:txBody>
      </p:sp>
      <p:sp>
        <p:nvSpPr>
          <p:cNvPr id="12" name="Rectangle : coins arrondis 11">
            <a:extLst>
              <a:ext uri="{FF2B5EF4-FFF2-40B4-BE49-F238E27FC236}">
                <a16:creationId xmlns:a16="http://schemas.microsoft.com/office/drawing/2014/main" id="{C98D85F0-8949-B428-B9E2-99F3B4327815}"/>
              </a:ext>
            </a:extLst>
          </p:cNvPr>
          <p:cNvSpPr/>
          <p:nvPr/>
        </p:nvSpPr>
        <p:spPr>
          <a:xfrm>
            <a:off x="143366" y="8389891"/>
            <a:ext cx="4388922" cy="442287"/>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2 : </a:t>
            </a:r>
            <a:r>
              <a:rPr lang="fr-FR" sz="899" dirty="0">
                <a:solidFill>
                  <a:srgbClr val="DD4D38"/>
                </a:solidFill>
                <a:latin typeface="Arial" panose="020B0604020202020204" pitchFamily="34" charset="0"/>
                <a:cs typeface="Arial" panose="020B0604020202020204" pitchFamily="34" charset="0"/>
              </a:rPr>
              <a:t>Présentation du contenu et objectifs des dispositifs au bénéficiaire par le conseiller (SPE, </a:t>
            </a:r>
            <a:r>
              <a:rPr lang="fr-FR" sz="899" dirty="0">
                <a:solidFill>
                  <a:srgbClr val="DD4D38"/>
                </a:solidFill>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CEP</a:t>
            </a:r>
            <a:r>
              <a:rPr lang="fr-FR" sz="899" dirty="0">
                <a:solidFill>
                  <a:srgbClr val="DD4D38"/>
                </a:solidFill>
                <a:latin typeface="Arial" panose="020B0604020202020204" pitchFamily="34" charset="0"/>
                <a:cs typeface="Arial" panose="020B0604020202020204" pitchFamily="34" charset="0"/>
              </a:rPr>
              <a:t>, RH…)</a:t>
            </a:r>
          </a:p>
        </p:txBody>
      </p:sp>
      <p:sp>
        <p:nvSpPr>
          <p:cNvPr id="13" name="Rectangle : coins arrondis 12">
            <a:extLst>
              <a:ext uri="{FF2B5EF4-FFF2-40B4-BE49-F238E27FC236}">
                <a16:creationId xmlns:a16="http://schemas.microsoft.com/office/drawing/2014/main" id="{F5EF817A-F8A4-3A05-1B68-B13DA59B8668}"/>
              </a:ext>
            </a:extLst>
          </p:cNvPr>
          <p:cNvSpPr/>
          <p:nvPr/>
        </p:nvSpPr>
        <p:spPr>
          <a:xfrm>
            <a:off x="143366" y="9510512"/>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900" b="1" dirty="0">
                <a:solidFill>
                  <a:srgbClr val="DD4D38"/>
                </a:solidFill>
                <a:latin typeface="Arial" panose="020B0604020202020204" pitchFamily="34" charset="0"/>
                <a:cs typeface="Arial" panose="020B0604020202020204" pitchFamily="34" charset="0"/>
              </a:rPr>
              <a:t>Etape 4 </a:t>
            </a:r>
            <a:r>
              <a:rPr lang="fr-FR" sz="900" dirty="0">
                <a:solidFill>
                  <a:srgbClr val="DD4D38"/>
                </a:solidFill>
                <a:latin typeface="Arial" panose="020B0604020202020204" pitchFamily="34" charset="0"/>
                <a:cs typeface="Arial" panose="020B0604020202020204" pitchFamily="34" charset="0"/>
              </a:rPr>
              <a:t>: Si retour favorable de la MDPH, prise de contact avec un établissement pour identifier les prochaines dates d’entrées.</a:t>
            </a:r>
          </a:p>
        </p:txBody>
      </p:sp>
      <p:cxnSp>
        <p:nvCxnSpPr>
          <p:cNvPr id="19" name="Connecteur droit 18">
            <a:extLst>
              <a:ext uri="{FF2B5EF4-FFF2-40B4-BE49-F238E27FC236}">
                <a16:creationId xmlns:a16="http://schemas.microsoft.com/office/drawing/2014/main" id="{F42DF211-D435-A164-57A2-08DAE8D1EB23}"/>
              </a:ext>
            </a:extLst>
          </p:cNvPr>
          <p:cNvCxnSpPr>
            <a:cxnSpLocks/>
          </p:cNvCxnSpPr>
          <p:nvPr/>
        </p:nvCxnSpPr>
        <p:spPr>
          <a:xfrm>
            <a:off x="4806140" y="7144016"/>
            <a:ext cx="0" cy="3404115"/>
          </a:xfrm>
          <a:prstGeom prst="line">
            <a:avLst/>
          </a:prstGeom>
          <a:ln/>
        </p:spPr>
        <p:style>
          <a:lnRef idx="1">
            <a:schemeClr val="accent3"/>
          </a:lnRef>
          <a:fillRef idx="0">
            <a:schemeClr val="accent3"/>
          </a:fillRef>
          <a:effectRef idx="0">
            <a:schemeClr val="accent3"/>
          </a:effectRef>
          <a:fontRef idx="minor">
            <a:schemeClr val="tx1"/>
          </a:fontRef>
        </p:style>
      </p:cxnSp>
      <p:sp>
        <p:nvSpPr>
          <p:cNvPr id="25" name="Espace réservé du texte 2">
            <a:extLst>
              <a:ext uri="{FF2B5EF4-FFF2-40B4-BE49-F238E27FC236}">
                <a16:creationId xmlns:a16="http://schemas.microsoft.com/office/drawing/2014/main" id="{541F9DBB-8D94-D443-B4EC-056F4A09A37F}"/>
              </a:ext>
            </a:extLst>
          </p:cNvPr>
          <p:cNvSpPr txBox="1">
            <a:spLocks/>
          </p:cNvSpPr>
          <p:nvPr/>
        </p:nvSpPr>
        <p:spPr>
          <a:xfrm>
            <a:off x="4767632" y="1769684"/>
            <a:ext cx="2700514" cy="1748258"/>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196"/>
            </a:srgbClr>
          </a:solidFill>
        </p:spPr>
        <p:txBody>
          <a:bodyPr vert="horz" wrap="square" lIns="323760" tIns="107920" rIns="143893" bIns="107920" rtlCol="0" anchor="ctr">
            <a:normAutofit fontScale="92500" lnSpcReduction="10000"/>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330" indent="-171330" algn="just">
              <a:buFont typeface="Arial" panose="020B0604020202020204" pitchFamily="34" charset="0"/>
              <a:buChar char="•"/>
            </a:pPr>
            <a:r>
              <a:rPr lang="fr-FR" sz="1099" b="1" dirty="0">
                <a:solidFill>
                  <a:srgbClr val="DD4D38"/>
                </a:solidFill>
                <a:latin typeface="Arial" panose="020B0604020202020204" pitchFamily="34" charset="0"/>
                <a:cs typeface="Arial" panose="020B0604020202020204" pitchFamily="34" charset="0"/>
              </a:rPr>
              <a:t>Accompagner</a:t>
            </a:r>
            <a:r>
              <a:rPr lang="fr-FR" sz="1099" dirty="0">
                <a:solidFill>
                  <a:srgbClr val="DD4D38"/>
                </a:solidFill>
                <a:latin typeface="Arial" panose="020B0604020202020204" pitchFamily="34" charset="0"/>
                <a:cs typeface="Arial" panose="020B0604020202020204" pitchFamily="34" charset="0"/>
              </a:rPr>
              <a:t> les personnes en situation de handicap ou en difficulté vers une orientation scolaire, professionnelle ou sociale adaptée à leurs besoins et à leurs compétences </a:t>
            </a:r>
          </a:p>
          <a:p>
            <a:pPr marL="171330" indent="-171330" algn="just">
              <a:buFont typeface="Arial" panose="020B0604020202020204" pitchFamily="34" charset="0"/>
              <a:buChar char="•"/>
            </a:pPr>
            <a:r>
              <a:rPr lang="fr-FR" sz="1099" b="1" dirty="0">
                <a:solidFill>
                  <a:srgbClr val="DD4D38"/>
                </a:solidFill>
                <a:latin typeface="Arial" panose="020B0604020202020204" pitchFamily="34" charset="0"/>
                <a:cs typeface="Arial" panose="020B0604020202020204" pitchFamily="34" charset="0"/>
              </a:rPr>
              <a:t>Proposer</a:t>
            </a:r>
            <a:r>
              <a:rPr lang="fr-FR" sz="1099" dirty="0">
                <a:solidFill>
                  <a:srgbClr val="DD4D38"/>
                </a:solidFill>
                <a:latin typeface="Arial" panose="020B0604020202020204" pitchFamily="34" charset="0"/>
                <a:cs typeface="Arial" panose="020B0604020202020204" pitchFamily="34" charset="0"/>
              </a:rPr>
              <a:t> un accompagnement médico-psycho-social adapté à la situation de handicap du jeune pour retrouver une autonomie professionnelle</a:t>
            </a:r>
          </a:p>
        </p:txBody>
      </p:sp>
      <p:sp>
        <p:nvSpPr>
          <p:cNvPr id="26" name="Rectangle 25">
            <a:extLst>
              <a:ext uri="{FF2B5EF4-FFF2-40B4-BE49-F238E27FC236}">
                <a16:creationId xmlns:a16="http://schemas.microsoft.com/office/drawing/2014/main" id="{BB6DB113-ED06-0EF5-9DC5-126DF6DF27DB}"/>
              </a:ext>
            </a:extLst>
          </p:cNvPr>
          <p:cNvSpPr/>
          <p:nvPr/>
        </p:nvSpPr>
        <p:spPr>
          <a:xfrm>
            <a:off x="4968346" y="7652102"/>
            <a:ext cx="2447962" cy="276824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fr-FR" sz="1049" b="1" dirty="0">
                <a:solidFill>
                  <a:schemeClr val="tx2"/>
                </a:solidFill>
                <a:latin typeface="Arial" panose="020B0604020202020204" pitchFamily="34" charset="0"/>
                <a:cs typeface="Arial" panose="020B0604020202020204" pitchFamily="34" charset="0"/>
              </a:rPr>
              <a:t>Coordonnées / contacts </a:t>
            </a:r>
          </a:p>
          <a:p>
            <a:pPr marL="172679" indent="-172679" algn="just">
              <a:buFont typeface="Wingdings" panose="05000000000000000000" pitchFamily="2" charset="2"/>
              <a:buChar char="§"/>
            </a:pPr>
            <a:r>
              <a:rPr lang="fr-FR" sz="999" dirty="0">
                <a:solidFill>
                  <a:schemeClr val="tx2"/>
                </a:solidFill>
                <a:latin typeface="Arial" panose="020B0604020202020204" pitchFamily="34" charset="0"/>
                <a:cs typeface="Arial" panose="020B0604020202020204" pitchFamily="34" charset="0"/>
              </a:rPr>
              <a:t>Contact des MDPH : </a:t>
            </a:r>
            <a:r>
              <a:rPr lang="fr-FR" sz="999" dirty="0">
                <a:solidFill>
                  <a:schemeClr val="tx2"/>
                </a:solidFill>
                <a:latin typeface="Arial" panose="020B0604020202020204" pitchFamily="34" charset="0"/>
                <a:cs typeface="Arial" panose="020B0604020202020204" pitchFamily="34" charset="0"/>
                <a:hlinkClick r:id="rId5">
                  <a:extLst>
                    <a:ext uri="{A12FA001-AC4F-418D-AE19-62706E023703}">
                      <ahyp:hlinkClr xmlns:ahyp="http://schemas.microsoft.com/office/drawing/2018/hyperlinkcolor" val="tx"/>
                    </a:ext>
                  </a:extLst>
                </a:hlinkClick>
              </a:rPr>
              <a:t>ici</a:t>
            </a:r>
            <a:endParaRPr lang="fr-FR" sz="999" dirty="0">
              <a:solidFill>
                <a:schemeClr val="tx2"/>
              </a:solidFill>
              <a:latin typeface="Arial" panose="020B0604020202020204" pitchFamily="34" charset="0"/>
              <a:cs typeface="Arial" panose="020B0604020202020204" pitchFamily="34" charset="0"/>
            </a:endParaRPr>
          </a:p>
          <a:p>
            <a:pPr marL="172679" indent="-172679" algn="just">
              <a:buFont typeface="Wingdings" panose="05000000000000000000" pitchFamily="2" charset="2"/>
              <a:buChar char="§"/>
            </a:pPr>
            <a:r>
              <a:rPr lang="fr-FR" sz="999" dirty="0">
                <a:solidFill>
                  <a:schemeClr val="tx2"/>
                </a:solidFill>
                <a:latin typeface="Arial" panose="020B0604020202020204" pitchFamily="34" charset="0"/>
                <a:cs typeface="Arial" panose="020B0604020202020204" pitchFamily="34" charset="0"/>
              </a:rPr>
              <a:t>Annuaire des ESPO </a:t>
            </a:r>
            <a:r>
              <a:rPr lang="fr-FR" sz="999" dirty="0">
                <a:solidFill>
                  <a:schemeClr val="tx2"/>
                </a:solidFill>
                <a:latin typeface="Arial" panose="020B0604020202020204" pitchFamily="34" charset="0"/>
                <a:cs typeface="Arial" panose="020B0604020202020204" pitchFamily="34" charset="0"/>
                <a:hlinkClick r:id="rId6">
                  <a:extLst>
                    <a:ext uri="{A12FA001-AC4F-418D-AE19-62706E023703}">
                      <ahyp:hlinkClr xmlns:ahyp="http://schemas.microsoft.com/office/drawing/2018/hyperlinkcolor" val="tx"/>
                    </a:ext>
                  </a:extLst>
                </a:hlinkClick>
              </a:rPr>
              <a:t>ici</a:t>
            </a:r>
            <a:r>
              <a:rPr lang="fr-FR" sz="999" dirty="0">
                <a:solidFill>
                  <a:schemeClr val="tx2"/>
                </a:solidFill>
                <a:latin typeface="Arial" panose="020B0604020202020204" pitchFamily="34" charset="0"/>
                <a:cs typeface="Arial" panose="020B0604020202020204" pitchFamily="34" charset="0"/>
              </a:rPr>
              <a:t> et ESRP </a:t>
            </a:r>
            <a:r>
              <a:rPr lang="fr-FR" sz="999" dirty="0">
                <a:solidFill>
                  <a:schemeClr val="tx2"/>
                </a:solidFill>
                <a:latin typeface="Arial" panose="020B0604020202020204" pitchFamily="34" charset="0"/>
                <a:cs typeface="Arial" panose="020B0604020202020204" pitchFamily="34" charset="0"/>
                <a:hlinkClick r:id="rId7">
                  <a:extLst>
                    <a:ext uri="{A12FA001-AC4F-418D-AE19-62706E023703}">
                      <ahyp:hlinkClr xmlns:ahyp="http://schemas.microsoft.com/office/drawing/2018/hyperlinkcolor" val="tx"/>
                    </a:ext>
                  </a:extLst>
                </a:hlinkClick>
              </a:rPr>
              <a:t>ici</a:t>
            </a:r>
            <a:r>
              <a:rPr lang="fr-FR" sz="999" dirty="0">
                <a:solidFill>
                  <a:schemeClr val="tx2"/>
                </a:solidFill>
                <a:latin typeface="Arial" panose="020B0604020202020204" pitchFamily="34" charset="0"/>
                <a:cs typeface="Arial" panose="020B0604020202020204" pitchFamily="34" charset="0"/>
              </a:rPr>
              <a:t>  en Hauts-de-France sur le site de la </a:t>
            </a:r>
            <a:r>
              <a:rPr lang="fr-FR" sz="999" dirty="0" err="1">
                <a:solidFill>
                  <a:schemeClr val="tx2"/>
                </a:solidFill>
                <a:latin typeface="Arial" panose="020B0604020202020204" pitchFamily="34" charset="0"/>
                <a:cs typeface="Arial" panose="020B0604020202020204" pitchFamily="34" charset="0"/>
              </a:rPr>
              <a:t>Fagerh</a:t>
            </a:r>
            <a:endParaRPr lang="fr-FR" sz="999" dirty="0">
              <a:solidFill>
                <a:schemeClr val="tx2"/>
              </a:solidFill>
              <a:latin typeface="Arial" panose="020B0604020202020204" pitchFamily="34" charset="0"/>
              <a:cs typeface="Arial" panose="020B0604020202020204" pitchFamily="34" charset="0"/>
            </a:endParaRPr>
          </a:p>
          <a:p>
            <a:pPr algn="just"/>
            <a:endParaRPr lang="fr-FR" sz="999" dirty="0">
              <a:solidFill>
                <a:schemeClr val="tx2"/>
              </a:solidFill>
              <a:latin typeface="Arial" panose="020B0604020202020204" pitchFamily="34" charset="0"/>
              <a:cs typeface="Arial" panose="020B0604020202020204" pitchFamily="34" charset="0"/>
            </a:endParaRPr>
          </a:p>
          <a:p>
            <a:pPr algn="just"/>
            <a:r>
              <a:rPr lang="fr-FR" sz="999" b="1" dirty="0">
                <a:solidFill>
                  <a:schemeClr val="tx2"/>
                </a:solidFill>
                <a:latin typeface="Arial" panose="020B0604020202020204" pitchFamily="34" charset="0"/>
                <a:cs typeface="Arial" panose="020B0604020202020204" pitchFamily="34" charset="0"/>
              </a:rPr>
              <a:t>Ressources documentaires :</a:t>
            </a:r>
          </a:p>
          <a:p>
            <a:pPr marL="171330" indent="-171330" algn="just">
              <a:buFont typeface="Wingdings" panose="05000000000000000000" pitchFamily="2" charset="2"/>
              <a:buChar char="§"/>
            </a:pPr>
            <a:r>
              <a:rPr lang="fr-FR" sz="999" dirty="0">
                <a:solidFill>
                  <a:schemeClr val="tx2"/>
                </a:solidFill>
                <a:latin typeface="Arial" panose="020B0604020202020204" pitchFamily="34" charset="0"/>
                <a:cs typeface="Arial" panose="020B0604020202020204" pitchFamily="34" charset="0"/>
              </a:rPr>
              <a:t>Présentation du Ministère du Travail </a:t>
            </a:r>
            <a:r>
              <a:rPr lang="fr-FR" sz="999" dirty="0">
                <a:solidFill>
                  <a:schemeClr val="tx2"/>
                </a:solidFill>
                <a:latin typeface="Arial" panose="020B0604020202020204" pitchFamily="34" charset="0"/>
                <a:cs typeface="Arial" panose="020B0604020202020204" pitchFamily="34" charset="0"/>
                <a:hlinkClick r:id="rId8">
                  <a:extLst>
                    <a:ext uri="{A12FA001-AC4F-418D-AE19-62706E023703}">
                      <ahyp:hlinkClr xmlns:ahyp="http://schemas.microsoft.com/office/drawing/2018/hyperlinkcolor" val="tx"/>
                    </a:ext>
                  </a:extLst>
                </a:hlinkClick>
              </a:rPr>
              <a:t>ici</a:t>
            </a:r>
            <a:endParaRPr lang="fr-FR" sz="999" dirty="0">
              <a:solidFill>
                <a:schemeClr val="tx2"/>
              </a:solidFill>
              <a:latin typeface="Arial" panose="020B0604020202020204" pitchFamily="34" charset="0"/>
              <a:cs typeface="Arial" panose="020B0604020202020204" pitchFamily="34" charset="0"/>
            </a:endParaRPr>
          </a:p>
          <a:p>
            <a:pPr marL="171330" indent="-171330" algn="just">
              <a:buFont typeface="Wingdings" panose="05000000000000000000" pitchFamily="2" charset="2"/>
              <a:buChar char="§"/>
            </a:pPr>
            <a:r>
              <a:rPr lang="fr-FR" sz="999" dirty="0">
                <a:solidFill>
                  <a:schemeClr val="tx2"/>
                </a:solidFill>
                <a:latin typeface="Arial" panose="020B0604020202020204" pitchFamily="34" charset="0"/>
                <a:cs typeface="Arial" panose="020B0604020202020204" pitchFamily="34" charset="0"/>
              </a:rPr>
              <a:t>Présentation de l’accompagnement par les ESPO et ESRP du site « Mon Parcours Handicap » </a:t>
            </a:r>
            <a:r>
              <a:rPr lang="fr-FR" sz="999" dirty="0">
                <a:solidFill>
                  <a:schemeClr val="tx2"/>
                </a:solidFill>
                <a:latin typeface="Arial" panose="020B0604020202020204" pitchFamily="34" charset="0"/>
                <a:cs typeface="Arial" panose="020B0604020202020204" pitchFamily="34" charset="0"/>
                <a:hlinkClick r:id="rId9">
                  <a:extLst>
                    <a:ext uri="{A12FA001-AC4F-418D-AE19-62706E023703}">
                      <ahyp:hlinkClr xmlns:ahyp="http://schemas.microsoft.com/office/drawing/2018/hyperlinkcolor" val="tx"/>
                    </a:ext>
                  </a:extLst>
                </a:hlinkClick>
              </a:rPr>
              <a:t>ici</a:t>
            </a:r>
            <a:endParaRPr lang="fr-FR" sz="999" dirty="0">
              <a:solidFill>
                <a:schemeClr val="tx2"/>
              </a:solidFill>
              <a:latin typeface="Arial" panose="020B0604020202020204" pitchFamily="34" charset="0"/>
              <a:cs typeface="Arial" panose="020B0604020202020204" pitchFamily="34" charset="0"/>
            </a:endParaRPr>
          </a:p>
          <a:p>
            <a:pPr marL="171330" indent="-171330" algn="just">
              <a:buFont typeface="Wingdings" panose="05000000000000000000" pitchFamily="2" charset="2"/>
              <a:buChar char="ü"/>
            </a:pPr>
            <a:endParaRPr lang="fr-FR" sz="999" dirty="0">
              <a:solidFill>
                <a:schemeClr val="tx2"/>
              </a:solidFill>
              <a:latin typeface="Arial" panose="020B0604020202020204" pitchFamily="34" charset="0"/>
              <a:cs typeface="Arial" panose="020B0604020202020204" pitchFamily="34" charset="0"/>
            </a:endParaRPr>
          </a:p>
          <a:p>
            <a:pPr algn="just"/>
            <a:r>
              <a:rPr lang="fr-FR" sz="999" b="1" dirty="0">
                <a:solidFill>
                  <a:schemeClr val="tx2"/>
                </a:solidFill>
                <a:latin typeface="Arial" panose="020B0604020202020204" pitchFamily="34" charset="0"/>
                <a:cs typeface="Arial" panose="020B0604020202020204" pitchFamily="34" charset="0"/>
              </a:rPr>
              <a:t>Autres outils</a:t>
            </a:r>
          </a:p>
          <a:p>
            <a:pPr marL="171330" indent="-171330" algn="just">
              <a:buFont typeface="Wingdings" panose="05000000000000000000" pitchFamily="2" charset="2"/>
              <a:buChar char="§"/>
            </a:pPr>
            <a:r>
              <a:rPr lang="fr-FR" sz="999" dirty="0">
                <a:solidFill>
                  <a:schemeClr val="tx2"/>
                </a:solidFill>
                <a:latin typeface="Arial" panose="020B0604020202020204" pitchFamily="34" charset="0"/>
                <a:cs typeface="Arial" panose="020B0604020202020204" pitchFamily="34" charset="0"/>
              </a:rPr>
              <a:t>Annuaire des formations qualifiantes pour personnes handicapées en Hauts-de-France </a:t>
            </a:r>
            <a:r>
              <a:rPr lang="fr-FR" sz="999" dirty="0">
                <a:solidFill>
                  <a:schemeClr val="tx2"/>
                </a:solidFill>
                <a:latin typeface="Arial" panose="020B0604020202020204" pitchFamily="34" charset="0"/>
                <a:cs typeface="Arial" panose="020B0604020202020204" pitchFamily="34" charset="0"/>
                <a:hlinkClick r:id="rId10">
                  <a:extLst>
                    <a:ext uri="{A12FA001-AC4F-418D-AE19-62706E023703}">
                      <ahyp:hlinkClr xmlns:ahyp="http://schemas.microsoft.com/office/drawing/2018/hyperlinkcolor" val="tx"/>
                    </a:ext>
                  </a:extLst>
                </a:hlinkClick>
              </a:rPr>
              <a:t>ici</a:t>
            </a:r>
            <a:endParaRPr lang="fr-FR" sz="999" dirty="0">
              <a:solidFill>
                <a:schemeClr val="tx2"/>
              </a:solidFill>
              <a:latin typeface="Arial" panose="020B0604020202020204" pitchFamily="34" charset="0"/>
              <a:cs typeface="Arial" panose="020B0604020202020204" pitchFamily="34" charset="0"/>
            </a:endParaRPr>
          </a:p>
          <a:p>
            <a:pPr marL="171330" indent="-171330">
              <a:buFont typeface="Wingdings" panose="05000000000000000000" pitchFamily="2" charset="2"/>
              <a:buChar char="ü"/>
            </a:pPr>
            <a:endParaRPr lang="fr-FR" sz="1049" dirty="0">
              <a:solidFill>
                <a:schemeClr val="tx2"/>
              </a:solidFill>
              <a:latin typeface="Arial" panose="020B0604020202020204" pitchFamily="34" charset="0"/>
              <a:cs typeface="Arial" panose="020B0604020202020204" pitchFamily="34" charset="0"/>
            </a:endParaRPr>
          </a:p>
        </p:txBody>
      </p:sp>
      <p:graphicFrame>
        <p:nvGraphicFramePr>
          <p:cNvPr id="14" name="Tableau 13">
            <a:extLst>
              <a:ext uri="{FF2B5EF4-FFF2-40B4-BE49-F238E27FC236}">
                <a16:creationId xmlns:a16="http://schemas.microsoft.com/office/drawing/2014/main" id="{5FD43495-54B8-56FF-D45C-15E19C5622DB}"/>
              </a:ext>
            </a:extLst>
          </p:cNvPr>
          <p:cNvGraphicFramePr>
            <a:graphicFrameLocks noGrp="1"/>
          </p:cNvGraphicFramePr>
          <p:nvPr>
            <p:extLst>
              <p:ext uri="{D42A27DB-BD31-4B8C-83A1-F6EECF244321}">
                <p14:modId xmlns:p14="http://schemas.microsoft.com/office/powerpoint/2010/main" val="3955446207"/>
              </p:ext>
            </p:extLst>
          </p:nvPr>
        </p:nvGraphicFramePr>
        <p:xfrm>
          <a:off x="125226" y="1418784"/>
          <a:ext cx="4618031" cy="2154018"/>
        </p:xfrm>
        <a:graphic>
          <a:graphicData uri="http://schemas.openxmlformats.org/drawingml/2006/table">
            <a:tbl>
              <a:tblPr bandRow="1">
                <a:tableStyleId>{5C22544A-7EE6-4342-B048-85BDC9FD1C3A}</a:tableStyleId>
              </a:tblPr>
              <a:tblGrid>
                <a:gridCol w="1015766">
                  <a:extLst>
                    <a:ext uri="{9D8B030D-6E8A-4147-A177-3AD203B41FA5}">
                      <a16:colId xmlns:a16="http://schemas.microsoft.com/office/drawing/2014/main" val="1108349635"/>
                    </a:ext>
                  </a:extLst>
                </a:gridCol>
                <a:gridCol w="3602265">
                  <a:extLst>
                    <a:ext uri="{9D8B030D-6E8A-4147-A177-3AD203B41FA5}">
                      <a16:colId xmlns:a16="http://schemas.microsoft.com/office/drawing/2014/main" val="1870975173"/>
                    </a:ext>
                  </a:extLst>
                </a:gridCol>
              </a:tblGrid>
              <a:tr h="355902">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DD4D38"/>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168917">
                <a:tc>
                  <a:txBody>
                    <a:bodyPr/>
                    <a:lstStyle/>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Nature</a:t>
                      </a:r>
                    </a:p>
                  </a:txBody>
                  <a:tcPr marL="91372" marR="91372" marT="45686" marB="45686" anchor="ctr">
                    <a:solidFill>
                      <a:srgbClr val="DD4D38">
                        <a:alpha val="10196"/>
                      </a:srgbClr>
                    </a:solidFill>
                  </a:tcPr>
                </a:tc>
                <a:tc>
                  <a:txBody>
                    <a:bodyPr/>
                    <a:lstStyle/>
                    <a:p>
                      <a:pPr marL="0" algn="just" defTabSz="755660" rtl="0" eaLnBrk="1" latinLnBrk="0" hangingPunct="1"/>
                      <a:r>
                        <a:rPr lang="fr-FR" sz="1000" b="1" dirty="0">
                          <a:solidFill>
                            <a:srgbClr val="DD4D38"/>
                          </a:solidFill>
                          <a:latin typeface="Arial" panose="020B0604020202020204" pitchFamily="34" charset="0"/>
                          <a:cs typeface="Arial" panose="020B0604020202020204" pitchFamily="34" charset="0"/>
                        </a:rPr>
                        <a:t>Accompagnement des personnes en situation de handicap </a:t>
                      </a:r>
                      <a:r>
                        <a:rPr lang="fr-FR" sz="1000" dirty="0">
                          <a:solidFill>
                            <a:srgbClr val="DD4D38"/>
                          </a:solidFill>
                          <a:latin typeface="Arial" panose="020B0604020202020204" pitchFamily="34" charset="0"/>
                          <a:cs typeface="Arial" panose="020B0604020202020204" pitchFamily="34" charset="0"/>
                        </a:rPr>
                        <a:t>dans des établissements et services médico-sociaux pour accéder à l’emploi </a:t>
                      </a:r>
                      <a:endParaRPr lang="fr-FR" sz="1000" kern="1200" dirty="0">
                        <a:solidFill>
                          <a:srgbClr val="DD4D38"/>
                        </a:solidFill>
                        <a:latin typeface="Arial" panose="020B0604020202020204" pitchFamily="34" charset="0"/>
                        <a:ea typeface="+mn-ea"/>
                        <a:cs typeface="Arial" panose="020B0604020202020204" pitchFamily="34" charset="0"/>
                      </a:endParaRPr>
                    </a:p>
                  </a:txBody>
                  <a:tcPr marL="91372" marR="91372" marT="45686" marB="45686" anchor="ctr">
                    <a:solidFill>
                      <a:srgbClr val="DD4D38">
                        <a:alpha val="10196"/>
                      </a:srgbClr>
                    </a:solidFill>
                  </a:tcPr>
                </a:tc>
                <a:extLst>
                  <a:ext uri="{0D108BD9-81ED-4DB2-BD59-A6C34878D82A}">
                    <a16:rowId xmlns:a16="http://schemas.microsoft.com/office/drawing/2014/main" val="1347542346"/>
                  </a:ext>
                </a:extLst>
              </a:tr>
              <a:tr h="548233">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DD4D38"/>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Personnes RQTH ou en cours de reconnaissance : jeunes dès 16 ans; Demandeurs d’emploi inscrits ou non à France Travail; salariés, agents de la fonction publique, travailleurs indépendants et personnes en contrat d’alternance présentant un risque d’inaptitude; travailleurs d’ESAT.</a:t>
                      </a:r>
                    </a:p>
                  </a:txBody>
                  <a:tcPr marL="91372" marR="91372" marT="45686" marB="45686" anchor="ctr">
                    <a:solidFill>
                      <a:srgbClr val="DD4D38"/>
                    </a:solidFill>
                  </a:tcPr>
                </a:tc>
                <a:extLst>
                  <a:ext uri="{0D108BD9-81ED-4DB2-BD59-A6C34878D82A}">
                    <a16:rowId xmlns:a16="http://schemas.microsoft.com/office/drawing/2014/main" val="2284960890"/>
                  </a:ext>
                </a:extLst>
              </a:tr>
              <a:tr h="157120">
                <a:tc>
                  <a:txBody>
                    <a:bodyPr/>
                    <a:lstStyle/>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Prescripteur</a:t>
                      </a:r>
                    </a:p>
                  </a:txBody>
                  <a:tcPr marL="91372" marR="91372" marT="45686" marB="45686" anchor="ctr">
                    <a:solidFill>
                      <a:srgbClr val="DD4D38">
                        <a:alpha val="10000"/>
                      </a:srgbClr>
                    </a:solidFill>
                  </a:tcPr>
                </a:tc>
                <a:tc>
                  <a:txBody>
                    <a:bodyPr/>
                    <a:lstStyle/>
                    <a:p>
                      <a:pPr marL="0" algn="just"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L’orientation vers l’ESPO / ESRP / UEROS se fait sur notification de la MDPH</a:t>
                      </a:r>
                    </a:p>
                  </a:txBody>
                  <a:tcPr marL="91372" marR="91372" marT="45686" marB="45686" anchor="ctr">
                    <a:solidFill>
                      <a:srgbClr val="DD4D38">
                        <a:alpha val="10000"/>
                      </a:srgbClr>
                    </a:solidFill>
                  </a:tcPr>
                </a:tc>
                <a:extLst>
                  <a:ext uri="{0D108BD9-81ED-4DB2-BD59-A6C34878D82A}">
                    <a16:rowId xmlns:a16="http://schemas.microsoft.com/office/drawing/2014/main" val="1898466355"/>
                  </a:ext>
                </a:extLst>
              </a:tr>
            </a:tbl>
          </a:graphicData>
        </a:graphic>
      </p:graphicFrame>
      <p:sp>
        <p:nvSpPr>
          <p:cNvPr id="31" name="Rectangle : coins arrondis 30">
            <a:extLst>
              <a:ext uri="{FF2B5EF4-FFF2-40B4-BE49-F238E27FC236}">
                <a16:creationId xmlns:a16="http://schemas.microsoft.com/office/drawing/2014/main" id="{670B7626-A803-6089-F0E7-C442211BA180}"/>
              </a:ext>
            </a:extLst>
          </p:cNvPr>
          <p:cNvSpPr/>
          <p:nvPr/>
        </p:nvSpPr>
        <p:spPr>
          <a:xfrm>
            <a:off x="143366" y="8933410"/>
            <a:ext cx="4388922" cy="442287"/>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3 : </a:t>
            </a:r>
            <a:r>
              <a:rPr lang="fr-FR" sz="899" dirty="0">
                <a:solidFill>
                  <a:srgbClr val="DD4D38"/>
                </a:solidFill>
                <a:latin typeface="Arial" panose="020B0604020202020204" pitchFamily="34" charset="0"/>
                <a:cs typeface="Arial" panose="020B0604020202020204" pitchFamily="34" charset="0"/>
              </a:rPr>
              <a:t>Demande d’orientation vers un ESPO/ESRP formulée auprès de la MDPH par le biais d’un dossier rempli par le bénéficiaire.</a:t>
            </a:r>
          </a:p>
        </p:txBody>
      </p:sp>
      <p:pic>
        <p:nvPicPr>
          <p:cNvPr id="32" name="Graphique 31" descr="Ligne fléchée : incurvée dans le sens des aiguilles d’une montre avec un remplissage uni">
            <a:extLst>
              <a:ext uri="{FF2B5EF4-FFF2-40B4-BE49-F238E27FC236}">
                <a16:creationId xmlns:a16="http://schemas.microsoft.com/office/drawing/2014/main" id="{E717A3DA-E1C1-A60A-79FE-7FD8596F9711}"/>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55815" y="8098905"/>
            <a:ext cx="367005" cy="367005"/>
          </a:xfrm>
          <a:prstGeom prst="rect">
            <a:avLst/>
          </a:prstGeom>
        </p:spPr>
      </p:pic>
      <p:pic>
        <p:nvPicPr>
          <p:cNvPr id="33" name="Graphique 32" descr="Ligne fléchée : incurvée dans le sens des aiguilles d’une montre avec un remplissage uni">
            <a:extLst>
              <a:ext uri="{FF2B5EF4-FFF2-40B4-BE49-F238E27FC236}">
                <a16:creationId xmlns:a16="http://schemas.microsoft.com/office/drawing/2014/main" id="{916955CE-D733-F338-D4E4-32BD4540F5C8}"/>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55816" y="8716082"/>
            <a:ext cx="367005" cy="367005"/>
          </a:xfrm>
          <a:prstGeom prst="rect">
            <a:avLst/>
          </a:prstGeom>
        </p:spPr>
      </p:pic>
      <p:pic>
        <p:nvPicPr>
          <p:cNvPr id="34" name="Graphique 33" descr="Ligne fléchée : incurvée dans le sens des aiguilles d’une montre avec un remplissage uni">
            <a:extLst>
              <a:ext uri="{FF2B5EF4-FFF2-40B4-BE49-F238E27FC236}">
                <a16:creationId xmlns:a16="http://schemas.microsoft.com/office/drawing/2014/main" id="{C92CE281-1BA0-3444-BDB8-D29553E365DA}"/>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55816" y="9262874"/>
            <a:ext cx="367005" cy="367005"/>
          </a:xfrm>
          <a:prstGeom prst="rect">
            <a:avLst/>
          </a:prstGeom>
        </p:spPr>
      </p:pic>
      <p:pic>
        <p:nvPicPr>
          <p:cNvPr id="35" name="Graphique 34" descr="Ligne fléchée : incurvée dans le sens des aiguilles d’une montre avec un remplissage uni">
            <a:extLst>
              <a:ext uri="{FF2B5EF4-FFF2-40B4-BE49-F238E27FC236}">
                <a16:creationId xmlns:a16="http://schemas.microsoft.com/office/drawing/2014/main" id="{7CE3074C-03A5-44A2-2964-2E0F34B899B9}"/>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71804" y="9834216"/>
            <a:ext cx="367005" cy="367005"/>
          </a:xfrm>
          <a:prstGeom prst="rect">
            <a:avLst/>
          </a:prstGeom>
        </p:spPr>
      </p:pic>
      <p:sp>
        <p:nvSpPr>
          <p:cNvPr id="17" name="Espace réservé du numéro de diapositive 16">
            <a:extLst>
              <a:ext uri="{FF2B5EF4-FFF2-40B4-BE49-F238E27FC236}">
                <a16:creationId xmlns:a16="http://schemas.microsoft.com/office/drawing/2014/main" id="{2B2A28DB-6E46-30D9-65F1-96D8626A8BD2}"/>
              </a:ext>
            </a:extLst>
          </p:cNvPr>
          <p:cNvSpPr>
            <a:spLocks noGrp="1"/>
          </p:cNvSpPr>
          <p:nvPr>
            <p:ph type="sldNum" sz="quarter" idx="12"/>
          </p:nvPr>
        </p:nvSpPr>
        <p:spPr/>
        <p:txBody>
          <a:bodyPr/>
          <a:lstStyle/>
          <a:p>
            <a:fld id="{FB59079B-B5DF-44EC-9ABD-4AEAFB63D8C3}" type="slidenum">
              <a:rPr lang="fr-FR" smtClean="0"/>
              <a:pPr/>
              <a:t>33</a:t>
            </a:fld>
            <a:endParaRPr lang="fr-FR" dirty="0"/>
          </a:p>
        </p:txBody>
      </p:sp>
      <p:grpSp>
        <p:nvGrpSpPr>
          <p:cNvPr id="20" name="Groupe 19">
            <a:extLst>
              <a:ext uri="{FF2B5EF4-FFF2-40B4-BE49-F238E27FC236}">
                <a16:creationId xmlns:a16="http://schemas.microsoft.com/office/drawing/2014/main" id="{C38784CD-12C0-AEFB-0EB0-10A7E93387AD}"/>
              </a:ext>
            </a:extLst>
          </p:cNvPr>
          <p:cNvGrpSpPr/>
          <p:nvPr/>
        </p:nvGrpSpPr>
        <p:grpSpPr>
          <a:xfrm>
            <a:off x="4778334" y="1476576"/>
            <a:ext cx="2681965" cy="342899"/>
            <a:chOff x="4246865" y="1092800"/>
            <a:chExt cx="3300439" cy="343154"/>
          </a:xfrm>
          <a:solidFill>
            <a:srgbClr val="DD4D38"/>
          </a:solidFill>
        </p:grpSpPr>
        <p:sp>
          <p:nvSpPr>
            <p:cNvPr id="23" name="Rectangle : coins arrondis 22">
              <a:extLst>
                <a:ext uri="{FF2B5EF4-FFF2-40B4-BE49-F238E27FC236}">
                  <a16:creationId xmlns:a16="http://schemas.microsoft.com/office/drawing/2014/main" id="{C626D0A1-B2C8-9C6D-6A17-C457D397B97D}"/>
                </a:ext>
              </a:extLst>
            </p:cNvPr>
            <p:cNvSpPr/>
            <p:nvPr/>
          </p:nvSpPr>
          <p:spPr>
            <a:xfrm>
              <a:off x="4246865" y="1092800"/>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7" name="ZoneTexte 26">
              <a:extLst>
                <a:ext uri="{FF2B5EF4-FFF2-40B4-BE49-F238E27FC236}">
                  <a16:creationId xmlns:a16="http://schemas.microsoft.com/office/drawing/2014/main" id="{A56EFC70-E5F8-B9AC-F00A-91D2FC4BDDDD}"/>
                </a:ext>
              </a:extLst>
            </p:cNvPr>
            <p:cNvSpPr txBox="1"/>
            <p:nvPr/>
          </p:nvSpPr>
          <p:spPr>
            <a:xfrm>
              <a:off x="4394681" y="1154805"/>
              <a:ext cx="2855276" cy="252249"/>
            </a:xfrm>
            <a:prstGeom prst="rect">
              <a:avLst/>
            </a:prstGeom>
            <a:grpFill/>
            <a:ln>
              <a:noFill/>
            </a:ln>
          </p:spPr>
          <p:txBody>
            <a:bodyPr wrap="square" rtlCol="0">
              <a:spAutoFit/>
            </a:bodyPr>
            <a:lstStyle/>
            <a:p>
              <a:pPr algn="ctr">
                <a:lnSpc>
                  <a:spcPts val="1099"/>
                </a:lnSpc>
              </a:pPr>
              <a:r>
                <a:rPr lang="fr-FR" sz="15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pic>
        <p:nvPicPr>
          <p:cNvPr id="5" name="Graphique 4" descr="Mille avec un remplissage uni">
            <a:extLst>
              <a:ext uri="{FF2B5EF4-FFF2-40B4-BE49-F238E27FC236}">
                <a16:creationId xmlns:a16="http://schemas.microsoft.com/office/drawing/2014/main" id="{F8BA25CD-52E5-7CE1-ADCC-37454BF53D88}"/>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6948727" y="1396763"/>
            <a:ext cx="606689" cy="606689"/>
          </a:xfrm>
          <a:prstGeom prst="rect">
            <a:avLst/>
          </a:prstGeom>
          <a:effectLst>
            <a:outerShdw blurRad="50800" dist="38100" dir="2700000" algn="tl" rotWithShape="0">
              <a:prstClr val="black">
                <a:alpha val="40000"/>
              </a:prstClr>
            </a:outerShdw>
          </a:effectLst>
        </p:spPr>
      </p:pic>
      <p:sp>
        <p:nvSpPr>
          <p:cNvPr id="29" name="Flèche : droite 28">
            <a:extLst>
              <a:ext uri="{FF2B5EF4-FFF2-40B4-BE49-F238E27FC236}">
                <a16:creationId xmlns:a16="http://schemas.microsoft.com/office/drawing/2014/main" id="{97F89629-1401-0C29-826C-B522007DBF08}"/>
              </a:ext>
            </a:extLst>
          </p:cNvPr>
          <p:cNvSpPr/>
          <p:nvPr/>
        </p:nvSpPr>
        <p:spPr>
          <a:xfrm>
            <a:off x="5486713" y="772393"/>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36" name="Rectangle 35">
            <a:extLst>
              <a:ext uri="{FF2B5EF4-FFF2-40B4-BE49-F238E27FC236}">
                <a16:creationId xmlns:a16="http://schemas.microsoft.com/office/drawing/2014/main" id="{0E90FCA7-971D-B5F1-EE99-D17598E82DFC}"/>
              </a:ext>
            </a:extLst>
          </p:cNvPr>
          <p:cNvSpPr/>
          <p:nvPr/>
        </p:nvSpPr>
        <p:spPr>
          <a:xfrm>
            <a:off x="591749" y="869778"/>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37" name="Rectangle 36">
            <a:extLst>
              <a:ext uri="{FF2B5EF4-FFF2-40B4-BE49-F238E27FC236}">
                <a16:creationId xmlns:a16="http://schemas.microsoft.com/office/drawing/2014/main" id="{CA173029-9A57-3223-FC72-5D823C716DC6}"/>
              </a:ext>
            </a:extLst>
          </p:cNvPr>
          <p:cNvSpPr/>
          <p:nvPr/>
        </p:nvSpPr>
        <p:spPr>
          <a:xfrm>
            <a:off x="2221226" y="869778"/>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38" name="Rectangle 37">
            <a:extLst>
              <a:ext uri="{FF2B5EF4-FFF2-40B4-BE49-F238E27FC236}">
                <a16:creationId xmlns:a16="http://schemas.microsoft.com/office/drawing/2014/main" id="{6417268D-E924-FF9D-CD7D-08A1740F37D7}"/>
              </a:ext>
            </a:extLst>
          </p:cNvPr>
          <p:cNvSpPr/>
          <p:nvPr/>
        </p:nvSpPr>
        <p:spPr>
          <a:xfrm>
            <a:off x="3851438" y="869778"/>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39" name="Légende : flèche vers le haut 38">
            <a:extLst>
              <a:ext uri="{FF2B5EF4-FFF2-40B4-BE49-F238E27FC236}">
                <a16:creationId xmlns:a16="http://schemas.microsoft.com/office/drawing/2014/main" id="{D9573E94-CB74-9E4C-9EDA-58454F2C4DEF}"/>
              </a:ext>
            </a:extLst>
          </p:cNvPr>
          <p:cNvSpPr/>
          <p:nvPr/>
        </p:nvSpPr>
        <p:spPr>
          <a:xfrm>
            <a:off x="591748" y="1070899"/>
            <a:ext cx="6266931" cy="278748"/>
          </a:xfrm>
          <a:prstGeom prst="upArrowCallout">
            <a:avLst/>
          </a:prstGeom>
          <a:solidFill>
            <a:schemeClr val="bg2">
              <a:alpha val="23000"/>
            </a:schemeClr>
          </a:solidFill>
          <a:ln w="12700">
            <a:solidFill>
              <a:schemeClr val="bg2">
                <a:lumMod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3"/>
                </a:solidFill>
                <a:latin typeface="Arial" panose="020B0604020202020204" pitchFamily="34" charset="0"/>
                <a:cs typeface="Arial" panose="020B0604020202020204" pitchFamily="34" charset="0"/>
              </a:rPr>
              <a:t>ESPO / ESRP / UEROS</a:t>
            </a:r>
          </a:p>
        </p:txBody>
      </p:sp>
      <p:grpSp>
        <p:nvGrpSpPr>
          <p:cNvPr id="64" name="Groupe 63">
            <a:extLst>
              <a:ext uri="{FF2B5EF4-FFF2-40B4-BE49-F238E27FC236}">
                <a16:creationId xmlns:a16="http://schemas.microsoft.com/office/drawing/2014/main" id="{5A605B2A-0956-D58A-0B62-3E6C91D8F131}"/>
              </a:ext>
            </a:extLst>
          </p:cNvPr>
          <p:cNvGrpSpPr/>
          <p:nvPr/>
        </p:nvGrpSpPr>
        <p:grpSpPr>
          <a:xfrm>
            <a:off x="286995" y="6959278"/>
            <a:ext cx="794554" cy="761630"/>
            <a:chOff x="1569546" y="6115517"/>
            <a:chExt cx="4417404" cy="4234360"/>
          </a:xfrm>
        </p:grpSpPr>
        <p:grpSp>
          <p:nvGrpSpPr>
            <p:cNvPr id="65" name="Graphique 3">
              <a:extLst>
                <a:ext uri="{FF2B5EF4-FFF2-40B4-BE49-F238E27FC236}">
                  <a16:creationId xmlns:a16="http://schemas.microsoft.com/office/drawing/2014/main" id="{2940474A-1AF8-1B10-F93B-5A9C4CC3EC4D}"/>
                </a:ext>
              </a:extLst>
            </p:cNvPr>
            <p:cNvGrpSpPr/>
            <p:nvPr/>
          </p:nvGrpSpPr>
          <p:grpSpPr>
            <a:xfrm>
              <a:off x="1795950" y="9629596"/>
              <a:ext cx="3882294" cy="713898"/>
              <a:chOff x="1452647" y="9102375"/>
              <a:chExt cx="3882294" cy="713898"/>
            </a:xfrm>
            <a:solidFill>
              <a:srgbClr val="4CBBB6"/>
            </a:solidFill>
          </p:grpSpPr>
          <p:grpSp>
            <p:nvGrpSpPr>
              <p:cNvPr id="102" name="Graphique 3">
                <a:extLst>
                  <a:ext uri="{FF2B5EF4-FFF2-40B4-BE49-F238E27FC236}">
                    <a16:creationId xmlns:a16="http://schemas.microsoft.com/office/drawing/2014/main" id="{553035BA-58E1-A85E-BBCC-FA286AB6B634}"/>
                  </a:ext>
                </a:extLst>
              </p:cNvPr>
              <p:cNvGrpSpPr/>
              <p:nvPr/>
            </p:nvGrpSpPr>
            <p:grpSpPr>
              <a:xfrm>
                <a:off x="4720483" y="9155906"/>
                <a:ext cx="299370" cy="660368"/>
                <a:chOff x="4720483" y="9155906"/>
                <a:chExt cx="299370" cy="660368"/>
              </a:xfrm>
              <a:grpFill/>
            </p:grpSpPr>
            <p:sp>
              <p:nvSpPr>
                <p:cNvPr id="137" name="Forme libre 119">
                  <a:extLst>
                    <a:ext uri="{FF2B5EF4-FFF2-40B4-BE49-F238E27FC236}">
                      <a16:creationId xmlns:a16="http://schemas.microsoft.com/office/drawing/2014/main" id="{4DEEF7D4-F1E8-0D8B-F520-7588953C1B2B}"/>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solidFill>
                  <a:srgbClr val="DD4D38"/>
                </a:solidFill>
                <a:ln w="9525" cap="flat">
                  <a:noFill/>
                  <a:prstDash val="solid"/>
                  <a:miter/>
                </a:ln>
              </p:spPr>
              <p:txBody>
                <a:bodyPr rtlCol="0" anchor="ctr"/>
                <a:lstStyle/>
                <a:p>
                  <a:endParaRPr lang="fr-FR"/>
                </a:p>
              </p:txBody>
            </p:sp>
            <p:sp>
              <p:nvSpPr>
                <p:cNvPr id="138" name="Forme libre 120">
                  <a:extLst>
                    <a:ext uri="{FF2B5EF4-FFF2-40B4-BE49-F238E27FC236}">
                      <a16:creationId xmlns:a16="http://schemas.microsoft.com/office/drawing/2014/main" id="{71D777CB-3BCE-351C-B162-20CBD6C36895}"/>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39" name="Forme libre 121">
                  <a:extLst>
                    <a:ext uri="{FF2B5EF4-FFF2-40B4-BE49-F238E27FC236}">
                      <a16:creationId xmlns:a16="http://schemas.microsoft.com/office/drawing/2014/main" id="{B996F33D-91F4-9E26-D810-FC05907E1FE3}"/>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40" name="Forme libre 122">
                  <a:extLst>
                    <a:ext uri="{FF2B5EF4-FFF2-40B4-BE49-F238E27FC236}">
                      <a16:creationId xmlns:a16="http://schemas.microsoft.com/office/drawing/2014/main" id="{F2A2D24B-12C5-1C8A-5E5F-96E40E904A41}"/>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41" name="Forme libre 123">
                  <a:extLst>
                    <a:ext uri="{FF2B5EF4-FFF2-40B4-BE49-F238E27FC236}">
                      <a16:creationId xmlns:a16="http://schemas.microsoft.com/office/drawing/2014/main" id="{56434E4F-D16B-0917-527E-ADA935DBE498}"/>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42" name="Forme libre 124">
                  <a:extLst>
                    <a:ext uri="{FF2B5EF4-FFF2-40B4-BE49-F238E27FC236}">
                      <a16:creationId xmlns:a16="http://schemas.microsoft.com/office/drawing/2014/main" id="{230803C8-8F0A-6625-FEDF-F572941EBE6F}"/>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43" name="Forme libre 125">
                  <a:extLst>
                    <a:ext uri="{FF2B5EF4-FFF2-40B4-BE49-F238E27FC236}">
                      <a16:creationId xmlns:a16="http://schemas.microsoft.com/office/drawing/2014/main" id="{81C954D5-69C1-A2BF-3B4C-CC78B712F21A}"/>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44" name="Forme libre 126">
                  <a:extLst>
                    <a:ext uri="{FF2B5EF4-FFF2-40B4-BE49-F238E27FC236}">
                      <a16:creationId xmlns:a16="http://schemas.microsoft.com/office/drawing/2014/main" id="{80D44815-00C7-33B6-472D-9E36BF8F4DFE}"/>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45" name="Forme libre 127">
                  <a:extLst>
                    <a:ext uri="{FF2B5EF4-FFF2-40B4-BE49-F238E27FC236}">
                      <a16:creationId xmlns:a16="http://schemas.microsoft.com/office/drawing/2014/main" id="{900FC9F2-A77E-F892-8977-D357B3B1A7F2}"/>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46" name="Forme libre 128">
                  <a:extLst>
                    <a:ext uri="{FF2B5EF4-FFF2-40B4-BE49-F238E27FC236}">
                      <a16:creationId xmlns:a16="http://schemas.microsoft.com/office/drawing/2014/main" id="{B24719ED-5158-A31B-916E-78B43B71099D}"/>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103" name="Graphique 3">
                <a:extLst>
                  <a:ext uri="{FF2B5EF4-FFF2-40B4-BE49-F238E27FC236}">
                    <a16:creationId xmlns:a16="http://schemas.microsoft.com/office/drawing/2014/main" id="{C9F8D853-8399-0620-BAA0-E36ED46BCA55}"/>
                  </a:ext>
                </a:extLst>
              </p:cNvPr>
              <p:cNvGrpSpPr/>
              <p:nvPr/>
            </p:nvGrpSpPr>
            <p:grpSpPr>
              <a:xfrm>
                <a:off x="1452647" y="9102375"/>
                <a:ext cx="323468" cy="713898"/>
                <a:chOff x="1452647" y="9102375"/>
                <a:chExt cx="323468" cy="713898"/>
              </a:xfrm>
              <a:grpFill/>
            </p:grpSpPr>
            <p:sp>
              <p:nvSpPr>
                <p:cNvPr id="126" name="Forme libre 130">
                  <a:extLst>
                    <a:ext uri="{FF2B5EF4-FFF2-40B4-BE49-F238E27FC236}">
                      <a16:creationId xmlns:a16="http://schemas.microsoft.com/office/drawing/2014/main" id="{660EC3D0-54EB-68B0-FBD2-D877FC3F0C3E}"/>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solidFill>
                  <a:srgbClr val="DD4D38"/>
                </a:solidFill>
                <a:ln w="9525" cap="flat">
                  <a:noFill/>
                  <a:prstDash val="solid"/>
                  <a:miter/>
                </a:ln>
              </p:spPr>
              <p:txBody>
                <a:bodyPr rtlCol="0" anchor="ctr"/>
                <a:lstStyle/>
                <a:p>
                  <a:endParaRPr lang="fr-FR"/>
                </a:p>
              </p:txBody>
            </p:sp>
            <p:sp>
              <p:nvSpPr>
                <p:cNvPr id="128" name="Forme libre 131">
                  <a:extLst>
                    <a:ext uri="{FF2B5EF4-FFF2-40B4-BE49-F238E27FC236}">
                      <a16:creationId xmlns:a16="http://schemas.microsoft.com/office/drawing/2014/main" id="{88149728-609C-41F0-0864-361B6F67D084}"/>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29" name="Forme libre 132">
                  <a:extLst>
                    <a:ext uri="{FF2B5EF4-FFF2-40B4-BE49-F238E27FC236}">
                      <a16:creationId xmlns:a16="http://schemas.microsoft.com/office/drawing/2014/main" id="{C125BE2B-7DE2-9EF2-4B96-7DA09E7E7AAA}"/>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30" name="Forme libre 133">
                  <a:extLst>
                    <a:ext uri="{FF2B5EF4-FFF2-40B4-BE49-F238E27FC236}">
                      <a16:creationId xmlns:a16="http://schemas.microsoft.com/office/drawing/2014/main" id="{C6C43380-488D-7A03-95C4-0DA7930F14A0}"/>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31" name="Forme libre 134">
                  <a:extLst>
                    <a:ext uri="{FF2B5EF4-FFF2-40B4-BE49-F238E27FC236}">
                      <a16:creationId xmlns:a16="http://schemas.microsoft.com/office/drawing/2014/main" id="{F0F86E08-A82C-8E70-D376-AA5F5232368A}"/>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32" name="Forme libre 135">
                  <a:extLst>
                    <a:ext uri="{FF2B5EF4-FFF2-40B4-BE49-F238E27FC236}">
                      <a16:creationId xmlns:a16="http://schemas.microsoft.com/office/drawing/2014/main" id="{4664B1F8-1BD0-220C-A63E-B9A482C551FD}"/>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133" name="Forme libre 136">
                  <a:extLst>
                    <a:ext uri="{FF2B5EF4-FFF2-40B4-BE49-F238E27FC236}">
                      <a16:creationId xmlns:a16="http://schemas.microsoft.com/office/drawing/2014/main" id="{6944648B-8BF3-DCE3-AB82-0ED957FD5A89}"/>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solidFill>
                  <a:srgbClr val="DD4D38"/>
                </a:solidFill>
                <a:ln w="9525" cap="flat">
                  <a:noFill/>
                  <a:prstDash val="solid"/>
                  <a:miter/>
                </a:ln>
              </p:spPr>
              <p:txBody>
                <a:bodyPr rtlCol="0" anchor="ctr"/>
                <a:lstStyle/>
                <a:p>
                  <a:endParaRPr lang="fr-FR"/>
                </a:p>
              </p:txBody>
            </p:sp>
            <p:sp>
              <p:nvSpPr>
                <p:cNvPr id="134" name="Forme libre 137">
                  <a:extLst>
                    <a:ext uri="{FF2B5EF4-FFF2-40B4-BE49-F238E27FC236}">
                      <a16:creationId xmlns:a16="http://schemas.microsoft.com/office/drawing/2014/main" id="{B7ED6D1A-DC80-699B-D1DE-D6AC509D8477}"/>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35" name="Forme libre 138">
                  <a:extLst>
                    <a:ext uri="{FF2B5EF4-FFF2-40B4-BE49-F238E27FC236}">
                      <a16:creationId xmlns:a16="http://schemas.microsoft.com/office/drawing/2014/main" id="{13770EDA-DF6E-F6E5-C68F-3B95BF2A1592}"/>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36" name="Forme libre 139">
                  <a:extLst>
                    <a:ext uri="{FF2B5EF4-FFF2-40B4-BE49-F238E27FC236}">
                      <a16:creationId xmlns:a16="http://schemas.microsoft.com/office/drawing/2014/main" id="{59032D0C-DEE9-C927-2D28-23803CAD05D9}"/>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104" name="Graphique 3">
                <a:extLst>
                  <a:ext uri="{FF2B5EF4-FFF2-40B4-BE49-F238E27FC236}">
                    <a16:creationId xmlns:a16="http://schemas.microsoft.com/office/drawing/2014/main" id="{EA97B491-9367-0E5E-4E50-C20D6A2A44C0}"/>
                  </a:ext>
                </a:extLst>
              </p:cNvPr>
              <p:cNvGrpSpPr/>
              <p:nvPr/>
            </p:nvGrpSpPr>
            <p:grpSpPr>
              <a:xfrm>
                <a:off x="1791736" y="9393649"/>
                <a:ext cx="323468" cy="420242"/>
                <a:chOff x="1791736" y="9393649"/>
                <a:chExt cx="323468" cy="420242"/>
              </a:xfrm>
              <a:grpFill/>
            </p:grpSpPr>
            <p:sp>
              <p:nvSpPr>
                <p:cNvPr id="120" name="Forme libre 141">
                  <a:extLst>
                    <a:ext uri="{FF2B5EF4-FFF2-40B4-BE49-F238E27FC236}">
                      <a16:creationId xmlns:a16="http://schemas.microsoft.com/office/drawing/2014/main" id="{01CF33D9-11DD-2F4F-2903-6C499D8F8D80}"/>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solidFill>
                  <a:srgbClr val="DD4D38"/>
                </a:solidFill>
                <a:ln w="9525" cap="flat">
                  <a:noFill/>
                  <a:prstDash val="solid"/>
                  <a:miter/>
                </a:ln>
              </p:spPr>
              <p:txBody>
                <a:bodyPr rtlCol="0" anchor="ctr"/>
                <a:lstStyle/>
                <a:p>
                  <a:endParaRPr lang="fr-FR"/>
                </a:p>
              </p:txBody>
            </p:sp>
            <p:sp>
              <p:nvSpPr>
                <p:cNvPr id="121" name="Forme libre 142">
                  <a:extLst>
                    <a:ext uri="{FF2B5EF4-FFF2-40B4-BE49-F238E27FC236}">
                      <a16:creationId xmlns:a16="http://schemas.microsoft.com/office/drawing/2014/main" id="{DA19CE1A-C445-FA02-C554-DCF361D6D885}"/>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122" name="Forme libre 143">
                  <a:extLst>
                    <a:ext uri="{FF2B5EF4-FFF2-40B4-BE49-F238E27FC236}">
                      <a16:creationId xmlns:a16="http://schemas.microsoft.com/office/drawing/2014/main" id="{34FC9130-C311-0C58-9883-F6CEC1272381}"/>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solidFill>
                  <a:srgbClr val="DD4D38"/>
                </a:solidFill>
                <a:ln w="9525" cap="flat">
                  <a:noFill/>
                  <a:prstDash val="solid"/>
                  <a:miter/>
                </a:ln>
              </p:spPr>
              <p:txBody>
                <a:bodyPr rtlCol="0" anchor="ctr"/>
                <a:lstStyle/>
                <a:p>
                  <a:endParaRPr lang="fr-FR"/>
                </a:p>
              </p:txBody>
            </p:sp>
            <p:sp>
              <p:nvSpPr>
                <p:cNvPr id="123" name="Forme libre 144">
                  <a:extLst>
                    <a:ext uri="{FF2B5EF4-FFF2-40B4-BE49-F238E27FC236}">
                      <a16:creationId xmlns:a16="http://schemas.microsoft.com/office/drawing/2014/main" id="{75A9ADDA-40BF-BC6C-99D4-FAB74471F5D0}"/>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24" name="Forme libre 145">
                  <a:extLst>
                    <a:ext uri="{FF2B5EF4-FFF2-40B4-BE49-F238E27FC236}">
                      <a16:creationId xmlns:a16="http://schemas.microsoft.com/office/drawing/2014/main" id="{27952551-2082-758E-5F45-E0A87A4B432C}"/>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solidFill>
                  <a:srgbClr val="DD4D38"/>
                </a:solidFill>
                <a:ln w="9525" cap="flat">
                  <a:noFill/>
                  <a:prstDash val="solid"/>
                  <a:miter/>
                </a:ln>
              </p:spPr>
              <p:txBody>
                <a:bodyPr rtlCol="0" anchor="ctr"/>
                <a:lstStyle/>
                <a:p>
                  <a:endParaRPr lang="fr-FR"/>
                </a:p>
              </p:txBody>
            </p:sp>
            <p:sp>
              <p:nvSpPr>
                <p:cNvPr id="125" name="Forme libre 146">
                  <a:extLst>
                    <a:ext uri="{FF2B5EF4-FFF2-40B4-BE49-F238E27FC236}">
                      <a16:creationId xmlns:a16="http://schemas.microsoft.com/office/drawing/2014/main" id="{275DB0E8-2F6A-C858-51EC-E63D6DCE0092}"/>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106" name="Graphique 3">
                <a:extLst>
                  <a:ext uri="{FF2B5EF4-FFF2-40B4-BE49-F238E27FC236}">
                    <a16:creationId xmlns:a16="http://schemas.microsoft.com/office/drawing/2014/main" id="{7F9F36BD-AB4C-9B10-CC8C-E13650681D4A}"/>
                  </a:ext>
                </a:extLst>
              </p:cNvPr>
              <p:cNvGrpSpPr/>
              <p:nvPr/>
            </p:nvGrpSpPr>
            <p:grpSpPr>
              <a:xfrm>
                <a:off x="4392252" y="9425368"/>
                <a:ext cx="299370" cy="388715"/>
                <a:chOff x="4392252" y="9425368"/>
                <a:chExt cx="299370" cy="388715"/>
              </a:xfrm>
              <a:grpFill/>
            </p:grpSpPr>
            <p:sp>
              <p:nvSpPr>
                <p:cNvPr id="114" name="Forme libre 148">
                  <a:extLst>
                    <a:ext uri="{FF2B5EF4-FFF2-40B4-BE49-F238E27FC236}">
                      <a16:creationId xmlns:a16="http://schemas.microsoft.com/office/drawing/2014/main" id="{C47C52FB-3B4D-6B79-627E-F3A7EC1BAF02}"/>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115" name="Forme libre 149">
                  <a:extLst>
                    <a:ext uri="{FF2B5EF4-FFF2-40B4-BE49-F238E27FC236}">
                      <a16:creationId xmlns:a16="http://schemas.microsoft.com/office/drawing/2014/main" id="{A5046379-69E2-C552-559C-5EAAF98C6AF0}"/>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6" name="Forme libre 150">
                  <a:extLst>
                    <a:ext uri="{FF2B5EF4-FFF2-40B4-BE49-F238E27FC236}">
                      <a16:creationId xmlns:a16="http://schemas.microsoft.com/office/drawing/2014/main" id="{85F8E819-50B7-7513-9127-C6DAAA4C6F79}"/>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17" name="Forme libre 151">
                  <a:extLst>
                    <a:ext uri="{FF2B5EF4-FFF2-40B4-BE49-F238E27FC236}">
                      <a16:creationId xmlns:a16="http://schemas.microsoft.com/office/drawing/2014/main" id="{2853E450-B66A-0B09-B306-DDABEC3FFD66}"/>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8" name="Forme libre 152">
                  <a:extLst>
                    <a:ext uri="{FF2B5EF4-FFF2-40B4-BE49-F238E27FC236}">
                      <a16:creationId xmlns:a16="http://schemas.microsoft.com/office/drawing/2014/main" id="{42C9EFDB-8282-DFA0-DEA0-0AA1D0A83DD9}"/>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19" name="Forme libre 153">
                  <a:extLst>
                    <a:ext uri="{FF2B5EF4-FFF2-40B4-BE49-F238E27FC236}">
                      <a16:creationId xmlns:a16="http://schemas.microsoft.com/office/drawing/2014/main" id="{B29355A9-7971-5BC0-9AA5-E3F288418AA3}"/>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107" name="Graphique 3">
                <a:extLst>
                  <a:ext uri="{FF2B5EF4-FFF2-40B4-BE49-F238E27FC236}">
                    <a16:creationId xmlns:a16="http://schemas.microsoft.com/office/drawing/2014/main" id="{EB196BEC-5640-AB8C-75F7-99857C7177F4}"/>
                  </a:ext>
                </a:extLst>
              </p:cNvPr>
              <p:cNvGrpSpPr/>
              <p:nvPr/>
            </p:nvGrpSpPr>
            <p:grpSpPr>
              <a:xfrm>
                <a:off x="5035571" y="9425368"/>
                <a:ext cx="299370" cy="388715"/>
                <a:chOff x="5035571" y="9425368"/>
                <a:chExt cx="299370" cy="388715"/>
              </a:xfrm>
              <a:grpFill/>
            </p:grpSpPr>
            <p:sp>
              <p:nvSpPr>
                <p:cNvPr id="108" name="Forme libre 155">
                  <a:extLst>
                    <a:ext uri="{FF2B5EF4-FFF2-40B4-BE49-F238E27FC236}">
                      <a16:creationId xmlns:a16="http://schemas.microsoft.com/office/drawing/2014/main" id="{C8350024-A5FB-368D-33F1-45EA0D9B4A51}"/>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solidFill>
                  <a:srgbClr val="DD4D38"/>
                </a:solidFill>
                <a:ln w="9525" cap="flat">
                  <a:noFill/>
                  <a:prstDash val="solid"/>
                  <a:miter/>
                </a:ln>
              </p:spPr>
              <p:txBody>
                <a:bodyPr rtlCol="0" anchor="ctr"/>
                <a:lstStyle/>
                <a:p>
                  <a:endParaRPr lang="fr-FR"/>
                </a:p>
              </p:txBody>
            </p:sp>
            <p:sp>
              <p:nvSpPr>
                <p:cNvPr id="109" name="Forme libre 156">
                  <a:extLst>
                    <a:ext uri="{FF2B5EF4-FFF2-40B4-BE49-F238E27FC236}">
                      <a16:creationId xmlns:a16="http://schemas.microsoft.com/office/drawing/2014/main" id="{8722632B-6E02-11E9-EF1A-8198314A32CC}"/>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0" name="Forme libre 157">
                  <a:extLst>
                    <a:ext uri="{FF2B5EF4-FFF2-40B4-BE49-F238E27FC236}">
                      <a16:creationId xmlns:a16="http://schemas.microsoft.com/office/drawing/2014/main" id="{40E282F0-B448-BCEE-789C-F9795FB74396}"/>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11" name="Forme libre 158">
                  <a:extLst>
                    <a:ext uri="{FF2B5EF4-FFF2-40B4-BE49-F238E27FC236}">
                      <a16:creationId xmlns:a16="http://schemas.microsoft.com/office/drawing/2014/main" id="{05E0C04F-8E51-8614-79F4-681C7FD9FDE2}"/>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2" name="Forme libre 159">
                  <a:extLst>
                    <a:ext uri="{FF2B5EF4-FFF2-40B4-BE49-F238E27FC236}">
                      <a16:creationId xmlns:a16="http://schemas.microsoft.com/office/drawing/2014/main" id="{4BFC2D90-342C-7C2A-C13E-AB10F4A34CB7}"/>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13" name="Forme libre 160">
                  <a:extLst>
                    <a:ext uri="{FF2B5EF4-FFF2-40B4-BE49-F238E27FC236}">
                      <a16:creationId xmlns:a16="http://schemas.microsoft.com/office/drawing/2014/main" id="{4D1F80AF-7B13-DC4A-9F57-E29B33A4D25B}"/>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grpSp>
          <p:nvGrpSpPr>
            <p:cNvPr id="66" name="Groupe 65">
              <a:extLst>
                <a:ext uri="{FF2B5EF4-FFF2-40B4-BE49-F238E27FC236}">
                  <a16:creationId xmlns:a16="http://schemas.microsoft.com/office/drawing/2014/main" id="{248F9E78-4DC1-CC54-17BD-D7FC4D4F00D4}"/>
                </a:ext>
              </a:extLst>
            </p:cNvPr>
            <p:cNvGrpSpPr/>
            <p:nvPr/>
          </p:nvGrpSpPr>
          <p:grpSpPr>
            <a:xfrm>
              <a:off x="1569546" y="6115517"/>
              <a:ext cx="4417404" cy="4234360"/>
              <a:chOff x="1569546" y="6115517"/>
              <a:chExt cx="4417404" cy="4234360"/>
            </a:xfrm>
          </p:grpSpPr>
          <p:sp>
            <p:nvSpPr>
              <p:cNvPr id="67" name="Forme libre 7">
                <a:extLst>
                  <a:ext uri="{FF2B5EF4-FFF2-40B4-BE49-F238E27FC236}">
                    <a16:creationId xmlns:a16="http://schemas.microsoft.com/office/drawing/2014/main" id="{73F06E8D-EF68-7D88-58D3-D8E341FA6E0E}"/>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DD4D38">
                  <a:alpha val="14000"/>
                </a:srgbClr>
              </a:solidFill>
              <a:ln w="9525" cap="flat">
                <a:noFill/>
                <a:prstDash val="solid"/>
                <a:miter/>
              </a:ln>
            </p:spPr>
            <p:txBody>
              <a:bodyPr rtlCol="0" anchor="ctr"/>
              <a:lstStyle/>
              <a:p>
                <a:endParaRPr lang="fr-FR"/>
              </a:p>
            </p:txBody>
          </p:sp>
          <p:grpSp>
            <p:nvGrpSpPr>
              <p:cNvPr id="68" name="Graphique 3">
                <a:extLst>
                  <a:ext uri="{FF2B5EF4-FFF2-40B4-BE49-F238E27FC236}">
                    <a16:creationId xmlns:a16="http://schemas.microsoft.com/office/drawing/2014/main" id="{9C129845-2580-C727-EB54-3E2B9292E2B9}"/>
                  </a:ext>
                </a:extLst>
              </p:cNvPr>
              <p:cNvGrpSpPr/>
              <p:nvPr/>
            </p:nvGrpSpPr>
            <p:grpSpPr>
              <a:xfrm>
                <a:off x="2849319" y="6335756"/>
                <a:ext cx="1689353" cy="4002690"/>
                <a:chOff x="2506016" y="5808535"/>
                <a:chExt cx="1689353" cy="4002690"/>
              </a:xfrm>
            </p:grpSpPr>
            <p:sp>
              <p:nvSpPr>
                <p:cNvPr id="95" name="Forme libre 10">
                  <a:extLst>
                    <a:ext uri="{FF2B5EF4-FFF2-40B4-BE49-F238E27FC236}">
                      <a16:creationId xmlns:a16="http://schemas.microsoft.com/office/drawing/2014/main" id="{3E49B3ED-1DED-EC58-1586-8C3E0412BDE4}"/>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96" name="Forme libre 11">
                  <a:extLst>
                    <a:ext uri="{FF2B5EF4-FFF2-40B4-BE49-F238E27FC236}">
                      <a16:creationId xmlns:a16="http://schemas.microsoft.com/office/drawing/2014/main" id="{FB84ECCD-B5E5-F933-CAD5-D499179FA637}"/>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97" name="Forme libre 12">
                  <a:extLst>
                    <a:ext uri="{FF2B5EF4-FFF2-40B4-BE49-F238E27FC236}">
                      <a16:creationId xmlns:a16="http://schemas.microsoft.com/office/drawing/2014/main" id="{932FAC24-ABE1-5F80-CAC6-92F6841ACB77}"/>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98" name="Forme libre 15">
                  <a:extLst>
                    <a:ext uri="{FF2B5EF4-FFF2-40B4-BE49-F238E27FC236}">
                      <a16:creationId xmlns:a16="http://schemas.microsoft.com/office/drawing/2014/main" id="{36C7B872-0E2C-BA34-0AA6-65010320EDD1}"/>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99" name="Forme libre 16">
                  <a:extLst>
                    <a:ext uri="{FF2B5EF4-FFF2-40B4-BE49-F238E27FC236}">
                      <a16:creationId xmlns:a16="http://schemas.microsoft.com/office/drawing/2014/main" id="{ED9AB57F-7633-8219-EC4C-47A507DEB0F2}"/>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100" name="Forme libre 17">
                  <a:extLst>
                    <a:ext uri="{FF2B5EF4-FFF2-40B4-BE49-F238E27FC236}">
                      <a16:creationId xmlns:a16="http://schemas.microsoft.com/office/drawing/2014/main" id="{F902877F-C8E1-5830-84BA-2D0267190E4C}"/>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101" name="Forme libre 18">
                  <a:extLst>
                    <a:ext uri="{FF2B5EF4-FFF2-40B4-BE49-F238E27FC236}">
                      <a16:creationId xmlns:a16="http://schemas.microsoft.com/office/drawing/2014/main" id="{F158219D-4318-8539-192D-896CD742CE40}"/>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69" name="Graphique 3">
                <a:extLst>
                  <a:ext uri="{FF2B5EF4-FFF2-40B4-BE49-F238E27FC236}">
                    <a16:creationId xmlns:a16="http://schemas.microsoft.com/office/drawing/2014/main" id="{E07C53BB-2FC8-CD34-CCDA-7C457D40C85D}"/>
                  </a:ext>
                </a:extLst>
              </p:cNvPr>
              <p:cNvGrpSpPr/>
              <p:nvPr/>
            </p:nvGrpSpPr>
            <p:grpSpPr>
              <a:xfrm>
                <a:off x="3088791" y="7536579"/>
                <a:ext cx="1345107" cy="2807553"/>
                <a:chOff x="2745488" y="7009358"/>
                <a:chExt cx="1345107" cy="2807553"/>
              </a:xfrm>
            </p:grpSpPr>
            <p:sp>
              <p:nvSpPr>
                <p:cNvPr id="74" name="Forme libre 96">
                  <a:extLst>
                    <a:ext uri="{FF2B5EF4-FFF2-40B4-BE49-F238E27FC236}">
                      <a16:creationId xmlns:a16="http://schemas.microsoft.com/office/drawing/2014/main" id="{946B3FDD-73B6-284C-F540-A796A982DD58}"/>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75" name="Forme libre 97">
                  <a:extLst>
                    <a:ext uri="{FF2B5EF4-FFF2-40B4-BE49-F238E27FC236}">
                      <a16:creationId xmlns:a16="http://schemas.microsoft.com/office/drawing/2014/main" id="{F5727101-D955-BCAE-7E50-8AFDC0FECBF6}"/>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76" name="Forme libre 98">
                  <a:extLst>
                    <a:ext uri="{FF2B5EF4-FFF2-40B4-BE49-F238E27FC236}">
                      <a16:creationId xmlns:a16="http://schemas.microsoft.com/office/drawing/2014/main" id="{7B056BF0-9141-60B3-9B30-9582C8E9A413}"/>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7" name="Forme libre 99">
                  <a:extLst>
                    <a:ext uri="{FF2B5EF4-FFF2-40B4-BE49-F238E27FC236}">
                      <a16:creationId xmlns:a16="http://schemas.microsoft.com/office/drawing/2014/main" id="{81A6036C-EED7-9E08-00AE-DA1956F7D342}"/>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78" name="Forme libre 100">
                  <a:extLst>
                    <a:ext uri="{FF2B5EF4-FFF2-40B4-BE49-F238E27FC236}">
                      <a16:creationId xmlns:a16="http://schemas.microsoft.com/office/drawing/2014/main" id="{496CA7AC-6294-90A5-C156-D92EE82B008A}"/>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79" name="Forme libre 101">
                  <a:extLst>
                    <a:ext uri="{FF2B5EF4-FFF2-40B4-BE49-F238E27FC236}">
                      <a16:creationId xmlns:a16="http://schemas.microsoft.com/office/drawing/2014/main" id="{616EBD6B-E002-F831-D859-BF69807D5C7E}"/>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80" name="Graphique 3">
                  <a:extLst>
                    <a:ext uri="{FF2B5EF4-FFF2-40B4-BE49-F238E27FC236}">
                      <a16:creationId xmlns:a16="http://schemas.microsoft.com/office/drawing/2014/main" id="{1B500DC4-D438-F7BD-2FC8-75E49B9F0308}"/>
                    </a:ext>
                  </a:extLst>
                </p:cNvPr>
                <p:cNvGrpSpPr/>
                <p:nvPr/>
              </p:nvGrpSpPr>
              <p:grpSpPr>
                <a:xfrm>
                  <a:off x="3024361" y="8171811"/>
                  <a:ext cx="568036" cy="1638850"/>
                  <a:chOff x="3024361" y="8171811"/>
                  <a:chExt cx="568036" cy="1638850"/>
                </a:xfrm>
                <a:solidFill>
                  <a:srgbClr val="263238"/>
                </a:solidFill>
              </p:grpSpPr>
              <p:sp>
                <p:nvSpPr>
                  <p:cNvPr id="93" name="Forme libre 103">
                    <a:extLst>
                      <a:ext uri="{FF2B5EF4-FFF2-40B4-BE49-F238E27FC236}">
                        <a16:creationId xmlns:a16="http://schemas.microsoft.com/office/drawing/2014/main" id="{78535BFC-7C7F-0551-AE99-3A5B7B314E19}"/>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94" name="Forme libre 104">
                    <a:extLst>
                      <a:ext uri="{FF2B5EF4-FFF2-40B4-BE49-F238E27FC236}">
                        <a16:creationId xmlns:a16="http://schemas.microsoft.com/office/drawing/2014/main" id="{C31412B5-072B-FF29-BB80-46F77F2A861A}"/>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81" name="Forme libre 105">
                  <a:extLst>
                    <a:ext uri="{FF2B5EF4-FFF2-40B4-BE49-F238E27FC236}">
                      <a16:creationId xmlns:a16="http://schemas.microsoft.com/office/drawing/2014/main" id="{87B223B0-0A9D-5C60-DBF6-8F154B9DBF0D}"/>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82" name="Forme libre 106">
                  <a:extLst>
                    <a:ext uri="{FF2B5EF4-FFF2-40B4-BE49-F238E27FC236}">
                      <a16:creationId xmlns:a16="http://schemas.microsoft.com/office/drawing/2014/main" id="{C4171C7A-04A2-70EF-4861-F46DDF0BD12F}"/>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83" name="Forme libre 107">
                  <a:extLst>
                    <a:ext uri="{FF2B5EF4-FFF2-40B4-BE49-F238E27FC236}">
                      <a16:creationId xmlns:a16="http://schemas.microsoft.com/office/drawing/2014/main" id="{ED4E4C8F-1180-80A9-35B0-4F567A2A05F6}"/>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84" name="Forme libre 108">
                  <a:extLst>
                    <a:ext uri="{FF2B5EF4-FFF2-40B4-BE49-F238E27FC236}">
                      <a16:creationId xmlns:a16="http://schemas.microsoft.com/office/drawing/2014/main" id="{F6351DE5-28E1-0F3A-005E-0D319A2DFB25}"/>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85" name="Forme libre 109">
                  <a:extLst>
                    <a:ext uri="{FF2B5EF4-FFF2-40B4-BE49-F238E27FC236}">
                      <a16:creationId xmlns:a16="http://schemas.microsoft.com/office/drawing/2014/main" id="{D6444B76-5637-8A50-89EB-0F90957D586B}"/>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86" name="Forme libre 110">
                  <a:extLst>
                    <a:ext uri="{FF2B5EF4-FFF2-40B4-BE49-F238E27FC236}">
                      <a16:creationId xmlns:a16="http://schemas.microsoft.com/office/drawing/2014/main" id="{0F2AD5AA-3494-C08F-1E1A-3077A0FC8BF9}"/>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87" name="Forme libre 111">
                  <a:extLst>
                    <a:ext uri="{FF2B5EF4-FFF2-40B4-BE49-F238E27FC236}">
                      <a16:creationId xmlns:a16="http://schemas.microsoft.com/office/drawing/2014/main" id="{CBB060F5-5B45-381D-7962-1D4E94CD1509}"/>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88" name="Forme libre 112">
                  <a:extLst>
                    <a:ext uri="{FF2B5EF4-FFF2-40B4-BE49-F238E27FC236}">
                      <a16:creationId xmlns:a16="http://schemas.microsoft.com/office/drawing/2014/main" id="{2C30A1E8-2848-EE34-91B0-C5021252C3B0}"/>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89" name="Forme libre 113">
                  <a:extLst>
                    <a:ext uri="{FF2B5EF4-FFF2-40B4-BE49-F238E27FC236}">
                      <a16:creationId xmlns:a16="http://schemas.microsoft.com/office/drawing/2014/main" id="{3F2AE9D1-9BEF-BCC7-C06C-1E765D0F1188}"/>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90" name="Forme libre 114">
                  <a:extLst>
                    <a:ext uri="{FF2B5EF4-FFF2-40B4-BE49-F238E27FC236}">
                      <a16:creationId xmlns:a16="http://schemas.microsoft.com/office/drawing/2014/main" id="{5FC7A193-65C9-7AC8-258D-9C0B62E8080B}"/>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91" name="Forme libre 115">
                  <a:extLst>
                    <a:ext uri="{FF2B5EF4-FFF2-40B4-BE49-F238E27FC236}">
                      <a16:creationId xmlns:a16="http://schemas.microsoft.com/office/drawing/2014/main" id="{6C365408-3505-8376-BB37-D09B6D064DD4}"/>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92" name="Forme libre 116">
                  <a:extLst>
                    <a:ext uri="{FF2B5EF4-FFF2-40B4-BE49-F238E27FC236}">
                      <a16:creationId xmlns:a16="http://schemas.microsoft.com/office/drawing/2014/main" id="{A52928C9-F23E-E493-6770-35F3C85200E1}"/>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70" name="Graphique 3">
                <a:extLst>
                  <a:ext uri="{FF2B5EF4-FFF2-40B4-BE49-F238E27FC236}">
                    <a16:creationId xmlns:a16="http://schemas.microsoft.com/office/drawing/2014/main" id="{615C9F47-9AB1-78FE-21D1-28FB6D326F56}"/>
                  </a:ext>
                </a:extLst>
              </p:cNvPr>
              <p:cNvGrpSpPr/>
              <p:nvPr/>
            </p:nvGrpSpPr>
            <p:grpSpPr>
              <a:xfrm>
                <a:off x="1776900" y="10340352"/>
                <a:ext cx="4210050" cy="9525"/>
                <a:chOff x="1433597" y="9813131"/>
                <a:chExt cx="4210050" cy="9525"/>
              </a:xfrm>
            </p:grpSpPr>
            <p:sp>
              <p:nvSpPr>
                <p:cNvPr id="71" name="Forme libre 162">
                  <a:extLst>
                    <a:ext uri="{FF2B5EF4-FFF2-40B4-BE49-F238E27FC236}">
                      <a16:creationId xmlns:a16="http://schemas.microsoft.com/office/drawing/2014/main" id="{8893589D-F31D-E5B7-C07F-C7F0A9006C0F}"/>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72" name="Forme libre 163">
                  <a:extLst>
                    <a:ext uri="{FF2B5EF4-FFF2-40B4-BE49-F238E27FC236}">
                      <a16:creationId xmlns:a16="http://schemas.microsoft.com/office/drawing/2014/main" id="{69191C01-CF1A-9003-5B69-690FEF7A886F}"/>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73" name="Forme libre 164">
                  <a:extLst>
                    <a:ext uri="{FF2B5EF4-FFF2-40B4-BE49-F238E27FC236}">
                      <a16:creationId xmlns:a16="http://schemas.microsoft.com/office/drawing/2014/main" id="{BF182F10-7FBC-9A75-DDD9-45422C4EC22F}"/>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pic>
        <p:nvPicPr>
          <p:cNvPr id="147" name="Graphique 146" descr="Engrenages avec un remplissage uni">
            <a:extLst>
              <a:ext uri="{FF2B5EF4-FFF2-40B4-BE49-F238E27FC236}">
                <a16:creationId xmlns:a16="http://schemas.microsoft.com/office/drawing/2014/main" id="{FA07D0C7-CFBA-CC7C-6A96-84D09F790033}"/>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427672" y="7182325"/>
            <a:ext cx="456861" cy="456861"/>
          </a:xfrm>
          <a:prstGeom prst="rect">
            <a:avLst/>
          </a:prstGeom>
        </p:spPr>
      </p:pic>
      <p:sp>
        <p:nvSpPr>
          <p:cNvPr id="4" name="Rectangle 3">
            <a:extLst>
              <a:ext uri="{FF2B5EF4-FFF2-40B4-BE49-F238E27FC236}">
                <a16:creationId xmlns:a16="http://schemas.microsoft.com/office/drawing/2014/main" id="{D93EFAAF-4F50-5923-BAAE-E6021716228E}"/>
              </a:ext>
            </a:extLst>
          </p:cNvPr>
          <p:cNvSpPr/>
          <p:nvPr/>
        </p:nvSpPr>
        <p:spPr>
          <a:xfrm>
            <a:off x="4982048" y="7300719"/>
            <a:ext cx="2418252" cy="382369"/>
          </a:xfrm>
          <a:prstGeom prst="rect">
            <a:avLst/>
          </a:prstGeom>
          <a:solidFill>
            <a:srgbClr val="272472"/>
          </a:solid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6" name="ZoneTexte 5">
            <a:extLst>
              <a:ext uri="{FF2B5EF4-FFF2-40B4-BE49-F238E27FC236}">
                <a16:creationId xmlns:a16="http://schemas.microsoft.com/office/drawing/2014/main" id="{E1CACC8B-B6E8-B335-BB25-5ABF498AFE76}"/>
              </a:ext>
            </a:extLst>
          </p:cNvPr>
          <p:cNvSpPr txBox="1"/>
          <p:nvPr/>
        </p:nvSpPr>
        <p:spPr>
          <a:xfrm>
            <a:off x="5028237" y="7388886"/>
            <a:ext cx="2257751" cy="233398"/>
          </a:xfrm>
          <a:prstGeom prst="rect">
            <a:avLst/>
          </a:prstGeom>
          <a:solidFill>
            <a:srgbClr val="272472"/>
          </a:solid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nvGrpSpPr>
          <p:cNvPr id="43" name="Groupe 42">
            <a:extLst>
              <a:ext uri="{FF2B5EF4-FFF2-40B4-BE49-F238E27FC236}">
                <a16:creationId xmlns:a16="http://schemas.microsoft.com/office/drawing/2014/main" id="{72CA1082-25AC-D939-852E-3FAD75AAF67D}"/>
              </a:ext>
            </a:extLst>
          </p:cNvPr>
          <p:cNvGrpSpPr/>
          <p:nvPr/>
        </p:nvGrpSpPr>
        <p:grpSpPr>
          <a:xfrm>
            <a:off x="7114688" y="7278863"/>
            <a:ext cx="434529" cy="434529"/>
            <a:chOff x="2907506" y="1341437"/>
            <a:chExt cx="4876800" cy="4876800"/>
          </a:xfrm>
        </p:grpSpPr>
        <p:sp>
          <p:nvSpPr>
            <p:cNvPr id="44" name="Forme libre 2">
              <a:extLst>
                <a:ext uri="{FF2B5EF4-FFF2-40B4-BE49-F238E27FC236}">
                  <a16:creationId xmlns:a16="http://schemas.microsoft.com/office/drawing/2014/main" id="{1FE76B4B-552A-04A2-A950-326ACBF87DCE}"/>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45" name="Graphique 3">
              <a:extLst>
                <a:ext uri="{FF2B5EF4-FFF2-40B4-BE49-F238E27FC236}">
                  <a16:creationId xmlns:a16="http://schemas.microsoft.com/office/drawing/2014/main" id="{7163C79E-D938-F453-F2F4-EE97214DC3E5}"/>
                </a:ext>
              </a:extLst>
            </p:cNvPr>
            <p:cNvGrpSpPr/>
            <p:nvPr/>
          </p:nvGrpSpPr>
          <p:grpSpPr>
            <a:xfrm>
              <a:off x="3796474" y="1910393"/>
              <a:ext cx="3987831" cy="4291393"/>
              <a:chOff x="3796474" y="1910393"/>
              <a:chExt cx="3987831" cy="4291393"/>
            </a:xfrm>
            <a:solidFill>
              <a:srgbClr val="004370"/>
            </a:solidFill>
          </p:grpSpPr>
          <p:sp>
            <p:nvSpPr>
              <p:cNvPr id="62" name="Forme libre 33">
                <a:extLst>
                  <a:ext uri="{FF2B5EF4-FFF2-40B4-BE49-F238E27FC236}">
                    <a16:creationId xmlns:a16="http://schemas.microsoft.com/office/drawing/2014/main" id="{E3DB8F3B-53DE-8564-BD7C-85BD937A5A51}"/>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63" name="Forme libre 34">
                <a:extLst>
                  <a:ext uri="{FF2B5EF4-FFF2-40B4-BE49-F238E27FC236}">
                    <a16:creationId xmlns:a16="http://schemas.microsoft.com/office/drawing/2014/main" id="{39A2D167-7A67-9E1A-7857-23E0F12B6E16}"/>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46" name="Forme libre 4">
              <a:extLst>
                <a:ext uri="{FF2B5EF4-FFF2-40B4-BE49-F238E27FC236}">
                  <a16:creationId xmlns:a16="http://schemas.microsoft.com/office/drawing/2014/main" id="{C339BDAA-1323-2638-0775-172F243D2970}"/>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47" name="Forme libre 10">
              <a:extLst>
                <a:ext uri="{FF2B5EF4-FFF2-40B4-BE49-F238E27FC236}">
                  <a16:creationId xmlns:a16="http://schemas.microsoft.com/office/drawing/2014/main" id="{11AD56D1-327D-F978-6D65-2B6D3CA8FE52}"/>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48" name="Forme libre 12">
              <a:extLst>
                <a:ext uri="{FF2B5EF4-FFF2-40B4-BE49-F238E27FC236}">
                  <a16:creationId xmlns:a16="http://schemas.microsoft.com/office/drawing/2014/main" id="{27222B93-9894-157C-5CC4-EADAA4E45A44}"/>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49" name="Forme libre 13">
              <a:extLst>
                <a:ext uri="{FF2B5EF4-FFF2-40B4-BE49-F238E27FC236}">
                  <a16:creationId xmlns:a16="http://schemas.microsoft.com/office/drawing/2014/main" id="{542247AE-45CA-D4AA-F740-63A758EE9282}"/>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50" name="Forme libre 14">
              <a:extLst>
                <a:ext uri="{FF2B5EF4-FFF2-40B4-BE49-F238E27FC236}">
                  <a16:creationId xmlns:a16="http://schemas.microsoft.com/office/drawing/2014/main" id="{69812615-6C51-74D5-FECE-986F9070BFC0}"/>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51" name="Forme libre 22">
              <a:extLst>
                <a:ext uri="{FF2B5EF4-FFF2-40B4-BE49-F238E27FC236}">
                  <a16:creationId xmlns:a16="http://schemas.microsoft.com/office/drawing/2014/main" id="{05E10397-0073-627E-9CCA-006F770098C7}"/>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52" name="Forme libre 23">
              <a:extLst>
                <a:ext uri="{FF2B5EF4-FFF2-40B4-BE49-F238E27FC236}">
                  <a16:creationId xmlns:a16="http://schemas.microsoft.com/office/drawing/2014/main" id="{6957A11F-7768-8FDD-6BB4-2B02982A8870}"/>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53" name="Graphique 3">
              <a:extLst>
                <a:ext uri="{FF2B5EF4-FFF2-40B4-BE49-F238E27FC236}">
                  <a16:creationId xmlns:a16="http://schemas.microsoft.com/office/drawing/2014/main" id="{76BC867A-C973-3FDA-1E3C-C02148B169E0}"/>
                </a:ext>
              </a:extLst>
            </p:cNvPr>
            <p:cNvGrpSpPr/>
            <p:nvPr/>
          </p:nvGrpSpPr>
          <p:grpSpPr>
            <a:xfrm>
              <a:off x="3796474" y="1910393"/>
              <a:ext cx="1644682" cy="1644654"/>
              <a:chOff x="3796474" y="1910393"/>
              <a:chExt cx="1644682" cy="1644654"/>
            </a:xfrm>
            <a:solidFill>
              <a:srgbClr val="FEF8C3"/>
            </a:solidFill>
          </p:grpSpPr>
          <p:sp>
            <p:nvSpPr>
              <p:cNvPr id="60" name="Forme libre 31">
                <a:extLst>
                  <a:ext uri="{FF2B5EF4-FFF2-40B4-BE49-F238E27FC236}">
                    <a16:creationId xmlns:a16="http://schemas.microsoft.com/office/drawing/2014/main" id="{6CC8DA2C-B325-180B-971A-1E56954DCB3D}"/>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61" name="Forme libre 32">
                <a:extLst>
                  <a:ext uri="{FF2B5EF4-FFF2-40B4-BE49-F238E27FC236}">
                    <a16:creationId xmlns:a16="http://schemas.microsoft.com/office/drawing/2014/main" id="{9D272A7C-5609-0876-B0B8-22A31A6DFF20}"/>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54" name="Graphique 3">
              <a:extLst>
                <a:ext uri="{FF2B5EF4-FFF2-40B4-BE49-F238E27FC236}">
                  <a16:creationId xmlns:a16="http://schemas.microsoft.com/office/drawing/2014/main" id="{D9BD7848-D04B-08D1-5826-6AE80B438595}"/>
                </a:ext>
              </a:extLst>
            </p:cNvPr>
            <p:cNvGrpSpPr/>
            <p:nvPr/>
          </p:nvGrpSpPr>
          <p:grpSpPr>
            <a:xfrm>
              <a:off x="5341810" y="1910393"/>
              <a:ext cx="1084623" cy="2690699"/>
              <a:chOff x="5341810" y="1910393"/>
              <a:chExt cx="1084623" cy="2690699"/>
            </a:xfrm>
            <a:solidFill>
              <a:srgbClr val="FEF49C"/>
            </a:solidFill>
          </p:grpSpPr>
          <p:sp>
            <p:nvSpPr>
              <p:cNvPr id="58" name="Forme libre 29">
                <a:extLst>
                  <a:ext uri="{FF2B5EF4-FFF2-40B4-BE49-F238E27FC236}">
                    <a16:creationId xmlns:a16="http://schemas.microsoft.com/office/drawing/2014/main" id="{49CF3075-2323-40F7-8462-D7E3F68B14B5}"/>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59" name="Forme libre 30">
                <a:extLst>
                  <a:ext uri="{FF2B5EF4-FFF2-40B4-BE49-F238E27FC236}">
                    <a16:creationId xmlns:a16="http://schemas.microsoft.com/office/drawing/2014/main" id="{3E74C96C-2AB8-2AA8-722D-8DD831A4AACF}"/>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55" name="Forme libre 26">
              <a:extLst>
                <a:ext uri="{FF2B5EF4-FFF2-40B4-BE49-F238E27FC236}">
                  <a16:creationId xmlns:a16="http://schemas.microsoft.com/office/drawing/2014/main" id="{540CBB7C-4A62-4A42-A50B-2B9373558471}"/>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56" name="Forme libre 27">
              <a:extLst>
                <a:ext uri="{FF2B5EF4-FFF2-40B4-BE49-F238E27FC236}">
                  <a16:creationId xmlns:a16="http://schemas.microsoft.com/office/drawing/2014/main" id="{BB4EA1E1-92E5-4B3D-C68E-02A53A0D1FB4}"/>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57" name="Forme libre 28">
              <a:extLst>
                <a:ext uri="{FF2B5EF4-FFF2-40B4-BE49-F238E27FC236}">
                  <a16:creationId xmlns:a16="http://schemas.microsoft.com/office/drawing/2014/main" id="{A55585F1-6E5B-E60A-E9B4-83398153D6A8}"/>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9" name="Groupe 8">
            <a:extLst>
              <a:ext uri="{FF2B5EF4-FFF2-40B4-BE49-F238E27FC236}">
                <a16:creationId xmlns:a16="http://schemas.microsoft.com/office/drawing/2014/main" id="{118589AA-F54D-FBBF-2715-C6FE594EC1EE}"/>
              </a:ext>
            </a:extLst>
          </p:cNvPr>
          <p:cNvGrpSpPr/>
          <p:nvPr/>
        </p:nvGrpSpPr>
        <p:grpSpPr>
          <a:xfrm>
            <a:off x="4439543" y="3711493"/>
            <a:ext cx="454589" cy="454589"/>
            <a:chOff x="3973350" y="5627706"/>
            <a:chExt cx="561109" cy="561109"/>
          </a:xfrm>
        </p:grpSpPr>
        <p:sp>
          <p:nvSpPr>
            <p:cNvPr id="16" name="Forme libre 31">
              <a:extLst>
                <a:ext uri="{FF2B5EF4-FFF2-40B4-BE49-F238E27FC236}">
                  <a16:creationId xmlns:a16="http://schemas.microsoft.com/office/drawing/2014/main" id="{217112B8-9EC4-EB92-EE95-099C575B417C}"/>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18" name="Forme libre 32">
              <a:extLst>
                <a:ext uri="{FF2B5EF4-FFF2-40B4-BE49-F238E27FC236}">
                  <a16:creationId xmlns:a16="http://schemas.microsoft.com/office/drawing/2014/main" id="{99F0F6D8-C0CD-A1D1-BC69-8DA3A4C368FE}"/>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21" name="Forme libre 33">
              <a:extLst>
                <a:ext uri="{FF2B5EF4-FFF2-40B4-BE49-F238E27FC236}">
                  <a16:creationId xmlns:a16="http://schemas.microsoft.com/office/drawing/2014/main" id="{6C07D534-564A-4F28-E8FD-607522EC2DE8}"/>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22" name="Forme libre 35">
              <a:extLst>
                <a:ext uri="{FF2B5EF4-FFF2-40B4-BE49-F238E27FC236}">
                  <a16:creationId xmlns:a16="http://schemas.microsoft.com/office/drawing/2014/main" id="{BD480B07-711F-F746-47CE-DA7976284783}"/>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24" name="Forme libre 36">
              <a:extLst>
                <a:ext uri="{FF2B5EF4-FFF2-40B4-BE49-F238E27FC236}">
                  <a16:creationId xmlns:a16="http://schemas.microsoft.com/office/drawing/2014/main" id="{7C5DC879-F43E-B9B3-4769-89F5C1D8A05C}"/>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28" name="Forme libre 37">
              <a:extLst>
                <a:ext uri="{FF2B5EF4-FFF2-40B4-BE49-F238E27FC236}">
                  <a16:creationId xmlns:a16="http://schemas.microsoft.com/office/drawing/2014/main" id="{720F17C3-F9B5-3CBD-0738-CBCF5024433D}"/>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30" name="ZoneTexte 29">
            <a:hlinkClick r:id="rId17" action="ppaction://hlinksldjump"/>
            <a:extLst>
              <a:ext uri="{FF2B5EF4-FFF2-40B4-BE49-F238E27FC236}">
                <a16:creationId xmlns:a16="http://schemas.microsoft.com/office/drawing/2014/main" id="{7B82AE86-A54F-80AA-D4DA-F6BA7B8C2BDA}"/>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7" action="ppaction://hlinksldjump"/>
              </a:rPr>
              <a:t>ff</a:t>
            </a:r>
            <a:endParaRPr lang="fr-FR" sz="200" dirty="0">
              <a:solidFill>
                <a:schemeClr val="bg1"/>
              </a:solidFill>
            </a:endParaRPr>
          </a:p>
        </p:txBody>
      </p:sp>
    </p:spTree>
    <p:extLst>
      <p:ext uri="{BB962C8B-B14F-4D97-AF65-F5344CB8AC3E}">
        <p14:creationId xmlns:p14="http://schemas.microsoft.com/office/powerpoint/2010/main" val="2752608450"/>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A25842-4B21-F16C-C231-216C40DDA8F8}"/>
            </a:ext>
          </a:extLst>
        </p:cNvPr>
        <p:cNvGrpSpPr/>
        <p:nvPr/>
      </p:nvGrpSpPr>
      <p:grpSpPr>
        <a:xfrm>
          <a:off x="0" y="0"/>
          <a:ext cx="0" cy="0"/>
          <a:chOff x="0" y="0"/>
          <a:chExt cx="0" cy="0"/>
        </a:xfrm>
      </p:grpSpPr>
      <p:sp>
        <p:nvSpPr>
          <p:cNvPr id="29" name="Rectangle 28">
            <a:extLst>
              <a:ext uri="{FF2B5EF4-FFF2-40B4-BE49-F238E27FC236}">
                <a16:creationId xmlns:a16="http://schemas.microsoft.com/office/drawing/2014/main" id="{ECDE5F8A-711D-6FE9-D1BE-243C39157D68}"/>
              </a:ext>
            </a:extLst>
          </p:cNvPr>
          <p:cNvSpPr/>
          <p:nvPr/>
        </p:nvSpPr>
        <p:spPr>
          <a:xfrm>
            <a:off x="0" y="4047553"/>
            <a:ext cx="7569118" cy="6627766"/>
          </a:xfrm>
          <a:prstGeom prst="rect">
            <a:avLst/>
          </a:prstGeom>
          <a:solidFill>
            <a:srgbClr val="DD4D38">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3" name="Rectangle : coins arrondis 2">
            <a:extLst>
              <a:ext uri="{FF2B5EF4-FFF2-40B4-BE49-F238E27FC236}">
                <a16:creationId xmlns:a16="http://schemas.microsoft.com/office/drawing/2014/main" id="{45E04C15-8FA4-D5D0-67CE-50FB28684894}"/>
              </a:ext>
            </a:extLst>
          </p:cNvPr>
          <p:cNvSpPr/>
          <p:nvPr/>
        </p:nvSpPr>
        <p:spPr>
          <a:xfrm>
            <a:off x="178760" y="9916992"/>
            <a:ext cx="4388922" cy="565425"/>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4 </a:t>
            </a:r>
            <a:r>
              <a:rPr lang="fr-FR" sz="899" dirty="0">
                <a:solidFill>
                  <a:srgbClr val="DD4D38"/>
                </a:solidFill>
                <a:latin typeface="Arial" panose="020B0604020202020204" pitchFamily="34" charset="0"/>
                <a:cs typeface="Arial" panose="020B0604020202020204" pitchFamily="34" charset="0"/>
              </a:rPr>
              <a:t>:  Réalisation d’un bilan de fin de formation pour anticiper la suite du parcours en fonction du besoin : accès direct à l’emploi, projet de formation professionnelle, accès à la qualification, périodes de mise en situation professionnelle…  </a:t>
            </a:r>
            <a:endParaRPr lang="fr-FR" sz="899" i="1" dirty="0">
              <a:solidFill>
                <a:srgbClr val="DD4D38"/>
              </a:solidFill>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4499E8E8-3AF0-D300-B92B-5F2FBF7337F8}"/>
              </a:ext>
            </a:extLst>
          </p:cNvPr>
          <p:cNvSpPr/>
          <p:nvPr/>
        </p:nvSpPr>
        <p:spPr>
          <a:xfrm>
            <a:off x="-1018" y="-14250"/>
            <a:ext cx="7550894" cy="755439"/>
          </a:xfrm>
          <a:prstGeom prst="rect">
            <a:avLst/>
          </a:prstGeom>
          <a:solidFill>
            <a:srgbClr val="DD4D38"/>
          </a:solidFill>
          <a:ln>
            <a:no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798" b="1" dirty="0">
                <a:latin typeface="Arial" panose="020B0604020202020204" pitchFamily="34" charset="0"/>
                <a:cs typeface="Arial" panose="020B0604020202020204" pitchFamily="34" charset="0"/>
              </a:rPr>
              <a:t>Inclu’Pro Formation</a:t>
            </a:r>
          </a:p>
        </p:txBody>
      </p:sp>
      <p:grpSp>
        <p:nvGrpSpPr>
          <p:cNvPr id="18" name="Groupe 17">
            <a:extLst>
              <a:ext uri="{FF2B5EF4-FFF2-40B4-BE49-F238E27FC236}">
                <a16:creationId xmlns:a16="http://schemas.microsoft.com/office/drawing/2014/main" id="{747EAC14-1558-081F-2AE7-7571421CE2EF}"/>
              </a:ext>
            </a:extLst>
          </p:cNvPr>
          <p:cNvGrpSpPr/>
          <p:nvPr/>
        </p:nvGrpSpPr>
        <p:grpSpPr>
          <a:xfrm>
            <a:off x="4995475" y="1511026"/>
            <a:ext cx="2333189" cy="342899"/>
            <a:chOff x="4246865" y="1092800"/>
            <a:chExt cx="3300439" cy="343154"/>
          </a:xfrm>
          <a:solidFill>
            <a:srgbClr val="DD4D38"/>
          </a:solidFill>
        </p:grpSpPr>
        <p:sp>
          <p:nvSpPr>
            <p:cNvPr id="105" name="Rectangle : coins arrondis 104">
              <a:extLst>
                <a:ext uri="{FF2B5EF4-FFF2-40B4-BE49-F238E27FC236}">
                  <a16:creationId xmlns:a16="http://schemas.microsoft.com/office/drawing/2014/main" id="{16EADBEB-CBBD-5510-2006-66192CD6994A}"/>
                </a:ext>
              </a:extLst>
            </p:cNvPr>
            <p:cNvSpPr/>
            <p:nvPr/>
          </p:nvSpPr>
          <p:spPr>
            <a:xfrm>
              <a:off x="4246865" y="1092800"/>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2BD9C115-8AAA-BFC7-1BCA-DB2E6067889E}"/>
                </a:ext>
              </a:extLst>
            </p:cNvPr>
            <p:cNvSpPr txBox="1"/>
            <p:nvPr/>
          </p:nvSpPr>
          <p:spPr>
            <a:xfrm>
              <a:off x="4394681" y="1154805"/>
              <a:ext cx="2855276" cy="252249"/>
            </a:xfrm>
            <a:prstGeom prst="rect">
              <a:avLst/>
            </a:prstGeom>
            <a:grpFill/>
            <a:ln>
              <a:noFill/>
            </a:ln>
          </p:spPr>
          <p:txBody>
            <a:bodyPr wrap="square" rtlCol="0">
              <a:spAutoFit/>
            </a:bodyPr>
            <a:lstStyle/>
            <a:p>
              <a:pPr algn="ctr">
                <a:lnSpc>
                  <a:spcPts val="1099"/>
                </a:lnSpc>
              </a:pPr>
              <a:r>
                <a:rPr lang="fr-FR" sz="15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474D4C6F-F072-D6CB-622F-3B8452A090BE}"/>
              </a:ext>
            </a:extLst>
          </p:cNvPr>
          <p:cNvSpPr/>
          <p:nvPr/>
        </p:nvSpPr>
        <p:spPr>
          <a:xfrm>
            <a:off x="4935796" y="3938568"/>
            <a:ext cx="2504275" cy="2834494"/>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spcAft>
                <a:spcPts val="600"/>
              </a:spcAft>
            </a:pPr>
            <a:r>
              <a:rPr lang="fr-FR" sz="900" b="1" dirty="0">
                <a:solidFill>
                  <a:schemeClr val="tx1"/>
                </a:solidFill>
                <a:latin typeface="+mj-lt"/>
                <a:cs typeface="Arial" panose="020B0604020202020204" pitchFamily="34" charset="0"/>
              </a:rPr>
              <a:t>Bon à savoir</a:t>
            </a:r>
          </a:p>
          <a:p>
            <a:pPr algn="just">
              <a:spcAft>
                <a:spcPts val="600"/>
              </a:spcAft>
            </a:pPr>
            <a:r>
              <a:rPr lang="fr-FR" sz="900" b="0" i="0" u="none" strike="noStrike" baseline="0" dirty="0">
                <a:solidFill>
                  <a:schemeClr val="tx1"/>
                </a:solidFill>
                <a:latin typeface="+mj-lt"/>
              </a:rPr>
              <a:t>L’Agefiph accompagne et sécurise les entrées et les parcours de formation des stagiaires en situation de handicap qui accèdent à Inclu’Pro Formation.</a:t>
            </a:r>
          </a:p>
          <a:p>
            <a:pPr algn="just"/>
            <a:r>
              <a:rPr lang="fr-FR" sz="900" b="0" i="0" u="none" strike="noStrike" baseline="0" dirty="0">
                <a:solidFill>
                  <a:schemeClr val="tx1"/>
                </a:solidFill>
                <a:latin typeface="+mj-lt"/>
              </a:rPr>
              <a:t>Ainsi, les stagiaires en fonction de leur droit disponible et de leur éligibilité peuvent prétendre à :</a:t>
            </a:r>
          </a:p>
          <a:p>
            <a:r>
              <a:rPr lang="fr-FR" sz="900" b="0" i="0" u="none" strike="noStrike" baseline="0" dirty="0">
                <a:solidFill>
                  <a:schemeClr val="tx1"/>
                </a:solidFill>
                <a:latin typeface="+mj-lt"/>
              </a:rPr>
              <a:t>→ la protection sociale durant l’action</a:t>
            </a:r>
          </a:p>
          <a:p>
            <a:r>
              <a:rPr lang="fr-FR" sz="900" b="0" i="0" u="none" strike="noStrike" baseline="0" dirty="0">
                <a:solidFill>
                  <a:schemeClr val="tx1"/>
                </a:solidFill>
                <a:latin typeface="+mj-lt"/>
              </a:rPr>
              <a:t>→ une </a:t>
            </a:r>
            <a:r>
              <a:rPr lang="fr-FR" sz="900" b="0" i="0" u="none" strike="noStrike" baseline="0" dirty="0">
                <a:solidFill>
                  <a:schemeClr val="tx1"/>
                </a:solidFill>
                <a:latin typeface="+mj-lt"/>
                <a:hlinkClick r:id="rId2">
                  <a:extLst>
                    <a:ext uri="{A12FA001-AC4F-418D-AE19-62706E023703}">
                      <ahyp:hlinkClr xmlns:ahyp="http://schemas.microsoft.com/office/drawing/2018/hyperlinkcolor" val="tx"/>
                    </a:ext>
                  </a:extLst>
                </a:hlinkClick>
              </a:rPr>
              <a:t>aide soutien à la formation</a:t>
            </a:r>
            <a:endParaRPr lang="fr-FR" sz="900" b="0" i="0" u="none" strike="noStrike" baseline="0" dirty="0">
              <a:solidFill>
                <a:schemeClr val="tx1"/>
              </a:solidFill>
              <a:latin typeface="+mj-lt"/>
            </a:endParaRPr>
          </a:p>
          <a:p>
            <a:r>
              <a:rPr lang="fr-FR" sz="900" b="0" i="0" u="none" strike="noStrike" baseline="0" dirty="0">
                <a:solidFill>
                  <a:schemeClr val="tx1"/>
                </a:solidFill>
                <a:latin typeface="+mj-lt"/>
              </a:rPr>
              <a:t>→ les </a:t>
            </a:r>
            <a:r>
              <a:rPr lang="fr-FR" sz="900" b="0" i="0" u="none" strike="noStrike" baseline="0" dirty="0">
                <a:solidFill>
                  <a:schemeClr val="tx1"/>
                </a:solidFill>
                <a:latin typeface="+mj-lt"/>
                <a:hlinkClick r:id="rId3">
                  <a:extLst>
                    <a:ext uri="{A12FA001-AC4F-418D-AE19-62706E023703}">
                      <ahyp:hlinkClr xmlns:ahyp="http://schemas.microsoft.com/office/drawing/2018/hyperlinkcolor" val="tx"/>
                    </a:ext>
                  </a:extLst>
                </a:hlinkClick>
              </a:rPr>
              <a:t>aides et les prestations </a:t>
            </a:r>
            <a:r>
              <a:rPr lang="fr-FR" sz="900" b="0" i="0" u="none" strike="noStrike" baseline="0" dirty="0">
                <a:solidFill>
                  <a:schemeClr val="tx1"/>
                </a:solidFill>
                <a:latin typeface="+mj-lt"/>
              </a:rPr>
              <a:t>à la </a:t>
            </a:r>
          </a:p>
          <a:p>
            <a:r>
              <a:rPr lang="fr-FR" sz="900" b="0" i="0" u="none" strike="noStrike" baseline="0" dirty="0">
                <a:solidFill>
                  <a:schemeClr val="tx1"/>
                </a:solidFill>
                <a:latin typeface="+mj-lt"/>
              </a:rPr>
              <a:t>compensation de l’offre de service de </a:t>
            </a:r>
          </a:p>
          <a:p>
            <a:pPr>
              <a:spcAft>
                <a:spcPts val="600"/>
              </a:spcAft>
            </a:pPr>
            <a:r>
              <a:rPr lang="fr-FR" sz="900" b="0" i="0" u="none" strike="noStrike" baseline="0" dirty="0">
                <a:solidFill>
                  <a:schemeClr val="tx1"/>
                </a:solidFill>
                <a:latin typeface="+mj-lt"/>
              </a:rPr>
              <a:t>l’Agefiph et du </a:t>
            </a:r>
            <a:r>
              <a:rPr lang="fr-FR" sz="900" b="0" i="0" u="none" strike="noStrike" baseline="0" dirty="0" err="1">
                <a:solidFill>
                  <a:schemeClr val="tx1"/>
                </a:solidFill>
                <a:latin typeface="+mj-lt"/>
              </a:rPr>
              <a:t>fiphfp</a:t>
            </a:r>
            <a:r>
              <a:rPr lang="fr-FR" sz="900" b="0" i="0" u="none" strike="noStrike" baseline="0" dirty="0">
                <a:solidFill>
                  <a:schemeClr val="tx1"/>
                </a:solidFill>
                <a:latin typeface="+mj-lt"/>
              </a:rPr>
              <a:t> (RHF, Appui spécifique,…)</a:t>
            </a:r>
            <a:endParaRPr lang="fr-FR" sz="900" dirty="0">
              <a:solidFill>
                <a:schemeClr val="tx1"/>
              </a:solidFill>
              <a:latin typeface="+mj-lt"/>
              <a:cs typeface="Arial" panose="020B0604020202020204" pitchFamily="34" charset="0"/>
            </a:endParaRPr>
          </a:p>
          <a:p>
            <a:r>
              <a:rPr lang="fr-FR" sz="900" b="1" dirty="0">
                <a:solidFill>
                  <a:schemeClr val="tx1"/>
                </a:solidFill>
                <a:latin typeface="+mj-lt"/>
                <a:cs typeface="Arial" panose="020B0604020202020204" pitchFamily="34" charset="0"/>
                <a:sym typeface="Wingdings" panose="05000000000000000000" pitchFamily="2" charset="2"/>
              </a:rPr>
              <a:t> Pour plus d’informations, contactez l’Agefiph ou le FIPHFP !</a:t>
            </a:r>
            <a:endParaRPr lang="fr-FR" sz="900" b="1" dirty="0">
              <a:solidFill>
                <a:schemeClr val="tx1"/>
              </a:solidFill>
              <a:latin typeface="+mj-lt"/>
              <a:cs typeface="Arial" panose="020B0604020202020204" pitchFamily="34" charset="0"/>
            </a:endParaRPr>
          </a:p>
        </p:txBody>
      </p:sp>
      <p:sp>
        <p:nvSpPr>
          <p:cNvPr id="8" name="Rectangle : coins arrondis 7">
            <a:extLst>
              <a:ext uri="{FF2B5EF4-FFF2-40B4-BE49-F238E27FC236}">
                <a16:creationId xmlns:a16="http://schemas.microsoft.com/office/drawing/2014/main" id="{18DD02AA-65BD-2C3A-EF27-5E99A2D3D165}"/>
              </a:ext>
            </a:extLst>
          </p:cNvPr>
          <p:cNvSpPr/>
          <p:nvPr/>
        </p:nvSpPr>
        <p:spPr>
          <a:xfrm>
            <a:off x="135246" y="4118103"/>
            <a:ext cx="4762426" cy="3204084"/>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spcBef>
                <a:spcPts val="300"/>
              </a:spcBef>
            </a:pPr>
            <a:r>
              <a:rPr lang="fr-FR" sz="1199" b="1" dirty="0">
                <a:solidFill>
                  <a:srgbClr val="DD4D38"/>
                </a:solidFill>
                <a:latin typeface="Arial" panose="020B0604020202020204" pitchFamily="34" charset="0"/>
                <a:cs typeface="Arial" panose="020B0604020202020204" pitchFamily="34" charset="0"/>
              </a:rPr>
              <a:t>Les spécificités du dispositif</a:t>
            </a:r>
            <a:endParaRPr lang="fr-FR" sz="999" b="1" dirty="0">
              <a:solidFill>
                <a:srgbClr val="DD4D38"/>
              </a:solidFill>
              <a:latin typeface="Arial" panose="020B0604020202020204" pitchFamily="34" charset="0"/>
              <a:cs typeface="Arial" panose="020B0604020202020204" pitchFamily="34" charset="0"/>
            </a:endParaRPr>
          </a:p>
          <a:p>
            <a:pPr marL="171330" indent="-171330" algn="just">
              <a:spcBef>
                <a:spcPts val="300"/>
              </a:spcBef>
              <a:buFont typeface="Wingdings" panose="05000000000000000000" pitchFamily="2" charset="2"/>
              <a:buChar char="q"/>
            </a:pPr>
            <a:r>
              <a:rPr lang="fr-FR" sz="999" dirty="0">
                <a:solidFill>
                  <a:srgbClr val="DD4D38"/>
                </a:solidFill>
                <a:latin typeface="Arial" panose="020B0604020202020204" pitchFamily="34" charset="0"/>
                <a:cs typeface="Arial" panose="020B0604020202020204" pitchFamily="34" charset="0"/>
              </a:rPr>
              <a:t>1 type de parcours :</a:t>
            </a:r>
          </a:p>
          <a:p>
            <a:pPr marL="628650" lvl="1" indent="-171450" algn="just">
              <a:spcBef>
                <a:spcPts val="300"/>
              </a:spcBef>
              <a:buFont typeface="Wingdings" panose="05000000000000000000" pitchFamily="2" charset="2"/>
              <a:buChar char="ü"/>
            </a:pPr>
            <a:r>
              <a:rPr lang="fr-FR" sz="999" b="1" dirty="0">
                <a:solidFill>
                  <a:srgbClr val="DD4D38"/>
                </a:solidFill>
                <a:latin typeface="Arial" panose="020B0604020202020204" pitchFamily="34" charset="0"/>
                <a:cs typeface="Arial" panose="020B0604020202020204" pitchFamily="34" charset="0"/>
              </a:rPr>
              <a:t>Inclu’Pro Impulsion </a:t>
            </a:r>
            <a:r>
              <a:rPr lang="fr-FR" sz="999" dirty="0">
                <a:solidFill>
                  <a:srgbClr val="DD4D38"/>
                </a:solidFill>
                <a:latin typeface="Arial" panose="020B0604020202020204" pitchFamily="34" charset="0"/>
                <a:cs typeface="Arial" panose="020B0604020202020204" pitchFamily="34" charset="0"/>
              </a:rPr>
              <a:t>pour construire et valider son projet professionnel </a:t>
            </a:r>
            <a:r>
              <a:rPr lang="fr-FR" sz="999" i="1" dirty="0">
                <a:solidFill>
                  <a:srgbClr val="DD4D38"/>
                </a:solidFill>
                <a:latin typeface="Arial" panose="020B0604020202020204" pitchFamily="34" charset="0"/>
                <a:cs typeface="Arial" panose="020B0604020202020204" pitchFamily="34" charset="0"/>
              </a:rPr>
              <a:t>(300 heures max.)</a:t>
            </a:r>
          </a:p>
          <a:p>
            <a:pPr marL="171450" indent="-171450" algn="just">
              <a:spcBef>
                <a:spcPts val="300"/>
              </a:spcBef>
              <a:buFont typeface="Wingdings" panose="05000000000000000000" pitchFamily="2" charset="2"/>
              <a:buChar char="q"/>
            </a:pPr>
            <a:r>
              <a:rPr lang="fr-FR" sz="999" dirty="0">
                <a:solidFill>
                  <a:srgbClr val="DD4D38"/>
                </a:solidFill>
                <a:latin typeface="Arial" panose="020B0604020202020204" pitchFamily="34" charset="0"/>
                <a:cs typeface="Arial" panose="020B0604020202020204" pitchFamily="34" charset="0"/>
              </a:rPr>
              <a:t>La prestation se déroule en 3 temps :</a:t>
            </a:r>
          </a:p>
          <a:p>
            <a:pPr marL="628650" lvl="1" indent="-171450" algn="just">
              <a:spcBef>
                <a:spcPts val="300"/>
              </a:spcBef>
              <a:buFont typeface="Wingdings" panose="05000000000000000000" pitchFamily="2" charset="2"/>
              <a:buChar char="ü"/>
            </a:pPr>
            <a:r>
              <a:rPr lang="fr-FR" sz="999" dirty="0">
                <a:solidFill>
                  <a:srgbClr val="DD4D38"/>
                </a:solidFill>
                <a:latin typeface="Arial" panose="020B0604020202020204" pitchFamily="34" charset="0"/>
                <a:cs typeface="Arial" panose="020B0604020202020204" pitchFamily="34" charset="0"/>
              </a:rPr>
              <a:t>Réunion d’information (2h)</a:t>
            </a:r>
          </a:p>
          <a:p>
            <a:pPr marL="628650" lvl="1" indent="-171450" algn="just">
              <a:spcBef>
                <a:spcPts val="300"/>
              </a:spcBef>
              <a:buFont typeface="Wingdings" panose="05000000000000000000" pitchFamily="2" charset="2"/>
              <a:buChar char="ü"/>
            </a:pPr>
            <a:r>
              <a:rPr lang="fr-FR" sz="999" dirty="0">
                <a:solidFill>
                  <a:srgbClr val="DD4D38"/>
                </a:solidFill>
                <a:latin typeface="Arial" panose="020B0604020202020204" pitchFamily="34" charset="0"/>
                <a:cs typeface="Arial" panose="020B0604020202020204" pitchFamily="34" charset="0"/>
              </a:rPr>
              <a:t>Participation à un diagnostic partagé (SAS) - 20h</a:t>
            </a:r>
          </a:p>
          <a:p>
            <a:pPr marL="628650" lvl="1" indent="-171450" algn="just">
              <a:spcBef>
                <a:spcPts val="300"/>
              </a:spcBef>
              <a:buFont typeface="Wingdings" panose="05000000000000000000" pitchFamily="2" charset="2"/>
              <a:buChar char="ü"/>
            </a:pPr>
            <a:r>
              <a:rPr lang="fr-FR" sz="999" dirty="0">
                <a:solidFill>
                  <a:srgbClr val="DD4D38"/>
                </a:solidFill>
                <a:latin typeface="Arial" panose="020B0604020202020204" pitchFamily="34" charset="0"/>
                <a:cs typeface="Arial" panose="020B0604020202020204" pitchFamily="34" charset="0"/>
              </a:rPr>
              <a:t>Programme de formation sur-mesure avec des </a:t>
            </a:r>
            <a:r>
              <a:rPr lang="fr-FR" sz="999" b="1" dirty="0">
                <a:solidFill>
                  <a:srgbClr val="DD4D38"/>
                </a:solidFill>
                <a:latin typeface="Arial" panose="020B0604020202020204" pitchFamily="34" charset="0"/>
                <a:cs typeface="Arial" panose="020B0604020202020204" pitchFamily="34" charset="0"/>
              </a:rPr>
              <a:t>modules </a:t>
            </a:r>
            <a:r>
              <a:rPr lang="fr-FR" sz="999" dirty="0">
                <a:solidFill>
                  <a:srgbClr val="DD4D38"/>
                </a:solidFill>
                <a:latin typeface="Arial" panose="020B0604020202020204" pitchFamily="34" charset="0"/>
                <a:cs typeface="Arial" panose="020B0604020202020204" pitchFamily="34" charset="0"/>
              </a:rPr>
              <a:t>(identifier ses compétences transférables; prise en compte du handicap, découverte métiers multi sectorielles, développer l’autonomie numérique, identifier des pistes professionnelles…)</a:t>
            </a:r>
          </a:p>
          <a:p>
            <a:pPr algn="just">
              <a:spcBef>
                <a:spcPts val="300"/>
              </a:spcBef>
            </a:pPr>
            <a:r>
              <a:rPr lang="fr-FR" sz="999" b="1" dirty="0">
                <a:solidFill>
                  <a:srgbClr val="DD4D38"/>
                </a:solidFill>
                <a:latin typeface="Arial" panose="020B0604020202020204" pitchFamily="34" charset="0"/>
                <a:cs typeface="Arial" panose="020B0604020202020204" pitchFamily="34" charset="0"/>
              </a:rPr>
              <a:t>Modalités de financement :</a:t>
            </a:r>
          </a:p>
          <a:p>
            <a:pPr algn="just">
              <a:spcBef>
                <a:spcPts val="300"/>
              </a:spcBef>
            </a:pPr>
            <a:r>
              <a:rPr lang="fr-FR" sz="999" dirty="0">
                <a:solidFill>
                  <a:srgbClr val="DD4D38"/>
                </a:solidFill>
                <a:latin typeface="Arial" panose="020B0604020202020204" pitchFamily="34" charset="0"/>
                <a:cs typeface="Arial" panose="020B0604020202020204" pitchFamily="34" charset="0"/>
              </a:rPr>
              <a:t>Les bénéficiaires obtiennent le statut de stagiaire de la formation professionnelle pendant le parcours. L’Agefiph finance 100% du coût pédagogique, de la protection sociale et des aides mobilisées le cas échant</a:t>
            </a:r>
          </a:p>
        </p:txBody>
      </p:sp>
      <p:sp>
        <p:nvSpPr>
          <p:cNvPr id="10" name="Rectangle : coins arrondis 9">
            <a:extLst>
              <a:ext uri="{FF2B5EF4-FFF2-40B4-BE49-F238E27FC236}">
                <a16:creationId xmlns:a16="http://schemas.microsoft.com/office/drawing/2014/main" id="{627C1791-490E-FF13-5870-2E4B7A8D7F68}"/>
              </a:ext>
            </a:extLst>
          </p:cNvPr>
          <p:cNvSpPr/>
          <p:nvPr/>
        </p:nvSpPr>
        <p:spPr>
          <a:xfrm>
            <a:off x="1391261" y="7498390"/>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DD4D38"/>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7D2A1B9B-92D0-126C-A779-CC9B1501337B}"/>
              </a:ext>
            </a:extLst>
          </p:cNvPr>
          <p:cNvSpPr/>
          <p:nvPr/>
        </p:nvSpPr>
        <p:spPr>
          <a:xfrm>
            <a:off x="194758" y="8179902"/>
            <a:ext cx="4388922" cy="588823"/>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1 </a:t>
            </a:r>
            <a:r>
              <a:rPr lang="fr-FR" sz="899" dirty="0">
                <a:solidFill>
                  <a:srgbClr val="DD4D38"/>
                </a:solidFill>
                <a:latin typeface="Arial" panose="020B0604020202020204" pitchFamily="34" charset="0"/>
                <a:cs typeface="Arial" panose="020B0604020202020204" pitchFamily="34" charset="0"/>
              </a:rPr>
              <a:t>: Identification du besoin du bénéficiaire par son référent (Cap emploi service maintien, CARSAT, </a:t>
            </a:r>
            <a:r>
              <a:rPr lang="fr-FR" sz="899" dirty="0">
                <a:solidFill>
                  <a:srgbClr val="DD4D38"/>
                </a:solidFill>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CEP</a:t>
            </a:r>
            <a:r>
              <a:rPr lang="fr-FR" sz="899" dirty="0">
                <a:solidFill>
                  <a:srgbClr val="DD4D38"/>
                </a:solidFill>
                <a:latin typeface="Arial" panose="020B0604020202020204" pitchFamily="34" charset="0"/>
                <a:cs typeface="Arial" panose="020B0604020202020204" pitchFamily="34" charset="0"/>
              </a:rPr>
              <a:t>, assistants sociaux, services RH…) - définition, construction ou mise en œuvre d’un projet professionnel, orientation vers une formation qualifiante…</a:t>
            </a:r>
            <a:endParaRPr lang="fr-FR" sz="899" i="1" dirty="0">
              <a:solidFill>
                <a:srgbClr val="DD4D38"/>
              </a:solidFill>
              <a:latin typeface="Arial" panose="020B0604020202020204" pitchFamily="34" charset="0"/>
              <a:cs typeface="Arial" panose="020B0604020202020204" pitchFamily="34" charset="0"/>
            </a:endParaRPr>
          </a:p>
        </p:txBody>
      </p:sp>
      <p:sp>
        <p:nvSpPr>
          <p:cNvPr id="12" name="Rectangle : coins arrondis 11">
            <a:extLst>
              <a:ext uri="{FF2B5EF4-FFF2-40B4-BE49-F238E27FC236}">
                <a16:creationId xmlns:a16="http://schemas.microsoft.com/office/drawing/2014/main" id="{9056ABBC-E18C-88FF-7013-8D75910B5CCE}"/>
              </a:ext>
            </a:extLst>
          </p:cNvPr>
          <p:cNvSpPr/>
          <p:nvPr/>
        </p:nvSpPr>
        <p:spPr>
          <a:xfrm>
            <a:off x="238288" y="8866570"/>
            <a:ext cx="4355897" cy="398965"/>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2 : </a:t>
            </a:r>
            <a:r>
              <a:rPr lang="fr-FR" sz="899" dirty="0">
                <a:solidFill>
                  <a:srgbClr val="DD4D38"/>
                </a:solidFill>
                <a:latin typeface="Arial" panose="020B0604020202020204" pitchFamily="34" charset="0"/>
                <a:cs typeface="Arial" panose="020B0604020202020204" pitchFamily="34" charset="0"/>
              </a:rPr>
              <a:t>Mise en relation entre l’organisme de formation prestataire et le bénéficiaire </a:t>
            </a:r>
          </a:p>
        </p:txBody>
      </p:sp>
      <p:sp>
        <p:nvSpPr>
          <p:cNvPr id="13" name="Rectangle : coins arrondis 12">
            <a:extLst>
              <a:ext uri="{FF2B5EF4-FFF2-40B4-BE49-F238E27FC236}">
                <a16:creationId xmlns:a16="http://schemas.microsoft.com/office/drawing/2014/main" id="{C6CFF883-1F14-F83B-6C0F-C2EE57326419}"/>
              </a:ext>
            </a:extLst>
          </p:cNvPr>
          <p:cNvSpPr/>
          <p:nvPr/>
        </p:nvSpPr>
        <p:spPr>
          <a:xfrm>
            <a:off x="205263" y="9340314"/>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3 </a:t>
            </a:r>
            <a:r>
              <a:rPr lang="fr-FR" sz="899" dirty="0">
                <a:solidFill>
                  <a:srgbClr val="DD4D38"/>
                </a:solidFill>
                <a:latin typeface="Arial" panose="020B0604020202020204" pitchFamily="34" charset="0"/>
                <a:cs typeface="Arial" panose="020B0604020202020204" pitchFamily="34" charset="0"/>
              </a:rPr>
              <a:t>: Suivi du parcours de formation (Jusqu’à 300 heures), modulé en fonction du besoin </a:t>
            </a:r>
            <a:r>
              <a:rPr lang="fr-FR" sz="899" i="1" dirty="0">
                <a:solidFill>
                  <a:srgbClr val="DD4D38"/>
                </a:solidFill>
                <a:latin typeface="Arial" panose="020B0604020202020204" pitchFamily="34" charset="0"/>
                <a:cs typeface="Arial" panose="020B0604020202020204" pitchFamily="34" charset="0"/>
              </a:rPr>
              <a:t>(modalités distancielles possibles, périodes de mise en situation professionnelle…)</a:t>
            </a:r>
            <a:endParaRPr lang="fr-FR" sz="899" b="1" i="1" dirty="0">
              <a:solidFill>
                <a:srgbClr val="DD4D38"/>
              </a:solidFill>
              <a:latin typeface="Arial" panose="020B0604020202020204" pitchFamily="34" charset="0"/>
              <a:cs typeface="Arial" panose="020B0604020202020204" pitchFamily="34" charset="0"/>
            </a:endParaRPr>
          </a:p>
        </p:txBody>
      </p:sp>
      <p:cxnSp>
        <p:nvCxnSpPr>
          <p:cNvPr id="19" name="Connecteur droit 18">
            <a:extLst>
              <a:ext uri="{FF2B5EF4-FFF2-40B4-BE49-F238E27FC236}">
                <a16:creationId xmlns:a16="http://schemas.microsoft.com/office/drawing/2014/main" id="{9B44254E-9FAF-A4E7-92BD-9A7BF98D1B73}"/>
              </a:ext>
            </a:extLst>
          </p:cNvPr>
          <p:cNvCxnSpPr>
            <a:cxnSpLocks/>
          </p:cNvCxnSpPr>
          <p:nvPr/>
        </p:nvCxnSpPr>
        <p:spPr>
          <a:xfrm flipH="1">
            <a:off x="4827936" y="7351501"/>
            <a:ext cx="0" cy="3130917"/>
          </a:xfrm>
          <a:prstGeom prst="line">
            <a:avLst/>
          </a:prstGeom>
          <a:ln/>
        </p:spPr>
        <p:style>
          <a:lnRef idx="1">
            <a:schemeClr val="accent3"/>
          </a:lnRef>
          <a:fillRef idx="0">
            <a:schemeClr val="accent3"/>
          </a:fillRef>
          <a:effectRef idx="0">
            <a:schemeClr val="accent3"/>
          </a:effectRef>
          <a:fontRef idx="minor">
            <a:schemeClr val="tx1"/>
          </a:fontRef>
        </p:style>
      </p:cxnSp>
      <p:sp>
        <p:nvSpPr>
          <p:cNvPr id="25" name="Espace réservé du texte 2">
            <a:extLst>
              <a:ext uri="{FF2B5EF4-FFF2-40B4-BE49-F238E27FC236}">
                <a16:creationId xmlns:a16="http://schemas.microsoft.com/office/drawing/2014/main" id="{EB51C6B4-D1F3-CB9D-27BF-EAA3090A5443}"/>
              </a:ext>
            </a:extLst>
          </p:cNvPr>
          <p:cNvSpPr txBox="1">
            <a:spLocks/>
          </p:cNvSpPr>
          <p:nvPr/>
        </p:nvSpPr>
        <p:spPr>
          <a:xfrm>
            <a:off x="4995474" y="1854803"/>
            <a:ext cx="2304495" cy="1833917"/>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000"/>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algn="just"/>
            <a:r>
              <a:rPr lang="fr-FR" sz="1000" dirty="0">
                <a:solidFill>
                  <a:srgbClr val="DD4D38"/>
                </a:solidFill>
                <a:latin typeface="+mj-lt"/>
              </a:rPr>
              <a:t>Permettre aux personnes en situation de handicap, dans une logique de passerelle, de poursuivre leur parcours professionnel vers le droit commun, pour </a:t>
            </a:r>
          </a:p>
          <a:p>
            <a:pPr marL="171450" lvl="1" indent="-171450" algn="just">
              <a:buFont typeface="Wingdings" panose="05000000000000000000" pitchFamily="2" charset="2"/>
              <a:buChar char="Ø"/>
            </a:pPr>
            <a:r>
              <a:rPr lang="fr-FR" sz="1000" b="0" i="0" dirty="0">
                <a:solidFill>
                  <a:srgbClr val="DD4D38"/>
                </a:solidFill>
                <a:effectLst/>
                <a:latin typeface="+mj-lt"/>
              </a:rPr>
              <a:t>Développer des compétences</a:t>
            </a:r>
          </a:p>
          <a:p>
            <a:pPr marL="171450" lvl="1" indent="-171450" algn="just">
              <a:buFont typeface="Wingdings" panose="05000000000000000000" pitchFamily="2" charset="2"/>
              <a:buChar char="Ø"/>
            </a:pPr>
            <a:r>
              <a:rPr lang="fr-FR" sz="1000" dirty="0">
                <a:solidFill>
                  <a:srgbClr val="DD4D38"/>
                </a:solidFill>
                <a:latin typeface="+mj-lt"/>
              </a:rPr>
              <a:t>Obtenir une qualification</a:t>
            </a:r>
          </a:p>
          <a:p>
            <a:pPr marL="171450" lvl="1" indent="-171450" algn="just">
              <a:buFont typeface="Wingdings" panose="05000000000000000000" pitchFamily="2" charset="2"/>
              <a:buChar char="Ø"/>
            </a:pPr>
            <a:r>
              <a:rPr lang="fr-FR" sz="1000" b="0" i="0" dirty="0">
                <a:solidFill>
                  <a:srgbClr val="DD4D38"/>
                </a:solidFill>
                <a:effectLst/>
                <a:latin typeface="+mj-lt"/>
              </a:rPr>
              <a:t>Se réorienter</a:t>
            </a:r>
          </a:p>
        </p:txBody>
      </p:sp>
      <p:sp>
        <p:nvSpPr>
          <p:cNvPr id="26" name="Rectangle 25">
            <a:extLst>
              <a:ext uri="{FF2B5EF4-FFF2-40B4-BE49-F238E27FC236}">
                <a16:creationId xmlns:a16="http://schemas.microsoft.com/office/drawing/2014/main" id="{F29A5AB8-9F64-069E-8DCF-A3A2AAECF7A0}"/>
              </a:ext>
            </a:extLst>
          </p:cNvPr>
          <p:cNvSpPr/>
          <p:nvPr/>
        </p:nvSpPr>
        <p:spPr>
          <a:xfrm>
            <a:off x="4927797" y="7169093"/>
            <a:ext cx="2530225" cy="339748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spcBef>
                <a:spcPts val="1200"/>
              </a:spcBef>
            </a:pPr>
            <a:endParaRPr lang="fr-FR" sz="1050" b="1" dirty="0">
              <a:solidFill>
                <a:schemeClr val="tx2"/>
              </a:solidFill>
              <a:latin typeface="Arial" panose="020B0604020202020204" pitchFamily="34" charset="0"/>
              <a:cs typeface="Arial" panose="020B0604020202020204" pitchFamily="34" charset="0"/>
            </a:endParaRPr>
          </a:p>
          <a:p>
            <a:pPr algn="just">
              <a:spcBef>
                <a:spcPts val="600"/>
              </a:spcBef>
            </a:pPr>
            <a:r>
              <a:rPr lang="fr-FR" sz="1050" b="1" dirty="0">
                <a:solidFill>
                  <a:schemeClr val="tx2"/>
                </a:solidFill>
                <a:latin typeface="Arial" panose="020B0604020202020204" pitchFamily="34" charset="0"/>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tx2"/>
                </a:solidFill>
                <a:latin typeface="Arial" panose="020B0604020202020204" pitchFamily="34" charset="0"/>
                <a:cs typeface="Arial" panose="020B0604020202020204" pitchFamily="34" charset="0"/>
              </a:rPr>
              <a:t>Prestataire Inclu’Pro Impulsion : </a:t>
            </a:r>
            <a:r>
              <a:rPr lang="fr-FR" sz="1050" b="1" dirty="0">
                <a:solidFill>
                  <a:schemeClr val="tx2"/>
                </a:solidFill>
                <a:latin typeface="Arial" panose="020B0604020202020204" pitchFamily="34" charset="0"/>
                <a:cs typeface="Arial" panose="020B0604020202020204" pitchFamily="34" charset="0"/>
              </a:rPr>
              <a:t>Retravailler Picardie</a:t>
            </a:r>
            <a:r>
              <a:rPr lang="fr-FR" sz="1050" dirty="0">
                <a:solidFill>
                  <a:schemeClr val="tx2"/>
                </a:solidFill>
                <a:latin typeface="Arial" panose="020B0604020202020204" pitchFamily="34" charset="0"/>
                <a:cs typeface="Arial" panose="020B0604020202020204" pitchFamily="34" charset="0"/>
              </a:rPr>
              <a:t>.</a:t>
            </a:r>
          </a:p>
          <a:p>
            <a:pPr marL="180975"/>
            <a:r>
              <a:rPr lang="fr-FR" sz="1050" dirty="0">
                <a:solidFill>
                  <a:schemeClr val="tx2"/>
                </a:solidFill>
                <a:latin typeface="Arial" panose="020B0604020202020204" pitchFamily="34" charset="0"/>
                <a:cs typeface="Arial" panose="020B0604020202020204" pitchFamily="34" charset="0"/>
              </a:rPr>
              <a:t>Responsable de marché : Laurence Nobili : </a:t>
            </a:r>
          </a:p>
          <a:p>
            <a:pPr marL="352425" indent="-171450">
              <a:buFont typeface="Wingdings" panose="05000000000000000000" pitchFamily="2" charset="2"/>
              <a:buChar char="§"/>
            </a:pPr>
            <a:r>
              <a:rPr lang="fr-FR" sz="1000" dirty="0">
                <a:solidFill>
                  <a:schemeClr val="tx2"/>
                </a:solidFill>
                <a:latin typeface="Arial" panose="020B0604020202020204" pitchFamily="34" charset="0"/>
                <a:cs typeface="Arial" panose="020B0604020202020204" pitchFamily="34" charset="0"/>
              </a:rPr>
              <a:t>07.50.15.77.61</a:t>
            </a:r>
          </a:p>
          <a:p>
            <a:pPr marL="352425" indent="-171450">
              <a:buFont typeface="Wingdings" panose="05000000000000000000" pitchFamily="2" charset="2"/>
              <a:buChar char="§"/>
            </a:pPr>
            <a:r>
              <a:rPr lang="fr-FR" sz="1000" dirty="0">
                <a:solidFill>
                  <a:schemeClr val="tx2"/>
                </a:solidFill>
                <a:latin typeface="Arial" panose="020B0604020202020204" pitchFamily="34" charset="0"/>
                <a:cs typeface="Arial" panose="020B0604020202020204" pitchFamily="34" charset="0"/>
                <a:hlinkClick r:id="rId5">
                  <a:extLst>
                    <a:ext uri="{A12FA001-AC4F-418D-AE19-62706E023703}">
                      <ahyp:hlinkClr xmlns:ahyp="http://schemas.microsoft.com/office/drawing/2018/hyperlinkcolor" val="tx"/>
                    </a:ext>
                  </a:extLst>
                </a:hlinkClick>
              </a:rPr>
              <a:t>laurence.nobili@retravailler-np.org</a:t>
            </a:r>
            <a:endParaRPr lang="fr-FR" sz="1000" dirty="0">
              <a:solidFill>
                <a:schemeClr val="tx2"/>
              </a:solidFill>
              <a:latin typeface="Arial" panose="020B0604020202020204" pitchFamily="34" charset="0"/>
              <a:cs typeface="Arial" panose="020B0604020202020204" pitchFamily="34" charset="0"/>
            </a:endParaRPr>
          </a:p>
          <a:p>
            <a:pPr marL="628530" lvl="1" indent="-171330" algn="just">
              <a:buFont typeface="Wingdings" panose="05000000000000000000" pitchFamily="2" charset="2"/>
              <a:buChar char="§"/>
            </a:pPr>
            <a:r>
              <a:rPr lang="fr-FR" sz="1050" dirty="0">
                <a:solidFill>
                  <a:schemeClr val="tx2"/>
                </a:solidFill>
                <a:latin typeface="Arial" panose="020B0604020202020204" pitchFamily="34" charset="0"/>
                <a:cs typeface="Arial" panose="020B0604020202020204" pitchFamily="34" charset="0"/>
                <a:hlinkClick r:id="rId6">
                  <a:extLst>
                    <a:ext uri="{A12FA001-AC4F-418D-AE19-62706E023703}">
                      <ahyp:hlinkClr xmlns:ahyp="http://schemas.microsoft.com/office/drawing/2018/hyperlinkcolor" val="tx"/>
                    </a:ext>
                  </a:extLst>
                </a:hlinkClick>
              </a:rPr>
              <a:t>Plaquette de présentation</a:t>
            </a:r>
            <a:endParaRPr lang="fr-FR" sz="1050" dirty="0">
              <a:solidFill>
                <a:schemeClr val="tx2"/>
              </a:solidFill>
              <a:latin typeface="Arial" panose="020B0604020202020204" pitchFamily="34" charset="0"/>
              <a:cs typeface="Arial" panose="020B0604020202020204" pitchFamily="34" charset="0"/>
            </a:endParaRPr>
          </a:p>
          <a:p>
            <a:pPr marL="11113">
              <a:spcBef>
                <a:spcPts val="600"/>
              </a:spcBef>
              <a:spcAft>
                <a:spcPts val="600"/>
              </a:spcAft>
            </a:pPr>
            <a:r>
              <a:rPr lang="fr-FR" sz="1050" b="1" dirty="0">
                <a:solidFill>
                  <a:schemeClr val="tx2"/>
                </a:solidFill>
                <a:latin typeface="Arial" panose="020B0604020202020204" pitchFamily="34" charset="0"/>
                <a:cs typeface="Arial" panose="020B0604020202020204" pitchFamily="34" charset="0"/>
              </a:rPr>
              <a:t>Contact Agefiph </a:t>
            </a:r>
            <a:r>
              <a:rPr lang="fr-FR" sz="1050" b="1" dirty="0" err="1">
                <a:solidFill>
                  <a:schemeClr val="tx2"/>
                </a:solidFill>
                <a:latin typeface="Arial" panose="020B0604020202020204" pitchFamily="34" charset="0"/>
                <a:cs typeface="Arial" panose="020B0604020202020204" pitchFamily="34" charset="0"/>
              </a:rPr>
              <a:t>HdF</a:t>
            </a:r>
            <a:r>
              <a:rPr lang="fr-FR" sz="1050" b="1" dirty="0">
                <a:solidFill>
                  <a:schemeClr val="tx2"/>
                </a:solidFill>
                <a:latin typeface="Arial" panose="020B0604020202020204" pitchFamily="34" charset="0"/>
                <a:cs typeface="Arial" panose="020B0604020202020204" pitchFamily="34" charset="0"/>
              </a:rPr>
              <a:t> : </a:t>
            </a:r>
            <a:r>
              <a:rPr lang="fr-FR" sz="1050" dirty="0">
                <a:solidFill>
                  <a:schemeClr val="tx2"/>
                </a:solidFill>
                <a:latin typeface="Arial" panose="020B0604020202020204" pitchFamily="34" charset="0"/>
                <a:cs typeface="Arial" panose="020B0604020202020204" pitchFamily="34" charset="0"/>
                <a:hlinkClick r:id="rId7">
                  <a:extLst>
                    <a:ext uri="{A12FA001-AC4F-418D-AE19-62706E023703}">
                      <ahyp:hlinkClr xmlns:ahyp="http://schemas.microsoft.com/office/drawing/2018/hyperlinkcolor" val="tx"/>
                    </a:ext>
                  </a:extLst>
                </a:hlinkClick>
              </a:rPr>
              <a:t>hauts-de-france@agefiph.asso.fr</a:t>
            </a:r>
            <a:r>
              <a:rPr lang="fr-FR" sz="1050" dirty="0">
                <a:solidFill>
                  <a:schemeClr val="tx2"/>
                </a:solidFill>
                <a:latin typeface="Arial" panose="020B0604020202020204" pitchFamily="34" charset="0"/>
                <a:cs typeface="Arial" panose="020B0604020202020204" pitchFamily="34" charset="0"/>
              </a:rPr>
              <a:t> </a:t>
            </a:r>
          </a:p>
          <a:p>
            <a:pPr marL="11113">
              <a:spcAft>
                <a:spcPts val="600"/>
              </a:spcAft>
            </a:pPr>
            <a:r>
              <a:rPr lang="fr-FR" sz="1050" b="1" dirty="0">
                <a:solidFill>
                  <a:schemeClr val="tx2"/>
                </a:solidFill>
                <a:latin typeface="Arial" panose="020B0604020202020204" pitchFamily="34" charset="0"/>
                <a:cs typeface="Arial" panose="020B0604020202020204" pitchFamily="34" charset="0"/>
              </a:rPr>
              <a:t>Contact FIPHFP </a:t>
            </a:r>
            <a:r>
              <a:rPr lang="fr-FR" sz="1050" b="1" dirty="0" err="1">
                <a:solidFill>
                  <a:schemeClr val="tx2"/>
                </a:solidFill>
                <a:latin typeface="Arial" panose="020B0604020202020204" pitchFamily="34" charset="0"/>
                <a:cs typeface="Arial" panose="020B0604020202020204" pitchFamily="34" charset="0"/>
              </a:rPr>
              <a:t>HdF</a:t>
            </a:r>
            <a:r>
              <a:rPr lang="fr-FR" sz="1050" b="1" dirty="0">
                <a:solidFill>
                  <a:schemeClr val="tx2"/>
                </a:solidFill>
                <a:latin typeface="Arial" panose="020B0604020202020204" pitchFamily="34" charset="0"/>
                <a:cs typeface="Arial" panose="020B0604020202020204" pitchFamily="34" charset="0"/>
              </a:rPr>
              <a:t> </a:t>
            </a:r>
            <a:r>
              <a:rPr lang="fr-FR" sz="1050" dirty="0">
                <a:solidFill>
                  <a:schemeClr val="tx2"/>
                </a:solidFill>
                <a:latin typeface="Arial" panose="020B0604020202020204" pitchFamily="34" charset="0"/>
                <a:cs typeface="Arial" panose="020B0604020202020204" pitchFamily="34" charset="0"/>
              </a:rPr>
              <a:t>: </a:t>
            </a:r>
            <a:r>
              <a:rPr lang="fr-FR" sz="1050" dirty="0">
                <a:solidFill>
                  <a:schemeClr val="tx2"/>
                </a:solidFill>
                <a:hlinkClick r:id="rId8">
                  <a:extLst>
                    <a:ext uri="{A12FA001-AC4F-418D-AE19-62706E023703}">
                      <ahyp:hlinkClr xmlns:ahyp="http://schemas.microsoft.com/office/drawing/2018/hyperlinkcolor" val="tx"/>
                    </a:ext>
                  </a:extLst>
                </a:hlinkClick>
              </a:rPr>
              <a:t>Formulaire de demande</a:t>
            </a:r>
            <a:endParaRPr lang="fr-FR" sz="1050" dirty="0">
              <a:solidFill>
                <a:schemeClr val="tx2"/>
              </a:solidFill>
              <a:latin typeface="Arial" panose="020B0604020202020204" pitchFamily="34" charset="0"/>
              <a:cs typeface="Arial" panose="020B0604020202020204" pitchFamily="34" charset="0"/>
            </a:endParaRPr>
          </a:p>
          <a:p>
            <a:pPr algn="just"/>
            <a:r>
              <a:rPr lang="fr-FR" sz="1050" b="1" dirty="0">
                <a:solidFill>
                  <a:schemeClr val="tx2"/>
                </a:solidFill>
                <a:latin typeface="Arial" panose="020B0604020202020204" pitchFamily="34" charset="0"/>
                <a:cs typeface="Arial" panose="020B0604020202020204" pitchFamily="34" charset="0"/>
              </a:rPr>
              <a:t>Ressources documentaires :</a:t>
            </a:r>
            <a:endParaRPr lang="fr-FR" sz="1050" dirty="0">
              <a:solidFill>
                <a:schemeClr val="tx2"/>
              </a:solidFill>
              <a:latin typeface="Arial" panose="020B0604020202020204" pitchFamily="34" charset="0"/>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Arial" panose="020B0604020202020204" pitchFamily="34" charset="0"/>
                <a:cs typeface="Arial" panose="020B0604020202020204" pitchFamily="34" charset="0"/>
              </a:rPr>
              <a:t>La plaquette de présentation du dispositif </a:t>
            </a:r>
            <a:r>
              <a:rPr lang="fr-FR" sz="1050" dirty="0">
                <a:solidFill>
                  <a:schemeClr val="tx2"/>
                </a:solidFill>
                <a:latin typeface="Arial" panose="020B0604020202020204" pitchFamily="34" charset="0"/>
                <a:cs typeface="Arial" panose="020B0604020202020204" pitchFamily="34" charset="0"/>
                <a:hlinkClick r:id="rId9">
                  <a:extLst>
                    <a:ext uri="{A12FA001-AC4F-418D-AE19-62706E023703}">
                      <ahyp:hlinkClr xmlns:ahyp="http://schemas.microsoft.com/office/drawing/2018/hyperlinkcolor" val="tx"/>
                    </a:ext>
                  </a:extLst>
                </a:hlinkClick>
              </a:rPr>
              <a:t>ici</a:t>
            </a:r>
            <a:endParaRPr lang="fr-FR" sz="1050" dirty="0">
              <a:solidFill>
                <a:schemeClr val="tx2"/>
              </a:solidFill>
              <a:latin typeface="Arial" panose="020B0604020202020204" pitchFamily="34" charset="0"/>
              <a:cs typeface="Arial" panose="020B0604020202020204" pitchFamily="34" charset="0"/>
            </a:endParaRPr>
          </a:p>
        </p:txBody>
      </p:sp>
      <p:graphicFrame>
        <p:nvGraphicFramePr>
          <p:cNvPr id="15" name="Tableau 14">
            <a:extLst>
              <a:ext uri="{FF2B5EF4-FFF2-40B4-BE49-F238E27FC236}">
                <a16:creationId xmlns:a16="http://schemas.microsoft.com/office/drawing/2014/main" id="{33C584E5-4040-0EB0-9B42-5DDBD77CB985}"/>
              </a:ext>
            </a:extLst>
          </p:cNvPr>
          <p:cNvGraphicFramePr>
            <a:graphicFrameLocks noGrp="1"/>
          </p:cNvGraphicFramePr>
          <p:nvPr>
            <p:extLst>
              <p:ext uri="{D42A27DB-BD31-4B8C-83A1-F6EECF244321}">
                <p14:modId xmlns:p14="http://schemas.microsoft.com/office/powerpoint/2010/main" val="3948631410"/>
              </p:ext>
            </p:extLst>
          </p:nvPr>
        </p:nvGraphicFramePr>
        <p:xfrm>
          <a:off x="178760" y="1367422"/>
          <a:ext cx="4757036" cy="2133328"/>
        </p:xfrm>
        <a:graphic>
          <a:graphicData uri="http://schemas.openxmlformats.org/drawingml/2006/table">
            <a:tbl>
              <a:tblPr bandRow="1">
                <a:tableStyleId>{5C22544A-7EE6-4342-B048-85BDC9FD1C3A}</a:tableStyleId>
              </a:tblPr>
              <a:tblGrid>
                <a:gridCol w="955267">
                  <a:extLst>
                    <a:ext uri="{9D8B030D-6E8A-4147-A177-3AD203B41FA5}">
                      <a16:colId xmlns:a16="http://schemas.microsoft.com/office/drawing/2014/main" val="1108349635"/>
                    </a:ext>
                  </a:extLst>
                </a:gridCol>
                <a:gridCol w="3801769">
                  <a:extLst>
                    <a:ext uri="{9D8B030D-6E8A-4147-A177-3AD203B41FA5}">
                      <a16:colId xmlns:a16="http://schemas.microsoft.com/office/drawing/2014/main" val="1870975173"/>
                    </a:ext>
                  </a:extLst>
                </a:gridCol>
              </a:tblGrid>
              <a:tr h="143044">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DD4D38"/>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0">
                <a:tc>
                  <a:txBody>
                    <a:bodyPr/>
                    <a:lstStyle/>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Nature</a:t>
                      </a:r>
                    </a:p>
                  </a:txBody>
                  <a:tcPr marL="91372" marR="91372" marT="45686" marB="45686" anchor="ctr">
                    <a:solidFill>
                      <a:srgbClr val="DD4D38">
                        <a:alpha val="10196"/>
                      </a:srgbClr>
                    </a:solidFill>
                  </a:tcPr>
                </a:tc>
                <a:tc>
                  <a:txBody>
                    <a:bodyPr/>
                    <a:lstStyle/>
                    <a:p>
                      <a:pPr marL="0" algn="just" defTabSz="755660" rtl="0" eaLnBrk="1" latinLnBrk="0" hangingPunct="1"/>
                      <a:r>
                        <a:rPr lang="fr-FR" sz="1000" b="1" kern="1200" dirty="0">
                          <a:solidFill>
                            <a:srgbClr val="DD4D38"/>
                          </a:solidFill>
                          <a:latin typeface="Arial" panose="020B0604020202020204" pitchFamily="34" charset="0"/>
                          <a:ea typeface="+mn-ea"/>
                          <a:cs typeface="Arial" panose="020B0604020202020204" pitchFamily="34" charset="0"/>
                        </a:rPr>
                        <a:t>Formation </a:t>
                      </a:r>
                      <a:r>
                        <a:rPr lang="fr-FR" sz="1000" b="1" kern="1200" dirty="0" err="1">
                          <a:solidFill>
                            <a:srgbClr val="DD4D38"/>
                          </a:solidFill>
                          <a:latin typeface="Arial" panose="020B0604020202020204" pitchFamily="34" charset="0"/>
                          <a:ea typeface="+mn-ea"/>
                          <a:cs typeface="Arial" panose="020B0604020202020204" pitchFamily="34" charset="0"/>
                        </a:rPr>
                        <a:t>pré-qualifiante</a:t>
                      </a:r>
                      <a:r>
                        <a:rPr lang="fr-FR" sz="1000" b="1" kern="1200" dirty="0">
                          <a:solidFill>
                            <a:srgbClr val="DD4D38"/>
                          </a:solidFill>
                          <a:latin typeface="Arial" panose="020B0604020202020204" pitchFamily="34" charset="0"/>
                          <a:ea typeface="+mn-ea"/>
                          <a:cs typeface="Arial" panose="020B0604020202020204" pitchFamily="34" charset="0"/>
                        </a:rPr>
                        <a:t> de l’Agefiph et le FIPHFP pour aider les</a:t>
                      </a:r>
                      <a:r>
                        <a:rPr lang="fr-FR" sz="1000" b="0" kern="1200" dirty="0">
                          <a:solidFill>
                            <a:srgbClr val="DD4D38"/>
                          </a:solidFill>
                          <a:latin typeface="Arial" panose="020B0604020202020204" pitchFamily="34" charset="0"/>
                          <a:ea typeface="+mn-ea"/>
                          <a:cs typeface="Arial" panose="020B0604020202020204" pitchFamily="34" charset="0"/>
                        </a:rPr>
                        <a:t> publics en situation de handicap à préparer leur parcours d’accès / de maintien dans l’emploi, ou intégrer une formation certifiante.</a:t>
                      </a:r>
                    </a:p>
                  </a:txBody>
                  <a:tcPr marL="91372" marR="91372" marT="45686" marB="45686" anchor="ctr">
                    <a:solidFill>
                      <a:srgbClr val="DD4D38">
                        <a:alpha val="10196"/>
                      </a:srgbClr>
                    </a:solidFill>
                  </a:tcPr>
                </a:tc>
                <a:extLst>
                  <a:ext uri="{0D108BD9-81ED-4DB2-BD59-A6C34878D82A}">
                    <a16:rowId xmlns:a16="http://schemas.microsoft.com/office/drawing/2014/main" val="1347542346"/>
                  </a:ext>
                </a:extLst>
              </a:tr>
              <a:tr h="373314">
                <a:tc>
                  <a:txBody>
                    <a:bodyPr/>
                    <a:lstStyle/>
                    <a:p>
                      <a:pPr marL="0" algn="l" defTabSz="755660" rtl="0" eaLnBrk="1" latinLnBrk="0" hangingPunct="1"/>
                      <a:r>
                        <a:rPr lang="fr-FR" sz="1000" kern="120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DD4D38"/>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Bénéficiaires RQTH ou en voie de l’être, engagés dans un parcours d’accès ou maintien dans l’emploi ou transition professionnelle (salariés du secteur privé ou public, travailleurs indépendants)</a:t>
                      </a:r>
                    </a:p>
                  </a:txBody>
                  <a:tcPr marL="91372" marR="91372" marT="45686" marB="45686" anchor="ctr">
                    <a:solidFill>
                      <a:srgbClr val="DD4D38"/>
                    </a:solidFill>
                  </a:tcPr>
                </a:tc>
                <a:extLst>
                  <a:ext uri="{0D108BD9-81ED-4DB2-BD59-A6C34878D82A}">
                    <a16:rowId xmlns:a16="http://schemas.microsoft.com/office/drawing/2014/main" val="2284960890"/>
                  </a:ext>
                </a:extLst>
              </a:tr>
              <a:tr h="382442">
                <a:tc>
                  <a:txBody>
                    <a:bodyPr/>
                    <a:lstStyle/>
                    <a:p>
                      <a:pPr marL="0" algn="l" defTabSz="755660" rtl="0" eaLnBrk="1" latinLnBrk="0" hangingPunct="1"/>
                      <a:r>
                        <a:rPr lang="fr-FR" sz="900" kern="1200" dirty="0">
                          <a:solidFill>
                            <a:srgbClr val="DD4D38"/>
                          </a:solidFill>
                          <a:latin typeface="Arial" panose="020B0604020202020204" pitchFamily="34" charset="0"/>
                          <a:ea typeface="+mn-ea"/>
                          <a:cs typeface="Arial" panose="020B0604020202020204" pitchFamily="34" charset="0"/>
                        </a:rPr>
                        <a:t>Prescripteurs</a:t>
                      </a:r>
                    </a:p>
                  </a:txBody>
                  <a:tcPr marL="91372" marR="91372" marT="45686" marB="45686" anchor="ctr">
                    <a:solidFill>
                      <a:srgbClr val="DD4D38">
                        <a:alpha val="10196"/>
                      </a:srgbClr>
                    </a:solidFill>
                  </a:tcPr>
                </a:tc>
                <a:tc>
                  <a:txBody>
                    <a:bodyPr/>
                    <a:lstStyle/>
                    <a:p>
                      <a:pPr marL="0" algn="just"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Toute structure accompagnant une PSH salariée en situation de reconversion, évolution professionnelle</a:t>
                      </a:r>
                    </a:p>
                  </a:txBody>
                  <a:tcPr marL="91372" marR="91372" marT="45686" marB="45686" anchor="ctr">
                    <a:solidFill>
                      <a:srgbClr val="DD4D38">
                        <a:alpha val="10196"/>
                      </a:srgbClr>
                    </a:solidFill>
                  </a:tcPr>
                </a:tc>
                <a:extLst>
                  <a:ext uri="{0D108BD9-81ED-4DB2-BD59-A6C34878D82A}">
                    <a16:rowId xmlns:a16="http://schemas.microsoft.com/office/drawing/2014/main" val="3502159593"/>
                  </a:ext>
                </a:extLst>
              </a:tr>
            </a:tbl>
          </a:graphicData>
        </a:graphic>
      </p:graphicFrame>
      <p:pic>
        <p:nvPicPr>
          <p:cNvPr id="5" name="Graphique 4" descr="Mille avec un remplissage uni">
            <a:extLst>
              <a:ext uri="{FF2B5EF4-FFF2-40B4-BE49-F238E27FC236}">
                <a16:creationId xmlns:a16="http://schemas.microsoft.com/office/drawing/2014/main" id="{3C0E0765-5B5C-830E-D00C-1465C682E8AA}"/>
              </a:ext>
            </a:extLst>
          </p:cNvPr>
          <p:cNvPicPr>
            <a:picLocks noChangeAspect="1"/>
          </p:cNvPicPr>
          <p:nvPr/>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795723" y="1233989"/>
            <a:ext cx="606689" cy="606689"/>
          </a:xfrm>
          <a:prstGeom prst="rect">
            <a:avLst/>
          </a:prstGeom>
          <a:effectLst>
            <a:outerShdw blurRad="50800" dist="38100" dir="2700000" algn="tl" rotWithShape="0">
              <a:prstClr val="black">
                <a:alpha val="40000"/>
              </a:prstClr>
            </a:outerShdw>
          </a:effectLst>
        </p:spPr>
      </p:pic>
      <p:pic>
        <p:nvPicPr>
          <p:cNvPr id="35" name="Graphique 34" descr="Ligne fléchée : incurvée dans le sens des aiguilles d’une montre avec un remplissage uni">
            <a:extLst>
              <a:ext uri="{FF2B5EF4-FFF2-40B4-BE49-F238E27FC236}">
                <a16:creationId xmlns:a16="http://schemas.microsoft.com/office/drawing/2014/main" id="{D1497A96-FAD2-4300-ED06-B476150F462E}"/>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21761" y="8633174"/>
            <a:ext cx="367005" cy="367005"/>
          </a:xfrm>
          <a:prstGeom prst="rect">
            <a:avLst/>
          </a:prstGeom>
        </p:spPr>
      </p:pic>
      <p:pic>
        <p:nvPicPr>
          <p:cNvPr id="40" name="Graphique 39" descr="Ligne fléchée : incurvée dans le sens des aiguilles d’une montre avec un remplissage uni">
            <a:extLst>
              <a:ext uri="{FF2B5EF4-FFF2-40B4-BE49-F238E27FC236}">
                <a16:creationId xmlns:a16="http://schemas.microsoft.com/office/drawing/2014/main" id="{786A43BF-55B4-85CD-2838-2BCB55C6940D}"/>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21760" y="9098024"/>
            <a:ext cx="367005" cy="367005"/>
          </a:xfrm>
          <a:prstGeom prst="rect">
            <a:avLst/>
          </a:prstGeom>
        </p:spPr>
      </p:pic>
      <p:pic>
        <p:nvPicPr>
          <p:cNvPr id="41" name="Graphique 40" descr="Ligne fléchée : incurvée dans le sens des aiguilles d’une montre avec un remplissage uni">
            <a:extLst>
              <a:ext uri="{FF2B5EF4-FFF2-40B4-BE49-F238E27FC236}">
                <a16:creationId xmlns:a16="http://schemas.microsoft.com/office/drawing/2014/main" id="{3243CDA2-AD6E-B4D5-441D-3D22021C47CB}"/>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11256" y="9606918"/>
            <a:ext cx="367005" cy="367005"/>
          </a:xfrm>
          <a:prstGeom prst="rect">
            <a:avLst/>
          </a:prstGeom>
        </p:spPr>
      </p:pic>
      <p:pic>
        <p:nvPicPr>
          <p:cNvPr id="16" name="Graphique 15" descr="Engrenages avec un remplissage uni">
            <a:extLst>
              <a:ext uri="{FF2B5EF4-FFF2-40B4-BE49-F238E27FC236}">
                <a16:creationId xmlns:a16="http://schemas.microsoft.com/office/drawing/2014/main" id="{B8F76177-16C0-E5FE-5CDB-E276E9D7497A}"/>
              </a:ext>
            </a:extLst>
          </p:cNvPr>
          <p:cNvPicPr>
            <a:picLocks noChangeAspect="1"/>
          </p:cNvPicPr>
          <p:nvPr/>
        </p:nvPicPr>
        <p:blipFill>
          <a:blip r:embed="rId14" cstate="hq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532355" y="7555280"/>
            <a:ext cx="456861" cy="456861"/>
          </a:xfrm>
          <a:prstGeom prst="rect">
            <a:avLst/>
          </a:prstGeom>
        </p:spPr>
      </p:pic>
      <p:sp>
        <p:nvSpPr>
          <p:cNvPr id="17" name="Espace réservé du numéro de diapositive 16">
            <a:extLst>
              <a:ext uri="{FF2B5EF4-FFF2-40B4-BE49-F238E27FC236}">
                <a16:creationId xmlns:a16="http://schemas.microsoft.com/office/drawing/2014/main" id="{06ECA62A-2B8D-BDD7-6365-DC0ABCACE62B}"/>
              </a:ext>
            </a:extLst>
          </p:cNvPr>
          <p:cNvSpPr>
            <a:spLocks noGrp="1"/>
          </p:cNvSpPr>
          <p:nvPr>
            <p:ph type="sldNum" sz="quarter" idx="12"/>
          </p:nvPr>
        </p:nvSpPr>
        <p:spPr>
          <a:xfrm>
            <a:off x="3461368" y="10555303"/>
            <a:ext cx="466942" cy="126907"/>
          </a:xfrm>
        </p:spPr>
        <p:txBody>
          <a:bodyPr/>
          <a:lstStyle/>
          <a:p>
            <a:fld id="{FB59079B-B5DF-44EC-9ABD-4AEAFB63D8C3}" type="slidenum">
              <a:rPr lang="fr-FR" smtClean="0"/>
              <a:pPr/>
              <a:t>34</a:t>
            </a:fld>
            <a:endParaRPr lang="fr-FR" dirty="0"/>
          </a:p>
        </p:txBody>
      </p:sp>
      <p:sp>
        <p:nvSpPr>
          <p:cNvPr id="14" name="Flèche : droite 13">
            <a:extLst>
              <a:ext uri="{FF2B5EF4-FFF2-40B4-BE49-F238E27FC236}">
                <a16:creationId xmlns:a16="http://schemas.microsoft.com/office/drawing/2014/main" id="{A43495F0-3315-4FDA-EB68-81FBA9CDBD8A}"/>
              </a:ext>
            </a:extLst>
          </p:cNvPr>
          <p:cNvSpPr/>
          <p:nvPr/>
        </p:nvSpPr>
        <p:spPr>
          <a:xfrm>
            <a:off x="5486713" y="772393"/>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20" name="Rectangle 19">
            <a:extLst>
              <a:ext uri="{FF2B5EF4-FFF2-40B4-BE49-F238E27FC236}">
                <a16:creationId xmlns:a16="http://schemas.microsoft.com/office/drawing/2014/main" id="{2A5F2AC9-C216-CED2-E9FF-DFE04A81D1C7}"/>
              </a:ext>
            </a:extLst>
          </p:cNvPr>
          <p:cNvSpPr/>
          <p:nvPr/>
        </p:nvSpPr>
        <p:spPr>
          <a:xfrm>
            <a:off x="591749" y="869778"/>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23" name="Rectangle 22">
            <a:extLst>
              <a:ext uri="{FF2B5EF4-FFF2-40B4-BE49-F238E27FC236}">
                <a16:creationId xmlns:a16="http://schemas.microsoft.com/office/drawing/2014/main" id="{558099DA-F1B4-11F9-89D0-30586330BB17}"/>
              </a:ext>
            </a:extLst>
          </p:cNvPr>
          <p:cNvSpPr/>
          <p:nvPr/>
        </p:nvSpPr>
        <p:spPr>
          <a:xfrm>
            <a:off x="2221226" y="869778"/>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24" name="Rectangle 23">
            <a:extLst>
              <a:ext uri="{FF2B5EF4-FFF2-40B4-BE49-F238E27FC236}">
                <a16:creationId xmlns:a16="http://schemas.microsoft.com/office/drawing/2014/main" id="{249EA200-1D71-A74B-B67F-6F7F2D483AC0}"/>
              </a:ext>
            </a:extLst>
          </p:cNvPr>
          <p:cNvSpPr/>
          <p:nvPr/>
        </p:nvSpPr>
        <p:spPr>
          <a:xfrm>
            <a:off x="3851438" y="869778"/>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28" name="Légende : flèche vers le haut 27">
            <a:extLst>
              <a:ext uri="{FF2B5EF4-FFF2-40B4-BE49-F238E27FC236}">
                <a16:creationId xmlns:a16="http://schemas.microsoft.com/office/drawing/2014/main" id="{E7C91A24-1251-97CC-5E15-BFC3ED7DDAEB}"/>
              </a:ext>
            </a:extLst>
          </p:cNvPr>
          <p:cNvSpPr/>
          <p:nvPr/>
        </p:nvSpPr>
        <p:spPr>
          <a:xfrm>
            <a:off x="1395302" y="1063645"/>
            <a:ext cx="1630800" cy="295059"/>
          </a:xfrm>
          <a:prstGeom prst="upArrowCallout">
            <a:avLst/>
          </a:prstGeom>
          <a:solidFill>
            <a:schemeClr val="bg2">
              <a:alpha val="23000"/>
            </a:schemeClr>
          </a:solidFill>
          <a:ln w="12700">
            <a:solidFill>
              <a:schemeClr val="bg2">
                <a:lumMod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3"/>
                </a:solidFill>
                <a:latin typeface="Arial" panose="020B0604020202020204" pitchFamily="34" charset="0"/>
                <a:cs typeface="Arial" panose="020B0604020202020204" pitchFamily="34" charset="0"/>
              </a:rPr>
              <a:t>Inclu’Pro Formation</a:t>
            </a:r>
          </a:p>
        </p:txBody>
      </p:sp>
      <p:grpSp>
        <p:nvGrpSpPr>
          <p:cNvPr id="30" name="Groupe 29">
            <a:extLst>
              <a:ext uri="{FF2B5EF4-FFF2-40B4-BE49-F238E27FC236}">
                <a16:creationId xmlns:a16="http://schemas.microsoft.com/office/drawing/2014/main" id="{53752790-B3C3-F0EB-06EE-AEA7D7E56728}"/>
              </a:ext>
            </a:extLst>
          </p:cNvPr>
          <p:cNvGrpSpPr/>
          <p:nvPr/>
        </p:nvGrpSpPr>
        <p:grpSpPr>
          <a:xfrm>
            <a:off x="4254897" y="4150240"/>
            <a:ext cx="454589" cy="454589"/>
            <a:chOff x="3973350" y="5627706"/>
            <a:chExt cx="561109" cy="561109"/>
          </a:xfrm>
        </p:grpSpPr>
        <p:sp>
          <p:nvSpPr>
            <p:cNvPr id="31" name="Forme libre 31">
              <a:extLst>
                <a:ext uri="{FF2B5EF4-FFF2-40B4-BE49-F238E27FC236}">
                  <a16:creationId xmlns:a16="http://schemas.microsoft.com/office/drawing/2014/main" id="{79F79972-C87E-3EB9-EC45-EF3D276F3B29}"/>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32" name="Forme libre 32">
              <a:extLst>
                <a:ext uri="{FF2B5EF4-FFF2-40B4-BE49-F238E27FC236}">
                  <a16:creationId xmlns:a16="http://schemas.microsoft.com/office/drawing/2014/main" id="{168DE71D-B775-B5B0-EC55-92606EA70261}"/>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33" name="Forme libre 33">
              <a:extLst>
                <a:ext uri="{FF2B5EF4-FFF2-40B4-BE49-F238E27FC236}">
                  <a16:creationId xmlns:a16="http://schemas.microsoft.com/office/drawing/2014/main" id="{9F9AB7D7-E92E-6C15-D789-16C13614C156}"/>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34" name="Forme libre 35">
              <a:extLst>
                <a:ext uri="{FF2B5EF4-FFF2-40B4-BE49-F238E27FC236}">
                  <a16:creationId xmlns:a16="http://schemas.microsoft.com/office/drawing/2014/main" id="{5D6108DC-1091-238E-9B7B-C6A48355808C}"/>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36" name="Forme libre 36">
              <a:extLst>
                <a:ext uri="{FF2B5EF4-FFF2-40B4-BE49-F238E27FC236}">
                  <a16:creationId xmlns:a16="http://schemas.microsoft.com/office/drawing/2014/main" id="{7829A321-7A5B-DC47-CEEF-215FD3E2F0CA}"/>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37" name="Forme libre 37">
              <a:extLst>
                <a:ext uri="{FF2B5EF4-FFF2-40B4-BE49-F238E27FC236}">
                  <a16:creationId xmlns:a16="http://schemas.microsoft.com/office/drawing/2014/main" id="{4C46881C-4F87-A261-0F2B-BD117CA4EF3C}"/>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grpSp>
        <p:nvGrpSpPr>
          <p:cNvPr id="38" name="Groupe 37">
            <a:extLst>
              <a:ext uri="{FF2B5EF4-FFF2-40B4-BE49-F238E27FC236}">
                <a16:creationId xmlns:a16="http://schemas.microsoft.com/office/drawing/2014/main" id="{199B1CEA-CC5E-5D43-983C-7162A914DA57}"/>
              </a:ext>
            </a:extLst>
          </p:cNvPr>
          <p:cNvGrpSpPr/>
          <p:nvPr/>
        </p:nvGrpSpPr>
        <p:grpSpPr>
          <a:xfrm>
            <a:off x="314896" y="7299306"/>
            <a:ext cx="794554" cy="761630"/>
            <a:chOff x="1569546" y="6115517"/>
            <a:chExt cx="4417404" cy="4234360"/>
          </a:xfrm>
        </p:grpSpPr>
        <p:grpSp>
          <p:nvGrpSpPr>
            <p:cNvPr id="39" name="Graphique 3">
              <a:extLst>
                <a:ext uri="{FF2B5EF4-FFF2-40B4-BE49-F238E27FC236}">
                  <a16:creationId xmlns:a16="http://schemas.microsoft.com/office/drawing/2014/main" id="{D7909326-A93F-6946-75FB-D9B25AACD9EC}"/>
                </a:ext>
              </a:extLst>
            </p:cNvPr>
            <p:cNvGrpSpPr/>
            <p:nvPr/>
          </p:nvGrpSpPr>
          <p:grpSpPr>
            <a:xfrm>
              <a:off x="1795950" y="9629596"/>
              <a:ext cx="3882294" cy="713898"/>
              <a:chOff x="1452647" y="9102375"/>
              <a:chExt cx="3882294" cy="713898"/>
            </a:xfrm>
            <a:solidFill>
              <a:srgbClr val="4CBBB6"/>
            </a:solidFill>
          </p:grpSpPr>
          <p:grpSp>
            <p:nvGrpSpPr>
              <p:cNvPr id="79" name="Graphique 3">
                <a:extLst>
                  <a:ext uri="{FF2B5EF4-FFF2-40B4-BE49-F238E27FC236}">
                    <a16:creationId xmlns:a16="http://schemas.microsoft.com/office/drawing/2014/main" id="{8306CF29-E955-E429-C66B-3BA5B2089B15}"/>
                  </a:ext>
                </a:extLst>
              </p:cNvPr>
              <p:cNvGrpSpPr/>
              <p:nvPr/>
            </p:nvGrpSpPr>
            <p:grpSpPr>
              <a:xfrm>
                <a:off x="4720483" y="9155906"/>
                <a:ext cx="299370" cy="660368"/>
                <a:chOff x="4720483" y="9155906"/>
                <a:chExt cx="299370" cy="660368"/>
              </a:xfrm>
              <a:grpFill/>
            </p:grpSpPr>
            <p:sp>
              <p:nvSpPr>
                <p:cNvPr id="113" name="Forme libre 119">
                  <a:extLst>
                    <a:ext uri="{FF2B5EF4-FFF2-40B4-BE49-F238E27FC236}">
                      <a16:creationId xmlns:a16="http://schemas.microsoft.com/office/drawing/2014/main" id="{23502566-B66D-15C7-7469-90A30A5CC85B}"/>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solidFill>
                  <a:srgbClr val="DD4D38"/>
                </a:solidFill>
                <a:ln w="9525" cap="flat">
                  <a:noFill/>
                  <a:prstDash val="solid"/>
                  <a:miter/>
                </a:ln>
              </p:spPr>
              <p:txBody>
                <a:bodyPr rtlCol="0" anchor="ctr"/>
                <a:lstStyle/>
                <a:p>
                  <a:endParaRPr lang="fr-FR"/>
                </a:p>
              </p:txBody>
            </p:sp>
            <p:sp>
              <p:nvSpPr>
                <p:cNvPr id="114" name="Forme libre 120">
                  <a:extLst>
                    <a:ext uri="{FF2B5EF4-FFF2-40B4-BE49-F238E27FC236}">
                      <a16:creationId xmlns:a16="http://schemas.microsoft.com/office/drawing/2014/main" id="{8D418843-E048-ADC4-BAB2-D17A5E6D12B2}"/>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5" name="Forme libre 121">
                  <a:extLst>
                    <a:ext uri="{FF2B5EF4-FFF2-40B4-BE49-F238E27FC236}">
                      <a16:creationId xmlns:a16="http://schemas.microsoft.com/office/drawing/2014/main" id="{AD508A6F-EDFE-94AF-8779-E3B9F62B4929}"/>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16" name="Forme libre 122">
                  <a:extLst>
                    <a:ext uri="{FF2B5EF4-FFF2-40B4-BE49-F238E27FC236}">
                      <a16:creationId xmlns:a16="http://schemas.microsoft.com/office/drawing/2014/main" id="{BA68D427-EAF0-FB6D-7F53-1CB9F2CECF86}"/>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7" name="Forme libre 123">
                  <a:extLst>
                    <a:ext uri="{FF2B5EF4-FFF2-40B4-BE49-F238E27FC236}">
                      <a16:creationId xmlns:a16="http://schemas.microsoft.com/office/drawing/2014/main" id="{40B6EB5F-6531-18FA-1ED0-C6998F6170D7}"/>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18" name="Forme libre 124">
                  <a:extLst>
                    <a:ext uri="{FF2B5EF4-FFF2-40B4-BE49-F238E27FC236}">
                      <a16:creationId xmlns:a16="http://schemas.microsoft.com/office/drawing/2014/main" id="{FC15A6D3-18E2-A7FD-CB6F-C076765BE6F2}"/>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9" name="Forme libre 125">
                  <a:extLst>
                    <a:ext uri="{FF2B5EF4-FFF2-40B4-BE49-F238E27FC236}">
                      <a16:creationId xmlns:a16="http://schemas.microsoft.com/office/drawing/2014/main" id="{E7C8F1B8-11D7-DC71-BCB9-A9DD8FFF2DD3}"/>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20" name="Forme libre 126">
                  <a:extLst>
                    <a:ext uri="{FF2B5EF4-FFF2-40B4-BE49-F238E27FC236}">
                      <a16:creationId xmlns:a16="http://schemas.microsoft.com/office/drawing/2014/main" id="{F60433AB-5E55-CA85-0EE8-CF4F12486E6F}"/>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21" name="Forme libre 127">
                  <a:extLst>
                    <a:ext uri="{FF2B5EF4-FFF2-40B4-BE49-F238E27FC236}">
                      <a16:creationId xmlns:a16="http://schemas.microsoft.com/office/drawing/2014/main" id="{F7E907F7-582C-7B52-23E5-E95EA50F1F71}"/>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22" name="Forme libre 128">
                  <a:extLst>
                    <a:ext uri="{FF2B5EF4-FFF2-40B4-BE49-F238E27FC236}">
                      <a16:creationId xmlns:a16="http://schemas.microsoft.com/office/drawing/2014/main" id="{84B48197-D398-A627-25D0-57F85B524FDD}"/>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80" name="Graphique 3">
                <a:extLst>
                  <a:ext uri="{FF2B5EF4-FFF2-40B4-BE49-F238E27FC236}">
                    <a16:creationId xmlns:a16="http://schemas.microsoft.com/office/drawing/2014/main" id="{B2EB84F7-C2F8-AC39-247B-885E57716661}"/>
                  </a:ext>
                </a:extLst>
              </p:cNvPr>
              <p:cNvGrpSpPr/>
              <p:nvPr/>
            </p:nvGrpSpPr>
            <p:grpSpPr>
              <a:xfrm>
                <a:off x="1452647" y="9102375"/>
                <a:ext cx="323468" cy="713898"/>
                <a:chOff x="1452647" y="9102375"/>
                <a:chExt cx="323468" cy="713898"/>
              </a:xfrm>
              <a:grpFill/>
            </p:grpSpPr>
            <p:sp>
              <p:nvSpPr>
                <p:cNvPr id="102" name="Forme libre 130">
                  <a:extLst>
                    <a:ext uri="{FF2B5EF4-FFF2-40B4-BE49-F238E27FC236}">
                      <a16:creationId xmlns:a16="http://schemas.microsoft.com/office/drawing/2014/main" id="{B06F1D06-5800-2424-A315-157E036F2888}"/>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solidFill>
                  <a:srgbClr val="DD4D38"/>
                </a:solidFill>
                <a:ln w="9525" cap="flat">
                  <a:noFill/>
                  <a:prstDash val="solid"/>
                  <a:miter/>
                </a:ln>
              </p:spPr>
              <p:txBody>
                <a:bodyPr rtlCol="0" anchor="ctr"/>
                <a:lstStyle/>
                <a:p>
                  <a:endParaRPr lang="fr-FR"/>
                </a:p>
              </p:txBody>
            </p:sp>
            <p:sp>
              <p:nvSpPr>
                <p:cNvPr id="103" name="Forme libre 131">
                  <a:extLst>
                    <a:ext uri="{FF2B5EF4-FFF2-40B4-BE49-F238E27FC236}">
                      <a16:creationId xmlns:a16="http://schemas.microsoft.com/office/drawing/2014/main" id="{AAE777E4-27C0-1DEF-91A4-B872BDB8AC30}"/>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04" name="Forme libre 132">
                  <a:extLst>
                    <a:ext uri="{FF2B5EF4-FFF2-40B4-BE49-F238E27FC236}">
                      <a16:creationId xmlns:a16="http://schemas.microsoft.com/office/drawing/2014/main" id="{1E092CAB-6B83-726A-2BDA-308B0B67B05C}"/>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06" name="Forme libre 133">
                  <a:extLst>
                    <a:ext uri="{FF2B5EF4-FFF2-40B4-BE49-F238E27FC236}">
                      <a16:creationId xmlns:a16="http://schemas.microsoft.com/office/drawing/2014/main" id="{35ED37D6-9E7C-B9F8-3027-34A72AACEC54}"/>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07" name="Forme libre 134">
                  <a:extLst>
                    <a:ext uri="{FF2B5EF4-FFF2-40B4-BE49-F238E27FC236}">
                      <a16:creationId xmlns:a16="http://schemas.microsoft.com/office/drawing/2014/main" id="{22E6C6F0-6E13-95C0-AA7B-3BC4E64C61C9}"/>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08" name="Forme libre 135">
                  <a:extLst>
                    <a:ext uri="{FF2B5EF4-FFF2-40B4-BE49-F238E27FC236}">
                      <a16:creationId xmlns:a16="http://schemas.microsoft.com/office/drawing/2014/main" id="{C89334F9-DC33-C087-E3AB-82416908F302}"/>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109" name="Forme libre 136">
                  <a:extLst>
                    <a:ext uri="{FF2B5EF4-FFF2-40B4-BE49-F238E27FC236}">
                      <a16:creationId xmlns:a16="http://schemas.microsoft.com/office/drawing/2014/main" id="{3A73F279-1777-A362-E9E2-E96F4F92BBE6}"/>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solidFill>
                  <a:srgbClr val="DD4D38"/>
                </a:solidFill>
                <a:ln w="9525" cap="flat">
                  <a:noFill/>
                  <a:prstDash val="solid"/>
                  <a:miter/>
                </a:ln>
              </p:spPr>
              <p:txBody>
                <a:bodyPr rtlCol="0" anchor="ctr"/>
                <a:lstStyle/>
                <a:p>
                  <a:endParaRPr lang="fr-FR"/>
                </a:p>
              </p:txBody>
            </p:sp>
            <p:sp>
              <p:nvSpPr>
                <p:cNvPr id="110" name="Forme libre 137">
                  <a:extLst>
                    <a:ext uri="{FF2B5EF4-FFF2-40B4-BE49-F238E27FC236}">
                      <a16:creationId xmlns:a16="http://schemas.microsoft.com/office/drawing/2014/main" id="{200D418B-C87D-29E6-1804-F53829114FEF}"/>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11" name="Forme libre 138">
                  <a:extLst>
                    <a:ext uri="{FF2B5EF4-FFF2-40B4-BE49-F238E27FC236}">
                      <a16:creationId xmlns:a16="http://schemas.microsoft.com/office/drawing/2014/main" id="{69135627-09BE-8868-A87E-EF63561D6C50}"/>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12" name="Forme libre 139">
                  <a:extLst>
                    <a:ext uri="{FF2B5EF4-FFF2-40B4-BE49-F238E27FC236}">
                      <a16:creationId xmlns:a16="http://schemas.microsoft.com/office/drawing/2014/main" id="{94C4D58A-22B9-A8EE-2D5E-431E21D4BF71}"/>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81" name="Graphique 3">
                <a:extLst>
                  <a:ext uri="{FF2B5EF4-FFF2-40B4-BE49-F238E27FC236}">
                    <a16:creationId xmlns:a16="http://schemas.microsoft.com/office/drawing/2014/main" id="{907B184D-692D-8DA8-47A3-298F06CB7B88}"/>
                  </a:ext>
                </a:extLst>
              </p:cNvPr>
              <p:cNvGrpSpPr/>
              <p:nvPr/>
            </p:nvGrpSpPr>
            <p:grpSpPr>
              <a:xfrm>
                <a:off x="1791736" y="9393649"/>
                <a:ext cx="323468" cy="420242"/>
                <a:chOff x="1791736" y="9393649"/>
                <a:chExt cx="323468" cy="420242"/>
              </a:xfrm>
              <a:grpFill/>
            </p:grpSpPr>
            <p:sp>
              <p:nvSpPr>
                <p:cNvPr id="96" name="Forme libre 141">
                  <a:extLst>
                    <a:ext uri="{FF2B5EF4-FFF2-40B4-BE49-F238E27FC236}">
                      <a16:creationId xmlns:a16="http://schemas.microsoft.com/office/drawing/2014/main" id="{9A3646F4-2C5C-6C04-3162-790336D1E016}"/>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solidFill>
                  <a:srgbClr val="DD4D38"/>
                </a:solidFill>
                <a:ln w="9525" cap="flat">
                  <a:noFill/>
                  <a:prstDash val="solid"/>
                  <a:miter/>
                </a:ln>
              </p:spPr>
              <p:txBody>
                <a:bodyPr rtlCol="0" anchor="ctr"/>
                <a:lstStyle/>
                <a:p>
                  <a:endParaRPr lang="fr-FR"/>
                </a:p>
              </p:txBody>
            </p:sp>
            <p:sp>
              <p:nvSpPr>
                <p:cNvPr id="97" name="Forme libre 142">
                  <a:extLst>
                    <a:ext uri="{FF2B5EF4-FFF2-40B4-BE49-F238E27FC236}">
                      <a16:creationId xmlns:a16="http://schemas.microsoft.com/office/drawing/2014/main" id="{7C8CF7CA-D1DD-D43D-1A01-31B8B23E4CEB}"/>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98" name="Forme libre 143">
                  <a:extLst>
                    <a:ext uri="{FF2B5EF4-FFF2-40B4-BE49-F238E27FC236}">
                      <a16:creationId xmlns:a16="http://schemas.microsoft.com/office/drawing/2014/main" id="{22737DE7-5EEB-7730-949D-BA0873A827F9}"/>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solidFill>
                  <a:srgbClr val="DD4D38"/>
                </a:solidFill>
                <a:ln w="9525" cap="flat">
                  <a:noFill/>
                  <a:prstDash val="solid"/>
                  <a:miter/>
                </a:ln>
              </p:spPr>
              <p:txBody>
                <a:bodyPr rtlCol="0" anchor="ctr"/>
                <a:lstStyle/>
                <a:p>
                  <a:endParaRPr lang="fr-FR"/>
                </a:p>
              </p:txBody>
            </p:sp>
            <p:sp>
              <p:nvSpPr>
                <p:cNvPr id="99" name="Forme libre 144">
                  <a:extLst>
                    <a:ext uri="{FF2B5EF4-FFF2-40B4-BE49-F238E27FC236}">
                      <a16:creationId xmlns:a16="http://schemas.microsoft.com/office/drawing/2014/main" id="{A9893F5B-872E-D728-DA0C-13AECED7980B}"/>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00" name="Forme libre 145">
                  <a:extLst>
                    <a:ext uri="{FF2B5EF4-FFF2-40B4-BE49-F238E27FC236}">
                      <a16:creationId xmlns:a16="http://schemas.microsoft.com/office/drawing/2014/main" id="{8252D15D-C3ED-2683-29F1-E1B1263E4A0C}"/>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solidFill>
                  <a:srgbClr val="DD4D38"/>
                </a:solidFill>
                <a:ln w="9525" cap="flat">
                  <a:noFill/>
                  <a:prstDash val="solid"/>
                  <a:miter/>
                </a:ln>
              </p:spPr>
              <p:txBody>
                <a:bodyPr rtlCol="0" anchor="ctr"/>
                <a:lstStyle/>
                <a:p>
                  <a:endParaRPr lang="fr-FR"/>
                </a:p>
              </p:txBody>
            </p:sp>
            <p:sp>
              <p:nvSpPr>
                <p:cNvPr id="101" name="Forme libre 146">
                  <a:extLst>
                    <a:ext uri="{FF2B5EF4-FFF2-40B4-BE49-F238E27FC236}">
                      <a16:creationId xmlns:a16="http://schemas.microsoft.com/office/drawing/2014/main" id="{06A1D807-A34C-F720-81C0-BCF0F2778E4D}"/>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82" name="Graphique 3">
                <a:extLst>
                  <a:ext uri="{FF2B5EF4-FFF2-40B4-BE49-F238E27FC236}">
                    <a16:creationId xmlns:a16="http://schemas.microsoft.com/office/drawing/2014/main" id="{BF71C62A-D3D6-960B-5E55-69C4123D2B2C}"/>
                  </a:ext>
                </a:extLst>
              </p:cNvPr>
              <p:cNvGrpSpPr/>
              <p:nvPr/>
            </p:nvGrpSpPr>
            <p:grpSpPr>
              <a:xfrm>
                <a:off x="4392252" y="9425368"/>
                <a:ext cx="299370" cy="388715"/>
                <a:chOff x="4392252" y="9425368"/>
                <a:chExt cx="299370" cy="388715"/>
              </a:xfrm>
              <a:grpFill/>
            </p:grpSpPr>
            <p:sp>
              <p:nvSpPr>
                <p:cNvPr id="90" name="Forme libre 148">
                  <a:extLst>
                    <a:ext uri="{FF2B5EF4-FFF2-40B4-BE49-F238E27FC236}">
                      <a16:creationId xmlns:a16="http://schemas.microsoft.com/office/drawing/2014/main" id="{355EF3EB-6389-1ED8-DEA7-B4F88D9905E2}"/>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91" name="Forme libre 149">
                  <a:extLst>
                    <a:ext uri="{FF2B5EF4-FFF2-40B4-BE49-F238E27FC236}">
                      <a16:creationId xmlns:a16="http://schemas.microsoft.com/office/drawing/2014/main" id="{E03A5BC4-79D3-877E-08FE-573C9E93A6F8}"/>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92" name="Forme libre 150">
                  <a:extLst>
                    <a:ext uri="{FF2B5EF4-FFF2-40B4-BE49-F238E27FC236}">
                      <a16:creationId xmlns:a16="http://schemas.microsoft.com/office/drawing/2014/main" id="{9912E07E-F021-2387-1E65-ED9C9CEB3171}"/>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93" name="Forme libre 151">
                  <a:extLst>
                    <a:ext uri="{FF2B5EF4-FFF2-40B4-BE49-F238E27FC236}">
                      <a16:creationId xmlns:a16="http://schemas.microsoft.com/office/drawing/2014/main" id="{BB09AFBF-7AC2-38AB-DA66-36D7C652E26C}"/>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94" name="Forme libre 152">
                  <a:extLst>
                    <a:ext uri="{FF2B5EF4-FFF2-40B4-BE49-F238E27FC236}">
                      <a16:creationId xmlns:a16="http://schemas.microsoft.com/office/drawing/2014/main" id="{1C1801F5-6BF7-E0AE-36D5-8B6F6C217C44}"/>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95" name="Forme libre 153">
                  <a:extLst>
                    <a:ext uri="{FF2B5EF4-FFF2-40B4-BE49-F238E27FC236}">
                      <a16:creationId xmlns:a16="http://schemas.microsoft.com/office/drawing/2014/main" id="{88268EE3-1B4A-8A26-E7D6-E6B3104665EA}"/>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83" name="Graphique 3">
                <a:extLst>
                  <a:ext uri="{FF2B5EF4-FFF2-40B4-BE49-F238E27FC236}">
                    <a16:creationId xmlns:a16="http://schemas.microsoft.com/office/drawing/2014/main" id="{D5B30C23-4C6A-0CAE-4793-D04A99461F74}"/>
                  </a:ext>
                </a:extLst>
              </p:cNvPr>
              <p:cNvGrpSpPr/>
              <p:nvPr/>
            </p:nvGrpSpPr>
            <p:grpSpPr>
              <a:xfrm>
                <a:off x="5035571" y="9425368"/>
                <a:ext cx="299370" cy="388715"/>
                <a:chOff x="5035571" y="9425368"/>
                <a:chExt cx="299370" cy="388715"/>
              </a:xfrm>
              <a:grpFill/>
            </p:grpSpPr>
            <p:sp>
              <p:nvSpPr>
                <p:cNvPr id="84" name="Forme libre 155">
                  <a:extLst>
                    <a:ext uri="{FF2B5EF4-FFF2-40B4-BE49-F238E27FC236}">
                      <a16:creationId xmlns:a16="http://schemas.microsoft.com/office/drawing/2014/main" id="{CD45CA0D-5E10-272A-658C-6E2C6726C190}"/>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solidFill>
                  <a:srgbClr val="DD4D38"/>
                </a:solidFill>
                <a:ln w="9525" cap="flat">
                  <a:noFill/>
                  <a:prstDash val="solid"/>
                  <a:miter/>
                </a:ln>
              </p:spPr>
              <p:txBody>
                <a:bodyPr rtlCol="0" anchor="ctr"/>
                <a:lstStyle/>
                <a:p>
                  <a:endParaRPr lang="fr-FR"/>
                </a:p>
              </p:txBody>
            </p:sp>
            <p:sp>
              <p:nvSpPr>
                <p:cNvPr id="85" name="Forme libre 156">
                  <a:extLst>
                    <a:ext uri="{FF2B5EF4-FFF2-40B4-BE49-F238E27FC236}">
                      <a16:creationId xmlns:a16="http://schemas.microsoft.com/office/drawing/2014/main" id="{375D0091-B4F0-2AED-580B-6DF01A2AE953}"/>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86" name="Forme libre 157">
                  <a:extLst>
                    <a:ext uri="{FF2B5EF4-FFF2-40B4-BE49-F238E27FC236}">
                      <a16:creationId xmlns:a16="http://schemas.microsoft.com/office/drawing/2014/main" id="{8F4108CF-499E-DF51-4C6A-5B2F40954699}"/>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87" name="Forme libre 158">
                  <a:extLst>
                    <a:ext uri="{FF2B5EF4-FFF2-40B4-BE49-F238E27FC236}">
                      <a16:creationId xmlns:a16="http://schemas.microsoft.com/office/drawing/2014/main" id="{284AA8C3-4FEF-8F99-A9C7-E7DAAA47AA90}"/>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88" name="Forme libre 159">
                  <a:extLst>
                    <a:ext uri="{FF2B5EF4-FFF2-40B4-BE49-F238E27FC236}">
                      <a16:creationId xmlns:a16="http://schemas.microsoft.com/office/drawing/2014/main" id="{E4FBB008-E84B-D3D8-58DA-6388C240F4DD}"/>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89" name="Forme libre 160">
                  <a:extLst>
                    <a:ext uri="{FF2B5EF4-FFF2-40B4-BE49-F238E27FC236}">
                      <a16:creationId xmlns:a16="http://schemas.microsoft.com/office/drawing/2014/main" id="{2BBEE41D-3876-7CAE-03D8-612D3092BD4A}"/>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grpSp>
          <p:nvGrpSpPr>
            <p:cNvPr id="43" name="Groupe 42">
              <a:extLst>
                <a:ext uri="{FF2B5EF4-FFF2-40B4-BE49-F238E27FC236}">
                  <a16:creationId xmlns:a16="http://schemas.microsoft.com/office/drawing/2014/main" id="{5687002C-EB0F-DDAB-82C6-D860005B8F19}"/>
                </a:ext>
              </a:extLst>
            </p:cNvPr>
            <p:cNvGrpSpPr/>
            <p:nvPr/>
          </p:nvGrpSpPr>
          <p:grpSpPr>
            <a:xfrm>
              <a:off x="1569546" y="6115517"/>
              <a:ext cx="4417404" cy="4234360"/>
              <a:chOff x="1569546" y="6115517"/>
              <a:chExt cx="4417404" cy="4234360"/>
            </a:xfrm>
          </p:grpSpPr>
          <p:sp>
            <p:nvSpPr>
              <p:cNvPr id="44" name="Forme libre 7">
                <a:extLst>
                  <a:ext uri="{FF2B5EF4-FFF2-40B4-BE49-F238E27FC236}">
                    <a16:creationId xmlns:a16="http://schemas.microsoft.com/office/drawing/2014/main" id="{9FBEA021-C3C4-76EC-AA71-905A43B30287}"/>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DD4D38">
                  <a:alpha val="14000"/>
                </a:srgbClr>
              </a:solidFill>
              <a:ln w="9525" cap="flat">
                <a:noFill/>
                <a:prstDash val="solid"/>
                <a:miter/>
              </a:ln>
            </p:spPr>
            <p:txBody>
              <a:bodyPr rtlCol="0" anchor="ctr"/>
              <a:lstStyle/>
              <a:p>
                <a:endParaRPr lang="fr-FR"/>
              </a:p>
            </p:txBody>
          </p:sp>
          <p:grpSp>
            <p:nvGrpSpPr>
              <p:cNvPr id="45" name="Graphique 3">
                <a:extLst>
                  <a:ext uri="{FF2B5EF4-FFF2-40B4-BE49-F238E27FC236}">
                    <a16:creationId xmlns:a16="http://schemas.microsoft.com/office/drawing/2014/main" id="{DF180232-8130-25EB-F1C1-F2E3768526FE}"/>
                  </a:ext>
                </a:extLst>
              </p:cNvPr>
              <p:cNvGrpSpPr/>
              <p:nvPr/>
            </p:nvGrpSpPr>
            <p:grpSpPr>
              <a:xfrm>
                <a:off x="2849319" y="6335756"/>
                <a:ext cx="1689353" cy="4002690"/>
                <a:chOff x="2506016" y="5808535"/>
                <a:chExt cx="1689353" cy="4002690"/>
              </a:xfrm>
            </p:grpSpPr>
            <p:sp>
              <p:nvSpPr>
                <p:cNvPr id="72" name="Forme libre 10">
                  <a:extLst>
                    <a:ext uri="{FF2B5EF4-FFF2-40B4-BE49-F238E27FC236}">
                      <a16:creationId xmlns:a16="http://schemas.microsoft.com/office/drawing/2014/main" id="{DC3C597D-BCE5-0B3F-FB74-C9529DDD03B3}"/>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73" name="Forme libre 11">
                  <a:extLst>
                    <a:ext uri="{FF2B5EF4-FFF2-40B4-BE49-F238E27FC236}">
                      <a16:creationId xmlns:a16="http://schemas.microsoft.com/office/drawing/2014/main" id="{CED3B784-C33F-7DA9-700C-CA28C3770E5E}"/>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74" name="Forme libre 12">
                  <a:extLst>
                    <a:ext uri="{FF2B5EF4-FFF2-40B4-BE49-F238E27FC236}">
                      <a16:creationId xmlns:a16="http://schemas.microsoft.com/office/drawing/2014/main" id="{306C49E4-8683-C521-9E03-02C587EE534F}"/>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75" name="Forme libre 15">
                  <a:extLst>
                    <a:ext uri="{FF2B5EF4-FFF2-40B4-BE49-F238E27FC236}">
                      <a16:creationId xmlns:a16="http://schemas.microsoft.com/office/drawing/2014/main" id="{7E69204E-D6A8-480B-DB79-E4FF773AB4FA}"/>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76" name="Forme libre 16">
                  <a:extLst>
                    <a:ext uri="{FF2B5EF4-FFF2-40B4-BE49-F238E27FC236}">
                      <a16:creationId xmlns:a16="http://schemas.microsoft.com/office/drawing/2014/main" id="{885403DD-3AA7-B83C-8D9E-69D1CC2D87EF}"/>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77" name="Forme libre 17">
                  <a:extLst>
                    <a:ext uri="{FF2B5EF4-FFF2-40B4-BE49-F238E27FC236}">
                      <a16:creationId xmlns:a16="http://schemas.microsoft.com/office/drawing/2014/main" id="{B899357E-A8D3-BA42-D2EE-8FDDD763872D}"/>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78" name="Forme libre 18">
                  <a:extLst>
                    <a:ext uri="{FF2B5EF4-FFF2-40B4-BE49-F238E27FC236}">
                      <a16:creationId xmlns:a16="http://schemas.microsoft.com/office/drawing/2014/main" id="{20CC3386-ABE7-A7E4-F9D3-C601B2C54156}"/>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46" name="Graphique 3">
                <a:extLst>
                  <a:ext uri="{FF2B5EF4-FFF2-40B4-BE49-F238E27FC236}">
                    <a16:creationId xmlns:a16="http://schemas.microsoft.com/office/drawing/2014/main" id="{D6167E6E-5F12-1600-4106-00B3B71178CD}"/>
                  </a:ext>
                </a:extLst>
              </p:cNvPr>
              <p:cNvGrpSpPr/>
              <p:nvPr/>
            </p:nvGrpSpPr>
            <p:grpSpPr>
              <a:xfrm>
                <a:off x="3088791" y="7536579"/>
                <a:ext cx="1345107" cy="2807553"/>
                <a:chOff x="2745488" y="7009358"/>
                <a:chExt cx="1345107" cy="2807553"/>
              </a:xfrm>
            </p:grpSpPr>
            <p:sp>
              <p:nvSpPr>
                <p:cNvPr id="51" name="Forme libre 96">
                  <a:extLst>
                    <a:ext uri="{FF2B5EF4-FFF2-40B4-BE49-F238E27FC236}">
                      <a16:creationId xmlns:a16="http://schemas.microsoft.com/office/drawing/2014/main" id="{17E8B567-85BC-235A-B7AC-EE5ABD1DDA84}"/>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52" name="Forme libre 97">
                  <a:extLst>
                    <a:ext uri="{FF2B5EF4-FFF2-40B4-BE49-F238E27FC236}">
                      <a16:creationId xmlns:a16="http://schemas.microsoft.com/office/drawing/2014/main" id="{67AF6CB5-ABD4-F4A7-3770-B4FD2EBFB484}"/>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98">
                  <a:extLst>
                    <a:ext uri="{FF2B5EF4-FFF2-40B4-BE49-F238E27FC236}">
                      <a16:creationId xmlns:a16="http://schemas.microsoft.com/office/drawing/2014/main" id="{41E18DAC-7267-32AB-ED04-F795B0559019}"/>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99">
                  <a:extLst>
                    <a:ext uri="{FF2B5EF4-FFF2-40B4-BE49-F238E27FC236}">
                      <a16:creationId xmlns:a16="http://schemas.microsoft.com/office/drawing/2014/main" id="{21A76E52-2323-E916-A79B-A206A0D3189D}"/>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00">
                  <a:extLst>
                    <a:ext uri="{FF2B5EF4-FFF2-40B4-BE49-F238E27FC236}">
                      <a16:creationId xmlns:a16="http://schemas.microsoft.com/office/drawing/2014/main" id="{AF9C58EC-9CB5-2822-93A6-96F8D7651E9D}"/>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56" name="Forme libre 101">
                  <a:extLst>
                    <a:ext uri="{FF2B5EF4-FFF2-40B4-BE49-F238E27FC236}">
                      <a16:creationId xmlns:a16="http://schemas.microsoft.com/office/drawing/2014/main" id="{4719CCE3-017E-60C8-1926-669599F07BFC}"/>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57" name="Graphique 3">
                  <a:extLst>
                    <a:ext uri="{FF2B5EF4-FFF2-40B4-BE49-F238E27FC236}">
                      <a16:creationId xmlns:a16="http://schemas.microsoft.com/office/drawing/2014/main" id="{0C671FBC-1E6A-B57A-0D16-1BB101ACCF31}"/>
                    </a:ext>
                  </a:extLst>
                </p:cNvPr>
                <p:cNvGrpSpPr/>
                <p:nvPr/>
              </p:nvGrpSpPr>
              <p:grpSpPr>
                <a:xfrm>
                  <a:off x="3024361" y="8171811"/>
                  <a:ext cx="568036" cy="1638850"/>
                  <a:chOff x="3024361" y="8171811"/>
                  <a:chExt cx="568036" cy="1638850"/>
                </a:xfrm>
                <a:solidFill>
                  <a:srgbClr val="263238"/>
                </a:solidFill>
              </p:grpSpPr>
              <p:sp>
                <p:nvSpPr>
                  <p:cNvPr id="70" name="Forme libre 103">
                    <a:extLst>
                      <a:ext uri="{FF2B5EF4-FFF2-40B4-BE49-F238E27FC236}">
                        <a16:creationId xmlns:a16="http://schemas.microsoft.com/office/drawing/2014/main" id="{CDB141AE-43D2-B7FA-705B-B7AE335EDDA0}"/>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71" name="Forme libre 104">
                    <a:extLst>
                      <a:ext uri="{FF2B5EF4-FFF2-40B4-BE49-F238E27FC236}">
                        <a16:creationId xmlns:a16="http://schemas.microsoft.com/office/drawing/2014/main" id="{590C82DC-983D-F424-820F-4B211FD38577}"/>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58" name="Forme libre 105">
                  <a:extLst>
                    <a:ext uri="{FF2B5EF4-FFF2-40B4-BE49-F238E27FC236}">
                      <a16:creationId xmlns:a16="http://schemas.microsoft.com/office/drawing/2014/main" id="{049FFFF3-CBDF-1853-9621-E060BA55E6A1}"/>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9" name="Forme libre 106">
                  <a:extLst>
                    <a:ext uri="{FF2B5EF4-FFF2-40B4-BE49-F238E27FC236}">
                      <a16:creationId xmlns:a16="http://schemas.microsoft.com/office/drawing/2014/main" id="{55DCDEFB-77DC-D39C-799F-38174488D6E6}"/>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60" name="Forme libre 107">
                  <a:extLst>
                    <a:ext uri="{FF2B5EF4-FFF2-40B4-BE49-F238E27FC236}">
                      <a16:creationId xmlns:a16="http://schemas.microsoft.com/office/drawing/2014/main" id="{2B1668EF-F008-ADBB-DFC5-1B1F03629452}"/>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61" name="Forme libre 108">
                  <a:extLst>
                    <a:ext uri="{FF2B5EF4-FFF2-40B4-BE49-F238E27FC236}">
                      <a16:creationId xmlns:a16="http://schemas.microsoft.com/office/drawing/2014/main" id="{1A3BD95E-D902-D45C-D2CC-16556A593632}"/>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62" name="Forme libre 109">
                  <a:extLst>
                    <a:ext uri="{FF2B5EF4-FFF2-40B4-BE49-F238E27FC236}">
                      <a16:creationId xmlns:a16="http://schemas.microsoft.com/office/drawing/2014/main" id="{CC980818-7F58-897D-5DCC-0E6D03CC988A}"/>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63" name="Forme libre 110">
                  <a:extLst>
                    <a:ext uri="{FF2B5EF4-FFF2-40B4-BE49-F238E27FC236}">
                      <a16:creationId xmlns:a16="http://schemas.microsoft.com/office/drawing/2014/main" id="{E96E67A8-5B71-CE36-FC1E-A936A38BD135}"/>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64" name="Forme libre 111">
                  <a:extLst>
                    <a:ext uri="{FF2B5EF4-FFF2-40B4-BE49-F238E27FC236}">
                      <a16:creationId xmlns:a16="http://schemas.microsoft.com/office/drawing/2014/main" id="{1E52E5D0-5D41-A706-15FA-BEC1F1467A58}"/>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65" name="Forme libre 112">
                  <a:extLst>
                    <a:ext uri="{FF2B5EF4-FFF2-40B4-BE49-F238E27FC236}">
                      <a16:creationId xmlns:a16="http://schemas.microsoft.com/office/drawing/2014/main" id="{B9C1604A-131D-5E29-D8AA-859A95F3229B}"/>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66" name="Forme libre 113">
                  <a:extLst>
                    <a:ext uri="{FF2B5EF4-FFF2-40B4-BE49-F238E27FC236}">
                      <a16:creationId xmlns:a16="http://schemas.microsoft.com/office/drawing/2014/main" id="{C07352A7-B8AC-28AA-A919-782861A95F98}"/>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7" name="Forme libre 114">
                  <a:extLst>
                    <a:ext uri="{FF2B5EF4-FFF2-40B4-BE49-F238E27FC236}">
                      <a16:creationId xmlns:a16="http://schemas.microsoft.com/office/drawing/2014/main" id="{8CF182B0-0710-558E-9989-BE04F1FF3639}"/>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68" name="Forme libre 115">
                  <a:extLst>
                    <a:ext uri="{FF2B5EF4-FFF2-40B4-BE49-F238E27FC236}">
                      <a16:creationId xmlns:a16="http://schemas.microsoft.com/office/drawing/2014/main" id="{A78C89D8-C8D6-B3F8-8E5F-59DDBF291668}"/>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9" name="Forme libre 116">
                  <a:extLst>
                    <a:ext uri="{FF2B5EF4-FFF2-40B4-BE49-F238E27FC236}">
                      <a16:creationId xmlns:a16="http://schemas.microsoft.com/office/drawing/2014/main" id="{7A657E7D-63B8-DE11-CABC-11394A7A4984}"/>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47" name="Graphique 3">
                <a:extLst>
                  <a:ext uri="{FF2B5EF4-FFF2-40B4-BE49-F238E27FC236}">
                    <a16:creationId xmlns:a16="http://schemas.microsoft.com/office/drawing/2014/main" id="{7E364ED3-AF45-E0ED-1756-3773D5CC4AD2}"/>
                  </a:ext>
                </a:extLst>
              </p:cNvPr>
              <p:cNvGrpSpPr/>
              <p:nvPr/>
            </p:nvGrpSpPr>
            <p:grpSpPr>
              <a:xfrm>
                <a:off x="1776900" y="10340352"/>
                <a:ext cx="4210050" cy="9525"/>
                <a:chOff x="1433597" y="9813131"/>
                <a:chExt cx="4210050" cy="9525"/>
              </a:xfrm>
            </p:grpSpPr>
            <p:sp>
              <p:nvSpPr>
                <p:cNvPr id="48" name="Forme libre 162">
                  <a:extLst>
                    <a:ext uri="{FF2B5EF4-FFF2-40B4-BE49-F238E27FC236}">
                      <a16:creationId xmlns:a16="http://schemas.microsoft.com/office/drawing/2014/main" id="{C6AD8163-BF8C-563B-F342-3D2F42107A95}"/>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49" name="Forme libre 163">
                  <a:extLst>
                    <a:ext uri="{FF2B5EF4-FFF2-40B4-BE49-F238E27FC236}">
                      <a16:creationId xmlns:a16="http://schemas.microsoft.com/office/drawing/2014/main" id="{ACC169A0-05CD-6B49-B1F3-C0E26A2F348F}"/>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50" name="Forme libre 164">
                  <a:extLst>
                    <a:ext uri="{FF2B5EF4-FFF2-40B4-BE49-F238E27FC236}">
                      <a16:creationId xmlns:a16="http://schemas.microsoft.com/office/drawing/2014/main" id="{3B9A8F88-F51A-9295-7AAF-FD9B0C4B9049}"/>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sp>
        <p:nvSpPr>
          <p:cNvPr id="4" name="Rectangle 3">
            <a:extLst>
              <a:ext uri="{FF2B5EF4-FFF2-40B4-BE49-F238E27FC236}">
                <a16:creationId xmlns:a16="http://schemas.microsoft.com/office/drawing/2014/main" id="{6287AF36-9112-C13C-13BB-E8020D8DFBF5}"/>
              </a:ext>
            </a:extLst>
          </p:cNvPr>
          <p:cNvSpPr/>
          <p:nvPr/>
        </p:nvSpPr>
        <p:spPr>
          <a:xfrm>
            <a:off x="4957827" y="6871458"/>
            <a:ext cx="2504274" cy="316082"/>
          </a:xfrm>
          <a:prstGeom prst="rect">
            <a:avLst/>
          </a:prstGeom>
          <a:solidFill>
            <a:srgbClr val="272472"/>
          </a:solid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6" name="ZoneTexte 5">
            <a:extLst>
              <a:ext uri="{FF2B5EF4-FFF2-40B4-BE49-F238E27FC236}">
                <a16:creationId xmlns:a16="http://schemas.microsoft.com/office/drawing/2014/main" id="{7CF0E55B-6A56-65C5-2D7A-2C8DCE79E2EC}"/>
              </a:ext>
            </a:extLst>
          </p:cNvPr>
          <p:cNvSpPr txBox="1"/>
          <p:nvPr/>
        </p:nvSpPr>
        <p:spPr>
          <a:xfrm>
            <a:off x="5099971" y="6942894"/>
            <a:ext cx="2257751" cy="233398"/>
          </a:xfrm>
          <a:prstGeom prst="rect">
            <a:avLst/>
          </a:prstGeom>
          <a:solidFill>
            <a:srgbClr val="272472"/>
          </a:solid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nvGrpSpPr>
          <p:cNvPr id="9" name="Groupe 8">
            <a:extLst>
              <a:ext uri="{FF2B5EF4-FFF2-40B4-BE49-F238E27FC236}">
                <a16:creationId xmlns:a16="http://schemas.microsoft.com/office/drawing/2014/main" id="{56CE7034-7E2F-C627-AEEE-373D31C5A283}"/>
              </a:ext>
            </a:extLst>
          </p:cNvPr>
          <p:cNvGrpSpPr/>
          <p:nvPr/>
        </p:nvGrpSpPr>
        <p:grpSpPr>
          <a:xfrm>
            <a:off x="7136628" y="6779451"/>
            <a:ext cx="434529" cy="434529"/>
            <a:chOff x="2907506" y="1341437"/>
            <a:chExt cx="4876800" cy="4876800"/>
          </a:xfrm>
        </p:grpSpPr>
        <p:sp>
          <p:nvSpPr>
            <p:cNvPr id="21" name="Forme libre 2">
              <a:extLst>
                <a:ext uri="{FF2B5EF4-FFF2-40B4-BE49-F238E27FC236}">
                  <a16:creationId xmlns:a16="http://schemas.microsoft.com/office/drawing/2014/main" id="{04AB5F94-A8E1-48EF-DBEA-726CA760F3CB}"/>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22" name="Graphique 3">
              <a:extLst>
                <a:ext uri="{FF2B5EF4-FFF2-40B4-BE49-F238E27FC236}">
                  <a16:creationId xmlns:a16="http://schemas.microsoft.com/office/drawing/2014/main" id="{604C306B-4F82-0F87-5DE5-0C4C988C0FD3}"/>
                </a:ext>
              </a:extLst>
            </p:cNvPr>
            <p:cNvGrpSpPr/>
            <p:nvPr/>
          </p:nvGrpSpPr>
          <p:grpSpPr>
            <a:xfrm>
              <a:off x="3796474" y="1910393"/>
              <a:ext cx="3987831" cy="4291393"/>
              <a:chOff x="3796474" y="1910393"/>
              <a:chExt cx="3987831" cy="4291393"/>
            </a:xfrm>
            <a:solidFill>
              <a:srgbClr val="004370"/>
            </a:solidFill>
          </p:grpSpPr>
          <p:sp>
            <p:nvSpPr>
              <p:cNvPr id="162" name="Forme libre 33">
                <a:extLst>
                  <a:ext uri="{FF2B5EF4-FFF2-40B4-BE49-F238E27FC236}">
                    <a16:creationId xmlns:a16="http://schemas.microsoft.com/office/drawing/2014/main" id="{63A8C3B0-7A80-71DC-37F7-94B8F3AFDF2B}"/>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63" name="Forme libre 34">
                <a:extLst>
                  <a:ext uri="{FF2B5EF4-FFF2-40B4-BE49-F238E27FC236}">
                    <a16:creationId xmlns:a16="http://schemas.microsoft.com/office/drawing/2014/main" id="{8FC26E6C-F35D-C65E-2527-13E263958ABD}"/>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27" name="Forme libre 4">
              <a:extLst>
                <a:ext uri="{FF2B5EF4-FFF2-40B4-BE49-F238E27FC236}">
                  <a16:creationId xmlns:a16="http://schemas.microsoft.com/office/drawing/2014/main" id="{3863568E-D8AF-372D-73BA-C29CA4AA8693}"/>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42" name="Forme libre 10">
              <a:extLst>
                <a:ext uri="{FF2B5EF4-FFF2-40B4-BE49-F238E27FC236}">
                  <a16:creationId xmlns:a16="http://schemas.microsoft.com/office/drawing/2014/main" id="{9D09E6D7-1CCC-2ADF-E874-280EB2964BEB}"/>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48" name="Forme libre 12">
              <a:extLst>
                <a:ext uri="{FF2B5EF4-FFF2-40B4-BE49-F238E27FC236}">
                  <a16:creationId xmlns:a16="http://schemas.microsoft.com/office/drawing/2014/main" id="{65B2C1B7-5714-1A92-F200-0BA5366588F8}"/>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49" name="Forme libre 13">
              <a:extLst>
                <a:ext uri="{FF2B5EF4-FFF2-40B4-BE49-F238E27FC236}">
                  <a16:creationId xmlns:a16="http://schemas.microsoft.com/office/drawing/2014/main" id="{3633247B-FF93-C70E-454A-6A66F58748BD}"/>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50" name="Forme libre 14">
              <a:extLst>
                <a:ext uri="{FF2B5EF4-FFF2-40B4-BE49-F238E27FC236}">
                  <a16:creationId xmlns:a16="http://schemas.microsoft.com/office/drawing/2014/main" id="{34A50660-351B-8565-CD1D-13920CA6D606}"/>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51" name="Forme libre 22">
              <a:extLst>
                <a:ext uri="{FF2B5EF4-FFF2-40B4-BE49-F238E27FC236}">
                  <a16:creationId xmlns:a16="http://schemas.microsoft.com/office/drawing/2014/main" id="{E6EF940A-CDC8-02D1-61B2-23BDB8EE9440}"/>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52" name="Forme libre 23">
              <a:extLst>
                <a:ext uri="{FF2B5EF4-FFF2-40B4-BE49-F238E27FC236}">
                  <a16:creationId xmlns:a16="http://schemas.microsoft.com/office/drawing/2014/main" id="{28E1E573-A00E-E260-2EB3-AB53EAD0E6E6}"/>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53" name="Graphique 3">
              <a:extLst>
                <a:ext uri="{FF2B5EF4-FFF2-40B4-BE49-F238E27FC236}">
                  <a16:creationId xmlns:a16="http://schemas.microsoft.com/office/drawing/2014/main" id="{9FC758B1-5679-3CF0-2B38-70448AD2E890}"/>
                </a:ext>
              </a:extLst>
            </p:cNvPr>
            <p:cNvGrpSpPr/>
            <p:nvPr/>
          </p:nvGrpSpPr>
          <p:grpSpPr>
            <a:xfrm>
              <a:off x="3796474" y="1910393"/>
              <a:ext cx="1644682" cy="1644654"/>
              <a:chOff x="3796474" y="1910393"/>
              <a:chExt cx="1644682" cy="1644654"/>
            </a:xfrm>
            <a:solidFill>
              <a:srgbClr val="FEF8C3"/>
            </a:solidFill>
          </p:grpSpPr>
          <p:sp>
            <p:nvSpPr>
              <p:cNvPr id="160" name="Forme libre 31">
                <a:extLst>
                  <a:ext uri="{FF2B5EF4-FFF2-40B4-BE49-F238E27FC236}">
                    <a16:creationId xmlns:a16="http://schemas.microsoft.com/office/drawing/2014/main" id="{56BA9B35-E3F8-EEA4-76E2-4DEE3C52382F}"/>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61" name="Forme libre 32">
                <a:extLst>
                  <a:ext uri="{FF2B5EF4-FFF2-40B4-BE49-F238E27FC236}">
                    <a16:creationId xmlns:a16="http://schemas.microsoft.com/office/drawing/2014/main" id="{C94C034C-B3D8-5F4E-09B9-291F98CEE139}"/>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54" name="Graphique 3">
              <a:extLst>
                <a:ext uri="{FF2B5EF4-FFF2-40B4-BE49-F238E27FC236}">
                  <a16:creationId xmlns:a16="http://schemas.microsoft.com/office/drawing/2014/main" id="{B7C32263-FC38-FE86-145A-ECD482677EDC}"/>
                </a:ext>
              </a:extLst>
            </p:cNvPr>
            <p:cNvGrpSpPr/>
            <p:nvPr/>
          </p:nvGrpSpPr>
          <p:grpSpPr>
            <a:xfrm>
              <a:off x="5341810" y="1910393"/>
              <a:ext cx="1084623" cy="2690699"/>
              <a:chOff x="5341810" y="1910393"/>
              <a:chExt cx="1084623" cy="2690699"/>
            </a:xfrm>
            <a:solidFill>
              <a:srgbClr val="FEF49C"/>
            </a:solidFill>
          </p:grpSpPr>
          <p:sp>
            <p:nvSpPr>
              <p:cNvPr id="158" name="Forme libre 29">
                <a:extLst>
                  <a:ext uri="{FF2B5EF4-FFF2-40B4-BE49-F238E27FC236}">
                    <a16:creationId xmlns:a16="http://schemas.microsoft.com/office/drawing/2014/main" id="{CCE944E5-D1C9-E1B1-2B4B-C6E0ED6887D6}"/>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59" name="Forme libre 30">
                <a:extLst>
                  <a:ext uri="{FF2B5EF4-FFF2-40B4-BE49-F238E27FC236}">
                    <a16:creationId xmlns:a16="http://schemas.microsoft.com/office/drawing/2014/main" id="{F78639CB-289B-2C08-566F-3190B8345FC4}"/>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55" name="Forme libre 26">
              <a:extLst>
                <a:ext uri="{FF2B5EF4-FFF2-40B4-BE49-F238E27FC236}">
                  <a16:creationId xmlns:a16="http://schemas.microsoft.com/office/drawing/2014/main" id="{FA8D097B-2C54-3A7F-FAE6-57FC4970B501}"/>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56" name="Forme libre 27">
              <a:extLst>
                <a:ext uri="{FF2B5EF4-FFF2-40B4-BE49-F238E27FC236}">
                  <a16:creationId xmlns:a16="http://schemas.microsoft.com/office/drawing/2014/main" id="{EEF6D182-96B7-5DB6-E715-B23EBA1193AC}"/>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57" name="Forme libre 28">
              <a:extLst>
                <a:ext uri="{FF2B5EF4-FFF2-40B4-BE49-F238E27FC236}">
                  <a16:creationId xmlns:a16="http://schemas.microsoft.com/office/drawing/2014/main" id="{21AE3BF6-832C-2DE1-A2E6-04FB92E03119}"/>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pic>
        <p:nvPicPr>
          <p:cNvPr id="123" name="Graphique 122" descr="Avertissement contour">
            <a:extLst>
              <a:ext uri="{FF2B5EF4-FFF2-40B4-BE49-F238E27FC236}">
                <a16:creationId xmlns:a16="http://schemas.microsoft.com/office/drawing/2014/main" id="{85986445-DC70-064F-EA1E-4558BFCA23C6}"/>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78760" y="3608027"/>
            <a:ext cx="349300" cy="349300"/>
          </a:xfrm>
          <a:prstGeom prst="rect">
            <a:avLst/>
          </a:prstGeom>
        </p:spPr>
      </p:pic>
      <p:sp>
        <p:nvSpPr>
          <p:cNvPr id="124" name="ZoneTexte 123">
            <a:extLst>
              <a:ext uri="{FF2B5EF4-FFF2-40B4-BE49-F238E27FC236}">
                <a16:creationId xmlns:a16="http://schemas.microsoft.com/office/drawing/2014/main" id="{132108F5-BC7B-33F6-5BE7-692CBAE728D8}"/>
              </a:ext>
            </a:extLst>
          </p:cNvPr>
          <p:cNvSpPr txBox="1"/>
          <p:nvPr/>
        </p:nvSpPr>
        <p:spPr>
          <a:xfrm>
            <a:off x="570823" y="3500324"/>
            <a:ext cx="3972910" cy="507831"/>
          </a:xfrm>
          <a:prstGeom prst="rect">
            <a:avLst/>
          </a:prstGeom>
          <a:noFill/>
          <a:ln w="19050">
            <a:solidFill>
              <a:srgbClr val="DD4D38"/>
            </a:solidFill>
          </a:ln>
        </p:spPr>
        <p:txBody>
          <a:bodyPr wrap="square" rtlCol="0">
            <a:spAutoFit/>
          </a:bodyPr>
          <a:lstStyle/>
          <a:p>
            <a:pPr algn="just"/>
            <a:r>
              <a:rPr lang="fr-FR" sz="900" dirty="0"/>
              <a:t>Le dispositif « Inclu’Pro » fait l’objet d’un marché, qui peut évoluer (prestataires, nombre de places, géographie, etc.). Pour plus de renseignement, adressez-vous directement à l’Agefiph ou au FIPHFP.</a:t>
            </a:r>
          </a:p>
        </p:txBody>
      </p:sp>
      <p:sp>
        <p:nvSpPr>
          <p:cNvPr id="125" name="ZoneTexte 124">
            <a:hlinkClick r:id="rId18" action="ppaction://hlinksldjump"/>
            <a:extLst>
              <a:ext uri="{FF2B5EF4-FFF2-40B4-BE49-F238E27FC236}">
                <a16:creationId xmlns:a16="http://schemas.microsoft.com/office/drawing/2014/main" id="{77AE367F-FFFA-BCCE-DE6E-152FC22B431F}"/>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8" action="ppaction://hlinksldjump"/>
              </a:rPr>
              <a:t>ff</a:t>
            </a:r>
            <a:endParaRPr lang="fr-FR" sz="200" dirty="0">
              <a:solidFill>
                <a:schemeClr val="bg1"/>
              </a:solidFill>
            </a:endParaRPr>
          </a:p>
        </p:txBody>
      </p:sp>
    </p:spTree>
    <p:extLst>
      <p:ext uri="{BB962C8B-B14F-4D97-AF65-F5344CB8AC3E}">
        <p14:creationId xmlns:p14="http://schemas.microsoft.com/office/powerpoint/2010/main" val="109138532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688354-0E67-E2B4-DF35-C30A46430DEB}"/>
            </a:ext>
          </a:extLst>
        </p:cNvPr>
        <p:cNvGrpSpPr/>
        <p:nvPr/>
      </p:nvGrpSpPr>
      <p:grpSpPr>
        <a:xfrm>
          <a:off x="0" y="0"/>
          <a:ext cx="0" cy="0"/>
          <a:chOff x="0" y="0"/>
          <a:chExt cx="0" cy="0"/>
        </a:xfrm>
      </p:grpSpPr>
      <p:sp>
        <p:nvSpPr>
          <p:cNvPr id="29" name="Rectangle 28">
            <a:extLst>
              <a:ext uri="{FF2B5EF4-FFF2-40B4-BE49-F238E27FC236}">
                <a16:creationId xmlns:a16="http://schemas.microsoft.com/office/drawing/2014/main" id="{9B2BAD16-854E-F47F-4856-6988DE795622}"/>
              </a:ext>
            </a:extLst>
          </p:cNvPr>
          <p:cNvSpPr/>
          <p:nvPr/>
        </p:nvSpPr>
        <p:spPr>
          <a:xfrm>
            <a:off x="0" y="3713058"/>
            <a:ext cx="7569118" cy="6962261"/>
          </a:xfrm>
          <a:prstGeom prst="rect">
            <a:avLst/>
          </a:prstGeom>
          <a:solidFill>
            <a:srgbClr val="DD4D38">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3" name="Rectangle : coins arrondis 2">
            <a:extLst>
              <a:ext uri="{FF2B5EF4-FFF2-40B4-BE49-F238E27FC236}">
                <a16:creationId xmlns:a16="http://schemas.microsoft.com/office/drawing/2014/main" id="{AC507354-60D1-20D7-EBA6-9A0BAD45DFD2}"/>
              </a:ext>
            </a:extLst>
          </p:cNvPr>
          <p:cNvSpPr/>
          <p:nvPr/>
        </p:nvSpPr>
        <p:spPr>
          <a:xfrm>
            <a:off x="178760" y="9916992"/>
            <a:ext cx="4388922" cy="565425"/>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4 </a:t>
            </a:r>
            <a:r>
              <a:rPr lang="fr-FR" sz="899" dirty="0">
                <a:solidFill>
                  <a:srgbClr val="DD4D38"/>
                </a:solidFill>
                <a:latin typeface="Arial" panose="020B0604020202020204" pitchFamily="34" charset="0"/>
                <a:cs typeface="Arial" panose="020B0604020202020204" pitchFamily="34" charset="0"/>
              </a:rPr>
              <a:t>: Le collaborateur volontaire reçoit le bénéficiaire dans la structure le temps d’une journée, pour lui faire découvrir son métier et son environnement de travail.</a:t>
            </a:r>
            <a:endParaRPr lang="fr-FR" sz="899" i="1" dirty="0">
              <a:solidFill>
                <a:srgbClr val="DD4D38"/>
              </a:solidFill>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2C639E22-8EE9-1591-FA97-CEA5A17370FA}"/>
              </a:ext>
            </a:extLst>
          </p:cNvPr>
          <p:cNvSpPr/>
          <p:nvPr/>
        </p:nvSpPr>
        <p:spPr>
          <a:xfrm>
            <a:off x="-1018" y="-14250"/>
            <a:ext cx="7550894" cy="755439"/>
          </a:xfrm>
          <a:prstGeom prst="rect">
            <a:avLst/>
          </a:prstGeom>
          <a:solidFill>
            <a:srgbClr val="DD4D38"/>
          </a:solidFill>
          <a:ln>
            <a:no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798" b="1" dirty="0">
                <a:latin typeface="Arial" panose="020B0604020202020204" pitchFamily="34" charset="0"/>
                <a:cs typeface="Arial" panose="020B0604020202020204" pitchFamily="34" charset="0"/>
              </a:rPr>
              <a:t>Duoday</a:t>
            </a:r>
          </a:p>
        </p:txBody>
      </p:sp>
      <p:grpSp>
        <p:nvGrpSpPr>
          <p:cNvPr id="18" name="Groupe 17">
            <a:extLst>
              <a:ext uri="{FF2B5EF4-FFF2-40B4-BE49-F238E27FC236}">
                <a16:creationId xmlns:a16="http://schemas.microsoft.com/office/drawing/2014/main" id="{A9F019C9-2884-070F-85AE-0C16EEFDF1BB}"/>
              </a:ext>
            </a:extLst>
          </p:cNvPr>
          <p:cNvGrpSpPr/>
          <p:nvPr/>
        </p:nvGrpSpPr>
        <p:grpSpPr>
          <a:xfrm>
            <a:off x="4995475" y="1511026"/>
            <a:ext cx="2333189" cy="342899"/>
            <a:chOff x="4246865" y="1092800"/>
            <a:chExt cx="3300439" cy="343154"/>
          </a:xfrm>
          <a:solidFill>
            <a:srgbClr val="DD4D38"/>
          </a:solidFill>
        </p:grpSpPr>
        <p:sp>
          <p:nvSpPr>
            <p:cNvPr id="105" name="Rectangle : coins arrondis 104">
              <a:extLst>
                <a:ext uri="{FF2B5EF4-FFF2-40B4-BE49-F238E27FC236}">
                  <a16:creationId xmlns:a16="http://schemas.microsoft.com/office/drawing/2014/main" id="{BAD464BA-411B-8593-E437-0944CF826AE2}"/>
                </a:ext>
              </a:extLst>
            </p:cNvPr>
            <p:cNvSpPr/>
            <p:nvPr/>
          </p:nvSpPr>
          <p:spPr>
            <a:xfrm>
              <a:off x="4246865" y="1092800"/>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5451FEF5-9228-6BB4-6A4B-1C5B699DF5E7}"/>
                </a:ext>
              </a:extLst>
            </p:cNvPr>
            <p:cNvSpPr txBox="1"/>
            <p:nvPr/>
          </p:nvSpPr>
          <p:spPr>
            <a:xfrm>
              <a:off x="4394681" y="1154805"/>
              <a:ext cx="2855276" cy="252249"/>
            </a:xfrm>
            <a:prstGeom prst="rect">
              <a:avLst/>
            </a:prstGeom>
            <a:grpFill/>
            <a:ln>
              <a:noFill/>
            </a:ln>
          </p:spPr>
          <p:txBody>
            <a:bodyPr wrap="square" rtlCol="0">
              <a:spAutoFit/>
            </a:bodyPr>
            <a:lstStyle/>
            <a:p>
              <a:pPr algn="ctr">
                <a:lnSpc>
                  <a:spcPts val="1099"/>
                </a:lnSpc>
              </a:pPr>
              <a:r>
                <a:rPr lang="fr-FR" sz="15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605AD07B-7FD7-2150-8470-B71280A04925}"/>
              </a:ext>
            </a:extLst>
          </p:cNvPr>
          <p:cNvSpPr/>
          <p:nvPr/>
        </p:nvSpPr>
        <p:spPr>
          <a:xfrm>
            <a:off x="5128368" y="4686274"/>
            <a:ext cx="2299927" cy="1605617"/>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spcAft>
                <a:spcPts val="600"/>
              </a:spcAft>
            </a:pPr>
            <a:r>
              <a:rPr lang="fr-FR" sz="1050" b="1" dirty="0">
                <a:solidFill>
                  <a:schemeClr val="tx1"/>
                </a:solidFill>
                <a:latin typeface="+mj-lt"/>
                <a:cs typeface="Arial" panose="020B0604020202020204" pitchFamily="34" charset="0"/>
              </a:rPr>
              <a:t>Bon à savoir</a:t>
            </a:r>
          </a:p>
          <a:p>
            <a:pPr algn="just">
              <a:spcAft>
                <a:spcPts val="600"/>
              </a:spcAft>
            </a:pPr>
            <a:r>
              <a:rPr lang="fr-FR" sz="1000" b="0" i="0" u="none" strike="noStrike" baseline="0" dirty="0">
                <a:solidFill>
                  <a:srgbClr val="000000"/>
                </a:solidFill>
                <a:latin typeface="+mj-lt"/>
              </a:rPr>
              <a:t>En 2023, le Duoday à l’échelle nationale c’est :</a:t>
            </a:r>
          </a:p>
          <a:p>
            <a:pPr marL="171450" indent="-171450" algn="just">
              <a:spcAft>
                <a:spcPts val="600"/>
              </a:spcAft>
              <a:buFont typeface="Arial" panose="020B0604020202020204" pitchFamily="34" charset="0"/>
              <a:buChar char="•"/>
            </a:pPr>
            <a:r>
              <a:rPr lang="fr-FR" sz="1000" dirty="0">
                <a:solidFill>
                  <a:srgbClr val="000000"/>
                </a:solidFill>
                <a:latin typeface="+mj-lt"/>
                <a:cs typeface="Arial" panose="020B0604020202020204" pitchFamily="34" charset="0"/>
              </a:rPr>
              <a:t>45 849 candidats</a:t>
            </a:r>
          </a:p>
          <a:p>
            <a:pPr marL="171450" indent="-171450" algn="just">
              <a:spcAft>
                <a:spcPts val="600"/>
              </a:spcAft>
              <a:buFont typeface="Arial" panose="020B0604020202020204" pitchFamily="34" charset="0"/>
              <a:buChar char="•"/>
            </a:pPr>
            <a:r>
              <a:rPr lang="fr-FR" sz="1000" dirty="0">
                <a:solidFill>
                  <a:srgbClr val="000000"/>
                </a:solidFill>
                <a:latin typeface="+mj-lt"/>
                <a:cs typeface="Arial" panose="020B0604020202020204" pitchFamily="34" charset="0"/>
              </a:rPr>
              <a:t>46 128 offres déposées par les employeurs</a:t>
            </a:r>
          </a:p>
          <a:p>
            <a:pPr marL="171450" indent="-171450" algn="just">
              <a:spcAft>
                <a:spcPts val="600"/>
              </a:spcAft>
              <a:buFont typeface="Arial" panose="020B0604020202020204" pitchFamily="34" charset="0"/>
              <a:buChar char="•"/>
            </a:pPr>
            <a:r>
              <a:rPr lang="fr-FR" sz="1000" dirty="0">
                <a:solidFill>
                  <a:srgbClr val="000000"/>
                </a:solidFill>
                <a:latin typeface="+mj-lt"/>
                <a:cs typeface="Arial" panose="020B0604020202020204" pitchFamily="34" charset="0"/>
              </a:rPr>
              <a:t>13 550 employeurs participants</a:t>
            </a:r>
            <a:endParaRPr lang="fr-FR" sz="1000" dirty="0">
              <a:solidFill>
                <a:schemeClr val="tx1"/>
              </a:solidFill>
              <a:latin typeface="+mj-lt"/>
              <a:cs typeface="Arial" panose="020B0604020202020204" pitchFamily="34" charset="0"/>
            </a:endParaRPr>
          </a:p>
        </p:txBody>
      </p:sp>
      <p:sp>
        <p:nvSpPr>
          <p:cNvPr id="8" name="Rectangle : coins arrondis 7">
            <a:extLst>
              <a:ext uri="{FF2B5EF4-FFF2-40B4-BE49-F238E27FC236}">
                <a16:creationId xmlns:a16="http://schemas.microsoft.com/office/drawing/2014/main" id="{C8A7381F-EBC9-43F3-087B-0F9209FDD1FE}"/>
              </a:ext>
            </a:extLst>
          </p:cNvPr>
          <p:cNvSpPr/>
          <p:nvPr/>
        </p:nvSpPr>
        <p:spPr>
          <a:xfrm>
            <a:off x="182971" y="3806454"/>
            <a:ext cx="4762426" cy="349285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spcBef>
                <a:spcPts val="300"/>
              </a:spcBef>
            </a:pPr>
            <a:r>
              <a:rPr lang="fr-FR" sz="1199" b="1" dirty="0">
                <a:solidFill>
                  <a:srgbClr val="DD4D38"/>
                </a:solidFill>
                <a:latin typeface="Arial" panose="020B0604020202020204" pitchFamily="34" charset="0"/>
                <a:cs typeface="Arial" panose="020B0604020202020204" pitchFamily="34" charset="0"/>
              </a:rPr>
              <a:t>Les spécificités du dispositif</a:t>
            </a:r>
            <a:endParaRPr lang="fr-FR" sz="999" b="1" dirty="0">
              <a:solidFill>
                <a:srgbClr val="DD4D38"/>
              </a:solidFill>
              <a:latin typeface="Arial" panose="020B0604020202020204" pitchFamily="34" charset="0"/>
              <a:cs typeface="Arial" panose="020B0604020202020204" pitchFamily="34" charset="0"/>
            </a:endParaRPr>
          </a:p>
          <a:p>
            <a:pPr marL="171450" indent="-171450" algn="just">
              <a:spcBef>
                <a:spcPts val="300"/>
              </a:spcBef>
              <a:buFont typeface="Wingdings" panose="05000000000000000000" pitchFamily="2" charset="2"/>
              <a:buChar char="q"/>
            </a:pPr>
            <a:endParaRPr lang="fr-FR" sz="999" dirty="0">
              <a:solidFill>
                <a:srgbClr val="DD4D38"/>
              </a:solidFill>
              <a:latin typeface="Arial" panose="020B0604020202020204" pitchFamily="34" charset="0"/>
              <a:cs typeface="Arial" panose="020B0604020202020204" pitchFamily="34" charset="0"/>
            </a:endParaRPr>
          </a:p>
          <a:p>
            <a:pPr marL="171450" indent="-171450" algn="just">
              <a:spcBef>
                <a:spcPts val="300"/>
              </a:spcBef>
              <a:buFont typeface="Wingdings" panose="05000000000000000000" pitchFamily="2" charset="2"/>
              <a:buChar char="q"/>
            </a:pPr>
            <a:r>
              <a:rPr lang="fr-FR" sz="999" dirty="0">
                <a:solidFill>
                  <a:srgbClr val="DD4D38"/>
                </a:solidFill>
                <a:latin typeface="Arial" panose="020B0604020202020204" pitchFamily="34" charset="0"/>
                <a:cs typeface="Arial" panose="020B0604020202020204" pitchFamily="34" charset="0"/>
              </a:rPr>
              <a:t>Le Duoday est un rendez-vous annuel, qui constitue une </a:t>
            </a:r>
            <a:r>
              <a:rPr lang="fr-FR" sz="999" b="1" dirty="0">
                <a:solidFill>
                  <a:srgbClr val="DD4D38"/>
                </a:solidFill>
                <a:latin typeface="Arial" panose="020B0604020202020204" pitchFamily="34" charset="0"/>
                <a:cs typeface="Arial" panose="020B0604020202020204" pitchFamily="34" charset="0"/>
              </a:rPr>
              <a:t>opportunité de rencontre entre personnes en situation de handicap et employeurs </a:t>
            </a:r>
            <a:r>
              <a:rPr lang="fr-FR" sz="999" dirty="0">
                <a:solidFill>
                  <a:srgbClr val="DD4D38"/>
                </a:solidFill>
                <a:latin typeface="Arial" panose="020B0604020202020204" pitchFamily="34" charset="0"/>
                <a:cs typeface="Arial" panose="020B0604020202020204" pitchFamily="34" charset="0"/>
              </a:rPr>
              <a:t>: découverte d’un métier pour les uns, sensibilisation au handicap et repérage de compétences pour les autres… et éventuellement recrutement à la suite de cette journée.</a:t>
            </a:r>
          </a:p>
          <a:p>
            <a:pPr marL="171450" indent="-171450" algn="just">
              <a:spcBef>
                <a:spcPts val="300"/>
              </a:spcBef>
              <a:buFont typeface="Wingdings" panose="05000000000000000000" pitchFamily="2" charset="2"/>
              <a:buChar char="q"/>
            </a:pPr>
            <a:r>
              <a:rPr lang="fr-FR" sz="999" dirty="0">
                <a:solidFill>
                  <a:srgbClr val="DD4D38"/>
                </a:solidFill>
                <a:latin typeface="Arial" panose="020B0604020202020204" pitchFamily="34" charset="0"/>
                <a:cs typeface="Arial" panose="020B0604020202020204" pitchFamily="34" charset="0"/>
              </a:rPr>
              <a:t>Le </a:t>
            </a:r>
            <a:r>
              <a:rPr lang="fr-FR" sz="999" dirty="0" err="1">
                <a:solidFill>
                  <a:srgbClr val="DD4D38"/>
                </a:solidFill>
                <a:latin typeface="Arial" panose="020B0604020202020204" pitchFamily="34" charset="0"/>
                <a:cs typeface="Arial" panose="020B0604020202020204" pitchFamily="34" charset="0"/>
              </a:rPr>
              <a:t>DuoDay</a:t>
            </a:r>
            <a:r>
              <a:rPr lang="fr-FR" sz="999" dirty="0">
                <a:solidFill>
                  <a:srgbClr val="DD4D38"/>
                </a:solidFill>
                <a:latin typeface="Arial" panose="020B0604020202020204" pitchFamily="34" charset="0"/>
                <a:cs typeface="Arial" panose="020B0604020202020204" pitchFamily="34" charset="0"/>
              </a:rPr>
              <a:t> est une journée de stage découverte, </a:t>
            </a:r>
            <a:r>
              <a:rPr lang="fr-FR" sz="999" b="1" dirty="0">
                <a:solidFill>
                  <a:srgbClr val="DD4D38"/>
                </a:solidFill>
                <a:latin typeface="Arial" panose="020B0604020202020204" pitchFamily="34" charset="0"/>
                <a:cs typeface="Arial" panose="020B0604020202020204" pitchFamily="34" charset="0"/>
              </a:rPr>
              <a:t>non rémunérée</a:t>
            </a:r>
            <a:r>
              <a:rPr lang="fr-FR" sz="999" dirty="0">
                <a:solidFill>
                  <a:srgbClr val="DD4D38"/>
                </a:solidFill>
                <a:latin typeface="Arial" panose="020B0604020202020204" pitchFamily="34" charset="0"/>
                <a:cs typeface="Arial" panose="020B0604020202020204" pitchFamily="34" charset="0"/>
              </a:rPr>
              <a:t>, pendant laquelle toute personne en situation de handicap peut former un duo avec un professionnel volontaire d’une entreprise privée, d’une association ou d’une structure publique</a:t>
            </a:r>
          </a:p>
          <a:p>
            <a:pPr algn="just">
              <a:spcBef>
                <a:spcPts val="300"/>
              </a:spcBef>
            </a:pPr>
            <a:r>
              <a:rPr lang="fr-FR" sz="999" b="1" dirty="0">
                <a:solidFill>
                  <a:srgbClr val="DD4D38"/>
                </a:solidFill>
                <a:latin typeface="Arial" panose="020B0604020202020204" pitchFamily="34" charset="0"/>
                <a:cs typeface="Arial" panose="020B0604020202020204" pitchFamily="34" charset="0"/>
              </a:rPr>
              <a:t>Quelle est la valeur ajoutée ?</a:t>
            </a:r>
          </a:p>
          <a:p>
            <a:pPr marL="171450" indent="-171450" algn="just">
              <a:spcBef>
                <a:spcPts val="300"/>
              </a:spcBef>
              <a:buFont typeface="Wingdings" panose="05000000000000000000" pitchFamily="2" charset="2"/>
              <a:buChar char="q"/>
            </a:pPr>
            <a:r>
              <a:rPr lang="fr-FR" sz="999" b="1" dirty="0">
                <a:solidFill>
                  <a:srgbClr val="DD4D38"/>
                </a:solidFill>
                <a:latin typeface="Arial" panose="020B0604020202020204" pitchFamily="34" charset="0"/>
                <a:cs typeface="Arial" panose="020B0604020202020204" pitchFamily="34" charset="0"/>
              </a:rPr>
              <a:t>Pour le bénéficiaire : </a:t>
            </a:r>
            <a:r>
              <a:rPr lang="fr-FR" sz="999" dirty="0">
                <a:solidFill>
                  <a:srgbClr val="DD4D38"/>
                </a:solidFill>
                <a:latin typeface="Arial" panose="020B0604020202020204" pitchFamily="34" charset="0"/>
                <a:cs typeface="Arial" panose="020B0604020202020204" pitchFamily="34" charset="0"/>
              </a:rPr>
              <a:t>découvrir, en situation réelle, un métier, un secteur d’activité et un environnement de travail, préciser un projet professionnel ou encore convaincre un employeur de ses capacités</a:t>
            </a:r>
          </a:p>
          <a:p>
            <a:pPr marL="171450" indent="-171450" algn="just">
              <a:spcBef>
                <a:spcPts val="300"/>
              </a:spcBef>
              <a:buFont typeface="Wingdings" panose="05000000000000000000" pitchFamily="2" charset="2"/>
              <a:buChar char="q"/>
            </a:pPr>
            <a:r>
              <a:rPr lang="fr-FR" sz="999" b="1" dirty="0">
                <a:solidFill>
                  <a:srgbClr val="DD4D38"/>
                </a:solidFill>
                <a:latin typeface="Arial" panose="020B0604020202020204" pitchFamily="34" charset="0"/>
                <a:cs typeface="Arial" panose="020B0604020202020204" pitchFamily="34" charset="0"/>
              </a:rPr>
              <a:t>Pour l’employeur : </a:t>
            </a:r>
            <a:r>
              <a:rPr lang="fr-FR" sz="999" dirty="0">
                <a:solidFill>
                  <a:srgbClr val="DD4D38"/>
                </a:solidFill>
                <a:latin typeface="Arial" panose="020B0604020202020204" pitchFamily="34" charset="0"/>
                <a:cs typeface="Arial" panose="020B0604020202020204" pitchFamily="34" charset="0"/>
              </a:rPr>
              <a:t>découvrir les atouts et qualités professionnelles de nouveaux profils, valoriser les ressources humaines s’impliquant, communiquer sur ses valeurs sociales et s’ouvrir à la diversité et à l’inclusion.</a:t>
            </a:r>
          </a:p>
        </p:txBody>
      </p:sp>
      <p:sp>
        <p:nvSpPr>
          <p:cNvPr id="10" name="Rectangle : coins arrondis 9">
            <a:extLst>
              <a:ext uri="{FF2B5EF4-FFF2-40B4-BE49-F238E27FC236}">
                <a16:creationId xmlns:a16="http://schemas.microsoft.com/office/drawing/2014/main" id="{65ABA251-F30D-4EEA-CE6E-4FD0CA35004D}"/>
              </a:ext>
            </a:extLst>
          </p:cNvPr>
          <p:cNvSpPr/>
          <p:nvPr/>
        </p:nvSpPr>
        <p:spPr>
          <a:xfrm>
            <a:off x="1391261" y="7498390"/>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DD4D38"/>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22E9C373-52AC-E981-38A6-D812DA363834}"/>
              </a:ext>
            </a:extLst>
          </p:cNvPr>
          <p:cNvSpPr/>
          <p:nvPr/>
        </p:nvSpPr>
        <p:spPr>
          <a:xfrm>
            <a:off x="194758" y="8179902"/>
            <a:ext cx="4388922" cy="588823"/>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1 </a:t>
            </a:r>
            <a:r>
              <a:rPr lang="fr-FR" sz="899" dirty="0">
                <a:solidFill>
                  <a:srgbClr val="DD4D38"/>
                </a:solidFill>
                <a:latin typeface="Arial" panose="020B0604020202020204" pitchFamily="34" charset="0"/>
                <a:cs typeface="Arial" panose="020B0604020202020204" pitchFamily="34" charset="0"/>
              </a:rPr>
              <a:t>: Identification par une personne en situation de handicap ou son référent de l’opportunité de participer à ce dispositif </a:t>
            </a:r>
            <a:r>
              <a:rPr lang="fr-FR" sz="899" dirty="0">
                <a:solidFill>
                  <a:srgbClr val="DD4D38"/>
                </a:solidFill>
                <a:latin typeface="Arial" panose="020B0604020202020204" pitchFamily="34" charset="0"/>
                <a:cs typeface="Arial" panose="020B0604020202020204" pitchFamily="34" charset="0"/>
                <a:sym typeface="Wingdings" panose="05000000000000000000" pitchFamily="2" charset="2"/>
              </a:rPr>
              <a:t> dépôt de candidatures aux offres de duo présentes sur le site (dans la limite de 3 offres maximum)</a:t>
            </a:r>
            <a:endParaRPr lang="fr-FR" sz="899" i="1" dirty="0">
              <a:solidFill>
                <a:srgbClr val="DD4D38"/>
              </a:solidFill>
              <a:latin typeface="Arial" panose="020B0604020202020204" pitchFamily="34" charset="0"/>
              <a:cs typeface="Arial" panose="020B0604020202020204" pitchFamily="34" charset="0"/>
            </a:endParaRPr>
          </a:p>
        </p:txBody>
      </p:sp>
      <p:sp>
        <p:nvSpPr>
          <p:cNvPr id="12" name="Rectangle : coins arrondis 11">
            <a:extLst>
              <a:ext uri="{FF2B5EF4-FFF2-40B4-BE49-F238E27FC236}">
                <a16:creationId xmlns:a16="http://schemas.microsoft.com/office/drawing/2014/main" id="{B33FA837-D7D0-B218-C15B-A9CE81D955C6}"/>
              </a:ext>
            </a:extLst>
          </p:cNvPr>
          <p:cNvSpPr/>
          <p:nvPr/>
        </p:nvSpPr>
        <p:spPr>
          <a:xfrm>
            <a:off x="238288" y="8866570"/>
            <a:ext cx="4355897" cy="398965"/>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2 : Côté employeur </a:t>
            </a:r>
            <a:r>
              <a:rPr lang="fr-FR" sz="899" dirty="0">
                <a:solidFill>
                  <a:srgbClr val="DD4D38"/>
                </a:solidFill>
                <a:latin typeface="Arial" panose="020B0604020202020204" pitchFamily="34" charset="0"/>
                <a:cs typeface="Arial" panose="020B0604020202020204" pitchFamily="34" charset="0"/>
              </a:rPr>
              <a:t>: un référent </a:t>
            </a:r>
            <a:r>
              <a:rPr lang="fr-FR" sz="899" dirty="0" err="1">
                <a:solidFill>
                  <a:srgbClr val="DD4D38"/>
                </a:solidFill>
                <a:latin typeface="Arial" panose="020B0604020202020204" pitchFamily="34" charset="0"/>
                <a:cs typeface="Arial" panose="020B0604020202020204" pitchFamily="34" charset="0"/>
              </a:rPr>
              <a:t>duoday</a:t>
            </a:r>
            <a:r>
              <a:rPr lang="fr-FR" sz="899" dirty="0">
                <a:solidFill>
                  <a:srgbClr val="DD4D38"/>
                </a:solidFill>
                <a:latin typeface="Arial" panose="020B0604020202020204" pitchFamily="34" charset="0"/>
                <a:cs typeface="Arial" panose="020B0604020202020204" pitchFamily="34" charset="0"/>
              </a:rPr>
              <a:t> est désigné pour déposer et gérer les candidatures sur le site</a:t>
            </a:r>
          </a:p>
        </p:txBody>
      </p:sp>
      <p:sp>
        <p:nvSpPr>
          <p:cNvPr id="13" name="Rectangle : coins arrondis 12">
            <a:extLst>
              <a:ext uri="{FF2B5EF4-FFF2-40B4-BE49-F238E27FC236}">
                <a16:creationId xmlns:a16="http://schemas.microsoft.com/office/drawing/2014/main" id="{A1B2B0FF-8499-722E-4C53-25EC754D2B91}"/>
              </a:ext>
            </a:extLst>
          </p:cNvPr>
          <p:cNvSpPr/>
          <p:nvPr/>
        </p:nvSpPr>
        <p:spPr>
          <a:xfrm>
            <a:off x="205263" y="9340314"/>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3 </a:t>
            </a:r>
            <a:r>
              <a:rPr lang="fr-FR" sz="899" dirty="0">
                <a:solidFill>
                  <a:srgbClr val="DD4D38"/>
                </a:solidFill>
                <a:latin typeface="Arial" panose="020B0604020202020204" pitchFamily="34" charset="0"/>
                <a:cs typeface="Arial" panose="020B0604020202020204" pitchFamily="34" charset="0"/>
              </a:rPr>
              <a:t>: L’employeur entre en contact avec les candidats et sélectionne un candidat par collaborateur volontaire pour les duos</a:t>
            </a:r>
            <a:endParaRPr lang="fr-FR" sz="899" b="1" i="1" dirty="0">
              <a:solidFill>
                <a:srgbClr val="DD4D38"/>
              </a:solidFill>
              <a:latin typeface="Arial" panose="020B0604020202020204" pitchFamily="34" charset="0"/>
              <a:cs typeface="Arial" panose="020B0604020202020204" pitchFamily="34" charset="0"/>
            </a:endParaRPr>
          </a:p>
        </p:txBody>
      </p:sp>
      <p:cxnSp>
        <p:nvCxnSpPr>
          <p:cNvPr id="19" name="Connecteur droit 18">
            <a:extLst>
              <a:ext uri="{FF2B5EF4-FFF2-40B4-BE49-F238E27FC236}">
                <a16:creationId xmlns:a16="http://schemas.microsoft.com/office/drawing/2014/main" id="{797D15A6-56CC-50DB-6019-DA86BF298EDD}"/>
              </a:ext>
            </a:extLst>
          </p:cNvPr>
          <p:cNvCxnSpPr>
            <a:cxnSpLocks/>
          </p:cNvCxnSpPr>
          <p:nvPr/>
        </p:nvCxnSpPr>
        <p:spPr>
          <a:xfrm flipH="1">
            <a:off x="4827936" y="7351501"/>
            <a:ext cx="0" cy="3130917"/>
          </a:xfrm>
          <a:prstGeom prst="line">
            <a:avLst/>
          </a:prstGeom>
          <a:ln/>
        </p:spPr>
        <p:style>
          <a:lnRef idx="1">
            <a:schemeClr val="accent3"/>
          </a:lnRef>
          <a:fillRef idx="0">
            <a:schemeClr val="accent3"/>
          </a:fillRef>
          <a:effectRef idx="0">
            <a:schemeClr val="accent3"/>
          </a:effectRef>
          <a:fontRef idx="minor">
            <a:schemeClr val="tx1"/>
          </a:fontRef>
        </p:style>
      </p:cxnSp>
      <p:sp>
        <p:nvSpPr>
          <p:cNvPr id="25" name="Espace réservé du texte 2">
            <a:extLst>
              <a:ext uri="{FF2B5EF4-FFF2-40B4-BE49-F238E27FC236}">
                <a16:creationId xmlns:a16="http://schemas.microsoft.com/office/drawing/2014/main" id="{CD187B7D-1799-A04A-9918-E81B45D75C19}"/>
              </a:ext>
            </a:extLst>
          </p:cNvPr>
          <p:cNvSpPr txBox="1">
            <a:spLocks/>
          </p:cNvSpPr>
          <p:nvPr/>
        </p:nvSpPr>
        <p:spPr>
          <a:xfrm>
            <a:off x="4966782" y="1854803"/>
            <a:ext cx="2333188" cy="1208603"/>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000"/>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algn="just"/>
            <a:r>
              <a:rPr lang="fr-FR" sz="1000" dirty="0">
                <a:solidFill>
                  <a:srgbClr val="DD4D38"/>
                </a:solidFill>
                <a:latin typeface="+mj-lt"/>
              </a:rPr>
              <a:t>Permettre à une personne en situation de handicap de </a:t>
            </a:r>
            <a:r>
              <a:rPr lang="fr-FR" sz="1000" b="1" dirty="0">
                <a:solidFill>
                  <a:srgbClr val="DD4D38"/>
                </a:solidFill>
                <a:latin typeface="+mj-lt"/>
              </a:rPr>
              <a:t>découvrir un environnement de travail </a:t>
            </a:r>
            <a:r>
              <a:rPr lang="fr-FR" sz="1000" dirty="0">
                <a:solidFill>
                  <a:srgbClr val="DD4D38"/>
                </a:solidFill>
                <a:latin typeface="+mj-lt"/>
              </a:rPr>
              <a:t>le temps d’une journée, en duo avec un professionnel volontaire.</a:t>
            </a:r>
            <a:endParaRPr lang="fr-FR" sz="1000" b="0" i="0" dirty="0">
              <a:solidFill>
                <a:srgbClr val="DD4D38"/>
              </a:solidFill>
              <a:effectLst/>
              <a:latin typeface="+mj-lt"/>
            </a:endParaRPr>
          </a:p>
        </p:txBody>
      </p:sp>
      <p:sp>
        <p:nvSpPr>
          <p:cNvPr id="26" name="Rectangle 25">
            <a:extLst>
              <a:ext uri="{FF2B5EF4-FFF2-40B4-BE49-F238E27FC236}">
                <a16:creationId xmlns:a16="http://schemas.microsoft.com/office/drawing/2014/main" id="{8EAEB611-F671-5775-273C-195E0AD817CD}"/>
              </a:ext>
            </a:extLst>
          </p:cNvPr>
          <p:cNvSpPr/>
          <p:nvPr/>
        </p:nvSpPr>
        <p:spPr>
          <a:xfrm>
            <a:off x="4966616" y="8179901"/>
            <a:ext cx="2461679" cy="207975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tx2"/>
                </a:solidFill>
                <a:latin typeface="Arial (En-têtes)"/>
                <a:cs typeface="Arial" panose="020B0604020202020204" pitchFamily="34" charset="0"/>
              </a:rPr>
              <a:t>Coordonnées / contacts :</a:t>
            </a:r>
          </a:p>
          <a:p>
            <a:pPr marL="171450" indent="-171450" algn="just">
              <a:buFont typeface="Wingdings" panose="05000000000000000000" pitchFamily="2" charset="2"/>
              <a:buChar char="§"/>
            </a:pPr>
            <a:r>
              <a:rPr lang="fr-FR" sz="1050" dirty="0">
                <a:solidFill>
                  <a:schemeClr val="tx2"/>
                </a:solidFill>
                <a:latin typeface="Arial (En-têtes)"/>
                <a:cs typeface="Arial" panose="020B0604020202020204" pitchFamily="34" charset="0"/>
              </a:rPr>
              <a:t>Plus d’informations et inscription dans la démarche sur le site officiel </a:t>
            </a:r>
            <a:r>
              <a:rPr lang="fr-FR" sz="1050" b="1" dirty="0">
                <a:solidFill>
                  <a:schemeClr val="tx2"/>
                </a:solidFill>
                <a:latin typeface="Arial (En-têtes)"/>
                <a:cs typeface="Arial" panose="020B0604020202020204" pitchFamily="34" charset="0"/>
                <a:hlinkClick r:id="rId2">
                  <a:extLst>
                    <a:ext uri="{A12FA001-AC4F-418D-AE19-62706E023703}">
                      <ahyp:hlinkClr xmlns:ahyp="http://schemas.microsoft.com/office/drawing/2018/hyperlinkcolor" val="tx"/>
                    </a:ext>
                  </a:extLst>
                </a:hlinkClick>
              </a:rPr>
              <a:t>DUODAY</a:t>
            </a:r>
            <a:endParaRPr lang="fr-FR" sz="1050" b="1" dirty="0">
              <a:solidFill>
                <a:schemeClr val="tx2"/>
              </a:solidFill>
              <a:latin typeface="Arial (En-têtes)"/>
              <a:cs typeface="Arial" panose="020B0604020202020204" pitchFamily="34" charset="0"/>
            </a:endParaRPr>
          </a:p>
          <a:p>
            <a:pPr marL="171450" indent="-171450" algn="just">
              <a:buFont typeface="Wingdings" panose="05000000000000000000" pitchFamily="2" charset="2"/>
              <a:buChar char="§"/>
            </a:pPr>
            <a:r>
              <a:rPr lang="fr-FR" sz="1050" dirty="0">
                <a:solidFill>
                  <a:schemeClr val="tx2"/>
                </a:solidFill>
                <a:latin typeface="Arial (En-têtes)"/>
                <a:cs typeface="Arial" panose="020B0604020202020204" pitchFamily="34" charset="0"/>
              </a:rPr>
              <a:t>Pour plus d’informations sur le dispositif, une équipe de conseillers se tient à votre disposition</a:t>
            </a:r>
          </a:p>
          <a:p>
            <a:pPr marL="628650" lvl="1" indent="-171450" algn="just">
              <a:buClr>
                <a:schemeClr val="tx2"/>
              </a:buClr>
              <a:buFont typeface="Arial" panose="020B0604020202020204" pitchFamily="34" charset="0"/>
              <a:buChar char="•"/>
            </a:pPr>
            <a:r>
              <a:rPr lang="fr-FR" sz="1050" b="1" i="0" dirty="0">
                <a:solidFill>
                  <a:schemeClr val="tx2"/>
                </a:solidFill>
                <a:effectLst/>
                <a:latin typeface="Arial (En-têtes)"/>
                <a:hlinkClick r:id="rId3">
                  <a:extLst>
                    <a:ext uri="{A12FA001-AC4F-418D-AE19-62706E023703}">
                      <ahyp:hlinkClr xmlns:ahyp="http://schemas.microsoft.com/office/drawing/2018/hyperlinkcolor" val="tx"/>
                    </a:ext>
                  </a:extLst>
                </a:hlinkClick>
              </a:rPr>
              <a:t>contact@duoday.fr</a:t>
            </a:r>
            <a:r>
              <a:rPr lang="fr-FR" sz="1050" b="0" i="0" dirty="0">
                <a:solidFill>
                  <a:schemeClr val="tx2"/>
                </a:solidFill>
                <a:effectLst/>
                <a:latin typeface="Arial (En-têtes)"/>
              </a:rPr>
              <a:t> </a:t>
            </a:r>
          </a:p>
          <a:p>
            <a:pPr marL="628650" lvl="1" indent="-171450" algn="just">
              <a:buClr>
                <a:schemeClr val="tx2"/>
              </a:buClr>
              <a:buFont typeface="Arial" panose="020B0604020202020204" pitchFamily="34" charset="0"/>
              <a:buChar char="•"/>
            </a:pPr>
            <a:r>
              <a:rPr lang="fr-FR" sz="1050" dirty="0">
                <a:solidFill>
                  <a:schemeClr val="tx2"/>
                </a:solidFill>
                <a:latin typeface="Arial (En-têtes)"/>
              </a:rPr>
              <a:t>Tel : </a:t>
            </a:r>
            <a:r>
              <a:rPr lang="fr-FR" sz="1050" b="1" i="0" dirty="0">
                <a:solidFill>
                  <a:schemeClr val="tx2"/>
                </a:solidFill>
                <a:effectLst/>
                <a:latin typeface="Arial (En-têtes)"/>
              </a:rPr>
              <a:t>0 800 386 329</a:t>
            </a:r>
            <a:endParaRPr lang="fr-FR" sz="1050" b="1" dirty="0">
              <a:solidFill>
                <a:schemeClr val="tx2"/>
              </a:solidFill>
              <a:latin typeface="Arial (En-têtes)"/>
              <a:cs typeface="Arial" panose="020B0604020202020204" pitchFamily="34" charset="0"/>
            </a:endParaRPr>
          </a:p>
          <a:p>
            <a:pPr algn="just"/>
            <a:r>
              <a:rPr lang="fr-FR" sz="1050" b="1" dirty="0">
                <a:solidFill>
                  <a:schemeClr val="tx2"/>
                </a:solidFill>
                <a:latin typeface="Arial (En-têtes)"/>
                <a:cs typeface="Arial" panose="020B0604020202020204" pitchFamily="34" charset="0"/>
              </a:rPr>
              <a:t>Ressources documentaires :</a:t>
            </a:r>
            <a:endParaRPr lang="fr-FR" sz="1050" dirty="0">
              <a:solidFill>
                <a:schemeClr val="tx2"/>
              </a:solidFill>
              <a:latin typeface="Arial (En-têtes)"/>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Arial (En-têtes)"/>
                <a:cs typeface="Arial" panose="020B0604020202020204" pitchFamily="34" charset="0"/>
              </a:rPr>
              <a:t>Des témoignages à retrouver </a:t>
            </a:r>
            <a:r>
              <a:rPr lang="fr-FR" sz="1050" dirty="0">
                <a:solidFill>
                  <a:schemeClr val="tx2"/>
                </a:solidFill>
                <a:latin typeface="Arial (En-têtes)"/>
                <a:cs typeface="Arial" panose="020B0604020202020204" pitchFamily="34" charset="0"/>
                <a:hlinkClick r:id="rId4">
                  <a:extLst>
                    <a:ext uri="{A12FA001-AC4F-418D-AE19-62706E023703}">
                      <ahyp:hlinkClr xmlns:ahyp="http://schemas.microsoft.com/office/drawing/2018/hyperlinkcolor" val="tx"/>
                    </a:ext>
                  </a:extLst>
                </a:hlinkClick>
              </a:rPr>
              <a:t>ici</a:t>
            </a:r>
            <a:endParaRPr lang="fr-FR" sz="1050" dirty="0">
              <a:solidFill>
                <a:schemeClr val="tx2"/>
              </a:solidFill>
              <a:latin typeface="Arial (En-têtes)"/>
              <a:cs typeface="Arial" panose="020B0604020202020204" pitchFamily="34" charset="0"/>
            </a:endParaRPr>
          </a:p>
        </p:txBody>
      </p:sp>
      <p:graphicFrame>
        <p:nvGraphicFramePr>
          <p:cNvPr id="15" name="Tableau 14">
            <a:extLst>
              <a:ext uri="{FF2B5EF4-FFF2-40B4-BE49-F238E27FC236}">
                <a16:creationId xmlns:a16="http://schemas.microsoft.com/office/drawing/2014/main" id="{7D676C31-172C-C402-C217-44F04ED6BF9E}"/>
              </a:ext>
            </a:extLst>
          </p:cNvPr>
          <p:cNvGraphicFramePr>
            <a:graphicFrameLocks noGrp="1"/>
          </p:cNvGraphicFramePr>
          <p:nvPr>
            <p:extLst>
              <p:ext uri="{D42A27DB-BD31-4B8C-83A1-F6EECF244321}">
                <p14:modId xmlns:p14="http://schemas.microsoft.com/office/powerpoint/2010/main" val="912679494"/>
              </p:ext>
            </p:extLst>
          </p:nvPr>
        </p:nvGraphicFramePr>
        <p:xfrm>
          <a:off x="178760" y="1456322"/>
          <a:ext cx="4611989" cy="2168681"/>
        </p:xfrm>
        <a:graphic>
          <a:graphicData uri="http://schemas.openxmlformats.org/drawingml/2006/table">
            <a:tbl>
              <a:tblPr bandRow="1">
                <a:tableStyleId>{5C22544A-7EE6-4342-B048-85BDC9FD1C3A}</a:tableStyleId>
              </a:tblPr>
              <a:tblGrid>
                <a:gridCol w="1139013">
                  <a:extLst>
                    <a:ext uri="{9D8B030D-6E8A-4147-A177-3AD203B41FA5}">
                      <a16:colId xmlns:a16="http://schemas.microsoft.com/office/drawing/2014/main" val="1108349635"/>
                    </a:ext>
                  </a:extLst>
                </a:gridCol>
                <a:gridCol w="3472976">
                  <a:extLst>
                    <a:ext uri="{9D8B030D-6E8A-4147-A177-3AD203B41FA5}">
                      <a16:colId xmlns:a16="http://schemas.microsoft.com/office/drawing/2014/main" val="1870975173"/>
                    </a:ext>
                  </a:extLst>
                </a:gridCol>
              </a:tblGrid>
              <a:tr h="370565">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DD4D38"/>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0">
                <a:tc>
                  <a:txBody>
                    <a:bodyPr/>
                    <a:lstStyle/>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Nature</a:t>
                      </a:r>
                    </a:p>
                  </a:txBody>
                  <a:tcPr marL="91372" marR="91372" marT="45686" marB="45686" anchor="ctr">
                    <a:solidFill>
                      <a:srgbClr val="DD4D38">
                        <a:alpha val="10196"/>
                      </a:srgbClr>
                    </a:solidFill>
                  </a:tcPr>
                </a:tc>
                <a:tc>
                  <a:txBody>
                    <a:bodyPr/>
                    <a:lstStyle/>
                    <a:p>
                      <a:pPr marL="0" algn="just" defTabSz="755660" rtl="0" eaLnBrk="1" latinLnBrk="0" hangingPunct="1"/>
                      <a:r>
                        <a:rPr lang="fr-FR" sz="1000" b="0" kern="1200" dirty="0">
                          <a:solidFill>
                            <a:srgbClr val="DD4D38"/>
                          </a:solidFill>
                          <a:latin typeface="Arial" panose="020B0604020202020204" pitchFamily="34" charset="0"/>
                          <a:ea typeface="+mn-ea"/>
                          <a:cs typeface="Arial" panose="020B0604020202020204" pitchFamily="34" charset="0"/>
                        </a:rPr>
                        <a:t>Dispositif piloté par le ministère chargé des personnes handicapées, pour agir sur l’inclusion par l’emploi, durant la semaine pour l’emploi des personnes handicapées (SEEPH) en novembre.</a:t>
                      </a:r>
                    </a:p>
                  </a:txBody>
                  <a:tcPr marL="91372" marR="91372" marT="45686" marB="45686" anchor="ctr">
                    <a:solidFill>
                      <a:srgbClr val="DD4D38">
                        <a:alpha val="10196"/>
                      </a:srgbClr>
                    </a:solidFill>
                  </a:tcPr>
                </a:tc>
                <a:extLst>
                  <a:ext uri="{0D108BD9-81ED-4DB2-BD59-A6C34878D82A}">
                    <a16:rowId xmlns:a16="http://schemas.microsoft.com/office/drawing/2014/main" val="1347542346"/>
                  </a:ext>
                </a:extLst>
              </a:tr>
              <a:tr h="373314">
                <a:tc>
                  <a:txBody>
                    <a:bodyPr/>
                    <a:lstStyle/>
                    <a:p>
                      <a:pPr marL="0" algn="l" defTabSz="755660" rtl="0" eaLnBrk="1" latinLnBrk="0" hangingPunct="1"/>
                      <a:r>
                        <a:rPr lang="fr-FR" sz="1000" kern="120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DD4D38"/>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Bénéficiaires de l’obligation d’emploi de plus de 14 ans, sans emploi, étudiant ou en établissement médico-social</a:t>
                      </a:r>
                    </a:p>
                  </a:txBody>
                  <a:tcPr marL="91372" marR="91372" marT="45686" marB="45686" anchor="ctr">
                    <a:solidFill>
                      <a:srgbClr val="DD4D38"/>
                    </a:solidFill>
                  </a:tcPr>
                </a:tc>
                <a:extLst>
                  <a:ext uri="{0D108BD9-81ED-4DB2-BD59-A6C34878D82A}">
                    <a16:rowId xmlns:a16="http://schemas.microsoft.com/office/drawing/2014/main" val="2284960890"/>
                  </a:ext>
                </a:extLst>
              </a:tr>
              <a:tr h="382442">
                <a:tc>
                  <a:txBody>
                    <a:bodyPr/>
                    <a:lstStyle/>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Prescripteurs</a:t>
                      </a:r>
                    </a:p>
                  </a:txBody>
                  <a:tcPr marL="91372" marR="91372" marT="45686" marB="45686" anchor="ctr">
                    <a:solidFill>
                      <a:srgbClr val="DD4D38">
                        <a:alpha val="10196"/>
                      </a:srgbClr>
                    </a:solidFill>
                  </a:tcPr>
                </a:tc>
                <a:tc>
                  <a:txBody>
                    <a:bodyPr/>
                    <a:lstStyle/>
                    <a:p>
                      <a:pPr marL="0" algn="just"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Tout professionnel de l’accompagnement des personnes en situation de handicap (Conseiller Cap Emploi ou France Travail, </a:t>
                      </a:r>
                      <a:r>
                        <a:rPr lang="fr-FR" sz="1000" kern="1200" dirty="0">
                          <a:solidFill>
                            <a:srgbClr val="DD4D38"/>
                          </a:solidFill>
                          <a:latin typeface="Arial" panose="020B0604020202020204" pitchFamily="34" charset="0"/>
                          <a:ea typeface="+mn-ea"/>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CEP</a:t>
                      </a:r>
                      <a:r>
                        <a:rPr lang="fr-FR" sz="1000" kern="1200" dirty="0">
                          <a:solidFill>
                            <a:srgbClr val="DD4D38"/>
                          </a:solidFill>
                          <a:latin typeface="Arial" panose="020B0604020202020204" pitchFamily="34" charset="0"/>
                          <a:ea typeface="+mn-ea"/>
                          <a:cs typeface="Arial" panose="020B0604020202020204" pitchFamily="34" charset="0"/>
                        </a:rPr>
                        <a:t>, CIP, établissement social ou médico-social…)</a:t>
                      </a:r>
                    </a:p>
                  </a:txBody>
                  <a:tcPr marL="91372" marR="91372" marT="45686" marB="45686" anchor="ctr">
                    <a:solidFill>
                      <a:srgbClr val="DD4D38">
                        <a:alpha val="10196"/>
                      </a:srgbClr>
                    </a:solidFill>
                  </a:tcPr>
                </a:tc>
                <a:extLst>
                  <a:ext uri="{0D108BD9-81ED-4DB2-BD59-A6C34878D82A}">
                    <a16:rowId xmlns:a16="http://schemas.microsoft.com/office/drawing/2014/main" val="3502159593"/>
                  </a:ext>
                </a:extLst>
              </a:tr>
            </a:tbl>
          </a:graphicData>
        </a:graphic>
      </p:graphicFrame>
      <p:pic>
        <p:nvPicPr>
          <p:cNvPr id="5" name="Graphique 4" descr="Mille avec un remplissage uni">
            <a:extLst>
              <a:ext uri="{FF2B5EF4-FFF2-40B4-BE49-F238E27FC236}">
                <a16:creationId xmlns:a16="http://schemas.microsoft.com/office/drawing/2014/main" id="{BC79123C-2BCF-CA67-8925-86E5611F32DF}"/>
              </a:ext>
            </a:extLst>
          </p:cNvPr>
          <p:cNvPicPr>
            <a:picLocks noChangeAspect="1"/>
          </p:cNvPicPr>
          <p:nvPr/>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795723" y="1233989"/>
            <a:ext cx="606689" cy="606689"/>
          </a:xfrm>
          <a:prstGeom prst="rect">
            <a:avLst/>
          </a:prstGeom>
          <a:effectLst>
            <a:outerShdw blurRad="50800" dist="38100" dir="2700000" algn="tl" rotWithShape="0">
              <a:prstClr val="black">
                <a:alpha val="40000"/>
              </a:prstClr>
            </a:outerShdw>
          </a:effectLst>
        </p:spPr>
      </p:pic>
      <p:pic>
        <p:nvPicPr>
          <p:cNvPr id="35" name="Graphique 34" descr="Ligne fléchée : incurvée dans le sens des aiguilles d’une montre avec un remplissage uni">
            <a:extLst>
              <a:ext uri="{FF2B5EF4-FFF2-40B4-BE49-F238E27FC236}">
                <a16:creationId xmlns:a16="http://schemas.microsoft.com/office/drawing/2014/main" id="{A18FA996-A4A7-5AE5-191C-C96B835B1485}"/>
              </a:ext>
            </a:extLst>
          </p:cNvPr>
          <p:cNvPicPr>
            <a:picLocks noChangeAspect="1"/>
          </p:cNvPicPr>
          <p:nvPr/>
        </p:nvPicPr>
        <p:blipFill>
          <a:blip r:embed="rId8" cstate="hq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0800000">
            <a:off x="21761" y="8633174"/>
            <a:ext cx="367005" cy="367005"/>
          </a:xfrm>
          <a:prstGeom prst="rect">
            <a:avLst/>
          </a:prstGeom>
        </p:spPr>
      </p:pic>
      <p:pic>
        <p:nvPicPr>
          <p:cNvPr id="40" name="Graphique 39" descr="Ligne fléchée : incurvée dans le sens des aiguilles d’une montre avec un remplissage uni">
            <a:extLst>
              <a:ext uri="{FF2B5EF4-FFF2-40B4-BE49-F238E27FC236}">
                <a16:creationId xmlns:a16="http://schemas.microsoft.com/office/drawing/2014/main" id="{6474D2C2-7537-CDE0-48A9-2B9C57B3EA96}"/>
              </a:ext>
            </a:extLst>
          </p:cNvPr>
          <p:cNvPicPr>
            <a:picLocks noChangeAspect="1"/>
          </p:cNvPicPr>
          <p:nvPr/>
        </p:nvPicPr>
        <p:blipFill>
          <a:blip r:embed="rId8" cstate="hq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0800000">
            <a:off x="21760" y="9098024"/>
            <a:ext cx="367005" cy="367005"/>
          </a:xfrm>
          <a:prstGeom prst="rect">
            <a:avLst/>
          </a:prstGeom>
        </p:spPr>
      </p:pic>
      <p:pic>
        <p:nvPicPr>
          <p:cNvPr id="41" name="Graphique 40" descr="Ligne fléchée : incurvée dans le sens des aiguilles d’une montre avec un remplissage uni">
            <a:extLst>
              <a:ext uri="{FF2B5EF4-FFF2-40B4-BE49-F238E27FC236}">
                <a16:creationId xmlns:a16="http://schemas.microsoft.com/office/drawing/2014/main" id="{2B5229BC-4FEE-5F25-0C89-3DE32B8D31CC}"/>
              </a:ext>
            </a:extLst>
          </p:cNvPr>
          <p:cNvPicPr>
            <a:picLocks noChangeAspect="1"/>
          </p:cNvPicPr>
          <p:nvPr/>
        </p:nvPicPr>
        <p:blipFill>
          <a:blip r:embed="rId8" cstate="hq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0800000">
            <a:off x="11256" y="9606918"/>
            <a:ext cx="367005" cy="367005"/>
          </a:xfrm>
          <a:prstGeom prst="rect">
            <a:avLst/>
          </a:prstGeom>
        </p:spPr>
      </p:pic>
      <p:pic>
        <p:nvPicPr>
          <p:cNvPr id="16" name="Graphique 15" descr="Engrenages avec un remplissage uni">
            <a:extLst>
              <a:ext uri="{FF2B5EF4-FFF2-40B4-BE49-F238E27FC236}">
                <a16:creationId xmlns:a16="http://schemas.microsoft.com/office/drawing/2014/main" id="{7C638881-8A9D-7540-C21E-CFF649B2F7EB}"/>
              </a:ext>
            </a:extLst>
          </p:cNvPr>
          <p:cNvPicPr>
            <a:picLocks noChangeAspect="1"/>
          </p:cNvPicPr>
          <p:nvPr/>
        </p:nvPicPr>
        <p:blipFill>
          <a:blip r:embed="rId10" cstate="hq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532355" y="7555280"/>
            <a:ext cx="456861" cy="456861"/>
          </a:xfrm>
          <a:prstGeom prst="rect">
            <a:avLst/>
          </a:prstGeom>
        </p:spPr>
      </p:pic>
      <p:sp>
        <p:nvSpPr>
          <p:cNvPr id="17" name="Espace réservé du numéro de diapositive 16">
            <a:extLst>
              <a:ext uri="{FF2B5EF4-FFF2-40B4-BE49-F238E27FC236}">
                <a16:creationId xmlns:a16="http://schemas.microsoft.com/office/drawing/2014/main" id="{0EDB55A6-2BB1-6B70-CBE9-0564C801B314}"/>
              </a:ext>
            </a:extLst>
          </p:cNvPr>
          <p:cNvSpPr>
            <a:spLocks noGrp="1"/>
          </p:cNvSpPr>
          <p:nvPr>
            <p:ph type="sldNum" sz="quarter" idx="12"/>
          </p:nvPr>
        </p:nvSpPr>
        <p:spPr>
          <a:xfrm>
            <a:off x="3461368" y="10555303"/>
            <a:ext cx="466942" cy="126907"/>
          </a:xfrm>
        </p:spPr>
        <p:txBody>
          <a:bodyPr/>
          <a:lstStyle/>
          <a:p>
            <a:fld id="{FB59079B-B5DF-44EC-9ABD-4AEAFB63D8C3}" type="slidenum">
              <a:rPr lang="fr-FR" smtClean="0"/>
              <a:pPr/>
              <a:t>35</a:t>
            </a:fld>
            <a:endParaRPr lang="fr-FR" dirty="0"/>
          </a:p>
        </p:txBody>
      </p:sp>
      <p:sp>
        <p:nvSpPr>
          <p:cNvPr id="14" name="Flèche : droite 13">
            <a:extLst>
              <a:ext uri="{FF2B5EF4-FFF2-40B4-BE49-F238E27FC236}">
                <a16:creationId xmlns:a16="http://schemas.microsoft.com/office/drawing/2014/main" id="{8EA0FBC6-7CA7-4C32-96FE-6F1CECBCC264}"/>
              </a:ext>
            </a:extLst>
          </p:cNvPr>
          <p:cNvSpPr/>
          <p:nvPr/>
        </p:nvSpPr>
        <p:spPr>
          <a:xfrm>
            <a:off x="5486713" y="772393"/>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20" name="Rectangle 19">
            <a:extLst>
              <a:ext uri="{FF2B5EF4-FFF2-40B4-BE49-F238E27FC236}">
                <a16:creationId xmlns:a16="http://schemas.microsoft.com/office/drawing/2014/main" id="{751E207A-73DB-5C69-14A6-25DECB81F76E}"/>
              </a:ext>
            </a:extLst>
          </p:cNvPr>
          <p:cNvSpPr/>
          <p:nvPr/>
        </p:nvSpPr>
        <p:spPr>
          <a:xfrm>
            <a:off x="591749" y="869778"/>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23" name="Rectangle 22">
            <a:extLst>
              <a:ext uri="{FF2B5EF4-FFF2-40B4-BE49-F238E27FC236}">
                <a16:creationId xmlns:a16="http://schemas.microsoft.com/office/drawing/2014/main" id="{76303C86-97E1-7548-FAA6-62B5F52B8BED}"/>
              </a:ext>
            </a:extLst>
          </p:cNvPr>
          <p:cNvSpPr/>
          <p:nvPr/>
        </p:nvSpPr>
        <p:spPr>
          <a:xfrm>
            <a:off x="2221226" y="869778"/>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24" name="Rectangle 23">
            <a:extLst>
              <a:ext uri="{FF2B5EF4-FFF2-40B4-BE49-F238E27FC236}">
                <a16:creationId xmlns:a16="http://schemas.microsoft.com/office/drawing/2014/main" id="{ACD4AF8F-51E8-FE15-2B29-D5DA35ECEDC5}"/>
              </a:ext>
            </a:extLst>
          </p:cNvPr>
          <p:cNvSpPr/>
          <p:nvPr/>
        </p:nvSpPr>
        <p:spPr>
          <a:xfrm>
            <a:off x="3851438" y="869778"/>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28" name="Légende : flèche vers le haut 27">
            <a:extLst>
              <a:ext uri="{FF2B5EF4-FFF2-40B4-BE49-F238E27FC236}">
                <a16:creationId xmlns:a16="http://schemas.microsoft.com/office/drawing/2014/main" id="{083BFCEA-B48C-7C53-F6AA-586E2FEC297A}"/>
              </a:ext>
            </a:extLst>
          </p:cNvPr>
          <p:cNvSpPr/>
          <p:nvPr/>
        </p:nvSpPr>
        <p:spPr>
          <a:xfrm>
            <a:off x="1257562" y="1073208"/>
            <a:ext cx="1630800" cy="295059"/>
          </a:xfrm>
          <a:prstGeom prst="upArrowCallout">
            <a:avLst/>
          </a:prstGeom>
          <a:solidFill>
            <a:schemeClr val="bg2">
              <a:alpha val="23000"/>
            </a:schemeClr>
          </a:solidFill>
          <a:ln w="12700">
            <a:solidFill>
              <a:schemeClr val="bg2">
                <a:lumMod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3"/>
                </a:solidFill>
                <a:latin typeface="Arial" panose="020B0604020202020204" pitchFamily="34" charset="0"/>
                <a:cs typeface="Arial" panose="020B0604020202020204" pitchFamily="34" charset="0"/>
              </a:rPr>
              <a:t>Duoday</a:t>
            </a:r>
          </a:p>
        </p:txBody>
      </p:sp>
      <p:grpSp>
        <p:nvGrpSpPr>
          <p:cNvPr id="30" name="Groupe 29">
            <a:extLst>
              <a:ext uri="{FF2B5EF4-FFF2-40B4-BE49-F238E27FC236}">
                <a16:creationId xmlns:a16="http://schemas.microsoft.com/office/drawing/2014/main" id="{9982AFED-2B8C-0254-DB3D-3547A7F26466}"/>
              </a:ext>
            </a:extLst>
          </p:cNvPr>
          <p:cNvGrpSpPr/>
          <p:nvPr/>
        </p:nvGrpSpPr>
        <p:grpSpPr>
          <a:xfrm>
            <a:off x="4171872" y="3860818"/>
            <a:ext cx="454589" cy="454589"/>
            <a:chOff x="3973350" y="5627706"/>
            <a:chExt cx="561109" cy="561109"/>
          </a:xfrm>
        </p:grpSpPr>
        <p:sp>
          <p:nvSpPr>
            <p:cNvPr id="31" name="Forme libre 31">
              <a:extLst>
                <a:ext uri="{FF2B5EF4-FFF2-40B4-BE49-F238E27FC236}">
                  <a16:creationId xmlns:a16="http://schemas.microsoft.com/office/drawing/2014/main" id="{661C70A0-0BFD-565C-8E2C-8FB000AF3E23}"/>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32" name="Forme libre 32">
              <a:extLst>
                <a:ext uri="{FF2B5EF4-FFF2-40B4-BE49-F238E27FC236}">
                  <a16:creationId xmlns:a16="http://schemas.microsoft.com/office/drawing/2014/main" id="{1625C4CC-0A23-F794-AF99-92409F6A1026}"/>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33" name="Forme libre 33">
              <a:extLst>
                <a:ext uri="{FF2B5EF4-FFF2-40B4-BE49-F238E27FC236}">
                  <a16:creationId xmlns:a16="http://schemas.microsoft.com/office/drawing/2014/main" id="{26947166-8452-42BD-43E1-25367C5EB2CD}"/>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34" name="Forme libre 35">
              <a:extLst>
                <a:ext uri="{FF2B5EF4-FFF2-40B4-BE49-F238E27FC236}">
                  <a16:creationId xmlns:a16="http://schemas.microsoft.com/office/drawing/2014/main" id="{91855E8F-0526-F392-C430-91C34878526E}"/>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36" name="Forme libre 36">
              <a:extLst>
                <a:ext uri="{FF2B5EF4-FFF2-40B4-BE49-F238E27FC236}">
                  <a16:creationId xmlns:a16="http://schemas.microsoft.com/office/drawing/2014/main" id="{D0677D77-4ADD-AF5D-0C6C-4C44B8EEF319}"/>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37" name="Forme libre 37">
              <a:extLst>
                <a:ext uri="{FF2B5EF4-FFF2-40B4-BE49-F238E27FC236}">
                  <a16:creationId xmlns:a16="http://schemas.microsoft.com/office/drawing/2014/main" id="{C7290FE8-71C6-930E-F330-8D493CB81716}"/>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grpSp>
        <p:nvGrpSpPr>
          <p:cNvPr id="38" name="Groupe 37">
            <a:extLst>
              <a:ext uri="{FF2B5EF4-FFF2-40B4-BE49-F238E27FC236}">
                <a16:creationId xmlns:a16="http://schemas.microsoft.com/office/drawing/2014/main" id="{C4E47A64-565A-327B-CE67-B0C65EF8EF33}"/>
              </a:ext>
            </a:extLst>
          </p:cNvPr>
          <p:cNvGrpSpPr/>
          <p:nvPr/>
        </p:nvGrpSpPr>
        <p:grpSpPr>
          <a:xfrm>
            <a:off x="314896" y="7299306"/>
            <a:ext cx="794554" cy="761630"/>
            <a:chOff x="1569546" y="6115517"/>
            <a:chExt cx="4417404" cy="4234360"/>
          </a:xfrm>
        </p:grpSpPr>
        <p:grpSp>
          <p:nvGrpSpPr>
            <p:cNvPr id="39" name="Graphique 3">
              <a:extLst>
                <a:ext uri="{FF2B5EF4-FFF2-40B4-BE49-F238E27FC236}">
                  <a16:creationId xmlns:a16="http://schemas.microsoft.com/office/drawing/2014/main" id="{E6A677BE-C81F-7ED7-00C2-D0C919283732}"/>
                </a:ext>
              </a:extLst>
            </p:cNvPr>
            <p:cNvGrpSpPr/>
            <p:nvPr/>
          </p:nvGrpSpPr>
          <p:grpSpPr>
            <a:xfrm>
              <a:off x="1795950" y="9629596"/>
              <a:ext cx="3882294" cy="713898"/>
              <a:chOff x="1452647" y="9102375"/>
              <a:chExt cx="3882294" cy="713898"/>
            </a:xfrm>
            <a:solidFill>
              <a:srgbClr val="4CBBB6"/>
            </a:solidFill>
          </p:grpSpPr>
          <p:grpSp>
            <p:nvGrpSpPr>
              <p:cNvPr id="79" name="Graphique 3">
                <a:extLst>
                  <a:ext uri="{FF2B5EF4-FFF2-40B4-BE49-F238E27FC236}">
                    <a16:creationId xmlns:a16="http://schemas.microsoft.com/office/drawing/2014/main" id="{22B5FB5F-DF5A-7883-AB10-8149BABA9DB1}"/>
                  </a:ext>
                </a:extLst>
              </p:cNvPr>
              <p:cNvGrpSpPr/>
              <p:nvPr/>
            </p:nvGrpSpPr>
            <p:grpSpPr>
              <a:xfrm>
                <a:off x="4720483" y="9155906"/>
                <a:ext cx="299370" cy="660368"/>
                <a:chOff x="4720483" y="9155906"/>
                <a:chExt cx="299370" cy="660368"/>
              </a:xfrm>
              <a:grpFill/>
            </p:grpSpPr>
            <p:sp>
              <p:nvSpPr>
                <p:cNvPr id="113" name="Forme libre 119">
                  <a:extLst>
                    <a:ext uri="{FF2B5EF4-FFF2-40B4-BE49-F238E27FC236}">
                      <a16:creationId xmlns:a16="http://schemas.microsoft.com/office/drawing/2014/main" id="{87DC7441-8B0A-C0F1-228A-AD50DB5C8A74}"/>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solidFill>
                  <a:srgbClr val="DD4D38"/>
                </a:solidFill>
                <a:ln w="9525" cap="flat">
                  <a:noFill/>
                  <a:prstDash val="solid"/>
                  <a:miter/>
                </a:ln>
              </p:spPr>
              <p:txBody>
                <a:bodyPr rtlCol="0" anchor="ctr"/>
                <a:lstStyle/>
                <a:p>
                  <a:endParaRPr lang="fr-FR"/>
                </a:p>
              </p:txBody>
            </p:sp>
            <p:sp>
              <p:nvSpPr>
                <p:cNvPr id="114" name="Forme libre 120">
                  <a:extLst>
                    <a:ext uri="{FF2B5EF4-FFF2-40B4-BE49-F238E27FC236}">
                      <a16:creationId xmlns:a16="http://schemas.microsoft.com/office/drawing/2014/main" id="{DAB33F1B-0EFA-4F5A-E588-93D094D655C1}"/>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5" name="Forme libre 121">
                  <a:extLst>
                    <a:ext uri="{FF2B5EF4-FFF2-40B4-BE49-F238E27FC236}">
                      <a16:creationId xmlns:a16="http://schemas.microsoft.com/office/drawing/2014/main" id="{694F6174-C6D8-1071-8BAA-996D5A9E299C}"/>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16" name="Forme libre 122">
                  <a:extLst>
                    <a:ext uri="{FF2B5EF4-FFF2-40B4-BE49-F238E27FC236}">
                      <a16:creationId xmlns:a16="http://schemas.microsoft.com/office/drawing/2014/main" id="{0C0C4735-BE6B-AE3F-0030-90205CAD1F17}"/>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7" name="Forme libre 123">
                  <a:extLst>
                    <a:ext uri="{FF2B5EF4-FFF2-40B4-BE49-F238E27FC236}">
                      <a16:creationId xmlns:a16="http://schemas.microsoft.com/office/drawing/2014/main" id="{81BA8482-27C5-EA1D-3DD3-A26384FF4F45}"/>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18" name="Forme libre 124">
                  <a:extLst>
                    <a:ext uri="{FF2B5EF4-FFF2-40B4-BE49-F238E27FC236}">
                      <a16:creationId xmlns:a16="http://schemas.microsoft.com/office/drawing/2014/main" id="{64EB0C56-93DC-DC8D-81C9-80C5A5784F00}"/>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9" name="Forme libre 125">
                  <a:extLst>
                    <a:ext uri="{FF2B5EF4-FFF2-40B4-BE49-F238E27FC236}">
                      <a16:creationId xmlns:a16="http://schemas.microsoft.com/office/drawing/2014/main" id="{593D602B-7D31-2504-69C6-86E260BA6FC1}"/>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20" name="Forme libre 126">
                  <a:extLst>
                    <a:ext uri="{FF2B5EF4-FFF2-40B4-BE49-F238E27FC236}">
                      <a16:creationId xmlns:a16="http://schemas.microsoft.com/office/drawing/2014/main" id="{382C8417-28FD-7DDF-1A83-40ACDCB37226}"/>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21" name="Forme libre 127">
                  <a:extLst>
                    <a:ext uri="{FF2B5EF4-FFF2-40B4-BE49-F238E27FC236}">
                      <a16:creationId xmlns:a16="http://schemas.microsoft.com/office/drawing/2014/main" id="{CA8533C0-0323-237F-173B-E37E858FEBCB}"/>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22" name="Forme libre 128">
                  <a:extLst>
                    <a:ext uri="{FF2B5EF4-FFF2-40B4-BE49-F238E27FC236}">
                      <a16:creationId xmlns:a16="http://schemas.microsoft.com/office/drawing/2014/main" id="{B42809F2-E2A8-5E45-889C-7DB3F21B63E5}"/>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80" name="Graphique 3">
                <a:extLst>
                  <a:ext uri="{FF2B5EF4-FFF2-40B4-BE49-F238E27FC236}">
                    <a16:creationId xmlns:a16="http://schemas.microsoft.com/office/drawing/2014/main" id="{2530D227-0CEA-03EE-4E47-F1E520204652}"/>
                  </a:ext>
                </a:extLst>
              </p:cNvPr>
              <p:cNvGrpSpPr/>
              <p:nvPr/>
            </p:nvGrpSpPr>
            <p:grpSpPr>
              <a:xfrm>
                <a:off x="1452647" y="9102375"/>
                <a:ext cx="323468" cy="713898"/>
                <a:chOff x="1452647" y="9102375"/>
                <a:chExt cx="323468" cy="713898"/>
              </a:xfrm>
              <a:grpFill/>
            </p:grpSpPr>
            <p:sp>
              <p:nvSpPr>
                <p:cNvPr id="102" name="Forme libre 130">
                  <a:extLst>
                    <a:ext uri="{FF2B5EF4-FFF2-40B4-BE49-F238E27FC236}">
                      <a16:creationId xmlns:a16="http://schemas.microsoft.com/office/drawing/2014/main" id="{277E2D1C-CCA0-77E7-0612-DE68AF43610B}"/>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solidFill>
                  <a:srgbClr val="DD4D38"/>
                </a:solidFill>
                <a:ln w="9525" cap="flat">
                  <a:noFill/>
                  <a:prstDash val="solid"/>
                  <a:miter/>
                </a:ln>
              </p:spPr>
              <p:txBody>
                <a:bodyPr rtlCol="0" anchor="ctr"/>
                <a:lstStyle/>
                <a:p>
                  <a:endParaRPr lang="fr-FR"/>
                </a:p>
              </p:txBody>
            </p:sp>
            <p:sp>
              <p:nvSpPr>
                <p:cNvPr id="103" name="Forme libre 131">
                  <a:extLst>
                    <a:ext uri="{FF2B5EF4-FFF2-40B4-BE49-F238E27FC236}">
                      <a16:creationId xmlns:a16="http://schemas.microsoft.com/office/drawing/2014/main" id="{9AE912EC-142C-92E5-B895-362BAD789357}"/>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04" name="Forme libre 132">
                  <a:extLst>
                    <a:ext uri="{FF2B5EF4-FFF2-40B4-BE49-F238E27FC236}">
                      <a16:creationId xmlns:a16="http://schemas.microsoft.com/office/drawing/2014/main" id="{EAF32DDB-D2F9-F09B-2D97-5C522D6D3E64}"/>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06" name="Forme libre 133">
                  <a:extLst>
                    <a:ext uri="{FF2B5EF4-FFF2-40B4-BE49-F238E27FC236}">
                      <a16:creationId xmlns:a16="http://schemas.microsoft.com/office/drawing/2014/main" id="{FDEE5F75-9BEA-FD22-6EAE-948BFD4C3DB1}"/>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07" name="Forme libre 134">
                  <a:extLst>
                    <a:ext uri="{FF2B5EF4-FFF2-40B4-BE49-F238E27FC236}">
                      <a16:creationId xmlns:a16="http://schemas.microsoft.com/office/drawing/2014/main" id="{45B2F3CF-0FB6-9B50-E756-CEADE76A7F88}"/>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08" name="Forme libre 135">
                  <a:extLst>
                    <a:ext uri="{FF2B5EF4-FFF2-40B4-BE49-F238E27FC236}">
                      <a16:creationId xmlns:a16="http://schemas.microsoft.com/office/drawing/2014/main" id="{85AD8AC8-6025-3489-0A88-7B8E21F4AD63}"/>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109" name="Forme libre 136">
                  <a:extLst>
                    <a:ext uri="{FF2B5EF4-FFF2-40B4-BE49-F238E27FC236}">
                      <a16:creationId xmlns:a16="http://schemas.microsoft.com/office/drawing/2014/main" id="{FEF1B266-4F8E-A6E5-7C48-2CF5F6CE0539}"/>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solidFill>
                  <a:srgbClr val="DD4D38"/>
                </a:solidFill>
                <a:ln w="9525" cap="flat">
                  <a:noFill/>
                  <a:prstDash val="solid"/>
                  <a:miter/>
                </a:ln>
              </p:spPr>
              <p:txBody>
                <a:bodyPr rtlCol="0" anchor="ctr"/>
                <a:lstStyle/>
                <a:p>
                  <a:endParaRPr lang="fr-FR"/>
                </a:p>
              </p:txBody>
            </p:sp>
            <p:sp>
              <p:nvSpPr>
                <p:cNvPr id="110" name="Forme libre 137">
                  <a:extLst>
                    <a:ext uri="{FF2B5EF4-FFF2-40B4-BE49-F238E27FC236}">
                      <a16:creationId xmlns:a16="http://schemas.microsoft.com/office/drawing/2014/main" id="{A7FFDA3E-60A7-D51A-01E2-F4F8EF934626}"/>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11" name="Forme libre 138">
                  <a:extLst>
                    <a:ext uri="{FF2B5EF4-FFF2-40B4-BE49-F238E27FC236}">
                      <a16:creationId xmlns:a16="http://schemas.microsoft.com/office/drawing/2014/main" id="{30926B53-7540-8668-E525-262B061CF538}"/>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12" name="Forme libre 139">
                  <a:extLst>
                    <a:ext uri="{FF2B5EF4-FFF2-40B4-BE49-F238E27FC236}">
                      <a16:creationId xmlns:a16="http://schemas.microsoft.com/office/drawing/2014/main" id="{9A59223E-2FE8-E46A-ACCA-73AEE8FC2860}"/>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81" name="Graphique 3">
                <a:extLst>
                  <a:ext uri="{FF2B5EF4-FFF2-40B4-BE49-F238E27FC236}">
                    <a16:creationId xmlns:a16="http://schemas.microsoft.com/office/drawing/2014/main" id="{BBAA8820-8120-C6FB-BDDA-BB4444C53BFE}"/>
                  </a:ext>
                </a:extLst>
              </p:cNvPr>
              <p:cNvGrpSpPr/>
              <p:nvPr/>
            </p:nvGrpSpPr>
            <p:grpSpPr>
              <a:xfrm>
                <a:off x="1791736" y="9393649"/>
                <a:ext cx="323468" cy="420242"/>
                <a:chOff x="1791736" y="9393649"/>
                <a:chExt cx="323468" cy="420242"/>
              </a:xfrm>
              <a:grpFill/>
            </p:grpSpPr>
            <p:sp>
              <p:nvSpPr>
                <p:cNvPr id="96" name="Forme libre 141">
                  <a:extLst>
                    <a:ext uri="{FF2B5EF4-FFF2-40B4-BE49-F238E27FC236}">
                      <a16:creationId xmlns:a16="http://schemas.microsoft.com/office/drawing/2014/main" id="{A26F2A3D-1206-D085-F116-F6BADBD5AEC9}"/>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solidFill>
                  <a:srgbClr val="DD4D38"/>
                </a:solidFill>
                <a:ln w="9525" cap="flat">
                  <a:noFill/>
                  <a:prstDash val="solid"/>
                  <a:miter/>
                </a:ln>
              </p:spPr>
              <p:txBody>
                <a:bodyPr rtlCol="0" anchor="ctr"/>
                <a:lstStyle/>
                <a:p>
                  <a:endParaRPr lang="fr-FR"/>
                </a:p>
              </p:txBody>
            </p:sp>
            <p:sp>
              <p:nvSpPr>
                <p:cNvPr id="97" name="Forme libre 142">
                  <a:extLst>
                    <a:ext uri="{FF2B5EF4-FFF2-40B4-BE49-F238E27FC236}">
                      <a16:creationId xmlns:a16="http://schemas.microsoft.com/office/drawing/2014/main" id="{6B21C639-197E-EABE-C52E-0519C7E0478C}"/>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98" name="Forme libre 143">
                  <a:extLst>
                    <a:ext uri="{FF2B5EF4-FFF2-40B4-BE49-F238E27FC236}">
                      <a16:creationId xmlns:a16="http://schemas.microsoft.com/office/drawing/2014/main" id="{1D6626D5-1D48-825B-FFFC-FD945A928240}"/>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solidFill>
                  <a:srgbClr val="DD4D38"/>
                </a:solidFill>
                <a:ln w="9525" cap="flat">
                  <a:noFill/>
                  <a:prstDash val="solid"/>
                  <a:miter/>
                </a:ln>
              </p:spPr>
              <p:txBody>
                <a:bodyPr rtlCol="0" anchor="ctr"/>
                <a:lstStyle/>
                <a:p>
                  <a:endParaRPr lang="fr-FR"/>
                </a:p>
              </p:txBody>
            </p:sp>
            <p:sp>
              <p:nvSpPr>
                <p:cNvPr id="99" name="Forme libre 144">
                  <a:extLst>
                    <a:ext uri="{FF2B5EF4-FFF2-40B4-BE49-F238E27FC236}">
                      <a16:creationId xmlns:a16="http://schemas.microsoft.com/office/drawing/2014/main" id="{031B8DF4-83D5-B359-B593-7038AA6FB30B}"/>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00" name="Forme libre 145">
                  <a:extLst>
                    <a:ext uri="{FF2B5EF4-FFF2-40B4-BE49-F238E27FC236}">
                      <a16:creationId xmlns:a16="http://schemas.microsoft.com/office/drawing/2014/main" id="{27CAA0D5-055D-120A-AF57-FE0F518CDC9F}"/>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solidFill>
                  <a:srgbClr val="DD4D38"/>
                </a:solidFill>
                <a:ln w="9525" cap="flat">
                  <a:noFill/>
                  <a:prstDash val="solid"/>
                  <a:miter/>
                </a:ln>
              </p:spPr>
              <p:txBody>
                <a:bodyPr rtlCol="0" anchor="ctr"/>
                <a:lstStyle/>
                <a:p>
                  <a:endParaRPr lang="fr-FR"/>
                </a:p>
              </p:txBody>
            </p:sp>
            <p:sp>
              <p:nvSpPr>
                <p:cNvPr id="101" name="Forme libre 146">
                  <a:extLst>
                    <a:ext uri="{FF2B5EF4-FFF2-40B4-BE49-F238E27FC236}">
                      <a16:creationId xmlns:a16="http://schemas.microsoft.com/office/drawing/2014/main" id="{C6E8DFE3-77E4-FE76-FF06-E1E767094F42}"/>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82" name="Graphique 3">
                <a:extLst>
                  <a:ext uri="{FF2B5EF4-FFF2-40B4-BE49-F238E27FC236}">
                    <a16:creationId xmlns:a16="http://schemas.microsoft.com/office/drawing/2014/main" id="{C2C36FCD-DEA5-170D-2FD8-E2BBDEBF241D}"/>
                  </a:ext>
                </a:extLst>
              </p:cNvPr>
              <p:cNvGrpSpPr/>
              <p:nvPr/>
            </p:nvGrpSpPr>
            <p:grpSpPr>
              <a:xfrm>
                <a:off x="4392252" y="9425368"/>
                <a:ext cx="299370" cy="388715"/>
                <a:chOff x="4392252" y="9425368"/>
                <a:chExt cx="299370" cy="388715"/>
              </a:xfrm>
              <a:grpFill/>
            </p:grpSpPr>
            <p:sp>
              <p:nvSpPr>
                <p:cNvPr id="90" name="Forme libre 148">
                  <a:extLst>
                    <a:ext uri="{FF2B5EF4-FFF2-40B4-BE49-F238E27FC236}">
                      <a16:creationId xmlns:a16="http://schemas.microsoft.com/office/drawing/2014/main" id="{8E9635E1-700D-5C0C-61BB-BD26FA3B08BE}"/>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91" name="Forme libre 149">
                  <a:extLst>
                    <a:ext uri="{FF2B5EF4-FFF2-40B4-BE49-F238E27FC236}">
                      <a16:creationId xmlns:a16="http://schemas.microsoft.com/office/drawing/2014/main" id="{BC8BDDD2-8687-8C88-EFC7-680D93041568}"/>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92" name="Forme libre 150">
                  <a:extLst>
                    <a:ext uri="{FF2B5EF4-FFF2-40B4-BE49-F238E27FC236}">
                      <a16:creationId xmlns:a16="http://schemas.microsoft.com/office/drawing/2014/main" id="{1C662EC2-9EB5-D795-E6FB-F1BAD9DBE91F}"/>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93" name="Forme libre 151">
                  <a:extLst>
                    <a:ext uri="{FF2B5EF4-FFF2-40B4-BE49-F238E27FC236}">
                      <a16:creationId xmlns:a16="http://schemas.microsoft.com/office/drawing/2014/main" id="{4A4D9B84-70B1-C97D-1CFF-0AB5CDC3D682}"/>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94" name="Forme libre 152">
                  <a:extLst>
                    <a:ext uri="{FF2B5EF4-FFF2-40B4-BE49-F238E27FC236}">
                      <a16:creationId xmlns:a16="http://schemas.microsoft.com/office/drawing/2014/main" id="{32365A40-308C-854E-5820-0DEE206EFCD9}"/>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95" name="Forme libre 153">
                  <a:extLst>
                    <a:ext uri="{FF2B5EF4-FFF2-40B4-BE49-F238E27FC236}">
                      <a16:creationId xmlns:a16="http://schemas.microsoft.com/office/drawing/2014/main" id="{E9E9F793-FB0F-7BEC-7125-0A61FF39DB88}"/>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83" name="Graphique 3">
                <a:extLst>
                  <a:ext uri="{FF2B5EF4-FFF2-40B4-BE49-F238E27FC236}">
                    <a16:creationId xmlns:a16="http://schemas.microsoft.com/office/drawing/2014/main" id="{1778B572-1813-20EC-4BFB-9B6E8D0FE5D4}"/>
                  </a:ext>
                </a:extLst>
              </p:cNvPr>
              <p:cNvGrpSpPr/>
              <p:nvPr/>
            </p:nvGrpSpPr>
            <p:grpSpPr>
              <a:xfrm>
                <a:off x="5035571" y="9425368"/>
                <a:ext cx="299370" cy="388715"/>
                <a:chOff x="5035571" y="9425368"/>
                <a:chExt cx="299370" cy="388715"/>
              </a:xfrm>
              <a:grpFill/>
            </p:grpSpPr>
            <p:sp>
              <p:nvSpPr>
                <p:cNvPr id="84" name="Forme libre 155">
                  <a:extLst>
                    <a:ext uri="{FF2B5EF4-FFF2-40B4-BE49-F238E27FC236}">
                      <a16:creationId xmlns:a16="http://schemas.microsoft.com/office/drawing/2014/main" id="{CA42ACED-E3F5-E334-6BF2-5F89412B4D71}"/>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solidFill>
                  <a:srgbClr val="DD4D38"/>
                </a:solidFill>
                <a:ln w="9525" cap="flat">
                  <a:noFill/>
                  <a:prstDash val="solid"/>
                  <a:miter/>
                </a:ln>
              </p:spPr>
              <p:txBody>
                <a:bodyPr rtlCol="0" anchor="ctr"/>
                <a:lstStyle/>
                <a:p>
                  <a:endParaRPr lang="fr-FR"/>
                </a:p>
              </p:txBody>
            </p:sp>
            <p:sp>
              <p:nvSpPr>
                <p:cNvPr id="85" name="Forme libre 156">
                  <a:extLst>
                    <a:ext uri="{FF2B5EF4-FFF2-40B4-BE49-F238E27FC236}">
                      <a16:creationId xmlns:a16="http://schemas.microsoft.com/office/drawing/2014/main" id="{E38A7840-4F97-502D-779D-7AF29AD05652}"/>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86" name="Forme libre 157">
                  <a:extLst>
                    <a:ext uri="{FF2B5EF4-FFF2-40B4-BE49-F238E27FC236}">
                      <a16:creationId xmlns:a16="http://schemas.microsoft.com/office/drawing/2014/main" id="{8ADB5704-69A4-96EF-53A9-E676097F1691}"/>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87" name="Forme libre 158">
                  <a:extLst>
                    <a:ext uri="{FF2B5EF4-FFF2-40B4-BE49-F238E27FC236}">
                      <a16:creationId xmlns:a16="http://schemas.microsoft.com/office/drawing/2014/main" id="{6EDF8C08-F9DC-007C-5959-6C1EB1F04F70}"/>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88" name="Forme libre 159">
                  <a:extLst>
                    <a:ext uri="{FF2B5EF4-FFF2-40B4-BE49-F238E27FC236}">
                      <a16:creationId xmlns:a16="http://schemas.microsoft.com/office/drawing/2014/main" id="{7F5FA633-F558-2167-65AF-627AA1C5D83F}"/>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89" name="Forme libre 160">
                  <a:extLst>
                    <a:ext uri="{FF2B5EF4-FFF2-40B4-BE49-F238E27FC236}">
                      <a16:creationId xmlns:a16="http://schemas.microsoft.com/office/drawing/2014/main" id="{A643FA40-FC0F-8E16-4EAB-F4D84784DC9F}"/>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grpSp>
          <p:nvGrpSpPr>
            <p:cNvPr id="43" name="Groupe 42">
              <a:extLst>
                <a:ext uri="{FF2B5EF4-FFF2-40B4-BE49-F238E27FC236}">
                  <a16:creationId xmlns:a16="http://schemas.microsoft.com/office/drawing/2014/main" id="{2C150EBE-5657-C958-6113-D8CF1E4B8D67}"/>
                </a:ext>
              </a:extLst>
            </p:cNvPr>
            <p:cNvGrpSpPr/>
            <p:nvPr/>
          </p:nvGrpSpPr>
          <p:grpSpPr>
            <a:xfrm>
              <a:off x="1569546" y="6115517"/>
              <a:ext cx="4417404" cy="4234360"/>
              <a:chOff x="1569546" y="6115517"/>
              <a:chExt cx="4417404" cy="4234360"/>
            </a:xfrm>
          </p:grpSpPr>
          <p:sp>
            <p:nvSpPr>
              <p:cNvPr id="44" name="Forme libre 7">
                <a:extLst>
                  <a:ext uri="{FF2B5EF4-FFF2-40B4-BE49-F238E27FC236}">
                    <a16:creationId xmlns:a16="http://schemas.microsoft.com/office/drawing/2014/main" id="{71FD9456-06E2-80E6-1593-9DE121975A26}"/>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DD4D38">
                  <a:alpha val="14000"/>
                </a:srgbClr>
              </a:solidFill>
              <a:ln w="9525" cap="flat">
                <a:noFill/>
                <a:prstDash val="solid"/>
                <a:miter/>
              </a:ln>
            </p:spPr>
            <p:txBody>
              <a:bodyPr rtlCol="0" anchor="ctr"/>
              <a:lstStyle/>
              <a:p>
                <a:endParaRPr lang="fr-FR"/>
              </a:p>
            </p:txBody>
          </p:sp>
          <p:grpSp>
            <p:nvGrpSpPr>
              <p:cNvPr id="45" name="Graphique 3">
                <a:extLst>
                  <a:ext uri="{FF2B5EF4-FFF2-40B4-BE49-F238E27FC236}">
                    <a16:creationId xmlns:a16="http://schemas.microsoft.com/office/drawing/2014/main" id="{341D824B-5ED7-4FAD-9E4C-8BA3E5E51C81}"/>
                  </a:ext>
                </a:extLst>
              </p:cNvPr>
              <p:cNvGrpSpPr/>
              <p:nvPr/>
            </p:nvGrpSpPr>
            <p:grpSpPr>
              <a:xfrm>
                <a:off x="2849319" y="6335756"/>
                <a:ext cx="1689353" cy="4002690"/>
                <a:chOff x="2506016" y="5808535"/>
                <a:chExt cx="1689353" cy="4002690"/>
              </a:xfrm>
            </p:grpSpPr>
            <p:sp>
              <p:nvSpPr>
                <p:cNvPr id="72" name="Forme libre 10">
                  <a:extLst>
                    <a:ext uri="{FF2B5EF4-FFF2-40B4-BE49-F238E27FC236}">
                      <a16:creationId xmlns:a16="http://schemas.microsoft.com/office/drawing/2014/main" id="{B0E3E92B-88B7-B0D8-D978-282795753F20}"/>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73" name="Forme libre 11">
                  <a:extLst>
                    <a:ext uri="{FF2B5EF4-FFF2-40B4-BE49-F238E27FC236}">
                      <a16:creationId xmlns:a16="http://schemas.microsoft.com/office/drawing/2014/main" id="{95CF09A5-3038-0E26-8326-697EB3CD538F}"/>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74" name="Forme libre 12">
                  <a:extLst>
                    <a:ext uri="{FF2B5EF4-FFF2-40B4-BE49-F238E27FC236}">
                      <a16:creationId xmlns:a16="http://schemas.microsoft.com/office/drawing/2014/main" id="{D557BD5A-F48F-4FC3-7697-D22EB634EDB0}"/>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75" name="Forme libre 15">
                  <a:extLst>
                    <a:ext uri="{FF2B5EF4-FFF2-40B4-BE49-F238E27FC236}">
                      <a16:creationId xmlns:a16="http://schemas.microsoft.com/office/drawing/2014/main" id="{481A53FD-DE27-56A8-152C-B7735CB44A31}"/>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76" name="Forme libre 16">
                  <a:extLst>
                    <a:ext uri="{FF2B5EF4-FFF2-40B4-BE49-F238E27FC236}">
                      <a16:creationId xmlns:a16="http://schemas.microsoft.com/office/drawing/2014/main" id="{BA73AA3D-DABE-45E0-42A1-94B8ACBE5CD5}"/>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77" name="Forme libre 17">
                  <a:extLst>
                    <a:ext uri="{FF2B5EF4-FFF2-40B4-BE49-F238E27FC236}">
                      <a16:creationId xmlns:a16="http://schemas.microsoft.com/office/drawing/2014/main" id="{F5AB1BCD-CBDA-4BBB-2319-28D260287734}"/>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78" name="Forme libre 18">
                  <a:extLst>
                    <a:ext uri="{FF2B5EF4-FFF2-40B4-BE49-F238E27FC236}">
                      <a16:creationId xmlns:a16="http://schemas.microsoft.com/office/drawing/2014/main" id="{C1068F32-62B0-E769-35A0-4E872D2378F7}"/>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46" name="Graphique 3">
                <a:extLst>
                  <a:ext uri="{FF2B5EF4-FFF2-40B4-BE49-F238E27FC236}">
                    <a16:creationId xmlns:a16="http://schemas.microsoft.com/office/drawing/2014/main" id="{E4451702-44C2-F3AB-2D6E-27447AC27DFF}"/>
                  </a:ext>
                </a:extLst>
              </p:cNvPr>
              <p:cNvGrpSpPr/>
              <p:nvPr/>
            </p:nvGrpSpPr>
            <p:grpSpPr>
              <a:xfrm>
                <a:off x="3088791" y="7536579"/>
                <a:ext cx="1345107" cy="2807553"/>
                <a:chOff x="2745488" y="7009358"/>
                <a:chExt cx="1345107" cy="2807553"/>
              </a:xfrm>
            </p:grpSpPr>
            <p:sp>
              <p:nvSpPr>
                <p:cNvPr id="51" name="Forme libre 96">
                  <a:extLst>
                    <a:ext uri="{FF2B5EF4-FFF2-40B4-BE49-F238E27FC236}">
                      <a16:creationId xmlns:a16="http://schemas.microsoft.com/office/drawing/2014/main" id="{EA12FB27-01BB-B98F-9F42-ED0E9FF081EF}"/>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52" name="Forme libre 97">
                  <a:extLst>
                    <a:ext uri="{FF2B5EF4-FFF2-40B4-BE49-F238E27FC236}">
                      <a16:creationId xmlns:a16="http://schemas.microsoft.com/office/drawing/2014/main" id="{DA21012A-E1A7-FBE7-61A1-BE6C233EF45D}"/>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98">
                  <a:extLst>
                    <a:ext uri="{FF2B5EF4-FFF2-40B4-BE49-F238E27FC236}">
                      <a16:creationId xmlns:a16="http://schemas.microsoft.com/office/drawing/2014/main" id="{D2C25AE4-AB61-AD14-65D9-99D62F15608B}"/>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99">
                  <a:extLst>
                    <a:ext uri="{FF2B5EF4-FFF2-40B4-BE49-F238E27FC236}">
                      <a16:creationId xmlns:a16="http://schemas.microsoft.com/office/drawing/2014/main" id="{6A7600B1-260B-957C-47F5-DA39CB4F55FA}"/>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00">
                  <a:extLst>
                    <a:ext uri="{FF2B5EF4-FFF2-40B4-BE49-F238E27FC236}">
                      <a16:creationId xmlns:a16="http://schemas.microsoft.com/office/drawing/2014/main" id="{7AB20DC9-2C80-1C16-9207-DD3F020CC46E}"/>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56" name="Forme libre 101">
                  <a:extLst>
                    <a:ext uri="{FF2B5EF4-FFF2-40B4-BE49-F238E27FC236}">
                      <a16:creationId xmlns:a16="http://schemas.microsoft.com/office/drawing/2014/main" id="{142A0551-6203-1EE9-6816-5566F24DE3CD}"/>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57" name="Graphique 3">
                  <a:extLst>
                    <a:ext uri="{FF2B5EF4-FFF2-40B4-BE49-F238E27FC236}">
                      <a16:creationId xmlns:a16="http://schemas.microsoft.com/office/drawing/2014/main" id="{6F02F856-FC77-121A-36ED-C6D1945735DF}"/>
                    </a:ext>
                  </a:extLst>
                </p:cNvPr>
                <p:cNvGrpSpPr/>
                <p:nvPr/>
              </p:nvGrpSpPr>
              <p:grpSpPr>
                <a:xfrm>
                  <a:off x="3024361" y="8171811"/>
                  <a:ext cx="568036" cy="1638850"/>
                  <a:chOff x="3024361" y="8171811"/>
                  <a:chExt cx="568036" cy="1638850"/>
                </a:xfrm>
                <a:solidFill>
                  <a:srgbClr val="263238"/>
                </a:solidFill>
              </p:grpSpPr>
              <p:sp>
                <p:nvSpPr>
                  <p:cNvPr id="70" name="Forme libre 103">
                    <a:extLst>
                      <a:ext uri="{FF2B5EF4-FFF2-40B4-BE49-F238E27FC236}">
                        <a16:creationId xmlns:a16="http://schemas.microsoft.com/office/drawing/2014/main" id="{CD881F59-601F-1FAE-FCEF-1FE32AB00162}"/>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71" name="Forme libre 104">
                    <a:extLst>
                      <a:ext uri="{FF2B5EF4-FFF2-40B4-BE49-F238E27FC236}">
                        <a16:creationId xmlns:a16="http://schemas.microsoft.com/office/drawing/2014/main" id="{EB5511AA-7AE8-2A2C-0C72-B0A7A451F229}"/>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58" name="Forme libre 105">
                  <a:extLst>
                    <a:ext uri="{FF2B5EF4-FFF2-40B4-BE49-F238E27FC236}">
                      <a16:creationId xmlns:a16="http://schemas.microsoft.com/office/drawing/2014/main" id="{57191702-2A19-22A4-6045-7C160B87B142}"/>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9" name="Forme libre 106">
                  <a:extLst>
                    <a:ext uri="{FF2B5EF4-FFF2-40B4-BE49-F238E27FC236}">
                      <a16:creationId xmlns:a16="http://schemas.microsoft.com/office/drawing/2014/main" id="{BC4C12B7-AAA1-590C-5E28-C5FAF7F2D3D8}"/>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60" name="Forme libre 107">
                  <a:extLst>
                    <a:ext uri="{FF2B5EF4-FFF2-40B4-BE49-F238E27FC236}">
                      <a16:creationId xmlns:a16="http://schemas.microsoft.com/office/drawing/2014/main" id="{B838A981-3713-EC59-AF76-DDE78FD896FF}"/>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61" name="Forme libre 108">
                  <a:extLst>
                    <a:ext uri="{FF2B5EF4-FFF2-40B4-BE49-F238E27FC236}">
                      <a16:creationId xmlns:a16="http://schemas.microsoft.com/office/drawing/2014/main" id="{85D77C0A-21BE-27B9-FC15-69E7DA90F357}"/>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62" name="Forme libre 109">
                  <a:extLst>
                    <a:ext uri="{FF2B5EF4-FFF2-40B4-BE49-F238E27FC236}">
                      <a16:creationId xmlns:a16="http://schemas.microsoft.com/office/drawing/2014/main" id="{1DFD3D58-3E3B-8845-2F86-E93CC382B44D}"/>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63" name="Forme libre 110">
                  <a:extLst>
                    <a:ext uri="{FF2B5EF4-FFF2-40B4-BE49-F238E27FC236}">
                      <a16:creationId xmlns:a16="http://schemas.microsoft.com/office/drawing/2014/main" id="{40D2E51D-DA73-CD62-9D09-8D2CFBB78F76}"/>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64" name="Forme libre 111">
                  <a:extLst>
                    <a:ext uri="{FF2B5EF4-FFF2-40B4-BE49-F238E27FC236}">
                      <a16:creationId xmlns:a16="http://schemas.microsoft.com/office/drawing/2014/main" id="{A11B68A3-4D17-9F79-DCAC-682708D057C2}"/>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65" name="Forme libre 112">
                  <a:extLst>
                    <a:ext uri="{FF2B5EF4-FFF2-40B4-BE49-F238E27FC236}">
                      <a16:creationId xmlns:a16="http://schemas.microsoft.com/office/drawing/2014/main" id="{4B6B0B8D-068A-DF64-100C-4FB73D2C6CE1}"/>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66" name="Forme libre 113">
                  <a:extLst>
                    <a:ext uri="{FF2B5EF4-FFF2-40B4-BE49-F238E27FC236}">
                      <a16:creationId xmlns:a16="http://schemas.microsoft.com/office/drawing/2014/main" id="{F77516F7-7D35-8804-8B21-984C3A3E0D2A}"/>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7" name="Forme libre 114">
                  <a:extLst>
                    <a:ext uri="{FF2B5EF4-FFF2-40B4-BE49-F238E27FC236}">
                      <a16:creationId xmlns:a16="http://schemas.microsoft.com/office/drawing/2014/main" id="{F1CEDA04-2673-31CF-90D6-4323C279739F}"/>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68" name="Forme libre 115">
                  <a:extLst>
                    <a:ext uri="{FF2B5EF4-FFF2-40B4-BE49-F238E27FC236}">
                      <a16:creationId xmlns:a16="http://schemas.microsoft.com/office/drawing/2014/main" id="{9C35A4CD-E4CC-CA2E-3B34-5C54402B68B8}"/>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9" name="Forme libre 116">
                  <a:extLst>
                    <a:ext uri="{FF2B5EF4-FFF2-40B4-BE49-F238E27FC236}">
                      <a16:creationId xmlns:a16="http://schemas.microsoft.com/office/drawing/2014/main" id="{12C4E5BE-DA9D-B2AE-0BD1-7C32044F5051}"/>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47" name="Graphique 3">
                <a:extLst>
                  <a:ext uri="{FF2B5EF4-FFF2-40B4-BE49-F238E27FC236}">
                    <a16:creationId xmlns:a16="http://schemas.microsoft.com/office/drawing/2014/main" id="{5F5D5840-543D-7346-1C91-5FF8D4C05DCA}"/>
                  </a:ext>
                </a:extLst>
              </p:cNvPr>
              <p:cNvGrpSpPr/>
              <p:nvPr/>
            </p:nvGrpSpPr>
            <p:grpSpPr>
              <a:xfrm>
                <a:off x="1776900" y="10340352"/>
                <a:ext cx="4210050" cy="9525"/>
                <a:chOff x="1433597" y="9813131"/>
                <a:chExt cx="4210050" cy="9525"/>
              </a:xfrm>
            </p:grpSpPr>
            <p:sp>
              <p:nvSpPr>
                <p:cNvPr id="48" name="Forme libre 162">
                  <a:extLst>
                    <a:ext uri="{FF2B5EF4-FFF2-40B4-BE49-F238E27FC236}">
                      <a16:creationId xmlns:a16="http://schemas.microsoft.com/office/drawing/2014/main" id="{E5C07618-F5B6-8029-403E-20DAB833314E}"/>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49" name="Forme libre 163">
                  <a:extLst>
                    <a:ext uri="{FF2B5EF4-FFF2-40B4-BE49-F238E27FC236}">
                      <a16:creationId xmlns:a16="http://schemas.microsoft.com/office/drawing/2014/main" id="{552F29BD-47C0-E166-72AE-36AAEFC337D0}"/>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50" name="Forme libre 164">
                  <a:extLst>
                    <a:ext uri="{FF2B5EF4-FFF2-40B4-BE49-F238E27FC236}">
                      <a16:creationId xmlns:a16="http://schemas.microsoft.com/office/drawing/2014/main" id="{25AD7183-1D96-4ECD-CA01-CD9BF9DF8EF8}"/>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23" name="Groupe 122">
            <a:extLst>
              <a:ext uri="{FF2B5EF4-FFF2-40B4-BE49-F238E27FC236}">
                <a16:creationId xmlns:a16="http://schemas.microsoft.com/office/drawing/2014/main" id="{6F3E32A5-7495-D91B-B48C-0E9F0E667703}"/>
              </a:ext>
            </a:extLst>
          </p:cNvPr>
          <p:cNvGrpSpPr/>
          <p:nvPr/>
        </p:nvGrpSpPr>
        <p:grpSpPr>
          <a:xfrm>
            <a:off x="4990200" y="7889928"/>
            <a:ext cx="2433657" cy="278638"/>
            <a:chOff x="5076596" y="6652171"/>
            <a:chExt cx="2319595" cy="449838"/>
          </a:xfrm>
          <a:solidFill>
            <a:srgbClr val="272472"/>
          </a:solidFill>
        </p:grpSpPr>
        <p:sp>
          <p:nvSpPr>
            <p:cNvPr id="124" name="Rectangle 123">
              <a:extLst>
                <a:ext uri="{FF2B5EF4-FFF2-40B4-BE49-F238E27FC236}">
                  <a16:creationId xmlns:a16="http://schemas.microsoft.com/office/drawing/2014/main" id="{E903E5B0-6AC6-F9A7-729C-1D7752035D6D}"/>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5" name="ZoneTexte 124">
              <a:extLst>
                <a:ext uri="{FF2B5EF4-FFF2-40B4-BE49-F238E27FC236}">
                  <a16:creationId xmlns:a16="http://schemas.microsoft.com/office/drawing/2014/main" id="{3454944A-2180-95EA-440E-3D84407CEBF1}"/>
                </a:ext>
              </a:extLst>
            </p:cNvPr>
            <p:cNvSpPr txBox="1"/>
            <p:nvPr/>
          </p:nvSpPr>
          <p:spPr>
            <a:xfrm>
              <a:off x="5112468" y="6709276"/>
              <a:ext cx="2165642" cy="376800"/>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26" name="Groupe 125">
            <a:extLst>
              <a:ext uri="{FF2B5EF4-FFF2-40B4-BE49-F238E27FC236}">
                <a16:creationId xmlns:a16="http://schemas.microsoft.com/office/drawing/2014/main" id="{D736ECAE-C1A8-51A5-C333-2699C195D587}"/>
              </a:ext>
            </a:extLst>
          </p:cNvPr>
          <p:cNvGrpSpPr/>
          <p:nvPr/>
        </p:nvGrpSpPr>
        <p:grpSpPr>
          <a:xfrm>
            <a:off x="7065765" y="7680822"/>
            <a:ext cx="434529" cy="434529"/>
            <a:chOff x="2907506" y="1341437"/>
            <a:chExt cx="4876800" cy="4876800"/>
          </a:xfrm>
        </p:grpSpPr>
        <p:sp>
          <p:nvSpPr>
            <p:cNvPr id="128" name="Forme libre 2">
              <a:extLst>
                <a:ext uri="{FF2B5EF4-FFF2-40B4-BE49-F238E27FC236}">
                  <a16:creationId xmlns:a16="http://schemas.microsoft.com/office/drawing/2014/main" id="{F7ED64BD-7A18-045C-5F9C-E190A5FAEEEF}"/>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29" name="Graphique 3">
              <a:extLst>
                <a:ext uri="{FF2B5EF4-FFF2-40B4-BE49-F238E27FC236}">
                  <a16:creationId xmlns:a16="http://schemas.microsoft.com/office/drawing/2014/main" id="{B58C0C51-6917-1EAA-47D8-04287818F5D7}"/>
                </a:ext>
              </a:extLst>
            </p:cNvPr>
            <p:cNvGrpSpPr/>
            <p:nvPr/>
          </p:nvGrpSpPr>
          <p:grpSpPr>
            <a:xfrm>
              <a:off x="3796474" y="1910393"/>
              <a:ext cx="3987831" cy="4291393"/>
              <a:chOff x="3796474" y="1910393"/>
              <a:chExt cx="3987831" cy="4291393"/>
            </a:xfrm>
            <a:solidFill>
              <a:srgbClr val="004370"/>
            </a:solidFill>
          </p:grpSpPr>
          <p:sp>
            <p:nvSpPr>
              <p:cNvPr id="146" name="Forme libre 33">
                <a:extLst>
                  <a:ext uri="{FF2B5EF4-FFF2-40B4-BE49-F238E27FC236}">
                    <a16:creationId xmlns:a16="http://schemas.microsoft.com/office/drawing/2014/main" id="{8DFE98ED-ED3B-79A3-821E-BD0C892E5A0A}"/>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47" name="Forme libre 34">
                <a:extLst>
                  <a:ext uri="{FF2B5EF4-FFF2-40B4-BE49-F238E27FC236}">
                    <a16:creationId xmlns:a16="http://schemas.microsoft.com/office/drawing/2014/main" id="{17153A07-87A6-BB4E-E903-AFF9788AC67B}"/>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30" name="Forme libre 4">
              <a:extLst>
                <a:ext uri="{FF2B5EF4-FFF2-40B4-BE49-F238E27FC236}">
                  <a16:creationId xmlns:a16="http://schemas.microsoft.com/office/drawing/2014/main" id="{1C32D5E7-C7B6-1882-AEC0-49C9003C0BC3}"/>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31" name="Forme libre 10">
              <a:extLst>
                <a:ext uri="{FF2B5EF4-FFF2-40B4-BE49-F238E27FC236}">
                  <a16:creationId xmlns:a16="http://schemas.microsoft.com/office/drawing/2014/main" id="{06910374-E200-95B6-7097-E327608AA8FF}"/>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32" name="Forme libre 12">
              <a:extLst>
                <a:ext uri="{FF2B5EF4-FFF2-40B4-BE49-F238E27FC236}">
                  <a16:creationId xmlns:a16="http://schemas.microsoft.com/office/drawing/2014/main" id="{9980ABE0-A2D8-1284-906A-3309A8F853D9}"/>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33" name="Forme libre 13">
              <a:extLst>
                <a:ext uri="{FF2B5EF4-FFF2-40B4-BE49-F238E27FC236}">
                  <a16:creationId xmlns:a16="http://schemas.microsoft.com/office/drawing/2014/main" id="{40612035-DEFE-E2A2-7A88-1D3B79737814}"/>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34" name="Forme libre 14">
              <a:extLst>
                <a:ext uri="{FF2B5EF4-FFF2-40B4-BE49-F238E27FC236}">
                  <a16:creationId xmlns:a16="http://schemas.microsoft.com/office/drawing/2014/main" id="{8ED4B6DA-8657-01F0-9B20-A5730E17FB35}"/>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35" name="Forme libre 22">
              <a:extLst>
                <a:ext uri="{FF2B5EF4-FFF2-40B4-BE49-F238E27FC236}">
                  <a16:creationId xmlns:a16="http://schemas.microsoft.com/office/drawing/2014/main" id="{6C267469-9EC0-E370-9ED6-3F84DAFA66B6}"/>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36" name="Forme libre 23">
              <a:extLst>
                <a:ext uri="{FF2B5EF4-FFF2-40B4-BE49-F238E27FC236}">
                  <a16:creationId xmlns:a16="http://schemas.microsoft.com/office/drawing/2014/main" id="{2343DD8C-837E-9352-E9DA-0866B901E09F}"/>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37" name="Graphique 3">
              <a:extLst>
                <a:ext uri="{FF2B5EF4-FFF2-40B4-BE49-F238E27FC236}">
                  <a16:creationId xmlns:a16="http://schemas.microsoft.com/office/drawing/2014/main" id="{1E97F0C6-AFC5-BEB7-6200-6608A4226E4A}"/>
                </a:ext>
              </a:extLst>
            </p:cNvPr>
            <p:cNvGrpSpPr/>
            <p:nvPr/>
          </p:nvGrpSpPr>
          <p:grpSpPr>
            <a:xfrm>
              <a:off x="3796474" y="1910393"/>
              <a:ext cx="1644682" cy="1644654"/>
              <a:chOff x="3796474" y="1910393"/>
              <a:chExt cx="1644682" cy="1644654"/>
            </a:xfrm>
            <a:solidFill>
              <a:srgbClr val="FEF8C3"/>
            </a:solidFill>
          </p:grpSpPr>
          <p:sp>
            <p:nvSpPr>
              <p:cNvPr id="144" name="Forme libre 31">
                <a:extLst>
                  <a:ext uri="{FF2B5EF4-FFF2-40B4-BE49-F238E27FC236}">
                    <a16:creationId xmlns:a16="http://schemas.microsoft.com/office/drawing/2014/main" id="{683AD0A6-214D-AAE5-AA3E-F937891CBFD3}"/>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45" name="Forme libre 32">
                <a:extLst>
                  <a:ext uri="{FF2B5EF4-FFF2-40B4-BE49-F238E27FC236}">
                    <a16:creationId xmlns:a16="http://schemas.microsoft.com/office/drawing/2014/main" id="{A288801D-707C-7E2E-9BDB-9EC1340E659B}"/>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38" name="Graphique 3">
              <a:extLst>
                <a:ext uri="{FF2B5EF4-FFF2-40B4-BE49-F238E27FC236}">
                  <a16:creationId xmlns:a16="http://schemas.microsoft.com/office/drawing/2014/main" id="{BB0635CC-511C-24C6-E6CE-A4C8D952C14D}"/>
                </a:ext>
              </a:extLst>
            </p:cNvPr>
            <p:cNvGrpSpPr/>
            <p:nvPr/>
          </p:nvGrpSpPr>
          <p:grpSpPr>
            <a:xfrm>
              <a:off x="5341810" y="1910393"/>
              <a:ext cx="1084623" cy="2690699"/>
              <a:chOff x="5341810" y="1910393"/>
              <a:chExt cx="1084623" cy="2690699"/>
            </a:xfrm>
            <a:solidFill>
              <a:srgbClr val="FEF49C"/>
            </a:solidFill>
          </p:grpSpPr>
          <p:sp>
            <p:nvSpPr>
              <p:cNvPr id="142" name="Forme libre 29">
                <a:extLst>
                  <a:ext uri="{FF2B5EF4-FFF2-40B4-BE49-F238E27FC236}">
                    <a16:creationId xmlns:a16="http://schemas.microsoft.com/office/drawing/2014/main" id="{9E4F1078-25C8-4442-D953-4088828B283E}"/>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43" name="Forme libre 30">
                <a:extLst>
                  <a:ext uri="{FF2B5EF4-FFF2-40B4-BE49-F238E27FC236}">
                    <a16:creationId xmlns:a16="http://schemas.microsoft.com/office/drawing/2014/main" id="{FA3B5A27-3305-62D2-B223-E2B7BD7F4FA6}"/>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39" name="Forme libre 26">
              <a:extLst>
                <a:ext uri="{FF2B5EF4-FFF2-40B4-BE49-F238E27FC236}">
                  <a16:creationId xmlns:a16="http://schemas.microsoft.com/office/drawing/2014/main" id="{6626EC6F-B4F4-7DBC-55E4-7B762B435993}"/>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40" name="Forme libre 27">
              <a:extLst>
                <a:ext uri="{FF2B5EF4-FFF2-40B4-BE49-F238E27FC236}">
                  <a16:creationId xmlns:a16="http://schemas.microsoft.com/office/drawing/2014/main" id="{7A99D703-6BB0-E3E3-708B-DBC2C06963D6}"/>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41" name="Forme libre 28">
              <a:extLst>
                <a:ext uri="{FF2B5EF4-FFF2-40B4-BE49-F238E27FC236}">
                  <a16:creationId xmlns:a16="http://schemas.microsoft.com/office/drawing/2014/main" id="{03EB1A4F-3A34-0354-76C8-D11025DA1729}"/>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4" name="ZoneTexte 3">
            <a:hlinkClick r:id="rId12" action="ppaction://hlinksldjump"/>
            <a:extLst>
              <a:ext uri="{FF2B5EF4-FFF2-40B4-BE49-F238E27FC236}">
                <a16:creationId xmlns:a16="http://schemas.microsoft.com/office/drawing/2014/main" id="{75D34638-FD43-56CC-C41E-AA7B8B912D27}"/>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2" action="ppaction://hlinksldjump"/>
              </a:rPr>
              <a:t>ff</a:t>
            </a:r>
            <a:endParaRPr lang="fr-FR" sz="200" dirty="0">
              <a:solidFill>
                <a:schemeClr val="bg1"/>
              </a:solidFill>
            </a:endParaRPr>
          </a:p>
        </p:txBody>
      </p:sp>
    </p:spTree>
    <p:extLst>
      <p:ext uri="{BB962C8B-B14F-4D97-AF65-F5344CB8AC3E}">
        <p14:creationId xmlns:p14="http://schemas.microsoft.com/office/powerpoint/2010/main" val="383247002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77F85C-1AF4-9446-7916-6589497E8125}"/>
            </a:ext>
          </a:extLst>
        </p:cNvPr>
        <p:cNvGrpSpPr/>
        <p:nvPr/>
      </p:nvGrpSpPr>
      <p:grpSpPr>
        <a:xfrm>
          <a:off x="0" y="0"/>
          <a:ext cx="0" cy="0"/>
          <a:chOff x="0" y="0"/>
          <a:chExt cx="0" cy="0"/>
        </a:xfrm>
      </p:grpSpPr>
      <p:sp>
        <p:nvSpPr>
          <p:cNvPr id="29" name="Rectangle 28">
            <a:extLst>
              <a:ext uri="{FF2B5EF4-FFF2-40B4-BE49-F238E27FC236}">
                <a16:creationId xmlns:a16="http://schemas.microsoft.com/office/drawing/2014/main" id="{69543B8B-C19F-CB68-2CB0-4DC544351F89}"/>
              </a:ext>
            </a:extLst>
          </p:cNvPr>
          <p:cNvSpPr/>
          <p:nvPr/>
        </p:nvSpPr>
        <p:spPr>
          <a:xfrm>
            <a:off x="0" y="3713058"/>
            <a:ext cx="7569118" cy="6962261"/>
          </a:xfrm>
          <a:prstGeom prst="rect">
            <a:avLst/>
          </a:prstGeom>
          <a:solidFill>
            <a:srgbClr val="DD4D38">
              <a:alpha val="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3" name="Rectangle : coins arrondis 2">
            <a:extLst>
              <a:ext uri="{FF2B5EF4-FFF2-40B4-BE49-F238E27FC236}">
                <a16:creationId xmlns:a16="http://schemas.microsoft.com/office/drawing/2014/main" id="{FCA44809-ACBF-E677-DD6D-F13845C48296}"/>
              </a:ext>
            </a:extLst>
          </p:cNvPr>
          <p:cNvSpPr/>
          <p:nvPr/>
        </p:nvSpPr>
        <p:spPr>
          <a:xfrm>
            <a:off x="178760" y="9916992"/>
            <a:ext cx="4388922" cy="565425"/>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4 </a:t>
            </a:r>
            <a:r>
              <a:rPr lang="fr-FR" sz="899" dirty="0">
                <a:solidFill>
                  <a:srgbClr val="DD4D38"/>
                </a:solidFill>
                <a:latin typeface="Arial" panose="020B0604020202020204" pitchFamily="34" charset="0"/>
                <a:cs typeface="Arial" panose="020B0604020202020204" pitchFamily="34" charset="0"/>
              </a:rPr>
              <a:t>: Passage devant un jury, remise d’une attestation reconnue par l’éducation nationale et cérémonie de remise des attestations.</a:t>
            </a:r>
            <a:endParaRPr lang="fr-FR" sz="899" i="1" dirty="0">
              <a:solidFill>
                <a:srgbClr val="DD4D38"/>
              </a:solidFill>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D9A36799-B2C0-6984-B241-039B2D1D411C}"/>
              </a:ext>
            </a:extLst>
          </p:cNvPr>
          <p:cNvSpPr/>
          <p:nvPr/>
        </p:nvSpPr>
        <p:spPr>
          <a:xfrm>
            <a:off x="-1018" y="-14250"/>
            <a:ext cx="7550894" cy="755439"/>
          </a:xfrm>
          <a:prstGeom prst="rect">
            <a:avLst/>
          </a:prstGeom>
          <a:solidFill>
            <a:srgbClr val="DD4D38"/>
          </a:solidFill>
          <a:ln>
            <a:noFill/>
          </a:ln>
        </p:spPr>
        <p:style>
          <a:lnRef idx="2">
            <a:schemeClr val="accent1">
              <a:shade val="50000"/>
            </a:schemeClr>
          </a:lnRef>
          <a:fillRef idx="1">
            <a:schemeClr val="accent1"/>
          </a:fillRef>
          <a:effectRef idx="0">
            <a:schemeClr val="accent1"/>
          </a:effectRef>
          <a:fontRef idx="minor">
            <a:schemeClr val="lt1"/>
          </a:fontRef>
        </p:style>
        <p:txBody>
          <a:bodyPr tIns="143893" rtlCol="0" anchor="ctr"/>
          <a:lstStyle/>
          <a:p>
            <a:pPr algn="ctr"/>
            <a:r>
              <a:rPr lang="fr-FR" sz="2400" b="1" dirty="0">
                <a:latin typeface="Arial" panose="020B0604020202020204" pitchFamily="34" charset="0"/>
                <a:cs typeface="Arial" panose="020B0604020202020204" pitchFamily="34" charset="0"/>
              </a:rPr>
              <a:t>La RAE </a:t>
            </a:r>
            <a:r>
              <a:rPr lang="fr-FR" sz="2000" b="1" dirty="0">
                <a:latin typeface="Arial" panose="020B0604020202020204" pitchFamily="34" charset="0"/>
                <a:cs typeface="Arial" panose="020B0604020202020204" pitchFamily="34" charset="0"/>
              </a:rPr>
              <a:t>(Reconnaissance des Acquis de l’expérience)</a:t>
            </a:r>
            <a:endParaRPr lang="fr-FR" sz="2798" b="1" dirty="0">
              <a:latin typeface="Arial" panose="020B0604020202020204" pitchFamily="34" charset="0"/>
              <a:cs typeface="Arial" panose="020B0604020202020204" pitchFamily="34" charset="0"/>
            </a:endParaRPr>
          </a:p>
        </p:txBody>
      </p:sp>
      <p:grpSp>
        <p:nvGrpSpPr>
          <p:cNvPr id="18" name="Groupe 17">
            <a:extLst>
              <a:ext uri="{FF2B5EF4-FFF2-40B4-BE49-F238E27FC236}">
                <a16:creationId xmlns:a16="http://schemas.microsoft.com/office/drawing/2014/main" id="{F4A9F219-4746-269F-C1CB-567A3621C4A6}"/>
              </a:ext>
            </a:extLst>
          </p:cNvPr>
          <p:cNvGrpSpPr/>
          <p:nvPr/>
        </p:nvGrpSpPr>
        <p:grpSpPr>
          <a:xfrm>
            <a:off x="4964390" y="1511438"/>
            <a:ext cx="2416525" cy="342899"/>
            <a:chOff x="4246865" y="1092800"/>
            <a:chExt cx="3300439" cy="343154"/>
          </a:xfrm>
          <a:solidFill>
            <a:srgbClr val="DD4D38"/>
          </a:solidFill>
        </p:grpSpPr>
        <p:sp>
          <p:nvSpPr>
            <p:cNvPr id="105" name="Rectangle : coins arrondis 104">
              <a:extLst>
                <a:ext uri="{FF2B5EF4-FFF2-40B4-BE49-F238E27FC236}">
                  <a16:creationId xmlns:a16="http://schemas.microsoft.com/office/drawing/2014/main" id="{B36E9245-2763-8C67-2A67-43BB6A25249B}"/>
                </a:ext>
              </a:extLst>
            </p:cNvPr>
            <p:cNvSpPr/>
            <p:nvPr/>
          </p:nvSpPr>
          <p:spPr>
            <a:xfrm>
              <a:off x="4246865" y="1092800"/>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7" name="ZoneTexte 126">
              <a:extLst>
                <a:ext uri="{FF2B5EF4-FFF2-40B4-BE49-F238E27FC236}">
                  <a16:creationId xmlns:a16="http://schemas.microsoft.com/office/drawing/2014/main" id="{5904BA2B-30D7-9369-6620-97EC2EDFE0A4}"/>
                </a:ext>
              </a:extLst>
            </p:cNvPr>
            <p:cNvSpPr txBox="1"/>
            <p:nvPr/>
          </p:nvSpPr>
          <p:spPr>
            <a:xfrm>
              <a:off x="4394681" y="1154805"/>
              <a:ext cx="2855276" cy="252249"/>
            </a:xfrm>
            <a:prstGeom prst="rect">
              <a:avLst/>
            </a:prstGeom>
            <a:grpFill/>
            <a:ln>
              <a:noFill/>
            </a:ln>
          </p:spPr>
          <p:txBody>
            <a:bodyPr wrap="square" rtlCol="0">
              <a:spAutoFit/>
            </a:bodyPr>
            <a:lstStyle/>
            <a:p>
              <a:pPr algn="ctr">
                <a:lnSpc>
                  <a:spcPts val="1099"/>
                </a:lnSpc>
              </a:pPr>
              <a:r>
                <a:rPr lang="fr-FR" sz="15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7" name="Rectangle : carré corné 6">
            <a:extLst>
              <a:ext uri="{FF2B5EF4-FFF2-40B4-BE49-F238E27FC236}">
                <a16:creationId xmlns:a16="http://schemas.microsoft.com/office/drawing/2014/main" id="{77179689-2C5F-DE9C-58A3-E27464D02219}"/>
              </a:ext>
            </a:extLst>
          </p:cNvPr>
          <p:cNvSpPr/>
          <p:nvPr/>
        </p:nvSpPr>
        <p:spPr>
          <a:xfrm>
            <a:off x="5133716" y="4371762"/>
            <a:ext cx="2299927" cy="2391753"/>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spcAft>
                <a:spcPts val="600"/>
              </a:spcAft>
            </a:pPr>
            <a:r>
              <a:rPr lang="fr-FR" sz="1050" b="1" dirty="0">
                <a:solidFill>
                  <a:schemeClr val="tx1"/>
                </a:solidFill>
                <a:latin typeface="+mj-lt"/>
                <a:cs typeface="Arial" panose="020B0604020202020204" pitchFamily="34" charset="0"/>
              </a:rPr>
              <a:t>Bon à savoir</a:t>
            </a:r>
          </a:p>
          <a:p>
            <a:pPr algn="just">
              <a:spcAft>
                <a:spcPts val="600"/>
              </a:spcAft>
            </a:pPr>
            <a:r>
              <a:rPr lang="fr-FR" sz="1050" b="0" i="0" u="none" strike="noStrike" baseline="0" dirty="0">
                <a:solidFill>
                  <a:srgbClr val="000000"/>
                </a:solidFill>
                <a:latin typeface="+mj-lt"/>
              </a:rPr>
              <a:t>Une initiativ</a:t>
            </a:r>
            <a:r>
              <a:rPr lang="fr-FR" sz="1050" dirty="0">
                <a:solidFill>
                  <a:srgbClr val="000000"/>
                </a:solidFill>
                <a:latin typeface="+mj-lt"/>
              </a:rPr>
              <a:t>e née en Bretagne dans les années 2000, par 4 directeurs d’ESAT désireux de faire bouger les lignes. </a:t>
            </a:r>
          </a:p>
          <a:p>
            <a:pPr algn="just">
              <a:spcAft>
                <a:spcPts val="600"/>
              </a:spcAft>
            </a:pPr>
            <a:r>
              <a:rPr lang="fr-FR" sz="1050" dirty="0">
                <a:solidFill>
                  <a:srgbClr val="000000"/>
                </a:solidFill>
                <a:latin typeface="+mj-lt"/>
                <a:cs typeface="Arial" panose="020B0604020202020204" pitchFamily="34" charset="0"/>
              </a:rPr>
              <a:t>La RAE permet aux personnes d’être reconnues pour leurs compétences professionnelles au-delà de leur seule situation de handicap.</a:t>
            </a:r>
          </a:p>
          <a:p>
            <a:pPr algn="just">
              <a:spcAft>
                <a:spcPts val="600"/>
              </a:spcAft>
            </a:pPr>
            <a:r>
              <a:rPr lang="fr-FR" sz="1050" dirty="0">
                <a:solidFill>
                  <a:srgbClr val="000000"/>
                </a:solidFill>
                <a:latin typeface="+mj-lt"/>
                <a:cs typeface="Arial" panose="020B0604020202020204" pitchFamily="34" charset="0"/>
              </a:rPr>
              <a:t>Depuis 2000, plus de 24 000 personnes ont bénéficié de la RAE.</a:t>
            </a:r>
            <a:endParaRPr lang="fr-FR" sz="1050" dirty="0">
              <a:solidFill>
                <a:schemeClr val="tx1"/>
              </a:solidFill>
              <a:latin typeface="+mj-lt"/>
              <a:cs typeface="Arial" panose="020B0604020202020204" pitchFamily="34" charset="0"/>
            </a:endParaRPr>
          </a:p>
        </p:txBody>
      </p:sp>
      <p:sp>
        <p:nvSpPr>
          <p:cNvPr id="8" name="Rectangle : coins arrondis 7">
            <a:extLst>
              <a:ext uri="{FF2B5EF4-FFF2-40B4-BE49-F238E27FC236}">
                <a16:creationId xmlns:a16="http://schemas.microsoft.com/office/drawing/2014/main" id="{3075201F-7EC8-39DE-D09F-4FB2E2D7BE3C}"/>
              </a:ext>
            </a:extLst>
          </p:cNvPr>
          <p:cNvSpPr/>
          <p:nvPr/>
        </p:nvSpPr>
        <p:spPr>
          <a:xfrm>
            <a:off x="159788" y="3806454"/>
            <a:ext cx="4762426" cy="349285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algn="ctr">
              <a:spcAft>
                <a:spcPts val="600"/>
              </a:spcAft>
            </a:pPr>
            <a:r>
              <a:rPr lang="fr-FR" sz="1199" b="1" dirty="0">
                <a:solidFill>
                  <a:srgbClr val="DD4D38"/>
                </a:solidFill>
                <a:latin typeface="Arial" panose="020B0604020202020204" pitchFamily="34" charset="0"/>
                <a:cs typeface="Arial" panose="020B0604020202020204" pitchFamily="34" charset="0"/>
              </a:rPr>
              <a:t>Les spécificités du dispositif</a:t>
            </a:r>
            <a:endParaRPr lang="fr-FR" sz="999" dirty="0">
              <a:solidFill>
                <a:srgbClr val="DD4D38"/>
              </a:solidFill>
              <a:latin typeface="Arial" panose="020B0604020202020204" pitchFamily="34" charset="0"/>
              <a:cs typeface="Arial" panose="020B0604020202020204" pitchFamily="34" charset="0"/>
            </a:endParaRPr>
          </a:p>
          <a:p>
            <a:pPr marL="171450" indent="-171450" algn="just">
              <a:spcBef>
                <a:spcPts val="300"/>
              </a:spcBef>
              <a:buFont typeface="Wingdings" panose="05000000000000000000" pitchFamily="2" charset="2"/>
              <a:buChar char="q"/>
            </a:pPr>
            <a:r>
              <a:rPr lang="fr-FR" sz="999" dirty="0">
                <a:solidFill>
                  <a:srgbClr val="DD4D38"/>
                </a:solidFill>
                <a:latin typeface="Arial" panose="020B0604020202020204" pitchFamily="34" charset="0"/>
                <a:cs typeface="Arial" panose="020B0604020202020204" pitchFamily="34" charset="0"/>
              </a:rPr>
              <a:t>Un dispositif issu d’un constat : les compétences professionnelles acquises dans le cadre du travail effectué dans des établissements spécialisés ne sont pas reconnues à leur juste valeur, car le handicap ne leur permet pas d’accéder aux certifications et diplômes de l’éducation nationale. </a:t>
            </a:r>
          </a:p>
          <a:p>
            <a:pPr marL="171450" indent="-171450" algn="just">
              <a:spcBef>
                <a:spcPts val="300"/>
              </a:spcBef>
              <a:buFont typeface="Wingdings" panose="05000000000000000000" pitchFamily="2" charset="2"/>
              <a:buChar char="q"/>
            </a:pPr>
            <a:r>
              <a:rPr lang="fr-FR" sz="999" dirty="0">
                <a:solidFill>
                  <a:srgbClr val="DD4D38"/>
                </a:solidFill>
                <a:latin typeface="Arial" panose="020B0604020202020204" pitchFamily="34" charset="0"/>
                <a:cs typeface="Arial" panose="020B0604020202020204" pitchFamily="34" charset="0"/>
              </a:rPr>
              <a:t>La RAE est un parcours qui s’étale </a:t>
            </a:r>
            <a:r>
              <a:rPr lang="fr-FR" sz="999" b="1" dirty="0">
                <a:solidFill>
                  <a:srgbClr val="DD4D38"/>
                </a:solidFill>
                <a:latin typeface="Arial" panose="020B0604020202020204" pitchFamily="34" charset="0"/>
                <a:cs typeface="Arial" panose="020B0604020202020204" pitchFamily="34" charset="0"/>
              </a:rPr>
              <a:t>sur 6 mois à 1 an </a:t>
            </a:r>
            <a:r>
              <a:rPr lang="fr-FR" sz="999" dirty="0">
                <a:solidFill>
                  <a:srgbClr val="DD4D38"/>
                </a:solidFill>
                <a:latin typeface="Arial" panose="020B0604020202020204" pitchFamily="34" charset="0"/>
                <a:cs typeface="Arial" panose="020B0604020202020204" pitchFamily="34" charset="0"/>
              </a:rPr>
              <a:t>au cours duquel les bénéficiaires peuvent expliciter leurs compétences et les faire reconnaître toute l’expérience acquise dans le cadre du parcours professionnel en ESAT.</a:t>
            </a:r>
          </a:p>
          <a:p>
            <a:pPr marL="171450" indent="-171450" algn="just">
              <a:spcBef>
                <a:spcPts val="300"/>
              </a:spcBef>
              <a:buFont typeface="Wingdings" panose="05000000000000000000" pitchFamily="2" charset="2"/>
              <a:buChar char="q"/>
            </a:pPr>
            <a:r>
              <a:rPr lang="fr-FR" sz="999" dirty="0">
                <a:solidFill>
                  <a:srgbClr val="DD4D38"/>
                </a:solidFill>
                <a:latin typeface="Arial" panose="020B0604020202020204" pitchFamily="34" charset="0"/>
                <a:cs typeface="Arial" panose="020B0604020202020204" pitchFamily="34" charset="0"/>
              </a:rPr>
              <a:t>Le parcours est sanctionné d’une </a:t>
            </a:r>
            <a:r>
              <a:rPr lang="fr-FR" sz="999" b="1" dirty="0">
                <a:solidFill>
                  <a:srgbClr val="DD4D38"/>
                </a:solidFill>
                <a:latin typeface="Arial" panose="020B0604020202020204" pitchFamily="34" charset="0"/>
                <a:cs typeface="Arial" panose="020B0604020202020204" pitchFamily="34" charset="0"/>
              </a:rPr>
              <a:t>attestation reconnue par le ministère de l’Education nationale et de l’Agriculture</a:t>
            </a:r>
          </a:p>
          <a:p>
            <a:pPr algn="just">
              <a:spcBef>
                <a:spcPts val="300"/>
              </a:spcBef>
            </a:pPr>
            <a:r>
              <a:rPr lang="fr-FR" sz="999" b="1" dirty="0">
                <a:solidFill>
                  <a:srgbClr val="DD4D38"/>
                </a:solidFill>
                <a:latin typeface="Arial" panose="020B0604020202020204" pitchFamily="34" charset="0"/>
                <a:cs typeface="Arial" panose="020B0604020202020204" pitchFamily="34" charset="0"/>
              </a:rPr>
              <a:t>Quelle est la valeur ajoutée ?</a:t>
            </a:r>
          </a:p>
          <a:p>
            <a:pPr marL="171450" indent="-171450" algn="just">
              <a:spcBef>
                <a:spcPts val="300"/>
              </a:spcBef>
              <a:buFont typeface="Wingdings" panose="05000000000000000000" pitchFamily="2" charset="2"/>
              <a:buChar char="q"/>
            </a:pPr>
            <a:r>
              <a:rPr lang="fr-FR" sz="999" dirty="0">
                <a:solidFill>
                  <a:srgbClr val="DD4D38"/>
                </a:solidFill>
                <a:latin typeface="Arial" panose="020B0604020202020204" pitchFamily="34" charset="0"/>
                <a:cs typeface="Arial" panose="020B0604020202020204" pitchFamily="34" charset="0"/>
              </a:rPr>
              <a:t>Pour la personne en situation de handicap inscrite dans le parcours : un facteur de motivation grâce à la reconnaissance des compétences acquises dans un domaine d’activité spécifique. </a:t>
            </a:r>
          </a:p>
          <a:p>
            <a:pPr marL="171450" indent="-171450" algn="just">
              <a:spcBef>
                <a:spcPts val="300"/>
              </a:spcBef>
              <a:buFont typeface="Wingdings" panose="05000000000000000000" pitchFamily="2" charset="2"/>
              <a:buChar char="q"/>
            </a:pPr>
            <a:r>
              <a:rPr lang="fr-FR" sz="999" dirty="0">
                <a:solidFill>
                  <a:srgbClr val="DD4D38"/>
                </a:solidFill>
                <a:latin typeface="Arial" panose="020B0604020202020204" pitchFamily="34" charset="0"/>
                <a:cs typeface="Arial" panose="020B0604020202020204" pitchFamily="34" charset="0"/>
              </a:rPr>
              <a:t>Un accompagnement délivré par des professionnels de l’association Différent et Compétent, qui permet de se projeter plus loin et, pourquoi pas, ouvrir des perspectives d’accès à l’emploi dit « ordinaire »</a:t>
            </a:r>
          </a:p>
        </p:txBody>
      </p:sp>
      <p:sp>
        <p:nvSpPr>
          <p:cNvPr id="10" name="Rectangle : coins arrondis 9">
            <a:extLst>
              <a:ext uri="{FF2B5EF4-FFF2-40B4-BE49-F238E27FC236}">
                <a16:creationId xmlns:a16="http://schemas.microsoft.com/office/drawing/2014/main" id="{D8BD4133-4D94-10EF-791E-AADE1625D261}"/>
              </a:ext>
            </a:extLst>
          </p:cNvPr>
          <p:cNvSpPr/>
          <p:nvPr/>
        </p:nvSpPr>
        <p:spPr>
          <a:xfrm>
            <a:off x="1391261" y="7498390"/>
            <a:ext cx="3154864" cy="543065"/>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99" b="1" dirty="0">
                <a:solidFill>
                  <a:srgbClr val="DD4D38"/>
                </a:solidFill>
                <a:latin typeface="Arial" panose="020B0604020202020204" pitchFamily="34" charset="0"/>
                <a:cs typeface="Arial" panose="020B0604020202020204" pitchFamily="34" charset="0"/>
              </a:rPr>
              <a:t>ETAPES CLEFS DE MOBILISATION</a:t>
            </a:r>
          </a:p>
        </p:txBody>
      </p:sp>
      <p:sp>
        <p:nvSpPr>
          <p:cNvPr id="11" name="Rectangle : coins arrondis 10">
            <a:extLst>
              <a:ext uri="{FF2B5EF4-FFF2-40B4-BE49-F238E27FC236}">
                <a16:creationId xmlns:a16="http://schemas.microsoft.com/office/drawing/2014/main" id="{A6E169C4-4230-0E9D-23D1-1017CB3C31F1}"/>
              </a:ext>
            </a:extLst>
          </p:cNvPr>
          <p:cNvSpPr/>
          <p:nvPr/>
        </p:nvSpPr>
        <p:spPr>
          <a:xfrm>
            <a:off x="194758" y="8179902"/>
            <a:ext cx="4388922" cy="588823"/>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1 </a:t>
            </a:r>
            <a:r>
              <a:rPr lang="fr-FR" sz="899" dirty="0">
                <a:solidFill>
                  <a:srgbClr val="DD4D38"/>
                </a:solidFill>
                <a:latin typeface="Arial" panose="020B0604020202020204" pitchFamily="34" charset="0"/>
                <a:cs typeface="Arial" panose="020B0604020202020204" pitchFamily="34" charset="0"/>
              </a:rPr>
              <a:t>: Intention d’un travailleur en situation de handicap (en ESAT, EA, IME ou SIAE) de faire reconnaître formellement ses acquis et engagement de la direction dans cette démarche</a:t>
            </a:r>
            <a:endParaRPr lang="fr-FR" sz="899" i="1" dirty="0">
              <a:solidFill>
                <a:srgbClr val="DD4D38"/>
              </a:solidFill>
              <a:latin typeface="Arial" panose="020B0604020202020204" pitchFamily="34" charset="0"/>
              <a:cs typeface="Arial" panose="020B0604020202020204" pitchFamily="34" charset="0"/>
            </a:endParaRPr>
          </a:p>
        </p:txBody>
      </p:sp>
      <p:sp>
        <p:nvSpPr>
          <p:cNvPr id="12" name="Rectangle : coins arrondis 11">
            <a:extLst>
              <a:ext uri="{FF2B5EF4-FFF2-40B4-BE49-F238E27FC236}">
                <a16:creationId xmlns:a16="http://schemas.microsoft.com/office/drawing/2014/main" id="{52286B8E-5CB1-705A-D477-CF5F699390E8}"/>
              </a:ext>
            </a:extLst>
          </p:cNvPr>
          <p:cNvSpPr/>
          <p:nvPr/>
        </p:nvSpPr>
        <p:spPr>
          <a:xfrm>
            <a:off x="238288" y="8866570"/>
            <a:ext cx="4355897" cy="398965"/>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2 : </a:t>
            </a:r>
            <a:r>
              <a:rPr lang="fr-FR" sz="899" dirty="0">
                <a:solidFill>
                  <a:srgbClr val="DD4D38"/>
                </a:solidFill>
                <a:latin typeface="Arial" panose="020B0604020202020204" pitchFamily="34" charset="0"/>
                <a:cs typeface="Arial" panose="020B0604020202020204" pitchFamily="34" charset="0"/>
              </a:rPr>
              <a:t>Prise de contact avec l’association sur le territoire pour discuter des modalités d’accompagnement et possibilités de réalisation du parcours RAE</a:t>
            </a:r>
          </a:p>
        </p:txBody>
      </p:sp>
      <p:sp>
        <p:nvSpPr>
          <p:cNvPr id="13" name="Rectangle : coins arrondis 12">
            <a:extLst>
              <a:ext uri="{FF2B5EF4-FFF2-40B4-BE49-F238E27FC236}">
                <a16:creationId xmlns:a16="http://schemas.microsoft.com/office/drawing/2014/main" id="{D054CCB8-0E39-0283-EE1A-580DD8264E03}"/>
              </a:ext>
            </a:extLst>
          </p:cNvPr>
          <p:cNvSpPr/>
          <p:nvPr/>
        </p:nvSpPr>
        <p:spPr>
          <a:xfrm>
            <a:off x="205263" y="9340314"/>
            <a:ext cx="4388922" cy="469430"/>
          </a:xfrm>
          <a:prstGeom prst="roundRect">
            <a:avLst/>
          </a:prstGeom>
          <a:solidFill>
            <a:schemeClr val="bg1">
              <a:lumMod val="95000"/>
            </a:schemeClr>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899" b="1" dirty="0">
                <a:solidFill>
                  <a:srgbClr val="DD4D38"/>
                </a:solidFill>
                <a:latin typeface="Arial" panose="020B0604020202020204" pitchFamily="34" charset="0"/>
                <a:cs typeface="Arial" panose="020B0604020202020204" pitchFamily="34" charset="0"/>
              </a:rPr>
              <a:t>Etape 3 </a:t>
            </a:r>
            <a:r>
              <a:rPr lang="fr-FR" sz="899" dirty="0">
                <a:solidFill>
                  <a:srgbClr val="DD4D38"/>
                </a:solidFill>
                <a:latin typeface="Arial" panose="020B0604020202020204" pitchFamily="34" charset="0"/>
                <a:cs typeface="Arial" panose="020B0604020202020204" pitchFamily="34" charset="0"/>
              </a:rPr>
              <a:t>: Accompagnement dans le parcours : explicitation des compétences, entretien de valorisation, ouverture de nouvelles perspectives…</a:t>
            </a:r>
            <a:endParaRPr lang="fr-FR" sz="899" b="1" i="1" dirty="0">
              <a:solidFill>
                <a:srgbClr val="DD4D38"/>
              </a:solidFill>
              <a:latin typeface="Arial" panose="020B0604020202020204" pitchFamily="34" charset="0"/>
              <a:cs typeface="Arial" panose="020B0604020202020204" pitchFamily="34" charset="0"/>
            </a:endParaRPr>
          </a:p>
        </p:txBody>
      </p:sp>
      <p:cxnSp>
        <p:nvCxnSpPr>
          <p:cNvPr id="19" name="Connecteur droit 18">
            <a:extLst>
              <a:ext uri="{FF2B5EF4-FFF2-40B4-BE49-F238E27FC236}">
                <a16:creationId xmlns:a16="http://schemas.microsoft.com/office/drawing/2014/main" id="{1336A368-CD6D-12ED-C72F-EF7435ECB97C}"/>
              </a:ext>
            </a:extLst>
          </p:cNvPr>
          <p:cNvCxnSpPr>
            <a:cxnSpLocks/>
          </p:cNvCxnSpPr>
          <p:nvPr/>
        </p:nvCxnSpPr>
        <p:spPr>
          <a:xfrm flipH="1">
            <a:off x="4827936" y="7351501"/>
            <a:ext cx="0" cy="3130917"/>
          </a:xfrm>
          <a:prstGeom prst="line">
            <a:avLst/>
          </a:prstGeom>
          <a:ln/>
        </p:spPr>
        <p:style>
          <a:lnRef idx="1">
            <a:schemeClr val="accent3"/>
          </a:lnRef>
          <a:fillRef idx="0">
            <a:schemeClr val="accent3"/>
          </a:fillRef>
          <a:effectRef idx="0">
            <a:schemeClr val="accent3"/>
          </a:effectRef>
          <a:fontRef idx="minor">
            <a:schemeClr val="tx1"/>
          </a:fontRef>
        </p:style>
      </p:cxnSp>
      <p:sp>
        <p:nvSpPr>
          <p:cNvPr id="25" name="Espace réservé du texte 2">
            <a:extLst>
              <a:ext uri="{FF2B5EF4-FFF2-40B4-BE49-F238E27FC236}">
                <a16:creationId xmlns:a16="http://schemas.microsoft.com/office/drawing/2014/main" id="{2943CAC3-5BD5-DFA2-D81D-85AA65CA65A5}"/>
              </a:ext>
            </a:extLst>
          </p:cNvPr>
          <p:cNvSpPr txBox="1">
            <a:spLocks/>
          </p:cNvSpPr>
          <p:nvPr/>
        </p:nvSpPr>
        <p:spPr>
          <a:xfrm>
            <a:off x="4966781" y="1854803"/>
            <a:ext cx="2427719" cy="1644051"/>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000"/>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450" indent="-171450" algn="just">
              <a:buFont typeface="Arial" panose="020B0604020202020204" pitchFamily="34" charset="0"/>
              <a:buChar char="•"/>
            </a:pPr>
            <a:r>
              <a:rPr lang="fr-FR" sz="1100" dirty="0">
                <a:solidFill>
                  <a:srgbClr val="DD4D38"/>
                </a:solidFill>
                <a:latin typeface="+mj-lt"/>
              </a:rPr>
              <a:t>Permettre aux travailleurs en ESAT d’être reconnus dans leurs compétences et leur expérience professionnelles, même sur de « petites » tâches</a:t>
            </a:r>
          </a:p>
          <a:p>
            <a:pPr marL="171450" indent="-171450" algn="just">
              <a:buFont typeface="Arial" panose="020B0604020202020204" pitchFamily="34" charset="0"/>
              <a:buChar char="•"/>
            </a:pPr>
            <a:r>
              <a:rPr lang="fr-FR" sz="1100" dirty="0">
                <a:solidFill>
                  <a:srgbClr val="DD4D38"/>
                </a:solidFill>
                <a:latin typeface="+mj-lt"/>
              </a:rPr>
              <a:t>Constituer u</a:t>
            </a:r>
            <a:r>
              <a:rPr lang="fr-FR" sz="1100" b="0" i="0" dirty="0">
                <a:solidFill>
                  <a:srgbClr val="DD4D38"/>
                </a:solidFill>
                <a:effectLst/>
                <a:latin typeface="+mj-lt"/>
              </a:rPr>
              <a:t>ne étape de parcours et un levier motivationnel pour les travailleurs d’ESAT</a:t>
            </a:r>
          </a:p>
        </p:txBody>
      </p:sp>
      <p:sp>
        <p:nvSpPr>
          <p:cNvPr id="26" name="Rectangle 25">
            <a:extLst>
              <a:ext uri="{FF2B5EF4-FFF2-40B4-BE49-F238E27FC236}">
                <a16:creationId xmlns:a16="http://schemas.microsoft.com/office/drawing/2014/main" id="{B31FF369-191B-36DF-824F-B7DE1D840A12}"/>
              </a:ext>
            </a:extLst>
          </p:cNvPr>
          <p:cNvSpPr/>
          <p:nvPr/>
        </p:nvSpPr>
        <p:spPr>
          <a:xfrm>
            <a:off x="4966782" y="7435723"/>
            <a:ext cx="2530225" cy="297992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tx2"/>
                </a:solidFill>
                <a:latin typeface="+mj-lt"/>
                <a:cs typeface="Arial" panose="020B0604020202020204" pitchFamily="34" charset="0"/>
              </a:rPr>
              <a:t>Coordonnées / contacts :</a:t>
            </a:r>
          </a:p>
          <a:p>
            <a:pPr marL="171450" indent="-171450" algn="just">
              <a:buFont typeface="Wingdings" panose="05000000000000000000" pitchFamily="2" charset="2"/>
              <a:buChar char="§"/>
            </a:pPr>
            <a:r>
              <a:rPr lang="fr-FR" sz="1050" dirty="0">
                <a:solidFill>
                  <a:schemeClr val="tx2"/>
                </a:solidFill>
                <a:latin typeface="+mj-lt"/>
                <a:cs typeface="Arial" panose="020B0604020202020204" pitchFamily="34" charset="0"/>
              </a:rPr>
              <a:t>Pour plus d’informations, vous pouvez vous adresser directement à </a:t>
            </a:r>
            <a:r>
              <a:rPr lang="fr-FR" sz="1050" dirty="0">
                <a:solidFill>
                  <a:schemeClr val="tx2"/>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l’association Différent et Compétent </a:t>
            </a:r>
            <a:endParaRPr lang="fr-FR" sz="1050" dirty="0">
              <a:solidFill>
                <a:schemeClr val="tx2"/>
              </a:solidFill>
              <a:latin typeface="+mj-lt"/>
              <a:cs typeface="Arial" panose="020B0604020202020204" pitchFamily="34" charset="0"/>
            </a:endParaRPr>
          </a:p>
          <a:p>
            <a:pPr marL="444500" lvl="1" indent="-171450" algn="just">
              <a:buFont typeface="Wingdings" panose="05000000000000000000" pitchFamily="2" charset="2"/>
              <a:buChar char="§"/>
            </a:pPr>
            <a:r>
              <a:rPr lang="fr-FR" sz="1050" dirty="0">
                <a:solidFill>
                  <a:schemeClr val="tx2"/>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contact@differentetcompetent.org</a:t>
            </a:r>
            <a:endParaRPr lang="fr-FR" sz="1050" dirty="0">
              <a:solidFill>
                <a:schemeClr val="tx2"/>
              </a:solidFill>
              <a:latin typeface="+mj-lt"/>
              <a:cs typeface="Arial" panose="020B0604020202020204" pitchFamily="34" charset="0"/>
            </a:endParaRPr>
          </a:p>
          <a:p>
            <a:pPr marL="444500" lvl="1" indent="-171450" algn="just">
              <a:buFont typeface="Wingdings" panose="05000000000000000000" pitchFamily="2" charset="2"/>
              <a:buChar char="§"/>
            </a:pPr>
            <a:r>
              <a:rPr lang="fr-FR" sz="1050" dirty="0">
                <a:solidFill>
                  <a:schemeClr val="tx2"/>
                </a:solidFill>
                <a:latin typeface="+mj-lt"/>
                <a:cs typeface="Arial" panose="020B0604020202020204" pitchFamily="34" charset="0"/>
              </a:rPr>
              <a:t>Tel : </a:t>
            </a:r>
            <a:r>
              <a:rPr lang="fr-FR" sz="1050" dirty="0">
                <a:solidFill>
                  <a:schemeClr val="tx2"/>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02 99 04 09 67</a:t>
            </a:r>
            <a:endParaRPr lang="fr-FR" sz="1050" dirty="0">
              <a:solidFill>
                <a:schemeClr val="tx2"/>
              </a:solidFill>
              <a:latin typeface="+mj-lt"/>
              <a:cs typeface="Arial" panose="020B0604020202020204" pitchFamily="34" charset="0"/>
            </a:endParaRPr>
          </a:p>
          <a:p>
            <a:pPr indent="-184150" algn="just">
              <a:buFont typeface="Wingdings" panose="05000000000000000000" pitchFamily="2" charset="2"/>
              <a:buChar char="§"/>
            </a:pPr>
            <a:r>
              <a:rPr lang="fr-FR" sz="1050" dirty="0">
                <a:solidFill>
                  <a:schemeClr val="tx2"/>
                </a:solidFill>
                <a:latin typeface="+mj-lt"/>
                <a:cs typeface="Arial" panose="020B0604020202020204" pitchFamily="34" charset="0"/>
              </a:rPr>
              <a:t>Différent et Compétent </a:t>
            </a:r>
            <a:r>
              <a:rPr lang="fr-FR" sz="1050" u="sng" dirty="0">
                <a:solidFill>
                  <a:schemeClr val="tx2"/>
                </a:solidFill>
                <a:latin typeface="+mj-lt"/>
                <a:cs typeface="Arial" panose="020B0604020202020204" pitchFamily="34" charset="0"/>
              </a:rPr>
              <a:t>Nord-Pas-de-Calais</a:t>
            </a:r>
            <a:r>
              <a:rPr lang="fr-FR" sz="1050" dirty="0">
                <a:solidFill>
                  <a:schemeClr val="tx2"/>
                </a:solidFill>
                <a:latin typeface="+mj-lt"/>
                <a:cs typeface="Arial" panose="020B0604020202020204" pitchFamily="34" charset="0"/>
              </a:rPr>
              <a:t> : 06 26 15 64 69</a:t>
            </a:r>
          </a:p>
          <a:p>
            <a:pPr indent="-184150" algn="just">
              <a:buFont typeface="Wingdings" panose="05000000000000000000" pitchFamily="2" charset="2"/>
              <a:buChar char="§"/>
            </a:pPr>
            <a:r>
              <a:rPr lang="fr-FR" sz="1050" dirty="0">
                <a:solidFill>
                  <a:schemeClr val="tx2"/>
                </a:solidFill>
                <a:latin typeface="+mj-lt"/>
                <a:cs typeface="Arial" panose="020B0604020202020204" pitchFamily="34" charset="0"/>
              </a:rPr>
              <a:t>Différent et Compétent </a:t>
            </a:r>
            <a:r>
              <a:rPr lang="fr-FR" sz="1050" u="sng" dirty="0">
                <a:solidFill>
                  <a:schemeClr val="tx2"/>
                </a:solidFill>
                <a:latin typeface="+mj-lt"/>
                <a:cs typeface="Arial" panose="020B0604020202020204" pitchFamily="34" charset="0"/>
              </a:rPr>
              <a:t>Picardie</a:t>
            </a:r>
            <a:r>
              <a:rPr lang="fr-FR" sz="1050" dirty="0">
                <a:solidFill>
                  <a:schemeClr val="tx2"/>
                </a:solidFill>
                <a:latin typeface="+mj-lt"/>
                <a:cs typeface="Arial" panose="020B0604020202020204" pitchFamily="34" charset="0"/>
              </a:rPr>
              <a:t> : </a:t>
            </a:r>
            <a:r>
              <a:rPr lang="fr-FR" sz="1050" dirty="0">
                <a:solidFill>
                  <a:schemeClr val="tx2"/>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picardie@differentetcompetent.org</a:t>
            </a:r>
            <a:endParaRPr lang="fr-FR" sz="1050" dirty="0">
              <a:solidFill>
                <a:schemeClr val="tx2"/>
              </a:solidFill>
              <a:latin typeface="+mj-lt"/>
              <a:cs typeface="Arial" panose="020B0604020202020204" pitchFamily="34" charset="0"/>
            </a:endParaRPr>
          </a:p>
          <a:p>
            <a:pPr indent="-184150" algn="just">
              <a:buFont typeface="Wingdings" panose="05000000000000000000" pitchFamily="2" charset="2"/>
              <a:buChar char="§"/>
            </a:pPr>
            <a:r>
              <a:rPr lang="fr-FR" sz="1050" dirty="0">
                <a:solidFill>
                  <a:schemeClr val="tx2"/>
                </a:solidFill>
                <a:latin typeface="+mj-lt"/>
                <a:cs typeface="Arial" panose="020B0604020202020204" pitchFamily="34" charset="0"/>
              </a:rPr>
              <a:t>Ou au </a:t>
            </a:r>
            <a:r>
              <a:rPr lang="fr-FR" sz="1050" dirty="0">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GCMS </a:t>
            </a:r>
            <a:r>
              <a:rPr lang="fr-FR" sz="1050" dirty="0" err="1">
                <a:solidFill>
                  <a:schemeClr val="tx2"/>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Déqualco</a:t>
            </a:r>
            <a:r>
              <a:rPr lang="fr-FR" sz="1050" dirty="0">
                <a:solidFill>
                  <a:schemeClr val="tx2"/>
                </a:solidFill>
                <a:latin typeface="+mj-lt"/>
                <a:cs typeface="Arial" panose="020B0604020202020204" pitchFamily="34" charset="0"/>
              </a:rPr>
              <a:t> : </a:t>
            </a:r>
            <a:r>
              <a:rPr lang="fr-FR" sz="1050" dirty="0">
                <a:solidFill>
                  <a:schemeClr val="tx2"/>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c.dequalco@gmail.com</a:t>
            </a:r>
            <a:r>
              <a:rPr lang="fr-FR" sz="1050" dirty="0">
                <a:solidFill>
                  <a:schemeClr val="tx2"/>
                </a:solidFill>
                <a:latin typeface="+mj-lt"/>
                <a:cs typeface="Arial" panose="020B0604020202020204" pitchFamily="34" charset="0"/>
              </a:rPr>
              <a:t> - 06 35 50 76 69</a:t>
            </a:r>
            <a:endParaRPr lang="fr-FR" sz="1050" b="1" dirty="0">
              <a:solidFill>
                <a:schemeClr val="tx2"/>
              </a:solidFill>
              <a:latin typeface="+mj-lt"/>
              <a:cs typeface="Arial" panose="020B0604020202020204" pitchFamily="34" charset="0"/>
            </a:endParaRPr>
          </a:p>
          <a:p>
            <a:pPr marL="0" lvl="1" algn="just"/>
            <a:r>
              <a:rPr lang="fr-FR" sz="1050" b="1" dirty="0">
                <a:solidFill>
                  <a:schemeClr val="tx2"/>
                </a:solidFill>
                <a:latin typeface="+mj-lt"/>
                <a:cs typeface="Arial" panose="020B0604020202020204" pitchFamily="34" charset="0"/>
              </a:rPr>
              <a:t>Ressources documentaires :</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Plaquette de présentation du dispositif </a:t>
            </a:r>
            <a:r>
              <a:rPr lang="fr-FR" sz="1050" dirty="0">
                <a:solidFill>
                  <a:schemeClr val="tx2"/>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tx2"/>
                </a:solidFill>
                <a:latin typeface="+mj-lt"/>
                <a:cs typeface="Arial" panose="020B0604020202020204" pitchFamily="34" charset="0"/>
              </a:rPr>
              <a:t>Des témoignages à retrouver </a:t>
            </a:r>
            <a:r>
              <a:rPr lang="fr-FR" sz="1050" dirty="0">
                <a:solidFill>
                  <a:schemeClr val="tx2"/>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ici</a:t>
            </a:r>
            <a:endParaRPr lang="fr-FR" sz="1050" dirty="0">
              <a:solidFill>
                <a:schemeClr val="tx2"/>
              </a:solidFill>
              <a:latin typeface="+mj-lt"/>
              <a:cs typeface="Arial" panose="020B0604020202020204" pitchFamily="34" charset="0"/>
            </a:endParaRPr>
          </a:p>
        </p:txBody>
      </p:sp>
      <p:graphicFrame>
        <p:nvGraphicFramePr>
          <p:cNvPr id="15" name="Tableau 14">
            <a:extLst>
              <a:ext uri="{FF2B5EF4-FFF2-40B4-BE49-F238E27FC236}">
                <a16:creationId xmlns:a16="http://schemas.microsoft.com/office/drawing/2014/main" id="{42414269-87F5-1ECD-9845-3814FD213A6D}"/>
              </a:ext>
            </a:extLst>
          </p:cNvPr>
          <p:cNvGraphicFramePr>
            <a:graphicFrameLocks noGrp="1"/>
          </p:cNvGraphicFramePr>
          <p:nvPr>
            <p:extLst>
              <p:ext uri="{D42A27DB-BD31-4B8C-83A1-F6EECF244321}">
                <p14:modId xmlns:p14="http://schemas.microsoft.com/office/powerpoint/2010/main" val="1267611170"/>
              </p:ext>
            </p:extLst>
          </p:nvPr>
        </p:nvGraphicFramePr>
        <p:xfrm>
          <a:off x="178760" y="1456322"/>
          <a:ext cx="4611989" cy="1955253"/>
        </p:xfrm>
        <a:graphic>
          <a:graphicData uri="http://schemas.openxmlformats.org/drawingml/2006/table">
            <a:tbl>
              <a:tblPr bandRow="1">
                <a:tableStyleId>{5C22544A-7EE6-4342-B048-85BDC9FD1C3A}</a:tableStyleId>
              </a:tblPr>
              <a:tblGrid>
                <a:gridCol w="1139013">
                  <a:extLst>
                    <a:ext uri="{9D8B030D-6E8A-4147-A177-3AD203B41FA5}">
                      <a16:colId xmlns:a16="http://schemas.microsoft.com/office/drawing/2014/main" val="1108349635"/>
                    </a:ext>
                  </a:extLst>
                </a:gridCol>
                <a:gridCol w="3472976">
                  <a:extLst>
                    <a:ext uri="{9D8B030D-6E8A-4147-A177-3AD203B41FA5}">
                      <a16:colId xmlns:a16="http://schemas.microsoft.com/office/drawing/2014/main" val="1870975173"/>
                    </a:ext>
                  </a:extLst>
                </a:gridCol>
              </a:tblGrid>
              <a:tr h="370565">
                <a:tc gridSpan="2">
                  <a:txBody>
                    <a:bodyPr/>
                    <a:lstStyle/>
                    <a:p>
                      <a:pPr algn="ctr"/>
                      <a:r>
                        <a:rPr lang="fr-FR" sz="1600" b="1" dirty="0">
                          <a:solidFill>
                            <a:schemeClr val="bg1"/>
                          </a:solidFill>
                          <a:latin typeface="Arial" panose="020B0604020202020204" pitchFamily="34" charset="0"/>
                          <a:cs typeface="Arial" panose="020B0604020202020204" pitchFamily="34" charset="0"/>
                        </a:rPr>
                        <a:t>La solution en 3 points clefs</a:t>
                      </a:r>
                      <a:endParaRPr lang="fr-FR" sz="1400" dirty="0">
                        <a:solidFill>
                          <a:schemeClr val="bg1"/>
                        </a:solidFill>
                        <a:latin typeface="Arial" panose="020B0604020202020204" pitchFamily="34" charset="0"/>
                        <a:cs typeface="Arial" panose="020B0604020202020204" pitchFamily="34" charset="0"/>
                      </a:endParaRPr>
                    </a:p>
                  </a:txBody>
                  <a:tcPr marL="91372" marR="91372" marT="45686" marB="45686" anchor="ctr">
                    <a:solidFill>
                      <a:srgbClr val="DD4D38"/>
                    </a:solidFill>
                  </a:tcPr>
                </a:tc>
                <a:tc hMerge="1">
                  <a:txBody>
                    <a:bodyPr/>
                    <a:lstStyle/>
                    <a:p>
                      <a:endParaRPr lang="fr-FR" sz="1000" kern="1200">
                        <a:solidFill>
                          <a:schemeClr val="bg1"/>
                        </a:solidFill>
                        <a:latin typeface="Arial" panose="020B0604020202020204" pitchFamily="34" charset="0"/>
                        <a:ea typeface="+mn-ea"/>
                        <a:cs typeface="Arial" panose="020B0604020202020204" pitchFamily="34" charset="0"/>
                      </a:endParaRPr>
                    </a:p>
                  </a:txBody>
                  <a:tcPr anchor="ctr">
                    <a:solidFill>
                      <a:srgbClr val="00939D"/>
                    </a:solidFill>
                  </a:tcPr>
                </a:tc>
                <a:extLst>
                  <a:ext uri="{0D108BD9-81ED-4DB2-BD59-A6C34878D82A}">
                    <a16:rowId xmlns:a16="http://schemas.microsoft.com/office/drawing/2014/main" val="3152071598"/>
                  </a:ext>
                </a:extLst>
              </a:tr>
              <a:tr h="0">
                <a:tc>
                  <a:txBody>
                    <a:bodyPr/>
                    <a:lstStyle/>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Nature</a:t>
                      </a:r>
                    </a:p>
                  </a:txBody>
                  <a:tcPr marL="91372" marR="91372" marT="45686" marB="45686" anchor="ctr">
                    <a:solidFill>
                      <a:srgbClr val="DD4D38">
                        <a:alpha val="10196"/>
                      </a:srgbClr>
                    </a:solidFill>
                  </a:tcPr>
                </a:tc>
                <a:tc>
                  <a:txBody>
                    <a:bodyPr/>
                    <a:lstStyle/>
                    <a:p>
                      <a:pPr marL="0" algn="just" defTabSz="755660" rtl="0" eaLnBrk="1" latinLnBrk="0" hangingPunct="1"/>
                      <a:r>
                        <a:rPr lang="fr-FR" sz="1000" b="0" kern="1200" dirty="0">
                          <a:solidFill>
                            <a:srgbClr val="DD4D38"/>
                          </a:solidFill>
                          <a:latin typeface="Arial" panose="020B0604020202020204" pitchFamily="34" charset="0"/>
                          <a:ea typeface="+mn-ea"/>
                          <a:cs typeface="Arial" panose="020B0604020202020204" pitchFamily="34" charset="0"/>
                        </a:rPr>
                        <a:t>Dispositif porté par l’association </a:t>
                      </a:r>
                      <a:r>
                        <a:rPr lang="fr-FR" sz="1000" b="0" kern="1200" dirty="0">
                          <a:solidFill>
                            <a:srgbClr val="DD4D38"/>
                          </a:solidFill>
                          <a:latin typeface="Arial" panose="020B0604020202020204" pitchFamily="34" charset="0"/>
                          <a:ea typeface="+mn-ea"/>
                          <a:cs typeface="Arial" panose="020B0604020202020204" pitchFamily="34" charset="0"/>
                          <a:hlinkClick r:id="rId10">
                            <a:extLst>
                              <a:ext uri="{A12FA001-AC4F-418D-AE19-62706E023703}">
                                <ahyp:hlinkClr xmlns:ahyp="http://schemas.microsoft.com/office/drawing/2018/hyperlinkcolor" val="tx"/>
                              </a:ext>
                            </a:extLst>
                          </a:hlinkClick>
                        </a:rPr>
                        <a:t>Différent et Compétent</a:t>
                      </a:r>
                      <a:r>
                        <a:rPr lang="fr-FR" sz="1000" b="0" kern="1200" dirty="0">
                          <a:solidFill>
                            <a:srgbClr val="DD4D38"/>
                          </a:solidFill>
                          <a:latin typeface="Arial" panose="020B0604020202020204" pitchFamily="34" charset="0"/>
                          <a:ea typeface="+mn-ea"/>
                          <a:cs typeface="Arial" panose="020B0604020202020204" pitchFamily="34" charset="0"/>
                        </a:rPr>
                        <a:t> le </a:t>
                      </a:r>
                      <a:r>
                        <a:rPr lang="fr-FR" sz="1000" b="0" kern="1200" dirty="0">
                          <a:solidFill>
                            <a:srgbClr val="DD4D38"/>
                          </a:solidFill>
                          <a:latin typeface="Arial" panose="020B0604020202020204" pitchFamily="34" charset="0"/>
                          <a:ea typeface="+mn-ea"/>
                          <a:cs typeface="Arial" panose="020B0604020202020204" pitchFamily="34" charset="0"/>
                          <a:hlinkClick r:id="rId6">
                            <a:extLst>
                              <a:ext uri="{A12FA001-AC4F-418D-AE19-62706E023703}">
                                <ahyp:hlinkClr xmlns:ahyp="http://schemas.microsoft.com/office/drawing/2018/hyperlinkcolor" val="tx"/>
                              </a:ext>
                            </a:extLst>
                          </a:hlinkClick>
                        </a:rPr>
                        <a:t>GCMS </a:t>
                      </a:r>
                      <a:r>
                        <a:rPr lang="fr-FR" sz="1000" b="0" kern="1200" dirty="0" err="1">
                          <a:solidFill>
                            <a:srgbClr val="DD4D38"/>
                          </a:solidFill>
                          <a:latin typeface="Arial" panose="020B0604020202020204" pitchFamily="34" charset="0"/>
                          <a:ea typeface="+mn-ea"/>
                          <a:cs typeface="Arial" panose="020B0604020202020204" pitchFamily="34" charset="0"/>
                          <a:hlinkClick r:id="rId6">
                            <a:extLst>
                              <a:ext uri="{A12FA001-AC4F-418D-AE19-62706E023703}">
                                <ahyp:hlinkClr xmlns:ahyp="http://schemas.microsoft.com/office/drawing/2018/hyperlinkcolor" val="tx"/>
                              </a:ext>
                            </a:extLst>
                          </a:hlinkClick>
                        </a:rPr>
                        <a:t>Déqualco</a:t>
                      </a:r>
                      <a:r>
                        <a:rPr lang="fr-FR" sz="1000" b="0" kern="1200" dirty="0">
                          <a:solidFill>
                            <a:srgbClr val="DD4D38"/>
                          </a:solidFill>
                          <a:latin typeface="Arial" panose="020B0604020202020204" pitchFamily="34" charset="0"/>
                          <a:ea typeface="+mn-ea"/>
                          <a:cs typeface="Arial" panose="020B0604020202020204" pitchFamily="34" charset="0"/>
                        </a:rPr>
                        <a:t>, déployé depuis une vingtaine d’années. </a:t>
                      </a:r>
                    </a:p>
                  </a:txBody>
                  <a:tcPr marL="91372" marR="91372" marT="45686" marB="45686" anchor="ctr">
                    <a:solidFill>
                      <a:srgbClr val="DD4D38">
                        <a:alpha val="10196"/>
                      </a:srgbClr>
                    </a:solidFill>
                  </a:tcPr>
                </a:tc>
                <a:extLst>
                  <a:ext uri="{0D108BD9-81ED-4DB2-BD59-A6C34878D82A}">
                    <a16:rowId xmlns:a16="http://schemas.microsoft.com/office/drawing/2014/main" val="1347542346"/>
                  </a:ext>
                </a:extLst>
              </a:tr>
              <a:tr h="373314">
                <a:tc>
                  <a:txBody>
                    <a:bodyPr/>
                    <a:lstStyle/>
                    <a:p>
                      <a:pPr marL="0" algn="l" defTabSz="755660" rtl="0" eaLnBrk="1" latinLnBrk="0" hangingPunct="1"/>
                      <a:r>
                        <a:rPr lang="fr-FR" sz="1000" kern="1200">
                          <a:solidFill>
                            <a:schemeClr val="bg1"/>
                          </a:solidFill>
                          <a:latin typeface="Arial" panose="020B0604020202020204" pitchFamily="34" charset="0"/>
                          <a:ea typeface="+mn-ea"/>
                          <a:cs typeface="Arial" panose="020B0604020202020204" pitchFamily="34" charset="0"/>
                        </a:rPr>
                        <a:t>Publics éligibles</a:t>
                      </a:r>
                    </a:p>
                  </a:txBody>
                  <a:tcPr marL="91372" marR="91372" marT="45686" marB="45686" anchor="ctr">
                    <a:solidFill>
                      <a:srgbClr val="DD4D38"/>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Publics en situation de handicap travaillant en ESAT ou en SIAE, ou accompagnées en IME</a:t>
                      </a:r>
                    </a:p>
                  </a:txBody>
                  <a:tcPr marL="91372" marR="91372" marT="45686" marB="45686" anchor="ctr">
                    <a:solidFill>
                      <a:srgbClr val="DD4D38"/>
                    </a:solidFill>
                  </a:tcPr>
                </a:tc>
                <a:extLst>
                  <a:ext uri="{0D108BD9-81ED-4DB2-BD59-A6C34878D82A}">
                    <a16:rowId xmlns:a16="http://schemas.microsoft.com/office/drawing/2014/main" val="2284960890"/>
                  </a:ext>
                </a:extLst>
              </a:tr>
              <a:tr h="382442">
                <a:tc>
                  <a:txBody>
                    <a:bodyPr/>
                    <a:lstStyle/>
                    <a:p>
                      <a:pPr marL="0" algn="l"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Prescripteurs</a:t>
                      </a:r>
                    </a:p>
                  </a:txBody>
                  <a:tcPr marL="91372" marR="91372" marT="45686" marB="45686" anchor="ctr">
                    <a:solidFill>
                      <a:srgbClr val="DD4D38">
                        <a:alpha val="10196"/>
                      </a:srgbClr>
                    </a:solidFill>
                  </a:tcPr>
                </a:tc>
                <a:tc>
                  <a:txBody>
                    <a:bodyPr/>
                    <a:lstStyle/>
                    <a:p>
                      <a:pPr marL="0" algn="just" defTabSz="755660" rtl="0" eaLnBrk="1" latinLnBrk="0" hangingPunct="1"/>
                      <a:r>
                        <a:rPr lang="fr-FR" sz="1000" kern="1200" dirty="0">
                          <a:solidFill>
                            <a:srgbClr val="DD4D38"/>
                          </a:solidFill>
                          <a:latin typeface="Arial" panose="020B0604020202020204" pitchFamily="34" charset="0"/>
                          <a:ea typeface="+mn-ea"/>
                          <a:cs typeface="Arial" panose="020B0604020202020204" pitchFamily="34" charset="0"/>
                        </a:rPr>
                        <a:t>Les professionnels au sein des ESAT / Entreprises Adaptées ou établissements spécialisés</a:t>
                      </a:r>
                    </a:p>
                  </a:txBody>
                  <a:tcPr marL="91372" marR="91372" marT="45686" marB="45686" anchor="ctr">
                    <a:solidFill>
                      <a:srgbClr val="DD4D38">
                        <a:alpha val="10196"/>
                      </a:srgbClr>
                    </a:solidFill>
                  </a:tcPr>
                </a:tc>
                <a:extLst>
                  <a:ext uri="{0D108BD9-81ED-4DB2-BD59-A6C34878D82A}">
                    <a16:rowId xmlns:a16="http://schemas.microsoft.com/office/drawing/2014/main" val="3502159593"/>
                  </a:ext>
                </a:extLst>
              </a:tr>
              <a:tr h="382442">
                <a:tc>
                  <a:txBody>
                    <a:bodyPr/>
                    <a:lstStyle/>
                    <a:p>
                      <a:pPr marL="0" algn="l"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Opérateurs</a:t>
                      </a:r>
                    </a:p>
                  </a:txBody>
                  <a:tcPr marL="91372" marR="91372" marT="45686" marB="45686" anchor="ctr">
                    <a:solidFill>
                      <a:srgbClr val="DD4D38"/>
                    </a:solidFill>
                  </a:tcPr>
                </a:tc>
                <a:tc>
                  <a:txBody>
                    <a:bodyPr/>
                    <a:lstStyle/>
                    <a:p>
                      <a:pPr marL="0" algn="just" defTabSz="755660" rtl="0" eaLnBrk="1" latinLnBrk="0" hangingPunct="1"/>
                      <a:r>
                        <a:rPr lang="fr-FR" sz="1000" kern="1200" dirty="0">
                          <a:solidFill>
                            <a:schemeClr val="bg1"/>
                          </a:solidFill>
                          <a:latin typeface="Arial" panose="020B0604020202020204" pitchFamily="34" charset="0"/>
                          <a:ea typeface="+mn-ea"/>
                          <a:cs typeface="Arial" panose="020B0604020202020204" pitchFamily="34" charset="0"/>
                        </a:rPr>
                        <a:t>Le réseau Différent et Compétent, le GCMS (Groupement de Coopération Médico-Sociale) </a:t>
                      </a:r>
                      <a:r>
                        <a:rPr lang="fr-FR" sz="1000" kern="1200" dirty="0" err="1">
                          <a:solidFill>
                            <a:schemeClr val="bg1"/>
                          </a:solidFill>
                          <a:latin typeface="Arial" panose="020B0604020202020204" pitchFamily="34" charset="0"/>
                          <a:ea typeface="+mn-ea"/>
                          <a:cs typeface="Arial" panose="020B0604020202020204" pitchFamily="34" charset="0"/>
                        </a:rPr>
                        <a:t>Déqualco</a:t>
                      </a:r>
                      <a:endParaRPr lang="fr-FR" sz="1000" kern="1200" dirty="0">
                        <a:solidFill>
                          <a:schemeClr val="bg1"/>
                        </a:solidFill>
                        <a:latin typeface="Arial" panose="020B0604020202020204" pitchFamily="34" charset="0"/>
                        <a:ea typeface="+mn-ea"/>
                        <a:cs typeface="Arial" panose="020B0604020202020204" pitchFamily="34" charset="0"/>
                      </a:endParaRPr>
                    </a:p>
                  </a:txBody>
                  <a:tcPr marL="91372" marR="91372" marT="45686" marB="45686" anchor="ctr">
                    <a:solidFill>
                      <a:srgbClr val="DD4D38"/>
                    </a:solidFill>
                  </a:tcPr>
                </a:tc>
                <a:extLst>
                  <a:ext uri="{0D108BD9-81ED-4DB2-BD59-A6C34878D82A}">
                    <a16:rowId xmlns:a16="http://schemas.microsoft.com/office/drawing/2014/main" val="1561272005"/>
                  </a:ext>
                </a:extLst>
              </a:tr>
            </a:tbl>
          </a:graphicData>
        </a:graphic>
      </p:graphicFrame>
      <p:pic>
        <p:nvPicPr>
          <p:cNvPr id="5" name="Graphique 4" descr="Mille avec un remplissage uni">
            <a:extLst>
              <a:ext uri="{FF2B5EF4-FFF2-40B4-BE49-F238E27FC236}">
                <a16:creationId xmlns:a16="http://schemas.microsoft.com/office/drawing/2014/main" id="{790C177B-4D87-F13E-DC86-8343B79AE34B}"/>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6795723" y="1233989"/>
            <a:ext cx="606689" cy="606689"/>
          </a:xfrm>
          <a:prstGeom prst="rect">
            <a:avLst/>
          </a:prstGeom>
          <a:effectLst>
            <a:outerShdw blurRad="50800" dist="38100" dir="2700000" algn="tl" rotWithShape="0">
              <a:prstClr val="black">
                <a:alpha val="40000"/>
              </a:prstClr>
            </a:outerShdw>
          </a:effectLst>
        </p:spPr>
      </p:pic>
      <p:pic>
        <p:nvPicPr>
          <p:cNvPr id="35" name="Graphique 34" descr="Ligne fléchée : incurvée dans le sens des aiguilles d’une montre avec un remplissage uni">
            <a:extLst>
              <a:ext uri="{FF2B5EF4-FFF2-40B4-BE49-F238E27FC236}">
                <a16:creationId xmlns:a16="http://schemas.microsoft.com/office/drawing/2014/main" id="{262AF072-F499-5DF9-C1C0-8E5FE1A7DE72}"/>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rot="10800000">
            <a:off x="21761" y="8633174"/>
            <a:ext cx="367005" cy="367005"/>
          </a:xfrm>
          <a:prstGeom prst="rect">
            <a:avLst/>
          </a:prstGeom>
        </p:spPr>
      </p:pic>
      <p:pic>
        <p:nvPicPr>
          <p:cNvPr id="40" name="Graphique 39" descr="Ligne fléchée : incurvée dans le sens des aiguilles d’une montre avec un remplissage uni">
            <a:extLst>
              <a:ext uri="{FF2B5EF4-FFF2-40B4-BE49-F238E27FC236}">
                <a16:creationId xmlns:a16="http://schemas.microsoft.com/office/drawing/2014/main" id="{BA63AA03-85C1-937B-BDC7-6B84E276EF91}"/>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rot="10800000">
            <a:off x="21760" y="9098024"/>
            <a:ext cx="367005" cy="367005"/>
          </a:xfrm>
          <a:prstGeom prst="rect">
            <a:avLst/>
          </a:prstGeom>
        </p:spPr>
      </p:pic>
      <p:pic>
        <p:nvPicPr>
          <p:cNvPr id="41" name="Graphique 40" descr="Ligne fléchée : incurvée dans le sens des aiguilles d’une montre avec un remplissage uni">
            <a:extLst>
              <a:ext uri="{FF2B5EF4-FFF2-40B4-BE49-F238E27FC236}">
                <a16:creationId xmlns:a16="http://schemas.microsoft.com/office/drawing/2014/main" id="{051256AA-1710-6C5B-811C-20739E1A34B5}"/>
              </a:ext>
            </a:extLst>
          </p:cNvPr>
          <p:cNvPicPr>
            <a:picLocks noChangeAspect="1"/>
          </p:cNvPicPr>
          <p:nvPr/>
        </p:nvPicPr>
        <p:blipFill>
          <a:blip r:embed="rId13" cstate="hq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rot="10800000">
            <a:off x="11256" y="9606918"/>
            <a:ext cx="367005" cy="367005"/>
          </a:xfrm>
          <a:prstGeom prst="rect">
            <a:avLst/>
          </a:prstGeom>
        </p:spPr>
      </p:pic>
      <p:pic>
        <p:nvPicPr>
          <p:cNvPr id="16" name="Graphique 15" descr="Engrenages avec un remplissage uni">
            <a:extLst>
              <a:ext uri="{FF2B5EF4-FFF2-40B4-BE49-F238E27FC236}">
                <a16:creationId xmlns:a16="http://schemas.microsoft.com/office/drawing/2014/main" id="{28635E58-3E2B-77EA-1DB0-537247200CF2}"/>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532355" y="7555280"/>
            <a:ext cx="456861" cy="456861"/>
          </a:xfrm>
          <a:prstGeom prst="rect">
            <a:avLst/>
          </a:prstGeom>
        </p:spPr>
      </p:pic>
      <p:sp>
        <p:nvSpPr>
          <p:cNvPr id="17" name="Espace réservé du numéro de diapositive 16">
            <a:extLst>
              <a:ext uri="{FF2B5EF4-FFF2-40B4-BE49-F238E27FC236}">
                <a16:creationId xmlns:a16="http://schemas.microsoft.com/office/drawing/2014/main" id="{896DB061-FC23-E811-70FF-D41770230A8F}"/>
              </a:ext>
            </a:extLst>
          </p:cNvPr>
          <p:cNvSpPr>
            <a:spLocks noGrp="1"/>
          </p:cNvSpPr>
          <p:nvPr>
            <p:ph type="sldNum" sz="quarter" idx="12"/>
          </p:nvPr>
        </p:nvSpPr>
        <p:spPr>
          <a:xfrm>
            <a:off x="3461368" y="10555303"/>
            <a:ext cx="466942" cy="126907"/>
          </a:xfrm>
        </p:spPr>
        <p:txBody>
          <a:bodyPr/>
          <a:lstStyle/>
          <a:p>
            <a:fld id="{FB59079B-B5DF-44EC-9ABD-4AEAFB63D8C3}" type="slidenum">
              <a:rPr lang="fr-FR" smtClean="0"/>
              <a:pPr/>
              <a:t>36</a:t>
            </a:fld>
            <a:endParaRPr lang="fr-FR" dirty="0"/>
          </a:p>
        </p:txBody>
      </p:sp>
      <p:sp>
        <p:nvSpPr>
          <p:cNvPr id="14" name="Flèche : droite 13">
            <a:extLst>
              <a:ext uri="{FF2B5EF4-FFF2-40B4-BE49-F238E27FC236}">
                <a16:creationId xmlns:a16="http://schemas.microsoft.com/office/drawing/2014/main" id="{15429DC4-577A-7170-0E96-77981EDA6595}"/>
              </a:ext>
            </a:extLst>
          </p:cNvPr>
          <p:cNvSpPr/>
          <p:nvPr/>
        </p:nvSpPr>
        <p:spPr>
          <a:xfrm>
            <a:off x="5486713" y="772393"/>
            <a:ext cx="1630800" cy="391161"/>
          </a:xfrm>
          <a:prstGeom prst="rightArrow">
            <a:avLst/>
          </a:prstGeom>
          <a:solidFill>
            <a:srgbClr val="000091"/>
          </a:solidFill>
          <a:ln>
            <a:solidFill>
              <a:srgbClr val="000091"/>
            </a:solidFill>
          </a:ln>
        </p:spPr>
        <p:style>
          <a:lnRef idx="2">
            <a:schemeClr val="accent1">
              <a:shade val="50000"/>
            </a:schemeClr>
          </a:lnRef>
          <a:fillRef idx="1">
            <a:schemeClr val="accent1"/>
          </a:fillRef>
          <a:effectRef idx="0">
            <a:schemeClr val="accent1"/>
          </a:effectRef>
          <a:fontRef idx="minor">
            <a:schemeClr val="lt1"/>
          </a:fontRef>
        </p:style>
        <p:txBody>
          <a:bodyPr vert="horz" tIns="46800" rtlCol="0" anchor="ctr" anchorCtr="1"/>
          <a:lstStyle/>
          <a:p>
            <a:pPr algn="ctr"/>
            <a:r>
              <a:rPr lang="fr-FR" sz="847" b="1">
                <a:solidFill>
                  <a:schemeClr val="bg1"/>
                </a:solidFill>
                <a:latin typeface="Arial" panose="020B0604020202020204" pitchFamily="34" charset="0"/>
                <a:ea typeface="Calibri" panose="020F0502020204030204" pitchFamily="34" charset="0"/>
                <a:cs typeface="Arial" panose="020B0604020202020204" pitchFamily="34" charset="0"/>
              </a:rPr>
              <a:t>EMPLOI </a:t>
            </a:r>
            <a:endParaRPr lang="fr-FR" sz="898">
              <a:latin typeface="Arial" panose="020B0604020202020204" pitchFamily="34" charset="0"/>
              <a:cs typeface="Arial" panose="020B0604020202020204" pitchFamily="34" charset="0"/>
            </a:endParaRPr>
          </a:p>
        </p:txBody>
      </p:sp>
      <p:sp>
        <p:nvSpPr>
          <p:cNvPr id="20" name="Rectangle 19">
            <a:extLst>
              <a:ext uri="{FF2B5EF4-FFF2-40B4-BE49-F238E27FC236}">
                <a16:creationId xmlns:a16="http://schemas.microsoft.com/office/drawing/2014/main" id="{5E61C275-6D8A-4BBC-455E-91DC3FD9F9E4}"/>
              </a:ext>
            </a:extLst>
          </p:cNvPr>
          <p:cNvSpPr/>
          <p:nvPr/>
        </p:nvSpPr>
        <p:spPr>
          <a:xfrm>
            <a:off x="591749" y="869778"/>
            <a:ext cx="1630800" cy="203430"/>
          </a:xfrm>
          <a:prstGeom prst="rect">
            <a:avLst/>
          </a:prstGeom>
          <a:solidFill>
            <a:srgbClr val="A8B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REMOBILISATION</a:t>
            </a:r>
          </a:p>
        </p:txBody>
      </p:sp>
      <p:sp>
        <p:nvSpPr>
          <p:cNvPr id="23" name="Rectangle 22">
            <a:extLst>
              <a:ext uri="{FF2B5EF4-FFF2-40B4-BE49-F238E27FC236}">
                <a16:creationId xmlns:a16="http://schemas.microsoft.com/office/drawing/2014/main" id="{A466393E-F38C-6832-320C-1F5D5C5FD658}"/>
              </a:ext>
            </a:extLst>
          </p:cNvPr>
          <p:cNvSpPr/>
          <p:nvPr/>
        </p:nvSpPr>
        <p:spPr>
          <a:xfrm>
            <a:off x="2221226" y="869778"/>
            <a:ext cx="1630800" cy="203430"/>
          </a:xfrm>
          <a:prstGeom prst="rect">
            <a:avLst/>
          </a:prstGeom>
          <a:solidFill>
            <a:srgbClr val="8295D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PREPARATION</a:t>
            </a:r>
          </a:p>
        </p:txBody>
      </p:sp>
      <p:sp>
        <p:nvSpPr>
          <p:cNvPr id="24" name="Rectangle 23">
            <a:extLst>
              <a:ext uri="{FF2B5EF4-FFF2-40B4-BE49-F238E27FC236}">
                <a16:creationId xmlns:a16="http://schemas.microsoft.com/office/drawing/2014/main" id="{A08C15FF-CE8D-16B0-E4E0-C1AD1101404F}"/>
              </a:ext>
            </a:extLst>
          </p:cNvPr>
          <p:cNvSpPr/>
          <p:nvPr/>
        </p:nvSpPr>
        <p:spPr>
          <a:xfrm>
            <a:off x="3851438" y="869778"/>
            <a:ext cx="1630800" cy="203430"/>
          </a:xfrm>
          <a:prstGeom prst="rect">
            <a:avLst/>
          </a:prstGeom>
          <a:solidFill>
            <a:srgbClr val="6179D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000" b="1">
                <a:latin typeface="Arial "/>
              </a:rPr>
              <a:t>FORMATION</a:t>
            </a:r>
          </a:p>
        </p:txBody>
      </p:sp>
      <p:sp>
        <p:nvSpPr>
          <p:cNvPr id="28" name="Légende : flèche vers le haut 27">
            <a:extLst>
              <a:ext uri="{FF2B5EF4-FFF2-40B4-BE49-F238E27FC236}">
                <a16:creationId xmlns:a16="http://schemas.microsoft.com/office/drawing/2014/main" id="{D3E7AB35-1C3E-8CF9-1BFF-B47FF507A013}"/>
              </a:ext>
            </a:extLst>
          </p:cNvPr>
          <p:cNvSpPr/>
          <p:nvPr/>
        </p:nvSpPr>
        <p:spPr>
          <a:xfrm>
            <a:off x="3811054" y="1109708"/>
            <a:ext cx="1630800" cy="295059"/>
          </a:xfrm>
          <a:prstGeom prst="upArrowCallout">
            <a:avLst/>
          </a:prstGeom>
          <a:solidFill>
            <a:schemeClr val="bg2">
              <a:alpha val="23000"/>
            </a:schemeClr>
          </a:solidFill>
          <a:ln w="12700">
            <a:solidFill>
              <a:schemeClr val="bg2">
                <a:lumMod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1100" b="1" dirty="0">
                <a:solidFill>
                  <a:schemeClr val="accent3"/>
                </a:solidFill>
                <a:latin typeface="Arial" panose="020B0604020202020204" pitchFamily="34" charset="0"/>
                <a:cs typeface="Arial" panose="020B0604020202020204" pitchFamily="34" charset="0"/>
              </a:rPr>
              <a:t>RAE</a:t>
            </a:r>
          </a:p>
        </p:txBody>
      </p:sp>
      <p:grpSp>
        <p:nvGrpSpPr>
          <p:cNvPr id="30" name="Groupe 29">
            <a:extLst>
              <a:ext uri="{FF2B5EF4-FFF2-40B4-BE49-F238E27FC236}">
                <a16:creationId xmlns:a16="http://schemas.microsoft.com/office/drawing/2014/main" id="{01669173-381B-FBEE-4084-F73EBFF47245}"/>
              </a:ext>
            </a:extLst>
          </p:cNvPr>
          <p:cNvGrpSpPr/>
          <p:nvPr/>
        </p:nvGrpSpPr>
        <p:grpSpPr>
          <a:xfrm>
            <a:off x="4171872" y="3860818"/>
            <a:ext cx="454589" cy="454589"/>
            <a:chOff x="3973350" y="5627706"/>
            <a:chExt cx="561109" cy="561109"/>
          </a:xfrm>
        </p:grpSpPr>
        <p:sp>
          <p:nvSpPr>
            <p:cNvPr id="31" name="Forme libre 31">
              <a:extLst>
                <a:ext uri="{FF2B5EF4-FFF2-40B4-BE49-F238E27FC236}">
                  <a16:creationId xmlns:a16="http://schemas.microsoft.com/office/drawing/2014/main" id="{D1BE2492-7E9C-AB6A-0723-E1D0F03BCE34}"/>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FFC000"/>
            </a:solidFill>
            <a:ln w="9525" cap="flat">
              <a:noFill/>
              <a:prstDash val="solid"/>
              <a:miter/>
            </a:ln>
          </p:spPr>
          <p:txBody>
            <a:bodyPr rtlCol="0" anchor="ctr"/>
            <a:lstStyle/>
            <a:p>
              <a:endParaRPr lang="fr-FR"/>
            </a:p>
          </p:txBody>
        </p:sp>
        <p:sp>
          <p:nvSpPr>
            <p:cNvPr id="32" name="Forme libre 32">
              <a:extLst>
                <a:ext uri="{FF2B5EF4-FFF2-40B4-BE49-F238E27FC236}">
                  <a16:creationId xmlns:a16="http://schemas.microsoft.com/office/drawing/2014/main" id="{7A60289E-3279-D0EE-7AEE-70DE6033D5E6}"/>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DCA600"/>
            </a:solidFill>
            <a:ln w="9525" cap="flat">
              <a:noFill/>
              <a:prstDash val="solid"/>
              <a:miter/>
            </a:ln>
          </p:spPr>
          <p:txBody>
            <a:bodyPr rtlCol="0" anchor="ctr"/>
            <a:lstStyle/>
            <a:p>
              <a:endParaRPr lang="fr-FR"/>
            </a:p>
          </p:txBody>
        </p:sp>
        <p:sp>
          <p:nvSpPr>
            <p:cNvPr id="33" name="Forme libre 33">
              <a:extLst>
                <a:ext uri="{FF2B5EF4-FFF2-40B4-BE49-F238E27FC236}">
                  <a16:creationId xmlns:a16="http://schemas.microsoft.com/office/drawing/2014/main" id="{92A91839-DB3E-2288-DAFD-EF979FD7E703}"/>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34" name="Forme libre 35">
              <a:extLst>
                <a:ext uri="{FF2B5EF4-FFF2-40B4-BE49-F238E27FC236}">
                  <a16:creationId xmlns:a16="http://schemas.microsoft.com/office/drawing/2014/main" id="{297D0D81-C0BD-ABA2-3ACF-6D1B2EC27493}"/>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36" name="Forme libre 36">
              <a:extLst>
                <a:ext uri="{FF2B5EF4-FFF2-40B4-BE49-F238E27FC236}">
                  <a16:creationId xmlns:a16="http://schemas.microsoft.com/office/drawing/2014/main" id="{148E1DC6-A606-2862-1245-0E0F120AB50F}"/>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37" name="Forme libre 37">
              <a:extLst>
                <a:ext uri="{FF2B5EF4-FFF2-40B4-BE49-F238E27FC236}">
                  <a16:creationId xmlns:a16="http://schemas.microsoft.com/office/drawing/2014/main" id="{E9595281-1C70-D540-7736-F302AFCEF3D8}"/>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grpSp>
        <p:nvGrpSpPr>
          <p:cNvPr id="38" name="Groupe 37">
            <a:extLst>
              <a:ext uri="{FF2B5EF4-FFF2-40B4-BE49-F238E27FC236}">
                <a16:creationId xmlns:a16="http://schemas.microsoft.com/office/drawing/2014/main" id="{1D1F886A-A572-DE78-9E1E-7B3E5D72AF38}"/>
              </a:ext>
            </a:extLst>
          </p:cNvPr>
          <p:cNvGrpSpPr/>
          <p:nvPr/>
        </p:nvGrpSpPr>
        <p:grpSpPr>
          <a:xfrm>
            <a:off x="314896" y="7299306"/>
            <a:ext cx="794554" cy="761630"/>
            <a:chOff x="1569546" y="6115517"/>
            <a:chExt cx="4417404" cy="4234360"/>
          </a:xfrm>
        </p:grpSpPr>
        <p:grpSp>
          <p:nvGrpSpPr>
            <p:cNvPr id="39" name="Graphique 3">
              <a:extLst>
                <a:ext uri="{FF2B5EF4-FFF2-40B4-BE49-F238E27FC236}">
                  <a16:creationId xmlns:a16="http://schemas.microsoft.com/office/drawing/2014/main" id="{AB2CB402-658D-C6B8-5899-5446EAF26EBA}"/>
                </a:ext>
              </a:extLst>
            </p:cNvPr>
            <p:cNvGrpSpPr/>
            <p:nvPr/>
          </p:nvGrpSpPr>
          <p:grpSpPr>
            <a:xfrm>
              <a:off x="1795950" y="9629596"/>
              <a:ext cx="3882294" cy="713898"/>
              <a:chOff x="1452647" y="9102375"/>
              <a:chExt cx="3882294" cy="713898"/>
            </a:xfrm>
            <a:solidFill>
              <a:srgbClr val="4CBBB6"/>
            </a:solidFill>
          </p:grpSpPr>
          <p:grpSp>
            <p:nvGrpSpPr>
              <p:cNvPr id="79" name="Graphique 3">
                <a:extLst>
                  <a:ext uri="{FF2B5EF4-FFF2-40B4-BE49-F238E27FC236}">
                    <a16:creationId xmlns:a16="http://schemas.microsoft.com/office/drawing/2014/main" id="{46167C80-B354-A5FB-169E-EA80603D0D49}"/>
                  </a:ext>
                </a:extLst>
              </p:cNvPr>
              <p:cNvGrpSpPr/>
              <p:nvPr/>
            </p:nvGrpSpPr>
            <p:grpSpPr>
              <a:xfrm>
                <a:off x="4720483" y="9155906"/>
                <a:ext cx="299370" cy="660368"/>
                <a:chOff x="4720483" y="9155906"/>
                <a:chExt cx="299370" cy="660368"/>
              </a:xfrm>
              <a:grpFill/>
            </p:grpSpPr>
            <p:sp>
              <p:nvSpPr>
                <p:cNvPr id="113" name="Forme libre 119">
                  <a:extLst>
                    <a:ext uri="{FF2B5EF4-FFF2-40B4-BE49-F238E27FC236}">
                      <a16:creationId xmlns:a16="http://schemas.microsoft.com/office/drawing/2014/main" id="{B5232673-22D0-4BCB-B1A3-F30557AFA6D3}"/>
                    </a:ext>
                  </a:extLst>
                </p:cNvPr>
                <p:cNvSpPr/>
                <p:nvPr/>
              </p:nvSpPr>
              <p:spPr>
                <a:xfrm>
                  <a:off x="4868216" y="9317354"/>
                  <a:ext cx="7620" cy="498919"/>
                </a:xfrm>
                <a:custGeom>
                  <a:avLst/>
                  <a:gdLst>
                    <a:gd name="connsiteX0" fmla="*/ 3810 w 7620"/>
                    <a:gd name="connsiteY0" fmla="*/ 498919 h 498919"/>
                    <a:gd name="connsiteX1" fmla="*/ 0 w 7620"/>
                    <a:gd name="connsiteY1" fmla="*/ 495109 h 498919"/>
                    <a:gd name="connsiteX2" fmla="*/ 0 w 7620"/>
                    <a:gd name="connsiteY2" fmla="*/ 3810 h 498919"/>
                    <a:gd name="connsiteX3" fmla="*/ 3810 w 7620"/>
                    <a:gd name="connsiteY3" fmla="*/ 0 h 498919"/>
                    <a:gd name="connsiteX4" fmla="*/ 7620 w 7620"/>
                    <a:gd name="connsiteY4" fmla="*/ 3810 h 498919"/>
                    <a:gd name="connsiteX5" fmla="*/ 7620 w 7620"/>
                    <a:gd name="connsiteY5" fmla="*/ 495109 h 498919"/>
                    <a:gd name="connsiteX6" fmla="*/ 3810 w 7620"/>
                    <a:gd name="connsiteY6" fmla="*/ 498919 h 49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 h="498919">
                      <a:moveTo>
                        <a:pt x="3810" y="498919"/>
                      </a:moveTo>
                      <a:cubicBezTo>
                        <a:pt x="1714" y="498919"/>
                        <a:pt x="0" y="497205"/>
                        <a:pt x="0" y="495109"/>
                      </a:cubicBezTo>
                      <a:lnTo>
                        <a:pt x="0" y="3810"/>
                      </a:lnTo>
                      <a:cubicBezTo>
                        <a:pt x="0" y="1714"/>
                        <a:pt x="1714" y="0"/>
                        <a:pt x="3810" y="0"/>
                      </a:cubicBezTo>
                      <a:cubicBezTo>
                        <a:pt x="5905" y="0"/>
                        <a:pt x="7620" y="1714"/>
                        <a:pt x="7620" y="3810"/>
                      </a:cubicBezTo>
                      <a:lnTo>
                        <a:pt x="7620" y="495109"/>
                      </a:lnTo>
                      <a:cubicBezTo>
                        <a:pt x="7620" y="497205"/>
                        <a:pt x="5905" y="498919"/>
                        <a:pt x="3810" y="498919"/>
                      </a:cubicBezTo>
                      <a:close/>
                    </a:path>
                  </a:pathLst>
                </a:custGeom>
                <a:solidFill>
                  <a:srgbClr val="DD4D38"/>
                </a:solidFill>
                <a:ln w="9525" cap="flat">
                  <a:noFill/>
                  <a:prstDash val="solid"/>
                  <a:miter/>
                </a:ln>
              </p:spPr>
              <p:txBody>
                <a:bodyPr rtlCol="0" anchor="ctr"/>
                <a:lstStyle/>
                <a:p>
                  <a:endParaRPr lang="fr-FR"/>
                </a:p>
              </p:txBody>
            </p:sp>
            <p:sp>
              <p:nvSpPr>
                <p:cNvPr id="114" name="Forme libre 120">
                  <a:extLst>
                    <a:ext uri="{FF2B5EF4-FFF2-40B4-BE49-F238E27FC236}">
                      <a16:creationId xmlns:a16="http://schemas.microsoft.com/office/drawing/2014/main" id="{40C67B96-F14E-4D75-B3DF-30126E64DA62}"/>
                    </a:ext>
                  </a:extLst>
                </p:cNvPr>
                <p:cNvSpPr/>
                <p:nvPr/>
              </p:nvSpPr>
              <p:spPr>
                <a:xfrm>
                  <a:off x="4720483" y="969425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5" name="Forme libre 121">
                  <a:extLst>
                    <a:ext uri="{FF2B5EF4-FFF2-40B4-BE49-F238E27FC236}">
                      <a16:creationId xmlns:a16="http://schemas.microsoft.com/office/drawing/2014/main" id="{C2DFEF26-FEA4-22A8-59DE-63E330BACBDB}"/>
                    </a:ext>
                  </a:extLst>
                </p:cNvPr>
                <p:cNvSpPr/>
                <p:nvPr/>
              </p:nvSpPr>
              <p:spPr>
                <a:xfrm>
                  <a:off x="4872026" y="9694258"/>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16" name="Forme libre 122">
                  <a:extLst>
                    <a:ext uri="{FF2B5EF4-FFF2-40B4-BE49-F238E27FC236}">
                      <a16:creationId xmlns:a16="http://schemas.microsoft.com/office/drawing/2014/main" id="{D26D4F37-BE97-AC60-0FC4-0664BADFF33F}"/>
                    </a:ext>
                  </a:extLst>
                </p:cNvPr>
                <p:cNvSpPr/>
                <p:nvPr/>
              </p:nvSpPr>
              <p:spPr>
                <a:xfrm>
                  <a:off x="4720483" y="9561289"/>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7" name="Forme libre 123">
                  <a:extLst>
                    <a:ext uri="{FF2B5EF4-FFF2-40B4-BE49-F238E27FC236}">
                      <a16:creationId xmlns:a16="http://schemas.microsoft.com/office/drawing/2014/main" id="{AEACF7AE-8603-C438-90CB-3B06D80B01C3}"/>
                    </a:ext>
                  </a:extLst>
                </p:cNvPr>
                <p:cNvSpPr/>
                <p:nvPr/>
              </p:nvSpPr>
              <p:spPr>
                <a:xfrm>
                  <a:off x="4872026" y="9561289"/>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18" name="Forme libre 124">
                  <a:extLst>
                    <a:ext uri="{FF2B5EF4-FFF2-40B4-BE49-F238E27FC236}">
                      <a16:creationId xmlns:a16="http://schemas.microsoft.com/office/drawing/2014/main" id="{B4EF64F9-7F26-05C6-C852-68A4728C8C12}"/>
                    </a:ext>
                  </a:extLst>
                </p:cNvPr>
                <p:cNvSpPr/>
                <p:nvPr/>
              </p:nvSpPr>
              <p:spPr>
                <a:xfrm>
                  <a:off x="4720483" y="9428225"/>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19" name="Forme libre 125">
                  <a:extLst>
                    <a:ext uri="{FF2B5EF4-FFF2-40B4-BE49-F238E27FC236}">
                      <a16:creationId xmlns:a16="http://schemas.microsoft.com/office/drawing/2014/main" id="{035DEB08-697C-3D22-A186-89B1EEC58A2E}"/>
                    </a:ext>
                  </a:extLst>
                </p:cNvPr>
                <p:cNvSpPr/>
                <p:nvPr/>
              </p:nvSpPr>
              <p:spPr>
                <a:xfrm>
                  <a:off x="4872026" y="9428225"/>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20" name="Forme libre 126">
                  <a:extLst>
                    <a:ext uri="{FF2B5EF4-FFF2-40B4-BE49-F238E27FC236}">
                      <a16:creationId xmlns:a16="http://schemas.microsoft.com/office/drawing/2014/main" id="{E5B55C99-7A81-AD12-ECE4-16582FF212E3}"/>
                    </a:ext>
                  </a:extLst>
                </p:cNvPr>
                <p:cNvSpPr/>
                <p:nvPr/>
              </p:nvSpPr>
              <p:spPr>
                <a:xfrm>
                  <a:off x="4720483" y="9295256"/>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6"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121" name="Forme libre 127">
                  <a:extLst>
                    <a:ext uri="{FF2B5EF4-FFF2-40B4-BE49-F238E27FC236}">
                      <a16:creationId xmlns:a16="http://schemas.microsoft.com/office/drawing/2014/main" id="{B7632B96-382E-337D-4987-1C75C521FC83}"/>
                    </a:ext>
                  </a:extLst>
                </p:cNvPr>
                <p:cNvSpPr/>
                <p:nvPr/>
              </p:nvSpPr>
              <p:spPr>
                <a:xfrm>
                  <a:off x="4872026" y="9295256"/>
                  <a:ext cx="147828" cy="80310"/>
                </a:xfrm>
                <a:custGeom>
                  <a:avLst/>
                  <a:gdLst>
                    <a:gd name="connsiteX0" fmla="*/ 0 w 147828"/>
                    <a:gd name="connsiteY0" fmla="*/ 73914 h 80310"/>
                    <a:gd name="connsiteX1" fmla="*/ 59150 w 147828"/>
                    <a:gd name="connsiteY1" fmla="*/ 18479 h 80310"/>
                    <a:gd name="connsiteX2" fmla="*/ 147828 w 147828"/>
                    <a:gd name="connsiteY2" fmla="*/ 0 h 80310"/>
                    <a:gd name="connsiteX3" fmla="*/ 0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122" name="Forme libre 128">
                  <a:extLst>
                    <a:ext uri="{FF2B5EF4-FFF2-40B4-BE49-F238E27FC236}">
                      <a16:creationId xmlns:a16="http://schemas.microsoft.com/office/drawing/2014/main" id="{4C51EAC1-EFDD-A70C-AB9A-4D6F7A828040}"/>
                    </a:ext>
                  </a:extLst>
                </p:cNvPr>
                <p:cNvSpPr/>
                <p:nvPr/>
              </p:nvSpPr>
              <p:spPr>
                <a:xfrm>
                  <a:off x="4840908" y="9155906"/>
                  <a:ext cx="66135" cy="165258"/>
                </a:xfrm>
                <a:custGeom>
                  <a:avLst/>
                  <a:gdLst>
                    <a:gd name="connsiteX0" fmla="*/ 31118 w 66135"/>
                    <a:gd name="connsiteY0" fmla="*/ 165259 h 165258"/>
                    <a:gd name="connsiteX1" fmla="*/ 67 w 66135"/>
                    <a:gd name="connsiteY1" fmla="*/ 87439 h 165258"/>
                    <a:gd name="connsiteX2" fmla="*/ 23594 w 66135"/>
                    <a:gd name="connsiteY2" fmla="*/ 0 h 165258"/>
                    <a:gd name="connsiteX3" fmla="*/ 31118 w 66135"/>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5" h="165258">
                      <a:moveTo>
                        <a:pt x="31118" y="165259"/>
                      </a:moveTo>
                      <a:cubicBezTo>
                        <a:pt x="31118" y="165259"/>
                        <a:pt x="1591" y="125444"/>
                        <a:pt x="67" y="87439"/>
                      </a:cubicBezTo>
                      <a:cubicBezTo>
                        <a:pt x="-1457" y="49435"/>
                        <a:pt x="23594" y="0"/>
                        <a:pt x="23594" y="0"/>
                      </a:cubicBezTo>
                      <a:cubicBezTo>
                        <a:pt x="23594" y="0"/>
                        <a:pt x="114081" y="74771"/>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80" name="Graphique 3">
                <a:extLst>
                  <a:ext uri="{FF2B5EF4-FFF2-40B4-BE49-F238E27FC236}">
                    <a16:creationId xmlns:a16="http://schemas.microsoft.com/office/drawing/2014/main" id="{FFE5CBF6-813C-19BA-C14D-2D27D2FB1AF1}"/>
                  </a:ext>
                </a:extLst>
              </p:cNvPr>
              <p:cNvGrpSpPr/>
              <p:nvPr/>
            </p:nvGrpSpPr>
            <p:grpSpPr>
              <a:xfrm>
                <a:off x="1452647" y="9102375"/>
                <a:ext cx="323468" cy="713898"/>
                <a:chOff x="1452647" y="9102375"/>
                <a:chExt cx="323468" cy="713898"/>
              </a:xfrm>
              <a:grpFill/>
            </p:grpSpPr>
            <p:sp>
              <p:nvSpPr>
                <p:cNvPr id="102" name="Forme libre 130">
                  <a:extLst>
                    <a:ext uri="{FF2B5EF4-FFF2-40B4-BE49-F238E27FC236}">
                      <a16:creationId xmlns:a16="http://schemas.microsoft.com/office/drawing/2014/main" id="{A7CBC06D-4ACA-F9D8-F4AF-99C4F4AE09DB}"/>
                    </a:ext>
                  </a:extLst>
                </p:cNvPr>
                <p:cNvSpPr/>
                <p:nvPr/>
              </p:nvSpPr>
              <p:spPr>
                <a:xfrm>
                  <a:off x="1612285" y="9276968"/>
                  <a:ext cx="8191" cy="539305"/>
                </a:xfrm>
                <a:custGeom>
                  <a:avLst/>
                  <a:gdLst>
                    <a:gd name="connsiteX0" fmla="*/ 4096 w 8191"/>
                    <a:gd name="connsiteY0" fmla="*/ 539305 h 539305"/>
                    <a:gd name="connsiteX1" fmla="*/ 0 w 8191"/>
                    <a:gd name="connsiteY1" fmla="*/ 535210 h 539305"/>
                    <a:gd name="connsiteX2" fmla="*/ 0 w 8191"/>
                    <a:gd name="connsiteY2" fmla="*/ 4096 h 539305"/>
                    <a:gd name="connsiteX3" fmla="*/ 4096 w 8191"/>
                    <a:gd name="connsiteY3" fmla="*/ 0 h 539305"/>
                    <a:gd name="connsiteX4" fmla="*/ 8192 w 8191"/>
                    <a:gd name="connsiteY4" fmla="*/ 4096 h 539305"/>
                    <a:gd name="connsiteX5" fmla="*/ 8192 w 8191"/>
                    <a:gd name="connsiteY5" fmla="*/ 535210 h 539305"/>
                    <a:gd name="connsiteX6" fmla="*/ 4096 w 8191"/>
                    <a:gd name="connsiteY6" fmla="*/ 539305 h 53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1" h="539305">
                      <a:moveTo>
                        <a:pt x="4096" y="539305"/>
                      </a:moveTo>
                      <a:cubicBezTo>
                        <a:pt x="1810" y="539305"/>
                        <a:pt x="0" y="537496"/>
                        <a:pt x="0" y="535210"/>
                      </a:cubicBezTo>
                      <a:lnTo>
                        <a:pt x="0" y="4096"/>
                      </a:lnTo>
                      <a:cubicBezTo>
                        <a:pt x="0" y="1810"/>
                        <a:pt x="1810" y="0"/>
                        <a:pt x="4096" y="0"/>
                      </a:cubicBezTo>
                      <a:cubicBezTo>
                        <a:pt x="6382" y="0"/>
                        <a:pt x="8192" y="1810"/>
                        <a:pt x="8192" y="4096"/>
                      </a:cubicBezTo>
                      <a:lnTo>
                        <a:pt x="8192" y="535210"/>
                      </a:lnTo>
                      <a:cubicBezTo>
                        <a:pt x="8192" y="537496"/>
                        <a:pt x="6382" y="539305"/>
                        <a:pt x="4096" y="539305"/>
                      </a:cubicBezTo>
                      <a:close/>
                    </a:path>
                  </a:pathLst>
                </a:custGeom>
                <a:solidFill>
                  <a:srgbClr val="DD4D38"/>
                </a:solidFill>
                <a:ln w="9525" cap="flat">
                  <a:noFill/>
                  <a:prstDash val="solid"/>
                  <a:miter/>
                </a:ln>
              </p:spPr>
              <p:txBody>
                <a:bodyPr rtlCol="0" anchor="ctr"/>
                <a:lstStyle/>
                <a:p>
                  <a:endParaRPr lang="fr-FR"/>
                </a:p>
              </p:txBody>
            </p:sp>
            <p:sp>
              <p:nvSpPr>
                <p:cNvPr id="103" name="Forme libre 131">
                  <a:extLst>
                    <a:ext uri="{FF2B5EF4-FFF2-40B4-BE49-F238E27FC236}">
                      <a16:creationId xmlns:a16="http://schemas.microsoft.com/office/drawing/2014/main" id="{9FA357F8-8FCE-5CEE-7427-0C5D7D714E2B}"/>
                    </a:ext>
                  </a:extLst>
                </p:cNvPr>
                <p:cNvSpPr/>
                <p:nvPr/>
              </p:nvSpPr>
              <p:spPr>
                <a:xfrm>
                  <a:off x="1452647" y="9684353"/>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04" name="Forme libre 132">
                  <a:extLst>
                    <a:ext uri="{FF2B5EF4-FFF2-40B4-BE49-F238E27FC236}">
                      <a16:creationId xmlns:a16="http://schemas.microsoft.com/office/drawing/2014/main" id="{FEAB42A6-C7D3-19C7-803D-38314C1D1CC8}"/>
                    </a:ext>
                  </a:extLst>
                </p:cNvPr>
                <p:cNvSpPr/>
                <p:nvPr/>
              </p:nvSpPr>
              <p:spPr>
                <a:xfrm>
                  <a:off x="1616381" y="9684353"/>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06" name="Forme libre 133">
                  <a:extLst>
                    <a:ext uri="{FF2B5EF4-FFF2-40B4-BE49-F238E27FC236}">
                      <a16:creationId xmlns:a16="http://schemas.microsoft.com/office/drawing/2014/main" id="{8FAEF0FB-B6DF-E8B3-3733-D416A621E6CA}"/>
                    </a:ext>
                  </a:extLst>
                </p:cNvPr>
                <p:cNvSpPr/>
                <p:nvPr/>
              </p:nvSpPr>
              <p:spPr>
                <a:xfrm>
                  <a:off x="1452647" y="9540620"/>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07" name="Forme libre 134">
                  <a:extLst>
                    <a:ext uri="{FF2B5EF4-FFF2-40B4-BE49-F238E27FC236}">
                      <a16:creationId xmlns:a16="http://schemas.microsoft.com/office/drawing/2014/main" id="{3C484777-16BD-5ED7-8378-C6CF1272A667}"/>
                    </a:ext>
                  </a:extLst>
                </p:cNvPr>
                <p:cNvSpPr/>
                <p:nvPr/>
              </p:nvSpPr>
              <p:spPr>
                <a:xfrm>
                  <a:off x="1616381" y="9540620"/>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08" name="Forme libre 135">
                  <a:extLst>
                    <a:ext uri="{FF2B5EF4-FFF2-40B4-BE49-F238E27FC236}">
                      <a16:creationId xmlns:a16="http://schemas.microsoft.com/office/drawing/2014/main" id="{54B120BE-DD4E-424C-3B91-F66C5D59CAC5}"/>
                    </a:ext>
                  </a:extLst>
                </p:cNvPr>
                <p:cNvSpPr/>
                <p:nvPr/>
              </p:nvSpPr>
              <p:spPr>
                <a:xfrm>
                  <a:off x="1452647" y="9396793"/>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109" name="Forme libre 136">
                  <a:extLst>
                    <a:ext uri="{FF2B5EF4-FFF2-40B4-BE49-F238E27FC236}">
                      <a16:creationId xmlns:a16="http://schemas.microsoft.com/office/drawing/2014/main" id="{07203267-9548-1BA2-B5A3-75DBD20A2730}"/>
                    </a:ext>
                  </a:extLst>
                </p:cNvPr>
                <p:cNvSpPr/>
                <p:nvPr/>
              </p:nvSpPr>
              <p:spPr>
                <a:xfrm>
                  <a:off x="1616381" y="9396793"/>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730" y="115919"/>
                        <a:pt x="0" y="79915"/>
                      </a:cubicBezTo>
                      <a:close/>
                    </a:path>
                  </a:pathLst>
                </a:custGeom>
                <a:solidFill>
                  <a:srgbClr val="DD4D38"/>
                </a:solidFill>
                <a:ln w="9525" cap="flat">
                  <a:noFill/>
                  <a:prstDash val="solid"/>
                  <a:miter/>
                </a:ln>
              </p:spPr>
              <p:txBody>
                <a:bodyPr rtlCol="0" anchor="ctr"/>
                <a:lstStyle/>
                <a:p>
                  <a:endParaRPr lang="fr-FR"/>
                </a:p>
              </p:txBody>
            </p:sp>
            <p:sp>
              <p:nvSpPr>
                <p:cNvPr id="110" name="Forme libre 137">
                  <a:extLst>
                    <a:ext uri="{FF2B5EF4-FFF2-40B4-BE49-F238E27FC236}">
                      <a16:creationId xmlns:a16="http://schemas.microsoft.com/office/drawing/2014/main" id="{0797734B-3493-F5E3-01DB-F6C385F5726C}"/>
                    </a:ext>
                  </a:extLst>
                </p:cNvPr>
                <p:cNvSpPr/>
                <p:nvPr/>
              </p:nvSpPr>
              <p:spPr>
                <a:xfrm>
                  <a:off x="1452647" y="9253061"/>
                  <a:ext cx="159734" cy="86820"/>
                </a:xfrm>
                <a:custGeom>
                  <a:avLst/>
                  <a:gdLst>
                    <a:gd name="connsiteX0" fmla="*/ 159734 w 159734"/>
                    <a:gd name="connsiteY0" fmla="*/ 79915 h 86820"/>
                    <a:gd name="connsiteX1" fmla="*/ 95822 w 159734"/>
                    <a:gd name="connsiteY1" fmla="*/ 20002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2"/>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11" name="Forme libre 138">
                  <a:extLst>
                    <a:ext uri="{FF2B5EF4-FFF2-40B4-BE49-F238E27FC236}">
                      <a16:creationId xmlns:a16="http://schemas.microsoft.com/office/drawing/2014/main" id="{90885FD9-63B8-1CAC-8B98-EF54845E639A}"/>
                    </a:ext>
                  </a:extLst>
                </p:cNvPr>
                <p:cNvSpPr/>
                <p:nvPr/>
              </p:nvSpPr>
              <p:spPr>
                <a:xfrm>
                  <a:off x="1616381" y="9253061"/>
                  <a:ext cx="159734" cy="86820"/>
                </a:xfrm>
                <a:custGeom>
                  <a:avLst/>
                  <a:gdLst>
                    <a:gd name="connsiteX0" fmla="*/ 0 w 159734"/>
                    <a:gd name="connsiteY0" fmla="*/ 79915 h 86820"/>
                    <a:gd name="connsiteX1" fmla="*/ 63913 w 159734"/>
                    <a:gd name="connsiteY1" fmla="*/ 20002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2"/>
                      </a:cubicBezTo>
                      <a:cubicBezTo>
                        <a:pt x="99822" y="0"/>
                        <a:pt x="159734" y="0"/>
                        <a:pt x="159734" y="0"/>
                      </a:cubicBezTo>
                      <a:cubicBezTo>
                        <a:pt x="159734" y="0"/>
                        <a:pt x="127730" y="115824"/>
                        <a:pt x="0" y="79915"/>
                      </a:cubicBezTo>
                      <a:close/>
                    </a:path>
                  </a:pathLst>
                </a:custGeom>
                <a:solidFill>
                  <a:srgbClr val="DD4D38"/>
                </a:solidFill>
                <a:ln w="9525" cap="flat">
                  <a:noFill/>
                  <a:prstDash val="solid"/>
                  <a:miter/>
                </a:ln>
              </p:spPr>
              <p:txBody>
                <a:bodyPr rtlCol="0" anchor="ctr"/>
                <a:lstStyle/>
                <a:p>
                  <a:endParaRPr lang="fr-FR"/>
                </a:p>
              </p:txBody>
            </p:sp>
            <p:sp>
              <p:nvSpPr>
                <p:cNvPr id="112" name="Forme libre 139">
                  <a:extLst>
                    <a:ext uri="{FF2B5EF4-FFF2-40B4-BE49-F238E27FC236}">
                      <a16:creationId xmlns:a16="http://schemas.microsoft.com/office/drawing/2014/main" id="{36D13412-736C-6556-30E4-B8EAABA27107}"/>
                    </a:ext>
                  </a:extLst>
                </p:cNvPr>
                <p:cNvSpPr/>
                <p:nvPr/>
              </p:nvSpPr>
              <p:spPr>
                <a:xfrm>
                  <a:off x="1582783" y="9102375"/>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81" name="Graphique 3">
                <a:extLst>
                  <a:ext uri="{FF2B5EF4-FFF2-40B4-BE49-F238E27FC236}">
                    <a16:creationId xmlns:a16="http://schemas.microsoft.com/office/drawing/2014/main" id="{572A6B80-424D-2226-E54D-9ADA5B3A42F4}"/>
                  </a:ext>
                </a:extLst>
              </p:cNvPr>
              <p:cNvGrpSpPr/>
              <p:nvPr/>
            </p:nvGrpSpPr>
            <p:grpSpPr>
              <a:xfrm>
                <a:off x="1791736" y="9393649"/>
                <a:ext cx="323468" cy="420242"/>
                <a:chOff x="1791736" y="9393649"/>
                <a:chExt cx="323468" cy="420242"/>
              </a:xfrm>
              <a:grpFill/>
            </p:grpSpPr>
            <p:sp>
              <p:nvSpPr>
                <p:cNvPr id="96" name="Forme libre 141">
                  <a:extLst>
                    <a:ext uri="{FF2B5EF4-FFF2-40B4-BE49-F238E27FC236}">
                      <a16:creationId xmlns:a16="http://schemas.microsoft.com/office/drawing/2014/main" id="{9F973B45-5A51-B06F-5035-7E9ECD1495CD}"/>
                    </a:ext>
                  </a:extLst>
                </p:cNvPr>
                <p:cNvSpPr/>
                <p:nvPr/>
              </p:nvSpPr>
              <p:spPr>
                <a:xfrm>
                  <a:off x="1951376" y="9568243"/>
                  <a:ext cx="8191" cy="245649"/>
                </a:xfrm>
                <a:custGeom>
                  <a:avLst/>
                  <a:gdLst>
                    <a:gd name="connsiteX0" fmla="*/ 8192 w 8191"/>
                    <a:gd name="connsiteY0" fmla="*/ 245650 h 245649"/>
                    <a:gd name="connsiteX1" fmla="*/ 8192 w 8191"/>
                    <a:gd name="connsiteY1" fmla="*/ 4096 h 245649"/>
                    <a:gd name="connsiteX2" fmla="*/ 4096 w 8191"/>
                    <a:gd name="connsiteY2" fmla="*/ 0 h 245649"/>
                    <a:gd name="connsiteX3" fmla="*/ 0 w 8191"/>
                    <a:gd name="connsiteY3" fmla="*/ 4096 h 245649"/>
                    <a:gd name="connsiteX4" fmla="*/ 0 w 8191"/>
                    <a:gd name="connsiteY4" fmla="*/ 245650 h 245649"/>
                    <a:gd name="connsiteX5" fmla="*/ 8192 w 8191"/>
                    <a:gd name="connsiteY5" fmla="*/ 245650 h 24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1" h="245649">
                      <a:moveTo>
                        <a:pt x="8192" y="245650"/>
                      </a:moveTo>
                      <a:lnTo>
                        <a:pt x="8192" y="4096"/>
                      </a:lnTo>
                      <a:cubicBezTo>
                        <a:pt x="8192" y="1810"/>
                        <a:pt x="6382" y="0"/>
                        <a:pt x="4096" y="0"/>
                      </a:cubicBezTo>
                      <a:cubicBezTo>
                        <a:pt x="1810" y="0"/>
                        <a:pt x="0" y="1810"/>
                        <a:pt x="0" y="4096"/>
                      </a:cubicBezTo>
                      <a:lnTo>
                        <a:pt x="0" y="245650"/>
                      </a:lnTo>
                      <a:lnTo>
                        <a:pt x="8192" y="245650"/>
                      </a:lnTo>
                      <a:close/>
                    </a:path>
                  </a:pathLst>
                </a:custGeom>
                <a:solidFill>
                  <a:srgbClr val="DD4D38"/>
                </a:solidFill>
                <a:ln w="9525" cap="flat">
                  <a:noFill/>
                  <a:prstDash val="solid"/>
                  <a:miter/>
                </a:ln>
              </p:spPr>
              <p:txBody>
                <a:bodyPr rtlCol="0" anchor="ctr"/>
                <a:lstStyle/>
                <a:p>
                  <a:endParaRPr lang="fr-FR"/>
                </a:p>
              </p:txBody>
            </p:sp>
            <p:sp>
              <p:nvSpPr>
                <p:cNvPr id="97" name="Forme libre 142">
                  <a:extLst>
                    <a:ext uri="{FF2B5EF4-FFF2-40B4-BE49-F238E27FC236}">
                      <a16:creationId xmlns:a16="http://schemas.microsoft.com/office/drawing/2014/main" id="{D53B43F4-5053-9F25-3EBC-36F3B202C11B}"/>
                    </a:ext>
                  </a:extLst>
                </p:cNvPr>
                <p:cNvSpPr/>
                <p:nvPr/>
              </p:nvSpPr>
              <p:spPr>
                <a:xfrm>
                  <a:off x="1791736" y="9688067"/>
                  <a:ext cx="159734" cy="86849"/>
                </a:xfrm>
                <a:custGeom>
                  <a:avLst/>
                  <a:gdLst>
                    <a:gd name="connsiteX0" fmla="*/ 159734 w 159734"/>
                    <a:gd name="connsiteY0" fmla="*/ 79915 h 86849"/>
                    <a:gd name="connsiteX1" fmla="*/ 95822 w 159734"/>
                    <a:gd name="connsiteY1" fmla="*/ 20003 h 86849"/>
                    <a:gd name="connsiteX2" fmla="*/ 0 w 159734"/>
                    <a:gd name="connsiteY2" fmla="*/ 0 h 86849"/>
                    <a:gd name="connsiteX3" fmla="*/ 159734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159734" y="79915"/>
                      </a:moveTo>
                      <a:cubicBezTo>
                        <a:pt x="159734" y="79915"/>
                        <a:pt x="131826" y="40005"/>
                        <a:pt x="95822" y="20003"/>
                      </a:cubicBezTo>
                      <a:cubicBezTo>
                        <a:pt x="59912" y="0"/>
                        <a:pt x="0" y="0"/>
                        <a:pt x="0" y="0"/>
                      </a:cubicBezTo>
                      <a:cubicBezTo>
                        <a:pt x="0" y="0"/>
                        <a:pt x="31909" y="115919"/>
                        <a:pt x="159734" y="79915"/>
                      </a:cubicBezTo>
                      <a:close/>
                    </a:path>
                  </a:pathLst>
                </a:custGeom>
                <a:solidFill>
                  <a:srgbClr val="DD4D38"/>
                </a:solidFill>
                <a:ln w="9525" cap="flat">
                  <a:noFill/>
                  <a:prstDash val="solid"/>
                  <a:miter/>
                </a:ln>
              </p:spPr>
              <p:txBody>
                <a:bodyPr rtlCol="0" anchor="ctr"/>
                <a:lstStyle/>
                <a:p>
                  <a:endParaRPr lang="fr-FR"/>
                </a:p>
              </p:txBody>
            </p:sp>
            <p:sp>
              <p:nvSpPr>
                <p:cNvPr id="98" name="Forme libre 143">
                  <a:extLst>
                    <a:ext uri="{FF2B5EF4-FFF2-40B4-BE49-F238E27FC236}">
                      <a16:creationId xmlns:a16="http://schemas.microsoft.com/office/drawing/2014/main" id="{11C33979-248F-2898-2A6B-7223AE2E3AEE}"/>
                    </a:ext>
                  </a:extLst>
                </p:cNvPr>
                <p:cNvSpPr/>
                <p:nvPr/>
              </p:nvSpPr>
              <p:spPr>
                <a:xfrm>
                  <a:off x="1955471" y="9688067"/>
                  <a:ext cx="159734" cy="86849"/>
                </a:xfrm>
                <a:custGeom>
                  <a:avLst/>
                  <a:gdLst>
                    <a:gd name="connsiteX0" fmla="*/ 0 w 159734"/>
                    <a:gd name="connsiteY0" fmla="*/ 79915 h 86849"/>
                    <a:gd name="connsiteX1" fmla="*/ 63913 w 159734"/>
                    <a:gd name="connsiteY1" fmla="*/ 20003 h 86849"/>
                    <a:gd name="connsiteX2" fmla="*/ 159734 w 159734"/>
                    <a:gd name="connsiteY2" fmla="*/ 0 h 86849"/>
                    <a:gd name="connsiteX3" fmla="*/ 0 w 159734"/>
                    <a:gd name="connsiteY3" fmla="*/ 79915 h 86849"/>
                  </a:gdLst>
                  <a:ahLst/>
                  <a:cxnLst>
                    <a:cxn ang="0">
                      <a:pos x="connsiteX0" y="connsiteY0"/>
                    </a:cxn>
                    <a:cxn ang="0">
                      <a:pos x="connsiteX1" y="connsiteY1"/>
                    </a:cxn>
                    <a:cxn ang="0">
                      <a:pos x="connsiteX2" y="connsiteY2"/>
                    </a:cxn>
                    <a:cxn ang="0">
                      <a:pos x="connsiteX3" y="connsiteY3"/>
                    </a:cxn>
                  </a:cxnLst>
                  <a:rect l="l" t="t" r="r" b="b"/>
                  <a:pathLst>
                    <a:path w="159734" h="86849">
                      <a:moveTo>
                        <a:pt x="0" y="79915"/>
                      </a:moveTo>
                      <a:cubicBezTo>
                        <a:pt x="0" y="79915"/>
                        <a:pt x="27908" y="40005"/>
                        <a:pt x="63913" y="20003"/>
                      </a:cubicBezTo>
                      <a:cubicBezTo>
                        <a:pt x="99822" y="0"/>
                        <a:pt x="159734" y="0"/>
                        <a:pt x="159734" y="0"/>
                      </a:cubicBezTo>
                      <a:cubicBezTo>
                        <a:pt x="159734" y="0"/>
                        <a:pt x="127825" y="115919"/>
                        <a:pt x="0" y="79915"/>
                      </a:cubicBezTo>
                      <a:close/>
                    </a:path>
                  </a:pathLst>
                </a:custGeom>
                <a:solidFill>
                  <a:srgbClr val="DD4D38"/>
                </a:solidFill>
                <a:ln w="9525" cap="flat">
                  <a:noFill/>
                  <a:prstDash val="solid"/>
                  <a:miter/>
                </a:ln>
              </p:spPr>
              <p:txBody>
                <a:bodyPr rtlCol="0" anchor="ctr"/>
                <a:lstStyle/>
                <a:p>
                  <a:endParaRPr lang="fr-FR"/>
                </a:p>
              </p:txBody>
            </p:sp>
            <p:sp>
              <p:nvSpPr>
                <p:cNvPr id="99" name="Forme libre 144">
                  <a:extLst>
                    <a:ext uri="{FF2B5EF4-FFF2-40B4-BE49-F238E27FC236}">
                      <a16:creationId xmlns:a16="http://schemas.microsoft.com/office/drawing/2014/main" id="{22F78277-0DC9-08A7-EEA7-60BFAE49A0E4}"/>
                    </a:ext>
                  </a:extLst>
                </p:cNvPr>
                <p:cNvSpPr/>
                <p:nvPr/>
              </p:nvSpPr>
              <p:spPr>
                <a:xfrm>
                  <a:off x="1791736" y="9544335"/>
                  <a:ext cx="159734" cy="86820"/>
                </a:xfrm>
                <a:custGeom>
                  <a:avLst/>
                  <a:gdLst>
                    <a:gd name="connsiteX0" fmla="*/ 159734 w 159734"/>
                    <a:gd name="connsiteY0" fmla="*/ 79915 h 86820"/>
                    <a:gd name="connsiteX1" fmla="*/ 95822 w 159734"/>
                    <a:gd name="connsiteY1" fmla="*/ 20003 h 86820"/>
                    <a:gd name="connsiteX2" fmla="*/ 0 w 159734"/>
                    <a:gd name="connsiteY2" fmla="*/ 0 h 86820"/>
                    <a:gd name="connsiteX3" fmla="*/ 159734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159734" y="79915"/>
                      </a:moveTo>
                      <a:cubicBezTo>
                        <a:pt x="159734" y="79915"/>
                        <a:pt x="131826" y="40005"/>
                        <a:pt x="95822" y="20003"/>
                      </a:cubicBezTo>
                      <a:cubicBezTo>
                        <a:pt x="59912" y="0"/>
                        <a:pt x="0" y="0"/>
                        <a:pt x="0" y="0"/>
                      </a:cubicBezTo>
                      <a:cubicBezTo>
                        <a:pt x="0" y="0"/>
                        <a:pt x="31909" y="115824"/>
                        <a:pt x="159734" y="79915"/>
                      </a:cubicBezTo>
                      <a:close/>
                    </a:path>
                  </a:pathLst>
                </a:custGeom>
                <a:solidFill>
                  <a:srgbClr val="DD4D38"/>
                </a:solidFill>
                <a:ln w="9525" cap="flat">
                  <a:noFill/>
                  <a:prstDash val="solid"/>
                  <a:miter/>
                </a:ln>
              </p:spPr>
              <p:txBody>
                <a:bodyPr rtlCol="0" anchor="ctr"/>
                <a:lstStyle/>
                <a:p>
                  <a:endParaRPr lang="fr-FR"/>
                </a:p>
              </p:txBody>
            </p:sp>
            <p:sp>
              <p:nvSpPr>
                <p:cNvPr id="100" name="Forme libre 145">
                  <a:extLst>
                    <a:ext uri="{FF2B5EF4-FFF2-40B4-BE49-F238E27FC236}">
                      <a16:creationId xmlns:a16="http://schemas.microsoft.com/office/drawing/2014/main" id="{E2AA2529-3070-DFA4-F7E9-025B6B3DA00B}"/>
                    </a:ext>
                  </a:extLst>
                </p:cNvPr>
                <p:cNvSpPr/>
                <p:nvPr/>
              </p:nvSpPr>
              <p:spPr>
                <a:xfrm>
                  <a:off x="1955471" y="9544335"/>
                  <a:ext cx="159734" cy="86820"/>
                </a:xfrm>
                <a:custGeom>
                  <a:avLst/>
                  <a:gdLst>
                    <a:gd name="connsiteX0" fmla="*/ 0 w 159734"/>
                    <a:gd name="connsiteY0" fmla="*/ 79915 h 86820"/>
                    <a:gd name="connsiteX1" fmla="*/ 63913 w 159734"/>
                    <a:gd name="connsiteY1" fmla="*/ 20003 h 86820"/>
                    <a:gd name="connsiteX2" fmla="*/ 159734 w 159734"/>
                    <a:gd name="connsiteY2" fmla="*/ 0 h 86820"/>
                    <a:gd name="connsiteX3" fmla="*/ 0 w 159734"/>
                    <a:gd name="connsiteY3" fmla="*/ 79915 h 86820"/>
                  </a:gdLst>
                  <a:ahLst/>
                  <a:cxnLst>
                    <a:cxn ang="0">
                      <a:pos x="connsiteX0" y="connsiteY0"/>
                    </a:cxn>
                    <a:cxn ang="0">
                      <a:pos x="connsiteX1" y="connsiteY1"/>
                    </a:cxn>
                    <a:cxn ang="0">
                      <a:pos x="connsiteX2" y="connsiteY2"/>
                    </a:cxn>
                    <a:cxn ang="0">
                      <a:pos x="connsiteX3" y="connsiteY3"/>
                    </a:cxn>
                  </a:cxnLst>
                  <a:rect l="l" t="t" r="r" b="b"/>
                  <a:pathLst>
                    <a:path w="159734" h="86820">
                      <a:moveTo>
                        <a:pt x="0" y="79915"/>
                      </a:moveTo>
                      <a:cubicBezTo>
                        <a:pt x="0" y="79915"/>
                        <a:pt x="27908" y="40005"/>
                        <a:pt x="63913" y="20003"/>
                      </a:cubicBezTo>
                      <a:cubicBezTo>
                        <a:pt x="99822" y="0"/>
                        <a:pt x="159734" y="0"/>
                        <a:pt x="159734" y="0"/>
                      </a:cubicBezTo>
                      <a:cubicBezTo>
                        <a:pt x="159734" y="0"/>
                        <a:pt x="127825" y="115824"/>
                        <a:pt x="0" y="79915"/>
                      </a:cubicBezTo>
                      <a:close/>
                    </a:path>
                  </a:pathLst>
                </a:custGeom>
                <a:solidFill>
                  <a:srgbClr val="DD4D38"/>
                </a:solidFill>
                <a:ln w="9525" cap="flat">
                  <a:noFill/>
                  <a:prstDash val="solid"/>
                  <a:miter/>
                </a:ln>
              </p:spPr>
              <p:txBody>
                <a:bodyPr rtlCol="0" anchor="ctr"/>
                <a:lstStyle/>
                <a:p>
                  <a:endParaRPr lang="fr-FR"/>
                </a:p>
              </p:txBody>
            </p:sp>
            <p:sp>
              <p:nvSpPr>
                <p:cNvPr id="101" name="Forme libre 146">
                  <a:extLst>
                    <a:ext uri="{FF2B5EF4-FFF2-40B4-BE49-F238E27FC236}">
                      <a16:creationId xmlns:a16="http://schemas.microsoft.com/office/drawing/2014/main" id="{2A94B689-7571-DA59-4648-DBC9C8865CEF}"/>
                    </a:ext>
                  </a:extLst>
                </p:cNvPr>
                <p:cNvSpPr/>
                <p:nvPr/>
              </p:nvSpPr>
              <p:spPr>
                <a:xfrm>
                  <a:off x="1921873" y="9393649"/>
                  <a:ext cx="71479" cy="178689"/>
                </a:xfrm>
                <a:custGeom>
                  <a:avLst/>
                  <a:gdLst>
                    <a:gd name="connsiteX0" fmla="*/ 33598 w 71479"/>
                    <a:gd name="connsiteY0" fmla="*/ 178689 h 178689"/>
                    <a:gd name="connsiteX1" fmla="*/ 70 w 71479"/>
                    <a:gd name="connsiteY1" fmla="*/ 94583 h 178689"/>
                    <a:gd name="connsiteX2" fmla="*/ 25502 w 71479"/>
                    <a:gd name="connsiteY2" fmla="*/ 0 h 178689"/>
                    <a:gd name="connsiteX3" fmla="*/ 33598 w 71479"/>
                    <a:gd name="connsiteY3" fmla="*/ 178689 h 178689"/>
                  </a:gdLst>
                  <a:ahLst/>
                  <a:cxnLst>
                    <a:cxn ang="0">
                      <a:pos x="connsiteX0" y="connsiteY0"/>
                    </a:cxn>
                    <a:cxn ang="0">
                      <a:pos x="connsiteX1" y="connsiteY1"/>
                    </a:cxn>
                    <a:cxn ang="0">
                      <a:pos x="connsiteX2" y="connsiteY2"/>
                    </a:cxn>
                    <a:cxn ang="0">
                      <a:pos x="connsiteX3" y="connsiteY3"/>
                    </a:cxn>
                  </a:cxnLst>
                  <a:rect l="l" t="t" r="r" b="b"/>
                  <a:pathLst>
                    <a:path w="71479" h="178689">
                      <a:moveTo>
                        <a:pt x="33598" y="178689"/>
                      </a:moveTo>
                      <a:cubicBezTo>
                        <a:pt x="33598" y="178689"/>
                        <a:pt x="1594" y="135731"/>
                        <a:pt x="70" y="94583"/>
                      </a:cubicBezTo>
                      <a:cubicBezTo>
                        <a:pt x="-1549" y="53530"/>
                        <a:pt x="25502" y="0"/>
                        <a:pt x="25502" y="0"/>
                      </a:cubicBezTo>
                      <a:cubicBezTo>
                        <a:pt x="25502" y="0"/>
                        <a:pt x="123323" y="80867"/>
                        <a:pt x="33598" y="178689"/>
                      </a:cubicBezTo>
                      <a:close/>
                    </a:path>
                  </a:pathLst>
                </a:custGeom>
                <a:solidFill>
                  <a:srgbClr val="DD4D38"/>
                </a:solidFill>
                <a:ln w="9525" cap="flat">
                  <a:noFill/>
                  <a:prstDash val="solid"/>
                  <a:miter/>
                </a:ln>
              </p:spPr>
              <p:txBody>
                <a:bodyPr rtlCol="0" anchor="ctr"/>
                <a:lstStyle/>
                <a:p>
                  <a:endParaRPr lang="fr-FR"/>
                </a:p>
              </p:txBody>
            </p:sp>
          </p:grpSp>
          <p:grpSp>
            <p:nvGrpSpPr>
              <p:cNvPr id="82" name="Graphique 3">
                <a:extLst>
                  <a:ext uri="{FF2B5EF4-FFF2-40B4-BE49-F238E27FC236}">
                    <a16:creationId xmlns:a16="http://schemas.microsoft.com/office/drawing/2014/main" id="{E20F937B-5C66-B970-0A21-0D533B7BDBA2}"/>
                  </a:ext>
                </a:extLst>
              </p:cNvPr>
              <p:cNvGrpSpPr/>
              <p:nvPr/>
            </p:nvGrpSpPr>
            <p:grpSpPr>
              <a:xfrm>
                <a:off x="4392252" y="9425368"/>
                <a:ext cx="299370" cy="388715"/>
                <a:chOff x="4392252" y="9425368"/>
                <a:chExt cx="299370" cy="388715"/>
              </a:xfrm>
              <a:grpFill/>
            </p:grpSpPr>
            <p:sp>
              <p:nvSpPr>
                <p:cNvPr id="90" name="Forme libre 148">
                  <a:extLst>
                    <a:ext uri="{FF2B5EF4-FFF2-40B4-BE49-F238E27FC236}">
                      <a16:creationId xmlns:a16="http://schemas.microsoft.com/office/drawing/2014/main" id="{4E74E2F9-4941-6D98-2692-130F330C4F3A}"/>
                    </a:ext>
                  </a:extLst>
                </p:cNvPr>
                <p:cNvSpPr/>
                <p:nvPr/>
              </p:nvSpPr>
              <p:spPr>
                <a:xfrm>
                  <a:off x="4539985"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grpFill/>
                <a:ln w="9525" cap="flat">
                  <a:noFill/>
                  <a:prstDash val="solid"/>
                  <a:miter/>
                </a:ln>
              </p:spPr>
              <p:txBody>
                <a:bodyPr rtlCol="0" anchor="ctr"/>
                <a:lstStyle/>
                <a:p>
                  <a:endParaRPr lang="fr-FR"/>
                </a:p>
              </p:txBody>
            </p:sp>
            <p:sp>
              <p:nvSpPr>
                <p:cNvPr id="91" name="Forme libre 149">
                  <a:extLst>
                    <a:ext uri="{FF2B5EF4-FFF2-40B4-BE49-F238E27FC236}">
                      <a16:creationId xmlns:a16="http://schemas.microsoft.com/office/drawing/2014/main" id="{0507C8C4-873D-24C2-BC51-9D98A7E50DA3}"/>
                    </a:ext>
                  </a:extLst>
                </p:cNvPr>
                <p:cNvSpPr/>
                <p:nvPr/>
              </p:nvSpPr>
              <p:spPr>
                <a:xfrm>
                  <a:off x="4392252" y="9697688"/>
                  <a:ext cx="147828" cy="80310"/>
                </a:xfrm>
                <a:custGeom>
                  <a:avLst/>
                  <a:gdLst>
                    <a:gd name="connsiteX0" fmla="*/ 147828 w 147828"/>
                    <a:gd name="connsiteY0" fmla="*/ 73914 h 80310"/>
                    <a:gd name="connsiteX1" fmla="*/ 88678 w 147828"/>
                    <a:gd name="connsiteY1" fmla="*/ 18479 h 80310"/>
                    <a:gd name="connsiteX2" fmla="*/ 0 w 147828"/>
                    <a:gd name="connsiteY2" fmla="*/ 0 h 80310"/>
                    <a:gd name="connsiteX3" fmla="*/ 147828 w 147828"/>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8"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92" name="Forme libre 150">
                  <a:extLst>
                    <a:ext uri="{FF2B5EF4-FFF2-40B4-BE49-F238E27FC236}">
                      <a16:creationId xmlns:a16="http://schemas.microsoft.com/office/drawing/2014/main" id="{F412DD9B-9240-BDF4-31BC-7B2072FA6FCA}"/>
                    </a:ext>
                  </a:extLst>
                </p:cNvPr>
                <p:cNvSpPr/>
                <p:nvPr/>
              </p:nvSpPr>
              <p:spPr>
                <a:xfrm>
                  <a:off x="4543795"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93" name="Forme libre 151">
                  <a:extLst>
                    <a:ext uri="{FF2B5EF4-FFF2-40B4-BE49-F238E27FC236}">
                      <a16:creationId xmlns:a16="http://schemas.microsoft.com/office/drawing/2014/main" id="{62BD65E9-3D06-72C5-E879-DE71B3C21B7B}"/>
                    </a:ext>
                  </a:extLst>
                </p:cNvPr>
                <p:cNvSpPr/>
                <p:nvPr/>
              </p:nvSpPr>
              <p:spPr>
                <a:xfrm>
                  <a:off x="4392252" y="9564719"/>
                  <a:ext cx="147828" cy="80309"/>
                </a:xfrm>
                <a:custGeom>
                  <a:avLst/>
                  <a:gdLst>
                    <a:gd name="connsiteX0" fmla="*/ 147828 w 147828"/>
                    <a:gd name="connsiteY0" fmla="*/ 73914 h 80309"/>
                    <a:gd name="connsiteX1" fmla="*/ 88678 w 147828"/>
                    <a:gd name="connsiteY1" fmla="*/ 18478 h 80309"/>
                    <a:gd name="connsiteX2" fmla="*/ 0 w 147828"/>
                    <a:gd name="connsiteY2" fmla="*/ 0 h 80309"/>
                    <a:gd name="connsiteX3" fmla="*/ 147828 w 147828"/>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8"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94" name="Forme libre 152">
                  <a:extLst>
                    <a:ext uri="{FF2B5EF4-FFF2-40B4-BE49-F238E27FC236}">
                      <a16:creationId xmlns:a16="http://schemas.microsoft.com/office/drawing/2014/main" id="{161C3B0A-D1E7-27D6-1F41-3E0F6453ECA1}"/>
                    </a:ext>
                  </a:extLst>
                </p:cNvPr>
                <p:cNvSpPr/>
                <p:nvPr/>
              </p:nvSpPr>
              <p:spPr>
                <a:xfrm>
                  <a:off x="4543795"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3"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95" name="Forme libre 153">
                  <a:extLst>
                    <a:ext uri="{FF2B5EF4-FFF2-40B4-BE49-F238E27FC236}">
                      <a16:creationId xmlns:a16="http://schemas.microsoft.com/office/drawing/2014/main" id="{5EC0437E-CAC9-F51C-43EF-3682F6C15E0C}"/>
                    </a:ext>
                  </a:extLst>
                </p:cNvPr>
                <p:cNvSpPr/>
                <p:nvPr/>
              </p:nvSpPr>
              <p:spPr>
                <a:xfrm>
                  <a:off x="4512676"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nvGrpSpPr>
              <p:cNvPr id="83" name="Graphique 3">
                <a:extLst>
                  <a:ext uri="{FF2B5EF4-FFF2-40B4-BE49-F238E27FC236}">
                    <a16:creationId xmlns:a16="http://schemas.microsoft.com/office/drawing/2014/main" id="{1ED8C573-30C3-6702-488F-B5527D752E5F}"/>
                  </a:ext>
                </a:extLst>
              </p:cNvPr>
              <p:cNvGrpSpPr/>
              <p:nvPr/>
            </p:nvGrpSpPr>
            <p:grpSpPr>
              <a:xfrm>
                <a:off x="5035571" y="9425368"/>
                <a:ext cx="299370" cy="388715"/>
                <a:chOff x="5035571" y="9425368"/>
                <a:chExt cx="299370" cy="388715"/>
              </a:xfrm>
              <a:grpFill/>
            </p:grpSpPr>
            <p:sp>
              <p:nvSpPr>
                <p:cNvPr id="84" name="Forme libre 155">
                  <a:extLst>
                    <a:ext uri="{FF2B5EF4-FFF2-40B4-BE49-F238E27FC236}">
                      <a16:creationId xmlns:a16="http://schemas.microsoft.com/office/drawing/2014/main" id="{A8268241-3507-D4AA-680C-E03200ECB15C}"/>
                    </a:ext>
                  </a:extLst>
                </p:cNvPr>
                <p:cNvSpPr/>
                <p:nvPr/>
              </p:nvSpPr>
              <p:spPr>
                <a:xfrm>
                  <a:off x="5183303" y="9586816"/>
                  <a:ext cx="7619" cy="227266"/>
                </a:xfrm>
                <a:custGeom>
                  <a:avLst/>
                  <a:gdLst>
                    <a:gd name="connsiteX0" fmla="*/ 7620 w 7619"/>
                    <a:gd name="connsiteY0" fmla="*/ 227267 h 227266"/>
                    <a:gd name="connsiteX1" fmla="*/ 7620 w 7619"/>
                    <a:gd name="connsiteY1" fmla="*/ 3810 h 227266"/>
                    <a:gd name="connsiteX2" fmla="*/ 3810 w 7619"/>
                    <a:gd name="connsiteY2" fmla="*/ 0 h 227266"/>
                    <a:gd name="connsiteX3" fmla="*/ 0 w 7619"/>
                    <a:gd name="connsiteY3" fmla="*/ 3810 h 227266"/>
                    <a:gd name="connsiteX4" fmla="*/ 0 w 7619"/>
                    <a:gd name="connsiteY4" fmla="*/ 227267 h 227266"/>
                    <a:gd name="connsiteX5" fmla="*/ 7620 w 7619"/>
                    <a:gd name="connsiteY5" fmla="*/ 227267 h 22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9" h="227266">
                      <a:moveTo>
                        <a:pt x="7620" y="227267"/>
                      </a:moveTo>
                      <a:lnTo>
                        <a:pt x="7620" y="3810"/>
                      </a:lnTo>
                      <a:cubicBezTo>
                        <a:pt x="7620" y="1715"/>
                        <a:pt x="5905" y="0"/>
                        <a:pt x="3810" y="0"/>
                      </a:cubicBezTo>
                      <a:cubicBezTo>
                        <a:pt x="1714" y="0"/>
                        <a:pt x="0" y="1715"/>
                        <a:pt x="0" y="3810"/>
                      </a:cubicBezTo>
                      <a:lnTo>
                        <a:pt x="0" y="227267"/>
                      </a:lnTo>
                      <a:lnTo>
                        <a:pt x="7620" y="227267"/>
                      </a:lnTo>
                      <a:close/>
                    </a:path>
                  </a:pathLst>
                </a:custGeom>
                <a:solidFill>
                  <a:srgbClr val="DD4D38"/>
                </a:solidFill>
                <a:ln w="9525" cap="flat">
                  <a:noFill/>
                  <a:prstDash val="solid"/>
                  <a:miter/>
                </a:ln>
              </p:spPr>
              <p:txBody>
                <a:bodyPr rtlCol="0" anchor="ctr"/>
                <a:lstStyle/>
                <a:p>
                  <a:endParaRPr lang="fr-FR"/>
                </a:p>
              </p:txBody>
            </p:sp>
            <p:sp>
              <p:nvSpPr>
                <p:cNvPr id="85" name="Forme libre 156">
                  <a:extLst>
                    <a:ext uri="{FF2B5EF4-FFF2-40B4-BE49-F238E27FC236}">
                      <a16:creationId xmlns:a16="http://schemas.microsoft.com/office/drawing/2014/main" id="{CD165A0E-9124-2272-234A-DB7DF05DB7A4}"/>
                    </a:ext>
                  </a:extLst>
                </p:cNvPr>
                <p:cNvSpPr/>
                <p:nvPr/>
              </p:nvSpPr>
              <p:spPr>
                <a:xfrm>
                  <a:off x="5035571" y="9697688"/>
                  <a:ext cx="147827" cy="80310"/>
                </a:xfrm>
                <a:custGeom>
                  <a:avLst/>
                  <a:gdLst>
                    <a:gd name="connsiteX0" fmla="*/ 147828 w 147827"/>
                    <a:gd name="connsiteY0" fmla="*/ 73914 h 80310"/>
                    <a:gd name="connsiteX1" fmla="*/ 88678 w 147827"/>
                    <a:gd name="connsiteY1" fmla="*/ 18479 h 80310"/>
                    <a:gd name="connsiteX2" fmla="*/ 0 w 147827"/>
                    <a:gd name="connsiteY2" fmla="*/ 0 h 80310"/>
                    <a:gd name="connsiteX3" fmla="*/ 147828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147828" y="73914"/>
                      </a:moveTo>
                      <a:cubicBezTo>
                        <a:pt x="147828" y="73914"/>
                        <a:pt x="122015" y="36957"/>
                        <a:pt x="88678" y="18479"/>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86" name="Forme libre 157">
                  <a:extLst>
                    <a:ext uri="{FF2B5EF4-FFF2-40B4-BE49-F238E27FC236}">
                      <a16:creationId xmlns:a16="http://schemas.microsoft.com/office/drawing/2014/main" id="{EB5E5EE6-E609-55D3-7337-D4216684B6FE}"/>
                    </a:ext>
                  </a:extLst>
                </p:cNvPr>
                <p:cNvSpPr/>
                <p:nvPr/>
              </p:nvSpPr>
              <p:spPr>
                <a:xfrm>
                  <a:off x="5187113" y="9697688"/>
                  <a:ext cx="147827" cy="80310"/>
                </a:xfrm>
                <a:custGeom>
                  <a:avLst/>
                  <a:gdLst>
                    <a:gd name="connsiteX0" fmla="*/ 0 w 147827"/>
                    <a:gd name="connsiteY0" fmla="*/ 73914 h 80310"/>
                    <a:gd name="connsiteX1" fmla="*/ 59150 w 147827"/>
                    <a:gd name="connsiteY1" fmla="*/ 18479 h 80310"/>
                    <a:gd name="connsiteX2" fmla="*/ 147828 w 147827"/>
                    <a:gd name="connsiteY2" fmla="*/ 0 h 80310"/>
                    <a:gd name="connsiteX3" fmla="*/ 0 w 147827"/>
                    <a:gd name="connsiteY3" fmla="*/ 73914 h 80310"/>
                  </a:gdLst>
                  <a:ahLst/>
                  <a:cxnLst>
                    <a:cxn ang="0">
                      <a:pos x="connsiteX0" y="connsiteY0"/>
                    </a:cxn>
                    <a:cxn ang="0">
                      <a:pos x="connsiteX1" y="connsiteY1"/>
                    </a:cxn>
                    <a:cxn ang="0">
                      <a:pos x="connsiteX2" y="connsiteY2"/>
                    </a:cxn>
                    <a:cxn ang="0">
                      <a:pos x="connsiteX3" y="connsiteY3"/>
                    </a:cxn>
                  </a:cxnLst>
                  <a:rect l="l" t="t" r="r" b="b"/>
                  <a:pathLst>
                    <a:path w="147827" h="80310">
                      <a:moveTo>
                        <a:pt x="0" y="73914"/>
                      </a:moveTo>
                      <a:cubicBezTo>
                        <a:pt x="0" y="73914"/>
                        <a:pt x="25813" y="36957"/>
                        <a:pt x="59150" y="18479"/>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87" name="Forme libre 158">
                  <a:extLst>
                    <a:ext uri="{FF2B5EF4-FFF2-40B4-BE49-F238E27FC236}">
                      <a16:creationId xmlns:a16="http://schemas.microsoft.com/office/drawing/2014/main" id="{E44BB5C0-7D49-8309-0F08-7E2A3F92119A}"/>
                    </a:ext>
                  </a:extLst>
                </p:cNvPr>
                <p:cNvSpPr/>
                <p:nvPr/>
              </p:nvSpPr>
              <p:spPr>
                <a:xfrm>
                  <a:off x="5035571" y="9564719"/>
                  <a:ext cx="147827" cy="80309"/>
                </a:xfrm>
                <a:custGeom>
                  <a:avLst/>
                  <a:gdLst>
                    <a:gd name="connsiteX0" fmla="*/ 147828 w 147827"/>
                    <a:gd name="connsiteY0" fmla="*/ 73914 h 80309"/>
                    <a:gd name="connsiteX1" fmla="*/ 88678 w 147827"/>
                    <a:gd name="connsiteY1" fmla="*/ 18478 h 80309"/>
                    <a:gd name="connsiteX2" fmla="*/ 0 w 147827"/>
                    <a:gd name="connsiteY2" fmla="*/ 0 h 80309"/>
                    <a:gd name="connsiteX3" fmla="*/ 147828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147828" y="73914"/>
                      </a:moveTo>
                      <a:cubicBezTo>
                        <a:pt x="147828" y="73914"/>
                        <a:pt x="122015" y="36957"/>
                        <a:pt x="88678" y="18478"/>
                      </a:cubicBezTo>
                      <a:cubicBezTo>
                        <a:pt x="55436" y="0"/>
                        <a:pt x="0" y="0"/>
                        <a:pt x="0" y="0"/>
                      </a:cubicBezTo>
                      <a:cubicBezTo>
                        <a:pt x="0" y="0"/>
                        <a:pt x="29623" y="107156"/>
                        <a:pt x="147828" y="73914"/>
                      </a:cubicBezTo>
                      <a:close/>
                    </a:path>
                  </a:pathLst>
                </a:custGeom>
                <a:solidFill>
                  <a:srgbClr val="DD4D38"/>
                </a:solidFill>
                <a:ln w="9525" cap="flat">
                  <a:noFill/>
                  <a:prstDash val="solid"/>
                  <a:miter/>
                </a:ln>
              </p:spPr>
              <p:txBody>
                <a:bodyPr rtlCol="0" anchor="ctr"/>
                <a:lstStyle/>
                <a:p>
                  <a:endParaRPr lang="fr-FR"/>
                </a:p>
              </p:txBody>
            </p:sp>
            <p:sp>
              <p:nvSpPr>
                <p:cNvPr id="88" name="Forme libre 159">
                  <a:extLst>
                    <a:ext uri="{FF2B5EF4-FFF2-40B4-BE49-F238E27FC236}">
                      <a16:creationId xmlns:a16="http://schemas.microsoft.com/office/drawing/2014/main" id="{C4FA102C-85AE-CE08-8314-C8FA54ED1F8A}"/>
                    </a:ext>
                  </a:extLst>
                </p:cNvPr>
                <p:cNvSpPr/>
                <p:nvPr/>
              </p:nvSpPr>
              <p:spPr>
                <a:xfrm>
                  <a:off x="5187113" y="9564719"/>
                  <a:ext cx="147827" cy="80309"/>
                </a:xfrm>
                <a:custGeom>
                  <a:avLst/>
                  <a:gdLst>
                    <a:gd name="connsiteX0" fmla="*/ 0 w 147827"/>
                    <a:gd name="connsiteY0" fmla="*/ 73914 h 80309"/>
                    <a:gd name="connsiteX1" fmla="*/ 59150 w 147827"/>
                    <a:gd name="connsiteY1" fmla="*/ 18478 h 80309"/>
                    <a:gd name="connsiteX2" fmla="*/ 147828 w 147827"/>
                    <a:gd name="connsiteY2" fmla="*/ 0 h 80309"/>
                    <a:gd name="connsiteX3" fmla="*/ 0 w 147827"/>
                    <a:gd name="connsiteY3" fmla="*/ 73914 h 80309"/>
                  </a:gdLst>
                  <a:ahLst/>
                  <a:cxnLst>
                    <a:cxn ang="0">
                      <a:pos x="connsiteX0" y="connsiteY0"/>
                    </a:cxn>
                    <a:cxn ang="0">
                      <a:pos x="connsiteX1" y="connsiteY1"/>
                    </a:cxn>
                    <a:cxn ang="0">
                      <a:pos x="connsiteX2" y="connsiteY2"/>
                    </a:cxn>
                    <a:cxn ang="0">
                      <a:pos x="connsiteX3" y="connsiteY3"/>
                    </a:cxn>
                  </a:cxnLst>
                  <a:rect l="l" t="t" r="r" b="b"/>
                  <a:pathLst>
                    <a:path w="147827" h="80309">
                      <a:moveTo>
                        <a:pt x="0" y="73914"/>
                      </a:moveTo>
                      <a:cubicBezTo>
                        <a:pt x="0" y="73914"/>
                        <a:pt x="25813" y="36957"/>
                        <a:pt x="59150" y="18478"/>
                      </a:cubicBezTo>
                      <a:cubicBezTo>
                        <a:pt x="92392" y="0"/>
                        <a:pt x="147828" y="0"/>
                        <a:pt x="147828" y="0"/>
                      </a:cubicBezTo>
                      <a:cubicBezTo>
                        <a:pt x="147828" y="0"/>
                        <a:pt x="118205" y="107156"/>
                        <a:pt x="0" y="73914"/>
                      </a:cubicBezTo>
                      <a:close/>
                    </a:path>
                  </a:pathLst>
                </a:custGeom>
                <a:solidFill>
                  <a:srgbClr val="DD4D38"/>
                </a:solidFill>
                <a:ln w="9525" cap="flat">
                  <a:noFill/>
                  <a:prstDash val="solid"/>
                  <a:miter/>
                </a:ln>
              </p:spPr>
              <p:txBody>
                <a:bodyPr rtlCol="0" anchor="ctr"/>
                <a:lstStyle/>
                <a:p>
                  <a:endParaRPr lang="fr-FR"/>
                </a:p>
              </p:txBody>
            </p:sp>
            <p:sp>
              <p:nvSpPr>
                <p:cNvPr id="89" name="Forme libre 160">
                  <a:extLst>
                    <a:ext uri="{FF2B5EF4-FFF2-40B4-BE49-F238E27FC236}">
                      <a16:creationId xmlns:a16="http://schemas.microsoft.com/office/drawing/2014/main" id="{BC06A3A1-F750-3627-6B3E-A2B276193F15}"/>
                    </a:ext>
                  </a:extLst>
                </p:cNvPr>
                <p:cNvSpPr/>
                <p:nvPr/>
              </p:nvSpPr>
              <p:spPr>
                <a:xfrm>
                  <a:off x="5155995" y="9425368"/>
                  <a:ext cx="66136" cy="165258"/>
                </a:xfrm>
                <a:custGeom>
                  <a:avLst/>
                  <a:gdLst>
                    <a:gd name="connsiteX0" fmla="*/ 31118 w 66136"/>
                    <a:gd name="connsiteY0" fmla="*/ 165259 h 165258"/>
                    <a:gd name="connsiteX1" fmla="*/ 67 w 66136"/>
                    <a:gd name="connsiteY1" fmla="*/ 87439 h 165258"/>
                    <a:gd name="connsiteX2" fmla="*/ 23594 w 66136"/>
                    <a:gd name="connsiteY2" fmla="*/ 0 h 165258"/>
                    <a:gd name="connsiteX3" fmla="*/ 31118 w 66136"/>
                    <a:gd name="connsiteY3" fmla="*/ 165259 h 165258"/>
                  </a:gdLst>
                  <a:ahLst/>
                  <a:cxnLst>
                    <a:cxn ang="0">
                      <a:pos x="connsiteX0" y="connsiteY0"/>
                    </a:cxn>
                    <a:cxn ang="0">
                      <a:pos x="connsiteX1" y="connsiteY1"/>
                    </a:cxn>
                    <a:cxn ang="0">
                      <a:pos x="connsiteX2" y="connsiteY2"/>
                    </a:cxn>
                    <a:cxn ang="0">
                      <a:pos x="connsiteX3" y="connsiteY3"/>
                    </a:cxn>
                  </a:cxnLst>
                  <a:rect l="l" t="t" r="r" b="b"/>
                  <a:pathLst>
                    <a:path w="66136" h="165258">
                      <a:moveTo>
                        <a:pt x="31118" y="165259"/>
                      </a:moveTo>
                      <a:cubicBezTo>
                        <a:pt x="31118" y="165259"/>
                        <a:pt x="1591" y="125444"/>
                        <a:pt x="67" y="87439"/>
                      </a:cubicBezTo>
                      <a:cubicBezTo>
                        <a:pt x="-1457" y="49435"/>
                        <a:pt x="23594" y="0"/>
                        <a:pt x="23594" y="0"/>
                      </a:cubicBezTo>
                      <a:cubicBezTo>
                        <a:pt x="23594" y="0"/>
                        <a:pt x="114081" y="74676"/>
                        <a:pt x="31118" y="165259"/>
                      </a:cubicBezTo>
                      <a:close/>
                    </a:path>
                  </a:pathLst>
                </a:custGeom>
                <a:solidFill>
                  <a:srgbClr val="DD4D38"/>
                </a:solidFill>
                <a:ln w="9525" cap="flat">
                  <a:noFill/>
                  <a:prstDash val="solid"/>
                  <a:miter/>
                </a:ln>
              </p:spPr>
              <p:txBody>
                <a:bodyPr rtlCol="0" anchor="ctr"/>
                <a:lstStyle/>
                <a:p>
                  <a:endParaRPr lang="fr-FR"/>
                </a:p>
              </p:txBody>
            </p:sp>
          </p:grpSp>
        </p:grpSp>
        <p:grpSp>
          <p:nvGrpSpPr>
            <p:cNvPr id="43" name="Groupe 42">
              <a:extLst>
                <a:ext uri="{FF2B5EF4-FFF2-40B4-BE49-F238E27FC236}">
                  <a16:creationId xmlns:a16="http://schemas.microsoft.com/office/drawing/2014/main" id="{54954336-32E9-7E73-AA87-FA8BF2A45FB2}"/>
                </a:ext>
              </a:extLst>
            </p:cNvPr>
            <p:cNvGrpSpPr/>
            <p:nvPr/>
          </p:nvGrpSpPr>
          <p:grpSpPr>
            <a:xfrm>
              <a:off x="1569546" y="6115517"/>
              <a:ext cx="4417404" cy="4234360"/>
              <a:chOff x="1569546" y="6115517"/>
              <a:chExt cx="4417404" cy="4234360"/>
            </a:xfrm>
          </p:grpSpPr>
          <p:sp>
            <p:nvSpPr>
              <p:cNvPr id="44" name="Forme libre 7">
                <a:extLst>
                  <a:ext uri="{FF2B5EF4-FFF2-40B4-BE49-F238E27FC236}">
                    <a16:creationId xmlns:a16="http://schemas.microsoft.com/office/drawing/2014/main" id="{DB0390A4-7372-78CF-213F-1C513EA1BDCF}"/>
                  </a:ext>
                </a:extLst>
              </p:cNvPr>
              <p:cNvSpPr/>
              <p:nvPr/>
            </p:nvSpPr>
            <p:spPr>
              <a:xfrm>
                <a:off x="1569546" y="6115517"/>
                <a:ext cx="4415591" cy="3811379"/>
              </a:xfrm>
              <a:custGeom>
                <a:avLst/>
                <a:gdLst>
                  <a:gd name="connsiteX0" fmla="*/ 4198043 w 4415591"/>
                  <a:gd name="connsiteY0" fmla="*/ 1013291 h 3811379"/>
                  <a:gd name="connsiteX1" fmla="*/ 2947792 w 4415591"/>
                  <a:gd name="connsiteY1" fmla="*/ 68982 h 3811379"/>
                  <a:gd name="connsiteX2" fmla="*/ 1488181 w 4415591"/>
                  <a:gd name="connsiteY2" fmla="*/ 352256 h 3811379"/>
                  <a:gd name="connsiteX3" fmla="*/ 929539 w 4415591"/>
                  <a:gd name="connsiteY3" fmla="*/ 1262750 h 3811379"/>
                  <a:gd name="connsiteX4" fmla="*/ 547206 w 4415591"/>
                  <a:gd name="connsiteY4" fmla="*/ 1566407 h 3811379"/>
                  <a:gd name="connsiteX5" fmla="*/ 7615 w 4415591"/>
                  <a:gd name="connsiteY5" fmla="*/ 2629969 h 3811379"/>
                  <a:gd name="connsiteX6" fmla="*/ 1436365 w 4415591"/>
                  <a:gd name="connsiteY6" fmla="*/ 3797163 h 3811379"/>
                  <a:gd name="connsiteX7" fmla="*/ 3489193 w 4415591"/>
                  <a:gd name="connsiteY7" fmla="*/ 3394350 h 3811379"/>
                  <a:gd name="connsiteX8" fmla="*/ 4215569 w 4415591"/>
                  <a:gd name="connsiteY8" fmla="*/ 2712837 h 3811379"/>
                  <a:gd name="connsiteX9" fmla="*/ 4295770 w 4415591"/>
                  <a:gd name="connsiteY9" fmla="*/ 1238557 h 3811379"/>
                  <a:gd name="connsiteX10" fmla="*/ 4198043 w 4415591"/>
                  <a:gd name="connsiteY10" fmla="*/ 1013291 h 38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5591" h="3811379">
                    <a:moveTo>
                      <a:pt x="4198043" y="1013291"/>
                    </a:moveTo>
                    <a:cubicBezTo>
                      <a:pt x="3945250" y="530373"/>
                      <a:pt x="3465285" y="195760"/>
                      <a:pt x="2947792" y="68982"/>
                    </a:cubicBezTo>
                    <a:cubicBezTo>
                      <a:pt x="2454111" y="-51985"/>
                      <a:pt x="1859751" y="-45985"/>
                      <a:pt x="1488181" y="352256"/>
                    </a:cubicBezTo>
                    <a:cubicBezTo>
                      <a:pt x="1243483" y="614479"/>
                      <a:pt x="1145471" y="979572"/>
                      <a:pt x="929539" y="1262750"/>
                    </a:cubicBezTo>
                    <a:cubicBezTo>
                      <a:pt x="822193" y="1403530"/>
                      <a:pt x="687890" y="1467919"/>
                      <a:pt x="547206" y="1566407"/>
                    </a:cubicBezTo>
                    <a:cubicBezTo>
                      <a:pt x="204401" y="1806533"/>
                      <a:pt x="-47630" y="2192962"/>
                      <a:pt x="7615" y="2629969"/>
                    </a:cubicBezTo>
                    <a:cubicBezTo>
                      <a:pt x="100007" y="3360632"/>
                      <a:pt x="766471" y="3753062"/>
                      <a:pt x="1436365" y="3797163"/>
                    </a:cubicBezTo>
                    <a:cubicBezTo>
                      <a:pt x="2321618" y="3855455"/>
                      <a:pt x="2952935" y="3737060"/>
                      <a:pt x="3489193" y="3394350"/>
                    </a:cubicBezTo>
                    <a:cubicBezTo>
                      <a:pt x="3767704" y="3216328"/>
                      <a:pt x="4045548" y="3005159"/>
                      <a:pt x="4215569" y="2712837"/>
                    </a:cubicBezTo>
                    <a:cubicBezTo>
                      <a:pt x="4472744" y="2270686"/>
                      <a:pt x="4462172" y="1713188"/>
                      <a:pt x="4295770" y="1238557"/>
                    </a:cubicBezTo>
                    <a:cubicBezTo>
                      <a:pt x="4268433" y="1160357"/>
                      <a:pt x="4235667" y="1085204"/>
                      <a:pt x="4198043" y="1013291"/>
                    </a:cubicBezTo>
                    <a:close/>
                  </a:path>
                </a:pathLst>
              </a:custGeom>
              <a:solidFill>
                <a:srgbClr val="DD4D38">
                  <a:alpha val="14000"/>
                </a:srgbClr>
              </a:solidFill>
              <a:ln w="9525" cap="flat">
                <a:noFill/>
                <a:prstDash val="solid"/>
                <a:miter/>
              </a:ln>
            </p:spPr>
            <p:txBody>
              <a:bodyPr rtlCol="0" anchor="ctr"/>
              <a:lstStyle/>
              <a:p>
                <a:endParaRPr lang="fr-FR"/>
              </a:p>
            </p:txBody>
          </p:sp>
          <p:grpSp>
            <p:nvGrpSpPr>
              <p:cNvPr id="45" name="Graphique 3">
                <a:extLst>
                  <a:ext uri="{FF2B5EF4-FFF2-40B4-BE49-F238E27FC236}">
                    <a16:creationId xmlns:a16="http://schemas.microsoft.com/office/drawing/2014/main" id="{21152CD2-FC39-6621-4BAB-30AC19F2A1BB}"/>
                  </a:ext>
                </a:extLst>
              </p:cNvPr>
              <p:cNvGrpSpPr/>
              <p:nvPr/>
            </p:nvGrpSpPr>
            <p:grpSpPr>
              <a:xfrm>
                <a:off x="2849319" y="6335756"/>
                <a:ext cx="1689353" cy="4002690"/>
                <a:chOff x="2506016" y="5808535"/>
                <a:chExt cx="1689353" cy="4002690"/>
              </a:xfrm>
            </p:grpSpPr>
            <p:sp>
              <p:nvSpPr>
                <p:cNvPr id="72" name="Forme libre 10">
                  <a:extLst>
                    <a:ext uri="{FF2B5EF4-FFF2-40B4-BE49-F238E27FC236}">
                      <a16:creationId xmlns:a16="http://schemas.microsoft.com/office/drawing/2014/main" id="{FC84D30B-CCFD-52C6-A4A3-1F6DF9606440}"/>
                    </a:ext>
                  </a:extLst>
                </p:cNvPr>
                <p:cNvSpPr/>
                <p:nvPr/>
              </p:nvSpPr>
              <p:spPr>
                <a:xfrm>
                  <a:off x="3305735" y="5808535"/>
                  <a:ext cx="90963" cy="4002690"/>
                </a:xfrm>
                <a:custGeom>
                  <a:avLst/>
                  <a:gdLst>
                    <a:gd name="connsiteX0" fmla="*/ 90964 w 90963"/>
                    <a:gd name="connsiteY0" fmla="*/ 4002691 h 4002690"/>
                    <a:gd name="connsiteX1" fmla="*/ 0 w 90963"/>
                    <a:gd name="connsiteY1" fmla="*/ 4002691 h 4002690"/>
                    <a:gd name="connsiteX2" fmla="*/ 0 w 90963"/>
                    <a:gd name="connsiteY2" fmla="*/ 45434 h 4002690"/>
                    <a:gd name="connsiteX3" fmla="*/ 45434 w 90963"/>
                    <a:gd name="connsiteY3" fmla="*/ 0 h 4002690"/>
                    <a:gd name="connsiteX4" fmla="*/ 45434 w 90963"/>
                    <a:gd name="connsiteY4" fmla="*/ 0 h 4002690"/>
                    <a:gd name="connsiteX5" fmla="*/ 90868 w 90963"/>
                    <a:gd name="connsiteY5" fmla="*/ 45434 h 4002690"/>
                    <a:gd name="connsiteX6" fmla="*/ 90868 w 90963"/>
                    <a:gd name="connsiteY6" fmla="*/ 4002691 h 400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63" h="4002690">
                      <a:moveTo>
                        <a:pt x="90964" y="4002691"/>
                      </a:moveTo>
                      <a:lnTo>
                        <a:pt x="0" y="4002691"/>
                      </a:lnTo>
                      <a:lnTo>
                        <a:pt x="0" y="45434"/>
                      </a:lnTo>
                      <a:cubicBezTo>
                        <a:pt x="0" y="20288"/>
                        <a:pt x="20383" y="0"/>
                        <a:pt x="45434" y="0"/>
                      </a:cubicBezTo>
                      <a:lnTo>
                        <a:pt x="45434" y="0"/>
                      </a:lnTo>
                      <a:cubicBezTo>
                        <a:pt x="70580" y="0"/>
                        <a:pt x="90868" y="20383"/>
                        <a:pt x="90868" y="45434"/>
                      </a:cubicBezTo>
                      <a:lnTo>
                        <a:pt x="90868" y="4002691"/>
                      </a:lnTo>
                      <a:close/>
                    </a:path>
                  </a:pathLst>
                </a:custGeom>
                <a:solidFill>
                  <a:srgbClr val="FFC000"/>
                </a:solidFill>
                <a:ln w="9525" cap="rnd">
                  <a:solidFill>
                    <a:srgbClr val="263238"/>
                  </a:solidFill>
                  <a:prstDash val="solid"/>
                  <a:round/>
                </a:ln>
              </p:spPr>
              <p:txBody>
                <a:bodyPr rtlCol="0" anchor="ctr"/>
                <a:lstStyle/>
                <a:p>
                  <a:endParaRPr lang="fr-FR"/>
                </a:p>
              </p:txBody>
            </p:sp>
            <p:sp>
              <p:nvSpPr>
                <p:cNvPr id="73" name="Forme libre 11">
                  <a:extLst>
                    <a:ext uri="{FF2B5EF4-FFF2-40B4-BE49-F238E27FC236}">
                      <a16:creationId xmlns:a16="http://schemas.microsoft.com/office/drawing/2014/main" id="{A7D8DA51-2FF2-2C47-742A-A0D068FA6584}"/>
                    </a:ext>
                  </a:extLst>
                </p:cNvPr>
                <p:cNvSpPr/>
                <p:nvPr/>
              </p:nvSpPr>
              <p:spPr>
                <a:xfrm>
                  <a:off x="2506016" y="6335648"/>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74" name="Forme libre 12">
                  <a:extLst>
                    <a:ext uri="{FF2B5EF4-FFF2-40B4-BE49-F238E27FC236}">
                      <a16:creationId xmlns:a16="http://schemas.microsoft.com/office/drawing/2014/main" id="{55F4E8BC-FA59-3E56-4FE4-015D398D5083}"/>
                    </a:ext>
                  </a:extLst>
                </p:cNvPr>
                <p:cNvSpPr/>
                <p:nvPr/>
              </p:nvSpPr>
              <p:spPr>
                <a:xfrm>
                  <a:off x="3398223" y="6034754"/>
                  <a:ext cx="797147" cy="280701"/>
                </a:xfrm>
                <a:custGeom>
                  <a:avLst/>
                  <a:gdLst>
                    <a:gd name="connsiteX0" fmla="*/ 0 w 797147"/>
                    <a:gd name="connsiteY0" fmla="*/ 0 h 280701"/>
                    <a:gd name="connsiteX1" fmla="*/ 797147 w 797147"/>
                    <a:gd name="connsiteY1" fmla="*/ 0 h 280701"/>
                    <a:gd name="connsiteX2" fmla="*/ 797147 w 797147"/>
                    <a:gd name="connsiteY2" fmla="*/ 280702 h 280701"/>
                    <a:gd name="connsiteX3" fmla="*/ 0 w 797147"/>
                    <a:gd name="connsiteY3" fmla="*/ 280702 h 280701"/>
                  </a:gdLst>
                  <a:ahLst/>
                  <a:cxnLst>
                    <a:cxn ang="0">
                      <a:pos x="connsiteX0" y="connsiteY0"/>
                    </a:cxn>
                    <a:cxn ang="0">
                      <a:pos x="connsiteX1" y="connsiteY1"/>
                    </a:cxn>
                    <a:cxn ang="0">
                      <a:pos x="connsiteX2" y="connsiteY2"/>
                    </a:cxn>
                    <a:cxn ang="0">
                      <a:pos x="connsiteX3" y="connsiteY3"/>
                    </a:cxn>
                  </a:cxnLst>
                  <a:rect l="l" t="t" r="r" b="b"/>
                  <a:pathLst>
                    <a:path w="797147" h="280701">
                      <a:moveTo>
                        <a:pt x="0" y="0"/>
                      </a:moveTo>
                      <a:lnTo>
                        <a:pt x="797147" y="0"/>
                      </a:lnTo>
                      <a:lnTo>
                        <a:pt x="797147" y="280702"/>
                      </a:lnTo>
                      <a:lnTo>
                        <a:pt x="0" y="280702"/>
                      </a:lnTo>
                      <a:close/>
                    </a:path>
                  </a:pathLst>
                </a:custGeom>
                <a:solidFill>
                  <a:srgbClr val="263238"/>
                </a:solidFill>
                <a:ln w="9525" cap="rnd">
                  <a:solidFill>
                    <a:srgbClr val="263238"/>
                  </a:solidFill>
                  <a:prstDash val="solid"/>
                  <a:round/>
                </a:ln>
              </p:spPr>
              <p:txBody>
                <a:bodyPr rtlCol="0" anchor="ctr"/>
                <a:lstStyle/>
                <a:p>
                  <a:endParaRPr lang="fr-FR"/>
                </a:p>
              </p:txBody>
            </p:sp>
            <p:sp>
              <p:nvSpPr>
                <p:cNvPr id="75" name="Forme libre 15">
                  <a:extLst>
                    <a:ext uri="{FF2B5EF4-FFF2-40B4-BE49-F238E27FC236}">
                      <a16:creationId xmlns:a16="http://schemas.microsoft.com/office/drawing/2014/main" id="{94C1665F-F61D-B562-33B3-5CDC50CC1980}"/>
                    </a:ext>
                  </a:extLst>
                </p:cNvPr>
                <p:cNvSpPr/>
                <p:nvPr/>
              </p:nvSpPr>
              <p:spPr>
                <a:xfrm>
                  <a:off x="3398223" y="6470999"/>
                  <a:ext cx="445103" cy="393763"/>
                </a:xfrm>
                <a:custGeom>
                  <a:avLst/>
                  <a:gdLst>
                    <a:gd name="connsiteX0" fmla="*/ 0 w 445103"/>
                    <a:gd name="connsiteY0" fmla="*/ 337280 h 393763"/>
                    <a:gd name="connsiteX1" fmla="*/ 445103 w 445103"/>
                    <a:gd name="connsiteY1" fmla="*/ 393764 h 393763"/>
                    <a:gd name="connsiteX2" fmla="*/ 445103 w 445103"/>
                    <a:gd name="connsiteY2" fmla="*/ 0 h 393763"/>
                    <a:gd name="connsiteX3" fmla="*/ 0 w 445103"/>
                    <a:gd name="connsiteY3" fmla="*/ 56578 h 393763"/>
                  </a:gdLst>
                  <a:ahLst/>
                  <a:cxnLst>
                    <a:cxn ang="0">
                      <a:pos x="connsiteX0" y="connsiteY0"/>
                    </a:cxn>
                    <a:cxn ang="0">
                      <a:pos x="connsiteX1" y="connsiteY1"/>
                    </a:cxn>
                    <a:cxn ang="0">
                      <a:pos x="connsiteX2" y="connsiteY2"/>
                    </a:cxn>
                    <a:cxn ang="0">
                      <a:pos x="connsiteX3" y="connsiteY3"/>
                    </a:cxn>
                  </a:cxnLst>
                  <a:rect l="l" t="t" r="r" b="b"/>
                  <a:pathLst>
                    <a:path w="445103" h="393763">
                      <a:moveTo>
                        <a:pt x="0" y="337280"/>
                      </a:moveTo>
                      <a:lnTo>
                        <a:pt x="445103" y="393764"/>
                      </a:lnTo>
                      <a:lnTo>
                        <a:pt x="445103" y="0"/>
                      </a:lnTo>
                      <a:lnTo>
                        <a:pt x="0" y="56578"/>
                      </a:lnTo>
                      <a:close/>
                    </a:path>
                  </a:pathLst>
                </a:custGeom>
                <a:solidFill>
                  <a:srgbClr val="263238"/>
                </a:solidFill>
                <a:ln w="9525" cap="rnd">
                  <a:solidFill>
                    <a:srgbClr val="263238"/>
                  </a:solidFill>
                  <a:prstDash val="solid"/>
                  <a:round/>
                </a:ln>
              </p:spPr>
              <p:txBody>
                <a:bodyPr rtlCol="0" anchor="ctr"/>
                <a:lstStyle/>
                <a:p>
                  <a:endParaRPr lang="fr-FR"/>
                </a:p>
              </p:txBody>
            </p:sp>
            <p:sp>
              <p:nvSpPr>
                <p:cNvPr id="76" name="Forme libre 16">
                  <a:extLst>
                    <a:ext uri="{FF2B5EF4-FFF2-40B4-BE49-F238E27FC236}">
                      <a16:creationId xmlns:a16="http://schemas.microsoft.com/office/drawing/2014/main" id="{4C9CDAE9-CC3B-2523-29EE-E223138CE882}"/>
                    </a:ext>
                  </a:extLst>
                </p:cNvPr>
                <p:cNvSpPr/>
                <p:nvPr/>
              </p:nvSpPr>
              <p:spPr>
                <a:xfrm>
                  <a:off x="3450230" y="6567106"/>
                  <a:ext cx="303371" cy="215645"/>
                </a:xfrm>
                <a:custGeom>
                  <a:avLst/>
                  <a:gdLst>
                    <a:gd name="connsiteX0" fmla="*/ 303371 w 303371"/>
                    <a:gd name="connsiteY0" fmla="*/ 108299 h 215645"/>
                    <a:gd name="connsiteX1" fmla="*/ 205169 w 303371"/>
                    <a:gd name="connsiteY1" fmla="*/ 0 h 215645"/>
                    <a:gd name="connsiteX2" fmla="*/ 205169 w 303371"/>
                    <a:gd name="connsiteY2" fmla="*/ 47244 h 215645"/>
                    <a:gd name="connsiteX3" fmla="*/ 0 w 303371"/>
                    <a:gd name="connsiteY3" fmla="*/ 55340 h 215645"/>
                    <a:gd name="connsiteX4" fmla="*/ 0 w 303371"/>
                    <a:gd name="connsiteY4" fmla="*/ 158210 h 215645"/>
                    <a:gd name="connsiteX5" fmla="*/ 205169 w 303371"/>
                    <a:gd name="connsiteY5" fmla="*/ 168402 h 215645"/>
                    <a:gd name="connsiteX6" fmla="*/ 205169 w 303371"/>
                    <a:gd name="connsiteY6" fmla="*/ 215646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371" h="215645">
                      <a:moveTo>
                        <a:pt x="303371" y="108299"/>
                      </a:moveTo>
                      <a:lnTo>
                        <a:pt x="205169" y="0"/>
                      </a:lnTo>
                      <a:lnTo>
                        <a:pt x="205169" y="47244"/>
                      </a:lnTo>
                      <a:lnTo>
                        <a:pt x="0" y="55340"/>
                      </a:lnTo>
                      <a:lnTo>
                        <a:pt x="0" y="158210"/>
                      </a:lnTo>
                      <a:lnTo>
                        <a:pt x="205169" y="168402"/>
                      </a:lnTo>
                      <a:lnTo>
                        <a:pt x="205169" y="215646"/>
                      </a:lnTo>
                      <a:close/>
                    </a:path>
                  </a:pathLst>
                </a:custGeom>
                <a:solidFill>
                  <a:schemeClr val="bg2"/>
                </a:solidFill>
                <a:ln w="9525" cap="rnd">
                  <a:solidFill>
                    <a:srgbClr val="263238"/>
                  </a:solidFill>
                  <a:prstDash val="solid"/>
                  <a:round/>
                </a:ln>
              </p:spPr>
              <p:txBody>
                <a:bodyPr rtlCol="0" anchor="ctr"/>
                <a:lstStyle/>
                <a:p>
                  <a:endParaRPr lang="fr-FR"/>
                </a:p>
              </p:txBody>
            </p:sp>
            <p:sp>
              <p:nvSpPr>
                <p:cNvPr id="77" name="Forme libre 17">
                  <a:extLst>
                    <a:ext uri="{FF2B5EF4-FFF2-40B4-BE49-F238E27FC236}">
                      <a16:creationId xmlns:a16="http://schemas.microsoft.com/office/drawing/2014/main" id="{AD80DF63-67C9-7762-687C-C9387998FA5D}"/>
                    </a:ext>
                  </a:extLst>
                </p:cNvPr>
                <p:cNvSpPr/>
                <p:nvPr/>
              </p:nvSpPr>
              <p:spPr>
                <a:xfrm>
                  <a:off x="3523000" y="6067234"/>
                  <a:ext cx="550830" cy="174974"/>
                </a:xfrm>
                <a:custGeom>
                  <a:avLst/>
                  <a:gdLst>
                    <a:gd name="connsiteX0" fmla="*/ 550831 w 550830"/>
                    <a:gd name="connsiteY0" fmla="*/ 87440 h 174974"/>
                    <a:gd name="connsiteX1" fmla="*/ 399383 w 550830"/>
                    <a:gd name="connsiteY1" fmla="*/ 0 h 174974"/>
                    <a:gd name="connsiteX2" fmla="*/ 399383 w 550830"/>
                    <a:gd name="connsiteY2" fmla="*/ 38386 h 174974"/>
                    <a:gd name="connsiteX3" fmla="*/ 0 w 550830"/>
                    <a:gd name="connsiteY3" fmla="*/ 38386 h 174974"/>
                    <a:gd name="connsiteX4" fmla="*/ 0 w 550830"/>
                    <a:gd name="connsiteY4" fmla="*/ 136588 h 174974"/>
                    <a:gd name="connsiteX5" fmla="*/ 399383 w 550830"/>
                    <a:gd name="connsiteY5" fmla="*/ 136588 h 174974"/>
                    <a:gd name="connsiteX6" fmla="*/ 399383 w 550830"/>
                    <a:gd name="connsiteY6" fmla="*/ 17497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974">
                      <a:moveTo>
                        <a:pt x="550831" y="87440"/>
                      </a:moveTo>
                      <a:lnTo>
                        <a:pt x="399383" y="0"/>
                      </a:lnTo>
                      <a:lnTo>
                        <a:pt x="399383" y="38386"/>
                      </a:lnTo>
                      <a:lnTo>
                        <a:pt x="0" y="38386"/>
                      </a:lnTo>
                      <a:lnTo>
                        <a:pt x="0" y="136588"/>
                      </a:lnTo>
                      <a:lnTo>
                        <a:pt x="399383" y="136588"/>
                      </a:lnTo>
                      <a:lnTo>
                        <a:pt x="399383" y="174974"/>
                      </a:lnTo>
                      <a:close/>
                    </a:path>
                  </a:pathLst>
                </a:custGeom>
                <a:solidFill>
                  <a:schemeClr val="accent1">
                    <a:lumMod val="75000"/>
                  </a:schemeClr>
                </a:solidFill>
                <a:ln w="9525" cap="rnd">
                  <a:solidFill>
                    <a:srgbClr val="263238"/>
                  </a:solidFill>
                  <a:prstDash val="solid"/>
                  <a:round/>
                </a:ln>
              </p:spPr>
              <p:txBody>
                <a:bodyPr rtlCol="0" anchor="ctr"/>
                <a:lstStyle/>
                <a:p>
                  <a:endParaRPr lang="fr-FR"/>
                </a:p>
              </p:txBody>
            </p:sp>
            <p:sp>
              <p:nvSpPr>
                <p:cNvPr id="78" name="Forme libre 18">
                  <a:extLst>
                    <a:ext uri="{FF2B5EF4-FFF2-40B4-BE49-F238E27FC236}">
                      <a16:creationId xmlns:a16="http://schemas.microsoft.com/office/drawing/2014/main" id="{C7E7A09B-16DC-B73F-5B49-A93DE5A4310C}"/>
                    </a:ext>
                  </a:extLst>
                </p:cNvPr>
                <p:cNvSpPr/>
                <p:nvPr/>
              </p:nvSpPr>
              <p:spPr>
                <a:xfrm>
                  <a:off x="2633842" y="6390608"/>
                  <a:ext cx="550830" cy="174878"/>
                </a:xfrm>
                <a:custGeom>
                  <a:avLst/>
                  <a:gdLst>
                    <a:gd name="connsiteX0" fmla="*/ 0 w 550830"/>
                    <a:gd name="connsiteY0" fmla="*/ 87440 h 174878"/>
                    <a:gd name="connsiteX1" fmla="*/ 151448 w 550830"/>
                    <a:gd name="connsiteY1" fmla="*/ 0 h 174878"/>
                    <a:gd name="connsiteX2" fmla="*/ 151448 w 550830"/>
                    <a:gd name="connsiteY2" fmla="*/ 38290 h 174878"/>
                    <a:gd name="connsiteX3" fmla="*/ 550831 w 550830"/>
                    <a:gd name="connsiteY3" fmla="*/ 38290 h 174878"/>
                    <a:gd name="connsiteX4" fmla="*/ 550831 w 550830"/>
                    <a:gd name="connsiteY4" fmla="*/ 136588 h 174878"/>
                    <a:gd name="connsiteX5" fmla="*/ 151448 w 550830"/>
                    <a:gd name="connsiteY5" fmla="*/ 136588 h 174878"/>
                    <a:gd name="connsiteX6" fmla="*/ 151448 w 550830"/>
                    <a:gd name="connsiteY6" fmla="*/ 174879 h 17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30" h="174878">
                      <a:moveTo>
                        <a:pt x="0" y="87440"/>
                      </a:moveTo>
                      <a:lnTo>
                        <a:pt x="151448" y="0"/>
                      </a:lnTo>
                      <a:lnTo>
                        <a:pt x="151448" y="38290"/>
                      </a:lnTo>
                      <a:lnTo>
                        <a:pt x="550831" y="38290"/>
                      </a:lnTo>
                      <a:lnTo>
                        <a:pt x="550831" y="136588"/>
                      </a:lnTo>
                      <a:lnTo>
                        <a:pt x="151448" y="136588"/>
                      </a:lnTo>
                      <a:lnTo>
                        <a:pt x="151448" y="174879"/>
                      </a:lnTo>
                      <a:close/>
                    </a:path>
                  </a:pathLst>
                </a:custGeom>
                <a:solidFill>
                  <a:schemeClr val="bg1"/>
                </a:solidFill>
                <a:ln w="9525" cap="rnd">
                  <a:solidFill>
                    <a:srgbClr val="263238"/>
                  </a:solidFill>
                  <a:prstDash val="solid"/>
                  <a:round/>
                </a:ln>
              </p:spPr>
              <p:txBody>
                <a:bodyPr rtlCol="0" anchor="ctr"/>
                <a:lstStyle/>
                <a:p>
                  <a:endParaRPr lang="fr-FR"/>
                </a:p>
              </p:txBody>
            </p:sp>
          </p:grpSp>
          <p:grpSp>
            <p:nvGrpSpPr>
              <p:cNvPr id="46" name="Graphique 3">
                <a:extLst>
                  <a:ext uri="{FF2B5EF4-FFF2-40B4-BE49-F238E27FC236}">
                    <a16:creationId xmlns:a16="http://schemas.microsoft.com/office/drawing/2014/main" id="{E4396E76-2C5B-7573-70E6-BC09DAED1AEB}"/>
                  </a:ext>
                </a:extLst>
              </p:cNvPr>
              <p:cNvGrpSpPr/>
              <p:nvPr/>
            </p:nvGrpSpPr>
            <p:grpSpPr>
              <a:xfrm>
                <a:off x="3088791" y="7536579"/>
                <a:ext cx="1345107" cy="2807553"/>
                <a:chOff x="2745488" y="7009358"/>
                <a:chExt cx="1345107" cy="2807553"/>
              </a:xfrm>
            </p:grpSpPr>
            <p:sp>
              <p:nvSpPr>
                <p:cNvPr id="51" name="Forme libre 96">
                  <a:extLst>
                    <a:ext uri="{FF2B5EF4-FFF2-40B4-BE49-F238E27FC236}">
                      <a16:creationId xmlns:a16="http://schemas.microsoft.com/office/drawing/2014/main" id="{A38CCA18-6A66-B837-B3E6-ADE514BD771E}"/>
                    </a:ext>
                  </a:extLst>
                </p:cNvPr>
                <p:cNvSpPr/>
                <p:nvPr/>
              </p:nvSpPr>
              <p:spPr>
                <a:xfrm>
                  <a:off x="3535573" y="7474508"/>
                  <a:ext cx="555021" cy="108629"/>
                </a:xfrm>
                <a:custGeom>
                  <a:avLst/>
                  <a:gdLst>
                    <a:gd name="connsiteX0" fmla="*/ 44863 w 555021"/>
                    <a:gd name="connsiteY0" fmla="*/ 60433 h 108629"/>
                    <a:gd name="connsiteX1" fmla="*/ 51435 w 555021"/>
                    <a:gd name="connsiteY1" fmla="*/ 59671 h 108629"/>
                    <a:gd name="connsiteX2" fmla="*/ 249269 w 555021"/>
                    <a:gd name="connsiteY2" fmla="*/ 17284 h 108629"/>
                    <a:gd name="connsiteX3" fmla="*/ 483584 w 555021"/>
                    <a:gd name="connsiteY3" fmla="*/ 3949 h 108629"/>
                    <a:gd name="connsiteX4" fmla="*/ 555022 w 555021"/>
                    <a:gd name="connsiteY4" fmla="*/ 55480 h 108629"/>
                    <a:gd name="connsiteX5" fmla="*/ 473583 w 555021"/>
                    <a:gd name="connsiteY5" fmla="*/ 108629 h 108629"/>
                    <a:gd name="connsiteX6" fmla="*/ 279178 w 555021"/>
                    <a:gd name="connsiteY6" fmla="*/ 73768 h 108629"/>
                    <a:gd name="connsiteX7" fmla="*/ 111347 w 555021"/>
                    <a:gd name="connsiteY7" fmla="*/ 97009 h 108629"/>
                    <a:gd name="connsiteX8" fmla="*/ 0 w 555021"/>
                    <a:gd name="connsiteY8" fmla="*/ 60433 h 108629"/>
                    <a:gd name="connsiteX9" fmla="*/ 44863 w 555021"/>
                    <a:gd name="connsiteY9" fmla="*/ 60433 h 10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021" h="108629">
                      <a:moveTo>
                        <a:pt x="44863" y="60433"/>
                      </a:moveTo>
                      <a:cubicBezTo>
                        <a:pt x="44863" y="60433"/>
                        <a:pt x="47244" y="60147"/>
                        <a:pt x="51435" y="59671"/>
                      </a:cubicBezTo>
                      <a:cubicBezTo>
                        <a:pt x="79058" y="56242"/>
                        <a:pt x="187262" y="41764"/>
                        <a:pt x="249269" y="17284"/>
                      </a:cubicBezTo>
                      <a:cubicBezTo>
                        <a:pt x="320707" y="-11005"/>
                        <a:pt x="483584" y="3949"/>
                        <a:pt x="483584" y="3949"/>
                      </a:cubicBezTo>
                      <a:lnTo>
                        <a:pt x="555022" y="55480"/>
                      </a:lnTo>
                      <a:lnTo>
                        <a:pt x="473583" y="108629"/>
                      </a:lnTo>
                      <a:cubicBezTo>
                        <a:pt x="473583" y="108629"/>
                        <a:pt x="358902" y="70434"/>
                        <a:pt x="279178" y="73768"/>
                      </a:cubicBezTo>
                      <a:cubicBezTo>
                        <a:pt x="199454" y="77102"/>
                        <a:pt x="161163" y="100342"/>
                        <a:pt x="111347" y="97009"/>
                      </a:cubicBezTo>
                      <a:cubicBezTo>
                        <a:pt x="61532" y="93675"/>
                        <a:pt x="0" y="60433"/>
                        <a:pt x="0" y="60433"/>
                      </a:cubicBezTo>
                      <a:lnTo>
                        <a:pt x="44863" y="60433"/>
                      </a:lnTo>
                      <a:close/>
                    </a:path>
                  </a:pathLst>
                </a:custGeom>
                <a:solidFill>
                  <a:srgbClr val="263238"/>
                </a:solidFill>
                <a:ln w="9525" cap="rnd">
                  <a:solidFill>
                    <a:srgbClr val="263238"/>
                  </a:solidFill>
                  <a:prstDash val="solid"/>
                  <a:round/>
                </a:ln>
              </p:spPr>
              <p:txBody>
                <a:bodyPr rtlCol="0" anchor="ctr"/>
                <a:lstStyle/>
                <a:p>
                  <a:endParaRPr lang="fr-FR"/>
                </a:p>
              </p:txBody>
            </p:sp>
            <p:sp>
              <p:nvSpPr>
                <p:cNvPr id="52" name="Forme libre 97">
                  <a:extLst>
                    <a:ext uri="{FF2B5EF4-FFF2-40B4-BE49-F238E27FC236}">
                      <a16:creationId xmlns:a16="http://schemas.microsoft.com/office/drawing/2014/main" id="{05A3D868-C18C-898F-E0A3-3412F47E8104}"/>
                    </a:ext>
                  </a:extLst>
                </p:cNvPr>
                <p:cNvSpPr/>
                <p:nvPr/>
              </p:nvSpPr>
              <p:spPr>
                <a:xfrm>
                  <a:off x="3275065" y="7356347"/>
                  <a:ext cx="176212" cy="123825"/>
                </a:xfrm>
                <a:custGeom>
                  <a:avLst/>
                  <a:gdLst>
                    <a:gd name="connsiteX0" fmla="*/ 0 w 176212"/>
                    <a:gd name="connsiteY0" fmla="*/ 16859 h 123825"/>
                    <a:gd name="connsiteX1" fmla="*/ 0 w 176212"/>
                    <a:gd name="connsiteY1" fmla="*/ 123825 h 123825"/>
                    <a:gd name="connsiteX2" fmla="*/ 176213 w 176212"/>
                    <a:gd name="connsiteY2" fmla="*/ 123825 h 123825"/>
                    <a:gd name="connsiteX3" fmla="*/ 176213 w 176212"/>
                    <a:gd name="connsiteY3" fmla="*/ 0 h 123825"/>
                  </a:gdLst>
                  <a:ahLst/>
                  <a:cxnLst>
                    <a:cxn ang="0">
                      <a:pos x="connsiteX0" y="connsiteY0"/>
                    </a:cxn>
                    <a:cxn ang="0">
                      <a:pos x="connsiteX1" y="connsiteY1"/>
                    </a:cxn>
                    <a:cxn ang="0">
                      <a:pos x="connsiteX2" y="connsiteY2"/>
                    </a:cxn>
                    <a:cxn ang="0">
                      <a:pos x="connsiteX3" y="connsiteY3"/>
                    </a:cxn>
                  </a:cxnLst>
                  <a:rect l="l" t="t" r="r" b="b"/>
                  <a:pathLst>
                    <a:path w="176212" h="123825">
                      <a:moveTo>
                        <a:pt x="0" y="16859"/>
                      </a:moveTo>
                      <a:lnTo>
                        <a:pt x="0" y="123825"/>
                      </a:lnTo>
                      <a:lnTo>
                        <a:pt x="176213" y="123825"/>
                      </a:lnTo>
                      <a:lnTo>
                        <a:pt x="176213"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3" name="Forme libre 98">
                  <a:extLst>
                    <a:ext uri="{FF2B5EF4-FFF2-40B4-BE49-F238E27FC236}">
                      <a16:creationId xmlns:a16="http://schemas.microsoft.com/office/drawing/2014/main" id="{BD1C3238-6775-D1C8-22FC-7FA2CBB2E7EC}"/>
                    </a:ext>
                  </a:extLst>
                </p:cNvPr>
                <p:cNvSpPr/>
                <p:nvPr/>
              </p:nvSpPr>
              <p:spPr>
                <a:xfrm>
                  <a:off x="3196312" y="7261473"/>
                  <a:ext cx="79056" cy="93917"/>
                </a:xfrm>
                <a:custGeom>
                  <a:avLst/>
                  <a:gdLst>
                    <a:gd name="connsiteX0" fmla="*/ 30651 w 79056"/>
                    <a:gd name="connsiteY0" fmla="*/ 7911 h 93917"/>
                    <a:gd name="connsiteX1" fmla="*/ 2838 w 79056"/>
                    <a:gd name="connsiteY1" fmla="*/ 28771 h 93917"/>
                    <a:gd name="connsiteX2" fmla="*/ 51511 w 79056"/>
                    <a:gd name="connsiteY2" fmla="*/ 93731 h 93917"/>
                    <a:gd name="connsiteX3" fmla="*/ 77038 w 79056"/>
                    <a:gd name="connsiteY3" fmla="*/ 65918 h 93917"/>
                    <a:gd name="connsiteX4" fmla="*/ 30651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30651" y="7911"/>
                      </a:moveTo>
                      <a:cubicBezTo>
                        <a:pt x="30651" y="7911"/>
                        <a:pt x="-11068" y="-19902"/>
                        <a:pt x="2838" y="28771"/>
                      </a:cubicBezTo>
                      <a:cubicBezTo>
                        <a:pt x="16745" y="77444"/>
                        <a:pt x="30651" y="96017"/>
                        <a:pt x="51511" y="93731"/>
                      </a:cubicBezTo>
                      <a:cubicBezTo>
                        <a:pt x="72371" y="91446"/>
                        <a:pt x="83991" y="84492"/>
                        <a:pt x="77038" y="65918"/>
                      </a:cubicBezTo>
                      <a:cubicBezTo>
                        <a:pt x="70085" y="47345"/>
                        <a:pt x="30651" y="7911"/>
                        <a:pt x="30651"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4" name="Forme libre 99">
                  <a:extLst>
                    <a:ext uri="{FF2B5EF4-FFF2-40B4-BE49-F238E27FC236}">
                      <a16:creationId xmlns:a16="http://schemas.microsoft.com/office/drawing/2014/main" id="{C92E36C8-2AF2-EF0A-FE7D-5BB616A082AB}"/>
                    </a:ext>
                  </a:extLst>
                </p:cNvPr>
                <p:cNvSpPr/>
                <p:nvPr/>
              </p:nvSpPr>
              <p:spPr>
                <a:xfrm>
                  <a:off x="3457355" y="7261473"/>
                  <a:ext cx="79056" cy="93917"/>
                </a:xfrm>
                <a:custGeom>
                  <a:avLst/>
                  <a:gdLst>
                    <a:gd name="connsiteX0" fmla="*/ 48405 w 79056"/>
                    <a:gd name="connsiteY0" fmla="*/ 7911 h 93917"/>
                    <a:gd name="connsiteX1" fmla="*/ 76218 w 79056"/>
                    <a:gd name="connsiteY1" fmla="*/ 28771 h 93917"/>
                    <a:gd name="connsiteX2" fmla="*/ 27545 w 79056"/>
                    <a:gd name="connsiteY2" fmla="*/ 93731 h 93917"/>
                    <a:gd name="connsiteX3" fmla="*/ 2018 w 79056"/>
                    <a:gd name="connsiteY3" fmla="*/ 65918 h 93917"/>
                    <a:gd name="connsiteX4" fmla="*/ 48405 w 79056"/>
                    <a:gd name="connsiteY4" fmla="*/ 7911 h 9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6" h="93917">
                      <a:moveTo>
                        <a:pt x="48405" y="7911"/>
                      </a:moveTo>
                      <a:cubicBezTo>
                        <a:pt x="48405" y="7911"/>
                        <a:pt x="90124" y="-19902"/>
                        <a:pt x="76218" y="28771"/>
                      </a:cubicBezTo>
                      <a:cubicBezTo>
                        <a:pt x="62312" y="77444"/>
                        <a:pt x="48405" y="96017"/>
                        <a:pt x="27545" y="93731"/>
                      </a:cubicBezTo>
                      <a:cubicBezTo>
                        <a:pt x="6686" y="91446"/>
                        <a:pt x="-4935" y="84492"/>
                        <a:pt x="2018" y="65918"/>
                      </a:cubicBezTo>
                      <a:cubicBezTo>
                        <a:pt x="8972" y="47345"/>
                        <a:pt x="48405" y="7911"/>
                        <a:pt x="48405" y="791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55" name="Forme libre 100">
                  <a:extLst>
                    <a:ext uri="{FF2B5EF4-FFF2-40B4-BE49-F238E27FC236}">
                      <a16:creationId xmlns:a16="http://schemas.microsoft.com/office/drawing/2014/main" id="{EF2DDEB1-02F9-4A59-AD5C-85B195EA95EF}"/>
                    </a:ext>
                  </a:extLst>
                </p:cNvPr>
                <p:cNvSpPr/>
                <p:nvPr/>
              </p:nvSpPr>
              <p:spPr>
                <a:xfrm>
                  <a:off x="3214085" y="7009358"/>
                  <a:ext cx="330537" cy="396900"/>
                </a:xfrm>
                <a:custGeom>
                  <a:avLst/>
                  <a:gdLst>
                    <a:gd name="connsiteX0" fmla="*/ 103271 w 330537"/>
                    <a:gd name="connsiteY0" fmla="*/ 37427 h 396900"/>
                    <a:gd name="connsiteX1" fmla="*/ 10497 w 330537"/>
                    <a:gd name="connsiteY1" fmla="*/ 125533 h 396900"/>
                    <a:gd name="connsiteX2" fmla="*/ 19736 w 330537"/>
                    <a:gd name="connsiteY2" fmla="*/ 301841 h 396900"/>
                    <a:gd name="connsiteX3" fmla="*/ 86983 w 330537"/>
                    <a:gd name="connsiteY3" fmla="*/ 396900 h 396900"/>
                    <a:gd name="connsiteX4" fmla="*/ 212237 w 330537"/>
                    <a:gd name="connsiteY4" fmla="*/ 396900 h 396900"/>
                    <a:gd name="connsiteX5" fmla="*/ 284151 w 330537"/>
                    <a:gd name="connsiteY5" fmla="*/ 294888 h 396900"/>
                    <a:gd name="connsiteX6" fmla="*/ 309677 w 330537"/>
                    <a:gd name="connsiteY6" fmla="*/ 155727 h 396900"/>
                    <a:gd name="connsiteX7" fmla="*/ 330537 w 330537"/>
                    <a:gd name="connsiteY7" fmla="*/ 134868 h 396900"/>
                    <a:gd name="connsiteX8" fmla="*/ 265577 w 330537"/>
                    <a:gd name="connsiteY8" fmla="*/ 53714 h 396900"/>
                    <a:gd name="connsiteX9" fmla="*/ 274816 w 330537"/>
                    <a:gd name="connsiteY9" fmla="*/ 25902 h 396900"/>
                    <a:gd name="connsiteX10" fmla="*/ 179756 w 330537"/>
                    <a:gd name="connsiteY10" fmla="*/ 16662 h 396900"/>
                    <a:gd name="connsiteX11" fmla="*/ 103271 w 330537"/>
                    <a:gd name="connsiteY11" fmla="*/ 37427 h 39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0537" h="396900">
                      <a:moveTo>
                        <a:pt x="103271" y="37427"/>
                      </a:moveTo>
                      <a:cubicBezTo>
                        <a:pt x="103271" y="37427"/>
                        <a:pt x="33643" y="60573"/>
                        <a:pt x="10497" y="125533"/>
                      </a:cubicBezTo>
                      <a:cubicBezTo>
                        <a:pt x="-12744" y="190494"/>
                        <a:pt x="8211" y="269361"/>
                        <a:pt x="19736" y="301841"/>
                      </a:cubicBezTo>
                      <a:cubicBezTo>
                        <a:pt x="31357" y="334321"/>
                        <a:pt x="86983" y="396900"/>
                        <a:pt x="86983" y="396900"/>
                      </a:cubicBezTo>
                      <a:lnTo>
                        <a:pt x="212237" y="396900"/>
                      </a:lnTo>
                      <a:cubicBezTo>
                        <a:pt x="212237" y="396900"/>
                        <a:pt x="258623" y="352799"/>
                        <a:pt x="284151" y="294888"/>
                      </a:cubicBezTo>
                      <a:cubicBezTo>
                        <a:pt x="309677" y="236880"/>
                        <a:pt x="309677" y="155727"/>
                        <a:pt x="309677" y="155727"/>
                      </a:cubicBezTo>
                      <a:cubicBezTo>
                        <a:pt x="309677" y="155727"/>
                        <a:pt x="330537" y="162681"/>
                        <a:pt x="330537" y="134868"/>
                      </a:cubicBezTo>
                      <a:cubicBezTo>
                        <a:pt x="330537" y="107055"/>
                        <a:pt x="265577" y="53714"/>
                        <a:pt x="265577" y="53714"/>
                      </a:cubicBezTo>
                      <a:cubicBezTo>
                        <a:pt x="265577" y="53714"/>
                        <a:pt x="295771" y="42094"/>
                        <a:pt x="274816" y="25902"/>
                      </a:cubicBezTo>
                      <a:cubicBezTo>
                        <a:pt x="253956" y="9709"/>
                        <a:pt x="179756" y="16662"/>
                        <a:pt x="179756" y="16662"/>
                      </a:cubicBezTo>
                      <a:cubicBezTo>
                        <a:pt x="179756" y="16662"/>
                        <a:pt x="170517" y="-32201"/>
                        <a:pt x="103271" y="37427"/>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56" name="Forme libre 101">
                  <a:extLst>
                    <a:ext uri="{FF2B5EF4-FFF2-40B4-BE49-F238E27FC236}">
                      <a16:creationId xmlns:a16="http://schemas.microsoft.com/office/drawing/2014/main" id="{FFCF14E5-009A-2F36-B19C-92BD982F96A3}"/>
                    </a:ext>
                  </a:extLst>
                </p:cNvPr>
                <p:cNvSpPr/>
                <p:nvPr/>
              </p:nvSpPr>
              <p:spPr>
                <a:xfrm>
                  <a:off x="3438664" y="9711404"/>
                  <a:ext cx="213807" cy="105507"/>
                </a:xfrm>
                <a:custGeom>
                  <a:avLst/>
                  <a:gdLst>
                    <a:gd name="connsiteX0" fmla="*/ 153107 w 213807"/>
                    <a:gd name="connsiteY0" fmla="*/ 0 h 105507"/>
                    <a:gd name="connsiteX1" fmla="*/ 172157 w 213807"/>
                    <a:gd name="connsiteY1" fmla="*/ 11906 h 105507"/>
                    <a:gd name="connsiteX2" fmla="*/ 205495 w 213807"/>
                    <a:gd name="connsiteY2" fmla="*/ 23813 h 105507"/>
                    <a:gd name="connsiteX3" fmla="*/ 213020 w 213807"/>
                    <a:gd name="connsiteY3" fmla="*/ 94869 h 105507"/>
                    <a:gd name="connsiteX4" fmla="*/ 158251 w 213807"/>
                    <a:gd name="connsiteY4" fmla="*/ 101917 h 105507"/>
                    <a:gd name="connsiteX5" fmla="*/ 3851 w 213807"/>
                    <a:gd name="connsiteY5" fmla="*/ 96298 h 105507"/>
                    <a:gd name="connsiteX6" fmla="*/ 5470 w 213807"/>
                    <a:gd name="connsiteY6" fmla="*/ 9525 h 105507"/>
                    <a:gd name="connsiteX7" fmla="*/ 153107 w 213807"/>
                    <a:gd name="connsiteY7" fmla="*/ 0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807" h="105507">
                      <a:moveTo>
                        <a:pt x="153107" y="0"/>
                      </a:moveTo>
                      <a:lnTo>
                        <a:pt x="172157" y="11906"/>
                      </a:lnTo>
                      <a:cubicBezTo>
                        <a:pt x="172157" y="11906"/>
                        <a:pt x="193589" y="11906"/>
                        <a:pt x="205495" y="23813"/>
                      </a:cubicBezTo>
                      <a:cubicBezTo>
                        <a:pt x="217401" y="35719"/>
                        <a:pt x="213020" y="94869"/>
                        <a:pt x="213020" y="94869"/>
                      </a:cubicBezTo>
                      <a:cubicBezTo>
                        <a:pt x="213020" y="94869"/>
                        <a:pt x="203495" y="101917"/>
                        <a:pt x="158251" y="101917"/>
                      </a:cubicBezTo>
                      <a:cubicBezTo>
                        <a:pt x="113007" y="101917"/>
                        <a:pt x="13376" y="112966"/>
                        <a:pt x="3851" y="96298"/>
                      </a:cubicBezTo>
                      <a:cubicBezTo>
                        <a:pt x="-5674" y="79629"/>
                        <a:pt x="5470" y="9525"/>
                        <a:pt x="5470" y="9525"/>
                      </a:cubicBezTo>
                      <a:lnTo>
                        <a:pt x="153107" y="0"/>
                      </a:lnTo>
                      <a:close/>
                    </a:path>
                  </a:pathLst>
                </a:custGeom>
                <a:solidFill>
                  <a:srgbClr val="858585"/>
                </a:solidFill>
                <a:ln w="9525" cap="rnd">
                  <a:solidFill>
                    <a:srgbClr val="263238"/>
                  </a:solidFill>
                  <a:prstDash val="solid"/>
                  <a:round/>
                </a:ln>
              </p:spPr>
              <p:txBody>
                <a:bodyPr rtlCol="0" anchor="ctr"/>
                <a:lstStyle/>
                <a:p>
                  <a:endParaRPr lang="fr-FR"/>
                </a:p>
              </p:txBody>
            </p:sp>
            <p:grpSp>
              <p:nvGrpSpPr>
                <p:cNvPr id="57" name="Graphique 3">
                  <a:extLst>
                    <a:ext uri="{FF2B5EF4-FFF2-40B4-BE49-F238E27FC236}">
                      <a16:creationId xmlns:a16="http://schemas.microsoft.com/office/drawing/2014/main" id="{1CD5836E-FECB-F9D4-9838-BD03E9F1E88B}"/>
                    </a:ext>
                  </a:extLst>
                </p:cNvPr>
                <p:cNvGrpSpPr/>
                <p:nvPr/>
              </p:nvGrpSpPr>
              <p:grpSpPr>
                <a:xfrm>
                  <a:off x="3024361" y="8171811"/>
                  <a:ext cx="568036" cy="1638850"/>
                  <a:chOff x="3024361" y="8171811"/>
                  <a:chExt cx="568036" cy="1638850"/>
                </a:xfrm>
                <a:solidFill>
                  <a:srgbClr val="263238"/>
                </a:solidFill>
              </p:grpSpPr>
              <p:sp>
                <p:nvSpPr>
                  <p:cNvPr id="70" name="Forme libre 103">
                    <a:extLst>
                      <a:ext uri="{FF2B5EF4-FFF2-40B4-BE49-F238E27FC236}">
                        <a16:creationId xmlns:a16="http://schemas.microsoft.com/office/drawing/2014/main" id="{922AD91A-EC76-3FA9-9F58-093D913532E2}"/>
                      </a:ext>
                    </a:extLst>
                  </p:cNvPr>
                  <p:cNvSpPr/>
                  <p:nvPr/>
                </p:nvSpPr>
                <p:spPr>
                  <a:xfrm>
                    <a:off x="3024361" y="8171811"/>
                    <a:ext cx="568036" cy="1638850"/>
                  </a:xfrm>
                  <a:custGeom>
                    <a:avLst/>
                    <a:gdLst>
                      <a:gd name="connsiteX0" fmla="*/ 45916 w 568036"/>
                      <a:gd name="connsiteY0" fmla="*/ 41787 h 1638850"/>
                      <a:gd name="connsiteX1" fmla="*/ 31629 w 568036"/>
                      <a:gd name="connsiteY1" fmla="*/ 167993 h 1638850"/>
                      <a:gd name="connsiteX2" fmla="*/ 26866 w 568036"/>
                      <a:gd name="connsiteY2" fmla="*/ 375162 h 1638850"/>
                      <a:gd name="connsiteX3" fmla="*/ 29248 w 568036"/>
                      <a:gd name="connsiteY3" fmla="*/ 872843 h 1638850"/>
                      <a:gd name="connsiteX4" fmla="*/ 3054 w 568036"/>
                      <a:gd name="connsiteY4" fmla="*/ 1106205 h 1638850"/>
                      <a:gd name="connsiteX5" fmla="*/ 45916 w 568036"/>
                      <a:gd name="connsiteY5" fmla="*/ 1544355 h 1638850"/>
                      <a:gd name="connsiteX6" fmla="*/ 43535 w 568036"/>
                      <a:gd name="connsiteY6" fmla="*/ 1627699 h 1638850"/>
                      <a:gd name="connsiteX7" fmla="*/ 157835 w 568036"/>
                      <a:gd name="connsiteY7" fmla="*/ 1634843 h 1638850"/>
                      <a:gd name="connsiteX8" fmla="*/ 164979 w 568036"/>
                      <a:gd name="connsiteY8" fmla="*/ 1532449 h 1638850"/>
                      <a:gd name="connsiteX9" fmla="*/ 176885 w 568036"/>
                      <a:gd name="connsiteY9" fmla="*/ 1463393 h 1638850"/>
                      <a:gd name="connsiteX10" fmla="*/ 176885 w 568036"/>
                      <a:gd name="connsiteY10" fmla="*/ 1387193 h 1638850"/>
                      <a:gd name="connsiteX11" fmla="*/ 200698 w 568036"/>
                      <a:gd name="connsiteY11" fmla="*/ 1068105 h 1638850"/>
                      <a:gd name="connsiteX12" fmla="*/ 219748 w 568036"/>
                      <a:gd name="connsiteY12" fmla="*/ 872843 h 1638850"/>
                      <a:gd name="connsiteX13" fmla="*/ 269754 w 568036"/>
                      <a:gd name="connsiteY13" fmla="*/ 358493 h 1638850"/>
                      <a:gd name="connsiteX14" fmla="*/ 307854 w 568036"/>
                      <a:gd name="connsiteY14" fmla="*/ 356112 h 1638850"/>
                      <a:gd name="connsiteX15" fmla="*/ 357860 w 568036"/>
                      <a:gd name="connsiteY15" fmla="*/ 949043 h 1638850"/>
                      <a:gd name="connsiteX16" fmla="*/ 372148 w 568036"/>
                      <a:gd name="connsiteY16" fmla="*/ 1163355 h 1638850"/>
                      <a:gd name="connsiteX17" fmla="*/ 405485 w 568036"/>
                      <a:gd name="connsiteY17" fmla="*/ 1508637 h 1638850"/>
                      <a:gd name="connsiteX18" fmla="*/ 405485 w 568036"/>
                      <a:gd name="connsiteY18" fmla="*/ 1541974 h 1638850"/>
                      <a:gd name="connsiteX19" fmla="*/ 422154 w 568036"/>
                      <a:gd name="connsiteY19" fmla="*/ 1580074 h 1638850"/>
                      <a:gd name="connsiteX20" fmla="*/ 472160 w 568036"/>
                      <a:gd name="connsiteY20" fmla="*/ 1580074 h 1638850"/>
                      <a:gd name="connsiteX21" fmla="*/ 548741 w 568036"/>
                      <a:gd name="connsiteY21" fmla="*/ 1559214 h 1638850"/>
                      <a:gd name="connsiteX22" fmla="*/ 564172 w 568036"/>
                      <a:gd name="connsiteY22" fmla="*/ 1500064 h 1638850"/>
                      <a:gd name="connsiteX23" fmla="*/ 543598 w 568036"/>
                      <a:gd name="connsiteY23" fmla="*/ 1458630 h 1638850"/>
                      <a:gd name="connsiteX24" fmla="*/ 565029 w 568036"/>
                      <a:gd name="connsiteY24" fmla="*/ 1084774 h 1638850"/>
                      <a:gd name="connsiteX25" fmla="*/ 553123 w 568036"/>
                      <a:gd name="connsiteY25" fmla="*/ 913324 h 1638850"/>
                      <a:gd name="connsiteX26" fmla="*/ 567410 w 568036"/>
                      <a:gd name="connsiteY26" fmla="*/ 315630 h 1638850"/>
                      <a:gd name="connsiteX27" fmla="*/ 538835 w 568036"/>
                      <a:gd name="connsiteY27" fmla="*/ 48930 h 1638850"/>
                      <a:gd name="connsiteX28" fmla="*/ 95923 w 568036"/>
                      <a:gd name="connsiteY28" fmla="*/ 3687 h 1638850"/>
                      <a:gd name="connsiteX29" fmla="*/ 45916 w 568036"/>
                      <a:gd name="connsiteY29" fmla="*/ 41787 h 163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68036" h="1638850">
                        <a:moveTo>
                          <a:pt x="45916" y="41787"/>
                        </a:moveTo>
                        <a:cubicBezTo>
                          <a:pt x="45916" y="41787"/>
                          <a:pt x="31629" y="146562"/>
                          <a:pt x="31629" y="167993"/>
                        </a:cubicBezTo>
                        <a:cubicBezTo>
                          <a:pt x="31629" y="189424"/>
                          <a:pt x="26866" y="375162"/>
                          <a:pt x="26866" y="375162"/>
                        </a:cubicBezTo>
                        <a:cubicBezTo>
                          <a:pt x="26866" y="375162"/>
                          <a:pt x="29248" y="863318"/>
                          <a:pt x="29248" y="872843"/>
                        </a:cubicBezTo>
                        <a:cubicBezTo>
                          <a:pt x="29248" y="882368"/>
                          <a:pt x="-11234" y="1015718"/>
                          <a:pt x="3054" y="1106205"/>
                        </a:cubicBezTo>
                        <a:cubicBezTo>
                          <a:pt x="17341" y="1196693"/>
                          <a:pt x="45916" y="1544355"/>
                          <a:pt x="45916" y="1544355"/>
                        </a:cubicBezTo>
                        <a:cubicBezTo>
                          <a:pt x="45916" y="1544355"/>
                          <a:pt x="36391" y="1620555"/>
                          <a:pt x="43535" y="1627699"/>
                        </a:cubicBezTo>
                        <a:cubicBezTo>
                          <a:pt x="50679" y="1634843"/>
                          <a:pt x="138785" y="1644368"/>
                          <a:pt x="157835" y="1634843"/>
                        </a:cubicBezTo>
                        <a:cubicBezTo>
                          <a:pt x="176885" y="1625318"/>
                          <a:pt x="164979" y="1532449"/>
                          <a:pt x="164979" y="1532449"/>
                        </a:cubicBezTo>
                        <a:cubicBezTo>
                          <a:pt x="164979" y="1532449"/>
                          <a:pt x="176885" y="1491968"/>
                          <a:pt x="176885" y="1463393"/>
                        </a:cubicBezTo>
                        <a:cubicBezTo>
                          <a:pt x="176885" y="1434818"/>
                          <a:pt x="176885" y="1411005"/>
                          <a:pt x="176885" y="1387193"/>
                        </a:cubicBezTo>
                        <a:cubicBezTo>
                          <a:pt x="176885" y="1363380"/>
                          <a:pt x="188791" y="1151449"/>
                          <a:pt x="200698" y="1068105"/>
                        </a:cubicBezTo>
                        <a:cubicBezTo>
                          <a:pt x="212604" y="984762"/>
                          <a:pt x="219748" y="872843"/>
                          <a:pt x="219748" y="872843"/>
                        </a:cubicBezTo>
                        <a:lnTo>
                          <a:pt x="269754" y="358493"/>
                        </a:lnTo>
                        <a:lnTo>
                          <a:pt x="307854" y="356112"/>
                        </a:lnTo>
                        <a:cubicBezTo>
                          <a:pt x="307854" y="356112"/>
                          <a:pt x="355479" y="908562"/>
                          <a:pt x="357860" y="949043"/>
                        </a:cubicBezTo>
                        <a:cubicBezTo>
                          <a:pt x="360241" y="989524"/>
                          <a:pt x="350716" y="1070487"/>
                          <a:pt x="372148" y="1163355"/>
                        </a:cubicBezTo>
                        <a:cubicBezTo>
                          <a:pt x="393579" y="1256224"/>
                          <a:pt x="405485" y="1508637"/>
                          <a:pt x="405485" y="1508637"/>
                        </a:cubicBezTo>
                        <a:cubicBezTo>
                          <a:pt x="405485" y="1508637"/>
                          <a:pt x="400723" y="1532449"/>
                          <a:pt x="405485" y="1541974"/>
                        </a:cubicBezTo>
                        <a:cubicBezTo>
                          <a:pt x="410248" y="1551499"/>
                          <a:pt x="422154" y="1580074"/>
                          <a:pt x="422154" y="1580074"/>
                        </a:cubicBezTo>
                        <a:cubicBezTo>
                          <a:pt x="422154" y="1580074"/>
                          <a:pt x="441204" y="1582455"/>
                          <a:pt x="472160" y="1580074"/>
                        </a:cubicBezTo>
                        <a:cubicBezTo>
                          <a:pt x="498259" y="1578074"/>
                          <a:pt x="513975" y="1575407"/>
                          <a:pt x="548741" y="1559214"/>
                        </a:cubicBezTo>
                        <a:cubicBezTo>
                          <a:pt x="565696" y="1543593"/>
                          <a:pt x="573220" y="1522162"/>
                          <a:pt x="564172" y="1500064"/>
                        </a:cubicBezTo>
                        <a:cubicBezTo>
                          <a:pt x="549884" y="1465203"/>
                          <a:pt x="543598" y="1458630"/>
                          <a:pt x="543598" y="1458630"/>
                        </a:cubicBezTo>
                        <a:cubicBezTo>
                          <a:pt x="543598" y="1458630"/>
                          <a:pt x="565029" y="1158593"/>
                          <a:pt x="565029" y="1084774"/>
                        </a:cubicBezTo>
                        <a:cubicBezTo>
                          <a:pt x="565029" y="1010955"/>
                          <a:pt x="553123" y="920468"/>
                          <a:pt x="553123" y="913324"/>
                        </a:cubicBezTo>
                        <a:cubicBezTo>
                          <a:pt x="553123" y="906180"/>
                          <a:pt x="567410" y="370399"/>
                          <a:pt x="567410" y="315630"/>
                        </a:cubicBezTo>
                        <a:cubicBezTo>
                          <a:pt x="567410" y="260862"/>
                          <a:pt x="562648" y="113224"/>
                          <a:pt x="538835" y="48930"/>
                        </a:cubicBezTo>
                        <a:cubicBezTo>
                          <a:pt x="515023" y="-15363"/>
                          <a:pt x="134023" y="1305"/>
                          <a:pt x="95923" y="3687"/>
                        </a:cubicBezTo>
                        <a:cubicBezTo>
                          <a:pt x="57823" y="6068"/>
                          <a:pt x="45916" y="41787"/>
                          <a:pt x="45916" y="41787"/>
                        </a:cubicBezTo>
                        <a:close/>
                      </a:path>
                    </a:pathLst>
                  </a:custGeom>
                  <a:solidFill>
                    <a:schemeClr val="tx2"/>
                  </a:solidFill>
                  <a:ln w="9525" cap="rnd">
                    <a:solidFill>
                      <a:srgbClr val="263238"/>
                    </a:solidFill>
                    <a:prstDash val="solid"/>
                    <a:round/>
                  </a:ln>
                </p:spPr>
                <p:txBody>
                  <a:bodyPr rtlCol="0" anchor="ctr"/>
                  <a:lstStyle/>
                  <a:p>
                    <a:endParaRPr lang="fr-FR"/>
                  </a:p>
                </p:txBody>
              </p:sp>
              <p:sp>
                <p:nvSpPr>
                  <p:cNvPr id="71" name="Forme libre 104">
                    <a:extLst>
                      <a:ext uri="{FF2B5EF4-FFF2-40B4-BE49-F238E27FC236}">
                        <a16:creationId xmlns:a16="http://schemas.microsoft.com/office/drawing/2014/main" id="{030AB73E-BA81-3361-4321-12BB562643C1}"/>
                      </a:ext>
                    </a:extLst>
                  </p:cNvPr>
                  <p:cNvSpPr/>
                  <p:nvPr/>
                </p:nvSpPr>
                <p:spPr>
                  <a:xfrm>
                    <a:off x="3210771" y="8517159"/>
                    <a:ext cx="204787" cy="9525"/>
                  </a:xfrm>
                  <a:custGeom>
                    <a:avLst/>
                    <a:gdLst>
                      <a:gd name="connsiteX0" fmla="*/ 0 w 204787"/>
                      <a:gd name="connsiteY0" fmla="*/ 9525 h 9525"/>
                      <a:gd name="connsiteX1" fmla="*/ 204788 w 204787"/>
                      <a:gd name="connsiteY1" fmla="*/ 0 h 9525"/>
                    </a:gdLst>
                    <a:ahLst/>
                    <a:cxnLst>
                      <a:cxn ang="0">
                        <a:pos x="connsiteX0" y="connsiteY0"/>
                      </a:cxn>
                      <a:cxn ang="0">
                        <a:pos x="connsiteX1" y="connsiteY1"/>
                      </a:cxn>
                    </a:cxnLst>
                    <a:rect l="l" t="t" r="r" b="b"/>
                    <a:pathLst>
                      <a:path w="204787" h="9525">
                        <a:moveTo>
                          <a:pt x="0" y="9525"/>
                        </a:moveTo>
                        <a:lnTo>
                          <a:pt x="204788" y="0"/>
                        </a:lnTo>
                      </a:path>
                    </a:pathLst>
                  </a:custGeom>
                  <a:ln w="9525" cap="rnd">
                    <a:solidFill>
                      <a:srgbClr val="757575"/>
                    </a:solidFill>
                    <a:prstDash val="solid"/>
                    <a:round/>
                  </a:ln>
                </p:spPr>
                <p:txBody>
                  <a:bodyPr rtlCol="0" anchor="ctr"/>
                  <a:lstStyle/>
                  <a:p>
                    <a:endParaRPr lang="fr-FR"/>
                  </a:p>
                </p:txBody>
              </p:sp>
            </p:grpSp>
            <p:sp>
              <p:nvSpPr>
                <p:cNvPr id="58" name="Forme libre 105">
                  <a:extLst>
                    <a:ext uri="{FF2B5EF4-FFF2-40B4-BE49-F238E27FC236}">
                      <a16:creationId xmlns:a16="http://schemas.microsoft.com/office/drawing/2014/main" id="{6A7157DD-8623-E815-9249-1B4258D06B03}"/>
                    </a:ext>
                  </a:extLst>
                </p:cNvPr>
                <p:cNvSpPr/>
                <p:nvPr/>
              </p:nvSpPr>
              <p:spPr>
                <a:xfrm>
                  <a:off x="2781914" y="7475410"/>
                  <a:ext cx="1084521" cy="760941"/>
                </a:xfrm>
                <a:custGeom>
                  <a:avLst/>
                  <a:gdLst>
                    <a:gd name="connsiteX0" fmla="*/ 547920 w 1084521"/>
                    <a:gd name="connsiteY0" fmla="*/ 0 h 760941"/>
                    <a:gd name="connsiteX1" fmla="*/ 419333 w 1084521"/>
                    <a:gd name="connsiteY1" fmla="*/ 30956 h 760941"/>
                    <a:gd name="connsiteX2" fmla="*/ 193114 w 1084521"/>
                    <a:gd name="connsiteY2" fmla="*/ 145256 h 760941"/>
                    <a:gd name="connsiteX3" fmla="*/ 233 w 1084521"/>
                    <a:gd name="connsiteY3" fmla="*/ 507206 h 760941"/>
                    <a:gd name="connsiteX4" fmla="*/ 69289 w 1084521"/>
                    <a:gd name="connsiteY4" fmla="*/ 550069 h 760941"/>
                    <a:gd name="connsiteX5" fmla="*/ 257408 w 1084521"/>
                    <a:gd name="connsiteY5" fmla="*/ 376238 h 760941"/>
                    <a:gd name="connsiteX6" fmla="*/ 302651 w 1084521"/>
                    <a:gd name="connsiteY6" fmla="*/ 609600 h 760941"/>
                    <a:gd name="connsiteX7" fmla="*/ 288364 w 1084521"/>
                    <a:gd name="connsiteY7" fmla="*/ 752475 h 760941"/>
                    <a:gd name="connsiteX8" fmla="*/ 757470 w 1084521"/>
                    <a:gd name="connsiteY8" fmla="*/ 752475 h 760941"/>
                    <a:gd name="connsiteX9" fmla="*/ 795570 w 1084521"/>
                    <a:gd name="connsiteY9" fmla="*/ 723900 h 760941"/>
                    <a:gd name="connsiteX10" fmla="*/ 786045 w 1084521"/>
                    <a:gd name="connsiteY10" fmla="*/ 602456 h 760941"/>
                    <a:gd name="connsiteX11" fmla="*/ 838432 w 1084521"/>
                    <a:gd name="connsiteY11" fmla="*/ 328613 h 760941"/>
                    <a:gd name="connsiteX12" fmla="*/ 960924 w 1084521"/>
                    <a:gd name="connsiteY12" fmla="*/ 504825 h 760941"/>
                    <a:gd name="connsiteX13" fmla="*/ 1074176 w 1084521"/>
                    <a:gd name="connsiteY13" fmla="*/ 497681 h 760941"/>
                    <a:gd name="connsiteX14" fmla="*/ 1069414 w 1084521"/>
                    <a:gd name="connsiteY14" fmla="*/ 400050 h 760941"/>
                    <a:gd name="connsiteX15" fmla="*/ 897964 w 1084521"/>
                    <a:gd name="connsiteY15" fmla="*/ 88106 h 760941"/>
                    <a:gd name="connsiteX16" fmla="*/ 700320 w 1084521"/>
                    <a:gd name="connsiteY16" fmla="*/ 19050 h 760941"/>
                    <a:gd name="connsiteX17" fmla="*/ 547920 w 1084521"/>
                    <a:gd name="connsiteY17" fmla="*/ 0 h 760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4521" h="760941">
                      <a:moveTo>
                        <a:pt x="547920" y="0"/>
                      </a:moveTo>
                      <a:lnTo>
                        <a:pt x="419333" y="30956"/>
                      </a:lnTo>
                      <a:cubicBezTo>
                        <a:pt x="419333" y="30956"/>
                        <a:pt x="233595" y="121444"/>
                        <a:pt x="193114" y="145256"/>
                      </a:cubicBezTo>
                      <a:cubicBezTo>
                        <a:pt x="152633" y="169069"/>
                        <a:pt x="-6911" y="490538"/>
                        <a:pt x="233" y="507206"/>
                      </a:cubicBezTo>
                      <a:cubicBezTo>
                        <a:pt x="7376" y="523875"/>
                        <a:pt x="38333" y="545306"/>
                        <a:pt x="69289" y="550069"/>
                      </a:cubicBezTo>
                      <a:cubicBezTo>
                        <a:pt x="100245" y="554831"/>
                        <a:pt x="257408" y="376238"/>
                        <a:pt x="257408" y="376238"/>
                      </a:cubicBezTo>
                      <a:cubicBezTo>
                        <a:pt x="257408" y="376238"/>
                        <a:pt x="302651" y="600075"/>
                        <a:pt x="302651" y="609600"/>
                      </a:cubicBezTo>
                      <a:cubicBezTo>
                        <a:pt x="302651" y="619125"/>
                        <a:pt x="276458" y="733425"/>
                        <a:pt x="288364" y="752475"/>
                      </a:cubicBezTo>
                      <a:cubicBezTo>
                        <a:pt x="300270" y="771525"/>
                        <a:pt x="757470" y="752475"/>
                        <a:pt x="757470" y="752475"/>
                      </a:cubicBezTo>
                      <a:cubicBezTo>
                        <a:pt x="757470" y="752475"/>
                        <a:pt x="790807" y="754856"/>
                        <a:pt x="795570" y="723900"/>
                      </a:cubicBezTo>
                      <a:cubicBezTo>
                        <a:pt x="800332" y="692944"/>
                        <a:pt x="786045" y="602456"/>
                        <a:pt x="786045" y="602456"/>
                      </a:cubicBezTo>
                      <a:lnTo>
                        <a:pt x="838432" y="328613"/>
                      </a:lnTo>
                      <a:cubicBezTo>
                        <a:pt x="838432" y="328613"/>
                        <a:pt x="938540" y="480441"/>
                        <a:pt x="960924" y="504825"/>
                      </a:cubicBezTo>
                      <a:cubicBezTo>
                        <a:pt x="999881" y="547306"/>
                        <a:pt x="1048363" y="529495"/>
                        <a:pt x="1074176" y="497681"/>
                      </a:cubicBezTo>
                      <a:cubicBezTo>
                        <a:pt x="1096655" y="469963"/>
                        <a:pt x="1076557" y="416719"/>
                        <a:pt x="1069414" y="400050"/>
                      </a:cubicBezTo>
                      <a:cubicBezTo>
                        <a:pt x="1062270" y="383381"/>
                        <a:pt x="936064" y="100013"/>
                        <a:pt x="897964" y="88106"/>
                      </a:cubicBezTo>
                      <a:cubicBezTo>
                        <a:pt x="859864" y="76200"/>
                        <a:pt x="700320" y="19050"/>
                        <a:pt x="700320" y="19050"/>
                      </a:cubicBezTo>
                      <a:lnTo>
                        <a:pt x="547920" y="0"/>
                      </a:lnTo>
                      <a:close/>
                    </a:path>
                  </a:pathLst>
                </a:custGeom>
                <a:solidFill>
                  <a:srgbClr val="FFFFFF"/>
                </a:solidFill>
                <a:ln w="9525" cap="rnd">
                  <a:solidFill>
                    <a:srgbClr val="263238"/>
                  </a:solidFill>
                  <a:prstDash val="solid"/>
                  <a:round/>
                </a:ln>
              </p:spPr>
              <p:txBody>
                <a:bodyPr rtlCol="0" anchor="ctr"/>
                <a:lstStyle/>
                <a:p>
                  <a:endParaRPr lang="fr-FR"/>
                </a:p>
              </p:txBody>
            </p:sp>
            <p:sp>
              <p:nvSpPr>
                <p:cNvPr id="59" name="Forme libre 106">
                  <a:extLst>
                    <a:ext uri="{FF2B5EF4-FFF2-40B4-BE49-F238E27FC236}">
                      <a16:creationId xmlns:a16="http://schemas.microsoft.com/office/drawing/2014/main" id="{DEBE7BF3-89A1-6C36-FBA9-E2FBF6982AB9}"/>
                    </a:ext>
                  </a:extLst>
                </p:cNvPr>
                <p:cNvSpPr/>
                <p:nvPr/>
              </p:nvSpPr>
              <p:spPr>
                <a:xfrm>
                  <a:off x="3201246" y="7436452"/>
                  <a:ext cx="305371" cy="69913"/>
                </a:xfrm>
                <a:custGeom>
                  <a:avLst/>
                  <a:gdLst>
                    <a:gd name="connsiteX0" fmla="*/ 0 w 305371"/>
                    <a:gd name="connsiteY0" fmla="*/ 69914 h 69913"/>
                    <a:gd name="connsiteX1" fmla="*/ 183547 w 305371"/>
                    <a:gd name="connsiteY1" fmla="*/ 66675 h 69913"/>
                    <a:gd name="connsiteX2" fmla="*/ 305372 w 305371"/>
                    <a:gd name="connsiteY2" fmla="*/ 65818 h 69913"/>
                    <a:gd name="connsiteX3" fmla="*/ 281178 w 305371"/>
                    <a:gd name="connsiteY3" fmla="*/ 14288 h 69913"/>
                    <a:gd name="connsiteX4" fmla="*/ 154972 w 305371"/>
                    <a:gd name="connsiteY4" fmla="*/ 0 h 69913"/>
                    <a:gd name="connsiteX5" fmla="*/ 21622 w 305371"/>
                    <a:gd name="connsiteY5" fmla="*/ 23813 h 69913"/>
                    <a:gd name="connsiteX6" fmla="*/ 0 w 305371"/>
                    <a:gd name="connsiteY6" fmla="*/ 69914 h 6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371" h="69913">
                      <a:moveTo>
                        <a:pt x="0" y="69914"/>
                      </a:moveTo>
                      <a:cubicBezTo>
                        <a:pt x="0" y="69914"/>
                        <a:pt x="157353" y="66675"/>
                        <a:pt x="183547" y="66675"/>
                      </a:cubicBezTo>
                      <a:cubicBezTo>
                        <a:pt x="209741" y="66675"/>
                        <a:pt x="305372" y="65818"/>
                        <a:pt x="305372" y="65818"/>
                      </a:cubicBezTo>
                      <a:lnTo>
                        <a:pt x="281178" y="14288"/>
                      </a:lnTo>
                      <a:cubicBezTo>
                        <a:pt x="281178" y="14288"/>
                        <a:pt x="231172" y="0"/>
                        <a:pt x="154972" y="0"/>
                      </a:cubicBezTo>
                      <a:cubicBezTo>
                        <a:pt x="78772" y="0"/>
                        <a:pt x="21622" y="23813"/>
                        <a:pt x="21622" y="23813"/>
                      </a:cubicBezTo>
                      <a:lnTo>
                        <a:pt x="0" y="69914"/>
                      </a:lnTo>
                      <a:close/>
                    </a:path>
                  </a:pathLst>
                </a:custGeom>
                <a:solidFill>
                  <a:srgbClr val="FFFFFF"/>
                </a:solidFill>
                <a:ln w="9525" cap="rnd">
                  <a:solidFill>
                    <a:srgbClr val="263238"/>
                  </a:solidFill>
                  <a:prstDash val="solid"/>
                  <a:round/>
                </a:ln>
              </p:spPr>
              <p:txBody>
                <a:bodyPr rtlCol="0" anchor="ctr"/>
                <a:lstStyle/>
                <a:p>
                  <a:endParaRPr lang="fr-FR"/>
                </a:p>
              </p:txBody>
            </p:sp>
            <p:sp>
              <p:nvSpPr>
                <p:cNvPr id="60" name="Forme libre 107">
                  <a:extLst>
                    <a:ext uri="{FF2B5EF4-FFF2-40B4-BE49-F238E27FC236}">
                      <a16:creationId xmlns:a16="http://schemas.microsoft.com/office/drawing/2014/main" id="{01ECDD1B-E571-1B2C-A97E-4F01E7DDB75B}"/>
                    </a:ext>
                  </a:extLst>
                </p:cNvPr>
                <p:cNvSpPr/>
                <p:nvPr/>
              </p:nvSpPr>
              <p:spPr>
                <a:xfrm>
                  <a:off x="2955977" y="7726108"/>
                  <a:ext cx="83343" cy="125539"/>
                </a:xfrm>
                <a:custGeom>
                  <a:avLst/>
                  <a:gdLst>
                    <a:gd name="connsiteX0" fmla="*/ 34862 w 83343"/>
                    <a:gd name="connsiteY0" fmla="*/ 0 h 125539"/>
                    <a:gd name="connsiteX1" fmla="*/ 83344 w 83343"/>
                    <a:gd name="connsiteY1" fmla="*/ 125540 h 125539"/>
                    <a:gd name="connsiteX2" fmla="*/ 0 w 83343"/>
                    <a:gd name="connsiteY2" fmla="*/ 42196 h 125539"/>
                  </a:gdLst>
                  <a:ahLst/>
                  <a:cxnLst>
                    <a:cxn ang="0">
                      <a:pos x="connsiteX0" y="connsiteY0"/>
                    </a:cxn>
                    <a:cxn ang="0">
                      <a:pos x="connsiteX1" y="connsiteY1"/>
                    </a:cxn>
                    <a:cxn ang="0">
                      <a:pos x="connsiteX2" y="connsiteY2"/>
                    </a:cxn>
                  </a:cxnLst>
                  <a:rect l="l" t="t" r="r" b="b"/>
                  <a:pathLst>
                    <a:path w="83343" h="125539">
                      <a:moveTo>
                        <a:pt x="34862" y="0"/>
                      </a:moveTo>
                      <a:lnTo>
                        <a:pt x="83344" y="125540"/>
                      </a:lnTo>
                      <a:lnTo>
                        <a:pt x="0" y="42196"/>
                      </a:lnTo>
                    </a:path>
                  </a:pathLst>
                </a:custGeom>
                <a:noFill/>
                <a:ln w="9525" cap="rnd">
                  <a:solidFill>
                    <a:srgbClr val="263238"/>
                  </a:solidFill>
                  <a:prstDash val="solid"/>
                  <a:round/>
                </a:ln>
              </p:spPr>
              <p:txBody>
                <a:bodyPr rtlCol="0" anchor="ctr"/>
                <a:lstStyle/>
                <a:p>
                  <a:endParaRPr lang="fr-FR"/>
                </a:p>
              </p:txBody>
            </p:sp>
            <p:sp>
              <p:nvSpPr>
                <p:cNvPr id="61" name="Forme libre 108">
                  <a:extLst>
                    <a:ext uri="{FF2B5EF4-FFF2-40B4-BE49-F238E27FC236}">
                      <a16:creationId xmlns:a16="http://schemas.microsoft.com/office/drawing/2014/main" id="{4D9264A4-9CAA-94F9-0AC2-55C3D45FF8DA}"/>
                    </a:ext>
                  </a:extLst>
                </p:cNvPr>
                <p:cNvSpPr/>
                <p:nvPr/>
              </p:nvSpPr>
              <p:spPr>
                <a:xfrm>
                  <a:off x="2975027" y="7684960"/>
                  <a:ext cx="5810" cy="14954"/>
                </a:xfrm>
                <a:custGeom>
                  <a:avLst/>
                  <a:gdLst>
                    <a:gd name="connsiteX0" fmla="*/ 0 w 5810"/>
                    <a:gd name="connsiteY0" fmla="*/ 0 h 14954"/>
                    <a:gd name="connsiteX1" fmla="*/ 5810 w 5810"/>
                    <a:gd name="connsiteY1" fmla="*/ 14954 h 14954"/>
                  </a:gdLst>
                  <a:ahLst/>
                  <a:cxnLst>
                    <a:cxn ang="0">
                      <a:pos x="connsiteX0" y="connsiteY0"/>
                    </a:cxn>
                    <a:cxn ang="0">
                      <a:pos x="connsiteX1" y="connsiteY1"/>
                    </a:cxn>
                  </a:cxnLst>
                  <a:rect l="l" t="t" r="r" b="b"/>
                  <a:pathLst>
                    <a:path w="5810" h="14954">
                      <a:moveTo>
                        <a:pt x="0" y="0"/>
                      </a:moveTo>
                      <a:lnTo>
                        <a:pt x="5810" y="14954"/>
                      </a:lnTo>
                    </a:path>
                  </a:pathLst>
                </a:custGeom>
                <a:ln w="9525" cap="rnd">
                  <a:solidFill>
                    <a:srgbClr val="263238"/>
                  </a:solidFill>
                  <a:prstDash val="solid"/>
                  <a:round/>
                </a:ln>
              </p:spPr>
              <p:txBody>
                <a:bodyPr rtlCol="0" anchor="ctr"/>
                <a:lstStyle/>
                <a:p>
                  <a:endParaRPr lang="fr-FR"/>
                </a:p>
              </p:txBody>
            </p:sp>
            <p:sp>
              <p:nvSpPr>
                <p:cNvPr id="62" name="Forme libre 109">
                  <a:extLst>
                    <a:ext uri="{FF2B5EF4-FFF2-40B4-BE49-F238E27FC236}">
                      <a16:creationId xmlns:a16="http://schemas.microsoft.com/office/drawing/2014/main" id="{3F831F3F-EBC6-ECB7-5686-75A06C961750}"/>
                    </a:ext>
                  </a:extLst>
                </p:cNvPr>
                <p:cNvSpPr/>
                <p:nvPr/>
              </p:nvSpPr>
              <p:spPr>
                <a:xfrm>
                  <a:off x="3217915" y="8064245"/>
                  <a:ext cx="25050" cy="18383"/>
                </a:xfrm>
                <a:custGeom>
                  <a:avLst/>
                  <a:gdLst>
                    <a:gd name="connsiteX0" fmla="*/ 25051 w 25050"/>
                    <a:gd name="connsiteY0" fmla="*/ 0 h 18383"/>
                    <a:gd name="connsiteX1" fmla="*/ 0 w 25050"/>
                    <a:gd name="connsiteY1" fmla="*/ 18383 h 18383"/>
                  </a:gdLst>
                  <a:ahLst/>
                  <a:cxnLst>
                    <a:cxn ang="0">
                      <a:pos x="connsiteX0" y="connsiteY0"/>
                    </a:cxn>
                    <a:cxn ang="0">
                      <a:pos x="connsiteX1" y="connsiteY1"/>
                    </a:cxn>
                  </a:cxnLst>
                  <a:rect l="l" t="t" r="r" b="b"/>
                  <a:pathLst>
                    <a:path w="25050" h="18383">
                      <a:moveTo>
                        <a:pt x="25051" y="0"/>
                      </a:moveTo>
                      <a:cubicBezTo>
                        <a:pt x="16764" y="6858"/>
                        <a:pt x="8477" y="13049"/>
                        <a:pt x="0" y="18383"/>
                      </a:cubicBezTo>
                    </a:path>
                  </a:pathLst>
                </a:custGeom>
                <a:noFill/>
                <a:ln w="9525" cap="rnd">
                  <a:solidFill>
                    <a:srgbClr val="263238"/>
                  </a:solidFill>
                  <a:prstDash val="solid"/>
                  <a:round/>
                </a:ln>
              </p:spPr>
              <p:txBody>
                <a:bodyPr rtlCol="0" anchor="ctr"/>
                <a:lstStyle/>
                <a:p>
                  <a:endParaRPr lang="fr-FR"/>
                </a:p>
              </p:txBody>
            </p:sp>
            <p:sp>
              <p:nvSpPr>
                <p:cNvPr id="63" name="Forme libre 110">
                  <a:extLst>
                    <a:ext uri="{FF2B5EF4-FFF2-40B4-BE49-F238E27FC236}">
                      <a16:creationId xmlns:a16="http://schemas.microsoft.com/office/drawing/2014/main" id="{EE9AAFAA-A539-5AD9-27F1-B2E03F467616}"/>
                    </a:ext>
                  </a:extLst>
                </p:cNvPr>
                <p:cNvSpPr/>
                <p:nvPr/>
              </p:nvSpPr>
              <p:spPr>
                <a:xfrm>
                  <a:off x="3257158" y="7704010"/>
                  <a:ext cx="203644" cy="347757"/>
                </a:xfrm>
                <a:custGeom>
                  <a:avLst/>
                  <a:gdLst>
                    <a:gd name="connsiteX0" fmla="*/ 203645 w 203644"/>
                    <a:gd name="connsiteY0" fmla="*/ 0 h 347757"/>
                    <a:gd name="connsiteX1" fmla="*/ 0 w 203644"/>
                    <a:gd name="connsiteY1" fmla="*/ 347758 h 347757"/>
                  </a:gdLst>
                  <a:ahLst/>
                  <a:cxnLst>
                    <a:cxn ang="0">
                      <a:pos x="connsiteX0" y="connsiteY0"/>
                    </a:cxn>
                    <a:cxn ang="0">
                      <a:pos x="connsiteX1" y="connsiteY1"/>
                    </a:cxn>
                  </a:cxnLst>
                  <a:rect l="l" t="t" r="r" b="b"/>
                  <a:pathLst>
                    <a:path w="203644" h="347757">
                      <a:moveTo>
                        <a:pt x="203645" y="0"/>
                      </a:moveTo>
                      <a:cubicBezTo>
                        <a:pt x="203645" y="0"/>
                        <a:pt x="116586" y="238030"/>
                        <a:pt x="0" y="347758"/>
                      </a:cubicBezTo>
                    </a:path>
                  </a:pathLst>
                </a:custGeom>
                <a:noFill/>
                <a:ln w="9525" cap="rnd">
                  <a:solidFill>
                    <a:srgbClr val="263238"/>
                  </a:solidFill>
                  <a:prstDash val="solid"/>
                  <a:round/>
                </a:ln>
              </p:spPr>
              <p:txBody>
                <a:bodyPr rtlCol="0" anchor="ctr"/>
                <a:lstStyle/>
                <a:p>
                  <a:endParaRPr lang="fr-FR"/>
                </a:p>
              </p:txBody>
            </p:sp>
            <p:sp>
              <p:nvSpPr>
                <p:cNvPr id="64" name="Forme libre 111">
                  <a:extLst>
                    <a:ext uri="{FF2B5EF4-FFF2-40B4-BE49-F238E27FC236}">
                      <a16:creationId xmlns:a16="http://schemas.microsoft.com/office/drawing/2014/main" id="{3A78F37F-3344-E0C0-0187-9D8C7B7E54B1}"/>
                    </a:ext>
                  </a:extLst>
                </p:cNvPr>
                <p:cNvSpPr/>
                <p:nvPr/>
              </p:nvSpPr>
              <p:spPr>
                <a:xfrm>
                  <a:off x="3620346" y="7668291"/>
                  <a:ext cx="88106" cy="135731"/>
                </a:xfrm>
                <a:custGeom>
                  <a:avLst/>
                  <a:gdLst>
                    <a:gd name="connsiteX0" fmla="*/ 54769 w 88106"/>
                    <a:gd name="connsiteY0" fmla="*/ 0 h 135731"/>
                    <a:gd name="connsiteX1" fmla="*/ 0 w 88106"/>
                    <a:gd name="connsiteY1" fmla="*/ 135731 h 135731"/>
                    <a:gd name="connsiteX2" fmla="*/ 88106 w 88106"/>
                    <a:gd name="connsiteY2" fmla="*/ 40481 h 135731"/>
                  </a:gdLst>
                  <a:ahLst/>
                  <a:cxnLst>
                    <a:cxn ang="0">
                      <a:pos x="connsiteX0" y="connsiteY0"/>
                    </a:cxn>
                    <a:cxn ang="0">
                      <a:pos x="connsiteX1" y="connsiteY1"/>
                    </a:cxn>
                    <a:cxn ang="0">
                      <a:pos x="connsiteX2" y="connsiteY2"/>
                    </a:cxn>
                  </a:cxnLst>
                  <a:rect l="l" t="t" r="r" b="b"/>
                  <a:pathLst>
                    <a:path w="88106" h="135731">
                      <a:moveTo>
                        <a:pt x="54769" y="0"/>
                      </a:moveTo>
                      <a:lnTo>
                        <a:pt x="0" y="135731"/>
                      </a:lnTo>
                      <a:lnTo>
                        <a:pt x="88106" y="40481"/>
                      </a:lnTo>
                    </a:path>
                  </a:pathLst>
                </a:custGeom>
                <a:noFill/>
                <a:ln w="9525" cap="rnd">
                  <a:solidFill>
                    <a:srgbClr val="263238"/>
                  </a:solidFill>
                  <a:prstDash val="solid"/>
                  <a:round/>
                </a:ln>
              </p:spPr>
              <p:txBody>
                <a:bodyPr rtlCol="0" anchor="ctr"/>
                <a:lstStyle/>
                <a:p>
                  <a:endParaRPr lang="fr-FR"/>
                </a:p>
              </p:txBody>
            </p:sp>
            <p:sp>
              <p:nvSpPr>
                <p:cNvPr id="65" name="Forme libre 112">
                  <a:extLst>
                    <a:ext uri="{FF2B5EF4-FFF2-40B4-BE49-F238E27FC236}">
                      <a16:creationId xmlns:a16="http://schemas.microsoft.com/office/drawing/2014/main" id="{24A0EED2-F20B-43E5-25AE-BD47EB531EE3}"/>
                    </a:ext>
                  </a:extLst>
                </p:cNvPr>
                <p:cNvSpPr/>
                <p:nvPr/>
              </p:nvSpPr>
              <p:spPr>
                <a:xfrm>
                  <a:off x="2760715" y="8023097"/>
                  <a:ext cx="437769" cy="352425"/>
                </a:xfrm>
                <a:custGeom>
                  <a:avLst/>
                  <a:gdLst>
                    <a:gd name="connsiteX0" fmla="*/ 0 w 437769"/>
                    <a:gd name="connsiteY0" fmla="*/ 19050 h 352425"/>
                    <a:gd name="connsiteX1" fmla="*/ 69056 w 437769"/>
                    <a:gd name="connsiteY1" fmla="*/ 114300 h 352425"/>
                    <a:gd name="connsiteX2" fmla="*/ 261938 w 437769"/>
                    <a:gd name="connsiteY2" fmla="*/ 288131 h 352425"/>
                    <a:gd name="connsiteX3" fmla="*/ 261938 w 437769"/>
                    <a:gd name="connsiteY3" fmla="*/ 309563 h 352425"/>
                    <a:gd name="connsiteX4" fmla="*/ 302419 w 437769"/>
                    <a:gd name="connsiteY4" fmla="*/ 352425 h 352425"/>
                    <a:gd name="connsiteX5" fmla="*/ 302419 w 437769"/>
                    <a:gd name="connsiteY5" fmla="*/ 328613 h 352425"/>
                    <a:gd name="connsiteX6" fmla="*/ 311944 w 437769"/>
                    <a:gd name="connsiteY6" fmla="*/ 309563 h 352425"/>
                    <a:gd name="connsiteX7" fmla="*/ 321469 w 437769"/>
                    <a:gd name="connsiteY7" fmla="*/ 285750 h 352425"/>
                    <a:gd name="connsiteX8" fmla="*/ 352425 w 437769"/>
                    <a:gd name="connsiteY8" fmla="*/ 271463 h 352425"/>
                    <a:gd name="connsiteX9" fmla="*/ 364331 w 437769"/>
                    <a:gd name="connsiteY9" fmla="*/ 259556 h 352425"/>
                    <a:gd name="connsiteX10" fmla="*/ 407194 w 437769"/>
                    <a:gd name="connsiteY10" fmla="*/ 264319 h 352425"/>
                    <a:gd name="connsiteX11" fmla="*/ 433388 w 437769"/>
                    <a:gd name="connsiteY11" fmla="*/ 242888 h 352425"/>
                    <a:gd name="connsiteX12" fmla="*/ 385763 w 437769"/>
                    <a:gd name="connsiteY12" fmla="*/ 233363 h 352425"/>
                    <a:gd name="connsiteX13" fmla="*/ 338138 w 437769"/>
                    <a:gd name="connsiteY13" fmla="*/ 214313 h 352425"/>
                    <a:gd name="connsiteX14" fmla="*/ 288131 w 437769"/>
                    <a:gd name="connsiteY14" fmla="*/ 214313 h 352425"/>
                    <a:gd name="connsiteX15" fmla="*/ 157163 w 437769"/>
                    <a:gd name="connsiteY15" fmla="*/ 0 h 352425"/>
                    <a:gd name="connsiteX16" fmla="*/ 0 w 437769"/>
                    <a:gd name="connsiteY16" fmla="*/ 190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2425">
                      <a:moveTo>
                        <a:pt x="0" y="19050"/>
                      </a:moveTo>
                      <a:cubicBezTo>
                        <a:pt x="0" y="19050"/>
                        <a:pt x="16669" y="73819"/>
                        <a:pt x="69056" y="114300"/>
                      </a:cubicBezTo>
                      <a:cubicBezTo>
                        <a:pt x="121444" y="154781"/>
                        <a:pt x="261938" y="288131"/>
                        <a:pt x="261938" y="288131"/>
                      </a:cubicBezTo>
                      <a:cubicBezTo>
                        <a:pt x="261938" y="288131"/>
                        <a:pt x="259556" y="297656"/>
                        <a:pt x="261938" y="309563"/>
                      </a:cubicBezTo>
                      <a:cubicBezTo>
                        <a:pt x="264319" y="321469"/>
                        <a:pt x="302419" y="352425"/>
                        <a:pt x="302419" y="352425"/>
                      </a:cubicBezTo>
                      <a:lnTo>
                        <a:pt x="302419" y="328613"/>
                      </a:lnTo>
                      <a:lnTo>
                        <a:pt x="311944" y="309563"/>
                      </a:lnTo>
                      <a:lnTo>
                        <a:pt x="321469" y="285750"/>
                      </a:lnTo>
                      <a:cubicBezTo>
                        <a:pt x="321469" y="285750"/>
                        <a:pt x="345281" y="276225"/>
                        <a:pt x="352425" y="271463"/>
                      </a:cubicBezTo>
                      <a:cubicBezTo>
                        <a:pt x="359569" y="266700"/>
                        <a:pt x="364331" y="259556"/>
                        <a:pt x="364331" y="259556"/>
                      </a:cubicBezTo>
                      <a:cubicBezTo>
                        <a:pt x="364331" y="259556"/>
                        <a:pt x="390525" y="264319"/>
                        <a:pt x="407194" y="264319"/>
                      </a:cubicBezTo>
                      <a:cubicBezTo>
                        <a:pt x="423863" y="264319"/>
                        <a:pt x="447675" y="247650"/>
                        <a:pt x="433388" y="242888"/>
                      </a:cubicBezTo>
                      <a:cubicBezTo>
                        <a:pt x="419100" y="238125"/>
                        <a:pt x="404813" y="242888"/>
                        <a:pt x="385763" y="233363"/>
                      </a:cubicBezTo>
                      <a:cubicBezTo>
                        <a:pt x="366713" y="223838"/>
                        <a:pt x="357188" y="214313"/>
                        <a:pt x="338138" y="214313"/>
                      </a:cubicBezTo>
                      <a:cubicBezTo>
                        <a:pt x="319088" y="214313"/>
                        <a:pt x="288131" y="214313"/>
                        <a:pt x="288131" y="214313"/>
                      </a:cubicBezTo>
                      <a:lnTo>
                        <a:pt x="157163" y="0"/>
                      </a:lnTo>
                      <a:lnTo>
                        <a:pt x="0" y="19050"/>
                      </a:lnTo>
                      <a:close/>
                    </a:path>
                  </a:pathLst>
                </a:custGeom>
                <a:solidFill>
                  <a:srgbClr val="FFFFFF"/>
                </a:solidFill>
                <a:ln w="9525" cap="rnd">
                  <a:solidFill>
                    <a:srgbClr val="263238"/>
                  </a:solidFill>
                  <a:prstDash val="solid"/>
                  <a:round/>
                </a:ln>
              </p:spPr>
              <p:txBody>
                <a:bodyPr rtlCol="0" anchor="ctr"/>
                <a:lstStyle/>
                <a:p>
                  <a:endParaRPr lang="fr-FR"/>
                </a:p>
              </p:txBody>
            </p:sp>
            <p:sp>
              <p:nvSpPr>
                <p:cNvPr id="66" name="Forme libre 113">
                  <a:extLst>
                    <a:ext uri="{FF2B5EF4-FFF2-40B4-BE49-F238E27FC236}">
                      <a16:creationId xmlns:a16="http://schemas.microsoft.com/office/drawing/2014/main" id="{13F27D1E-20AB-13DE-44FA-4657302E69EB}"/>
                    </a:ext>
                  </a:extLst>
                </p:cNvPr>
                <p:cNvSpPr/>
                <p:nvPr/>
              </p:nvSpPr>
              <p:spPr>
                <a:xfrm>
                  <a:off x="2745488" y="7895748"/>
                  <a:ext cx="190111" cy="189939"/>
                </a:xfrm>
                <a:custGeom>
                  <a:avLst/>
                  <a:gdLst>
                    <a:gd name="connsiteX0" fmla="*/ 71615 w 190111"/>
                    <a:gd name="connsiteY0" fmla="*/ 0 h 189939"/>
                    <a:gd name="connsiteX1" fmla="*/ 36658 w 190111"/>
                    <a:gd name="connsiteY1" fmla="*/ 15430 h 189939"/>
                    <a:gd name="connsiteX2" fmla="*/ 939 w 190111"/>
                    <a:gd name="connsiteY2" fmla="*/ 105918 h 189939"/>
                    <a:gd name="connsiteX3" fmla="*/ 79521 w 190111"/>
                    <a:gd name="connsiteY3" fmla="*/ 186880 h 189939"/>
                    <a:gd name="connsiteX4" fmla="*/ 179533 w 190111"/>
                    <a:gd name="connsiteY4" fmla="*/ 165449 h 189939"/>
                    <a:gd name="connsiteX5" fmla="*/ 186486 w 190111"/>
                    <a:gd name="connsiteY5" fmla="*/ 74009 h 189939"/>
                    <a:gd name="connsiteX6" fmla="*/ 150958 w 190111"/>
                    <a:gd name="connsiteY6" fmla="*/ 105918 h 189939"/>
                    <a:gd name="connsiteX7" fmla="*/ 65709 w 190111"/>
                    <a:gd name="connsiteY7" fmla="*/ 77914 h 189939"/>
                    <a:gd name="connsiteX8" fmla="*/ 71615 w 190111"/>
                    <a:gd name="connsiteY8" fmla="*/ 0 h 1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111" h="189939">
                      <a:moveTo>
                        <a:pt x="71615" y="0"/>
                      </a:moveTo>
                      <a:cubicBezTo>
                        <a:pt x="71615" y="0"/>
                        <a:pt x="43802" y="8287"/>
                        <a:pt x="36658" y="15430"/>
                      </a:cubicBezTo>
                      <a:cubicBezTo>
                        <a:pt x="29514" y="22574"/>
                        <a:pt x="-6204" y="77343"/>
                        <a:pt x="939" y="105918"/>
                      </a:cubicBezTo>
                      <a:cubicBezTo>
                        <a:pt x="8083" y="134493"/>
                        <a:pt x="17608" y="174974"/>
                        <a:pt x="79521" y="186880"/>
                      </a:cubicBezTo>
                      <a:cubicBezTo>
                        <a:pt x="141433" y="198787"/>
                        <a:pt x="174771" y="172593"/>
                        <a:pt x="179533" y="165449"/>
                      </a:cubicBezTo>
                      <a:cubicBezTo>
                        <a:pt x="184296" y="158305"/>
                        <a:pt x="196011" y="74009"/>
                        <a:pt x="186486" y="74009"/>
                      </a:cubicBezTo>
                      <a:cubicBezTo>
                        <a:pt x="176961" y="74009"/>
                        <a:pt x="150958" y="105918"/>
                        <a:pt x="150958" y="105918"/>
                      </a:cubicBezTo>
                      <a:cubicBezTo>
                        <a:pt x="150958" y="105918"/>
                        <a:pt x="79997" y="89821"/>
                        <a:pt x="65709" y="77914"/>
                      </a:cubicBezTo>
                      <a:cubicBezTo>
                        <a:pt x="51422" y="66008"/>
                        <a:pt x="71615" y="0"/>
                        <a:pt x="71615" y="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7" name="Forme libre 114">
                  <a:extLst>
                    <a:ext uri="{FF2B5EF4-FFF2-40B4-BE49-F238E27FC236}">
                      <a16:creationId xmlns:a16="http://schemas.microsoft.com/office/drawing/2014/main" id="{462A5BAF-C721-73A0-0FDC-F21A4E7D5A9F}"/>
                    </a:ext>
                  </a:extLst>
                </p:cNvPr>
                <p:cNvSpPr/>
                <p:nvPr/>
              </p:nvSpPr>
              <p:spPr>
                <a:xfrm>
                  <a:off x="3471756" y="8023192"/>
                  <a:ext cx="437769" cy="358045"/>
                </a:xfrm>
                <a:custGeom>
                  <a:avLst/>
                  <a:gdLst>
                    <a:gd name="connsiteX0" fmla="*/ 437769 w 437769"/>
                    <a:gd name="connsiteY0" fmla="*/ 18955 h 358045"/>
                    <a:gd name="connsiteX1" fmla="*/ 368713 w 437769"/>
                    <a:gd name="connsiteY1" fmla="*/ 114205 h 358045"/>
                    <a:gd name="connsiteX2" fmla="*/ 175832 w 437769"/>
                    <a:gd name="connsiteY2" fmla="*/ 288036 h 358045"/>
                    <a:gd name="connsiteX3" fmla="*/ 175832 w 437769"/>
                    <a:gd name="connsiteY3" fmla="*/ 309467 h 358045"/>
                    <a:gd name="connsiteX4" fmla="*/ 120967 w 437769"/>
                    <a:gd name="connsiteY4" fmla="*/ 358045 h 358045"/>
                    <a:gd name="connsiteX5" fmla="*/ 120967 w 437769"/>
                    <a:gd name="connsiteY5" fmla="*/ 323374 h 358045"/>
                    <a:gd name="connsiteX6" fmla="*/ 117348 w 437769"/>
                    <a:gd name="connsiteY6" fmla="*/ 301466 h 358045"/>
                    <a:gd name="connsiteX7" fmla="*/ 116300 w 437769"/>
                    <a:gd name="connsiteY7" fmla="*/ 285750 h 358045"/>
                    <a:gd name="connsiteX8" fmla="*/ 85344 w 437769"/>
                    <a:gd name="connsiteY8" fmla="*/ 271463 h 358045"/>
                    <a:gd name="connsiteX9" fmla="*/ 73438 w 437769"/>
                    <a:gd name="connsiteY9" fmla="*/ 259556 h 358045"/>
                    <a:gd name="connsiteX10" fmla="*/ 30575 w 437769"/>
                    <a:gd name="connsiteY10" fmla="*/ 264319 h 358045"/>
                    <a:gd name="connsiteX11" fmla="*/ 4382 w 437769"/>
                    <a:gd name="connsiteY11" fmla="*/ 242888 h 358045"/>
                    <a:gd name="connsiteX12" fmla="*/ 52007 w 437769"/>
                    <a:gd name="connsiteY12" fmla="*/ 233363 h 358045"/>
                    <a:gd name="connsiteX13" fmla="*/ 99632 w 437769"/>
                    <a:gd name="connsiteY13" fmla="*/ 214313 h 358045"/>
                    <a:gd name="connsiteX14" fmla="*/ 149638 w 437769"/>
                    <a:gd name="connsiteY14" fmla="*/ 214313 h 358045"/>
                    <a:gd name="connsiteX15" fmla="*/ 280607 w 437769"/>
                    <a:gd name="connsiteY15" fmla="*/ 0 h 358045"/>
                    <a:gd name="connsiteX16" fmla="*/ 437769 w 437769"/>
                    <a:gd name="connsiteY16" fmla="*/ 18955 h 35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769" h="358045">
                      <a:moveTo>
                        <a:pt x="437769" y="18955"/>
                      </a:moveTo>
                      <a:cubicBezTo>
                        <a:pt x="437769" y="18955"/>
                        <a:pt x="421100" y="73724"/>
                        <a:pt x="368713" y="114205"/>
                      </a:cubicBezTo>
                      <a:cubicBezTo>
                        <a:pt x="316325" y="154686"/>
                        <a:pt x="175832" y="288036"/>
                        <a:pt x="175832" y="288036"/>
                      </a:cubicBezTo>
                      <a:cubicBezTo>
                        <a:pt x="175832" y="288036"/>
                        <a:pt x="178213" y="297561"/>
                        <a:pt x="175832" y="309467"/>
                      </a:cubicBezTo>
                      <a:cubicBezTo>
                        <a:pt x="173450" y="321374"/>
                        <a:pt x="120967" y="358045"/>
                        <a:pt x="120967" y="358045"/>
                      </a:cubicBezTo>
                      <a:lnTo>
                        <a:pt x="120967" y="323374"/>
                      </a:lnTo>
                      <a:lnTo>
                        <a:pt x="117348" y="301466"/>
                      </a:lnTo>
                      <a:lnTo>
                        <a:pt x="116300" y="285750"/>
                      </a:lnTo>
                      <a:cubicBezTo>
                        <a:pt x="116300" y="285750"/>
                        <a:pt x="92488" y="276225"/>
                        <a:pt x="85344" y="271463"/>
                      </a:cubicBezTo>
                      <a:cubicBezTo>
                        <a:pt x="78200" y="266700"/>
                        <a:pt x="73438" y="259556"/>
                        <a:pt x="73438" y="259556"/>
                      </a:cubicBezTo>
                      <a:cubicBezTo>
                        <a:pt x="73438" y="259556"/>
                        <a:pt x="47244" y="264319"/>
                        <a:pt x="30575" y="264319"/>
                      </a:cubicBezTo>
                      <a:cubicBezTo>
                        <a:pt x="13907" y="264319"/>
                        <a:pt x="-9906" y="247650"/>
                        <a:pt x="4382" y="242888"/>
                      </a:cubicBezTo>
                      <a:cubicBezTo>
                        <a:pt x="18669" y="238125"/>
                        <a:pt x="32957" y="242888"/>
                        <a:pt x="52007" y="233363"/>
                      </a:cubicBezTo>
                      <a:cubicBezTo>
                        <a:pt x="71057" y="223838"/>
                        <a:pt x="80582" y="214313"/>
                        <a:pt x="99632" y="214313"/>
                      </a:cubicBezTo>
                      <a:cubicBezTo>
                        <a:pt x="118682" y="214313"/>
                        <a:pt x="149638" y="214313"/>
                        <a:pt x="149638" y="214313"/>
                      </a:cubicBezTo>
                      <a:lnTo>
                        <a:pt x="280607" y="0"/>
                      </a:lnTo>
                      <a:lnTo>
                        <a:pt x="437769" y="18955"/>
                      </a:lnTo>
                      <a:close/>
                    </a:path>
                  </a:pathLst>
                </a:custGeom>
                <a:solidFill>
                  <a:srgbClr val="FFFFFF"/>
                </a:solidFill>
                <a:ln w="9525" cap="rnd">
                  <a:solidFill>
                    <a:srgbClr val="263238"/>
                  </a:solidFill>
                  <a:prstDash val="solid"/>
                  <a:round/>
                </a:ln>
              </p:spPr>
              <p:txBody>
                <a:bodyPr rtlCol="0" anchor="ctr"/>
                <a:lstStyle/>
                <a:p>
                  <a:endParaRPr lang="fr-FR"/>
                </a:p>
              </p:txBody>
            </p:sp>
            <p:sp>
              <p:nvSpPr>
                <p:cNvPr id="68" name="Forme libre 115">
                  <a:extLst>
                    <a:ext uri="{FF2B5EF4-FFF2-40B4-BE49-F238E27FC236}">
                      <a16:creationId xmlns:a16="http://schemas.microsoft.com/office/drawing/2014/main" id="{8E402CFC-BE81-C32B-3BEC-BC87447EA6D4}"/>
                    </a:ext>
                  </a:extLst>
                </p:cNvPr>
                <p:cNvSpPr/>
                <p:nvPr/>
              </p:nvSpPr>
              <p:spPr>
                <a:xfrm>
                  <a:off x="3739614" y="7906641"/>
                  <a:ext cx="185137" cy="179046"/>
                </a:xfrm>
                <a:custGeom>
                  <a:avLst/>
                  <a:gdLst>
                    <a:gd name="connsiteX0" fmla="*/ 123524 w 185137"/>
                    <a:gd name="connsiteY0" fmla="*/ 823 h 179046"/>
                    <a:gd name="connsiteX1" fmla="*/ 148479 w 185137"/>
                    <a:gd name="connsiteY1" fmla="*/ 4537 h 179046"/>
                    <a:gd name="connsiteX2" fmla="*/ 184198 w 185137"/>
                    <a:gd name="connsiteY2" fmla="*/ 95025 h 179046"/>
                    <a:gd name="connsiteX3" fmla="*/ 105617 w 185137"/>
                    <a:gd name="connsiteY3" fmla="*/ 175987 h 179046"/>
                    <a:gd name="connsiteX4" fmla="*/ 5604 w 185137"/>
                    <a:gd name="connsiteY4" fmla="*/ 154556 h 179046"/>
                    <a:gd name="connsiteX5" fmla="*/ 3223 w 185137"/>
                    <a:gd name="connsiteY5" fmla="*/ 73594 h 179046"/>
                    <a:gd name="connsiteX6" fmla="*/ 34179 w 185137"/>
                    <a:gd name="connsiteY6" fmla="*/ 95025 h 179046"/>
                    <a:gd name="connsiteX7" fmla="*/ 119619 w 185137"/>
                    <a:gd name="connsiteY7" fmla="*/ 49495 h 179046"/>
                    <a:gd name="connsiteX8" fmla="*/ 123524 w 185137"/>
                    <a:gd name="connsiteY8" fmla="*/ 823 h 17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137" h="179046">
                      <a:moveTo>
                        <a:pt x="123524" y="823"/>
                      </a:moveTo>
                      <a:cubicBezTo>
                        <a:pt x="123524" y="823"/>
                        <a:pt x="141336" y="-2606"/>
                        <a:pt x="148479" y="4537"/>
                      </a:cubicBezTo>
                      <a:cubicBezTo>
                        <a:pt x="155623" y="11681"/>
                        <a:pt x="191342" y="66450"/>
                        <a:pt x="184198" y="95025"/>
                      </a:cubicBezTo>
                      <a:cubicBezTo>
                        <a:pt x="177054" y="123600"/>
                        <a:pt x="167529" y="164081"/>
                        <a:pt x="105617" y="175987"/>
                      </a:cubicBezTo>
                      <a:cubicBezTo>
                        <a:pt x="43704" y="187894"/>
                        <a:pt x="10367" y="161700"/>
                        <a:pt x="5604" y="154556"/>
                      </a:cubicBezTo>
                      <a:cubicBezTo>
                        <a:pt x="842" y="147412"/>
                        <a:pt x="-2968" y="66355"/>
                        <a:pt x="3223" y="73594"/>
                      </a:cubicBezTo>
                      <a:cubicBezTo>
                        <a:pt x="14367" y="86548"/>
                        <a:pt x="34179" y="95025"/>
                        <a:pt x="34179" y="95025"/>
                      </a:cubicBezTo>
                      <a:cubicBezTo>
                        <a:pt x="34179" y="95025"/>
                        <a:pt x="107998" y="91215"/>
                        <a:pt x="119619" y="49495"/>
                      </a:cubicBezTo>
                      <a:cubicBezTo>
                        <a:pt x="124572" y="31588"/>
                        <a:pt x="123524" y="823"/>
                        <a:pt x="123524" y="823"/>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69" name="Forme libre 116">
                  <a:extLst>
                    <a:ext uri="{FF2B5EF4-FFF2-40B4-BE49-F238E27FC236}">
                      <a16:creationId xmlns:a16="http://schemas.microsoft.com/office/drawing/2014/main" id="{14FE6E6C-3A01-3011-EF83-2B844F121A18}"/>
                    </a:ext>
                  </a:extLst>
                </p:cNvPr>
                <p:cNvSpPr/>
                <p:nvPr/>
              </p:nvSpPr>
              <p:spPr>
                <a:xfrm>
                  <a:off x="3066525" y="9715023"/>
                  <a:ext cx="126476" cy="98173"/>
                </a:xfrm>
                <a:custGeom>
                  <a:avLst/>
                  <a:gdLst>
                    <a:gd name="connsiteX0" fmla="*/ 115671 w 126476"/>
                    <a:gd name="connsiteY0" fmla="*/ 91630 h 98173"/>
                    <a:gd name="connsiteX1" fmla="*/ 123958 w 126476"/>
                    <a:gd name="connsiteY1" fmla="*/ 0 h 98173"/>
                    <a:gd name="connsiteX2" fmla="*/ 70428 w 126476"/>
                    <a:gd name="connsiteY2" fmla="*/ 15430 h 98173"/>
                    <a:gd name="connsiteX3" fmla="*/ 3753 w 126476"/>
                    <a:gd name="connsiteY3" fmla="*/ 1143 h 98173"/>
                    <a:gd name="connsiteX4" fmla="*/ 2610 w 126476"/>
                    <a:gd name="connsiteY4" fmla="*/ 91249 h 98173"/>
                    <a:gd name="connsiteX5" fmla="*/ 115671 w 126476"/>
                    <a:gd name="connsiteY5" fmla="*/ 91630 h 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76" h="98173">
                      <a:moveTo>
                        <a:pt x="115671" y="91630"/>
                      </a:moveTo>
                      <a:cubicBezTo>
                        <a:pt x="130721" y="84106"/>
                        <a:pt x="126435" y="24670"/>
                        <a:pt x="123958" y="0"/>
                      </a:cubicBezTo>
                      <a:cubicBezTo>
                        <a:pt x="111671" y="5715"/>
                        <a:pt x="92907" y="12763"/>
                        <a:pt x="70428" y="15430"/>
                      </a:cubicBezTo>
                      <a:cubicBezTo>
                        <a:pt x="29946" y="20193"/>
                        <a:pt x="3753" y="1143"/>
                        <a:pt x="3753" y="1143"/>
                      </a:cubicBezTo>
                      <a:cubicBezTo>
                        <a:pt x="3753" y="1143"/>
                        <a:pt x="-3867" y="83534"/>
                        <a:pt x="2610" y="91249"/>
                      </a:cubicBezTo>
                      <a:cubicBezTo>
                        <a:pt x="9563" y="99631"/>
                        <a:pt x="96621" y="101155"/>
                        <a:pt x="115671" y="91630"/>
                      </a:cubicBezTo>
                      <a:close/>
                    </a:path>
                  </a:pathLst>
                </a:custGeom>
                <a:solidFill>
                  <a:srgbClr val="858585"/>
                </a:solidFill>
                <a:ln w="9525" cap="rnd">
                  <a:solidFill>
                    <a:srgbClr val="263238"/>
                  </a:solidFill>
                  <a:prstDash val="solid"/>
                  <a:round/>
                </a:ln>
              </p:spPr>
              <p:txBody>
                <a:bodyPr rtlCol="0" anchor="ctr"/>
                <a:lstStyle/>
                <a:p>
                  <a:endParaRPr lang="fr-FR"/>
                </a:p>
              </p:txBody>
            </p:sp>
          </p:grpSp>
          <p:grpSp>
            <p:nvGrpSpPr>
              <p:cNvPr id="47" name="Graphique 3">
                <a:extLst>
                  <a:ext uri="{FF2B5EF4-FFF2-40B4-BE49-F238E27FC236}">
                    <a16:creationId xmlns:a16="http://schemas.microsoft.com/office/drawing/2014/main" id="{00E29308-8506-56EC-CF7A-DD682C1AEA65}"/>
                  </a:ext>
                </a:extLst>
              </p:cNvPr>
              <p:cNvGrpSpPr/>
              <p:nvPr/>
            </p:nvGrpSpPr>
            <p:grpSpPr>
              <a:xfrm>
                <a:off x="1776900" y="10340352"/>
                <a:ext cx="4210050" cy="9525"/>
                <a:chOff x="1433597" y="9813131"/>
                <a:chExt cx="4210050" cy="9525"/>
              </a:xfrm>
            </p:grpSpPr>
            <p:sp>
              <p:nvSpPr>
                <p:cNvPr id="48" name="Forme libre 162">
                  <a:extLst>
                    <a:ext uri="{FF2B5EF4-FFF2-40B4-BE49-F238E27FC236}">
                      <a16:creationId xmlns:a16="http://schemas.microsoft.com/office/drawing/2014/main" id="{580CE953-1F65-865F-11F3-84E09D6EDF2B}"/>
                    </a:ext>
                  </a:extLst>
                </p:cNvPr>
                <p:cNvSpPr/>
                <p:nvPr/>
              </p:nvSpPr>
              <p:spPr>
                <a:xfrm>
                  <a:off x="5579258" y="9813131"/>
                  <a:ext cx="64388" cy="9525"/>
                </a:xfrm>
                <a:custGeom>
                  <a:avLst/>
                  <a:gdLst>
                    <a:gd name="connsiteX0" fmla="*/ 0 w 64388"/>
                    <a:gd name="connsiteY0" fmla="*/ 0 h 9525"/>
                    <a:gd name="connsiteX1" fmla="*/ 64389 w 64388"/>
                    <a:gd name="connsiteY1" fmla="*/ 0 h 9525"/>
                  </a:gdLst>
                  <a:ahLst/>
                  <a:cxnLst>
                    <a:cxn ang="0">
                      <a:pos x="connsiteX0" y="connsiteY0"/>
                    </a:cxn>
                    <a:cxn ang="0">
                      <a:pos x="connsiteX1" y="connsiteY1"/>
                    </a:cxn>
                  </a:cxnLst>
                  <a:rect l="l" t="t" r="r" b="b"/>
                  <a:pathLst>
                    <a:path w="64388" h="9525">
                      <a:moveTo>
                        <a:pt x="0" y="0"/>
                      </a:moveTo>
                      <a:lnTo>
                        <a:pt x="64389" y="0"/>
                      </a:lnTo>
                    </a:path>
                  </a:pathLst>
                </a:custGeom>
                <a:ln w="9525" cap="rnd">
                  <a:solidFill>
                    <a:srgbClr val="263238"/>
                  </a:solidFill>
                  <a:prstDash val="solid"/>
                  <a:round/>
                </a:ln>
              </p:spPr>
              <p:txBody>
                <a:bodyPr rtlCol="0" anchor="ctr"/>
                <a:lstStyle/>
                <a:p>
                  <a:endParaRPr lang="fr-FR"/>
                </a:p>
              </p:txBody>
            </p:sp>
            <p:sp>
              <p:nvSpPr>
                <p:cNvPr id="49" name="Forme libre 163">
                  <a:extLst>
                    <a:ext uri="{FF2B5EF4-FFF2-40B4-BE49-F238E27FC236}">
                      <a16:creationId xmlns:a16="http://schemas.microsoft.com/office/drawing/2014/main" id="{10351AF8-4DB4-7A20-61E2-2FAC30B2440F}"/>
                    </a:ext>
                  </a:extLst>
                </p:cNvPr>
                <p:cNvSpPr/>
                <p:nvPr/>
              </p:nvSpPr>
              <p:spPr>
                <a:xfrm>
                  <a:off x="2175499" y="9813131"/>
                  <a:ext cx="3315843" cy="9525"/>
                </a:xfrm>
                <a:custGeom>
                  <a:avLst/>
                  <a:gdLst>
                    <a:gd name="connsiteX0" fmla="*/ 0 w 3315843"/>
                    <a:gd name="connsiteY0" fmla="*/ 0 h 9525"/>
                    <a:gd name="connsiteX1" fmla="*/ 3315843 w 3315843"/>
                    <a:gd name="connsiteY1" fmla="*/ 0 h 9525"/>
                  </a:gdLst>
                  <a:ahLst/>
                  <a:cxnLst>
                    <a:cxn ang="0">
                      <a:pos x="connsiteX0" y="connsiteY0"/>
                    </a:cxn>
                    <a:cxn ang="0">
                      <a:pos x="connsiteX1" y="connsiteY1"/>
                    </a:cxn>
                  </a:cxnLst>
                  <a:rect l="l" t="t" r="r" b="b"/>
                  <a:pathLst>
                    <a:path w="3315843" h="9525">
                      <a:moveTo>
                        <a:pt x="0" y="0"/>
                      </a:moveTo>
                      <a:lnTo>
                        <a:pt x="3315843" y="0"/>
                      </a:lnTo>
                    </a:path>
                  </a:pathLst>
                </a:custGeom>
                <a:ln w="9525" cap="rnd">
                  <a:solidFill>
                    <a:srgbClr val="263238"/>
                  </a:solidFill>
                  <a:prstDash val="solid"/>
                  <a:round/>
                </a:ln>
              </p:spPr>
              <p:txBody>
                <a:bodyPr rtlCol="0" anchor="ctr"/>
                <a:lstStyle/>
                <a:p>
                  <a:endParaRPr lang="fr-FR"/>
                </a:p>
              </p:txBody>
            </p:sp>
            <p:sp>
              <p:nvSpPr>
                <p:cNvPr id="50" name="Forme libre 164">
                  <a:extLst>
                    <a:ext uri="{FF2B5EF4-FFF2-40B4-BE49-F238E27FC236}">
                      <a16:creationId xmlns:a16="http://schemas.microsoft.com/office/drawing/2014/main" id="{AB434941-94DC-FAB0-E976-5BCA1CD5E19F}"/>
                    </a:ext>
                  </a:extLst>
                </p:cNvPr>
                <p:cNvSpPr/>
                <p:nvPr/>
              </p:nvSpPr>
              <p:spPr>
                <a:xfrm>
                  <a:off x="1433597" y="9813131"/>
                  <a:ext cx="653986" cy="9525"/>
                </a:xfrm>
                <a:custGeom>
                  <a:avLst/>
                  <a:gdLst>
                    <a:gd name="connsiteX0" fmla="*/ 0 w 653986"/>
                    <a:gd name="connsiteY0" fmla="*/ 0 h 9525"/>
                    <a:gd name="connsiteX1" fmla="*/ 653987 w 653986"/>
                    <a:gd name="connsiteY1" fmla="*/ 0 h 9525"/>
                  </a:gdLst>
                  <a:ahLst/>
                  <a:cxnLst>
                    <a:cxn ang="0">
                      <a:pos x="connsiteX0" y="connsiteY0"/>
                    </a:cxn>
                    <a:cxn ang="0">
                      <a:pos x="connsiteX1" y="connsiteY1"/>
                    </a:cxn>
                  </a:cxnLst>
                  <a:rect l="l" t="t" r="r" b="b"/>
                  <a:pathLst>
                    <a:path w="653986" h="9525">
                      <a:moveTo>
                        <a:pt x="0" y="0"/>
                      </a:moveTo>
                      <a:lnTo>
                        <a:pt x="653987" y="0"/>
                      </a:lnTo>
                    </a:path>
                  </a:pathLst>
                </a:custGeom>
                <a:ln w="9525" cap="rnd">
                  <a:solidFill>
                    <a:srgbClr val="263238"/>
                  </a:solidFill>
                  <a:prstDash val="solid"/>
                  <a:round/>
                </a:ln>
              </p:spPr>
              <p:txBody>
                <a:bodyPr rtlCol="0" anchor="ctr"/>
                <a:lstStyle/>
                <a:p>
                  <a:endParaRPr lang="fr-FR"/>
                </a:p>
              </p:txBody>
            </p:sp>
          </p:grpSp>
        </p:grpSp>
      </p:grpSp>
      <p:grpSp>
        <p:nvGrpSpPr>
          <p:cNvPr id="123" name="Groupe 122">
            <a:extLst>
              <a:ext uri="{FF2B5EF4-FFF2-40B4-BE49-F238E27FC236}">
                <a16:creationId xmlns:a16="http://schemas.microsoft.com/office/drawing/2014/main" id="{B186CAE3-4992-AD02-EDE4-D826C61F7D0B}"/>
              </a:ext>
            </a:extLst>
          </p:cNvPr>
          <p:cNvGrpSpPr/>
          <p:nvPr/>
        </p:nvGrpSpPr>
        <p:grpSpPr>
          <a:xfrm>
            <a:off x="4999986" y="7165145"/>
            <a:ext cx="2433657" cy="278638"/>
            <a:chOff x="5076596" y="6652171"/>
            <a:chExt cx="2319595" cy="449838"/>
          </a:xfrm>
          <a:solidFill>
            <a:srgbClr val="272472"/>
          </a:solidFill>
        </p:grpSpPr>
        <p:sp>
          <p:nvSpPr>
            <p:cNvPr id="124" name="Rectangle 123">
              <a:extLst>
                <a:ext uri="{FF2B5EF4-FFF2-40B4-BE49-F238E27FC236}">
                  <a16:creationId xmlns:a16="http://schemas.microsoft.com/office/drawing/2014/main" id="{3D93C981-D95B-3D64-ED97-57502BA907D7}"/>
                </a:ext>
              </a:extLst>
            </p:cNvPr>
            <p:cNvSpPr/>
            <p:nvPr/>
          </p:nvSpPr>
          <p:spPr>
            <a:xfrm>
              <a:off x="5076596" y="6652171"/>
              <a:ext cx="2319595" cy="449838"/>
            </a:xfrm>
            <a:prstGeom prst="rect">
              <a:avLst/>
            </a:prstGeom>
            <a:grpFill/>
            <a:ln w="9525">
              <a:solidFill>
                <a:srgbClr val="00009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125" name="ZoneTexte 124">
              <a:extLst>
                <a:ext uri="{FF2B5EF4-FFF2-40B4-BE49-F238E27FC236}">
                  <a16:creationId xmlns:a16="http://schemas.microsoft.com/office/drawing/2014/main" id="{D42313EA-F0FF-DD27-61CF-E89869577EB1}"/>
                </a:ext>
              </a:extLst>
            </p:cNvPr>
            <p:cNvSpPr txBox="1"/>
            <p:nvPr/>
          </p:nvSpPr>
          <p:spPr>
            <a:xfrm>
              <a:off x="5110367" y="6711444"/>
              <a:ext cx="2165642" cy="376800"/>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INFOS / CONTACT</a:t>
              </a:r>
            </a:p>
          </p:txBody>
        </p:sp>
      </p:grpSp>
      <p:grpSp>
        <p:nvGrpSpPr>
          <p:cNvPr id="126" name="Groupe 125">
            <a:extLst>
              <a:ext uri="{FF2B5EF4-FFF2-40B4-BE49-F238E27FC236}">
                <a16:creationId xmlns:a16="http://schemas.microsoft.com/office/drawing/2014/main" id="{DCE85F37-8682-2DBB-7B84-3C0C01EA17B4}"/>
              </a:ext>
            </a:extLst>
          </p:cNvPr>
          <p:cNvGrpSpPr/>
          <p:nvPr/>
        </p:nvGrpSpPr>
        <p:grpSpPr>
          <a:xfrm>
            <a:off x="7134589" y="7078728"/>
            <a:ext cx="434529" cy="434529"/>
            <a:chOff x="2907506" y="1341437"/>
            <a:chExt cx="4876800" cy="4876800"/>
          </a:xfrm>
        </p:grpSpPr>
        <p:sp>
          <p:nvSpPr>
            <p:cNvPr id="128" name="Forme libre 2">
              <a:extLst>
                <a:ext uri="{FF2B5EF4-FFF2-40B4-BE49-F238E27FC236}">
                  <a16:creationId xmlns:a16="http://schemas.microsoft.com/office/drawing/2014/main" id="{5D24C10D-E17E-7509-E9B3-737921EBB586}"/>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129" name="Graphique 3">
              <a:extLst>
                <a:ext uri="{FF2B5EF4-FFF2-40B4-BE49-F238E27FC236}">
                  <a16:creationId xmlns:a16="http://schemas.microsoft.com/office/drawing/2014/main" id="{5A47B0F6-2DF8-DA60-792F-46BDFA9E1E16}"/>
                </a:ext>
              </a:extLst>
            </p:cNvPr>
            <p:cNvGrpSpPr/>
            <p:nvPr/>
          </p:nvGrpSpPr>
          <p:grpSpPr>
            <a:xfrm>
              <a:off x="3796474" y="1910393"/>
              <a:ext cx="3987831" cy="4291393"/>
              <a:chOff x="3796474" y="1910393"/>
              <a:chExt cx="3987831" cy="4291393"/>
            </a:xfrm>
            <a:solidFill>
              <a:srgbClr val="004370"/>
            </a:solidFill>
          </p:grpSpPr>
          <p:sp>
            <p:nvSpPr>
              <p:cNvPr id="146" name="Forme libre 33">
                <a:extLst>
                  <a:ext uri="{FF2B5EF4-FFF2-40B4-BE49-F238E27FC236}">
                    <a16:creationId xmlns:a16="http://schemas.microsoft.com/office/drawing/2014/main" id="{D1C53F41-AB31-32CF-D7CB-7FDF0314789D}"/>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47" name="Forme libre 34">
                <a:extLst>
                  <a:ext uri="{FF2B5EF4-FFF2-40B4-BE49-F238E27FC236}">
                    <a16:creationId xmlns:a16="http://schemas.microsoft.com/office/drawing/2014/main" id="{16DD5AAA-C4D2-26B5-1C88-BD00B030A9A7}"/>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130" name="Forme libre 4">
              <a:extLst>
                <a:ext uri="{FF2B5EF4-FFF2-40B4-BE49-F238E27FC236}">
                  <a16:creationId xmlns:a16="http://schemas.microsoft.com/office/drawing/2014/main" id="{EB2A9353-244A-FFDD-82BC-6E2A6988BDFE}"/>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131" name="Forme libre 10">
              <a:extLst>
                <a:ext uri="{FF2B5EF4-FFF2-40B4-BE49-F238E27FC236}">
                  <a16:creationId xmlns:a16="http://schemas.microsoft.com/office/drawing/2014/main" id="{29FE151D-364B-C1FD-04FA-2E1E9A803D71}"/>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132" name="Forme libre 12">
              <a:extLst>
                <a:ext uri="{FF2B5EF4-FFF2-40B4-BE49-F238E27FC236}">
                  <a16:creationId xmlns:a16="http://schemas.microsoft.com/office/drawing/2014/main" id="{B62C1814-C304-7B07-9AF6-508A081E122B}"/>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33" name="Forme libre 13">
              <a:extLst>
                <a:ext uri="{FF2B5EF4-FFF2-40B4-BE49-F238E27FC236}">
                  <a16:creationId xmlns:a16="http://schemas.microsoft.com/office/drawing/2014/main" id="{54272956-1DF2-97A8-6C65-6F1B5677850A}"/>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34" name="Forme libre 14">
              <a:extLst>
                <a:ext uri="{FF2B5EF4-FFF2-40B4-BE49-F238E27FC236}">
                  <a16:creationId xmlns:a16="http://schemas.microsoft.com/office/drawing/2014/main" id="{ECEC98BA-0EC4-2E1D-2BFF-65CF899D0837}"/>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35" name="Forme libre 22">
              <a:extLst>
                <a:ext uri="{FF2B5EF4-FFF2-40B4-BE49-F238E27FC236}">
                  <a16:creationId xmlns:a16="http://schemas.microsoft.com/office/drawing/2014/main" id="{0B64F912-38C4-25FD-6F3B-2357AE9E66D8}"/>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36" name="Forme libre 23">
              <a:extLst>
                <a:ext uri="{FF2B5EF4-FFF2-40B4-BE49-F238E27FC236}">
                  <a16:creationId xmlns:a16="http://schemas.microsoft.com/office/drawing/2014/main" id="{0487F3EC-B505-CA60-B8C7-74BA563B6F0D}"/>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37" name="Graphique 3">
              <a:extLst>
                <a:ext uri="{FF2B5EF4-FFF2-40B4-BE49-F238E27FC236}">
                  <a16:creationId xmlns:a16="http://schemas.microsoft.com/office/drawing/2014/main" id="{6723D7A5-A6CD-7B1D-99B2-F80C38F37609}"/>
                </a:ext>
              </a:extLst>
            </p:cNvPr>
            <p:cNvGrpSpPr/>
            <p:nvPr/>
          </p:nvGrpSpPr>
          <p:grpSpPr>
            <a:xfrm>
              <a:off x="3796474" y="1910393"/>
              <a:ext cx="1644682" cy="1644654"/>
              <a:chOff x="3796474" y="1910393"/>
              <a:chExt cx="1644682" cy="1644654"/>
            </a:xfrm>
            <a:solidFill>
              <a:srgbClr val="FEF8C3"/>
            </a:solidFill>
          </p:grpSpPr>
          <p:sp>
            <p:nvSpPr>
              <p:cNvPr id="144" name="Forme libre 31">
                <a:extLst>
                  <a:ext uri="{FF2B5EF4-FFF2-40B4-BE49-F238E27FC236}">
                    <a16:creationId xmlns:a16="http://schemas.microsoft.com/office/drawing/2014/main" id="{734B7378-8EA3-50DE-122F-C4859CBD293C}"/>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45" name="Forme libre 32">
                <a:extLst>
                  <a:ext uri="{FF2B5EF4-FFF2-40B4-BE49-F238E27FC236}">
                    <a16:creationId xmlns:a16="http://schemas.microsoft.com/office/drawing/2014/main" id="{FF86C36E-C02A-5B3A-07EA-BE6076C0C471}"/>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38" name="Graphique 3">
              <a:extLst>
                <a:ext uri="{FF2B5EF4-FFF2-40B4-BE49-F238E27FC236}">
                  <a16:creationId xmlns:a16="http://schemas.microsoft.com/office/drawing/2014/main" id="{F7C977D9-C380-362B-F8C4-3CEDFAA700A6}"/>
                </a:ext>
              </a:extLst>
            </p:cNvPr>
            <p:cNvGrpSpPr/>
            <p:nvPr/>
          </p:nvGrpSpPr>
          <p:grpSpPr>
            <a:xfrm>
              <a:off x="5341810" y="1910393"/>
              <a:ext cx="1084623" cy="2690699"/>
              <a:chOff x="5341810" y="1910393"/>
              <a:chExt cx="1084623" cy="2690699"/>
            </a:xfrm>
            <a:solidFill>
              <a:srgbClr val="FEF49C"/>
            </a:solidFill>
          </p:grpSpPr>
          <p:sp>
            <p:nvSpPr>
              <p:cNvPr id="142" name="Forme libre 29">
                <a:extLst>
                  <a:ext uri="{FF2B5EF4-FFF2-40B4-BE49-F238E27FC236}">
                    <a16:creationId xmlns:a16="http://schemas.microsoft.com/office/drawing/2014/main" id="{3A971798-1698-C706-F559-EA23259A1385}"/>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43" name="Forme libre 30">
                <a:extLst>
                  <a:ext uri="{FF2B5EF4-FFF2-40B4-BE49-F238E27FC236}">
                    <a16:creationId xmlns:a16="http://schemas.microsoft.com/office/drawing/2014/main" id="{A95A4197-DF46-CAB5-3B71-611D3CBCF7FA}"/>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39" name="Forme libre 26">
              <a:extLst>
                <a:ext uri="{FF2B5EF4-FFF2-40B4-BE49-F238E27FC236}">
                  <a16:creationId xmlns:a16="http://schemas.microsoft.com/office/drawing/2014/main" id="{DAE72F2B-8DDA-FC97-9AFB-3C1EBD35BDD3}"/>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40" name="Forme libre 27">
              <a:extLst>
                <a:ext uri="{FF2B5EF4-FFF2-40B4-BE49-F238E27FC236}">
                  <a16:creationId xmlns:a16="http://schemas.microsoft.com/office/drawing/2014/main" id="{644B56E6-3BF6-C3E3-8B79-C73C7AB20489}"/>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41" name="Forme libre 28">
              <a:extLst>
                <a:ext uri="{FF2B5EF4-FFF2-40B4-BE49-F238E27FC236}">
                  <a16:creationId xmlns:a16="http://schemas.microsoft.com/office/drawing/2014/main" id="{0B27B7D5-C889-31E8-6CB9-25851080AAD7}"/>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4" name="ZoneTexte 3">
            <a:hlinkClick r:id="rId17" action="ppaction://hlinksldjump"/>
            <a:extLst>
              <a:ext uri="{FF2B5EF4-FFF2-40B4-BE49-F238E27FC236}">
                <a16:creationId xmlns:a16="http://schemas.microsoft.com/office/drawing/2014/main" id="{411BEFAE-2C01-EE44-C6A3-0C2A4AB2261C}"/>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7" action="ppaction://hlinksldjump"/>
              </a:rPr>
              <a:t>ff</a:t>
            </a:r>
            <a:endParaRPr lang="fr-FR" sz="200" dirty="0">
              <a:solidFill>
                <a:schemeClr val="bg1"/>
              </a:solidFill>
            </a:endParaRPr>
          </a:p>
        </p:txBody>
      </p:sp>
    </p:spTree>
    <p:extLst>
      <p:ext uri="{BB962C8B-B14F-4D97-AF65-F5344CB8AC3E}">
        <p14:creationId xmlns:p14="http://schemas.microsoft.com/office/powerpoint/2010/main" val="2612928593"/>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5C097D-7BFC-8D89-4F85-01B0E50BDC82}"/>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DFB0C65B-62A0-2AFE-C2A6-F941706D01DF}"/>
              </a:ext>
            </a:extLst>
          </p:cNvPr>
          <p:cNvSpPr/>
          <p:nvPr/>
        </p:nvSpPr>
        <p:spPr>
          <a:xfrm>
            <a:off x="289202" y="280367"/>
            <a:ext cx="6961990" cy="10147001"/>
          </a:xfrm>
          <a:prstGeom prst="rect">
            <a:avLst/>
          </a:prstGeom>
          <a:solidFill>
            <a:srgbClr val="DD4D3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400"/>
          </a:p>
        </p:txBody>
      </p:sp>
      <p:sp>
        <p:nvSpPr>
          <p:cNvPr id="3" name="ZoneTexte 2">
            <a:extLst>
              <a:ext uri="{FF2B5EF4-FFF2-40B4-BE49-F238E27FC236}">
                <a16:creationId xmlns:a16="http://schemas.microsoft.com/office/drawing/2014/main" id="{38787B5E-64AD-F500-7F92-AE6ADEA0A572}"/>
              </a:ext>
            </a:extLst>
          </p:cNvPr>
          <p:cNvSpPr txBox="1"/>
          <p:nvPr/>
        </p:nvSpPr>
        <p:spPr>
          <a:xfrm>
            <a:off x="515232" y="818262"/>
            <a:ext cx="5548683" cy="2554545"/>
          </a:xfrm>
          <a:prstGeom prst="rect">
            <a:avLst/>
          </a:prstGeom>
          <a:noFill/>
        </p:spPr>
        <p:txBody>
          <a:bodyPr wrap="square">
            <a:spAutoFit/>
          </a:bodyPr>
          <a:lstStyle/>
          <a:p>
            <a:r>
              <a:rPr lang="fr-FR" sz="3200" dirty="0">
                <a:solidFill>
                  <a:schemeClr val="bg1"/>
                </a:solidFill>
              </a:rPr>
              <a:t>LES DISPOSITIFS MOBILISABLES POUR FACILITER L’ACCÈS À LA FORMATION DE DROIT COMMUN</a:t>
            </a:r>
            <a:endParaRPr lang="fr-FR" sz="3200" b="1" spc="50" dirty="0">
              <a:solidFill>
                <a:schemeClr val="bg1"/>
              </a:solidFill>
              <a:latin typeface="Arial" panose="020B0604020202020204" pitchFamily="34" charset="0"/>
              <a:cs typeface="Arial" panose="020B0604020202020204" pitchFamily="34" charset="0"/>
            </a:endParaRPr>
          </a:p>
        </p:txBody>
      </p:sp>
      <p:pic>
        <p:nvPicPr>
          <p:cNvPr id="4" name="Image 3">
            <a:extLst>
              <a:ext uri="{FF2B5EF4-FFF2-40B4-BE49-F238E27FC236}">
                <a16:creationId xmlns:a16="http://schemas.microsoft.com/office/drawing/2014/main" id="{551BC806-DC3D-4944-4497-67217C1ACDF7}"/>
              </a:ext>
            </a:extLst>
          </p:cNvPr>
          <p:cNvPicPr>
            <a:picLocks noChangeAspect="1"/>
          </p:cNvPicPr>
          <p:nvPr/>
        </p:nvPicPr>
        <p:blipFill rotWithShape="1">
          <a:blip r:embed="rId2"/>
          <a:srcRect r="8090"/>
          <a:stretch/>
        </p:blipFill>
        <p:spPr>
          <a:xfrm>
            <a:off x="4689310" y="7524476"/>
            <a:ext cx="2870365" cy="2813817"/>
          </a:xfrm>
          <a:prstGeom prst="rect">
            <a:avLst/>
          </a:prstGeom>
        </p:spPr>
      </p:pic>
      <p:sp>
        <p:nvSpPr>
          <p:cNvPr id="5" name="ZoneTexte 4">
            <a:hlinkClick r:id="rId3" action="ppaction://hlinksldjump"/>
            <a:extLst>
              <a:ext uri="{FF2B5EF4-FFF2-40B4-BE49-F238E27FC236}">
                <a16:creationId xmlns:a16="http://schemas.microsoft.com/office/drawing/2014/main" id="{FB851D45-7E9D-67CC-64D0-95D07A9B61B4}"/>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3" action="ppaction://hlinksldjump"/>
              </a:rPr>
              <a:t>ff</a:t>
            </a:r>
            <a:endParaRPr lang="fr-FR" sz="200" dirty="0">
              <a:solidFill>
                <a:schemeClr val="bg1"/>
              </a:solidFill>
            </a:endParaRPr>
          </a:p>
        </p:txBody>
      </p:sp>
    </p:spTree>
    <p:extLst>
      <p:ext uri="{BB962C8B-B14F-4D97-AF65-F5344CB8AC3E}">
        <p14:creationId xmlns:p14="http://schemas.microsoft.com/office/powerpoint/2010/main" val="415152491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6">
            <a:extLst>
              <a:ext uri="{FF2B5EF4-FFF2-40B4-BE49-F238E27FC236}">
                <a16:creationId xmlns:a16="http://schemas.microsoft.com/office/drawing/2014/main" id="{3AA0ED6F-72D9-DBDC-4EAD-E33D44FF7C6D}"/>
              </a:ext>
            </a:extLst>
          </p:cNvPr>
          <p:cNvSpPr/>
          <p:nvPr/>
        </p:nvSpPr>
        <p:spPr>
          <a:xfrm>
            <a:off x="4307262" y="6573689"/>
            <a:ext cx="3165716" cy="4118125"/>
          </a:xfrm>
          <a:prstGeom prst="rect">
            <a:avLst/>
          </a:prstGeom>
          <a:solidFill>
            <a:srgbClr val="27247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spcAft>
                <a:spcPts val="600"/>
              </a:spcAft>
            </a:pPr>
            <a:r>
              <a:rPr lang="fr-FR" sz="1050" b="1" dirty="0">
                <a:solidFill>
                  <a:schemeClr val="bg1"/>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Vous pouvez adresser directement vos questions à l’adresse mail de l’Agefiph : </a:t>
            </a:r>
            <a:r>
              <a:rPr lang="fr-FR" sz="1050" dirty="0">
                <a:solidFill>
                  <a:schemeClr val="bg1"/>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hauts-de-france@agefiph.asso.fr</a:t>
            </a:r>
            <a:r>
              <a:rPr lang="fr-FR" sz="1050" dirty="0">
                <a:solidFill>
                  <a:schemeClr val="bg1"/>
                </a:solidFill>
                <a:latin typeface="+mj-lt"/>
                <a:cs typeface="Arial" panose="020B0604020202020204" pitchFamily="34" charset="0"/>
              </a:rPr>
              <a:t> </a:t>
            </a: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Ou au FIPHFP : </a:t>
            </a:r>
            <a:r>
              <a:rPr lang="fr-FR" sz="1050" dirty="0">
                <a:solidFill>
                  <a:schemeClr val="bg1"/>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Les prestataires de ce dispositif en Hauts-de-France sont :</a:t>
            </a:r>
          </a:p>
          <a:p>
            <a:pPr marL="628530" lvl="1" indent="-171330" algn="just">
              <a:buFont typeface="Wingdings" panose="05000000000000000000" pitchFamily="2" charset="2"/>
              <a:buChar char="§"/>
            </a:pPr>
            <a:r>
              <a:rPr lang="fr-FR" sz="1050" dirty="0">
                <a:solidFill>
                  <a:schemeClr val="bg1"/>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SOURDMEDIA</a:t>
            </a:r>
            <a:r>
              <a:rPr lang="fr-FR" sz="1050" dirty="0">
                <a:solidFill>
                  <a:schemeClr val="bg1"/>
                </a:solidFill>
                <a:latin typeface="+mj-lt"/>
                <a:cs typeface="Arial" panose="020B0604020202020204" pitchFamily="34" charset="0"/>
              </a:rPr>
              <a:t> et </a:t>
            </a:r>
            <a:r>
              <a:rPr lang="fr-FR" sz="1050" dirty="0">
                <a:solidFill>
                  <a:schemeClr val="bg1"/>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URAPEDA</a:t>
            </a:r>
            <a:r>
              <a:rPr lang="fr-FR" sz="1050" dirty="0">
                <a:solidFill>
                  <a:schemeClr val="bg1"/>
                </a:solidFill>
                <a:latin typeface="+mj-lt"/>
                <a:cs typeface="Arial" panose="020B0604020202020204" pitchFamily="34" charset="0"/>
              </a:rPr>
              <a:t> : pour le handicap auditif</a:t>
            </a:r>
          </a:p>
          <a:p>
            <a:pPr marL="628530" lvl="1" indent="-171330" algn="just">
              <a:buFont typeface="Wingdings" panose="05000000000000000000" pitchFamily="2" charset="2"/>
              <a:buChar char="§"/>
            </a:pPr>
            <a:r>
              <a:rPr lang="fr-FR" sz="1050" dirty="0">
                <a:solidFill>
                  <a:schemeClr val="bg1"/>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APF France handicap </a:t>
            </a:r>
            <a:r>
              <a:rPr lang="fr-FR" sz="1050" dirty="0">
                <a:solidFill>
                  <a:schemeClr val="bg1"/>
                </a:solidFill>
                <a:latin typeface="+mj-lt"/>
                <a:cs typeface="Arial" panose="020B0604020202020204" pitchFamily="34" charset="0"/>
              </a:rPr>
              <a:t>pour le handicap moteur</a:t>
            </a:r>
          </a:p>
          <a:p>
            <a:pPr marL="628530" lvl="1" indent="-171330" algn="just">
              <a:buFont typeface="Wingdings" panose="05000000000000000000" pitchFamily="2" charset="2"/>
              <a:buChar char="§"/>
            </a:pPr>
            <a:r>
              <a:rPr lang="fr-FR" sz="1050" dirty="0" err="1">
                <a:solidFill>
                  <a:schemeClr val="bg1"/>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Remora</a:t>
            </a:r>
            <a:r>
              <a:rPr lang="fr-FR" sz="1050" dirty="0">
                <a:solidFill>
                  <a:schemeClr val="bg1"/>
                </a:solidFill>
                <a:latin typeface="+mj-lt"/>
                <a:cs typeface="Arial" panose="020B0604020202020204" pitchFamily="34" charset="0"/>
              </a:rPr>
              <a:t> pour le handicap visuel</a:t>
            </a:r>
          </a:p>
          <a:p>
            <a:pPr marL="628530" lvl="1" indent="-171330" algn="just">
              <a:buFont typeface="Wingdings" panose="05000000000000000000" pitchFamily="2" charset="2"/>
              <a:buChar char="§"/>
            </a:pPr>
            <a:r>
              <a:rPr lang="fr-FR" sz="1050" dirty="0">
                <a:solidFill>
                  <a:schemeClr val="bg1"/>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ID formation </a:t>
            </a:r>
            <a:r>
              <a:rPr lang="fr-FR" sz="1050" dirty="0">
                <a:solidFill>
                  <a:schemeClr val="bg1"/>
                </a:solidFill>
                <a:latin typeface="+mj-lt"/>
                <a:cs typeface="Arial" panose="020B0604020202020204" pitchFamily="34" charset="0"/>
              </a:rPr>
              <a:t>et </a:t>
            </a:r>
            <a:r>
              <a:rPr lang="fr-FR" sz="1050" dirty="0">
                <a:solidFill>
                  <a:schemeClr val="bg1"/>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La Nouvelle Forge </a:t>
            </a:r>
            <a:r>
              <a:rPr lang="fr-FR" sz="1050" dirty="0">
                <a:solidFill>
                  <a:schemeClr val="bg1"/>
                </a:solidFill>
                <a:latin typeface="+mj-lt"/>
                <a:cs typeface="Arial" panose="020B0604020202020204" pitchFamily="34" charset="0"/>
              </a:rPr>
              <a:t>pour le handicap psychique</a:t>
            </a:r>
          </a:p>
          <a:p>
            <a:pPr marL="628530" lvl="1" indent="-171330" algn="just">
              <a:buFont typeface="Wingdings" panose="05000000000000000000" pitchFamily="2" charset="2"/>
              <a:buChar char="§"/>
            </a:pPr>
            <a:r>
              <a:rPr lang="fr-FR" sz="1050" dirty="0" err="1">
                <a:solidFill>
                  <a:schemeClr val="bg1"/>
                </a:solidFill>
                <a:latin typeface="+mj-lt"/>
                <a:cs typeface="Arial" panose="020B0604020202020204" pitchFamily="34" charset="0"/>
                <a:hlinkClick r:id="rId10">
                  <a:extLst>
                    <a:ext uri="{A12FA001-AC4F-418D-AE19-62706E023703}">
                      <ahyp:hlinkClr xmlns:ahyp="http://schemas.microsoft.com/office/drawing/2018/hyperlinkcolor" val="tx"/>
                    </a:ext>
                  </a:extLst>
                </a:hlinkClick>
              </a:rPr>
              <a:t>Udapei</a:t>
            </a:r>
            <a:r>
              <a:rPr lang="fr-FR" sz="1050" dirty="0">
                <a:solidFill>
                  <a:schemeClr val="bg1"/>
                </a:solidFill>
                <a:latin typeface="+mj-lt"/>
                <a:cs typeface="Arial" panose="020B0604020202020204" pitchFamily="34" charset="0"/>
                <a:hlinkClick r:id="rId10">
                  <a:extLst>
                    <a:ext uri="{A12FA001-AC4F-418D-AE19-62706E023703}">
                      <ahyp:hlinkClr xmlns:ahyp="http://schemas.microsoft.com/office/drawing/2018/hyperlinkcolor" val="tx"/>
                    </a:ext>
                  </a:extLst>
                </a:hlinkClick>
              </a:rPr>
              <a:t> 59</a:t>
            </a:r>
            <a:r>
              <a:rPr lang="fr-FR" sz="1050" dirty="0">
                <a:solidFill>
                  <a:schemeClr val="bg1"/>
                </a:solidFill>
                <a:latin typeface="+mj-lt"/>
                <a:cs typeface="Arial" panose="020B0604020202020204" pitchFamily="34" charset="0"/>
              </a:rPr>
              <a:t>, </a:t>
            </a:r>
            <a:r>
              <a:rPr lang="fr-FR" sz="1050" dirty="0">
                <a:solidFill>
                  <a:schemeClr val="bg1"/>
                </a:solidFill>
                <a:latin typeface="+mj-lt"/>
                <a:cs typeface="Arial" panose="020B0604020202020204" pitchFamily="34" charset="0"/>
                <a:hlinkClick r:id="rId11">
                  <a:extLst>
                    <a:ext uri="{A12FA001-AC4F-418D-AE19-62706E023703}">
                      <ahyp:hlinkClr xmlns:ahyp="http://schemas.microsoft.com/office/drawing/2018/hyperlinkcolor" val="tx"/>
                    </a:ext>
                  </a:extLst>
                </a:hlinkClick>
              </a:rPr>
              <a:t>Fondation </a:t>
            </a:r>
            <a:r>
              <a:rPr lang="fr-FR" sz="1050" dirty="0" err="1">
                <a:solidFill>
                  <a:schemeClr val="bg1"/>
                </a:solidFill>
                <a:latin typeface="+mj-lt"/>
                <a:cs typeface="Arial" panose="020B0604020202020204" pitchFamily="34" charset="0"/>
                <a:hlinkClick r:id="rId11">
                  <a:extLst>
                    <a:ext uri="{A12FA001-AC4F-418D-AE19-62706E023703}">
                      <ahyp:hlinkClr xmlns:ahyp="http://schemas.microsoft.com/office/drawing/2018/hyperlinkcolor" val="tx"/>
                    </a:ext>
                  </a:extLst>
                </a:hlinkClick>
              </a:rPr>
              <a:t>Hopale</a:t>
            </a:r>
            <a:r>
              <a:rPr lang="fr-FR" sz="1050" dirty="0">
                <a:solidFill>
                  <a:schemeClr val="bg1"/>
                </a:solidFill>
                <a:latin typeface="+mj-lt"/>
                <a:cs typeface="Arial" panose="020B0604020202020204" pitchFamily="34" charset="0"/>
              </a:rPr>
              <a:t> et </a:t>
            </a:r>
            <a:r>
              <a:rPr lang="fr-FR" sz="1050" dirty="0" err="1">
                <a:solidFill>
                  <a:schemeClr val="bg1"/>
                </a:solidFill>
                <a:latin typeface="+mj-lt"/>
                <a:cs typeface="Arial" panose="020B0604020202020204" pitchFamily="34" charset="0"/>
                <a:hlinkClick r:id="rId12">
                  <a:extLst>
                    <a:ext uri="{A12FA001-AC4F-418D-AE19-62706E023703}">
                      <ahyp:hlinkClr xmlns:ahyp="http://schemas.microsoft.com/office/drawing/2018/hyperlinkcolor" val="tx"/>
                    </a:ext>
                  </a:extLst>
                </a:hlinkClick>
              </a:rPr>
              <a:t>Alihanse</a:t>
            </a:r>
            <a:r>
              <a:rPr lang="fr-FR" sz="1050" dirty="0">
                <a:solidFill>
                  <a:schemeClr val="bg1"/>
                </a:solidFill>
                <a:latin typeface="+mj-lt"/>
                <a:cs typeface="Arial" panose="020B0604020202020204" pitchFamily="34" charset="0"/>
              </a:rPr>
              <a:t> pour les troubles du neurodéveloppement</a:t>
            </a:r>
          </a:p>
          <a:p>
            <a:pPr marL="0" lvl="1" algn="just">
              <a:spcAft>
                <a:spcPts val="600"/>
              </a:spcAft>
            </a:pPr>
            <a:r>
              <a:rPr lang="fr-FR" sz="1050" dirty="0">
                <a:solidFill>
                  <a:schemeClr val="bg1"/>
                </a:solidFill>
                <a:latin typeface="+mj-lt"/>
                <a:cs typeface="Arial" panose="020B0604020202020204" pitchFamily="34" charset="0"/>
              </a:rPr>
              <a:t>Pour plus d’informations sur le réseau d’acteurs mobilisables, </a:t>
            </a:r>
            <a:r>
              <a:rPr lang="fr-FR" sz="1050" dirty="0">
                <a:solidFill>
                  <a:schemeClr val="bg1"/>
                </a:solidFill>
                <a:latin typeface="+mj-lt"/>
                <a:cs typeface="Arial" panose="020B0604020202020204" pitchFamily="34" charset="0"/>
                <a:hlinkClick r:id="rId13">
                  <a:extLst>
                    <a:ext uri="{A12FA001-AC4F-418D-AE19-62706E023703}">
                      <ahyp:hlinkClr xmlns:ahyp="http://schemas.microsoft.com/office/drawing/2018/hyperlinkcolor" val="tx"/>
                    </a:ext>
                  </a:extLst>
                </a:hlinkClick>
              </a:rPr>
              <a:t>rendez-vous sur le site du C2RP</a:t>
            </a:r>
            <a:r>
              <a:rPr lang="fr-FR" sz="1050" dirty="0">
                <a:solidFill>
                  <a:schemeClr val="bg1"/>
                </a:solidFill>
                <a:latin typeface="+mj-lt"/>
                <a:cs typeface="Arial" panose="020B0604020202020204" pitchFamily="34" charset="0"/>
              </a:rPr>
              <a:t>, le </a:t>
            </a:r>
            <a:r>
              <a:rPr lang="fr-FR" sz="1050" dirty="0" err="1">
                <a:solidFill>
                  <a:schemeClr val="bg1"/>
                </a:solidFill>
                <a:latin typeface="+mj-lt"/>
                <a:cs typeface="Arial" panose="020B0604020202020204" pitchFamily="34" charset="0"/>
              </a:rPr>
              <a:t>Carif-Oref</a:t>
            </a:r>
            <a:r>
              <a:rPr lang="fr-FR" sz="1050" dirty="0">
                <a:solidFill>
                  <a:schemeClr val="bg1"/>
                </a:solidFill>
                <a:latin typeface="+mj-lt"/>
                <a:cs typeface="Arial" panose="020B0604020202020204" pitchFamily="34" charset="0"/>
              </a:rPr>
              <a:t> des Hauts-de-France</a:t>
            </a:r>
            <a:endParaRPr lang="fr-FR" sz="1050" b="1" dirty="0">
              <a:solidFill>
                <a:schemeClr val="bg1"/>
              </a:solidFill>
              <a:latin typeface="+mj-lt"/>
              <a:cs typeface="Arial" panose="020B0604020202020204" pitchFamily="34" charset="0"/>
            </a:endParaRPr>
          </a:p>
          <a:p>
            <a:pPr algn="just">
              <a:spcAft>
                <a:spcPts val="600"/>
              </a:spcAft>
            </a:pPr>
            <a:r>
              <a:rPr lang="fr-FR" sz="1050" b="1" dirty="0">
                <a:solidFill>
                  <a:schemeClr val="bg1"/>
                </a:solidFill>
                <a:latin typeface="+mj-lt"/>
                <a:cs typeface="Arial" panose="020B0604020202020204" pitchFamily="34" charset="0"/>
              </a:rPr>
              <a:t>Ressources documentaires :</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Le site de l’Agefiph Hauts-de-France détaillant la prestation peut être consulté </a:t>
            </a:r>
            <a:r>
              <a:rPr lang="fr-FR" sz="1050" dirty="0">
                <a:solidFill>
                  <a:schemeClr val="bg1"/>
                </a:solidFill>
                <a:latin typeface="+mj-lt"/>
                <a:cs typeface="Arial" panose="020B0604020202020204" pitchFamily="34" charset="0"/>
                <a:hlinkClick r:id="rId14">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p:txBody>
      </p:sp>
      <p:grpSp>
        <p:nvGrpSpPr>
          <p:cNvPr id="53" name="Groupe 52">
            <a:extLst>
              <a:ext uri="{FF2B5EF4-FFF2-40B4-BE49-F238E27FC236}">
                <a16:creationId xmlns:a16="http://schemas.microsoft.com/office/drawing/2014/main" id="{BBFB2186-A626-801E-C3C3-322F533D752A}"/>
              </a:ext>
            </a:extLst>
          </p:cNvPr>
          <p:cNvGrpSpPr/>
          <p:nvPr/>
        </p:nvGrpSpPr>
        <p:grpSpPr>
          <a:xfrm>
            <a:off x="4310775" y="6157433"/>
            <a:ext cx="3162203" cy="449504"/>
            <a:chOff x="5076596" y="6652171"/>
            <a:chExt cx="2319595" cy="449838"/>
          </a:xfrm>
          <a:solidFill>
            <a:srgbClr val="272472"/>
          </a:solidFill>
        </p:grpSpPr>
        <p:sp>
          <p:nvSpPr>
            <p:cNvPr id="54" name="Rectangle 53">
              <a:extLst>
                <a:ext uri="{FF2B5EF4-FFF2-40B4-BE49-F238E27FC236}">
                  <a16:creationId xmlns:a16="http://schemas.microsoft.com/office/drawing/2014/main" id="{214DF86E-D5DB-BE1A-33D3-85FEDA4ECF49}"/>
                </a:ext>
              </a:extLst>
            </p:cNvPr>
            <p:cNvSpPr/>
            <p:nvPr/>
          </p:nvSpPr>
          <p:spPr>
            <a:xfrm>
              <a:off x="5076596" y="6652171"/>
              <a:ext cx="2319595" cy="449838"/>
            </a:xfrm>
            <a:prstGeom prst="rect">
              <a:avLst/>
            </a:prstGeom>
            <a:grpFill/>
            <a:ln w="9525">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55" name="ZoneTexte 54">
              <a:extLst>
                <a:ext uri="{FF2B5EF4-FFF2-40B4-BE49-F238E27FC236}">
                  <a16:creationId xmlns:a16="http://schemas.microsoft.com/office/drawing/2014/main" id="{D9092037-E339-7162-DC3B-50A569E2CD50}"/>
                </a:ext>
              </a:extLst>
            </p:cNvPr>
            <p:cNvSpPr txBox="1"/>
            <p:nvPr/>
          </p:nvSpPr>
          <p:spPr>
            <a:xfrm>
              <a:off x="5121206" y="6760391"/>
              <a:ext cx="2165642" cy="238783"/>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CONTACTS / RESSOURCES</a:t>
              </a:r>
            </a:p>
          </p:txBody>
        </p:sp>
      </p:grpSp>
      <p:grpSp>
        <p:nvGrpSpPr>
          <p:cNvPr id="56" name="Groupe 55">
            <a:extLst>
              <a:ext uri="{FF2B5EF4-FFF2-40B4-BE49-F238E27FC236}">
                <a16:creationId xmlns:a16="http://schemas.microsoft.com/office/drawing/2014/main" id="{D8F0641C-A7C8-BD13-7476-72303F0A6BCA}"/>
              </a:ext>
            </a:extLst>
          </p:cNvPr>
          <p:cNvGrpSpPr/>
          <p:nvPr/>
        </p:nvGrpSpPr>
        <p:grpSpPr>
          <a:xfrm>
            <a:off x="7106651" y="6104405"/>
            <a:ext cx="434529" cy="434529"/>
            <a:chOff x="2907506" y="1341437"/>
            <a:chExt cx="4876800" cy="4876800"/>
          </a:xfrm>
        </p:grpSpPr>
        <p:sp>
          <p:nvSpPr>
            <p:cNvPr id="57" name="Forme libre 2">
              <a:extLst>
                <a:ext uri="{FF2B5EF4-FFF2-40B4-BE49-F238E27FC236}">
                  <a16:creationId xmlns:a16="http://schemas.microsoft.com/office/drawing/2014/main" id="{41843D08-2342-DB72-B0CF-A881E56D2F33}"/>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58" name="Graphique 3">
              <a:extLst>
                <a:ext uri="{FF2B5EF4-FFF2-40B4-BE49-F238E27FC236}">
                  <a16:creationId xmlns:a16="http://schemas.microsoft.com/office/drawing/2014/main" id="{2C740246-3F12-9217-1880-113A60C76EF9}"/>
                </a:ext>
              </a:extLst>
            </p:cNvPr>
            <p:cNvGrpSpPr/>
            <p:nvPr/>
          </p:nvGrpSpPr>
          <p:grpSpPr>
            <a:xfrm>
              <a:off x="3796474" y="1910393"/>
              <a:ext cx="3987831" cy="4291393"/>
              <a:chOff x="3796474" y="1910393"/>
              <a:chExt cx="3987831" cy="4291393"/>
            </a:xfrm>
            <a:solidFill>
              <a:srgbClr val="004370"/>
            </a:solidFill>
          </p:grpSpPr>
          <p:sp>
            <p:nvSpPr>
              <p:cNvPr id="75" name="Forme libre 33">
                <a:extLst>
                  <a:ext uri="{FF2B5EF4-FFF2-40B4-BE49-F238E27FC236}">
                    <a16:creationId xmlns:a16="http://schemas.microsoft.com/office/drawing/2014/main" id="{3248D58D-07ED-8990-FDBD-8A86CAF9DE40}"/>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76" name="Forme libre 34">
                <a:extLst>
                  <a:ext uri="{FF2B5EF4-FFF2-40B4-BE49-F238E27FC236}">
                    <a16:creationId xmlns:a16="http://schemas.microsoft.com/office/drawing/2014/main" id="{79155BDA-A675-8DFD-3496-178780DAD0F0}"/>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59" name="Forme libre 4">
              <a:extLst>
                <a:ext uri="{FF2B5EF4-FFF2-40B4-BE49-F238E27FC236}">
                  <a16:creationId xmlns:a16="http://schemas.microsoft.com/office/drawing/2014/main" id="{79977273-562F-7D06-D49D-11FAB1A2BD5D}"/>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60" name="Forme libre 10">
              <a:extLst>
                <a:ext uri="{FF2B5EF4-FFF2-40B4-BE49-F238E27FC236}">
                  <a16:creationId xmlns:a16="http://schemas.microsoft.com/office/drawing/2014/main" id="{F11B564F-9B61-5F5D-36C6-26826B37A8F0}"/>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61" name="Forme libre 12">
              <a:extLst>
                <a:ext uri="{FF2B5EF4-FFF2-40B4-BE49-F238E27FC236}">
                  <a16:creationId xmlns:a16="http://schemas.microsoft.com/office/drawing/2014/main" id="{14CB5C04-56B5-3193-4780-EE8CD8040437}"/>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62" name="Forme libre 13">
              <a:extLst>
                <a:ext uri="{FF2B5EF4-FFF2-40B4-BE49-F238E27FC236}">
                  <a16:creationId xmlns:a16="http://schemas.microsoft.com/office/drawing/2014/main" id="{9512EA54-A31E-9035-8CF6-CB248F5BAF00}"/>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63" name="Forme libre 14">
              <a:extLst>
                <a:ext uri="{FF2B5EF4-FFF2-40B4-BE49-F238E27FC236}">
                  <a16:creationId xmlns:a16="http://schemas.microsoft.com/office/drawing/2014/main" id="{20B84CF2-E057-7DA3-DEC2-5F99D38F3BBB}"/>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64" name="Forme libre 22">
              <a:extLst>
                <a:ext uri="{FF2B5EF4-FFF2-40B4-BE49-F238E27FC236}">
                  <a16:creationId xmlns:a16="http://schemas.microsoft.com/office/drawing/2014/main" id="{FB3946A7-7948-E7D8-C1A6-2DBE3D5D5793}"/>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65" name="Forme libre 23">
              <a:extLst>
                <a:ext uri="{FF2B5EF4-FFF2-40B4-BE49-F238E27FC236}">
                  <a16:creationId xmlns:a16="http://schemas.microsoft.com/office/drawing/2014/main" id="{971A5A8A-FEED-F078-4444-AF72A445504F}"/>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66" name="Graphique 3">
              <a:extLst>
                <a:ext uri="{FF2B5EF4-FFF2-40B4-BE49-F238E27FC236}">
                  <a16:creationId xmlns:a16="http://schemas.microsoft.com/office/drawing/2014/main" id="{F21DAD9D-424B-AFB6-87B6-C7B8350AA573}"/>
                </a:ext>
              </a:extLst>
            </p:cNvPr>
            <p:cNvGrpSpPr/>
            <p:nvPr/>
          </p:nvGrpSpPr>
          <p:grpSpPr>
            <a:xfrm>
              <a:off x="3796474" y="1910393"/>
              <a:ext cx="1644682" cy="1644654"/>
              <a:chOff x="3796474" y="1910393"/>
              <a:chExt cx="1644682" cy="1644654"/>
            </a:xfrm>
            <a:solidFill>
              <a:srgbClr val="FEF8C3"/>
            </a:solidFill>
          </p:grpSpPr>
          <p:sp>
            <p:nvSpPr>
              <p:cNvPr id="73" name="Forme libre 31">
                <a:extLst>
                  <a:ext uri="{FF2B5EF4-FFF2-40B4-BE49-F238E27FC236}">
                    <a16:creationId xmlns:a16="http://schemas.microsoft.com/office/drawing/2014/main" id="{7A9B3358-98D6-F5BF-DBB2-6F0C3C44EA77}"/>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74" name="Forme libre 32">
                <a:extLst>
                  <a:ext uri="{FF2B5EF4-FFF2-40B4-BE49-F238E27FC236}">
                    <a16:creationId xmlns:a16="http://schemas.microsoft.com/office/drawing/2014/main" id="{03608131-BF75-B839-599D-0BFEB6FD9D33}"/>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740DE8EF-AD69-7544-D104-931EFD6C68B9}"/>
                </a:ext>
              </a:extLst>
            </p:cNvPr>
            <p:cNvGrpSpPr/>
            <p:nvPr/>
          </p:nvGrpSpPr>
          <p:grpSpPr>
            <a:xfrm>
              <a:off x="5341810" y="1910393"/>
              <a:ext cx="1084623" cy="2690699"/>
              <a:chOff x="5341810" y="1910393"/>
              <a:chExt cx="1084623" cy="2690699"/>
            </a:xfrm>
            <a:solidFill>
              <a:srgbClr val="FEF49C"/>
            </a:solidFill>
          </p:grpSpPr>
          <p:sp>
            <p:nvSpPr>
              <p:cNvPr id="71" name="Forme libre 29">
                <a:extLst>
                  <a:ext uri="{FF2B5EF4-FFF2-40B4-BE49-F238E27FC236}">
                    <a16:creationId xmlns:a16="http://schemas.microsoft.com/office/drawing/2014/main" id="{43CAEE82-E9A4-1AE4-0099-FD1D4F41D81F}"/>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72" name="Forme libre 30">
                <a:extLst>
                  <a:ext uri="{FF2B5EF4-FFF2-40B4-BE49-F238E27FC236}">
                    <a16:creationId xmlns:a16="http://schemas.microsoft.com/office/drawing/2014/main" id="{5B7D8864-526F-E11B-15B9-A19F29489568}"/>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68" name="Forme libre 26">
              <a:extLst>
                <a:ext uri="{FF2B5EF4-FFF2-40B4-BE49-F238E27FC236}">
                  <a16:creationId xmlns:a16="http://schemas.microsoft.com/office/drawing/2014/main" id="{8CD76959-DD9F-FE65-0047-F21A19C0B9AE}"/>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69" name="Forme libre 27">
              <a:extLst>
                <a:ext uri="{FF2B5EF4-FFF2-40B4-BE49-F238E27FC236}">
                  <a16:creationId xmlns:a16="http://schemas.microsoft.com/office/drawing/2014/main" id="{880627B0-DD9E-6C21-6790-8D2D51984FBB}"/>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70" name="Forme libre 28">
              <a:extLst>
                <a:ext uri="{FF2B5EF4-FFF2-40B4-BE49-F238E27FC236}">
                  <a16:creationId xmlns:a16="http://schemas.microsoft.com/office/drawing/2014/main" id="{74554607-0671-19C8-A35F-7C2FB29C629B}"/>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6" name="Groupe 5">
            <a:extLst>
              <a:ext uri="{FF2B5EF4-FFF2-40B4-BE49-F238E27FC236}">
                <a16:creationId xmlns:a16="http://schemas.microsoft.com/office/drawing/2014/main" id="{8805FF30-85C1-0EF3-AB8F-C684D2200E40}"/>
              </a:ext>
            </a:extLst>
          </p:cNvPr>
          <p:cNvGrpSpPr/>
          <p:nvPr/>
        </p:nvGrpSpPr>
        <p:grpSpPr>
          <a:xfrm>
            <a:off x="721120" y="520700"/>
            <a:ext cx="1053391" cy="1062901"/>
            <a:chOff x="3889400" y="7035352"/>
            <a:chExt cx="3494562" cy="3526112"/>
          </a:xfrm>
        </p:grpSpPr>
        <p:sp>
          <p:nvSpPr>
            <p:cNvPr id="9" name="Forme libre 24">
              <a:extLst>
                <a:ext uri="{FF2B5EF4-FFF2-40B4-BE49-F238E27FC236}">
                  <a16:creationId xmlns:a16="http://schemas.microsoft.com/office/drawing/2014/main" id="{B820B78C-6590-7469-6FCA-EB6888A307D3}"/>
                </a:ext>
              </a:extLst>
            </p:cNvPr>
            <p:cNvSpPr/>
            <p:nvPr/>
          </p:nvSpPr>
          <p:spPr>
            <a:xfrm>
              <a:off x="3908641" y="7035352"/>
              <a:ext cx="3412872" cy="3526112"/>
            </a:xfrm>
            <a:custGeom>
              <a:avLst/>
              <a:gdLst>
                <a:gd name="connsiteX0" fmla="*/ 3407186 w 3412872"/>
                <a:gd name="connsiteY0" fmla="*/ 1287953 h 3526112"/>
                <a:gd name="connsiteX1" fmla="*/ 3328011 w 3412872"/>
                <a:gd name="connsiteY1" fmla="*/ 835717 h 3526112"/>
                <a:gd name="connsiteX2" fmla="*/ 3138537 w 3412872"/>
                <a:gd name="connsiteY2" fmla="*/ 485098 h 3526112"/>
                <a:gd name="connsiteX3" fmla="*/ 2120602 w 3412872"/>
                <a:gd name="connsiteY3" fmla="*/ 1001 h 3526112"/>
                <a:gd name="connsiteX4" fmla="*/ 624235 w 3412872"/>
                <a:gd name="connsiteY4" fmla="*/ 1005986 h 3526112"/>
                <a:gd name="connsiteX5" fmla="*/ 466475 w 3412872"/>
                <a:gd name="connsiteY5" fmla="*/ 1267792 h 3526112"/>
                <a:gd name="connsiteX6" fmla="*/ 455806 w 3412872"/>
                <a:gd name="connsiteY6" fmla="*/ 1233576 h 3526112"/>
                <a:gd name="connsiteX7" fmla="*/ 233956 w 3412872"/>
                <a:gd name="connsiteY7" fmla="*/ 1299873 h 3526112"/>
                <a:gd name="connsiteX8" fmla="*/ 576849 w 3412872"/>
                <a:gd name="connsiteY8" fmla="*/ 3263781 h 3526112"/>
                <a:gd name="connsiteX9" fmla="*/ 1443941 w 3412872"/>
                <a:gd name="connsiteY9" fmla="*/ 3520730 h 3526112"/>
                <a:gd name="connsiteX10" fmla="*/ 2233845 w 3412872"/>
                <a:gd name="connsiteY10" fmla="*/ 3300866 h 3526112"/>
                <a:gd name="connsiteX11" fmla="*/ 2629790 w 3412872"/>
                <a:gd name="connsiteY11" fmla="*/ 2679833 h 3526112"/>
                <a:gd name="connsiteX12" fmla="*/ 2587407 w 3412872"/>
                <a:gd name="connsiteY12" fmla="*/ 2854958 h 3526112"/>
                <a:gd name="connsiteX13" fmla="*/ 3107853 w 3412872"/>
                <a:gd name="connsiteY13" fmla="*/ 2466150 h 3526112"/>
                <a:gd name="connsiteX14" fmla="*/ 3407186 w 3412872"/>
                <a:gd name="connsiteY14" fmla="*/ 1287953 h 352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12872" h="3526112">
                  <a:moveTo>
                    <a:pt x="3407186" y="1287953"/>
                  </a:moveTo>
                  <a:cubicBezTo>
                    <a:pt x="3394309" y="1128280"/>
                    <a:pt x="3392911" y="986928"/>
                    <a:pt x="3328011" y="835717"/>
                  </a:cubicBezTo>
                  <a:cubicBezTo>
                    <a:pt x="3275915" y="714307"/>
                    <a:pt x="3218006" y="591424"/>
                    <a:pt x="3138537" y="485098"/>
                  </a:cubicBezTo>
                  <a:cubicBezTo>
                    <a:pt x="2895937" y="160454"/>
                    <a:pt x="2516106" y="15791"/>
                    <a:pt x="2120602" y="1001"/>
                  </a:cubicBezTo>
                  <a:cubicBezTo>
                    <a:pt x="1472196" y="-23134"/>
                    <a:pt x="841008" y="391207"/>
                    <a:pt x="624235" y="1005986"/>
                  </a:cubicBezTo>
                  <a:cubicBezTo>
                    <a:pt x="589210" y="1105249"/>
                    <a:pt x="531669" y="1188985"/>
                    <a:pt x="466475" y="1267792"/>
                  </a:cubicBezTo>
                  <a:cubicBezTo>
                    <a:pt x="459706" y="1263671"/>
                    <a:pt x="455806" y="1252634"/>
                    <a:pt x="455806" y="1233576"/>
                  </a:cubicBezTo>
                  <a:cubicBezTo>
                    <a:pt x="455806" y="1063895"/>
                    <a:pt x="264051" y="1253664"/>
                    <a:pt x="233956" y="1299873"/>
                  </a:cubicBezTo>
                  <a:cubicBezTo>
                    <a:pt x="-154926" y="1897949"/>
                    <a:pt x="-71189" y="2881374"/>
                    <a:pt x="576849" y="3263781"/>
                  </a:cubicBezTo>
                  <a:cubicBezTo>
                    <a:pt x="842995" y="3420805"/>
                    <a:pt x="1137912" y="3496227"/>
                    <a:pt x="1443941" y="3520730"/>
                  </a:cubicBezTo>
                  <a:cubicBezTo>
                    <a:pt x="1722302" y="3543025"/>
                    <a:pt x="2023841" y="3501010"/>
                    <a:pt x="2233845" y="3300866"/>
                  </a:cubicBezTo>
                  <a:cubicBezTo>
                    <a:pt x="2415666" y="3127580"/>
                    <a:pt x="2477770" y="2870264"/>
                    <a:pt x="2629790" y="2679833"/>
                  </a:cubicBezTo>
                  <a:cubicBezTo>
                    <a:pt x="2617649" y="2704042"/>
                    <a:pt x="2586892" y="2773209"/>
                    <a:pt x="2587407" y="2854958"/>
                  </a:cubicBezTo>
                  <a:cubicBezTo>
                    <a:pt x="2587996" y="2956870"/>
                    <a:pt x="2845018" y="2915958"/>
                    <a:pt x="3107853" y="2466150"/>
                  </a:cubicBezTo>
                  <a:cubicBezTo>
                    <a:pt x="3354501" y="2044157"/>
                    <a:pt x="3436545" y="1653068"/>
                    <a:pt x="3407186" y="1287953"/>
                  </a:cubicBezTo>
                  <a:close/>
                </a:path>
              </a:pathLst>
            </a:custGeom>
            <a:solidFill>
              <a:schemeClr val="accent1">
                <a:lumMod val="20000"/>
                <a:lumOff val="80000"/>
              </a:schemeClr>
            </a:solidFill>
            <a:ln w="7353" cap="flat">
              <a:noFill/>
              <a:prstDash val="solid"/>
              <a:miter/>
            </a:ln>
          </p:spPr>
          <p:txBody>
            <a:bodyPr rtlCol="0" anchor="ctr"/>
            <a:lstStyle/>
            <a:p>
              <a:endParaRPr lang="fr-FR"/>
            </a:p>
          </p:txBody>
        </p:sp>
        <p:grpSp>
          <p:nvGrpSpPr>
            <p:cNvPr id="16" name="Graphique 19">
              <a:extLst>
                <a:ext uri="{FF2B5EF4-FFF2-40B4-BE49-F238E27FC236}">
                  <a16:creationId xmlns:a16="http://schemas.microsoft.com/office/drawing/2014/main" id="{54099665-BD07-3639-5A18-0017BDD61978}"/>
                </a:ext>
              </a:extLst>
            </p:cNvPr>
            <p:cNvGrpSpPr/>
            <p:nvPr/>
          </p:nvGrpSpPr>
          <p:grpSpPr>
            <a:xfrm>
              <a:off x="4185732" y="9524974"/>
              <a:ext cx="3072352" cy="952816"/>
              <a:chOff x="4185732" y="9524974"/>
              <a:chExt cx="3072352" cy="952816"/>
            </a:xfrm>
          </p:grpSpPr>
          <p:grpSp>
            <p:nvGrpSpPr>
              <p:cNvPr id="198" name="Graphique 19">
                <a:extLst>
                  <a:ext uri="{FF2B5EF4-FFF2-40B4-BE49-F238E27FC236}">
                    <a16:creationId xmlns:a16="http://schemas.microsoft.com/office/drawing/2014/main" id="{8ED6ECF2-DA68-D096-5F93-65B58D589166}"/>
                  </a:ext>
                </a:extLst>
              </p:cNvPr>
              <p:cNvGrpSpPr/>
              <p:nvPr/>
            </p:nvGrpSpPr>
            <p:grpSpPr>
              <a:xfrm>
                <a:off x="6461548" y="9524974"/>
                <a:ext cx="796536" cy="952816"/>
                <a:chOff x="6461548" y="9524974"/>
                <a:chExt cx="796536" cy="952816"/>
              </a:xfrm>
            </p:grpSpPr>
            <p:sp>
              <p:nvSpPr>
                <p:cNvPr id="205" name="Forme libre 28">
                  <a:extLst>
                    <a:ext uri="{FF2B5EF4-FFF2-40B4-BE49-F238E27FC236}">
                      <a16:creationId xmlns:a16="http://schemas.microsoft.com/office/drawing/2014/main" id="{F959E94B-8595-8B2D-B78F-B7DFAE1CE7DC}"/>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solidFill>
                <a:ln w="7353" cap="flat">
                  <a:noFill/>
                  <a:prstDash val="solid"/>
                  <a:miter/>
                </a:ln>
              </p:spPr>
              <p:txBody>
                <a:bodyPr rtlCol="0" anchor="ctr"/>
                <a:lstStyle/>
                <a:p>
                  <a:endParaRPr lang="fr-FR"/>
                </a:p>
              </p:txBody>
            </p:sp>
            <p:sp>
              <p:nvSpPr>
                <p:cNvPr id="206" name="Forme libre 29">
                  <a:extLst>
                    <a:ext uri="{FF2B5EF4-FFF2-40B4-BE49-F238E27FC236}">
                      <a16:creationId xmlns:a16="http://schemas.microsoft.com/office/drawing/2014/main" id="{64859090-1F50-CCA1-5C62-102575D3720A}"/>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solidFill>
                <a:ln w="7353" cap="flat">
                  <a:noFill/>
                  <a:prstDash val="solid"/>
                  <a:miter/>
                </a:ln>
              </p:spPr>
              <p:txBody>
                <a:bodyPr rtlCol="0" anchor="ctr"/>
                <a:lstStyle/>
                <a:p>
                  <a:endParaRPr lang="fr-FR"/>
                </a:p>
              </p:txBody>
            </p:sp>
            <p:sp>
              <p:nvSpPr>
                <p:cNvPr id="207" name="Forme libre 30">
                  <a:extLst>
                    <a:ext uri="{FF2B5EF4-FFF2-40B4-BE49-F238E27FC236}">
                      <a16:creationId xmlns:a16="http://schemas.microsoft.com/office/drawing/2014/main" id="{D9C62FB0-8D8A-5D7F-644E-E250422E645E}"/>
                    </a:ext>
                  </a:extLst>
                </p:cNvPr>
                <p:cNvSpPr/>
                <p:nvPr/>
              </p:nvSpPr>
              <p:spPr>
                <a:xfrm>
                  <a:off x="6485750" y="9524974"/>
                  <a:ext cx="772334" cy="952816"/>
                </a:xfrm>
                <a:custGeom>
                  <a:avLst/>
                  <a:gdLst>
                    <a:gd name="connsiteX0" fmla="*/ 317503 w 772334"/>
                    <a:gd name="connsiteY0" fmla="*/ 704919 h 952816"/>
                    <a:gd name="connsiteX1" fmla="*/ 332881 w 772334"/>
                    <a:gd name="connsiteY1" fmla="*/ 734499 h 952816"/>
                    <a:gd name="connsiteX2" fmla="*/ 342079 w 772334"/>
                    <a:gd name="connsiteY2" fmla="*/ 754587 h 952816"/>
                    <a:gd name="connsiteX3" fmla="*/ 350467 w 772334"/>
                    <a:gd name="connsiteY3" fmla="*/ 774969 h 952816"/>
                    <a:gd name="connsiteX4" fmla="*/ 364816 w 772334"/>
                    <a:gd name="connsiteY4" fmla="*/ 814556 h 952816"/>
                    <a:gd name="connsiteX5" fmla="*/ 373646 w 772334"/>
                    <a:gd name="connsiteY5" fmla="*/ 840751 h 952816"/>
                    <a:gd name="connsiteX6" fmla="*/ 355103 w 772334"/>
                    <a:gd name="connsiteY6" fmla="*/ 811613 h 952816"/>
                    <a:gd name="connsiteX7" fmla="*/ 259961 w 772334"/>
                    <a:gd name="connsiteY7" fmla="*/ 768714 h 952816"/>
                    <a:gd name="connsiteX8" fmla="*/ 241492 w 772334"/>
                    <a:gd name="connsiteY8" fmla="*/ 821694 h 952816"/>
                    <a:gd name="connsiteX9" fmla="*/ 298151 w 772334"/>
                    <a:gd name="connsiteY9" fmla="*/ 856130 h 952816"/>
                    <a:gd name="connsiteX10" fmla="*/ 375633 w 772334"/>
                    <a:gd name="connsiteY10" fmla="*/ 846712 h 952816"/>
                    <a:gd name="connsiteX11" fmla="*/ 388730 w 772334"/>
                    <a:gd name="connsiteY11" fmla="*/ 888359 h 952816"/>
                    <a:gd name="connsiteX12" fmla="*/ 406905 w 772334"/>
                    <a:gd name="connsiteY12" fmla="*/ 952743 h 952816"/>
                    <a:gd name="connsiteX13" fmla="*/ 428023 w 772334"/>
                    <a:gd name="connsiteY13" fmla="*/ 952743 h 952816"/>
                    <a:gd name="connsiteX14" fmla="*/ 406684 w 772334"/>
                    <a:gd name="connsiteY14" fmla="*/ 882767 h 952816"/>
                    <a:gd name="connsiteX15" fmla="*/ 391011 w 772334"/>
                    <a:gd name="connsiteY15" fmla="*/ 836852 h 952816"/>
                    <a:gd name="connsiteX16" fmla="*/ 431849 w 772334"/>
                    <a:gd name="connsiteY16" fmla="*/ 811392 h 952816"/>
                    <a:gd name="connsiteX17" fmla="*/ 499766 w 772334"/>
                    <a:gd name="connsiteY17" fmla="*/ 844578 h 952816"/>
                    <a:gd name="connsiteX18" fmla="*/ 487698 w 772334"/>
                    <a:gd name="connsiteY18" fmla="*/ 886519 h 952816"/>
                    <a:gd name="connsiteX19" fmla="*/ 466507 w 772334"/>
                    <a:gd name="connsiteY19" fmla="*/ 952817 h 952816"/>
                    <a:gd name="connsiteX20" fmla="*/ 487845 w 772334"/>
                    <a:gd name="connsiteY20" fmla="*/ 952817 h 952816"/>
                    <a:gd name="connsiteX21" fmla="*/ 505873 w 772334"/>
                    <a:gd name="connsiteY21" fmla="*/ 891744 h 952816"/>
                    <a:gd name="connsiteX22" fmla="*/ 518161 w 772334"/>
                    <a:gd name="connsiteY22" fmla="*/ 844798 h 952816"/>
                    <a:gd name="connsiteX23" fmla="*/ 596232 w 772334"/>
                    <a:gd name="connsiteY23" fmla="*/ 841634 h 952816"/>
                    <a:gd name="connsiteX24" fmla="*/ 646562 w 772334"/>
                    <a:gd name="connsiteY24" fmla="*/ 798515 h 952816"/>
                    <a:gd name="connsiteX25" fmla="*/ 619778 w 772334"/>
                    <a:gd name="connsiteY25" fmla="*/ 749215 h 952816"/>
                    <a:gd name="connsiteX26" fmla="*/ 532804 w 772334"/>
                    <a:gd name="connsiteY26" fmla="*/ 806904 h 952816"/>
                    <a:gd name="connsiteX27" fmla="*/ 520369 w 772334"/>
                    <a:gd name="connsiteY27" fmla="*/ 835895 h 952816"/>
                    <a:gd name="connsiteX28" fmla="*/ 525225 w 772334"/>
                    <a:gd name="connsiteY28" fmla="*/ 815881 h 952816"/>
                    <a:gd name="connsiteX29" fmla="*/ 534349 w 772334"/>
                    <a:gd name="connsiteY29" fmla="*/ 773865 h 952816"/>
                    <a:gd name="connsiteX30" fmla="*/ 538102 w 772334"/>
                    <a:gd name="connsiteY30" fmla="*/ 752158 h 952816"/>
                    <a:gd name="connsiteX31" fmla="*/ 541119 w 772334"/>
                    <a:gd name="connsiteY31" fmla="*/ 729569 h 952816"/>
                    <a:gd name="connsiteX32" fmla="*/ 545166 w 772334"/>
                    <a:gd name="connsiteY32" fmla="*/ 675927 h 952816"/>
                    <a:gd name="connsiteX33" fmla="*/ 620587 w 772334"/>
                    <a:gd name="connsiteY33" fmla="*/ 684095 h 952816"/>
                    <a:gd name="connsiteX34" fmla="*/ 676878 w 772334"/>
                    <a:gd name="connsiteY34" fmla="*/ 649070 h 952816"/>
                    <a:gd name="connsiteX35" fmla="*/ 657820 w 772334"/>
                    <a:gd name="connsiteY35" fmla="*/ 596312 h 952816"/>
                    <a:gd name="connsiteX36" fmla="*/ 563120 w 772334"/>
                    <a:gd name="connsiteY36" fmla="*/ 640166 h 952816"/>
                    <a:gd name="connsiteX37" fmla="*/ 545386 w 772334"/>
                    <a:gd name="connsiteY37" fmla="*/ 668643 h 952816"/>
                    <a:gd name="connsiteX38" fmla="*/ 546343 w 772334"/>
                    <a:gd name="connsiteY38" fmla="*/ 635899 h 952816"/>
                    <a:gd name="connsiteX39" fmla="*/ 545019 w 772334"/>
                    <a:gd name="connsiteY39" fmla="*/ 539727 h 952816"/>
                    <a:gd name="connsiteX40" fmla="*/ 544577 w 772334"/>
                    <a:gd name="connsiteY40" fmla="*/ 510220 h 952816"/>
                    <a:gd name="connsiteX41" fmla="*/ 622574 w 772334"/>
                    <a:gd name="connsiteY41" fmla="*/ 518977 h 952816"/>
                    <a:gd name="connsiteX42" fmla="*/ 678865 w 772334"/>
                    <a:gd name="connsiteY42" fmla="*/ 483951 h 952816"/>
                    <a:gd name="connsiteX43" fmla="*/ 659807 w 772334"/>
                    <a:gd name="connsiteY43" fmla="*/ 431193 h 952816"/>
                    <a:gd name="connsiteX44" fmla="*/ 565107 w 772334"/>
                    <a:gd name="connsiteY44" fmla="*/ 475048 h 952816"/>
                    <a:gd name="connsiteX45" fmla="*/ 544504 w 772334"/>
                    <a:gd name="connsiteY45" fmla="*/ 508381 h 952816"/>
                    <a:gd name="connsiteX46" fmla="*/ 544945 w 772334"/>
                    <a:gd name="connsiteY46" fmla="*/ 443923 h 952816"/>
                    <a:gd name="connsiteX47" fmla="*/ 553260 w 772334"/>
                    <a:gd name="connsiteY47" fmla="*/ 358200 h 952816"/>
                    <a:gd name="connsiteX48" fmla="*/ 631698 w 772334"/>
                    <a:gd name="connsiteY48" fmla="*/ 367103 h 952816"/>
                    <a:gd name="connsiteX49" fmla="*/ 687989 w 772334"/>
                    <a:gd name="connsiteY49" fmla="*/ 332078 h 952816"/>
                    <a:gd name="connsiteX50" fmla="*/ 668931 w 772334"/>
                    <a:gd name="connsiteY50" fmla="*/ 279320 h 952816"/>
                    <a:gd name="connsiteX51" fmla="*/ 574231 w 772334"/>
                    <a:gd name="connsiteY51" fmla="*/ 323175 h 952816"/>
                    <a:gd name="connsiteX52" fmla="*/ 555688 w 772334"/>
                    <a:gd name="connsiteY52" fmla="*/ 352975 h 952816"/>
                    <a:gd name="connsiteX53" fmla="*/ 553996 w 772334"/>
                    <a:gd name="connsiteY53" fmla="*/ 352313 h 952816"/>
                    <a:gd name="connsiteX54" fmla="*/ 577763 w 772334"/>
                    <a:gd name="connsiteY54" fmla="*/ 269018 h 952816"/>
                    <a:gd name="connsiteX55" fmla="*/ 595643 w 772334"/>
                    <a:gd name="connsiteY55" fmla="*/ 226708 h 952816"/>
                    <a:gd name="connsiteX56" fmla="*/ 670918 w 772334"/>
                    <a:gd name="connsiteY56" fmla="*/ 243485 h 952816"/>
                    <a:gd name="connsiteX57" fmla="*/ 730740 w 772334"/>
                    <a:gd name="connsiteY57" fmla="*/ 214862 h 952816"/>
                    <a:gd name="connsiteX58" fmla="*/ 717642 w 772334"/>
                    <a:gd name="connsiteY58" fmla="*/ 160337 h 952816"/>
                    <a:gd name="connsiteX59" fmla="*/ 618674 w 772334"/>
                    <a:gd name="connsiteY59" fmla="*/ 193523 h 952816"/>
                    <a:gd name="connsiteX60" fmla="*/ 600720 w 772334"/>
                    <a:gd name="connsiteY60" fmla="*/ 216186 h 952816"/>
                    <a:gd name="connsiteX61" fmla="*/ 609403 w 772334"/>
                    <a:gd name="connsiteY61" fmla="*/ 198158 h 952816"/>
                    <a:gd name="connsiteX62" fmla="*/ 641632 w 772334"/>
                    <a:gd name="connsiteY62" fmla="*/ 140912 h 952816"/>
                    <a:gd name="connsiteX63" fmla="*/ 658114 w 772334"/>
                    <a:gd name="connsiteY63" fmla="*/ 115084 h 952816"/>
                    <a:gd name="connsiteX64" fmla="*/ 732285 w 772334"/>
                    <a:gd name="connsiteY64" fmla="*/ 95364 h 952816"/>
                    <a:gd name="connsiteX65" fmla="*/ 772167 w 772334"/>
                    <a:gd name="connsiteY65" fmla="*/ 42385 h 952816"/>
                    <a:gd name="connsiteX66" fmla="*/ 735376 w 772334"/>
                    <a:gd name="connsiteY66" fmla="*/ 2 h 952816"/>
                    <a:gd name="connsiteX67" fmla="*/ 662824 w 772334"/>
                    <a:gd name="connsiteY67" fmla="*/ 75056 h 952816"/>
                    <a:gd name="connsiteX68" fmla="*/ 655539 w 772334"/>
                    <a:gd name="connsiteY68" fmla="*/ 115378 h 952816"/>
                    <a:gd name="connsiteX69" fmla="*/ 656201 w 772334"/>
                    <a:gd name="connsiteY69" fmla="*/ 115305 h 952816"/>
                    <a:gd name="connsiteX70" fmla="*/ 639866 w 772334"/>
                    <a:gd name="connsiteY70" fmla="*/ 139734 h 952816"/>
                    <a:gd name="connsiteX71" fmla="*/ 606239 w 772334"/>
                    <a:gd name="connsiteY71" fmla="*/ 196466 h 952816"/>
                    <a:gd name="connsiteX72" fmla="*/ 572833 w 772334"/>
                    <a:gd name="connsiteY72" fmla="*/ 267105 h 952816"/>
                    <a:gd name="connsiteX73" fmla="*/ 547005 w 772334"/>
                    <a:gd name="connsiteY73" fmla="*/ 350621 h 952816"/>
                    <a:gd name="connsiteX74" fmla="*/ 546858 w 772334"/>
                    <a:gd name="connsiteY74" fmla="*/ 351651 h 952816"/>
                    <a:gd name="connsiteX75" fmla="*/ 541928 w 772334"/>
                    <a:gd name="connsiteY75" fmla="*/ 314565 h 952816"/>
                    <a:gd name="connsiteX76" fmla="*/ 473497 w 772334"/>
                    <a:gd name="connsiteY76" fmla="*/ 235759 h 952816"/>
                    <a:gd name="connsiteX77" fmla="*/ 434498 w 772334"/>
                    <a:gd name="connsiteY77" fmla="*/ 276082 h 952816"/>
                    <a:gd name="connsiteX78" fmla="*/ 471510 w 772334"/>
                    <a:gd name="connsiteY78" fmla="*/ 331121 h 952816"/>
                    <a:gd name="connsiteX79" fmla="*/ 546270 w 772334"/>
                    <a:gd name="connsiteY79" fmla="*/ 355109 h 952816"/>
                    <a:gd name="connsiteX80" fmla="*/ 535674 w 772334"/>
                    <a:gd name="connsiteY80" fmla="*/ 443555 h 952816"/>
                    <a:gd name="connsiteX81" fmla="*/ 533908 w 772334"/>
                    <a:gd name="connsiteY81" fmla="*/ 495798 h 952816"/>
                    <a:gd name="connsiteX82" fmla="*/ 531553 w 772334"/>
                    <a:gd name="connsiteY82" fmla="*/ 479684 h 952816"/>
                    <a:gd name="connsiteX83" fmla="*/ 463122 w 772334"/>
                    <a:gd name="connsiteY83" fmla="*/ 400877 h 952816"/>
                    <a:gd name="connsiteX84" fmla="*/ 424123 w 772334"/>
                    <a:gd name="connsiteY84" fmla="*/ 441200 h 952816"/>
                    <a:gd name="connsiteX85" fmla="*/ 461135 w 772334"/>
                    <a:gd name="connsiteY85" fmla="*/ 496240 h 952816"/>
                    <a:gd name="connsiteX86" fmla="*/ 533687 w 772334"/>
                    <a:gd name="connsiteY86" fmla="*/ 519786 h 952816"/>
                    <a:gd name="connsiteX87" fmla="*/ 533540 w 772334"/>
                    <a:gd name="connsiteY87" fmla="*/ 539874 h 952816"/>
                    <a:gd name="connsiteX88" fmla="*/ 532804 w 772334"/>
                    <a:gd name="connsiteY88" fmla="*/ 635751 h 952816"/>
                    <a:gd name="connsiteX89" fmla="*/ 531185 w 772334"/>
                    <a:gd name="connsiteY89" fmla="*/ 668716 h 952816"/>
                    <a:gd name="connsiteX90" fmla="*/ 529125 w 772334"/>
                    <a:gd name="connsiteY90" fmla="*/ 654736 h 952816"/>
                    <a:gd name="connsiteX91" fmla="*/ 460694 w 772334"/>
                    <a:gd name="connsiteY91" fmla="*/ 575929 h 952816"/>
                    <a:gd name="connsiteX92" fmla="*/ 421695 w 772334"/>
                    <a:gd name="connsiteY92" fmla="*/ 616252 h 952816"/>
                    <a:gd name="connsiteX93" fmla="*/ 458707 w 772334"/>
                    <a:gd name="connsiteY93" fmla="*/ 671292 h 952816"/>
                    <a:gd name="connsiteX94" fmla="*/ 529199 w 772334"/>
                    <a:gd name="connsiteY94" fmla="*/ 694396 h 952816"/>
                    <a:gd name="connsiteX95" fmla="*/ 525740 w 772334"/>
                    <a:gd name="connsiteY95" fmla="*/ 727582 h 952816"/>
                    <a:gd name="connsiteX96" fmla="*/ 522355 w 772334"/>
                    <a:gd name="connsiteY96" fmla="*/ 749362 h 952816"/>
                    <a:gd name="connsiteX97" fmla="*/ 518088 w 772334"/>
                    <a:gd name="connsiteY97" fmla="*/ 770922 h 952816"/>
                    <a:gd name="connsiteX98" fmla="*/ 508228 w 772334"/>
                    <a:gd name="connsiteY98" fmla="*/ 811833 h 952816"/>
                    <a:gd name="connsiteX99" fmla="*/ 501090 w 772334"/>
                    <a:gd name="connsiteY99" fmla="*/ 838544 h 952816"/>
                    <a:gd name="connsiteX100" fmla="*/ 501679 w 772334"/>
                    <a:gd name="connsiteY100" fmla="*/ 804034 h 952816"/>
                    <a:gd name="connsiteX101" fmla="*/ 473791 w 772334"/>
                    <a:gd name="connsiteY101" fmla="*/ 735676 h 952816"/>
                    <a:gd name="connsiteX102" fmla="*/ 472319 w 772334"/>
                    <a:gd name="connsiteY102" fmla="*/ 727435 h 952816"/>
                    <a:gd name="connsiteX103" fmla="*/ 422799 w 772334"/>
                    <a:gd name="connsiteY103" fmla="*/ 701092 h 952816"/>
                    <a:gd name="connsiteX104" fmla="*/ 382108 w 772334"/>
                    <a:gd name="connsiteY104" fmla="*/ 797191 h 952816"/>
                    <a:gd name="connsiteX105" fmla="*/ 387700 w 772334"/>
                    <a:gd name="connsiteY105" fmla="*/ 828242 h 952816"/>
                    <a:gd name="connsiteX106" fmla="*/ 380710 w 772334"/>
                    <a:gd name="connsiteY106" fmla="*/ 808817 h 952816"/>
                    <a:gd name="connsiteX107" fmla="*/ 365184 w 772334"/>
                    <a:gd name="connsiteY107" fmla="*/ 768714 h 952816"/>
                    <a:gd name="connsiteX108" fmla="*/ 356354 w 772334"/>
                    <a:gd name="connsiteY108" fmla="*/ 748553 h 952816"/>
                    <a:gd name="connsiteX109" fmla="*/ 346421 w 772334"/>
                    <a:gd name="connsiteY109" fmla="*/ 728023 h 952816"/>
                    <a:gd name="connsiteX110" fmla="*/ 320225 w 772334"/>
                    <a:gd name="connsiteY110" fmla="*/ 681004 h 952816"/>
                    <a:gd name="connsiteX111" fmla="*/ 387627 w 772334"/>
                    <a:gd name="connsiteY111" fmla="*/ 646200 h 952816"/>
                    <a:gd name="connsiteX112" fmla="*/ 415293 w 772334"/>
                    <a:gd name="connsiteY112" fmla="*/ 585936 h 952816"/>
                    <a:gd name="connsiteX113" fmla="*/ 370335 w 772334"/>
                    <a:gd name="connsiteY113" fmla="*/ 552383 h 952816"/>
                    <a:gd name="connsiteX114" fmla="*/ 315516 w 772334"/>
                    <a:gd name="connsiteY114" fmla="*/ 641197 h 952816"/>
                    <a:gd name="connsiteX115" fmla="*/ 316473 w 772334"/>
                    <a:gd name="connsiteY115" fmla="*/ 674750 h 952816"/>
                    <a:gd name="connsiteX116" fmla="*/ 299181 w 772334"/>
                    <a:gd name="connsiteY116" fmla="*/ 646936 h 952816"/>
                    <a:gd name="connsiteX117" fmla="*/ 245024 w 772334"/>
                    <a:gd name="connsiteY117" fmla="*/ 567467 h 952816"/>
                    <a:gd name="connsiteX118" fmla="*/ 228395 w 772334"/>
                    <a:gd name="connsiteY118" fmla="*/ 543112 h 952816"/>
                    <a:gd name="connsiteX119" fmla="*/ 298298 w 772334"/>
                    <a:gd name="connsiteY119" fmla="*/ 507424 h 952816"/>
                    <a:gd name="connsiteX120" fmla="*/ 325965 w 772334"/>
                    <a:gd name="connsiteY120" fmla="*/ 447160 h 952816"/>
                    <a:gd name="connsiteX121" fmla="*/ 281006 w 772334"/>
                    <a:gd name="connsiteY121" fmla="*/ 413607 h 952816"/>
                    <a:gd name="connsiteX122" fmla="*/ 226187 w 772334"/>
                    <a:gd name="connsiteY122" fmla="*/ 502421 h 952816"/>
                    <a:gd name="connsiteX123" fmla="*/ 227438 w 772334"/>
                    <a:gd name="connsiteY123" fmla="*/ 541566 h 952816"/>
                    <a:gd name="connsiteX124" fmla="*/ 192192 w 772334"/>
                    <a:gd name="connsiteY124" fmla="*/ 487557 h 952816"/>
                    <a:gd name="connsiteX125" fmla="*/ 151869 w 772334"/>
                    <a:gd name="connsiteY125" fmla="*/ 411473 h 952816"/>
                    <a:gd name="connsiteX126" fmla="*/ 222214 w 772334"/>
                    <a:gd name="connsiteY126" fmla="*/ 375639 h 952816"/>
                    <a:gd name="connsiteX127" fmla="*/ 249881 w 772334"/>
                    <a:gd name="connsiteY127" fmla="*/ 315375 h 952816"/>
                    <a:gd name="connsiteX128" fmla="*/ 204922 w 772334"/>
                    <a:gd name="connsiteY128" fmla="*/ 281821 h 952816"/>
                    <a:gd name="connsiteX129" fmla="*/ 150103 w 772334"/>
                    <a:gd name="connsiteY129" fmla="*/ 370635 h 952816"/>
                    <a:gd name="connsiteX130" fmla="*/ 151133 w 772334"/>
                    <a:gd name="connsiteY130" fmla="*/ 405734 h 952816"/>
                    <a:gd name="connsiteX131" fmla="*/ 149368 w 772334"/>
                    <a:gd name="connsiteY131" fmla="*/ 406175 h 952816"/>
                    <a:gd name="connsiteX132" fmla="*/ 123246 w 772334"/>
                    <a:gd name="connsiteY132" fmla="*/ 323616 h 952816"/>
                    <a:gd name="connsiteX133" fmla="*/ 114784 w 772334"/>
                    <a:gd name="connsiteY133" fmla="*/ 278437 h 952816"/>
                    <a:gd name="connsiteX134" fmla="*/ 186821 w 772334"/>
                    <a:gd name="connsiteY134" fmla="*/ 250917 h 952816"/>
                    <a:gd name="connsiteX135" fmla="*/ 220963 w 772334"/>
                    <a:gd name="connsiteY135" fmla="*/ 194038 h 952816"/>
                    <a:gd name="connsiteX136" fmla="*/ 179904 w 772334"/>
                    <a:gd name="connsiteY136" fmla="*/ 155775 h 952816"/>
                    <a:gd name="connsiteX137" fmla="*/ 115667 w 772334"/>
                    <a:gd name="connsiteY137" fmla="*/ 238040 h 952816"/>
                    <a:gd name="connsiteX138" fmla="*/ 113239 w 772334"/>
                    <a:gd name="connsiteY138" fmla="*/ 266811 h 952816"/>
                    <a:gd name="connsiteX139" fmla="*/ 110590 w 772334"/>
                    <a:gd name="connsiteY139" fmla="*/ 246943 h 952816"/>
                    <a:gd name="connsiteX140" fmla="*/ 105880 w 772334"/>
                    <a:gd name="connsiteY140" fmla="*/ 181382 h 952816"/>
                    <a:gd name="connsiteX141" fmla="*/ 105365 w 772334"/>
                    <a:gd name="connsiteY141" fmla="*/ 150771 h 952816"/>
                    <a:gd name="connsiteX142" fmla="*/ 156358 w 772334"/>
                    <a:gd name="connsiteY142" fmla="*/ 93451 h 952816"/>
                    <a:gd name="connsiteX143" fmla="*/ 160405 w 772334"/>
                    <a:gd name="connsiteY143" fmla="*/ 27301 h 952816"/>
                    <a:gd name="connsiteX144" fmla="*/ 106322 w 772334"/>
                    <a:gd name="connsiteY144" fmla="*/ 12290 h 952816"/>
                    <a:gd name="connsiteX145" fmla="*/ 87264 w 772334"/>
                    <a:gd name="connsiteY145" fmla="*/ 114937 h 952816"/>
                    <a:gd name="connsiteX146" fmla="*/ 103379 w 772334"/>
                    <a:gd name="connsiteY146" fmla="*/ 152611 h 952816"/>
                    <a:gd name="connsiteX147" fmla="*/ 103894 w 772334"/>
                    <a:gd name="connsiteY147" fmla="*/ 152170 h 952816"/>
                    <a:gd name="connsiteX148" fmla="*/ 103747 w 772334"/>
                    <a:gd name="connsiteY148" fmla="*/ 181602 h 952816"/>
                    <a:gd name="connsiteX149" fmla="*/ 107058 w 772334"/>
                    <a:gd name="connsiteY149" fmla="*/ 247459 h 952816"/>
                    <a:gd name="connsiteX150" fmla="*/ 118095 w 772334"/>
                    <a:gd name="connsiteY150" fmla="*/ 324793 h 952816"/>
                    <a:gd name="connsiteX151" fmla="*/ 142672 w 772334"/>
                    <a:gd name="connsiteY151" fmla="*/ 408677 h 952816"/>
                    <a:gd name="connsiteX152" fmla="*/ 143113 w 772334"/>
                    <a:gd name="connsiteY152" fmla="*/ 409634 h 952816"/>
                    <a:gd name="connsiteX153" fmla="*/ 118537 w 772334"/>
                    <a:gd name="connsiteY153" fmla="*/ 381378 h 952816"/>
                    <a:gd name="connsiteX154" fmla="*/ 17950 w 772334"/>
                    <a:gd name="connsiteY154" fmla="*/ 353343 h 952816"/>
                    <a:gd name="connsiteX155" fmla="*/ 7648 w 772334"/>
                    <a:gd name="connsiteY155" fmla="*/ 408530 h 952816"/>
                    <a:gd name="connsiteX156" fmla="*/ 68869 w 772334"/>
                    <a:gd name="connsiteY156" fmla="*/ 433989 h 952816"/>
                    <a:gd name="connsiteX157" fmla="*/ 144437 w 772334"/>
                    <a:gd name="connsiteY157" fmla="*/ 412724 h 952816"/>
                    <a:gd name="connsiteX158" fmla="*/ 184392 w 772334"/>
                    <a:gd name="connsiteY158" fmla="*/ 492340 h 952816"/>
                    <a:gd name="connsiteX159" fmla="*/ 211765 w 772334"/>
                    <a:gd name="connsiteY159" fmla="*/ 536857 h 952816"/>
                    <a:gd name="connsiteX160" fmla="*/ 200948 w 772334"/>
                    <a:gd name="connsiteY160" fmla="*/ 524716 h 952816"/>
                    <a:gd name="connsiteX161" fmla="*/ 100362 w 772334"/>
                    <a:gd name="connsiteY161" fmla="*/ 496681 h 952816"/>
                    <a:gd name="connsiteX162" fmla="*/ 90060 w 772334"/>
                    <a:gd name="connsiteY162" fmla="*/ 551868 h 952816"/>
                    <a:gd name="connsiteX163" fmla="*/ 151281 w 772334"/>
                    <a:gd name="connsiteY163" fmla="*/ 577327 h 952816"/>
                    <a:gd name="connsiteX164" fmla="*/ 224789 w 772334"/>
                    <a:gd name="connsiteY164" fmla="*/ 556945 h 952816"/>
                    <a:gd name="connsiteX165" fmla="*/ 235753 w 772334"/>
                    <a:gd name="connsiteY165" fmla="*/ 573795 h 952816"/>
                    <a:gd name="connsiteX166" fmla="*/ 287996 w 772334"/>
                    <a:gd name="connsiteY166" fmla="*/ 654147 h 952816"/>
                    <a:gd name="connsiteX167" fmla="*/ 304847 w 772334"/>
                    <a:gd name="connsiteY167" fmla="*/ 682550 h 952816"/>
                    <a:gd name="connsiteX168" fmla="*/ 295428 w 772334"/>
                    <a:gd name="connsiteY168" fmla="*/ 672027 h 952816"/>
                    <a:gd name="connsiteX169" fmla="*/ 194915 w 772334"/>
                    <a:gd name="connsiteY169" fmla="*/ 643993 h 952816"/>
                    <a:gd name="connsiteX170" fmla="*/ 184613 w 772334"/>
                    <a:gd name="connsiteY170" fmla="*/ 699179 h 952816"/>
                    <a:gd name="connsiteX171" fmla="*/ 245834 w 772334"/>
                    <a:gd name="connsiteY171" fmla="*/ 724639 h 952816"/>
                    <a:gd name="connsiteX172" fmla="*/ 317503 w 772334"/>
                    <a:gd name="connsiteY172" fmla="*/ 704919 h 95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772334" h="952816">
                      <a:moveTo>
                        <a:pt x="317503" y="704919"/>
                      </a:moveTo>
                      <a:cubicBezTo>
                        <a:pt x="322800" y="714779"/>
                        <a:pt x="328172" y="724712"/>
                        <a:pt x="332881" y="734499"/>
                      </a:cubicBezTo>
                      <a:cubicBezTo>
                        <a:pt x="335972" y="741268"/>
                        <a:pt x="339356" y="747596"/>
                        <a:pt x="342079" y="754587"/>
                      </a:cubicBezTo>
                      <a:cubicBezTo>
                        <a:pt x="344875" y="761430"/>
                        <a:pt x="347671" y="768199"/>
                        <a:pt x="350467" y="774969"/>
                      </a:cubicBezTo>
                      <a:cubicBezTo>
                        <a:pt x="355324" y="788067"/>
                        <a:pt x="360401" y="801606"/>
                        <a:pt x="364816" y="814556"/>
                      </a:cubicBezTo>
                      <a:cubicBezTo>
                        <a:pt x="367980" y="823533"/>
                        <a:pt x="370776" y="832142"/>
                        <a:pt x="373646" y="840751"/>
                      </a:cubicBezTo>
                      <a:cubicBezTo>
                        <a:pt x="367906" y="831333"/>
                        <a:pt x="356280" y="813011"/>
                        <a:pt x="355103" y="811613"/>
                      </a:cubicBezTo>
                      <a:cubicBezTo>
                        <a:pt x="337223" y="789465"/>
                        <a:pt x="289689" y="757236"/>
                        <a:pt x="259961" y="768714"/>
                      </a:cubicBezTo>
                      <a:cubicBezTo>
                        <a:pt x="238549" y="776956"/>
                        <a:pt x="231485" y="802047"/>
                        <a:pt x="241492" y="821694"/>
                      </a:cubicBezTo>
                      <a:cubicBezTo>
                        <a:pt x="251647" y="841781"/>
                        <a:pt x="277253" y="852377"/>
                        <a:pt x="298151" y="856130"/>
                      </a:cubicBezTo>
                      <a:cubicBezTo>
                        <a:pt x="321182" y="860251"/>
                        <a:pt x="369599" y="848257"/>
                        <a:pt x="375633" y="846712"/>
                      </a:cubicBezTo>
                      <a:cubicBezTo>
                        <a:pt x="380342" y="861060"/>
                        <a:pt x="384757" y="875041"/>
                        <a:pt x="388730" y="888359"/>
                      </a:cubicBezTo>
                      <a:cubicBezTo>
                        <a:pt x="395868" y="911905"/>
                        <a:pt x="401828" y="933538"/>
                        <a:pt x="406905" y="952743"/>
                      </a:cubicBezTo>
                      <a:lnTo>
                        <a:pt x="428023" y="952743"/>
                      </a:lnTo>
                      <a:cubicBezTo>
                        <a:pt x="422210" y="932140"/>
                        <a:pt x="415146" y="908668"/>
                        <a:pt x="406684" y="882767"/>
                      </a:cubicBezTo>
                      <a:cubicBezTo>
                        <a:pt x="401975" y="868197"/>
                        <a:pt x="396677" y="852672"/>
                        <a:pt x="391011" y="836852"/>
                      </a:cubicBezTo>
                      <a:cubicBezTo>
                        <a:pt x="394543" y="834938"/>
                        <a:pt x="414484" y="823975"/>
                        <a:pt x="431849" y="811392"/>
                      </a:cubicBezTo>
                      <a:cubicBezTo>
                        <a:pt x="450098" y="826992"/>
                        <a:pt x="494026" y="842591"/>
                        <a:pt x="499766" y="844578"/>
                      </a:cubicBezTo>
                      <a:cubicBezTo>
                        <a:pt x="495792" y="859147"/>
                        <a:pt x="491745" y="873275"/>
                        <a:pt x="487698" y="886519"/>
                      </a:cubicBezTo>
                      <a:cubicBezTo>
                        <a:pt x="480266" y="911169"/>
                        <a:pt x="473055" y="933391"/>
                        <a:pt x="466507" y="952817"/>
                      </a:cubicBezTo>
                      <a:lnTo>
                        <a:pt x="487845" y="952817"/>
                      </a:lnTo>
                      <a:cubicBezTo>
                        <a:pt x="493511" y="934569"/>
                        <a:pt x="499619" y="914186"/>
                        <a:pt x="505873" y="891744"/>
                      </a:cubicBezTo>
                      <a:cubicBezTo>
                        <a:pt x="509993" y="876954"/>
                        <a:pt x="514114" y="861134"/>
                        <a:pt x="518161" y="844798"/>
                      </a:cubicBezTo>
                      <a:cubicBezTo>
                        <a:pt x="524268" y="845313"/>
                        <a:pt x="574157" y="849434"/>
                        <a:pt x="596232" y="841634"/>
                      </a:cubicBezTo>
                      <a:cubicBezTo>
                        <a:pt x="616246" y="834571"/>
                        <a:pt x="639792" y="819928"/>
                        <a:pt x="646562" y="798515"/>
                      </a:cubicBezTo>
                      <a:cubicBezTo>
                        <a:pt x="653184" y="777544"/>
                        <a:pt x="642221" y="753924"/>
                        <a:pt x="619778" y="749215"/>
                      </a:cubicBezTo>
                      <a:cubicBezTo>
                        <a:pt x="588579" y="742740"/>
                        <a:pt x="546858" y="782180"/>
                        <a:pt x="532804" y="806904"/>
                      </a:cubicBezTo>
                      <a:cubicBezTo>
                        <a:pt x="531995" y="808375"/>
                        <a:pt x="524710" y="825225"/>
                        <a:pt x="520369" y="835895"/>
                      </a:cubicBezTo>
                      <a:cubicBezTo>
                        <a:pt x="521987" y="829199"/>
                        <a:pt x="523680" y="822724"/>
                        <a:pt x="525225" y="815881"/>
                      </a:cubicBezTo>
                      <a:cubicBezTo>
                        <a:pt x="528463" y="802268"/>
                        <a:pt x="531259" y="788582"/>
                        <a:pt x="534349" y="773865"/>
                      </a:cubicBezTo>
                      <a:cubicBezTo>
                        <a:pt x="535600" y="766728"/>
                        <a:pt x="536851" y="759517"/>
                        <a:pt x="538102" y="752158"/>
                      </a:cubicBezTo>
                      <a:cubicBezTo>
                        <a:pt x="539500" y="744947"/>
                        <a:pt x="540089" y="737148"/>
                        <a:pt x="541119" y="729569"/>
                      </a:cubicBezTo>
                      <a:cubicBezTo>
                        <a:pt x="543179" y="711983"/>
                        <a:pt x="544356" y="694029"/>
                        <a:pt x="545166" y="675927"/>
                      </a:cubicBezTo>
                      <a:cubicBezTo>
                        <a:pt x="557086" y="678723"/>
                        <a:pt x="599617" y="688068"/>
                        <a:pt x="620587" y="684095"/>
                      </a:cubicBezTo>
                      <a:cubicBezTo>
                        <a:pt x="641485" y="680121"/>
                        <a:pt x="666944" y="669231"/>
                        <a:pt x="676878" y="649070"/>
                      </a:cubicBezTo>
                      <a:cubicBezTo>
                        <a:pt x="686591" y="629350"/>
                        <a:pt x="679380" y="604332"/>
                        <a:pt x="657820" y="596312"/>
                      </a:cubicBezTo>
                      <a:cubicBezTo>
                        <a:pt x="628019" y="585127"/>
                        <a:pt x="580780" y="617871"/>
                        <a:pt x="563120" y="640166"/>
                      </a:cubicBezTo>
                      <a:cubicBezTo>
                        <a:pt x="562016" y="641564"/>
                        <a:pt x="551126" y="659003"/>
                        <a:pt x="545386" y="668643"/>
                      </a:cubicBezTo>
                      <a:cubicBezTo>
                        <a:pt x="545828" y="657753"/>
                        <a:pt x="546270" y="646862"/>
                        <a:pt x="546343" y="635899"/>
                      </a:cubicBezTo>
                      <a:cubicBezTo>
                        <a:pt x="546490" y="604038"/>
                        <a:pt x="545681" y="571882"/>
                        <a:pt x="545019" y="539727"/>
                      </a:cubicBezTo>
                      <a:cubicBezTo>
                        <a:pt x="544798" y="529867"/>
                        <a:pt x="544724" y="520080"/>
                        <a:pt x="544577" y="510220"/>
                      </a:cubicBezTo>
                      <a:cubicBezTo>
                        <a:pt x="548771" y="511251"/>
                        <a:pt x="599102" y="523465"/>
                        <a:pt x="622574" y="518977"/>
                      </a:cubicBezTo>
                      <a:cubicBezTo>
                        <a:pt x="643472" y="515003"/>
                        <a:pt x="668931" y="504113"/>
                        <a:pt x="678865" y="483951"/>
                      </a:cubicBezTo>
                      <a:cubicBezTo>
                        <a:pt x="688577" y="464231"/>
                        <a:pt x="681293" y="439214"/>
                        <a:pt x="659807" y="431193"/>
                      </a:cubicBezTo>
                      <a:cubicBezTo>
                        <a:pt x="630006" y="420009"/>
                        <a:pt x="582766" y="452753"/>
                        <a:pt x="565107" y="475048"/>
                      </a:cubicBezTo>
                      <a:cubicBezTo>
                        <a:pt x="563782" y="476741"/>
                        <a:pt x="548183" y="501832"/>
                        <a:pt x="544504" y="508381"/>
                      </a:cubicBezTo>
                      <a:cubicBezTo>
                        <a:pt x="544209" y="486748"/>
                        <a:pt x="544136" y="465188"/>
                        <a:pt x="544945" y="443923"/>
                      </a:cubicBezTo>
                      <a:cubicBezTo>
                        <a:pt x="545975" y="414564"/>
                        <a:pt x="548624" y="385867"/>
                        <a:pt x="553260" y="358200"/>
                      </a:cubicBezTo>
                      <a:cubicBezTo>
                        <a:pt x="555247" y="358715"/>
                        <a:pt x="607637" y="371665"/>
                        <a:pt x="631698" y="367103"/>
                      </a:cubicBezTo>
                      <a:cubicBezTo>
                        <a:pt x="652596" y="363130"/>
                        <a:pt x="678055" y="352239"/>
                        <a:pt x="687989" y="332078"/>
                      </a:cubicBezTo>
                      <a:cubicBezTo>
                        <a:pt x="697775" y="312358"/>
                        <a:pt x="690417" y="287340"/>
                        <a:pt x="668931" y="279320"/>
                      </a:cubicBezTo>
                      <a:cubicBezTo>
                        <a:pt x="639057" y="268135"/>
                        <a:pt x="591890" y="300879"/>
                        <a:pt x="574231" y="323175"/>
                      </a:cubicBezTo>
                      <a:cubicBezTo>
                        <a:pt x="573053" y="324646"/>
                        <a:pt x="561207" y="343778"/>
                        <a:pt x="555688" y="352975"/>
                      </a:cubicBezTo>
                      <a:cubicBezTo>
                        <a:pt x="554732" y="352607"/>
                        <a:pt x="554952" y="352681"/>
                        <a:pt x="553996" y="352313"/>
                      </a:cubicBezTo>
                      <a:cubicBezTo>
                        <a:pt x="559294" y="322733"/>
                        <a:pt x="568124" y="294772"/>
                        <a:pt x="577763" y="269018"/>
                      </a:cubicBezTo>
                      <a:cubicBezTo>
                        <a:pt x="583281" y="254081"/>
                        <a:pt x="589389" y="240100"/>
                        <a:pt x="595643" y="226708"/>
                      </a:cubicBezTo>
                      <a:cubicBezTo>
                        <a:pt x="605135" y="230093"/>
                        <a:pt x="648843" y="245251"/>
                        <a:pt x="670918" y="243485"/>
                      </a:cubicBezTo>
                      <a:cubicBezTo>
                        <a:pt x="692109" y="241793"/>
                        <a:pt x="718599" y="233846"/>
                        <a:pt x="730740" y="214862"/>
                      </a:cubicBezTo>
                      <a:cubicBezTo>
                        <a:pt x="742587" y="196319"/>
                        <a:pt x="738098" y="170639"/>
                        <a:pt x="717642" y="160337"/>
                      </a:cubicBezTo>
                      <a:cubicBezTo>
                        <a:pt x="689240" y="145989"/>
                        <a:pt x="638689" y="173288"/>
                        <a:pt x="618674" y="193523"/>
                      </a:cubicBezTo>
                      <a:cubicBezTo>
                        <a:pt x="617571" y="194627"/>
                        <a:pt x="607784" y="207062"/>
                        <a:pt x="600720" y="216186"/>
                      </a:cubicBezTo>
                      <a:cubicBezTo>
                        <a:pt x="603664" y="210152"/>
                        <a:pt x="606533" y="203898"/>
                        <a:pt x="609403" y="198158"/>
                      </a:cubicBezTo>
                      <a:cubicBezTo>
                        <a:pt x="620293" y="176673"/>
                        <a:pt x="631551" y="157615"/>
                        <a:pt x="641632" y="140912"/>
                      </a:cubicBezTo>
                      <a:cubicBezTo>
                        <a:pt x="647445" y="131419"/>
                        <a:pt x="652890" y="122957"/>
                        <a:pt x="658114" y="115084"/>
                      </a:cubicBezTo>
                      <a:cubicBezTo>
                        <a:pt x="669225" y="113539"/>
                        <a:pt x="713816" y="106917"/>
                        <a:pt x="732285" y="95364"/>
                      </a:cubicBezTo>
                      <a:cubicBezTo>
                        <a:pt x="750313" y="84106"/>
                        <a:pt x="770180" y="64828"/>
                        <a:pt x="772167" y="42385"/>
                      </a:cubicBezTo>
                      <a:cubicBezTo>
                        <a:pt x="774154" y="20458"/>
                        <a:pt x="758333" y="-219"/>
                        <a:pt x="735376" y="2"/>
                      </a:cubicBezTo>
                      <a:cubicBezTo>
                        <a:pt x="703515" y="370"/>
                        <a:pt x="671286" y="47904"/>
                        <a:pt x="662824" y="75056"/>
                      </a:cubicBezTo>
                      <a:cubicBezTo>
                        <a:pt x="662088" y="77410"/>
                        <a:pt x="654950" y="115452"/>
                        <a:pt x="655539" y="115378"/>
                      </a:cubicBezTo>
                      <a:cubicBezTo>
                        <a:pt x="655539" y="115378"/>
                        <a:pt x="656054" y="115305"/>
                        <a:pt x="656201" y="115305"/>
                      </a:cubicBezTo>
                      <a:cubicBezTo>
                        <a:pt x="651051" y="122737"/>
                        <a:pt x="645606" y="130831"/>
                        <a:pt x="639866" y="139734"/>
                      </a:cubicBezTo>
                      <a:cubicBezTo>
                        <a:pt x="629344" y="156290"/>
                        <a:pt x="617644" y="175127"/>
                        <a:pt x="606239" y="196466"/>
                      </a:cubicBezTo>
                      <a:cubicBezTo>
                        <a:pt x="594834" y="217731"/>
                        <a:pt x="582987" y="241204"/>
                        <a:pt x="572833" y="267105"/>
                      </a:cubicBezTo>
                      <a:cubicBezTo>
                        <a:pt x="562531" y="293006"/>
                        <a:pt x="553113" y="320746"/>
                        <a:pt x="547005" y="350621"/>
                      </a:cubicBezTo>
                      <a:cubicBezTo>
                        <a:pt x="546932" y="350989"/>
                        <a:pt x="546932" y="351356"/>
                        <a:pt x="546858" y="351651"/>
                      </a:cubicBezTo>
                      <a:cubicBezTo>
                        <a:pt x="545902" y="342379"/>
                        <a:pt x="542443" y="316479"/>
                        <a:pt x="541928" y="314565"/>
                      </a:cubicBezTo>
                      <a:cubicBezTo>
                        <a:pt x="534938" y="286972"/>
                        <a:pt x="505284" y="237819"/>
                        <a:pt x="473497" y="235759"/>
                      </a:cubicBezTo>
                      <a:cubicBezTo>
                        <a:pt x="450613" y="234287"/>
                        <a:pt x="433689" y="254081"/>
                        <a:pt x="434498" y="276082"/>
                      </a:cubicBezTo>
                      <a:cubicBezTo>
                        <a:pt x="435308" y="298525"/>
                        <a:pt x="454071" y="318907"/>
                        <a:pt x="471510" y="331121"/>
                      </a:cubicBezTo>
                      <a:cubicBezTo>
                        <a:pt x="491156" y="344881"/>
                        <a:pt x="542222" y="354373"/>
                        <a:pt x="546270" y="355109"/>
                      </a:cubicBezTo>
                      <a:cubicBezTo>
                        <a:pt x="540751" y="383585"/>
                        <a:pt x="537440" y="413313"/>
                        <a:pt x="535674" y="443555"/>
                      </a:cubicBezTo>
                      <a:cubicBezTo>
                        <a:pt x="534644" y="460847"/>
                        <a:pt x="534202" y="478286"/>
                        <a:pt x="533908" y="495798"/>
                      </a:cubicBezTo>
                      <a:cubicBezTo>
                        <a:pt x="532878" y="487778"/>
                        <a:pt x="531847" y="480640"/>
                        <a:pt x="531553" y="479684"/>
                      </a:cubicBezTo>
                      <a:cubicBezTo>
                        <a:pt x="524563" y="452090"/>
                        <a:pt x="494909" y="402938"/>
                        <a:pt x="463122" y="400877"/>
                      </a:cubicBezTo>
                      <a:cubicBezTo>
                        <a:pt x="440238" y="399406"/>
                        <a:pt x="423314" y="419199"/>
                        <a:pt x="424123" y="441200"/>
                      </a:cubicBezTo>
                      <a:cubicBezTo>
                        <a:pt x="424933" y="463643"/>
                        <a:pt x="443696" y="484025"/>
                        <a:pt x="461135" y="496240"/>
                      </a:cubicBezTo>
                      <a:cubicBezTo>
                        <a:pt x="478795" y="508601"/>
                        <a:pt x="522208" y="517579"/>
                        <a:pt x="533687" y="519786"/>
                      </a:cubicBezTo>
                      <a:cubicBezTo>
                        <a:pt x="533687" y="526482"/>
                        <a:pt x="533540" y="533178"/>
                        <a:pt x="533540" y="539874"/>
                      </a:cubicBezTo>
                      <a:cubicBezTo>
                        <a:pt x="533540" y="572103"/>
                        <a:pt x="533614" y="604185"/>
                        <a:pt x="532804" y="635751"/>
                      </a:cubicBezTo>
                      <a:cubicBezTo>
                        <a:pt x="532510" y="646862"/>
                        <a:pt x="531847" y="657826"/>
                        <a:pt x="531185" y="668716"/>
                      </a:cubicBezTo>
                      <a:cubicBezTo>
                        <a:pt x="530229" y="661579"/>
                        <a:pt x="529346" y="655619"/>
                        <a:pt x="529125" y="654736"/>
                      </a:cubicBezTo>
                      <a:cubicBezTo>
                        <a:pt x="522135" y="627142"/>
                        <a:pt x="492481" y="577989"/>
                        <a:pt x="460694" y="575929"/>
                      </a:cubicBezTo>
                      <a:cubicBezTo>
                        <a:pt x="437809" y="574458"/>
                        <a:pt x="420886" y="594251"/>
                        <a:pt x="421695" y="616252"/>
                      </a:cubicBezTo>
                      <a:cubicBezTo>
                        <a:pt x="422504" y="638695"/>
                        <a:pt x="441341" y="659077"/>
                        <a:pt x="458707" y="671292"/>
                      </a:cubicBezTo>
                      <a:cubicBezTo>
                        <a:pt x="475557" y="683065"/>
                        <a:pt x="515512" y="691748"/>
                        <a:pt x="529199" y="694396"/>
                      </a:cubicBezTo>
                      <a:cubicBezTo>
                        <a:pt x="528168" y="705581"/>
                        <a:pt x="527212" y="716765"/>
                        <a:pt x="525740" y="727582"/>
                      </a:cubicBezTo>
                      <a:cubicBezTo>
                        <a:pt x="524563" y="734940"/>
                        <a:pt x="523901" y="742078"/>
                        <a:pt x="522355" y="749362"/>
                      </a:cubicBezTo>
                      <a:cubicBezTo>
                        <a:pt x="520957" y="756647"/>
                        <a:pt x="519486" y="763858"/>
                        <a:pt x="518088" y="770922"/>
                      </a:cubicBezTo>
                      <a:cubicBezTo>
                        <a:pt x="514850" y="784535"/>
                        <a:pt x="511686" y="798662"/>
                        <a:pt x="508228" y="811833"/>
                      </a:cubicBezTo>
                      <a:cubicBezTo>
                        <a:pt x="505873" y="821031"/>
                        <a:pt x="503518" y="829787"/>
                        <a:pt x="501090" y="838544"/>
                      </a:cubicBezTo>
                      <a:cubicBezTo>
                        <a:pt x="501532" y="827506"/>
                        <a:pt x="501900" y="805800"/>
                        <a:pt x="501679" y="804034"/>
                      </a:cubicBezTo>
                      <a:cubicBezTo>
                        <a:pt x="499913" y="785197"/>
                        <a:pt x="489611" y="755543"/>
                        <a:pt x="473791" y="735676"/>
                      </a:cubicBezTo>
                      <a:cubicBezTo>
                        <a:pt x="473570" y="732880"/>
                        <a:pt x="473055" y="730157"/>
                        <a:pt x="472319" y="727435"/>
                      </a:cubicBezTo>
                      <a:cubicBezTo>
                        <a:pt x="466286" y="706243"/>
                        <a:pt x="444064" y="692631"/>
                        <a:pt x="422799" y="701092"/>
                      </a:cubicBezTo>
                      <a:cubicBezTo>
                        <a:pt x="393219" y="712866"/>
                        <a:pt x="380195" y="768861"/>
                        <a:pt x="382108" y="797191"/>
                      </a:cubicBezTo>
                      <a:cubicBezTo>
                        <a:pt x="382255" y="798883"/>
                        <a:pt x="385493" y="816911"/>
                        <a:pt x="387700" y="828242"/>
                      </a:cubicBezTo>
                      <a:cubicBezTo>
                        <a:pt x="385345" y="821767"/>
                        <a:pt x="383212" y="815439"/>
                        <a:pt x="380710" y="808817"/>
                      </a:cubicBezTo>
                      <a:cubicBezTo>
                        <a:pt x="375927" y="795645"/>
                        <a:pt x="370703" y="782695"/>
                        <a:pt x="365184" y="768714"/>
                      </a:cubicBezTo>
                      <a:cubicBezTo>
                        <a:pt x="362241" y="762092"/>
                        <a:pt x="359371" y="755322"/>
                        <a:pt x="356354" y="748553"/>
                      </a:cubicBezTo>
                      <a:cubicBezTo>
                        <a:pt x="353558" y="741783"/>
                        <a:pt x="349732" y="734940"/>
                        <a:pt x="346421" y="728023"/>
                      </a:cubicBezTo>
                      <a:cubicBezTo>
                        <a:pt x="338400" y="712203"/>
                        <a:pt x="329496" y="696604"/>
                        <a:pt x="320225" y="681004"/>
                      </a:cubicBezTo>
                      <a:cubicBezTo>
                        <a:pt x="331704" y="676737"/>
                        <a:pt x="372321" y="661137"/>
                        <a:pt x="387627" y="646200"/>
                      </a:cubicBezTo>
                      <a:cubicBezTo>
                        <a:pt x="402858" y="631336"/>
                        <a:pt x="418089" y="608232"/>
                        <a:pt x="415293" y="585936"/>
                      </a:cubicBezTo>
                      <a:cubicBezTo>
                        <a:pt x="412571" y="564082"/>
                        <a:pt x="392704" y="547232"/>
                        <a:pt x="370335" y="552383"/>
                      </a:cubicBezTo>
                      <a:cubicBezTo>
                        <a:pt x="339283" y="559520"/>
                        <a:pt x="317944" y="612867"/>
                        <a:pt x="315516" y="641197"/>
                      </a:cubicBezTo>
                      <a:cubicBezTo>
                        <a:pt x="315369" y="642963"/>
                        <a:pt x="315884" y="663492"/>
                        <a:pt x="316473" y="674750"/>
                      </a:cubicBezTo>
                      <a:cubicBezTo>
                        <a:pt x="310807" y="665479"/>
                        <a:pt x="305214" y="656134"/>
                        <a:pt x="299181" y="646936"/>
                      </a:cubicBezTo>
                      <a:cubicBezTo>
                        <a:pt x="281742" y="620299"/>
                        <a:pt x="263273" y="593883"/>
                        <a:pt x="245024" y="567467"/>
                      </a:cubicBezTo>
                      <a:cubicBezTo>
                        <a:pt x="239432" y="559373"/>
                        <a:pt x="233913" y="551206"/>
                        <a:pt x="228395" y="543112"/>
                      </a:cubicBezTo>
                      <a:cubicBezTo>
                        <a:pt x="232515" y="541640"/>
                        <a:pt x="281153" y="524054"/>
                        <a:pt x="298298" y="507424"/>
                      </a:cubicBezTo>
                      <a:cubicBezTo>
                        <a:pt x="313529" y="492561"/>
                        <a:pt x="328761" y="469456"/>
                        <a:pt x="325965" y="447160"/>
                      </a:cubicBezTo>
                      <a:cubicBezTo>
                        <a:pt x="323242" y="425306"/>
                        <a:pt x="303375" y="408456"/>
                        <a:pt x="281006" y="413607"/>
                      </a:cubicBezTo>
                      <a:cubicBezTo>
                        <a:pt x="249954" y="420744"/>
                        <a:pt x="228615" y="474091"/>
                        <a:pt x="226187" y="502421"/>
                      </a:cubicBezTo>
                      <a:cubicBezTo>
                        <a:pt x="226040" y="504555"/>
                        <a:pt x="226850" y="534061"/>
                        <a:pt x="227438" y="541566"/>
                      </a:cubicBezTo>
                      <a:cubicBezTo>
                        <a:pt x="215297" y="523686"/>
                        <a:pt x="203303" y="505732"/>
                        <a:pt x="192192" y="487557"/>
                      </a:cubicBezTo>
                      <a:cubicBezTo>
                        <a:pt x="176887" y="462539"/>
                        <a:pt x="163201" y="437080"/>
                        <a:pt x="151869" y="411473"/>
                      </a:cubicBezTo>
                      <a:cubicBezTo>
                        <a:pt x="153783" y="410811"/>
                        <a:pt x="204628" y="392710"/>
                        <a:pt x="222214" y="375639"/>
                      </a:cubicBezTo>
                      <a:cubicBezTo>
                        <a:pt x="237445" y="360775"/>
                        <a:pt x="252677" y="337670"/>
                        <a:pt x="249881" y="315375"/>
                      </a:cubicBezTo>
                      <a:cubicBezTo>
                        <a:pt x="247158" y="293521"/>
                        <a:pt x="227291" y="276671"/>
                        <a:pt x="204922" y="281821"/>
                      </a:cubicBezTo>
                      <a:cubicBezTo>
                        <a:pt x="173870" y="288959"/>
                        <a:pt x="152532" y="342306"/>
                        <a:pt x="150103" y="370635"/>
                      </a:cubicBezTo>
                      <a:cubicBezTo>
                        <a:pt x="149956" y="372475"/>
                        <a:pt x="150545" y="394991"/>
                        <a:pt x="151133" y="405734"/>
                      </a:cubicBezTo>
                      <a:cubicBezTo>
                        <a:pt x="150177" y="405955"/>
                        <a:pt x="150324" y="405881"/>
                        <a:pt x="149368" y="406175"/>
                      </a:cubicBezTo>
                      <a:cubicBezTo>
                        <a:pt x="137521" y="378582"/>
                        <a:pt x="129427" y="350400"/>
                        <a:pt x="123246" y="323616"/>
                      </a:cubicBezTo>
                      <a:cubicBezTo>
                        <a:pt x="119640" y="308090"/>
                        <a:pt x="116991" y="293079"/>
                        <a:pt x="114784" y="278437"/>
                      </a:cubicBezTo>
                      <a:cubicBezTo>
                        <a:pt x="124570" y="276008"/>
                        <a:pt x="169382" y="264603"/>
                        <a:pt x="186821" y="250917"/>
                      </a:cubicBezTo>
                      <a:cubicBezTo>
                        <a:pt x="203598" y="237819"/>
                        <a:pt x="221257" y="216554"/>
                        <a:pt x="220963" y="194038"/>
                      </a:cubicBezTo>
                      <a:cubicBezTo>
                        <a:pt x="220595" y="172037"/>
                        <a:pt x="202715" y="153126"/>
                        <a:pt x="179904" y="155775"/>
                      </a:cubicBezTo>
                      <a:cubicBezTo>
                        <a:pt x="148264" y="159454"/>
                        <a:pt x="121185" y="210152"/>
                        <a:pt x="115667" y="238040"/>
                      </a:cubicBezTo>
                      <a:cubicBezTo>
                        <a:pt x="115373" y="239585"/>
                        <a:pt x="114048" y="255332"/>
                        <a:pt x="113239" y="266811"/>
                      </a:cubicBezTo>
                      <a:cubicBezTo>
                        <a:pt x="112356" y="260188"/>
                        <a:pt x="111325" y="253345"/>
                        <a:pt x="110590" y="246943"/>
                      </a:cubicBezTo>
                      <a:cubicBezTo>
                        <a:pt x="107794" y="223029"/>
                        <a:pt x="106690" y="200955"/>
                        <a:pt x="105880" y="181382"/>
                      </a:cubicBezTo>
                      <a:cubicBezTo>
                        <a:pt x="105512" y="170271"/>
                        <a:pt x="105365" y="160190"/>
                        <a:pt x="105365" y="150771"/>
                      </a:cubicBezTo>
                      <a:cubicBezTo>
                        <a:pt x="113754" y="143413"/>
                        <a:pt x="147307" y="113245"/>
                        <a:pt x="156358" y="93451"/>
                      </a:cubicBezTo>
                      <a:cubicBezTo>
                        <a:pt x="165188" y="74099"/>
                        <a:pt x="171074" y="47094"/>
                        <a:pt x="160405" y="27301"/>
                      </a:cubicBezTo>
                      <a:cubicBezTo>
                        <a:pt x="149956" y="7949"/>
                        <a:pt x="125380" y="-587"/>
                        <a:pt x="106322" y="12290"/>
                      </a:cubicBezTo>
                      <a:cubicBezTo>
                        <a:pt x="79979" y="30170"/>
                        <a:pt x="79317" y="87638"/>
                        <a:pt x="87264" y="114937"/>
                      </a:cubicBezTo>
                      <a:cubicBezTo>
                        <a:pt x="87926" y="117292"/>
                        <a:pt x="102937" y="152979"/>
                        <a:pt x="103379" y="152611"/>
                      </a:cubicBezTo>
                      <a:cubicBezTo>
                        <a:pt x="103379" y="152611"/>
                        <a:pt x="103820" y="152243"/>
                        <a:pt x="103894" y="152170"/>
                      </a:cubicBezTo>
                      <a:cubicBezTo>
                        <a:pt x="103747" y="161220"/>
                        <a:pt x="103599" y="170933"/>
                        <a:pt x="103747" y="181602"/>
                      </a:cubicBezTo>
                      <a:cubicBezTo>
                        <a:pt x="104115" y="201249"/>
                        <a:pt x="104777" y="223397"/>
                        <a:pt x="107058" y="247459"/>
                      </a:cubicBezTo>
                      <a:cubicBezTo>
                        <a:pt x="109265" y="271520"/>
                        <a:pt x="112356" y="297642"/>
                        <a:pt x="118095" y="324793"/>
                      </a:cubicBezTo>
                      <a:cubicBezTo>
                        <a:pt x="123835" y="352019"/>
                        <a:pt x="131193" y="380422"/>
                        <a:pt x="142672" y="408677"/>
                      </a:cubicBezTo>
                      <a:cubicBezTo>
                        <a:pt x="142819" y="408971"/>
                        <a:pt x="142966" y="409339"/>
                        <a:pt x="143113" y="409634"/>
                      </a:cubicBezTo>
                      <a:cubicBezTo>
                        <a:pt x="137227" y="402423"/>
                        <a:pt x="120008" y="382776"/>
                        <a:pt x="118537" y="381378"/>
                      </a:cubicBezTo>
                      <a:cubicBezTo>
                        <a:pt x="97492" y="362247"/>
                        <a:pt x="45617" y="337523"/>
                        <a:pt x="17950" y="353343"/>
                      </a:cubicBezTo>
                      <a:cubicBezTo>
                        <a:pt x="-1991" y="364748"/>
                        <a:pt x="-5155" y="390576"/>
                        <a:pt x="7648" y="408530"/>
                      </a:cubicBezTo>
                      <a:cubicBezTo>
                        <a:pt x="20746" y="426852"/>
                        <a:pt x="47603" y="433401"/>
                        <a:pt x="68869" y="433989"/>
                      </a:cubicBezTo>
                      <a:cubicBezTo>
                        <a:pt x="92856" y="434652"/>
                        <a:pt x="140685" y="414343"/>
                        <a:pt x="144437" y="412724"/>
                      </a:cubicBezTo>
                      <a:cubicBezTo>
                        <a:pt x="155548" y="439508"/>
                        <a:pt x="169161" y="466145"/>
                        <a:pt x="184392" y="492340"/>
                      </a:cubicBezTo>
                      <a:cubicBezTo>
                        <a:pt x="193075" y="507277"/>
                        <a:pt x="202273" y="522141"/>
                        <a:pt x="211765" y="536857"/>
                      </a:cubicBezTo>
                      <a:cubicBezTo>
                        <a:pt x="206467" y="530750"/>
                        <a:pt x="201684" y="525378"/>
                        <a:pt x="200948" y="524716"/>
                      </a:cubicBezTo>
                      <a:cubicBezTo>
                        <a:pt x="179904" y="505585"/>
                        <a:pt x="128029" y="480861"/>
                        <a:pt x="100362" y="496681"/>
                      </a:cubicBezTo>
                      <a:cubicBezTo>
                        <a:pt x="80421" y="508086"/>
                        <a:pt x="77257" y="533914"/>
                        <a:pt x="90060" y="551868"/>
                      </a:cubicBezTo>
                      <a:cubicBezTo>
                        <a:pt x="103158" y="570190"/>
                        <a:pt x="130015" y="576812"/>
                        <a:pt x="151281" y="577327"/>
                      </a:cubicBezTo>
                      <a:cubicBezTo>
                        <a:pt x="172840" y="577916"/>
                        <a:pt x="213973" y="561433"/>
                        <a:pt x="224789" y="556945"/>
                      </a:cubicBezTo>
                      <a:cubicBezTo>
                        <a:pt x="228468" y="562537"/>
                        <a:pt x="232074" y="568203"/>
                        <a:pt x="235753" y="573795"/>
                      </a:cubicBezTo>
                      <a:cubicBezTo>
                        <a:pt x="253486" y="600653"/>
                        <a:pt x="271293" y="627363"/>
                        <a:pt x="287996" y="654147"/>
                      </a:cubicBezTo>
                      <a:cubicBezTo>
                        <a:pt x="293883" y="663565"/>
                        <a:pt x="299328" y="673058"/>
                        <a:pt x="304847" y="682550"/>
                      </a:cubicBezTo>
                      <a:cubicBezTo>
                        <a:pt x="300137" y="677178"/>
                        <a:pt x="296090" y="672616"/>
                        <a:pt x="295428" y="672027"/>
                      </a:cubicBezTo>
                      <a:cubicBezTo>
                        <a:pt x="274384" y="652896"/>
                        <a:pt x="222508" y="628172"/>
                        <a:pt x="194915" y="643993"/>
                      </a:cubicBezTo>
                      <a:cubicBezTo>
                        <a:pt x="174974" y="655398"/>
                        <a:pt x="171810" y="681225"/>
                        <a:pt x="184613" y="699179"/>
                      </a:cubicBezTo>
                      <a:cubicBezTo>
                        <a:pt x="197711" y="717501"/>
                        <a:pt x="224568" y="724050"/>
                        <a:pt x="245834" y="724639"/>
                      </a:cubicBezTo>
                      <a:cubicBezTo>
                        <a:pt x="266510" y="725080"/>
                        <a:pt x="304626" y="710217"/>
                        <a:pt x="317503" y="704919"/>
                      </a:cubicBezTo>
                      <a:close/>
                    </a:path>
                  </a:pathLst>
                </a:custGeom>
                <a:solidFill>
                  <a:schemeClr val="accent2"/>
                </a:solidFill>
                <a:ln w="7353" cap="flat">
                  <a:noFill/>
                  <a:prstDash val="solid"/>
                  <a:miter/>
                </a:ln>
              </p:spPr>
              <p:txBody>
                <a:bodyPr rtlCol="0" anchor="ctr"/>
                <a:lstStyle/>
                <a:p>
                  <a:endParaRPr lang="fr-FR"/>
                </a:p>
              </p:txBody>
            </p:sp>
            <p:sp>
              <p:nvSpPr>
                <p:cNvPr id="208" name="Forme libre 32">
                  <a:extLst>
                    <a:ext uri="{FF2B5EF4-FFF2-40B4-BE49-F238E27FC236}">
                      <a16:creationId xmlns:a16="http://schemas.microsoft.com/office/drawing/2014/main" id="{0E81C774-05C8-F992-89FD-F20B3F369450}"/>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alpha val="30000"/>
                  </a:srgbClr>
                </a:solidFill>
                <a:ln w="7353" cap="flat">
                  <a:noFill/>
                  <a:prstDash val="solid"/>
                  <a:miter/>
                </a:ln>
              </p:spPr>
              <p:txBody>
                <a:bodyPr rtlCol="0" anchor="ctr"/>
                <a:lstStyle/>
                <a:p>
                  <a:endParaRPr lang="fr-FR"/>
                </a:p>
              </p:txBody>
            </p:sp>
            <p:sp>
              <p:nvSpPr>
                <p:cNvPr id="209" name="Forme libre 33">
                  <a:extLst>
                    <a:ext uri="{FF2B5EF4-FFF2-40B4-BE49-F238E27FC236}">
                      <a16:creationId xmlns:a16="http://schemas.microsoft.com/office/drawing/2014/main" id="{CB62824C-6E7C-EA13-7FF5-8B69E7C852B3}"/>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alpha val="30000"/>
                  </a:srgbClr>
                </a:solidFill>
                <a:ln w="7353" cap="flat">
                  <a:noFill/>
                  <a:prstDash val="solid"/>
                  <a:miter/>
                </a:ln>
              </p:spPr>
              <p:txBody>
                <a:bodyPr rtlCol="0" anchor="ctr"/>
                <a:lstStyle/>
                <a:p>
                  <a:endParaRPr lang="fr-FR"/>
                </a:p>
              </p:txBody>
            </p:sp>
          </p:grpSp>
          <p:grpSp>
            <p:nvGrpSpPr>
              <p:cNvPr id="199" name="Graphique 19">
                <a:extLst>
                  <a:ext uri="{FF2B5EF4-FFF2-40B4-BE49-F238E27FC236}">
                    <a16:creationId xmlns:a16="http://schemas.microsoft.com/office/drawing/2014/main" id="{D1CBC11F-C9C3-D5C5-63FF-D2B8D71A0B8B}"/>
                  </a:ext>
                </a:extLst>
              </p:cNvPr>
              <p:cNvGrpSpPr/>
              <p:nvPr/>
            </p:nvGrpSpPr>
            <p:grpSpPr>
              <a:xfrm>
                <a:off x="4185732" y="9912163"/>
                <a:ext cx="472553" cy="565480"/>
                <a:chOff x="4185732" y="9912163"/>
                <a:chExt cx="472553" cy="565480"/>
              </a:xfrm>
            </p:grpSpPr>
            <p:sp>
              <p:nvSpPr>
                <p:cNvPr id="200" name="Forme libre 38">
                  <a:extLst>
                    <a:ext uri="{FF2B5EF4-FFF2-40B4-BE49-F238E27FC236}">
                      <a16:creationId xmlns:a16="http://schemas.microsoft.com/office/drawing/2014/main" id="{F75A613D-42B1-8DCF-5867-277B25F808C4}"/>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solidFill>
                <a:ln w="7353" cap="flat">
                  <a:noFill/>
                  <a:prstDash val="solid"/>
                  <a:miter/>
                </a:ln>
              </p:spPr>
              <p:txBody>
                <a:bodyPr rtlCol="0" anchor="ctr"/>
                <a:lstStyle/>
                <a:p>
                  <a:endParaRPr lang="fr-FR"/>
                </a:p>
              </p:txBody>
            </p:sp>
            <p:sp>
              <p:nvSpPr>
                <p:cNvPr id="201" name="Forme libre 39">
                  <a:extLst>
                    <a:ext uri="{FF2B5EF4-FFF2-40B4-BE49-F238E27FC236}">
                      <a16:creationId xmlns:a16="http://schemas.microsoft.com/office/drawing/2014/main" id="{46D0CB20-4D2C-13CA-2595-D0F967C50524}"/>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solidFill>
                <a:ln w="7353" cap="flat">
                  <a:noFill/>
                  <a:prstDash val="solid"/>
                  <a:miter/>
                </a:ln>
              </p:spPr>
              <p:txBody>
                <a:bodyPr rtlCol="0" anchor="ctr"/>
                <a:lstStyle/>
                <a:p>
                  <a:endParaRPr lang="fr-FR"/>
                </a:p>
              </p:txBody>
            </p:sp>
            <p:sp>
              <p:nvSpPr>
                <p:cNvPr id="202" name="Forme libre 40">
                  <a:extLst>
                    <a:ext uri="{FF2B5EF4-FFF2-40B4-BE49-F238E27FC236}">
                      <a16:creationId xmlns:a16="http://schemas.microsoft.com/office/drawing/2014/main" id="{6592BDEE-1C25-23F2-29D8-34C68AB5D1EC}"/>
                    </a:ext>
                  </a:extLst>
                </p:cNvPr>
                <p:cNvSpPr/>
                <p:nvPr/>
              </p:nvSpPr>
              <p:spPr>
                <a:xfrm>
                  <a:off x="4199722" y="9912163"/>
                  <a:ext cx="458563" cy="565480"/>
                </a:xfrm>
                <a:custGeom>
                  <a:avLst/>
                  <a:gdLst>
                    <a:gd name="connsiteX0" fmla="*/ 188860 w 458563"/>
                    <a:gd name="connsiteY0" fmla="*/ 418389 h 565480"/>
                    <a:gd name="connsiteX1" fmla="*/ 197984 w 458563"/>
                    <a:gd name="connsiteY1" fmla="*/ 435976 h 565480"/>
                    <a:gd name="connsiteX2" fmla="*/ 203429 w 458563"/>
                    <a:gd name="connsiteY2" fmla="*/ 447896 h 565480"/>
                    <a:gd name="connsiteX3" fmla="*/ 208432 w 458563"/>
                    <a:gd name="connsiteY3" fmla="*/ 459963 h 565480"/>
                    <a:gd name="connsiteX4" fmla="*/ 216968 w 458563"/>
                    <a:gd name="connsiteY4" fmla="*/ 483436 h 565480"/>
                    <a:gd name="connsiteX5" fmla="*/ 222192 w 458563"/>
                    <a:gd name="connsiteY5" fmla="*/ 499035 h 565480"/>
                    <a:gd name="connsiteX6" fmla="*/ 211155 w 458563"/>
                    <a:gd name="connsiteY6" fmla="*/ 481744 h 565480"/>
                    <a:gd name="connsiteX7" fmla="*/ 154644 w 458563"/>
                    <a:gd name="connsiteY7" fmla="*/ 456284 h 565480"/>
                    <a:gd name="connsiteX8" fmla="*/ 143680 w 458563"/>
                    <a:gd name="connsiteY8" fmla="*/ 487704 h 565480"/>
                    <a:gd name="connsiteX9" fmla="*/ 177307 w 458563"/>
                    <a:gd name="connsiteY9" fmla="*/ 508160 h 565480"/>
                    <a:gd name="connsiteX10" fmla="*/ 223296 w 458563"/>
                    <a:gd name="connsiteY10" fmla="*/ 502567 h 565480"/>
                    <a:gd name="connsiteX11" fmla="*/ 231096 w 458563"/>
                    <a:gd name="connsiteY11" fmla="*/ 527291 h 565480"/>
                    <a:gd name="connsiteX12" fmla="*/ 241912 w 458563"/>
                    <a:gd name="connsiteY12" fmla="*/ 565480 h 565480"/>
                    <a:gd name="connsiteX13" fmla="*/ 254495 w 458563"/>
                    <a:gd name="connsiteY13" fmla="*/ 565480 h 565480"/>
                    <a:gd name="connsiteX14" fmla="*/ 241839 w 458563"/>
                    <a:gd name="connsiteY14" fmla="*/ 523906 h 565480"/>
                    <a:gd name="connsiteX15" fmla="*/ 232567 w 458563"/>
                    <a:gd name="connsiteY15" fmla="*/ 496607 h 565480"/>
                    <a:gd name="connsiteX16" fmla="*/ 256776 w 458563"/>
                    <a:gd name="connsiteY16" fmla="*/ 481449 h 565480"/>
                    <a:gd name="connsiteX17" fmla="*/ 297099 w 458563"/>
                    <a:gd name="connsiteY17" fmla="*/ 501169 h 565480"/>
                    <a:gd name="connsiteX18" fmla="*/ 289962 w 458563"/>
                    <a:gd name="connsiteY18" fmla="*/ 526040 h 565480"/>
                    <a:gd name="connsiteX19" fmla="*/ 277379 w 458563"/>
                    <a:gd name="connsiteY19" fmla="*/ 565406 h 565480"/>
                    <a:gd name="connsiteX20" fmla="*/ 290035 w 458563"/>
                    <a:gd name="connsiteY20" fmla="*/ 565406 h 565480"/>
                    <a:gd name="connsiteX21" fmla="*/ 300705 w 458563"/>
                    <a:gd name="connsiteY21" fmla="*/ 529131 h 565480"/>
                    <a:gd name="connsiteX22" fmla="*/ 307989 w 458563"/>
                    <a:gd name="connsiteY22" fmla="*/ 501243 h 565480"/>
                    <a:gd name="connsiteX23" fmla="*/ 354346 w 458563"/>
                    <a:gd name="connsiteY23" fmla="*/ 499330 h 565480"/>
                    <a:gd name="connsiteX24" fmla="*/ 384220 w 458563"/>
                    <a:gd name="connsiteY24" fmla="*/ 473723 h 565480"/>
                    <a:gd name="connsiteX25" fmla="*/ 368327 w 458563"/>
                    <a:gd name="connsiteY25" fmla="*/ 444437 h 565480"/>
                    <a:gd name="connsiteX26" fmla="*/ 316672 w 458563"/>
                    <a:gd name="connsiteY26" fmla="*/ 478727 h 565480"/>
                    <a:gd name="connsiteX27" fmla="*/ 309240 w 458563"/>
                    <a:gd name="connsiteY27" fmla="*/ 495945 h 565480"/>
                    <a:gd name="connsiteX28" fmla="*/ 312110 w 458563"/>
                    <a:gd name="connsiteY28" fmla="*/ 484025 h 565480"/>
                    <a:gd name="connsiteX29" fmla="*/ 317555 w 458563"/>
                    <a:gd name="connsiteY29" fmla="*/ 459080 h 565480"/>
                    <a:gd name="connsiteX30" fmla="*/ 319762 w 458563"/>
                    <a:gd name="connsiteY30" fmla="*/ 446204 h 565480"/>
                    <a:gd name="connsiteX31" fmla="*/ 321528 w 458563"/>
                    <a:gd name="connsiteY31" fmla="*/ 432812 h 565480"/>
                    <a:gd name="connsiteX32" fmla="*/ 323956 w 458563"/>
                    <a:gd name="connsiteY32" fmla="*/ 400950 h 565480"/>
                    <a:gd name="connsiteX33" fmla="*/ 368694 w 458563"/>
                    <a:gd name="connsiteY33" fmla="*/ 405807 h 565480"/>
                    <a:gd name="connsiteX34" fmla="*/ 402101 w 458563"/>
                    <a:gd name="connsiteY34" fmla="*/ 385057 h 565480"/>
                    <a:gd name="connsiteX35" fmla="*/ 390769 w 458563"/>
                    <a:gd name="connsiteY35" fmla="*/ 353711 h 565480"/>
                    <a:gd name="connsiteX36" fmla="*/ 334552 w 458563"/>
                    <a:gd name="connsiteY36" fmla="*/ 379759 h 565480"/>
                    <a:gd name="connsiteX37" fmla="*/ 324030 w 458563"/>
                    <a:gd name="connsiteY37" fmla="*/ 396683 h 565480"/>
                    <a:gd name="connsiteX38" fmla="*/ 324545 w 458563"/>
                    <a:gd name="connsiteY38" fmla="*/ 377257 h 565480"/>
                    <a:gd name="connsiteX39" fmla="*/ 323736 w 458563"/>
                    <a:gd name="connsiteY39" fmla="*/ 320157 h 565480"/>
                    <a:gd name="connsiteX40" fmla="*/ 323441 w 458563"/>
                    <a:gd name="connsiteY40" fmla="*/ 302645 h 565480"/>
                    <a:gd name="connsiteX41" fmla="*/ 369725 w 458563"/>
                    <a:gd name="connsiteY41" fmla="*/ 307869 h 565480"/>
                    <a:gd name="connsiteX42" fmla="*/ 403131 w 458563"/>
                    <a:gd name="connsiteY42" fmla="*/ 287119 h 565480"/>
                    <a:gd name="connsiteX43" fmla="*/ 391799 w 458563"/>
                    <a:gd name="connsiteY43" fmla="*/ 255773 h 565480"/>
                    <a:gd name="connsiteX44" fmla="*/ 335582 w 458563"/>
                    <a:gd name="connsiteY44" fmla="*/ 281821 h 565480"/>
                    <a:gd name="connsiteX45" fmla="*/ 323368 w 458563"/>
                    <a:gd name="connsiteY45" fmla="*/ 301614 h 565480"/>
                    <a:gd name="connsiteX46" fmla="*/ 323589 w 458563"/>
                    <a:gd name="connsiteY46" fmla="*/ 263352 h 565480"/>
                    <a:gd name="connsiteX47" fmla="*/ 328519 w 458563"/>
                    <a:gd name="connsiteY47" fmla="*/ 212507 h 565480"/>
                    <a:gd name="connsiteX48" fmla="*/ 375096 w 458563"/>
                    <a:gd name="connsiteY48" fmla="*/ 217804 h 565480"/>
                    <a:gd name="connsiteX49" fmla="*/ 408502 w 458563"/>
                    <a:gd name="connsiteY49" fmla="*/ 197054 h 565480"/>
                    <a:gd name="connsiteX50" fmla="*/ 397171 w 458563"/>
                    <a:gd name="connsiteY50" fmla="*/ 165708 h 565480"/>
                    <a:gd name="connsiteX51" fmla="*/ 340954 w 458563"/>
                    <a:gd name="connsiteY51" fmla="*/ 191756 h 565480"/>
                    <a:gd name="connsiteX52" fmla="*/ 329990 w 458563"/>
                    <a:gd name="connsiteY52" fmla="*/ 209416 h 565480"/>
                    <a:gd name="connsiteX53" fmla="*/ 328960 w 458563"/>
                    <a:gd name="connsiteY53" fmla="*/ 209048 h 565480"/>
                    <a:gd name="connsiteX54" fmla="*/ 343088 w 458563"/>
                    <a:gd name="connsiteY54" fmla="*/ 159601 h 565480"/>
                    <a:gd name="connsiteX55" fmla="*/ 353684 w 458563"/>
                    <a:gd name="connsiteY55" fmla="*/ 134436 h 565480"/>
                    <a:gd name="connsiteX56" fmla="*/ 398348 w 458563"/>
                    <a:gd name="connsiteY56" fmla="*/ 144443 h 565480"/>
                    <a:gd name="connsiteX57" fmla="*/ 433888 w 458563"/>
                    <a:gd name="connsiteY57" fmla="*/ 127446 h 565480"/>
                    <a:gd name="connsiteX58" fmla="*/ 426088 w 458563"/>
                    <a:gd name="connsiteY58" fmla="*/ 95070 h 565480"/>
                    <a:gd name="connsiteX59" fmla="*/ 367370 w 458563"/>
                    <a:gd name="connsiteY59" fmla="*/ 114789 h 565480"/>
                    <a:gd name="connsiteX60" fmla="*/ 356701 w 458563"/>
                    <a:gd name="connsiteY60" fmla="*/ 128255 h 565480"/>
                    <a:gd name="connsiteX61" fmla="*/ 361851 w 458563"/>
                    <a:gd name="connsiteY61" fmla="*/ 117586 h 565480"/>
                    <a:gd name="connsiteX62" fmla="*/ 380983 w 458563"/>
                    <a:gd name="connsiteY62" fmla="*/ 83591 h 565480"/>
                    <a:gd name="connsiteX63" fmla="*/ 390769 w 458563"/>
                    <a:gd name="connsiteY63" fmla="*/ 68286 h 565480"/>
                    <a:gd name="connsiteX64" fmla="*/ 434771 w 458563"/>
                    <a:gd name="connsiteY64" fmla="*/ 56586 h 565480"/>
                    <a:gd name="connsiteX65" fmla="*/ 458465 w 458563"/>
                    <a:gd name="connsiteY65" fmla="*/ 25166 h 565480"/>
                    <a:gd name="connsiteX66" fmla="*/ 436611 w 458563"/>
                    <a:gd name="connsiteY66" fmla="*/ 1 h 565480"/>
                    <a:gd name="connsiteX67" fmla="*/ 393565 w 458563"/>
                    <a:gd name="connsiteY67" fmla="*/ 44592 h 565480"/>
                    <a:gd name="connsiteX68" fmla="*/ 389224 w 458563"/>
                    <a:gd name="connsiteY68" fmla="*/ 68506 h 565480"/>
                    <a:gd name="connsiteX69" fmla="*/ 389592 w 458563"/>
                    <a:gd name="connsiteY69" fmla="*/ 68433 h 565480"/>
                    <a:gd name="connsiteX70" fmla="*/ 379879 w 458563"/>
                    <a:gd name="connsiteY70" fmla="*/ 82929 h 565480"/>
                    <a:gd name="connsiteX71" fmla="*/ 359938 w 458563"/>
                    <a:gd name="connsiteY71" fmla="*/ 116629 h 565480"/>
                    <a:gd name="connsiteX72" fmla="*/ 340071 w 458563"/>
                    <a:gd name="connsiteY72" fmla="*/ 158571 h 565480"/>
                    <a:gd name="connsiteX73" fmla="*/ 324766 w 458563"/>
                    <a:gd name="connsiteY73" fmla="*/ 208165 h 565480"/>
                    <a:gd name="connsiteX74" fmla="*/ 324692 w 458563"/>
                    <a:gd name="connsiteY74" fmla="*/ 208754 h 565480"/>
                    <a:gd name="connsiteX75" fmla="*/ 321749 w 458563"/>
                    <a:gd name="connsiteY75" fmla="*/ 186753 h 565480"/>
                    <a:gd name="connsiteX76" fmla="*/ 281132 w 458563"/>
                    <a:gd name="connsiteY76" fmla="*/ 139955 h 565480"/>
                    <a:gd name="connsiteX77" fmla="*/ 257953 w 458563"/>
                    <a:gd name="connsiteY77" fmla="*/ 163869 h 565480"/>
                    <a:gd name="connsiteX78" fmla="*/ 279954 w 458563"/>
                    <a:gd name="connsiteY78" fmla="*/ 196539 h 565480"/>
                    <a:gd name="connsiteX79" fmla="*/ 324324 w 458563"/>
                    <a:gd name="connsiteY79" fmla="*/ 210741 h 565480"/>
                    <a:gd name="connsiteX80" fmla="*/ 318070 w 458563"/>
                    <a:gd name="connsiteY80" fmla="*/ 263205 h 565480"/>
                    <a:gd name="connsiteX81" fmla="*/ 317040 w 458563"/>
                    <a:gd name="connsiteY81" fmla="*/ 294183 h 565480"/>
                    <a:gd name="connsiteX82" fmla="*/ 315642 w 458563"/>
                    <a:gd name="connsiteY82" fmla="*/ 284617 h 565480"/>
                    <a:gd name="connsiteX83" fmla="*/ 275024 w 458563"/>
                    <a:gd name="connsiteY83" fmla="*/ 237819 h 565480"/>
                    <a:gd name="connsiteX84" fmla="*/ 251846 w 458563"/>
                    <a:gd name="connsiteY84" fmla="*/ 261733 h 565480"/>
                    <a:gd name="connsiteX85" fmla="*/ 273847 w 458563"/>
                    <a:gd name="connsiteY85" fmla="*/ 294404 h 565480"/>
                    <a:gd name="connsiteX86" fmla="*/ 316893 w 458563"/>
                    <a:gd name="connsiteY86" fmla="*/ 308384 h 565480"/>
                    <a:gd name="connsiteX87" fmla="*/ 316819 w 458563"/>
                    <a:gd name="connsiteY87" fmla="*/ 320304 h 565480"/>
                    <a:gd name="connsiteX88" fmla="*/ 316377 w 458563"/>
                    <a:gd name="connsiteY88" fmla="*/ 377183 h 565480"/>
                    <a:gd name="connsiteX89" fmla="*/ 315421 w 458563"/>
                    <a:gd name="connsiteY89" fmla="*/ 396756 h 565480"/>
                    <a:gd name="connsiteX90" fmla="*/ 314170 w 458563"/>
                    <a:gd name="connsiteY90" fmla="*/ 388442 h 565480"/>
                    <a:gd name="connsiteX91" fmla="*/ 273553 w 458563"/>
                    <a:gd name="connsiteY91" fmla="*/ 341643 h 565480"/>
                    <a:gd name="connsiteX92" fmla="*/ 250374 w 458563"/>
                    <a:gd name="connsiteY92" fmla="*/ 365557 h 565480"/>
                    <a:gd name="connsiteX93" fmla="*/ 272375 w 458563"/>
                    <a:gd name="connsiteY93" fmla="*/ 398228 h 565480"/>
                    <a:gd name="connsiteX94" fmla="*/ 314244 w 458563"/>
                    <a:gd name="connsiteY94" fmla="*/ 411988 h 565480"/>
                    <a:gd name="connsiteX95" fmla="*/ 312183 w 458563"/>
                    <a:gd name="connsiteY95" fmla="*/ 431708 h 565480"/>
                    <a:gd name="connsiteX96" fmla="*/ 310197 w 458563"/>
                    <a:gd name="connsiteY96" fmla="*/ 444658 h 565480"/>
                    <a:gd name="connsiteX97" fmla="*/ 307695 w 458563"/>
                    <a:gd name="connsiteY97" fmla="*/ 457462 h 565480"/>
                    <a:gd name="connsiteX98" fmla="*/ 301808 w 458563"/>
                    <a:gd name="connsiteY98" fmla="*/ 481744 h 565480"/>
                    <a:gd name="connsiteX99" fmla="*/ 297614 w 458563"/>
                    <a:gd name="connsiteY99" fmla="*/ 497637 h 565480"/>
                    <a:gd name="connsiteX100" fmla="*/ 297982 w 458563"/>
                    <a:gd name="connsiteY100" fmla="*/ 477108 h 565480"/>
                    <a:gd name="connsiteX101" fmla="*/ 281426 w 458563"/>
                    <a:gd name="connsiteY101" fmla="*/ 436491 h 565480"/>
                    <a:gd name="connsiteX102" fmla="*/ 280543 w 458563"/>
                    <a:gd name="connsiteY102" fmla="*/ 431634 h 565480"/>
                    <a:gd name="connsiteX103" fmla="*/ 251110 w 458563"/>
                    <a:gd name="connsiteY103" fmla="*/ 416035 h 565480"/>
                    <a:gd name="connsiteX104" fmla="*/ 226975 w 458563"/>
                    <a:gd name="connsiteY104" fmla="*/ 473061 h 565480"/>
                    <a:gd name="connsiteX105" fmla="*/ 230286 w 458563"/>
                    <a:gd name="connsiteY105" fmla="*/ 491456 h 565480"/>
                    <a:gd name="connsiteX106" fmla="*/ 226166 w 458563"/>
                    <a:gd name="connsiteY106" fmla="*/ 479904 h 565480"/>
                    <a:gd name="connsiteX107" fmla="*/ 216968 w 458563"/>
                    <a:gd name="connsiteY107" fmla="*/ 456137 h 565480"/>
                    <a:gd name="connsiteX108" fmla="*/ 211744 w 458563"/>
                    <a:gd name="connsiteY108" fmla="*/ 444143 h 565480"/>
                    <a:gd name="connsiteX109" fmla="*/ 205857 w 458563"/>
                    <a:gd name="connsiteY109" fmla="*/ 432002 h 565480"/>
                    <a:gd name="connsiteX110" fmla="*/ 190331 w 458563"/>
                    <a:gd name="connsiteY110" fmla="*/ 404115 h 565480"/>
                    <a:gd name="connsiteX111" fmla="*/ 230360 w 458563"/>
                    <a:gd name="connsiteY111" fmla="*/ 383438 h 565480"/>
                    <a:gd name="connsiteX112" fmla="*/ 246769 w 458563"/>
                    <a:gd name="connsiteY112" fmla="*/ 347677 h 565480"/>
                    <a:gd name="connsiteX113" fmla="*/ 220058 w 458563"/>
                    <a:gd name="connsiteY113" fmla="*/ 327810 h 565480"/>
                    <a:gd name="connsiteX114" fmla="*/ 187535 w 458563"/>
                    <a:gd name="connsiteY114" fmla="*/ 380568 h 565480"/>
                    <a:gd name="connsiteX115" fmla="*/ 188050 w 458563"/>
                    <a:gd name="connsiteY115" fmla="*/ 400509 h 565480"/>
                    <a:gd name="connsiteX116" fmla="*/ 177749 w 458563"/>
                    <a:gd name="connsiteY116" fmla="*/ 383953 h 565480"/>
                    <a:gd name="connsiteX117" fmla="*/ 145593 w 458563"/>
                    <a:gd name="connsiteY117" fmla="*/ 336787 h 565480"/>
                    <a:gd name="connsiteX118" fmla="*/ 135733 w 458563"/>
                    <a:gd name="connsiteY118" fmla="*/ 322365 h 565480"/>
                    <a:gd name="connsiteX119" fmla="*/ 177234 w 458563"/>
                    <a:gd name="connsiteY119" fmla="*/ 301173 h 565480"/>
                    <a:gd name="connsiteX120" fmla="*/ 193642 w 458563"/>
                    <a:gd name="connsiteY120" fmla="*/ 265412 h 565480"/>
                    <a:gd name="connsiteX121" fmla="*/ 166932 w 458563"/>
                    <a:gd name="connsiteY121" fmla="*/ 245545 h 565480"/>
                    <a:gd name="connsiteX122" fmla="*/ 134409 w 458563"/>
                    <a:gd name="connsiteY122" fmla="*/ 298303 h 565480"/>
                    <a:gd name="connsiteX123" fmla="*/ 135145 w 458563"/>
                    <a:gd name="connsiteY123" fmla="*/ 321555 h 565480"/>
                    <a:gd name="connsiteX124" fmla="*/ 114247 w 458563"/>
                    <a:gd name="connsiteY124" fmla="*/ 289473 h 565480"/>
                    <a:gd name="connsiteX125" fmla="*/ 90260 w 458563"/>
                    <a:gd name="connsiteY125" fmla="*/ 244294 h 565480"/>
                    <a:gd name="connsiteX126" fmla="*/ 131981 w 458563"/>
                    <a:gd name="connsiteY126" fmla="*/ 223029 h 565480"/>
                    <a:gd name="connsiteX127" fmla="*/ 148389 w 458563"/>
                    <a:gd name="connsiteY127" fmla="*/ 187268 h 565480"/>
                    <a:gd name="connsiteX128" fmla="*/ 121679 w 458563"/>
                    <a:gd name="connsiteY128" fmla="*/ 167401 h 565480"/>
                    <a:gd name="connsiteX129" fmla="*/ 89156 w 458563"/>
                    <a:gd name="connsiteY129" fmla="*/ 220159 h 565480"/>
                    <a:gd name="connsiteX130" fmla="*/ 89745 w 458563"/>
                    <a:gd name="connsiteY130" fmla="*/ 240983 h 565480"/>
                    <a:gd name="connsiteX131" fmla="*/ 88714 w 458563"/>
                    <a:gd name="connsiteY131" fmla="*/ 241204 h 565480"/>
                    <a:gd name="connsiteX132" fmla="*/ 73189 w 458563"/>
                    <a:gd name="connsiteY132" fmla="*/ 192198 h 565480"/>
                    <a:gd name="connsiteX133" fmla="*/ 68185 w 458563"/>
                    <a:gd name="connsiteY133" fmla="*/ 165340 h 565480"/>
                    <a:gd name="connsiteX134" fmla="*/ 110936 w 458563"/>
                    <a:gd name="connsiteY134" fmla="*/ 149005 h 565480"/>
                    <a:gd name="connsiteX135" fmla="*/ 131171 w 458563"/>
                    <a:gd name="connsiteY135" fmla="*/ 115231 h 565480"/>
                    <a:gd name="connsiteX136" fmla="*/ 106816 w 458563"/>
                    <a:gd name="connsiteY136" fmla="*/ 92494 h 565480"/>
                    <a:gd name="connsiteX137" fmla="*/ 68700 w 458563"/>
                    <a:gd name="connsiteY137" fmla="*/ 141353 h 565480"/>
                    <a:gd name="connsiteX138" fmla="*/ 67228 w 458563"/>
                    <a:gd name="connsiteY138" fmla="*/ 158424 h 565480"/>
                    <a:gd name="connsiteX139" fmla="*/ 65610 w 458563"/>
                    <a:gd name="connsiteY139" fmla="*/ 146650 h 565480"/>
                    <a:gd name="connsiteX140" fmla="*/ 62813 w 458563"/>
                    <a:gd name="connsiteY140" fmla="*/ 107726 h 565480"/>
                    <a:gd name="connsiteX141" fmla="*/ 62519 w 458563"/>
                    <a:gd name="connsiteY141" fmla="*/ 89551 h 565480"/>
                    <a:gd name="connsiteX142" fmla="*/ 92761 w 458563"/>
                    <a:gd name="connsiteY142" fmla="*/ 55482 h 565480"/>
                    <a:gd name="connsiteX143" fmla="*/ 95190 w 458563"/>
                    <a:gd name="connsiteY143" fmla="*/ 16189 h 565480"/>
                    <a:gd name="connsiteX144" fmla="*/ 63108 w 458563"/>
                    <a:gd name="connsiteY144" fmla="*/ 7286 h 565480"/>
                    <a:gd name="connsiteX145" fmla="*/ 51776 w 458563"/>
                    <a:gd name="connsiteY145" fmla="*/ 68212 h 565480"/>
                    <a:gd name="connsiteX146" fmla="*/ 61342 w 458563"/>
                    <a:gd name="connsiteY146" fmla="*/ 90581 h 565480"/>
                    <a:gd name="connsiteX147" fmla="*/ 61636 w 458563"/>
                    <a:gd name="connsiteY147" fmla="*/ 90287 h 565480"/>
                    <a:gd name="connsiteX148" fmla="*/ 61563 w 458563"/>
                    <a:gd name="connsiteY148" fmla="*/ 107726 h 565480"/>
                    <a:gd name="connsiteX149" fmla="*/ 63549 w 458563"/>
                    <a:gd name="connsiteY149" fmla="*/ 146798 h 565480"/>
                    <a:gd name="connsiteX150" fmla="*/ 70098 w 458563"/>
                    <a:gd name="connsiteY150" fmla="*/ 192713 h 565480"/>
                    <a:gd name="connsiteX151" fmla="*/ 84667 w 458563"/>
                    <a:gd name="connsiteY151" fmla="*/ 242528 h 565480"/>
                    <a:gd name="connsiteX152" fmla="*/ 84888 w 458563"/>
                    <a:gd name="connsiteY152" fmla="*/ 243117 h 565480"/>
                    <a:gd name="connsiteX153" fmla="*/ 70319 w 458563"/>
                    <a:gd name="connsiteY153" fmla="*/ 226340 h 565480"/>
                    <a:gd name="connsiteX154" fmla="*/ 10644 w 458563"/>
                    <a:gd name="connsiteY154" fmla="*/ 209710 h 565480"/>
                    <a:gd name="connsiteX155" fmla="*/ 4536 w 458563"/>
                    <a:gd name="connsiteY155" fmla="*/ 242455 h 565480"/>
                    <a:gd name="connsiteX156" fmla="*/ 40886 w 458563"/>
                    <a:gd name="connsiteY156" fmla="*/ 257539 h 565480"/>
                    <a:gd name="connsiteX157" fmla="*/ 85771 w 458563"/>
                    <a:gd name="connsiteY157" fmla="*/ 244956 h 565480"/>
                    <a:gd name="connsiteX158" fmla="*/ 109465 w 458563"/>
                    <a:gd name="connsiteY158" fmla="*/ 292196 h 565480"/>
                    <a:gd name="connsiteX159" fmla="*/ 125726 w 458563"/>
                    <a:gd name="connsiteY159" fmla="*/ 318612 h 565480"/>
                    <a:gd name="connsiteX160" fmla="*/ 119251 w 458563"/>
                    <a:gd name="connsiteY160" fmla="*/ 311401 h 565480"/>
                    <a:gd name="connsiteX161" fmla="*/ 59576 w 458563"/>
                    <a:gd name="connsiteY161" fmla="*/ 294771 h 565480"/>
                    <a:gd name="connsiteX162" fmla="*/ 53469 w 458563"/>
                    <a:gd name="connsiteY162" fmla="*/ 327515 h 565480"/>
                    <a:gd name="connsiteX163" fmla="*/ 89818 w 458563"/>
                    <a:gd name="connsiteY163" fmla="*/ 342600 h 565480"/>
                    <a:gd name="connsiteX164" fmla="*/ 133452 w 458563"/>
                    <a:gd name="connsiteY164" fmla="*/ 330532 h 565480"/>
                    <a:gd name="connsiteX165" fmla="*/ 140001 w 458563"/>
                    <a:gd name="connsiteY165" fmla="*/ 340539 h 565480"/>
                    <a:gd name="connsiteX166" fmla="*/ 171053 w 458563"/>
                    <a:gd name="connsiteY166" fmla="*/ 388221 h 565480"/>
                    <a:gd name="connsiteX167" fmla="*/ 181060 w 458563"/>
                    <a:gd name="connsiteY167" fmla="*/ 405071 h 565480"/>
                    <a:gd name="connsiteX168" fmla="*/ 175468 w 458563"/>
                    <a:gd name="connsiteY168" fmla="*/ 398817 h 565480"/>
                    <a:gd name="connsiteX169" fmla="*/ 115793 w 458563"/>
                    <a:gd name="connsiteY169" fmla="*/ 382187 h 565480"/>
                    <a:gd name="connsiteX170" fmla="*/ 109685 w 458563"/>
                    <a:gd name="connsiteY170" fmla="*/ 414931 h 565480"/>
                    <a:gd name="connsiteX171" fmla="*/ 146035 w 458563"/>
                    <a:gd name="connsiteY171" fmla="*/ 430015 h 565480"/>
                    <a:gd name="connsiteX172" fmla="*/ 188860 w 458563"/>
                    <a:gd name="connsiteY172" fmla="*/ 418389 h 56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8563" h="565480">
                      <a:moveTo>
                        <a:pt x="188860" y="418389"/>
                      </a:moveTo>
                      <a:cubicBezTo>
                        <a:pt x="192024" y="424276"/>
                        <a:pt x="195188" y="430089"/>
                        <a:pt x="197984" y="435976"/>
                      </a:cubicBezTo>
                      <a:cubicBezTo>
                        <a:pt x="199823" y="440023"/>
                        <a:pt x="201810" y="443775"/>
                        <a:pt x="203429" y="447896"/>
                      </a:cubicBezTo>
                      <a:cubicBezTo>
                        <a:pt x="205121" y="451943"/>
                        <a:pt x="206740" y="455990"/>
                        <a:pt x="208432" y="459963"/>
                      </a:cubicBezTo>
                      <a:cubicBezTo>
                        <a:pt x="211302" y="467763"/>
                        <a:pt x="214319" y="475783"/>
                        <a:pt x="216968" y="483436"/>
                      </a:cubicBezTo>
                      <a:cubicBezTo>
                        <a:pt x="218808" y="488734"/>
                        <a:pt x="220500" y="493885"/>
                        <a:pt x="222192" y="499035"/>
                      </a:cubicBezTo>
                      <a:cubicBezTo>
                        <a:pt x="218808" y="493443"/>
                        <a:pt x="211891" y="482553"/>
                        <a:pt x="211155" y="481744"/>
                      </a:cubicBezTo>
                      <a:cubicBezTo>
                        <a:pt x="200559" y="468572"/>
                        <a:pt x="172304" y="449441"/>
                        <a:pt x="154644" y="456284"/>
                      </a:cubicBezTo>
                      <a:cubicBezTo>
                        <a:pt x="141914" y="461214"/>
                        <a:pt x="137720" y="476078"/>
                        <a:pt x="143680" y="487704"/>
                      </a:cubicBezTo>
                      <a:cubicBezTo>
                        <a:pt x="149714" y="499624"/>
                        <a:pt x="164872" y="505879"/>
                        <a:pt x="177307" y="508160"/>
                      </a:cubicBezTo>
                      <a:cubicBezTo>
                        <a:pt x="190994" y="510588"/>
                        <a:pt x="219764" y="503450"/>
                        <a:pt x="223296" y="502567"/>
                      </a:cubicBezTo>
                      <a:cubicBezTo>
                        <a:pt x="226092" y="511103"/>
                        <a:pt x="228741" y="519418"/>
                        <a:pt x="231096" y="527291"/>
                      </a:cubicBezTo>
                      <a:cubicBezTo>
                        <a:pt x="235290" y="541272"/>
                        <a:pt x="238895" y="554075"/>
                        <a:pt x="241912" y="565480"/>
                      </a:cubicBezTo>
                      <a:lnTo>
                        <a:pt x="254495" y="565480"/>
                      </a:lnTo>
                      <a:cubicBezTo>
                        <a:pt x="251037" y="553265"/>
                        <a:pt x="246842" y="539285"/>
                        <a:pt x="241839" y="523906"/>
                      </a:cubicBezTo>
                      <a:cubicBezTo>
                        <a:pt x="239043" y="515224"/>
                        <a:pt x="235879" y="506026"/>
                        <a:pt x="232567" y="496607"/>
                      </a:cubicBezTo>
                      <a:cubicBezTo>
                        <a:pt x="234628" y="495503"/>
                        <a:pt x="246474" y="488955"/>
                        <a:pt x="256776" y="481449"/>
                      </a:cubicBezTo>
                      <a:cubicBezTo>
                        <a:pt x="267593" y="490721"/>
                        <a:pt x="293714" y="499992"/>
                        <a:pt x="297099" y="501169"/>
                      </a:cubicBezTo>
                      <a:cubicBezTo>
                        <a:pt x="294744" y="509778"/>
                        <a:pt x="292316" y="518167"/>
                        <a:pt x="289962" y="526040"/>
                      </a:cubicBezTo>
                      <a:cubicBezTo>
                        <a:pt x="285547" y="540683"/>
                        <a:pt x="281279" y="553854"/>
                        <a:pt x="277379" y="565406"/>
                      </a:cubicBezTo>
                      <a:lnTo>
                        <a:pt x="290035" y="565406"/>
                      </a:lnTo>
                      <a:cubicBezTo>
                        <a:pt x="293420" y="554590"/>
                        <a:pt x="297025" y="542523"/>
                        <a:pt x="300705" y="529131"/>
                      </a:cubicBezTo>
                      <a:cubicBezTo>
                        <a:pt x="303133" y="520374"/>
                        <a:pt x="305561" y="510956"/>
                        <a:pt x="307989" y="501243"/>
                      </a:cubicBezTo>
                      <a:cubicBezTo>
                        <a:pt x="311595" y="501537"/>
                        <a:pt x="341175" y="503965"/>
                        <a:pt x="354346" y="499330"/>
                      </a:cubicBezTo>
                      <a:cubicBezTo>
                        <a:pt x="366266" y="495136"/>
                        <a:pt x="380173" y="486453"/>
                        <a:pt x="384220" y="473723"/>
                      </a:cubicBezTo>
                      <a:cubicBezTo>
                        <a:pt x="388194" y="461288"/>
                        <a:pt x="381645" y="447234"/>
                        <a:pt x="368327" y="444437"/>
                      </a:cubicBezTo>
                      <a:cubicBezTo>
                        <a:pt x="349784" y="440538"/>
                        <a:pt x="325060" y="464010"/>
                        <a:pt x="316672" y="478727"/>
                      </a:cubicBezTo>
                      <a:cubicBezTo>
                        <a:pt x="316157" y="479610"/>
                        <a:pt x="311889" y="489617"/>
                        <a:pt x="309240" y="495945"/>
                      </a:cubicBezTo>
                      <a:cubicBezTo>
                        <a:pt x="310197" y="491972"/>
                        <a:pt x="311153" y="488145"/>
                        <a:pt x="312110" y="484025"/>
                      </a:cubicBezTo>
                      <a:cubicBezTo>
                        <a:pt x="314023" y="475931"/>
                        <a:pt x="315715" y="467837"/>
                        <a:pt x="317555" y="459080"/>
                      </a:cubicBezTo>
                      <a:cubicBezTo>
                        <a:pt x="318291" y="454813"/>
                        <a:pt x="319026" y="450545"/>
                        <a:pt x="319762" y="446204"/>
                      </a:cubicBezTo>
                      <a:cubicBezTo>
                        <a:pt x="320572" y="441936"/>
                        <a:pt x="320940" y="437300"/>
                        <a:pt x="321528" y="432812"/>
                      </a:cubicBezTo>
                      <a:cubicBezTo>
                        <a:pt x="322706" y="422363"/>
                        <a:pt x="323441" y="411693"/>
                        <a:pt x="323956" y="400950"/>
                      </a:cubicBezTo>
                      <a:cubicBezTo>
                        <a:pt x="331020" y="402643"/>
                        <a:pt x="356259" y="408161"/>
                        <a:pt x="368694" y="405807"/>
                      </a:cubicBezTo>
                      <a:cubicBezTo>
                        <a:pt x="381056" y="403452"/>
                        <a:pt x="396214" y="396977"/>
                        <a:pt x="402101" y="385057"/>
                      </a:cubicBezTo>
                      <a:cubicBezTo>
                        <a:pt x="407914" y="373357"/>
                        <a:pt x="403572" y="358494"/>
                        <a:pt x="390769" y="353711"/>
                      </a:cubicBezTo>
                      <a:cubicBezTo>
                        <a:pt x="373036" y="347088"/>
                        <a:pt x="345001" y="366514"/>
                        <a:pt x="334552" y="379759"/>
                      </a:cubicBezTo>
                      <a:cubicBezTo>
                        <a:pt x="333890" y="380568"/>
                        <a:pt x="327415" y="390943"/>
                        <a:pt x="324030" y="396683"/>
                      </a:cubicBezTo>
                      <a:cubicBezTo>
                        <a:pt x="324251" y="390207"/>
                        <a:pt x="324545" y="383806"/>
                        <a:pt x="324545" y="377257"/>
                      </a:cubicBezTo>
                      <a:cubicBezTo>
                        <a:pt x="324619" y="358346"/>
                        <a:pt x="324177" y="339215"/>
                        <a:pt x="323736" y="320157"/>
                      </a:cubicBezTo>
                      <a:cubicBezTo>
                        <a:pt x="323589" y="314344"/>
                        <a:pt x="323589" y="308458"/>
                        <a:pt x="323441" y="302645"/>
                      </a:cubicBezTo>
                      <a:cubicBezTo>
                        <a:pt x="325943" y="303233"/>
                        <a:pt x="355818" y="310518"/>
                        <a:pt x="369725" y="307869"/>
                      </a:cubicBezTo>
                      <a:cubicBezTo>
                        <a:pt x="382086" y="305515"/>
                        <a:pt x="397244" y="299039"/>
                        <a:pt x="403131" y="287119"/>
                      </a:cubicBezTo>
                      <a:cubicBezTo>
                        <a:pt x="408944" y="275419"/>
                        <a:pt x="404603" y="260556"/>
                        <a:pt x="391799" y="255773"/>
                      </a:cubicBezTo>
                      <a:cubicBezTo>
                        <a:pt x="374066" y="249151"/>
                        <a:pt x="346031" y="268576"/>
                        <a:pt x="335582" y="281821"/>
                      </a:cubicBezTo>
                      <a:cubicBezTo>
                        <a:pt x="334773" y="282851"/>
                        <a:pt x="325502" y="297715"/>
                        <a:pt x="323368" y="301614"/>
                      </a:cubicBezTo>
                      <a:cubicBezTo>
                        <a:pt x="323221" y="288738"/>
                        <a:pt x="323147" y="275934"/>
                        <a:pt x="323589" y="263352"/>
                      </a:cubicBezTo>
                      <a:cubicBezTo>
                        <a:pt x="324177" y="245913"/>
                        <a:pt x="325796" y="228915"/>
                        <a:pt x="328519" y="212507"/>
                      </a:cubicBezTo>
                      <a:cubicBezTo>
                        <a:pt x="329696" y="212801"/>
                        <a:pt x="360821" y="220527"/>
                        <a:pt x="375096" y="217804"/>
                      </a:cubicBezTo>
                      <a:cubicBezTo>
                        <a:pt x="387458" y="215450"/>
                        <a:pt x="402616" y="208975"/>
                        <a:pt x="408502" y="197054"/>
                      </a:cubicBezTo>
                      <a:cubicBezTo>
                        <a:pt x="414315" y="185355"/>
                        <a:pt x="409974" y="170491"/>
                        <a:pt x="397171" y="165708"/>
                      </a:cubicBezTo>
                      <a:cubicBezTo>
                        <a:pt x="379437" y="159086"/>
                        <a:pt x="351403" y="178512"/>
                        <a:pt x="340954" y="191756"/>
                      </a:cubicBezTo>
                      <a:cubicBezTo>
                        <a:pt x="340292" y="192639"/>
                        <a:pt x="333228" y="203971"/>
                        <a:pt x="329990" y="209416"/>
                      </a:cubicBezTo>
                      <a:cubicBezTo>
                        <a:pt x="329402" y="209195"/>
                        <a:pt x="329549" y="209269"/>
                        <a:pt x="328960" y="209048"/>
                      </a:cubicBezTo>
                      <a:cubicBezTo>
                        <a:pt x="332124" y="191536"/>
                        <a:pt x="337348" y="174906"/>
                        <a:pt x="343088" y="159601"/>
                      </a:cubicBezTo>
                      <a:cubicBezTo>
                        <a:pt x="346399" y="150771"/>
                        <a:pt x="350005" y="142456"/>
                        <a:pt x="353684" y="134436"/>
                      </a:cubicBezTo>
                      <a:cubicBezTo>
                        <a:pt x="359349" y="136496"/>
                        <a:pt x="385250" y="145473"/>
                        <a:pt x="398348" y="144443"/>
                      </a:cubicBezTo>
                      <a:cubicBezTo>
                        <a:pt x="410931" y="143486"/>
                        <a:pt x="426677" y="138704"/>
                        <a:pt x="433888" y="127446"/>
                      </a:cubicBezTo>
                      <a:cubicBezTo>
                        <a:pt x="440952" y="116408"/>
                        <a:pt x="438230" y="101177"/>
                        <a:pt x="426088" y="95070"/>
                      </a:cubicBezTo>
                      <a:cubicBezTo>
                        <a:pt x="409238" y="86534"/>
                        <a:pt x="379217" y="102796"/>
                        <a:pt x="367370" y="114789"/>
                      </a:cubicBezTo>
                      <a:cubicBezTo>
                        <a:pt x="366708" y="115452"/>
                        <a:pt x="360895" y="122810"/>
                        <a:pt x="356701" y="128255"/>
                      </a:cubicBezTo>
                      <a:cubicBezTo>
                        <a:pt x="358466" y="124649"/>
                        <a:pt x="360159" y="120970"/>
                        <a:pt x="361851" y="117586"/>
                      </a:cubicBezTo>
                      <a:cubicBezTo>
                        <a:pt x="368327" y="104856"/>
                        <a:pt x="375022" y="93524"/>
                        <a:pt x="380983" y="83591"/>
                      </a:cubicBezTo>
                      <a:cubicBezTo>
                        <a:pt x="384441" y="77925"/>
                        <a:pt x="387679" y="72921"/>
                        <a:pt x="390769" y="68286"/>
                      </a:cubicBezTo>
                      <a:cubicBezTo>
                        <a:pt x="397318" y="67403"/>
                        <a:pt x="423807" y="63429"/>
                        <a:pt x="434771" y="56586"/>
                      </a:cubicBezTo>
                      <a:cubicBezTo>
                        <a:pt x="445441" y="49890"/>
                        <a:pt x="457287" y="38411"/>
                        <a:pt x="458465" y="25166"/>
                      </a:cubicBezTo>
                      <a:cubicBezTo>
                        <a:pt x="459642" y="12142"/>
                        <a:pt x="450223" y="-146"/>
                        <a:pt x="436611" y="1"/>
                      </a:cubicBezTo>
                      <a:cubicBezTo>
                        <a:pt x="417700" y="222"/>
                        <a:pt x="398569" y="28404"/>
                        <a:pt x="393565" y="44592"/>
                      </a:cubicBezTo>
                      <a:cubicBezTo>
                        <a:pt x="393124" y="45990"/>
                        <a:pt x="388856" y="68580"/>
                        <a:pt x="389224" y="68506"/>
                      </a:cubicBezTo>
                      <a:cubicBezTo>
                        <a:pt x="389224" y="68506"/>
                        <a:pt x="389518" y="68433"/>
                        <a:pt x="389592" y="68433"/>
                      </a:cubicBezTo>
                      <a:cubicBezTo>
                        <a:pt x="386501" y="72848"/>
                        <a:pt x="383337" y="77631"/>
                        <a:pt x="379879" y="82929"/>
                      </a:cubicBezTo>
                      <a:cubicBezTo>
                        <a:pt x="373624" y="92789"/>
                        <a:pt x="366708" y="103973"/>
                        <a:pt x="359938" y="116629"/>
                      </a:cubicBezTo>
                      <a:cubicBezTo>
                        <a:pt x="353169" y="129285"/>
                        <a:pt x="346178" y="143192"/>
                        <a:pt x="340071" y="158571"/>
                      </a:cubicBezTo>
                      <a:cubicBezTo>
                        <a:pt x="333964" y="173950"/>
                        <a:pt x="328371" y="190432"/>
                        <a:pt x="324766" y="208165"/>
                      </a:cubicBezTo>
                      <a:cubicBezTo>
                        <a:pt x="324692" y="208386"/>
                        <a:pt x="324692" y="208607"/>
                        <a:pt x="324692" y="208754"/>
                      </a:cubicBezTo>
                      <a:cubicBezTo>
                        <a:pt x="324104" y="203235"/>
                        <a:pt x="322043" y="187857"/>
                        <a:pt x="321749" y="186753"/>
                      </a:cubicBezTo>
                      <a:cubicBezTo>
                        <a:pt x="317628" y="170344"/>
                        <a:pt x="300042" y="141205"/>
                        <a:pt x="281132" y="139955"/>
                      </a:cubicBezTo>
                      <a:cubicBezTo>
                        <a:pt x="267519" y="139072"/>
                        <a:pt x="257512" y="150845"/>
                        <a:pt x="257953" y="163869"/>
                      </a:cubicBezTo>
                      <a:cubicBezTo>
                        <a:pt x="258468" y="177187"/>
                        <a:pt x="269579" y="189328"/>
                        <a:pt x="279954" y="196539"/>
                      </a:cubicBezTo>
                      <a:cubicBezTo>
                        <a:pt x="291580" y="204707"/>
                        <a:pt x="321896" y="210299"/>
                        <a:pt x="324324" y="210741"/>
                      </a:cubicBezTo>
                      <a:cubicBezTo>
                        <a:pt x="321013" y="227664"/>
                        <a:pt x="319100" y="245251"/>
                        <a:pt x="318070" y="263205"/>
                      </a:cubicBezTo>
                      <a:cubicBezTo>
                        <a:pt x="317481" y="273433"/>
                        <a:pt x="317187" y="283808"/>
                        <a:pt x="317040" y="294183"/>
                      </a:cubicBezTo>
                      <a:cubicBezTo>
                        <a:pt x="316377" y="289400"/>
                        <a:pt x="315789" y="285206"/>
                        <a:pt x="315642" y="284617"/>
                      </a:cubicBezTo>
                      <a:cubicBezTo>
                        <a:pt x="311521" y="268208"/>
                        <a:pt x="293935" y="239070"/>
                        <a:pt x="275024" y="237819"/>
                      </a:cubicBezTo>
                      <a:cubicBezTo>
                        <a:pt x="261412" y="236936"/>
                        <a:pt x="251404" y="248709"/>
                        <a:pt x="251846" y="261733"/>
                      </a:cubicBezTo>
                      <a:cubicBezTo>
                        <a:pt x="252361" y="275051"/>
                        <a:pt x="263472" y="287192"/>
                        <a:pt x="273847" y="294404"/>
                      </a:cubicBezTo>
                      <a:cubicBezTo>
                        <a:pt x="284296" y="301762"/>
                        <a:pt x="310123" y="307060"/>
                        <a:pt x="316893" y="308384"/>
                      </a:cubicBezTo>
                      <a:cubicBezTo>
                        <a:pt x="316893" y="312358"/>
                        <a:pt x="316819" y="316331"/>
                        <a:pt x="316819" y="320304"/>
                      </a:cubicBezTo>
                      <a:cubicBezTo>
                        <a:pt x="316819" y="339436"/>
                        <a:pt x="316893" y="358494"/>
                        <a:pt x="316377" y="377183"/>
                      </a:cubicBezTo>
                      <a:cubicBezTo>
                        <a:pt x="316230" y="383806"/>
                        <a:pt x="315789" y="390281"/>
                        <a:pt x="315421" y="396756"/>
                      </a:cubicBezTo>
                      <a:cubicBezTo>
                        <a:pt x="314832" y="392562"/>
                        <a:pt x="314317" y="388957"/>
                        <a:pt x="314170" y="388442"/>
                      </a:cubicBezTo>
                      <a:cubicBezTo>
                        <a:pt x="310049" y="372033"/>
                        <a:pt x="292463" y="342894"/>
                        <a:pt x="273553" y="341643"/>
                      </a:cubicBezTo>
                      <a:cubicBezTo>
                        <a:pt x="259940" y="340760"/>
                        <a:pt x="249933" y="352533"/>
                        <a:pt x="250374" y="365557"/>
                      </a:cubicBezTo>
                      <a:cubicBezTo>
                        <a:pt x="250889" y="378876"/>
                        <a:pt x="262000" y="391017"/>
                        <a:pt x="272375" y="398228"/>
                      </a:cubicBezTo>
                      <a:cubicBezTo>
                        <a:pt x="282383" y="405218"/>
                        <a:pt x="306076" y="410369"/>
                        <a:pt x="314244" y="411988"/>
                      </a:cubicBezTo>
                      <a:cubicBezTo>
                        <a:pt x="313655" y="418610"/>
                        <a:pt x="313066" y="425306"/>
                        <a:pt x="312183" y="431708"/>
                      </a:cubicBezTo>
                      <a:cubicBezTo>
                        <a:pt x="311447" y="436049"/>
                        <a:pt x="311080" y="440317"/>
                        <a:pt x="310197" y="444658"/>
                      </a:cubicBezTo>
                      <a:cubicBezTo>
                        <a:pt x="309314" y="449000"/>
                        <a:pt x="308504" y="453267"/>
                        <a:pt x="307695" y="457462"/>
                      </a:cubicBezTo>
                      <a:cubicBezTo>
                        <a:pt x="305782" y="465556"/>
                        <a:pt x="303869" y="473944"/>
                        <a:pt x="301808" y="481744"/>
                      </a:cubicBezTo>
                      <a:cubicBezTo>
                        <a:pt x="300410" y="487189"/>
                        <a:pt x="299012" y="492413"/>
                        <a:pt x="297614" y="497637"/>
                      </a:cubicBezTo>
                      <a:cubicBezTo>
                        <a:pt x="297835" y="491088"/>
                        <a:pt x="298056" y="478212"/>
                        <a:pt x="297982" y="477108"/>
                      </a:cubicBezTo>
                      <a:cubicBezTo>
                        <a:pt x="296952" y="465923"/>
                        <a:pt x="290771" y="448337"/>
                        <a:pt x="281426" y="436491"/>
                      </a:cubicBezTo>
                      <a:cubicBezTo>
                        <a:pt x="281279" y="434872"/>
                        <a:pt x="280984" y="433179"/>
                        <a:pt x="280543" y="431634"/>
                      </a:cubicBezTo>
                      <a:cubicBezTo>
                        <a:pt x="276937" y="419052"/>
                        <a:pt x="263766" y="410958"/>
                        <a:pt x="251110" y="416035"/>
                      </a:cubicBezTo>
                      <a:cubicBezTo>
                        <a:pt x="233524" y="423025"/>
                        <a:pt x="225798" y="456211"/>
                        <a:pt x="226975" y="473061"/>
                      </a:cubicBezTo>
                      <a:cubicBezTo>
                        <a:pt x="227049" y="474091"/>
                        <a:pt x="228962" y="484760"/>
                        <a:pt x="230286" y="491456"/>
                      </a:cubicBezTo>
                      <a:cubicBezTo>
                        <a:pt x="228888" y="487630"/>
                        <a:pt x="227637" y="483878"/>
                        <a:pt x="226166" y="479904"/>
                      </a:cubicBezTo>
                      <a:cubicBezTo>
                        <a:pt x="223296" y="472104"/>
                        <a:pt x="220206" y="464378"/>
                        <a:pt x="216968" y="456137"/>
                      </a:cubicBezTo>
                      <a:cubicBezTo>
                        <a:pt x="215276" y="452164"/>
                        <a:pt x="213510" y="448190"/>
                        <a:pt x="211744" y="444143"/>
                      </a:cubicBezTo>
                      <a:cubicBezTo>
                        <a:pt x="210051" y="440096"/>
                        <a:pt x="207844" y="436049"/>
                        <a:pt x="205857" y="432002"/>
                      </a:cubicBezTo>
                      <a:cubicBezTo>
                        <a:pt x="201074" y="422583"/>
                        <a:pt x="195850" y="413312"/>
                        <a:pt x="190331" y="404115"/>
                      </a:cubicBezTo>
                      <a:cubicBezTo>
                        <a:pt x="197174" y="401613"/>
                        <a:pt x="221236" y="392341"/>
                        <a:pt x="230360" y="383438"/>
                      </a:cubicBezTo>
                      <a:cubicBezTo>
                        <a:pt x="239411" y="374608"/>
                        <a:pt x="248461" y="360922"/>
                        <a:pt x="246769" y="347677"/>
                      </a:cubicBezTo>
                      <a:cubicBezTo>
                        <a:pt x="245150" y="334726"/>
                        <a:pt x="233377" y="324719"/>
                        <a:pt x="220058" y="327810"/>
                      </a:cubicBezTo>
                      <a:cubicBezTo>
                        <a:pt x="201663" y="332078"/>
                        <a:pt x="188933" y="363718"/>
                        <a:pt x="187535" y="380568"/>
                      </a:cubicBezTo>
                      <a:cubicBezTo>
                        <a:pt x="187462" y="381598"/>
                        <a:pt x="187756" y="393813"/>
                        <a:pt x="188050" y="400509"/>
                      </a:cubicBezTo>
                      <a:cubicBezTo>
                        <a:pt x="184665" y="394990"/>
                        <a:pt x="181354" y="389472"/>
                        <a:pt x="177749" y="383953"/>
                      </a:cubicBezTo>
                      <a:cubicBezTo>
                        <a:pt x="167374" y="368133"/>
                        <a:pt x="156410" y="352460"/>
                        <a:pt x="145593" y="336787"/>
                      </a:cubicBezTo>
                      <a:cubicBezTo>
                        <a:pt x="142282" y="332004"/>
                        <a:pt x="138971" y="327147"/>
                        <a:pt x="135733" y="322365"/>
                      </a:cubicBezTo>
                      <a:cubicBezTo>
                        <a:pt x="138162" y="321482"/>
                        <a:pt x="167079" y="311033"/>
                        <a:pt x="177234" y="301173"/>
                      </a:cubicBezTo>
                      <a:cubicBezTo>
                        <a:pt x="186284" y="292343"/>
                        <a:pt x="195335" y="278657"/>
                        <a:pt x="193642" y="265412"/>
                      </a:cubicBezTo>
                      <a:cubicBezTo>
                        <a:pt x="192024" y="252462"/>
                        <a:pt x="180251" y="242455"/>
                        <a:pt x="166932" y="245545"/>
                      </a:cubicBezTo>
                      <a:cubicBezTo>
                        <a:pt x="148537" y="249813"/>
                        <a:pt x="135807" y="281453"/>
                        <a:pt x="134409" y="298303"/>
                      </a:cubicBezTo>
                      <a:cubicBezTo>
                        <a:pt x="134335" y="299554"/>
                        <a:pt x="134777" y="317140"/>
                        <a:pt x="135145" y="321555"/>
                      </a:cubicBezTo>
                      <a:cubicBezTo>
                        <a:pt x="127934" y="310960"/>
                        <a:pt x="120796" y="300290"/>
                        <a:pt x="114247" y="289473"/>
                      </a:cubicBezTo>
                      <a:cubicBezTo>
                        <a:pt x="105123" y="274610"/>
                        <a:pt x="97029" y="259526"/>
                        <a:pt x="90260" y="244294"/>
                      </a:cubicBezTo>
                      <a:cubicBezTo>
                        <a:pt x="91363" y="243926"/>
                        <a:pt x="121606" y="233183"/>
                        <a:pt x="131981" y="223029"/>
                      </a:cubicBezTo>
                      <a:cubicBezTo>
                        <a:pt x="141031" y="214199"/>
                        <a:pt x="150082" y="200513"/>
                        <a:pt x="148389" y="187268"/>
                      </a:cubicBezTo>
                      <a:cubicBezTo>
                        <a:pt x="146771" y="174317"/>
                        <a:pt x="134924" y="164310"/>
                        <a:pt x="121679" y="167401"/>
                      </a:cubicBezTo>
                      <a:cubicBezTo>
                        <a:pt x="103284" y="171669"/>
                        <a:pt x="90554" y="203309"/>
                        <a:pt x="89156" y="220159"/>
                      </a:cubicBezTo>
                      <a:cubicBezTo>
                        <a:pt x="89082" y="221263"/>
                        <a:pt x="89450" y="234655"/>
                        <a:pt x="89745" y="240983"/>
                      </a:cubicBezTo>
                      <a:cubicBezTo>
                        <a:pt x="89156" y="241130"/>
                        <a:pt x="89303" y="241056"/>
                        <a:pt x="88714" y="241204"/>
                      </a:cubicBezTo>
                      <a:cubicBezTo>
                        <a:pt x="81650" y="224795"/>
                        <a:pt x="76868" y="208092"/>
                        <a:pt x="73189" y="192198"/>
                      </a:cubicBezTo>
                      <a:cubicBezTo>
                        <a:pt x="71055" y="183000"/>
                        <a:pt x="69509" y="174097"/>
                        <a:pt x="68185" y="165340"/>
                      </a:cubicBezTo>
                      <a:cubicBezTo>
                        <a:pt x="73998" y="163942"/>
                        <a:pt x="100561" y="157099"/>
                        <a:pt x="110936" y="149005"/>
                      </a:cubicBezTo>
                      <a:cubicBezTo>
                        <a:pt x="120870" y="141279"/>
                        <a:pt x="131392" y="128623"/>
                        <a:pt x="131171" y="115231"/>
                      </a:cubicBezTo>
                      <a:cubicBezTo>
                        <a:pt x="130951" y="102133"/>
                        <a:pt x="120355" y="90949"/>
                        <a:pt x="106816" y="92494"/>
                      </a:cubicBezTo>
                      <a:cubicBezTo>
                        <a:pt x="88052" y="94701"/>
                        <a:pt x="71938" y="124797"/>
                        <a:pt x="68700" y="141353"/>
                      </a:cubicBezTo>
                      <a:cubicBezTo>
                        <a:pt x="68553" y="142236"/>
                        <a:pt x="67743" y="151581"/>
                        <a:pt x="67228" y="158424"/>
                      </a:cubicBezTo>
                      <a:cubicBezTo>
                        <a:pt x="66713" y="154450"/>
                        <a:pt x="66051" y="150403"/>
                        <a:pt x="65610" y="146650"/>
                      </a:cubicBezTo>
                      <a:cubicBezTo>
                        <a:pt x="63917" y="132449"/>
                        <a:pt x="63328" y="119352"/>
                        <a:pt x="62813" y="107726"/>
                      </a:cubicBezTo>
                      <a:cubicBezTo>
                        <a:pt x="62593" y="101103"/>
                        <a:pt x="62519" y="95143"/>
                        <a:pt x="62519" y="89551"/>
                      </a:cubicBezTo>
                      <a:cubicBezTo>
                        <a:pt x="67523" y="85136"/>
                        <a:pt x="87390" y="67255"/>
                        <a:pt x="92761" y="55482"/>
                      </a:cubicBezTo>
                      <a:cubicBezTo>
                        <a:pt x="97986" y="44004"/>
                        <a:pt x="101518" y="27963"/>
                        <a:pt x="95190" y="16189"/>
                      </a:cubicBezTo>
                      <a:cubicBezTo>
                        <a:pt x="89009" y="4711"/>
                        <a:pt x="74366" y="-367"/>
                        <a:pt x="63108" y="7286"/>
                      </a:cubicBezTo>
                      <a:cubicBezTo>
                        <a:pt x="47435" y="17882"/>
                        <a:pt x="47067" y="52024"/>
                        <a:pt x="51776" y="68212"/>
                      </a:cubicBezTo>
                      <a:cubicBezTo>
                        <a:pt x="52218" y="69610"/>
                        <a:pt x="61121" y="90802"/>
                        <a:pt x="61342" y="90581"/>
                      </a:cubicBezTo>
                      <a:cubicBezTo>
                        <a:pt x="61342" y="90581"/>
                        <a:pt x="61563" y="90360"/>
                        <a:pt x="61636" y="90287"/>
                      </a:cubicBezTo>
                      <a:cubicBezTo>
                        <a:pt x="61563" y="95658"/>
                        <a:pt x="61489" y="101471"/>
                        <a:pt x="61563" y="107726"/>
                      </a:cubicBezTo>
                      <a:cubicBezTo>
                        <a:pt x="61783" y="119352"/>
                        <a:pt x="62151" y="132523"/>
                        <a:pt x="63549" y="146798"/>
                      </a:cubicBezTo>
                      <a:cubicBezTo>
                        <a:pt x="64874" y="161073"/>
                        <a:pt x="66713" y="176598"/>
                        <a:pt x="70098" y="192713"/>
                      </a:cubicBezTo>
                      <a:cubicBezTo>
                        <a:pt x="73483" y="208901"/>
                        <a:pt x="77898" y="225751"/>
                        <a:pt x="84667" y="242528"/>
                      </a:cubicBezTo>
                      <a:cubicBezTo>
                        <a:pt x="84741" y="242749"/>
                        <a:pt x="84814" y="242896"/>
                        <a:pt x="84888" y="243117"/>
                      </a:cubicBezTo>
                      <a:cubicBezTo>
                        <a:pt x="81356" y="238849"/>
                        <a:pt x="71202" y="227149"/>
                        <a:pt x="70319" y="226340"/>
                      </a:cubicBezTo>
                      <a:cubicBezTo>
                        <a:pt x="57810" y="214935"/>
                        <a:pt x="27053" y="200292"/>
                        <a:pt x="10644" y="209710"/>
                      </a:cubicBezTo>
                      <a:cubicBezTo>
                        <a:pt x="-1203" y="216480"/>
                        <a:pt x="-3043" y="231785"/>
                        <a:pt x="4536" y="242455"/>
                      </a:cubicBezTo>
                      <a:cubicBezTo>
                        <a:pt x="12336" y="253345"/>
                        <a:pt x="28303" y="257244"/>
                        <a:pt x="40886" y="257539"/>
                      </a:cubicBezTo>
                      <a:cubicBezTo>
                        <a:pt x="55087" y="257907"/>
                        <a:pt x="83490" y="245913"/>
                        <a:pt x="85771" y="244956"/>
                      </a:cubicBezTo>
                      <a:cubicBezTo>
                        <a:pt x="92393" y="260850"/>
                        <a:pt x="100414" y="276670"/>
                        <a:pt x="109465" y="292196"/>
                      </a:cubicBezTo>
                      <a:cubicBezTo>
                        <a:pt x="114615" y="301100"/>
                        <a:pt x="120060" y="309856"/>
                        <a:pt x="125726" y="318612"/>
                      </a:cubicBezTo>
                      <a:cubicBezTo>
                        <a:pt x="122562" y="315006"/>
                        <a:pt x="119766" y="311769"/>
                        <a:pt x="119251" y="311401"/>
                      </a:cubicBezTo>
                      <a:cubicBezTo>
                        <a:pt x="106742" y="299996"/>
                        <a:pt x="75985" y="285353"/>
                        <a:pt x="59576" y="294771"/>
                      </a:cubicBezTo>
                      <a:cubicBezTo>
                        <a:pt x="47729" y="301541"/>
                        <a:pt x="45890" y="316846"/>
                        <a:pt x="53469" y="327515"/>
                      </a:cubicBezTo>
                      <a:cubicBezTo>
                        <a:pt x="61268" y="338406"/>
                        <a:pt x="77236" y="342306"/>
                        <a:pt x="89818" y="342600"/>
                      </a:cubicBezTo>
                      <a:cubicBezTo>
                        <a:pt x="102621" y="342968"/>
                        <a:pt x="127051" y="333181"/>
                        <a:pt x="133452" y="330532"/>
                      </a:cubicBezTo>
                      <a:cubicBezTo>
                        <a:pt x="135660" y="333843"/>
                        <a:pt x="137794" y="337228"/>
                        <a:pt x="140001" y="340539"/>
                      </a:cubicBezTo>
                      <a:cubicBezTo>
                        <a:pt x="150523" y="356507"/>
                        <a:pt x="161119" y="372327"/>
                        <a:pt x="171053" y="388221"/>
                      </a:cubicBezTo>
                      <a:cubicBezTo>
                        <a:pt x="174511" y="393813"/>
                        <a:pt x="177749" y="399479"/>
                        <a:pt x="181060" y="405071"/>
                      </a:cubicBezTo>
                      <a:cubicBezTo>
                        <a:pt x="178264" y="401834"/>
                        <a:pt x="175836" y="399184"/>
                        <a:pt x="175468" y="398817"/>
                      </a:cubicBezTo>
                      <a:cubicBezTo>
                        <a:pt x="162959" y="387411"/>
                        <a:pt x="132201" y="372768"/>
                        <a:pt x="115793" y="382187"/>
                      </a:cubicBezTo>
                      <a:cubicBezTo>
                        <a:pt x="103946" y="388957"/>
                        <a:pt x="102106" y="404335"/>
                        <a:pt x="109685" y="414931"/>
                      </a:cubicBezTo>
                      <a:cubicBezTo>
                        <a:pt x="117485" y="425821"/>
                        <a:pt x="133452" y="429721"/>
                        <a:pt x="146035" y="430015"/>
                      </a:cubicBezTo>
                      <a:cubicBezTo>
                        <a:pt x="158544" y="430310"/>
                        <a:pt x="181207" y="421553"/>
                        <a:pt x="188860" y="418389"/>
                      </a:cubicBezTo>
                      <a:close/>
                    </a:path>
                  </a:pathLst>
                </a:custGeom>
                <a:solidFill>
                  <a:schemeClr val="accent2"/>
                </a:solidFill>
                <a:ln w="7353" cap="flat">
                  <a:noFill/>
                  <a:prstDash val="solid"/>
                  <a:miter/>
                </a:ln>
              </p:spPr>
              <p:txBody>
                <a:bodyPr rtlCol="0" anchor="ctr"/>
                <a:lstStyle/>
                <a:p>
                  <a:endParaRPr lang="fr-FR"/>
                </a:p>
              </p:txBody>
            </p:sp>
            <p:sp>
              <p:nvSpPr>
                <p:cNvPr id="203" name="Forme libre 41">
                  <a:extLst>
                    <a:ext uri="{FF2B5EF4-FFF2-40B4-BE49-F238E27FC236}">
                      <a16:creationId xmlns:a16="http://schemas.microsoft.com/office/drawing/2014/main" id="{A8480742-0544-31DA-61B8-F1B17A110F15}"/>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alpha val="30000"/>
                  </a:srgbClr>
                </a:solidFill>
                <a:ln w="7353" cap="flat">
                  <a:noFill/>
                  <a:prstDash val="solid"/>
                  <a:miter/>
                </a:ln>
              </p:spPr>
              <p:txBody>
                <a:bodyPr rtlCol="0" anchor="ctr"/>
                <a:lstStyle/>
                <a:p>
                  <a:endParaRPr lang="fr-FR"/>
                </a:p>
              </p:txBody>
            </p:sp>
            <p:sp>
              <p:nvSpPr>
                <p:cNvPr id="204" name="Forme libre 42">
                  <a:extLst>
                    <a:ext uri="{FF2B5EF4-FFF2-40B4-BE49-F238E27FC236}">
                      <a16:creationId xmlns:a16="http://schemas.microsoft.com/office/drawing/2014/main" id="{3A7B7B58-4D71-59B6-F584-88242F66A582}"/>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alpha val="30000"/>
                  </a:srgbClr>
                </a:solidFill>
                <a:ln w="7353" cap="flat">
                  <a:noFill/>
                  <a:prstDash val="solid"/>
                  <a:miter/>
                </a:ln>
              </p:spPr>
              <p:txBody>
                <a:bodyPr rtlCol="0" anchor="ctr"/>
                <a:lstStyle/>
                <a:p>
                  <a:endParaRPr lang="fr-FR"/>
                </a:p>
              </p:txBody>
            </p:sp>
          </p:grpSp>
        </p:grpSp>
        <p:grpSp>
          <p:nvGrpSpPr>
            <p:cNvPr id="19" name="Graphique 19">
              <a:extLst>
                <a:ext uri="{FF2B5EF4-FFF2-40B4-BE49-F238E27FC236}">
                  <a16:creationId xmlns:a16="http://schemas.microsoft.com/office/drawing/2014/main" id="{71B4D9B2-F484-59B6-C837-3BC0F5E69093}"/>
                </a:ext>
              </a:extLst>
            </p:cNvPr>
            <p:cNvGrpSpPr/>
            <p:nvPr/>
          </p:nvGrpSpPr>
          <p:grpSpPr>
            <a:xfrm>
              <a:off x="4424393" y="7719999"/>
              <a:ext cx="2305984" cy="2757644"/>
              <a:chOff x="4424393" y="7719999"/>
              <a:chExt cx="2305984" cy="2757644"/>
            </a:xfrm>
          </p:grpSpPr>
          <p:sp>
            <p:nvSpPr>
              <p:cNvPr id="195" name="Forme libre 45">
                <a:extLst>
                  <a:ext uri="{FF2B5EF4-FFF2-40B4-BE49-F238E27FC236}">
                    <a16:creationId xmlns:a16="http://schemas.microsoft.com/office/drawing/2014/main" id="{C276C073-13F1-C237-2B54-C4B71A140494}"/>
                  </a:ext>
                </a:extLst>
              </p:cNvPr>
              <p:cNvSpPr/>
              <p:nvPr/>
            </p:nvSpPr>
            <p:spPr>
              <a:xfrm>
                <a:off x="5955973" y="7963731"/>
                <a:ext cx="273823" cy="395559"/>
              </a:xfrm>
              <a:custGeom>
                <a:avLst/>
                <a:gdLst>
                  <a:gd name="connsiteX0" fmla="*/ 257078 w 273823"/>
                  <a:gd name="connsiteY0" fmla="*/ 395556 h 395559"/>
                  <a:gd name="connsiteX1" fmla="*/ 273781 w 273823"/>
                  <a:gd name="connsiteY1" fmla="*/ 278119 h 395559"/>
                  <a:gd name="connsiteX2" fmla="*/ 143026 w 273823"/>
                  <a:gd name="connsiteY2" fmla="*/ 5718 h 395559"/>
                  <a:gd name="connsiteX3" fmla="*/ 3367 w 273823"/>
                  <a:gd name="connsiteY3" fmla="*/ 88571 h 395559"/>
                  <a:gd name="connsiteX4" fmla="*/ 64661 w 273823"/>
                  <a:gd name="connsiteY4" fmla="*/ 270466 h 395559"/>
                  <a:gd name="connsiteX5" fmla="*/ 257078 w 273823"/>
                  <a:gd name="connsiteY5" fmla="*/ 395556 h 39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823" h="395559">
                    <a:moveTo>
                      <a:pt x="257078" y="395556"/>
                    </a:moveTo>
                    <a:cubicBezTo>
                      <a:pt x="258623" y="396292"/>
                      <a:pt x="273634" y="285256"/>
                      <a:pt x="273781" y="278119"/>
                    </a:cubicBezTo>
                    <a:cubicBezTo>
                      <a:pt x="275400" y="195780"/>
                      <a:pt x="230221" y="35739"/>
                      <a:pt x="143026" y="5718"/>
                    </a:cubicBezTo>
                    <a:cubicBezTo>
                      <a:pt x="80260" y="-15915"/>
                      <a:pt x="17936" y="26468"/>
                      <a:pt x="3367" y="88571"/>
                    </a:cubicBezTo>
                    <a:cubicBezTo>
                      <a:pt x="-11497" y="151926"/>
                      <a:pt x="25368" y="223153"/>
                      <a:pt x="64661" y="270466"/>
                    </a:cubicBezTo>
                    <a:cubicBezTo>
                      <a:pt x="110723" y="326021"/>
                      <a:pt x="257005" y="395482"/>
                      <a:pt x="257078" y="395556"/>
                    </a:cubicBezTo>
                    <a:close/>
                  </a:path>
                </a:pathLst>
              </a:custGeom>
              <a:solidFill>
                <a:srgbClr val="4CBBB6"/>
              </a:solidFill>
              <a:ln w="7353" cap="flat">
                <a:noFill/>
                <a:prstDash val="solid"/>
                <a:miter/>
              </a:ln>
            </p:spPr>
            <p:txBody>
              <a:bodyPr rtlCol="0" anchor="ctr"/>
              <a:lstStyle/>
              <a:p>
                <a:endParaRPr lang="fr-FR"/>
              </a:p>
            </p:txBody>
          </p:sp>
          <p:sp>
            <p:nvSpPr>
              <p:cNvPr id="196" name="Forme libre 46">
                <a:extLst>
                  <a:ext uri="{FF2B5EF4-FFF2-40B4-BE49-F238E27FC236}">
                    <a16:creationId xmlns:a16="http://schemas.microsoft.com/office/drawing/2014/main" id="{D7AD38C1-0BEC-4424-2F30-480787FEED74}"/>
                  </a:ext>
                </a:extLst>
              </p:cNvPr>
              <p:cNvSpPr/>
              <p:nvPr/>
            </p:nvSpPr>
            <p:spPr>
              <a:xfrm>
                <a:off x="4424393" y="8250016"/>
                <a:ext cx="388358" cy="276012"/>
              </a:xfrm>
              <a:custGeom>
                <a:avLst/>
                <a:gdLst>
                  <a:gd name="connsiteX0" fmla="*/ 158813 w 388358"/>
                  <a:gd name="connsiteY0" fmla="*/ 267179 h 276012"/>
                  <a:gd name="connsiteX1" fmla="*/ 388316 w 388358"/>
                  <a:gd name="connsiteY1" fmla="*/ 265339 h 276012"/>
                  <a:gd name="connsiteX2" fmla="*/ 337471 w 388358"/>
                  <a:gd name="connsiteY2" fmla="*/ 158204 h 276012"/>
                  <a:gd name="connsiteX3" fmla="*/ 78167 w 388358"/>
                  <a:gd name="connsiteY3" fmla="*/ 3166 h 276012"/>
                  <a:gd name="connsiteX4" fmla="*/ 7381 w 388358"/>
                  <a:gd name="connsiteY4" fmla="*/ 149300 h 276012"/>
                  <a:gd name="connsiteX5" fmla="*/ 158813 w 388358"/>
                  <a:gd name="connsiteY5" fmla="*/ 267179 h 27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358" h="276012">
                    <a:moveTo>
                      <a:pt x="158813" y="267179"/>
                    </a:moveTo>
                    <a:cubicBezTo>
                      <a:pt x="227907" y="288076"/>
                      <a:pt x="388242" y="265339"/>
                      <a:pt x="388316" y="265339"/>
                    </a:cubicBezTo>
                    <a:cubicBezTo>
                      <a:pt x="390008" y="265118"/>
                      <a:pt x="341297" y="164237"/>
                      <a:pt x="337471" y="158204"/>
                    </a:cubicBezTo>
                    <a:cubicBezTo>
                      <a:pt x="293395" y="88669"/>
                      <a:pt x="167422" y="-19939"/>
                      <a:pt x="78167" y="3166"/>
                    </a:cubicBezTo>
                    <a:cubicBezTo>
                      <a:pt x="13856" y="19796"/>
                      <a:pt x="-14694" y="89551"/>
                      <a:pt x="7381" y="149300"/>
                    </a:cubicBezTo>
                    <a:cubicBezTo>
                      <a:pt x="29897" y="210373"/>
                      <a:pt x="99947" y="249372"/>
                      <a:pt x="158813" y="267179"/>
                    </a:cubicBezTo>
                    <a:close/>
                  </a:path>
                </a:pathLst>
              </a:custGeom>
              <a:solidFill>
                <a:srgbClr val="4CBBB6"/>
              </a:solidFill>
              <a:ln w="7353" cap="flat">
                <a:noFill/>
                <a:prstDash val="solid"/>
                <a:miter/>
              </a:ln>
            </p:spPr>
            <p:txBody>
              <a:bodyPr rtlCol="0" anchor="ctr"/>
              <a:lstStyle/>
              <a:p>
                <a:endParaRPr lang="fr-FR"/>
              </a:p>
            </p:txBody>
          </p:sp>
          <p:sp>
            <p:nvSpPr>
              <p:cNvPr id="197" name="Forme libre 47">
                <a:extLst>
                  <a:ext uri="{FF2B5EF4-FFF2-40B4-BE49-F238E27FC236}">
                    <a16:creationId xmlns:a16="http://schemas.microsoft.com/office/drawing/2014/main" id="{93D85D6C-30CC-4797-AEE1-28513D0D6152}"/>
                  </a:ext>
                </a:extLst>
              </p:cNvPr>
              <p:cNvSpPr/>
              <p:nvPr/>
            </p:nvSpPr>
            <p:spPr>
              <a:xfrm>
                <a:off x="4494516" y="7719999"/>
                <a:ext cx="2235861" cy="2757644"/>
              </a:xfrm>
              <a:custGeom>
                <a:avLst/>
                <a:gdLst>
                  <a:gd name="connsiteX0" fmla="*/ 918991 w 2235861"/>
                  <a:gd name="connsiteY0" fmla="*/ 2040660 h 2757644"/>
                  <a:gd name="connsiteX1" fmla="*/ 963509 w 2235861"/>
                  <a:gd name="connsiteY1" fmla="*/ 2126310 h 2757644"/>
                  <a:gd name="connsiteX2" fmla="*/ 990145 w 2235861"/>
                  <a:gd name="connsiteY2" fmla="*/ 2184366 h 2757644"/>
                  <a:gd name="connsiteX3" fmla="*/ 1014427 w 2235861"/>
                  <a:gd name="connsiteY3" fmla="*/ 2243232 h 2757644"/>
                  <a:gd name="connsiteX4" fmla="*/ 1055928 w 2235861"/>
                  <a:gd name="connsiteY4" fmla="*/ 2357799 h 2757644"/>
                  <a:gd name="connsiteX5" fmla="*/ 1081461 w 2235861"/>
                  <a:gd name="connsiteY5" fmla="*/ 2433736 h 2757644"/>
                  <a:gd name="connsiteX6" fmla="*/ 1027819 w 2235861"/>
                  <a:gd name="connsiteY6" fmla="*/ 2349411 h 2757644"/>
                  <a:gd name="connsiteX7" fmla="*/ 752401 w 2235861"/>
                  <a:gd name="connsiteY7" fmla="*/ 2225204 h 2757644"/>
                  <a:gd name="connsiteX8" fmla="*/ 698834 w 2235861"/>
                  <a:gd name="connsiteY8" fmla="*/ 2378476 h 2757644"/>
                  <a:gd name="connsiteX9" fmla="*/ 862848 w 2235861"/>
                  <a:gd name="connsiteY9" fmla="*/ 2478180 h 2757644"/>
                  <a:gd name="connsiteX10" fmla="*/ 1087200 w 2235861"/>
                  <a:gd name="connsiteY10" fmla="*/ 2450807 h 2757644"/>
                  <a:gd name="connsiteX11" fmla="*/ 1125095 w 2235861"/>
                  <a:gd name="connsiteY11" fmla="*/ 2571261 h 2757644"/>
                  <a:gd name="connsiteX12" fmla="*/ 1177706 w 2235861"/>
                  <a:gd name="connsiteY12" fmla="*/ 2757571 h 2757644"/>
                  <a:gd name="connsiteX13" fmla="*/ 1238927 w 2235861"/>
                  <a:gd name="connsiteY13" fmla="*/ 2757571 h 2757644"/>
                  <a:gd name="connsiteX14" fmla="*/ 1177265 w 2235861"/>
                  <a:gd name="connsiteY14" fmla="*/ 2554999 h 2757644"/>
                  <a:gd name="connsiteX15" fmla="*/ 1131938 w 2235861"/>
                  <a:gd name="connsiteY15" fmla="*/ 2422036 h 2757644"/>
                  <a:gd name="connsiteX16" fmla="*/ 1250185 w 2235861"/>
                  <a:gd name="connsiteY16" fmla="*/ 2348307 h 2757644"/>
                  <a:gd name="connsiteX17" fmla="*/ 1446649 w 2235861"/>
                  <a:gd name="connsiteY17" fmla="*/ 2444332 h 2757644"/>
                  <a:gd name="connsiteX18" fmla="*/ 1411771 w 2235861"/>
                  <a:gd name="connsiteY18" fmla="*/ 2565743 h 2757644"/>
                  <a:gd name="connsiteX19" fmla="*/ 1350330 w 2235861"/>
                  <a:gd name="connsiteY19" fmla="*/ 2757645 h 2757644"/>
                  <a:gd name="connsiteX20" fmla="*/ 1412139 w 2235861"/>
                  <a:gd name="connsiteY20" fmla="*/ 2757645 h 2757644"/>
                  <a:gd name="connsiteX21" fmla="*/ 1464235 w 2235861"/>
                  <a:gd name="connsiteY21" fmla="*/ 2580901 h 2757644"/>
                  <a:gd name="connsiteX22" fmla="*/ 1499849 w 2235861"/>
                  <a:gd name="connsiteY22" fmla="*/ 2444994 h 2757644"/>
                  <a:gd name="connsiteX23" fmla="*/ 1725746 w 2235861"/>
                  <a:gd name="connsiteY23" fmla="*/ 2435797 h 2757644"/>
                  <a:gd name="connsiteX24" fmla="*/ 1871512 w 2235861"/>
                  <a:gd name="connsiteY24" fmla="*/ 2310928 h 2757644"/>
                  <a:gd name="connsiteX25" fmla="*/ 1793883 w 2235861"/>
                  <a:gd name="connsiteY25" fmla="*/ 2168252 h 2757644"/>
                  <a:gd name="connsiteX26" fmla="*/ 1542159 w 2235861"/>
                  <a:gd name="connsiteY26" fmla="*/ 2335283 h 2757644"/>
                  <a:gd name="connsiteX27" fmla="*/ 1506103 w 2235861"/>
                  <a:gd name="connsiteY27" fmla="*/ 2419167 h 2757644"/>
                  <a:gd name="connsiteX28" fmla="*/ 1520158 w 2235861"/>
                  <a:gd name="connsiteY28" fmla="*/ 2361184 h 2757644"/>
                  <a:gd name="connsiteX29" fmla="*/ 1546647 w 2235861"/>
                  <a:gd name="connsiteY29" fmla="*/ 2239627 h 2757644"/>
                  <a:gd name="connsiteX30" fmla="*/ 1557537 w 2235861"/>
                  <a:gd name="connsiteY30" fmla="*/ 2176861 h 2757644"/>
                  <a:gd name="connsiteX31" fmla="*/ 1566293 w 2235861"/>
                  <a:gd name="connsiteY31" fmla="*/ 2111520 h 2757644"/>
                  <a:gd name="connsiteX32" fmla="*/ 1578067 w 2235861"/>
                  <a:gd name="connsiteY32" fmla="*/ 1956188 h 2757644"/>
                  <a:gd name="connsiteX33" fmla="*/ 1796311 w 2235861"/>
                  <a:gd name="connsiteY33" fmla="*/ 1979808 h 2757644"/>
                  <a:gd name="connsiteX34" fmla="*/ 1959296 w 2235861"/>
                  <a:gd name="connsiteY34" fmla="*/ 1878485 h 2757644"/>
                  <a:gd name="connsiteX35" fmla="*/ 1904183 w 2235861"/>
                  <a:gd name="connsiteY35" fmla="*/ 1725729 h 2757644"/>
                  <a:gd name="connsiteX36" fmla="*/ 1630016 w 2235861"/>
                  <a:gd name="connsiteY36" fmla="*/ 1852731 h 2757644"/>
                  <a:gd name="connsiteX37" fmla="*/ 1578655 w 2235861"/>
                  <a:gd name="connsiteY37" fmla="*/ 1935291 h 2757644"/>
                  <a:gd name="connsiteX38" fmla="*/ 1581304 w 2235861"/>
                  <a:gd name="connsiteY38" fmla="*/ 1840443 h 2757644"/>
                  <a:gd name="connsiteX39" fmla="*/ 1577404 w 2235861"/>
                  <a:gd name="connsiteY39" fmla="*/ 1562009 h 2757644"/>
                  <a:gd name="connsiteX40" fmla="*/ 1576153 w 2235861"/>
                  <a:gd name="connsiteY40" fmla="*/ 1476653 h 2757644"/>
                  <a:gd name="connsiteX41" fmla="*/ 1801904 w 2235861"/>
                  <a:gd name="connsiteY41" fmla="*/ 1502039 h 2757644"/>
                  <a:gd name="connsiteX42" fmla="*/ 1964888 w 2235861"/>
                  <a:gd name="connsiteY42" fmla="*/ 1400716 h 2757644"/>
                  <a:gd name="connsiteX43" fmla="*/ 1909775 w 2235861"/>
                  <a:gd name="connsiteY43" fmla="*/ 1247960 h 2757644"/>
                  <a:gd name="connsiteX44" fmla="*/ 1635608 w 2235861"/>
                  <a:gd name="connsiteY44" fmla="*/ 1374963 h 2757644"/>
                  <a:gd name="connsiteX45" fmla="*/ 1576006 w 2235861"/>
                  <a:gd name="connsiteY45" fmla="*/ 1471502 h 2757644"/>
                  <a:gd name="connsiteX46" fmla="*/ 1577257 w 2235861"/>
                  <a:gd name="connsiteY46" fmla="*/ 1284898 h 2757644"/>
                  <a:gd name="connsiteX47" fmla="*/ 1601319 w 2235861"/>
                  <a:gd name="connsiteY47" fmla="*/ 1036779 h 2757644"/>
                  <a:gd name="connsiteX48" fmla="*/ 1828393 w 2235861"/>
                  <a:gd name="connsiteY48" fmla="*/ 1062459 h 2757644"/>
                  <a:gd name="connsiteX49" fmla="*/ 1991378 w 2235861"/>
                  <a:gd name="connsiteY49" fmla="*/ 961063 h 2757644"/>
                  <a:gd name="connsiteX50" fmla="*/ 1936264 w 2235861"/>
                  <a:gd name="connsiteY50" fmla="*/ 808307 h 2757644"/>
                  <a:gd name="connsiteX51" fmla="*/ 1662098 w 2235861"/>
                  <a:gd name="connsiteY51" fmla="*/ 935309 h 2757644"/>
                  <a:gd name="connsiteX52" fmla="*/ 1608530 w 2235861"/>
                  <a:gd name="connsiteY52" fmla="*/ 1021548 h 2757644"/>
                  <a:gd name="connsiteX53" fmla="*/ 1603600 w 2235861"/>
                  <a:gd name="connsiteY53" fmla="*/ 1019708 h 2757644"/>
                  <a:gd name="connsiteX54" fmla="*/ 1672325 w 2235861"/>
                  <a:gd name="connsiteY54" fmla="*/ 778653 h 2757644"/>
                  <a:gd name="connsiteX55" fmla="*/ 1724127 w 2235861"/>
                  <a:gd name="connsiteY55" fmla="*/ 656065 h 2757644"/>
                  <a:gd name="connsiteX56" fmla="*/ 1942004 w 2235861"/>
                  <a:gd name="connsiteY56" fmla="*/ 704703 h 2757644"/>
                  <a:gd name="connsiteX57" fmla="*/ 2115143 w 2235861"/>
                  <a:gd name="connsiteY57" fmla="*/ 621849 h 2757644"/>
                  <a:gd name="connsiteX58" fmla="*/ 2077174 w 2235861"/>
                  <a:gd name="connsiteY58" fmla="*/ 463942 h 2757644"/>
                  <a:gd name="connsiteX59" fmla="*/ 1790719 w 2235861"/>
                  <a:gd name="connsiteY59" fmla="*/ 560040 h 2757644"/>
                  <a:gd name="connsiteX60" fmla="*/ 1738844 w 2235861"/>
                  <a:gd name="connsiteY60" fmla="*/ 625602 h 2757644"/>
                  <a:gd name="connsiteX61" fmla="*/ 1764082 w 2235861"/>
                  <a:gd name="connsiteY61" fmla="*/ 573432 h 2757644"/>
                  <a:gd name="connsiteX62" fmla="*/ 1857458 w 2235861"/>
                  <a:gd name="connsiteY62" fmla="*/ 407652 h 2757644"/>
                  <a:gd name="connsiteX63" fmla="*/ 1905139 w 2235861"/>
                  <a:gd name="connsiteY63" fmla="*/ 332966 h 2757644"/>
                  <a:gd name="connsiteX64" fmla="*/ 2119852 w 2235861"/>
                  <a:gd name="connsiteY64" fmla="*/ 275940 h 2757644"/>
                  <a:gd name="connsiteX65" fmla="*/ 2235376 w 2235861"/>
                  <a:gd name="connsiteY65" fmla="*/ 122668 h 2757644"/>
                  <a:gd name="connsiteX66" fmla="*/ 2128903 w 2235861"/>
                  <a:gd name="connsiteY66" fmla="*/ 7 h 2757644"/>
                  <a:gd name="connsiteX67" fmla="*/ 1918973 w 2235861"/>
                  <a:gd name="connsiteY67" fmla="*/ 217295 h 2757644"/>
                  <a:gd name="connsiteX68" fmla="*/ 1897781 w 2235861"/>
                  <a:gd name="connsiteY68" fmla="*/ 333996 h 2757644"/>
                  <a:gd name="connsiteX69" fmla="*/ 1899694 w 2235861"/>
                  <a:gd name="connsiteY69" fmla="*/ 333702 h 2757644"/>
                  <a:gd name="connsiteX70" fmla="*/ 1852381 w 2235861"/>
                  <a:gd name="connsiteY70" fmla="*/ 404488 h 2757644"/>
                  <a:gd name="connsiteX71" fmla="*/ 1755105 w 2235861"/>
                  <a:gd name="connsiteY71" fmla="*/ 568797 h 2757644"/>
                  <a:gd name="connsiteX72" fmla="*/ 1658345 w 2235861"/>
                  <a:gd name="connsiteY72" fmla="*/ 773208 h 2757644"/>
                  <a:gd name="connsiteX73" fmla="*/ 1583659 w 2235861"/>
                  <a:gd name="connsiteY73" fmla="*/ 1014925 h 2757644"/>
                  <a:gd name="connsiteX74" fmla="*/ 1583217 w 2235861"/>
                  <a:gd name="connsiteY74" fmla="*/ 1017942 h 2757644"/>
                  <a:gd name="connsiteX75" fmla="*/ 1568943 w 2235861"/>
                  <a:gd name="connsiteY75" fmla="*/ 910512 h 2757644"/>
                  <a:gd name="connsiteX76" fmla="*/ 1370933 w 2235861"/>
                  <a:gd name="connsiteY76" fmla="*/ 682334 h 2757644"/>
                  <a:gd name="connsiteX77" fmla="*/ 1258058 w 2235861"/>
                  <a:gd name="connsiteY77" fmla="*/ 799109 h 2757644"/>
                  <a:gd name="connsiteX78" fmla="*/ 1365194 w 2235861"/>
                  <a:gd name="connsiteY78" fmla="*/ 958341 h 2757644"/>
                  <a:gd name="connsiteX79" fmla="*/ 1581672 w 2235861"/>
                  <a:gd name="connsiteY79" fmla="*/ 1027728 h 2757644"/>
                  <a:gd name="connsiteX80" fmla="*/ 1550988 w 2235861"/>
                  <a:gd name="connsiteY80" fmla="*/ 1283647 h 2757644"/>
                  <a:gd name="connsiteX81" fmla="*/ 1545911 w 2235861"/>
                  <a:gd name="connsiteY81" fmla="*/ 1434785 h 2757644"/>
                  <a:gd name="connsiteX82" fmla="*/ 1539142 w 2235861"/>
                  <a:gd name="connsiteY82" fmla="*/ 1388060 h 2757644"/>
                  <a:gd name="connsiteX83" fmla="*/ 1341132 w 2235861"/>
                  <a:gd name="connsiteY83" fmla="*/ 1159882 h 2757644"/>
                  <a:gd name="connsiteX84" fmla="*/ 1228257 w 2235861"/>
                  <a:gd name="connsiteY84" fmla="*/ 1276657 h 2757644"/>
                  <a:gd name="connsiteX85" fmla="*/ 1335393 w 2235861"/>
                  <a:gd name="connsiteY85" fmla="*/ 1435889 h 2757644"/>
                  <a:gd name="connsiteX86" fmla="*/ 1545470 w 2235861"/>
                  <a:gd name="connsiteY86" fmla="*/ 1504099 h 2757644"/>
                  <a:gd name="connsiteX87" fmla="*/ 1545102 w 2235861"/>
                  <a:gd name="connsiteY87" fmla="*/ 1562376 h 2757644"/>
                  <a:gd name="connsiteX88" fmla="*/ 1542968 w 2235861"/>
                  <a:gd name="connsiteY88" fmla="*/ 1839781 h 2757644"/>
                  <a:gd name="connsiteX89" fmla="*/ 1538185 w 2235861"/>
                  <a:gd name="connsiteY89" fmla="*/ 1935217 h 2757644"/>
                  <a:gd name="connsiteX90" fmla="*/ 1532225 w 2235861"/>
                  <a:gd name="connsiteY90" fmla="*/ 1894747 h 2757644"/>
                  <a:gd name="connsiteX91" fmla="*/ 1334216 w 2235861"/>
                  <a:gd name="connsiteY91" fmla="*/ 1666569 h 2757644"/>
                  <a:gd name="connsiteX92" fmla="*/ 1221340 w 2235861"/>
                  <a:gd name="connsiteY92" fmla="*/ 1783344 h 2757644"/>
                  <a:gd name="connsiteX93" fmla="*/ 1328476 w 2235861"/>
                  <a:gd name="connsiteY93" fmla="*/ 1942575 h 2757644"/>
                  <a:gd name="connsiteX94" fmla="*/ 1532519 w 2235861"/>
                  <a:gd name="connsiteY94" fmla="*/ 2009535 h 2757644"/>
                  <a:gd name="connsiteX95" fmla="*/ 1522439 w 2235861"/>
                  <a:gd name="connsiteY95" fmla="*/ 2105560 h 2757644"/>
                  <a:gd name="connsiteX96" fmla="*/ 1512579 w 2235861"/>
                  <a:gd name="connsiteY96" fmla="*/ 2168693 h 2757644"/>
                  <a:gd name="connsiteX97" fmla="*/ 1500290 w 2235861"/>
                  <a:gd name="connsiteY97" fmla="*/ 2231165 h 2757644"/>
                  <a:gd name="connsiteX98" fmla="*/ 1471741 w 2235861"/>
                  <a:gd name="connsiteY98" fmla="*/ 2349632 h 2757644"/>
                  <a:gd name="connsiteX99" fmla="*/ 1451137 w 2235861"/>
                  <a:gd name="connsiteY99" fmla="*/ 2427040 h 2757644"/>
                  <a:gd name="connsiteX100" fmla="*/ 1452903 w 2235861"/>
                  <a:gd name="connsiteY100" fmla="*/ 2327116 h 2757644"/>
                  <a:gd name="connsiteX101" fmla="*/ 1372184 w 2235861"/>
                  <a:gd name="connsiteY101" fmla="*/ 2129106 h 2757644"/>
                  <a:gd name="connsiteX102" fmla="*/ 1367842 w 2235861"/>
                  <a:gd name="connsiteY102" fmla="*/ 2105339 h 2757644"/>
                  <a:gd name="connsiteX103" fmla="*/ 1224431 w 2235861"/>
                  <a:gd name="connsiteY103" fmla="*/ 2029181 h 2757644"/>
                  <a:gd name="connsiteX104" fmla="*/ 1106626 w 2235861"/>
                  <a:gd name="connsiteY104" fmla="*/ 2307396 h 2757644"/>
                  <a:gd name="connsiteX105" fmla="*/ 1122814 w 2235861"/>
                  <a:gd name="connsiteY105" fmla="*/ 2397239 h 2757644"/>
                  <a:gd name="connsiteX106" fmla="*/ 1102579 w 2235861"/>
                  <a:gd name="connsiteY106" fmla="*/ 2341096 h 2757644"/>
                  <a:gd name="connsiteX107" fmla="*/ 1057620 w 2235861"/>
                  <a:gd name="connsiteY107" fmla="*/ 2225057 h 2757644"/>
                  <a:gd name="connsiteX108" fmla="*/ 1032087 w 2235861"/>
                  <a:gd name="connsiteY108" fmla="*/ 2166707 h 2757644"/>
                  <a:gd name="connsiteX109" fmla="*/ 1003390 w 2235861"/>
                  <a:gd name="connsiteY109" fmla="*/ 2107326 h 2757644"/>
                  <a:gd name="connsiteX110" fmla="*/ 927527 w 2235861"/>
                  <a:gd name="connsiteY110" fmla="*/ 1971272 h 2757644"/>
                  <a:gd name="connsiteX111" fmla="*/ 1122520 w 2235861"/>
                  <a:gd name="connsiteY111" fmla="*/ 1870538 h 2757644"/>
                  <a:gd name="connsiteX112" fmla="*/ 1202577 w 2235861"/>
                  <a:gd name="connsiteY112" fmla="*/ 1696075 h 2757644"/>
                  <a:gd name="connsiteX113" fmla="*/ 1072337 w 2235861"/>
                  <a:gd name="connsiteY113" fmla="*/ 1599020 h 2757644"/>
                  <a:gd name="connsiteX114" fmla="*/ 913694 w 2235861"/>
                  <a:gd name="connsiteY114" fmla="*/ 1856190 h 2757644"/>
                  <a:gd name="connsiteX115" fmla="*/ 916342 w 2235861"/>
                  <a:gd name="connsiteY115" fmla="*/ 1953392 h 2757644"/>
                  <a:gd name="connsiteX116" fmla="*/ 866233 w 2235861"/>
                  <a:gd name="connsiteY116" fmla="*/ 1872819 h 2757644"/>
                  <a:gd name="connsiteX117" fmla="*/ 709356 w 2235861"/>
                  <a:gd name="connsiteY117" fmla="*/ 1642728 h 2757644"/>
                  <a:gd name="connsiteX118" fmla="*/ 661233 w 2235861"/>
                  <a:gd name="connsiteY118" fmla="*/ 1572236 h 2757644"/>
                  <a:gd name="connsiteX119" fmla="*/ 863510 w 2235861"/>
                  <a:gd name="connsiteY119" fmla="*/ 1468854 h 2757644"/>
                  <a:gd name="connsiteX120" fmla="*/ 943568 w 2235861"/>
                  <a:gd name="connsiteY120" fmla="*/ 1294390 h 2757644"/>
                  <a:gd name="connsiteX121" fmla="*/ 813327 w 2235861"/>
                  <a:gd name="connsiteY121" fmla="*/ 1197335 h 2757644"/>
                  <a:gd name="connsiteX122" fmla="*/ 654684 w 2235861"/>
                  <a:gd name="connsiteY122" fmla="*/ 1454505 h 2757644"/>
                  <a:gd name="connsiteX123" fmla="*/ 658290 w 2235861"/>
                  <a:gd name="connsiteY123" fmla="*/ 1567895 h 2757644"/>
                  <a:gd name="connsiteX124" fmla="*/ 556379 w 2235861"/>
                  <a:gd name="connsiteY124" fmla="*/ 1411607 h 2757644"/>
                  <a:gd name="connsiteX125" fmla="*/ 439530 w 2235861"/>
                  <a:gd name="connsiteY125" fmla="*/ 1191449 h 2757644"/>
                  <a:gd name="connsiteX126" fmla="*/ 643058 w 2235861"/>
                  <a:gd name="connsiteY126" fmla="*/ 1087624 h 2757644"/>
                  <a:gd name="connsiteX127" fmla="*/ 723116 w 2235861"/>
                  <a:gd name="connsiteY127" fmla="*/ 913161 h 2757644"/>
                  <a:gd name="connsiteX128" fmla="*/ 592875 w 2235861"/>
                  <a:gd name="connsiteY128" fmla="*/ 816106 h 2757644"/>
                  <a:gd name="connsiteX129" fmla="*/ 434232 w 2235861"/>
                  <a:gd name="connsiteY129" fmla="*/ 1073276 h 2757644"/>
                  <a:gd name="connsiteX130" fmla="*/ 437102 w 2235861"/>
                  <a:gd name="connsiteY130" fmla="*/ 1174819 h 2757644"/>
                  <a:gd name="connsiteX131" fmla="*/ 431951 w 2235861"/>
                  <a:gd name="connsiteY131" fmla="*/ 1175996 h 2757644"/>
                  <a:gd name="connsiteX132" fmla="*/ 356309 w 2235861"/>
                  <a:gd name="connsiteY132" fmla="*/ 937002 h 2757644"/>
                  <a:gd name="connsiteX133" fmla="*/ 331879 w 2235861"/>
                  <a:gd name="connsiteY133" fmla="*/ 806173 h 2757644"/>
                  <a:gd name="connsiteX134" fmla="*/ 540485 w 2235861"/>
                  <a:gd name="connsiteY134" fmla="*/ 726557 h 2757644"/>
                  <a:gd name="connsiteX135" fmla="*/ 639232 w 2235861"/>
                  <a:gd name="connsiteY135" fmla="*/ 561954 h 2757644"/>
                  <a:gd name="connsiteX136" fmla="*/ 520471 w 2235861"/>
                  <a:gd name="connsiteY136" fmla="*/ 451212 h 2757644"/>
                  <a:gd name="connsiteX137" fmla="*/ 334602 w 2235861"/>
                  <a:gd name="connsiteY137" fmla="*/ 689398 h 2757644"/>
                  <a:gd name="connsiteX138" fmla="*/ 327465 w 2235861"/>
                  <a:gd name="connsiteY138" fmla="*/ 772693 h 2757644"/>
                  <a:gd name="connsiteX139" fmla="*/ 319738 w 2235861"/>
                  <a:gd name="connsiteY139" fmla="*/ 715225 h 2757644"/>
                  <a:gd name="connsiteX140" fmla="*/ 306126 w 2235861"/>
                  <a:gd name="connsiteY140" fmla="*/ 525383 h 2757644"/>
                  <a:gd name="connsiteX141" fmla="*/ 304728 w 2235861"/>
                  <a:gd name="connsiteY141" fmla="*/ 436717 h 2757644"/>
                  <a:gd name="connsiteX142" fmla="*/ 452334 w 2235861"/>
                  <a:gd name="connsiteY142" fmla="*/ 270715 h 2757644"/>
                  <a:gd name="connsiteX143" fmla="*/ 464107 w 2235861"/>
                  <a:gd name="connsiteY143" fmla="*/ 79108 h 2757644"/>
                  <a:gd name="connsiteX144" fmla="*/ 307671 w 2235861"/>
                  <a:gd name="connsiteY144" fmla="*/ 35547 h 2757644"/>
                  <a:gd name="connsiteX145" fmla="*/ 252484 w 2235861"/>
                  <a:gd name="connsiteY145" fmla="*/ 332598 h 2757644"/>
                  <a:gd name="connsiteX146" fmla="*/ 299209 w 2235861"/>
                  <a:gd name="connsiteY146" fmla="*/ 441573 h 2757644"/>
                  <a:gd name="connsiteX147" fmla="*/ 300681 w 2235861"/>
                  <a:gd name="connsiteY147" fmla="*/ 440249 h 2757644"/>
                  <a:gd name="connsiteX148" fmla="*/ 300313 w 2235861"/>
                  <a:gd name="connsiteY148" fmla="*/ 525383 h 2757644"/>
                  <a:gd name="connsiteX149" fmla="*/ 309805 w 2235861"/>
                  <a:gd name="connsiteY149" fmla="*/ 716035 h 2757644"/>
                  <a:gd name="connsiteX150" fmla="*/ 341887 w 2235861"/>
                  <a:gd name="connsiteY150" fmla="*/ 939871 h 2757644"/>
                  <a:gd name="connsiteX151" fmla="*/ 412893 w 2235861"/>
                  <a:gd name="connsiteY151" fmla="*/ 1182692 h 2757644"/>
                  <a:gd name="connsiteX152" fmla="*/ 414144 w 2235861"/>
                  <a:gd name="connsiteY152" fmla="*/ 1185415 h 2757644"/>
                  <a:gd name="connsiteX153" fmla="*/ 342990 w 2235861"/>
                  <a:gd name="connsiteY153" fmla="*/ 1103665 h 2757644"/>
                  <a:gd name="connsiteX154" fmla="*/ 51899 w 2235861"/>
                  <a:gd name="connsiteY154" fmla="*/ 1022578 h 2757644"/>
                  <a:gd name="connsiteX155" fmla="*/ 22172 w 2235861"/>
                  <a:gd name="connsiteY155" fmla="*/ 1182251 h 2757644"/>
                  <a:gd name="connsiteX156" fmla="*/ 199358 w 2235861"/>
                  <a:gd name="connsiteY156" fmla="*/ 1255980 h 2757644"/>
                  <a:gd name="connsiteX157" fmla="*/ 418191 w 2235861"/>
                  <a:gd name="connsiteY157" fmla="*/ 1194466 h 2757644"/>
                  <a:gd name="connsiteX158" fmla="*/ 533789 w 2235861"/>
                  <a:gd name="connsiteY158" fmla="*/ 1424851 h 2757644"/>
                  <a:gd name="connsiteX159" fmla="*/ 612963 w 2235861"/>
                  <a:gd name="connsiteY159" fmla="*/ 1553694 h 2757644"/>
                  <a:gd name="connsiteX160" fmla="*/ 581544 w 2235861"/>
                  <a:gd name="connsiteY160" fmla="*/ 1518448 h 2757644"/>
                  <a:gd name="connsiteX161" fmla="*/ 290453 w 2235861"/>
                  <a:gd name="connsiteY161" fmla="*/ 1437360 h 2757644"/>
                  <a:gd name="connsiteX162" fmla="*/ 260726 w 2235861"/>
                  <a:gd name="connsiteY162" fmla="*/ 1597033 h 2757644"/>
                  <a:gd name="connsiteX163" fmla="*/ 437911 w 2235861"/>
                  <a:gd name="connsiteY163" fmla="*/ 1670763 h 2757644"/>
                  <a:gd name="connsiteX164" fmla="*/ 650711 w 2235861"/>
                  <a:gd name="connsiteY164" fmla="*/ 1611750 h 2757644"/>
                  <a:gd name="connsiteX165" fmla="*/ 682498 w 2235861"/>
                  <a:gd name="connsiteY165" fmla="*/ 1660535 h 2757644"/>
                  <a:gd name="connsiteX166" fmla="*/ 833710 w 2235861"/>
                  <a:gd name="connsiteY166" fmla="*/ 1893128 h 2757644"/>
                  <a:gd name="connsiteX167" fmla="*/ 882421 w 2235861"/>
                  <a:gd name="connsiteY167" fmla="*/ 1975319 h 2757644"/>
                  <a:gd name="connsiteX168" fmla="*/ 855122 w 2235861"/>
                  <a:gd name="connsiteY168" fmla="*/ 1944856 h 2757644"/>
                  <a:gd name="connsiteX169" fmla="*/ 564031 w 2235861"/>
                  <a:gd name="connsiteY169" fmla="*/ 1863769 h 2757644"/>
                  <a:gd name="connsiteX170" fmla="*/ 534304 w 2235861"/>
                  <a:gd name="connsiteY170" fmla="*/ 2023442 h 2757644"/>
                  <a:gd name="connsiteX171" fmla="*/ 711490 w 2235861"/>
                  <a:gd name="connsiteY171" fmla="*/ 2097171 h 2757644"/>
                  <a:gd name="connsiteX172" fmla="*/ 918991 w 2235861"/>
                  <a:gd name="connsiteY172" fmla="*/ 2040660 h 275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35861" h="2757644">
                    <a:moveTo>
                      <a:pt x="918991" y="2040660"/>
                    </a:moveTo>
                    <a:cubicBezTo>
                      <a:pt x="934370" y="2069284"/>
                      <a:pt x="949896" y="2097907"/>
                      <a:pt x="963509" y="2126310"/>
                    </a:cubicBezTo>
                    <a:cubicBezTo>
                      <a:pt x="972412" y="2145956"/>
                      <a:pt x="982272" y="2164205"/>
                      <a:pt x="990145" y="2184366"/>
                    </a:cubicBezTo>
                    <a:cubicBezTo>
                      <a:pt x="998313" y="2204160"/>
                      <a:pt x="1006407" y="2223806"/>
                      <a:pt x="1014427" y="2243232"/>
                    </a:cubicBezTo>
                    <a:cubicBezTo>
                      <a:pt x="1028482" y="2281274"/>
                      <a:pt x="1043198" y="2320346"/>
                      <a:pt x="1055928" y="2357799"/>
                    </a:cubicBezTo>
                    <a:cubicBezTo>
                      <a:pt x="1064978" y="2383774"/>
                      <a:pt x="1073146" y="2408645"/>
                      <a:pt x="1081461" y="2433736"/>
                    </a:cubicBezTo>
                    <a:cubicBezTo>
                      <a:pt x="1064831" y="2406364"/>
                      <a:pt x="1031131" y="2353532"/>
                      <a:pt x="1027819" y="2349411"/>
                    </a:cubicBezTo>
                    <a:cubicBezTo>
                      <a:pt x="976091" y="2285321"/>
                      <a:pt x="838419" y="2192019"/>
                      <a:pt x="752401" y="2225204"/>
                    </a:cubicBezTo>
                    <a:cubicBezTo>
                      <a:pt x="690445" y="2249118"/>
                      <a:pt x="670063" y="2321671"/>
                      <a:pt x="698834" y="2378476"/>
                    </a:cubicBezTo>
                    <a:cubicBezTo>
                      <a:pt x="728267" y="2436532"/>
                      <a:pt x="802290" y="2467290"/>
                      <a:pt x="862848" y="2478180"/>
                    </a:cubicBezTo>
                    <a:cubicBezTo>
                      <a:pt x="929514" y="2490174"/>
                      <a:pt x="1069688" y="2455296"/>
                      <a:pt x="1087200" y="2450807"/>
                    </a:cubicBezTo>
                    <a:cubicBezTo>
                      <a:pt x="1100813" y="2492308"/>
                      <a:pt x="1113616" y="2532851"/>
                      <a:pt x="1125095" y="2571261"/>
                    </a:cubicBezTo>
                    <a:cubicBezTo>
                      <a:pt x="1145698" y="2639472"/>
                      <a:pt x="1163063" y="2702017"/>
                      <a:pt x="1177706" y="2757571"/>
                    </a:cubicBezTo>
                    <a:lnTo>
                      <a:pt x="1238927" y="2757571"/>
                    </a:lnTo>
                    <a:cubicBezTo>
                      <a:pt x="1222003" y="2698043"/>
                      <a:pt x="1201620" y="2629906"/>
                      <a:pt x="1177265" y="2554999"/>
                    </a:cubicBezTo>
                    <a:cubicBezTo>
                      <a:pt x="1163652" y="2512763"/>
                      <a:pt x="1148200" y="2467952"/>
                      <a:pt x="1131938" y="2422036"/>
                    </a:cubicBezTo>
                    <a:cubicBezTo>
                      <a:pt x="1142092" y="2416518"/>
                      <a:pt x="1199928" y="2384730"/>
                      <a:pt x="1250185" y="2348307"/>
                    </a:cubicBezTo>
                    <a:cubicBezTo>
                      <a:pt x="1303090" y="2393487"/>
                      <a:pt x="1430240" y="2438592"/>
                      <a:pt x="1446649" y="2444332"/>
                    </a:cubicBezTo>
                    <a:cubicBezTo>
                      <a:pt x="1435097" y="2486494"/>
                      <a:pt x="1423397" y="2527333"/>
                      <a:pt x="1411771" y="2565743"/>
                    </a:cubicBezTo>
                    <a:cubicBezTo>
                      <a:pt x="1390359" y="2637191"/>
                      <a:pt x="1369461" y="2701502"/>
                      <a:pt x="1350330" y="2757645"/>
                    </a:cubicBezTo>
                    <a:lnTo>
                      <a:pt x="1412139" y="2757645"/>
                    </a:lnTo>
                    <a:cubicBezTo>
                      <a:pt x="1428621" y="2704886"/>
                      <a:pt x="1446281" y="2645947"/>
                      <a:pt x="1464235" y="2580901"/>
                    </a:cubicBezTo>
                    <a:cubicBezTo>
                      <a:pt x="1476155" y="2538149"/>
                      <a:pt x="1488076" y="2492308"/>
                      <a:pt x="1499849" y="2444994"/>
                    </a:cubicBezTo>
                    <a:cubicBezTo>
                      <a:pt x="1517508" y="2446539"/>
                      <a:pt x="1661877" y="2458386"/>
                      <a:pt x="1725746" y="2435797"/>
                    </a:cubicBezTo>
                    <a:cubicBezTo>
                      <a:pt x="1783729" y="2415267"/>
                      <a:pt x="1851866" y="2372957"/>
                      <a:pt x="1871512" y="2310928"/>
                    </a:cubicBezTo>
                    <a:cubicBezTo>
                      <a:pt x="1890791" y="2250149"/>
                      <a:pt x="1858930" y="2181864"/>
                      <a:pt x="1793883" y="2168252"/>
                    </a:cubicBezTo>
                    <a:cubicBezTo>
                      <a:pt x="1703598" y="2149415"/>
                      <a:pt x="1582849" y="2263761"/>
                      <a:pt x="1542159" y="2335283"/>
                    </a:cubicBezTo>
                    <a:cubicBezTo>
                      <a:pt x="1539730" y="2339478"/>
                      <a:pt x="1518833" y="2388189"/>
                      <a:pt x="1506103" y="2419167"/>
                    </a:cubicBezTo>
                    <a:cubicBezTo>
                      <a:pt x="1510813" y="2399815"/>
                      <a:pt x="1515595" y="2381125"/>
                      <a:pt x="1520158" y="2361184"/>
                    </a:cubicBezTo>
                    <a:cubicBezTo>
                      <a:pt x="1529502" y="2321818"/>
                      <a:pt x="1537744" y="2282157"/>
                      <a:pt x="1546647" y="2239627"/>
                    </a:cubicBezTo>
                    <a:cubicBezTo>
                      <a:pt x="1550253" y="2218950"/>
                      <a:pt x="1553858" y="2197979"/>
                      <a:pt x="1557537" y="2176861"/>
                    </a:cubicBezTo>
                    <a:cubicBezTo>
                      <a:pt x="1561658" y="2155964"/>
                      <a:pt x="1563277" y="2133448"/>
                      <a:pt x="1566293" y="2111520"/>
                    </a:cubicBezTo>
                    <a:cubicBezTo>
                      <a:pt x="1572180" y="2060528"/>
                      <a:pt x="1575712" y="2008652"/>
                      <a:pt x="1578067" y="1956188"/>
                    </a:cubicBezTo>
                    <a:cubicBezTo>
                      <a:pt x="1612577" y="1964282"/>
                      <a:pt x="1735606" y="1991360"/>
                      <a:pt x="1796311" y="1979808"/>
                    </a:cubicBezTo>
                    <a:cubicBezTo>
                      <a:pt x="1856722" y="1968255"/>
                      <a:pt x="1930452" y="1936836"/>
                      <a:pt x="1959296" y="1878485"/>
                    </a:cubicBezTo>
                    <a:cubicBezTo>
                      <a:pt x="1987551" y="1821312"/>
                      <a:pt x="1966433" y="1748981"/>
                      <a:pt x="1904183" y="1725729"/>
                    </a:cubicBezTo>
                    <a:cubicBezTo>
                      <a:pt x="1817797" y="1693426"/>
                      <a:pt x="1681155" y="1788126"/>
                      <a:pt x="1630016" y="1852731"/>
                    </a:cubicBezTo>
                    <a:cubicBezTo>
                      <a:pt x="1626852" y="1856779"/>
                      <a:pt x="1595358" y="1907182"/>
                      <a:pt x="1578655" y="1935291"/>
                    </a:cubicBezTo>
                    <a:cubicBezTo>
                      <a:pt x="1579833" y="1903797"/>
                      <a:pt x="1581157" y="1872304"/>
                      <a:pt x="1581304" y="1840443"/>
                    </a:cubicBezTo>
                    <a:cubicBezTo>
                      <a:pt x="1581819" y="1748318"/>
                      <a:pt x="1579391" y="1655016"/>
                      <a:pt x="1577404" y="1562009"/>
                    </a:cubicBezTo>
                    <a:cubicBezTo>
                      <a:pt x="1576742" y="1533532"/>
                      <a:pt x="1576521" y="1505129"/>
                      <a:pt x="1576153" y="1476653"/>
                    </a:cubicBezTo>
                    <a:cubicBezTo>
                      <a:pt x="1588368" y="1479670"/>
                      <a:pt x="1733914" y="1514989"/>
                      <a:pt x="1801904" y="1502039"/>
                    </a:cubicBezTo>
                    <a:cubicBezTo>
                      <a:pt x="1862314" y="1490560"/>
                      <a:pt x="1936044" y="1459067"/>
                      <a:pt x="1964888" y="1400716"/>
                    </a:cubicBezTo>
                    <a:cubicBezTo>
                      <a:pt x="1993144" y="1343543"/>
                      <a:pt x="1972025" y="1271212"/>
                      <a:pt x="1909775" y="1247960"/>
                    </a:cubicBezTo>
                    <a:cubicBezTo>
                      <a:pt x="1823389" y="1215657"/>
                      <a:pt x="1686674" y="1310358"/>
                      <a:pt x="1635608" y="1374963"/>
                    </a:cubicBezTo>
                    <a:cubicBezTo>
                      <a:pt x="1631782" y="1379819"/>
                      <a:pt x="1586602" y="1452518"/>
                      <a:pt x="1576006" y="1471502"/>
                    </a:cubicBezTo>
                    <a:cubicBezTo>
                      <a:pt x="1575197" y="1408884"/>
                      <a:pt x="1574976" y="1346486"/>
                      <a:pt x="1577257" y="1284898"/>
                    </a:cubicBezTo>
                    <a:cubicBezTo>
                      <a:pt x="1580274" y="1199984"/>
                      <a:pt x="1587927" y="1116837"/>
                      <a:pt x="1601319" y="1036779"/>
                    </a:cubicBezTo>
                    <a:cubicBezTo>
                      <a:pt x="1607058" y="1038177"/>
                      <a:pt x="1758711" y="1075778"/>
                      <a:pt x="1828393" y="1062459"/>
                    </a:cubicBezTo>
                    <a:cubicBezTo>
                      <a:pt x="1888804" y="1050907"/>
                      <a:pt x="1962533" y="1019487"/>
                      <a:pt x="1991378" y="961063"/>
                    </a:cubicBezTo>
                    <a:cubicBezTo>
                      <a:pt x="2019633" y="903963"/>
                      <a:pt x="1998515" y="831559"/>
                      <a:pt x="1936264" y="808307"/>
                    </a:cubicBezTo>
                    <a:cubicBezTo>
                      <a:pt x="1849879" y="776004"/>
                      <a:pt x="1713237" y="870704"/>
                      <a:pt x="1662098" y="935309"/>
                    </a:cubicBezTo>
                    <a:cubicBezTo>
                      <a:pt x="1658713" y="939577"/>
                      <a:pt x="1624276" y="994837"/>
                      <a:pt x="1608530" y="1021548"/>
                    </a:cubicBezTo>
                    <a:cubicBezTo>
                      <a:pt x="1605807" y="1020517"/>
                      <a:pt x="1606322" y="1020738"/>
                      <a:pt x="1603600" y="1019708"/>
                    </a:cubicBezTo>
                    <a:cubicBezTo>
                      <a:pt x="1618978" y="934206"/>
                      <a:pt x="1644585" y="853265"/>
                      <a:pt x="1672325" y="778653"/>
                    </a:cubicBezTo>
                    <a:cubicBezTo>
                      <a:pt x="1688293" y="735460"/>
                      <a:pt x="1706026" y="694990"/>
                      <a:pt x="1724127" y="656065"/>
                    </a:cubicBezTo>
                    <a:cubicBezTo>
                      <a:pt x="1751647" y="665925"/>
                      <a:pt x="1878061" y="709780"/>
                      <a:pt x="1942004" y="704703"/>
                    </a:cubicBezTo>
                    <a:cubicBezTo>
                      <a:pt x="2003298" y="699920"/>
                      <a:pt x="2080118" y="676742"/>
                      <a:pt x="2115143" y="621849"/>
                    </a:cubicBezTo>
                    <a:cubicBezTo>
                      <a:pt x="2149506" y="568134"/>
                      <a:pt x="2136482" y="493890"/>
                      <a:pt x="2077174" y="463942"/>
                    </a:cubicBezTo>
                    <a:cubicBezTo>
                      <a:pt x="1994836" y="422368"/>
                      <a:pt x="1848628" y="501469"/>
                      <a:pt x="1790719" y="560040"/>
                    </a:cubicBezTo>
                    <a:cubicBezTo>
                      <a:pt x="1787555" y="563205"/>
                      <a:pt x="1759152" y="599113"/>
                      <a:pt x="1738844" y="625602"/>
                    </a:cubicBezTo>
                    <a:cubicBezTo>
                      <a:pt x="1747306" y="608163"/>
                      <a:pt x="1755694" y="589988"/>
                      <a:pt x="1764082" y="573432"/>
                    </a:cubicBezTo>
                    <a:cubicBezTo>
                      <a:pt x="1795502" y="511182"/>
                      <a:pt x="1828172" y="456142"/>
                      <a:pt x="1857458" y="407652"/>
                    </a:cubicBezTo>
                    <a:cubicBezTo>
                      <a:pt x="1874382" y="380206"/>
                      <a:pt x="1890129" y="355703"/>
                      <a:pt x="1905139" y="332966"/>
                    </a:cubicBezTo>
                    <a:cubicBezTo>
                      <a:pt x="1937221" y="328551"/>
                      <a:pt x="2066358" y="309199"/>
                      <a:pt x="2119852" y="275940"/>
                    </a:cubicBezTo>
                    <a:cubicBezTo>
                      <a:pt x="2172022" y="243416"/>
                      <a:pt x="2229489" y="187494"/>
                      <a:pt x="2235376" y="122668"/>
                    </a:cubicBezTo>
                    <a:cubicBezTo>
                      <a:pt x="2241115" y="59167"/>
                      <a:pt x="2195347" y="-729"/>
                      <a:pt x="2128903" y="7"/>
                    </a:cubicBezTo>
                    <a:cubicBezTo>
                      <a:pt x="2036704" y="1037"/>
                      <a:pt x="1943328" y="138635"/>
                      <a:pt x="1918973" y="217295"/>
                    </a:cubicBezTo>
                    <a:cubicBezTo>
                      <a:pt x="1916913" y="224064"/>
                      <a:pt x="1896162" y="334143"/>
                      <a:pt x="1897781" y="333996"/>
                    </a:cubicBezTo>
                    <a:cubicBezTo>
                      <a:pt x="1897781" y="333996"/>
                      <a:pt x="1899326" y="333775"/>
                      <a:pt x="1899694" y="333702"/>
                    </a:cubicBezTo>
                    <a:cubicBezTo>
                      <a:pt x="1884757" y="355335"/>
                      <a:pt x="1869084" y="378660"/>
                      <a:pt x="1852381" y="404488"/>
                    </a:cubicBezTo>
                    <a:cubicBezTo>
                      <a:pt x="1821991" y="452463"/>
                      <a:pt x="1788070" y="506988"/>
                      <a:pt x="1755105" y="568797"/>
                    </a:cubicBezTo>
                    <a:cubicBezTo>
                      <a:pt x="1722067" y="630459"/>
                      <a:pt x="1687851" y="698375"/>
                      <a:pt x="1658345" y="773208"/>
                    </a:cubicBezTo>
                    <a:cubicBezTo>
                      <a:pt x="1628618" y="848115"/>
                      <a:pt x="1601172" y="928466"/>
                      <a:pt x="1583659" y="1014925"/>
                    </a:cubicBezTo>
                    <a:cubicBezTo>
                      <a:pt x="1583438" y="1015882"/>
                      <a:pt x="1583365" y="1016986"/>
                      <a:pt x="1583217" y="1017942"/>
                    </a:cubicBezTo>
                    <a:cubicBezTo>
                      <a:pt x="1580495" y="991085"/>
                      <a:pt x="1570414" y="916178"/>
                      <a:pt x="1568943" y="910512"/>
                    </a:cubicBezTo>
                    <a:cubicBezTo>
                      <a:pt x="1548781" y="830676"/>
                      <a:pt x="1462911" y="688220"/>
                      <a:pt x="1370933" y="682334"/>
                    </a:cubicBezTo>
                    <a:cubicBezTo>
                      <a:pt x="1304635" y="678066"/>
                      <a:pt x="1255777" y="735387"/>
                      <a:pt x="1258058" y="799109"/>
                    </a:cubicBezTo>
                    <a:cubicBezTo>
                      <a:pt x="1260413" y="864155"/>
                      <a:pt x="1314790" y="923095"/>
                      <a:pt x="1365194" y="958341"/>
                    </a:cubicBezTo>
                    <a:cubicBezTo>
                      <a:pt x="1421999" y="998149"/>
                      <a:pt x="1569899" y="1025595"/>
                      <a:pt x="1581672" y="1027728"/>
                    </a:cubicBezTo>
                    <a:cubicBezTo>
                      <a:pt x="1565705" y="1110214"/>
                      <a:pt x="1555992" y="1196158"/>
                      <a:pt x="1550988" y="1283647"/>
                    </a:cubicBezTo>
                    <a:cubicBezTo>
                      <a:pt x="1548045" y="1333683"/>
                      <a:pt x="1546647" y="1384160"/>
                      <a:pt x="1545911" y="1434785"/>
                    </a:cubicBezTo>
                    <a:cubicBezTo>
                      <a:pt x="1542821" y="1411607"/>
                      <a:pt x="1539877" y="1390930"/>
                      <a:pt x="1539142" y="1388060"/>
                    </a:cubicBezTo>
                    <a:cubicBezTo>
                      <a:pt x="1518980" y="1308224"/>
                      <a:pt x="1433110" y="1165842"/>
                      <a:pt x="1341132" y="1159882"/>
                    </a:cubicBezTo>
                    <a:cubicBezTo>
                      <a:pt x="1274835" y="1155614"/>
                      <a:pt x="1225903" y="1212935"/>
                      <a:pt x="1228257" y="1276657"/>
                    </a:cubicBezTo>
                    <a:cubicBezTo>
                      <a:pt x="1230612" y="1341704"/>
                      <a:pt x="1284989" y="1400643"/>
                      <a:pt x="1335393" y="1435889"/>
                    </a:cubicBezTo>
                    <a:cubicBezTo>
                      <a:pt x="1386532" y="1471650"/>
                      <a:pt x="1512137" y="1497624"/>
                      <a:pt x="1545470" y="1504099"/>
                    </a:cubicBezTo>
                    <a:cubicBezTo>
                      <a:pt x="1545396" y="1523525"/>
                      <a:pt x="1545102" y="1542951"/>
                      <a:pt x="1545102" y="1562376"/>
                    </a:cubicBezTo>
                    <a:cubicBezTo>
                      <a:pt x="1545028" y="1655605"/>
                      <a:pt x="1545396" y="1748613"/>
                      <a:pt x="1542968" y="1839781"/>
                    </a:cubicBezTo>
                    <a:cubicBezTo>
                      <a:pt x="1542085" y="1871936"/>
                      <a:pt x="1540098" y="1903577"/>
                      <a:pt x="1538185" y="1935217"/>
                    </a:cubicBezTo>
                    <a:cubicBezTo>
                      <a:pt x="1535389" y="1914614"/>
                      <a:pt x="1532887" y="1897322"/>
                      <a:pt x="1532225" y="1894747"/>
                    </a:cubicBezTo>
                    <a:cubicBezTo>
                      <a:pt x="1512063" y="1814910"/>
                      <a:pt x="1426193" y="1672455"/>
                      <a:pt x="1334216" y="1666569"/>
                    </a:cubicBezTo>
                    <a:cubicBezTo>
                      <a:pt x="1267918" y="1662301"/>
                      <a:pt x="1219059" y="1719621"/>
                      <a:pt x="1221340" y="1783344"/>
                    </a:cubicBezTo>
                    <a:cubicBezTo>
                      <a:pt x="1223695" y="1848390"/>
                      <a:pt x="1278146" y="1907329"/>
                      <a:pt x="1328476" y="1942575"/>
                    </a:cubicBezTo>
                    <a:cubicBezTo>
                      <a:pt x="1377261" y="1976717"/>
                      <a:pt x="1493006" y="2001735"/>
                      <a:pt x="1532519" y="2009535"/>
                    </a:cubicBezTo>
                    <a:cubicBezTo>
                      <a:pt x="1529576" y="2041911"/>
                      <a:pt x="1526706" y="2074287"/>
                      <a:pt x="1522439" y="2105560"/>
                    </a:cubicBezTo>
                    <a:cubicBezTo>
                      <a:pt x="1518980" y="2126825"/>
                      <a:pt x="1517214" y="2147502"/>
                      <a:pt x="1512579" y="2168693"/>
                    </a:cubicBezTo>
                    <a:cubicBezTo>
                      <a:pt x="1508458" y="2189738"/>
                      <a:pt x="1504337" y="2210561"/>
                      <a:pt x="1500290" y="2231165"/>
                    </a:cubicBezTo>
                    <a:cubicBezTo>
                      <a:pt x="1491019" y="2270605"/>
                      <a:pt x="1481748" y="2311369"/>
                      <a:pt x="1471741" y="2349632"/>
                    </a:cubicBezTo>
                    <a:cubicBezTo>
                      <a:pt x="1464971" y="2376269"/>
                      <a:pt x="1458054" y="2401581"/>
                      <a:pt x="1451137" y="2427040"/>
                    </a:cubicBezTo>
                    <a:cubicBezTo>
                      <a:pt x="1452388" y="2395032"/>
                      <a:pt x="1453418" y="2332340"/>
                      <a:pt x="1452903" y="2327116"/>
                    </a:cubicBezTo>
                    <a:cubicBezTo>
                      <a:pt x="1447679" y="2272665"/>
                      <a:pt x="1417878" y="2186647"/>
                      <a:pt x="1372184" y="2129106"/>
                    </a:cubicBezTo>
                    <a:cubicBezTo>
                      <a:pt x="1371448" y="2121086"/>
                      <a:pt x="1370050" y="2113139"/>
                      <a:pt x="1367842" y="2105339"/>
                    </a:cubicBezTo>
                    <a:cubicBezTo>
                      <a:pt x="1350403" y="2044045"/>
                      <a:pt x="1286166" y="2004605"/>
                      <a:pt x="1224431" y="2029181"/>
                    </a:cubicBezTo>
                    <a:cubicBezTo>
                      <a:pt x="1138708" y="2063250"/>
                      <a:pt x="1101107" y="2225278"/>
                      <a:pt x="1106626" y="2307396"/>
                    </a:cubicBezTo>
                    <a:cubicBezTo>
                      <a:pt x="1106920" y="2312252"/>
                      <a:pt x="1116339" y="2364422"/>
                      <a:pt x="1122814" y="2397239"/>
                    </a:cubicBezTo>
                    <a:cubicBezTo>
                      <a:pt x="1116044" y="2378550"/>
                      <a:pt x="1109716" y="2360301"/>
                      <a:pt x="1102579" y="2341096"/>
                    </a:cubicBezTo>
                    <a:cubicBezTo>
                      <a:pt x="1088672" y="2303054"/>
                      <a:pt x="1073661" y="2265527"/>
                      <a:pt x="1057620" y="2225057"/>
                    </a:cubicBezTo>
                    <a:cubicBezTo>
                      <a:pt x="1049232" y="2205779"/>
                      <a:pt x="1040696" y="2186353"/>
                      <a:pt x="1032087" y="2166707"/>
                    </a:cubicBezTo>
                    <a:cubicBezTo>
                      <a:pt x="1023993" y="2147060"/>
                      <a:pt x="1012956" y="2127266"/>
                      <a:pt x="1003390" y="2107326"/>
                    </a:cubicBezTo>
                    <a:cubicBezTo>
                      <a:pt x="980212" y="2061558"/>
                      <a:pt x="954458" y="2016305"/>
                      <a:pt x="927527" y="1971272"/>
                    </a:cubicBezTo>
                    <a:cubicBezTo>
                      <a:pt x="960786" y="1958984"/>
                      <a:pt x="1078297" y="1913657"/>
                      <a:pt x="1122520" y="1870538"/>
                    </a:cubicBezTo>
                    <a:cubicBezTo>
                      <a:pt x="1166522" y="1827640"/>
                      <a:pt x="1210671" y="1760680"/>
                      <a:pt x="1202577" y="1696075"/>
                    </a:cubicBezTo>
                    <a:cubicBezTo>
                      <a:pt x="1194630" y="1632868"/>
                      <a:pt x="1137089" y="1584157"/>
                      <a:pt x="1072337" y="1599020"/>
                    </a:cubicBezTo>
                    <a:cubicBezTo>
                      <a:pt x="982493" y="1619770"/>
                      <a:pt x="920684" y="1774146"/>
                      <a:pt x="913694" y="1856190"/>
                    </a:cubicBezTo>
                    <a:cubicBezTo>
                      <a:pt x="913252" y="1861341"/>
                      <a:pt x="914871" y="1920721"/>
                      <a:pt x="916342" y="1953392"/>
                    </a:cubicBezTo>
                    <a:cubicBezTo>
                      <a:pt x="899934" y="1926461"/>
                      <a:pt x="883746" y="1899456"/>
                      <a:pt x="866233" y="1872819"/>
                    </a:cubicBezTo>
                    <a:cubicBezTo>
                      <a:pt x="815829" y="1795705"/>
                      <a:pt x="762335" y="1719254"/>
                      <a:pt x="709356" y="1642728"/>
                    </a:cubicBezTo>
                    <a:cubicBezTo>
                      <a:pt x="693094" y="1619255"/>
                      <a:pt x="677201" y="1595783"/>
                      <a:pt x="661233" y="1572236"/>
                    </a:cubicBezTo>
                    <a:cubicBezTo>
                      <a:pt x="673153" y="1567969"/>
                      <a:pt x="813990" y="1517123"/>
                      <a:pt x="863510" y="1468854"/>
                    </a:cubicBezTo>
                    <a:cubicBezTo>
                      <a:pt x="907513" y="1425882"/>
                      <a:pt x="951735" y="1358995"/>
                      <a:pt x="943568" y="1294390"/>
                    </a:cubicBezTo>
                    <a:cubicBezTo>
                      <a:pt x="935621" y="1231183"/>
                      <a:pt x="878080" y="1182472"/>
                      <a:pt x="813327" y="1197335"/>
                    </a:cubicBezTo>
                    <a:cubicBezTo>
                      <a:pt x="723484" y="1218012"/>
                      <a:pt x="661748" y="1372461"/>
                      <a:pt x="654684" y="1454505"/>
                    </a:cubicBezTo>
                    <a:cubicBezTo>
                      <a:pt x="654169" y="1460686"/>
                      <a:pt x="656598" y="1546188"/>
                      <a:pt x="658290" y="1567895"/>
                    </a:cubicBezTo>
                    <a:cubicBezTo>
                      <a:pt x="623044" y="1516093"/>
                      <a:pt x="588387" y="1464218"/>
                      <a:pt x="556379" y="1411607"/>
                    </a:cubicBezTo>
                    <a:cubicBezTo>
                      <a:pt x="512009" y="1339128"/>
                      <a:pt x="472569" y="1265546"/>
                      <a:pt x="439530" y="1191449"/>
                    </a:cubicBezTo>
                    <a:cubicBezTo>
                      <a:pt x="445049" y="1189462"/>
                      <a:pt x="592360" y="1137072"/>
                      <a:pt x="643058" y="1087624"/>
                    </a:cubicBezTo>
                    <a:cubicBezTo>
                      <a:pt x="687061" y="1044726"/>
                      <a:pt x="731210" y="977766"/>
                      <a:pt x="723116" y="913161"/>
                    </a:cubicBezTo>
                    <a:cubicBezTo>
                      <a:pt x="715169" y="849954"/>
                      <a:pt x="657628" y="801243"/>
                      <a:pt x="592875" y="816106"/>
                    </a:cubicBezTo>
                    <a:cubicBezTo>
                      <a:pt x="503032" y="836783"/>
                      <a:pt x="441223" y="991232"/>
                      <a:pt x="434232" y="1073276"/>
                    </a:cubicBezTo>
                    <a:cubicBezTo>
                      <a:pt x="433791" y="1078647"/>
                      <a:pt x="435557" y="1143841"/>
                      <a:pt x="437102" y="1174819"/>
                    </a:cubicBezTo>
                    <a:cubicBezTo>
                      <a:pt x="434306" y="1175482"/>
                      <a:pt x="434821" y="1175334"/>
                      <a:pt x="431951" y="1175996"/>
                    </a:cubicBezTo>
                    <a:cubicBezTo>
                      <a:pt x="397588" y="1096160"/>
                      <a:pt x="374336" y="1014484"/>
                      <a:pt x="356309" y="937002"/>
                    </a:cubicBezTo>
                    <a:cubicBezTo>
                      <a:pt x="345786" y="892117"/>
                      <a:pt x="338281" y="848630"/>
                      <a:pt x="331879" y="806173"/>
                    </a:cubicBezTo>
                    <a:cubicBezTo>
                      <a:pt x="360282" y="799256"/>
                      <a:pt x="489860" y="766070"/>
                      <a:pt x="540485" y="726557"/>
                    </a:cubicBezTo>
                    <a:cubicBezTo>
                      <a:pt x="588976" y="688736"/>
                      <a:pt x="640189" y="627000"/>
                      <a:pt x="639232" y="561954"/>
                    </a:cubicBezTo>
                    <a:cubicBezTo>
                      <a:pt x="638202" y="498231"/>
                      <a:pt x="586400" y="443486"/>
                      <a:pt x="520471" y="451212"/>
                    </a:cubicBezTo>
                    <a:cubicBezTo>
                      <a:pt x="428861" y="461955"/>
                      <a:pt x="350569" y="608605"/>
                      <a:pt x="334602" y="689398"/>
                    </a:cubicBezTo>
                    <a:cubicBezTo>
                      <a:pt x="333719" y="693813"/>
                      <a:pt x="329819" y="739434"/>
                      <a:pt x="327465" y="772693"/>
                    </a:cubicBezTo>
                    <a:cubicBezTo>
                      <a:pt x="324889" y="753488"/>
                      <a:pt x="321872" y="733694"/>
                      <a:pt x="319738" y="715225"/>
                    </a:cubicBezTo>
                    <a:cubicBezTo>
                      <a:pt x="311644" y="645984"/>
                      <a:pt x="308480" y="582042"/>
                      <a:pt x="306126" y="525383"/>
                    </a:cubicBezTo>
                    <a:cubicBezTo>
                      <a:pt x="305022" y="493154"/>
                      <a:pt x="304728" y="464016"/>
                      <a:pt x="304728" y="436717"/>
                    </a:cubicBezTo>
                    <a:cubicBezTo>
                      <a:pt x="329083" y="415378"/>
                      <a:pt x="426065" y="328036"/>
                      <a:pt x="452334" y="270715"/>
                    </a:cubicBezTo>
                    <a:cubicBezTo>
                      <a:pt x="477940" y="214793"/>
                      <a:pt x="495011" y="136428"/>
                      <a:pt x="464107" y="79108"/>
                    </a:cubicBezTo>
                    <a:cubicBezTo>
                      <a:pt x="433864" y="23038"/>
                      <a:pt x="362637" y="-1686"/>
                      <a:pt x="307671" y="35547"/>
                    </a:cubicBezTo>
                    <a:cubicBezTo>
                      <a:pt x="231366" y="87275"/>
                      <a:pt x="229380" y="253571"/>
                      <a:pt x="252484" y="332598"/>
                    </a:cubicBezTo>
                    <a:cubicBezTo>
                      <a:pt x="254471" y="339441"/>
                      <a:pt x="297885" y="442677"/>
                      <a:pt x="299209" y="441573"/>
                    </a:cubicBezTo>
                    <a:cubicBezTo>
                      <a:pt x="299209" y="441573"/>
                      <a:pt x="300386" y="440543"/>
                      <a:pt x="300681" y="440249"/>
                    </a:cubicBezTo>
                    <a:cubicBezTo>
                      <a:pt x="300166" y="466518"/>
                      <a:pt x="299945" y="494626"/>
                      <a:pt x="300313" y="525383"/>
                    </a:cubicBezTo>
                    <a:cubicBezTo>
                      <a:pt x="301416" y="582189"/>
                      <a:pt x="303182" y="646352"/>
                      <a:pt x="309805" y="716035"/>
                    </a:cubicBezTo>
                    <a:cubicBezTo>
                      <a:pt x="316280" y="785717"/>
                      <a:pt x="325184" y="861212"/>
                      <a:pt x="341887" y="939871"/>
                    </a:cubicBezTo>
                    <a:cubicBezTo>
                      <a:pt x="358443" y="1018751"/>
                      <a:pt x="379855" y="1100943"/>
                      <a:pt x="412893" y="1182692"/>
                    </a:cubicBezTo>
                    <a:cubicBezTo>
                      <a:pt x="413261" y="1183575"/>
                      <a:pt x="413776" y="1184532"/>
                      <a:pt x="414144" y="1185415"/>
                    </a:cubicBezTo>
                    <a:cubicBezTo>
                      <a:pt x="397073" y="1164518"/>
                      <a:pt x="347332" y="1107639"/>
                      <a:pt x="342990" y="1103665"/>
                    </a:cubicBezTo>
                    <a:cubicBezTo>
                      <a:pt x="282138" y="1048184"/>
                      <a:pt x="131957" y="976810"/>
                      <a:pt x="51899" y="1022578"/>
                    </a:cubicBezTo>
                    <a:cubicBezTo>
                      <a:pt x="-5789" y="1055616"/>
                      <a:pt x="-14913" y="1130376"/>
                      <a:pt x="22172" y="1182251"/>
                    </a:cubicBezTo>
                    <a:cubicBezTo>
                      <a:pt x="60067" y="1235157"/>
                      <a:pt x="137917" y="1254362"/>
                      <a:pt x="199358" y="1255980"/>
                    </a:cubicBezTo>
                    <a:cubicBezTo>
                      <a:pt x="268672" y="1257820"/>
                      <a:pt x="407154" y="1199175"/>
                      <a:pt x="418191" y="1194466"/>
                    </a:cubicBezTo>
                    <a:cubicBezTo>
                      <a:pt x="450347" y="1272095"/>
                      <a:pt x="489713" y="1349062"/>
                      <a:pt x="533789" y="1424851"/>
                    </a:cubicBezTo>
                    <a:cubicBezTo>
                      <a:pt x="558954" y="1468191"/>
                      <a:pt x="585664" y="1511090"/>
                      <a:pt x="612963" y="1553694"/>
                    </a:cubicBezTo>
                    <a:cubicBezTo>
                      <a:pt x="597585" y="1536107"/>
                      <a:pt x="583751" y="1520434"/>
                      <a:pt x="581544" y="1518448"/>
                    </a:cubicBezTo>
                    <a:cubicBezTo>
                      <a:pt x="520691" y="1462967"/>
                      <a:pt x="370510" y="1391592"/>
                      <a:pt x="290453" y="1437360"/>
                    </a:cubicBezTo>
                    <a:cubicBezTo>
                      <a:pt x="232764" y="1470399"/>
                      <a:pt x="223640" y="1545158"/>
                      <a:pt x="260726" y="1597033"/>
                    </a:cubicBezTo>
                    <a:cubicBezTo>
                      <a:pt x="298620" y="1650013"/>
                      <a:pt x="376470" y="1669144"/>
                      <a:pt x="437911" y="1670763"/>
                    </a:cubicBezTo>
                    <a:cubicBezTo>
                      <a:pt x="500309" y="1672382"/>
                      <a:pt x="619365" y="1624774"/>
                      <a:pt x="650711" y="1611750"/>
                    </a:cubicBezTo>
                    <a:cubicBezTo>
                      <a:pt x="661380" y="1628012"/>
                      <a:pt x="671829" y="1644347"/>
                      <a:pt x="682498" y="1660535"/>
                    </a:cubicBezTo>
                    <a:cubicBezTo>
                      <a:pt x="733859" y="1738311"/>
                      <a:pt x="785513" y="1815646"/>
                      <a:pt x="833710" y="1893128"/>
                    </a:cubicBezTo>
                    <a:cubicBezTo>
                      <a:pt x="850781" y="1920427"/>
                      <a:pt x="866527" y="1947873"/>
                      <a:pt x="882421" y="1975319"/>
                    </a:cubicBezTo>
                    <a:cubicBezTo>
                      <a:pt x="868735" y="1959720"/>
                      <a:pt x="857109" y="1946622"/>
                      <a:pt x="855122" y="1944856"/>
                    </a:cubicBezTo>
                    <a:cubicBezTo>
                      <a:pt x="794270" y="1889375"/>
                      <a:pt x="644089" y="1817927"/>
                      <a:pt x="564031" y="1863769"/>
                    </a:cubicBezTo>
                    <a:cubicBezTo>
                      <a:pt x="506343" y="1896807"/>
                      <a:pt x="497219" y="1971567"/>
                      <a:pt x="534304" y="2023442"/>
                    </a:cubicBezTo>
                    <a:cubicBezTo>
                      <a:pt x="572199" y="2076348"/>
                      <a:pt x="650049" y="2095552"/>
                      <a:pt x="711490" y="2097171"/>
                    </a:cubicBezTo>
                    <a:cubicBezTo>
                      <a:pt x="771386" y="2098937"/>
                      <a:pt x="881685" y="2055892"/>
                      <a:pt x="918991" y="2040660"/>
                    </a:cubicBezTo>
                    <a:close/>
                  </a:path>
                </a:pathLst>
              </a:custGeom>
              <a:solidFill>
                <a:srgbClr val="4CBBB6"/>
              </a:solidFill>
              <a:ln w="7353" cap="flat">
                <a:noFill/>
                <a:prstDash val="solid"/>
                <a:miter/>
              </a:ln>
            </p:spPr>
            <p:txBody>
              <a:bodyPr rtlCol="0" anchor="ctr"/>
              <a:lstStyle/>
              <a:p>
                <a:endParaRPr lang="fr-FR"/>
              </a:p>
            </p:txBody>
          </p:sp>
        </p:grpSp>
        <p:grpSp>
          <p:nvGrpSpPr>
            <p:cNvPr id="20" name="Graphique 19">
              <a:extLst>
                <a:ext uri="{FF2B5EF4-FFF2-40B4-BE49-F238E27FC236}">
                  <a16:creationId xmlns:a16="http://schemas.microsoft.com/office/drawing/2014/main" id="{B35B6690-0E66-DF82-47DA-67C0052BFCB2}"/>
                </a:ext>
              </a:extLst>
            </p:cNvPr>
            <p:cNvGrpSpPr/>
            <p:nvPr/>
          </p:nvGrpSpPr>
          <p:grpSpPr>
            <a:xfrm>
              <a:off x="3901321" y="7215860"/>
              <a:ext cx="3429883" cy="2404551"/>
              <a:chOff x="3901321" y="7215860"/>
              <a:chExt cx="3429883" cy="2404551"/>
            </a:xfrm>
            <a:noFill/>
          </p:grpSpPr>
          <p:sp>
            <p:nvSpPr>
              <p:cNvPr id="192" name="Forme libre 52">
                <a:extLst>
                  <a:ext uri="{FF2B5EF4-FFF2-40B4-BE49-F238E27FC236}">
                    <a16:creationId xmlns:a16="http://schemas.microsoft.com/office/drawing/2014/main" id="{D5A74030-5D0E-91BC-3E33-4E10EDB2809D}"/>
                  </a:ext>
                </a:extLst>
              </p:cNvPr>
              <p:cNvSpPr/>
              <p:nvPr/>
            </p:nvSpPr>
            <p:spPr>
              <a:xfrm>
                <a:off x="3978729" y="7215860"/>
                <a:ext cx="874082" cy="238440"/>
              </a:xfrm>
              <a:custGeom>
                <a:avLst/>
                <a:gdLst>
                  <a:gd name="connsiteX0" fmla="*/ 682695 w 874082"/>
                  <a:gd name="connsiteY0" fmla="*/ 104006 h 238440"/>
                  <a:gd name="connsiteX1" fmla="*/ 517209 w 874082"/>
                  <a:gd name="connsiteY1" fmla="*/ 550 h 238440"/>
                  <a:gd name="connsiteX2" fmla="*/ 346498 w 874082"/>
                  <a:gd name="connsiteY2" fmla="*/ 150510 h 238440"/>
                  <a:gd name="connsiteX3" fmla="*/ 217214 w 874082"/>
                  <a:gd name="connsiteY3" fmla="*/ 134984 h 238440"/>
                  <a:gd name="connsiteX4" fmla="*/ 144810 w 874082"/>
                  <a:gd name="connsiteY4" fmla="*/ 202238 h 238440"/>
                  <a:gd name="connsiteX5" fmla="*/ 67254 w 874082"/>
                  <a:gd name="connsiteY5" fmla="*/ 186713 h 238440"/>
                  <a:gd name="connsiteX6" fmla="*/ 0 w 874082"/>
                  <a:gd name="connsiteY6" fmla="*/ 238441 h 238440"/>
                  <a:gd name="connsiteX7" fmla="*/ 874082 w 874082"/>
                  <a:gd name="connsiteY7" fmla="*/ 238441 h 238440"/>
                  <a:gd name="connsiteX8" fmla="*/ 812053 w 874082"/>
                  <a:gd name="connsiteY8" fmla="*/ 119459 h 238440"/>
                  <a:gd name="connsiteX9" fmla="*/ 708596 w 874082"/>
                  <a:gd name="connsiteY9" fmla="*/ 150510 h 238440"/>
                  <a:gd name="connsiteX10" fmla="*/ 682695 w 874082"/>
                  <a:gd name="connsiteY10" fmla="*/ 104006 h 23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082" h="238440">
                    <a:moveTo>
                      <a:pt x="682695" y="104006"/>
                    </a:moveTo>
                    <a:cubicBezTo>
                      <a:pt x="682695" y="104006"/>
                      <a:pt x="646493" y="10925"/>
                      <a:pt x="517209" y="550"/>
                    </a:cubicBezTo>
                    <a:cubicBezTo>
                      <a:pt x="387925" y="-9825"/>
                      <a:pt x="372399" y="129834"/>
                      <a:pt x="346498" y="150510"/>
                    </a:cubicBezTo>
                    <a:cubicBezTo>
                      <a:pt x="320671" y="171187"/>
                      <a:pt x="268943" y="114308"/>
                      <a:pt x="217214" y="134984"/>
                    </a:cubicBezTo>
                    <a:cubicBezTo>
                      <a:pt x="165486" y="155661"/>
                      <a:pt x="144810" y="202238"/>
                      <a:pt x="144810" y="202238"/>
                    </a:cubicBezTo>
                    <a:cubicBezTo>
                      <a:pt x="144810" y="202238"/>
                      <a:pt x="98232" y="181562"/>
                      <a:pt x="67254" y="186713"/>
                    </a:cubicBezTo>
                    <a:cubicBezTo>
                      <a:pt x="36202" y="191863"/>
                      <a:pt x="0" y="238441"/>
                      <a:pt x="0" y="238441"/>
                    </a:cubicBezTo>
                    <a:lnTo>
                      <a:pt x="874082" y="238441"/>
                    </a:lnTo>
                    <a:cubicBezTo>
                      <a:pt x="874082" y="238441"/>
                      <a:pt x="874082" y="150510"/>
                      <a:pt x="812053" y="119459"/>
                    </a:cubicBezTo>
                    <a:cubicBezTo>
                      <a:pt x="750023" y="88407"/>
                      <a:pt x="724122" y="155661"/>
                      <a:pt x="708596" y="150510"/>
                    </a:cubicBezTo>
                    <a:cubicBezTo>
                      <a:pt x="693070" y="145359"/>
                      <a:pt x="682695" y="104006"/>
                      <a:pt x="682695" y="104006"/>
                    </a:cubicBezTo>
                    <a:close/>
                  </a:path>
                </a:pathLst>
              </a:custGeom>
              <a:noFill/>
              <a:ln w="7353" cap="flat">
                <a:solidFill>
                  <a:srgbClr val="263238"/>
                </a:solidFill>
                <a:prstDash val="solid"/>
                <a:miter/>
              </a:ln>
            </p:spPr>
            <p:txBody>
              <a:bodyPr rtlCol="0" anchor="ctr"/>
              <a:lstStyle/>
              <a:p>
                <a:endParaRPr lang="fr-FR"/>
              </a:p>
            </p:txBody>
          </p:sp>
          <p:sp>
            <p:nvSpPr>
              <p:cNvPr id="193" name="Forme libre 53">
                <a:extLst>
                  <a:ext uri="{FF2B5EF4-FFF2-40B4-BE49-F238E27FC236}">
                    <a16:creationId xmlns:a16="http://schemas.microsoft.com/office/drawing/2014/main" id="{EB4539BA-0E01-8E33-0F06-293539244449}"/>
                  </a:ext>
                </a:extLst>
              </p:cNvPr>
              <p:cNvSpPr/>
              <p:nvPr/>
            </p:nvSpPr>
            <p:spPr>
              <a:xfrm>
                <a:off x="6587657" y="7917621"/>
                <a:ext cx="743547" cy="202892"/>
              </a:xfrm>
              <a:custGeom>
                <a:avLst/>
                <a:gdLst>
                  <a:gd name="connsiteX0" fmla="*/ 580710 w 743547"/>
                  <a:gd name="connsiteY0" fmla="*/ 88472 h 202892"/>
                  <a:gd name="connsiteX1" fmla="*/ 439948 w 743547"/>
                  <a:gd name="connsiteY1" fmla="*/ 468 h 202892"/>
                  <a:gd name="connsiteX2" fmla="*/ 294770 w 743547"/>
                  <a:gd name="connsiteY2" fmla="*/ 128059 h 202892"/>
                  <a:gd name="connsiteX3" fmla="*/ 184765 w 743547"/>
                  <a:gd name="connsiteY3" fmla="*/ 114888 h 202892"/>
                  <a:gd name="connsiteX4" fmla="*/ 123176 w 743547"/>
                  <a:gd name="connsiteY4" fmla="*/ 172062 h 202892"/>
                  <a:gd name="connsiteX5" fmla="*/ 57173 w 743547"/>
                  <a:gd name="connsiteY5" fmla="*/ 158890 h 202892"/>
                  <a:gd name="connsiteX6" fmla="*/ 0 w 743547"/>
                  <a:gd name="connsiteY6" fmla="*/ 202893 h 202892"/>
                  <a:gd name="connsiteX7" fmla="*/ 743548 w 743547"/>
                  <a:gd name="connsiteY7" fmla="*/ 202893 h 202892"/>
                  <a:gd name="connsiteX8" fmla="*/ 690789 w 743547"/>
                  <a:gd name="connsiteY8" fmla="*/ 101717 h 202892"/>
                  <a:gd name="connsiteX9" fmla="*/ 602785 w 743547"/>
                  <a:gd name="connsiteY9" fmla="*/ 128133 h 202892"/>
                  <a:gd name="connsiteX10" fmla="*/ 580710 w 743547"/>
                  <a:gd name="connsiteY10" fmla="*/ 88472 h 20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3547" h="202892">
                    <a:moveTo>
                      <a:pt x="580710" y="88472"/>
                    </a:moveTo>
                    <a:cubicBezTo>
                      <a:pt x="580710" y="88472"/>
                      <a:pt x="549879" y="9298"/>
                      <a:pt x="439948" y="468"/>
                    </a:cubicBezTo>
                    <a:cubicBezTo>
                      <a:pt x="329942" y="-8362"/>
                      <a:pt x="316771" y="110473"/>
                      <a:pt x="294770" y="128059"/>
                    </a:cubicBezTo>
                    <a:cubicBezTo>
                      <a:pt x="272769" y="145646"/>
                      <a:pt x="228767" y="97229"/>
                      <a:pt x="184765" y="114888"/>
                    </a:cubicBezTo>
                    <a:cubicBezTo>
                      <a:pt x="140763" y="132474"/>
                      <a:pt x="123176" y="172062"/>
                      <a:pt x="123176" y="172062"/>
                    </a:cubicBezTo>
                    <a:cubicBezTo>
                      <a:pt x="123176" y="172062"/>
                      <a:pt x="83589" y="154475"/>
                      <a:pt x="57173" y="158890"/>
                    </a:cubicBezTo>
                    <a:cubicBezTo>
                      <a:pt x="30757" y="163305"/>
                      <a:pt x="0" y="202893"/>
                      <a:pt x="0" y="202893"/>
                    </a:cubicBezTo>
                    <a:lnTo>
                      <a:pt x="743548" y="202893"/>
                    </a:lnTo>
                    <a:cubicBezTo>
                      <a:pt x="743548" y="202893"/>
                      <a:pt x="743548" y="128133"/>
                      <a:pt x="690789" y="101717"/>
                    </a:cubicBezTo>
                    <a:cubicBezTo>
                      <a:pt x="638031" y="75301"/>
                      <a:pt x="616030" y="132548"/>
                      <a:pt x="602785" y="128133"/>
                    </a:cubicBezTo>
                    <a:cubicBezTo>
                      <a:pt x="589540" y="123718"/>
                      <a:pt x="580710" y="88472"/>
                      <a:pt x="580710" y="88472"/>
                    </a:cubicBezTo>
                    <a:close/>
                  </a:path>
                </a:pathLst>
              </a:custGeom>
              <a:noFill/>
              <a:ln w="7353" cap="flat">
                <a:solidFill>
                  <a:srgbClr val="263238"/>
                </a:solidFill>
                <a:prstDash val="solid"/>
                <a:miter/>
              </a:ln>
            </p:spPr>
            <p:txBody>
              <a:bodyPr rtlCol="0" anchor="ctr"/>
              <a:lstStyle/>
              <a:p>
                <a:endParaRPr lang="fr-FR"/>
              </a:p>
            </p:txBody>
          </p:sp>
          <p:sp>
            <p:nvSpPr>
              <p:cNvPr id="194" name="Forme libre 54">
                <a:extLst>
                  <a:ext uri="{FF2B5EF4-FFF2-40B4-BE49-F238E27FC236}">
                    <a16:creationId xmlns:a16="http://schemas.microsoft.com/office/drawing/2014/main" id="{910C6051-D60A-60FE-E84C-10E5B83733AB}"/>
                  </a:ext>
                </a:extLst>
              </p:cNvPr>
              <p:cNvSpPr/>
              <p:nvPr/>
            </p:nvSpPr>
            <p:spPr>
              <a:xfrm>
                <a:off x="3901321" y="9334776"/>
                <a:ext cx="1047294" cy="285635"/>
              </a:xfrm>
              <a:custGeom>
                <a:avLst/>
                <a:gdLst>
                  <a:gd name="connsiteX0" fmla="*/ 817939 w 1047294"/>
                  <a:gd name="connsiteY0" fmla="*/ 124564 h 285635"/>
                  <a:gd name="connsiteX1" fmla="*/ 619635 w 1047294"/>
                  <a:gd name="connsiteY1" fmla="*/ 652 h 285635"/>
                  <a:gd name="connsiteX2" fmla="*/ 415150 w 1047294"/>
                  <a:gd name="connsiteY2" fmla="*/ 180340 h 285635"/>
                  <a:gd name="connsiteX3" fmla="*/ 260260 w 1047294"/>
                  <a:gd name="connsiteY3" fmla="*/ 161723 h 285635"/>
                  <a:gd name="connsiteX4" fmla="*/ 173507 w 1047294"/>
                  <a:gd name="connsiteY4" fmla="*/ 242296 h 285635"/>
                  <a:gd name="connsiteX5" fmla="*/ 80572 w 1047294"/>
                  <a:gd name="connsiteY5" fmla="*/ 223679 h 285635"/>
                  <a:gd name="connsiteX6" fmla="*/ 0 w 1047294"/>
                  <a:gd name="connsiteY6" fmla="*/ 285636 h 285635"/>
                  <a:gd name="connsiteX7" fmla="*/ 1047295 w 1047294"/>
                  <a:gd name="connsiteY7" fmla="*/ 285636 h 285635"/>
                  <a:gd name="connsiteX8" fmla="*/ 972903 w 1047294"/>
                  <a:gd name="connsiteY8" fmla="*/ 143107 h 285635"/>
                  <a:gd name="connsiteX9" fmla="*/ 848991 w 1047294"/>
                  <a:gd name="connsiteY9" fmla="*/ 180266 h 285635"/>
                  <a:gd name="connsiteX10" fmla="*/ 817939 w 1047294"/>
                  <a:gd name="connsiteY10" fmla="*/ 124564 h 28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294" h="285635">
                    <a:moveTo>
                      <a:pt x="817939" y="124564"/>
                    </a:moveTo>
                    <a:cubicBezTo>
                      <a:pt x="817939" y="124564"/>
                      <a:pt x="774526" y="13014"/>
                      <a:pt x="619635" y="652"/>
                    </a:cubicBezTo>
                    <a:cubicBezTo>
                      <a:pt x="464745" y="-11710"/>
                      <a:pt x="446129" y="155542"/>
                      <a:pt x="415150" y="180340"/>
                    </a:cubicBezTo>
                    <a:cubicBezTo>
                      <a:pt x="384172" y="205137"/>
                      <a:pt x="322216" y="136926"/>
                      <a:pt x="260260" y="161723"/>
                    </a:cubicBezTo>
                    <a:cubicBezTo>
                      <a:pt x="198304" y="186520"/>
                      <a:pt x="173507" y="242296"/>
                      <a:pt x="173507" y="242296"/>
                    </a:cubicBezTo>
                    <a:cubicBezTo>
                      <a:pt x="173507" y="242296"/>
                      <a:pt x="117731" y="217498"/>
                      <a:pt x="80572" y="223679"/>
                    </a:cubicBezTo>
                    <a:cubicBezTo>
                      <a:pt x="43413" y="229860"/>
                      <a:pt x="0" y="285636"/>
                      <a:pt x="0" y="285636"/>
                    </a:cubicBezTo>
                    <a:lnTo>
                      <a:pt x="1047295" y="285636"/>
                    </a:lnTo>
                    <a:cubicBezTo>
                      <a:pt x="1047295" y="285636"/>
                      <a:pt x="1047295" y="180266"/>
                      <a:pt x="972903" y="143107"/>
                    </a:cubicBezTo>
                    <a:cubicBezTo>
                      <a:pt x="898512" y="105948"/>
                      <a:pt x="867533" y="186520"/>
                      <a:pt x="848991" y="180266"/>
                    </a:cubicBezTo>
                    <a:cubicBezTo>
                      <a:pt x="830374" y="174159"/>
                      <a:pt x="817939" y="124564"/>
                      <a:pt x="817939" y="124564"/>
                    </a:cubicBezTo>
                    <a:close/>
                  </a:path>
                </a:pathLst>
              </a:custGeom>
              <a:noFill/>
              <a:ln w="7353" cap="flat">
                <a:solidFill>
                  <a:srgbClr val="263238"/>
                </a:solidFill>
                <a:prstDash val="solid"/>
                <a:miter/>
              </a:ln>
            </p:spPr>
            <p:txBody>
              <a:bodyPr rtlCol="0" anchor="ctr"/>
              <a:lstStyle/>
              <a:p>
                <a:endParaRPr lang="fr-FR"/>
              </a:p>
            </p:txBody>
          </p:sp>
        </p:grpSp>
        <p:grpSp>
          <p:nvGrpSpPr>
            <p:cNvPr id="21" name="Graphique 19">
              <a:extLst>
                <a:ext uri="{FF2B5EF4-FFF2-40B4-BE49-F238E27FC236}">
                  <a16:creationId xmlns:a16="http://schemas.microsoft.com/office/drawing/2014/main" id="{4607DC51-6EEF-8D09-F5ED-F7F08F323937}"/>
                </a:ext>
              </a:extLst>
            </p:cNvPr>
            <p:cNvGrpSpPr/>
            <p:nvPr/>
          </p:nvGrpSpPr>
          <p:grpSpPr>
            <a:xfrm>
              <a:off x="6620475" y="8432501"/>
              <a:ext cx="695498" cy="695498"/>
              <a:chOff x="6620475" y="8432501"/>
              <a:chExt cx="695498" cy="695498"/>
            </a:xfrm>
            <a:noFill/>
          </p:grpSpPr>
          <p:sp>
            <p:nvSpPr>
              <p:cNvPr id="184" name="Forme libre 56">
                <a:extLst>
                  <a:ext uri="{FF2B5EF4-FFF2-40B4-BE49-F238E27FC236}">
                    <a16:creationId xmlns:a16="http://schemas.microsoft.com/office/drawing/2014/main" id="{661CFEAD-04B4-18F5-04AD-04735AFE489F}"/>
                  </a:ext>
                </a:extLst>
              </p:cNvPr>
              <p:cNvSpPr/>
              <p:nvPr/>
            </p:nvSpPr>
            <p:spPr>
              <a:xfrm>
                <a:off x="6620475" y="8432501"/>
                <a:ext cx="695498" cy="695498"/>
              </a:xfrm>
              <a:custGeom>
                <a:avLst/>
                <a:gdLst>
                  <a:gd name="connsiteX0" fmla="*/ 695498 w 695498"/>
                  <a:gd name="connsiteY0" fmla="*/ 347749 h 695498"/>
                  <a:gd name="connsiteX1" fmla="*/ 347749 w 695498"/>
                  <a:gd name="connsiteY1" fmla="*/ 695498 h 695498"/>
                  <a:gd name="connsiteX2" fmla="*/ 0 w 695498"/>
                  <a:gd name="connsiteY2" fmla="*/ 347749 h 695498"/>
                  <a:gd name="connsiteX3" fmla="*/ 347749 w 695498"/>
                  <a:gd name="connsiteY3" fmla="*/ 0 h 695498"/>
                  <a:gd name="connsiteX4" fmla="*/ 695498 w 695498"/>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498" h="695498">
                    <a:moveTo>
                      <a:pt x="695498" y="347749"/>
                    </a:moveTo>
                    <a:cubicBezTo>
                      <a:pt x="695498" y="539806"/>
                      <a:pt x="539806" y="695498"/>
                      <a:pt x="347749" y="695498"/>
                    </a:cubicBezTo>
                    <a:cubicBezTo>
                      <a:pt x="155693" y="695498"/>
                      <a:pt x="0" y="539806"/>
                      <a:pt x="0" y="347749"/>
                    </a:cubicBezTo>
                    <a:cubicBezTo>
                      <a:pt x="0" y="155693"/>
                      <a:pt x="155693" y="0"/>
                      <a:pt x="347749" y="0"/>
                    </a:cubicBezTo>
                    <a:cubicBezTo>
                      <a:pt x="539806" y="0"/>
                      <a:pt x="695498" y="155693"/>
                      <a:pt x="695498" y="347749"/>
                    </a:cubicBezTo>
                    <a:close/>
                  </a:path>
                </a:pathLst>
              </a:custGeom>
              <a:noFill/>
              <a:ln w="7353" cap="flat">
                <a:solidFill>
                  <a:srgbClr val="263238"/>
                </a:solidFill>
                <a:prstDash val="solid"/>
                <a:miter/>
              </a:ln>
            </p:spPr>
            <p:txBody>
              <a:bodyPr rtlCol="0" anchor="ctr"/>
              <a:lstStyle/>
              <a:p>
                <a:endParaRPr lang="fr-FR"/>
              </a:p>
            </p:txBody>
          </p:sp>
          <p:sp>
            <p:nvSpPr>
              <p:cNvPr id="185" name="Forme libre 57">
                <a:extLst>
                  <a:ext uri="{FF2B5EF4-FFF2-40B4-BE49-F238E27FC236}">
                    <a16:creationId xmlns:a16="http://schemas.microsoft.com/office/drawing/2014/main" id="{A5311A53-238A-6501-ABFB-982440A9F98B}"/>
                  </a:ext>
                </a:extLst>
              </p:cNvPr>
              <p:cNvSpPr/>
              <p:nvPr/>
            </p:nvSpPr>
            <p:spPr>
              <a:xfrm>
                <a:off x="6768302" y="8432501"/>
                <a:ext cx="399845" cy="695498"/>
              </a:xfrm>
              <a:custGeom>
                <a:avLst/>
                <a:gdLst>
                  <a:gd name="connsiteX0" fmla="*/ 399845 w 399845"/>
                  <a:gd name="connsiteY0" fmla="*/ 347749 h 695498"/>
                  <a:gd name="connsiteX1" fmla="*/ 199923 w 399845"/>
                  <a:gd name="connsiteY1" fmla="*/ 695498 h 695498"/>
                  <a:gd name="connsiteX2" fmla="*/ 0 w 399845"/>
                  <a:gd name="connsiteY2" fmla="*/ 347749 h 695498"/>
                  <a:gd name="connsiteX3" fmla="*/ 199923 w 399845"/>
                  <a:gd name="connsiteY3" fmla="*/ 0 h 695498"/>
                  <a:gd name="connsiteX4" fmla="*/ 399845 w 399845"/>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45" h="695498">
                    <a:moveTo>
                      <a:pt x="399845" y="347749"/>
                    </a:moveTo>
                    <a:cubicBezTo>
                      <a:pt x="399845" y="539806"/>
                      <a:pt x="310337" y="695498"/>
                      <a:pt x="199923" y="695498"/>
                    </a:cubicBezTo>
                    <a:cubicBezTo>
                      <a:pt x="89508" y="695498"/>
                      <a:pt x="0" y="539806"/>
                      <a:pt x="0" y="347749"/>
                    </a:cubicBezTo>
                    <a:cubicBezTo>
                      <a:pt x="0" y="155693"/>
                      <a:pt x="89508" y="0"/>
                      <a:pt x="199923" y="0"/>
                    </a:cubicBezTo>
                    <a:cubicBezTo>
                      <a:pt x="310337" y="0"/>
                      <a:pt x="399845" y="155693"/>
                      <a:pt x="399845" y="347749"/>
                    </a:cubicBezTo>
                    <a:close/>
                  </a:path>
                </a:pathLst>
              </a:custGeom>
              <a:noFill/>
              <a:ln w="7353" cap="flat">
                <a:solidFill>
                  <a:srgbClr val="263238"/>
                </a:solidFill>
                <a:prstDash val="solid"/>
                <a:miter/>
              </a:ln>
            </p:spPr>
            <p:txBody>
              <a:bodyPr rtlCol="0" anchor="ctr"/>
              <a:lstStyle/>
              <a:p>
                <a:endParaRPr lang="fr-FR"/>
              </a:p>
            </p:txBody>
          </p:sp>
          <p:sp>
            <p:nvSpPr>
              <p:cNvPr id="186" name="Forme libre 58">
                <a:extLst>
                  <a:ext uri="{FF2B5EF4-FFF2-40B4-BE49-F238E27FC236}">
                    <a16:creationId xmlns:a16="http://schemas.microsoft.com/office/drawing/2014/main" id="{1DEFC336-08A5-594F-D112-92A3D4762E6A}"/>
                  </a:ext>
                </a:extLst>
              </p:cNvPr>
              <p:cNvSpPr/>
              <p:nvPr/>
            </p:nvSpPr>
            <p:spPr>
              <a:xfrm>
                <a:off x="6968224" y="8432501"/>
                <a:ext cx="7358" cy="695498"/>
              </a:xfrm>
              <a:custGeom>
                <a:avLst/>
                <a:gdLst>
                  <a:gd name="connsiteX0" fmla="*/ 0 w 7358"/>
                  <a:gd name="connsiteY0" fmla="*/ 0 h 695498"/>
                  <a:gd name="connsiteX1" fmla="*/ 0 w 7358"/>
                  <a:gd name="connsiteY1" fmla="*/ 695498 h 695498"/>
                </a:gdLst>
                <a:ahLst/>
                <a:cxnLst>
                  <a:cxn ang="0">
                    <a:pos x="connsiteX0" y="connsiteY0"/>
                  </a:cxn>
                  <a:cxn ang="0">
                    <a:pos x="connsiteX1" y="connsiteY1"/>
                  </a:cxn>
                </a:cxnLst>
                <a:rect l="l" t="t" r="r" b="b"/>
                <a:pathLst>
                  <a:path w="7358" h="695498">
                    <a:moveTo>
                      <a:pt x="0" y="0"/>
                    </a:moveTo>
                    <a:lnTo>
                      <a:pt x="0" y="695498"/>
                    </a:lnTo>
                  </a:path>
                </a:pathLst>
              </a:custGeom>
              <a:ln w="7353" cap="flat">
                <a:solidFill>
                  <a:srgbClr val="263238"/>
                </a:solidFill>
                <a:prstDash val="solid"/>
                <a:miter/>
              </a:ln>
            </p:spPr>
            <p:txBody>
              <a:bodyPr rtlCol="0" anchor="ctr"/>
              <a:lstStyle/>
              <a:p>
                <a:endParaRPr lang="fr-FR"/>
              </a:p>
            </p:txBody>
          </p:sp>
          <p:sp>
            <p:nvSpPr>
              <p:cNvPr id="187" name="Forme libre 59">
                <a:extLst>
                  <a:ext uri="{FF2B5EF4-FFF2-40B4-BE49-F238E27FC236}">
                    <a16:creationId xmlns:a16="http://schemas.microsoft.com/office/drawing/2014/main" id="{E8662BB9-F143-66FF-303B-D83FEE0C78ED}"/>
                  </a:ext>
                </a:extLst>
              </p:cNvPr>
              <p:cNvSpPr/>
              <p:nvPr/>
            </p:nvSpPr>
            <p:spPr>
              <a:xfrm>
                <a:off x="6764107" y="8500123"/>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8" name="Forme libre 60">
                <a:extLst>
                  <a:ext uri="{FF2B5EF4-FFF2-40B4-BE49-F238E27FC236}">
                    <a16:creationId xmlns:a16="http://schemas.microsoft.com/office/drawing/2014/main" id="{57A6EBB6-A2BB-D8EF-40BE-2D06CDF1F28A}"/>
                  </a:ext>
                </a:extLst>
              </p:cNvPr>
              <p:cNvSpPr/>
              <p:nvPr/>
            </p:nvSpPr>
            <p:spPr>
              <a:xfrm>
                <a:off x="6764107" y="9064498"/>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9" name="Forme libre 61">
                <a:extLst>
                  <a:ext uri="{FF2B5EF4-FFF2-40B4-BE49-F238E27FC236}">
                    <a16:creationId xmlns:a16="http://schemas.microsoft.com/office/drawing/2014/main" id="{B8602917-748B-5113-73A0-C9CE87E0519A}"/>
                  </a:ext>
                </a:extLst>
              </p:cNvPr>
              <p:cNvSpPr/>
              <p:nvPr/>
            </p:nvSpPr>
            <p:spPr>
              <a:xfrm>
                <a:off x="6647112" y="8638899"/>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0" name="Forme libre 62">
                <a:extLst>
                  <a:ext uri="{FF2B5EF4-FFF2-40B4-BE49-F238E27FC236}">
                    <a16:creationId xmlns:a16="http://schemas.microsoft.com/office/drawing/2014/main" id="{10CA17C5-DBA1-3840-D2C3-36BA5A29B218}"/>
                  </a:ext>
                </a:extLst>
              </p:cNvPr>
              <p:cNvSpPr/>
              <p:nvPr/>
            </p:nvSpPr>
            <p:spPr>
              <a:xfrm>
                <a:off x="6647112" y="8916525"/>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1" name="Forme libre 63">
                <a:extLst>
                  <a:ext uri="{FF2B5EF4-FFF2-40B4-BE49-F238E27FC236}">
                    <a16:creationId xmlns:a16="http://schemas.microsoft.com/office/drawing/2014/main" id="{DA76B12D-0C43-15B2-6A3F-2D7F10F4DEA6}"/>
                  </a:ext>
                </a:extLst>
              </p:cNvPr>
              <p:cNvSpPr/>
              <p:nvPr/>
            </p:nvSpPr>
            <p:spPr>
              <a:xfrm>
                <a:off x="6621873" y="8777749"/>
                <a:ext cx="690568" cy="7358"/>
              </a:xfrm>
              <a:custGeom>
                <a:avLst/>
                <a:gdLst>
                  <a:gd name="connsiteX0" fmla="*/ 0 w 690568"/>
                  <a:gd name="connsiteY0" fmla="*/ 0 h 7358"/>
                  <a:gd name="connsiteX1" fmla="*/ 690568 w 690568"/>
                  <a:gd name="connsiteY1" fmla="*/ 0 h 7358"/>
                </a:gdLst>
                <a:ahLst/>
                <a:cxnLst>
                  <a:cxn ang="0">
                    <a:pos x="connsiteX0" y="connsiteY0"/>
                  </a:cxn>
                  <a:cxn ang="0">
                    <a:pos x="connsiteX1" y="connsiteY1"/>
                  </a:cxn>
                </a:cxnLst>
                <a:rect l="l" t="t" r="r" b="b"/>
                <a:pathLst>
                  <a:path w="690568" h="7358">
                    <a:moveTo>
                      <a:pt x="0" y="0"/>
                    </a:moveTo>
                    <a:lnTo>
                      <a:pt x="690568" y="0"/>
                    </a:lnTo>
                  </a:path>
                </a:pathLst>
              </a:custGeom>
              <a:ln w="7353" cap="flat">
                <a:solidFill>
                  <a:srgbClr val="263238"/>
                </a:solidFill>
                <a:prstDash val="solid"/>
                <a:miter/>
              </a:ln>
            </p:spPr>
            <p:txBody>
              <a:bodyPr rtlCol="0" anchor="ctr"/>
              <a:lstStyle/>
              <a:p>
                <a:endParaRPr lang="fr-FR"/>
              </a:p>
            </p:txBody>
          </p:sp>
        </p:grpSp>
        <p:grpSp>
          <p:nvGrpSpPr>
            <p:cNvPr id="22" name="Graphique 19">
              <a:extLst>
                <a:ext uri="{FF2B5EF4-FFF2-40B4-BE49-F238E27FC236}">
                  <a16:creationId xmlns:a16="http://schemas.microsoft.com/office/drawing/2014/main" id="{41BE1A28-61A9-AC13-68D8-B7861049CBA5}"/>
                </a:ext>
              </a:extLst>
            </p:cNvPr>
            <p:cNvGrpSpPr/>
            <p:nvPr/>
          </p:nvGrpSpPr>
          <p:grpSpPr>
            <a:xfrm>
              <a:off x="6030714" y="7232156"/>
              <a:ext cx="917054" cy="197494"/>
              <a:chOff x="6030714" y="7232156"/>
              <a:chExt cx="917054" cy="197494"/>
            </a:xfrm>
            <a:noFill/>
          </p:grpSpPr>
          <p:sp>
            <p:nvSpPr>
              <p:cNvPr id="181" name="Forme libre 65">
                <a:extLst>
                  <a:ext uri="{FF2B5EF4-FFF2-40B4-BE49-F238E27FC236}">
                    <a16:creationId xmlns:a16="http://schemas.microsoft.com/office/drawing/2014/main" id="{BA27B80A-B0A5-F38B-9BBF-06081758D0A3}"/>
                  </a:ext>
                </a:extLst>
              </p:cNvPr>
              <p:cNvSpPr/>
              <p:nvPr/>
            </p:nvSpPr>
            <p:spPr>
              <a:xfrm>
                <a:off x="6030714" y="7232818"/>
                <a:ext cx="917054" cy="193079"/>
              </a:xfrm>
              <a:custGeom>
                <a:avLst/>
                <a:gdLst>
                  <a:gd name="connsiteX0" fmla="*/ 865768 w 917054"/>
                  <a:gd name="connsiteY0" fmla="*/ 193080 h 193079"/>
                  <a:gd name="connsiteX1" fmla="*/ 51287 w 917054"/>
                  <a:gd name="connsiteY1" fmla="*/ 193080 h 193079"/>
                  <a:gd name="connsiteX2" fmla="*/ 0 w 917054"/>
                  <a:gd name="connsiteY2" fmla="*/ 141793 h 193079"/>
                  <a:gd name="connsiteX3" fmla="*/ 0 w 917054"/>
                  <a:gd name="connsiteY3" fmla="*/ 51287 h 193079"/>
                  <a:gd name="connsiteX4" fmla="*/ 51287 w 917054"/>
                  <a:gd name="connsiteY4" fmla="*/ 0 h 193079"/>
                  <a:gd name="connsiteX5" fmla="*/ 865768 w 917054"/>
                  <a:gd name="connsiteY5" fmla="*/ 0 h 193079"/>
                  <a:gd name="connsiteX6" fmla="*/ 917054 w 917054"/>
                  <a:gd name="connsiteY6" fmla="*/ 51287 h 193079"/>
                  <a:gd name="connsiteX7" fmla="*/ 917054 w 917054"/>
                  <a:gd name="connsiteY7" fmla="*/ 141719 h 193079"/>
                  <a:gd name="connsiteX8" fmla="*/ 865768 w 917054"/>
                  <a:gd name="connsiteY8" fmla="*/ 193080 h 19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7054" h="193079">
                    <a:moveTo>
                      <a:pt x="865768" y="193080"/>
                    </a:moveTo>
                    <a:lnTo>
                      <a:pt x="51287" y="193080"/>
                    </a:lnTo>
                    <a:cubicBezTo>
                      <a:pt x="22958" y="193080"/>
                      <a:pt x="0" y="170122"/>
                      <a:pt x="0" y="141793"/>
                    </a:cubicBezTo>
                    <a:lnTo>
                      <a:pt x="0" y="51287"/>
                    </a:lnTo>
                    <a:cubicBezTo>
                      <a:pt x="0" y="22958"/>
                      <a:pt x="22958" y="0"/>
                      <a:pt x="51287" y="0"/>
                    </a:cubicBezTo>
                    <a:lnTo>
                      <a:pt x="865768" y="0"/>
                    </a:lnTo>
                    <a:cubicBezTo>
                      <a:pt x="894097" y="0"/>
                      <a:pt x="917054" y="22958"/>
                      <a:pt x="917054" y="51287"/>
                    </a:cubicBezTo>
                    <a:lnTo>
                      <a:pt x="917054" y="141719"/>
                    </a:lnTo>
                    <a:cubicBezTo>
                      <a:pt x="917054" y="170122"/>
                      <a:pt x="894097" y="193080"/>
                      <a:pt x="865768" y="193080"/>
                    </a:cubicBezTo>
                    <a:close/>
                  </a:path>
                </a:pathLst>
              </a:custGeom>
              <a:noFill/>
              <a:ln w="7353" cap="flat">
                <a:solidFill>
                  <a:srgbClr val="263238"/>
                </a:solidFill>
                <a:prstDash val="solid"/>
                <a:miter/>
              </a:ln>
            </p:spPr>
            <p:txBody>
              <a:bodyPr rtlCol="0" anchor="ctr"/>
              <a:lstStyle/>
              <a:p>
                <a:endParaRPr lang="fr-FR"/>
              </a:p>
            </p:txBody>
          </p:sp>
          <p:sp>
            <p:nvSpPr>
              <p:cNvPr id="182" name="Forme libre 66">
                <a:extLst>
                  <a:ext uri="{FF2B5EF4-FFF2-40B4-BE49-F238E27FC236}">
                    <a16:creationId xmlns:a16="http://schemas.microsoft.com/office/drawing/2014/main" id="{C1C87A15-A15F-3F2F-B1D7-236B5D6C54BA}"/>
                  </a:ext>
                </a:extLst>
              </p:cNvPr>
              <p:cNvSpPr/>
              <p:nvPr/>
            </p:nvSpPr>
            <p:spPr>
              <a:xfrm>
                <a:off x="6724226" y="7232156"/>
                <a:ext cx="7358" cy="197494"/>
              </a:xfrm>
              <a:custGeom>
                <a:avLst/>
                <a:gdLst>
                  <a:gd name="connsiteX0" fmla="*/ 0 w 7358"/>
                  <a:gd name="connsiteY0" fmla="*/ 0 h 197494"/>
                  <a:gd name="connsiteX1" fmla="*/ 0 w 7358"/>
                  <a:gd name="connsiteY1" fmla="*/ 197494 h 197494"/>
                </a:gdLst>
                <a:ahLst/>
                <a:cxnLst>
                  <a:cxn ang="0">
                    <a:pos x="connsiteX0" y="connsiteY0"/>
                  </a:cxn>
                  <a:cxn ang="0">
                    <a:pos x="connsiteX1" y="connsiteY1"/>
                  </a:cxn>
                </a:cxnLst>
                <a:rect l="l" t="t" r="r" b="b"/>
                <a:pathLst>
                  <a:path w="7358" h="197494">
                    <a:moveTo>
                      <a:pt x="0" y="0"/>
                    </a:moveTo>
                    <a:lnTo>
                      <a:pt x="0" y="197494"/>
                    </a:lnTo>
                  </a:path>
                </a:pathLst>
              </a:custGeom>
              <a:ln w="7353" cap="flat">
                <a:solidFill>
                  <a:srgbClr val="263238"/>
                </a:solidFill>
                <a:prstDash val="solid"/>
                <a:miter/>
              </a:ln>
            </p:spPr>
            <p:txBody>
              <a:bodyPr rtlCol="0" anchor="ctr"/>
              <a:lstStyle/>
              <a:p>
                <a:endParaRPr lang="fr-FR"/>
              </a:p>
            </p:txBody>
          </p:sp>
          <p:sp>
            <p:nvSpPr>
              <p:cNvPr id="183" name="Forme libre 67">
                <a:extLst>
                  <a:ext uri="{FF2B5EF4-FFF2-40B4-BE49-F238E27FC236}">
                    <a16:creationId xmlns:a16="http://schemas.microsoft.com/office/drawing/2014/main" id="{956D1833-08E8-4F85-776C-4354692C071B}"/>
                  </a:ext>
                </a:extLst>
              </p:cNvPr>
              <p:cNvSpPr/>
              <p:nvPr/>
            </p:nvSpPr>
            <p:spPr>
              <a:xfrm>
                <a:off x="6755277" y="7254010"/>
                <a:ext cx="175702" cy="150622"/>
              </a:xfrm>
              <a:custGeom>
                <a:avLst/>
                <a:gdLst>
                  <a:gd name="connsiteX0" fmla="*/ 171299 w 175702"/>
                  <a:gd name="connsiteY0" fmla="*/ 130755 h 150622"/>
                  <a:gd name="connsiteX1" fmla="*/ 118614 w 175702"/>
                  <a:gd name="connsiteY1" fmla="*/ 91242 h 150622"/>
                  <a:gd name="connsiteX2" fmla="*/ 125531 w 175702"/>
                  <a:gd name="connsiteY2" fmla="*/ 62766 h 150622"/>
                  <a:gd name="connsiteX3" fmla="*/ 62766 w 175702"/>
                  <a:gd name="connsiteY3" fmla="*/ 0 h 150622"/>
                  <a:gd name="connsiteX4" fmla="*/ 0 w 175702"/>
                  <a:gd name="connsiteY4" fmla="*/ 62766 h 150622"/>
                  <a:gd name="connsiteX5" fmla="*/ 62766 w 175702"/>
                  <a:gd name="connsiteY5" fmla="*/ 125531 h 150622"/>
                  <a:gd name="connsiteX6" fmla="*/ 105223 w 175702"/>
                  <a:gd name="connsiteY6" fmla="*/ 108828 h 150622"/>
                  <a:gd name="connsiteX7" fmla="*/ 157981 w 175702"/>
                  <a:gd name="connsiteY7" fmla="*/ 148415 h 150622"/>
                  <a:gd name="connsiteX8" fmla="*/ 164603 w 175702"/>
                  <a:gd name="connsiteY8" fmla="*/ 150623 h 150622"/>
                  <a:gd name="connsiteX9" fmla="*/ 173433 w 175702"/>
                  <a:gd name="connsiteY9" fmla="*/ 146208 h 150622"/>
                  <a:gd name="connsiteX10" fmla="*/ 171299 w 175702"/>
                  <a:gd name="connsiteY10" fmla="*/ 130755 h 150622"/>
                  <a:gd name="connsiteX11" fmla="*/ 62839 w 175702"/>
                  <a:gd name="connsiteY11" fmla="*/ 103457 h 150622"/>
                  <a:gd name="connsiteX12" fmla="*/ 22148 w 175702"/>
                  <a:gd name="connsiteY12" fmla="*/ 62766 h 150622"/>
                  <a:gd name="connsiteX13" fmla="*/ 62839 w 175702"/>
                  <a:gd name="connsiteY13" fmla="*/ 22075 h 150622"/>
                  <a:gd name="connsiteX14" fmla="*/ 103530 w 175702"/>
                  <a:gd name="connsiteY14" fmla="*/ 62766 h 150622"/>
                  <a:gd name="connsiteX15" fmla="*/ 62839 w 175702"/>
                  <a:gd name="connsiteY15" fmla="*/ 103457 h 1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702" h="150622">
                    <a:moveTo>
                      <a:pt x="171299" y="130755"/>
                    </a:moveTo>
                    <a:lnTo>
                      <a:pt x="118614" y="91242"/>
                    </a:lnTo>
                    <a:cubicBezTo>
                      <a:pt x="123029" y="82706"/>
                      <a:pt x="125531" y="72994"/>
                      <a:pt x="125531" y="62766"/>
                    </a:cubicBezTo>
                    <a:cubicBezTo>
                      <a:pt x="125531" y="28182"/>
                      <a:pt x="97349" y="0"/>
                      <a:pt x="62766" y="0"/>
                    </a:cubicBezTo>
                    <a:cubicBezTo>
                      <a:pt x="28182" y="0"/>
                      <a:pt x="0" y="28182"/>
                      <a:pt x="0" y="62766"/>
                    </a:cubicBezTo>
                    <a:cubicBezTo>
                      <a:pt x="0" y="97349"/>
                      <a:pt x="28182" y="125531"/>
                      <a:pt x="62766" y="125531"/>
                    </a:cubicBezTo>
                    <a:cubicBezTo>
                      <a:pt x="79174" y="125531"/>
                      <a:pt x="94038" y="119130"/>
                      <a:pt x="105223" y="108828"/>
                    </a:cubicBezTo>
                    <a:lnTo>
                      <a:pt x="157981" y="148415"/>
                    </a:lnTo>
                    <a:cubicBezTo>
                      <a:pt x="159968" y="149887"/>
                      <a:pt x="162322" y="150623"/>
                      <a:pt x="164603" y="150623"/>
                    </a:cubicBezTo>
                    <a:cubicBezTo>
                      <a:pt x="167988" y="150623"/>
                      <a:pt x="171299" y="149077"/>
                      <a:pt x="173433" y="146208"/>
                    </a:cubicBezTo>
                    <a:cubicBezTo>
                      <a:pt x="177186" y="141278"/>
                      <a:pt x="176156" y="134361"/>
                      <a:pt x="171299" y="130755"/>
                    </a:cubicBezTo>
                    <a:close/>
                    <a:moveTo>
                      <a:pt x="62839" y="103457"/>
                    </a:moveTo>
                    <a:cubicBezTo>
                      <a:pt x="40397" y="103457"/>
                      <a:pt x="22148" y="85208"/>
                      <a:pt x="22148" y="62766"/>
                    </a:cubicBezTo>
                    <a:cubicBezTo>
                      <a:pt x="22148" y="40323"/>
                      <a:pt x="40397" y="22075"/>
                      <a:pt x="62839" y="22075"/>
                    </a:cubicBezTo>
                    <a:cubicBezTo>
                      <a:pt x="85282" y="22075"/>
                      <a:pt x="103530" y="40323"/>
                      <a:pt x="103530" y="62766"/>
                    </a:cubicBezTo>
                    <a:cubicBezTo>
                      <a:pt x="103456" y="85208"/>
                      <a:pt x="85208" y="103457"/>
                      <a:pt x="62839" y="103457"/>
                    </a:cubicBezTo>
                    <a:close/>
                  </a:path>
                </a:pathLst>
              </a:custGeom>
              <a:noFill/>
              <a:ln w="7353" cap="flat">
                <a:solidFill>
                  <a:srgbClr val="263238"/>
                </a:solidFill>
                <a:prstDash val="solid"/>
                <a:miter/>
              </a:ln>
            </p:spPr>
            <p:txBody>
              <a:bodyPr rtlCol="0" anchor="ctr"/>
              <a:lstStyle/>
              <a:p>
                <a:endParaRPr lang="fr-FR"/>
              </a:p>
            </p:txBody>
          </p:sp>
        </p:grpSp>
        <p:sp>
          <p:nvSpPr>
            <p:cNvPr id="23" name="Forme libre 68">
              <a:extLst>
                <a:ext uri="{FF2B5EF4-FFF2-40B4-BE49-F238E27FC236}">
                  <a16:creationId xmlns:a16="http://schemas.microsoft.com/office/drawing/2014/main" id="{6D2CF6E4-A2DC-16A1-47BE-CEECB398241D}"/>
                </a:ext>
              </a:extLst>
            </p:cNvPr>
            <p:cNvSpPr/>
            <p:nvPr/>
          </p:nvSpPr>
          <p:spPr>
            <a:xfrm>
              <a:off x="3889400" y="7615960"/>
              <a:ext cx="694929" cy="595794"/>
            </a:xfrm>
            <a:custGeom>
              <a:avLst/>
              <a:gdLst>
                <a:gd name="connsiteX0" fmla="*/ 677471 w 694929"/>
                <a:gd name="connsiteY0" fmla="*/ 517135 h 595794"/>
                <a:gd name="connsiteX1" fmla="*/ 469233 w 694929"/>
                <a:gd name="connsiteY1" fmla="*/ 360920 h 595794"/>
                <a:gd name="connsiteX2" fmla="*/ 496532 w 694929"/>
                <a:gd name="connsiteY2" fmla="*/ 248266 h 595794"/>
                <a:gd name="connsiteX3" fmla="*/ 248266 w 694929"/>
                <a:gd name="connsiteY3" fmla="*/ 0 h 595794"/>
                <a:gd name="connsiteX4" fmla="*/ 0 w 694929"/>
                <a:gd name="connsiteY4" fmla="*/ 248266 h 595794"/>
                <a:gd name="connsiteX5" fmla="*/ 248266 w 694929"/>
                <a:gd name="connsiteY5" fmla="*/ 496532 h 595794"/>
                <a:gd name="connsiteX6" fmla="*/ 416328 w 694929"/>
                <a:gd name="connsiteY6" fmla="*/ 430456 h 595794"/>
                <a:gd name="connsiteX7" fmla="*/ 625080 w 694929"/>
                <a:gd name="connsiteY7" fmla="*/ 587038 h 595794"/>
                <a:gd name="connsiteX8" fmla="*/ 651276 w 694929"/>
                <a:gd name="connsiteY8" fmla="*/ 595795 h 595794"/>
                <a:gd name="connsiteX9" fmla="*/ 686227 w 694929"/>
                <a:gd name="connsiteY9" fmla="*/ 578356 h 595794"/>
                <a:gd name="connsiteX10" fmla="*/ 677471 w 694929"/>
                <a:gd name="connsiteY10" fmla="*/ 517135 h 595794"/>
                <a:gd name="connsiteX11" fmla="*/ 248266 w 694929"/>
                <a:gd name="connsiteY11" fmla="*/ 409190 h 595794"/>
                <a:gd name="connsiteX12" fmla="*/ 87342 w 694929"/>
                <a:gd name="connsiteY12" fmla="*/ 248266 h 595794"/>
                <a:gd name="connsiteX13" fmla="*/ 248266 w 694929"/>
                <a:gd name="connsiteY13" fmla="*/ 87342 h 595794"/>
                <a:gd name="connsiteX14" fmla="*/ 409190 w 694929"/>
                <a:gd name="connsiteY14" fmla="*/ 248266 h 595794"/>
                <a:gd name="connsiteX15" fmla="*/ 248266 w 694929"/>
                <a:gd name="connsiteY15" fmla="*/ 409190 h 59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4929" h="595794">
                  <a:moveTo>
                    <a:pt x="677471" y="517135"/>
                  </a:moveTo>
                  <a:lnTo>
                    <a:pt x="469233" y="360920"/>
                  </a:lnTo>
                  <a:cubicBezTo>
                    <a:pt x="486599" y="327073"/>
                    <a:pt x="496532" y="288810"/>
                    <a:pt x="496532" y="248266"/>
                  </a:cubicBezTo>
                  <a:cubicBezTo>
                    <a:pt x="496532" y="111403"/>
                    <a:pt x="385129" y="0"/>
                    <a:pt x="248266" y="0"/>
                  </a:cubicBezTo>
                  <a:cubicBezTo>
                    <a:pt x="111403" y="0"/>
                    <a:pt x="0" y="111403"/>
                    <a:pt x="0" y="248266"/>
                  </a:cubicBezTo>
                  <a:cubicBezTo>
                    <a:pt x="0" y="385129"/>
                    <a:pt x="111403" y="496532"/>
                    <a:pt x="248266" y="496532"/>
                  </a:cubicBezTo>
                  <a:cubicBezTo>
                    <a:pt x="313092" y="496532"/>
                    <a:pt x="372105" y="471294"/>
                    <a:pt x="416328" y="430456"/>
                  </a:cubicBezTo>
                  <a:lnTo>
                    <a:pt x="625080" y="587038"/>
                  </a:lnTo>
                  <a:cubicBezTo>
                    <a:pt x="632954" y="592925"/>
                    <a:pt x="642151" y="595795"/>
                    <a:pt x="651276" y="595795"/>
                  </a:cubicBezTo>
                  <a:cubicBezTo>
                    <a:pt x="664520" y="595795"/>
                    <a:pt x="677618" y="589761"/>
                    <a:pt x="686227" y="578356"/>
                  </a:cubicBezTo>
                  <a:cubicBezTo>
                    <a:pt x="700649" y="559004"/>
                    <a:pt x="696749" y="531631"/>
                    <a:pt x="677471" y="517135"/>
                  </a:cubicBezTo>
                  <a:close/>
                  <a:moveTo>
                    <a:pt x="248266" y="409190"/>
                  </a:moveTo>
                  <a:cubicBezTo>
                    <a:pt x="159526" y="409190"/>
                    <a:pt x="87342" y="337006"/>
                    <a:pt x="87342" y="248266"/>
                  </a:cubicBezTo>
                  <a:cubicBezTo>
                    <a:pt x="87342" y="159526"/>
                    <a:pt x="159526" y="87342"/>
                    <a:pt x="248266" y="87342"/>
                  </a:cubicBezTo>
                  <a:cubicBezTo>
                    <a:pt x="337006" y="87342"/>
                    <a:pt x="409190" y="159526"/>
                    <a:pt x="409190" y="248266"/>
                  </a:cubicBezTo>
                  <a:cubicBezTo>
                    <a:pt x="409190" y="337006"/>
                    <a:pt x="337006" y="409190"/>
                    <a:pt x="248266" y="409190"/>
                  </a:cubicBezTo>
                  <a:close/>
                </a:path>
              </a:pathLst>
            </a:custGeom>
            <a:noFill/>
            <a:ln w="7353" cap="flat">
              <a:solidFill>
                <a:srgbClr val="263238"/>
              </a:solidFill>
              <a:prstDash val="solid"/>
              <a:miter/>
            </a:ln>
          </p:spPr>
          <p:txBody>
            <a:bodyPr rtlCol="0" anchor="ctr"/>
            <a:lstStyle/>
            <a:p>
              <a:endParaRPr lang="fr-FR"/>
            </a:p>
          </p:txBody>
        </p:sp>
        <p:grpSp>
          <p:nvGrpSpPr>
            <p:cNvPr id="24" name="Graphique 19">
              <a:extLst>
                <a:ext uri="{FF2B5EF4-FFF2-40B4-BE49-F238E27FC236}">
                  <a16:creationId xmlns:a16="http://schemas.microsoft.com/office/drawing/2014/main" id="{3AE66A88-D82E-8236-C948-36969475815E}"/>
                </a:ext>
              </a:extLst>
            </p:cNvPr>
            <p:cNvGrpSpPr/>
            <p:nvPr/>
          </p:nvGrpSpPr>
          <p:grpSpPr>
            <a:xfrm>
              <a:off x="4666374" y="8378934"/>
              <a:ext cx="1832764" cy="2098709"/>
              <a:chOff x="4666374" y="8378934"/>
              <a:chExt cx="1832764" cy="2098709"/>
            </a:xfrm>
          </p:grpSpPr>
          <p:grpSp>
            <p:nvGrpSpPr>
              <p:cNvPr id="175" name="Graphique 19">
                <a:extLst>
                  <a:ext uri="{FF2B5EF4-FFF2-40B4-BE49-F238E27FC236}">
                    <a16:creationId xmlns:a16="http://schemas.microsoft.com/office/drawing/2014/main" id="{1E25822A-9465-EDF6-4CC2-522D6DCD538D}"/>
                  </a:ext>
                </a:extLst>
              </p:cNvPr>
              <p:cNvGrpSpPr/>
              <p:nvPr/>
            </p:nvGrpSpPr>
            <p:grpSpPr>
              <a:xfrm>
                <a:off x="4739616" y="8378934"/>
                <a:ext cx="1759522" cy="2098709"/>
                <a:chOff x="4739616" y="8378934"/>
                <a:chExt cx="1759522" cy="2098709"/>
              </a:xfrm>
              <a:solidFill>
                <a:srgbClr val="263238"/>
              </a:solidFill>
            </p:grpSpPr>
            <p:sp>
              <p:nvSpPr>
                <p:cNvPr id="179" name="Forme libre 71">
                  <a:extLst>
                    <a:ext uri="{FF2B5EF4-FFF2-40B4-BE49-F238E27FC236}">
                      <a16:creationId xmlns:a16="http://schemas.microsoft.com/office/drawing/2014/main" id="{ED5CBFD2-5F2E-0BAE-3541-6487B221AD57}"/>
                    </a:ext>
                  </a:extLst>
                </p:cNvPr>
                <p:cNvSpPr/>
                <p:nvPr/>
              </p:nvSpPr>
              <p:spPr>
                <a:xfrm>
                  <a:off x="4739616" y="8378934"/>
                  <a:ext cx="1759522" cy="1650741"/>
                </a:xfrm>
                <a:custGeom>
                  <a:avLst/>
                  <a:gdLst>
                    <a:gd name="connsiteX0" fmla="*/ 857111 w 1759522"/>
                    <a:gd name="connsiteY0" fmla="*/ 0 h 1650741"/>
                    <a:gd name="connsiteX1" fmla="*/ 909 w 1759522"/>
                    <a:gd name="connsiteY1" fmla="*/ 538768 h 1650741"/>
                    <a:gd name="connsiteX2" fmla="*/ 5545 w 1759522"/>
                    <a:gd name="connsiteY2" fmla="*/ 555104 h 1650741"/>
                    <a:gd name="connsiteX3" fmla="*/ 340565 w 1759522"/>
                    <a:gd name="connsiteY3" fmla="*/ 812715 h 1650741"/>
                    <a:gd name="connsiteX4" fmla="*/ 349174 w 1759522"/>
                    <a:gd name="connsiteY4" fmla="*/ 815658 h 1650741"/>
                    <a:gd name="connsiteX5" fmla="*/ 402889 w 1759522"/>
                    <a:gd name="connsiteY5" fmla="*/ 815658 h 1650741"/>
                    <a:gd name="connsiteX6" fmla="*/ 417016 w 1759522"/>
                    <a:gd name="connsiteY6" fmla="*/ 800794 h 1650741"/>
                    <a:gd name="connsiteX7" fmla="*/ 416722 w 1759522"/>
                    <a:gd name="connsiteY7" fmla="*/ 788874 h 1650741"/>
                    <a:gd name="connsiteX8" fmla="*/ 856964 w 1759522"/>
                    <a:gd name="connsiteY8" fmla="*/ 404113 h 1650741"/>
                    <a:gd name="connsiteX9" fmla="*/ 1297206 w 1759522"/>
                    <a:gd name="connsiteY9" fmla="*/ 788874 h 1650741"/>
                    <a:gd name="connsiteX10" fmla="*/ 856964 w 1759522"/>
                    <a:gd name="connsiteY10" fmla="*/ 1173635 h 1650741"/>
                    <a:gd name="connsiteX11" fmla="*/ 745929 w 1759522"/>
                    <a:gd name="connsiteY11" fmla="*/ 1161200 h 1650741"/>
                    <a:gd name="connsiteX12" fmla="*/ 735627 w 1759522"/>
                    <a:gd name="connsiteY12" fmla="*/ 1160022 h 1650741"/>
                    <a:gd name="connsiteX13" fmla="*/ 735627 w 1759522"/>
                    <a:gd name="connsiteY13" fmla="*/ 1160022 h 1650741"/>
                    <a:gd name="connsiteX14" fmla="*/ 691404 w 1759522"/>
                    <a:gd name="connsiteY14" fmla="*/ 1223965 h 1650741"/>
                    <a:gd name="connsiteX15" fmla="*/ 740336 w 1759522"/>
                    <a:gd name="connsiteY15" fmla="*/ 1353617 h 1650741"/>
                    <a:gd name="connsiteX16" fmla="*/ 740336 w 1759522"/>
                    <a:gd name="connsiteY16" fmla="*/ 1650742 h 1650741"/>
                    <a:gd name="connsiteX17" fmla="*/ 1278148 w 1759522"/>
                    <a:gd name="connsiteY17" fmla="*/ 1650742 h 1650741"/>
                    <a:gd name="connsiteX18" fmla="*/ 1278148 w 1759522"/>
                    <a:gd name="connsiteY18" fmla="*/ 1527933 h 1650741"/>
                    <a:gd name="connsiteX19" fmla="*/ 1313468 w 1759522"/>
                    <a:gd name="connsiteY19" fmla="*/ 1469435 h 1650741"/>
                    <a:gd name="connsiteX20" fmla="*/ 1759523 w 1759522"/>
                    <a:gd name="connsiteY20" fmla="*/ 788874 h 1650741"/>
                    <a:gd name="connsiteX21" fmla="*/ 857111 w 1759522"/>
                    <a:gd name="connsiteY21" fmla="*/ 0 h 165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9522" h="1650741">
                      <a:moveTo>
                        <a:pt x="857111" y="0"/>
                      </a:moveTo>
                      <a:cubicBezTo>
                        <a:pt x="458664" y="0"/>
                        <a:pt x="120554" y="225676"/>
                        <a:pt x="909" y="538768"/>
                      </a:cubicBezTo>
                      <a:cubicBezTo>
                        <a:pt x="-1298" y="544582"/>
                        <a:pt x="615" y="551278"/>
                        <a:pt x="5545" y="555104"/>
                      </a:cubicBezTo>
                      <a:lnTo>
                        <a:pt x="340565" y="812715"/>
                      </a:lnTo>
                      <a:cubicBezTo>
                        <a:pt x="343066" y="814628"/>
                        <a:pt x="346083" y="815658"/>
                        <a:pt x="349174" y="815658"/>
                      </a:cubicBezTo>
                      <a:lnTo>
                        <a:pt x="402889" y="815658"/>
                      </a:lnTo>
                      <a:cubicBezTo>
                        <a:pt x="410983" y="815658"/>
                        <a:pt x="417384" y="808888"/>
                        <a:pt x="417016" y="800794"/>
                      </a:cubicBezTo>
                      <a:cubicBezTo>
                        <a:pt x="416869" y="796821"/>
                        <a:pt x="416722" y="792848"/>
                        <a:pt x="416722" y="788874"/>
                      </a:cubicBezTo>
                      <a:cubicBezTo>
                        <a:pt x="416722" y="576369"/>
                        <a:pt x="613849" y="404113"/>
                        <a:pt x="856964" y="404113"/>
                      </a:cubicBezTo>
                      <a:cubicBezTo>
                        <a:pt x="1100079" y="404113"/>
                        <a:pt x="1297206" y="576369"/>
                        <a:pt x="1297206" y="788874"/>
                      </a:cubicBezTo>
                      <a:cubicBezTo>
                        <a:pt x="1297206" y="1001379"/>
                        <a:pt x="1100079" y="1173635"/>
                        <a:pt x="856964" y="1173635"/>
                      </a:cubicBezTo>
                      <a:cubicBezTo>
                        <a:pt x="818554" y="1173635"/>
                        <a:pt x="781395" y="1169294"/>
                        <a:pt x="745929" y="1161200"/>
                      </a:cubicBezTo>
                      <a:cubicBezTo>
                        <a:pt x="742544" y="1160464"/>
                        <a:pt x="739085" y="1160022"/>
                        <a:pt x="735627" y="1160022"/>
                      </a:cubicBezTo>
                      <a:lnTo>
                        <a:pt x="735627" y="1160022"/>
                      </a:lnTo>
                      <a:cubicBezTo>
                        <a:pt x="702589" y="1160022"/>
                        <a:pt x="679705" y="1193061"/>
                        <a:pt x="691404" y="1223965"/>
                      </a:cubicBezTo>
                      <a:lnTo>
                        <a:pt x="740336" y="1353617"/>
                      </a:lnTo>
                      <a:lnTo>
                        <a:pt x="740336" y="1650742"/>
                      </a:lnTo>
                      <a:lnTo>
                        <a:pt x="1278148" y="1650742"/>
                      </a:lnTo>
                      <a:lnTo>
                        <a:pt x="1278148" y="1527933"/>
                      </a:lnTo>
                      <a:cubicBezTo>
                        <a:pt x="1278148" y="1503430"/>
                        <a:pt x="1291614" y="1480620"/>
                        <a:pt x="1313468" y="1469435"/>
                      </a:cubicBezTo>
                      <a:cubicBezTo>
                        <a:pt x="1580350" y="1332425"/>
                        <a:pt x="1759523" y="1078935"/>
                        <a:pt x="1759523" y="788874"/>
                      </a:cubicBezTo>
                      <a:cubicBezTo>
                        <a:pt x="1759596" y="353121"/>
                        <a:pt x="1355557" y="0"/>
                        <a:pt x="857111" y="0"/>
                      </a:cubicBezTo>
                      <a:close/>
                    </a:path>
                  </a:pathLst>
                </a:custGeom>
                <a:solidFill>
                  <a:srgbClr val="263238"/>
                </a:solidFill>
                <a:ln w="7353" cap="flat">
                  <a:solidFill>
                    <a:srgbClr val="263238"/>
                  </a:solidFill>
                  <a:prstDash val="solid"/>
                  <a:miter/>
                </a:ln>
              </p:spPr>
              <p:txBody>
                <a:bodyPr rtlCol="0" anchor="ctr"/>
                <a:lstStyle/>
                <a:p>
                  <a:endParaRPr lang="fr-FR"/>
                </a:p>
              </p:txBody>
            </p:sp>
            <p:sp>
              <p:nvSpPr>
                <p:cNvPr id="180" name="Forme libre 72">
                  <a:extLst>
                    <a:ext uri="{FF2B5EF4-FFF2-40B4-BE49-F238E27FC236}">
                      <a16:creationId xmlns:a16="http://schemas.microsoft.com/office/drawing/2014/main" id="{D15E2C86-75C0-5D92-64C4-4324763C742A}"/>
                    </a:ext>
                  </a:extLst>
                </p:cNvPr>
                <p:cNvSpPr/>
                <p:nvPr/>
              </p:nvSpPr>
              <p:spPr>
                <a:xfrm>
                  <a:off x="5480025"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263238"/>
                </a:solidFill>
                <a:ln w="7353" cap="flat">
                  <a:solidFill>
                    <a:srgbClr val="263238"/>
                  </a:solidFill>
                  <a:prstDash val="solid"/>
                  <a:miter/>
                </a:ln>
              </p:spPr>
              <p:txBody>
                <a:bodyPr rtlCol="0" anchor="ctr"/>
                <a:lstStyle/>
                <a:p>
                  <a:endParaRPr lang="fr-FR"/>
                </a:p>
              </p:txBody>
            </p:sp>
          </p:grpSp>
          <p:grpSp>
            <p:nvGrpSpPr>
              <p:cNvPr id="176" name="Graphique 19">
                <a:extLst>
                  <a:ext uri="{FF2B5EF4-FFF2-40B4-BE49-F238E27FC236}">
                    <a16:creationId xmlns:a16="http://schemas.microsoft.com/office/drawing/2014/main" id="{0384F918-112B-D88B-B77A-2118E20D7193}"/>
                  </a:ext>
                </a:extLst>
              </p:cNvPr>
              <p:cNvGrpSpPr/>
              <p:nvPr/>
            </p:nvGrpSpPr>
            <p:grpSpPr>
              <a:xfrm>
                <a:off x="4666374" y="8378934"/>
                <a:ext cx="1759255" cy="2098709"/>
                <a:chOff x="4666374" y="8378934"/>
                <a:chExt cx="1759255" cy="2098709"/>
              </a:xfrm>
              <a:solidFill>
                <a:srgbClr val="92E3A9"/>
              </a:solidFill>
            </p:grpSpPr>
            <p:sp>
              <p:nvSpPr>
                <p:cNvPr id="177" name="Forme libre 74">
                  <a:extLst>
                    <a:ext uri="{FF2B5EF4-FFF2-40B4-BE49-F238E27FC236}">
                      <a16:creationId xmlns:a16="http://schemas.microsoft.com/office/drawing/2014/main" id="{5AA34259-FEC0-6D08-7376-A4D376DE13F9}"/>
                    </a:ext>
                  </a:extLst>
                </p:cNvPr>
                <p:cNvSpPr/>
                <p:nvPr/>
              </p:nvSpPr>
              <p:spPr>
                <a:xfrm>
                  <a:off x="4666374" y="8378934"/>
                  <a:ext cx="1759255" cy="1650594"/>
                </a:xfrm>
                <a:custGeom>
                  <a:avLst/>
                  <a:gdLst>
                    <a:gd name="connsiteX0" fmla="*/ 1759255 w 1759255"/>
                    <a:gd name="connsiteY0" fmla="*/ 788801 h 1650594"/>
                    <a:gd name="connsiteX1" fmla="*/ 856770 w 1759255"/>
                    <a:gd name="connsiteY1" fmla="*/ 0 h 1650594"/>
                    <a:gd name="connsiteX2" fmla="*/ 936 w 1759255"/>
                    <a:gd name="connsiteY2" fmla="*/ 537812 h 1650594"/>
                    <a:gd name="connsiteX3" fmla="*/ 6676 w 1759255"/>
                    <a:gd name="connsiteY3" fmla="*/ 554809 h 1650594"/>
                    <a:gd name="connsiteX4" fmla="*/ 394748 w 1759255"/>
                    <a:gd name="connsiteY4" fmla="*/ 801015 h 1650594"/>
                    <a:gd name="connsiteX5" fmla="*/ 416528 w 1759255"/>
                    <a:gd name="connsiteY5" fmla="*/ 789021 h 1650594"/>
                    <a:gd name="connsiteX6" fmla="*/ 416528 w 1759255"/>
                    <a:gd name="connsiteY6" fmla="*/ 788727 h 1650594"/>
                    <a:gd name="connsiteX7" fmla="*/ 856770 w 1759255"/>
                    <a:gd name="connsiteY7" fmla="*/ 403966 h 1650594"/>
                    <a:gd name="connsiteX8" fmla="*/ 1297012 w 1759255"/>
                    <a:gd name="connsiteY8" fmla="*/ 788727 h 1650594"/>
                    <a:gd name="connsiteX9" fmla="*/ 856770 w 1759255"/>
                    <a:gd name="connsiteY9" fmla="*/ 1173488 h 1650594"/>
                    <a:gd name="connsiteX10" fmla="*/ 794152 w 1759255"/>
                    <a:gd name="connsiteY10" fmla="*/ 1169588 h 1650594"/>
                    <a:gd name="connsiteX11" fmla="*/ 740658 w 1759255"/>
                    <a:gd name="connsiteY11" fmla="*/ 1216386 h 1650594"/>
                    <a:gd name="connsiteX12" fmla="*/ 740658 w 1759255"/>
                    <a:gd name="connsiteY12" fmla="*/ 1353470 h 1650594"/>
                    <a:gd name="connsiteX13" fmla="*/ 740143 w 1759255"/>
                    <a:gd name="connsiteY13" fmla="*/ 1353470 h 1650594"/>
                    <a:gd name="connsiteX14" fmla="*/ 740143 w 1759255"/>
                    <a:gd name="connsiteY14" fmla="*/ 1650595 h 1650594"/>
                    <a:gd name="connsiteX15" fmla="*/ 1277954 w 1759255"/>
                    <a:gd name="connsiteY15" fmla="*/ 1650595 h 1650594"/>
                    <a:gd name="connsiteX16" fmla="*/ 1277954 w 1759255"/>
                    <a:gd name="connsiteY16" fmla="*/ 1527786 h 1650594"/>
                    <a:gd name="connsiteX17" fmla="*/ 1313274 w 1759255"/>
                    <a:gd name="connsiteY17" fmla="*/ 1469288 h 1650594"/>
                    <a:gd name="connsiteX18" fmla="*/ 1759255 w 1759255"/>
                    <a:gd name="connsiteY18" fmla="*/ 788801 h 165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9255" h="1650594">
                      <a:moveTo>
                        <a:pt x="1759255" y="788801"/>
                      </a:moveTo>
                      <a:cubicBezTo>
                        <a:pt x="1759255" y="353194"/>
                        <a:pt x="1355216" y="0"/>
                        <a:pt x="856770" y="0"/>
                      </a:cubicBezTo>
                      <a:cubicBezTo>
                        <a:pt x="458764" y="0"/>
                        <a:pt x="120949" y="225235"/>
                        <a:pt x="936" y="537812"/>
                      </a:cubicBezTo>
                      <a:cubicBezTo>
                        <a:pt x="-1492" y="544066"/>
                        <a:pt x="936" y="551204"/>
                        <a:pt x="6676" y="554809"/>
                      </a:cubicBezTo>
                      <a:lnTo>
                        <a:pt x="394748" y="801015"/>
                      </a:lnTo>
                      <a:cubicBezTo>
                        <a:pt x="404166" y="806975"/>
                        <a:pt x="416528" y="800206"/>
                        <a:pt x="416528" y="789021"/>
                      </a:cubicBezTo>
                      <a:lnTo>
                        <a:pt x="416528" y="788727"/>
                      </a:lnTo>
                      <a:cubicBezTo>
                        <a:pt x="416528" y="576222"/>
                        <a:pt x="613655" y="403966"/>
                        <a:pt x="856770" y="403966"/>
                      </a:cubicBezTo>
                      <a:cubicBezTo>
                        <a:pt x="1099886" y="403966"/>
                        <a:pt x="1297012" y="576222"/>
                        <a:pt x="1297012" y="788727"/>
                      </a:cubicBezTo>
                      <a:cubicBezTo>
                        <a:pt x="1297012" y="1001232"/>
                        <a:pt x="1099886" y="1173488"/>
                        <a:pt x="856770" y="1173488"/>
                      </a:cubicBezTo>
                      <a:cubicBezTo>
                        <a:pt x="835505" y="1173488"/>
                        <a:pt x="814608" y="1172163"/>
                        <a:pt x="794152" y="1169588"/>
                      </a:cubicBezTo>
                      <a:cubicBezTo>
                        <a:pt x="765749" y="1166056"/>
                        <a:pt x="740658" y="1187836"/>
                        <a:pt x="740658" y="1216386"/>
                      </a:cubicBezTo>
                      <a:lnTo>
                        <a:pt x="740658" y="1353470"/>
                      </a:lnTo>
                      <a:lnTo>
                        <a:pt x="740143" y="1353470"/>
                      </a:lnTo>
                      <a:lnTo>
                        <a:pt x="740143" y="1650595"/>
                      </a:lnTo>
                      <a:lnTo>
                        <a:pt x="1277954" y="1650595"/>
                      </a:lnTo>
                      <a:lnTo>
                        <a:pt x="1277954" y="1527786"/>
                      </a:lnTo>
                      <a:cubicBezTo>
                        <a:pt x="1277954" y="1503283"/>
                        <a:pt x="1291420" y="1480473"/>
                        <a:pt x="1313274" y="1469288"/>
                      </a:cubicBezTo>
                      <a:cubicBezTo>
                        <a:pt x="1580083" y="1332278"/>
                        <a:pt x="1759255" y="1078861"/>
                        <a:pt x="1759255" y="788801"/>
                      </a:cubicBezTo>
                      <a:close/>
                    </a:path>
                  </a:pathLst>
                </a:custGeom>
                <a:solidFill>
                  <a:srgbClr val="FFC000"/>
                </a:solidFill>
                <a:ln w="7353" cap="flat">
                  <a:solidFill>
                    <a:srgbClr val="263238"/>
                  </a:solidFill>
                  <a:prstDash val="solid"/>
                  <a:miter/>
                </a:ln>
              </p:spPr>
              <p:txBody>
                <a:bodyPr rtlCol="0" anchor="ctr"/>
                <a:lstStyle/>
                <a:p>
                  <a:endParaRPr lang="fr-FR"/>
                </a:p>
              </p:txBody>
            </p:sp>
            <p:sp>
              <p:nvSpPr>
                <p:cNvPr id="178" name="Forme libre 75">
                  <a:extLst>
                    <a:ext uri="{FF2B5EF4-FFF2-40B4-BE49-F238E27FC236}">
                      <a16:creationId xmlns:a16="http://schemas.microsoft.com/office/drawing/2014/main" id="{234C7F34-4683-B47A-4F38-E041514F169E}"/>
                    </a:ext>
                  </a:extLst>
                </p:cNvPr>
                <p:cNvSpPr/>
                <p:nvPr/>
              </p:nvSpPr>
              <p:spPr>
                <a:xfrm>
                  <a:off x="5406443"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FFC000"/>
                </a:solidFill>
                <a:ln w="7353" cap="flat">
                  <a:solidFill>
                    <a:srgbClr val="263238"/>
                  </a:solidFill>
                  <a:prstDash val="solid"/>
                  <a:miter/>
                </a:ln>
              </p:spPr>
              <p:txBody>
                <a:bodyPr rtlCol="0" anchor="ctr"/>
                <a:lstStyle/>
                <a:p>
                  <a:endParaRPr lang="fr-FR"/>
                </a:p>
              </p:txBody>
            </p:sp>
          </p:grpSp>
        </p:grpSp>
        <p:grpSp>
          <p:nvGrpSpPr>
            <p:cNvPr id="26" name="Graphique 19">
              <a:extLst>
                <a:ext uri="{FF2B5EF4-FFF2-40B4-BE49-F238E27FC236}">
                  <a16:creationId xmlns:a16="http://schemas.microsoft.com/office/drawing/2014/main" id="{6BD24620-4F0F-A17B-EFC8-5F56DD1D3E93}"/>
                </a:ext>
              </a:extLst>
            </p:cNvPr>
            <p:cNvGrpSpPr/>
            <p:nvPr/>
          </p:nvGrpSpPr>
          <p:grpSpPr>
            <a:xfrm>
              <a:off x="4805528" y="7087861"/>
              <a:ext cx="1148734" cy="1297114"/>
              <a:chOff x="4805528" y="7087861"/>
              <a:chExt cx="1148734" cy="1297114"/>
            </a:xfrm>
          </p:grpSpPr>
          <p:sp>
            <p:nvSpPr>
              <p:cNvPr id="31" name="Forme libre 77">
                <a:extLst>
                  <a:ext uri="{FF2B5EF4-FFF2-40B4-BE49-F238E27FC236}">
                    <a16:creationId xmlns:a16="http://schemas.microsoft.com/office/drawing/2014/main" id="{FED93859-03A0-66EF-23BF-4FDBCB1EDF97}"/>
                  </a:ext>
                </a:extLst>
              </p:cNvPr>
              <p:cNvSpPr/>
              <p:nvPr/>
            </p:nvSpPr>
            <p:spPr>
              <a:xfrm>
                <a:off x="5356334" y="7617726"/>
                <a:ext cx="154669" cy="71742"/>
              </a:xfrm>
              <a:custGeom>
                <a:avLst/>
                <a:gdLst>
                  <a:gd name="connsiteX0" fmla="*/ 119571 w 154669"/>
                  <a:gd name="connsiteY0" fmla="*/ 0 h 71742"/>
                  <a:gd name="connsiteX1" fmla="*/ 42530 w 154669"/>
                  <a:gd name="connsiteY1" fmla="*/ 34510 h 71742"/>
                  <a:gd name="connsiteX2" fmla="*/ 0 w 154669"/>
                  <a:gd name="connsiteY2" fmla="*/ 50477 h 71742"/>
                  <a:gd name="connsiteX3" fmla="*/ 40470 w 154669"/>
                  <a:gd name="connsiteY3" fmla="*/ 71743 h 71742"/>
                  <a:gd name="connsiteX4" fmla="*/ 154670 w 154669"/>
                  <a:gd name="connsiteY4" fmla="*/ 53789 h 71742"/>
                  <a:gd name="connsiteX5" fmla="*/ 119571 w 154669"/>
                  <a:gd name="connsiteY5" fmla="*/ 0 h 7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69" h="71742">
                    <a:moveTo>
                      <a:pt x="119571" y="0"/>
                    </a:moveTo>
                    <a:cubicBezTo>
                      <a:pt x="119571" y="0"/>
                      <a:pt x="66445" y="23252"/>
                      <a:pt x="42530" y="34510"/>
                    </a:cubicBezTo>
                    <a:cubicBezTo>
                      <a:pt x="18616" y="45768"/>
                      <a:pt x="0" y="50477"/>
                      <a:pt x="0" y="50477"/>
                    </a:cubicBezTo>
                    <a:lnTo>
                      <a:pt x="40470" y="71743"/>
                    </a:lnTo>
                    <a:lnTo>
                      <a:pt x="154670" y="53789"/>
                    </a:lnTo>
                    <a:lnTo>
                      <a:pt x="119571" y="0"/>
                    </a:lnTo>
                    <a:close/>
                  </a:path>
                </a:pathLst>
              </a:custGeom>
              <a:solidFill>
                <a:srgbClr val="FFFFFF"/>
              </a:solidFill>
              <a:ln w="7353" cap="flat">
                <a:solidFill>
                  <a:srgbClr val="263238"/>
                </a:solidFill>
                <a:prstDash val="solid"/>
                <a:miter/>
              </a:ln>
            </p:spPr>
            <p:txBody>
              <a:bodyPr rtlCol="0" anchor="ctr"/>
              <a:lstStyle/>
              <a:p>
                <a:endParaRPr lang="fr-FR"/>
              </a:p>
            </p:txBody>
          </p:sp>
          <p:sp>
            <p:nvSpPr>
              <p:cNvPr id="32" name="Forme libre 78">
                <a:extLst>
                  <a:ext uri="{FF2B5EF4-FFF2-40B4-BE49-F238E27FC236}">
                    <a16:creationId xmlns:a16="http://schemas.microsoft.com/office/drawing/2014/main" id="{305B4709-8E16-C108-AA1B-9DAE370579E1}"/>
                  </a:ext>
                </a:extLst>
              </p:cNvPr>
              <p:cNvSpPr/>
              <p:nvPr/>
            </p:nvSpPr>
            <p:spPr>
              <a:xfrm>
                <a:off x="5272671" y="7610477"/>
                <a:ext cx="39145" cy="41023"/>
              </a:xfrm>
              <a:custGeom>
                <a:avLst/>
                <a:gdLst>
                  <a:gd name="connsiteX0" fmla="*/ 33921 w 39145"/>
                  <a:gd name="connsiteY0" fmla="*/ 31752 h 41023"/>
                  <a:gd name="connsiteX1" fmla="*/ 15967 w 39145"/>
                  <a:gd name="connsiteY1" fmla="*/ 7175 h 41023"/>
                  <a:gd name="connsiteX2" fmla="*/ 0 w 39145"/>
                  <a:gd name="connsiteY2" fmla="*/ 9824 h 41023"/>
                  <a:gd name="connsiteX3" fmla="*/ 8609 w 39145"/>
                  <a:gd name="connsiteY3" fmla="*/ 35063 h 41023"/>
                  <a:gd name="connsiteX4" fmla="*/ 39146 w 39145"/>
                  <a:gd name="connsiteY4" fmla="*/ 41023 h 41023"/>
                  <a:gd name="connsiteX5" fmla="*/ 33921 w 39145"/>
                  <a:gd name="connsiteY5" fmla="*/ 31752 h 4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45" h="41023">
                    <a:moveTo>
                      <a:pt x="33921" y="31752"/>
                    </a:moveTo>
                    <a:cubicBezTo>
                      <a:pt x="33921" y="31752"/>
                      <a:pt x="21339" y="19832"/>
                      <a:pt x="15967" y="7175"/>
                    </a:cubicBezTo>
                    <a:cubicBezTo>
                      <a:pt x="10669" y="-5407"/>
                      <a:pt x="0" y="553"/>
                      <a:pt x="0" y="9824"/>
                    </a:cubicBezTo>
                    <a:cubicBezTo>
                      <a:pt x="0" y="19096"/>
                      <a:pt x="5960" y="33739"/>
                      <a:pt x="8609" y="35063"/>
                    </a:cubicBezTo>
                    <a:cubicBezTo>
                      <a:pt x="11258" y="36388"/>
                      <a:pt x="39146" y="41023"/>
                      <a:pt x="39146" y="41023"/>
                    </a:cubicBezTo>
                    <a:lnTo>
                      <a:pt x="33921" y="31752"/>
                    </a:lnTo>
                    <a:close/>
                  </a:path>
                </a:pathLst>
              </a:custGeom>
              <a:noFill/>
              <a:ln w="7353" cap="flat">
                <a:solidFill>
                  <a:srgbClr val="263238"/>
                </a:solidFill>
                <a:prstDash val="solid"/>
                <a:miter/>
              </a:ln>
            </p:spPr>
            <p:txBody>
              <a:bodyPr rtlCol="0" anchor="ctr"/>
              <a:lstStyle/>
              <a:p>
                <a:endParaRPr lang="fr-FR"/>
              </a:p>
            </p:txBody>
          </p:sp>
          <p:sp>
            <p:nvSpPr>
              <p:cNvPr id="33" name="Forme libre 79">
                <a:extLst>
                  <a:ext uri="{FF2B5EF4-FFF2-40B4-BE49-F238E27FC236}">
                    <a16:creationId xmlns:a16="http://schemas.microsoft.com/office/drawing/2014/main" id="{80095C56-14DD-F975-1414-21AF54A73238}"/>
                  </a:ext>
                </a:extLst>
              </p:cNvPr>
              <p:cNvSpPr/>
              <p:nvPr/>
            </p:nvSpPr>
            <p:spPr>
              <a:xfrm>
                <a:off x="5468874" y="7612649"/>
                <a:ext cx="485388" cy="772326"/>
              </a:xfrm>
              <a:custGeom>
                <a:avLst/>
                <a:gdLst>
                  <a:gd name="connsiteX0" fmla="*/ 28223 w 485388"/>
                  <a:gd name="connsiteY0" fmla="*/ 85944 h 772326"/>
                  <a:gd name="connsiteX1" fmla="*/ 39481 w 485388"/>
                  <a:gd name="connsiteY1" fmla="*/ 149666 h 772326"/>
                  <a:gd name="connsiteX2" fmla="*/ 13139 w 485388"/>
                  <a:gd name="connsiteY2" fmla="*/ 348927 h 772326"/>
                  <a:gd name="connsiteX3" fmla="*/ 9975 w 485388"/>
                  <a:gd name="connsiteY3" fmla="*/ 488070 h 772326"/>
                  <a:gd name="connsiteX4" fmla="*/ 68987 w 485388"/>
                  <a:gd name="connsiteY4" fmla="*/ 691525 h 772326"/>
                  <a:gd name="connsiteX5" fmla="*/ 59495 w 485388"/>
                  <a:gd name="connsiteY5" fmla="*/ 706315 h 772326"/>
                  <a:gd name="connsiteX6" fmla="*/ 58465 w 485388"/>
                  <a:gd name="connsiteY6" fmla="*/ 721105 h 772326"/>
                  <a:gd name="connsiteX7" fmla="*/ 32123 w 485388"/>
                  <a:gd name="connsiteY7" fmla="*/ 744283 h 772326"/>
                  <a:gd name="connsiteX8" fmla="*/ 482 w 485388"/>
                  <a:gd name="connsiteY8" fmla="*/ 768565 h 772326"/>
                  <a:gd name="connsiteX9" fmla="*/ 64793 w 485388"/>
                  <a:gd name="connsiteY9" fmla="*/ 768565 h 772326"/>
                  <a:gd name="connsiteX10" fmla="*/ 130134 w 485388"/>
                  <a:gd name="connsiteY10" fmla="*/ 764371 h 772326"/>
                  <a:gd name="connsiteX11" fmla="*/ 131164 w 485388"/>
                  <a:gd name="connsiteY11" fmla="*/ 724343 h 772326"/>
                  <a:gd name="connsiteX12" fmla="*/ 133298 w 485388"/>
                  <a:gd name="connsiteY12" fmla="*/ 695866 h 772326"/>
                  <a:gd name="connsiteX13" fmla="*/ 120642 w 485388"/>
                  <a:gd name="connsiteY13" fmla="*/ 647376 h 772326"/>
                  <a:gd name="connsiteX14" fmla="*/ 95330 w 485388"/>
                  <a:gd name="connsiteY14" fmla="*/ 448115 h 772326"/>
                  <a:gd name="connsiteX15" fmla="*/ 148015 w 485388"/>
                  <a:gd name="connsiteY15" fmla="*/ 253049 h 772326"/>
                  <a:gd name="connsiteX16" fmla="*/ 244996 w 485388"/>
                  <a:gd name="connsiteY16" fmla="*/ 482846 h 772326"/>
                  <a:gd name="connsiteX17" fmla="*/ 397826 w 485388"/>
                  <a:gd name="connsiteY17" fmla="*/ 674748 h 772326"/>
                  <a:gd name="connsiteX18" fmla="*/ 391498 w 485388"/>
                  <a:gd name="connsiteY18" fmla="*/ 690568 h 772326"/>
                  <a:gd name="connsiteX19" fmla="*/ 399960 w 485388"/>
                  <a:gd name="connsiteY19" fmla="*/ 702194 h 772326"/>
                  <a:gd name="connsiteX20" fmla="*/ 383110 w 485388"/>
                  <a:gd name="connsiteY20" fmla="*/ 733835 h 772326"/>
                  <a:gd name="connsiteX21" fmla="*/ 361991 w 485388"/>
                  <a:gd name="connsiteY21" fmla="*/ 754953 h 772326"/>
                  <a:gd name="connsiteX22" fmla="*/ 406288 w 485388"/>
                  <a:gd name="connsiteY22" fmla="*/ 760251 h 772326"/>
                  <a:gd name="connsiteX23" fmla="*/ 457943 w 485388"/>
                  <a:gd name="connsiteY23" fmla="*/ 713894 h 772326"/>
                  <a:gd name="connsiteX24" fmla="*/ 485389 w 485388"/>
                  <a:gd name="connsiteY24" fmla="*/ 683357 h 772326"/>
                  <a:gd name="connsiteX25" fmla="*/ 466405 w 485388"/>
                  <a:gd name="connsiteY25" fmla="*/ 659075 h 772326"/>
                  <a:gd name="connsiteX26" fmla="*/ 456913 w 485388"/>
                  <a:gd name="connsiteY26" fmla="*/ 637957 h 772326"/>
                  <a:gd name="connsiteX27" fmla="*/ 437928 w 485388"/>
                  <a:gd name="connsiteY27" fmla="*/ 627435 h 772326"/>
                  <a:gd name="connsiteX28" fmla="*/ 328291 w 485388"/>
                  <a:gd name="connsiteY28" fmla="*/ 441861 h 772326"/>
                  <a:gd name="connsiteX29" fmla="*/ 268174 w 485388"/>
                  <a:gd name="connsiteY29" fmla="*/ 126635 h 772326"/>
                  <a:gd name="connsiteX30" fmla="*/ 183628 w 485388"/>
                  <a:gd name="connsiteY30" fmla="*/ 0 h 772326"/>
                  <a:gd name="connsiteX31" fmla="*/ 28223 w 485388"/>
                  <a:gd name="connsiteY31" fmla="*/ 85944 h 77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85388" h="772326">
                    <a:moveTo>
                      <a:pt x="28223" y="85944"/>
                    </a:moveTo>
                    <a:lnTo>
                      <a:pt x="39481" y="149666"/>
                    </a:lnTo>
                    <a:cubicBezTo>
                      <a:pt x="39481" y="149666"/>
                      <a:pt x="17333" y="276154"/>
                      <a:pt x="13139" y="348927"/>
                    </a:cubicBezTo>
                    <a:cubicBezTo>
                      <a:pt x="8944" y="421699"/>
                      <a:pt x="5780" y="469086"/>
                      <a:pt x="9975" y="488070"/>
                    </a:cubicBezTo>
                    <a:cubicBezTo>
                      <a:pt x="14169" y="507055"/>
                      <a:pt x="68987" y="691525"/>
                      <a:pt x="68987" y="691525"/>
                    </a:cubicBezTo>
                    <a:cubicBezTo>
                      <a:pt x="68987" y="691525"/>
                      <a:pt x="59495" y="703151"/>
                      <a:pt x="59495" y="706315"/>
                    </a:cubicBezTo>
                    <a:cubicBezTo>
                      <a:pt x="59495" y="709479"/>
                      <a:pt x="58465" y="721105"/>
                      <a:pt x="58465" y="721105"/>
                    </a:cubicBezTo>
                    <a:cubicBezTo>
                      <a:pt x="58465" y="721105"/>
                      <a:pt x="43675" y="735895"/>
                      <a:pt x="32123" y="744283"/>
                    </a:cubicBezTo>
                    <a:cubicBezTo>
                      <a:pt x="20497" y="752745"/>
                      <a:pt x="-3712" y="760104"/>
                      <a:pt x="482" y="768565"/>
                    </a:cubicBezTo>
                    <a:cubicBezTo>
                      <a:pt x="4677" y="777027"/>
                      <a:pt x="33153" y="768565"/>
                      <a:pt x="64793" y="768565"/>
                    </a:cubicBezTo>
                    <a:cubicBezTo>
                      <a:pt x="96434" y="768565"/>
                      <a:pt x="118582" y="772760"/>
                      <a:pt x="130134" y="764371"/>
                    </a:cubicBezTo>
                    <a:cubicBezTo>
                      <a:pt x="141760" y="755909"/>
                      <a:pt x="131164" y="724343"/>
                      <a:pt x="131164" y="724343"/>
                    </a:cubicBezTo>
                    <a:cubicBezTo>
                      <a:pt x="131164" y="724343"/>
                      <a:pt x="132194" y="702194"/>
                      <a:pt x="133298" y="695866"/>
                    </a:cubicBezTo>
                    <a:cubicBezTo>
                      <a:pt x="134328" y="689538"/>
                      <a:pt x="119612" y="656868"/>
                      <a:pt x="120642" y="647376"/>
                    </a:cubicBezTo>
                    <a:cubicBezTo>
                      <a:pt x="121672" y="637884"/>
                      <a:pt x="95330" y="448115"/>
                      <a:pt x="95330" y="448115"/>
                    </a:cubicBezTo>
                    <a:lnTo>
                      <a:pt x="148015" y="253049"/>
                    </a:lnTo>
                    <a:cubicBezTo>
                      <a:pt x="148015" y="253049"/>
                      <a:pt x="234474" y="472324"/>
                      <a:pt x="244996" y="482846"/>
                    </a:cubicBezTo>
                    <a:cubicBezTo>
                      <a:pt x="255518" y="493368"/>
                      <a:pt x="397826" y="674748"/>
                      <a:pt x="397826" y="674748"/>
                    </a:cubicBezTo>
                    <a:cubicBezTo>
                      <a:pt x="397826" y="674748"/>
                      <a:pt x="388334" y="685271"/>
                      <a:pt x="391498" y="690568"/>
                    </a:cubicBezTo>
                    <a:cubicBezTo>
                      <a:pt x="394662" y="695866"/>
                      <a:pt x="399960" y="702194"/>
                      <a:pt x="399960" y="702194"/>
                    </a:cubicBezTo>
                    <a:cubicBezTo>
                      <a:pt x="399960" y="702194"/>
                      <a:pt x="389438" y="724343"/>
                      <a:pt x="383110" y="733835"/>
                    </a:cubicBezTo>
                    <a:cubicBezTo>
                      <a:pt x="376782" y="743327"/>
                      <a:pt x="358828" y="748625"/>
                      <a:pt x="361991" y="754953"/>
                    </a:cubicBezTo>
                    <a:cubicBezTo>
                      <a:pt x="365156" y="761281"/>
                      <a:pt x="397826" y="762311"/>
                      <a:pt x="406288" y="760251"/>
                    </a:cubicBezTo>
                    <a:cubicBezTo>
                      <a:pt x="414750" y="758117"/>
                      <a:pt x="448451" y="721252"/>
                      <a:pt x="457943" y="713894"/>
                    </a:cubicBezTo>
                    <a:cubicBezTo>
                      <a:pt x="467435" y="706536"/>
                      <a:pt x="485389" y="692776"/>
                      <a:pt x="485389" y="683357"/>
                    </a:cubicBezTo>
                    <a:cubicBezTo>
                      <a:pt x="485389" y="673865"/>
                      <a:pt x="467435" y="662239"/>
                      <a:pt x="466405" y="659075"/>
                    </a:cubicBezTo>
                    <a:cubicBezTo>
                      <a:pt x="465375" y="655911"/>
                      <a:pt x="463241" y="642225"/>
                      <a:pt x="456913" y="637957"/>
                    </a:cubicBezTo>
                    <a:cubicBezTo>
                      <a:pt x="450584" y="633763"/>
                      <a:pt x="442123" y="629495"/>
                      <a:pt x="437928" y="627435"/>
                    </a:cubicBezTo>
                    <a:cubicBezTo>
                      <a:pt x="433734" y="625301"/>
                      <a:pt x="328291" y="441861"/>
                      <a:pt x="328291" y="441861"/>
                    </a:cubicBezTo>
                    <a:cubicBezTo>
                      <a:pt x="328291" y="441861"/>
                      <a:pt x="280830" y="159305"/>
                      <a:pt x="268174" y="126635"/>
                    </a:cubicBezTo>
                    <a:cubicBezTo>
                      <a:pt x="255518" y="93964"/>
                      <a:pt x="183628" y="0"/>
                      <a:pt x="183628" y="0"/>
                    </a:cubicBezTo>
                    <a:lnTo>
                      <a:pt x="28223" y="85944"/>
                    </a:lnTo>
                    <a:close/>
                  </a:path>
                </a:pathLst>
              </a:custGeom>
              <a:solidFill>
                <a:srgbClr val="263238"/>
              </a:solidFill>
              <a:ln w="7353" cap="flat">
                <a:solidFill>
                  <a:srgbClr val="263238"/>
                </a:solidFill>
                <a:prstDash val="solid"/>
                <a:miter/>
              </a:ln>
            </p:spPr>
            <p:txBody>
              <a:bodyPr rtlCol="0" anchor="ctr"/>
              <a:lstStyle/>
              <a:p>
                <a:endParaRPr lang="fr-FR"/>
              </a:p>
            </p:txBody>
          </p:sp>
          <p:sp>
            <p:nvSpPr>
              <p:cNvPr id="34" name="Forme libre 80">
                <a:extLst>
                  <a:ext uri="{FF2B5EF4-FFF2-40B4-BE49-F238E27FC236}">
                    <a16:creationId xmlns:a16="http://schemas.microsoft.com/office/drawing/2014/main" id="{F26DC26E-5F61-A745-409B-86202270F5B7}"/>
                  </a:ext>
                </a:extLst>
              </p:cNvPr>
              <p:cNvSpPr/>
              <p:nvPr/>
            </p:nvSpPr>
            <p:spPr>
              <a:xfrm>
                <a:off x="5369234" y="7372523"/>
                <a:ext cx="283341" cy="326069"/>
              </a:xfrm>
              <a:custGeom>
                <a:avLst/>
                <a:gdLst>
                  <a:gd name="connsiteX0" fmla="*/ 13074 w 283341"/>
                  <a:gd name="connsiteY0" fmla="*/ 151165 h 326069"/>
                  <a:gd name="connsiteX1" fmla="*/ 44567 w 283341"/>
                  <a:gd name="connsiteY1" fmla="*/ 231664 h 326069"/>
                  <a:gd name="connsiteX2" fmla="*/ 97325 w 283341"/>
                  <a:gd name="connsiteY2" fmla="*/ 252929 h 326069"/>
                  <a:gd name="connsiteX3" fmla="*/ 127862 w 283341"/>
                  <a:gd name="connsiteY3" fmla="*/ 326070 h 326069"/>
                  <a:gd name="connsiteX4" fmla="*/ 283341 w 283341"/>
                  <a:gd name="connsiteY4" fmla="*/ 239979 h 326069"/>
                  <a:gd name="connsiteX5" fmla="*/ 193571 w 283341"/>
                  <a:gd name="connsiteY5" fmla="*/ 104882 h 326069"/>
                  <a:gd name="connsiteX6" fmla="*/ 117708 w 283341"/>
                  <a:gd name="connsiteY6" fmla="*/ 11433 h 326069"/>
                  <a:gd name="connsiteX7" fmla="*/ 20506 w 283341"/>
                  <a:gd name="connsiteY7" fmla="*/ 23500 h 326069"/>
                  <a:gd name="connsiteX8" fmla="*/ 13074 w 283341"/>
                  <a:gd name="connsiteY8" fmla="*/ 151165 h 3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341" h="326069">
                    <a:moveTo>
                      <a:pt x="13074" y="151165"/>
                    </a:moveTo>
                    <a:cubicBezTo>
                      <a:pt x="13074" y="151165"/>
                      <a:pt x="26981" y="215034"/>
                      <a:pt x="44567" y="231664"/>
                    </a:cubicBezTo>
                    <a:cubicBezTo>
                      <a:pt x="62153" y="248293"/>
                      <a:pt x="97325" y="252929"/>
                      <a:pt x="97325" y="252929"/>
                    </a:cubicBezTo>
                    <a:lnTo>
                      <a:pt x="127862" y="326070"/>
                    </a:lnTo>
                    <a:cubicBezTo>
                      <a:pt x="127862" y="326070"/>
                      <a:pt x="238897" y="291854"/>
                      <a:pt x="283341" y="239979"/>
                    </a:cubicBezTo>
                    <a:cubicBezTo>
                      <a:pt x="283341" y="239979"/>
                      <a:pt x="231539" y="157640"/>
                      <a:pt x="193571" y="104882"/>
                    </a:cubicBezTo>
                    <a:cubicBezTo>
                      <a:pt x="155602" y="52123"/>
                      <a:pt x="171349" y="42852"/>
                      <a:pt x="117708" y="11433"/>
                    </a:cubicBezTo>
                    <a:cubicBezTo>
                      <a:pt x="64066" y="-20061"/>
                      <a:pt x="20506" y="23500"/>
                      <a:pt x="20506" y="23500"/>
                    </a:cubicBezTo>
                    <a:cubicBezTo>
                      <a:pt x="20506" y="23500"/>
                      <a:pt x="-20185" y="25266"/>
                      <a:pt x="13074" y="151165"/>
                    </a:cubicBezTo>
                    <a:close/>
                  </a:path>
                </a:pathLst>
              </a:custGeom>
              <a:solidFill>
                <a:schemeClr val="bg2"/>
              </a:solidFill>
              <a:ln w="7353" cap="flat">
                <a:solidFill>
                  <a:srgbClr val="263238"/>
                </a:solidFill>
                <a:prstDash val="solid"/>
                <a:miter/>
              </a:ln>
            </p:spPr>
            <p:txBody>
              <a:bodyPr rtlCol="0" anchor="ctr"/>
              <a:lstStyle/>
              <a:p>
                <a:endParaRPr lang="fr-FR"/>
              </a:p>
            </p:txBody>
          </p:sp>
          <p:sp>
            <p:nvSpPr>
              <p:cNvPr id="36" name="Forme libre 81">
                <a:extLst>
                  <a:ext uri="{FF2B5EF4-FFF2-40B4-BE49-F238E27FC236}">
                    <a16:creationId xmlns:a16="http://schemas.microsoft.com/office/drawing/2014/main" id="{FC4F7A1A-4070-1969-BB4B-26570A6ECDCF}"/>
                  </a:ext>
                </a:extLst>
              </p:cNvPr>
              <p:cNvSpPr/>
              <p:nvPr/>
            </p:nvSpPr>
            <p:spPr>
              <a:xfrm>
                <a:off x="5105050" y="7202524"/>
                <a:ext cx="274674" cy="204307"/>
              </a:xfrm>
              <a:custGeom>
                <a:avLst/>
                <a:gdLst>
                  <a:gd name="connsiteX0" fmla="*/ 211697 w 274674"/>
                  <a:gd name="connsiteY0" fmla="*/ 13959 h 204307"/>
                  <a:gd name="connsiteX1" fmla="*/ 130536 w 274674"/>
                  <a:gd name="connsiteY1" fmla="*/ 3142 h 204307"/>
                  <a:gd name="connsiteX2" fmla="*/ 38926 w 274674"/>
                  <a:gd name="connsiteY2" fmla="*/ 92912 h 204307"/>
                  <a:gd name="connsiteX3" fmla="*/ 32157 w 274674"/>
                  <a:gd name="connsiteY3" fmla="*/ 119475 h 204307"/>
                  <a:gd name="connsiteX4" fmla="*/ 663 w 274674"/>
                  <a:gd name="connsiteY4" fmla="*/ 153691 h 204307"/>
                  <a:gd name="connsiteX5" fmla="*/ 49743 w 274674"/>
                  <a:gd name="connsiteY5" fmla="*/ 178709 h 204307"/>
                  <a:gd name="connsiteX6" fmla="*/ 79323 w 274674"/>
                  <a:gd name="connsiteY6" fmla="*/ 198135 h 204307"/>
                  <a:gd name="connsiteX7" fmla="*/ 111699 w 274674"/>
                  <a:gd name="connsiteY7" fmla="*/ 173117 h 204307"/>
                  <a:gd name="connsiteX8" fmla="*/ 157025 w 274674"/>
                  <a:gd name="connsiteY8" fmla="*/ 175913 h 204307"/>
                  <a:gd name="connsiteX9" fmla="*/ 260703 w 274674"/>
                  <a:gd name="connsiteY9" fmla="*/ 189820 h 204307"/>
                  <a:gd name="connsiteX10" fmla="*/ 211697 w 274674"/>
                  <a:gd name="connsiteY10" fmla="*/ 13959 h 20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74" h="204307">
                    <a:moveTo>
                      <a:pt x="211697" y="13959"/>
                    </a:moveTo>
                    <a:cubicBezTo>
                      <a:pt x="211697" y="13959"/>
                      <a:pt x="200880" y="-7969"/>
                      <a:pt x="130536" y="3142"/>
                    </a:cubicBezTo>
                    <a:cubicBezTo>
                      <a:pt x="60191" y="14253"/>
                      <a:pt x="41722" y="70690"/>
                      <a:pt x="38926" y="92912"/>
                    </a:cubicBezTo>
                    <a:cubicBezTo>
                      <a:pt x="36130" y="115134"/>
                      <a:pt x="38632" y="113957"/>
                      <a:pt x="32157" y="119475"/>
                    </a:cubicBezTo>
                    <a:cubicBezTo>
                      <a:pt x="25681" y="124994"/>
                      <a:pt x="-4855" y="121315"/>
                      <a:pt x="663" y="153691"/>
                    </a:cubicBezTo>
                    <a:cubicBezTo>
                      <a:pt x="6182" y="186067"/>
                      <a:pt x="44151" y="167598"/>
                      <a:pt x="49743" y="178709"/>
                    </a:cubicBezTo>
                    <a:cubicBezTo>
                      <a:pt x="55261" y="189820"/>
                      <a:pt x="63650" y="197252"/>
                      <a:pt x="79323" y="198135"/>
                    </a:cubicBezTo>
                    <a:cubicBezTo>
                      <a:pt x="95069" y="199091"/>
                      <a:pt x="109859" y="180549"/>
                      <a:pt x="111699" y="173117"/>
                    </a:cubicBezTo>
                    <a:cubicBezTo>
                      <a:pt x="113538" y="165685"/>
                      <a:pt x="129285" y="159210"/>
                      <a:pt x="157025" y="175913"/>
                    </a:cubicBezTo>
                    <a:cubicBezTo>
                      <a:pt x="184766" y="192542"/>
                      <a:pt x="221778" y="222196"/>
                      <a:pt x="260703" y="189820"/>
                    </a:cubicBezTo>
                    <a:cubicBezTo>
                      <a:pt x="299628" y="157370"/>
                      <a:pt x="248709" y="42582"/>
                      <a:pt x="211697" y="13959"/>
                    </a:cubicBezTo>
                    <a:close/>
                  </a:path>
                </a:pathLst>
              </a:custGeom>
              <a:solidFill>
                <a:schemeClr val="tx1"/>
              </a:solidFill>
              <a:ln w="7353" cap="flat">
                <a:solidFill>
                  <a:srgbClr val="263238"/>
                </a:solidFill>
                <a:prstDash val="solid"/>
                <a:miter/>
              </a:ln>
            </p:spPr>
            <p:txBody>
              <a:bodyPr rtlCol="0" anchor="ctr"/>
              <a:lstStyle/>
              <a:p>
                <a:endParaRPr lang="fr-FR"/>
              </a:p>
            </p:txBody>
          </p:sp>
          <p:grpSp>
            <p:nvGrpSpPr>
              <p:cNvPr id="37" name="Graphique 19">
                <a:extLst>
                  <a:ext uri="{FF2B5EF4-FFF2-40B4-BE49-F238E27FC236}">
                    <a16:creationId xmlns:a16="http://schemas.microsoft.com/office/drawing/2014/main" id="{3E997A85-2692-4618-D1A4-35F3286F3E1D}"/>
                  </a:ext>
                </a:extLst>
              </p:cNvPr>
              <p:cNvGrpSpPr/>
              <p:nvPr/>
            </p:nvGrpSpPr>
            <p:grpSpPr>
              <a:xfrm>
                <a:off x="5171348" y="7329024"/>
                <a:ext cx="227515" cy="194663"/>
                <a:chOff x="5171348" y="7329024"/>
                <a:chExt cx="227515" cy="194663"/>
              </a:xfrm>
            </p:grpSpPr>
            <p:sp>
              <p:nvSpPr>
                <p:cNvPr id="51" name="Forme libre 83">
                  <a:extLst>
                    <a:ext uri="{FF2B5EF4-FFF2-40B4-BE49-F238E27FC236}">
                      <a16:creationId xmlns:a16="http://schemas.microsoft.com/office/drawing/2014/main" id="{D3FE2E2C-AAB2-7C96-F7A6-CF67206999EC}"/>
                    </a:ext>
                  </a:extLst>
                </p:cNvPr>
                <p:cNvSpPr/>
                <p:nvPr/>
              </p:nvSpPr>
              <p:spPr>
                <a:xfrm>
                  <a:off x="5171348" y="7329024"/>
                  <a:ext cx="227515" cy="194663"/>
                </a:xfrm>
                <a:custGeom>
                  <a:avLst/>
                  <a:gdLst>
                    <a:gd name="connsiteX0" fmla="*/ 0 w 227515"/>
                    <a:gd name="connsiteY0" fmla="*/ 25499 h 194663"/>
                    <a:gd name="connsiteX1" fmla="*/ 11626 w 227515"/>
                    <a:gd name="connsiteY1" fmla="*/ 54637 h 194663"/>
                    <a:gd name="connsiteX2" fmla="*/ 39955 w 227515"/>
                    <a:gd name="connsiteY2" fmla="*/ 88779 h 194663"/>
                    <a:gd name="connsiteX3" fmla="*/ 39955 w 227515"/>
                    <a:gd name="connsiteY3" fmla="*/ 116299 h 194663"/>
                    <a:gd name="connsiteX4" fmla="*/ 64090 w 227515"/>
                    <a:gd name="connsiteY4" fmla="*/ 112988 h 194663"/>
                    <a:gd name="connsiteX5" fmla="*/ 119056 w 227515"/>
                    <a:gd name="connsiteY5" fmla="*/ 138006 h 194663"/>
                    <a:gd name="connsiteX6" fmla="*/ 150696 w 227515"/>
                    <a:gd name="connsiteY6" fmla="*/ 104673 h 194663"/>
                    <a:gd name="connsiteX7" fmla="*/ 197936 w 227515"/>
                    <a:gd name="connsiteY7" fmla="*/ 138226 h 194663"/>
                    <a:gd name="connsiteX8" fmla="*/ 210886 w 227515"/>
                    <a:gd name="connsiteY8" fmla="*/ 194664 h 194663"/>
                    <a:gd name="connsiteX9" fmla="*/ 227516 w 227515"/>
                    <a:gd name="connsiteY9" fmla="*/ 167807 h 194663"/>
                    <a:gd name="connsiteX10" fmla="*/ 207134 w 227515"/>
                    <a:gd name="connsiteY10" fmla="*/ 98419 h 194663"/>
                    <a:gd name="connsiteX11" fmla="*/ 218245 w 227515"/>
                    <a:gd name="connsiteY11" fmla="*/ 66925 h 194663"/>
                    <a:gd name="connsiteX12" fmla="*/ 138114 w 227515"/>
                    <a:gd name="connsiteY12" fmla="*/ 45513 h 194663"/>
                    <a:gd name="connsiteX13" fmla="*/ 97276 w 227515"/>
                    <a:gd name="connsiteY13" fmla="*/ 554 h 194663"/>
                    <a:gd name="connsiteX14" fmla="*/ 78144 w 227515"/>
                    <a:gd name="connsiteY14" fmla="*/ 22187 h 194663"/>
                    <a:gd name="connsiteX15" fmla="*/ 36497 w 227515"/>
                    <a:gd name="connsiteY15" fmla="*/ 19686 h 194663"/>
                    <a:gd name="connsiteX16" fmla="*/ 19867 w 227515"/>
                    <a:gd name="connsiteY16" fmla="*/ 12990 h 194663"/>
                    <a:gd name="connsiteX17" fmla="*/ 0 w 227515"/>
                    <a:gd name="connsiteY17" fmla="*/ 25499 h 19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515" h="194663">
                      <a:moveTo>
                        <a:pt x="0" y="25499"/>
                      </a:moveTo>
                      <a:cubicBezTo>
                        <a:pt x="0" y="25499"/>
                        <a:pt x="5813" y="44630"/>
                        <a:pt x="11626" y="54637"/>
                      </a:cubicBezTo>
                      <a:cubicBezTo>
                        <a:pt x="17439" y="64644"/>
                        <a:pt x="39146" y="73769"/>
                        <a:pt x="39955" y="88779"/>
                      </a:cubicBezTo>
                      <a:cubicBezTo>
                        <a:pt x="40764" y="103790"/>
                        <a:pt x="35761" y="113797"/>
                        <a:pt x="39955" y="116299"/>
                      </a:cubicBezTo>
                      <a:cubicBezTo>
                        <a:pt x="44149" y="118801"/>
                        <a:pt x="64090" y="112988"/>
                        <a:pt x="64090" y="112988"/>
                      </a:cubicBezTo>
                      <a:cubicBezTo>
                        <a:pt x="64090" y="112988"/>
                        <a:pt x="108239" y="142126"/>
                        <a:pt x="119056" y="138006"/>
                      </a:cubicBezTo>
                      <a:cubicBezTo>
                        <a:pt x="129872" y="133812"/>
                        <a:pt x="150696" y="104673"/>
                        <a:pt x="150696" y="104673"/>
                      </a:cubicBezTo>
                      <a:lnTo>
                        <a:pt x="197936" y="138226"/>
                      </a:lnTo>
                      <a:lnTo>
                        <a:pt x="210886" y="194664"/>
                      </a:lnTo>
                      <a:lnTo>
                        <a:pt x="227516" y="167807"/>
                      </a:lnTo>
                      <a:cubicBezTo>
                        <a:pt x="227516" y="167807"/>
                        <a:pt x="196023" y="129838"/>
                        <a:pt x="207134" y="98419"/>
                      </a:cubicBezTo>
                      <a:cubicBezTo>
                        <a:pt x="218245" y="66925"/>
                        <a:pt x="218245" y="66925"/>
                        <a:pt x="218245" y="66925"/>
                      </a:cubicBezTo>
                      <a:cubicBezTo>
                        <a:pt x="218245" y="66925"/>
                        <a:pt x="147311" y="57139"/>
                        <a:pt x="138114" y="45513"/>
                      </a:cubicBezTo>
                      <a:cubicBezTo>
                        <a:pt x="128916" y="33887"/>
                        <a:pt x="112286" y="4675"/>
                        <a:pt x="97276" y="554"/>
                      </a:cubicBezTo>
                      <a:cubicBezTo>
                        <a:pt x="82265" y="-3640"/>
                        <a:pt x="76452" y="17184"/>
                        <a:pt x="78144" y="22187"/>
                      </a:cubicBezTo>
                      <a:cubicBezTo>
                        <a:pt x="79837" y="27191"/>
                        <a:pt x="53126" y="26382"/>
                        <a:pt x="36497" y="19686"/>
                      </a:cubicBezTo>
                      <a:cubicBezTo>
                        <a:pt x="19867" y="12990"/>
                        <a:pt x="23988" y="14682"/>
                        <a:pt x="19867" y="12990"/>
                      </a:cubicBezTo>
                      <a:cubicBezTo>
                        <a:pt x="15820" y="11371"/>
                        <a:pt x="0" y="17993"/>
                        <a:pt x="0" y="2549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2" name="Forme libre 84">
                  <a:extLst>
                    <a:ext uri="{FF2B5EF4-FFF2-40B4-BE49-F238E27FC236}">
                      <a16:creationId xmlns:a16="http://schemas.microsoft.com/office/drawing/2014/main" id="{B98FEA97-0A4A-CF85-1080-137C68B9ECE0}"/>
                    </a:ext>
                  </a:extLst>
                </p:cNvPr>
                <p:cNvSpPr/>
                <p:nvPr/>
              </p:nvSpPr>
              <p:spPr>
                <a:xfrm>
                  <a:off x="5202978" y="7372036"/>
                  <a:ext cx="11636" cy="16629"/>
                </a:xfrm>
                <a:custGeom>
                  <a:avLst/>
                  <a:gdLst>
                    <a:gd name="connsiteX0" fmla="*/ 11 w 11636"/>
                    <a:gd name="connsiteY0" fmla="*/ 16630 h 16629"/>
                    <a:gd name="connsiteX1" fmla="*/ 11637 w 11636"/>
                    <a:gd name="connsiteY1" fmla="*/ 0 h 16629"/>
                  </a:gdLst>
                  <a:ahLst/>
                  <a:cxnLst>
                    <a:cxn ang="0">
                      <a:pos x="connsiteX0" y="connsiteY0"/>
                    </a:cxn>
                    <a:cxn ang="0">
                      <a:pos x="connsiteX1" y="connsiteY1"/>
                    </a:cxn>
                  </a:cxnLst>
                  <a:rect l="l" t="t" r="r" b="b"/>
                  <a:pathLst>
                    <a:path w="11636" h="16629">
                      <a:moveTo>
                        <a:pt x="11" y="16630"/>
                      </a:moveTo>
                      <a:cubicBezTo>
                        <a:pt x="11" y="16630"/>
                        <a:pt x="-799" y="1619"/>
                        <a:pt x="11637" y="0"/>
                      </a:cubicBezTo>
                    </a:path>
                  </a:pathLst>
                </a:custGeom>
                <a:noFill/>
                <a:ln w="7353" cap="flat">
                  <a:solidFill>
                    <a:srgbClr val="263238"/>
                  </a:solidFill>
                  <a:prstDash val="solid"/>
                  <a:miter/>
                </a:ln>
              </p:spPr>
              <p:txBody>
                <a:bodyPr rtlCol="0" anchor="ctr"/>
                <a:lstStyle/>
                <a:p>
                  <a:endParaRPr lang="fr-FR"/>
                </a:p>
              </p:txBody>
            </p:sp>
            <p:sp>
              <p:nvSpPr>
                <p:cNvPr id="172" name="Forme libre 85">
                  <a:extLst>
                    <a:ext uri="{FF2B5EF4-FFF2-40B4-BE49-F238E27FC236}">
                      <a16:creationId xmlns:a16="http://schemas.microsoft.com/office/drawing/2014/main" id="{9547191F-D9D9-F32B-D246-BF77E4A29EC1}"/>
                    </a:ext>
                  </a:extLst>
                </p:cNvPr>
                <p:cNvSpPr/>
                <p:nvPr/>
              </p:nvSpPr>
              <p:spPr>
                <a:xfrm>
                  <a:off x="5213869" y="7390685"/>
                  <a:ext cx="16576" cy="15143"/>
                </a:xfrm>
                <a:custGeom>
                  <a:avLst/>
                  <a:gdLst>
                    <a:gd name="connsiteX0" fmla="*/ 12004 w 16576"/>
                    <a:gd name="connsiteY0" fmla="*/ 3057 h 15143"/>
                    <a:gd name="connsiteX1" fmla="*/ 15683 w 16576"/>
                    <a:gd name="connsiteY1" fmla="*/ 13653 h 15143"/>
                    <a:gd name="connsiteX2" fmla="*/ 4572 w 16576"/>
                    <a:gd name="connsiteY2" fmla="*/ 12108 h 15143"/>
                    <a:gd name="connsiteX3" fmla="*/ 893 w 16576"/>
                    <a:gd name="connsiteY3" fmla="*/ 1512 h 15143"/>
                    <a:gd name="connsiteX4" fmla="*/ 12004 w 16576"/>
                    <a:gd name="connsiteY4" fmla="*/ 3057 h 15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5143">
                      <a:moveTo>
                        <a:pt x="12004" y="3057"/>
                      </a:moveTo>
                      <a:cubicBezTo>
                        <a:pt x="16125" y="6442"/>
                        <a:pt x="17743" y="11151"/>
                        <a:pt x="15683" y="13653"/>
                      </a:cubicBezTo>
                      <a:cubicBezTo>
                        <a:pt x="13623" y="16155"/>
                        <a:pt x="8693" y="15419"/>
                        <a:pt x="4572" y="12108"/>
                      </a:cubicBezTo>
                      <a:cubicBezTo>
                        <a:pt x="452" y="8723"/>
                        <a:pt x="-1167" y="4014"/>
                        <a:pt x="893" y="1512"/>
                      </a:cubicBezTo>
                      <a:cubicBezTo>
                        <a:pt x="2953" y="-990"/>
                        <a:pt x="7957" y="-327"/>
                        <a:pt x="12004" y="3057"/>
                      </a:cubicBezTo>
                      <a:close/>
                    </a:path>
                  </a:pathLst>
                </a:custGeom>
                <a:solidFill>
                  <a:srgbClr val="263238"/>
                </a:solidFill>
                <a:ln w="7353" cap="flat">
                  <a:noFill/>
                  <a:prstDash val="solid"/>
                  <a:miter/>
                </a:ln>
              </p:spPr>
              <p:txBody>
                <a:bodyPr rtlCol="0" anchor="ctr"/>
                <a:lstStyle/>
                <a:p>
                  <a:endParaRPr lang="fr-FR"/>
                </a:p>
              </p:txBody>
            </p:sp>
            <p:sp>
              <p:nvSpPr>
                <p:cNvPr id="173" name="Forme libre 86">
                  <a:extLst>
                    <a:ext uri="{FF2B5EF4-FFF2-40B4-BE49-F238E27FC236}">
                      <a16:creationId xmlns:a16="http://schemas.microsoft.com/office/drawing/2014/main" id="{BBF14467-E6FE-2003-13A1-5D6B96EAD970}"/>
                    </a:ext>
                  </a:extLst>
                </p:cNvPr>
                <p:cNvSpPr/>
                <p:nvPr/>
              </p:nvSpPr>
              <p:spPr>
                <a:xfrm>
                  <a:off x="5257145" y="7426192"/>
                  <a:ext cx="2484" cy="16629"/>
                </a:xfrm>
                <a:custGeom>
                  <a:avLst/>
                  <a:gdLst>
                    <a:gd name="connsiteX0" fmla="*/ 0 w 2484"/>
                    <a:gd name="connsiteY0" fmla="*/ 16630 h 16629"/>
                    <a:gd name="connsiteX1" fmla="*/ 809 w 2484"/>
                    <a:gd name="connsiteY1" fmla="*/ 0 h 16629"/>
                  </a:gdLst>
                  <a:ahLst/>
                  <a:cxnLst>
                    <a:cxn ang="0">
                      <a:pos x="connsiteX0" y="connsiteY0"/>
                    </a:cxn>
                    <a:cxn ang="0">
                      <a:pos x="connsiteX1" y="connsiteY1"/>
                    </a:cxn>
                  </a:cxnLst>
                  <a:rect l="l" t="t" r="r" b="b"/>
                  <a:pathLst>
                    <a:path w="2484" h="16629">
                      <a:moveTo>
                        <a:pt x="0" y="16630"/>
                      </a:moveTo>
                      <a:cubicBezTo>
                        <a:pt x="0" y="16630"/>
                        <a:pt x="5004" y="13318"/>
                        <a:pt x="809" y="0"/>
                      </a:cubicBezTo>
                    </a:path>
                  </a:pathLst>
                </a:custGeom>
                <a:noFill/>
                <a:ln w="7353" cap="flat">
                  <a:solidFill>
                    <a:srgbClr val="263238"/>
                  </a:solidFill>
                  <a:prstDash val="solid"/>
                  <a:miter/>
                </a:ln>
              </p:spPr>
              <p:txBody>
                <a:bodyPr rtlCol="0" anchor="ctr"/>
                <a:lstStyle/>
                <a:p>
                  <a:endParaRPr lang="fr-FR"/>
                </a:p>
              </p:txBody>
            </p:sp>
            <p:sp>
              <p:nvSpPr>
                <p:cNvPr id="174" name="Forme libre 87">
                  <a:extLst>
                    <a:ext uri="{FF2B5EF4-FFF2-40B4-BE49-F238E27FC236}">
                      <a16:creationId xmlns:a16="http://schemas.microsoft.com/office/drawing/2014/main" id="{E9093FFB-2A81-86E1-5B20-2B8BE124F8CF}"/>
                    </a:ext>
                  </a:extLst>
                </p:cNvPr>
                <p:cNvSpPr/>
                <p:nvPr/>
              </p:nvSpPr>
              <p:spPr>
                <a:xfrm>
                  <a:off x="5291361" y="7349519"/>
                  <a:ext cx="11625" cy="45841"/>
                </a:xfrm>
                <a:custGeom>
                  <a:avLst/>
                  <a:gdLst>
                    <a:gd name="connsiteX0" fmla="*/ 809 w 11625"/>
                    <a:gd name="connsiteY0" fmla="*/ 0 h 45841"/>
                    <a:gd name="connsiteX1" fmla="*/ 8315 w 11625"/>
                    <a:gd name="connsiteY1" fmla="*/ 19131 h 45841"/>
                    <a:gd name="connsiteX2" fmla="*/ 0 w 11625"/>
                    <a:gd name="connsiteY2" fmla="*/ 28329 h 45841"/>
                    <a:gd name="connsiteX3" fmla="*/ 11626 w 11625"/>
                    <a:gd name="connsiteY3" fmla="*/ 45842 h 45841"/>
                  </a:gdLst>
                  <a:ahLst/>
                  <a:cxnLst>
                    <a:cxn ang="0">
                      <a:pos x="connsiteX0" y="connsiteY0"/>
                    </a:cxn>
                    <a:cxn ang="0">
                      <a:pos x="connsiteX1" y="connsiteY1"/>
                    </a:cxn>
                    <a:cxn ang="0">
                      <a:pos x="connsiteX2" y="connsiteY2"/>
                    </a:cxn>
                    <a:cxn ang="0">
                      <a:pos x="connsiteX3" y="connsiteY3"/>
                    </a:cxn>
                  </a:cxnLst>
                  <a:rect l="l" t="t" r="r" b="b"/>
                  <a:pathLst>
                    <a:path w="11625" h="45841">
                      <a:moveTo>
                        <a:pt x="809" y="0"/>
                      </a:moveTo>
                      <a:cubicBezTo>
                        <a:pt x="809" y="0"/>
                        <a:pt x="12435" y="12509"/>
                        <a:pt x="8315" y="19131"/>
                      </a:cubicBezTo>
                      <a:cubicBezTo>
                        <a:pt x="4121" y="25827"/>
                        <a:pt x="0" y="28329"/>
                        <a:pt x="0" y="28329"/>
                      </a:cubicBezTo>
                      <a:cubicBezTo>
                        <a:pt x="0" y="28329"/>
                        <a:pt x="10817" y="39146"/>
                        <a:pt x="11626" y="45842"/>
                      </a:cubicBezTo>
                    </a:path>
                  </a:pathLst>
                </a:custGeom>
                <a:solidFill>
                  <a:srgbClr val="FFFFFF"/>
                </a:solidFill>
                <a:ln w="7353" cap="flat">
                  <a:solidFill>
                    <a:srgbClr val="263238"/>
                  </a:solidFill>
                  <a:prstDash val="solid"/>
                  <a:miter/>
                </a:ln>
              </p:spPr>
              <p:txBody>
                <a:bodyPr rtlCol="0" anchor="ctr"/>
                <a:lstStyle/>
                <a:p>
                  <a:endParaRPr lang="fr-FR"/>
                </a:p>
              </p:txBody>
            </p:sp>
          </p:grpSp>
          <p:sp>
            <p:nvSpPr>
              <p:cNvPr id="38" name="Forme libre 88">
                <a:extLst>
                  <a:ext uri="{FF2B5EF4-FFF2-40B4-BE49-F238E27FC236}">
                    <a16:creationId xmlns:a16="http://schemas.microsoft.com/office/drawing/2014/main" id="{D455A7C8-05DA-C988-CD06-8C7227627F8F}"/>
                  </a:ext>
                </a:extLst>
              </p:cNvPr>
              <p:cNvSpPr/>
              <p:nvPr/>
            </p:nvSpPr>
            <p:spPr>
              <a:xfrm>
                <a:off x="5209243" y="7087861"/>
                <a:ext cx="469431" cy="315301"/>
              </a:xfrm>
              <a:custGeom>
                <a:avLst/>
                <a:gdLst>
                  <a:gd name="connsiteX0" fmla="*/ 47755 w 469431"/>
                  <a:gd name="connsiteY0" fmla="*/ 228620 h 315301"/>
                  <a:gd name="connsiteX1" fmla="*/ 110520 w 469431"/>
                  <a:gd name="connsiteY1" fmla="*/ 288957 h 315301"/>
                  <a:gd name="connsiteX2" fmla="*/ 215890 w 469431"/>
                  <a:gd name="connsiteY2" fmla="*/ 302202 h 315301"/>
                  <a:gd name="connsiteX3" fmla="*/ 258641 w 469431"/>
                  <a:gd name="connsiteY3" fmla="*/ 270267 h 315301"/>
                  <a:gd name="connsiteX4" fmla="*/ 342304 w 469431"/>
                  <a:gd name="connsiteY4" fmla="*/ 268943 h 315301"/>
                  <a:gd name="connsiteX5" fmla="*/ 375711 w 469431"/>
                  <a:gd name="connsiteY5" fmla="*/ 218097 h 315301"/>
                  <a:gd name="connsiteX6" fmla="*/ 452972 w 469431"/>
                  <a:gd name="connsiteY6" fmla="*/ 188812 h 315301"/>
                  <a:gd name="connsiteX7" fmla="*/ 434282 w 469431"/>
                  <a:gd name="connsiteY7" fmla="*/ 50109 h 315301"/>
                  <a:gd name="connsiteX8" fmla="*/ 319788 w 469431"/>
                  <a:gd name="connsiteY8" fmla="*/ 16777 h 315301"/>
                  <a:gd name="connsiteX9" fmla="*/ 251136 w 469431"/>
                  <a:gd name="connsiteY9" fmla="*/ 0 h 315301"/>
                  <a:gd name="connsiteX10" fmla="*/ 160703 w 469431"/>
                  <a:gd name="connsiteY10" fmla="*/ 64090 h 315301"/>
                  <a:gd name="connsiteX11" fmla="*/ 127224 w 469431"/>
                  <a:gd name="connsiteY11" fmla="*/ 71963 h 315301"/>
                  <a:gd name="connsiteX12" fmla="*/ 60264 w 469431"/>
                  <a:gd name="connsiteY12" fmla="*/ 97055 h 315301"/>
                  <a:gd name="connsiteX13" fmla="*/ 0 w 469431"/>
                  <a:gd name="connsiteY13" fmla="*/ 132227 h 3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9431" h="315301">
                    <a:moveTo>
                      <a:pt x="47755" y="228620"/>
                    </a:moveTo>
                    <a:cubicBezTo>
                      <a:pt x="47755" y="228620"/>
                      <a:pt x="88887" y="255477"/>
                      <a:pt x="110520" y="288957"/>
                    </a:cubicBezTo>
                    <a:cubicBezTo>
                      <a:pt x="132154" y="322437"/>
                      <a:pt x="194036" y="320671"/>
                      <a:pt x="215890" y="302202"/>
                    </a:cubicBezTo>
                    <a:cubicBezTo>
                      <a:pt x="237744" y="283733"/>
                      <a:pt x="241791" y="265999"/>
                      <a:pt x="258641" y="270267"/>
                    </a:cubicBezTo>
                    <a:cubicBezTo>
                      <a:pt x="275492" y="274535"/>
                      <a:pt x="315962" y="288295"/>
                      <a:pt x="342304" y="268943"/>
                    </a:cubicBezTo>
                    <a:cubicBezTo>
                      <a:pt x="368720" y="249591"/>
                      <a:pt x="348853" y="211034"/>
                      <a:pt x="375711" y="218097"/>
                    </a:cubicBezTo>
                    <a:cubicBezTo>
                      <a:pt x="402568" y="225088"/>
                      <a:pt x="434871" y="216847"/>
                      <a:pt x="452972" y="188812"/>
                    </a:cubicBezTo>
                    <a:cubicBezTo>
                      <a:pt x="471073" y="160777"/>
                      <a:pt x="484906" y="112728"/>
                      <a:pt x="434282" y="50109"/>
                    </a:cubicBezTo>
                    <a:cubicBezTo>
                      <a:pt x="395136" y="1692"/>
                      <a:pt x="337227" y="14275"/>
                      <a:pt x="319788" y="16777"/>
                    </a:cubicBezTo>
                    <a:cubicBezTo>
                      <a:pt x="302349" y="19279"/>
                      <a:pt x="308089" y="0"/>
                      <a:pt x="251136" y="0"/>
                    </a:cubicBezTo>
                    <a:cubicBezTo>
                      <a:pt x="192417" y="0"/>
                      <a:pt x="164530" y="50183"/>
                      <a:pt x="160703" y="64090"/>
                    </a:cubicBezTo>
                    <a:cubicBezTo>
                      <a:pt x="156804" y="78071"/>
                      <a:pt x="172771" y="87563"/>
                      <a:pt x="127224" y="71963"/>
                    </a:cubicBezTo>
                    <a:cubicBezTo>
                      <a:pt x="81750" y="56364"/>
                      <a:pt x="59454" y="73656"/>
                      <a:pt x="60264" y="97055"/>
                    </a:cubicBezTo>
                    <a:cubicBezTo>
                      <a:pt x="61073" y="120454"/>
                      <a:pt x="9639" y="128401"/>
                      <a:pt x="0" y="132227"/>
                    </a:cubicBezTo>
                  </a:path>
                </a:pathLst>
              </a:custGeom>
              <a:solidFill>
                <a:schemeClr val="tx1"/>
              </a:solidFill>
              <a:ln w="7353" cap="flat">
                <a:solidFill>
                  <a:srgbClr val="263238"/>
                </a:solidFill>
                <a:prstDash val="solid"/>
                <a:miter/>
              </a:ln>
            </p:spPr>
            <p:txBody>
              <a:bodyPr rtlCol="0" anchor="ctr"/>
              <a:lstStyle/>
              <a:p>
                <a:endParaRPr lang="fr-FR"/>
              </a:p>
            </p:txBody>
          </p:sp>
          <p:sp>
            <p:nvSpPr>
              <p:cNvPr id="39" name="Forme libre 89">
                <a:extLst>
                  <a:ext uri="{FF2B5EF4-FFF2-40B4-BE49-F238E27FC236}">
                    <a16:creationId xmlns:a16="http://schemas.microsoft.com/office/drawing/2014/main" id="{ED90AE5A-F1DD-1389-887A-EE5B1A1F76C1}"/>
                  </a:ext>
                </a:extLst>
              </p:cNvPr>
              <p:cNvSpPr/>
              <p:nvPr/>
            </p:nvSpPr>
            <p:spPr>
              <a:xfrm>
                <a:off x="5189948" y="7613515"/>
                <a:ext cx="619105" cy="185149"/>
              </a:xfrm>
              <a:custGeom>
                <a:avLst/>
                <a:gdLst>
                  <a:gd name="connsiteX0" fmla="*/ 592427 w 619105"/>
                  <a:gd name="connsiteY0" fmla="*/ 185150 h 185149"/>
                  <a:gd name="connsiteX1" fmla="*/ 586025 w 619105"/>
                  <a:gd name="connsiteY1" fmla="*/ 184414 h 185149"/>
                  <a:gd name="connsiteX2" fmla="*/ 14292 w 619105"/>
                  <a:gd name="connsiteY2" fmla="*/ 36955 h 185149"/>
                  <a:gd name="connsiteX3" fmla="*/ 532 w 619105"/>
                  <a:gd name="connsiteY3" fmla="*/ 14292 h 185149"/>
                  <a:gd name="connsiteX4" fmla="*/ 23195 w 619105"/>
                  <a:gd name="connsiteY4" fmla="*/ 532 h 185149"/>
                  <a:gd name="connsiteX5" fmla="*/ 598681 w 619105"/>
                  <a:gd name="connsiteY5" fmla="*/ 132391 h 185149"/>
                  <a:gd name="connsiteX6" fmla="*/ 618328 w 619105"/>
                  <a:gd name="connsiteY6" fmla="*/ 164767 h 185149"/>
                  <a:gd name="connsiteX7" fmla="*/ 592427 w 619105"/>
                  <a:gd name="connsiteY7" fmla="*/ 185150 h 18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105" h="185149">
                    <a:moveTo>
                      <a:pt x="592427" y="185150"/>
                    </a:moveTo>
                    <a:cubicBezTo>
                      <a:pt x="590293" y="185150"/>
                      <a:pt x="588159" y="184929"/>
                      <a:pt x="586025" y="184414"/>
                    </a:cubicBezTo>
                    <a:lnTo>
                      <a:pt x="14292" y="36955"/>
                    </a:lnTo>
                    <a:cubicBezTo>
                      <a:pt x="4211" y="34527"/>
                      <a:pt x="-1896" y="24373"/>
                      <a:pt x="532" y="14292"/>
                    </a:cubicBezTo>
                    <a:cubicBezTo>
                      <a:pt x="2960" y="4211"/>
                      <a:pt x="13115" y="-1896"/>
                      <a:pt x="23195" y="532"/>
                    </a:cubicBezTo>
                    <a:lnTo>
                      <a:pt x="598681" y="132391"/>
                    </a:lnTo>
                    <a:cubicBezTo>
                      <a:pt x="613030" y="135923"/>
                      <a:pt x="621860" y="150419"/>
                      <a:pt x="618328" y="164767"/>
                    </a:cubicBezTo>
                    <a:cubicBezTo>
                      <a:pt x="615384" y="176982"/>
                      <a:pt x="604494" y="185150"/>
                      <a:pt x="592427" y="185150"/>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2" name="Forme libre 90">
                <a:extLst>
                  <a:ext uri="{FF2B5EF4-FFF2-40B4-BE49-F238E27FC236}">
                    <a16:creationId xmlns:a16="http://schemas.microsoft.com/office/drawing/2014/main" id="{D8B98644-95FC-4162-012B-6045D7B928AC}"/>
                  </a:ext>
                </a:extLst>
              </p:cNvPr>
              <p:cNvSpPr/>
              <p:nvPr/>
            </p:nvSpPr>
            <p:spPr>
              <a:xfrm>
                <a:off x="5416635" y="7411546"/>
                <a:ext cx="259082" cy="353418"/>
              </a:xfrm>
              <a:custGeom>
                <a:avLst/>
                <a:gdLst>
                  <a:gd name="connsiteX0" fmla="*/ 127628 w 259082"/>
                  <a:gd name="connsiteY0" fmla="*/ 287930 h 353418"/>
                  <a:gd name="connsiteX1" fmla="*/ 110042 w 259082"/>
                  <a:gd name="connsiteY1" fmla="*/ 300881 h 353418"/>
                  <a:gd name="connsiteX2" fmla="*/ 95252 w 259082"/>
                  <a:gd name="connsiteY2" fmla="*/ 319424 h 353418"/>
                  <a:gd name="connsiteX3" fmla="*/ 91573 w 259082"/>
                  <a:gd name="connsiteY3" fmla="*/ 329578 h 353418"/>
                  <a:gd name="connsiteX4" fmla="*/ 113794 w 259082"/>
                  <a:gd name="connsiteY4" fmla="*/ 325899 h 353418"/>
                  <a:gd name="connsiteX5" fmla="*/ 112838 w 259082"/>
                  <a:gd name="connsiteY5" fmla="*/ 351800 h 353418"/>
                  <a:gd name="connsiteX6" fmla="*/ 130424 w 259082"/>
                  <a:gd name="connsiteY6" fmla="*/ 350843 h 353418"/>
                  <a:gd name="connsiteX7" fmla="*/ 137856 w 259082"/>
                  <a:gd name="connsiteY7" fmla="*/ 345324 h 353418"/>
                  <a:gd name="connsiteX8" fmla="*/ 157282 w 259082"/>
                  <a:gd name="connsiteY8" fmla="*/ 344368 h 353418"/>
                  <a:gd name="connsiteX9" fmla="*/ 176707 w 259082"/>
                  <a:gd name="connsiteY9" fmla="*/ 298085 h 353418"/>
                  <a:gd name="connsiteX10" fmla="*/ 257206 w 259082"/>
                  <a:gd name="connsiteY10" fmla="*/ 100958 h 353418"/>
                  <a:gd name="connsiteX11" fmla="*/ 250731 w 259082"/>
                  <a:gd name="connsiteY11" fmla="*/ 62990 h 353418"/>
                  <a:gd name="connsiteX12" fmla="*/ 36975 w 259082"/>
                  <a:gd name="connsiteY12" fmla="*/ 77 h 353418"/>
                  <a:gd name="connsiteX13" fmla="*/ 3642 w 259082"/>
                  <a:gd name="connsiteY13" fmla="*/ 60267 h 353418"/>
                  <a:gd name="connsiteX14" fmla="*/ 82301 w 259082"/>
                  <a:gd name="connsiteY14" fmla="*/ 102871 h 353418"/>
                  <a:gd name="connsiteX15" fmla="*/ 177590 w 259082"/>
                  <a:gd name="connsiteY15" fmla="*/ 114939 h 353418"/>
                  <a:gd name="connsiteX16" fmla="*/ 157208 w 259082"/>
                  <a:gd name="connsiteY16" fmla="*/ 229727 h 353418"/>
                  <a:gd name="connsiteX17" fmla="*/ 127628 w 259082"/>
                  <a:gd name="connsiteY17" fmla="*/ 287930 h 35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082" h="353418">
                    <a:moveTo>
                      <a:pt x="127628" y="287930"/>
                    </a:moveTo>
                    <a:lnTo>
                      <a:pt x="110042" y="300881"/>
                    </a:lnTo>
                    <a:cubicBezTo>
                      <a:pt x="110042" y="300881"/>
                      <a:pt x="101727" y="314788"/>
                      <a:pt x="95252" y="319424"/>
                    </a:cubicBezTo>
                    <a:cubicBezTo>
                      <a:pt x="88776" y="324059"/>
                      <a:pt x="85097" y="326855"/>
                      <a:pt x="91573" y="329578"/>
                    </a:cubicBezTo>
                    <a:cubicBezTo>
                      <a:pt x="98048" y="332374"/>
                      <a:pt x="113794" y="325899"/>
                      <a:pt x="113794" y="325899"/>
                    </a:cubicBezTo>
                    <a:cubicBezTo>
                      <a:pt x="113794" y="325899"/>
                      <a:pt x="108276" y="349960"/>
                      <a:pt x="112838" y="351800"/>
                    </a:cubicBezTo>
                    <a:cubicBezTo>
                      <a:pt x="117474" y="353639"/>
                      <a:pt x="127628" y="354596"/>
                      <a:pt x="130424" y="350843"/>
                    </a:cubicBezTo>
                    <a:cubicBezTo>
                      <a:pt x="133220" y="347090"/>
                      <a:pt x="137856" y="345324"/>
                      <a:pt x="137856" y="345324"/>
                    </a:cubicBezTo>
                    <a:cubicBezTo>
                      <a:pt x="137856" y="345324"/>
                      <a:pt x="140652" y="349004"/>
                      <a:pt x="157282" y="344368"/>
                    </a:cubicBezTo>
                    <a:cubicBezTo>
                      <a:pt x="173911" y="339732"/>
                      <a:pt x="174868" y="311035"/>
                      <a:pt x="176707" y="298085"/>
                    </a:cubicBezTo>
                    <a:cubicBezTo>
                      <a:pt x="178547" y="285134"/>
                      <a:pt x="252570" y="122223"/>
                      <a:pt x="257206" y="100958"/>
                    </a:cubicBezTo>
                    <a:cubicBezTo>
                      <a:pt x="261842" y="79693"/>
                      <a:pt x="257206" y="66742"/>
                      <a:pt x="250731" y="62990"/>
                    </a:cubicBezTo>
                    <a:cubicBezTo>
                      <a:pt x="244256" y="59311"/>
                      <a:pt x="59197" y="1917"/>
                      <a:pt x="36975" y="77"/>
                    </a:cubicBezTo>
                    <a:cubicBezTo>
                      <a:pt x="14753" y="-1763"/>
                      <a:pt x="-9309" y="29657"/>
                      <a:pt x="3642" y="60267"/>
                    </a:cubicBezTo>
                    <a:cubicBezTo>
                      <a:pt x="16592" y="90804"/>
                      <a:pt x="68394" y="100958"/>
                      <a:pt x="82301" y="102871"/>
                    </a:cubicBezTo>
                    <a:cubicBezTo>
                      <a:pt x="96208" y="104711"/>
                      <a:pt x="177590" y="114939"/>
                      <a:pt x="177590" y="114939"/>
                    </a:cubicBezTo>
                    <a:cubicBezTo>
                      <a:pt x="177590" y="114939"/>
                      <a:pt x="160961" y="199190"/>
                      <a:pt x="157208" y="229727"/>
                    </a:cubicBezTo>
                    <a:cubicBezTo>
                      <a:pt x="153529" y="260190"/>
                      <a:pt x="138739" y="279616"/>
                      <a:pt x="127628" y="287930"/>
                    </a:cubicBezTo>
                    <a:close/>
                  </a:path>
                </a:pathLst>
              </a:custGeom>
              <a:solidFill>
                <a:srgbClr val="FFFFFF"/>
              </a:solidFill>
              <a:ln w="7353" cap="flat">
                <a:solidFill>
                  <a:srgbClr val="263238"/>
                </a:solidFill>
                <a:prstDash val="solid"/>
                <a:miter/>
              </a:ln>
            </p:spPr>
            <p:txBody>
              <a:bodyPr rtlCol="0" anchor="ctr"/>
              <a:lstStyle/>
              <a:p>
                <a:endParaRPr lang="fr-FR"/>
              </a:p>
            </p:txBody>
          </p:sp>
          <p:grpSp>
            <p:nvGrpSpPr>
              <p:cNvPr id="43" name="Graphique 19">
                <a:extLst>
                  <a:ext uri="{FF2B5EF4-FFF2-40B4-BE49-F238E27FC236}">
                    <a16:creationId xmlns:a16="http://schemas.microsoft.com/office/drawing/2014/main" id="{F04E48F3-D0A6-5A7E-549C-C8AA83E4F948}"/>
                  </a:ext>
                </a:extLst>
              </p:cNvPr>
              <p:cNvGrpSpPr/>
              <p:nvPr/>
            </p:nvGrpSpPr>
            <p:grpSpPr>
              <a:xfrm>
                <a:off x="5275743" y="7651390"/>
                <a:ext cx="70950" cy="47893"/>
                <a:chOff x="5275743" y="7651390"/>
                <a:chExt cx="70950" cy="47893"/>
              </a:xfrm>
              <a:solidFill>
                <a:srgbClr val="FFFFFF"/>
              </a:solidFill>
            </p:grpSpPr>
            <p:sp>
              <p:nvSpPr>
                <p:cNvPr id="47" name="Forme libre 92">
                  <a:extLst>
                    <a:ext uri="{FF2B5EF4-FFF2-40B4-BE49-F238E27FC236}">
                      <a16:creationId xmlns:a16="http://schemas.microsoft.com/office/drawing/2014/main" id="{ADD35636-27A7-1C28-DDBE-A380D6A242CA}"/>
                    </a:ext>
                  </a:extLst>
                </p:cNvPr>
                <p:cNvSpPr/>
                <p:nvPr/>
              </p:nvSpPr>
              <p:spPr>
                <a:xfrm>
                  <a:off x="5275743" y="7651390"/>
                  <a:ext cx="17030" cy="36863"/>
                </a:xfrm>
                <a:custGeom>
                  <a:avLst/>
                  <a:gdLst>
                    <a:gd name="connsiteX0" fmla="*/ 2299 w 17030"/>
                    <a:gd name="connsiteY0" fmla="*/ 4819 h 36863"/>
                    <a:gd name="connsiteX1" fmla="*/ 313 w 17030"/>
                    <a:gd name="connsiteY1" fmla="*/ 32045 h 36863"/>
                    <a:gd name="connsiteX2" fmla="*/ 14956 w 17030"/>
                    <a:gd name="connsiteY2" fmla="*/ 31382 h 36863"/>
                    <a:gd name="connsiteX3" fmla="*/ 13631 w 17030"/>
                    <a:gd name="connsiteY3" fmla="*/ 2170 h 36863"/>
                    <a:gd name="connsiteX4" fmla="*/ 2299 w 17030"/>
                    <a:gd name="connsiteY4" fmla="*/ 4819 h 3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30" h="36863">
                      <a:moveTo>
                        <a:pt x="2299" y="4819"/>
                      </a:moveTo>
                      <a:cubicBezTo>
                        <a:pt x="2299" y="4819"/>
                        <a:pt x="-1012" y="28733"/>
                        <a:pt x="313" y="32045"/>
                      </a:cubicBezTo>
                      <a:cubicBezTo>
                        <a:pt x="1637" y="35356"/>
                        <a:pt x="12233" y="41316"/>
                        <a:pt x="14956" y="31382"/>
                      </a:cubicBezTo>
                      <a:cubicBezTo>
                        <a:pt x="17605" y="21449"/>
                        <a:pt x="18267" y="4819"/>
                        <a:pt x="13631" y="2170"/>
                      </a:cubicBezTo>
                      <a:cubicBezTo>
                        <a:pt x="8922" y="-479"/>
                        <a:pt x="6273" y="-1803"/>
                        <a:pt x="2299" y="481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8" name="Forme libre 93">
                  <a:extLst>
                    <a:ext uri="{FF2B5EF4-FFF2-40B4-BE49-F238E27FC236}">
                      <a16:creationId xmlns:a16="http://schemas.microsoft.com/office/drawing/2014/main" id="{78FAAE0F-868B-DF95-37FF-E457D0CD0002}"/>
                    </a:ext>
                  </a:extLst>
                </p:cNvPr>
                <p:cNvSpPr/>
                <p:nvPr/>
              </p:nvSpPr>
              <p:spPr>
                <a:xfrm>
                  <a:off x="5295334" y="7660380"/>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9" name="Forme libre 94">
                  <a:extLst>
                    <a:ext uri="{FF2B5EF4-FFF2-40B4-BE49-F238E27FC236}">
                      <a16:creationId xmlns:a16="http://schemas.microsoft.com/office/drawing/2014/main" id="{73B4E131-B21D-9965-BBDB-D33A75E8B22C}"/>
                    </a:ext>
                  </a:extLst>
                </p:cNvPr>
                <p:cNvSpPr/>
                <p:nvPr/>
              </p:nvSpPr>
              <p:spPr>
                <a:xfrm>
                  <a:off x="5312552" y="7663029"/>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0" name="Forme libre 95">
                  <a:extLst>
                    <a:ext uri="{FF2B5EF4-FFF2-40B4-BE49-F238E27FC236}">
                      <a16:creationId xmlns:a16="http://schemas.microsoft.com/office/drawing/2014/main" id="{89C6DDB7-7222-9517-BF43-1D256F3D6159}"/>
                    </a:ext>
                  </a:extLst>
                </p:cNvPr>
                <p:cNvSpPr/>
                <p:nvPr/>
              </p:nvSpPr>
              <p:spPr>
                <a:xfrm>
                  <a:off x="5331537" y="7667488"/>
                  <a:ext cx="15156" cy="30866"/>
                </a:xfrm>
                <a:custGeom>
                  <a:avLst/>
                  <a:gdLst>
                    <a:gd name="connsiteX0" fmla="*/ 0 w 15156"/>
                    <a:gd name="connsiteY0" fmla="*/ 5131 h 30866"/>
                    <a:gd name="connsiteX1" fmla="*/ 3017 w 15156"/>
                    <a:gd name="connsiteY1" fmla="*/ 28162 h 30866"/>
                    <a:gd name="connsiteX2" fmla="*/ 15084 w 15156"/>
                    <a:gd name="connsiteY2" fmla="*/ 25072 h 30866"/>
                    <a:gd name="connsiteX3" fmla="*/ 8977 w 15156"/>
                    <a:gd name="connsiteY3" fmla="*/ 937 h 30866"/>
                    <a:gd name="connsiteX4" fmla="*/ 0 w 15156"/>
                    <a:gd name="connsiteY4" fmla="*/ 5131 h 30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56" h="30866">
                      <a:moveTo>
                        <a:pt x="0" y="5131"/>
                      </a:moveTo>
                      <a:cubicBezTo>
                        <a:pt x="0" y="5131"/>
                        <a:pt x="1324" y="25660"/>
                        <a:pt x="3017" y="28162"/>
                      </a:cubicBezTo>
                      <a:cubicBezTo>
                        <a:pt x="4709" y="30737"/>
                        <a:pt x="14569" y="33828"/>
                        <a:pt x="15084" y="25072"/>
                      </a:cubicBezTo>
                      <a:cubicBezTo>
                        <a:pt x="15599" y="16315"/>
                        <a:pt x="13318" y="2335"/>
                        <a:pt x="8977" y="937"/>
                      </a:cubicBezTo>
                      <a:cubicBezTo>
                        <a:pt x="4636" y="-461"/>
                        <a:pt x="2207" y="-1124"/>
                        <a:pt x="0" y="5131"/>
                      </a:cubicBezTo>
                      <a:close/>
                    </a:path>
                  </a:pathLst>
                </a:custGeom>
                <a:solidFill>
                  <a:srgbClr val="FFFFFF"/>
                </a:solidFill>
                <a:ln w="7353" cap="flat">
                  <a:solidFill>
                    <a:srgbClr val="263238"/>
                  </a:solidFill>
                  <a:prstDash val="solid"/>
                  <a:miter/>
                </a:ln>
              </p:spPr>
              <p:txBody>
                <a:bodyPr rtlCol="0" anchor="ctr"/>
                <a:lstStyle/>
                <a:p>
                  <a:endParaRPr lang="fr-FR"/>
                </a:p>
              </p:txBody>
            </p:sp>
          </p:grpSp>
          <p:grpSp>
            <p:nvGrpSpPr>
              <p:cNvPr id="44" name="Graphique 19">
                <a:extLst>
                  <a:ext uri="{FF2B5EF4-FFF2-40B4-BE49-F238E27FC236}">
                    <a16:creationId xmlns:a16="http://schemas.microsoft.com/office/drawing/2014/main" id="{71E9D027-F99D-3C69-BE9F-73503B845833}"/>
                  </a:ext>
                </a:extLst>
              </p:cNvPr>
              <p:cNvGrpSpPr/>
              <p:nvPr/>
            </p:nvGrpSpPr>
            <p:grpSpPr>
              <a:xfrm>
                <a:off x="4805528" y="7489068"/>
                <a:ext cx="421712" cy="233328"/>
                <a:chOff x="4805528" y="7489068"/>
                <a:chExt cx="421712" cy="233328"/>
              </a:xfrm>
            </p:grpSpPr>
            <p:sp>
              <p:nvSpPr>
                <p:cNvPr id="45" name="Forme libre 97">
                  <a:extLst>
                    <a:ext uri="{FF2B5EF4-FFF2-40B4-BE49-F238E27FC236}">
                      <a16:creationId xmlns:a16="http://schemas.microsoft.com/office/drawing/2014/main" id="{CD9E1C4A-A1E1-338E-473E-FDE90DA1C1B6}"/>
                    </a:ext>
                  </a:extLst>
                </p:cNvPr>
                <p:cNvSpPr/>
                <p:nvPr/>
              </p:nvSpPr>
              <p:spPr>
                <a:xfrm>
                  <a:off x="4805528" y="7495053"/>
                  <a:ext cx="421006" cy="227343"/>
                </a:xfrm>
                <a:custGeom>
                  <a:avLst/>
                  <a:gdLst>
                    <a:gd name="connsiteX0" fmla="*/ 419388 w 421006"/>
                    <a:gd name="connsiteY0" fmla="*/ 162775 h 227343"/>
                    <a:gd name="connsiteX1" fmla="*/ 421007 w 421006"/>
                    <a:gd name="connsiteY1" fmla="*/ 131135 h 227343"/>
                    <a:gd name="connsiteX2" fmla="*/ 398932 w 421006"/>
                    <a:gd name="connsiteY2" fmla="*/ 98465 h 227343"/>
                    <a:gd name="connsiteX3" fmla="*/ 224763 w 421006"/>
                    <a:gd name="connsiteY3" fmla="*/ 7959 h 227343"/>
                    <a:gd name="connsiteX4" fmla="*/ 45297 w 421006"/>
                    <a:gd name="connsiteY4" fmla="*/ 20173 h 227343"/>
                    <a:gd name="connsiteX5" fmla="*/ 2840 w 421006"/>
                    <a:gd name="connsiteY5" fmla="*/ 48282 h 227343"/>
                    <a:gd name="connsiteX6" fmla="*/ 706 w 421006"/>
                    <a:gd name="connsiteY6" fmla="*/ 90223 h 227343"/>
                    <a:gd name="connsiteX7" fmla="*/ 192755 w 421006"/>
                    <a:gd name="connsiteY7" fmla="*/ 217888 h 227343"/>
                    <a:gd name="connsiteX8" fmla="*/ 418947 w 421006"/>
                    <a:gd name="connsiteY8" fmla="*/ 173077 h 227343"/>
                    <a:gd name="connsiteX9" fmla="*/ 419388 w 421006"/>
                    <a:gd name="connsiteY9" fmla="*/ 162775 h 227343"/>
                    <a:gd name="connsiteX10" fmla="*/ 319537 w 421006"/>
                    <a:gd name="connsiteY10" fmla="*/ 168073 h 227343"/>
                    <a:gd name="connsiteX11" fmla="*/ 136023 w 421006"/>
                    <a:gd name="connsiteY11" fmla="*/ 147176 h 227343"/>
                    <a:gd name="connsiteX12" fmla="*/ 39851 w 421006"/>
                    <a:gd name="connsiteY12" fmla="*/ 88384 h 227343"/>
                    <a:gd name="connsiteX13" fmla="*/ 223880 w 421006"/>
                    <a:gd name="connsiteY13" fmla="*/ 60496 h 227343"/>
                    <a:gd name="connsiteX14" fmla="*/ 382671 w 421006"/>
                    <a:gd name="connsiteY14" fmla="*/ 150634 h 227343"/>
                    <a:gd name="connsiteX15" fmla="*/ 319537 w 421006"/>
                    <a:gd name="connsiteY15" fmla="*/ 168073 h 22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1006" h="227343">
                      <a:moveTo>
                        <a:pt x="419388" y="162775"/>
                      </a:moveTo>
                      <a:lnTo>
                        <a:pt x="421007" y="131135"/>
                      </a:lnTo>
                      <a:lnTo>
                        <a:pt x="398932" y="98465"/>
                      </a:lnTo>
                      <a:cubicBezTo>
                        <a:pt x="384510" y="58362"/>
                        <a:pt x="291135" y="24220"/>
                        <a:pt x="224763" y="7959"/>
                      </a:cubicBezTo>
                      <a:cubicBezTo>
                        <a:pt x="158392" y="-8303"/>
                        <a:pt x="79807" y="2661"/>
                        <a:pt x="45297" y="20173"/>
                      </a:cubicBezTo>
                      <a:cubicBezTo>
                        <a:pt x="10787" y="37686"/>
                        <a:pt x="2840" y="48282"/>
                        <a:pt x="2840" y="48282"/>
                      </a:cubicBezTo>
                      <a:lnTo>
                        <a:pt x="706" y="90223"/>
                      </a:lnTo>
                      <a:cubicBezTo>
                        <a:pt x="-8713" y="137831"/>
                        <a:pt x="77231" y="195004"/>
                        <a:pt x="192755" y="217888"/>
                      </a:cubicBezTo>
                      <a:cubicBezTo>
                        <a:pt x="308279" y="240772"/>
                        <a:pt x="409528" y="220685"/>
                        <a:pt x="418947" y="173077"/>
                      </a:cubicBezTo>
                      <a:cubicBezTo>
                        <a:pt x="419535" y="169692"/>
                        <a:pt x="419682" y="166234"/>
                        <a:pt x="419388" y="162775"/>
                      </a:cubicBezTo>
                      <a:close/>
                      <a:moveTo>
                        <a:pt x="319537" y="168073"/>
                      </a:moveTo>
                      <a:cubicBezTo>
                        <a:pt x="251768" y="178154"/>
                        <a:pt x="189885" y="170722"/>
                        <a:pt x="136023" y="147176"/>
                      </a:cubicBezTo>
                      <a:cubicBezTo>
                        <a:pt x="95332" y="129443"/>
                        <a:pt x="56407" y="101114"/>
                        <a:pt x="39851" y="88384"/>
                      </a:cubicBezTo>
                      <a:cubicBezTo>
                        <a:pt x="54200" y="55198"/>
                        <a:pt x="133595" y="42616"/>
                        <a:pt x="223880" y="60496"/>
                      </a:cubicBezTo>
                      <a:cubicBezTo>
                        <a:pt x="309383" y="77420"/>
                        <a:pt x="375312" y="115903"/>
                        <a:pt x="382671" y="150634"/>
                      </a:cubicBezTo>
                      <a:cubicBezTo>
                        <a:pt x="371560" y="156374"/>
                        <a:pt x="352502" y="163143"/>
                        <a:pt x="319537" y="168073"/>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6" name="Forme libre 98">
                  <a:extLst>
                    <a:ext uri="{FF2B5EF4-FFF2-40B4-BE49-F238E27FC236}">
                      <a16:creationId xmlns:a16="http://schemas.microsoft.com/office/drawing/2014/main" id="{8BC1B341-A757-C28E-17FD-F78FD5DCACBF}"/>
                    </a:ext>
                  </a:extLst>
                </p:cNvPr>
                <p:cNvSpPr/>
                <p:nvPr/>
              </p:nvSpPr>
              <p:spPr>
                <a:xfrm>
                  <a:off x="4807588" y="7489068"/>
                  <a:ext cx="419652" cy="191386"/>
                </a:xfrm>
                <a:custGeom>
                  <a:avLst/>
                  <a:gdLst>
                    <a:gd name="connsiteX0" fmla="*/ 226897 w 419652"/>
                    <a:gd name="connsiteY0" fmla="*/ 9455 h 191386"/>
                    <a:gd name="connsiteX1" fmla="*/ 706 w 419652"/>
                    <a:gd name="connsiteY1" fmla="*/ 54266 h 191386"/>
                    <a:gd name="connsiteX2" fmla="*/ 192755 w 419652"/>
                    <a:gd name="connsiteY2" fmla="*/ 181931 h 191386"/>
                    <a:gd name="connsiteX3" fmla="*/ 418947 w 419652"/>
                    <a:gd name="connsiteY3" fmla="*/ 137120 h 191386"/>
                    <a:gd name="connsiteX4" fmla="*/ 226897 w 419652"/>
                    <a:gd name="connsiteY4" fmla="*/ 9455 h 191386"/>
                    <a:gd name="connsiteX5" fmla="*/ 383039 w 419652"/>
                    <a:gd name="connsiteY5" fmla="*/ 126377 h 191386"/>
                    <a:gd name="connsiteX6" fmla="*/ 197097 w 419652"/>
                    <a:gd name="connsiteY6" fmla="*/ 159857 h 191386"/>
                    <a:gd name="connsiteX7" fmla="*/ 38012 w 419652"/>
                    <a:gd name="connsiteY7" fmla="*/ 58019 h 191386"/>
                    <a:gd name="connsiteX8" fmla="*/ 223954 w 419652"/>
                    <a:gd name="connsiteY8" fmla="*/ 24539 h 191386"/>
                    <a:gd name="connsiteX9" fmla="*/ 383039 w 419652"/>
                    <a:gd name="connsiteY9" fmla="*/ 126377 h 19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52" h="191386">
                      <a:moveTo>
                        <a:pt x="226897" y="9455"/>
                      </a:moveTo>
                      <a:cubicBezTo>
                        <a:pt x="111373" y="-13429"/>
                        <a:pt x="10124" y="6659"/>
                        <a:pt x="706" y="54266"/>
                      </a:cubicBezTo>
                      <a:cubicBezTo>
                        <a:pt x="-8713" y="101874"/>
                        <a:pt x="77231" y="159047"/>
                        <a:pt x="192755" y="181931"/>
                      </a:cubicBezTo>
                      <a:cubicBezTo>
                        <a:pt x="308279" y="204815"/>
                        <a:pt x="409528" y="184727"/>
                        <a:pt x="418947" y="137120"/>
                      </a:cubicBezTo>
                      <a:cubicBezTo>
                        <a:pt x="428365" y="89512"/>
                        <a:pt x="342421" y="32339"/>
                        <a:pt x="226897" y="9455"/>
                      </a:cubicBezTo>
                      <a:close/>
                      <a:moveTo>
                        <a:pt x="383039" y="126377"/>
                      </a:moveTo>
                      <a:cubicBezTo>
                        <a:pt x="375607" y="163757"/>
                        <a:pt x="292385" y="178767"/>
                        <a:pt x="197097" y="159857"/>
                      </a:cubicBezTo>
                      <a:cubicBezTo>
                        <a:pt x="101808" y="141020"/>
                        <a:pt x="30580" y="95399"/>
                        <a:pt x="38012" y="58019"/>
                      </a:cubicBezTo>
                      <a:cubicBezTo>
                        <a:pt x="45444" y="20639"/>
                        <a:pt x="128665" y="5629"/>
                        <a:pt x="223954" y="24539"/>
                      </a:cubicBezTo>
                      <a:cubicBezTo>
                        <a:pt x="319169" y="43450"/>
                        <a:pt x="390470" y="88997"/>
                        <a:pt x="383039" y="126377"/>
                      </a:cubicBezTo>
                      <a:close/>
                    </a:path>
                  </a:pathLst>
                </a:custGeom>
                <a:solidFill>
                  <a:srgbClr val="FFFFFF"/>
                </a:solidFill>
                <a:ln w="7353" cap="flat">
                  <a:solidFill>
                    <a:srgbClr val="263238"/>
                  </a:solidFill>
                  <a:prstDash val="solid"/>
                  <a:miter/>
                </a:ln>
              </p:spPr>
              <p:txBody>
                <a:bodyPr rtlCol="0" anchor="ctr"/>
                <a:lstStyle/>
                <a:p>
                  <a:endParaRPr lang="fr-FR"/>
                </a:p>
              </p:txBody>
            </p:sp>
          </p:grpSp>
        </p:grpSp>
        <p:grpSp>
          <p:nvGrpSpPr>
            <p:cNvPr id="28" name="Graphique 19">
              <a:extLst>
                <a:ext uri="{FF2B5EF4-FFF2-40B4-BE49-F238E27FC236}">
                  <a16:creationId xmlns:a16="http://schemas.microsoft.com/office/drawing/2014/main" id="{7E9263A8-C76C-BE06-620C-DE0594A2FA79}"/>
                </a:ext>
              </a:extLst>
            </p:cNvPr>
            <p:cNvGrpSpPr/>
            <p:nvPr/>
          </p:nvGrpSpPr>
          <p:grpSpPr>
            <a:xfrm>
              <a:off x="3899702" y="10477570"/>
              <a:ext cx="3484260" cy="7358"/>
              <a:chOff x="3899702" y="10477570"/>
              <a:chExt cx="3484260" cy="7358"/>
            </a:xfrm>
          </p:grpSpPr>
          <p:sp>
            <p:nvSpPr>
              <p:cNvPr id="29" name="Forme libre 100">
                <a:extLst>
                  <a:ext uri="{FF2B5EF4-FFF2-40B4-BE49-F238E27FC236}">
                    <a16:creationId xmlns:a16="http://schemas.microsoft.com/office/drawing/2014/main" id="{775301B5-0929-B403-E002-8B58B568DCD7}"/>
                  </a:ext>
                </a:extLst>
              </p:cNvPr>
              <p:cNvSpPr/>
              <p:nvPr/>
            </p:nvSpPr>
            <p:spPr>
              <a:xfrm>
                <a:off x="6630629" y="10477570"/>
                <a:ext cx="753333" cy="7358"/>
              </a:xfrm>
              <a:custGeom>
                <a:avLst/>
                <a:gdLst>
                  <a:gd name="connsiteX0" fmla="*/ 0 w 753333"/>
                  <a:gd name="connsiteY0" fmla="*/ 0 h 7358"/>
                  <a:gd name="connsiteX1" fmla="*/ 753334 w 753333"/>
                  <a:gd name="connsiteY1" fmla="*/ 0 h 7358"/>
                </a:gdLst>
                <a:ahLst/>
                <a:cxnLst>
                  <a:cxn ang="0">
                    <a:pos x="connsiteX0" y="connsiteY0"/>
                  </a:cxn>
                  <a:cxn ang="0">
                    <a:pos x="connsiteX1" y="connsiteY1"/>
                  </a:cxn>
                </a:cxnLst>
                <a:rect l="l" t="t" r="r" b="b"/>
                <a:pathLst>
                  <a:path w="753333" h="7358">
                    <a:moveTo>
                      <a:pt x="0" y="0"/>
                    </a:moveTo>
                    <a:lnTo>
                      <a:pt x="753334" y="0"/>
                    </a:lnTo>
                  </a:path>
                </a:pathLst>
              </a:custGeom>
              <a:ln w="7353" cap="flat">
                <a:solidFill>
                  <a:srgbClr val="263238"/>
                </a:solidFill>
                <a:prstDash val="solid"/>
                <a:miter/>
              </a:ln>
            </p:spPr>
            <p:txBody>
              <a:bodyPr rtlCol="0" anchor="ctr"/>
              <a:lstStyle/>
              <a:p>
                <a:endParaRPr lang="fr-FR"/>
              </a:p>
            </p:txBody>
          </p:sp>
          <p:sp>
            <p:nvSpPr>
              <p:cNvPr id="30" name="Forme libre 101">
                <a:extLst>
                  <a:ext uri="{FF2B5EF4-FFF2-40B4-BE49-F238E27FC236}">
                    <a16:creationId xmlns:a16="http://schemas.microsoft.com/office/drawing/2014/main" id="{E37DC48F-B016-B5AF-76BD-5B5805BAC173}"/>
                  </a:ext>
                </a:extLst>
              </p:cNvPr>
              <p:cNvSpPr/>
              <p:nvPr/>
            </p:nvSpPr>
            <p:spPr>
              <a:xfrm>
                <a:off x="3899702" y="10477570"/>
                <a:ext cx="2670369" cy="7358"/>
              </a:xfrm>
              <a:custGeom>
                <a:avLst/>
                <a:gdLst>
                  <a:gd name="connsiteX0" fmla="*/ 0 w 2670369"/>
                  <a:gd name="connsiteY0" fmla="*/ 0 h 7358"/>
                  <a:gd name="connsiteX1" fmla="*/ 2670370 w 2670369"/>
                  <a:gd name="connsiteY1" fmla="*/ 0 h 7358"/>
                </a:gdLst>
                <a:ahLst/>
                <a:cxnLst>
                  <a:cxn ang="0">
                    <a:pos x="connsiteX0" y="connsiteY0"/>
                  </a:cxn>
                  <a:cxn ang="0">
                    <a:pos x="connsiteX1" y="connsiteY1"/>
                  </a:cxn>
                </a:cxnLst>
                <a:rect l="l" t="t" r="r" b="b"/>
                <a:pathLst>
                  <a:path w="2670369" h="7358">
                    <a:moveTo>
                      <a:pt x="0" y="0"/>
                    </a:moveTo>
                    <a:lnTo>
                      <a:pt x="2670370" y="0"/>
                    </a:lnTo>
                  </a:path>
                </a:pathLst>
              </a:custGeom>
              <a:ln w="7353" cap="flat">
                <a:solidFill>
                  <a:srgbClr val="263238"/>
                </a:solidFill>
                <a:prstDash val="solid"/>
                <a:miter/>
              </a:ln>
            </p:spPr>
            <p:txBody>
              <a:bodyPr rtlCol="0" anchor="ctr"/>
              <a:lstStyle/>
              <a:p>
                <a:endParaRPr lang="fr-FR"/>
              </a:p>
            </p:txBody>
          </p:sp>
        </p:grpSp>
      </p:grpSp>
      <p:sp>
        <p:nvSpPr>
          <p:cNvPr id="213" name="Espace réservé du texte 212">
            <a:extLst>
              <a:ext uri="{FF2B5EF4-FFF2-40B4-BE49-F238E27FC236}">
                <a16:creationId xmlns:a16="http://schemas.microsoft.com/office/drawing/2014/main" id="{4B136AF0-A0B7-988C-DE24-3647B5449B99}"/>
              </a:ext>
            </a:extLst>
          </p:cNvPr>
          <p:cNvSpPr>
            <a:spLocks noGrp="1"/>
          </p:cNvSpPr>
          <p:nvPr>
            <p:ph type="body" sz="quarter" idx="10"/>
          </p:nvPr>
        </p:nvSpPr>
        <p:spPr>
          <a:xfrm>
            <a:off x="1946615" y="423894"/>
            <a:ext cx="4833859" cy="594598"/>
          </a:xfrm>
        </p:spPr>
        <p:txBody>
          <a:bodyPr/>
          <a:lstStyle/>
          <a:p>
            <a:r>
              <a:rPr lang="fr-FR"/>
              <a:t>FICHE OUTIL</a:t>
            </a:r>
          </a:p>
        </p:txBody>
      </p:sp>
      <p:sp>
        <p:nvSpPr>
          <p:cNvPr id="214" name="Rectangle 213">
            <a:extLst>
              <a:ext uri="{FF2B5EF4-FFF2-40B4-BE49-F238E27FC236}">
                <a16:creationId xmlns:a16="http://schemas.microsoft.com/office/drawing/2014/main" id="{17CBA48B-A8D9-4461-D22B-12930CF003C9}"/>
              </a:ext>
            </a:extLst>
          </p:cNvPr>
          <p:cNvSpPr/>
          <p:nvPr/>
        </p:nvSpPr>
        <p:spPr>
          <a:xfrm>
            <a:off x="1962519" y="829418"/>
            <a:ext cx="4992218" cy="731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sz="2400" b="1">
                <a:solidFill>
                  <a:srgbClr val="F6B116"/>
                </a:solidFill>
              </a:rPr>
              <a:t>Appuis spécifiques</a:t>
            </a:r>
          </a:p>
          <a:p>
            <a:pPr algn="just"/>
            <a:r>
              <a:rPr lang="fr-FR" sz="1600" i="1">
                <a:solidFill>
                  <a:srgbClr val="F6B116"/>
                </a:solidFill>
              </a:rPr>
              <a:t>(Anciennement Prestation d’Appui spécifique)</a:t>
            </a:r>
          </a:p>
        </p:txBody>
      </p:sp>
      <p:grpSp>
        <p:nvGrpSpPr>
          <p:cNvPr id="218" name="Groupe 217">
            <a:extLst>
              <a:ext uri="{FF2B5EF4-FFF2-40B4-BE49-F238E27FC236}">
                <a16:creationId xmlns:a16="http://schemas.microsoft.com/office/drawing/2014/main" id="{8EDB00E2-1E7E-B16F-1644-86FDBC28EDDA}"/>
              </a:ext>
            </a:extLst>
          </p:cNvPr>
          <p:cNvGrpSpPr/>
          <p:nvPr/>
        </p:nvGrpSpPr>
        <p:grpSpPr>
          <a:xfrm>
            <a:off x="4531654" y="1777331"/>
            <a:ext cx="2457898" cy="342899"/>
            <a:chOff x="4230413" y="1591678"/>
            <a:chExt cx="3300439" cy="343154"/>
          </a:xfrm>
          <a:solidFill>
            <a:srgbClr val="DD4D38"/>
          </a:solidFill>
        </p:grpSpPr>
        <p:sp>
          <p:nvSpPr>
            <p:cNvPr id="219" name="Rectangle : coins arrondis 218">
              <a:extLst>
                <a:ext uri="{FF2B5EF4-FFF2-40B4-BE49-F238E27FC236}">
                  <a16:creationId xmlns:a16="http://schemas.microsoft.com/office/drawing/2014/main" id="{5EA8BF33-99DB-179A-FB88-AC97C4D16204}"/>
                </a:ext>
              </a:extLst>
            </p:cNvPr>
            <p:cNvSpPr/>
            <p:nvPr/>
          </p:nvSpPr>
          <p:spPr>
            <a:xfrm>
              <a:off x="4230413" y="1591678"/>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20" name="ZoneTexte 219">
              <a:extLst>
                <a:ext uri="{FF2B5EF4-FFF2-40B4-BE49-F238E27FC236}">
                  <a16:creationId xmlns:a16="http://schemas.microsoft.com/office/drawing/2014/main" id="{0A7DC9C1-67F7-75EC-4650-D237281270A9}"/>
                </a:ext>
              </a:extLst>
            </p:cNvPr>
            <p:cNvSpPr txBox="1"/>
            <p:nvPr/>
          </p:nvSpPr>
          <p:spPr>
            <a:xfrm>
              <a:off x="4372440" y="1666701"/>
              <a:ext cx="2855276" cy="252249"/>
            </a:xfrm>
            <a:prstGeom prst="rect">
              <a:avLst/>
            </a:prstGeom>
            <a:grpFill/>
            <a:ln>
              <a:noFill/>
            </a:ln>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221" name="Espace réservé du texte 2">
            <a:extLst>
              <a:ext uri="{FF2B5EF4-FFF2-40B4-BE49-F238E27FC236}">
                <a16:creationId xmlns:a16="http://schemas.microsoft.com/office/drawing/2014/main" id="{BD009F1C-AFCF-AE02-84B5-4F2662297A45}"/>
              </a:ext>
            </a:extLst>
          </p:cNvPr>
          <p:cNvSpPr txBox="1">
            <a:spLocks/>
          </p:cNvSpPr>
          <p:nvPr/>
        </p:nvSpPr>
        <p:spPr>
          <a:xfrm>
            <a:off x="4519535" y="2096581"/>
            <a:ext cx="2457897" cy="1291255"/>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algn="just"/>
            <a:r>
              <a:rPr lang="fr-FR" sz="1100" b="0" i="0" dirty="0">
                <a:solidFill>
                  <a:srgbClr val="DD4D38"/>
                </a:solidFill>
                <a:effectLst/>
                <a:latin typeface="Arial "/>
              </a:rPr>
              <a:t>Eclairer </a:t>
            </a:r>
            <a:r>
              <a:rPr lang="fr-FR" sz="1100" dirty="0">
                <a:solidFill>
                  <a:srgbClr val="DD4D38"/>
                </a:solidFill>
                <a:latin typeface="Arial "/>
              </a:rPr>
              <a:t>l’</a:t>
            </a:r>
            <a:r>
              <a:rPr lang="fr-FR" sz="1100" b="1" i="0" dirty="0">
                <a:solidFill>
                  <a:srgbClr val="DD4D38"/>
                </a:solidFill>
                <a:effectLst/>
                <a:latin typeface="Arial "/>
              </a:rPr>
              <a:t>employeur</a:t>
            </a:r>
            <a:r>
              <a:rPr lang="fr-FR" sz="1100" b="0" i="0" dirty="0">
                <a:solidFill>
                  <a:srgbClr val="DD4D38"/>
                </a:solidFill>
                <a:effectLst/>
                <a:latin typeface="Arial "/>
              </a:rPr>
              <a:t> ou le </a:t>
            </a:r>
            <a:r>
              <a:rPr lang="fr-FR" sz="1100" b="1" i="0" dirty="0">
                <a:solidFill>
                  <a:srgbClr val="DD4D38"/>
                </a:solidFill>
                <a:effectLst/>
                <a:latin typeface="Arial "/>
              </a:rPr>
              <a:t>conseiller emploi </a:t>
            </a:r>
            <a:r>
              <a:rPr lang="fr-FR" sz="1100" b="0" i="0" dirty="0">
                <a:solidFill>
                  <a:srgbClr val="DD4D38"/>
                </a:solidFill>
                <a:effectLst/>
                <a:latin typeface="Arial "/>
              </a:rPr>
              <a:t>sur les </a:t>
            </a:r>
            <a:r>
              <a:rPr lang="fr-FR" sz="1100" b="1" i="0" dirty="0">
                <a:solidFill>
                  <a:srgbClr val="DD4D38"/>
                </a:solidFill>
                <a:effectLst/>
                <a:latin typeface="Arial "/>
              </a:rPr>
              <a:t>solutions de compensation </a:t>
            </a:r>
            <a:r>
              <a:rPr lang="fr-FR" sz="1100" b="0" i="0" dirty="0">
                <a:solidFill>
                  <a:srgbClr val="DD4D38"/>
                </a:solidFill>
                <a:effectLst/>
                <a:latin typeface="Arial "/>
              </a:rPr>
              <a:t>du handicap en situation de travail ou en formation pour </a:t>
            </a:r>
            <a:r>
              <a:rPr lang="fr-FR" sz="1100" i="0" dirty="0">
                <a:solidFill>
                  <a:srgbClr val="DD4D38"/>
                </a:solidFill>
                <a:effectLst/>
                <a:latin typeface="Arial "/>
              </a:rPr>
              <a:t>sécuriser le parcours professionnel. </a:t>
            </a:r>
          </a:p>
        </p:txBody>
      </p:sp>
      <p:sp>
        <p:nvSpPr>
          <p:cNvPr id="223" name="Rectangle 222">
            <a:extLst>
              <a:ext uri="{FF2B5EF4-FFF2-40B4-BE49-F238E27FC236}">
                <a16:creationId xmlns:a16="http://schemas.microsoft.com/office/drawing/2014/main" id="{2499B54D-15A9-7601-150D-5F9175FB13E6}"/>
              </a:ext>
            </a:extLst>
          </p:cNvPr>
          <p:cNvSpPr/>
          <p:nvPr/>
        </p:nvSpPr>
        <p:spPr>
          <a:xfrm>
            <a:off x="756778" y="4806788"/>
            <a:ext cx="3369718" cy="2346179"/>
          </a:xfrm>
          <a:prstGeom prst="rect">
            <a:avLst/>
          </a:prstGeom>
          <a:solidFill>
            <a:srgbClr val="000091">
              <a:alpha val="4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95250" indent="-95250" algn="just">
              <a:buFont typeface="Arial" panose="020B0604020202020204" pitchFamily="34" charset="0"/>
              <a:buChar char="•"/>
            </a:pPr>
            <a:r>
              <a:rPr lang="fr-FR" sz="1200" dirty="0"/>
              <a:t>Identifier les solutions de compensation efficientes, individualisées, concrètes et adaptées favorisant l’autonomie des personnes;</a:t>
            </a:r>
          </a:p>
          <a:p>
            <a:pPr marL="95250" indent="-95250" algn="just">
              <a:buFont typeface="Arial" panose="020B0604020202020204" pitchFamily="34" charset="0"/>
              <a:buChar char="•"/>
            </a:pPr>
            <a:r>
              <a:rPr lang="fr-FR" sz="1200" b="1" dirty="0"/>
              <a:t>Appuyer la mise en œuvre </a:t>
            </a:r>
            <a:r>
              <a:rPr lang="fr-FR" sz="1200" dirty="0"/>
              <a:t>des solutions si nécessaire;</a:t>
            </a:r>
          </a:p>
          <a:p>
            <a:pPr marL="95250" indent="-95250" algn="just">
              <a:buFont typeface="Arial" panose="020B0604020202020204" pitchFamily="34" charset="0"/>
              <a:buChar char="•"/>
            </a:pPr>
            <a:r>
              <a:rPr lang="fr-FR" sz="1200" dirty="0"/>
              <a:t>Faire </a:t>
            </a:r>
            <a:r>
              <a:rPr lang="fr-FR" sz="1200" b="1" dirty="0"/>
              <a:t>monter en compétences </a:t>
            </a:r>
            <a:r>
              <a:rPr lang="fr-FR" sz="1200" dirty="0"/>
              <a:t>les prescripteurs et parties prenantes (référent handicap en organisme de formation, CIP, SPST…)</a:t>
            </a:r>
          </a:p>
        </p:txBody>
      </p:sp>
      <p:pic>
        <p:nvPicPr>
          <p:cNvPr id="222" name="Graphique 221" descr="Mille avec un remplissage uni">
            <a:extLst>
              <a:ext uri="{FF2B5EF4-FFF2-40B4-BE49-F238E27FC236}">
                <a16:creationId xmlns:a16="http://schemas.microsoft.com/office/drawing/2014/main" id="{387CD804-7CF2-56D2-6AA5-D71D7E82D9DE}"/>
              </a:ext>
            </a:extLst>
          </p:cNvPr>
          <p:cNvPicPr>
            <a:picLocks noChangeAspect="1"/>
          </p:cNvPicPr>
          <p:nvPr/>
        </p:nvPicPr>
        <p:blipFill>
          <a:blip r:embed="rId15" cstate="hq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451677" y="1527600"/>
            <a:ext cx="606689" cy="606689"/>
          </a:xfrm>
          <a:prstGeom prst="rect">
            <a:avLst/>
          </a:prstGeom>
          <a:effectLst>
            <a:outerShdw blurRad="50800" dist="38100" dir="2700000" algn="tl" rotWithShape="0">
              <a:prstClr val="black">
                <a:alpha val="40000"/>
              </a:prstClr>
            </a:outerShdw>
          </a:effectLst>
        </p:spPr>
      </p:pic>
      <p:sp>
        <p:nvSpPr>
          <p:cNvPr id="216" name="Rectangle : coins arrondis 215">
            <a:hlinkClick r:id="rId17"/>
            <a:extLst>
              <a:ext uri="{FF2B5EF4-FFF2-40B4-BE49-F238E27FC236}">
                <a16:creationId xmlns:a16="http://schemas.microsoft.com/office/drawing/2014/main" id="{DF34CC35-4BC5-675E-1582-5FB8AF881895}"/>
              </a:ext>
            </a:extLst>
          </p:cNvPr>
          <p:cNvSpPr/>
          <p:nvPr/>
        </p:nvSpPr>
        <p:spPr>
          <a:xfrm>
            <a:off x="748827" y="4578403"/>
            <a:ext cx="1659495"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t>Pour quoi ?</a:t>
            </a:r>
          </a:p>
        </p:txBody>
      </p:sp>
      <p:sp>
        <p:nvSpPr>
          <p:cNvPr id="224" name="Rectangle 223">
            <a:extLst>
              <a:ext uri="{FF2B5EF4-FFF2-40B4-BE49-F238E27FC236}">
                <a16:creationId xmlns:a16="http://schemas.microsoft.com/office/drawing/2014/main" id="{FCA054BB-0617-47D8-8A4C-6C5AB7641ED8}"/>
              </a:ext>
            </a:extLst>
          </p:cNvPr>
          <p:cNvSpPr/>
          <p:nvPr/>
        </p:nvSpPr>
        <p:spPr>
          <a:xfrm>
            <a:off x="822454" y="7626103"/>
            <a:ext cx="3300533" cy="2236291"/>
          </a:xfrm>
          <a:prstGeom prst="rect">
            <a:avLst/>
          </a:prstGeom>
          <a:solidFill>
            <a:srgbClr val="000091">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95250" indent="-95250" algn="just">
              <a:buFont typeface="Arial" panose="020B0604020202020204" pitchFamily="34" charset="0"/>
              <a:buChar char="•"/>
            </a:pPr>
            <a:r>
              <a:rPr lang="fr-FR" sz="1200" dirty="0"/>
              <a:t>La demande d’appui spécifique est déposée par un </a:t>
            </a:r>
            <a:r>
              <a:rPr lang="fr-FR" sz="1200" b="1" dirty="0"/>
              <a:t>employeur ou un conseiller à l’emploi </a:t>
            </a:r>
            <a:r>
              <a:rPr lang="fr-FR" sz="1200" dirty="0"/>
              <a:t>(SPE, Dispositif Emploi Accompagné, Comète)</a:t>
            </a:r>
          </a:p>
          <a:p>
            <a:pPr marL="95250" indent="-95250" algn="just">
              <a:buFont typeface="Arial" panose="020B0604020202020204" pitchFamily="34" charset="0"/>
              <a:buChar char="•"/>
            </a:pPr>
            <a:endParaRPr lang="fr-FR" sz="1200" dirty="0"/>
          </a:p>
          <a:p>
            <a:pPr marL="95250" indent="-95250" algn="just">
              <a:buFont typeface="Arial" panose="020B0604020202020204" pitchFamily="34" charset="0"/>
              <a:buChar char="•"/>
            </a:pPr>
            <a:r>
              <a:rPr lang="fr-FR" sz="1200" dirty="0"/>
              <a:t>La demande se fait directement </a:t>
            </a:r>
            <a:r>
              <a:rPr lang="fr-FR" sz="1200" dirty="0">
                <a:solidFill>
                  <a:schemeClr val="bg1"/>
                </a:solidFill>
                <a:hlinkClick r:id="rId18">
                  <a:extLst>
                    <a:ext uri="{A12FA001-AC4F-418D-AE19-62706E023703}">
                      <ahyp:hlinkClr xmlns:ahyp="http://schemas.microsoft.com/office/drawing/2018/hyperlinkcolor" val="tx"/>
                    </a:ext>
                  </a:extLst>
                </a:hlinkClick>
              </a:rPr>
              <a:t>sur le site internet de l’Agefiph, dans la rubrique qui lui est dédié</a:t>
            </a:r>
            <a:r>
              <a:rPr lang="fr-FR" sz="1200" dirty="0">
                <a:solidFill>
                  <a:schemeClr val="bg1"/>
                </a:solidFill>
              </a:rPr>
              <a:t>.</a:t>
            </a:r>
          </a:p>
        </p:txBody>
      </p:sp>
      <p:sp>
        <p:nvSpPr>
          <p:cNvPr id="217" name="Rectangle : coins arrondis 216">
            <a:hlinkClick r:id="rId17"/>
            <a:extLst>
              <a:ext uri="{FF2B5EF4-FFF2-40B4-BE49-F238E27FC236}">
                <a16:creationId xmlns:a16="http://schemas.microsoft.com/office/drawing/2014/main" id="{F98DDD9F-5FBC-E240-C425-93CC5741330D}"/>
              </a:ext>
            </a:extLst>
          </p:cNvPr>
          <p:cNvSpPr/>
          <p:nvPr/>
        </p:nvSpPr>
        <p:spPr>
          <a:xfrm>
            <a:off x="796014" y="7420472"/>
            <a:ext cx="1826886" cy="432000"/>
          </a:xfrm>
          <a:prstGeom prst="roundRect">
            <a:avLst>
              <a:gd name="adj" fmla="val 50000"/>
            </a:avLst>
          </a:prstGeom>
          <a:solidFill>
            <a:srgbClr val="00009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solidFill>
                  <a:schemeClr val="bg1"/>
                </a:solidFill>
              </a:rPr>
              <a:t>Comment ?</a:t>
            </a:r>
          </a:p>
        </p:txBody>
      </p:sp>
      <p:sp>
        <p:nvSpPr>
          <p:cNvPr id="225" name="Rectangle 224">
            <a:extLst>
              <a:ext uri="{FF2B5EF4-FFF2-40B4-BE49-F238E27FC236}">
                <a16:creationId xmlns:a16="http://schemas.microsoft.com/office/drawing/2014/main" id="{4B4F9F96-BE56-CF71-CF1E-8D39159EE1F3}"/>
              </a:ext>
            </a:extLst>
          </p:cNvPr>
          <p:cNvSpPr/>
          <p:nvPr/>
        </p:nvSpPr>
        <p:spPr>
          <a:xfrm>
            <a:off x="749406" y="1951194"/>
            <a:ext cx="3557856" cy="2494702"/>
          </a:xfrm>
          <a:prstGeom prst="rect">
            <a:avLst/>
          </a:prstGeom>
          <a:solidFill>
            <a:srgbClr val="000091">
              <a:alpha val="1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171450" indent="-171450" algn="just">
              <a:buFont typeface="Arial" panose="020B0604020202020204" pitchFamily="34" charset="0"/>
              <a:buChar char="•"/>
            </a:pPr>
            <a:r>
              <a:rPr lang="fr-FR" sz="1100" b="0" i="0" dirty="0">
                <a:solidFill>
                  <a:srgbClr val="20001F"/>
                </a:solidFill>
                <a:effectLst/>
                <a:latin typeface="+mj-lt"/>
              </a:rPr>
              <a:t>L’Appui </a:t>
            </a:r>
            <a:r>
              <a:rPr lang="fr-FR" sz="1100" dirty="0">
                <a:solidFill>
                  <a:srgbClr val="20001F"/>
                </a:solidFill>
                <a:latin typeface="+mj-lt"/>
              </a:rPr>
              <a:t>Spécifique est réalisé à la demande et pour un </a:t>
            </a:r>
            <a:r>
              <a:rPr lang="fr-FR" sz="1100" b="1" dirty="0">
                <a:solidFill>
                  <a:srgbClr val="20001F"/>
                </a:solidFill>
                <a:latin typeface="+mj-lt"/>
              </a:rPr>
              <a:t>employeur</a:t>
            </a:r>
            <a:r>
              <a:rPr lang="fr-FR" sz="1100" dirty="0">
                <a:solidFill>
                  <a:srgbClr val="20001F"/>
                </a:solidFill>
                <a:latin typeface="+mj-lt"/>
              </a:rPr>
              <a:t> ou un </a:t>
            </a:r>
            <a:r>
              <a:rPr lang="fr-FR" sz="1100" b="1" dirty="0">
                <a:solidFill>
                  <a:srgbClr val="20001F"/>
                </a:solidFill>
                <a:latin typeface="+mj-lt"/>
              </a:rPr>
              <a:t>conseiller à l’emploi </a:t>
            </a:r>
            <a:r>
              <a:rPr lang="fr-FR" sz="1100" dirty="0">
                <a:solidFill>
                  <a:srgbClr val="20001F"/>
                </a:solidFill>
                <a:latin typeface="+mj-lt"/>
              </a:rPr>
              <a:t>qui accompagne </a:t>
            </a:r>
            <a:r>
              <a:rPr lang="fr-FR" sz="1100" b="0" i="0" dirty="0">
                <a:solidFill>
                  <a:srgbClr val="20001F"/>
                </a:solidFill>
                <a:effectLst/>
                <a:latin typeface="+mj-lt"/>
              </a:rPr>
              <a:t>une personne handicapée possédant un titre de bénéficiaire de l'obligation d'emploi en cours de validité ou ayant engagé une démarche de reconnaissance de son handicap.</a:t>
            </a:r>
          </a:p>
          <a:p>
            <a:pPr marL="171450" indent="-171450" algn="just">
              <a:buFont typeface="Arial" panose="020B0604020202020204" pitchFamily="34" charset="0"/>
              <a:buChar char="•"/>
            </a:pPr>
            <a:r>
              <a:rPr lang="fr-FR" sz="1100" dirty="0">
                <a:solidFill>
                  <a:srgbClr val="20001F"/>
                </a:solidFill>
                <a:latin typeface="+mj-lt"/>
              </a:rPr>
              <a:t>Il peut s’agir de conseillers du </a:t>
            </a:r>
            <a:r>
              <a:rPr lang="fr-FR" sz="1100" b="1" dirty="0">
                <a:solidFill>
                  <a:srgbClr val="20001F"/>
                </a:solidFill>
                <a:latin typeface="+mj-lt"/>
              </a:rPr>
              <a:t>Service Public de l’emploi </a:t>
            </a:r>
            <a:r>
              <a:rPr lang="fr-FR" sz="1100" dirty="0">
                <a:solidFill>
                  <a:srgbClr val="20001F"/>
                </a:solidFill>
                <a:latin typeface="+mj-lt"/>
              </a:rPr>
              <a:t>(France Travail, Cap Emploi, Mission Locale) ou de conseillers accompagnant les bénéficiaires dans le cadre des dispositifs </a:t>
            </a:r>
            <a:r>
              <a:rPr lang="fr-FR" sz="1100" b="1" dirty="0">
                <a:solidFill>
                  <a:srgbClr val="20001F"/>
                </a:solidFill>
                <a:latin typeface="+mj-lt"/>
              </a:rPr>
              <a:t>Comète France </a:t>
            </a:r>
            <a:r>
              <a:rPr lang="fr-FR" sz="1100" dirty="0">
                <a:solidFill>
                  <a:srgbClr val="20001F"/>
                </a:solidFill>
                <a:latin typeface="+mj-lt"/>
              </a:rPr>
              <a:t>ou </a:t>
            </a:r>
            <a:r>
              <a:rPr lang="fr-FR" sz="1100" b="1" dirty="0">
                <a:solidFill>
                  <a:srgbClr val="20001F"/>
                </a:solidFill>
                <a:latin typeface="+mj-lt"/>
              </a:rPr>
              <a:t>Dispositif Emploi accompagné</a:t>
            </a:r>
            <a:r>
              <a:rPr lang="fr-FR" sz="1100" dirty="0">
                <a:solidFill>
                  <a:srgbClr val="20001F"/>
                </a:solidFill>
                <a:latin typeface="+mj-lt"/>
              </a:rPr>
              <a:t>.</a:t>
            </a:r>
            <a:endParaRPr lang="fr-FR" sz="1100" dirty="0">
              <a:latin typeface="+mj-lt"/>
            </a:endParaRPr>
          </a:p>
        </p:txBody>
      </p:sp>
      <p:sp>
        <p:nvSpPr>
          <p:cNvPr id="215" name="Rectangle : coins arrondis 214">
            <a:hlinkClick r:id="rId17"/>
            <a:extLst>
              <a:ext uri="{FF2B5EF4-FFF2-40B4-BE49-F238E27FC236}">
                <a16:creationId xmlns:a16="http://schemas.microsoft.com/office/drawing/2014/main" id="{CEF98BA9-0077-CACE-DA0C-ECD647B392C2}"/>
              </a:ext>
            </a:extLst>
          </p:cNvPr>
          <p:cNvSpPr/>
          <p:nvPr/>
        </p:nvSpPr>
        <p:spPr>
          <a:xfrm>
            <a:off x="751670" y="1764966"/>
            <a:ext cx="1504169"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t>Pour qui ?</a:t>
            </a:r>
          </a:p>
        </p:txBody>
      </p:sp>
      <p:sp>
        <p:nvSpPr>
          <p:cNvPr id="227" name="ZoneTexte 226">
            <a:extLst>
              <a:ext uri="{FF2B5EF4-FFF2-40B4-BE49-F238E27FC236}">
                <a16:creationId xmlns:a16="http://schemas.microsoft.com/office/drawing/2014/main" id="{D48ABD27-971E-C328-1209-12D397B79CDB}"/>
              </a:ext>
            </a:extLst>
          </p:cNvPr>
          <p:cNvSpPr txBox="1"/>
          <p:nvPr/>
        </p:nvSpPr>
        <p:spPr>
          <a:xfrm>
            <a:off x="4530514" y="3961413"/>
            <a:ext cx="2424223" cy="1938992"/>
          </a:xfrm>
          <a:prstGeom prst="rect">
            <a:avLst/>
          </a:prstGeom>
          <a:noFill/>
        </p:spPr>
        <p:txBody>
          <a:bodyPr wrap="square">
            <a:spAutoFit/>
          </a:bodyPr>
          <a:lstStyle/>
          <a:p>
            <a:pPr algn="just"/>
            <a:r>
              <a:rPr lang="fr-FR" sz="1200" b="0" i="0">
                <a:solidFill>
                  <a:srgbClr val="A27206"/>
                </a:solidFill>
                <a:effectLst/>
                <a:latin typeface="Arial "/>
              </a:rPr>
              <a:t>Ce service peut être sollicité à </a:t>
            </a:r>
            <a:r>
              <a:rPr lang="fr-FR" sz="1200" b="1" i="0">
                <a:solidFill>
                  <a:srgbClr val="A27206"/>
                </a:solidFill>
                <a:effectLst/>
                <a:latin typeface="Arial "/>
              </a:rPr>
              <a:t>toutes les étapes du parcours</a:t>
            </a:r>
            <a:r>
              <a:rPr lang="fr-FR" sz="1200" b="0" i="0">
                <a:solidFill>
                  <a:srgbClr val="A27206"/>
                </a:solidFill>
                <a:effectLst/>
                <a:latin typeface="Arial "/>
              </a:rPr>
              <a:t>, </a:t>
            </a:r>
            <a:r>
              <a:rPr lang="fr-FR" sz="1200" b="1" i="0">
                <a:solidFill>
                  <a:srgbClr val="A27206"/>
                </a:solidFill>
                <a:effectLst/>
                <a:latin typeface="Arial "/>
              </a:rPr>
              <a:t>en appui et complémentarité des dispositifs de droit commun </a:t>
            </a:r>
            <a:r>
              <a:rPr lang="fr-FR" sz="1200" b="0" i="0">
                <a:solidFill>
                  <a:srgbClr val="A27206"/>
                </a:solidFill>
                <a:effectLst/>
                <a:latin typeface="Arial "/>
              </a:rPr>
              <a:t>: </a:t>
            </a:r>
          </a:p>
          <a:p>
            <a:pPr marL="171450" indent="-171450" algn="just">
              <a:buFont typeface="Wingdings" panose="05000000000000000000" pitchFamily="2" charset="2"/>
              <a:buChar char="ü"/>
            </a:pPr>
            <a:r>
              <a:rPr lang="fr-FR" sz="1200" b="0" i="0">
                <a:solidFill>
                  <a:srgbClr val="A27206"/>
                </a:solidFill>
                <a:effectLst/>
                <a:latin typeface="Arial "/>
              </a:rPr>
              <a:t>En recherche d’emploi</a:t>
            </a:r>
            <a:endParaRPr lang="fr-FR" sz="1200">
              <a:solidFill>
                <a:srgbClr val="A27206"/>
              </a:solidFill>
              <a:latin typeface="Arial "/>
            </a:endParaRPr>
          </a:p>
          <a:p>
            <a:pPr marL="171450" indent="-171450" algn="just">
              <a:buFont typeface="Wingdings" panose="05000000000000000000" pitchFamily="2" charset="2"/>
              <a:buChar char="ü"/>
            </a:pPr>
            <a:r>
              <a:rPr lang="fr-FR" sz="1200" b="0" i="0">
                <a:solidFill>
                  <a:srgbClr val="A27206"/>
                </a:solidFill>
                <a:effectLst/>
                <a:latin typeface="Arial "/>
              </a:rPr>
              <a:t>En situation de maintien en emploi ou évolution professionnelle</a:t>
            </a:r>
            <a:endParaRPr lang="fr-FR" sz="1200">
              <a:solidFill>
                <a:srgbClr val="A27206"/>
              </a:solidFill>
              <a:latin typeface="Arial "/>
            </a:endParaRPr>
          </a:p>
          <a:p>
            <a:pPr marL="171450" indent="-171450" algn="just">
              <a:buFont typeface="Wingdings" panose="05000000000000000000" pitchFamily="2" charset="2"/>
              <a:buChar char="ü"/>
            </a:pPr>
            <a:r>
              <a:rPr lang="fr-FR" sz="1200" b="0" i="0">
                <a:solidFill>
                  <a:srgbClr val="A27206"/>
                </a:solidFill>
                <a:effectLst/>
                <a:latin typeface="Arial "/>
              </a:rPr>
              <a:t>En formation.</a:t>
            </a:r>
            <a:endParaRPr lang="fr-FR" sz="1200">
              <a:solidFill>
                <a:srgbClr val="A27206"/>
              </a:solidFill>
              <a:latin typeface="Arial "/>
              <a:ea typeface="Dotum" panose="020B0600000101010101" pitchFamily="34" charset="-127"/>
              <a:cs typeface="Arial" panose="020B0604020202020204" pitchFamily="34" charset="0"/>
            </a:endParaRPr>
          </a:p>
        </p:txBody>
      </p:sp>
      <p:sp>
        <p:nvSpPr>
          <p:cNvPr id="2" name="Rectangle : coins arrondis 1">
            <a:hlinkClick r:id="rId17"/>
            <a:extLst>
              <a:ext uri="{FF2B5EF4-FFF2-40B4-BE49-F238E27FC236}">
                <a16:creationId xmlns:a16="http://schemas.microsoft.com/office/drawing/2014/main" id="{961FE750-A5BF-5031-2ED8-DB03841723B7}"/>
              </a:ext>
            </a:extLst>
          </p:cNvPr>
          <p:cNvSpPr/>
          <p:nvPr/>
        </p:nvSpPr>
        <p:spPr>
          <a:xfrm>
            <a:off x="4802852" y="3645752"/>
            <a:ext cx="1504169" cy="348237"/>
          </a:xfrm>
          <a:prstGeom prst="roundRect">
            <a:avLst>
              <a:gd name="adj" fmla="val 50000"/>
            </a:avLst>
          </a:prstGeom>
          <a:solidFill>
            <a:srgbClr val="A2720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Quand ?</a:t>
            </a:r>
          </a:p>
        </p:txBody>
      </p:sp>
      <p:grpSp>
        <p:nvGrpSpPr>
          <p:cNvPr id="3" name="Groupe 2">
            <a:extLst>
              <a:ext uri="{FF2B5EF4-FFF2-40B4-BE49-F238E27FC236}">
                <a16:creationId xmlns:a16="http://schemas.microsoft.com/office/drawing/2014/main" id="{2D255968-CEF3-6C4F-9168-27F3C0CE9D8A}"/>
              </a:ext>
            </a:extLst>
          </p:cNvPr>
          <p:cNvGrpSpPr/>
          <p:nvPr/>
        </p:nvGrpSpPr>
        <p:grpSpPr>
          <a:xfrm>
            <a:off x="4519535" y="3649021"/>
            <a:ext cx="363611" cy="363611"/>
            <a:chOff x="3973350" y="5627706"/>
            <a:chExt cx="561109" cy="561109"/>
          </a:xfrm>
        </p:grpSpPr>
        <p:sp>
          <p:nvSpPr>
            <p:cNvPr id="4" name="Forme libre 31">
              <a:extLst>
                <a:ext uri="{FF2B5EF4-FFF2-40B4-BE49-F238E27FC236}">
                  <a16:creationId xmlns:a16="http://schemas.microsoft.com/office/drawing/2014/main" id="{1EF899B5-7541-5AF6-9155-A347311DA766}"/>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A27206"/>
            </a:solidFill>
            <a:ln w="9525" cap="flat">
              <a:noFill/>
              <a:prstDash val="solid"/>
              <a:miter/>
            </a:ln>
          </p:spPr>
          <p:txBody>
            <a:bodyPr rtlCol="0" anchor="ctr"/>
            <a:lstStyle/>
            <a:p>
              <a:endParaRPr lang="fr-FR" dirty="0"/>
            </a:p>
          </p:txBody>
        </p:sp>
        <p:sp>
          <p:nvSpPr>
            <p:cNvPr id="5" name="Forme libre 32">
              <a:extLst>
                <a:ext uri="{FF2B5EF4-FFF2-40B4-BE49-F238E27FC236}">
                  <a16:creationId xmlns:a16="http://schemas.microsoft.com/office/drawing/2014/main" id="{E63EAC4D-6C6E-0266-60CD-2F156FAF4261}"/>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503D00"/>
            </a:solidFill>
            <a:ln w="9525" cap="flat">
              <a:noFill/>
              <a:prstDash val="solid"/>
              <a:miter/>
            </a:ln>
          </p:spPr>
          <p:txBody>
            <a:bodyPr rtlCol="0" anchor="ctr"/>
            <a:lstStyle/>
            <a:p>
              <a:endParaRPr lang="fr-FR" dirty="0"/>
            </a:p>
          </p:txBody>
        </p:sp>
        <p:sp>
          <p:nvSpPr>
            <p:cNvPr id="7" name="Forme libre 33">
              <a:extLst>
                <a:ext uri="{FF2B5EF4-FFF2-40B4-BE49-F238E27FC236}">
                  <a16:creationId xmlns:a16="http://schemas.microsoft.com/office/drawing/2014/main" id="{08E6DCF7-97DE-C9CD-4511-105F19915BEF}"/>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8" name="Forme libre 35">
              <a:extLst>
                <a:ext uri="{FF2B5EF4-FFF2-40B4-BE49-F238E27FC236}">
                  <a16:creationId xmlns:a16="http://schemas.microsoft.com/office/drawing/2014/main" id="{1B8BE04A-9DA3-1708-A879-E16C6F37F347}"/>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0" name="Forme libre 36">
              <a:extLst>
                <a:ext uri="{FF2B5EF4-FFF2-40B4-BE49-F238E27FC236}">
                  <a16:creationId xmlns:a16="http://schemas.microsoft.com/office/drawing/2014/main" id="{03E18627-4238-E24C-404C-D93C70514868}"/>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 name="Forme libre 37">
              <a:extLst>
                <a:ext uri="{FF2B5EF4-FFF2-40B4-BE49-F238E27FC236}">
                  <a16:creationId xmlns:a16="http://schemas.microsoft.com/office/drawing/2014/main" id="{5EFB2D59-413B-02CA-52D2-B0CCFF34159E}"/>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 name="ZoneTexte 11">
            <a:hlinkClick r:id="rId19" action="ppaction://hlinksldjump"/>
            <a:extLst>
              <a:ext uri="{FF2B5EF4-FFF2-40B4-BE49-F238E27FC236}">
                <a16:creationId xmlns:a16="http://schemas.microsoft.com/office/drawing/2014/main" id="{3CB4597F-D977-8CE9-BA19-298E0800F096}"/>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9" action="ppaction://hlinksldjump"/>
              </a:rPr>
              <a:t>ff</a:t>
            </a:r>
            <a:endParaRPr lang="fr-FR" sz="200" dirty="0">
              <a:solidFill>
                <a:schemeClr val="bg1"/>
              </a:solidFill>
            </a:endParaRPr>
          </a:p>
        </p:txBody>
      </p:sp>
    </p:spTree>
    <p:extLst>
      <p:ext uri="{BB962C8B-B14F-4D97-AF65-F5344CB8AC3E}">
        <p14:creationId xmlns:p14="http://schemas.microsoft.com/office/powerpoint/2010/main" val="369489496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677ACE-8C4C-CF82-4E25-219CDC8CD055}"/>
            </a:ext>
          </a:extLst>
        </p:cNvPr>
        <p:cNvGrpSpPr/>
        <p:nvPr/>
      </p:nvGrpSpPr>
      <p:grpSpPr>
        <a:xfrm>
          <a:off x="0" y="0"/>
          <a:ext cx="0" cy="0"/>
          <a:chOff x="0" y="0"/>
          <a:chExt cx="0" cy="0"/>
        </a:xfrm>
      </p:grpSpPr>
      <p:sp>
        <p:nvSpPr>
          <p:cNvPr id="27" name="Rectangle 26">
            <a:extLst>
              <a:ext uri="{FF2B5EF4-FFF2-40B4-BE49-F238E27FC236}">
                <a16:creationId xmlns:a16="http://schemas.microsoft.com/office/drawing/2014/main" id="{8D4B571F-2D4D-177E-0999-2FE20226CD62}"/>
              </a:ext>
            </a:extLst>
          </p:cNvPr>
          <p:cNvSpPr/>
          <p:nvPr/>
        </p:nvSpPr>
        <p:spPr>
          <a:xfrm>
            <a:off x="4475554" y="7419874"/>
            <a:ext cx="2997424" cy="2965700"/>
          </a:xfrm>
          <a:prstGeom prst="rect">
            <a:avLst/>
          </a:prstGeom>
          <a:solidFill>
            <a:srgbClr val="27247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bg1"/>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Adresse : Ressource Handicap Formation Hauts-de-France, 27 bis rue Vieux Faubourg,</a:t>
            </a:r>
            <a:br>
              <a:rPr lang="fr-FR" sz="1050" dirty="0">
                <a:solidFill>
                  <a:schemeClr val="bg1"/>
                </a:solidFill>
                <a:latin typeface="+mj-lt"/>
                <a:cs typeface="Arial" panose="020B0604020202020204" pitchFamily="34" charset="0"/>
              </a:rPr>
            </a:br>
            <a:r>
              <a:rPr lang="fr-FR" sz="1050" dirty="0">
                <a:solidFill>
                  <a:schemeClr val="bg1"/>
                </a:solidFill>
                <a:latin typeface="+mj-lt"/>
                <a:cs typeface="Arial" panose="020B0604020202020204" pitchFamily="34" charset="0"/>
              </a:rPr>
              <a:t>59000 Lille</a:t>
            </a: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 : </a:t>
            </a:r>
            <a:r>
              <a:rPr lang="fr-FR" sz="1050" dirty="0">
                <a:solidFill>
                  <a:schemeClr val="bg1"/>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rhf-hdf@agefiph.asso.fr</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Tel : 03 22 54 26 80</a:t>
            </a: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Vous pouvez également adresser vos questions à l’adresse de l’Agefiph : </a:t>
            </a:r>
            <a:r>
              <a:rPr lang="fr-FR" sz="1050" dirty="0">
                <a:solidFill>
                  <a:schemeClr val="bg1"/>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hauts-de-france@agefiph.asso.fr</a:t>
            </a:r>
            <a:r>
              <a:rPr lang="fr-FR" sz="1050" dirty="0">
                <a:solidFill>
                  <a:schemeClr val="bg1"/>
                </a:solidFill>
                <a:latin typeface="+mj-lt"/>
                <a:cs typeface="Arial" panose="020B0604020202020204" pitchFamily="34" charset="0"/>
              </a:rPr>
              <a:t> </a:t>
            </a:r>
          </a:p>
          <a:p>
            <a:pPr marL="0" lvl="1" algn="just">
              <a:spcAft>
                <a:spcPts val="600"/>
              </a:spcAft>
            </a:pPr>
            <a:endParaRPr lang="fr-FR" sz="1050" dirty="0">
              <a:solidFill>
                <a:schemeClr val="bg1"/>
              </a:solidFill>
              <a:latin typeface="+mj-lt"/>
              <a:cs typeface="Arial" panose="020B0604020202020204" pitchFamily="34" charset="0"/>
            </a:endParaRPr>
          </a:p>
          <a:p>
            <a:pPr marL="0" lvl="1" algn="just">
              <a:spcAft>
                <a:spcPts val="600"/>
              </a:spcAft>
            </a:pPr>
            <a:r>
              <a:rPr lang="fr-FR" sz="1050" b="1" dirty="0">
                <a:solidFill>
                  <a:schemeClr val="bg1"/>
                </a:solidFill>
                <a:latin typeface="+mj-lt"/>
                <a:cs typeface="Arial" panose="020B0604020202020204" pitchFamily="34" charset="0"/>
              </a:rPr>
              <a:t>Ressources documentaires :</a:t>
            </a:r>
          </a:p>
          <a:p>
            <a:pPr marL="171450" lvl="1" indent="-171450" algn="just">
              <a:buFont typeface="Wingdings" panose="05000000000000000000" pitchFamily="2" charset="2"/>
              <a:buChar char="§"/>
            </a:pPr>
            <a:r>
              <a:rPr lang="fr-FR" sz="1050" dirty="0">
                <a:solidFill>
                  <a:schemeClr val="bg1"/>
                </a:solidFill>
                <a:latin typeface="+mj-lt"/>
                <a:cs typeface="Arial" panose="020B0604020202020204" pitchFamily="34" charset="0"/>
              </a:rPr>
              <a:t>Pour plus d’informations sur la RHF, </a:t>
            </a:r>
            <a:r>
              <a:rPr lang="fr-FR" sz="1050" dirty="0">
                <a:solidFill>
                  <a:schemeClr val="bg1"/>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rendez-vous sur le site du C2RP</a:t>
            </a:r>
            <a:r>
              <a:rPr lang="fr-FR" sz="1050" dirty="0">
                <a:solidFill>
                  <a:schemeClr val="bg1"/>
                </a:solidFill>
                <a:latin typeface="+mj-lt"/>
                <a:cs typeface="Arial" panose="020B0604020202020204" pitchFamily="34" charset="0"/>
              </a:rPr>
              <a:t>, le </a:t>
            </a:r>
            <a:r>
              <a:rPr lang="fr-FR" sz="1050" dirty="0" err="1">
                <a:solidFill>
                  <a:schemeClr val="bg1"/>
                </a:solidFill>
                <a:latin typeface="+mj-lt"/>
                <a:cs typeface="Arial" panose="020B0604020202020204" pitchFamily="34" charset="0"/>
              </a:rPr>
              <a:t>Carif-Oref</a:t>
            </a:r>
            <a:r>
              <a:rPr lang="fr-FR" sz="1050" dirty="0">
                <a:solidFill>
                  <a:schemeClr val="bg1"/>
                </a:solidFill>
                <a:latin typeface="+mj-lt"/>
                <a:cs typeface="Arial" panose="020B0604020202020204" pitchFamily="34" charset="0"/>
              </a:rPr>
              <a:t> des Hauts-de-France</a:t>
            </a:r>
            <a:endParaRPr lang="fr-FR" sz="1050" b="1"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Le site de la RHF Hauts-de-France  </a:t>
            </a:r>
            <a:r>
              <a:rPr lang="fr-FR" sz="1050" dirty="0">
                <a:solidFill>
                  <a:schemeClr val="bg1"/>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p:txBody>
      </p:sp>
      <p:grpSp>
        <p:nvGrpSpPr>
          <p:cNvPr id="53" name="Groupe 52">
            <a:extLst>
              <a:ext uri="{FF2B5EF4-FFF2-40B4-BE49-F238E27FC236}">
                <a16:creationId xmlns:a16="http://schemas.microsoft.com/office/drawing/2014/main" id="{E3CC51BC-0774-1FE0-5EEB-C6D55965A3E4}"/>
              </a:ext>
            </a:extLst>
          </p:cNvPr>
          <p:cNvGrpSpPr/>
          <p:nvPr/>
        </p:nvGrpSpPr>
        <p:grpSpPr>
          <a:xfrm>
            <a:off x="4475554" y="7016237"/>
            <a:ext cx="2984868" cy="449504"/>
            <a:chOff x="5076596" y="6652171"/>
            <a:chExt cx="2319595" cy="449838"/>
          </a:xfrm>
          <a:solidFill>
            <a:srgbClr val="272472"/>
          </a:solidFill>
        </p:grpSpPr>
        <p:sp>
          <p:nvSpPr>
            <p:cNvPr id="54" name="Rectangle 53">
              <a:extLst>
                <a:ext uri="{FF2B5EF4-FFF2-40B4-BE49-F238E27FC236}">
                  <a16:creationId xmlns:a16="http://schemas.microsoft.com/office/drawing/2014/main" id="{23768472-6AEB-7BFE-E83E-C5932B74B085}"/>
                </a:ext>
              </a:extLst>
            </p:cNvPr>
            <p:cNvSpPr/>
            <p:nvPr/>
          </p:nvSpPr>
          <p:spPr>
            <a:xfrm>
              <a:off x="5076596" y="6652171"/>
              <a:ext cx="2319595" cy="449838"/>
            </a:xfrm>
            <a:prstGeom prst="rect">
              <a:avLst/>
            </a:prstGeom>
            <a:grpFill/>
            <a:ln w="9525">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55" name="ZoneTexte 54">
              <a:extLst>
                <a:ext uri="{FF2B5EF4-FFF2-40B4-BE49-F238E27FC236}">
                  <a16:creationId xmlns:a16="http://schemas.microsoft.com/office/drawing/2014/main" id="{6BCBA36B-8871-D010-67A2-F58FC4E6F92C}"/>
                </a:ext>
              </a:extLst>
            </p:cNvPr>
            <p:cNvSpPr txBox="1"/>
            <p:nvPr/>
          </p:nvSpPr>
          <p:spPr>
            <a:xfrm>
              <a:off x="5121206" y="6760391"/>
              <a:ext cx="2165642" cy="238783"/>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CONTACTS / RESSOURCES</a:t>
              </a:r>
            </a:p>
          </p:txBody>
        </p:sp>
      </p:grpSp>
      <p:grpSp>
        <p:nvGrpSpPr>
          <p:cNvPr id="56" name="Groupe 55">
            <a:extLst>
              <a:ext uri="{FF2B5EF4-FFF2-40B4-BE49-F238E27FC236}">
                <a16:creationId xmlns:a16="http://schemas.microsoft.com/office/drawing/2014/main" id="{BD797BDE-BE15-B7FF-6FDC-CD9F541FAAE7}"/>
              </a:ext>
            </a:extLst>
          </p:cNvPr>
          <p:cNvGrpSpPr/>
          <p:nvPr/>
        </p:nvGrpSpPr>
        <p:grpSpPr>
          <a:xfrm>
            <a:off x="7096245" y="6988117"/>
            <a:ext cx="434529" cy="434529"/>
            <a:chOff x="2907506" y="1341437"/>
            <a:chExt cx="4876800" cy="4876800"/>
          </a:xfrm>
        </p:grpSpPr>
        <p:sp>
          <p:nvSpPr>
            <p:cNvPr id="57" name="Forme libre 2">
              <a:extLst>
                <a:ext uri="{FF2B5EF4-FFF2-40B4-BE49-F238E27FC236}">
                  <a16:creationId xmlns:a16="http://schemas.microsoft.com/office/drawing/2014/main" id="{E07F1F97-2176-EE0A-1600-B1741E704FC8}"/>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58" name="Graphique 3">
              <a:extLst>
                <a:ext uri="{FF2B5EF4-FFF2-40B4-BE49-F238E27FC236}">
                  <a16:creationId xmlns:a16="http://schemas.microsoft.com/office/drawing/2014/main" id="{E6103069-F2B8-3075-CEFB-6FFC6132700B}"/>
                </a:ext>
              </a:extLst>
            </p:cNvPr>
            <p:cNvGrpSpPr/>
            <p:nvPr/>
          </p:nvGrpSpPr>
          <p:grpSpPr>
            <a:xfrm>
              <a:off x="3796474" y="1910393"/>
              <a:ext cx="3987831" cy="4291393"/>
              <a:chOff x="3796474" y="1910393"/>
              <a:chExt cx="3987831" cy="4291393"/>
            </a:xfrm>
            <a:solidFill>
              <a:srgbClr val="004370"/>
            </a:solidFill>
          </p:grpSpPr>
          <p:sp>
            <p:nvSpPr>
              <p:cNvPr id="75" name="Forme libre 33">
                <a:extLst>
                  <a:ext uri="{FF2B5EF4-FFF2-40B4-BE49-F238E27FC236}">
                    <a16:creationId xmlns:a16="http://schemas.microsoft.com/office/drawing/2014/main" id="{1FD6FFF0-F5BD-CF4C-CCC9-D1EF52523516}"/>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76" name="Forme libre 34">
                <a:extLst>
                  <a:ext uri="{FF2B5EF4-FFF2-40B4-BE49-F238E27FC236}">
                    <a16:creationId xmlns:a16="http://schemas.microsoft.com/office/drawing/2014/main" id="{61FD7E1A-2819-92F1-DBCE-EA6AA53531EB}"/>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59" name="Forme libre 4">
              <a:extLst>
                <a:ext uri="{FF2B5EF4-FFF2-40B4-BE49-F238E27FC236}">
                  <a16:creationId xmlns:a16="http://schemas.microsoft.com/office/drawing/2014/main" id="{B85E8C06-930B-F241-B1E2-1140028A959A}"/>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60" name="Forme libre 10">
              <a:extLst>
                <a:ext uri="{FF2B5EF4-FFF2-40B4-BE49-F238E27FC236}">
                  <a16:creationId xmlns:a16="http://schemas.microsoft.com/office/drawing/2014/main" id="{F0B216AA-6875-F721-5AF3-859D3504B923}"/>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61" name="Forme libre 12">
              <a:extLst>
                <a:ext uri="{FF2B5EF4-FFF2-40B4-BE49-F238E27FC236}">
                  <a16:creationId xmlns:a16="http://schemas.microsoft.com/office/drawing/2014/main" id="{8B91962B-6FFC-7FAE-A134-144BE0BE4C23}"/>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62" name="Forme libre 13">
              <a:extLst>
                <a:ext uri="{FF2B5EF4-FFF2-40B4-BE49-F238E27FC236}">
                  <a16:creationId xmlns:a16="http://schemas.microsoft.com/office/drawing/2014/main" id="{6181FEEB-D057-31D8-3AB7-513E607249C7}"/>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63" name="Forme libre 14">
              <a:extLst>
                <a:ext uri="{FF2B5EF4-FFF2-40B4-BE49-F238E27FC236}">
                  <a16:creationId xmlns:a16="http://schemas.microsoft.com/office/drawing/2014/main" id="{BE8F5459-588D-5B93-6931-827DBA8CB691}"/>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64" name="Forme libre 22">
              <a:extLst>
                <a:ext uri="{FF2B5EF4-FFF2-40B4-BE49-F238E27FC236}">
                  <a16:creationId xmlns:a16="http://schemas.microsoft.com/office/drawing/2014/main" id="{859C30EE-E54B-FE38-63EC-C84BB76AC469}"/>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65" name="Forme libre 23">
              <a:extLst>
                <a:ext uri="{FF2B5EF4-FFF2-40B4-BE49-F238E27FC236}">
                  <a16:creationId xmlns:a16="http://schemas.microsoft.com/office/drawing/2014/main" id="{2DADFD18-3E60-CD94-6144-4256F8415415}"/>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66" name="Graphique 3">
              <a:extLst>
                <a:ext uri="{FF2B5EF4-FFF2-40B4-BE49-F238E27FC236}">
                  <a16:creationId xmlns:a16="http://schemas.microsoft.com/office/drawing/2014/main" id="{16E28BBE-89A5-BEC0-89F4-2B2667E82393}"/>
                </a:ext>
              </a:extLst>
            </p:cNvPr>
            <p:cNvGrpSpPr/>
            <p:nvPr/>
          </p:nvGrpSpPr>
          <p:grpSpPr>
            <a:xfrm>
              <a:off x="3796474" y="1910393"/>
              <a:ext cx="1644682" cy="1644654"/>
              <a:chOff x="3796474" y="1910393"/>
              <a:chExt cx="1644682" cy="1644654"/>
            </a:xfrm>
            <a:solidFill>
              <a:srgbClr val="FEF8C3"/>
            </a:solidFill>
          </p:grpSpPr>
          <p:sp>
            <p:nvSpPr>
              <p:cNvPr id="73" name="Forme libre 31">
                <a:extLst>
                  <a:ext uri="{FF2B5EF4-FFF2-40B4-BE49-F238E27FC236}">
                    <a16:creationId xmlns:a16="http://schemas.microsoft.com/office/drawing/2014/main" id="{5C8EF5EA-3738-4FAB-0277-A47F5F6DE23D}"/>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74" name="Forme libre 32">
                <a:extLst>
                  <a:ext uri="{FF2B5EF4-FFF2-40B4-BE49-F238E27FC236}">
                    <a16:creationId xmlns:a16="http://schemas.microsoft.com/office/drawing/2014/main" id="{D14A241F-F250-D55F-CA59-3098F071D618}"/>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D7FBDD64-1E08-15CE-3A90-2AB5D2441183}"/>
                </a:ext>
              </a:extLst>
            </p:cNvPr>
            <p:cNvGrpSpPr/>
            <p:nvPr/>
          </p:nvGrpSpPr>
          <p:grpSpPr>
            <a:xfrm>
              <a:off x="5341810" y="1910393"/>
              <a:ext cx="1084623" cy="2690699"/>
              <a:chOff x="5341810" y="1910393"/>
              <a:chExt cx="1084623" cy="2690699"/>
            </a:xfrm>
            <a:solidFill>
              <a:srgbClr val="FEF49C"/>
            </a:solidFill>
          </p:grpSpPr>
          <p:sp>
            <p:nvSpPr>
              <p:cNvPr id="71" name="Forme libre 29">
                <a:extLst>
                  <a:ext uri="{FF2B5EF4-FFF2-40B4-BE49-F238E27FC236}">
                    <a16:creationId xmlns:a16="http://schemas.microsoft.com/office/drawing/2014/main" id="{A7086EF9-146B-1CB7-1720-3D6BDBE7BD40}"/>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72" name="Forme libre 30">
                <a:extLst>
                  <a:ext uri="{FF2B5EF4-FFF2-40B4-BE49-F238E27FC236}">
                    <a16:creationId xmlns:a16="http://schemas.microsoft.com/office/drawing/2014/main" id="{44DFB032-EBBB-EB05-E60B-DAC0924377D4}"/>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68" name="Forme libre 26">
              <a:extLst>
                <a:ext uri="{FF2B5EF4-FFF2-40B4-BE49-F238E27FC236}">
                  <a16:creationId xmlns:a16="http://schemas.microsoft.com/office/drawing/2014/main" id="{CF2E9393-85CB-B954-FE76-6E8A02205B6A}"/>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69" name="Forme libre 27">
              <a:extLst>
                <a:ext uri="{FF2B5EF4-FFF2-40B4-BE49-F238E27FC236}">
                  <a16:creationId xmlns:a16="http://schemas.microsoft.com/office/drawing/2014/main" id="{250CA20D-5A64-6B3B-823F-7B3131403BC4}"/>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70" name="Forme libre 28">
              <a:extLst>
                <a:ext uri="{FF2B5EF4-FFF2-40B4-BE49-F238E27FC236}">
                  <a16:creationId xmlns:a16="http://schemas.microsoft.com/office/drawing/2014/main" id="{DB52C565-0E50-DF39-D1CA-8A536C343CEF}"/>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6" name="Groupe 5">
            <a:extLst>
              <a:ext uri="{FF2B5EF4-FFF2-40B4-BE49-F238E27FC236}">
                <a16:creationId xmlns:a16="http://schemas.microsoft.com/office/drawing/2014/main" id="{68044949-CE94-1796-D192-9C42B23CBAA5}"/>
              </a:ext>
            </a:extLst>
          </p:cNvPr>
          <p:cNvGrpSpPr/>
          <p:nvPr/>
        </p:nvGrpSpPr>
        <p:grpSpPr>
          <a:xfrm>
            <a:off x="721120" y="520700"/>
            <a:ext cx="1053391" cy="1062901"/>
            <a:chOff x="3889400" y="7035352"/>
            <a:chExt cx="3494562" cy="3526112"/>
          </a:xfrm>
        </p:grpSpPr>
        <p:sp>
          <p:nvSpPr>
            <p:cNvPr id="9" name="Forme libre 24">
              <a:extLst>
                <a:ext uri="{FF2B5EF4-FFF2-40B4-BE49-F238E27FC236}">
                  <a16:creationId xmlns:a16="http://schemas.microsoft.com/office/drawing/2014/main" id="{EDAE1D81-3DFE-B870-2136-86F76F556F0A}"/>
                </a:ext>
              </a:extLst>
            </p:cNvPr>
            <p:cNvSpPr/>
            <p:nvPr/>
          </p:nvSpPr>
          <p:spPr>
            <a:xfrm>
              <a:off x="3908641" y="7035352"/>
              <a:ext cx="3412872" cy="3526112"/>
            </a:xfrm>
            <a:custGeom>
              <a:avLst/>
              <a:gdLst>
                <a:gd name="connsiteX0" fmla="*/ 3407186 w 3412872"/>
                <a:gd name="connsiteY0" fmla="*/ 1287953 h 3526112"/>
                <a:gd name="connsiteX1" fmla="*/ 3328011 w 3412872"/>
                <a:gd name="connsiteY1" fmla="*/ 835717 h 3526112"/>
                <a:gd name="connsiteX2" fmla="*/ 3138537 w 3412872"/>
                <a:gd name="connsiteY2" fmla="*/ 485098 h 3526112"/>
                <a:gd name="connsiteX3" fmla="*/ 2120602 w 3412872"/>
                <a:gd name="connsiteY3" fmla="*/ 1001 h 3526112"/>
                <a:gd name="connsiteX4" fmla="*/ 624235 w 3412872"/>
                <a:gd name="connsiteY4" fmla="*/ 1005986 h 3526112"/>
                <a:gd name="connsiteX5" fmla="*/ 466475 w 3412872"/>
                <a:gd name="connsiteY5" fmla="*/ 1267792 h 3526112"/>
                <a:gd name="connsiteX6" fmla="*/ 455806 w 3412872"/>
                <a:gd name="connsiteY6" fmla="*/ 1233576 h 3526112"/>
                <a:gd name="connsiteX7" fmla="*/ 233956 w 3412872"/>
                <a:gd name="connsiteY7" fmla="*/ 1299873 h 3526112"/>
                <a:gd name="connsiteX8" fmla="*/ 576849 w 3412872"/>
                <a:gd name="connsiteY8" fmla="*/ 3263781 h 3526112"/>
                <a:gd name="connsiteX9" fmla="*/ 1443941 w 3412872"/>
                <a:gd name="connsiteY9" fmla="*/ 3520730 h 3526112"/>
                <a:gd name="connsiteX10" fmla="*/ 2233845 w 3412872"/>
                <a:gd name="connsiteY10" fmla="*/ 3300866 h 3526112"/>
                <a:gd name="connsiteX11" fmla="*/ 2629790 w 3412872"/>
                <a:gd name="connsiteY11" fmla="*/ 2679833 h 3526112"/>
                <a:gd name="connsiteX12" fmla="*/ 2587407 w 3412872"/>
                <a:gd name="connsiteY12" fmla="*/ 2854958 h 3526112"/>
                <a:gd name="connsiteX13" fmla="*/ 3107853 w 3412872"/>
                <a:gd name="connsiteY13" fmla="*/ 2466150 h 3526112"/>
                <a:gd name="connsiteX14" fmla="*/ 3407186 w 3412872"/>
                <a:gd name="connsiteY14" fmla="*/ 1287953 h 352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12872" h="3526112">
                  <a:moveTo>
                    <a:pt x="3407186" y="1287953"/>
                  </a:moveTo>
                  <a:cubicBezTo>
                    <a:pt x="3394309" y="1128280"/>
                    <a:pt x="3392911" y="986928"/>
                    <a:pt x="3328011" y="835717"/>
                  </a:cubicBezTo>
                  <a:cubicBezTo>
                    <a:pt x="3275915" y="714307"/>
                    <a:pt x="3218006" y="591424"/>
                    <a:pt x="3138537" y="485098"/>
                  </a:cubicBezTo>
                  <a:cubicBezTo>
                    <a:pt x="2895937" y="160454"/>
                    <a:pt x="2516106" y="15791"/>
                    <a:pt x="2120602" y="1001"/>
                  </a:cubicBezTo>
                  <a:cubicBezTo>
                    <a:pt x="1472196" y="-23134"/>
                    <a:pt x="841008" y="391207"/>
                    <a:pt x="624235" y="1005986"/>
                  </a:cubicBezTo>
                  <a:cubicBezTo>
                    <a:pt x="589210" y="1105249"/>
                    <a:pt x="531669" y="1188985"/>
                    <a:pt x="466475" y="1267792"/>
                  </a:cubicBezTo>
                  <a:cubicBezTo>
                    <a:pt x="459706" y="1263671"/>
                    <a:pt x="455806" y="1252634"/>
                    <a:pt x="455806" y="1233576"/>
                  </a:cubicBezTo>
                  <a:cubicBezTo>
                    <a:pt x="455806" y="1063895"/>
                    <a:pt x="264051" y="1253664"/>
                    <a:pt x="233956" y="1299873"/>
                  </a:cubicBezTo>
                  <a:cubicBezTo>
                    <a:pt x="-154926" y="1897949"/>
                    <a:pt x="-71189" y="2881374"/>
                    <a:pt x="576849" y="3263781"/>
                  </a:cubicBezTo>
                  <a:cubicBezTo>
                    <a:pt x="842995" y="3420805"/>
                    <a:pt x="1137912" y="3496227"/>
                    <a:pt x="1443941" y="3520730"/>
                  </a:cubicBezTo>
                  <a:cubicBezTo>
                    <a:pt x="1722302" y="3543025"/>
                    <a:pt x="2023841" y="3501010"/>
                    <a:pt x="2233845" y="3300866"/>
                  </a:cubicBezTo>
                  <a:cubicBezTo>
                    <a:pt x="2415666" y="3127580"/>
                    <a:pt x="2477770" y="2870264"/>
                    <a:pt x="2629790" y="2679833"/>
                  </a:cubicBezTo>
                  <a:cubicBezTo>
                    <a:pt x="2617649" y="2704042"/>
                    <a:pt x="2586892" y="2773209"/>
                    <a:pt x="2587407" y="2854958"/>
                  </a:cubicBezTo>
                  <a:cubicBezTo>
                    <a:pt x="2587996" y="2956870"/>
                    <a:pt x="2845018" y="2915958"/>
                    <a:pt x="3107853" y="2466150"/>
                  </a:cubicBezTo>
                  <a:cubicBezTo>
                    <a:pt x="3354501" y="2044157"/>
                    <a:pt x="3436545" y="1653068"/>
                    <a:pt x="3407186" y="1287953"/>
                  </a:cubicBezTo>
                  <a:close/>
                </a:path>
              </a:pathLst>
            </a:custGeom>
            <a:solidFill>
              <a:schemeClr val="accent1">
                <a:lumMod val="20000"/>
                <a:lumOff val="80000"/>
              </a:schemeClr>
            </a:solidFill>
            <a:ln w="7353" cap="flat">
              <a:noFill/>
              <a:prstDash val="solid"/>
              <a:miter/>
            </a:ln>
          </p:spPr>
          <p:txBody>
            <a:bodyPr rtlCol="0" anchor="ctr"/>
            <a:lstStyle/>
            <a:p>
              <a:endParaRPr lang="fr-FR"/>
            </a:p>
          </p:txBody>
        </p:sp>
        <p:grpSp>
          <p:nvGrpSpPr>
            <p:cNvPr id="16" name="Graphique 19">
              <a:extLst>
                <a:ext uri="{FF2B5EF4-FFF2-40B4-BE49-F238E27FC236}">
                  <a16:creationId xmlns:a16="http://schemas.microsoft.com/office/drawing/2014/main" id="{FFE363FE-7E00-5B0C-3A7A-440A06CE8E40}"/>
                </a:ext>
              </a:extLst>
            </p:cNvPr>
            <p:cNvGrpSpPr/>
            <p:nvPr/>
          </p:nvGrpSpPr>
          <p:grpSpPr>
            <a:xfrm>
              <a:off x="4185732" y="9524974"/>
              <a:ext cx="3072352" cy="952816"/>
              <a:chOff x="4185732" y="9524974"/>
              <a:chExt cx="3072352" cy="952816"/>
            </a:xfrm>
          </p:grpSpPr>
          <p:grpSp>
            <p:nvGrpSpPr>
              <p:cNvPr id="198" name="Graphique 19">
                <a:extLst>
                  <a:ext uri="{FF2B5EF4-FFF2-40B4-BE49-F238E27FC236}">
                    <a16:creationId xmlns:a16="http://schemas.microsoft.com/office/drawing/2014/main" id="{4986538B-3C47-6DFA-DB64-6A96EB488D9B}"/>
                  </a:ext>
                </a:extLst>
              </p:cNvPr>
              <p:cNvGrpSpPr/>
              <p:nvPr/>
            </p:nvGrpSpPr>
            <p:grpSpPr>
              <a:xfrm>
                <a:off x="6461548" y="9524974"/>
                <a:ext cx="796536" cy="952816"/>
                <a:chOff x="6461548" y="9524974"/>
                <a:chExt cx="796536" cy="952816"/>
              </a:xfrm>
            </p:grpSpPr>
            <p:sp>
              <p:nvSpPr>
                <p:cNvPr id="205" name="Forme libre 28">
                  <a:extLst>
                    <a:ext uri="{FF2B5EF4-FFF2-40B4-BE49-F238E27FC236}">
                      <a16:creationId xmlns:a16="http://schemas.microsoft.com/office/drawing/2014/main" id="{29D5F864-F1D4-65A3-2F6F-62D35855AEBE}"/>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solidFill>
                <a:ln w="7353" cap="flat">
                  <a:noFill/>
                  <a:prstDash val="solid"/>
                  <a:miter/>
                </a:ln>
              </p:spPr>
              <p:txBody>
                <a:bodyPr rtlCol="0" anchor="ctr"/>
                <a:lstStyle/>
                <a:p>
                  <a:endParaRPr lang="fr-FR"/>
                </a:p>
              </p:txBody>
            </p:sp>
            <p:sp>
              <p:nvSpPr>
                <p:cNvPr id="206" name="Forme libre 29">
                  <a:extLst>
                    <a:ext uri="{FF2B5EF4-FFF2-40B4-BE49-F238E27FC236}">
                      <a16:creationId xmlns:a16="http://schemas.microsoft.com/office/drawing/2014/main" id="{322EEA08-8295-D7C2-D1F5-CDC024F01F35}"/>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solidFill>
                <a:ln w="7353" cap="flat">
                  <a:noFill/>
                  <a:prstDash val="solid"/>
                  <a:miter/>
                </a:ln>
              </p:spPr>
              <p:txBody>
                <a:bodyPr rtlCol="0" anchor="ctr"/>
                <a:lstStyle/>
                <a:p>
                  <a:endParaRPr lang="fr-FR"/>
                </a:p>
              </p:txBody>
            </p:sp>
            <p:sp>
              <p:nvSpPr>
                <p:cNvPr id="207" name="Forme libre 30">
                  <a:extLst>
                    <a:ext uri="{FF2B5EF4-FFF2-40B4-BE49-F238E27FC236}">
                      <a16:creationId xmlns:a16="http://schemas.microsoft.com/office/drawing/2014/main" id="{3B0A1DF3-12CB-0B54-7444-6C34CA03C0A0}"/>
                    </a:ext>
                  </a:extLst>
                </p:cNvPr>
                <p:cNvSpPr/>
                <p:nvPr/>
              </p:nvSpPr>
              <p:spPr>
                <a:xfrm>
                  <a:off x="6485750" y="9524974"/>
                  <a:ext cx="772334" cy="952816"/>
                </a:xfrm>
                <a:custGeom>
                  <a:avLst/>
                  <a:gdLst>
                    <a:gd name="connsiteX0" fmla="*/ 317503 w 772334"/>
                    <a:gd name="connsiteY0" fmla="*/ 704919 h 952816"/>
                    <a:gd name="connsiteX1" fmla="*/ 332881 w 772334"/>
                    <a:gd name="connsiteY1" fmla="*/ 734499 h 952816"/>
                    <a:gd name="connsiteX2" fmla="*/ 342079 w 772334"/>
                    <a:gd name="connsiteY2" fmla="*/ 754587 h 952816"/>
                    <a:gd name="connsiteX3" fmla="*/ 350467 w 772334"/>
                    <a:gd name="connsiteY3" fmla="*/ 774969 h 952816"/>
                    <a:gd name="connsiteX4" fmla="*/ 364816 w 772334"/>
                    <a:gd name="connsiteY4" fmla="*/ 814556 h 952816"/>
                    <a:gd name="connsiteX5" fmla="*/ 373646 w 772334"/>
                    <a:gd name="connsiteY5" fmla="*/ 840751 h 952816"/>
                    <a:gd name="connsiteX6" fmla="*/ 355103 w 772334"/>
                    <a:gd name="connsiteY6" fmla="*/ 811613 h 952816"/>
                    <a:gd name="connsiteX7" fmla="*/ 259961 w 772334"/>
                    <a:gd name="connsiteY7" fmla="*/ 768714 h 952816"/>
                    <a:gd name="connsiteX8" fmla="*/ 241492 w 772334"/>
                    <a:gd name="connsiteY8" fmla="*/ 821694 h 952816"/>
                    <a:gd name="connsiteX9" fmla="*/ 298151 w 772334"/>
                    <a:gd name="connsiteY9" fmla="*/ 856130 h 952816"/>
                    <a:gd name="connsiteX10" fmla="*/ 375633 w 772334"/>
                    <a:gd name="connsiteY10" fmla="*/ 846712 h 952816"/>
                    <a:gd name="connsiteX11" fmla="*/ 388730 w 772334"/>
                    <a:gd name="connsiteY11" fmla="*/ 888359 h 952816"/>
                    <a:gd name="connsiteX12" fmla="*/ 406905 w 772334"/>
                    <a:gd name="connsiteY12" fmla="*/ 952743 h 952816"/>
                    <a:gd name="connsiteX13" fmla="*/ 428023 w 772334"/>
                    <a:gd name="connsiteY13" fmla="*/ 952743 h 952816"/>
                    <a:gd name="connsiteX14" fmla="*/ 406684 w 772334"/>
                    <a:gd name="connsiteY14" fmla="*/ 882767 h 952816"/>
                    <a:gd name="connsiteX15" fmla="*/ 391011 w 772334"/>
                    <a:gd name="connsiteY15" fmla="*/ 836852 h 952816"/>
                    <a:gd name="connsiteX16" fmla="*/ 431849 w 772334"/>
                    <a:gd name="connsiteY16" fmla="*/ 811392 h 952816"/>
                    <a:gd name="connsiteX17" fmla="*/ 499766 w 772334"/>
                    <a:gd name="connsiteY17" fmla="*/ 844578 h 952816"/>
                    <a:gd name="connsiteX18" fmla="*/ 487698 w 772334"/>
                    <a:gd name="connsiteY18" fmla="*/ 886519 h 952816"/>
                    <a:gd name="connsiteX19" fmla="*/ 466507 w 772334"/>
                    <a:gd name="connsiteY19" fmla="*/ 952817 h 952816"/>
                    <a:gd name="connsiteX20" fmla="*/ 487845 w 772334"/>
                    <a:gd name="connsiteY20" fmla="*/ 952817 h 952816"/>
                    <a:gd name="connsiteX21" fmla="*/ 505873 w 772334"/>
                    <a:gd name="connsiteY21" fmla="*/ 891744 h 952816"/>
                    <a:gd name="connsiteX22" fmla="*/ 518161 w 772334"/>
                    <a:gd name="connsiteY22" fmla="*/ 844798 h 952816"/>
                    <a:gd name="connsiteX23" fmla="*/ 596232 w 772334"/>
                    <a:gd name="connsiteY23" fmla="*/ 841634 h 952816"/>
                    <a:gd name="connsiteX24" fmla="*/ 646562 w 772334"/>
                    <a:gd name="connsiteY24" fmla="*/ 798515 h 952816"/>
                    <a:gd name="connsiteX25" fmla="*/ 619778 w 772334"/>
                    <a:gd name="connsiteY25" fmla="*/ 749215 h 952816"/>
                    <a:gd name="connsiteX26" fmla="*/ 532804 w 772334"/>
                    <a:gd name="connsiteY26" fmla="*/ 806904 h 952816"/>
                    <a:gd name="connsiteX27" fmla="*/ 520369 w 772334"/>
                    <a:gd name="connsiteY27" fmla="*/ 835895 h 952816"/>
                    <a:gd name="connsiteX28" fmla="*/ 525225 w 772334"/>
                    <a:gd name="connsiteY28" fmla="*/ 815881 h 952816"/>
                    <a:gd name="connsiteX29" fmla="*/ 534349 w 772334"/>
                    <a:gd name="connsiteY29" fmla="*/ 773865 h 952816"/>
                    <a:gd name="connsiteX30" fmla="*/ 538102 w 772334"/>
                    <a:gd name="connsiteY30" fmla="*/ 752158 h 952816"/>
                    <a:gd name="connsiteX31" fmla="*/ 541119 w 772334"/>
                    <a:gd name="connsiteY31" fmla="*/ 729569 h 952816"/>
                    <a:gd name="connsiteX32" fmla="*/ 545166 w 772334"/>
                    <a:gd name="connsiteY32" fmla="*/ 675927 h 952816"/>
                    <a:gd name="connsiteX33" fmla="*/ 620587 w 772334"/>
                    <a:gd name="connsiteY33" fmla="*/ 684095 h 952816"/>
                    <a:gd name="connsiteX34" fmla="*/ 676878 w 772334"/>
                    <a:gd name="connsiteY34" fmla="*/ 649070 h 952816"/>
                    <a:gd name="connsiteX35" fmla="*/ 657820 w 772334"/>
                    <a:gd name="connsiteY35" fmla="*/ 596312 h 952816"/>
                    <a:gd name="connsiteX36" fmla="*/ 563120 w 772334"/>
                    <a:gd name="connsiteY36" fmla="*/ 640166 h 952816"/>
                    <a:gd name="connsiteX37" fmla="*/ 545386 w 772334"/>
                    <a:gd name="connsiteY37" fmla="*/ 668643 h 952816"/>
                    <a:gd name="connsiteX38" fmla="*/ 546343 w 772334"/>
                    <a:gd name="connsiteY38" fmla="*/ 635899 h 952816"/>
                    <a:gd name="connsiteX39" fmla="*/ 545019 w 772334"/>
                    <a:gd name="connsiteY39" fmla="*/ 539727 h 952816"/>
                    <a:gd name="connsiteX40" fmla="*/ 544577 w 772334"/>
                    <a:gd name="connsiteY40" fmla="*/ 510220 h 952816"/>
                    <a:gd name="connsiteX41" fmla="*/ 622574 w 772334"/>
                    <a:gd name="connsiteY41" fmla="*/ 518977 h 952816"/>
                    <a:gd name="connsiteX42" fmla="*/ 678865 w 772334"/>
                    <a:gd name="connsiteY42" fmla="*/ 483951 h 952816"/>
                    <a:gd name="connsiteX43" fmla="*/ 659807 w 772334"/>
                    <a:gd name="connsiteY43" fmla="*/ 431193 h 952816"/>
                    <a:gd name="connsiteX44" fmla="*/ 565107 w 772334"/>
                    <a:gd name="connsiteY44" fmla="*/ 475048 h 952816"/>
                    <a:gd name="connsiteX45" fmla="*/ 544504 w 772334"/>
                    <a:gd name="connsiteY45" fmla="*/ 508381 h 952816"/>
                    <a:gd name="connsiteX46" fmla="*/ 544945 w 772334"/>
                    <a:gd name="connsiteY46" fmla="*/ 443923 h 952816"/>
                    <a:gd name="connsiteX47" fmla="*/ 553260 w 772334"/>
                    <a:gd name="connsiteY47" fmla="*/ 358200 h 952816"/>
                    <a:gd name="connsiteX48" fmla="*/ 631698 w 772334"/>
                    <a:gd name="connsiteY48" fmla="*/ 367103 h 952816"/>
                    <a:gd name="connsiteX49" fmla="*/ 687989 w 772334"/>
                    <a:gd name="connsiteY49" fmla="*/ 332078 h 952816"/>
                    <a:gd name="connsiteX50" fmla="*/ 668931 w 772334"/>
                    <a:gd name="connsiteY50" fmla="*/ 279320 h 952816"/>
                    <a:gd name="connsiteX51" fmla="*/ 574231 w 772334"/>
                    <a:gd name="connsiteY51" fmla="*/ 323175 h 952816"/>
                    <a:gd name="connsiteX52" fmla="*/ 555688 w 772334"/>
                    <a:gd name="connsiteY52" fmla="*/ 352975 h 952816"/>
                    <a:gd name="connsiteX53" fmla="*/ 553996 w 772334"/>
                    <a:gd name="connsiteY53" fmla="*/ 352313 h 952816"/>
                    <a:gd name="connsiteX54" fmla="*/ 577763 w 772334"/>
                    <a:gd name="connsiteY54" fmla="*/ 269018 h 952816"/>
                    <a:gd name="connsiteX55" fmla="*/ 595643 w 772334"/>
                    <a:gd name="connsiteY55" fmla="*/ 226708 h 952816"/>
                    <a:gd name="connsiteX56" fmla="*/ 670918 w 772334"/>
                    <a:gd name="connsiteY56" fmla="*/ 243485 h 952816"/>
                    <a:gd name="connsiteX57" fmla="*/ 730740 w 772334"/>
                    <a:gd name="connsiteY57" fmla="*/ 214862 h 952816"/>
                    <a:gd name="connsiteX58" fmla="*/ 717642 w 772334"/>
                    <a:gd name="connsiteY58" fmla="*/ 160337 h 952816"/>
                    <a:gd name="connsiteX59" fmla="*/ 618674 w 772334"/>
                    <a:gd name="connsiteY59" fmla="*/ 193523 h 952816"/>
                    <a:gd name="connsiteX60" fmla="*/ 600720 w 772334"/>
                    <a:gd name="connsiteY60" fmla="*/ 216186 h 952816"/>
                    <a:gd name="connsiteX61" fmla="*/ 609403 w 772334"/>
                    <a:gd name="connsiteY61" fmla="*/ 198158 h 952816"/>
                    <a:gd name="connsiteX62" fmla="*/ 641632 w 772334"/>
                    <a:gd name="connsiteY62" fmla="*/ 140912 h 952816"/>
                    <a:gd name="connsiteX63" fmla="*/ 658114 w 772334"/>
                    <a:gd name="connsiteY63" fmla="*/ 115084 h 952816"/>
                    <a:gd name="connsiteX64" fmla="*/ 732285 w 772334"/>
                    <a:gd name="connsiteY64" fmla="*/ 95364 h 952816"/>
                    <a:gd name="connsiteX65" fmla="*/ 772167 w 772334"/>
                    <a:gd name="connsiteY65" fmla="*/ 42385 h 952816"/>
                    <a:gd name="connsiteX66" fmla="*/ 735376 w 772334"/>
                    <a:gd name="connsiteY66" fmla="*/ 2 h 952816"/>
                    <a:gd name="connsiteX67" fmla="*/ 662824 w 772334"/>
                    <a:gd name="connsiteY67" fmla="*/ 75056 h 952816"/>
                    <a:gd name="connsiteX68" fmla="*/ 655539 w 772334"/>
                    <a:gd name="connsiteY68" fmla="*/ 115378 h 952816"/>
                    <a:gd name="connsiteX69" fmla="*/ 656201 w 772334"/>
                    <a:gd name="connsiteY69" fmla="*/ 115305 h 952816"/>
                    <a:gd name="connsiteX70" fmla="*/ 639866 w 772334"/>
                    <a:gd name="connsiteY70" fmla="*/ 139734 h 952816"/>
                    <a:gd name="connsiteX71" fmla="*/ 606239 w 772334"/>
                    <a:gd name="connsiteY71" fmla="*/ 196466 h 952816"/>
                    <a:gd name="connsiteX72" fmla="*/ 572833 w 772334"/>
                    <a:gd name="connsiteY72" fmla="*/ 267105 h 952816"/>
                    <a:gd name="connsiteX73" fmla="*/ 547005 w 772334"/>
                    <a:gd name="connsiteY73" fmla="*/ 350621 h 952816"/>
                    <a:gd name="connsiteX74" fmla="*/ 546858 w 772334"/>
                    <a:gd name="connsiteY74" fmla="*/ 351651 h 952816"/>
                    <a:gd name="connsiteX75" fmla="*/ 541928 w 772334"/>
                    <a:gd name="connsiteY75" fmla="*/ 314565 h 952816"/>
                    <a:gd name="connsiteX76" fmla="*/ 473497 w 772334"/>
                    <a:gd name="connsiteY76" fmla="*/ 235759 h 952816"/>
                    <a:gd name="connsiteX77" fmla="*/ 434498 w 772334"/>
                    <a:gd name="connsiteY77" fmla="*/ 276082 h 952816"/>
                    <a:gd name="connsiteX78" fmla="*/ 471510 w 772334"/>
                    <a:gd name="connsiteY78" fmla="*/ 331121 h 952816"/>
                    <a:gd name="connsiteX79" fmla="*/ 546270 w 772334"/>
                    <a:gd name="connsiteY79" fmla="*/ 355109 h 952816"/>
                    <a:gd name="connsiteX80" fmla="*/ 535674 w 772334"/>
                    <a:gd name="connsiteY80" fmla="*/ 443555 h 952816"/>
                    <a:gd name="connsiteX81" fmla="*/ 533908 w 772334"/>
                    <a:gd name="connsiteY81" fmla="*/ 495798 h 952816"/>
                    <a:gd name="connsiteX82" fmla="*/ 531553 w 772334"/>
                    <a:gd name="connsiteY82" fmla="*/ 479684 h 952816"/>
                    <a:gd name="connsiteX83" fmla="*/ 463122 w 772334"/>
                    <a:gd name="connsiteY83" fmla="*/ 400877 h 952816"/>
                    <a:gd name="connsiteX84" fmla="*/ 424123 w 772334"/>
                    <a:gd name="connsiteY84" fmla="*/ 441200 h 952816"/>
                    <a:gd name="connsiteX85" fmla="*/ 461135 w 772334"/>
                    <a:gd name="connsiteY85" fmla="*/ 496240 h 952816"/>
                    <a:gd name="connsiteX86" fmla="*/ 533687 w 772334"/>
                    <a:gd name="connsiteY86" fmla="*/ 519786 h 952816"/>
                    <a:gd name="connsiteX87" fmla="*/ 533540 w 772334"/>
                    <a:gd name="connsiteY87" fmla="*/ 539874 h 952816"/>
                    <a:gd name="connsiteX88" fmla="*/ 532804 w 772334"/>
                    <a:gd name="connsiteY88" fmla="*/ 635751 h 952816"/>
                    <a:gd name="connsiteX89" fmla="*/ 531185 w 772334"/>
                    <a:gd name="connsiteY89" fmla="*/ 668716 h 952816"/>
                    <a:gd name="connsiteX90" fmla="*/ 529125 w 772334"/>
                    <a:gd name="connsiteY90" fmla="*/ 654736 h 952816"/>
                    <a:gd name="connsiteX91" fmla="*/ 460694 w 772334"/>
                    <a:gd name="connsiteY91" fmla="*/ 575929 h 952816"/>
                    <a:gd name="connsiteX92" fmla="*/ 421695 w 772334"/>
                    <a:gd name="connsiteY92" fmla="*/ 616252 h 952816"/>
                    <a:gd name="connsiteX93" fmla="*/ 458707 w 772334"/>
                    <a:gd name="connsiteY93" fmla="*/ 671292 h 952816"/>
                    <a:gd name="connsiteX94" fmla="*/ 529199 w 772334"/>
                    <a:gd name="connsiteY94" fmla="*/ 694396 h 952816"/>
                    <a:gd name="connsiteX95" fmla="*/ 525740 w 772334"/>
                    <a:gd name="connsiteY95" fmla="*/ 727582 h 952816"/>
                    <a:gd name="connsiteX96" fmla="*/ 522355 w 772334"/>
                    <a:gd name="connsiteY96" fmla="*/ 749362 h 952816"/>
                    <a:gd name="connsiteX97" fmla="*/ 518088 w 772334"/>
                    <a:gd name="connsiteY97" fmla="*/ 770922 h 952816"/>
                    <a:gd name="connsiteX98" fmla="*/ 508228 w 772334"/>
                    <a:gd name="connsiteY98" fmla="*/ 811833 h 952816"/>
                    <a:gd name="connsiteX99" fmla="*/ 501090 w 772334"/>
                    <a:gd name="connsiteY99" fmla="*/ 838544 h 952816"/>
                    <a:gd name="connsiteX100" fmla="*/ 501679 w 772334"/>
                    <a:gd name="connsiteY100" fmla="*/ 804034 h 952816"/>
                    <a:gd name="connsiteX101" fmla="*/ 473791 w 772334"/>
                    <a:gd name="connsiteY101" fmla="*/ 735676 h 952816"/>
                    <a:gd name="connsiteX102" fmla="*/ 472319 w 772334"/>
                    <a:gd name="connsiteY102" fmla="*/ 727435 h 952816"/>
                    <a:gd name="connsiteX103" fmla="*/ 422799 w 772334"/>
                    <a:gd name="connsiteY103" fmla="*/ 701092 h 952816"/>
                    <a:gd name="connsiteX104" fmla="*/ 382108 w 772334"/>
                    <a:gd name="connsiteY104" fmla="*/ 797191 h 952816"/>
                    <a:gd name="connsiteX105" fmla="*/ 387700 w 772334"/>
                    <a:gd name="connsiteY105" fmla="*/ 828242 h 952816"/>
                    <a:gd name="connsiteX106" fmla="*/ 380710 w 772334"/>
                    <a:gd name="connsiteY106" fmla="*/ 808817 h 952816"/>
                    <a:gd name="connsiteX107" fmla="*/ 365184 w 772334"/>
                    <a:gd name="connsiteY107" fmla="*/ 768714 h 952816"/>
                    <a:gd name="connsiteX108" fmla="*/ 356354 w 772334"/>
                    <a:gd name="connsiteY108" fmla="*/ 748553 h 952816"/>
                    <a:gd name="connsiteX109" fmla="*/ 346421 w 772334"/>
                    <a:gd name="connsiteY109" fmla="*/ 728023 h 952816"/>
                    <a:gd name="connsiteX110" fmla="*/ 320225 w 772334"/>
                    <a:gd name="connsiteY110" fmla="*/ 681004 h 952816"/>
                    <a:gd name="connsiteX111" fmla="*/ 387627 w 772334"/>
                    <a:gd name="connsiteY111" fmla="*/ 646200 h 952816"/>
                    <a:gd name="connsiteX112" fmla="*/ 415293 w 772334"/>
                    <a:gd name="connsiteY112" fmla="*/ 585936 h 952816"/>
                    <a:gd name="connsiteX113" fmla="*/ 370335 w 772334"/>
                    <a:gd name="connsiteY113" fmla="*/ 552383 h 952816"/>
                    <a:gd name="connsiteX114" fmla="*/ 315516 w 772334"/>
                    <a:gd name="connsiteY114" fmla="*/ 641197 h 952816"/>
                    <a:gd name="connsiteX115" fmla="*/ 316473 w 772334"/>
                    <a:gd name="connsiteY115" fmla="*/ 674750 h 952816"/>
                    <a:gd name="connsiteX116" fmla="*/ 299181 w 772334"/>
                    <a:gd name="connsiteY116" fmla="*/ 646936 h 952816"/>
                    <a:gd name="connsiteX117" fmla="*/ 245024 w 772334"/>
                    <a:gd name="connsiteY117" fmla="*/ 567467 h 952816"/>
                    <a:gd name="connsiteX118" fmla="*/ 228395 w 772334"/>
                    <a:gd name="connsiteY118" fmla="*/ 543112 h 952816"/>
                    <a:gd name="connsiteX119" fmla="*/ 298298 w 772334"/>
                    <a:gd name="connsiteY119" fmla="*/ 507424 h 952816"/>
                    <a:gd name="connsiteX120" fmla="*/ 325965 w 772334"/>
                    <a:gd name="connsiteY120" fmla="*/ 447160 h 952816"/>
                    <a:gd name="connsiteX121" fmla="*/ 281006 w 772334"/>
                    <a:gd name="connsiteY121" fmla="*/ 413607 h 952816"/>
                    <a:gd name="connsiteX122" fmla="*/ 226187 w 772334"/>
                    <a:gd name="connsiteY122" fmla="*/ 502421 h 952816"/>
                    <a:gd name="connsiteX123" fmla="*/ 227438 w 772334"/>
                    <a:gd name="connsiteY123" fmla="*/ 541566 h 952816"/>
                    <a:gd name="connsiteX124" fmla="*/ 192192 w 772334"/>
                    <a:gd name="connsiteY124" fmla="*/ 487557 h 952816"/>
                    <a:gd name="connsiteX125" fmla="*/ 151869 w 772334"/>
                    <a:gd name="connsiteY125" fmla="*/ 411473 h 952816"/>
                    <a:gd name="connsiteX126" fmla="*/ 222214 w 772334"/>
                    <a:gd name="connsiteY126" fmla="*/ 375639 h 952816"/>
                    <a:gd name="connsiteX127" fmla="*/ 249881 w 772334"/>
                    <a:gd name="connsiteY127" fmla="*/ 315375 h 952816"/>
                    <a:gd name="connsiteX128" fmla="*/ 204922 w 772334"/>
                    <a:gd name="connsiteY128" fmla="*/ 281821 h 952816"/>
                    <a:gd name="connsiteX129" fmla="*/ 150103 w 772334"/>
                    <a:gd name="connsiteY129" fmla="*/ 370635 h 952816"/>
                    <a:gd name="connsiteX130" fmla="*/ 151133 w 772334"/>
                    <a:gd name="connsiteY130" fmla="*/ 405734 h 952816"/>
                    <a:gd name="connsiteX131" fmla="*/ 149368 w 772334"/>
                    <a:gd name="connsiteY131" fmla="*/ 406175 h 952816"/>
                    <a:gd name="connsiteX132" fmla="*/ 123246 w 772334"/>
                    <a:gd name="connsiteY132" fmla="*/ 323616 h 952816"/>
                    <a:gd name="connsiteX133" fmla="*/ 114784 w 772334"/>
                    <a:gd name="connsiteY133" fmla="*/ 278437 h 952816"/>
                    <a:gd name="connsiteX134" fmla="*/ 186821 w 772334"/>
                    <a:gd name="connsiteY134" fmla="*/ 250917 h 952816"/>
                    <a:gd name="connsiteX135" fmla="*/ 220963 w 772334"/>
                    <a:gd name="connsiteY135" fmla="*/ 194038 h 952816"/>
                    <a:gd name="connsiteX136" fmla="*/ 179904 w 772334"/>
                    <a:gd name="connsiteY136" fmla="*/ 155775 h 952816"/>
                    <a:gd name="connsiteX137" fmla="*/ 115667 w 772334"/>
                    <a:gd name="connsiteY137" fmla="*/ 238040 h 952816"/>
                    <a:gd name="connsiteX138" fmla="*/ 113239 w 772334"/>
                    <a:gd name="connsiteY138" fmla="*/ 266811 h 952816"/>
                    <a:gd name="connsiteX139" fmla="*/ 110590 w 772334"/>
                    <a:gd name="connsiteY139" fmla="*/ 246943 h 952816"/>
                    <a:gd name="connsiteX140" fmla="*/ 105880 w 772334"/>
                    <a:gd name="connsiteY140" fmla="*/ 181382 h 952816"/>
                    <a:gd name="connsiteX141" fmla="*/ 105365 w 772334"/>
                    <a:gd name="connsiteY141" fmla="*/ 150771 h 952816"/>
                    <a:gd name="connsiteX142" fmla="*/ 156358 w 772334"/>
                    <a:gd name="connsiteY142" fmla="*/ 93451 h 952816"/>
                    <a:gd name="connsiteX143" fmla="*/ 160405 w 772334"/>
                    <a:gd name="connsiteY143" fmla="*/ 27301 h 952816"/>
                    <a:gd name="connsiteX144" fmla="*/ 106322 w 772334"/>
                    <a:gd name="connsiteY144" fmla="*/ 12290 h 952816"/>
                    <a:gd name="connsiteX145" fmla="*/ 87264 w 772334"/>
                    <a:gd name="connsiteY145" fmla="*/ 114937 h 952816"/>
                    <a:gd name="connsiteX146" fmla="*/ 103379 w 772334"/>
                    <a:gd name="connsiteY146" fmla="*/ 152611 h 952816"/>
                    <a:gd name="connsiteX147" fmla="*/ 103894 w 772334"/>
                    <a:gd name="connsiteY147" fmla="*/ 152170 h 952816"/>
                    <a:gd name="connsiteX148" fmla="*/ 103747 w 772334"/>
                    <a:gd name="connsiteY148" fmla="*/ 181602 h 952816"/>
                    <a:gd name="connsiteX149" fmla="*/ 107058 w 772334"/>
                    <a:gd name="connsiteY149" fmla="*/ 247459 h 952816"/>
                    <a:gd name="connsiteX150" fmla="*/ 118095 w 772334"/>
                    <a:gd name="connsiteY150" fmla="*/ 324793 h 952816"/>
                    <a:gd name="connsiteX151" fmla="*/ 142672 w 772334"/>
                    <a:gd name="connsiteY151" fmla="*/ 408677 h 952816"/>
                    <a:gd name="connsiteX152" fmla="*/ 143113 w 772334"/>
                    <a:gd name="connsiteY152" fmla="*/ 409634 h 952816"/>
                    <a:gd name="connsiteX153" fmla="*/ 118537 w 772334"/>
                    <a:gd name="connsiteY153" fmla="*/ 381378 h 952816"/>
                    <a:gd name="connsiteX154" fmla="*/ 17950 w 772334"/>
                    <a:gd name="connsiteY154" fmla="*/ 353343 h 952816"/>
                    <a:gd name="connsiteX155" fmla="*/ 7648 w 772334"/>
                    <a:gd name="connsiteY155" fmla="*/ 408530 h 952816"/>
                    <a:gd name="connsiteX156" fmla="*/ 68869 w 772334"/>
                    <a:gd name="connsiteY156" fmla="*/ 433989 h 952816"/>
                    <a:gd name="connsiteX157" fmla="*/ 144437 w 772334"/>
                    <a:gd name="connsiteY157" fmla="*/ 412724 h 952816"/>
                    <a:gd name="connsiteX158" fmla="*/ 184392 w 772334"/>
                    <a:gd name="connsiteY158" fmla="*/ 492340 h 952816"/>
                    <a:gd name="connsiteX159" fmla="*/ 211765 w 772334"/>
                    <a:gd name="connsiteY159" fmla="*/ 536857 h 952816"/>
                    <a:gd name="connsiteX160" fmla="*/ 200948 w 772334"/>
                    <a:gd name="connsiteY160" fmla="*/ 524716 h 952816"/>
                    <a:gd name="connsiteX161" fmla="*/ 100362 w 772334"/>
                    <a:gd name="connsiteY161" fmla="*/ 496681 h 952816"/>
                    <a:gd name="connsiteX162" fmla="*/ 90060 w 772334"/>
                    <a:gd name="connsiteY162" fmla="*/ 551868 h 952816"/>
                    <a:gd name="connsiteX163" fmla="*/ 151281 w 772334"/>
                    <a:gd name="connsiteY163" fmla="*/ 577327 h 952816"/>
                    <a:gd name="connsiteX164" fmla="*/ 224789 w 772334"/>
                    <a:gd name="connsiteY164" fmla="*/ 556945 h 952816"/>
                    <a:gd name="connsiteX165" fmla="*/ 235753 w 772334"/>
                    <a:gd name="connsiteY165" fmla="*/ 573795 h 952816"/>
                    <a:gd name="connsiteX166" fmla="*/ 287996 w 772334"/>
                    <a:gd name="connsiteY166" fmla="*/ 654147 h 952816"/>
                    <a:gd name="connsiteX167" fmla="*/ 304847 w 772334"/>
                    <a:gd name="connsiteY167" fmla="*/ 682550 h 952816"/>
                    <a:gd name="connsiteX168" fmla="*/ 295428 w 772334"/>
                    <a:gd name="connsiteY168" fmla="*/ 672027 h 952816"/>
                    <a:gd name="connsiteX169" fmla="*/ 194915 w 772334"/>
                    <a:gd name="connsiteY169" fmla="*/ 643993 h 952816"/>
                    <a:gd name="connsiteX170" fmla="*/ 184613 w 772334"/>
                    <a:gd name="connsiteY170" fmla="*/ 699179 h 952816"/>
                    <a:gd name="connsiteX171" fmla="*/ 245834 w 772334"/>
                    <a:gd name="connsiteY171" fmla="*/ 724639 h 952816"/>
                    <a:gd name="connsiteX172" fmla="*/ 317503 w 772334"/>
                    <a:gd name="connsiteY172" fmla="*/ 704919 h 95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772334" h="952816">
                      <a:moveTo>
                        <a:pt x="317503" y="704919"/>
                      </a:moveTo>
                      <a:cubicBezTo>
                        <a:pt x="322800" y="714779"/>
                        <a:pt x="328172" y="724712"/>
                        <a:pt x="332881" y="734499"/>
                      </a:cubicBezTo>
                      <a:cubicBezTo>
                        <a:pt x="335972" y="741268"/>
                        <a:pt x="339356" y="747596"/>
                        <a:pt x="342079" y="754587"/>
                      </a:cubicBezTo>
                      <a:cubicBezTo>
                        <a:pt x="344875" y="761430"/>
                        <a:pt x="347671" y="768199"/>
                        <a:pt x="350467" y="774969"/>
                      </a:cubicBezTo>
                      <a:cubicBezTo>
                        <a:pt x="355324" y="788067"/>
                        <a:pt x="360401" y="801606"/>
                        <a:pt x="364816" y="814556"/>
                      </a:cubicBezTo>
                      <a:cubicBezTo>
                        <a:pt x="367980" y="823533"/>
                        <a:pt x="370776" y="832142"/>
                        <a:pt x="373646" y="840751"/>
                      </a:cubicBezTo>
                      <a:cubicBezTo>
                        <a:pt x="367906" y="831333"/>
                        <a:pt x="356280" y="813011"/>
                        <a:pt x="355103" y="811613"/>
                      </a:cubicBezTo>
                      <a:cubicBezTo>
                        <a:pt x="337223" y="789465"/>
                        <a:pt x="289689" y="757236"/>
                        <a:pt x="259961" y="768714"/>
                      </a:cubicBezTo>
                      <a:cubicBezTo>
                        <a:pt x="238549" y="776956"/>
                        <a:pt x="231485" y="802047"/>
                        <a:pt x="241492" y="821694"/>
                      </a:cubicBezTo>
                      <a:cubicBezTo>
                        <a:pt x="251647" y="841781"/>
                        <a:pt x="277253" y="852377"/>
                        <a:pt x="298151" y="856130"/>
                      </a:cubicBezTo>
                      <a:cubicBezTo>
                        <a:pt x="321182" y="860251"/>
                        <a:pt x="369599" y="848257"/>
                        <a:pt x="375633" y="846712"/>
                      </a:cubicBezTo>
                      <a:cubicBezTo>
                        <a:pt x="380342" y="861060"/>
                        <a:pt x="384757" y="875041"/>
                        <a:pt x="388730" y="888359"/>
                      </a:cubicBezTo>
                      <a:cubicBezTo>
                        <a:pt x="395868" y="911905"/>
                        <a:pt x="401828" y="933538"/>
                        <a:pt x="406905" y="952743"/>
                      </a:cubicBezTo>
                      <a:lnTo>
                        <a:pt x="428023" y="952743"/>
                      </a:lnTo>
                      <a:cubicBezTo>
                        <a:pt x="422210" y="932140"/>
                        <a:pt x="415146" y="908668"/>
                        <a:pt x="406684" y="882767"/>
                      </a:cubicBezTo>
                      <a:cubicBezTo>
                        <a:pt x="401975" y="868197"/>
                        <a:pt x="396677" y="852672"/>
                        <a:pt x="391011" y="836852"/>
                      </a:cubicBezTo>
                      <a:cubicBezTo>
                        <a:pt x="394543" y="834938"/>
                        <a:pt x="414484" y="823975"/>
                        <a:pt x="431849" y="811392"/>
                      </a:cubicBezTo>
                      <a:cubicBezTo>
                        <a:pt x="450098" y="826992"/>
                        <a:pt x="494026" y="842591"/>
                        <a:pt x="499766" y="844578"/>
                      </a:cubicBezTo>
                      <a:cubicBezTo>
                        <a:pt x="495792" y="859147"/>
                        <a:pt x="491745" y="873275"/>
                        <a:pt x="487698" y="886519"/>
                      </a:cubicBezTo>
                      <a:cubicBezTo>
                        <a:pt x="480266" y="911169"/>
                        <a:pt x="473055" y="933391"/>
                        <a:pt x="466507" y="952817"/>
                      </a:cubicBezTo>
                      <a:lnTo>
                        <a:pt x="487845" y="952817"/>
                      </a:lnTo>
                      <a:cubicBezTo>
                        <a:pt x="493511" y="934569"/>
                        <a:pt x="499619" y="914186"/>
                        <a:pt x="505873" y="891744"/>
                      </a:cubicBezTo>
                      <a:cubicBezTo>
                        <a:pt x="509993" y="876954"/>
                        <a:pt x="514114" y="861134"/>
                        <a:pt x="518161" y="844798"/>
                      </a:cubicBezTo>
                      <a:cubicBezTo>
                        <a:pt x="524268" y="845313"/>
                        <a:pt x="574157" y="849434"/>
                        <a:pt x="596232" y="841634"/>
                      </a:cubicBezTo>
                      <a:cubicBezTo>
                        <a:pt x="616246" y="834571"/>
                        <a:pt x="639792" y="819928"/>
                        <a:pt x="646562" y="798515"/>
                      </a:cubicBezTo>
                      <a:cubicBezTo>
                        <a:pt x="653184" y="777544"/>
                        <a:pt x="642221" y="753924"/>
                        <a:pt x="619778" y="749215"/>
                      </a:cubicBezTo>
                      <a:cubicBezTo>
                        <a:pt x="588579" y="742740"/>
                        <a:pt x="546858" y="782180"/>
                        <a:pt x="532804" y="806904"/>
                      </a:cubicBezTo>
                      <a:cubicBezTo>
                        <a:pt x="531995" y="808375"/>
                        <a:pt x="524710" y="825225"/>
                        <a:pt x="520369" y="835895"/>
                      </a:cubicBezTo>
                      <a:cubicBezTo>
                        <a:pt x="521987" y="829199"/>
                        <a:pt x="523680" y="822724"/>
                        <a:pt x="525225" y="815881"/>
                      </a:cubicBezTo>
                      <a:cubicBezTo>
                        <a:pt x="528463" y="802268"/>
                        <a:pt x="531259" y="788582"/>
                        <a:pt x="534349" y="773865"/>
                      </a:cubicBezTo>
                      <a:cubicBezTo>
                        <a:pt x="535600" y="766728"/>
                        <a:pt x="536851" y="759517"/>
                        <a:pt x="538102" y="752158"/>
                      </a:cubicBezTo>
                      <a:cubicBezTo>
                        <a:pt x="539500" y="744947"/>
                        <a:pt x="540089" y="737148"/>
                        <a:pt x="541119" y="729569"/>
                      </a:cubicBezTo>
                      <a:cubicBezTo>
                        <a:pt x="543179" y="711983"/>
                        <a:pt x="544356" y="694029"/>
                        <a:pt x="545166" y="675927"/>
                      </a:cubicBezTo>
                      <a:cubicBezTo>
                        <a:pt x="557086" y="678723"/>
                        <a:pt x="599617" y="688068"/>
                        <a:pt x="620587" y="684095"/>
                      </a:cubicBezTo>
                      <a:cubicBezTo>
                        <a:pt x="641485" y="680121"/>
                        <a:pt x="666944" y="669231"/>
                        <a:pt x="676878" y="649070"/>
                      </a:cubicBezTo>
                      <a:cubicBezTo>
                        <a:pt x="686591" y="629350"/>
                        <a:pt x="679380" y="604332"/>
                        <a:pt x="657820" y="596312"/>
                      </a:cubicBezTo>
                      <a:cubicBezTo>
                        <a:pt x="628019" y="585127"/>
                        <a:pt x="580780" y="617871"/>
                        <a:pt x="563120" y="640166"/>
                      </a:cubicBezTo>
                      <a:cubicBezTo>
                        <a:pt x="562016" y="641564"/>
                        <a:pt x="551126" y="659003"/>
                        <a:pt x="545386" y="668643"/>
                      </a:cubicBezTo>
                      <a:cubicBezTo>
                        <a:pt x="545828" y="657753"/>
                        <a:pt x="546270" y="646862"/>
                        <a:pt x="546343" y="635899"/>
                      </a:cubicBezTo>
                      <a:cubicBezTo>
                        <a:pt x="546490" y="604038"/>
                        <a:pt x="545681" y="571882"/>
                        <a:pt x="545019" y="539727"/>
                      </a:cubicBezTo>
                      <a:cubicBezTo>
                        <a:pt x="544798" y="529867"/>
                        <a:pt x="544724" y="520080"/>
                        <a:pt x="544577" y="510220"/>
                      </a:cubicBezTo>
                      <a:cubicBezTo>
                        <a:pt x="548771" y="511251"/>
                        <a:pt x="599102" y="523465"/>
                        <a:pt x="622574" y="518977"/>
                      </a:cubicBezTo>
                      <a:cubicBezTo>
                        <a:pt x="643472" y="515003"/>
                        <a:pt x="668931" y="504113"/>
                        <a:pt x="678865" y="483951"/>
                      </a:cubicBezTo>
                      <a:cubicBezTo>
                        <a:pt x="688577" y="464231"/>
                        <a:pt x="681293" y="439214"/>
                        <a:pt x="659807" y="431193"/>
                      </a:cubicBezTo>
                      <a:cubicBezTo>
                        <a:pt x="630006" y="420009"/>
                        <a:pt x="582766" y="452753"/>
                        <a:pt x="565107" y="475048"/>
                      </a:cubicBezTo>
                      <a:cubicBezTo>
                        <a:pt x="563782" y="476741"/>
                        <a:pt x="548183" y="501832"/>
                        <a:pt x="544504" y="508381"/>
                      </a:cubicBezTo>
                      <a:cubicBezTo>
                        <a:pt x="544209" y="486748"/>
                        <a:pt x="544136" y="465188"/>
                        <a:pt x="544945" y="443923"/>
                      </a:cubicBezTo>
                      <a:cubicBezTo>
                        <a:pt x="545975" y="414564"/>
                        <a:pt x="548624" y="385867"/>
                        <a:pt x="553260" y="358200"/>
                      </a:cubicBezTo>
                      <a:cubicBezTo>
                        <a:pt x="555247" y="358715"/>
                        <a:pt x="607637" y="371665"/>
                        <a:pt x="631698" y="367103"/>
                      </a:cubicBezTo>
                      <a:cubicBezTo>
                        <a:pt x="652596" y="363130"/>
                        <a:pt x="678055" y="352239"/>
                        <a:pt x="687989" y="332078"/>
                      </a:cubicBezTo>
                      <a:cubicBezTo>
                        <a:pt x="697775" y="312358"/>
                        <a:pt x="690417" y="287340"/>
                        <a:pt x="668931" y="279320"/>
                      </a:cubicBezTo>
                      <a:cubicBezTo>
                        <a:pt x="639057" y="268135"/>
                        <a:pt x="591890" y="300879"/>
                        <a:pt x="574231" y="323175"/>
                      </a:cubicBezTo>
                      <a:cubicBezTo>
                        <a:pt x="573053" y="324646"/>
                        <a:pt x="561207" y="343778"/>
                        <a:pt x="555688" y="352975"/>
                      </a:cubicBezTo>
                      <a:cubicBezTo>
                        <a:pt x="554732" y="352607"/>
                        <a:pt x="554952" y="352681"/>
                        <a:pt x="553996" y="352313"/>
                      </a:cubicBezTo>
                      <a:cubicBezTo>
                        <a:pt x="559294" y="322733"/>
                        <a:pt x="568124" y="294772"/>
                        <a:pt x="577763" y="269018"/>
                      </a:cubicBezTo>
                      <a:cubicBezTo>
                        <a:pt x="583281" y="254081"/>
                        <a:pt x="589389" y="240100"/>
                        <a:pt x="595643" y="226708"/>
                      </a:cubicBezTo>
                      <a:cubicBezTo>
                        <a:pt x="605135" y="230093"/>
                        <a:pt x="648843" y="245251"/>
                        <a:pt x="670918" y="243485"/>
                      </a:cubicBezTo>
                      <a:cubicBezTo>
                        <a:pt x="692109" y="241793"/>
                        <a:pt x="718599" y="233846"/>
                        <a:pt x="730740" y="214862"/>
                      </a:cubicBezTo>
                      <a:cubicBezTo>
                        <a:pt x="742587" y="196319"/>
                        <a:pt x="738098" y="170639"/>
                        <a:pt x="717642" y="160337"/>
                      </a:cubicBezTo>
                      <a:cubicBezTo>
                        <a:pt x="689240" y="145989"/>
                        <a:pt x="638689" y="173288"/>
                        <a:pt x="618674" y="193523"/>
                      </a:cubicBezTo>
                      <a:cubicBezTo>
                        <a:pt x="617571" y="194627"/>
                        <a:pt x="607784" y="207062"/>
                        <a:pt x="600720" y="216186"/>
                      </a:cubicBezTo>
                      <a:cubicBezTo>
                        <a:pt x="603664" y="210152"/>
                        <a:pt x="606533" y="203898"/>
                        <a:pt x="609403" y="198158"/>
                      </a:cubicBezTo>
                      <a:cubicBezTo>
                        <a:pt x="620293" y="176673"/>
                        <a:pt x="631551" y="157615"/>
                        <a:pt x="641632" y="140912"/>
                      </a:cubicBezTo>
                      <a:cubicBezTo>
                        <a:pt x="647445" y="131419"/>
                        <a:pt x="652890" y="122957"/>
                        <a:pt x="658114" y="115084"/>
                      </a:cubicBezTo>
                      <a:cubicBezTo>
                        <a:pt x="669225" y="113539"/>
                        <a:pt x="713816" y="106917"/>
                        <a:pt x="732285" y="95364"/>
                      </a:cubicBezTo>
                      <a:cubicBezTo>
                        <a:pt x="750313" y="84106"/>
                        <a:pt x="770180" y="64828"/>
                        <a:pt x="772167" y="42385"/>
                      </a:cubicBezTo>
                      <a:cubicBezTo>
                        <a:pt x="774154" y="20458"/>
                        <a:pt x="758333" y="-219"/>
                        <a:pt x="735376" y="2"/>
                      </a:cubicBezTo>
                      <a:cubicBezTo>
                        <a:pt x="703515" y="370"/>
                        <a:pt x="671286" y="47904"/>
                        <a:pt x="662824" y="75056"/>
                      </a:cubicBezTo>
                      <a:cubicBezTo>
                        <a:pt x="662088" y="77410"/>
                        <a:pt x="654950" y="115452"/>
                        <a:pt x="655539" y="115378"/>
                      </a:cubicBezTo>
                      <a:cubicBezTo>
                        <a:pt x="655539" y="115378"/>
                        <a:pt x="656054" y="115305"/>
                        <a:pt x="656201" y="115305"/>
                      </a:cubicBezTo>
                      <a:cubicBezTo>
                        <a:pt x="651051" y="122737"/>
                        <a:pt x="645606" y="130831"/>
                        <a:pt x="639866" y="139734"/>
                      </a:cubicBezTo>
                      <a:cubicBezTo>
                        <a:pt x="629344" y="156290"/>
                        <a:pt x="617644" y="175127"/>
                        <a:pt x="606239" y="196466"/>
                      </a:cubicBezTo>
                      <a:cubicBezTo>
                        <a:pt x="594834" y="217731"/>
                        <a:pt x="582987" y="241204"/>
                        <a:pt x="572833" y="267105"/>
                      </a:cubicBezTo>
                      <a:cubicBezTo>
                        <a:pt x="562531" y="293006"/>
                        <a:pt x="553113" y="320746"/>
                        <a:pt x="547005" y="350621"/>
                      </a:cubicBezTo>
                      <a:cubicBezTo>
                        <a:pt x="546932" y="350989"/>
                        <a:pt x="546932" y="351356"/>
                        <a:pt x="546858" y="351651"/>
                      </a:cubicBezTo>
                      <a:cubicBezTo>
                        <a:pt x="545902" y="342379"/>
                        <a:pt x="542443" y="316479"/>
                        <a:pt x="541928" y="314565"/>
                      </a:cubicBezTo>
                      <a:cubicBezTo>
                        <a:pt x="534938" y="286972"/>
                        <a:pt x="505284" y="237819"/>
                        <a:pt x="473497" y="235759"/>
                      </a:cubicBezTo>
                      <a:cubicBezTo>
                        <a:pt x="450613" y="234287"/>
                        <a:pt x="433689" y="254081"/>
                        <a:pt x="434498" y="276082"/>
                      </a:cubicBezTo>
                      <a:cubicBezTo>
                        <a:pt x="435308" y="298525"/>
                        <a:pt x="454071" y="318907"/>
                        <a:pt x="471510" y="331121"/>
                      </a:cubicBezTo>
                      <a:cubicBezTo>
                        <a:pt x="491156" y="344881"/>
                        <a:pt x="542222" y="354373"/>
                        <a:pt x="546270" y="355109"/>
                      </a:cubicBezTo>
                      <a:cubicBezTo>
                        <a:pt x="540751" y="383585"/>
                        <a:pt x="537440" y="413313"/>
                        <a:pt x="535674" y="443555"/>
                      </a:cubicBezTo>
                      <a:cubicBezTo>
                        <a:pt x="534644" y="460847"/>
                        <a:pt x="534202" y="478286"/>
                        <a:pt x="533908" y="495798"/>
                      </a:cubicBezTo>
                      <a:cubicBezTo>
                        <a:pt x="532878" y="487778"/>
                        <a:pt x="531847" y="480640"/>
                        <a:pt x="531553" y="479684"/>
                      </a:cubicBezTo>
                      <a:cubicBezTo>
                        <a:pt x="524563" y="452090"/>
                        <a:pt x="494909" y="402938"/>
                        <a:pt x="463122" y="400877"/>
                      </a:cubicBezTo>
                      <a:cubicBezTo>
                        <a:pt x="440238" y="399406"/>
                        <a:pt x="423314" y="419199"/>
                        <a:pt x="424123" y="441200"/>
                      </a:cubicBezTo>
                      <a:cubicBezTo>
                        <a:pt x="424933" y="463643"/>
                        <a:pt x="443696" y="484025"/>
                        <a:pt x="461135" y="496240"/>
                      </a:cubicBezTo>
                      <a:cubicBezTo>
                        <a:pt x="478795" y="508601"/>
                        <a:pt x="522208" y="517579"/>
                        <a:pt x="533687" y="519786"/>
                      </a:cubicBezTo>
                      <a:cubicBezTo>
                        <a:pt x="533687" y="526482"/>
                        <a:pt x="533540" y="533178"/>
                        <a:pt x="533540" y="539874"/>
                      </a:cubicBezTo>
                      <a:cubicBezTo>
                        <a:pt x="533540" y="572103"/>
                        <a:pt x="533614" y="604185"/>
                        <a:pt x="532804" y="635751"/>
                      </a:cubicBezTo>
                      <a:cubicBezTo>
                        <a:pt x="532510" y="646862"/>
                        <a:pt x="531847" y="657826"/>
                        <a:pt x="531185" y="668716"/>
                      </a:cubicBezTo>
                      <a:cubicBezTo>
                        <a:pt x="530229" y="661579"/>
                        <a:pt x="529346" y="655619"/>
                        <a:pt x="529125" y="654736"/>
                      </a:cubicBezTo>
                      <a:cubicBezTo>
                        <a:pt x="522135" y="627142"/>
                        <a:pt x="492481" y="577989"/>
                        <a:pt x="460694" y="575929"/>
                      </a:cubicBezTo>
                      <a:cubicBezTo>
                        <a:pt x="437809" y="574458"/>
                        <a:pt x="420886" y="594251"/>
                        <a:pt x="421695" y="616252"/>
                      </a:cubicBezTo>
                      <a:cubicBezTo>
                        <a:pt x="422504" y="638695"/>
                        <a:pt x="441341" y="659077"/>
                        <a:pt x="458707" y="671292"/>
                      </a:cubicBezTo>
                      <a:cubicBezTo>
                        <a:pt x="475557" y="683065"/>
                        <a:pt x="515512" y="691748"/>
                        <a:pt x="529199" y="694396"/>
                      </a:cubicBezTo>
                      <a:cubicBezTo>
                        <a:pt x="528168" y="705581"/>
                        <a:pt x="527212" y="716765"/>
                        <a:pt x="525740" y="727582"/>
                      </a:cubicBezTo>
                      <a:cubicBezTo>
                        <a:pt x="524563" y="734940"/>
                        <a:pt x="523901" y="742078"/>
                        <a:pt x="522355" y="749362"/>
                      </a:cubicBezTo>
                      <a:cubicBezTo>
                        <a:pt x="520957" y="756647"/>
                        <a:pt x="519486" y="763858"/>
                        <a:pt x="518088" y="770922"/>
                      </a:cubicBezTo>
                      <a:cubicBezTo>
                        <a:pt x="514850" y="784535"/>
                        <a:pt x="511686" y="798662"/>
                        <a:pt x="508228" y="811833"/>
                      </a:cubicBezTo>
                      <a:cubicBezTo>
                        <a:pt x="505873" y="821031"/>
                        <a:pt x="503518" y="829787"/>
                        <a:pt x="501090" y="838544"/>
                      </a:cubicBezTo>
                      <a:cubicBezTo>
                        <a:pt x="501532" y="827506"/>
                        <a:pt x="501900" y="805800"/>
                        <a:pt x="501679" y="804034"/>
                      </a:cubicBezTo>
                      <a:cubicBezTo>
                        <a:pt x="499913" y="785197"/>
                        <a:pt x="489611" y="755543"/>
                        <a:pt x="473791" y="735676"/>
                      </a:cubicBezTo>
                      <a:cubicBezTo>
                        <a:pt x="473570" y="732880"/>
                        <a:pt x="473055" y="730157"/>
                        <a:pt x="472319" y="727435"/>
                      </a:cubicBezTo>
                      <a:cubicBezTo>
                        <a:pt x="466286" y="706243"/>
                        <a:pt x="444064" y="692631"/>
                        <a:pt x="422799" y="701092"/>
                      </a:cubicBezTo>
                      <a:cubicBezTo>
                        <a:pt x="393219" y="712866"/>
                        <a:pt x="380195" y="768861"/>
                        <a:pt x="382108" y="797191"/>
                      </a:cubicBezTo>
                      <a:cubicBezTo>
                        <a:pt x="382255" y="798883"/>
                        <a:pt x="385493" y="816911"/>
                        <a:pt x="387700" y="828242"/>
                      </a:cubicBezTo>
                      <a:cubicBezTo>
                        <a:pt x="385345" y="821767"/>
                        <a:pt x="383212" y="815439"/>
                        <a:pt x="380710" y="808817"/>
                      </a:cubicBezTo>
                      <a:cubicBezTo>
                        <a:pt x="375927" y="795645"/>
                        <a:pt x="370703" y="782695"/>
                        <a:pt x="365184" y="768714"/>
                      </a:cubicBezTo>
                      <a:cubicBezTo>
                        <a:pt x="362241" y="762092"/>
                        <a:pt x="359371" y="755322"/>
                        <a:pt x="356354" y="748553"/>
                      </a:cubicBezTo>
                      <a:cubicBezTo>
                        <a:pt x="353558" y="741783"/>
                        <a:pt x="349732" y="734940"/>
                        <a:pt x="346421" y="728023"/>
                      </a:cubicBezTo>
                      <a:cubicBezTo>
                        <a:pt x="338400" y="712203"/>
                        <a:pt x="329496" y="696604"/>
                        <a:pt x="320225" y="681004"/>
                      </a:cubicBezTo>
                      <a:cubicBezTo>
                        <a:pt x="331704" y="676737"/>
                        <a:pt x="372321" y="661137"/>
                        <a:pt x="387627" y="646200"/>
                      </a:cubicBezTo>
                      <a:cubicBezTo>
                        <a:pt x="402858" y="631336"/>
                        <a:pt x="418089" y="608232"/>
                        <a:pt x="415293" y="585936"/>
                      </a:cubicBezTo>
                      <a:cubicBezTo>
                        <a:pt x="412571" y="564082"/>
                        <a:pt x="392704" y="547232"/>
                        <a:pt x="370335" y="552383"/>
                      </a:cubicBezTo>
                      <a:cubicBezTo>
                        <a:pt x="339283" y="559520"/>
                        <a:pt x="317944" y="612867"/>
                        <a:pt x="315516" y="641197"/>
                      </a:cubicBezTo>
                      <a:cubicBezTo>
                        <a:pt x="315369" y="642963"/>
                        <a:pt x="315884" y="663492"/>
                        <a:pt x="316473" y="674750"/>
                      </a:cubicBezTo>
                      <a:cubicBezTo>
                        <a:pt x="310807" y="665479"/>
                        <a:pt x="305214" y="656134"/>
                        <a:pt x="299181" y="646936"/>
                      </a:cubicBezTo>
                      <a:cubicBezTo>
                        <a:pt x="281742" y="620299"/>
                        <a:pt x="263273" y="593883"/>
                        <a:pt x="245024" y="567467"/>
                      </a:cubicBezTo>
                      <a:cubicBezTo>
                        <a:pt x="239432" y="559373"/>
                        <a:pt x="233913" y="551206"/>
                        <a:pt x="228395" y="543112"/>
                      </a:cubicBezTo>
                      <a:cubicBezTo>
                        <a:pt x="232515" y="541640"/>
                        <a:pt x="281153" y="524054"/>
                        <a:pt x="298298" y="507424"/>
                      </a:cubicBezTo>
                      <a:cubicBezTo>
                        <a:pt x="313529" y="492561"/>
                        <a:pt x="328761" y="469456"/>
                        <a:pt x="325965" y="447160"/>
                      </a:cubicBezTo>
                      <a:cubicBezTo>
                        <a:pt x="323242" y="425306"/>
                        <a:pt x="303375" y="408456"/>
                        <a:pt x="281006" y="413607"/>
                      </a:cubicBezTo>
                      <a:cubicBezTo>
                        <a:pt x="249954" y="420744"/>
                        <a:pt x="228615" y="474091"/>
                        <a:pt x="226187" y="502421"/>
                      </a:cubicBezTo>
                      <a:cubicBezTo>
                        <a:pt x="226040" y="504555"/>
                        <a:pt x="226850" y="534061"/>
                        <a:pt x="227438" y="541566"/>
                      </a:cubicBezTo>
                      <a:cubicBezTo>
                        <a:pt x="215297" y="523686"/>
                        <a:pt x="203303" y="505732"/>
                        <a:pt x="192192" y="487557"/>
                      </a:cubicBezTo>
                      <a:cubicBezTo>
                        <a:pt x="176887" y="462539"/>
                        <a:pt x="163201" y="437080"/>
                        <a:pt x="151869" y="411473"/>
                      </a:cubicBezTo>
                      <a:cubicBezTo>
                        <a:pt x="153783" y="410811"/>
                        <a:pt x="204628" y="392710"/>
                        <a:pt x="222214" y="375639"/>
                      </a:cubicBezTo>
                      <a:cubicBezTo>
                        <a:pt x="237445" y="360775"/>
                        <a:pt x="252677" y="337670"/>
                        <a:pt x="249881" y="315375"/>
                      </a:cubicBezTo>
                      <a:cubicBezTo>
                        <a:pt x="247158" y="293521"/>
                        <a:pt x="227291" y="276671"/>
                        <a:pt x="204922" y="281821"/>
                      </a:cubicBezTo>
                      <a:cubicBezTo>
                        <a:pt x="173870" y="288959"/>
                        <a:pt x="152532" y="342306"/>
                        <a:pt x="150103" y="370635"/>
                      </a:cubicBezTo>
                      <a:cubicBezTo>
                        <a:pt x="149956" y="372475"/>
                        <a:pt x="150545" y="394991"/>
                        <a:pt x="151133" y="405734"/>
                      </a:cubicBezTo>
                      <a:cubicBezTo>
                        <a:pt x="150177" y="405955"/>
                        <a:pt x="150324" y="405881"/>
                        <a:pt x="149368" y="406175"/>
                      </a:cubicBezTo>
                      <a:cubicBezTo>
                        <a:pt x="137521" y="378582"/>
                        <a:pt x="129427" y="350400"/>
                        <a:pt x="123246" y="323616"/>
                      </a:cubicBezTo>
                      <a:cubicBezTo>
                        <a:pt x="119640" y="308090"/>
                        <a:pt x="116991" y="293079"/>
                        <a:pt x="114784" y="278437"/>
                      </a:cubicBezTo>
                      <a:cubicBezTo>
                        <a:pt x="124570" y="276008"/>
                        <a:pt x="169382" y="264603"/>
                        <a:pt x="186821" y="250917"/>
                      </a:cubicBezTo>
                      <a:cubicBezTo>
                        <a:pt x="203598" y="237819"/>
                        <a:pt x="221257" y="216554"/>
                        <a:pt x="220963" y="194038"/>
                      </a:cubicBezTo>
                      <a:cubicBezTo>
                        <a:pt x="220595" y="172037"/>
                        <a:pt x="202715" y="153126"/>
                        <a:pt x="179904" y="155775"/>
                      </a:cubicBezTo>
                      <a:cubicBezTo>
                        <a:pt x="148264" y="159454"/>
                        <a:pt x="121185" y="210152"/>
                        <a:pt x="115667" y="238040"/>
                      </a:cubicBezTo>
                      <a:cubicBezTo>
                        <a:pt x="115373" y="239585"/>
                        <a:pt x="114048" y="255332"/>
                        <a:pt x="113239" y="266811"/>
                      </a:cubicBezTo>
                      <a:cubicBezTo>
                        <a:pt x="112356" y="260188"/>
                        <a:pt x="111325" y="253345"/>
                        <a:pt x="110590" y="246943"/>
                      </a:cubicBezTo>
                      <a:cubicBezTo>
                        <a:pt x="107794" y="223029"/>
                        <a:pt x="106690" y="200955"/>
                        <a:pt x="105880" y="181382"/>
                      </a:cubicBezTo>
                      <a:cubicBezTo>
                        <a:pt x="105512" y="170271"/>
                        <a:pt x="105365" y="160190"/>
                        <a:pt x="105365" y="150771"/>
                      </a:cubicBezTo>
                      <a:cubicBezTo>
                        <a:pt x="113754" y="143413"/>
                        <a:pt x="147307" y="113245"/>
                        <a:pt x="156358" y="93451"/>
                      </a:cubicBezTo>
                      <a:cubicBezTo>
                        <a:pt x="165188" y="74099"/>
                        <a:pt x="171074" y="47094"/>
                        <a:pt x="160405" y="27301"/>
                      </a:cubicBezTo>
                      <a:cubicBezTo>
                        <a:pt x="149956" y="7949"/>
                        <a:pt x="125380" y="-587"/>
                        <a:pt x="106322" y="12290"/>
                      </a:cubicBezTo>
                      <a:cubicBezTo>
                        <a:pt x="79979" y="30170"/>
                        <a:pt x="79317" y="87638"/>
                        <a:pt x="87264" y="114937"/>
                      </a:cubicBezTo>
                      <a:cubicBezTo>
                        <a:pt x="87926" y="117292"/>
                        <a:pt x="102937" y="152979"/>
                        <a:pt x="103379" y="152611"/>
                      </a:cubicBezTo>
                      <a:cubicBezTo>
                        <a:pt x="103379" y="152611"/>
                        <a:pt x="103820" y="152243"/>
                        <a:pt x="103894" y="152170"/>
                      </a:cubicBezTo>
                      <a:cubicBezTo>
                        <a:pt x="103747" y="161220"/>
                        <a:pt x="103599" y="170933"/>
                        <a:pt x="103747" y="181602"/>
                      </a:cubicBezTo>
                      <a:cubicBezTo>
                        <a:pt x="104115" y="201249"/>
                        <a:pt x="104777" y="223397"/>
                        <a:pt x="107058" y="247459"/>
                      </a:cubicBezTo>
                      <a:cubicBezTo>
                        <a:pt x="109265" y="271520"/>
                        <a:pt x="112356" y="297642"/>
                        <a:pt x="118095" y="324793"/>
                      </a:cubicBezTo>
                      <a:cubicBezTo>
                        <a:pt x="123835" y="352019"/>
                        <a:pt x="131193" y="380422"/>
                        <a:pt x="142672" y="408677"/>
                      </a:cubicBezTo>
                      <a:cubicBezTo>
                        <a:pt x="142819" y="408971"/>
                        <a:pt x="142966" y="409339"/>
                        <a:pt x="143113" y="409634"/>
                      </a:cubicBezTo>
                      <a:cubicBezTo>
                        <a:pt x="137227" y="402423"/>
                        <a:pt x="120008" y="382776"/>
                        <a:pt x="118537" y="381378"/>
                      </a:cubicBezTo>
                      <a:cubicBezTo>
                        <a:pt x="97492" y="362247"/>
                        <a:pt x="45617" y="337523"/>
                        <a:pt x="17950" y="353343"/>
                      </a:cubicBezTo>
                      <a:cubicBezTo>
                        <a:pt x="-1991" y="364748"/>
                        <a:pt x="-5155" y="390576"/>
                        <a:pt x="7648" y="408530"/>
                      </a:cubicBezTo>
                      <a:cubicBezTo>
                        <a:pt x="20746" y="426852"/>
                        <a:pt x="47603" y="433401"/>
                        <a:pt x="68869" y="433989"/>
                      </a:cubicBezTo>
                      <a:cubicBezTo>
                        <a:pt x="92856" y="434652"/>
                        <a:pt x="140685" y="414343"/>
                        <a:pt x="144437" y="412724"/>
                      </a:cubicBezTo>
                      <a:cubicBezTo>
                        <a:pt x="155548" y="439508"/>
                        <a:pt x="169161" y="466145"/>
                        <a:pt x="184392" y="492340"/>
                      </a:cubicBezTo>
                      <a:cubicBezTo>
                        <a:pt x="193075" y="507277"/>
                        <a:pt x="202273" y="522141"/>
                        <a:pt x="211765" y="536857"/>
                      </a:cubicBezTo>
                      <a:cubicBezTo>
                        <a:pt x="206467" y="530750"/>
                        <a:pt x="201684" y="525378"/>
                        <a:pt x="200948" y="524716"/>
                      </a:cubicBezTo>
                      <a:cubicBezTo>
                        <a:pt x="179904" y="505585"/>
                        <a:pt x="128029" y="480861"/>
                        <a:pt x="100362" y="496681"/>
                      </a:cubicBezTo>
                      <a:cubicBezTo>
                        <a:pt x="80421" y="508086"/>
                        <a:pt x="77257" y="533914"/>
                        <a:pt x="90060" y="551868"/>
                      </a:cubicBezTo>
                      <a:cubicBezTo>
                        <a:pt x="103158" y="570190"/>
                        <a:pt x="130015" y="576812"/>
                        <a:pt x="151281" y="577327"/>
                      </a:cubicBezTo>
                      <a:cubicBezTo>
                        <a:pt x="172840" y="577916"/>
                        <a:pt x="213973" y="561433"/>
                        <a:pt x="224789" y="556945"/>
                      </a:cubicBezTo>
                      <a:cubicBezTo>
                        <a:pt x="228468" y="562537"/>
                        <a:pt x="232074" y="568203"/>
                        <a:pt x="235753" y="573795"/>
                      </a:cubicBezTo>
                      <a:cubicBezTo>
                        <a:pt x="253486" y="600653"/>
                        <a:pt x="271293" y="627363"/>
                        <a:pt x="287996" y="654147"/>
                      </a:cubicBezTo>
                      <a:cubicBezTo>
                        <a:pt x="293883" y="663565"/>
                        <a:pt x="299328" y="673058"/>
                        <a:pt x="304847" y="682550"/>
                      </a:cubicBezTo>
                      <a:cubicBezTo>
                        <a:pt x="300137" y="677178"/>
                        <a:pt x="296090" y="672616"/>
                        <a:pt x="295428" y="672027"/>
                      </a:cubicBezTo>
                      <a:cubicBezTo>
                        <a:pt x="274384" y="652896"/>
                        <a:pt x="222508" y="628172"/>
                        <a:pt x="194915" y="643993"/>
                      </a:cubicBezTo>
                      <a:cubicBezTo>
                        <a:pt x="174974" y="655398"/>
                        <a:pt x="171810" y="681225"/>
                        <a:pt x="184613" y="699179"/>
                      </a:cubicBezTo>
                      <a:cubicBezTo>
                        <a:pt x="197711" y="717501"/>
                        <a:pt x="224568" y="724050"/>
                        <a:pt x="245834" y="724639"/>
                      </a:cubicBezTo>
                      <a:cubicBezTo>
                        <a:pt x="266510" y="725080"/>
                        <a:pt x="304626" y="710217"/>
                        <a:pt x="317503" y="704919"/>
                      </a:cubicBezTo>
                      <a:close/>
                    </a:path>
                  </a:pathLst>
                </a:custGeom>
                <a:solidFill>
                  <a:schemeClr val="accent2"/>
                </a:solidFill>
                <a:ln w="7353" cap="flat">
                  <a:noFill/>
                  <a:prstDash val="solid"/>
                  <a:miter/>
                </a:ln>
              </p:spPr>
              <p:txBody>
                <a:bodyPr rtlCol="0" anchor="ctr"/>
                <a:lstStyle/>
                <a:p>
                  <a:endParaRPr lang="fr-FR"/>
                </a:p>
              </p:txBody>
            </p:sp>
            <p:sp>
              <p:nvSpPr>
                <p:cNvPr id="208" name="Forme libre 32">
                  <a:extLst>
                    <a:ext uri="{FF2B5EF4-FFF2-40B4-BE49-F238E27FC236}">
                      <a16:creationId xmlns:a16="http://schemas.microsoft.com/office/drawing/2014/main" id="{23CC5C6B-3ED2-AE48-15CA-0D8F138AAE2A}"/>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alpha val="30000"/>
                  </a:srgbClr>
                </a:solidFill>
                <a:ln w="7353" cap="flat">
                  <a:noFill/>
                  <a:prstDash val="solid"/>
                  <a:miter/>
                </a:ln>
              </p:spPr>
              <p:txBody>
                <a:bodyPr rtlCol="0" anchor="ctr"/>
                <a:lstStyle/>
                <a:p>
                  <a:endParaRPr lang="fr-FR"/>
                </a:p>
              </p:txBody>
            </p:sp>
            <p:sp>
              <p:nvSpPr>
                <p:cNvPr id="209" name="Forme libre 33">
                  <a:extLst>
                    <a:ext uri="{FF2B5EF4-FFF2-40B4-BE49-F238E27FC236}">
                      <a16:creationId xmlns:a16="http://schemas.microsoft.com/office/drawing/2014/main" id="{84B71F40-2385-3A97-0997-1504FA42A6B8}"/>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alpha val="30000"/>
                  </a:srgbClr>
                </a:solidFill>
                <a:ln w="7353" cap="flat">
                  <a:noFill/>
                  <a:prstDash val="solid"/>
                  <a:miter/>
                </a:ln>
              </p:spPr>
              <p:txBody>
                <a:bodyPr rtlCol="0" anchor="ctr"/>
                <a:lstStyle/>
                <a:p>
                  <a:endParaRPr lang="fr-FR"/>
                </a:p>
              </p:txBody>
            </p:sp>
          </p:grpSp>
          <p:grpSp>
            <p:nvGrpSpPr>
              <p:cNvPr id="199" name="Graphique 19">
                <a:extLst>
                  <a:ext uri="{FF2B5EF4-FFF2-40B4-BE49-F238E27FC236}">
                    <a16:creationId xmlns:a16="http://schemas.microsoft.com/office/drawing/2014/main" id="{1A3986BB-6B95-29CE-8385-1C597796BF18}"/>
                  </a:ext>
                </a:extLst>
              </p:cNvPr>
              <p:cNvGrpSpPr/>
              <p:nvPr/>
            </p:nvGrpSpPr>
            <p:grpSpPr>
              <a:xfrm>
                <a:off x="4185732" y="9912163"/>
                <a:ext cx="472553" cy="565480"/>
                <a:chOff x="4185732" y="9912163"/>
                <a:chExt cx="472553" cy="565480"/>
              </a:xfrm>
            </p:grpSpPr>
            <p:sp>
              <p:nvSpPr>
                <p:cNvPr id="200" name="Forme libre 38">
                  <a:extLst>
                    <a:ext uri="{FF2B5EF4-FFF2-40B4-BE49-F238E27FC236}">
                      <a16:creationId xmlns:a16="http://schemas.microsoft.com/office/drawing/2014/main" id="{CAB58EA8-1F67-EC2D-6221-F48A11A1B01A}"/>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solidFill>
                <a:ln w="7353" cap="flat">
                  <a:noFill/>
                  <a:prstDash val="solid"/>
                  <a:miter/>
                </a:ln>
              </p:spPr>
              <p:txBody>
                <a:bodyPr rtlCol="0" anchor="ctr"/>
                <a:lstStyle/>
                <a:p>
                  <a:endParaRPr lang="fr-FR"/>
                </a:p>
              </p:txBody>
            </p:sp>
            <p:sp>
              <p:nvSpPr>
                <p:cNvPr id="201" name="Forme libre 39">
                  <a:extLst>
                    <a:ext uri="{FF2B5EF4-FFF2-40B4-BE49-F238E27FC236}">
                      <a16:creationId xmlns:a16="http://schemas.microsoft.com/office/drawing/2014/main" id="{A75A0C77-049A-15DF-7E7D-98C78EC44BD8}"/>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solidFill>
                <a:ln w="7353" cap="flat">
                  <a:noFill/>
                  <a:prstDash val="solid"/>
                  <a:miter/>
                </a:ln>
              </p:spPr>
              <p:txBody>
                <a:bodyPr rtlCol="0" anchor="ctr"/>
                <a:lstStyle/>
                <a:p>
                  <a:endParaRPr lang="fr-FR"/>
                </a:p>
              </p:txBody>
            </p:sp>
            <p:sp>
              <p:nvSpPr>
                <p:cNvPr id="202" name="Forme libre 40">
                  <a:extLst>
                    <a:ext uri="{FF2B5EF4-FFF2-40B4-BE49-F238E27FC236}">
                      <a16:creationId xmlns:a16="http://schemas.microsoft.com/office/drawing/2014/main" id="{F6FE7C88-8F8E-5D82-B805-BBE99F31A484}"/>
                    </a:ext>
                  </a:extLst>
                </p:cNvPr>
                <p:cNvSpPr/>
                <p:nvPr/>
              </p:nvSpPr>
              <p:spPr>
                <a:xfrm>
                  <a:off x="4199722" y="9912163"/>
                  <a:ext cx="458563" cy="565480"/>
                </a:xfrm>
                <a:custGeom>
                  <a:avLst/>
                  <a:gdLst>
                    <a:gd name="connsiteX0" fmla="*/ 188860 w 458563"/>
                    <a:gd name="connsiteY0" fmla="*/ 418389 h 565480"/>
                    <a:gd name="connsiteX1" fmla="*/ 197984 w 458563"/>
                    <a:gd name="connsiteY1" fmla="*/ 435976 h 565480"/>
                    <a:gd name="connsiteX2" fmla="*/ 203429 w 458563"/>
                    <a:gd name="connsiteY2" fmla="*/ 447896 h 565480"/>
                    <a:gd name="connsiteX3" fmla="*/ 208432 w 458563"/>
                    <a:gd name="connsiteY3" fmla="*/ 459963 h 565480"/>
                    <a:gd name="connsiteX4" fmla="*/ 216968 w 458563"/>
                    <a:gd name="connsiteY4" fmla="*/ 483436 h 565480"/>
                    <a:gd name="connsiteX5" fmla="*/ 222192 w 458563"/>
                    <a:gd name="connsiteY5" fmla="*/ 499035 h 565480"/>
                    <a:gd name="connsiteX6" fmla="*/ 211155 w 458563"/>
                    <a:gd name="connsiteY6" fmla="*/ 481744 h 565480"/>
                    <a:gd name="connsiteX7" fmla="*/ 154644 w 458563"/>
                    <a:gd name="connsiteY7" fmla="*/ 456284 h 565480"/>
                    <a:gd name="connsiteX8" fmla="*/ 143680 w 458563"/>
                    <a:gd name="connsiteY8" fmla="*/ 487704 h 565480"/>
                    <a:gd name="connsiteX9" fmla="*/ 177307 w 458563"/>
                    <a:gd name="connsiteY9" fmla="*/ 508160 h 565480"/>
                    <a:gd name="connsiteX10" fmla="*/ 223296 w 458563"/>
                    <a:gd name="connsiteY10" fmla="*/ 502567 h 565480"/>
                    <a:gd name="connsiteX11" fmla="*/ 231096 w 458563"/>
                    <a:gd name="connsiteY11" fmla="*/ 527291 h 565480"/>
                    <a:gd name="connsiteX12" fmla="*/ 241912 w 458563"/>
                    <a:gd name="connsiteY12" fmla="*/ 565480 h 565480"/>
                    <a:gd name="connsiteX13" fmla="*/ 254495 w 458563"/>
                    <a:gd name="connsiteY13" fmla="*/ 565480 h 565480"/>
                    <a:gd name="connsiteX14" fmla="*/ 241839 w 458563"/>
                    <a:gd name="connsiteY14" fmla="*/ 523906 h 565480"/>
                    <a:gd name="connsiteX15" fmla="*/ 232567 w 458563"/>
                    <a:gd name="connsiteY15" fmla="*/ 496607 h 565480"/>
                    <a:gd name="connsiteX16" fmla="*/ 256776 w 458563"/>
                    <a:gd name="connsiteY16" fmla="*/ 481449 h 565480"/>
                    <a:gd name="connsiteX17" fmla="*/ 297099 w 458563"/>
                    <a:gd name="connsiteY17" fmla="*/ 501169 h 565480"/>
                    <a:gd name="connsiteX18" fmla="*/ 289962 w 458563"/>
                    <a:gd name="connsiteY18" fmla="*/ 526040 h 565480"/>
                    <a:gd name="connsiteX19" fmla="*/ 277379 w 458563"/>
                    <a:gd name="connsiteY19" fmla="*/ 565406 h 565480"/>
                    <a:gd name="connsiteX20" fmla="*/ 290035 w 458563"/>
                    <a:gd name="connsiteY20" fmla="*/ 565406 h 565480"/>
                    <a:gd name="connsiteX21" fmla="*/ 300705 w 458563"/>
                    <a:gd name="connsiteY21" fmla="*/ 529131 h 565480"/>
                    <a:gd name="connsiteX22" fmla="*/ 307989 w 458563"/>
                    <a:gd name="connsiteY22" fmla="*/ 501243 h 565480"/>
                    <a:gd name="connsiteX23" fmla="*/ 354346 w 458563"/>
                    <a:gd name="connsiteY23" fmla="*/ 499330 h 565480"/>
                    <a:gd name="connsiteX24" fmla="*/ 384220 w 458563"/>
                    <a:gd name="connsiteY24" fmla="*/ 473723 h 565480"/>
                    <a:gd name="connsiteX25" fmla="*/ 368327 w 458563"/>
                    <a:gd name="connsiteY25" fmla="*/ 444437 h 565480"/>
                    <a:gd name="connsiteX26" fmla="*/ 316672 w 458563"/>
                    <a:gd name="connsiteY26" fmla="*/ 478727 h 565480"/>
                    <a:gd name="connsiteX27" fmla="*/ 309240 w 458563"/>
                    <a:gd name="connsiteY27" fmla="*/ 495945 h 565480"/>
                    <a:gd name="connsiteX28" fmla="*/ 312110 w 458563"/>
                    <a:gd name="connsiteY28" fmla="*/ 484025 h 565480"/>
                    <a:gd name="connsiteX29" fmla="*/ 317555 w 458563"/>
                    <a:gd name="connsiteY29" fmla="*/ 459080 h 565480"/>
                    <a:gd name="connsiteX30" fmla="*/ 319762 w 458563"/>
                    <a:gd name="connsiteY30" fmla="*/ 446204 h 565480"/>
                    <a:gd name="connsiteX31" fmla="*/ 321528 w 458563"/>
                    <a:gd name="connsiteY31" fmla="*/ 432812 h 565480"/>
                    <a:gd name="connsiteX32" fmla="*/ 323956 w 458563"/>
                    <a:gd name="connsiteY32" fmla="*/ 400950 h 565480"/>
                    <a:gd name="connsiteX33" fmla="*/ 368694 w 458563"/>
                    <a:gd name="connsiteY33" fmla="*/ 405807 h 565480"/>
                    <a:gd name="connsiteX34" fmla="*/ 402101 w 458563"/>
                    <a:gd name="connsiteY34" fmla="*/ 385057 h 565480"/>
                    <a:gd name="connsiteX35" fmla="*/ 390769 w 458563"/>
                    <a:gd name="connsiteY35" fmla="*/ 353711 h 565480"/>
                    <a:gd name="connsiteX36" fmla="*/ 334552 w 458563"/>
                    <a:gd name="connsiteY36" fmla="*/ 379759 h 565480"/>
                    <a:gd name="connsiteX37" fmla="*/ 324030 w 458563"/>
                    <a:gd name="connsiteY37" fmla="*/ 396683 h 565480"/>
                    <a:gd name="connsiteX38" fmla="*/ 324545 w 458563"/>
                    <a:gd name="connsiteY38" fmla="*/ 377257 h 565480"/>
                    <a:gd name="connsiteX39" fmla="*/ 323736 w 458563"/>
                    <a:gd name="connsiteY39" fmla="*/ 320157 h 565480"/>
                    <a:gd name="connsiteX40" fmla="*/ 323441 w 458563"/>
                    <a:gd name="connsiteY40" fmla="*/ 302645 h 565480"/>
                    <a:gd name="connsiteX41" fmla="*/ 369725 w 458563"/>
                    <a:gd name="connsiteY41" fmla="*/ 307869 h 565480"/>
                    <a:gd name="connsiteX42" fmla="*/ 403131 w 458563"/>
                    <a:gd name="connsiteY42" fmla="*/ 287119 h 565480"/>
                    <a:gd name="connsiteX43" fmla="*/ 391799 w 458563"/>
                    <a:gd name="connsiteY43" fmla="*/ 255773 h 565480"/>
                    <a:gd name="connsiteX44" fmla="*/ 335582 w 458563"/>
                    <a:gd name="connsiteY44" fmla="*/ 281821 h 565480"/>
                    <a:gd name="connsiteX45" fmla="*/ 323368 w 458563"/>
                    <a:gd name="connsiteY45" fmla="*/ 301614 h 565480"/>
                    <a:gd name="connsiteX46" fmla="*/ 323589 w 458563"/>
                    <a:gd name="connsiteY46" fmla="*/ 263352 h 565480"/>
                    <a:gd name="connsiteX47" fmla="*/ 328519 w 458563"/>
                    <a:gd name="connsiteY47" fmla="*/ 212507 h 565480"/>
                    <a:gd name="connsiteX48" fmla="*/ 375096 w 458563"/>
                    <a:gd name="connsiteY48" fmla="*/ 217804 h 565480"/>
                    <a:gd name="connsiteX49" fmla="*/ 408502 w 458563"/>
                    <a:gd name="connsiteY49" fmla="*/ 197054 h 565480"/>
                    <a:gd name="connsiteX50" fmla="*/ 397171 w 458563"/>
                    <a:gd name="connsiteY50" fmla="*/ 165708 h 565480"/>
                    <a:gd name="connsiteX51" fmla="*/ 340954 w 458563"/>
                    <a:gd name="connsiteY51" fmla="*/ 191756 h 565480"/>
                    <a:gd name="connsiteX52" fmla="*/ 329990 w 458563"/>
                    <a:gd name="connsiteY52" fmla="*/ 209416 h 565480"/>
                    <a:gd name="connsiteX53" fmla="*/ 328960 w 458563"/>
                    <a:gd name="connsiteY53" fmla="*/ 209048 h 565480"/>
                    <a:gd name="connsiteX54" fmla="*/ 343088 w 458563"/>
                    <a:gd name="connsiteY54" fmla="*/ 159601 h 565480"/>
                    <a:gd name="connsiteX55" fmla="*/ 353684 w 458563"/>
                    <a:gd name="connsiteY55" fmla="*/ 134436 h 565480"/>
                    <a:gd name="connsiteX56" fmla="*/ 398348 w 458563"/>
                    <a:gd name="connsiteY56" fmla="*/ 144443 h 565480"/>
                    <a:gd name="connsiteX57" fmla="*/ 433888 w 458563"/>
                    <a:gd name="connsiteY57" fmla="*/ 127446 h 565480"/>
                    <a:gd name="connsiteX58" fmla="*/ 426088 w 458563"/>
                    <a:gd name="connsiteY58" fmla="*/ 95070 h 565480"/>
                    <a:gd name="connsiteX59" fmla="*/ 367370 w 458563"/>
                    <a:gd name="connsiteY59" fmla="*/ 114789 h 565480"/>
                    <a:gd name="connsiteX60" fmla="*/ 356701 w 458563"/>
                    <a:gd name="connsiteY60" fmla="*/ 128255 h 565480"/>
                    <a:gd name="connsiteX61" fmla="*/ 361851 w 458563"/>
                    <a:gd name="connsiteY61" fmla="*/ 117586 h 565480"/>
                    <a:gd name="connsiteX62" fmla="*/ 380983 w 458563"/>
                    <a:gd name="connsiteY62" fmla="*/ 83591 h 565480"/>
                    <a:gd name="connsiteX63" fmla="*/ 390769 w 458563"/>
                    <a:gd name="connsiteY63" fmla="*/ 68286 h 565480"/>
                    <a:gd name="connsiteX64" fmla="*/ 434771 w 458563"/>
                    <a:gd name="connsiteY64" fmla="*/ 56586 h 565480"/>
                    <a:gd name="connsiteX65" fmla="*/ 458465 w 458563"/>
                    <a:gd name="connsiteY65" fmla="*/ 25166 h 565480"/>
                    <a:gd name="connsiteX66" fmla="*/ 436611 w 458563"/>
                    <a:gd name="connsiteY66" fmla="*/ 1 h 565480"/>
                    <a:gd name="connsiteX67" fmla="*/ 393565 w 458563"/>
                    <a:gd name="connsiteY67" fmla="*/ 44592 h 565480"/>
                    <a:gd name="connsiteX68" fmla="*/ 389224 w 458563"/>
                    <a:gd name="connsiteY68" fmla="*/ 68506 h 565480"/>
                    <a:gd name="connsiteX69" fmla="*/ 389592 w 458563"/>
                    <a:gd name="connsiteY69" fmla="*/ 68433 h 565480"/>
                    <a:gd name="connsiteX70" fmla="*/ 379879 w 458563"/>
                    <a:gd name="connsiteY70" fmla="*/ 82929 h 565480"/>
                    <a:gd name="connsiteX71" fmla="*/ 359938 w 458563"/>
                    <a:gd name="connsiteY71" fmla="*/ 116629 h 565480"/>
                    <a:gd name="connsiteX72" fmla="*/ 340071 w 458563"/>
                    <a:gd name="connsiteY72" fmla="*/ 158571 h 565480"/>
                    <a:gd name="connsiteX73" fmla="*/ 324766 w 458563"/>
                    <a:gd name="connsiteY73" fmla="*/ 208165 h 565480"/>
                    <a:gd name="connsiteX74" fmla="*/ 324692 w 458563"/>
                    <a:gd name="connsiteY74" fmla="*/ 208754 h 565480"/>
                    <a:gd name="connsiteX75" fmla="*/ 321749 w 458563"/>
                    <a:gd name="connsiteY75" fmla="*/ 186753 h 565480"/>
                    <a:gd name="connsiteX76" fmla="*/ 281132 w 458563"/>
                    <a:gd name="connsiteY76" fmla="*/ 139955 h 565480"/>
                    <a:gd name="connsiteX77" fmla="*/ 257953 w 458563"/>
                    <a:gd name="connsiteY77" fmla="*/ 163869 h 565480"/>
                    <a:gd name="connsiteX78" fmla="*/ 279954 w 458563"/>
                    <a:gd name="connsiteY78" fmla="*/ 196539 h 565480"/>
                    <a:gd name="connsiteX79" fmla="*/ 324324 w 458563"/>
                    <a:gd name="connsiteY79" fmla="*/ 210741 h 565480"/>
                    <a:gd name="connsiteX80" fmla="*/ 318070 w 458563"/>
                    <a:gd name="connsiteY80" fmla="*/ 263205 h 565480"/>
                    <a:gd name="connsiteX81" fmla="*/ 317040 w 458563"/>
                    <a:gd name="connsiteY81" fmla="*/ 294183 h 565480"/>
                    <a:gd name="connsiteX82" fmla="*/ 315642 w 458563"/>
                    <a:gd name="connsiteY82" fmla="*/ 284617 h 565480"/>
                    <a:gd name="connsiteX83" fmla="*/ 275024 w 458563"/>
                    <a:gd name="connsiteY83" fmla="*/ 237819 h 565480"/>
                    <a:gd name="connsiteX84" fmla="*/ 251846 w 458563"/>
                    <a:gd name="connsiteY84" fmla="*/ 261733 h 565480"/>
                    <a:gd name="connsiteX85" fmla="*/ 273847 w 458563"/>
                    <a:gd name="connsiteY85" fmla="*/ 294404 h 565480"/>
                    <a:gd name="connsiteX86" fmla="*/ 316893 w 458563"/>
                    <a:gd name="connsiteY86" fmla="*/ 308384 h 565480"/>
                    <a:gd name="connsiteX87" fmla="*/ 316819 w 458563"/>
                    <a:gd name="connsiteY87" fmla="*/ 320304 h 565480"/>
                    <a:gd name="connsiteX88" fmla="*/ 316377 w 458563"/>
                    <a:gd name="connsiteY88" fmla="*/ 377183 h 565480"/>
                    <a:gd name="connsiteX89" fmla="*/ 315421 w 458563"/>
                    <a:gd name="connsiteY89" fmla="*/ 396756 h 565480"/>
                    <a:gd name="connsiteX90" fmla="*/ 314170 w 458563"/>
                    <a:gd name="connsiteY90" fmla="*/ 388442 h 565480"/>
                    <a:gd name="connsiteX91" fmla="*/ 273553 w 458563"/>
                    <a:gd name="connsiteY91" fmla="*/ 341643 h 565480"/>
                    <a:gd name="connsiteX92" fmla="*/ 250374 w 458563"/>
                    <a:gd name="connsiteY92" fmla="*/ 365557 h 565480"/>
                    <a:gd name="connsiteX93" fmla="*/ 272375 w 458563"/>
                    <a:gd name="connsiteY93" fmla="*/ 398228 h 565480"/>
                    <a:gd name="connsiteX94" fmla="*/ 314244 w 458563"/>
                    <a:gd name="connsiteY94" fmla="*/ 411988 h 565480"/>
                    <a:gd name="connsiteX95" fmla="*/ 312183 w 458563"/>
                    <a:gd name="connsiteY95" fmla="*/ 431708 h 565480"/>
                    <a:gd name="connsiteX96" fmla="*/ 310197 w 458563"/>
                    <a:gd name="connsiteY96" fmla="*/ 444658 h 565480"/>
                    <a:gd name="connsiteX97" fmla="*/ 307695 w 458563"/>
                    <a:gd name="connsiteY97" fmla="*/ 457462 h 565480"/>
                    <a:gd name="connsiteX98" fmla="*/ 301808 w 458563"/>
                    <a:gd name="connsiteY98" fmla="*/ 481744 h 565480"/>
                    <a:gd name="connsiteX99" fmla="*/ 297614 w 458563"/>
                    <a:gd name="connsiteY99" fmla="*/ 497637 h 565480"/>
                    <a:gd name="connsiteX100" fmla="*/ 297982 w 458563"/>
                    <a:gd name="connsiteY100" fmla="*/ 477108 h 565480"/>
                    <a:gd name="connsiteX101" fmla="*/ 281426 w 458563"/>
                    <a:gd name="connsiteY101" fmla="*/ 436491 h 565480"/>
                    <a:gd name="connsiteX102" fmla="*/ 280543 w 458563"/>
                    <a:gd name="connsiteY102" fmla="*/ 431634 h 565480"/>
                    <a:gd name="connsiteX103" fmla="*/ 251110 w 458563"/>
                    <a:gd name="connsiteY103" fmla="*/ 416035 h 565480"/>
                    <a:gd name="connsiteX104" fmla="*/ 226975 w 458563"/>
                    <a:gd name="connsiteY104" fmla="*/ 473061 h 565480"/>
                    <a:gd name="connsiteX105" fmla="*/ 230286 w 458563"/>
                    <a:gd name="connsiteY105" fmla="*/ 491456 h 565480"/>
                    <a:gd name="connsiteX106" fmla="*/ 226166 w 458563"/>
                    <a:gd name="connsiteY106" fmla="*/ 479904 h 565480"/>
                    <a:gd name="connsiteX107" fmla="*/ 216968 w 458563"/>
                    <a:gd name="connsiteY107" fmla="*/ 456137 h 565480"/>
                    <a:gd name="connsiteX108" fmla="*/ 211744 w 458563"/>
                    <a:gd name="connsiteY108" fmla="*/ 444143 h 565480"/>
                    <a:gd name="connsiteX109" fmla="*/ 205857 w 458563"/>
                    <a:gd name="connsiteY109" fmla="*/ 432002 h 565480"/>
                    <a:gd name="connsiteX110" fmla="*/ 190331 w 458563"/>
                    <a:gd name="connsiteY110" fmla="*/ 404115 h 565480"/>
                    <a:gd name="connsiteX111" fmla="*/ 230360 w 458563"/>
                    <a:gd name="connsiteY111" fmla="*/ 383438 h 565480"/>
                    <a:gd name="connsiteX112" fmla="*/ 246769 w 458563"/>
                    <a:gd name="connsiteY112" fmla="*/ 347677 h 565480"/>
                    <a:gd name="connsiteX113" fmla="*/ 220058 w 458563"/>
                    <a:gd name="connsiteY113" fmla="*/ 327810 h 565480"/>
                    <a:gd name="connsiteX114" fmla="*/ 187535 w 458563"/>
                    <a:gd name="connsiteY114" fmla="*/ 380568 h 565480"/>
                    <a:gd name="connsiteX115" fmla="*/ 188050 w 458563"/>
                    <a:gd name="connsiteY115" fmla="*/ 400509 h 565480"/>
                    <a:gd name="connsiteX116" fmla="*/ 177749 w 458563"/>
                    <a:gd name="connsiteY116" fmla="*/ 383953 h 565480"/>
                    <a:gd name="connsiteX117" fmla="*/ 145593 w 458563"/>
                    <a:gd name="connsiteY117" fmla="*/ 336787 h 565480"/>
                    <a:gd name="connsiteX118" fmla="*/ 135733 w 458563"/>
                    <a:gd name="connsiteY118" fmla="*/ 322365 h 565480"/>
                    <a:gd name="connsiteX119" fmla="*/ 177234 w 458563"/>
                    <a:gd name="connsiteY119" fmla="*/ 301173 h 565480"/>
                    <a:gd name="connsiteX120" fmla="*/ 193642 w 458563"/>
                    <a:gd name="connsiteY120" fmla="*/ 265412 h 565480"/>
                    <a:gd name="connsiteX121" fmla="*/ 166932 w 458563"/>
                    <a:gd name="connsiteY121" fmla="*/ 245545 h 565480"/>
                    <a:gd name="connsiteX122" fmla="*/ 134409 w 458563"/>
                    <a:gd name="connsiteY122" fmla="*/ 298303 h 565480"/>
                    <a:gd name="connsiteX123" fmla="*/ 135145 w 458563"/>
                    <a:gd name="connsiteY123" fmla="*/ 321555 h 565480"/>
                    <a:gd name="connsiteX124" fmla="*/ 114247 w 458563"/>
                    <a:gd name="connsiteY124" fmla="*/ 289473 h 565480"/>
                    <a:gd name="connsiteX125" fmla="*/ 90260 w 458563"/>
                    <a:gd name="connsiteY125" fmla="*/ 244294 h 565480"/>
                    <a:gd name="connsiteX126" fmla="*/ 131981 w 458563"/>
                    <a:gd name="connsiteY126" fmla="*/ 223029 h 565480"/>
                    <a:gd name="connsiteX127" fmla="*/ 148389 w 458563"/>
                    <a:gd name="connsiteY127" fmla="*/ 187268 h 565480"/>
                    <a:gd name="connsiteX128" fmla="*/ 121679 w 458563"/>
                    <a:gd name="connsiteY128" fmla="*/ 167401 h 565480"/>
                    <a:gd name="connsiteX129" fmla="*/ 89156 w 458563"/>
                    <a:gd name="connsiteY129" fmla="*/ 220159 h 565480"/>
                    <a:gd name="connsiteX130" fmla="*/ 89745 w 458563"/>
                    <a:gd name="connsiteY130" fmla="*/ 240983 h 565480"/>
                    <a:gd name="connsiteX131" fmla="*/ 88714 w 458563"/>
                    <a:gd name="connsiteY131" fmla="*/ 241204 h 565480"/>
                    <a:gd name="connsiteX132" fmla="*/ 73189 w 458563"/>
                    <a:gd name="connsiteY132" fmla="*/ 192198 h 565480"/>
                    <a:gd name="connsiteX133" fmla="*/ 68185 w 458563"/>
                    <a:gd name="connsiteY133" fmla="*/ 165340 h 565480"/>
                    <a:gd name="connsiteX134" fmla="*/ 110936 w 458563"/>
                    <a:gd name="connsiteY134" fmla="*/ 149005 h 565480"/>
                    <a:gd name="connsiteX135" fmla="*/ 131171 w 458563"/>
                    <a:gd name="connsiteY135" fmla="*/ 115231 h 565480"/>
                    <a:gd name="connsiteX136" fmla="*/ 106816 w 458563"/>
                    <a:gd name="connsiteY136" fmla="*/ 92494 h 565480"/>
                    <a:gd name="connsiteX137" fmla="*/ 68700 w 458563"/>
                    <a:gd name="connsiteY137" fmla="*/ 141353 h 565480"/>
                    <a:gd name="connsiteX138" fmla="*/ 67228 w 458563"/>
                    <a:gd name="connsiteY138" fmla="*/ 158424 h 565480"/>
                    <a:gd name="connsiteX139" fmla="*/ 65610 w 458563"/>
                    <a:gd name="connsiteY139" fmla="*/ 146650 h 565480"/>
                    <a:gd name="connsiteX140" fmla="*/ 62813 w 458563"/>
                    <a:gd name="connsiteY140" fmla="*/ 107726 h 565480"/>
                    <a:gd name="connsiteX141" fmla="*/ 62519 w 458563"/>
                    <a:gd name="connsiteY141" fmla="*/ 89551 h 565480"/>
                    <a:gd name="connsiteX142" fmla="*/ 92761 w 458563"/>
                    <a:gd name="connsiteY142" fmla="*/ 55482 h 565480"/>
                    <a:gd name="connsiteX143" fmla="*/ 95190 w 458563"/>
                    <a:gd name="connsiteY143" fmla="*/ 16189 h 565480"/>
                    <a:gd name="connsiteX144" fmla="*/ 63108 w 458563"/>
                    <a:gd name="connsiteY144" fmla="*/ 7286 h 565480"/>
                    <a:gd name="connsiteX145" fmla="*/ 51776 w 458563"/>
                    <a:gd name="connsiteY145" fmla="*/ 68212 h 565480"/>
                    <a:gd name="connsiteX146" fmla="*/ 61342 w 458563"/>
                    <a:gd name="connsiteY146" fmla="*/ 90581 h 565480"/>
                    <a:gd name="connsiteX147" fmla="*/ 61636 w 458563"/>
                    <a:gd name="connsiteY147" fmla="*/ 90287 h 565480"/>
                    <a:gd name="connsiteX148" fmla="*/ 61563 w 458563"/>
                    <a:gd name="connsiteY148" fmla="*/ 107726 h 565480"/>
                    <a:gd name="connsiteX149" fmla="*/ 63549 w 458563"/>
                    <a:gd name="connsiteY149" fmla="*/ 146798 h 565480"/>
                    <a:gd name="connsiteX150" fmla="*/ 70098 w 458563"/>
                    <a:gd name="connsiteY150" fmla="*/ 192713 h 565480"/>
                    <a:gd name="connsiteX151" fmla="*/ 84667 w 458563"/>
                    <a:gd name="connsiteY151" fmla="*/ 242528 h 565480"/>
                    <a:gd name="connsiteX152" fmla="*/ 84888 w 458563"/>
                    <a:gd name="connsiteY152" fmla="*/ 243117 h 565480"/>
                    <a:gd name="connsiteX153" fmla="*/ 70319 w 458563"/>
                    <a:gd name="connsiteY153" fmla="*/ 226340 h 565480"/>
                    <a:gd name="connsiteX154" fmla="*/ 10644 w 458563"/>
                    <a:gd name="connsiteY154" fmla="*/ 209710 h 565480"/>
                    <a:gd name="connsiteX155" fmla="*/ 4536 w 458563"/>
                    <a:gd name="connsiteY155" fmla="*/ 242455 h 565480"/>
                    <a:gd name="connsiteX156" fmla="*/ 40886 w 458563"/>
                    <a:gd name="connsiteY156" fmla="*/ 257539 h 565480"/>
                    <a:gd name="connsiteX157" fmla="*/ 85771 w 458563"/>
                    <a:gd name="connsiteY157" fmla="*/ 244956 h 565480"/>
                    <a:gd name="connsiteX158" fmla="*/ 109465 w 458563"/>
                    <a:gd name="connsiteY158" fmla="*/ 292196 h 565480"/>
                    <a:gd name="connsiteX159" fmla="*/ 125726 w 458563"/>
                    <a:gd name="connsiteY159" fmla="*/ 318612 h 565480"/>
                    <a:gd name="connsiteX160" fmla="*/ 119251 w 458563"/>
                    <a:gd name="connsiteY160" fmla="*/ 311401 h 565480"/>
                    <a:gd name="connsiteX161" fmla="*/ 59576 w 458563"/>
                    <a:gd name="connsiteY161" fmla="*/ 294771 h 565480"/>
                    <a:gd name="connsiteX162" fmla="*/ 53469 w 458563"/>
                    <a:gd name="connsiteY162" fmla="*/ 327515 h 565480"/>
                    <a:gd name="connsiteX163" fmla="*/ 89818 w 458563"/>
                    <a:gd name="connsiteY163" fmla="*/ 342600 h 565480"/>
                    <a:gd name="connsiteX164" fmla="*/ 133452 w 458563"/>
                    <a:gd name="connsiteY164" fmla="*/ 330532 h 565480"/>
                    <a:gd name="connsiteX165" fmla="*/ 140001 w 458563"/>
                    <a:gd name="connsiteY165" fmla="*/ 340539 h 565480"/>
                    <a:gd name="connsiteX166" fmla="*/ 171053 w 458563"/>
                    <a:gd name="connsiteY166" fmla="*/ 388221 h 565480"/>
                    <a:gd name="connsiteX167" fmla="*/ 181060 w 458563"/>
                    <a:gd name="connsiteY167" fmla="*/ 405071 h 565480"/>
                    <a:gd name="connsiteX168" fmla="*/ 175468 w 458563"/>
                    <a:gd name="connsiteY168" fmla="*/ 398817 h 565480"/>
                    <a:gd name="connsiteX169" fmla="*/ 115793 w 458563"/>
                    <a:gd name="connsiteY169" fmla="*/ 382187 h 565480"/>
                    <a:gd name="connsiteX170" fmla="*/ 109685 w 458563"/>
                    <a:gd name="connsiteY170" fmla="*/ 414931 h 565480"/>
                    <a:gd name="connsiteX171" fmla="*/ 146035 w 458563"/>
                    <a:gd name="connsiteY171" fmla="*/ 430015 h 565480"/>
                    <a:gd name="connsiteX172" fmla="*/ 188860 w 458563"/>
                    <a:gd name="connsiteY172" fmla="*/ 418389 h 56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8563" h="565480">
                      <a:moveTo>
                        <a:pt x="188860" y="418389"/>
                      </a:moveTo>
                      <a:cubicBezTo>
                        <a:pt x="192024" y="424276"/>
                        <a:pt x="195188" y="430089"/>
                        <a:pt x="197984" y="435976"/>
                      </a:cubicBezTo>
                      <a:cubicBezTo>
                        <a:pt x="199823" y="440023"/>
                        <a:pt x="201810" y="443775"/>
                        <a:pt x="203429" y="447896"/>
                      </a:cubicBezTo>
                      <a:cubicBezTo>
                        <a:pt x="205121" y="451943"/>
                        <a:pt x="206740" y="455990"/>
                        <a:pt x="208432" y="459963"/>
                      </a:cubicBezTo>
                      <a:cubicBezTo>
                        <a:pt x="211302" y="467763"/>
                        <a:pt x="214319" y="475783"/>
                        <a:pt x="216968" y="483436"/>
                      </a:cubicBezTo>
                      <a:cubicBezTo>
                        <a:pt x="218808" y="488734"/>
                        <a:pt x="220500" y="493885"/>
                        <a:pt x="222192" y="499035"/>
                      </a:cubicBezTo>
                      <a:cubicBezTo>
                        <a:pt x="218808" y="493443"/>
                        <a:pt x="211891" y="482553"/>
                        <a:pt x="211155" y="481744"/>
                      </a:cubicBezTo>
                      <a:cubicBezTo>
                        <a:pt x="200559" y="468572"/>
                        <a:pt x="172304" y="449441"/>
                        <a:pt x="154644" y="456284"/>
                      </a:cubicBezTo>
                      <a:cubicBezTo>
                        <a:pt x="141914" y="461214"/>
                        <a:pt x="137720" y="476078"/>
                        <a:pt x="143680" y="487704"/>
                      </a:cubicBezTo>
                      <a:cubicBezTo>
                        <a:pt x="149714" y="499624"/>
                        <a:pt x="164872" y="505879"/>
                        <a:pt x="177307" y="508160"/>
                      </a:cubicBezTo>
                      <a:cubicBezTo>
                        <a:pt x="190994" y="510588"/>
                        <a:pt x="219764" y="503450"/>
                        <a:pt x="223296" y="502567"/>
                      </a:cubicBezTo>
                      <a:cubicBezTo>
                        <a:pt x="226092" y="511103"/>
                        <a:pt x="228741" y="519418"/>
                        <a:pt x="231096" y="527291"/>
                      </a:cubicBezTo>
                      <a:cubicBezTo>
                        <a:pt x="235290" y="541272"/>
                        <a:pt x="238895" y="554075"/>
                        <a:pt x="241912" y="565480"/>
                      </a:cubicBezTo>
                      <a:lnTo>
                        <a:pt x="254495" y="565480"/>
                      </a:lnTo>
                      <a:cubicBezTo>
                        <a:pt x="251037" y="553265"/>
                        <a:pt x="246842" y="539285"/>
                        <a:pt x="241839" y="523906"/>
                      </a:cubicBezTo>
                      <a:cubicBezTo>
                        <a:pt x="239043" y="515224"/>
                        <a:pt x="235879" y="506026"/>
                        <a:pt x="232567" y="496607"/>
                      </a:cubicBezTo>
                      <a:cubicBezTo>
                        <a:pt x="234628" y="495503"/>
                        <a:pt x="246474" y="488955"/>
                        <a:pt x="256776" y="481449"/>
                      </a:cubicBezTo>
                      <a:cubicBezTo>
                        <a:pt x="267593" y="490721"/>
                        <a:pt x="293714" y="499992"/>
                        <a:pt x="297099" y="501169"/>
                      </a:cubicBezTo>
                      <a:cubicBezTo>
                        <a:pt x="294744" y="509778"/>
                        <a:pt x="292316" y="518167"/>
                        <a:pt x="289962" y="526040"/>
                      </a:cubicBezTo>
                      <a:cubicBezTo>
                        <a:pt x="285547" y="540683"/>
                        <a:pt x="281279" y="553854"/>
                        <a:pt x="277379" y="565406"/>
                      </a:cubicBezTo>
                      <a:lnTo>
                        <a:pt x="290035" y="565406"/>
                      </a:lnTo>
                      <a:cubicBezTo>
                        <a:pt x="293420" y="554590"/>
                        <a:pt x="297025" y="542523"/>
                        <a:pt x="300705" y="529131"/>
                      </a:cubicBezTo>
                      <a:cubicBezTo>
                        <a:pt x="303133" y="520374"/>
                        <a:pt x="305561" y="510956"/>
                        <a:pt x="307989" y="501243"/>
                      </a:cubicBezTo>
                      <a:cubicBezTo>
                        <a:pt x="311595" y="501537"/>
                        <a:pt x="341175" y="503965"/>
                        <a:pt x="354346" y="499330"/>
                      </a:cubicBezTo>
                      <a:cubicBezTo>
                        <a:pt x="366266" y="495136"/>
                        <a:pt x="380173" y="486453"/>
                        <a:pt x="384220" y="473723"/>
                      </a:cubicBezTo>
                      <a:cubicBezTo>
                        <a:pt x="388194" y="461288"/>
                        <a:pt x="381645" y="447234"/>
                        <a:pt x="368327" y="444437"/>
                      </a:cubicBezTo>
                      <a:cubicBezTo>
                        <a:pt x="349784" y="440538"/>
                        <a:pt x="325060" y="464010"/>
                        <a:pt x="316672" y="478727"/>
                      </a:cubicBezTo>
                      <a:cubicBezTo>
                        <a:pt x="316157" y="479610"/>
                        <a:pt x="311889" y="489617"/>
                        <a:pt x="309240" y="495945"/>
                      </a:cubicBezTo>
                      <a:cubicBezTo>
                        <a:pt x="310197" y="491972"/>
                        <a:pt x="311153" y="488145"/>
                        <a:pt x="312110" y="484025"/>
                      </a:cubicBezTo>
                      <a:cubicBezTo>
                        <a:pt x="314023" y="475931"/>
                        <a:pt x="315715" y="467837"/>
                        <a:pt x="317555" y="459080"/>
                      </a:cubicBezTo>
                      <a:cubicBezTo>
                        <a:pt x="318291" y="454813"/>
                        <a:pt x="319026" y="450545"/>
                        <a:pt x="319762" y="446204"/>
                      </a:cubicBezTo>
                      <a:cubicBezTo>
                        <a:pt x="320572" y="441936"/>
                        <a:pt x="320940" y="437300"/>
                        <a:pt x="321528" y="432812"/>
                      </a:cubicBezTo>
                      <a:cubicBezTo>
                        <a:pt x="322706" y="422363"/>
                        <a:pt x="323441" y="411693"/>
                        <a:pt x="323956" y="400950"/>
                      </a:cubicBezTo>
                      <a:cubicBezTo>
                        <a:pt x="331020" y="402643"/>
                        <a:pt x="356259" y="408161"/>
                        <a:pt x="368694" y="405807"/>
                      </a:cubicBezTo>
                      <a:cubicBezTo>
                        <a:pt x="381056" y="403452"/>
                        <a:pt x="396214" y="396977"/>
                        <a:pt x="402101" y="385057"/>
                      </a:cubicBezTo>
                      <a:cubicBezTo>
                        <a:pt x="407914" y="373357"/>
                        <a:pt x="403572" y="358494"/>
                        <a:pt x="390769" y="353711"/>
                      </a:cubicBezTo>
                      <a:cubicBezTo>
                        <a:pt x="373036" y="347088"/>
                        <a:pt x="345001" y="366514"/>
                        <a:pt x="334552" y="379759"/>
                      </a:cubicBezTo>
                      <a:cubicBezTo>
                        <a:pt x="333890" y="380568"/>
                        <a:pt x="327415" y="390943"/>
                        <a:pt x="324030" y="396683"/>
                      </a:cubicBezTo>
                      <a:cubicBezTo>
                        <a:pt x="324251" y="390207"/>
                        <a:pt x="324545" y="383806"/>
                        <a:pt x="324545" y="377257"/>
                      </a:cubicBezTo>
                      <a:cubicBezTo>
                        <a:pt x="324619" y="358346"/>
                        <a:pt x="324177" y="339215"/>
                        <a:pt x="323736" y="320157"/>
                      </a:cubicBezTo>
                      <a:cubicBezTo>
                        <a:pt x="323589" y="314344"/>
                        <a:pt x="323589" y="308458"/>
                        <a:pt x="323441" y="302645"/>
                      </a:cubicBezTo>
                      <a:cubicBezTo>
                        <a:pt x="325943" y="303233"/>
                        <a:pt x="355818" y="310518"/>
                        <a:pt x="369725" y="307869"/>
                      </a:cubicBezTo>
                      <a:cubicBezTo>
                        <a:pt x="382086" y="305515"/>
                        <a:pt x="397244" y="299039"/>
                        <a:pt x="403131" y="287119"/>
                      </a:cubicBezTo>
                      <a:cubicBezTo>
                        <a:pt x="408944" y="275419"/>
                        <a:pt x="404603" y="260556"/>
                        <a:pt x="391799" y="255773"/>
                      </a:cubicBezTo>
                      <a:cubicBezTo>
                        <a:pt x="374066" y="249151"/>
                        <a:pt x="346031" y="268576"/>
                        <a:pt x="335582" y="281821"/>
                      </a:cubicBezTo>
                      <a:cubicBezTo>
                        <a:pt x="334773" y="282851"/>
                        <a:pt x="325502" y="297715"/>
                        <a:pt x="323368" y="301614"/>
                      </a:cubicBezTo>
                      <a:cubicBezTo>
                        <a:pt x="323221" y="288738"/>
                        <a:pt x="323147" y="275934"/>
                        <a:pt x="323589" y="263352"/>
                      </a:cubicBezTo>
                      <a:cubicBezTo>
                        <a:pt x="324177" y="245913"/>
                        <a:pt x="325796" y="228915"/>
                        <a:pt x="328519" y="212507"/>
                      </a:cubicBezTo>
                      <a:cubicBezTo>
                        <a:pt x="329696" y="212801"/>
                        <a:pt x="360821" y="220527"/>
                        <a:pt x="375096" y="217804"/>
                      </a:cubicBezTo>
                      <a:cubicBezTo>
                        <a:pt x="387458" y="215450"/>
                        <a:pt x="402616" y="208975"/>
                        <a:pt x="408502" y="197054"/>
                      </a:cubicBezTo>
                      <a:cubicBezTo>
                        <a:pt x="414315" y="185355"/>
                        <a:pt x="409974" y="170491"/>
                        <a:pt x="397171" y="165708"/>
                      </a:cubicBezTo>
                      <a:cubicBezTo>
                        <a:pt x="379437" y="159086"/>
                        <a:pt x="351403" y="178512"/>
                        <a:pt x="340954" y="191756"/>
                      </a:cubicBezTo>
                      <a:cubicBezTo>
                        <a:pt x="340292" y="192639"/>
                        <a:pt x="333228" y="203971"/>
                        <a:pt x="329990" y="209416"/>
                      </a:cubicBezTo>
                      <a:cubicBezTo>
                        <a:pt x="329402" y="209195"/>
                        <a:pt x="329549" y="209269"/>
                        <a:pt x="328960" y="209048"/>
                      </a:cubicBezTo>
                      <a:cubicBezTo>
                        <a:pt x="332124" y="191536"/>
                        <a:pt x="337348" y="174906"/>
                        <a:pt x="343088" y="159601"/>
                      </a:cubicBezTo>
                      <a:cubicBezTo>
                        <a:pt x="346399" y="150771"/>
                        <a:pt x="350005" y="142456"/>
                        <a:pt x="353684" y="134436"/>
                      </a:cubicBezTo>
                      <a:cubicBezTo>
                        <a:pt x="359349" y="136496"/>
                        <a:pt x="385250" y="145473"/>
                        <a:pt x="398348" y="144443"/>
                      </a:cubicBezTo>
                      <a:cubicBezTo>
                        <a:pt x="410931" y="143486"/>
                        <a:pt x="426677" y="138704"/>
                        <a:pt x="433888" y="127446"/>
                      </a:cubicBezTo>
                      <a:cubicBezTo>
                        <a:pt x="440952" y="116408"/>
                        <a:pt x="438230" y="101177"/>
                        <a:pt x="426088" y="95070"/>
                      </a:cubicBezTo>
                      <a:cubicBezTo>
                        <a:pt x="409238" y="86534"/>
                        <a:pt x="379217" y="102796"/>
                        <a:pt x="367370" y="114789"/>
                      </a:cubicBezTo>
                      <a:cubicBezTo>
                        <a:pt x="366708" y="115452"/>
                        <a:pt x="360895" y="122810"/>
                        <a:pt x="356701" y="128255"/>
                      </a:cubicBezTo>
                      <a:cubicBezTo>
                        <a:pt x="358466" y="124649"/>
                        <a:pt x="360159" y="120970"/>
                        <a:pt x="361851" y="117586"/>
                      </a:cubicBezTo>
                      <a:cubicBezTo>
                        <a:pt x="368327" y="104856"/>
                        <a:pt x="375022" y="93524"/>
                        <a:pt x="380983" y="83591"/>
                      </a:cubicBezTo>
                      <a:cubicBezTo>
                        <a:pt x="384441" y="77925"/>
                        <a:pt x="387679" y="72921"/>
                        <a:pt x="390769" y="68286"/>
                      </a:cubicBezTo>
                      <a:cubicBezTo>
                        <a:pt x="397318" y="67403"/>
                        <a:pt x="423807" y="63429"/>
                        <a:pt x="434771" y="56586"/>
                      </a:cubicBezTo>
                      <a:cubicBezTo>
                        <a:pt x="445441" y="49890"/>
                        <a:pt x="457287" y="38411"/>
                        <a:pt x="458465" y="25166"/>
                      </a:cubicBezTo>
                      <a:cubicBezTo>
                        <a:pt x="459642" y="12142"/>
                        <a:pt x="450223" y="-146"/>
                        <a:pt x="436611" y="1"/>
                      </a:cubicBezTo>
                      <a:cubicBezTo>
                        <a:pt x="417700" y="222"/>
                        <a:pt x="398569" y="28404"/>
                        <a:pt x="393565" y="44592"/>
                      </a:cubicBezTo>
                      <a:cubicBezTo>
                        <a:pt x="393124" y="45990"/>
                        <a:pt x="388856" y="68580"/>
                        <a:pt x="389224" y="68506"/>
                      </a:cubicBezTo>
                      <a:cubicBezTo>
                        <a:pt x="389224" y="68506"/>
                        <a:pt x="389518" y="68433"/>
                        <a:pt x="389592" y="68433"/>
                      </a:cubicBezTo>
                      <a:cubicBezTo>
                        <a:pt x="386501" y="72848"/>
                        <a:pt x="383337" y="77631"/>
                        <a:pt x="379879" y="82929"/>
                      </a:cubicBezTo>
                      <a:cubicBezTo>
                        <a:pt x="373624" y="92789"/>
                        <a:pt x="366708" y="103973"/>
                        <a:pt x="359938" y="116629"/>
                      </a:cubicBezTo>
                      <a:cubicBezTo>
                        <a:pt x="353169" y="129285"/>
                        <a:pt x="346178" y="143192"/>
                        <a:pt x="340071" y="158571"/>
                      </a:cubicBezTo>
                      <a:cubicBezTo>
                        <a:pt x="333964" y="173950"/>
                        <a:pt x="328371" y="190432"/>
                        <a:pt x="324766" y="208165"/>
                      </a:cubicBezTo>
                      <a:cubicBezTo>
                        <a:pt x="324692" y="208386"/>
                        <a:pt x="324692" y="208607"/>
                        <a:pt x="324692" y="208754"/>
                      </a:cubicBezTo>
                      <a:cubicBezTo>
                        <a:pt x="324104" y="203235"/>
                        <a:pt x="322043" y="187857"/>
                        <a:pt x="321749" y="186753"/>
                      </a:cubicBezTo>
                      <a:cubicBezTo>
                        <a:pt x="317628" y="170344"/>
                        <a:pt x="300042" y="141205"/>
                        <a:pt x="281132" y="139955"/>
                      </a:cubicBezTo>
                      <a:cubicBezTo>
                        <a:pt x="267519" y="139072"/>
                        <a:pt x="257512" y="150845"/>
                        <a:pt x="257953" y="163869"/>
                      </a:cubicBezTo>
                      <a:cubicBezTo>
                        <a:pt x="258468" y="177187"/>
                        <a:pt x="269579" y="189328"/>
                        <a:pt x="279954" y="196539"/>
                      </a:cubicBezTo>
                      <a:cubicBezTo>
                        <a:pt x="291580" y="204707"/>
                        <a:pt x="321896" y="210299"/>
                        <a:pt x="324324" y="210741"/>
                      </a:cubicBezTo>
                      <a:cubicBezTo>
                        <a:pt x="321013" y="227664"/>
                        <a:pt x="319100" y="245251"/>
                        <a:pt x="318070" y="263205"/>
                      </a:cubicBezTo>
                      <a:cubicBezTo>
                        <a:pt x="317481" y="273433"/>
                        <a:pt x="317187" y="283808"/>
                        <a:pt x="317040" y="294183"/>
                      </a:cubicBezTo>
                      <a:cubicBezTo>
                        <a:pt x="316377" y="289400"/>
                        <a:pt x="315789" y="285206"/>
                        <a:pt x="315642" y="284617"/>
                      </a:cubicBezTo>
                      <a:cubicBezTo>
                        <a:pt x="311521" y="268208"/>
                        <a:pt x="293935" y="239070"/>
                        <a:pt x="275024" y="237819"/>
                      </a:cubicBezTo>
                      <a:cubicBezTo>
                        <a:pt x="261412" y="236936"/>
                        <a:pt x="251404" y="248709"/>
                        <a:pt x="251846" y="261733"/>
                      </a:cubicBezTo>
                      <a:cubicBezTo>
                        <a:pt x="252361" y="275051"/>
                        <a:pt x="263472" y="287192"/>
                        <a:pt x="273847" y="294404"/>
                      </a:cubicBezTo>
                      <a:cubicBezTo>
                        <a:pt x="284296" y="301762"/>
                        <a:pt x="310123" y="307060"/>
                        <a:pt x="316893" y="308384"/>
                      </a:cubicBezTo>
                      <a:cubicBezTo>
                        <a:pt x="316893" y="312358"/>
                        <a:pt x="316819" y="316331"/>
                        <a:pt x="316819" y="320304"/>
                      </a:cubicBezTo>
                      <a:cubicBezTo>
                        <a:pt x="316819" y="339436"/>
                        <a:pt x="316893" y="358494"/>
                        <a:pt x="316377" y="377183"/>
                      </a:cubicBezTo>
                      <a:cubicBezTo>
                        <a:pt x="316230" y="383806"/>
                        <a:pt x="315789" y="390281"/>
                        <a:pt x="315421" y="396756"/>
                      </a:cubicBezTo>
                      <a:cubicBezTo>
                        <a:pt x="314832" y="392562"/>
                        <a:pt x="314317" y="388957"/>
                        <a:pt x="314170" y="388442"/>
                      </a:cubicBezTo>
                      <a:cubicBezTo>
                        <a:pt x="310049" y="372033"/>
                        <a:pt x="292463" y="342894"/>
                        <a:pt x="273553" y="341643"/>
                      </a:cubicBezTo>
                      <a:cubicBezTo>
                        <a:pt x="259940" y="340760"/>
                        <a:pt x="249933" y="352533"/>
                        <a:pt x="250374" y="365557"/>
                      </a:cubicBezTo>
                      <a:cubicBezTo>
                        <a:pt x="250889" y="378876"/>
                        <a:pt x="262000" y="391017"/>
                        <a:pt x="272375" y="398228"/>
                      </a:cubicBezTo>
                      <a:cubicBezTo>
                        <a:pt x="282383" y="405218"/>
                        <a:pt x="306076" y="410369"/>
                        <a:pt x="314244" y="411988"/>
                      </a:cubicBezTo>
                      <a:cubicBezTo>
                        <a:pt x="313655" y="418610"/>
                        <a:pt x="313066" y="425306"/>
                        <a:pt x="312183" y="431708"/>
                      </a:cubicBezTo>
                      <a:cubicBezTo>
                        <a:pt x="311447" y="436049"/>
                        <a:pt x="311080" y="440317"/>
                        <a:pt x="310197" y="444658"/>
                      </a:cubicBezTo>
                      <a:cubicBezTo>
                        <a:pt x="309314" y="449000"/>
                        <a:pt x="308504" y="453267"/>
                        <a:pt x="307695" y="457462"/>
                      </a:cubicBezTo>
                      <a:cubicBezTo>
                        <a:pt x="305782" y="465556"/>
                        <a:pt x="303869" y="473944"/>
                        <a:pt x="301808" y="481744"/>
                      </a:cubicBezTo>
                      <a:cubicBezTo>
                        <a:pt x="300410" y="487189"/>
                        <a:pt x="299012" y="492413"/>
                        <a:pt x="297614" y="497637"/>
                      </a:cubicBezTo>
                      <a:cubicBezTo>
                        <a:pt x="297835" y="491088"/>
                        <a:pt x="298056" y="478212"/>
                        <a:pt x="297982" y="477108"/>
                      </a:cubicBezTo>
                      <a:cubicBezTo>
                        <a:pt x="296952" y="465923"/>
                        <a:pt x="290771" y="448337"/>
                        <a:pt x="281426" y="436491"/>
                      </a:cubicBezTo>
                      <a:cubicBezTo>
                        <a:pt x="281279" y="434872"/>
                        <a:pt x="280984" y="433179"/>
                        <a:pt x="280543" y="431634"/>
                      </a:cubicBezTo>
                      <a:cubicBezTo>
                        <a:pt x="276937" y="419052"/>
                        <a:pt x="263766" y="410958"/>
                        <a:pt x="251110" y="416035"/>
                      </a:cubicBezTo>
                      <a:cubicBezTo>
                        <a:pt x="233524" y="423025"/>
                        <a:pt x="225798" y="456211"/>
                        <a:pt x="226975" y="473061"/>
                      </a:cubicBezTo>
                      <a:cubicBezTo>
                        <a:pt x="227049" y="474091"/>
                        <a:pt x="228962" y="484760"/>
                        <a:pt x="230286" y="491456"/>
                      </a:cubicBezTo>
                      <a:cubicBezTo>
                        <a:pt x="228888" y="487630"/>
                        <a:pt x="227637" y="483878"/>
                        <a:pt x="226166" y="479904"/>
                      </a:cubicBezTo>
                      <a:cubicBezTo>
                        <a:pt x="223296" y="472104"/>
                        <a:pt x="220206" y="464378"/>
                        <a:pt x="216968" y="456137"/>
                      </a:cubicBezTo>
                      <a:cubicBezTo>
                        <a:pt x="215276" y="452164"/>
                        <a:pt x="213510" y="448190"/>
                        <a:pt x="211744" y="444143"/>
                      </a:cubicBezTo>
                      <a:cubicBezTo>
                        <a:pt x="210051" y="440096"/>
                        <a:pt x="207844" y="436049"/>
                        <a:pt x="205857" y="432002"/>
                      </a:cubicBezTo>
                      <a:cubicBezTo>
                        <a:pt x="201074" y="422583"/>
                        <a:pt x="195850" y="413312"/>
                        <a:pt x="190331" y="404115"/>
                      </a:cubicBezTo>
                      <a:cubicBezTo>
                        <a:pt x="197174" y="401613"/>
                        <a:pt x="221236" y="392341"/>
                        <a:pt x="230360" y="383438"/>
                      </a:cubicBezTo>
                      <a:cubicBezTo>
                        <a:pt x="239411" y="374608"/>
                        <a:pt x="248461" y="360922"/>
                        <a:pt x="246769" y="347677"/>
                      </a:cubicBezTo>
                      <a:cubicBezTo>
                        <a:pt x="245150" y="334726"/>
                        <a:pt x="233377" y="324719"/>
                        <a:pt x="220058" y="327810"/>
                      </a:cubicBezTo>
                      <a:cubicBezTo>
                        <a:pt x="201663" y="332078"/>
                        <a:pt x="188933" y="363718"/>
                        <a:pt x="187535" y="380568"/>
                      </a:cubicBezTo>
                      <a:cubicBezTo>
                        <a:pt x="187462" y="381598"/>
                        <a:pt x="187756" y="393813"/>
                        <a:pt x="188050" y="400509"/>
                      </a:cubicBezTo>
                      <a:cubicBezTo>
                        <a:pt x="184665" y="394990"/>
                        <a:pt x="181354" y="389472"/>
                        <a:pt x="177749" y="383953"/>
                      </a:cubicBezTo>
                      <a:cubicBezTo>
                        <a:pt x="167374" y="368133"/>
                        <a:pt x="156410" y="352460"/>
                        <a:pt x="145593" y="336787"/>
                      </a:cubicBezTo>
                      <a:cubicBezTo>
                        <a:pt x="142282" y="332004"/>
                        <a:pt x="138971" y="327147"/>
                        <a:pt x="135733" y="322365"/>
                      </a:cubicBezTo>
                      <a:cubicBezTo>
                        <a:pt x="138162" y="321482"/>
                        <a:pt x="167079" y="311033"/>
                        <a:pt x="177234" y="301173"/>
                      </a:cubicBezTo>
                      <a:cubicBezTo>
                        <a:pt x="186284" y="292343"/>
                        <a:pt x="195335" y="278657"/>
                        <a:pt x="193642" y="265412"/>
                      </a:cubicBezTo>
                      <a:cubicBezTo>
                        <a:pt x="192024" y="252462"/>
                        <a:pt x="180251" y="242455"/>
                        <a:pt x="166932" y="245545"/>
                      </a:cubicBezTo>
                      <a:cubicBezTo>
                        <a:pt x="148537" y="249813"/>
                        <a:pt x="135807" y="281453"/>
                        <a:pt x="134409" y="298303"/>
                      </a:cubicBezTo>
                      <a:cubicBezTo>
                        <a:pt x="134335" y="299554"/>
                        <a:pt x="134777" y="317140"/>
                        <a:pt x="135145" y="321555"/>
                      </a:cubicBezTo>
                      <a:cubicBezTo>
                        <a:pt x="127934" y="310960"/>
                        <a:pt x="120796" y="300290"/>
                        <a:pt x="114247" y="289473"/>
                      </a:cubicBezTo>
                      <a:cubicBezTo>
                        <a:pt x="105123" y="274610"/>
                        <a:pt x="97029" y="259526"/>
                        <a:pt x="90260" y="244294"/>
                      </a:cubicBezTo>
                      <a:cubicBezTo>
                        <a:pt x="91363" y="243926"/>
                        <a:pt x="121606" y="233183"/>
                        <a:pt x="131981" y="223029"/>
                      </a:cubicBezTo>
                      <a:cubicBezTo>
                        <a:pt x="141031" y="214199"/>
                        <a:pt x="150082" y="200513"/>
                        <a:pt x="148389" y="187268"/>
                      </a:cubicBezTo>
                      <a:cubicBezTo>
                        <a:pt x="146771" y="174317"/>
                        <a:pt x="134924" y="164310"/>
                        <a:pt x="121679" y="167401"/>
                      </a:cubicBezTo>
                      <a:cubicBezTo>
                        <a:pt x="103284" y="171669"/>
                        <a:pt x="90554" y="203309"/>
                        <a:pt x="89156" y="220159"/>
                      </a:cubicBezTo>
                      <a:cubicBezTo>
                        <a:pt x="89082" y="221263"/>
                        <a:pt x="89450" y="234655"/>
                        <a:pt x="89745" y="240983"/>
                      </a:cubicBezTo>
                      <a:cubicBezTo>
                        <a:pt x="89156" y="241130"/>
                        <a:pt x="89303" y="241056"/>
                        <a:pt x="88714" y="241204"/>
                      </a:cubicBezTo>
                      <a:cubicBezTo>
                        <a:pt x="81650" y="224795"/>
                        <a:pt x="76868" y="208092"/>
                        <a:pt x="73189" y="192198"/>
                      </a:cubicBezTo>
                      <a:cubicBezTo>
                        <a:pt x="71055" y="183000"/>
                        <a:pt x="69509" y="174097"/>
                        <a:pt x="68185" y="165340"/>
                      </a:cubicBezTo>
                      <a:cubicBezTo>
                        <a:pt x="73998" y="163942"/>
                        <a:pt x="100561" y="157099"/>
                        <a:pt x="110936" y="149005"/>
                      </a:cubicBezTo>
                      <a:cubicBezTo>
                        <a:pt x="120870" y="141279"/>
                        <a:pt x="131392" y="128623"/>
                        <a:pt x="131171" y="115231"/>
                      </a:cubicBezTo>
                      <a:cubicBezTo>
                        <a:pt x="130951" y="102133"/>
                        <a:pt x="120355" y="90949"/>
                        <a:pt x="106816" y="92494"/>
                      </a:cubicBezTo>
                      <a:cubicBezTo>
                        <a:pt x="88052" y="94701"/>
                        <a:pt x="71938" y="124797"/>
                        <a:pt x="68700" y="141353"/>
                      </a:cubicBezTo>
                      <a:cubicBezTo>
                        <a:pt x="68553" y="142236"/>
                        <a:pt x="67743" y="151581"/>
                        <a:pt x="67228" y="158424"/>
                      </a:cubicBezTo>
                      <a:cubicBezTo>
                        <a:pt x="66713" y="154450"/>
                        <a:pt x="66051" y="150403"/>
                        <a:pt x="65610" y="146650"/>
                      </a:cubicBezTo>
                      <a:cubicBezTo>
                        <a:pt x="63917" y="132449"/>
                        <a:pt x="63328" y="119352"/>
                        <a:pt x="62813" y="107726"/>
                      </a:cubicBezTo>
                      <a:cubicBezTo>
                        <a:pt x="62593" y="101103"/>
                        <a:pt x="62519" y="95143"/>
                        <a:pt x="62519" y="89551"/>
                      </a:cubicBezTo>
                      <a:cubicBezTo>
                        <a:pt x="67523" y="85136"/>
                        <a:pt x="87390" y="67255"/>
                        <a:pt x="92761" y="55482"/>
                      </a:cubicBezTo>
                      <a:cubicBezTo>
                        <a:pt x="97986" y="44004"/>
                        <a:pt x="101518" y="27963"/>
                        <a:pt x="95190" y="16189"/>
                      </a:cubicBezTo>
                      <a:cubicBezTo>
                        <a:pt x="89009" y="4711"/>
                        <a:pt x="74366" y="-367"/>
                        <a:pt x="63108" y="7286"/>
                      </a:cubicBezTo>
                      <a:cubicBezTo>
                        <a:pt x="47435" y="17882"/>
                        <a:pt x="47067" y="52024"/>
                        <a:pt x="51776" y="68212"/>
                      </a:cubicBezTo>
                      <a:cubicBezTo>
                        <a:pt x="52218" y="69610"/>
                        <a:pt x="61121" y="90802"/>
                        <a:pt x="61342" y="90581"/>
                      </a:cubicBezTo>
                      <a:cubicBezTo>
                        <a:pt x="61342" y="90581"/>
                        <a:pt x="61563" y="90360"/>
                        <a:pt x="61636" y="90287"/>
                      </a:cubicBezTo>
                      <a:cubicBezTo>
                        <a:pt x="61563" y="95658"/>
                        <a:pt x="61489" y="101471"/>
                        <a:pt x="61563" y="107726"/>
                      </a:cubicBezTo>
                      <a:cubicBezTo>
                        <a:pt x="61783" y="119352"/>
                        <a:pt x="62151" y="132523"/>
                        <a:pt x="63549" y="146798"/>
                      </a:cubicBezTo>
                      <a:cubicBezTo>
                        <a:pt x="64874" y="161073"/>
                        <a:pt x="66713" y="176598"/>
                        <a:pt x="70098" y="192713"/>
                      </a:cubicBezTo>
                      <a:cubicBezTo>
                        <a:pt x="73483" y="208901"/>
                        <a:pt x="77898" y="225751"/>
                        <a:pt x="84667" y="242528"/>
                      </a:cubicBezTo>
                      <a:cubicBezTo>
                        <a:pt x="84741" y="242749"/>
                        <a:pt x="84814" y="242896"/>
                        <a:pt x="84888" y="243117"/>
                      </a:cubicBezTo>
                      <a:cubicBezTo>
                        <a:pt x="81356" y="238849"/>
                        <a:pt x="71202" y="227149"/>
                        <a:pt x="70319" y="226340"/>
                      </a:cubicBezTo>
                      <a:cubicBezTo>
                        <a:pt x="57810" y="214935"/>
                        <a:pt x="27053" y="200292"/>
                        <a:pt x="10644" y="209710"/>
                      </a:cubicBezTo>
                      <a:cubicBezTo>
                        <a:pt x="-1203" y="216480"/>
                        <a:pt x="-3043" y="231785"/>
                        <a:pt x="4536" y="242455"/>
                      </a:cubicBezTo>
                      <a:cubicBezTo>
                        <a:pt x="12336" y="253345"/>
                        <a:pt x="28303" y="257244"/>
                        <a:pt x="40886" y="257539"/>
                      </a:cubicBezTo>
                      <a:cubicBezTo>
                        <a:pt x="55087" y="257907"/>
                        <a:pt x="83490" y="245913"/>
                        <a:pt x="85771" y="244956"/>
                      </a:cubicBezTo>
                      <a:cubicBezTo>
                        <a:pt x="92393" y="260850"/>
                        <a:pt x="100414" y="276670"/>
                        <a:pt x="109465" y="292196"/>
                      </a:cubicBezTo>
                      <a:cubicBezTo>
                        <a:pt x="114615" y="301100"/>
                        <a:pt x="120060" y="309856"/>
                        <a:pt x="125726" y="318612"/>
                      </a:cubicBezTo>
                      <a:cubicBezTo>
                        <a:pt x="122562" y="315006"/>
                        <a:pt x="119766" y="311769"/>
                        <a:pt x="119251" y="311401"/>
                      </a:cubicBezTo>
                      <a:cubicBezTo>
                        <a:pt x="106742" y="299996"/>
                        <a:pt x="75985" y="285353"/>
                        <a:pt x="59576" y="294771"/>
                      </a:cubicBezTo>
                      <a:cubicBezTo>
                        <a:pt x="47729" y="301541"/>
                        <a:pt x="45890" y="316846"/>
                        <a:pt x="53469" y="327515"/>
                      </a:cubicBezTo>
                      <a:cubicBezTo>
                        <a:pt x="61268" y="338406"/>
                        <a:pt x="77236" y="342306"/>
                        <a:pt x="89818" y="342600"/>
                      </a:cubicBezTo>
                      <a:cubicBezTo>
                        <a:pt x="102621" y="342968"/>
                        <a:pt x="127051" y="333181"/>
                        <a:pt x="133452" y="330532"/>
                      </a:cubicBezTo>
                      <a:cubicBezTo>
                        <a:pt x="135660" y="333843"/>
                        <a:pt x="137794" y="337228"/>
                        <a:pt x="140001" y="340539"/>
                      </a:cubicBezTo>
                      <a:cubicBezTo>
                        <a:pt x="150523" y="356507"/>
                        <a:pt x="161119" y="372327"/>
                        <a:pt x="171053" y="388221"/>
                      </a:cubicBezTo>
                      <a:cubicBezTo>
                        <a:pt x="174511" y="393813"/>
                        <a:pt x="177749" y="399479"/>
                        <a:pt x="181060" y="405071"/>
                      </a:cubicBezTo>
                      <a:cubicBezTo>
                        <a:pt x="178264" y="401834"/>
                        <a:pt x="175836" y="399184"/>
                        <a:pt x="175468" y="398817"/>
                      </a:cubicBezTo>
                      <a:cubicBezTo>
                        <a:pt x="162959" y="387411"/>
                        <a:pt x="132201" y="372768"/>
                        <a:pt x="115793" y="382187"/>
                      </a:cubicBezTo>
                      <a:cubicBezTo>
                        <a:pt x="103946" y="388957"/>
                        <a:pt x="102106" y="404335"/>
                        <a:pt x="109685" y="414931"/>
                      </a:cubicBezTo>
                      <a:cubicBezTo>
                        <a:pt x="117485" y="425821"/>
                        <a:pt x="133452" y="429721"/>
                        <a:pt x="146035" y="430015"/>
                      </a:cubicBezTo>
                      <a:cubicBezTo>
                        <a:pt x="158544" y="430310"/>
                        <a:pt x="181207" y="421553"/>
                        <a:pt x="188860" y="418389"/>
                      </a:cubicBezTo>
                      <a:close/>
                    </a:path>
                  </a:pathLst>
                </a:custGeom>
                <a:solidFill>
                  <a:schemeClr val="accent2"/>
                </a:solidFill>
                <a:ln w="7353" cap="flat">
                  <a:noFill/>
                  <a:prstDash val="solid"/>
                  <a:miter/>
                </a:ln>
              </p:spPr>
              <p:txBody>
                <a:bodyPr rtlCol="0" anchor="ctr"/>
                <a:lstStyle/>
                <a:p>
                  <a:endParaRPr lang="fr-FR"/>
                </a:p>
              </p:txBody>
            </p:sp>
            <p:sp>
              <p:nvSpPr>
                <p:cNvPr id="203" name="Forme libre 41">
                  <a:extLst>
                    <a:ext uri="{FF2B5EF4-FFF2-40B4-BE49-F238E27FC236}">
                      <a16:creationId xmlns:a16="http://schemas.microsoft.com/office/drawing/2014/main" id="{726D67CF-9A09-4A52-531C-DA81230C93EA}"/>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alpha val="30000"/>
                  </a:srgbClr>
                </a:solidFill>
                <a:ln w="7353" cap="flat">
                  <a:noFill/>
                  <a:prstDash val="solid"/>
                  <a:miter/>
                </a:ln>
              </p:spPr>
              <p:txBody>
                <a:bodyPr rtlCol="0" anchor="ctr"/>
                <a:lstStyle/>
                <a:p>
                  <a:endParaRPr lang="fr-FR"/>
                </a:p>
              </p:txBody>
            </p:sp>
            <p:sp>
              <p:nvSpPr>
                <p:cNvPr id="204" name="Forme libre 42">
                  <a:extLst>
                    <a:ext uri="{FF2B5EF4-FFF2-40B4-BE49-F238E27FC236}">
                      <a16:creationId xmlns:a16="http://schemas.microsoft.com/office/drawing/2014/main" id="{2FC0F7E6-4DD8-5C8A-960B-C21EAB27C044}"/>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alpha val="30000"/>
                  </a:srgbClr>
                </a:solidFill>
                <a:ln w="7353" cap="flat">
                  <a:noFill/>
                  <a:prstDash val="solid"/>
                  <a:miter/>
                </a:ln>
              </p:spPr>
              <p:txBody>
                <a:bodyPr rtlCol="0" anchor="ctr"/>
                <a:lstStyle/>
                <a:p>
                  <a:endParaRPr lang="fr-FR"/>
                </a:p>
              </p:txBody>
            </p:sp>
          </p:grpSp>
        </p:grpSp>
        <p:grpSp>
          <p:nvGrpSpPr>
            <p:cNvPr id="19" name="Graphique 19">
              <a:extLst>
                <a:ext uri="{FF2B5EF4-FFF2-40B4-BE49-F238E27FC236}">
                  <a16:creationId xmlns:a16="http://schemas.microsoft.com/office/drawing/2014/main" id="{3E47EBE3-5861-4037-9DB8-5355E09F916F}"/>
                </a:ext>
              </a:extLst>
            </p:cNvPr>
            <p:cNvGrpSpPr/>
            <p:nvPr/>
          </p:nvGrpSpPr>
          <p:grpSpPr>
            <a:xfrm>
              <a:off x="4424393" y="7719999"/>
              <a:ext cx="2305984" cy="2757644"/>
              <a:chOff x="4424393" y="7719999"/>
              <a:chExt cx="2305984" cy="2757644"/>
            </a:xfrm>
          </p:grpSpPr>
          <p:sp>
            <p:nvSpPr>
              <p:cNvPr id="195" name="Forme libre 45">
                <a:extLst>
                  <a:ext uri="{FF2B5EF4-FFF2-40B4-BE49-F238E27FC236}">
                    <a16:creationId xmlns:a16="http://schemas.microsoft.com/office/drawing/2014/main" id="{9476567B-D2CF-E09E-F8CA-C7D855AEAD2C}"/>
                  </a:ext>
                </a:extLst>
              </p:cNvPr>
              <p:cNvSpPr/>
              <p:nvPr/>
            </p:nvSpPr>
            <p:spPr>
              <a:xfrm>
                <a:off x="5955973" y="7963731"/>
                <a:ext cx="273823" cy="395559"/>
              </a:xfrm>
              <a:custGeom>
                <a:avLst/>
                <a:gdLst>
                  <a:gd name="connsiteX0" fmla="*/ 257078 w 273823"/>
                  <a:gd name="connsiteY0" fmla="*/ 395556 h 395559"/>
                  <a:gd name="connsiteX1" fmla="*/ 273781 w 273823"/>
                  <a:gd name="connsiteY1" fmla="*/ 278119 h 395559"/>
                  <a:gd name="connsiteX2" fmla="*/ 143026 w 273823"/>
                  <a:gd name="connsiteY2" fmla="*/ 5718 h 395559"/>
                  <a:gd name="connsiteX3" fmla="*/ 3367 w 273823"/>
                  <a:gd name="connsiteY3" fmla="*/ 88571 h 395559"/>
                  <a:gd name="connsiteX4" fmla="*/ 64661 w 273823"/>
                  <a:gd name="connsiteY4" fmla="*/ 270466 h 395559"/>
                  <a:gd name="connsiteX5" fmla="*/ 257078 w 273823"/>
                  <a:gd name="connsiteY5" fmla="*/ 395556 h 39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823" h="395559">
                    <a:moveTo>
                      <a:pt x="257078" y="395556"/>
                    </a:moveTo>
                    <a:cubicBezTo>
                      <a:pt x="258623" y="396292"/>
                      <a:pt x="273634" y="285256"/>
                      <a:pt x="273781" y="278119"/>
                    </a:cubicBezTo>
                    <a:cubicBezTo>
                      <a:pt x="275400" y="195780"/>
                      <a:pt x="230221" y="35739"/>
                      <a:pt x="143026" y="5718"/>
                    </a:cubicBezTo>
                    <a:cubicBezTo>
                      <a:pt x="80260" y="-15915"/>
                      <a:pt x="17936" y="26468"/>
                      <a:pt x="3367" y="88571"/>
                    </a:cubicBezTo>
                    <a:cubicBezTo>
                      <a:pt x="-11497" y="151926"/>
                      <a:pt x="25368" y="223153"/>
                      <a:pt x="64661" y="270466"/>
                    </a:cubicBezTo>
                    <a:cubicBezTo>
                      <a:pt x="110723" y="326021"/>
                      <a:pt x="257005" y="395482"/>
                      <a:pt x="257078" y="395556"/>
                    </a:cubicBezTo>
                    <a:close/>
                  </a:path>
                </a:pathLst>
              </a:custGeom>
              <a:solidFill>
                <a:srgbClr val="4CBBB6"/>
              </a:solidFill>
              <a:ln w="7353" cap="flat">
                <a:noFill/>
                <a:prstDash val="solid"/>
                <a:miter/>
              </a:ln>
            </p:spPr>
            <p:txBody>
              <a:bodyPr rtlCol="0" anchor="ctr"/>
              <a:lstStyle/>
              <a:p>
                <a:endParaRPr lang="fr-FR"/>
              </a:p>
            </p:txBody>
          </p:sp>
          <p:sp>
            <p:nvSpPr>
              <p:cNvPr id="196" name="Forme libre 46">
                <a:extLst>
                  <a:ext uri="{FF2B5EF4-FFF2-40B4-BE49-F238E27FC236}">
                    <a16:creationId xmlns:a16="http://schemas.microsoft.com/office/drawing/2014/main" id="{D9D39CB5-A41C-7D74-65F4-BF287687BA58}"/>
                  </a:ext>
                </a:extLst>
              </p:cNvPr>
              <p:cNvSpPr/>
              <p:nvPr/>
            </p:nvSpPr>
            <p:spPr>
              <a:xfrm>
                <a:off x="4424393" y="8250016"/>
                <a:ext cx="388358" cy="276012"/>
              </a:xfrm>
              <a:custGeom>
                <a:avLst/>
                <a:gdLst>
                  <a:gd name="connsiteX0" fmla="*/ 158813 w 388358"/>
                  <a:gd name="connsiteY0" fmla="*/ 267179 h 276012"/>
                  <a:gd name="connsiteX1" fmla="*/ 388316 w 388358"/>
                  <a:gd name="connsiteY1" fmla="*/ 265339 h 276012"/>
                  <a:gd name="connsiteX2" fmla="*/ 337471 w 388358"/>
                  <a:gd name="connsiteY2" fmla="*/ 158204 h 276012"/>
                  <a:gd name="connsiteX3" fmla="*/ 78167 w 388358"/>
                  <a:gd name="connsiteY3" fmla="*/ 3166 h 276012"/>
                  <a:gd name="connsiteX4" fmla="*/ 7381 w 388358"/>
                  <a:gd name="connsiteY4" fmla="*/ 149300 h 276012"/>
                  <a:gd name="connsiteX5" fmla="*/ 158813 w 388358"/>
                  <a:gd name="connsiteY5" fmla="*/ 267179 h 27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358" h="276012">
                    <a:moveTo>
                      <a:pt x="158813" y="267179"/>
                    </a:moveTo>
                    <a:cubicBezTo>
                      <a:pt x="227907" y="288076"/>
                      <a:pt x="388242" y="265339"/>
                      <a:pt x="388316" y="265339"/>
                    </a:cubicBezTo>
                    <a:cubicBezTo>
                      <a:pt x="390008" y="265118"/>
                      <a:pt x="341297" y="164237"/>
                      <a:pt x="337471" y="158204"/>
                    </a:cubicBezTo>
                    <a:cubicBezTo>
                      <a:pt x="293395" y="88669"/>
                      <a:pt x="167422" y="-19939"/>
                      <a:pt x="78167" y="3166"/>
                    </a:cubicBezTo>
                    <a:cubicBezTo>
                      <a:pt x="13856" y="19796"/>
                      <a:pt x="-14694" y="89551"/>
                      <a:pt x="7381" y="149300"/>
                    </a:cubicBezTo>
                    <a:cubicBezTo>
                      <a:pt x="29897" y="210373"/>
                      <a:pt x="99947" y="249372"/>
                      <a:pt x="158813" y="267179"/>
                    </a:cubicBezTo>
                    <a:close/>
                  </a:path>
                </a:pathLst>
              </a:custGeom>
              <a:solidFill>
                <a:srgbClr val="4CBBB6"/>
              </a:solidFill>
              <a:ln w="7353" cap="flat">
                <a:noFill/>
                <a:prstDash val="solid"/>
                <a:miter/>
              </a:ln>
            </p:spPr>
            <p:txBody>
              <a:bodyPr rtlCol="0" anchor="ctr"/>
              <a:lstStyle/>
              <a:p>
                <a:endParaRPr lang="fr-FR"/>
              </a:p>
            </p:txBody>
          </p:sp>
          <p:sp>
            <p:nvSpPr>
              <p:cNvPr id="197" name="Forme libre 47">
                <a:extLst>
                  <a:ext uri="{FF2B5EF4-FFF2-40B4-BE49-F238E27FC236}">
                    <a16:creationId xmlns:a16="http://schemas.microsoft.com/office/drawing/2014/main" id="{8398F27D-CFC3-B4FE-FCA3-F6BDC34CADF8}"/>
                  </a:ext>
                </a:extLst>
              </p:cNvPr>
              <p:cNvSpPr/>
              <p:nvPr/>
            </p:nvSpPr>
            <p:spPr>
              <a:xfrm>
                <a:off x="4494516" y="7719999"/>
                <a:ext cx="2235861" cy="2757644"/>
              </a:xfrm>
              <a:custGeom>
                <a:avLst/>
                <a:gdLst>
                  <a:gd name="connsiteX0" fmla="*/ 918991 w 2235861"/>
                  <a:gd name="connsiteY0" fmla="*/ 2040660 h 2757644"/>
                  <a:gd name="connsiteX1" fmla="*/ 963509 w 2235861"/>
                  <a:gd name="connsiteY1" fmla="*/ 2126310 h 2757644"/>
                  <a:gd name="connsiteX2" fmla="*/ 990145 w 2235861"/>
                  <a:gd name="connsiteY2" fmla="*/ 2184366 h 2757644"/>
                  <a:gd name="connsiteX3" fmla="*/ 1014427 w 2235861"/>
                  <a:gd name="connsiteY3" fmla="*/ 2243232 h 2757644"/>
                  <a:gd name="connsiteX4" fmla="*/ 1055928 w 2235861"/>
                  <a:gd name="connsiteY4" fmla="*/ 2357799 h 2757644"/>
                  <a:gd name="connsiteX5" fmla="*/ 1081461 w 2235861"/>
                  <a:gd name="connsiteY5" fmla="*/ 2433736 h 2757644"/>
                  <a:gd name="connsiteX6" fmla="*/ 1027819 w 2235861"/>
                  <a:gd name="connsiteY6" fmla="*/ 2349411 h 2757644"/>
                  <a:gd name="connsiteX7" fmla="*/ 752401 w 2235861"/>
                  <a:gd name="connsiteY7" fmla="*/ 2225204 h 2757644"/>
                  <a:gd name="connsiteX8" fmla="*/ 698834 w 2235861"/>
                  <a:gd name="connsiteY8" fmla="*/ 2378476 h 2757644"/>
                  <a:gd name="connsiteX9" fmla="*/ 862848 w 2235861"/>
                  <a:gd name="connsiteY9" fmla="*/ 2478180 h 2757644"/>
                  <a:gd name="connsiteX10" fmla="*/ 1087200 w 2235861"/>
                  <a:gd name="connsiteY10" fmla="*/ 2450807 h 2757644"/>
                  <a:gd name="connsiteX11" fmla="*/ 1125095 w 2235861"/>
                  <a:gd name="connsiteY11" fmla="*/ 2571261 h 2757644"/>
                  <a:gd name="connsiteX12" fmla="*/ 1177706 w 2235861"/>
                  <a:gd name="connsiteY12" fmla="*/ 2757571 h 2757644"/>
                  <a:gd name="connsiteX13" fmla="*/ 1238927 w 2235861"/>
                  <a:gd name="connsiteY13" fmla="*/ 2757571 h 2757644"/>
                  <a:gd name="connsiteX14" fmla="*/ 1177265 w 2235861"/>
                  <a:gd name="connsiteY14" fmla="*/ 2554999 h 2757644"/>
                  <a:gd name="connsiteX15" fmla="*/ 1131938 w 2235861"/>
                  <a:gd name="connsiteY15" fmla="*/ 2422036 h 2757644"/>
                  <a:gd name="connsiteX16" fmla="*/ 1250185 w 2235861"/>
                  <a:gd name="connsiteY16" fmla="*/ 2348307 h 2757644"/>
                  <a:gd name="connsiteX17" fmla="*/ 1446649 w 2235861"/>
                  <a:gd name="connsiteY17" fmla="*/ 2444332 h 2757644"/>
                  <a:gd name="connsiteX18" fmla="*/ 1411771 w 2235861"/>
                  <a:gd name="connsiteY18" fmla="*/ 2565743 h 2757644"/>
                  <a:gd name="connsiteX19" fmla="*/ 1350330 w 2235861"/>
                  <a:gd name="connsiteY19" fmla="*/ 2757645 h 2757644"/>
                  <a:gd name="connsiteX20" fmla="*/ 1412139 w 2235861"/>
                  <a:gd name="connsiteY20" fmla="*/ 2757645 h 2757644"/>
                  <a:gd name="connsiteX21" fmla="*/ 1464235 w 2235861"/>
                  <a:gd name="connsiteY21" fmla="*/ 2580901 h 2757644"/>
                  <a:gd name="connsiteX22" fmla="*/ 1499849 w 2235861"/>
                  <a:gd name="connsiteY22" fmla="*/ 2444994 h 2757644"/>
                  <a:gd name="connsiteX23" fmla="*/ 1725746 w 2235861"/>
                  <a:gd name="connsiteY23" fmla="*/ 2435797 h 2757644"/>
                  <a:gd name="connsiteX24" fmla="*/ 1871512 w 2235861"/>
                  <a:gd name="connsiteY24" fmla="*/ 2310928 h 2757644"/>
                  <a:gd name="connsiteX25" fmla="*/ 1793883 w 2235861"/>
                  <a:gd name="connsiteY25" fmla="*/ 2168252 h 2757644"/>
                  <a:gd name="connsiteX26" fmla="*/ 1542159 w 2235861"/>
                  <a:gd name="connsiteY26" fmla="*/ 2335283 h 2757644"/>
                  <a:gd name="connsiteX27" fmla="*/ 1506103 w 2235861"/>
                  <a:gd name="connsiteY27" fmla="*/ 2419167 h 2757644"/>
                  <a:gd name="connsiteX28" fmla="*/ 1520158 w 2235861"/>
                  <a:gd name="connsiteY28" fmla="*/ 2361184 h 2757644"/>
                  <a:gd name="connsiteX29" fmla="*/ 1546647 w 2235861"/>
                  <a:gd name="connsiteY29" fmla="*/ 2239627 h 2757644"/>
                  <a:gd name="connsiteX30" fmla="*/ 1557537 w 2235861"/>
                  <a:gd name="connsiteY30" fmla="*/ 2176861 h 2757644"/>
                  <a:gd name="connsiteX31" fmla="*/ 1566293 w 2235861"/>
                  <a:gd name="connsiteY31" fmla="*/ 2111520 h 2757644"/>
                  <a:gd name="connsiteX32" fmla="*/ 1578067 w 2235861"/>
                  <a:gd name="connsiteY32" fmla="*/ 1956188 h 2757644"/>
                  <a:gd name="connsiteX33" fmla="*/ 1796311 w 2235861"/>
                  <a:gd name="connsiteY33" fmla="*/ 1979808 h 2757644"/>
                  <a:gd name="connsiteX34" fmla="*/ 1959296 w 2235861"/>
                  <a:gd name="connsiteY34" fmla="*/ 1878485 h 2757644"/>
                  <a:gd name="connsiteX35" fmla="*/ 1904183 w 2235861"/>
                  <a:gd name="connsiteY35" fmla="*/ 1725729 h 2757644"/>
                  <a:gd name="connsiteX36" fmla="*/ 1630016 w 2235861"/>
                  <a:gd name="connsiteY36" fmla="*/ 1852731 h 2757644"/>
                  <a:gd name="connsiteX37" fmla="*/ 1578655 w 2235861"/>
                  <a:gd name="connsiteY37" fmla="*/ 1935291 h 2757644"/>
                  <a:gd name="connsiteX38" fmla="*/ 1581304 w 2235861"/>
                  <a:gd name="connsiteY38" fmla="*/ 1840443 h 2757644"/>
                  <a:gd name="connsiteX39" fmla="*/ 1577404 w 2235861"/>
                  <a:gd name="connsiteY39" fmla="*/ 1562009 h 2757644"/>
                  <a:gd name="connsiteX40" fmla="*/ 1576153 w 2235861"/>
                  <a:gd name="connsiteY40" fmla="*/ 1476653 h 2757644"/>
                  <a:gd name="connsiteX41" fmla="*/ 1801904 w 2235861"/>
                  <a:gd name="connsiteY41" fmla="*/ 1502039 h 2757644"/>
                  <a:gd name="connsiteX42" fmla="*/ 1964888 w 2235861"/>
                  <a:gd name="connsiteY42" fmla="*/ 1400716 h 2757644"/>
                  <a:gd name="connsiteX43" fmla="*/ 1909775 w 2235861"/>
                  <a:gd name="connsiteY43" fmla="*/ 1247960 h 2757644"/>
                  <a:gd name="connsiteX44" fmla="*/ 1635608 w 2235861"/>
                  <a:gd name="connsiteY44" fmla="*/ 1374963 h 2757644"/>
                  <a:gd name="connsiteX45" fmla="*/ 1576006 w 2235861"/>
                  <a:gd name="connsiteY45" fmla="*/ 1471502 h 2757644"/>
                  <a:gd name="connsiteX46" fmla="*/ 1577257 w 2235861"/>
                  <a:gd name="connsiteY46" fmla="*/ 1284898 h 2757644"/>
                  <a:gd name="connsiteX47" fmla="*/ 1601319 w 2235861"/>
                  <a:gd name="connsiteY47" fmla="*/ 1036779 h 2757644"/>
                  <a:gd name="connsiteX48" fmla="*/ 1828393 w 2235861"/>
                  <a:gd name="connsiteY48" fmla="*/ 1062459 h 2757644"/>
                  <a:gd name="connsiteX49" fmla="*/ 1991378 w 2235861"/>
                  <a:gd name="connsiteY49" fmla="*/ 961063 h 2757644"/>
                  <a:gd name="connsiteX50" fmla="*/ 1936264 w 2235861"/>
                  <a:gd name="connsiteY50" fmla="*/ 808307 h 2757644"/>
                  <a:gd name="connsiteX51" fmla="*/ 1662098 w 2235861"/>
                  <a:gd name="connsiteY51" fmla="*/ 935309 h 2757644"/>
                  <a:gd name="connsiteX52" fmla="*/ 1608530 w 2235861"/>
                  <a:gd name="connsiteY52" fmla="*/ 1021548 h 2757644"/>
                  <a:gd name="connsiteX53" fmla="*/ 1603600 w 2235861"/>
                  <a:gd name="connsiteY53" fmla="*/ 1019708 h 2757644"/>
                  <a:gd name="connsiteX54" fmla="*/ 1672325 w 2235861"/>
                  <a:gd name="connsiteY54" fmla="*/ 778653 h 2757644"/>
                  <a:gd name="connsiteX55" fmla="*/ 1724127 w 2235861"/>
                  <a:gd name="connsiteY55" fmla="*/ 656065 h 2757644"/>
                  <a:gd name="connsiteX56" fmla="*/ 1942004 w 2235861"/>
                  <a:gd name="connsiteY56" fmla="*/ 704703 h 2757644"/>
                  <a:gd name="connsiteX57" fmla="*/ 2115143 w 2235861"/>
                  <a:gd name="connsiteY57" fmla="*/ 621849 h 2757644"/>
                  <a:gd name="connsiteX58" fmla="*/ 2077174 w 2235861"/>
                  <a:gd name="connsiteY58" fmla="*/ 463942 h 2757644"/>
                  <a:gd name="connsiteX59" fmla="*/ 1790719 w 2235861"/>
                  <a:gd name="connsiteY59" fmla="*/ 560040 h 2757644"/>
                  <a:gd name="connsiteX60" fmla="*/ 1738844 w 2235861"/>
                  <a:gd name="connsiteY60" fmla="*/ 625602 h 2757644"/>
                  <a:gd name="connsiteX61" fmla="*/ 1764082 w 2235861"/>
                  <a:gd name="connsiteY61" fmla="*/ 573432 h 2757644"/>
                  <a:gd name="connsiteX62" fmla="*/ 1857458 w 2235861"/>
                  <a:gd name="connsiteY62" fmla="*/ 407652 h 2757644"/>
                  <a:gd name="connsiteX63" fmla="*/ 1905139 w 2235861"/>
                  <a:gd name="connsiteY63" fmla="*/ 332966 h 2757644"/>
                  <a:gd name="connsiteX64" fmla="*/ 2119852 w 2235861"/>
                  <a:gd name="connsiteY64" fmla="*/ 275940 h 2757644"/>
                  <a:gd name="connsiteX65" fmla="*/ 2235376 w 2235861"/>
                  <a:gd name="connsiteY65" fmla="*/ 122668 h 2757644"/>
                  <a:gd name="connsiteX66" fmla="*/ 2128903 w 2235861"/>
                  <a:gd name="connsiteY66" fmla="*/ 7 h 2757644"/>
                  <a:gd name="connsiteX67" fmla="*/ 1918973 w 2235861"/>
                  <a:gd name="connsiteY67" fmla="*/ 217295 h 2757644"/>
                  <a:gd name="connsiteX68" fmla="*/ 1897781 w 2235861"/>
                  <a:gd name="connsiteY68" fmla="*/ 333996 h 2757644"/>
                  <a:gd name="connsiteX69" fmla="*/ 1899694 w 2235861"/>
                  <a:gd name="connsiteY69" fmla="*/ 333702 h 2757644"/>
                  <a:gd name="connsiteX70" fmla="*/ 1852381 w 2235861"/>
                  <a:gd name="connsiteY70" fmla="*/ 404488 h 2757644"/>
                  <a:gd name="connsiteX71" fmla="*/ 1755105 w 2235861"/>
                  <a:gd name="connsiteY71" fmla="*/ 568797 h 2757644"/>
                  <a:gd name="connsiteX72" fmla="*/ 1658345 w 2235861"/>
                  <a:gd name="connsiteY72" fmla="*/ 773208 h 2757644"/>
                  <a:gd name="connsiteX73" fmla="*/ 1583659 w 2235861"/>
                  <a:gd name="connsiteY73" fmla="*/ 1014925 h 2757644"/>
                  <a:gd name="connsiteX74" fmla="*/ 1583217 w 2235861"/>
                  <a:gd name="connsiteY74" fmla="*/ 1017942 h 2757644"/>
                  <a:gd name="connsiteX75" fmla="*/ 1568943 w 2235861"/>
                  <a:gd name="connsiteY75" fmla="*/ 910512 h 2757644"/>
                  <a:gd name="connsiteX76" fmla="*/ 1370933 w 2235861"/>
                  <a:gd name="connsiteY76" fmla="*/ 682334 h 2757644"/>
                  <a:gd name="connsiteX77" fmla="*/ 1258058 w 2235861"/>
                  <a:gd name="connsiteY77" fmla="*/ 799109 h 2757644"/>
                  <a:gd name="connsiteX78" fmla="*/ 1365194 w 2235861"/>
                  <a:gd name="connsiteY78" fmla="*/ 958341 h 2757644"/>
                  <a:gd name="connsiteX79" fmla="*/ 1581672 w 2235861"/>
                  <a:gd name="connsiteY79" fmla="*/ 1027728 h 2757644"/>
                  <a:gd name="connsiteX80" fmla="*/ 1550988 w 2235861"/>
                  <a:gd name="connsiteY80" fmla="*/ 1283647 h 2757644"/>
                  <a:gd name="connsiteX81" fmla="*/ 1545911 w 2235861"/>
                  <a:gd name="connsiteY81" fmla="*/ 1434785 h 2757644"/>
                  <a:gd name="connsiteX82" fmla="*/ 1539142 w 2235861"/>
                  <a:gd name="connsiteY82" fmla="*/ 1388060 h 2757644"/>
                  <a:gd name="connsiteX83" fmla="*/ 1341132 w 2235861"/>
                  <a:gd name="connsiteY83" fmla="*/ 1159882 h 2757644"/>
                  <a:gd name="connsiteX84" fmla="*/ 1228257 w 2235861"/>
                  <a:gd name="connsiteY84" fmla="*/ 1276657 h 2757644"/>
                  <a:gd name="connsiteX85" fmla="*/ 1335393 w 2235861"/>
                  <a:gd name="connsiteY85" fmla="*/ 1435889 h 2757644"/>
                  <a:gd name="connsiteX86" fmla="*/ 1545470 w 2235861"/>
                  <a:gd name="connsiteY86" fmla="*/ 1504099 h 2757644"/>
                  <a:gd name="connsiteX87" fmla="*/ 1545102 w 2235861"/>
                  <a:gd name="connsiteY87" fmla="*/ 1562376 h 2757644"/>
                  <a:gd name="connsiteX88" fmla="*/ 1542968 w 2235861"/>
                  <a:gd name="connsiteY88" fmla="*/ 1839781 h 2757644"/>
                  <a:gd name="connsiteX89" fmla="*/ 1538185 w 2235861"/>
                  <a:gd name="connsiteY89" fmla="*/ 1935217 h 2757644"/>
                  <a:gd name="connsiteX90" fmla="*/ 1532225 w 2235861"/>
                  <a:gd name="connsiteY90" fmla="*/ 1894747 h 2757644"/>
                  <a:gd name="connsiteX91" fmla="*/ 1334216 w 2235861"/>
                  <a:gd name="connsiteY91" fmla="*/ 1666569 h 2757644"/>
                  <a:gd name="connsiteX92" fmla="*/ 1221340 w 2235861"/>
                  <a:gd name="connsiteY92" fmla="*/ 1783344 h 2757644"/>
                  <a:gd name="connsiteX93" fmla="*/ 1328476 w 2235861"/>
                  <a:gd name="connsiteY93" fmla="*/ 1942575 h 2757644"/>
                  <a:gd name="connsiteX94" fmla="*/ 1532519 w 2235861"/>
                  <a:gd name="connsiteY94" fmla="*/ 2009535 h 2757644"/>
                  <a:gd name="connsiteX95" fmla="*/ 1522439 w 2235861"/>
                  <a:gd name="connsiteY95" fmla="*/ 2105560 h 2757644"/>
                  <a:gd name="connsiteX96" fmla="*/ 1512579 w 2235861"/>
                  <a:gd name="connsiteY96" fmla="*/ 2168693 h 2757644"/>
                  <a:gd name="connsiteX97" fmla="*/ 1500290 w 2235861"/>
                  <a:gd name="connsiteY97" fmla="*/ 2231165 h 2757644"/>
                  <a:gd name="connsiteX98" fmla="*/ 1471741 w 2235861"/>
                  <a:gd name="connsiteY98" fmla="*/ 2349632 h 2757644"/>
                  <a:gd name="connsiteX99" fmla="*/ 1451137 w 2235861"/>
                  <a:gd name="connsiteY99" fmla="*/ 2427040 h 2757644"/>
                  <a:gd name="connsiteX100" fmla="*/ 1452903 w 2235861"/>
                  <a:gd name="connsiteY100" fmla="*/ 2327116 h 2757644"/>
                  <a:gd name="connsiteX101" fmla="*/ 1372184 w 2235861"/>
                  <a:gd name="connsiteY101" fmla="*/ 2129106 h 2757644"/>
                  <a:gd name="connsiteX102" fmla="*/ 1367842 w 2235861"/>
                  <a:gd name="connsiteY102" fmla="*/ 2105339 h 2757644"/>
                  <a:gd name="connsiteX103" fmla="*/ 1224431 w 2235861"/>
                  <a:gd name="connsiteY103" fmla="*/ 2029181 h 2757644"/>
                  <a:gd name="connsiteX104" fmla="*/ 1106626 w 2235861"/>
                  <a:gd name="connsiteY104" fmla="*/ 2307396 h 2757644"/>
                  <a:gd name="connsiteX105" fmla="*/ 1122814 w 2235861"/>
                  <a:gd name="connsiteY105" fmla="*/ 2397239 h 2757644"/>
                  <a:gd name="connsiteX106" fmla="*/ 1102579 w 2235861"/>
                  <a:gd name="connsiteY106" fmla="*/ 2341096 h 2757644"/>
                  <a:gd name="connsiteX107" fmla="*/ 1057620 w 2235861"/>
                  <a:gd name="connsiteY107" fmla="*/ 2225057 h 2757644"/>
                  <a:gd name="connsiteX108" fmla="*/ 1032087 w 2235861"/>
                  <a:gd name="connsiteY108" fmla="*/ 2166707 h 2757644"/>
                  <a:gd name="connsiteX109" fmla="*/ 1003390 w 2235861"/>
                  <a:gd name="connsiteY109" fmla="*/ 2107326 h 2757644"/>
                  <a:gd name="connsiteX110" fmla="*/ 927527 w 2235861"/>
                  <a:gd name="connsiteY110" fmla="*/ 1971272 h 2757644"/>
                  <a:gd name="connsiteX111" fmla="*/ 1122520 w 2235861"/>
                  <a:gd name="connsiteY111" fmla="*/ 1870538 h 2757644"/>
                  <a:gd name="connsiteX112" fmla="*/ 1202577 w 2235861"/>
                  <a:gd name="connsiteY112" fmla="*/ 1696075 h 2757644"/>
                  <a:gd name="connsiteX113" fmla="*/ 1072337 w 2235861"/>
                  <a:gd name="connsiteY113" fmla="*/ 1599020 h 2757644"/>
                  <a:gd name="connsiteX114" fmla="*/ 913694 w 2235861"/>
                  <a:gd name="connsiteY114" fmla="*/ 1856190 h 2757644"/>
                  <a:gd name="connsiteX115" fmla="*/ 916342 w 2235861"/>
                  <a:gd name="connsiteY115" fmla="*/ 1953392 h 2757644"/>
                  <a:gd name="connsiteX116" fmla="*/ 866233 w 2235861"/>
                  <a:gd name="connsiteY116" fmla="*/ 1872819 h 2757644"/>
                  <a:gd name="connsiteX117" fmla="*/ 709356 w 2235861"/>
                  <a:gd name="connsiteY117" fmla="*/ 1642728 h 2757644"/>
                  <a:gd name="connsiteX118" fmla="*/ 661233 w 2235861"/>
                  <a:gd name="connsiteY118" fmla="*/ 1572236 h 2757644"/>
                  <a:gd name="connsiteX119" fmla="*/ 863510 w 2235861"/>
                  <a:gd name="connsiteY119" fmla="*/ 1468854 h 2757644"/>
                  <a:gd name="connsiteX120" fmla="*/ 943568 w 2235861"/>
                  <a:gd name="connsiteY120" fmla="*/ 1294390 h 2757644"/>
                  <a:gd name="connsiteX121" fmla="*/ 813327 w 2235861"/>
                  <a:gd name="connsiteY121" fmla="*/ 1197335 h 2757644"/>
                  <a:gd name="connsiteX122" fmla="*/ 654684 w 2235861"/>
                  <a:gd name="connsiteY122" fmla="*/ 1454505 h 2757644"/>
                  <a:gd name="connsiteX123" fmla="*/ 658290 w 2235861"/>
                  <a:gd name="connsiteY123" fmla="*/ 1567895 h 2757644"/>
                  <a:gd name="connsiteX124" fmla="*/ 556379 w 2235861"/>
                  <a:gd name="connsiteY124" fmla="*/ 1411607 h 2757644"/>
                  <a:gd name="connsiteX125" fmla="*/ 439530 w 2235861"/>
                  <a:gd name="connsiteY125" fmla="*/ 1191449 h 2757644"/>
                  <a:gd name="connsiteX126" fmla="*/ 643058 w 2235861"/>
                  <a:gd name="connsiteY126" fmla="*/ 1087624 h 2757644"/>
                  <a:gd name="connsiteX127" fmla="*/ 723116 w 2235861"/>
                  <a:gd name="connsiteY127" fmla="*/ 913161 h 2757644"/>
                  <a:gd name="connsiteX128" fmla="*/ 592875 w 2235861"/>
                  <a:gd name="connsiteY128" fmla="*/ 816106 h 2757644"/>
                  <a:gd name="connsiteX129" fmla="*/ 434232 w 2235861"/>
                  <a:gd name="connsiteY129" fmla="*/ 1073276 h 2757644"/>
                  <a:gd name="connsiteX130" fmla="*/ 437102 w 2235861"/>
                  <a:gd name="connsiteY130" fmla="*/ 1174819 h 2757644"/>
                  <a:gd name="connsiteX131" fmla="*/ 431951 w 2235861"/>
                  <a:gd name="connsiteY131" fmla="*/ 1175996 h 2757644"/>
                  <a:gd name="connsiteX132" fmla="*/ 356309 w 2235861"/>
                  <a:gd name="connsiteY132" fmla="*/ 937002 h 2757644"/>
                  <a:gd name="connsiteX133" fmla="*/ 331879 w 2235861"/>
                  <a:gd name="connsiteY133" fmla="*/ 806173 h 2757644"/>
                  <a:gd name="connsiteX134" fmla="*/ 540485 w 2235861"/>
                  <a:gd name="connsiteY134" fmla="*/ 726557 h 2757644"/>
                  <a:gd name="connsiteX135" fmla="*/ 639232 w 2235861"/>
                  <a:gd name="connsiteY135" fmla="*/ 561954 h 2757644"/>
                  <a:gd name="connsiteX136" fmla="*/ 520471 w 2235861"/>
                  <a:gd name="connsiteY136" fmla="*/ 451212 h 2757644"/>
                  <a:gd name="connsiteX137" fmla="*/ 334602 w 2235861"/>
                  <a:gd name="connsiteY137" fmla="*/ 689398 h 2757644"/>
                  <a:gd name="connsiteX138" fmla="*/ 327465 w 2235861"/>
                  <a:gd name="connsiteY138" fmla="*/ 772693 h 2757644"/>
                  <a:gd name="connsiteX139" fmla="*/ 319738 w 2235861"/>
                  <a:gd name="connsiteY139" fmla="*/ 715225 h 2757644"/>
                  <a:gd name="connsiteX140" fmla="*/ 306126 w 2235861"/>
                  <a:gd name="connsiteY140" fmla="*/ 525383 h 2757644"/>
                  <a:gd name="connsiteX141" fmla="*/ 304728 w 2235861"/>
                  <a:gd name="connsiteY141" fmla="*/ 436717 h 2757644"/>
                  <a:gd name="connsiteX142" fmla="*/ 452334 w 2235861"/>
                  <a:gd name="connsiteY142" fmla="*/ 270715 h 2757644"/>
                  <a:gd name="connsiteX143" fmla="*/ 464107 w 2235861"/>
                  <a:gd name="connsiteY143" fmla="*/ 79108 h 2757644"/>
                  <a:gd name="connsiteX144" fmla="*/ 307671 w 2235861"/>
                  <a:gd name="connsiteY144" fmla="*/ 35547 h 2757644"/>
                  <a:gd name="connsiteX145" fmla="*/ 252484 w 2235861"/>
                  <a:gd name="connsiteY145" fmla="*/ 332598 h 2757644"/>
                  <a:gd name="connsiteX146" fmla="*/ 299209 w 2235861"/>
                  <a:gd name="connsiteY146" fmla="*/ 441573 h 2757644"/>
                  <a:gd name="connsiteX147" fmla="*/ 300681 w 2235861"/>
                  <a:gd name="connsiteY147" fmla="*/ 440249 h 2757644"/>
                  <a:gd name="connsiteX148" fmla="*/ 300313 w 2235861"/>
                  <a:gd name="connsiteY148" fmla="*/ 525383 h 2757644"/>
                  <a:gd name="connsiteX149" fmla="*/ 309805 w 2235861"/>
                  <a:gd name="connsiteY149" fmla="*/ 716035 h 2757644"/>
                  <a:gd name="connsiteX150" fmla="*/ 341887 w 2235861"/>
                  <a:gd name="connsiteY150" fmla="*/ 939871 h 2757644"/>
                  <a:gd name="connsiteX151" fmla="*/ 412893 w 2235861"/>
                  <a:gd name="connsiteY151" fmla="*/ 1182692 h 2757644"/>
                  <a:gd name="connsiteX152" fmla="*/ 414144 w 2235861"/>
                  <a:gd name="connsiteY152" fmla="*/ 1185415 h 2757644"/>
                  <a:gd name="connsiteX153" fmla="*/ 342990 w 2235861"/>
                  <a:gd name="connsiteY153" fmla="*/ 1103665 h 2757644"/>
                  <a:gd name="connsiteX154" fmla="*/ 51899 w 2235861"/>
                  <a:gd name="connsiteY154" fmla="*/ 1022578 h 2757644"/>
                  <a:gd name="connsiteX155" fmla="*/ 22172 w 2235861"/>
                  <a:gd name="connsiteY155" fmla="*/ 1182251 h 2757644"/>
                  <a:gd name="connsiteX156" fmla="*/ 199358 w 2235861"/>
                  <a:gd name="connsiteY156" fmla="*/ 1255980 h 2757644"/>
                  <a:gd name="connsiteX157" fmla="*/ 418191 w 2235861"/>
                  <a:gd name="connsiteY157" fmla="*/ 1194466 h 2757644"/>
                  <a:gd name="connsiteX158" fmla="*/ 533789 w 2235861"/>
                  <a:gd name="connsiteY158" fmla="*/ 1424851 h 2757644"/>
                  <a:gd name="connsiteX159" fmla="*/ 612963 w 2235861"/>
                  <a:gd name="connsiteY159" fmla="*/ 1553694 h 2757644"/>
                  <a:gd name="connsiteX160" fmla="*/ 581544 w 2235861"/>
                  <a:gd name="connsiteY160" fmla="*/ 1518448 h 2757644"/>
                  <a:gd name="connsiteX161" fmla="*/ 290453 w 2235861"/>
                  <a:gd name="connsiteY161" fmla="*/ 1437360 h 2757644"/>
                  <a:gd name="connsiteX162" fmla="*/ 260726 w 2235861"/>
                  <a:gd name="connsiteY162" fmla="*/ 1597033 h 2757644"/>
                  <a:gd name="connsiteX163" fmla="*/ 437911 w 2235861"/>
                  <a:gd name="connsiteY163" fmla="*/ 1670763 h 2757644"/>
                  <a:gd name="connsiteX164" fmla="*/ 650711 w 2235861"/>
                  <a:gd name="connsiteY164" fmla="*/ 1611750 h 2757644"/>
                  <a:gd name="connsiteX165" fmla="*/ 682498 w 2235861"/>
                  <a:gd name="connsiteY165" fmla="*/ 1660535 h 2757644"/>
                  <a:gd name="connsiteX166" fmla="*/ 833710 w 2235861"/>
                  <a:gd name="connsiteY166" fmla="*/ 1893128 h 2757644"/>
                  <a:gd name="connsiteX167" fmla="*/ 882421 w 2235861"/>
                  <a:gd name="connsiteY167" fmla="*/ 1975319 h 2757644"/>
                  <a:gd name="connsiteX168" fmla="*/ 855122 w 2235861"/>
                  <a:gd name="connsiteY168" fmla="*/ 1944856 h 2757644"/>
                  <a:gd name="connsiteX169" fmla="*/ 564031 w 2235861"/>
                  <a:gd name="connsiteY169" fmla="*/ 1863769 h 2757644"/>
                  <a:gd name="connsiteX170" fmla="*/ 534304 w 2235861"/>
                  <a:gd name="connsiteY170" fmla="*/ 2023442 h 2757644"/>
                  <a:gd name="connsiteX171" fmla="*/ 711490 w 2235861"/>
                  <a:gd name="connsiteY171" fmla="*/ 2097171 h 2757644"/>
                  <a:gd name="connsiteX172" fmla="*/ 918991 w 2235861"/>
                  <a:gd name="connsiteY172" fmla="*/ 2040660 h 275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35861" h="2757644">
                    <a:moveTo>
                      <a:pt x="918991" y="2040660"/>
                    </a:moveTo>
                    <a:cubicBezTo>
                      <a:pt x="934370" y="2069284"/>
                      <a:pt x="949896" y="2097907"/>
                      <a:pt x="963509" y="2126310"/>
                    </a:cubicBezTo>
                    <a:cubicBezTo>
                      <a:pt x="972412" y="2145956"/>
                      <a:pt x="982272" y="2164205"/>
                      <a:pt x="990145" y="2184366"/>
                    </a:cubicBezTo>
                    <a:cubicBezTo>
                      <a:pt x="998313" y="2204160"/>
                      <a:pt x="1006407" y="2223806"/>
                      <a:pt x="1014427" y="2243232"/>
                    </a:cubicBezTo>
                    <a:cubicBezTo>
                      <a:pt x="1028482" y="2281274"/>
                      <a:pt x="1043198" y="2320346"/>
                      <a:pt x="1055928" y="2357799"/>
                    </a:cubicBezTo>
                    <a:cubicBezTo>
                      <a:pt x="1064978" y="2383774"/>
                      <a:pt x="1073146" y="2408645"/>
                      <a:pt x="1081461" y="2433736"/>
                    </a:cubicBezTo>
                    <a:cubicBezTo>
                      <a:pt x="1064831" y="2406364"/>
                      <a:pt x="1031131" y="2353532"/>
                      <a:pt x="1027819" y="2349411"/>
                    </a:cubicBezTo>
                    <a:cubicBezTo>
                      <a:pt x="976091" y="2285321"/>
                      <a:pt x="838419" y="2192019"/>
                      <a:pt x="752401" y="2225204"/>
                    </a:cubicBezTo>
                    <a:cubicBezTo>
                      <a:pt x="690445" y="2249118"/>
                      <a:pt x="670063" y="2321671"/>
                      <a:pt x="698834" y="2378476"/>
                    </a:cubicBezTo>
                    <a:cubicBezTo>
                      <a:pt x="728267" y="2436532"/>
                      <a:pt x="802290" y="2467290"/>
                      <a:pt x="862848" y="2478180"/>
                    </a:cubicBezTo>
                    <a:cubicBezTo>
                      <a:pt x="929514" y="2490174"/>
                      <a:pt x="1069688" y="2455296"/>
                      <a:pt x="1087200" y="2450807"/>
                    </a:cubicBezTo>
                    <a:cubicBezTo>
                      <a:pt x="1100813" y="2492308"/>
                      <a:pt x="1113616" y="2532851"/>
                      <a:pt x="1125095" y="2571261"/>
                    </a:cubicBezTo>
                    <a:cubicBezTo>
                      <a:pt x="1145698" y="2639472"/>
                      <a:pt x="1163063" y="2702017"/>
                      <a:pt x="1177706" y="2757571"/>
                    </a:cubicBezTo>
                    <a:lnTo>
                      <a:pt x="1238927" y="2757571"/>
                    </a:lnTo>
                    <a:cubicBezTo>
                      <a:pt x="1222003" y="2698043"/>
                      <a:pt x="1201620" y="2629906"/>
                      <a:pt x="1177265" y="2554999"/>
                    </a:cubicBezTo>
                    <a:cubicBezTo>
                      <a:pt x="1163652" y="2512763"/>
                      <a:pt x="1148200" y="2467952"/>
                      <a:pt x="1131938" y="2422036"/>
                    </a:cubicBezTo>
                    <a:cubicBezTo>
                      <a:pt x="1142092" y="2416518"/>
                      <a:pt x="1199928" y="2384730"/>
                      <a:pt x="1250185" y="2348307"/>
                    </a:cubicBezTo>
                    <a:cubicBezTo>
                      <a:pt x="1303090" y="2393487"/>
                      <a:pt x="1430240" y="2438592"/>
                      <a:pt x="1446649" y="2444332"/>
                    </a:cubicBezTo>
                    <a:cubicBezTo>
                      <a:pt x="1435097" y="2486494"/>
                      <a:pt x="1423397" y="2527333"/>
                      <a:pt x="1411771" y="2565743"/>
                    </a:cubicBezTo>
                    <a:cubicBezTo>
                      <a:pt x="1390359" y="2637191"/>
                      <a:pt x="1369461" y="2701502"/>
                      <a:pt x="1350330" y="2757645"/>
                    </a:cubicBezTo>
                    <a:lnTo>
                      <a:pt x="1412139" y="2757645"/>
                    </a:lnTo>
                    <a:cubicBezTo>
                      <a:pt x="1428621" y="2704886"/>
                      <a:pt x="1446281" y="2645947"/>
                      <a:pt x="1464235" y="2580901"/>
                    </a:cubicBezTo>
                    <a:cubicBezTo>
                      <a:pt x="1476155" y="2538149"/>
                      <a:pt x="1488076" y="2492308"/>
                      <a:pt x="1499849" y="2444994"/>
                    </a:cubicBezTo>
                    <a:cubicBezTo>
                      <a:pt x="1517508" y="2446539"/>
                      <a:pt x="1661877" y="2458386"/>
                      <a:pt x="1725746" y="2435797"/>
                    </a:cubicBezTo>
                    <a:cubicBezTo>
                      <a:pt x="1783729" y="2415267"/>
                      <a:pt x="1851866" y="2372957"/>
                      <a:pt x="1871512" y="2310928"/>
                    </a:cubicBezTo>
                    <a:cubicBezTo>
                      <a:pt x="1890791" y="2250149"/>
                      <a:pt x="1858930" y="2181864"/>
                      <a:pt x="1793883" y="2168252"/>
                    </a:cubicBezTo>
                    <a:cubicBezTo>
                      <a:pt x="1703598" y="2149415"/>
                      <a:pt x="1582849" y="2263761"/>
                      <a:pt x="1542159" y="2335283"/>
                    </a:cubicBezTo>
                    <a:cubicBezTo>
                      <a:pt x="1539730" y="2339478"/>
                      <a:pt x="1518833" y="2388189"/>
                      <a:pt x="1506103" y="2419167"/>
                    </a:cubicBezTo>
                    <a:cubicBezTo>
                      <a:pt x="1510813" y="2399815"/>
                      <a:pt x="1515595" y="2381125"/>
                      <a:pt x="1520158" y="2361184"/>
                    </a:cubicBezTo>
                    <a:cubicBezTo>
                      <a:pt x="1529502" y="2321818"/>
                      <a:pt x="1537744" y="2282157"/>
                      <a:pt x="1546647" y="2239627"/>
                    </a:cubicBezTo>
                    <a:cubicBezTo>
                      <a:pt x="1550253" y="2218950"/>
                      <a:pt x="1553858" y="2197979"/>
                      <a:pt x="1557537" y="2176861"/>
                    </a:cubicBezTo>
                    <a:cubicBezTo>
                      <a:pt x="1561658" y="2155964"/>
                      <a:pt x="1563277" y="2133448"/>
                      <a:pt x="1566293" y="2111520"/>
                    </a:cubicBezTo>
                    <a:cubicBezTo>
                      <a:pt x="1572180" y="2060528"/>
                      <a:pt x="1575712" y="2008652"/>
                      <a:pt x="1578067" y="1956188"/>
                    </a:cubicBezTo>
                    <a:cubicBezTo>
                      <a:pt x="1612577" y="1964282"/>
                      <a:pt x="1735606" y="1991360"/>
                      <a:pt x="1796311" y="1979808"/>
                    </a:cubicBezTo>
                    <a:cubicBezTo>
                      <a:pt x="1856722" y="1968255"/>
                      <a:pt x="1930452" y="1936836"/>
                      <a:pt x="1959296" y="1878485"/>
                    </a:cubicBezTo>
                    <a:cubicBezTo>
                      <a:pt x="1987551" y="1821312"/>
                      <a:pt x="1966433" y="1748981"/>
                      <a:pt x="1904183" y="1725729"/>
                    </a:cubicBezTo>
                    <a:cubicBezTo>
                      <a:pt x="1817797" y="1693426"/>
                      <a:pt x="1681155" y="1788126"/>
                      <a:pt x="1630016" y="1852731"/>
                    </a:cubicBezTo>
                    <a:cubicBezTo>
                      <a:pt x="1626852" y="1856779"/>
                      <a:pt x="1595358" y="1907182"/>
                      <a:pt x="1578655" y="1935291"/>
                    </a:cubicBezTo>
                    <a:cubicBezTo>
                      <a:pt x="1579833" y="1903797"/>
                      <a:pt x="1581157" y="1872304"/>
                      <a:pt x="1581304" y="1840443"/>
                    </a:cubicBezTo>
                    <a:cubicBezTo>
                      <a:pt x="1581819" y="1748318"/>
                      <a:pt x="1579391" y="1655016"/>
                      <a:pt x="1577404" y="1562009"/>
                    </a:cubicBezTo>
                    <a:cubicBezTo>
                      <a:pt x="1576742" y="1533532"/>
                      <a:pt x="1576521" y="1505129"/>
                      <a:pt x="1576153" y="1476653"/>
                    </a:cubicBezTo>
                    <a:cubicBezTo>
                      <a:pt x="1588368" y="1479670"/>
                      <a:pt x="1733914" y="1514989"/>
                      <a:pt x="1801904" y="1502039"/>
                    </a:cubicBezTo>
                    <a:cubicBezTo>
                      <a:pt x="1862314" y="1490560"/>
                      <a:pt x="1936044" y="1459067"/>
                      <a:pt x="1964888" y="1400716"/>
                    </a:cubicBezTo>
                    <a:cubicBezTo>
                      <a:pt x="1993144" y="1343543"/>
                      <a:pt x="1972025" y="1271212"/>
                      <a:pt x="1909775" y="1247960"/>
                    </a:cubicBezTo>
                    <a:cubicBezTo>
                      <a:pt x="1823389" y="1215657"/>
                      <a:pt x="1686674" y="1310358"/>
                      <a:pt x="1635608" y="1374963"/>
                    </a:cubicBezTo>
                    <a:cubicBezTo>
                      <a:pt x="1631782" y="1379819"/>
                      <a:pt x="1586602" y="1452518"/>
                      <a:pt x="1576006" y="1471502"/>
                    </a:cubicBezTo>
                    <a:cubicBezTo>
                      <a:pt x="1575197" y="1408884"/>
                      <a:pt x="1574976" y="1346486"/>
                      <a:pt x="1577257" y="1284898"/>
                    </a:cubicBezTo>
                    <a:cubicBezTo>
                      <a:pt x="1580274" y="1199984"/>
                      <a:pt x="1587927" y="1116837"/>
                      <a:pt x="1601319" y="1036779"/>
                    </a:cubicBezTo>
                    <a:cubicBezTo>
                      <a:pt x="1607058" y="1038177"/>
                      <a:pt x="1758711" y="1075778"/>
                      <a:pt x="1828393" y="1062459"/>
                    </a:cubicBezTo>
                    <a:cubicBezTo>
                      <a:pt x="1888804" y="1050907"/>
                      <a:pt x="1962533" y="1019487"/>
                      <a:pt x="1991378" y="961063"/>
                    </a:cubicBezTo>
                    <a:cubicBezTo>
                      <a:pt x="2019633" y="903963"/>
                      <a:pt x="1998515" y="831559"/>
                      <a:pt x="1936264" y="808307"/>
                    </a:cubicBezTo>
                    <a:cubicBezTo>
                      <a:pt x="1849879" y="776004"/>
                      <a:pt x="1713237" y="870704"/>
                      <a:pt x="1662098" y="935309"/>
                    </a:cubicBezTo>
                    <a:cubicBezTo>
                      <a:pt x="1658713" y="939577"/>
                      <a:pt x="1624276" y="994837"/>
                      <a:pt x="1608530" y="1021548"/>
                    </a:cubicBezTo>
                    <a:cubicBezTo>
                      <a:pt x="1605807" y="1020517"/>
                      <a:pt x="1606322" y="1020738"/>
                      <a:pt x="1603600" y="1019708"/>
                    </a:cubicBezTo>
                    <a:cubicBezTo>
                      <a:pt x="1618978" y="934206"/>
                      <a:pt x="1644585" y="853265"/>
                      <a:pt x="1672325" y="778653"/>
                    </a:cubicBezTo>
                    <a:cubicBezTo>
                      <a:pt x="1688293" y="735460"/>
                      <a:pt x="1706026" y="694990"/>
                      <a:pt x="1724127" y="656065"/>
                    </a:cubicBezTo>
                    <a:cubicBezTo>
                      <a:pt x="1751647" y="665925"/>
                      <a:pt x="1878061" y="709780"/>
                      <a:pt x="1942004" y="704703"/>
                    </a:cubicBezTo>
                    <a:cubicBezTo>
                      <a:pt x="2003298" y="699920"/>
                      <a:pt x="2080118" y="676742"/>
                      <a:pt x="2115143" y="621849"/>
                    </a:cubicBezTo>
                    <a:cubicBezTo>
                      <a:pt x="2149506" y="568134"/>
                      <a:pt x="2136482" y="493890"/>
                      <a:pt x="2077174" y="463942"/>
                    </a:cubicBezTo>
                    <a:cubicBezTo>
                      <a:pt x="1994836" y="422368"/>
                      <a:pt x="1848628" y="501469"/>
                      <a:pt x="1790719" y="560040"/>
                    </a:cubicBezTo>
                    <a:cubicBezTo>
                      <a:pt x="1787555" y="563205"/>
                      <a:pt x="1759152" y="599113"/>
                      <a:pt x="1738844" y="625602"/>
                    </a:cubicBezTo>
                    <a:cubicBezTo>
                      <a:pt x="1747306" y="608163"/>
                      <a:pt x="1755694" y="589988"/>
                      <a:pt x="1764082" y="573432"/>
                    </a:cubicBezTo>
                    <a:cubicBezTo>
                      <a:pt x="1795502" y="511182"/>
                      <a:pt x="1828172" y="456142"/>
                      <a:pt x="1857458" y="407652"/>
                    </a:cubicBezTo>
                    <a:cubicBezTo>
                      <a:pt x="1874382" y="380206"/>
                      <a:pt x="1890129" y="355703"/>
                      <a:pt x="1905139" y="332966"/>
                    </a:cubicBezTo>
                    <a:cubicBezTo>
                      <a:pt x="1937221" y="328551"/>
                      <a:pt x="2066358" y="309199"/>
                      <a:pt x="2119852" y="275940"/>
                    </a:cubicBezTo>
                    <a:cubicBezTo>
                      <a:pt x="2172022" y="243416"/>
                      <a:pt x="2229489" y="187494"/>
                      <a:pt x="2235376" y="122668"/>
                    </a:cubicBezTo>
                    <a:cubicBezTo>
                      <a:pt x="2241115" y="59167"/>
                      <a:pt x="2195347" y="-729"/>
                      <a:pt x="2128903" y="7"/>
                    </a:cubicBezTo>
                    <a:cubicBezTo>
                      <a:pt x="2036704" y="1037"/>
                      <a:pt x="1943328" y="138635"/>
                      <a:pt x="1918973" y="217295"/>
                    </a:cubicBezTo>
                    <a:cubicBezTo>
                      <a:pt x="1916913" y="224064"/>
                      <a:pt x="1896162" y="334143"/>
                      <a:pt x="1897781" y="333996"/>
                    </a:cubicBezTo>
                    <a:cubicBezTo>
                      <a:pt x="1897781" y="333996"/>
                      <a:pt x="1899326" y="333775"/>
                      <a:pt x="1899694" y="333702"/>
                    </a:cubicBezTo>
                    <a:cubicBezTo>
                      <a:pt x="1884757" y="355335"/>
                      <a:pt x="1869084" y="378660"/>
                      <a:pt x="1852381" y="404488"/>
                    </a:cubicBezTo>
                    <a:cubicBezTo>
                      <a:pt x="1821991" y="452463"/>
                      <a:pt x="1788070" y="506988"/>
                      <a:pt x="1755105" y="568797"/>
                    </a:cubicBezTo>
                    <a:cubicBezTo>
                      <a:pt x="1722067" y="630459"/>
                      <a:pt x="1687851" y="698375"/>
                      <a:pt x="1658345" y="773208"/>
                    </a:cubicBezTo>
                    <a:cubicBezTo>
                      <a:pt x="1628618" y="848115"/>
                      <a:pt x="1601172" y="928466"/>
                      <a:pt x="1583659" y="1014925"/>
                    </a:cubicBezTo>
                    <a:cubicBezTo>
                      <a:pt x="1583438" y="1015882"/>
                      <a:pt x="1583365" y="1016986"/>
                      <a:pt x="1583217" y="1017942"/>
                    </a:cubicBezTo>
                    <a:cubicBezTo>
                      <a:pt x="1580495" y="991085"/>
                      <a:pt x="1570414" y="916178"/>
                      <a:pt x="1568943" y="910512"/>
                    </a:cubicBezTo>
                    <a:cubicBezTo>
                      <a:pt x="1548781" y="830676"/>
                      <a:pt x="1462911" y="688220"/>
                      <a:pt x="1370933" y="682334"/>
                    </a:cubicBezTo>
                    <a:cubicBezTo>
                      <a:pt x="1304635" y="678066"/>
                      <a:pt x="1255777" y="735387"/>
                      <a:pt x="1258058" y="799109"/>
                    </a:cubicBezTo>
                    <a:cubicBezTo>
                      <a:pt x="1260413" y="864155"/>
                      <a:pt x="1314790" y="923095"/>
                      <a:pt x="1365194" y="958341"/>
                    </a:cubicBezTo>
                    <a:cubicBezTo>
                      <a:pt x="1421999" y="998149"/>
                      <a:pt x="1569899" y="1025595"/>
                      <a:pt x="1581672" y="1027728"/>
                    </a:cubicBezTo>
                    <a:cubicBezTo>
                      <a:pt x="1565705" y="1110214"/>
                      <a:pt x="1555992" y="1196158"/>
                      <a:pt x="1550988" y="1283647"/>
                    </a:cubicBezTo>
                    <a:cubicBezTo>
                      <a:pt x="1548045" y="1333683"/>
                      <a:pt x="1546647" y="1384160"/>
                      <a:pt x="1545911" y="1434785"/>
                    </a:cubicBezTo>
                    <a:cubicBezTo>
                      <a:pt x="1542821" y="1411607"/>
                      <a:pt x="1539877" y="1390930"/>
                      <a:pt x="1539142" y="1388060"/>
                    </a:cubicBezTo>
                    <a:cubicBezTo>
                      <a:pt x="1518980" y="1308224"/>
                      <a:pt x="1433110" y="1165842"/>
                      <a:pt x="1341132" y="1159882"/>
                    </a:cubicBezTo>
                    <a:cubicBezTo>
                      <a:pt x="1274835" y="1155614"/>
                      <a:pt x="1225903" y="1212935"/>
                      <a:pt x="1228257" y="1276657"/>
                    </a:cubicBezTo>
                    <a:cubicBezTo>
                      <a:pt x="1230612" y="1341704"/>
                      <a:pt x="1284989" y="1400643"/>
                      <a:pt x="1335393" y="1435889"/>
                    </a:cubicBezTo>
                    <a:cubicBezTo>
                      <a:pt x="1386532" y="1471650"/>
                      <a:pt x="1512137" y="1497624"/>
                      <a:pt x="1545470" y="1504099"/>
                    </a:cubicBezTo>
                    <a:cubicBezTo>
                      <a:pt x="1545396" y="1523525"/>
                      <a:pt x="1545102" y="1542951"/>
                      <a:pt x="1545102" y="1562376"/>
                    </a:cubicBezTo>
                    <a:cubicBezTo>
                      <a:pt x="1545028" y="1655605"/>
                      <a:pt x="1545396" y="1748613"/>
                      <a:pt x="1542968" y="1839781"/>
                    </a:cubicBezTo>
                    <a:cubicBezTo>
                      <a:pt x="1542085" y="1871936"/>
                      <a:pt x="1540098" y="1903577"/>
                      <a:pt x="1538185" y="1935217"/>
                    </a:cubicBezTo>
                    <a:cubicBezTo>
                      <a:pt x="1535389" y="1914614"/>
                      <a:pt x="1532887" y="1897322"/>
                      <a:pt x="1532225" y="1894747"/>
                    </a:cubicBezTo>
                    <a:cubicBezTo>
                      <a:pt x="1512063" y="1814910"/>
                      <a:pt x="1426193" y="1672455"/>
                      <a:pt x="1334216" y="1666569"/>
                    </a:cubicBezTo>
                    <a:cubicBezTo>
                      <a:pt x="1267918" y="1662301"/>
                      <a:pt x="1219059" y="1719621"/>
                      <a:pt x="1221340" y="1783344"/>
                    </a:cubicBezTo>
                    <a:cubicBezTo>
                      <a:pt x="1223695" y="1848390"/>
                      <a:pt x="1278146" y="1907329"/>
                      <a:pt x="1328476" y="1942575"/>
                    </a:cubicBezTo>
                    <a:cubicBezTo>
                      <a:pt x="1377261" y="1976717"/>
                      <a:pt x="1493006" y="2001735"/>
                      <a:pt x="1532519" y="2009535"/>
                    </a:cubicBezTo>
                    <a:cubicBezTo>
                      <a:pt x="1529576" y="2041911"/>
                      <a:pt x="1526706" y="2074287"/>
                      <a:pt x="1522439" y="2105560"/>
                    </a:cubicBezTo>
                    <a:cubicBezTo>
                      <a:pt x="1518980" y="2126825"/>
                      <a:pt x="1517214" y="2147502"/>
                      <a:pt x="1512579" y="2168693"/>
                    </a:cubicBezTo>
                    <a:cubicBezTo>
                      <a:pt x="1508458" y="2189738"/>
                      <a:pt x="1504337" y="2210561"/>
                      <a:pt x="1500290" y="2231165"/>
                    </a:cubicBezTo>
                    <a:cubicBezTo>
                      <a:pt x="1491019" y="2270605"/>
                      <a:pt x="1481748" y="2311369"/>
                      <a:pt x="1471741" y="2349632"/>
                    </a:cubicBezTo>
                    <a:cubicBezTo>
                      <a:pt x="1464971" y="2376269"/>
                      <a:pt x="1458054" y="2401581"/>
                      <a:pt x="1451137" y="2427040"/>
                    </a:cubicBezTo>
                    <a:cubicBezTo>
                      <a:pt x="1452388" y="2395032"/>
                      <a:pt x="1453418" y="2332340"/>
                      <a:pt x="1452903" y="2327116"/>
                    </a:cubicBezTo>
                    <a:cubicBezTo>
                      <a:pt x="1447679" y="2272665"/>
                      <a:pt x="1417878" y="2186647"/>
                      <a:pt x="1372184" y="2129106"/>
                    </a:cubicBezTo>
                    <a:cubicBezTo>
                      <a:pt x="1371448" y="2121086"/>
                      <a:pt x="1370050" y="2113139"/>
                      <a:pt x="1367842" y="2105339"/>
                    </a:cubicBezTo>
                    <a:cubicBezTo>
                      <a:pt x="1350403" y="2044045"/>
                      <a:pt x="1286166" y="2004605"/>
                      <a:pt x="1224431" y="2029181"/>
                    </a:cubicBezTo>
                    <a:cubicBezTo>
                      <a:pt x="1138708" y="2063250"/>
                      <a:pt x="1101107" y="2225278"/>
                      <a:pt x="1106626" y="2307396"/>
                    </a:cubicBezTo>
                    <a:cubicBezTo>
                      <a:pt x="1106920" y="2312252"/>
                      <a:pt x="1116339" y="2364422"/>
                      <a:pt x="1122814" y="2397239"/>
                    </a:cubicBezTo>
                    <a:cubicBezTo>
                      <a:pt x="1116044" y="2378550"/>
                      <a:pt x="1109716" y="2360301"/>
                      <a:pt x="1102579" y="2341096"/>
                    </a:cubicBezTo>
                    <a:cubicBezTo>
                      <a:pt x="1088672" y="2303054"/>
                      <a:pt x="1073661" y="2265527"/>
                      <a:pt x="1057620" y="2225057"/>
                    </a:cubicBezTo>
                    <a:cubicBezTo>
                      <a:pt x="1049232" y="2205779"/>
                      <a:pt x="1040696" y="2186353"/>
                      <a:pt x="1032087" y="2166707"/>
                    </a:cubicBezTo>
                    <a:cubicBezTo>
                      <a:pt x="1023993" y="2147060"/>
                      <a:pt x="1012956" y="2127266"/>
                      <a:pt x="1003390" y="2107326"/>
                    </a:cubicBezTo>
                    <a:cubicBezTo>
                      <a:pt x="980212" y="2061558"/>
                      <a:pt x="954458" y="2016305"/>
                      <a:pt x="927527" y="1971272"/>
                    </a:cubicBezTo>
                    <a:cubicBezTo>
                      <a:pt x="960786" y="1958984"/>
                      <a:pt x="1078297" y="1913657"/>
                      <a:pt x="1122520" y="1870538"/>
                    </a:cubicBezTo>
                    <a:cubicBezTo>
                      <a:pt x="1166522" y="1827640"/>
                      <a:pt x="1210671" y="1760680"/>
                      <a:pt x="1202577" y="1696075"/>
                    </a:cubicBezTo>
                    <a:cubicBezTo>
                      <a:pt x="1194630" y="1632868"/>
                      <a:pt x="1137089" y="1584157"/>
                      <a:pt x="1072337" y="1599020"/>
                    </a:cubicBezTo>
                    <a:cubicBezTo>
                      <a:pt x="982493" y="1619770"/>
                      <a:pt x="920684" y="1774146"/>
                      <a:pt x="913694" y="1856190"/>
                    </a:cubicBezTo>
                    <a:cubicBezTo>
                      <a:pt x="913252" y="1861341"/>
                      <a:pt x="914871" y="1920721"/>
                      <a:pt x="916342" y="1953392"/>
                    </a:cubicBezTo>
                    <a:cubicBezTo>
                      <a:pt x="899934" y="1926461"/>
                      <a:pt x="883746" y="1899456"/>
                      <a:pt x="866233" y="1872819"/>
                    </a:cubicBezTo>
                    <a:cubicBezTo>
                      <a:pt x="815829" y="1795705"/>
                      <a:pt x="762335" y="1719254"/>
                      <a:pt x="709356" y="1642728"/>
                    </a:cubicBezTo>
                    <a:cubicBezTo>
                      <a:pt x="693094" y="1619255"/>
                      <a:pt x="677201" y="1595783"/>
                      <a:pt x="661233" y="1572236"/>
                    </a:cubicBezTo>
                    <a:cubicBezTo>
                      <a:pt x="673153" y="1567969"/>
                      <a:pt x="813990" y="1517123"/>
                      <a:pt x="863510" y="1468854"/>
                    </a:cubicBezTo>
                    <a:cubicBezTo>
                      <a:pt x="907513" y="1425882"/>
                      <a:pt x="951735" y="1358995"/>
                      <a:pt x="943568" y="1294390"/>
                    </a:cubicBezTo>
                    <a:cubicBezTo>
                      <a:pt x="935621" y="1231183"/>
                      <a:pt x="878080" y="1182472"/>
                      <a:pt x="813327" y="1197335"/>
                    </a:cubicBezTo>
                    <a:cubicBezTo>
                      <a:pt x="723484" y="1218012"/>
                      <a:pt x="661748" y="1372461"/>
                      <a:pt x="654684" y="1454505"/>
                    </a:cubicBezTo>
                    <a:cubicBezTo>
                      <a:pt x="654169" y="1460686"/>
                      <a:pt x="656598" y="1546188"/>
                      <a:pt x="658290" y="1567895"/>
                    </a:cubicBezTo>
                    <a:cubicBezTo>
                      <a:pt x="623044" y="1516093"/>
                      <a:pt x="588387" y="1464218"/>
                      <a:pt x="556379" y="1411607"/>
                    </a:cubicBezTo>
                    <a:cubicBezTo>
                      <a:pt x="512009" y="1339128"/>
                      <a:pt x="472569" y="1265546"/>
                      <a:pt x="439530" y="1191449"/>
                    </a:cubicBezTo>
                    <a:cubicBezTo>
                      <a:pt x="445049" y="1189462"/>
                      <a:pt x="592360" y="1137072"/>
                      <a:pt x="643058" y="1087624"/>
                    </a:cubicBezTo>
                    <a:cubicBezTo>
                      <a:pt x="687061" y="1044726"/>
                      <a:pt x="731210" y="977766"/>
                      <a:pt x="723116" y="913161"/>
                    </a:cubicBezTo>
                    <a:cubicBezTo>
                      <a:pt x="715169" y="849954"/>
                      <a:pt x="657628" y="801243"/>
                      <a:pt x="592875" y="816106"/>
                    </a:cubicBezTo>
                    <a:cubicBezTo>
                      <a:pt x="503032" y="836783"/>
                      <a:pt x="441223" y="991232"/>
                      <a:pt x="434232" y="1073276"/>
                    </a:cubicBezTo>
                    <a:cubicBezTo>
                      <a:pt x="433791" y="1078647"/>
                      <a:pt x="435557" y="1143841"/>
                      <a:pt x="437102" y="1174819"/>
                    </a:cubicBezTo>
                    <a:cubicBezTo>
                      <a:pt x="434306" y="1175482"/>
                      <a:pt x="434821" y="1175334"/>
                      <a:pt x="431951" y="1175996"/>
                    </a:cubicBezTo>
                    <a:cubicBezTo>
                      <a:pt x="397588" y="1096160"/>
                      <a:pt x="374336" y="1014484"/>
                      <a:pt x="356309" y="937002"/>
                    </a:cubicBezTo>
                    <a:cubicBezTo>
                      <a:pt x="345786" y="892117"/>
                      <a:pt x="338281" y="848630"/>
                      <a:pt x="331879" y="806173"/>
                    </a:cubicBezTo>
                    <a:cubicBezTo>
                      <a:pt x="360282" y="799256"/>
                      <a:pt x="489860" y="766070"/>
                      <a:pt x="540485" y="726557"/>
                    </a:cubicBezTo>
                    <a:cubicBezTo>
                      <a:pt x="588976" y="688736"/>
                      <a:pt x="640189" y="627000"/>
                      <a:pt x="639232" y="561954"/>
                    </a:cubicBezTo>
                    <a:cubicBezTo>
                      <a:pt x="638202" y="498231"/>
                      <a:pt x="586400" y="443486"/>
                      <a:pt x="520471" y="451212"/>
                    </a:cubicBezTo>
                    <a:cubicBezTo>
                      <a:pt x="428861" y="461955"/>
                      <a:pt x="350569" y="608605"/>
                      <a:pt x="334602" y="689398"/>
                    </a:cubicBezTo>
                    <a:cubicBezTo>
                      <a:pt x="333719" y="693813"/>
                      <a:pt x="329819" y="739434"/>
                      <a:pt x="327465" y="772693"/>
                    </a:cubicBezTo>
                    <a:cubicBezTo>
                      <a:pt x="324889" y="753488"/>
                      <a:pt x="321872" y="733694"/>
                      <a:pt x="319738" y="715225"/>
                    </a:cubicBezTo>
                    <a:cubicBezTo>
                      <a:pt x="311644" y="645984"/>
                      <a:pt x="308480" y="582042"/>
                      <a:pt x="306126" y="525383"/>
                    </a:cubicBezTo>
                    <a:cubicBezTo>
                      <a:pt x="305022" y="493154"/>
                      <a:pt x="304728" y="464016"/>
                      <a:pt x="304728" y="436717"/>
                    </a:cubicBezTo>
                    <a:cubicBezTo>
                      <a:pt x="329083" y="415378"/>
                      <a:pt x="426065" y="328036"/>
                      <a:pt x="452334" y="270715"/>
                    </a:cubicBezTo>
                    <a:cubicBezTo>
                      <a:pt x="477940" y="214793"/>
                      <a:pt x="495011" y="136428"/>
                      <a:pt x="464107" y="79108"/>
                    </a:cubicBezTo>
                    <a:cubicBezTo>
                      <a:pt x="433864" y="23038"/>
                      <a:pt x="362637" y="-1686"/>
                      <a:pt x="307671" y="35547"/>
                    </a:cubicBezTo>
                    <a:cubicBezTo>
                      <a:pt x="231366" y="87275"/>
                      <a:pt x="229380" y="253571"/>
                      <a:pt x="252484" y="332598"/>
                    </a:cubicBezTo>
                    <a:cubicBezTo>
                      <a:pt x="254471" y="339441"/>
                      <a:pt x="297885" y="442677"/>
                      <a:pt x="299209" y="441573"/>
                    </a:cubicBezTo>
                    <a:cubicBezTo>
                      <a:pt x="299209" y="441573"/>
                      <a:pt x="300386" y="440543"/>
                      <a:pt x="300681" y="440249"/>
                    </a:cubicBezTo>
                    <a:cubicBezTo>
                      <a:pt x="300166" y="466518"/>
                      <a:pt x="299945" y="494626"/>
                      <a:pt x="300313" y="525383"/>
                    </a:cubicBezTo>
                    <a:cubicBezTo>
                      <a:pt x="301416" y="582189"/>
                      <a:pt x="303182" y="646352"/>
                      <a:pt x="309805" y="716035"/>
                    </a:cubicBezTo>
                    <a:cubicBezTo>
                      <a:pt x="316280" y="785717"/>
                      <a:pt x="325184" y="861212"/>
                      <a:pt x="341887" y="939871"/>
                    </a:cubicBezTo>
                    <a:cubicBezTo>
                      <a:pt x="358443" y="1018751"/>
                      <a:pt x="379855" y="1100943"/>
                      <a:pt x="412893" y="1182692"/>
                    </a:cubicBezTo>
                    <a:cubicBezTo>
                      <a:pt x="413261" y="1183575"/>
                      <a:pt x="413776" y="1184532"/>
                      <a:pt x="414144" y="1185415"/>
                    </a:cubicBezTo>
                    <a:cubicBezTo>
                      <a:pt x="397073" y="1164518"/>
                      <a:pt x="347332" y="1107639"/>
                      <a:pt x="342990" y="1103665"/>
                    </a:cubicBezTo>
                    <a:cubicBezTo>
                      <a:pt x="282138" y="1048184"/>
                      <a:pt x="131957" y="976810"/>
                      <a:pt x="51899" y="1022578"/>
                    </a:cubicBezTo>
                    <a:cubicBezTo>
                      <a:pt x="-5789" y="1055616"/>
                      <a:pt x="-14913" y="1130376"/>
                      <a:pt x="22172" y="1182251"/>
                    </a:cubicBezTo>
                    <a:cubicBezTo>
                      <a:pt x="60067" y="1235157"/>
                      <a:pt x="137917" y="1254362"/>
                      <a:pt x="199358" y="1255980"/>
                    </a:cubicBezTo>
                    <a:cubicBezTo>
                      <a:pt x="268672" y="1257820"/>
                      <a:pt x="407154" y="1199175"/>
                      <a:pt x="418191" y="1194466"/>
                    </a:cubicBezTo>
                    <a:cubicBezTo>
                      <a:pt x="450347" y="1272095"/>
                      <a:pt x="489713" y="1349062"/>
                      <a:pt x="533789" y="1424851"/>
                    </a:cubicBezTo>
                    <a:cubicBezTo>
                      <a:pt x="558954" y="1468191"/>
                      <a:pt x="585664" y="1511090"/>
                      <a:pt x="612963" y="1553694"/>
                    </a:cubicBezTo>
                    <a:cubicBezTo>
                      <a:pt x="597585" y="1536107"/>
                      <a:pt x="583751" y="1520434"/>
                      <a:pt x="581544" y="1518448"/>
                    </a:cubicBezTo>
                    <a:cubicBezTo>
                      <a:pt x="520691" y="1462967"/>
                      <a:pt x="370510" y="1391592"/>
                      <a:pt x="290453" y="1437360"/>
                    </a:cubicBezTo>
                    <a:cubicBezTo>
                      <a:pt x="232764" y="1470399"/>
                      <a:pt x="223640" y="1545158"/>
                      <a:pt x="260726" y="1597033"/>
                    </a:cubicBezTo>
                    <a:cubicBezTo>
                      <a:pt x="298620" y="1650013"/>
                      <a:pt x="376470" y="1669144"/>
                      <a:pt x="437911" y="1670763"/>
                    </a:cubicBezTo>
                    <a:cubicBezTo>
                      <a:pt x="500309" y="1672382"/>
                      <a:pt x="619365" y="1624774"/>
                      <a:pt x="650711" y="1611750"/>
                    </a:cubicBezTo>
                    <a:cubicBezTo>
                      <a:pt x="661380" y="1628012"/>
                      <a:pt x="671829" y="1644347"/>
                      <a:pt x="682498" y="1660535"/>
                    </a:cubicBezTo>
                    <a:cubicBezTo>
                      <a:pt x="733859" y="1738311"/>
                      <a:pt x="785513" y="1815646"/>
                      <a:pt x="833710" y="1893128"/>
                    </a:cubicBezTo>
                    <a:cubicBezTo>
                      <a:pt x="850781" y="1920427"/>
                      <a:pt x="866527" y="1947873"/>
                      <a:pt x="882421" y="1975319"/>
                    </a:cubicBezTo>
                    <a:cubicBezTo>
                      <a:pt x="868735" y="1959720"/>
                      <a:pt x="857109" y="1946622"/>
                      <a:pt x="855122" y="1944856"/>
                    </a:cubicBezTo>
                    <a:cubicBezTo>
                      <a:pt x="794270" y="1889375"/>
                      <a:pt x="644089" y="1817927"/>
                      <a:pt x="564031" y="1863769"/>
                    </a:cubicBezTo>
                    <a:cubicBezTo>
                      <a:pt x="506343" y="1896807"/>
                      <a:pt x="497219" y="1971567"/>
                      <a:pt x="534304" y="2023442"/>
                    </a:cubicBezTo>
                    <a:cubicBezTo>
                      <a:pt x="572199" y="2076348"/>
                      <a:pt x="650049" y="2095552"/>
                      <a:pt x="711490" y="2097171"/>
                    </a:cubicBezTo>
                    <a:cubicBezTo>
                      <a:pt x="771386" y="2098937"/>
                      <a:pt x="881685" y="2055892"/>
                      <a:pt x="918991" y="2040660"/>
                    </a:cubicBezTo>
                    <a:close/>
                  </a:path>
                </a:pathLst>
              </a:custGeom>
              <a:solidFill>
                <a:srgbClr val="4CBBB6"/>
              </a:solidFill>
              <a:ln w="7353" cap="flat">
                <a:noFill/>
                <a:prstDash val="solid"/>
                <a:miter/>
              </a:ln>
            </p:spPr>
            <p:txBody>
              <a:bodyPr rtlCol="0" anchor="ctr"/>
              <a:lstStyle/>
              <a:p>
                <a:endParaRPr lang="fr-FR"/>
              </a:p>
            </p:txBody>
          </p:sp>
        </p:grpSp>
        <p:grpSp>
          <p:nvGrpSpPr>
            <p:cNvPr id="20" name="Graphique 19">
              <a:extLst>
                <a:ext uri="{FF2B5EF4-FFF2-40B4-BE49-F238E27FC236}">
                  <a16:creationId xmlns:a16="http://schemas.microsoft.com/office/drawing/2014/main" id="{DE4DDE15-36B4-0795-AF98-4686CDD5CAA1}"/>
                </a:ext>
              </a:extLst>
            </p:cNvPr>
            <p:cNvGrpSpPr/>
            <p:nvPr/>
          </p:nvGrpSpPr>
          <p:grpSpPr>
            <a:xfrm>
              <a:off x="3901321" y="7215860"/>
              <a:ext cx="3429883" cy="2404551"/>
              <a:chOff x="3901321" y="7215860"/>
              <a:chExt cx="3429883" cy="2404551"/>
            </a:xfrm>
            <a:noFill/>
          </p:grpSpPr>
          <p:sp>
            <p:nvSpPr>
              <p:cNvPr id="192" name="Forme libre 52">
                <a:extLst>
                  <a:ext uri="{FF2B5EF4-FFF2-40B4-BE49-F238E27FC236}">
                    <a16:creationId xmlns:a16="http://schemas.microsoft.com/office/drawing/2014/main" id="{14D22C14-1DC8-77C1-9EDC-54152FDC76C0}"/>
                  </a:ext>
                </a:extLst>
              </p:cNvPr>
              <p:cNvSpPr/>
              <p:nvPr/>
            </p:nvSpPr>
            <p:spPr>
              <a:xfrm>
                <a:off x="3978729" y="7215860"/>
                <a:ext cx="874082" cy="238440"/>
              </a:xfrm>
              <a:custGeom>
                <a:avLst/>
                <a:gdLst>
                  <a:gd name="connsiteX0" fmla="*/ 682695 w 874082"/>
                  <a:gd name="connsiteY0" fmla="*/ 104006 h 238440"/>
                  <a:gd name="connsiteX1" fmla="*/ 517209 w 874082"/>
                  <a:gd name="connsiteY1" fmla="*/ 550 h 238440"/>
                  <a:gd name="connsiteX2" fmla="*/ 346498 w 874082"/>
                  <a:gd name="connsiteY2" fmla="*/ 150510 h 238440"/>
                  <a:gd name="connsiteX3" fmla="*/ 217214 w 874082"/>
                  <a:gd name="connsiteY3" fmla="*/ 134984 h 238440"/>
                  <a:gd name="connsiteX4" fmla="*/ 144810 w 874082"/>
                  <a:gd name="connsiteY4" fmla="*/ 202238 h 238440"/>
                  <a:gd name="connsiteX5" fmla="*/ 67254 w 874082"/>
                  <a:gd name="connsiteY5" fmla="*/ 186713 h 238440"/>
                  <a:gd name="connsiteX6" fmla="*/ 0 w 874082"/>
                  <a:gd name="connsiteY6" fmla="*/ 238441 h 238440"/>
                  <a:gd name="connsiteX7" fmla="*/ 874082 w 874082"/>
                  <a:gd name="connsiteY7" fmla="*/ 238441 h 238440"/>
                  <a:gd name="connsiteX8" fmla="*/ 812053 w 874082"/>
                  <a:gd name="connsiteY8" fmla="*/ 119459 h 238440"/>
                  <a:gd name="connsiteX9" fmla="*/ 708596 w 874082"/>
                  <a:gd name="connsiteY9" fmla="*/ 150510 h 238440"/>
                  <a:gd name="connsiteX10" fmla="*/ 682695 w 874082"/>
                  <a:gd name="connsiteY10" fmla="*/ 104006 h 23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082" h="238440">
                    <a:moveTo>
                      <a:pt x="682695" y="104006"/>
                    </a:moveTo>
                    <a:cubicBezTo>
                      <a:pt x="682695" y="104006"/>
                      <a:pt x="646493" y="10925"/>
                      <a:pt x="517209" y="550"/>
                    </a:cubicBezTo>
                    <a:cubicBezTo>
                      <a:pt x="387925" y="-9825"/>
                      <a:pt x="372399" y="129834"/>
                      <a:pt x="346498" y="150510"/>
                    </a:cubicBezTo>
                    <a:cubicBezTo>
                      <a:pt x="320671" y="171187"/>
                      <a:pt x="268943" y="114308"/>
                      <a:pt x="217214" y="134984"/>
                    </a:cubicBezTo>
                    <a:cubicBezTo>
                      <a:pt x="165486" y="155661"/>
                      <a:pt x="144810" y="202238"/>
                      <a:pt x="144810" y="202238"/>
                    </a:cubicBezTo>
                    <a:cubicBezTo>
                      <a:pt x="144810" y="202238"/>
                      <a:pt x="98232" y="181562"/>
                      <a:pt x="67254" y="186713"/>
                    </a:cubicBezTo>
                    <a:cubicBezTo>
                      <a:pt x="36202" y="191863"/>
                      <a:pt x="0" y="238441"/>
                      <a:pt x="0" y="238441"/>
                    </a:cubicBezTo>
                    <a:lnTo>
                      <a:pt x="874082" y="238441"/>
                    </a:lnTo>
                    <a:cubicBezTo>
                      <a:pt x="874082" y="238441"/>
                      <a:pt x="874082" y="150510"/>
                      <a:pt x="812053" y="119459"/>
                    </a:cubicBezTo>
                    <a:cubicBezTo>
                      <a:pt x="750023" y="88407"/>
                      <a:pt x="724122" y="155661"/>
                      <a:pt x="708596" y="150510"/>
                    </a:cubicBezTo>
                    <a:cubicBezTo>
                      <a:pt x="693070" y="145359"/>
                      <a:pt x="682695" y="104006"/>
                      <a:pt x="682695" y="104006"/>
                    </a:cubicBezTo>
                    <a:close/>
                  </a:path>
                </a:pathLst>
              </a:custGeom>
              <a:noFill/>
              <a:ln w="7353" cap="flat">
                <a:solidFill>
                  <a:srgbClr val="263238"/>
                </a:solidFill>
                <a:prstDash val="solid"/>
                <a:miter/>
              </a:ln>
            </p:spPr>
            <p:txBody>
              <a:bodyPr rtlCol="0" anchor="ctr"/>
              <a:lstStyle/>
              <a:p>
                <a:endParaRPr lang="fr-FR"/>
              </a:p>
            </p:txBody>
          </p:sp>
          <p:sp>
            <p:nvSpPr>
              <p:cNvPr id="193" name="Forme libre 53">
                <a:extLst>
                  <a:ext uri="{FF2B5EF4-FFF2-40B4-BE49-F238E27FC236}">
                    <a16:creationId xmlns:a16="http://schemas.microsoft.com/office/drawing/2014/main" id="{86D7E7BA-04DE-C43E-9914-5D2849BAAD9C}"/>
                  </a:ext>
                </a:extLst>
              </p:cNvPr>
              <p:cNvSpPr/>
              <p:nvPr/>
            </p:nvSpPr>
            <p:spPr>
              <a:xfrm>
                <a:off x="6587657" y="7917621"/>
                <a:ext cx="743547" cy="202892"/>
              </a:xfrm>
              <a:custGeom>
                <a:avLst/>
                <a:gdLst>
                  <a:gd name="connsiteX0" fmla="*/ 580710 w 743547"/>
                  <a:gd name="connsiteY0" fmla="*/ 88472 h 202892"/>
                  <a:gd name="connsiteX1" fmla="*/ 439948 w 743547"/>
                  <a:gd name="connsiteY1" fmla="*/ 468 h 202892"/>
                  <a:gd name="connsiteX2" fmla="*/ 294770 w 743547"/>
                  <a:gd name="connsiteY2" fmla="*/ 128059 h 202892"/>
                  <a:gd name="connsiteX3" fmla="*/ 184765 w 743547"/>
                  <a:gd name="connsiteY3" fmla="*/ 114888 h 202892"/>
                  <a:gd name="connsiteX4" fmla="*/ 123176 w 743547"/>
                  <a:gd name="connsiteY4" fmla="*/ 172062 h 202892"/>
                  <a:gd name="connsiteX5" fmla="*/ 57173 w 743547"/>
                  <a:gd name="connsiteY5" fmla="*/ 158890 h 202892"/>
                  <a:gd name="connsiteX6" fmla="*/ 0 w 743547"/>
                  <a:gd name="connsiteY6" fmla="*/ 202893 h 202892"/>
                  <a:gd name="connsiteX7" fmla="*/ 743548 w 743547"/>
                  <a:gd name="connsiteY7" fmla="*/ 202893 h 202892"/>
                  <a:gd name="connsiteX8" fmla="*/ 690789 w 743547"/>
                  <a:gd name="connsiteY8" fmla="*/ 101717 h 202892"/>
                  <a:gd name="connsiteX9" fmla="*/ 602785 w 743547"/>
                  <a:gd name="connsiteY9" fmla="*/ 128133 h 202892"/>
                  <a:gd name="connsiteX10" fmla="*/ 580710 w 743547"/>
                  <a:gd name="connsiteY10" fmla="*/ 88472 h 20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3547" h="202892">
                    <a:moveTo>
                      <a:pt x="580710" y="88472"/>
                    </a:moveTo>
                    <a:cubicBezTo>
                      <a:pt x="580710" y="88472"/>
                      <a:pt x="549879" y="9298"/>
                      <a:pt x="439948" y="468"/>
                    </a:cubicBezTo>
                    <a:cubicBezTo>
                      <a:pt x="329942" y="-8362"/>
                      <a:pt x="316771" y="110473"/>
                      <a:pt x="294770" y="128059"/>
                    </a:cubicBezTo>
                    <a:cubicBezTo>
                      <a:pt x="272769" y="145646"/>
                      <a:pt x="228767" y="97229"/>
                      <a:pt x="184765" y="114888"/>
                    </a:cubicBezTo>
                    <a:cubicBezTo>
                      <a:pt x="140763" y="132474"/>
                      <a:pt x="123176" y="172062"/>
                      <a:pt x="123176" y="172062"/>
                    </a:cubicBezTo>
                    <a:cubicBezTo>
                      <a:pt x="123176" y="172062"/>
                      <a:pt x="83589" y="154475"/>
                      <a:pt x="57173" y="158890"/>
                    </a:cubicBezTo>
                    <a:cubicBezTo>
                      <a:pt x="30757" y="163305"/>
                      <a:pt x="0" y="202893"/>
                      <a:pt x="0" y="202893"/>
                    </a:cubicBezTo>
                    <a:lnTo>
                      <a:pt x="743548" y="202893"/>
                    </a:lnTo>
                    <a:cubicBezTo>
                      <a:pt x="743548" y="202893"/>
                      <a:pt x="743548" y="128133"/>
                      <a:pt x="690789" y="101717"/>
                    </a:cubicBezTo>
                    <a:cubicBezTo>
                      <a:pt x="638031" y="75301"/>
                      <a:pt x="616030" y="132548"/>
                      <a:pt x="602785" y="128133"/>
                    </a:cubicBezTo>
                    <a:cubicBezTo>
                      <a:pt x="589540" y="123718"/>
                      <a:pt x="580710" y="88472"/>
                      <a:pt x="580710" y="88472"/>
                    </a:cubicBezTo>
                    <a:close/>
                  </a:path>
                </a:pathLst>
              </a:custGeom>
              <a:noFill/>
              <a:ln w="7353" cap="flat">
                <a:solidFill>
                  <a:srgbClr val="263238"/>
                </a:solidFill>
                <a:prstDash val="solid"/>
                <a:miter/>
              </a:ln>
            </p:spPr>
            <p:txBody>
              <a:bodyPr rtlCol="0" anchor="ctr"/>
              <a:lstStyle/>
              <a:p>
                <a:endParaRPr lang="fr-FR"/>
              </a:p>
            </p:txBody>
          </p:sp>
          <p:sp>
            <p:nvSpPr>
              <p:cNvPr id="194" name="Forme libre 54">
                <a:extLst>
                  <a:ext uri="{FF2B5EF4-FFF2-40B4-BE49-F238E27FC236}">
                    <a16:creationId xmlns:a16="http://schemas.microsoft.com/office/drawing/2014/main" id="{D86E9050-1F3A-689C-F56B-FC14B4C38A72}"/>
                  </a:ext>
                </a:extLst>
              </p:cNvPr>
              <p:cNvSpPr/>
              <p:nvPr/>
            </p:nvSpPr>
            <p:spPr>
              <a:xfrm>
                <a:off x="3901321" y="9334776"/>
                <a:ext cx="1047294" cy="285635"/>
              </a:xfrm>
              <a:custGeom>
                <a:avLst/>
                <a:gdLst>
                  <a:gd name="connsiteX0" fmla="*/ 817939 w 1047294"/>
                  <a:gd name="connsiteY0" fmla="*/ 124564 h 285635"/>
                  <a:gd name="connsiteX1" fmla="*/ 619635 w 1047294"/>
                  <a:gd name="connsiteY1" fmla="*/ 652 h 285635"/>
                  <a:gd name="connsiteX2" fmla="*/ 415150 w 1047294"/>
                  <a:gd name="connsiteY2" fmla="*/ 180340 h 285635"/>
                  <a:gd name="connsiteX3" fmla="*/ 260260 w 1047294"/>
                  <a:gd name="connsiteY3" fmla="*/ 161723 h 285635"/>
                  <a:gd name="connsiteX4" fmla="*/ 173507 w 1047294"/>
                  <a:gd name="connsiteY4" fmla="*/ 242296 h 285635"/>
                  <a:gd name="connsiteX5" fmla="*/ 80572 w 1047294"/>
                  <a:gd name="connsiteY5" fmla="*/ 223679 h 285635"/>
                  <a:gd name="connsiteX6" fmla="*/ 0 w 1047294"/>
                  <a:gd name="connsiteY6" fmla="*/ 285636 h 285635"/>
                  <a:gd name="connsiteX7" fmla="*/ 1047295 w 1047294"/>
                  <a:gd name="connsiteY7" fmla="*/ 285636 h 285635"/>
                  <a:gd name="connsiteX8" fmla="*/ 972903 w 1047294"/>
                  <a:gd name="connsiteY8" fmla="*/ 143107 h 285635"/>
                  <a:gd name="connsiteX9" fmla="*/ 848991 w 1047294"/>
                  <a:gd name="connsiteY9" fmla="*/ 180266 h 285635"/>
                  <a:gd name="connsiteX10" fmla="*/ 817939 w 1047294"/>
                  <a:gd name="connsiteY10" fmla="*/ 124564 h 28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294" h="285635">
                    <a:moveTo>
                      <a:pt x="817939" y="124564"/>
                    </a:moveTo>
                    <a:cubicBezTo>
                      <a:pt x="817939" y="124564"/>
                      <a:pt x="774526" y="13014"/>
                      <a:pt x="619635" y="652"/>
                    </a:cubicBezTo>
                    <a:cubicBezTo>
                      <a:pt x="464745" y="-11710"/>
                      <a:pt x="446129" y="155542"/>
                      <a:pt x="415150" y="180340"/>
                    </a:cubicBezTo>
                    <a:cubicBezTo>
                      <a:pt x="384172" y="205137"/>
                      <a:pt x="322216" y="136926"/>
                      <a:pt x="260260" y="161723"/>
                    </a:cubicBezTo>
                    <a:cubicBezTo>
                      <a:pt x="198304" y="186520"/>
                      <a:pt x="173507" y="242296"/>
                      <a:pt x="173507" y="242296"/>
                    </a:cubicBezTo>
                    <a:cubicBezTo>
                      <a:pt x="173507" y="242296"/>
                      <a:pt x="117731" y="217498"/>
                      <a:pt x="80572" y="223679"/>
                    </a:cubicBezTo>
                    <a:cubicBezTo>
                      <a:pt x="43413" y="229860"/>
                      <a:pt x="0" y="285636"/>
                      <a:pt x="0" y="285636"/>
                    </a:cubicBezTo>
                    <a:lnTo>
                      <a:pt x="1047295" y="285636"/>
                    </a:lnTo>
                    <a:cubicBezTo>
                      <a:pt x="1047295" y="285636"/>
                      <a:pt x="1047295" y="180266"/>
                      <a:pt x="972903" y="143107"/>
                    </a:cubicBezTo>
                    <a:cubicBezTo>
                      <a:pt x="898512" y="105948"/>
                      <a:pt x="867533" y="186520"/>
                      <a:pt x="848991" y="180266"/>
                    </a:cubicBezTo>
                    <a:cubicBezTo>
                      <a:pt x="830374" y="174159"/>
                      <a:pt x="817939" y="124564"/>
                      <a:pt x="817939" y="124564"/>
                    </a:cubicBezTo>
                    <a:close/>
                  </a:path>
                </a:pathLst>
              </a:custGeom>
              <a:noFill/>
              <a:ln w="7353" cap="flat">
                <a:solidFill>
                  <a:srgbClr val="263238"/>
                </a:solidFill>
                <a:prstDash val="solid"/>
                <a:miter/>
              </a:ln>
            </p:spPr>
            <p:txBody>
              <a:bodyPr rtlCol="0" anchor="ctr"/>
              <a:lstStyle/>
              <a:p>
                <a:endParaRPr lang="fr-FR"/>
              </a:p>
            </p:txBody>
          </p:sp>
        </p:grpSp>
        <p:grpSp>
          <p:nvGrpSpPr>
            <p:cNvPr id="21" name="Graphique 19">
              <a:extLst>
                <a:ext uri="{FF2B5EF4-FFF2-40B4-BE49-F238E27FC236}">
                  <a16:creationId xmlns:a16="http://schemas.microsoft.com/office/drawing/2014/main" id="{CCE7F9F4-2ED3-1BC7-6181-633DB3107633}"/>
                </a:ext>
              </a:extLst>
            </p:cNvPr>
            <p:cNvGrpSpPr/>
            <p:nvPr/>
          </p:nvGrpSpPr>
          <p:grpSpPr>
            <a:xfrm>
              <a:off x="6620475" y="8432501"/>
              <a:ext cx="695498" cy="695498"/>
              <a:chOff x="6620475" y="8432501"/>
              <a:chExt cx="695498" cy="695498"/>
            </a:xfrm>
            <a:noFill/>
          </p:grpSpPr>
          <p:sp>
            <p:nvSpPr>
              <p:cNvPr id="184" name="Forme libre 56">
                <a:extLst>
                  <a:ext uri="{FF2B5EF4-FFF2-40B4-BE49-F238E27FC236}">
                    <a16:creationId xmlns:a16="http://schemas.microsoft.com/office/drawing/2014/main" id="{0106739D-BB91-8EE3-01B4-5D8950903E1F}"/>
                  </a:ext>
                </a:extLst>
              </p:cNvPr>
              <p:cNvSpPr/>
              <p:nvPr/>
            </p:nvSpPr>
            <p:spPr>
              <a:xfrm>
                <a:off x="6620475" y="8432501"/>
                <a:ext cx="695498" cy="695498"/>
              </a:xfrm>
              <a:custGeom>
                <a:avLst/>
                <a:gdLst>
                  <a:gd name="connsiteX0" fmla="*/ 695498 w 695498"/>
                  <a:gd name="connsiteY0" fmla="*/ 347749 h 695498"/>
                  <a:gd name="connsiteX1" fmla="*/ 347749 w 695498"/>
                  <a:gd name="connsiteY1" fmla="*/ 695498 h 695498"/>
                  <a:gd name="connsiteX2" fmla="*/ 0 w 695498"/>
                  <a:gd name="connsiteY2" fmla="*/ 347749 h 695498"/>
                  <a:gd name="connsiteX3" fmla="*/ 347749 w 695498"/>
                  <a:gd name="connsiteY3" fmla="*/ 0 h 695498"/>
                  <a:gd name="connsiteX4" fmla="*/ 695498 w 695498"/>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498" h="695498">
                    <a:moveTo>
                      <a:pt x="695498" y="347749"/>
                    </a:moveTo>
                    <a:cubicBezTo>
                      <a:pt x="695498" y="539806"/>
                      <a:pt x="539806" y="695498"/>
                      <a:pt x="347749" y="695498"/>
                    </a:cubicBezTo>
                    <a:cubicBezTo>
                      <a:pt x="155693" y="695498"/>
                      <a:pt x="0" y="539806"/>
                      <a:pt x="0" y="347749"/>
                    </a:cubicBezTo>
                    <a:cubicBezTo>
                      <a:pt x="0" y="155693"/>
                      <a:pt x="155693" y="0"/>
                      <a:pt x="347749" y="0"/>
                    </a:cubicBezTo>
                    <a:cubicBezTo>
                      <a:pt x="539806" y="0"/>
                      <a:pt x="695498" y="155693"/>
                      <a:pt x="695498" y="347749"/>
                    </a:cubicBezTo>
                    <a:close/>
                  </a:path>
                </a:pathLst>
              </a:custGeom>
              <a:noFill/>
              <a:ln w="7353" cap="flat">
                <a:solidFill>
                  <a:srgbClr val="263238"/>
                </a:solidFill>
                <a:prstDash val="solid"/>
                <a:miter/>
              </a:ln>
            </p:spPr>
            <p:txBody>
              <a:bodyPr rtlCol="0" anchor="ctr"/>
              <a:lstStyle/>
              <a:p>
                <a:endParaRPr lang="fr-FR"/>
              </a:p>
            </p:txBody>
          </p:sp>
          <p:sp>
            <p:nvSpPr>
              <p:cNvPr id="185" name="Forme libre 57">
                <a:extLst>
                  <a:ext uri="{FF2B5EF4-FFF2-40B4-BE49-F238E27FC236}">
                    <a16:creationId xmlns:a16="http://schemas.microsoft.com/office/drawing/2014/main" id="{30AED8AD-0868-CB8B-981B-ED6947A214BC}"/>
                  </a:ext>
                </a:extLst>
              </p:cNvPr>
              <p:cNvSpPr/>
              <p:nvPr/>
            </p:nvSpPr>
            <p:spPr>
              <a:xfrm>
                <a:off x="6768302" y="8432501"/>
                <a:ext cx="399845" cy="695498"/>
              </a:xfrm>
              <a:custGeom>
                <a:avLst/>
                <a:gdLst>
                  <a:gd name="connsiteX0" fmla="*/ 399845 w 399845"/>
                  <a:gd name="connsiteY0" fmla="*/ 347749 h 695498"/>
                  <a:gd name="connsiteX1" fmla="*/ 199923 w 399845"/>
                  <a:gd name="connsiteY1" fmla="*/ 695498 h 695498"/>
                  <a:gd name="connsiteX2" fmla="*/ 0 w 399845"/>
                  <a:gd name="connsiteY2" fmla="*/ 347749 h 695498"/>
                  <a:gd name="connsiteX3" fmla="*/ 199923 w 399845"/>
                  <a:gd name="connsiteY3" fmla="*/ 0 h 695498"/>
                  <a:gd name="connsiteX4" fmla="*/ 399845 w 399845"/>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45" h="695498">
                    <a:moveTo>
                      <a:pt x="399845" y="347749"/>
                    </a:moveTo>
                    <a:cubicBezTo>
                      <a:pt x="399845" y="539806"/>
                      <a:pt x="310337" y="695498"/>
                      <a:pt x="199923" y="695498"/>
                    </a:cubicBezTo>
                    <a:cubicBezTo>
                      <a:pt x="89508" y="695498"/>
                      <a:pt x="0" y="539806"/>
                      <a:pt x="0" y="347749"/>
                    </a:cubicBezTo>
                    <a:cubicBezTo>
                      <a:pt x="0" y="155693"/>
                      <a:pt x="89508" y="0"/>
                      <a:pt x="199923" y="0"/>
                    </a:cubicBezTo>
                    <a:cubicBezTo>
                      <a:pt x="310337" y="0"/>
                      <a:pt x="399845" y="155693"/>
                      <a:pt x="399845" y="347749"/>
                    </a:cubicBezTo>
                    <a:close/>
                  </a:path>
                </a:pathLst>
              </a:custGeom>
              <a:noFill/>
              <a:ln w="7353" cap="flat">
                <a:solidFill>
                  <a:srgbClr val="263238"/>
                </a:solidFill>
                <a:prstDash val="solid"/>
                <a:miter/>
              </a:ln>
            </p:spPr>
            <p:txBody>
              <a:bodyPr rtlCol="0" anchor="ctr"/>
              <a:lstStyle/>
              <a:p>
                <a:endParaRPr lang="fr-FR"/>
              </a:p>
            </p:txBody>
          </p:sp>
          <p:sp>
            <p:nvSpPr>
              <p:cNvPr id="186" name="Forme libre 58">
                <a:extLst>
                  <a:ext uri="{FF2B5EF4-FFF2-40B4-BE49-F238E27FC236}">
                    <a16:creationId xmlns:a16="http://schemas.microsoft.com/office/drawing/2014/main" id="{922F376E-A623-0E46-DF40-9375AFBA500F}"/>
                  </a:ext>
                </a:extLst>
              </p:cNvPr>
              <p:cNvSpPr/>
              <p:nvPr/>
            </p:nvSpPr>
            <p:spPr>
              <a:xfrm>
                <a:off x="6968224" y="8432501"/>
                <a:ext cx="7358" cy="695498"/>
              </a:xfrm>
              <a:custGeom>
                <a:avLst/>
                <a:gdLst>
                  <a:gd name="connsiteX0" fmla="*/ 0 w 7358"/>
                  <a:gd name="connsiteY0" fmla="*/ 0 h 695498"/>
                  <a:gd name="connsiteX1" fmla="*/ 0 w 7358"/>
                  <a:gd name="connsiteY1" fmla="*/ 695498 h 695498"/>
                </a:gdLst>
                <a:ahLst/>
                <a:cxnLst>
                  <a:cxn ang="0">
                    <a:pos x="connsiteX0" y="connsiteY0"/>
                  </a:cxn>
                  <a:cxn ang="0">
                    <a:pos x="connsiteX1" y="connsiteY1"/>
                  </a:cxn>
                </a:cxnLst>
                <a:rect l="l" t="t" r="r" b="b"/>
                <a:pathLst>
                  <a:path w="7358" h="695498">
                    <a:moveTo>
                      <a:pt x="0" y="0"/>
                    </a:moveTo>
                    <a:lnTo>
                      <a:pt x="0" y="695498"/>
                    </a:lnTo>
                  </a:path>
                </a:pathLst>
              </a:custGeom>
              <a:ln w="7353" cap="flat">
                <a:solidFill>
                  <a:srgbClr val="263238"/>
                </a:solidFill>
                <a:prstDash val="solid"/>
                <a:miter/>
              </a:ln>
            </p:spPr>
            <p:txBody>
              <a:bodyPr rtlCol="0" anchor="ctr"/>
              <a:lstStyle/>
              <a:p>
                <a:endParaRPr lang="fr-FR"/>
              </a:p>
            </p:txBody>
          </p:sp>
          <p:sp>
            <p:nvSpPr>
              <p:cNvPr id="187" name="Forme libre 59">
                <a:extLst>
                  <a:ext uri="{FF2B5EF4-FFF2-40B4-BE49-F238E27FC236}">
                    <a16:creationId xmlns:a16="http://schemas.microsoft.com/office/drawing/2014/main" id="{66A9A1B1-2E28-39CD-E18D-C25BAB495CA9}"/>
                  </a:ext>
                </a:extLst>
              </p:cNvPr>
              <p:cNvSpPr/>
              <p:nvPr/>
            </p:nvSpPr>
            <p:spPr>
              <a:xfrm>
                <a:off x="6764107" y="8500123"/>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8" name="Forme libre 60">
                <a:extLst>
                  <a:ext uri="{FF2B5EF4-FFF2-40B4-BE49-F238E27FC236}">
                    <a16:creationId xmlns:a16="http://schemas.microsoft.com/office/drawing/2014/main" id="{73580D47-CEDE-095B-FED7-4963B9717713}"/>
                  </a:ext>
                </a:extLst>
              </p:cNvPr>
              <p:cNvSpPr/>
              <p:nvPr/>
            </p:nvSpPr>
            <p:spPr>
              <a:xfrm>
                <a:off x="6764107" y="9064498"/>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9" name="Forme libre 61">
                <a:extLst>
                  <a:ext uri="{FF2B5EF4-FFF2-40B4-BE49-F238E27FC236}">
                    <a16:creationId xmlns:a16="http://schemas.microsoft.com/office/drawing/2014/main" id="{76DDC679-5E0C-F9EF-561C-04EF856E385B}"/>
                  </a:ext>
                </a:extLst>
              </p:cNvPr>
              <p:cNvSpPr/>
              <p:nvPr/>
            </p:nvSpPr>
            <p:spPr>
              <a:xfrm>
                <a:off x="6647112" y="8638899"/>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0" name="Forme libre 62">
                <a:extLst>
                  <a:ext uri="{FF2B5EF4-FFF2-40B4-BE49-F238E27FC236}">
                    <a16:creationId xmlns:a16="http://schemas.microsoft.com/office/drawing/2014/main" id="{3AC544D3-0EA8-0615-9FC3-5AA772E73053}"/>
                  </a:ext>
                </a:extLst>
              </p:cNvPr>
              <p:cNvSpPr/>
              <p:nvPr/>
            </p:nvSpPr>
            <p:spPr>
              <a:xfrm>
                <a:off x="6647112" y="8916525"/>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1" name="Forme libre 63">
                <a:extLst>
                  <a:ext uri="{FF2B5EF4-FFF2-40B4-BE49-F238E27FC236}">
                    <a16:creationId xmlns:a16="http://schemas.microsoft.com/office/drawing/2014/main" id="{F067C695-ACFB-A07A-FDA0-1C738B3FAC05}"/>
                  </a:ext>
                </a:extLst>
              </p:cNvPr>
              <p:cNvSpPr/>
              <p:nvPr/>
            </p:nvSpPr>
            <p:spPr>
              <a:xfrm>
                <a:off x="6621873" y="8777749"/>
                <a:ext cx="690568" cy="7358"/>
              </a:xfrm>
              <a:custGeom>
                <a:avLst/>
                <a:gdLst>
                  <a:gd name="connsiteX0" fmla="*/ 0 w 690568"/>
                  <a:gd name="connsiteY0" fmla="*/ 0 h 7358"/>
                  <a:gd name="connsiteX1" fmla="*/ 690568 w 690568"/>
                  <a:gd name="connsiteY1" fmla="*/ 0 h 7358"/>
                </a:gdLst>
                <a:ahLst/>
                <a:cxnLst>
                  <a:cxn ang="0">
                    <a:pos x="connsiteX0" y="connsiteY0"/>
                  </a:cxn>
                  <a:cxn ang="0">
                    <a:pos x="connsiteX1" y="connsiteY1"/>
                  </a:cxn>
                </a:cxnLst>
                <a:rect l="l" t="t" r="r" b="b"/>
                <a:pathLst>
                  <a:path w="690568" h="7358">
                    <a:moveTo>
                      <a:pt x="0" y="0"/>
                    </a:moveTo>
                    <a:lnTo>
                      <a:pt x="690568" y="0"/>
                    </a:lnTo>
                  </a:path>
                </a:pathLst>
              </a:custGeom>
              <a:ln w="7353" cap="flat">
                <a:solidFill>
                  <a:srgbClr val="263238"/>
                </a:solidFill>
                <a:prstDash val="solid"/>
                <a:miter/>
              </a:ln>
            </p:spPr>
            <p:txBody>
              <a:bodyPr rtlCol="0" anchor="ctr"/>
              <a:lstStyle/>
              <a:p>
                <a:endParaRPr lang="fr-FR"/>
              </a:p>
            </p:txBody>
          </p:sp>
        </p:grpSp>
        <p:grpSp>
          <p:nvGrpSpPr>
            <p:cNvPr id="22" name="Graphique 19">
              <a:extLst>
                <a:ext uri="{FF2B5EF4-FFF2-40B4-BE49-F238E27FC236}">
                  <a16:creationId xmlns:a16="http://schemas.microsoft.com/office/drawing/2014/main" id="{9D102F7A-A711-D310-DB6D-1C9F1997E02B}"/>
                </a:ext>
              </a:extLst>
            </p:cNvPr>
            <p:cNvGrpSpPr/>
            <p:nvPr/>
          </p:nvGrpSpPr>
          <p:grpSpPr>
            <a:xfrm>
              <a:off x="6030714" y="7232156"/>
              <a:ext cx="917054" cy="197494"/>
              <a:chOff x="6030714" y="7232156"/>
              <a:chExt cx="917054" cy="197494"/>
            </a:xfrm>
            <a:noFill/>
          </p:grpSpPr>
          <p:sp>
            <p:nvSpPr>
              <p:cNvPr id="181" name="Forme libre 65">
                <a:extLst>
                  <a:ext uri="{FF2B5EF4-FFF2-40B4-BE49-F238E27FC236}">
                    <a16:creationId xmlns:a16="http://schemas.microsoft.com/office/drawing/2014/main" id="{923D2383-F759-4A42-E353-0D99669F6689}"/>
                  </a:ext>
                </a:extLst>
              </p:cNvPr>
              <p:cNvSpPr/>
              <p:nvPr/>
            </p:nvSpPr>
            <p:spPr>
              <a:xfrm>
                <a:off x="6030714" y="7232818"/>
                <a:ext cx="917054" cy="193079"/>
              </a:xfrm>
              <a:custGeom>
                <a:avLst/>
                <a:gdLst>
                  <a:gd name="connsiteX0" fmla="*/ 865768 w 917054"/>
                  <a:gd name="connsiteY0" fmla="*/ 193080 h 193079"/>
                  <a:gd name="connsiteX1" fmla="*/ 51287 w 917054"/>
                  <a:gd name="connsiteY1" fmla="*/ 193080 h 193079"/>
                  <a:gd name="connsiteX2" fmla="*/ 0 w 917054"/>
                  <a:gd name="connsiteY2" fmla="*/ 141793 h 193079"/>
                  <a:gd name="connsiteX3" fmla="*/ 0 w 917054"/>
                  <a:gd name="connsiteY3" fmla="*/ 51287 h 193079"/>
                  <a:gd name="connsiteX4" fmla="*/ 51287 w 917054"/>
                  <a:gd name="connsiteY4" fmla="*/ 0 h 193079"/>
                  <a:gd name="connsiteX5" fmla="*/ 865768 w 917054"/>
                  <a:gd name="connsiteY5" fmla="*/ 0 h 193079"/>
                  <a:gd name="connsiteX6" fmla="*/ 917054 w 917054"/>
                  <a:gd name="connsiteY6" fmla="*/ 51287 h 193079"/>
                  <a:gd name="connsiteX7" fmla="*/ 917054 w 917054"/>
                  <a:gd name="connsiteY7" fmla="*/ 141719 h 193079"/>
                  <a:gd name="connsiteX8" fmla="*/ 865768 w 917054"/>
                  <a:gd name="connsiteY8" fmla="*/ 193080 h 19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7054" h="193079">
                    <a:moveTo>
                      <a:pt x="865768" y="193080"/>
                    </a:moveTo>
                    <a:lnTo>
                      <a:pt x="51287" y="193080"/>
                    </a:lnTo>
                    <a:cubicBezTo>
                      <a:pt x="22958" y="193080"/>
                      <a:pt x="0" y="170122"/>
                      <a:pt x="0" y="141793"/>
                    </a:cubicBezTo>
                    <a:lnTo>
                      <a:pt x="0" y="51287"/>
                    </a:lnTo>
                    <a:cubicBezTo>
                      <a:pt x="0" y="22958"/>
                      <a:pt x="22958" y="0"/>
                      <a:pt x="51287" y="0"/>
                    </a:cubicBezTo>
                    <a:lnTo>
                      <a:pt x="865768" y="0"/>
                    </a:lnTo>
                    <a:cubicBezTo>
                      <a:pt x="894097" y="0"/>
                      <a:pt x="917054" y="22958"/>
                      <a:pt x="917054" y="51287"/>
                    </a:cubicBezTo>
                    <a:lnTo>
                      <a:pt x="917054" y="141719"/>
                    </a:lnTo>
                    <a:cubicBezTo>
                      <a:pt x="917054" y="170122"/>
                      <a:pt x="894097" y="193080"/>
                      <a:pt x="865768" y="193080"/>
                    </a:cubicBezTo>
                    <a:close/>
                  </a:path>
                </a:pathLst>
              </a:custGeom>
              <a:noFill/>
              <a:ln w="7353" cap="flat">
                <a:solidFill>
                  <a:srgbClr val="263238"/>
                </a:solidFill>
                <a:prstDash val="solid"/>
                <a:miter/>
              </a:ln>
            </p:spPr>
            <p:txBody>
              <a:bodyPr rtlCol="0" anchor="ctr"/>
              <a:lstStyle/>
              <a:p>
                <a:endParaRPr lang="fr-FR"/>
              </a:p>
            </p:txBody>
          </p:sp>
          <p:sp>
            <p:nvSpPr>
              <p:cNvPr id="182" name="Forme libre 66">
                <a:extLst>
                  <a:ext uri="{FF2B5EF4-FFF2-40B4-BE49-F238E27FC236}">
                    <a16:creationId xmlns:a16="http://schemas.microsoft.com/office/drawing/2014/main" id="{E5E1B345-76CA-95CD-E00C-95ABCFEE1AC7}"/>
                  </a:ext>
                </a:extLst>
              </p:cNvPr>
              <p:cNvSpPr/>
              <p:nvPr/>
            </p:nvSpPr>
            <p:spPr>
              <a:xfrm>
                <a:off x="6724226" y="7232156"/>
                <a:ext cx="7358" cy="197494"/>
              </a:xfrm>
              <a:custGeom>
                <a:avLst/>
                <a:gdLst>
                  <a:gd name="connsiteX0" fmla="*/ 0 w 7358"/>
                  <a:gd name="connsiteY0" fmla="*/ 0 h 197494"/>
                  <a:gd name="connsiteX1" fmla="*/ 0 w 7358"/>
                  <a:gd name="connsiteY1" fmla="*/ 197494 h 197494"/>
                </a:gdLst>
                <a:ahLst/>
                <a:cxnLst>
                  <a:cxn ang="0">
                    <a:pos x="connsiteX0" y="connsiteY0"/>
                  </a:cxn>
                  <a:cxn ang="0">
                    <a:pos x="connsiteX1" y="connsiteY1"/>
                  </a:cxn>
                </a:cxnLst>
                <a:rect l="l" t="t" r="r" b="b"/>
                <a:pathLst>
                  <a:path w="7358" h="197494">
                    <a:moveTo>
                      <a:pt x="0" y="0"/>
                    </a:moveTo>
                    <a:lnTo>
                      <a:pt x="0" y="197494"/>
                    </a:lnTo>
                  </a:path>
                </a:pathLst>
              </a:custGeom>
              <a:ln w="7353" cap="flat">
                <a:solidFill>
                  <a:srgbClr val="263238"/>
                </a:solidFill>
                <a:prstDash val="solid"/>
                <a:miter/>
              </a:ln>
            </p:spPr>
            <p:txBody>
              <a:bodyPr rtlCol="0" anchor="ctr"/>
              <a:lstStyle/>
              <a:p>
                <a:endParaRPr lang="fr-FR"/>
              </a:p>
            </p:txBody>
          </p:sp>
          <p:sp>
            <p:nvSpPr>
              <p:cNvPr id="183" name="Forme libre 67">
                <a:extLst>
                  <a:ext uri="{FF2B5EF4-FFF2-40B4-BE49-F238E27FC236}">
                    <a16:creationId xmlns:a16="http://schemas.microsoft.com/office/drawing/2014/main" id="{8C1D2BB1-6E54-64A5-24D9-F11B3C9FC84D}"/>
                  </a:ext>
                </a:extLst>
              </p:cNvPr>
              <p:cNvSpPr/>
              <p:nvPr/>
            </p:nvSpPr>
            <p:spPr>
              <a:xfrm>
                <a:off x="6755277" y="7254010"/>
                <a:ext cx="175702" cy="150622"/>
              </a:xfrm>
              <a:custGeom>
                <a:avLst/>
                <a:gdLst>
                  <a:gd name="connsiteX0" fmla="*/ 171299 w 175702"/>
                  <a:gd name="connsiteY0" fmla="*/ 130755 h 150622"/>
                  <a:gd name="connsiteX1" fmla="*/ 118614 w 175702"/>
                  <a:gd name="connsiteY1" fmla="*/ 91242 h 150622"/>
                  <a:gd name="connsiteX2" fmla="*/ 125531 w 175702"/>
                  <a:gd name="connsiteY2" fmla="*/ 62766 h 150622"/>
                  <a:gd name="connsiteX3" fmla="*/ 62766 w 175702"/>
                  <a:gd name="connsiteY3" fmla="*/ 0 h 150622"/>
                  <a:gd name="connsiteX4" fmla="*/ 0 w 175702"/>
                  <a:gd name="connsiteY4" fmla="*/ 62766 h 150622"/>
                  <a:gd name="connsiteX5" fmla="*/ 62766 w 175702"/>
                  <a:gd name="connsiteY5" fmla="*/ 125531 h 150622"/>
                  <a:gd name="connsiteX6" fmla="*/ 105223 w 175702"/>
                  <a:gd name="connsiteY6" fmla="*/ 108828 h 150622"/>
                  <a:gd name="connsiteX7" fmla="*/ 157981 w 175702"/>
                  <a:gd name="connsiteY7" fmla="*/ 148415 h 150622"/>
                  <a:gd name="connsiteX8" fmla="*/ 164603 w 175702"/>
                  <a:gd name="connsiteY8" fmla="*/ 150623 h 150622"/>
                  <a:gd name="connsiteX9" fmla="*/ 173433 w 175702"/>
                  <a:gd name="connsiteY9" fmla="*/ 146208 h 150622"/>
                  <a:gd name="connsiteX10" fmla="*/ 171299 w 175702"/>
                  <a:gd name="connsiteY10" fmla="*/ 130755 h 150622"/>
                  <a:gd name="connsiteX11" fmla="*/ 62839 w 175702"/>
                  <a:gd name="connsiteY11" fmla="*/ 103457 h 150622"/>
                  <a:gd name="connsiteX12" fmla="*/ 22148 w 175702"/>
                  <a:gd name="connsiteY12" fmla="*/ 62766 h 150622"/>
                  <a:gd name="connsiteX13" fmla="*/ 62839 w 175702"/>
                  <a:gd name="connsiteY13" fmla="*/ 22075 h 150622"/>
                  <a:gd name="connsiteX14" fmla="*/ 103530 w 175702"/>
                  <a:gd name="connsiteY14" fmla="*/ 62766 h 150622"/>
                  <a:gd name="connsiteX15" fmla="*/ 62839 w 175702"/>
                  <a:gd name="connsiteY15" fmla="*/ 103457 h 1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702" h="150622">
                    <a:moveTo>
                      <a:pt x="171299" y="130755"/>
                    </a:moveTo>
                    <a:lnTo>
                      <a:pt x="118614" y="91242"/>
                    </a:lnTo>
                    <a:cubicBezTo>
                      <a:pt x="123029" y="82706"/>
                      <a:pt x="125531" y="72994"/>
                      <a:pt x="125531" y="62766"/>
                    </a:cubicBezTo>
                    <a:cubicBezTo>
                      <a:pt x="125531" y="28182"/>
                      <a:pt x="97349" y="0"/>
                      <a:pt x="62766" y="0"/>
                    </a:cubicBezTo>
                    <a:cubicBezTo>
                      <a:pt x="28182" y="0"/>
                      <a:pt x="0" y="28182"/>
                      <a:pt x="0" y="62766"/>
                    </a:cubicBezTo>
                    <a:cubicBezTo>
                      <a:pt x="0" y="97349"/>
                      <a:pt x="28182" y="125531"/>
                      <a:pt x="62766" y="125531"/>
                    </a:cubicBezTo>
                    <a:cubicBezTo>
                      <a:pt x="79174" y="125531"/>
                      <a:pt x="94038" y="119130"/>
                      <a:pt x="105223" y="108828"/>
                    </a:cubicBezTo>
                    <a:lnTo>
                      <a:pt x="157981" y="148415"/>
                    </a:lnTo>
                    <a:cubicBezTo>
                      <a:pt x="159968" y="149887"/>
                      <a:pt x="162322" y="150623"/>
                      <a:pt x="164603" y="150623"/>
                    </a:cubicBezTo>
                    <a:cubicBezTo>
                      <a:pt x="167988" y="150623"/>
                      <a:pt x="171299" y="149077"/>
                      <a:pt x="173433" y="146208"/>
                    </a:cubicBezTo>
                    <a:cubicBezTo>
                      <a:pt x="177186" y="141278"/>
                      <a:pt x="176156" y="134361"/>
                      <a:pt x="171299" y="130755"/>
                    </a:cubicBezTo>
                    <a:close/>
                    <a:moveTo>
                      <a:pt x="62839" y="103457"/>
                    </a:moveTo>
                    <a:cubicBezTo>
                      <a:pt x="40397" y="103457"/>
                      <a:pt x="22148" y="85208"/>
                      <a:pt x="22148" y="62766"/>
                    </a:cubicBezTo>
                    <a:cubicBezTo>
                      <a:pt x="22148" y="40323"/>
                      <a:pt x="40397" y="22075"/>
                      <a:pt x="62839" y="22075"/>
                    </a:cubicBezTo>
                    <a:cubicBezTo>
                      <a:pt x="85282" y="22075"/>
                      <a:pt x="103530" y="40323"/>
                      <a:pt x="103530" y="62766"/>
                    </a:cubicBezTo>
                    <a:cubicBezTo>
                      <a:pt x="103456" y="85208"/>
                      <a:pt x="85208" y="103457"/>
                      <a:pt x="62839" y="103457"/>
                    </a:cubicBezTo>
                    <a:close/>
                  </a:path>
                </a:pathLst>
              </a:custGeom>
              <a:noFill/>
              <a:ln w="7353" cap="flat">
                <a:solidFill>
                  <a:srgbClr val="263238"/>
                </a:solidFill>
                <a:prstDash val="solid"/>
                <a:miter/>
              </a:ln>
            </p:spPr>
            <p:txBody>
              <a:bodyPr rtlCol="0" anchor="ctr"/>
              <a:lstStyle/>
              <a:p>
                <a:endParaRPr lang="fr-FR"/>
              </a:p>
            </p:txBody>
          </p:sp>
        </p:grpSp>
        <p:sp>
          <p:nvSpPr>
            <p:cNvPr id="23" name="Forme libre 68">
              <a:extLst>
                <a:ext uri="{FF2B5EF4-FFF2-40B4-BE49-F238E27FC236}">
                  <a16:creationId xmlns:a16="http://schemas.microsoft.com/office/drawing/2014/main" id="{9B5359F7-832C-EECB-C27A-CA80AFD27B28}"/>
                </a:ext>
              </a:extLst>
            </p:cNvPr>
            <p:cNvSpPr/>
            <p:nvPr/>
          </p:nvSpPr>
          <p:spPr>
            <a:xfrm>
              <a:off x="3889400" y="7615960"/>
              <a:ext cx="694929" cy="595794"/>
            </a:xfrm>
            <a:custGeom>
              <a:avLst/>
              <a:gdLst>
                <a:gd name="connsiteX0" fmla="*/ 677471 w 694929"/>
                <a:gd name="connsiteY0" fmla="*/ 517135 h 595794"/>
                <a:gd name="connsiteX1" fmla="*/ 469233 w 694929"/>
                <a:gd name="connsiteY1" fmla="*/ 360920 h 595794"/>
                <a:gd name="connsiteX2" fmla="*/ 496532 w 694929"/>
                <a:gd name="connsiteY2" fmla="*/ 248266 h 595794"/>
                <a:gd name="connsiteX3" fmla="*/ 248266 w 694929"/>
                <a:gd name="connsiteY3" fmla="*/ 0 h 595794"/>
                <a:gd name="connsiteX4" fmla="*/ 0 w 694929"/>
                <a:gd name="connsiteY4" fmla="*/ 248266 h 595794"/>
                <a:gd name="connsiteX5" fmla="*/ 248266 w 694929"/>
                <a:gd name="connsiteY5" fmla="*/ 496532 h 595794"/>
                <a:gd name="connsiteX6" fmla="*/ 416328 w 694929"/>
                <a:gd name="connsiteY6" fmla="*/ 430456 h 595794"/>
                <a:gd name="connsiteX7" fmla="*/ 625080 w 694929"/>
                <a:gd name="connsiteY7" fmla="*/ 587038 h 595794"/>
                <a:gd name="connsiteX8" fmla="*/ 651276 w 694929"/>
                <a:gd name="connsiteY8" fmla="*/ 595795 h 595794"/>
                <a:gd name="connsiteX9" fmla="*/ 686227 w 694929"/>
                <a:gd name="connsiteY9" fmla="*/ 578356 h 595794"/>
                <a:gd name="connsiteX10" fmla="*/ 677471 w 694929"/>
                <a:gd name="connsiteY10" fmla="*/ 517135 h 595794"/>
                <a:gd name="connsiteX11" fmla="*/ 248266 w 694929"/>
                <a:gd name="connsiteY11" fmla="*/ 409190 h 595794"/>
                <a:gd name="connsiteX12" fmla="*/ 87342 w 694929"/>
                <a:gd name="connsiteY12" fmla="*/ 248266 h 595794"/>
                <a:gd name="connsiteX13" fmla="*/ 248266 w 694929"/>
                <a:gd name="connsiteY13" fmla="*/ 87342 h 595794"/>
                <a:gd name="connsiteX14" fmla="*/ 409190 w 694929"/>
                <a:gd name="connsiteY14" fmla="*/ 248266 h 595794"/>
                <a:gd name="connsiteX15" fmla="*/ 248266 w 694929"/>
                <a:gd name="connsiteY15" fmla="*/ 409190 h 59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4929" h="595794">
                  <a:moveTo>
                    <a:pt x="677471" y="517135"/>
                  </a:moveTo>
                  <a:lnTo>
                    <a:pt x="469233" y="360920"/>
                  </a:lnTo>
                  <a:cubicBezTo>
                    <a:pt x="486599" y="327073"/>
                    <a:pt x="496532" y="288810"/>
                    <a:pt x="496532" y="248266"/>
                  </a:cubicBezTo>
                  <a:cubicBezTo>
                    <a:pt x="496532" y="111403"/>
                    <a:pt x="385129" y="0"/>
                    <a:pt x="248266" y="0"/>
                  </a:cubicBezTo>
                  <a:cubicBezTo>
                    <a:pt x="111403" y="0"/>
                    <a:pt x="0" y="111403"/>
                    <a:pt x="0" y="248266"/>
                  </a:cubicBezTo>
                  <a:cubicBezTo>
                    <a:pt x="0" y="385129"/>
                    <a:pt x="111403" y="496532"/>
                    <a:pt x="248266" y="496532"/>
                  </a:cubicBezTo>
                  <a:cubicBezTo>
                    <a:pt x="313092" y="496532"/>
                    <a:pt x="372105" y="471294"/>
                    <a:pt x="416328" y="430456"/>
                  </a:cubicBezTo>
                  <a:lnTo>
                    <a:pt x="625080" y="587038"/>
                  </a:lnTo>
                  <a:cubicBezTo>
                    <a:pt x="632954" y="592925"/>
                    <a:pt x="642151" y="595795"/>
                    <a:pt x="651276" y="595795"/>
                  </a:cubicBezTo>
                  <a:cubicBezTo>
                    <a:pt x="664520" y="595795"/>
                    <a:pt x="677618" y="589761"/>
                    <a:pt x="686227" y="578356"/>
                  </a:cubicBezTo>
                  <a:cubicBezTo>
                    <a:pt x="700649" y="559004"/>
                    <a:pt x="696749" y="531631"/>
                    <a:pt x="677471" y="517135"/>
                  </a:cubicBezTo>
                  <a:close/>
                  <a:moveTo>
                    <a:pt x="248266" y="409190"/>
                  </a:moveTo>
                  <a:cubicBezTo>
                    <a:pt x="159526" y="409190"/>
                    <a:pt x="87342" y="337006"/>
                    <a:pt x="87342" y="248266"/>
                  </a:cubicBezTo>
                  <a:cubicBezTo>
                    <a:pt x="87342" y="159526"/>
                    <a:pt x="159526" y="87342"/>
                    <a:pt x="248266" y="87342"/>
                  </a:cubicBezTo>
                  <a:cubicBezTo>
                    <a:pt x="337006" y="87342"/>
                    <a:pt x="409190" y="159526"/>
                    <a:pt x="409190" y="248266"/>
                  </a:cubicBezTo>
                  <a:cubicBezTo>
                    <a:pt x="409190" y="337006"/>
                    <a:pt x="337006" y="409190"/>
                    <a:pt x="248266" y="409190"/>
                  </a:cubicBezTo>
                  <a:close/>
                </a:path>
              </a:pathLst>
            </a:custGeom>
            <a:noFill/>
            <a:ln w="7353" cap="flat">
              <a:solidFill>
                <a:srgbClr val="263238"/>
              </a:solidFill>
              <a:prstDash val="solid"/>
              <a:miter/>
            </a:ln>
          </p:spPr>
          <p:txBody>
            <a:bodyPr rtlCol="0" anchor="ctr"/>
            <a:lstStyle/>
            <a:p>
              <a:endParaRPr lang="fr-FR"/>
            </a:p>
          </p:txBody>
        </p:sp>
        <p:grpSp>
          <p:nvGrpSpPr>
            <p:cNvPr id="24" name="Graphique 19">
              <a:extLst>
                <a:ext uri="{FF2B5EF4-FFF2-40B4-BE49-F238E27FC236}">
                  <a16:creationId xmlns:a16="http://schemas.microsoft.com/office/drawing/2014/main" id="{0BABEB58-0479-51E5-D1E3-F7731EC27E33}"/>
                </a:ext>
              </a:extLst>
            </p:cNvPr>
            <p:cNvGrpSpPr/>
            <p:nvPr/>
          </p:nvGrpSpPr>
          <p:grpSpPr>
            <a:xfrm>
              <a:off x="4666374" y="8378934"/>
              <a:ext cx="1832764" cy="2098709"/>
              <a:chOff x="4666374" y="8378934"/>
              <a:chExt cx="1832764" cy="2098709"/>
            </a:xfrm>
          </p:grpSpPr>
          <p:grpSp>
            <p:nvGrpSpPr>
              <p:cNvPr id="175" name="Graphique 19">
                <a:extLst>
                  <a:ext uri="{FF2B5EF4-FFF2-40B4-BE49-F238E27FC236}">
                    <a16:creationId xmlns:a16="http://schemas.microsoft.com/office/drawing/2014/main" id="{886D2008-6CC7-DFC6-0F06-9E52C031FE23}"/>
                  </a:ext>
                </a:extLst>
              </p:cNvPr>
              <p:cNvGrpSpPr/>
              <p:nvPr/>
            </p:nvGrpSpPr>
            <p:grpSpPr>
              <a:xfrm>
                <a:off x="4739616" y="8378934"/>
                <a:ext cx="1759522" cy="2098709"/>
                <a:chOff x="4739616" y="8378934"/>
                <a:chExt cx="1759522" cy="2098709"/>
              </a:xfrm>
              <a:solidFill>
                <a:srgbClr val="263238"/>
              </a:solidFill>
            </p:grpSpPr>
            <p:sp>
              <p:nvSpPr>
                <p:cNvPr id="179" name="Forme libre 71">
                  <a:extLst>
                    <a:ext uri="{FF2B5EF4-FFF2-40B4-BE49-F238E27FC236}">
                      <a16:creationId xmlns:a16="http://schemas.microsoft.com/office/drawing/2014/main" id="{E6D77E5C-F80A-965C-D740-5CC10C0F5A9F}"/>
                    </a:ext>
                  </a:extLst>
                </p:cNvPr>
                <p:cNvSpPr/>
                <p:nvPr/>
              </p:nvSpPr>
              <p:spPr>
                <a:xfrm>
                  <a:off x="4739616" y="8378934"/>
                  <a:ext cx="1759522" cy="1650741"/>
                </a:xfrm>
                <a:custGeom>
                  <a:avLst/>
                  <a:gdLst>
                    <a:gd name="connsiteX0" fmla="*/ 857111 w 1759522"/>
                    <a:gd name="connsiteY0" fmla="*/ 0 h 1650741"/>
                    <a:gd name="connsiteX1" fmla="*/ 909 w 1759522"/>
                    <a:gd name="connsiteY1" fmla="*/ 538768 h 1650741"/>
                    <a:gd name="connsiteX2" fmla="*/ 5545 w 1759522"/>
                    <a:gd name="connsiteY2" fmla="*/ 555104 h 1650741"/>
                    <a:gd name="connsiteX3" fmla="*/ 340565 w 1759522"/>
                    <a:gd name="connsiteY3" fmla="*/ 812715 h 1650741"/>
                    <a:gd name="connsiteX4" fmla="*/ 349174 w 1759522"/>
                    <a:gd name="connsiteY4" fmla="*/ 815658 h 1650741"/>
                    <a:gd name="connsiteX5" fmla="*/ 402889 w 1759522"/>
                    <a:gd name="connsiteY5" fmla="*/ 815658 h 1650741"/>
                    <a:gd name="connsiteX6" fmla="*/ 417016 w 1759522"/>
                    <a:gd name="connsiteY6" fmla="*/ 800794 h 1650741"/>
                    <a:gd name="connsiteX7" fmla="*/ 416722 w 1759522"/>
                    <a:gd name="connsiteY7" fmla="*/ 788874 h 1650741"/>
                    <a:gd name="connsiteX8" fmla="*/ 856964 w 1759522"/>
                    <a:gd name="connsiteY8" fmla="*/ 404113 h 1650741"/>
                    <a:gd name="connsiteX9" fmla="*/ 1297206 w 1759522"/>
                    <a:gd name="connsiteY9" fmla="*/ 788874 h 1650741"/>
                    <a:gd name="connsiteX10" fmla="*/ 856964 w 1759522"/>
                    <a:gd name="connsiteY10" fmla="*/ 1173635 h 1650741"/>
                    <a:gd name="connsiteX11" fmla="*/ 745929 w 1759522"/>
                    <a:gd name="connsiteY11" fmla="*/ 1161200 h 1650741"/>
                    <a:gd name="connsiteX12" fmla="*/ 735627 w 1759522"/>
                    <a:gd name="connsiteY12" fmla="*/ 1160022 h 1650741"/>
                    <a:gd name="connsiteX13" fmla="*/ 735627 w 1759522"/>
                    <a:gd name="connsiteY13" fmla="*/ 1160022 h 1650741"/>
                    <a:gd name="connsiteX14" fmla="*/ 691404 w 1759522"/>
                    <a:gd name="connsiteY14" fmla="*/ 1223965 h 1650741"/>
                    <a:gd name="connsiteX15" fmla="*/ 740336 w 1759522"/>
                    <a:gd name="connsiteY15" fmla="*/ 1353617 h 1650741"/>
                    <a:gd name="connsiteX16" fmla="*/ 740336 w 1759522"/>
                    <a:gd name="connsiteY16" fmla="*/ 1650742 h 1650741"/>
                    <a:gd name="connsiteX17" fmla="*/ 1278148 w 1759522"/>
                    <a:gd name="connsiteY17" fmla="*/ 1650742 h 1650741"/>
                    <a:gd name="connsiteX18" fmla="*/ 1278148 w 1759522"/>
                    <a:gd name="connsiteY18" fmla="*/ 1527933 h 1650741"/>
                    <a:gd name="connsiteX19" fmla="*/ 1313468 w 1759522"/>
                    <a:gd name="connsiteY19" fmla="*/ 1469435 h 1650741"/>
                    <a:gd name="connsiteX20" fmla="*/ 1759523 w 1759522"/>
                    <a:gd name="connsiteY20" fmla="*/ 788874 h 1650741"/>
                    <a:gd name="connsiteX21" fmla="*/ 857111 w 1759522"/>
                    <a:gd name="connsiteY21" fmla="*/ 0 h 165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9522" h="1650741">
                      <a:moveTo>
                        <a:pt x="857111" y="0"/>
                      </a:moveTo>
                      <a:cubicBezTo>
                        <a:pt x="458664" y="0"/>
                        <a:pt x="120554" y="225676"/>
                        <a:pt x="909" y="538768"/>
                      </a:cubicBezTo>
                      <a:cubicBezTo>
                        <a:pt x="-1298" y="544582"/>
                        <a:pt x="615" y="551278"/>
                        <a:pt x="5545" y="555104"/>
                      </a:cubicBezTo>
                      <a:lnTo>
                        <a:pt x="340565" y="812715"/>
                      </a:lnTo>
                      <a:cubicBezTo>
                        <a:pt x="343066" y="814628"/>
                        <a:pt x="346083" y="815658"/>
                        <a:pt x="349174" y="815658"/>
                      </a:cubicBezTo>
                      <a:lnTo>
                        <a:pt x="402889" y="815658"/>
                      </a:lnTo>
                      <a:cubicBezTo>
                        <a:pt x="410983" y="815658"/>
                        <a:pt x="417384" y="808888"/>
                        <a:pt x="417016" y="800794"/>
                      </a:cubicBezTo>
                      <a:cubicBezTo>
                        <a:pt x="416869" y="796821"/>
                        <a:pt x="416722" y="792848"/>
                        <a:pt x="416722" y="788874"/>
                      </a:cubicBezTo>
                      <a:cubicBezTo>
                        <a:pt x="416722" y="576369"/>
                        <a:pt x="613849" y="404113"/>
                        <a:pt x="856964" y="404113"/>
                      </a:cubicBezTo>
                      <a:cubicBezTo>
                        <a:pt x="1100079" y="404113"/>
                        <a:pt x="1297206" y="576369"/>
                        <a:pt x="1297206" y="788874"/>
                      </a:cubicBezTo>
                      <a:cubicBezTo>
                        <a:pt x="1297206" y="1001379"/>
                        <a:pt x="1100079" y="1173635"/>
                        <a:pt x="856964" y="1173635"/>
                      </a:cubicBezTo>
                      <a:cubicBezTo>
                        <a:pt x="818554" y="1173635"/>
                        <a:pt x="781395" y="1169294"/>
                        <a:pt x="745929" y="1161200"/>
                      </a:cubicBezTo>
                      <a:cubicBezTo>
                        <a:pt x="742544" y="1160464"/>
                        <a:pt x="739085" y="1160022"/>
                        <a:pt x="735627" y="1160022"/>
                      </a:cubicBezTo>
                      <a:lnTo>
                        <a:pt x="735627" y="1160022"/>
                      </a:lnTo>
                      <a:cubicBezTo>
                        <a:pt x="702589" y="1160022"/>
                        <a:pt x="679705" y="1193061"/>
                        <a:pt x="691404" y="1223965"/>
                      </a:cubicBezTo>
                      <a:lnTo>
                        <a:pt x="740336" y="1353617"/>
                      </a:lnTo>
                      <a:lnTo>
                        <a:pt x="740336" y="1650742"/>
                      </a:lnTo>
                      <a:lnTo>
                        <a:pt x="1278148" y="1650742"/>
                      </a:lnTo>
                      <a:lnTo>
                        <a:pt x="1278148" y="1527933"/>
                      </a:lnTo>
                      <a:cubicBezTo>
                        <a:pt x="1278148" y="1503430"/>
                        <a:pt x="1291614" y="1480620"/>
                        <a:pt x="1313468" y="1469435"/>
                      </a:cubicBezTo>
                      <a:cubicBezTo>
                        <a:pt x="1580350" y="1332425"/>
                        <a:pt x="1759523" y="1078935"/>
                        <a:pt x="1759523" y="788874"/>
                      </a:cubicBezTo>
                      <a:cubicBezTo>
                        <a:pt x="1759596" y="353121"/>
                        <a:pt x="1355557" y="0"/>
                        <a:pt x="857111" y="0"/>
                      </a:cubicBezTo>
                      <a:close/>
                    </a:path>
                  </a:pathLst>
                </a:custGeom>
                <a:solidFill>
                  <a:srgbClr val="263238"/>
                </a:solidFill>
                <a:ln w="7353" cap="flat">
                  <a:solidFill>
                    <a:srgbClr val="263238"/>
                  </a:solidFill>
                  <a:prstDash val="solid"/>
                  <a:miter/>
                </a:ln>
              </p:spPr>
              <p:txBody>
                <a:bodyPr rtlCol="0" anchor="ctr"/>
                <a:lstStyle/>
                <a:p>
                  <a:endParaRPr lang="fr-FR"/>
                </a:p>
              </p:txBody>
            </p:sp>
            <p:sp>
              <p:nvSpPr>
                <p:cNvPr id="180" name="Forme libre 72">
                  <a:extLst>
                    <a:ext uri="{FF2B5EF4-FFF2-40B4-BE49-F238E27FC236}">
                      <a16:creationId xmlns:a16="http://schemas.microsoft.com/office/drawing/2014/main" id="{4A2040DE-8089-7555-9241-F5BA82C962F3}"/>
                    </a:ext>
                  </a:extLst>
                </p:cNvPr>
                <p:cNvSpPr/>
                <p:nvPr/>
              </p:nvSpPr>
              <p:spPr>
                <a:xfrm>
                  <a:off x="5480025"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263238"/>
                </a:solidFill>
                <a:ln w="7353" cap="flat">
                  <a:solidFill>
                    <a:srgbClr val="263238"/>
                  </a:solidFill>
                  <a:prstDash val="solid"/>
                  <a:miter/>
                </a:ln>
              </p:spPr>
              <p:txBody>
                <a:bodyPr rtlCol="0" anchor="ctr"/>
                <a:lstStyle/>
                <a:p>
                  <a:endParaRPr lang="fr-FR"/>
                </a:p>
              </p:txBody>
            </p:sp>
          </p:grpSp>
          <p:grpSp>
            <p:nvGrpSpPr>
              <p:cNvPr id="176" name="Graphique 19">
                <a:extLst>
                  <a:ext uri="{FF2B5EF4-FFF2-40B4-BE49-F238E27FC236}">
                    <a16:creationId xmlns:a16="http://schemas.microsoft.com/office/drawing/2014/main" id="{76757FA5-FBBE-616D-3CDF-503FD4A2F32E}"/>
                  </a:ext>
                </a:extLst>
              </p:cNvPr>
              <p:cNvGrpSpPr/>
              <p:nvPr/>
            </p:nvGrpSpPr>
            <p:grpSpPr>
              <a:xfrm>
                <a:off x="4666374" y="8378934"/>
                <a:ext cx="1759255" cy="2098709"/>
                <a:chOff x="4666374" y="8378934"/>
                <a:chExt cx="1759255" cy="2098709"/>
              </a:xfrm>
              <a:solidFill>
                <a:srgbClr val="92E3A9"/>
              </a:solidFill>
            </p:grpSpPr>
            <p:sp>
              <p:nvSpPr>
                <p:cNvPr id="177" name="Forme libre 74">
                  <a:extLst>
                    <a:ext uri="{FF2B5EF4-FFF2-40B4-BE49-F238E27FC236}">
                      <a16:creationId xmlns:a16="http://schemas.microsoft.com/office/drawing/2014/main" id="{A78D6AC4-BCDF-6C9B-98A5-17D3D7BFACB4}"/>
                    </a:ext>
                  </a:extLst>
                </p:cNvPr>
                <p:cNvSpPr/>
                <p:nvPr/>
              </p:nvSpPr>
              <p:spPr>
                <a:xfrm>
                  <a:off x="4666374" y="8378934"/>
                  <a:ext cx="1759255" cy="1650594"/>
                </a:xfrm>
                <a:custGeom>
                  <a:avLst/>
                  <a:gdLst>
                    <a:gd name="connsiteX0" fmla="*/ 1759255 w 1759255"/>
                    <a:gd name="connsiteY0" fmla="*/ 788801 h 1650594"/>
                    <a:gd name="connsiteX1" fmla="*/ 856770 w 1759255"/>
                    <a:gd name="connsiteY1" fmla="*/ 0 h 1650594"/>
                    <a:gd name="connsiteX2" fmla="*/ 936 w 1759255"/>
                    <a:gd name="connsiteY2" fmla="*/ 537812 h 1650594"/>
                    <a:gd name="connsiteX3" fmla="*/ 6676 w 1759255"/>
                    <a:gd name="connsiteY3" fmla="*/ 554809 h 1650594"/>
                    <a:gd name="connsiteX4" fmla="*/ 394748 w 1759255"/>
                    <a:gd name="connsiteY4" fmla="*/ 801015 h 1650594"/>
                    <a:gd name="connsiteX5" fmla="*/ 416528 w 1759255"/>
                    <a:gd name="connsiteY5" fmla="*/ 789021 h 1650594"/>
                    <a:gd name="connsiteX6" fmla="*/ 416528 w 1759255"/>
                    <a:gd name="connsiteY6" fmla="*/ 788727 h 1650594"/>
                    <a:gd name="connsiteX7" fmla="*/ 856770 w 1759255"/>
                    <a:gd name="connsiteY7" fmla="*/ 403966 h 1650594"/>
                    <a:gd name="connsiteX8" fmla="*/ 1297012 w 1759255"/>
                    <a:gd name="connsiteY8" fmla="*/ 788727 h 1650594"/>
                    <a:gd name="connsiteX9" fmla="*/ 856770 w 1759255"/>
                    <a:gd name="connsiteY9" fmla="*/ 1173488 h 1650594"/>
                    <a:gd name="connsiteX10" fmla="*/ 794152 w 1759255"/>
                    <a:gd name="connsiteY10" fmla="*/ 1169588 h 1650594"/>
                    <a:gd name="connsiteX11" fmla="*/ 740658 w 1759255"/>
                    <a:gd name="connsiteY11" fmla="*/ 1216386 h 1650594"/>
                    <a:gd name="connsiteX12" fmla="*/ 740658 w 1759255"/>
                    <a:gd name="connsiteY12" fmla="*/ 1353470 h 1650594"/>
                    <a:gd name="connsiteX13" fmla="*/ 740143 w 1759255"/>
                    <a:gd name="connsiteY13" fmla="*/ 1353470 h 1650594"/>
                    <a:gd name="connsiteX14" fmla="*/ 740143 w 1759255"/>
                    <a:gd name="connsiteY14" fmla="*/ 1650595 h 1650594"/>
                    <a:gd name="connsiteX15" fmla="*/ 1277954 w 1759255"/>
                    <a:gd name="connsiteY15" fmla="*/ 1650595 h 1650594"/>
                    <a:gd name="connsiteX16" fmla="*/ 1277954 w 1759255"/>
                    <a:gd name="connsiteY16" fmla="*/ 1527786 h 1650594"/>
                    <a:gd name="connsiteX17" fmla="*/ 1313274 w 1759255"/>
                    <a:gd name="connsiteY17" fmla="*/ 1469288 h 1650594"/>
                    <a:gd name="connsiteX18" fmla="*/ 1759255 w 1759255"/>
                    <a:gd name="connsiteY18" fmla="*/ 788801 h 165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9255" h="1650594">
                      <a:moveTo>
                        <a:pt x="1759255" y="788801"/>
                      </a:moveTo>
                      <a:cubicBezTo>
                        <a:pt x="1759255" y="353194"/>
                        <a:pt x="1355216" y="0"/>
                        <a:pt x="856770" y="0"/>
                      </a:cubicBezTo>
                      <a:cubicBezTo>
                        <a:pt x="458764" y="0"/>
                        <a:pt x="120949" y="225235"/>
                        <a:pt x="936" y="537812"/>
                      </a:cubicBezTo>
                      <a:cubicBezTo>
                        <a:pt x="-1492" y="544066"/>
                        <a:pt x="936" y="551204"/>
                        <a:pt x="6676" y="554809"/>
                      </a:cubicBezTo>
                      <a:lnTo>
                        <a:pt x="394748" y="801015"/>
                      </a:lnTo>
                      <a:cubicBezTo>
                        <a:pt x="404166" y="806975"/>
                        <a:pt x="416528" y="800206"/>
                        <a:pt x="416528" y="789021"/>
                      </a:cubicBezTo>
                      <a:lnTo>
                        <a:pt x="416528" y="788727"/>
                      </a:lnTo>
                      <a:cubicBezTo>
                        <a:pt x="416528" y="576222"/>
                        <a:pt x="613655" y="403966"/>
                        <a:pt x="856770" y="403966"/>
                      </a:cubicBezTo>
                      <a:cubicBezTo>
                        <a:pt x="1099886" y="403966"/>
                        <a:pt x="1297012" y="576222"/>
                        <a:pt x="1297012" y="788727"/>
                      </a:cubicBezTo>
                      <a:cubicBezTo>
                        <a:pt x="1297012" y="1001232"/>
                        <a:pt x="1099886" y="1173488"/>
                        <a:pt x="856770" y="1173488"/>
                      </a:cubicBezTo>
                      <a:cubicBezTo>
                        <a:pt x="835505" y="1173488"/>
                        <a:pt x="814608" y="1172163"/>
                        <a:pt x="794152" y="1169588"/>
                      </a:cubicBezTo>
                      <a:cubicBezTo>
                        <a:pt x="765749" y="1166056"/>
                        <a:pt x="740658" y="1187836"/>
                        <a:pt x="740658" y="1216386"/>
                      </a:cubicBezTo>
                      <a:lnTo>
                        <a:pt x="740658" y="1353470"/>
                      </a:lnTo>
                      <a:lnTo>
                        <a:pt x="740143" y="1353470"/>
                      </a:lnTo>
                      <a:lnTo>
                        <a:pt x="740143" y="1650595"/>
                      </a:lnTo>
                      <a:lnTo>
                        <a:pt x="1277954" y="1650595"/>
                      </a:lnTo>
                      <a:lnTo>
                        <a:pt x="1277954" y="1527786"/>
                      </a:lnTo>
                      <a:cubicBezTo>
                        <a:pt x="1277954" y="1503283"/>
                        <a:pt x="1291420" y="1480473"/>
                        <a:pt x="1313274" y="1469288"/>
                      </a:cubicBezTo>
                      <a:cubicBezTo>
                        <a:pt x="1580083" y="1332278"/>
                        <a:pt x="1759255" y="1078861"/>
                        <a:pt x="1759255" y="788801"/>
                      </a:cubicBezTo>
                      <a:close/>
                    </a:path>
                  </a:pathLst>
                </a:custGeom>
                <a:solidFill>
                  <a:srgbClr val="FFC000"/>
                </a:solidFill>
                <a:ln w="7353" cap="flat">
                  <a:solidFill>
                    <a:srgbClr val="263238"/>
                  </a:solidFill>
                  <a:prstDash val="solid"/>
                  <a:miter/>
                </a:ln>
              </p:spPr>
              <p:txBody>
                <a:bodyPr rtlCol="0" anchor="ctr"/>
                <a:lstStyle/>
                <a:p>
                  <a:endParaRPr lang="fr-FR"/>
                </a:p>
              </p:txBody>
            </p:sp>
            <p:sp>
              <p:nvSpPr>
                <p:cNvPr id="178" name="Forme libre 75">
                  <a:extLst>
                    <a:ext uri="{FF2B5EF4-FFF2-40B4-BE49-F238E27FC236}">
                      <a16:creationId xmlns:a16="http://schemas.microsoft.com/office/drawing/2014/main" id="{C34962EF-1F1D-4419-466A-0259E58DEB99}"/>
                    </a:ext>
                  </a:extLst>
                </p:cNvPr>
                <p:cNvSpPr/>
                <p:nvPr/>
              </p:nvSpPr>
              <p:spPr>
                <a:xfrm>
                  <a:off x="5406443"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FFC000"/>
                </a:solidFill>
                <a:ln w="7353" cap="flat">
                  <a:solidFill>
                    <a:srgbClr val="263238"/>
                  </a:solidFill>
                  <a:prstDash val="solid"/>
                  <a:miter/>
                </a:ln>
              </p:spPr>
              <p:txBody>
                <a:bodyPr rtlCol="0" anchor="ctr"/>
                <a:lstStyle/>
                <a:p>
                  <a:endParaRPr lang="fr-FR"/>
                </a:p>
              </p:txBody>
            </p:sp>
          </p:grpSp>
        </p:grpSp>
        <p:grpSp>
          <p:nvGrpSpPr>
            <p:cNvPr id="26" name="Graphique 19">
              <a:extLst>
                <a:ext uri="{FF2B5EF4-FFF2-40B4-BE49-F238E27FC236}">
                  <a16:creationId xmlns:a16="http://schemas.microsoft.com/office/drawing/2014/main" id="{BD067B39-6A3C-4EDA-3491-62B9F5E7DDC3}"/>
                </a:ext>
              </a:extLst>
            </p:cNvPr>
            <p:cNvGrpSpPr/>
            <p:nvPr/>
          </p:nvGrpSpPr>
          <p:grpSpPr>
            <a:xfrm>
              <a:off x="4805528" y="7087861"/>
              <a:ext cx="1148734" cy="1297114"/>
              <a:chOff x="4805528" y="7087861"/>
              <a:chExt cx="1148734" cy="1297114"/>
            </a:xfrm>
          </p:grpSpPr>
          <p:sp>
            <p:nvSpPr>
              <p:cNvPr id="31" name="Forme libre 77">
                <a:extLst>
                  <a:ext uri="{FF2B5EF4-FFF2-40B4-BE49-F238E27FC236}">
                    <a16:creationId xmlns:a16="http://schemas.microsoft.com/office/drawing/2014/main" id="{33C22444-B9EC-B406-815A-596BFFB0965E}"/>
                  </a:ext>
                </a:extLst>
              </p:cNvPr>
              <p:cNvSpPr/>
              <p:nvPr/>
            </p:nvSpPr>
            <p:spPr>
              <a:xfrm>
                <a:off x="5356334" y="7617726"/>
                <a:ext cx="154669" cy="71742"/>
              </a:xfrm>
              <a:custGeom>
                <a:avLst/>
                <a:gdLst>
                  <a:gd name="connsiteX0" fmla="*/ 119571 w 154669"/>
                  <a:gd name="connsiteY0" fmla="*/ 0 h 71742"/>
                  <a:gd name="connsiteX1" fmla="*/ 42530 w 154669"/>
                  <a:gd name="connsiteY1" fmla="*/ 34510 h 71742"/>
                  <a:gd name="connsiteX2" fmla="*/ 0 w 154669"/>
                  <a:gd name="connsiteY2" fmla="*/ 50477 h 71742"/>
                  <a:gd name="connsiteX3" fmla="*/ 40470 w 154669"/>
                  <a:gd name="connsiteY3" fmla="*/ 71743 h 71742"/>
                  <a:gd name="connsiteX4" fmla="*/ 154670 w 154669"/>
                  <a:gd name="connsiteY4" fmla="*/ 53789 h 71742"/>
                  <a:gd name="connsiteX5" fmla="*/ 119571 w 154669"/>
                  <a:gd name="connsiteY5" fmla="*/ 0 h 7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69" h="71742">
                    <a:moveTo>
                      <a:pt x="119571" y="0"/>
                    </a:moveTo>
                    <a:cubicBezTo>
                      <a:pt x="119571" y="0"/>
                      <a:pt x="66445" y="23252"/>
                      <a:pt x="42530" y="34510"/>
                    </a:cubicBezTo>
                    <a:cubicBezTo>
                      <a:pt x="18616" y="45768"/>
                      <a:pt x="0" y="50477"/>
                      <a:pt x="0" y="50477"/>
                    </a:cubicBezTo>
                    <a:lnTo>
                      <a:pt x="40470" y="71743"/>
                    </a:lnTo>
                    <a:lnTo>
                      <a:pt x="154670" y="53789"/>
                    </a:lnTo>
                    <a:lnTo>
                      <a:pt x="119571" y="0"/>
                    </a:lnTo>
                    <a:close/>
                  </a:path>
                </a:pathLst>
              </a:custGeom>
              <a:solidFill>
                <a:srgbClr val="FFFFFF"/>
              </a:solidFill>
              <a:ln w="7353" cap="flat">
                <a:solidFill>
                  <a:srgbClr val="263238"/>
                </a:solidFill>
                <a:prstDash val="solid"/>
                <a:miter/>
              </a:ln>
            </p:spPr>
            <p:txBody>
              <a:bodyPr rtlCol="0" anchor="ctr"/>
              <a:lstStyle/>
              <a:p>
                <a:endParaRPr lang="fr-FR"/>
              </a:p>
            </p:txBody>
          </p:sp>
          <p:sp>
            <p:nvSpPr>
              <p:cNvPr id="32" name="Forme libre 78">
                <a:extLst>
                  <a:ext uri="{FF2B5EF4-FFF2-40B4-BE49-F238E27FC236}">
                    <a16:creationId xmlns:a16="http://schemas.microsoft.com/office/drawing/2014/main" id="{03E87173-B4FF-10A6-0FCF-3BB18FC5A627}"/>
                  </a:ext>
                </a:extLst>
              </p:cNvPr>
              <p:cNvSpPr/>
              <p:nvPr/>
            </p:nvSpPr>
            <p:spPr>
              <a:xfrm>
                <a:off x="5272671" y="7610477"/>
                <a:ext cx="39145" cy="41023"/>
              </a:xfrm>
              <a:custGeom>
                <a:avLst/>
                <a:gdLst>
                  <a:gd name="connsiteX0" fmla="*/ 33921 w 39145"/>
                  <a:gd name="connsiteY0" fmla="*/ 31752 h 41023"/>
                  <a:gd name="connsiteX1" fmla="*/ 15967 w 39145"/>
                  <a:gd name="connsiteY1" fmla="*/ 7175 h 41023"/>
                  <a:gd name="connsiteX2" fmla="*/ 0 w 39145"/>
                  <a:gd name="connsiteY2" fmla="*/ 9824 h 41023"/>
                  <a:gd name="connsiteX3" fmla="*/ 8609 w 39145"/>
                  <a:gd name="connsiteY3" fmla="*/ 35063 h 41023"/>
                  <a:gd name="connsiteX4" fmla="*/ 39146 w 39145"/>
                  <a:gd name="connsiteY4" fmla="*/ 41023 h 41023"/>
                  <a:gd name="connsiteX5" fmla="*/ 33921 w 39145"/>
                  <a:gd name="connsiteY5" fmla="*/ 31752 h 4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45" h="41023">
                    <a:moveTo>
                      <a:pt x="33921" y="31752"/>
                    </a:moveTo>
                    <a:cubicBezTo>
                      <a:pt x="33921" y="31752"/>
                      <a:pt x="21339" y="19832"/>
                      <a:pt x="15967" y="7175"/>
                    </a:cubicBezTo>
                    <a:cubicBezTo>
                      <a:pt x="10669" y="-5407"/>
                      <a:pt x="0" y="553"/>
                      <a:pt x="0" y="9824"/>
                    </a:cubicBezTo>
                    <a:cubicBezTo>
                      <a:pt x="0" y="19096"/>
                      <a:pt x="5960" y="33739"/>
                      <a:pt x="8609" y="35063"/>
                    </a:cubicBezTo>
                    <a:cubicBezTo>
                      <a:pt x="11258" y="36388"/>
                      <a:pt x="39146" y="41023"/>
                      <a:pt x="39146" y="41023"/>
                    </a:cubicBezTo>
                    <a:lnTo>
                      <a:pt x="33921" y="31752"/>
                    </a:lnTo>
                    <a:close/>
                  </a:path>
                </a:pathLst>
              </a:custGeom>
              <a:noFill/>
              <a:ln w="7353" cap="flat">
                <a:solidFill>
                  <a:srgbClr val="263238"/>
                </a:solidFill>
                <a:prstDash val="solid"/>
                <a:miter/>
              </a:ln>
            </p:spPr>
            <p:txBody>
              <a:bodyPr rtlCol="0" anchor="ctr"/>
              <a:lstStyle/>
              <a:p>
                <a:endParaRPr lang="fr-FR"/>
              </a:p>
            </p:txBody>
          </p:sp>
          <p:sp>
            <p:nvSpPr>
              <p:cNvPr id="33" name="Forme libre 79">
                <a:extLst>
                  <a:ext uri="{FF2B5EF4-FFF2-40B4-BE49-F238E27FC236}">
                    <a16:creationId xmlns:a16="http://schemas.microsoft.com/office/drawing/2014/main" id="{02E8E66F-F3AA-7537-0E3D-CEF343569B72}"/>
                  </a:ext>
                </a:extLst>
              </p:cNvPr>
              <p:cNvSpPr/>
              <p:nvPr/>
            </p:nvSpPr>
            <p:spPr>
              <a:xfrm>
                <a:off x="5468874" y="7612649"/>
                <a:ext cx="485388" cy="772326"/>
              </a:xfrm>
              <a:custGeom>
                <a:avLst/>
                <a:gdLst>
                  <a:gd name="connsiteX0" fmla="*/ 28223 w 485388"/>
                  <a:gd name="connsiteY0" fmla="*/ 85944 h 772326"/>
                  <a:gd name="connsiteX1" fmla="*/ 39481 w 485388"/>
                  <a:gd name="connsiteY1" fmla="*/ 149666 h 772326"/>
                  <a:gd name="connsiteX2" fmla="*/ 13139 w 485388"/>
                  <a:gd name="connsiteY2" fmla="*/ 348927 h 772326"/>
                  <a:gd name="connsiteX3" fmla="*/ 9975 w 485388"/>
                  <a:gd name="connsiteY3" fmla="*/ 488070 h 772326"/>
                  <a:gd name="connsiteX4" fmla="*/ 68987 w 485388"/>
                  <a:gd name="connsiteY4" fmla="*/ 691525 h 772326"/>
                  <a:gd name="connsiteX5" fmla="*/ 59495 w 485388"/>
                  <a:gd name="connsiteY5" fmla="*/ 706315 h 772326"/>
                  <a:gd name="connsiteX6" fmla="*/ 58465 w 485388"/>
                  <a:gd name="connsiteY6" fmla="*/ 721105 h 772326"/>
                  <a:gd name="connsiteX7" fmla="*/ 32123 w 485388"/>
                  <a:gd name="connsiteY7" fmla="*/ 744283 h 772326"/>
                  <a:gd name="connsiteX8" fmla="*/ 482 w 485388"/>
                  <a:gd name="connsiteY8" fmla="*/ 768565 h 772326"/>
                  <a:gd name="connsiteX9" fmla="*/ 64793 w 485388"/>
                  <a:gd name="connsiteY9" fmla="*/ 768565 h 772326"/>
                  <a:gd name="connsiteX10" fmla="*/ 130134 w 485388"/>
                  <a:gd name="connsiteY10" fmla="*/ 764371 h 772326"/>
                  <a:gd name="connsiteX11" fmla="*/ 131164 w 485388"/>
                  <a:gd name="connsiteY11" fmla="*/ 724343 h 772326"/>
                  <a:gd name="connsiteX12" fmla="*/ 133298 w 485388"/>
                  <a:gd name="connsiteY12" fmla="*/ 695866 h 772326"/>
                  <a:gd name="connsiteX13" fmla="*/ 120642 w 485388"/>
                  <a:gd name="connsiteY13" fmla="*/ 647376 h 772326"/>
                  <a:gd name="connsiteX14" fmla="*/ 95330 w 485388"/>
                  <a:gd name="connsiteY14" fmla="*/ 448115 h 772326"/>
                  <a:gd name="connsiteX15" fmla="*/ 148015 w 485388"/>
                  <a:gd name="connsiteY15" fmla="*/ 253049 h 772326"/>
                  <a:gd name="connsiteX16" fmla="*/ 244996 w 485388"/>
                  <a:gd name="connsiteY16" fmla="*/ 482846 h 772326"/>
                  <a:gd name="connsiteX17" fmla="*/ 397826 w 485388"/>
                  <a:gd name="connsiteY17" fmla="*/ 674748 h 772326"/>
                  <a:gd name="connsiteX18" fmla="*/ 391498 w 485388"/>
                  <a:gd name="connsiteY18" fmla="*/ 690568 h 772326"/>
                  <a:gd name="connsiteX19" fmla="*/ 399960 w 485388"/>
                  <a:gd name="connsiteY19" fmla="*/ 702194 h 772326"/>
                  <a:gd name="connsiteX20" fmla="*/ 383110 w 485388"/>
                  <a:gd name="connsiteY20" fmla="*/ 733835 h 772326"/>
                  <a:gd name="connsiteX21" fmla="*/ 361991 w 485388"/>
                  <a:gd name="connsiteY21" fmla="*/ 754953 h 772326"/>
                  <a:gd name="connsiteX22" fmla="*/ 406288 w 485388"/>
                  <a:gd name="connsiteY22" fmla="*/ 760251 h 772326"/>
                  <a:gd name="connsiteX23" fmla="*/ 457943 w 485388"/>
                  <a:gd name="connsiteY23" fmla="*/ 713894 h 772326"/>
                  <a:gd name="connsiteX24" fmla="*/ 485389 w 485388"/>
                  <a:gd name="connsiteY24" fmla="*/ 683357 h 772326"/>
                  <a:gd name="connsiteX25" fmla="*/ 466405 w 485388"/>
                  <a:gd name="connsiteY25" fmla="*/ 659075 h 772326"/>
                  <a:gd name="connsiteX26" fmla="*/ 456913 w 485388"/>
                  <a:gd name="connsiteY26" fmla="*/ 637957 h 772326"/>
                  <a:gd name="connsiteX27" fmla="*/ 437928 w 485388"/>
                  <a:gd name="connsiteY27" fmla="*/ 627435 h 772326"/>
                  <a:gd name="connsiteX28" fmla="*/ 328291 w 485388"/>
                  <a:gd name="connsiteY28" fmla="*/ 441861 h 772326"/>
                  <a:gd name="connsiteX29" fmla="*/ 268174 w 485388"/>
                  <a:gd name="connsiteY29" fmla="*/ 126635 h 772326"/>
                  <a:gd name="connsiteX30" fmla="*/ 183628 w 485388"/>
                  <a:gd name="connsiteY30" fmla="*/ 0 h 772326"/>
                  <a:gd name="connsiteX31" fmla="*/ 28223 w 485388"/>
                  <a:gd name="connsiteY31" fmla="*/ 85944 h 77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85388" h="772326">
                    <a:moveTo>
                      <a:pt x="28223" y="85944"/>
                    </a:moveTo>
                    <a:lnTo>
                      <a:pt x="39481" y="149666"/>
                    </a:lnTo>
                    <a:cubicBezTo>
                      <a:pt x="39481" y="149666"/>
                      <a:pt x="17333" y="276154"/>
                      <a:pt x="13139" y="348927"/>
                    </a:cubicBezTo>
                    <a:cubicBezTo>
                      <a:pt x="8944" y="421699"/>
                      <a:pt x="5780" y="469086"/>
                      <a:pt x="9975" y="488070"/>
                    </a:cubicBezTo>
                    <a:cubicBezTo>
                      <a:pt x="14169" y="507055"/>
                      <a:pt x="68987" y="691525"/>
                      <a:pt x="68987" y="691525"/>
                    </a:cubicBezTo>
                    <a:cubicBezTo>
                      <a:pt x="68987" y="691525"/>
                      <a:pt x="59495" y="703151"/>
                      <a:pt x="59495" y="706315"/>
                    </a:cubicBezTo>
                    <a:cubicBezTo>
                      <a:pt x="59495" y="709479"/>
                      <a:pt x="58465" y="721105"/>
                      <a:pt x="58465" y="721105"/>
                    </a:cubicBezTo>
                    <a:cubicBezTo>
                      <a:pt x="58465" y="721105"/>
                      <a:pt x="43675" y="735895"/>
                      <a:pt x="32123" y="744283"/>
                    </a:cubicBezTo>
                    <a:cubicBezTo>
                      <a:pt x="20497" y="752745"/>
                      <a:pt x="-3712" y="760104"/>
                      <a:pt x="482" y="768565"/>
                    </a:cubicBezTo>
                    <a:cubicBezTo>
                      <a:pt x="4677" y="777027"/>
                      <a:pt x="33153" y="768565"/>
                      <a:pt x="64793" y="768565"/>
                    </a:cubicBezTo>
                    <a:cubicBezTo>
                      <a:pt x="96434" y="768565"/>
                      <a:pt x="118582" y="772760"/>
                      <a:pt x="130134" y="764371"/>
                    </a:cubicBezTo>
                    <a:cubicBezTo>
                      <a:pt x="141760" y="755909"/>
                      <a:pt x="131164" y="724343"/>
                      <a:pt x="131164" y="724343"/>
                    </a:cubicBezTo>
                    <a:cubicBezTo>
                      <a:pt x="131164" y="724343"/>
                      <a:pt x="132194" y="702194"/>
                      <a:pt x="133298" y="695866"/>
                    </a:cubicBezTo>
                    <a:cubicBezTo>
                      <a:pt x="134328" y="689538"/>
                      <a:pt x="119612" y="656868"/>
                      <a:pt x="120642" y="647376"/>
                    </a:cubicBezTo>
                    <a:cubicBezTo>
                      <a:pt x="121672" y="637884"/>
                      <a:pt x="95330" y="448115"/>
                      <a:pt x="95330" y="448115"/>
                    </a:cubicBezTo>
                    <a:lnTo>
                      <a:pt x="148015" y="253049"/>
                    </a:lnTo>
                    <a:cubicBezTo>
                      <a:pt x="148015" y="253049"/>
                      <a:pt x="234474" y="472324"/>
                      <a:pt x="244996" y="482846"/>
                    </a:cubicBezTo>
                    <a:cubicBezTo>
                      <a:pt x="255518" y="493368"/>
                      <a:pt x="397826" y="674748"/>
                      <a:pt x="397826" y="674748"/>
                    </a:cubicBezTo>
                    <a:cubicBezTo>
                      <a:pt x="397826" y="674748"/>
                      <a:pt x="388334" y="685271"/>
                      <a:pt x="391498" y="690568"/>
                    </a:cubicBezTo>
                    <a:cubicBezTo>
                      <a:pt x="394662" y="695866"/>
                      <a:pt x="399960" y="702194"/>
                      <a:pt x="399960" y="702194"/>
                    </a:cubicBezTo>
                    <a:cubicBezTo>
                      <a:pt x="399960" y="702194"/>
                      <a:pt x="389438" y="724343"/>
                      <a:pt x="383110" y="733835"/>
                    </a:cubicBezTo>
                    <a:cubicBezTo>
                      <a:pt x="376782" y="743327"/>
                      <a:pt x="358828" y="748625"/>
                      <a:pt x="361991" y="754953"/>
                    </a:cubicBezTo>
                    <a:cubicBezTo>
                      <a:pt x="365156" y="761281"/>
                      <a:pt x="397826" y="762311"/>
                      <a:pt x="406288" y="760251"/>
                    </a:cubicBezTo>
                    <a:cubicBezTo>
                      <a:pt x="414750" y="758117"/>
                      <a:pt x="448451" y="721252"/>
                      <a:pt x="457943" y="713894"/>
                    </a:cubicBezTo>
                    <a:cubicBezTo>
                      <a:pt x="467435" y="706536"/>
                      <a:pt x="485389" y="692776"/>
                      <a:pt x="485389" y="683357"/>
                    </a:cubicBezTo>
                    <a:cubicBezTo>
                      <a:pt x="485389" y="673865"/>
                      <a:pt x="467435" y="662239"/>
                      <a:pt x="466405" y="659075"/>
                    </a:cubicBezTo>
                    <a:cubicBezTo>
                      <a:pt x="465375" y="655911"/>
                      <a:pt x="463241" y="642225"/>
                      <a:pt x="456913" y="637957"/>
                    </a:cubicBezTo>
                    <a:cubicBezTo>
                      <a:pt x="450584" y="633763"/>
                      <a:pt x="442123" y="629495"/>
                      <a:pt x="437928" y="627435"/>
                    </a:cubicBezTo>
                    <a:cubicBezTo>
                      <a:pt x="433734" y="625301"/>
                      <a:pt x="328291" y="441861"/>
                      <a:pt x="328291" y="441861"/>
                    </a:cubicBezTo>
                    <a:cubicBezTo>
                      <a:pt x="328291" y="441861"/>
                      <a:pt x="280830" y="159305"/>
                      <a:pt x="268174" y="126635"/>
                    </a:cubicBezTo>
                    <a:cubicBezTo>
                      <a:pt x="255518" y="93964"/>
                      <a:pt x="183628" y="0"/>
                      <a:pt x="183628" y="0"/>
                    </a:cubicBezTo>
                    <a:lnTo>
                      <a:pt x="28223" y="85944"/>
                    </a:lnTo>
                    <a:close/>
                  </a:path>
                </a:pathLst>
              </a:custGeom>
              <a:solidFill>
                <a:srgbClr val="263238"/>
              </a:solidFill>
              <a:ln w="7353" cap="flat">
                <a:solidFill>
                  <a:srgbClr val="263238"/>
                </a:solidFill>
                <a:prstDash val="solid"/>
                <a:miter/>
              </a:ln>
            </p:spPr>
            <p:txBody>
              <a:bodyPr rtlCol="0" anchor="ctr"/>
              <a:lstStyle/>
              <a:p>
                <a:endParaRPr lang="fr-FR"/>
              </a:p>
            </p:txBody>
          </p:sp>
          <p:sp>
            <p:nvSpPr>
              <p:cNvPr id="34" name="Forme libre 80">
                <a:extLst>
                  <a:ext uri="{FF2B5EF4-FFF2-40B4-BE49-F238E27FC236}">
                    <a16:creationId xmlns:a16="http://schemas.microsoft.com/office/drawing/2014/main" id="{14CD022C-77D1-9562-F131-7756FDE6647C}"/>
                  </a:ext>
                </a:extLst>
              </p:cNvPr>
              <p:cNvSpPr/>
              <p:nvPr/>
            </p:nvSpPr>
            <p:spPr>
              <a:xfrm>
                <a:off x="5369234" y="7372523"/>
                <a:ext cx="283341" cy="326069"/>
              </a:xfrm>
              <a:custGeom>
                <a:avLst/>
                <a:gdLst>
                  <a:gd name="connsiteX0" fmla="*/ 13074 w 283341"/>
                  <a:gd name="connsiteY0" fmla="*/ 151165 h 326069"/>
                  <a:gd name="connsiteX1" fmla="*/ 44567 w 283341"/>
                  <a:gd name="connsiteY1" fmla="*/ 231664 h 326069"/>
                  <a:gd name="connsiteX2" fmla="*/ 97325 w 283341"/>
                  <a:gd name="connsiteY2" fmla="*/ 252929 h 326069"/>
                  <a:gd name="connsiteX3" fmla="*/ 127862 w 283341"/>
                  <a:gd name="connsiteY3" fmla="*/ 326070 h 326069"/>
                  <a:gd name="connsiteX4" fmla="*/ 283341 w 283341"/>
                  <a:gd name="connsiteY4" fmla="*/ 239979 h 326069"/>
                  <a:gd name="connsiteX5" fmla="*/ 193571 w 283341"/>
                  <a:gd name="connsiteY5" fmla="*/ 104882 h 326069"/>
                  <a:gd name="connsiteX6" fmla="*/ 117708 w 283341"/>
                  <a:gd name="connsiteY6" fmla="*/ 11433 h 326069"/>
                  <a:gd name="connsiteX7" fmla="*/ 20506 w 283341"/>
                  <a:gd name="connsiteY7" fmla="*/ 23500 h 326069"/>
                  <a:gd name="connsiteX8" fmla="*/ 13074 w 283341"/>
                  <a:gd name="connsiteY8" fmla="*/ 151165 h 3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341" h="326069">
                    <a:moveTo>
                      <a:pt x="13074" y="151165"/>
                    </a:moveTo>
                    <a:cubicBezTo>
                      <a:pt x="13074" y="151165"/>
                      <a:pt x="26981" y="215034"/>
                      <a:pt x="44567" y="231664"/>
                    </a:cubicBezTo>
                    <a:cubicBezTo>
                      <a:pt x="62153" y="248293"/>
                      <a:pt x="97325" y="252929"/>
                      <a:pt x="97325" y="252929"/>
                    </a:cubicBezTo>
                    <a:lnTo>
                      <a:pt x="127862" y="326070"/>
                    </a:lnTo>
                    <a:cubicBezTo>
                      <a:pt x="127862" y="326070"/>
                      <a:pt x="238897" y="291854"/>
                      <a:pt x="283341" y="239979"/>
                    </a:cubicBezTo>
                    <a:cubicBezTo>
                      <a:pt x="283341" y="239979"/>
                      <a:pt x="231539" y="157640"/>
                      <a:pt x="193571" y="104882"/>
                    </a:cubicBezTo>
                    <a:cubicBezTo>
                      <a:pt x="155602" y="52123"/>
                      <a:pt x="171349" y="42852"/>
                      <a:pt x="117708" y="11433"/>
                    </a:cubicBezTo>
                    <a:cubicBezTo>
                      <a:pt x="64066" y="-20061"/>
                      <a:pt x="20506" y="23500"/>
                      <a:pt x="20506" y="23500"/>
                    </a:cubicBezTo>
                    <a:cubicBezTo>
                      <a:pt x="20506" y="23500"/>
                      <a:pt x="-20185" y="25266"/>
                      <a:pt x="13074" y="151165"/>
                    </a:cubicBezTo>
                    <a:close/>
                  </a:path>
                </a:pathLst>
              </a:custGeom>
              <a:solidFill>
                <a:schemeClr val="bg2"/>
              </a:solidFill>
              <a:ln w="7353" cap="flat">
                <a:solidFill>
                  <a:srgbClr val="263238"/>
                </a:solidFill>
                <a:prstDash val="solid"/>
                <a:miter/>
              </a:ln>
            </p:spPr>
            <p:txBody>
              <a:bodyPr rtlCol="0" anchor="ctr"/>
              <a:lstStyle/>
              <a:p>
                <a:endParaRPr lang="fr-FR"/>
              </a:p>
            </p:txBody>
          </p:sp>
          <p:sp>
            <p:nvSpPr>
              <p:cNvPr id="36" name="Forme libre 81">
                <a:extLst>
                  <a:ext uri="{FF2B5EF4-FFF2-40B4-BE49-F238E27FC236}">
                    <a16:creationId xmlns:a16="http://schemas.microsoft.com/office/drawing/2014/main" id="{8C022A28-79E3-6965-992C-B4F9F8F260E0}"/>
                  </a:ext>
                </a:extLst>
              </p:cNvPr>
              <p:cNvSpPr/>
              <p:nvPr/>
            </p:nvSpPr>
            <p:spPr>
              <a:xfrm>
                <a:off x="5105050" y="7202524"/>
                <a:ext cx="274674" cy="204307"/>
              </a:xfrm>
              <a:custGeom>
                <a:avLst/>
                <a:gdLst>
                  <a:gd name="connsiteX0" fmla="*/ 211697 w 274674"/>
                  <a:gd name="connsiteY0" fmla="*/ 13959 h 204307"/>
                  <a:gd name="connsiteX1" fmla="*/ 130536 w 274674"/>
                  <a:gd name="connsiteY1" fmla="*/ 3142 h 204307"/>
                  <a:gd name="connsiteX2" fmla="*/ 38926 w 274674"/>
                  <a:gd name="connsiteY2" fmla="*/ 92912 h 204307"/>
                  <a:gd name="connsiteX3" fmla="*/ 32157 w 274674"/>
                  <a:gd name="connsiteY3" fmla="*/ 119475 h 204307"/>
                  <a:gd name="connsiteX4" fmla="*/ 663 w 274674"/>
                  <a:gd name="connsiteY4" fmla="*/ 153691 h 204307"/>
                  <a:gd name="connsiteX5" fmla="*/ 49743 w 274674"/>
                  <a:gd name="connsiteY5" fmla="*/ 178709 h 204307"/>
                  <a:gd name="connsiteX6" fmla="*/ 79323 w 274674"/>
                  <a:gd name="connsiteY6" fmla="*/ 198135 h 204307"/>
                  <a:gd name="connsiteX7" fmla="*/ 111699 w 274674"/>
                  <a:gd name="connsiteY7" fmla="*/ 173117 h 204307"/>
                  <a:gd name="connsiteX8" fmla="*/ 157025 w 274674"/>
                  <a:gd name="connsiteY8" fmla="*/ 175913 h 204307"/>
                  <a:gd name="connsiteX9" fmla="*/ 260703 w 274674"/>
                  <a:gd name="connsiteY9" fmla="*/ 189820 h 204307"/>
                  <a:gd name="connsiteX10" fmla="*/ 211697 w 274674"/>
                  <a:gd name="connsiteY10" fmla="*/ 13959 h 20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74" h="204307">
                    <a:moveTo>
                      <a:pt x="211697" y="13959"/>
                    </a:moveTo>
                    <a:cubicBezTo>
                      <a:pt x="211697" y="13959"/>
                      <a:pt x="200880" y="-7969"/>
                      <a:pt x="130536" y="3142"/>
                    </a:cubicBezTo>
                    <a:cubicBezTo>
                      <a:pt x="60191" y="14253"/>
                      <a:pt x="41722" y="70690"/>
                      <a:pt x="38926" y="92912"/>
                    </a:cubicBezTo>
                    <a:cubicBezTo>
                      <a:pt x="36130" y="115134"/>
                      <a:pt x="38632" y="113957"/>
                      <a:pt x="32157" y="119475"/>
                    </a:cubicBezTo>
                    <a:cubicBezTo>
                      <a:pt x="25681" y="124994"/>
                      <a:pt x="-4855" y="121315"/>
                      <a:pt x="663" y="153691"/>
                    </a:cubicBezTo>
                    <a:cubicBezTo>
                      <a:pt x="6182" y="186067"/>
                      <a:pt x="44151" y="167598"/>
                      <a:pt x="49743" y="178709"/>
                    </a:cubicBezTo>
                    <a:cubicBezTo>
                      <a:pt x="55261" y="189820"/>
                      <a:pt x="63650" y="197252"/>
                      <a:pt x="79323" y="198135"/>
                    </a:cubicBezTo>
                    <a:cubicBezTo>
                      <a:pt x="95069" y="199091"/>
                      <a:pt x="109859" y="180549"/>
                      <a:pt x="111699" y="173117"/>
                    </a:cubicBezTo>
                    <a:cubicBezTo>
                      <a:pt x="113538" y="165685"/>
                      <a:pt x="129285" y="159210"/>
                      <a:pt x="157025" y="175913"/>
                    </a:cubicBezTo>
                    <a:cubicBezTo>
                      <a:pt x="184766" y="192542"/>
                      <a:pt x="221778" y="222196"/>
                      <a:pt x="260703" y="189820"/>
                    </a:cubicBezTo>
                    <a:cubicBezTo>
                      <a:pt x="299628" y="157370"/>
                      <a:pt x="248709" y="42582"/>
                      <a:pt x="211697" y="13959"/>
                    </a:cubicBezTo>
                    <a:close/>
                  </a:path>
                </a:pathLst>
              </a:custGeom>
              <a:solidFill>
                <a:schemeClr val="tx1"/>
              </a:solidFill>
              <a:ln w="7353" cap="flat">
                <a:solidFill>
                  <a:srgbClr val="263238"/>
                </a:solidFill>
                <a:prstDash val="solid"/>
                <a:miter/>
              </a:ln>
            </p:spPr>
            <p:txBody>
              <a:bodyPr rtlCol="0" anchor="ctr"/>
              <a:lstStyle/>
              <a:p>
                <a:endParaRPr lang="fr-FR"/>
              </a:p>
            </p:txBody>
          </p:sp>
          <p:grpSp>
            <p:nvGrpSpPr>
              <p:cNvPr id="37" name="Graphique 19">
                <a:extLst>
                  <a:ext uri="{FF2B5EF4-FFF2-40B4-BE49-F238E27FC236}">
                    <a16:creationId xmlns:a16="http://schemas.microsoft.com/office/drawing/2014/main" id="{386471BA-AE46-D1B9-F919-3E9DB5FFA8D5}"/>
                  </a:ext>
                </a:extLst>
              </p:cNvPr>
              <p:cNvGrpSpPr/>
              <p:nvPr/>
            </p:nvGrpSpPr>
            <p:grpSpPr>
              <a:xfrm>
                <a:off x="5171348" y="7329024"/>
                <a:ext cx="227515" cy="194663"/>
                <a:chOff x="5171348" y="7329024"/>
                <a:chExt cx="227515" cy="194663"/>
              </a:xfrm>
            </p:grpSpPr>
            <p:sp>
              <p:nvSpPr>
                <p:cNvPr id="51" name="Forme libre 83">
                  <a:extLst>
                    <a:ext uri="{FF2B5EF4-FFF2-40B4-BE49-F238E27FC236}">
                      <a16:creationId xmlns:a16="http://schemas.microsoft.com/office/drawing/2014/main" id="{41DB7DB8-DDAA-BF85-257B-E5715EE1D21E}"/>
                    </a:ext>
                  </a:extLst>
                </p:cNvPr>
                <p:cNvSpPr/>
                <p:nvPr/>
              </p:nvSpPr>
              <p:spPr>
                <a:xfrm>
                  <a:off x="5171348" y="7329024"/>
                  <a:ext cx="227515" cy="194663"/>
                </a:xfrm>
                <a:custGeom>
                  <a:avLst/>
                  <a:gdLst>
                    <a:gd name="connsiteX0" fmla="*/ 0 w 227515"/>
                    <a:gd name="connsiteY0" fmla="*/ 25499 h 194663"/>
                    <a:gd name="connsiteX1" fmla="*/ 11626 w 227515"/>
                    <a:gd name="connsiteY1" fmla="*/ 54637 h 194663"/>
                    <a:gd name="connsiteX2" fmla="*/ 39955 w 227515"/>
                    <a:gd name="connsiteY2" fmla="*/ 88779 h 194663"/>
                    <a:gd name="connsiteX3" fmla="*/ 39955 w 227515"/>
                    <a:gd name="connsiteY3" fmla="*/ 116299 h 194663"/>
                    <a:gd name="connsiteX4" fmla="*/ 64090 w 227515"/>
                    <a:gd name="connsiteY4" fmla="*/ 112988 h 194663"/>
                    <a:gd name="connsiteX5" fmla="*/ 119056 w 227515"/>
                    <a:gd name="connsiteY5" fmla="*/ 138006 h 194663"/>
                    <a:gd name="connsiteX6" fmla="*/ 150696 w 227515"/>
                    <a:gd name="connsiteY6" fmla="*/ 104673 h 194663"/>
                    <a:gd name="connsiteX7" fmla="*/ 197936 w 227515"/>
                    <a:gd name="connsiteY7" fmla="*/ 138226 h 194663"/>
                    <a:gd name="connsiteX8" fmla="*/ 210886 w 227515"/>
                    <a:gd name="connsiteY8" fmla="*/ 194664 h 194663"/>
                    <a:gd name="connsiteX9" fmla="*/ 227516 w 227515"/>
                    <a:gd name="connsiteY9" fmla="*/ 167807 h 194663"/>
                    <a:gd name="connsiteX10" fmla="*/ 207134 w 227515"/>
                    <a:gd name="connsiteY10" fmla="*/ 98419 h 194663"/>
                    <a:gd name="connsiteX11" fmla="*/ 218245 w 227515"/>
                    <a:gd name="connsiteY11" fmla="*/ 66925 h 194663"/>
                    <a:gd name="connsiteX12" fmla="*/ 138114 w 227515"/>
                    <a:gd name="connsiteY12" fmla="*/ 45513 h 194663"/>
                    <a:gd name="connsiteX13" fmla="*/ 97276 w 227515"/>
                    <a:gd name="connsiteY13" fmla="*/ 554 h 194663"/>
                    <a:gd name="connsiteX14" fmla="*/ 78144 w 227515"/>
                    <a:gd name="connsiteY14" fmla="*/ 22187 h 194663"/>
                    <a:gd name="connsiteX15" fmla="*/ 36497 w 227515"/>
                    <a:gd name="connsiteY15" fmla="*/ 19686 h 194663"/>
                    <a:gd name="connsiteX16" fmla="*/ 19867 w 227515"/>
                    <a:gd name="connsiteY16" fmla="*/ 12990 h 194663"/>
                    <a:gd name="connsiteX17" fmla="*/ 0 w 227515"/>
                    <a:gd name="connsiteY17" fmla="*/ 25499 h 19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515" h="194663">
                      <a:moveTo>
                        <a:pt x="0" y="25499"/>
                      </a:moveTo>
                      <a:cubicBezTo>
                        <a:pt x="0" y="25499"/>
                        <a:pt x="5813" y="44630"/>
                        <a:pt x="11626" y="54637"/>
                      </a:cubicBezTo>
                      <a:cubicBezTo>
                        <a:pt x="17439" y="64644"/>
                        <a:pt x="39146" y="73769"/>
                        <a:pt x="39955" y="88779"/>
                      </a:cubicBezTo>
                      <a:cubicBezTo>
                        <a:pt x="40764" y="103790"/>
                        <a:pt x="35761" y="113797"/>
                        <a:pt x="39955" y="116299"/>
                      </a:cubicBezTo>
                      <a:cubicBezTo>
                        <a:pt x="44149" y="118801"/>
                        <a:pt x="64090" y="112988"/>
                        <a:pt x="64090" y="112988"/>
                      </a:cubicBezTo>
                      <a:cubicBezTo>
                        <a:pt x="64090" y="112988"/>
                        <a:pt x="108239" y="142126"/>
                        <a:pt x="119056" y="138006"/>
                      </a:cubicBezTo>
                      <a:cubicBezTo>
                        <a:pt x="129872" y="133812"/>
                        <a:pt x="150696" y="104673"/>
                        <a:pt x="150696" y="104673"/>
                      </a:cubicBezTo>
                      <a:lnTo>
                        <a:pt x="197936" y="138226"/>
                      </a:lnTo>
                      <a:lnTo>
                        <a:pt x="210886" y="194664"/>
                      </a:lnTo>
                      <a:lnTo>
                        <a:pt x="227516" y="167807"/>
                      </a:lnTo>
                      <a:cubicBezTo>
                        <a:pt x="227516" y="167807"/>
                        <a:pt x="196023" y="129838"/>
                        <a:pt x="207134" y="98419"/>
                      </a:cubicBezTo>
                      <a:cubicBezTo>
                        <a:pt x="218245" y="66925"/>
                        <a:pt x="218245" y="66925"/>
                        <a:pt x="218245" y="66925"/>
                      </a:cubicBezTo>
                      <a:cubicBezTo>
                        <a:pt x="218245" y="66925"/>
                        <a:pt x="147311" y="57139"/>
                        <a:pt x="138114" y="45513"/>
                      </a:cubicBezTo>
                      <a:cubicBezTo>
                        <a:pt x="128916" y="33887"/>
                        <a:pt x="112286" y="4675"/>
                        <a:pt x="97276" y="554"/>
                      </a:cubicBezTo>
                      <a:cubicBezTo>
                        <a:pt x="82265" y="-3640"/>
                        <a:pt x="76452" y="17184"/>
                        <a:pt x="78144" y="22187"/>
                      </a:cubicBezTo>
                      <a:cubicBezTo>
                        <a:pt x="79837" y="27191"/>
                        <a:pt x="53126" y="26382"/>
                        <a:pt x="36497" y="19686"/>
                      </a:cubicBezTo>
                      <a:cubicBezTo>
                        <a:pt x="19867" y="12990"/>
                        <a:pt x="23988" y="14682"/>
                        <a:pt x="19867" y="12990"/>
                      </a:cubicBezTo>
                      <a:cubicBezTo>
                        <a:pt x="15820" y="11371"/>
                        <a:pt x="0" y="17993"/>
                        <a:pt x="0" y="2549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2" name="Forme libre 84">
                  <a:extLst>
                    <a:ext uri="{FF2B5EF4-FFF2-40B4-BE49-F238E27FC236}">
                      <a16:creationId xmlns:a16="http://schemas.microsoft.com/office/drawing/2014/main" id="{3DD96199-3416-A7BE-4374-A4E53B228758}"/>
                    </a:ext>
                  </a:extLst>
                </p:cNvPr>
                <p:cNvSpPr/>
                <p:nvPr/>
              </p:nvSpPr>
              <p:spPr>
                <a:xfrm>
                  <a:off x="5202978" y="7372036"/>
                  <a:ext cx="11636" cy="16629"/>
                </a:xfrm>
                <a:custGeom>
                  <a:avLst/>
                  <a:gdLst>
                    <a:gd name="connsiteX0" fmla="*/ 11 w 11636"/>
                    <a:gd name="connsiteY0" fmla="*/ 16630 h 16629"/>
                    <a:gd name="connsiteX1" fmla="*/ 11637 w 11636"/>
                    <a:gd name="connsiteY1" fmla="*/ 0 h 16629"/>
                  </a:gdLst>
                  <a:ahLst/>
                  <a:cxnLst>
                    <a:cxn ang="0">
                      <a:pos x="connsiteX0" y="connsiteY0"/>
                    </a:cxn>
                    <a:cxn ang="0">
                      <a:pos x="connsiteX1" y="connsiteY1"/>
                    </a:cxn>
                  </a:cxnLst>
                  <a:rect l="l" t="t" r="r" b="b"/>
                  <a:pathLst>
                    <a:path w="11636" h="16629">
                      <a:moveTo>
                        <a:pt x="11" y="16630"/>
                      </a:moveTo>
                      <a:cubicBezTo>
                        <a:pt x="11" y="16630"/>
                        <a:pt x="-799" y="1619"/>
                        <a:pt x="11637" y="0"/>
                      </a:cubicBezTo>
                    </a:path>
                  </a:pathLst>
                </a:custGeom>
                <a:noFill/>
                <a:ln w="7353" cap="flat">
                  <a:solidFill>
                    <a:srgbClr val="263238"/>
                  </a:solidFill>
                  <a:prstDash val="solid"/>
                  <a:miter/>
                </a:ln>
              </p:spPr>
              <p:txBody>
                <a:bodyPr rtlCol="0" anchor="ctr"/>
                <a:lstStyle/>
                <a:p>
                  <a:endParaRPr lang="fr-FR"/>
                </a:p>
              </p:txBody>
            </p:sp>
            <p:sp>
              <p:nvSpPr>
                <p:cNvPr id="172" name="Forme libre 85">
                  <a:extLst>
                    <a:ext uri="{FF2B5EF4-FFF2-40B4-BE49-F238E27FC236}">
                      <a16:creationId xmlns:a16="http://schemas.microsoft.com/office/drawing/2014/main" id="{2BBCCFE4-1B78-8D8C-32CB-0ADCFF99E032}"/>
                    </a:ext>
                  </a:extLst>
                </p:cNvPr>
                <p:cNvSpPr/>
                <p:nvPr/>
              </p:nvSpPr>
              <p:spPr>
                <a:xfrm>
                  <a:off x="5213869" y="7390685"/>
                  <a:ext cx="16576" cy="15143"/>
                </a:xfrm>
                <a:custGeom>
                  <a:avLst/>
                  <a:gdLst>
                    <a:gd name="connsiteX0" fmla="*/ 12004 w 16576"/>
                    <a:gd name="connsiteY0" fmla="*/ 3057 h 15143"/>
                    <a:gd name="connsiteX1" fmla="*/ 15683 w 16576"/>
                    <a:gd name="connsiteY1" fmla="*/ 13653 h 15143"/>
                    <a:gd name="connsiteX2" fmla="*/ 4572 w 16576"/>
                    <a:gd name="connsiteY2" fmla="*/ 12108 h 15143"/>
                    <a:gd name="connsiteX3" fmla="*/ 893 w 16576"/>
                    <a:gd name="connsiteY3" fmla="*/ 1512 h 15143"/>
                    <a:gd name="connsiteX4" fmla="*/ 12004 w 16576"/>
                    <a:gd name="connsiteY4" fmla="*/ 3057 h 15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5143">
                      <a:moveTo>
                        <a:pt x="12004" y="3057"/>
                      </a:moveTo>
                      <a:cubicBezTo>
                        <a:pt x="16125" y="6442"/>
                        <a:pt x="17743" y="11151"/>
                        <a:pt x="15683" y="13653"/>
                      </a:cubicBezTo>
                      <a:cubicBezTo>
                        <a:pt x="13623" y="16155"/>
                        <a:pt x="8693" y="15419"/>
                        <a:pt x="4572" y="12108"/>
                      </a:cubicBezTo>
                      <a:cubicBezTo>
                        <a:pt x="452" y="8723"/>
                        <a:pt x="-1167" y="4014"/>
                        <a:pt x="893" y="1512"/>
                      </a:cubicBezTo>
                      <a:cubicBezTo>
                        <a:pt x="2953" y="-990"/>
                        <a:pt x="7957" y="-327"/>
                        <a:pt x="12004" y="3057"/>
                      </a:cubicBezTo>
                      <a:close/>
                    </a:path>
                  </a:pathLst>
                </a:custGeom>
                <a:solidFill>
                  <a:srgbClr val="263238"/>
                </a:solidFill>
                <a:ln w="7353" cap="flat">
                  <a:noFill/>
                  <a:prstDash val="solid"/>
                  <a:miter/>
                </a:ln>
              </p:spPr>
              <p:txBody>
                <a:bodyPr rtlCol="0" anchor="ctr"/>
                <a:lstStyle/>
                <a:p>
                  <a:endParaRPr lang="fr-FR"/>
                </a:p>
              </p:txBody>
            </p:sp>
            <p:sp>
              <p:nvSpPr>
                <p:cNvPr id="173" name="Forme libre 86">
                  <a:extLst>
                    <a:ext uri="{FF2B5EF4-FFF2-40B4-BE49-F238E27FC236}">
                      <a16:creationId xmlns:a16="http://schemas.microsoft.com/office/drawing/2014/main" id="{FC37CA7B-C86A-DDFF-1679-2E447CC73404}"/>
                    </a:ext>
                  </a:extLst>
                </p:cNvPr>
                <p:cNvSpPr/>
                <p:nvPr/>
              </p:nvSpPr>
              <p:spPr>
                <a:xfrm>
                  <a:off x="5257145" y="7426192"/>
                  <a:ext cx="2484" cy="16629"/>
                </a:xfrm>
                <a:custGeom>
                  <a:avLst/>
                  <a:gdLst>
                    <a:gd name="connsiteX0" fmla="*/ 0 w 2484"/>
                    <a:gd name="connsiteY0" fmla="*/ 16630 h 16629"/>
                    <a:gd name="connsiteX1" fmla="*/ 809 w 2484"/>
                    <a:gd name="connsiteY1" fmla="*/ 0 h 16629"/>
                  </a:gdLst>
                  <a:ahLst/>
                  <a:cxnLst>
                    <a:cxn ang="0">
                      <a:pos x="connsiteX0" y="connsiteY0"/>
                    </a:cxn>
                    <a:cxn ang="0">
                      <a:pos x="connsiteX1" y="connsiteY1"/>
                    </a:cxn>
                  </a:cxnLst>
                  <a:rect l="l" t="t" r="r" b="b"/>
                  <a:pathLst>
                    <a:path w="2484" h="16629">
                      <a:moveTo>
                        <a:pt x="0" y="16630"/>
                      </a:moveTo>
                      <a:cubicBezTo>
                        <a:pt x="0" y="16630"/>
                        <a:pt x="5004" y="13318"/>
                        <a:pt x="809" y="0"/>
                      </a:cubicBezTo>
                    </a:path>
                  </a:pathLst>
                </a:custGeom>
                <a:noFill/>
                <a:ln w="7353" cap="flat">
                  <a:solidFill>
                    <a:srgbClr val="263238"/>
                  </a:solidFill>
                  <a:prstDash val="solid"/>
                  <a:miter/>
                </a:ln>
              </p:spPr>
              <p:txBody>
                <a:bodyPr rtlCol="0" anchor="ctr"/>
                <a:lstStyle/>
                <a:p>
                  <a:endParaRPr lang="fr-FR"/>
                </a:p>
              </p:txBody>
            </p:sp>
            <p:sp>
              <p:nvSpPr>
                <p:cNvPr id="174" name="Forme libre 87">
                  <a:extLst>
                    <a:ext uri="{FF2B5EF4-FFF2-40B4-BE49-F238E27FC236}">
                      <a16:creationId xmlns:a16="http://schemas.microsoft.com/office/drawing/2014/main" id="{F5565E11-293E-543F-8DE4-8D120DA8EC85}"/>
                    </a:ext>
                  </a:extLst>
                </p:cNvPr>
                <p:cNvSpPr/>
                <p:nvPr/>
              </p:nvSpPr>
              <p:spPr>
                <a:xfrm>
                  <a:off x="5291361" y="7349519"/>
                  <a:ext cx="11625" cy="45841"/>
                </a:xfrm>
                <a:custGeom>
                  <a:avLst/>
                  <a:gdLst>
                    <a:gd name="connsiteX0" fmla="*/ 809 w 11625"/>
                    <a:gd name="connsiteY0" fmla="*/ 0 h 45841"/>
                    <a:gd name="connsiteX1" fmla="*/ 8315 w 11625"/>
                    <a:gd name="connsiteY1" fmla="*/ 19131 h 45841"/>
                    <a:gd name="connsiteX2" fmla="*/ 0 w 11625"/>
                    <a:gd name="connsiteY2" fmla="*/ 28329 h 45841"/>
                    <a:gd name="connsiteX3" fmla="*/ 11626 w 11625"/>
                    <a:gd name="connsiteY3" fmla="*/ 45842 h 45841"/>
                  </a:gdLst>
                  <a:ahLst/>
                  <a:cxnLst>
                    <a:cxn ang="0">
                      <a:pos x="connsiteX0" y="connsiteY0"/>
                    </a:cxn>
                    <a:cxn ang="0">
                      <a:pos x="connsiteX1" y="connsiteY1"/>
                    </a:cxn>
                    <a:cxn ang="0">
                      <a:pos x="connsiteX2" y="connsiteY2"/>
                    </a:cxn>
                    <a:cxn ang="0">
                      <a:pos x="connsiteX3" y="connsiteY3"/>
                    </a:cxn>
                  </a:cxnLst>
                  <a:rect l="l" t="t" r="r" b="b"/>
                  <a:pathLst>
                    <a:path w="11625" h="45841">
                      <a:moveTo>
                        <a:pt x="809" y="0"/>
                      </a:moveTo>
                      <a:cubicBezTo>
                        <a:pt x="809" y="0"/>
                        <a:pt x="12435" y="12509"/>
                        <a:pt x="8315" y="19131"/>
                      </a:cubicBezTo>
                      <a:cubicBezTo>
                        <a:pt x="4121" y="25827"/>
                        <a:pt x="0" y="28329"/>
                        <a:pt x="0" y="28329"/>
                      </a:cubicBezTo>
                      <a:cubicBezTo>
                        <a:pt x="0" y="28329"/>
                        <a:pt x="10817" y="39146"/>
                        <a:pt x="11626" y="45842"/>
                      </a:cubicBezTo>
                    </a:path>
                  </a:pathLst>
                </a:custGeom>
                <a:solidFill>
                  <a:srgbClr val="FFFFFF"/>
                </a:solidFill>
                <a:ln w="7353" cap="flat">
                  <a:solidFill>
                    <a:srgbClr val="263238"/>
                  </a:solidFill>
                  <a:prstDash val="solid"/>
                  <a:miter/>
                </a:ln>
              </p:spPr>
              <p:txBody>
                <a:bodyPr rtlCol="0" anchor="ctr"/>
                <a:lstStyle/>
                <a:p>
                  <a:endParaRPr lang="fr-FR"/>
                </a:p>
              </p:txBody>
            </p:sp>
          </p:grpSp>
          <p:sp>
            <p:nvSpPr>
              <p:cNvPr id="38" name="Forme libre 88">
                <a:extLst>
                  <a:ext uri="{FF2B5EF4-FFF2-40B4-BE49-F238E27FC236}">
                    <a16:creationId xmlns:a16="http://schemas.microsoft.com/office/drawing/2014/main" id="{222DB0C8-7069-F782-FCCF-DD62DD134C81}"/>
                  </a:ext>
                </a:extLst>
              </p:cNvPr>
              <p:cNvSpPr/>
              <p:nvPr/>
            </p:nvSpPr>
            <p:spPr>
              <a:xfrm>
                <a:off x="5209243" y="7087861"/>
                <a:ext cx="469431" cy="315301"/>
              </a:xfrm>
              <a:custGeom>
                <a:avLst/>
                <a:gdLst>
                  <a:gd name="connsiteX0" fmla="*/ 47755 w 469431"/>
                  <a:gd name="connsiteY0" fmla="*/ 228620 h 315301"/>
                  <a:gd name="connsiteX1" fmla="*/ 110520 w 469431"/>
                  <a:gd name="connsiteY1" fmla="*/ 288957 h 315301"/>
                  <a:gd name="connsiteX2" fmla="*/ 215890 w 469431"/>
                  <a:gd name="connsiteY2" fmla="*/ 302202 h 315301"/>
                  <a:gd name="connsiteX3" fmla="*/ 258641 w 469431"/>
                  <a:gd name="connsiteY3" fmla="*/ 270267 h 315301"/>
                  <a:gd name="connsiteX4" fmla="*/ 342304 w 469431"/>
                  <a:gd name="connsiteY4" fmla="*/ 268943 h 315301"/>
                  <a:gd name="connsiteX5" fmla="*/ 375711 w 469431"/>
                  <a:gd name="connsiteY5" fmla="*/ 218097 h 315301"/>
                  <a:gd name="connsiteX6" fmla="*/ 452972 w 469431"/>
                  <a:gd name="connsiteY6" fmla="*/ 188812 h 315301"/>
                  <a:gd name="connsiteX7" fmla="*/ 434282 w 469431"/>
                  <a:gd name="connsiteY7" fmla="*/ 50109 h 315301"/>
                  <a:gd name="connsiteX8" fmla="*/ 319788 w 469431"/>
                  <a:gd name="connsiteY8" fmla="*/ 16777 h 315301"/>
                  <a:gd name="connsiteX9" fmla="*/ 251136 w 469431"/>
                  <a:gd name="connsiteY9" fmla="*/ 0 h 315301"/>
                  <a:gd name="connsiteX10" fmla="*/ 160703 w 469431"/>
                  <a:gd name="connsiteY10" fmla="*/ 64090 h 315301"/>
                  <a:gd name="connsiteX11" fmla="*/ 127224 w 469431"/>
                  <a:gd name="connsiteY11" fmla="*/ 71963 h 315301"/>
                  <a:gd name="connsiteX12" fmla="*/ 60264 w 469431"/>
                  <a:gd name="connsiteY12" fmla="*/ 97055 h 315301"/>
                  <a:gd name="connsiteX13" fmla="*/ 0 w 469431"/>
                  <a:gd name="connsiteY13" fmla="*/ 132227 h 3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9431" h="315301">
                    <a:moveTo>
                      <a:pt x="47755" y="228620"/>
                    </a:moveTo>
                    <a:cubicBezTo>
                      <a:pt x="47755" y="228620"/>
                      <a:pt x="88887" y="255477"/>
                      <a:pt x="110520" y="288957"/>
                    </a:cubicBezTo>
                    <a:cubicBezTo>
                      <a:pt x="132154" y="322437"/>
                      <a:pt x="194036" y="320671"/>
                      <a:pt x="215890" y="302202"/>
                    </a:cubicBezTo>
                    <a:cubicBezTo>
                      <a:pt x="237744" y="283733"/>
                      <a:pt x="241791" y="265999"/>
                      <a:pt x="258641" y="270267"/>
                    </a:cubicBezTo>
                    <a:cubicBezTo>
                      <a:pt x="275492" y="274535"/>
                      <a:pt x="315962" y="288295"/>
                      <a:pt x="342304" y="268943"/>
                    </a:cubicBezTo>
                    <a:cubicBezTo>
                      <a:pt x="368720" y="249591"/>
                      <a:pt x="348853" y="211034"/>
                      <a:pt x="375711" y="218097"/>
                    </a:cubicBezTo>
                    <a:cubicBezTo>
                      <a:pt x="402568" y="225088"/>
                      <a:pt x="434871" y="216847"/>
                      <a:pt x="452972" y="188812"/>
                    </a:cubicBezTo>
                    <a:cubicBezTo>
                      <a:pt x="471073" y="160777"/>
                      <a:pt x="484906" y="112728"/>
                      <a:pt x="434282" y="50109"/>
                    </a:cubicBezTo>
                    <a:cubicBezTo>
                      <a:pt x="395136" y="1692"/>
                      <a:pt x="337227" y="14275"/>
                      <a:pt x="319788" y="16777"/>
                    </a:cubicBezTo>
                    <a:cubicBezTo>
                      <a:pt x="302349" y="19279"/>
                      <a:pt x="308089" y="0"/>
                      <a:pt x="251136" y="0"/>
                    </a:cubicBezTo>
                    <a:cubicBezTo>
                      <a:pt x="192417" y="0"/>
                      <a:pt x="164530" y="50183"/>
                      <a:pt x="160703" y="64090"/>
                    </a:cubicBezTo>
                    <a:cubicBezTo>
                      <a:pt x="156804" y="78071"/>
                      <a:pt x="172771" y="87563"/>
                      <a:pt x="127224" y="71963"/>
                    </a:cubicBezTo>
                    <a:cubicBezTo>
                      <a:pt x="81750" y="56364"/>
                      <a:pt x="59454" y="73656"/>
                      <a:pt x="60264" y="97055"/>
                    </a:cubicBezTo>
                    <a:cubicBezTo>
                      <a:pt x="61073" y="120454"/>
                      <a:pt x="9639" y="128401"/>
                      <a:pt x="0" y="132227"/>
                    </a:cubicBezTo>
                  </a:path>
                </a:pathLst>
              </a:custGeom>
              <a:solidFill>
                <a:schemeClr val="tx1"/>
              </a:solidFill>
              <a:ln w="7353" cap="flat">
                <a:solidFill>
                  <a:srgbClr val="263238"/>
                </a:solidFill>
                <a:prstDash val="solid"/>
                <a:miter/>
              </a:ln>
            </p:spPr>
            <p:txBody>
              <a:bodyPr rtlCol="0" anchor="ctr"/>
              <a:lstStyle/>
              <a:p>
                <a:endParaRPr lang="fr-FR"/>
              </a:p>
            </p:txBody>
          </p:sp>
          <p:sp>
            <p:nvSpPr>
              <p:cNvPr id="39" name="Forme libre 89">
                <a:extLst>
                  <a:ext uri="{FF2B5EF4-FFF2-40B4-BE49-F238E27FC236}">
                    <a16:creationId xmlns:a16="http://schemas.microsoft.com/office/drawing/2014/main" id="{FE8829D8-CE1E-5137-FEEB-C051A1DF47CB}"/>
                  </a:ext>
                </a:extLst>
              </p:cNvPr>
              <p:cNvSpPr/>
              <p:nvPr/>
            </p:nvSpPr>
            <p:spPr>
              <a:xfrm>
                <a:off x="5189948" y="7613515"/>
                <a:ext cx="619105" cy="185149"/>
              </a:xfrm>
              <a:custGeom>
                <a:avLst/>
                <a:gdLst>
                  <a:gd name="connsiteX0" fmla="*/ 592427 w 619105"/>
                  <a:gd name="connsiteY0" fmla="*/ 185150 h 185149"/>
                  <a:gd name="connsiteX1" fmla="*/ 586025 w 619105"/>
                  <a:gd name="connsiteY1" fmla="*/ 184414 h 185149"/>
                  <a:gd name="connsiteX2" fmla="*/ 14292 w 619105"/>
                  <a:gd name="connsiteY2" fmla="*/ 36955 h 185149"/>
                  <a:gd name="connsiteX3" fmla="*/ 532 w 619105"/>
                  <a:gd name="connsiteY3" fmla="*/ 14292 h 185149"/>
                  <a:gd name="connsiteX4" fmla="*/ 23195 w 619105"/>
                  <a:gd name="connsiteY4" fmla="*/ 532 h 185149"/>
                  <a:gd name="connsiteX5" fmla="*/ 598681 w 619105"/>
                  <a:gd name="connsiteY5" fmla="*/ 132391 h 185149"/>
                  <a:gd name="connsiteX6" fmla="*/ 618328 w 619105"/>
                  <a:gd name="connsiteY6" fmla="*/ 164767 h 185149"/>
                  <a:gd name="connsiteX7" fmla="*/ 592427 w 619105"/>
                  <a:gd name="connsiteY7" fmla="*/ 185150 h 18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105" h="185149">
                    <a:moveTo>
                      <a:pt x="592427" y="185150"/>
                    </a:moveTo>
                    <a:cubicBezTo>
                      <a:pt x="590293" y="185150"/>
                      <a:pt x="588159" y="184929"/>
                      <a:pt x="586025" y="184414"/>
                    </a:cubicBezTo>
                    <a:lnTo>
                      <a:pt x="14292" y="36955"/>
                    </a:lnTo>
                    <a:cubicBezTo>
                      <a:pt x="4211" y="34527"/>
                      <a:pt x="-1896" y="24373"/>
                      <a:pt x="532" y="14292"/>
                    </a:cubicBezTo>
                    <a:cubicBezTo>
                      <a:pt x="2960" y="4211"/>
                      <a:pt x="13115" y="-1896"/>
                      <a:pt x="23195" y="532"/>
                    </a:cubicBezTo>
                    <a:lnTo>
                      <a:pt x="598681" y="132391"/>
                    </a:lnTo>
                    <a:cubicBezTo>
                      <a:pt x="613030" y="135923"/>
                      <a:pt x="621860" y="150419"/>
                      <a:pt x="618328" y="164767"/>
                    </a:cubicBezTo>
                    <a:cubicBezTo>
                      <a:pt x="615384" y="176982"/>
                      <a:pt x="604494" y="185150"/>
                      <a:pt x="592427" y="185150"/>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2" name="Forme libre 90">
                <a:extLst>
                  <a:ext uri="{FF2B5EF4-FFF2-40B4-BE49-F238E27FC236}">
                    <a16:creationId xmlns:a16="http://schemas.microsoft.com/office/drawing/2014/main" id="{7D4FE94A-67A9-F799-A5A8-04FE29ACF15F}"/>
                  </a:ext>
                </a:extLst>
              </p:cNvPr>
              <p:cNvSpPr/>
              <p:nvPr/>
            </p:nvSpPr>
            <p:spPr>
              <a:xfrm>
                <a:off x="5416635" y="7411546"/>
                <a:ext cx="259082" cy="353418"/>
              </a:xfrm>
              <a:custGeom>
                <a:avLst/>
                <a:gdLst>
                  <a:gd name="connsiteX0" fmla="*/ 127628 w 259082"/>
                  <a:gd name="connsiteY0" fmla="*/ 287930 h 353418"/>
                  <a:gd name="connsiteX1" fmla="*/ 110042 w 259082"/>
                  <a:gd name="connsiteY1" fmla="*/ 300881 h 353418"/>
                  <a:gd name="connsiteX2" fmla="*/ 95252 w 259082"/>
                  <a:gd name="connsiteY2" fmla="*/ 319424 h 353418"/>
                  <a:gd name="connsiteX3" fmla="*/ 91573 w 259082"/>
                  <a:gd name="connsiteY3" fmla="*/ 329578 h 353418"/>
                  <a:gd name="connsiteX4" fmla="*/ 113794 w 259082"/>
                  <a:gd name="connsiteY4" fmla="*/ 325899 h 353418"/>
                  <a:gd name="connsiteX5" fmla="*/ 112838 w 259082"/>
                  <a:gd name="connsiteY5" fmla="*/ 351800 h 353418"/>
                  <a:gd name="connsiteX6" fmla="*/ 130424 w 259082"/>
                  <a:gd name="connsiteY6" fmla="*/ 350843 h 353418"/>
                  <a:gd name="connsiteX7" fmla="*/ 137856 w 259082"/>
                  <a:gd name="connsiteY7" fmla="*/ 345324 h 353418"/>
                  <a:gd name="connsiteX8" fmla="*/ 157282 w 259082"/>
                  <a:gd name="connsiteY8" fmla="*/ 344368 h 353418"/>
                  <a:gd name="connsiteX9" fmla="*/ 176707 w 259082"/>
                  <a:gd name="connsiteY9" fmla="*/ 298085 h 353418"/>
                  <a:gd name="connsiteX10" fmla="*/ 257206 w 259082"/>
                  <a:gd name="connsiteY10" fmla="*/ 100958 h 353418"/>
                  <a:gd name="connsiteX11" fmla="*/ 250731 w 259082"/>
                  <a:gd name="connsiteY11" fmla="*/ 62990 h 353418"/>
                  <a:gd name="connsiteX12" fmla="*/ 36975 w 259082"/>
                  <a:gd name="connsiteY12" fmla="*/ 77 h 353418"/>
                  <a:gd name="connsiteX13" fmla="*/ 3642 w 259082"/>
                  <a:gd name="connsiteY13" fmla="*/ 60267 h 353418"/>
                  <a:gd name="connsiteX14" fmla="*/ 82301 w 259082"/>
                  <a:gd name="connsiteY14" fmla="*/ 102871 h 353418"/>
                  <a:gd name="connsiteX15" fmla="*/ 177590 w 259082"/>
                  <a:gd name="connsiteY15" fmla="*/ 114939 h 353418"/>
                  <a:gd name="connsiteX16" fmla="*/ 157208 w 259082"/>
                  <a:gd name="connsiteY16" fmla="*/ 229727 h 353418"/>
                  <a:gd name="connsiteX17" fmla="*/ 127628 w 259082"/>
                  <a:gd name="connsiteY17" fmla="*/ 287930 h 35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082" h="353418">
                    <a:moveTo>
                      <a:pt x="127628" y="287930"/>
                    </a:moveTo>
                    <a:lnTo>
                      <a:pt x="110042" y="300881"/>
                    </a:lnTo>
                    <a:cubicBezTo>
                      <a:pt x="110042" y="300881"/>
                      <a:pt x="101727" y="314788"/>
                      <a:pt x="95252" y="319424"/>
                    </a:cubicBezTo>
                    <a:cubicBezTo>
                      <a:pt x="88776" y="324059"/>
                      <a:pt x="85097" y="326855"/>
                      <a:pt x="91573" y="329578"/>
                    </a:cubicBezTo>
                    <a:cubicBezTo>
                      <a:pt x="98048" y="332374"/>
                      <a:pt x="113794" y="325899"/>
                      <a:pt x="113794" y="325899"/>
                    </a:cubicBezTo>
                    <a:cubicBezTo>
                      <a:pt x="113794" y="325899"/>
                      <a:pt x="108276" y="349960"/>
                      <a:pt x="112838" y="351800"/>
                    </a:cubicBezTo>
                    <a:cubicBezTo>
                      <a:pt x="117474" y="353639"/>
                      <a:pt x="127628" y="354596"/>
                      <a:pt x="130424" y="350843"/>
                    </a:cubicBezTo>
                    <a:cubicBezTo>
                      <a:pt x="133220" y="347090"/>
                      <a:pt x="137856" y="345324"/>
                      <a:pt x="137856" y="345324"/>
                    </a:cubicBezTo>
                    <a:cubicBezTo>
                      <a:pt x="137856" y="345324"/>
                      <a:pt x="140652" y="349004"/>
                      <a:pt x="157282" y="344368"/>
                    </a:cubicBezTo>
                    <a:cubicBezTo>
                      <a:pt x="173911" y="339732"/>
                      <a:pt x="174868" y="311035"/>
                      <a:pt x="176707" y="298085"/>
                    </a:cubicBezTo>
                    <a:cubicBezTo>
                      <a:pt x="178547" y="285134"/>
                      <a:pt x="252570" y="122223"/>
                      <a:pt x="257206" y="100958"/>
                    </a:cubicBezTo>
                    <a:cubicBezTo>
                      <a:pt x="261842" y="79693"/>
                      <a:pt x="257206" y="66742"/>
                      <a:pt x="250731" y="62990"/>
                    </a:cubicBezTo>
                    <a:cubicBezTo>
                      <a:pt x="244256" y="59311"/>
                      <a:pt x="59197" y="1917"/>
                      <a:pt x="36975" y="77"/>
                    </a:cubicBezTo>
                    <a:cubicBezTo>
                      <a:pt x="14753" y="-1763"/>
                      <a:pt x="-9309" y="29657"/>
                      <a:pt x="3642" y="60267"/>
                    </a:cubicBezTo>
                    <a:cubicBezTo>
                      <a:pt x="16592" y="90804"/>
                      <a:pt x="68394" y="100958"/>
                      <a:pt x="82301" y="102871"/>
                    </a:cubicBezTo>
                    <a:cubicBezTo>
                      <a:pt x="96208" y="104711"/>
                      <a:pt x="177590" y="114939"/>
                      <a:pt x="177590" y="114939"/>
                    </a:cubicBezTo>
                    <a:cubicBezTo>
                      <a:pt x="177590" y="114939"/>
                      <a:pt x="160961" y="199190"/>
                      <a:pt x="157208" y="229727"/>
                    </a:cubicBezTo>
                    <a:cubicBezTo>
                      <a:pt x="153529" y="260190"/>
                      <a:pt x="138739" y="279616"/>
                      <a:pt x="127628" y="287930"/>
                    </a:cubicBezTo>
                    <a:close/>
                  </a:path>
                </a:pathLst>
              </a:custGeom>
              <a:solidFill>
                <a:srgbClr val="FFFFFF"/>
              </a:solidFill>
              <a:ln w="7353" cap="flat">
                <a:solidFill>
                  <a:srgbClr val="263238"/>
                </a:solidFill>
                <a:prstDash val="solid"/>
                <a:miter/>
              </a:ln>
            </p:spPr>
            <p:txBody>
              <a:bodyPr rtlCol="0" anchor="ctr"/>
              <a:lstStyle/>
              <a:p>
                <a:endParaRPr lang="fr-FR"/>
              </a:p>
            </p:txBody>
          </p:sp>
          <p:grpSp>
            <p:nvGrpSpPr>
              <p:cNvPr id="43" name="Graphique 19">
                <a:extLst>
                  <a:ext uri="{FF2B5EF4-FFF2-40B4-BE49-F238E27FC236}">
                    <a16:creationId xmlns:a16="http://schemas.microsoft.com/office/drawing/2014/main" id="{7D87F23A-F2B2-E9DD-F869-63E7173CAFD0}"/>
                  </a:ext>
                </a:extLst>
              </p:cNvPr>
              <p:cNvGrpSpPr/>
              <p:nvPr/>
            </p:nvGrpSpPr>
            <p:grpSpPr>
              <a:xfrm>
                <a:off x="5275743" y="7651390"/>
                <a:ext cx="70950" cy="47893"/>
                <a:chOff x="5275743" y="7651390"/>
                <a:chExt cx="70950" cy="47893"/>
              </a:xfrm>
              <a:solidFill>
                <a:srgbClr val="FFFFFF"/>
              </a:solidFill>
            </p:grpSpPr>
            <p:sp>
              <p:nvSpPr>
                <p:cNvPr id="47" name="Forme libre 92">
                  <a:extLst>
                    <a:ext uri="{FF2B5EF4-FFF2-40B4-BE49-F238E27FC236}">
                      <a16:creationId xmlns:a16="http://schemas.microsoft.com/office/drawing/2014/main" id="{B3F30564-CAA9-5476-3238-03EF0D640049}"/>
                    </a:ext>
                  </a:extLst>
                </p:cNvPr>
                <p:cNvSpPr/>
                <p:nvPr/>
              </p:nvSpPr>
              <p:spPr>
                <a:xfrm>
                  <a:off x="5275743" y="7651390"/>
                  <a:ext cx="17030" cy="36863"/>
                </a:xfrm>
                <a:custGeom>
                  <a:avLst/>
                  <a:gdLst>
                    <a:gd name="connsiteX0" fmla="*/ 2299 w 17030"/>
                    <a:gd name="connsiteY0" fmla="*/ 4819 h 36863"/>
                    <a:gd name="connsiteX1" fmla="*/ 313 w 17030"/>
                    <a:gd name="connsiteY1" fmla="*/ 32045 h 36863"/>
                    <a:gd name="connsiteX2" fmla="*/ 14956 w 17030"/>
                    <a:gd name="connsiteY2" fmla="*/ 31382 h 36863"/>
                    <a:gd name="connsiteX3" fmla="*/ 13631 w 17030"/>
                    <a:gd name="connsiteY3" fmla="*/ 2170 h 36863"/>
                    <a:gd name="connsiteX4" fmla="*/ 2299 w 17030"/>
                    <a:gd name="connsiteY4" fmla="*/ 4819 h 3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30" h="36863">
                      <a:moveTo>
                        <a:pt x="2299" y="4819"/>
                      </a:moveTo>
                      <a:cubicBezTo>
                        <a:pt x="2299" y="4819"/>
                        <a:pt x="-1012" y="28733"/>
                        <a:pt x="313" y="32045"/>
                      </a:cubicBezTo>
                      <a:cubicBezTo>
                        <a:pt x="1637" y="35356"/>
                        <a:pt x="12233" y="41316"/>
                        <a:pt x="14956" y="31382"/>
                      </a:cubicBezTo>
                      <a:cubicBezTo>
                        <a:pt x="17605" y="21449"/>
                        <a:pt x="18267" y="4819"/>
                        <a:pt x="13631" y="2170"/>
                      </a:cubicBezTo>
                      <a:cubicBezTo>
                        <a:pt x="8922" y="-479"/>
                        <a:pt x="6273" y="-1803"/>
                        <a:pt x="2299" y="481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8" name="Forme libre 93">
                  <a:extLst>
                    <a:ext uri="{FF2B5EF4-FFF2-40B4-BE49-F238E27FC236}">
                      <a16:creationId xmlns:a16="http://schemas.microsoft.com/office/drawing/2014/main" id="{4291CDAD-40F1-0FC0-8EEE-94C7A7B82015}"/>
                    </a:ext>
                  </a:extLst>
                </p:cNvPr>
                <p:cNvSpPr/>
                <p:nvPr/>
              </p:nvSpPr>
              <p:spPr>
                <a:xfrm>
                  <a:off x="5295334" y="7660380"/>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9" name="Forme libre 94">
                  <a:extLst>
                    <a:ext uri="{FF2B5EF4-FFF2-40B4-BE49-F238E27FC236}">
                      <a16:creationId xmlns:a16="http://schemas.microsoft.com/office/drawing/2014/main" id="{08568E99-F6EA-1E6B-E386-8EE62F416604}"/>
                    </a:ext>
                  </a:extLst>
                </p:cNvPr>
                <p:cNvSpPr/>
                <p:nvPr/>
              </p:nvSpPr>
              <p:spPr>
                <a:xfrm>
                  <a:off x="5312552" y="7663029"/>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0" name="Forme libre 95">
                  <a:extLst>
                    <a:ext uri="{FF2B5EF4-FFF2-40B4-BE49-F238E27FC236}">
                      <a16:creationId xmlns:a16="http://schemas.microsoft.com/office/drawing/2014/main" id="{F6D8C66E-C254-2BEB-1B26-3C4ADAC0A348}"/>
                    </a:ext>
                  </a:extLst>
                </p:cNvPr>
                <p:cNvSpPr/>
                <p:nvPr/>
              </p:nvSpPr>
              <p:spPr>
                <a:xfrm>
                  <a:off x="5331537" y="7667488"/>
                  <a:ext cx="15156" cy="30866"/>
                </a:xfrm>
                <a:custGeom>
                  <a:avLst/>
                  <a:gdLst>
                    <a:gd name="connsiteX0" fmla="*/ 0 w 15156"/>
                    <a:gd name="connsiteY0" fmla="*/ 5131 h 30866"/>
                    <a:gd name="connsiteX1" fmla="*/ 3017 w 15156"/>
                    <a:gd name="connsiteY1" fmla="*/ 28162 h 30866"/>
                    <a:gd name="connsiteX2" fmla="*/ 15084 w 15156"/>
                    <a:gd name="connsiteY2" fmla="*/ 25072 h 30866"/>
                    <a:gd name="connsiteX3" fmla="*/ 8977 w 15156"/>
                    <a:gd name="connsiteY3" fmla="*/ 937 h 30866"/>
                    <a:gd name="connsiteX4" fmla="*/ 0 w 15156"/>
                    <a:gd name="connsiteY4" fmla="*/ 5131 h 30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56" h="30866">
                      <a:moveTo>
                        <a:pt x="0" y="5131"/>
                      </a:moveTo>
                      <a:cubicBezTo>
                        <a:pt x="0" y="5131"/>
                        <a:pt x="1324" y="25660"/>
                        <a:pt x="3017" y="28162"/>
                      </a:cubicBezTo>
                      <a:cubicBezTo>
                        <a:pt x="4709" y="30737"/>
                        <a:pt x="14569" y="33828"/>
                        <a:pt x="15084" y="25072"/>
                      </a:cubicBezTo>
                      <a:cubicBezTo>
                        <a:pt x="15599" y="16315"/>
                        <a:pt x="13318" y="2335"/>
                        <a:pt x="8977" y="937"/>
                      </a:cubicBezTo>
                      <a:cubicBezTo>
                        <a:pt x="4636" y="-461"/>
                        <a:pt x="2207" y="-1124"/>
                        <a:pt x="0" y="5131"/>
                      </a:cubicBezTo>
                      <a:close/>
                    </a:path>
                  </a:pathLst>
                </a:custGeom>
                <a:solidFill>
                  <a:srgbClr val="FFFFFF"/>
                </a:solidFill>
                <a:ln w="7353" cap="flat">
                  <a:solidFill>
                    <a:srgbClr val="263238"/>
                  </a:solidFill>
                  <a:prstDash val="solid"/>
                  <a:miter/>
                </a:ln>
              </p:spPr>
              <p:txBody>
                <a:bodyPr rtlCol="0" anchor="ctr"/>
                <a:lstStyle/>
                <a:p>
                  <a:endParaRPr lang="fr-FR"/>
                </a:p>
              </p:txBody>
            </p:sp>
          </p:grpSp>
          <p:grpSp>
            <p:nvGrpSpPr>
              <p:cNvPr id="44" name="Graphique 19">
                <a:extLst>
                  <a:ext uri="{FF2B5EF4-FFF2-40B4-BE49-F238E27FC236}">
                    <a16:creationId xmlns:a16="http://schemas.microsoft.com/office/drawing/2014/main" id="{4C5EDD81-7887-9147-FFFD-2198173FEBDD}"/>
                  </a:ext>
                </a:extLst>
              </p:cNvPr>
              <p:cNvGrpSpPr/>
              <p:nvPr/>
            </p:nvGrpSpPr>
            <p:grpSpPr>
              <a:xfrm>
                <a:off x="4805528" y="7489068"/>
                <a:ext cx="421712" cy="233328"/>
                <a:chOff x="4805528" y="7489068"/>
                <a:chExt cx="421712" cy="233328"/>
              </a:xfrm>
            </p:grpSpPr>
            <p:sp>
              <p:nvSpPr>
                <p:cNvPr id="45" name="Forme libre 97">
                  <a:extLst>
                    <a:ext uri="{FF2B5EF4-FFF2-40B4-BE49-F238E27FC236}">
                      <a16:creationId xmlns:a16="http://schemas.microsoft.com/office/drawing/2014/main" id="{64F2DDB1-8119-AB8F-8160-5CC96A76F185}"/>
                    </a:ext>
                  </a:extLst>
                </p:cNvPr>
                <p:cNvSpPr/>
                <p:nvPr/>
              </p:nvSpPr>
              <p:spPr>
                <a:xfrm>
                  <a:off x="4805528" y="7495053"/>
                  <a:ext cx="421006" cy="227343"/>
                </a:xfrm>
                <a:custGeom>
                  <a:avLst/>
                  <a:gdLst>
                    <a:gd name="connsiteX0" fmla="*/ 419388 w 421006"/>
                    <a:gd name="connsiteY0" fmla="*/ 162775 h 227343"/>
                    <a:gd name="connsiteX1" fmla="*/ 421007 w 421006"/>
                    <a:gd name="connsiteY1" fmla="*/ 131135 h 227343"/>
                    <a:gd name="connsiteX2" fmla="*/ 398932 w 421006"/>
                    <a:gd name="connsiteY2" fmla="*/ 98465 h 227343"/>
                    <a:gd name="connsiteX3" fmla="*/ 224763 w 421006"/>
                    <a:gd name="connsiteY3" fmla="*/ 7959 h 227343"/>
                    <a:gd name="connsiteX4" fmla="*/ 45297 w 421006"/>
                    <a:gd name="connsiteY4" fmla="*/ 20173 h 227343"/>
                    <a:gd name="connsiteX5" fmla="*/ 2840 w 421006"/>
                    <a:gd name="connsiteY5" fmla="*/ 48282 h 227343"/>
                    <a:gd name="connsiteX6" fmla="*/ 706 w 421006"/>
                    <a:gd name="connsiteY6" fmla="*/ 90223 h 227343"/>
                    <a:gd name="connsiteX7" fmla="*/ 192755 w 421006"/>
                    <a:gd name="connsiteY7" fmla="*/ 217888 h 227343"/>
                    <a:gd name="connsiteX8" fmla="*/ 418947 w 421006"/>
                    <a:gd name="connsiteY8" fmla="*/ 173077 h 227343"/>
                    <a:gd name="connsiteX9" fmla="*/ 419388 w 421006"/>
                    <a:gd name="connsiteY9" fmla="*/ 162775 h 227343"/>
                    <a:gd name="connsiteX10" fmla="*/ 319537 w 421006"/>
                    <a:gd name="connsiteY10" fmla="*/ 168073 h 227343"/>
                    <a:gd name="connsiteX11" fmla="*/ 136023 w 421006"/>
                    <a:gd name="connsiteY11" fmla="*/ 147176 h 227343"/>
                    <a:gd name="connsiteX12" fmla="*/ 39851 w 421006"/>
                    <a:gd name="connsiteY12" fmla="*/ 88384 h 227343"/>
                    <a:gd name="connsiteX13" fmla="*/ 223880 w 421006"/>
                    <a:gd name="connsiteY13" fmla="*/ 60496 h 227343"/>
                    <a:gd name="connsiteX14" fmla="*/ 382671 w 421006"/>
                    <a:gd name="connsiteY14" fmla="*/ 150634 h 227343"/>
                    <a:gd name="connsiteX15" fmla="*/ 319537 w 421006"/>
                    <a:gd name="connsiteY15" fmla="*/ 168073 h 22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1006" h="227343">
                      <a:moveTo>
                        <a:pt x="419388" y="162775"/>
                      </a:moveTo>
                      <a:lnTo>
                        <a:pt x="421007" y="131135"/>
                      </a:lnTo>
                      <a:lnTo>
                        <a:pt x="398932" y="98465"/>
                      </a:lnTo>
                      <a:cubicBezTo>
                        <a:pt x="384510" y="58362"/>
                        <a:pt x="291135" y="24220"/>
                        <a:pt x="224763" y="7959"/>
                      </a:cubicBezTo>
                      <a:cubicBezTo>
                        <a:pt x="158392" y="-8303"/>
                        <a:pt x="79807" y="2661"/>
                        <a:pt x="45297" y="20173"/>
                      </a:cubicBezTo>
                      <a:cubicBezTo>
                        <a:pt x="10787" y="37686"/>
                        <a:pt x="2840" y="48282"/>
                        <a:pt x="2840" y="48282"/>
                      </a:cubicBezTo>
                      <a:lnTo>
                        <a:pt x="706" y="90223"/>
                      </a:lnTo>
                      <a:cubicBezTo>
                        <a:pt x="-8713" y="137831"/>
                        <a:pt x="77231" y="195004"/>
                        <a:pt x="192755" y="217888"/>
                      </a:cubicBezTo>
                      <a:cubicBezTo>
                        <a:pt x="308279" y="240772"/>
                        <a:pt x="409528" y="220685"/>
                        <a:pt x="418947" y="173077"/>
                      </a:cubicBezTo>
                      <a:cubicBezTo>
                        <a:pt x="419535" y="169692"/>
                        <a:pt x="419682" y="166234"/>
                        <a:pt x="419388" y="162775"/>
                      </a:cubicBezTo>
                      <a:close/>
                      <a:moveTo>
                        <a:pt x="319537" y="168073"/>
                      </a:moveTo>
                      <a:cubicBezTo>
                        <a:pt x="251768" y="178154"/>
                        <a:pt x="189885" y="170722"/>
                        <a:pt x="136023" y="147176"/>
                      </a:cubicBezTo>
                      <a:cubicBezTo>
                        <a:pt x="95332" y="129443"/>
                        <a:pt x="56407" y="101114"/>
                        <a:pt x="39851" y="88384"/>
                      </a:cubicBezTo>
                      <a:cubicBezTo>
                        <a:pt x="54200" y="55198"/>
                        <a:pt x="133595" y="42616"/>
                        <a:pt x="223880" y="60496"/>
                      </a:cubicBezTo>
                      <a:cubicBezTo>
                        <a:pt x="309383" y="77420"/>
                        <a:pt x="375312" y="115903"/>
                        <a:pt x="382671" y="150634"/>
                      </a:cubicBezTo>
                      <a:cubicBezTo>
                        <a:pt x="371560" y="156374"/>
                        <a:pt x="352502" y="163143"/>
                        <a:pt x="319537" y="168073"/>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6" name="Forme libre 98">
                  <a:extLst>
                    <a:ext uri="{FF2B5EF4-FFF2-40B4-BE49-F238E27FC236}">
                      <a16:creationId xmlns:a16="http://schemas.microsoft.com/office/drawing/2014/main" id="{64DFCAE3-90CD-E6C6-693F-9149F30F222F}"/>
                    </a:ext>
                  </a:extLst>
                </p:cNvPr>
                <p:cNvSpPr/>
                <p:nvPr/>
              </p:nvSpPr>
              <p:spPr>
                <a:xfrm>
                  <a:off x="4807588" y="7489068"/>
                  <a:ext cx="419652" cy="191386"/>
                </a:xfrm>
                <a:custGeom>
                  <a:avLst/>
                  <a:gdLst>
                    <a:gd name="connsiteX0" fmla="*/ 226897 w 419652"/>
                    <a:gd name="connsiteY0" fmla="*/ 9455 h 191386"/>
                    <a:gd name="connsiteX1" fmla="*/ 706 w 419652"/>
                    <a:gd name="connsiteY1" fmla="*/ 54266 h 191386"/>
                    <a:gd name="connsiteX2" fmla="*/ 192755 w 419652"/>
                    <a:gd name="connsiteY2" fmla="*/ 181931 h 191386"/>
                    <a:gd name="connsiteX3" fmla="*/ 418947 w 419652"/>
                    <a:gd name="connsiteY3" fmla="*/ 137120 h 191386"/>
                    <a:gd name="connsiteX4" fmla="*/ 226897 w 419652"/>
                    <a:gd name="connsiteY4" fmla="*/ 9455 h 191386"/>
                    <a:gd name="connsiteX5" fmla="*/ 383039 w 419652"/>
                    <a:gd name="connsiteY5" fmla="*/ 126377 h 191386"/>
                    <a:gd name="connsiteX6" fmla="*/ 197097 w 419652"/>
                    <a:gd name="connsiteY6" fmla="*/ 159857 h 191386"/>
                    <a:gd name="connsiteX7" fmla="*/ 38012 w 419652"/>
                    <a:gd name="connsiteY7" fmla="*/ 58019 h 191386"/>
                    <a:gd name="connsiteX8" fmla="*/ 223954 w 419652"/>
                    <a:gd name="connsiteY8" fmla="*/ 24539 h 191386"/>
                    <a:gd name="connsiteX9" fmla="*/ 383039 w 419652"/>
                    <a:gd name="connsiteY9" fmla="*/ 126377 h 19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52" h="191386">
                      <a:moveTo>
                        <a:pt x="226897" y="9455"/>
                      </a:moveTo>
                      <a:cubicBezTo>
                        <a:pt x="111373" y="-13429"/>
                        <a:pt x="10124" y="6659"/>
                        <a:pt x="706" y="54266"/>
                      </a:cubicBezTo>
                      <a:cubicBezTo>
                        <a:pt x="-8713" y="101874"/>
                        <a:pt x="77231" y="159047"/>
                        <a:pt x="192755" y="181931"/>
                      </a:cubicBezTo>
                      <a:cubicBezTo>
                        <a:pt x="308279" y="204815"/>
                        <a:pt x="409528" y="184727"/>
                        <a:pt x="418947" y="137120"/>
                      </a:cubicBezTo>
                      <a:cubicBezTo>
                        <a:pt x="428365" y="89512"/>
                        <a:pt x="342421" y="32339"/>
                        <a:pt x="226897" y="9455"/>
                      </a:cubicBezTo>
                      <a:close/>
                      <a:moveTo>
                        <a:pt x="383039" y="126377"/>
                      </a:moveTo>
                      <a:cubicBezTo>
                        <a:pt x="375607" y="163757"/>
                        <a:pt x="292385" y="178767"/>
                        <a:pt x="197097" y="159857"/>
                      </a:cubicBezTo>
                      <a:cubicBezTo>
                        <a:pt x="101808" y="141020"/>
                        <a:pt x="30580" y="95399"/>
                        <a:pt x="38012" y="58019"/>
                      </a:cubicBezTo>
                      <a:cubicBezTo>
                        <a:pt x="45444" y="20639"/>
                        <a:pt x="128665" y="5629"/>
                        <a:pt x="223954" y="24539"/>
                      </a:cubicBezTo>
                      <a:cubicBezTo>
                        <a:pt x="319169" y="43450"/>
                        <a:pt x="390470" y="88997"/>
                        <a:pt x="383039" y="126377"/>
                      </a:cubicBezTo>
                      <a:close/>
                    </a:path>
                  </a:pathLst>
                </a:custGeom>
                <a:solidFill>
                  <a:srgbClr val="FFFFFF"/>
                </a:solidFill>
                <a:ln w="7353" cap="flat">
                  <a:solidFill>
                    <a:srgbClr val="263238"/>
                  </a:solidFill>
                  <a:prstDash val="solid"/>
                  <a:miter/>
                </a:ln>
              </p:spPr>
              <p:txBody>
                <a:bodyPr rtlCol="0" anchor="ctr"/>
                <a:lstStyle/>
                <a:p>
                  <a:endParaRPr lang="fr-FR"/>
                </a:p>
              </p:txBody>
            </p:sp>
          </p:grpSp>
        </p:grpSp>
        <p:grpSp>
          <p:nvGrpSpPr>
            <p:cNvPr id="28" name="Graphique 19">
              <a:extLst>
                <a:ext uri="{FF2B5EF4-FFF2-40B4-BE49-F238E27FC236}">
                  <a16:creationId xmlns:a16="http://schemas.microsoft.com/office/drawing/2014/main" id="{94A049F7-999E-E333-3C4E-6CBD4995A0DB}"/>
                </a:ext>
              </a:extLst>
            </p:cNvPr>
            <p:cNvGrpSpPr/>
            <p:nvPr/>
          </p:nvGrpSpPr>
          <p:grpSpPr>
            <a:xfrm>
              <a:off x="3899702" y="10477570"/>
              <a:ext cx="3484260" cy="7358"/>
              <a:chOff x="3899702" y="10477570"/>
              <a:chExt cx="3484260" cy="7358"/>
            </a:xfrm>
          </p:grpSpPr>
          <p:sp>
            <p:nvSpPr>
              <p:cNvPr id="29" name="Forme libre 100">
                <a:extLst>
                  <a:ext uri="{FF2B5EF4-FFF2-40B4-BE49-F238E27FC236}">
                    <a16:creationId xmlns:a16="http://schemas.microsoft.com/office/drawing/2014/main" id="{030CDE36-4CFC-D935-B177-38952DB10632}"/>
                  </a:ext>
                </a:extLst>
              </p:cNvPr>
              <p:cNvSpPr/>
              <p:nvPr/>
            </p:nvSpPr>
            <p:spPr>
              <a:xfrm>
                <a:off x="6630629" y="10477570"/>
                <a:ext cx="753333" cy="7358"/>
              </a:xfrm>
              <a:custGeom>
                <a:avLst/>
                <a:gdLst>
                  <a:gd name="connsiteX0" fmla="*/ 0 w 753333"/>
                  <a:gd name="connsiteY0" fmla="*/ 0 h 7358"/>
                  <a:gd name="connsiteX1" fmla="*/ 753334 w 753333"/>
                  <a:gd name="connsiteY1" fmla="*/ 0 h 7358"/>
                </a:gdLst>
                <a:ahLst/>
                <a:cxnLst>
                  <a:cxn ang="0">
                    <a:pos x="connsiteX0" y="connsiteY0"/>
                  </a:cxn>
                  <a:cxn ang="0">
                    <a:pos x="connsiteX1" y="connsiteY1"/>
                  </a:cxn>
                </a:cxnLst>
                <a:rect l="l" t="t" r="r" b="b"/>
                <a:pathLst>
                  <a:path w="753333" h="7358">
                    <a:moveTo>
                      <a:pt x="0" y="0"/>
                    </a:moveTo>
                    <a:lnTo>
                      <a:pt x="753334" y="0"/>
                    </a:lnTo>
                  </a:path>
                </a:pathLst>
              </a:custGeom>
              <a:ln w="7353" cap="flat">
                <a:solidFill>
                  <a:srgbClr val="263238"/>
                </a:solidFill>
                <a:prstDash val="solid"/>
                <a:miter/>
              </a:ln>
            </p:spPr>
            <p:txBody>
              <a:bodyPr rtlCol="0" anchor="ctr"/>
              <a:lstStyle/>
              <a:p>
                <a:endParaRPr lang="fr-FR"/>
              </a:p>
            </p:txBody>
          </p:sp>
          <p:sp>
            <p:nvSpPr>
              <p:cNvPr id="30" name="Forme libre 101">
                <a:extLst>
                  <a:ext uri="{FF2B5EF4-FFF2-40B4-BE49-F238E27FC236}">
                    <a16:creationId xmlns:a16="http://schemas.microsoft.com/office/drawing/2014/main" id="{338EAC69-9994-7081-B3BC-7F6D615DD78F}"/>
                  </a:ext>
                </a:extLst>
              </p:cNvPr>
              <p:cNvSpPr/>
              <p:nvPr/>
            </p:nvSpPr>
            <p:spPr>
              <a:xfrm>
                <a:off x="3899702" y="10477570"/>
                <a:ext cx="2670369" cy="7358"/>
              </a:xfrm>
              <a:custGeom>
                <a:avLst/>
                <a:gdLst>
                  <a:gd name="connsiteX0" fmla="*/ 0 w 2670369"/>
                  <a:gd name="connsiteY0" fmla="*/ 0 h 7358"/>
                  <a:gd name="connsiteX1" fmla="*/ 2670370 w 2670369"/>
                  <a:gd name="connsiteY1" fmla="*/ 0 h 7358"/>
                </a:gdLst>
                <a:ahLst/>
                <a:cxnLst>
                  <a:cxn ang="0">
                    <a:pos x="connsiteX0" y="connsiteY0"/>
                  </a:cxn>
                  <a:cxn ang="0">
                    <a:pos x="connsiteX1" y="connsiteY1"/>
                  </a:cxn>
                </a:cxnLst>
                <a:rect l="l" t="t" r="r" b="b"/>
                <a:pathLst>
                  <a:path w="2670369" h="7358">
                    <a:moveTo>
                      <a:pt x="0" y="0"/>
                    </a:moveTo>
                    <a:lnTo>
                      <a:pt x="2670370" y="0"/>
                    </a:lnTo>
                  </a:path>
                </a:pathLst>
              </a:custGeom>
              <a:ln w="7353" cap="flat">
                <a:solidFill>
                  <a:srgbClr val="263238"/>
                </a:solidFill>
                <a:prstDash val="solid"/>
                <a:miter/>
              </a:ln>
            </p:spPr>
            <p:txBody>
              <a:bodyPr rtlCol="0" anchor="ctr"/>
              <a:lstStyle/>
              <a:p>
                <a:endParaRPr lang="fr-FR"/>
              </a:p>
            </p:txBody>
          </p:sp>
        </p:grpSp>
      </p:grpSp>
      <p:sp>
        <p:nvSpPr>
          <p:cNvPr id="213" name="Espace réservé du texte 212">
            <a:extLst>
              <a:ext uri="{FF2B5EF4-FFF2-40B4-BE49-F238E27FC236}">
                <a16:creationId xmlns:a16="http://schemas.microsoft.com/office/drawing/2014/main" id="{4070B119-CD53-F61A-5F87-27FEC03DCDF4}"/>
              </a:ext>
            </a:extLst>
          </p:cNvPr>
          <p:cNvSpPr>
            <a:spLocks noGrp="1"/>
          </p:cNvSpPr>
          <p:nvPr>
            <p:ph type="body" sz="quarter" idx="10"/>
          </p:nvPr>
        </p:nvSpPr>
        <p:spPr>
          <a:xfrm>
            <a:off x="1946615" y="423894"/>
            <a:ext cx="4833859" cy="594598"/>
          </a:xfrm>
        </p:spPr>
        <p:txBody>
          <a:bodyPr/>
          <a:lstStyle/>
          <a:p>
            <a:r>
              <a:rPr lang="fr-FR"/>
              <a:t>FICHE OUTIL</a:t>
            </a:r>
          </a:p>
        </p:txBody>
      </p:sp>
      <p:sp>
        <p:nvSpPr>
          <p:cNvPr id="214" name="Rectangle 213">
            <a:extLst>
              <a:ext uri="{FF2B5EF4-FFF2-40B4-BE49-F238E27FC236}">
                <a16:creationId xmlns:a16="http://schemas.microsoft.com/office/drawing/2014/main" id="{C077254C-AFA6-021C-3599-CA5978AD2BBF}"/>
              </a:ext>
            </a:extLst>
          </p:cNvPr>
          <p:cNvSpPr/>
          <p:nvPr/>
        </p:nvSpPr>
        <p:spPr>
          <a:xfrm>
            <a:off x="1962519" y="829418"/>
            <a:ext cx="4992218" cy="731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sz="2400" b="1" dirty="0">
                <a:solidFill>
                  <a:srgbClr val="F6B116"/>
                </a:solidFill>
              </a:rPr>
              <a:t>RHF</a:t>
            </a:r>
          </a:p>
          <a:p>
            <a:pPr algn="just"/>
            <a:r>
              <a:rPr lang="fr-FR" sz="1600" b="1" i="1" dirty="0">
                <a:solidFill>
                  <a:srgbClr val="F6B116"/>
                </a:solidFill>
              </a:rPr>
              <a:t>(Ressource Handicap Formation)</a:t>
            </a:r>
          </a:p>
        </p:txBody>
      </p:sp>
      <p:grpSp>
        <p:nvGrpSpPr>
          <p:cNvPr id="218" name="Groupe 217">
            <a:extLst>
              <a:ext uri="{FF2B5EF4-FFF2-40B4-BE49-F238E27FC236}">
                <a16:creationId xmlns:a16="http://schemas.microsoft.com/office/drawing/2014/main" id="{C9329BB7-C049-F6AD-AE68-36E957E7A0F6}"/>
              </a:ext>
            </a:extLst>
          </p:cNvPr>
          <p:cNvGrpSpPr/>
          <p:nvPr/>
        </p:nvGrpSpPr>
        <p:grpSpPr>
          <a:xfrm>
            <a:off x="4531654" y="1777331"/>
            <a:ext cx="2457898" cy="342899"/>
            <a:chOff x="4230413" y="1591678"/>
            <a:chExt cx="3300439" cy="343154"/>
          </a:xfrm>
          <a:solidFill>
            <a:srgbClr val="DD4D38"/>
          </a:solidFill>
        </p:grpSpPr>
        <p:sp>
          <p:nvSpPr>
            <p:cNvPr id="219" name="Rectangle : coins arrondis 218">
              <a:extLst>
                <a:ext uri="{FF2B5EF4-FFF2-40B4-BE49-F238E27FC236}">
                  <a16:creationId xmlns:a16="http://schemas.microsoft.com/office/drawing/2014/main" id="{94C6CF9C-BA05-719D-B8C6-C1D8C366514A}"/>
                </a:ext>
              </a:extLst>
            </p:cNvPr>
            <p:cNvSpPr/>
            <p:nvPr/>
          </p:nvSpPr>
          <p:spPr>
            <a:xfrm>
              <a:off x="4230413" y="1591678"/>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20" name="ZoneTexte 219">
              <a:extLst>
                <a:ext uri="{FF2B5EF4-FFF2-40B4-BE49-F238E27FC236}">
                  <a16:creationId xmlns:a16="http://schemas.microsoft.com/office/drawing/2014/main" id="{5B49E7C1-E3A9-3347-7E58-4A4EBDBB985B}"/>
                </a:ext>
              </a:extLst>
            </p:cNvPr>
            <p:cNvSpPr txBox="1"/>
            <p:nvPr/>
          </p:nvSpPr>
          <p:spPr>
            <a:xfrm>
              <a:off x="4372440" y="1666701"/>
              <a:ext cx="2855276" cy="252249"/>
            </a:xfrm>
            <a:prstGeom prst="rect">
              <a:avLst/>
            </a:prstGeom>
            <a:grpFill/>
            <a:ln>
              <a:noFill/>
            </a:ln>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221" name="Espace réservé du texte 2">
            <a:extLst>
              <a:ext uri="{FF2B5EF4-FFF2-40B4-BE49-F238E27FC236}">
                <a16:creationId xmlns:a16="http://schemas.microsoft.com/office/drawing/2014/main" id="{67E14923-C256-2BBA-FD71-52150257BDE0}"/>
              </a:ext>
            </a:extLst>
          </p:cNvPr>
          <p:cNvSpPr txBox="1">
            <a:spLocks/>
          </p:cNvSpPr>
          <p:nvPr/>
        </p:nvSpPr>
        <p:spPr>
          <a:xfrm>
            <a:off x="4519535" y="2096581"/>
            <a:ext cx="2457897" cy="1621791"/>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algn="just"/>
            <a:r>
              <a:rPr lang="fr-FR" sz="1100" dirty="0">
                <a:solidFill>
                  <a:srgbClr val="DD4D38"/>
                </a:solidFill>
                <a:latin typeface="Arial "/>
              </a:rPr>
              <a:t>Aider les acteurs de la formation de droit commun (organismes de formation, CFA, prescripteurs, financeurs…) à développer des pratiques plus inclusives, en prenant mieux en compte les besoins liés au handicap.</a:t>
            </a:r>
          </a:p>
        </p:txBody>
      </p:sp>
      <p:sp>
        <p:nvSpPr>
          <p:cNvPr id="223" name="Rectangle 222">
            <a:extLst>
              <a:ext uri="{FF2B5EF4-FFF2-40B4-BE49-F238E27FC236}">
                <a16:creationId xmlns:a16="http://schemas.microsoft.com/office/drawing/2014/main" id="{F752698B-1C4A-DE3F-295E-78AD93A9FB58}"/>
              </a:ext>
            </a:extLst>
          </p:cNvPr>
          <p:cNvSpPr/>
          <p:nvPr/>
        </p:nvSpPr>
        <p:spPr>
          <a:xfrm>
            <a:off x="755996" y="5181672"/>
            <a:ext cx="3551263" cy="2613684"/>
          </a:xfrm>
          <a:prstGeom prst="rect">
            <a:avLst/>
          </a:prstGeom>
          <a:solidFill>
            <a:srgbClr val="000091">
              <a:alpha val="4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228600" indent="-228600" algn="just">
              <a:spcAft>
                <a:spcPts val="600"/>
              </a:spcAft>
              <a:buFont typeface="+mj-lt"/>
              <a:buAutoNum type="arabicPeriod"/>
            </a:pPr>
            <a:r>
              <a:rPr lang="fr-FR" sz="1200" dirty="0"/>
              <a:t>Appui Conseil Accompagnement au </a:t>
            </a:r>
            <a:r>
              <a:rPr lang="fr-FR" sz="1200" b="1" dirty="0"/>
              <a:t>développement d’une politique d’accueil </a:t>
            </a:r>
            <a:r>
              <a:rPr lang="fr-FR" sz="1200" dirty="0"/>
              <a:t>des PSH et d’accessibilité, en connaissant mieux les obligations légales</a:t>
            </a:r>
          </a:p>
          <a:p>
            <a:pPr marL="228600" indent="-228600" algn="just">
              <a:spcAft>
                <a:spcPts val="600"/>
              </a:spcAft>
              <a:buFont typeface="+mj-lt"/>
              <a:buAutoNum type="arabicPeriod"/>
            </a:pPr>
            <a:r>
              <a:rPr lang="fr-FR" sz="1200" dirty="0"/>
              <a:t>Appui à l’identification et à la </a:t>
            </a:r>
            <a:r>
              <a:rPr lang="fr-FR" sz="1200" b="1" dirty="0"/>
              <a:t>recherche de solutions de compensation</a:t>
            </a:r>
            <a:r>
              <a:rPr lang="fr-FR" sz="1200" dirty="0"/>
              <a:t> pour les situations individuelles de formation</a:t>
            </a:r>
          </a:p>
          <a:p>
            <a:pPr marL="228600" indent="-228600" algn="just">
              <a:buFont typeface="+mj-lt"/>
              <a:buAutoNum type="arabicPeriod"/>
            </a:pPr>
            <a:r>
              <a:rPr lang="fr-FR" sz="1200" dirty="0"/>
              <a:t>Appui au </a:t>
            </a:r>
            <a:r>
              <a:rPr lang="fr-FR" sz="1200" b="1" dirty="0"/>
              <a:t>développement des compétences des organismes de formation  </a:t>
            </a:r>
            <a:r>
              <a:rPr lang="fr-FR" sz="1200" dirty="0"/>
              <a:t>/ CFA sur le sujet du handicap, de l’accessibilité et de la compensation</a:t>
            </a:r>
          </a:p>
        </p:txBody>
      </p:sp>
      <p:pic>
        <p:nvPicPr>
          <p:cNvPr id="222" name="Graphique 221" descr="Mille avec un remplissage uni">
            <a:extLst>
              <a:ext uri="{FF2B5EF4-FFF2-40B4-BE49-F238E27FC236}">
                <a16:creationId xmlns:a16="http://schemas.microsoft.com/office/drawing/2014/main" id="{EF38D716-2029-AC7E-DF58-EAE76BEEC31F}"/>
              </a:ext>
            </a:extLst>
          </p:cNvPr>
          <p:cNvPicPr>
            <a:picLocks noChangeAspect="1"/>
          </p:cNvPicPr>
          <p:nvPr/>
        </p:nvPicPr>
        <p:blipFill>
          <a:blip r:embed="rId6" cstate="hq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451677" y="1527600"/>
            <a:ext cx="606689" cy="606689"/>
          </a:xfrm>
          <a:prstGeom prst="rect">
            <a:avLst/>
          </a:prstGeom>
          <a:effectLst>
            <a:outerShdw blurRad="50800" dist="38100" dir="2700000" algn="tl" rotWithShape="0">
              <a:prstClr val="black">
                <a:alpha val="40000"/>
              </a:prstClr>
            </a:outerShdw>
          </a:effectLst>
        </p:spPr>
      </p:pic>
      <p:sp>
        <p:nvSpPr>
          <p:cNvPr id="216" name="Rectangle : coins arrondis 215">
            <a:hlinkClick r:id="rId8"/>
            <a:extLst>
              <a:ext uri="{FF2B5EF4-FFF2-40B4-BE49-F238E27FC236}">
                <a16:creationId xmlns:a16="http://schemas.microsoft.com/office/drawing/2014/main" id="{2921C8A3-4EDE-233C-1F45-A518302A9B7E}"/>
              </a:ext>
            </a:extLst>
          </p:cNvPr>
          <p:cNvSpPr/>
          <p:nvPr/>
        </p:nvSpPr>
        <p:spPr>
          <a:xfrm>
            <a:off x="748047" y="5016383"/>
            <a:ext cx="1659495"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t>Pour quoi ?</a:t>
            </a:r>
          </a:p>
        </p:txBody>
      </p:sp>
      <p:sp>
        <p:nvSpPr>
          <p:cNvPr id="224" name="Rectangle 223">
            <a:extLst>
              <a:ext uri="{FF2B5EF4-FFF2-40B4-BE49-F238E27FC236}">
                <a16:creationId xmlns:a16="http://schemas.microsoft.com/office/drawing/2014/main" id="{7300A7D5-3C92-E544-75A1-DADD0CBBD4D5}"/>
              </a:ext>
            </a:extLst>
          </p:cNvPr>
          <p:cNvSpPr/>
          <p:nvPr/>
        </p:nvSpPr>
        <p:spPr>
          <a:xfrm>
            <a:off x="755996" y="8064084"/>
            <a:ext cx="3551263" cy="1495369"/>
          </a:xfrm>
          <a:prstGeom prst="rect">
            <a:avLst/>
          </a:prstGeom>
          <a:solidFill>
            <a:srgbClr val="000091">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95250" indent="-95250" algn="just">
              <a:buFont typeface="Arial" panose="020B0604020202020204" pitchFamily="34" charset="0"/>
              <a:buChar char="•"/>
            </a:pPr>
            <a:r>
              <a:rPr lang="fr-FR" sz="1200" dirty="0"/>
              <a:t>Pour accéder aux services de la Ressource Handicap Formation, il faut procéder par saisine directe de la RHF : par mail ou téléphone.</a:t>
            </a:r>
            <a:endParaRPr lang="fr-FR" sz="1200" dirty="0">
              <a:solidFill>
                <a:schemeClr val="bg1"/>
              </a:solidFill>
            </a:endParaRPr>
          </a:p>
        </p:txBody>
      </p:sp>
      <p:sp>
        <p:nvSpPr>
          <p:cNvPr id="217" name="Rectangle : coins arrondis 216">
            <a:hlinkClick r:id="rId8"/>
            <a:extLst>
              <a:ext uri="{FF2B5EF4-FFF2-40B4-BE49-F238E27FC236}">
                <a16:creationId xmlns:a16="http://schemas.microsoft.com/office/drawing/2014/main" id="{C6BCE383-6434-3F4D-EE7F-52FDEAB92237}"/>
              </a:ext>
            </a:extLst>
          </p:cNvPr>
          <p:cNvSpPr/>
          <p:nvPr/>
        </p:nvSpPr>
        <p:spPr>
          <a:xfrm>
            <a:off x="795234" y="7858452"/>
            <a:ext cx="1826886" cy="432000"/>
          </a:xfrm>
          <a:prstGeom prst="roundRect">
            <a:avLst>
              <a:gd name="adj" fmla="val 50000"/>
            </a:avLst>
          </a:prstGeom>
          <a:solidFill>
            <a:srgbClr val="00009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solidFill>
                  <a:schemeClr val="bg1"/>
                </a:solidFill>
              </a:rPr>
              <a:t>Comment ?</a:t>
            </a:r>
          </a:p>
        </p:txBody>
      </p:sp>
      <p:sp>
        <p:nvSpPr>
          <p:cNvPr id="225" name="Rectangle 224">
            <a:extLst>
              <a:ext uri="{FF2B5EF4-FFF2-40B4-BE49-F238E27FC236}">
                <a16:creationId xmlns:a16="http://schemas.microsoft.com/office/drawing/2014/main" id="{E08F6D5B-5F38-E68F-A28A-C1C3A4932998}"/>
              </a:ext>
            </a:extLst>
          </p:cNvPr>
          <p:cNvSpPr/>
          <p:nvPr/>
        </p:nvSpPr>
        <p:spPr>
          <a:xfrm>
            <a:off x="749406" y="1951194"/>
            <a:ext cx="3557856" cy="2797684"/>
          </a:xfrm>
          <a:prstGeom prst="rect">
            <a:avLst/>
          </a:prstGeom>
          <a:solidFill>
            <a:srgbClr val="000091">
              <a:alpha val="1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176213" indent="-176213" algn="just">
              <a:spcAft>
                <a:spcPts val="600"/>
              </a:spcAft>
              <a:buFont typeface="Arial" panose="020B0604020202020204" pitchFamily="34" charset="0"/>
              <a:buChar char="•"/>
            </a:pPr>
            <a:r>
              <a:rPr lang="fr-FR" sz="1100" b="0" i="0" dirty="0">
                <a:solidFill>
                  <a:srgbClr val="111111"/>
                </a:solidFill>
                <a:effectLst/>
                <a:latin typeface="+mj-lt"/>
              </a:rPr>
              <a:t>Tout </a:t>
            </a:r>
            <a:r>
              <a:rPr lang="fr-FR" sz="1100" b="1" i="0" dirty="0">
                <a:solidFill>
                  <a:srgbClr val="111111"/>
                </a:solidFill>
                <a:effectLst/>
                <a:latin typeface="+mj-lt"/>
              </a:rPr>
              <a:t>organisme de formation ou CFA </a:t>
            </a:r>
            <a:r>
              <a:rPr lang="fr-FR" sz="1100" b="0" i="0" dirty="0">
                <a:solidFill>
                  <a:srgbClr val="111111"/>
                </a:solidFill>
                <a:effectLst/>
                <a:latin typeface="+mj-lt"/>
              </a:rPr>
              <a:t>souhaitant développer sa capacité à </a:t>
            </a:r>
            <a:r>
              <a:rPr lang="fr-FR" sz="1100" dirty="0">
                <a:solidFill>
                  <a:srgbClr val="111111"/>
                </a:solidFill>
                <a:latin typeface="+mj-lt"/>
              </a:rPr>
              <a:t>accueillir des personnes en situation de handicap,  développer son accessibilité, professionnaliser ses équipes sur la prise en compte du Handicap en formation… </a:t>
            </a:r>
          </a:p>
          <a:p>
            <a:pPr marL="176213" indent="-176213" algn="just">
              <a:spcAft>
                <a:spcPts val="600"/>
              </a:spcAft>
              <a:buFont typeface="Arial" panose="020B0604020202020204" pitchFamily="34" charset="0"/>
              <a:buChar char="•"/>
            </a:pPr>
            <a:r>
              <a:rPr lang="fr-FR" sz="1100" b="0" i="0" dirty="0">
                <a:solidFill>
                  <a:srgbClr val="111111"/>
                </a:solidFill>
                <a:effectLst/>
                <a:latin typeface="+mj-lt"/>
              </a:rPr>
              <a:t>Tout </a:t>
            </a:r>
            <a:r>
              <a:rPr lang="fr-FR" sz="1100" b="1" i="0" dirty="0">
                <a:solidFill>
                  <a:srgbClr val="111111"/>
                </a:solidFill>
                <a:effectLst/>
                <a:latin typeface="+mj-lt"/>
              </a:rPr>
              <a:t>demandeur d’emploi, salarié ou alternant</a:t>
            </a:r>
            <a:r>
              <a:rPr lang="fr-FR" sz="1100" b="0" i="0" dirty="0">
                <a:solidFill>
                  <a:srgbClr val="111111"/>
                </a:solidFill>
                <a:effectLst/>
                <a:latin typeface="+mj-lt"/>
              </a:rPr>
              <a:t>, relevant de l’offre d’intervention de l’Agefiph, porteur d’un </a:t>
            </a:r>
            <a:r>
              <a:rPr lang="fr-FR" sz="1100" b="1" i="0" dirty="0">
                <a:solidFill>
                  <a:srgbClr val="111111"/>
                </a:solidFill>
                <a:effectLst/>
                <a:latin typeface="+mj-lt"/>
              </a:rPr>
              <a:t>projet de formation </a:t>
            </a:r>
            <a:r>
              <a:rPr lang="fr-FR" sz="1100" b="0" i="0" dirty="0">
                <a:solidFill>
                  <a:srgbClr val="111111"/>
                </a:solidFill>
                <a:effectLst/>
                <a:latin typeface="+mj-lt"/>
              </a:rPr>
              <a:t>validé.</a:t>
            </a:r>
          </a:p>
          <a:p>
            <a:pPr marL="176213" indent="-176213" algn="just">
              <a:buFont typeface="Arial" panose="020B0604020202020204" pitchFamily="34" charset="0"/>
              <a:buChar char="•"/>
            </a:pPr>
            <a:r>
              <a:rPr lang="fr-FR" sz="1100" b="0" i="0" dirty="0">
                <a:solidFill>
                  <a:srgbClr val="111111"/>
                </a:solidFill>
                <a:effectLst/>
                <a:latin typeface="+mj-lt"/>
              </a:rPr>
              <a:t>Tout </a:t>
            </a:r>
            <a:r>
              <a:rPr lang="fr-FR" sz="1100" b="1" i="0" dirty="0">
                <a:solidFill>
                  <a:srgbClr val="111111"/>
                </a:solidFill>
                <a:effectLst/>
                <a:latin typeface="+mj-lt"/>
              </a:rPr>
              <a:t>référent handicap, formateur… </a:t>
            </a:r>
            <a:r>
              <a:rPr lang="fr-FR" sz="1100" b="0" i="0" dirty="0">
                <a:solidFill>
                  <a:srgbClr val="111111"/>
                </a:solidFill>
                <a:effectLst/>
                <a:latin typeface="+mj-lt"/>
              </a:rPr>
              <a:t>identifiant des écarts entre les contraintes de la formation et les répercussions du handicap et souhaitant bénéficier d’un appui.</a:t>
            </a:r>
          </a:p>
        </p:txBody>
      </p:sp>
      <p:sp>
        <p:nvSpPr>
          <p:cNvPr id="215" name="Rectangle : coins arrondis 214">
            <a:hlinkClick r:id="rId8"/>
            <a:extLst>
              <a:ext uri="{FF2B5EF4-FFF2-40B4-BE49-F238E27FC236}">
                <a16:creationId xmlns:a16="http://schemas.microsoft.com/office/drawing/2014/main" id="{644A37A0-1581-28A7-23A1-2CCFD74F763E}"/>
              </a:ext>
            </a:extLst>
          </p:cNvPr>
          <p:cNvSpPr/>
          <p:nvPr/>
        </p:nvSpPr>
        <p:spPr>
          <a:xfrm>
            <a:off x="751670" y="1764966"/>
            <a:ext cx="1504169"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t>Pour qui ?</a:t>
            </a:r>
          </a:p>
        </p:txBody>
      </p:sp>
      <p:sp>
        <p:nvSpPr>
          <p:cNvPr id="227" name="ZoneTexte 226">
            <a:extLst>
              <a:ext uri="{FF2B5EF4-FFF2-40B4-BE49-F238E27FC236}">
                <a16:creationId xmlns:a16="http://schemas.microsoft.com/office/drawing/2014/main" id="{B69DBB7A-13FA-527B-F1CE-7F7CF1080F2C}"/>
              </a:ext>
            </a:extLst>
          </p:cNvPr>
          <p:cNvSpPr txBox="1"/>
          <p:nvPr/>
        </p:nvSpPr>
        <p:spPr>
          <a:xfrm>
            <a:off x="4475554" y="4178469"/>
            <a:ext cx="2424223" cy="3046988"/>
          </a:xfrm>
          <a:prstGeom prst="rect">
            <a:avLst/>
          </a:prstGeom>
          <a:noFill/>
        </p:spPr>
        <p:txBody>
          <a:bodyPr wrap="square">
            <a:spAutoFit/>
          </a:bodyPr>
          <a:lstStyle/>
          <a:p>
            <a:pPr algn="just"/>
            <a:r>
              <a:rPr lang="fr-FR" sz="1200" b="0" i="0" dirty="0">
                <a:solidFill>
                  <a:srgbClr val="A27206"/>
                </a:solidFill>
                <a:effectLst/>
                <a:latin typeface="Arial "/>
              </a:rPr>
              <a:t>La ressource handicap formation peut être mobilisée à n’importe quel moment, que cela soit pour une situation ponctuelle d’aménagement et un appui expert, ou un accompagnement plus structurel dans le cadre d’une </a:t>
            </a:r>
            <a:r>
              <a:rPr lang="fr-FR" sz="1200" b="0" i="0" dirty="0">
                <a:solidFill>
                  <a:srgbClr val="A27206"/>
                </a:solidFill>
                <a:effectLst/>
                <a:latin typeface="Arial "/>
                <a:hlinkClick r:id="rId9">
                  <a:extLst>
                    <a:ext uri="{A12FA001-AC4F-418D-AE19-62706E023703}">
                      <ahyp:hlinkClr xmlns:ahyp="http://schemas.microsoft.com/office/drawing/2018/hyperlinkcolor" val="tx"/>
                    </a:ext>
                  </a:extLst>
                </a:hlinkClick>
              </a:rPr>
              <a:t>démarche de progrès</a:t>
            </a:r>
            <a:r>
              <a:rPr lang="fr-FR" sz="1200" dirty="0">
                <a:solidFill>
                  <a:srgbClr val="A27206"/>
                </a:solidFill>
                <a:latin typeface="Arial "/>
              </a:rPr>
              <a:t> ; si possible le plus en amont de l’entrée en formation pour la compensation d’une situation individuelle en formation et selon la programmation s’agissant de la professionnalisation et l’animation du réseau</a:t>
            </a:r>
          </a:p>
          <a:p>
            <a:pPr algn="just"/>
            <a:endParaRPr lang="fr-FR" sz="1200" dirty="0">
              <a:solidFill>
                <a:srgbClr val="A27206"/>
              </a:solidFill>
              <a:latin typeface="Arial "/>
              <a:ea typeface="Dotum" panose="020B0600000101010101" pitchFamily="34" charset="-127"/>
              <a:cs typeface="Arial" panose="020B0604020202020204" pitchFamily="34" charset="0"/>
            </a:endParaRPr>
          </a:p>
        </p:txBody>
      </p:sp>
      <p:sp>
        <p:nvSpPr>
          <p:cNvPr id="235" name="Rectangle : coins arrondis 234">
            <a:hlinkClick r:id="rId8"/>
            <a:extLst>
              <a:ext uri="{FF2B5EF4-FFF2-40B4-BE49-F238E27FC236}">
                <a16:creationId xmlns:a16="http://schemas.microsoft.com/office/drawing/2014/main" id="{A815DD45-A44F-F1D4-A990-C8ED640B7BD8}"/>
              </a:ext>
            </a:extLst>
          </p:cNvPr>
          <p:cNvSpPr/>
          <p:nvPr/>
        </p:nvSpPr>
        <p:spPr>
          <a:xfrm>
            <a:off x="4764701" y="3811843"/>
            <a:ext cx="1504169" cy="348237"/>
          </a:xfrm>
          <a:prstGeom prst="roundRect">
            <a:avLst>
              <a:gd name="adj" fmla="val 50000"/>
            </a:avLst>
          </a:prstGeom>
          <a:solidFill>
            <a:srgbClr val="A2720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Quand ?</a:t>
            </a:r>
          </a:p>
        </p:txBody>
      </p:sp>
      <p:grpSp>
        <p:nvGrpSpPr>
          <p:cNvPr id="228" name="Groupe 227">
            <a:extLst>
              <a:ext uri="{FF2B5EF4-FFF2-40B4-BE49-F238E27FC236}">
                <a16:creationId xmlns:a16="http://schemas.microsoft.com/office/drawing/2014/main" id="{F274DF40-6551-04F2-DE6B-FE2BF60705A9}"/>
              </a:ext>
            </a:extLst>
          </p:cNvPr>
          <p:cNvGrpSpPr/>
          <p:nvPr/>
        </p:nvGrpSpPr>
        <p:grpSpPr>
          <a:xfrm>
            <a:off x="4481384" y="3815112"/>
            <a:ext cx="363611" cy="363611"/>
            <a:chOff x="3973350" y="5627706"/>
            <a:chExt cx="561109" cy="561109"/>
          </a:xfrm>
        </p:grpSpPr>
        <p:sp>
          <p:nvSpPr>
            <p:cNvPr id="229" name="Forme libre 31">
              <a:extLst>
                <a:ext uri="{FF2B5EF4-FFF2-40B4-BE49-F238E27FC236}">
                  <a16:creationId xmlns:a16="http://schemas.microsoft.com/office/drawing/2014/main" id="{DB191A45-E2E7-3173-C428-AC628B62B79B}"/>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A27206"/>
            </a:solidFill>
            <a:ln w="9525" cap="flat">
              <a:noFill/>
              <a:prstDash val="solid"/>
              <a:miter/>
            </a:ln>
          </p:spPr>
          <p:txBody>
            <a:bodyPr rtlCol="0" anchor="ctr"/>
            <a:lstStyle/>
            <a:p>
              <a:endParaRPr lang="fr-FR" dirty="0"/>
            </a:p>
          </p:txBody>
        </p:sp>
        <p:sp>
          <p:nvSpPr>
            <p:cNvPr id="230" name="Forme libre 32">
              <a:extLst>
                <a:ext uri="{FF2B5EF4-FFF2-40B4-BE49-F238E27FC236}">
                  <a16:creationId xmlns:a16="http://schemas.microsoft.com/office/drawing/2014/main" id="{21C2629E-DF71-DEC4-F153-2C61F1A08AC4}"/>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503D00"/>
            </a:solidFill>
            <a:ln w="9525" cap="flat">
              <a:noFill/>
              <a:prstDash val="solid"/>
              <a:miter/>
            </a:ln>
          </p:spPr>
          <p:txBody>
            <a:bodyPr rtlCol="0" anchor="ctr"/>
            <a:lstStyle/>
            <a:p>
              <a:endParaRPr lang="fr-FR" dirty="0"/>
            </a:p>
          </p:txBody>
        </p:sp>
        <p:sp>
          <p:nvSpPr>
            <p:cNvPr id="231" name="Forme libre 33">
              <a:extLst>
                <a:ext uri="{FF2B5EF4-FFF2-40B4-BE49-F238E27FC236}">
                  <a16:creationId xmlns:a16="http://schemas.microsoft.com/office/drawing/2014/main" id="{F9074A4F-FA7C-D3F3-1A5E-E3B5FD687B51}"/>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232" name="Forme libre 35">
              <a:extLst>
                <a:ext uri="{FF2B5EF4-FFF2-40B4-BE49-F238E27FC236}">
                  <a16:creationId xmlns:a16="http://schemas.microsoft.com/office/drawing/2014/main" id="{B1A4004D-D8B5-108D-AC2B-4717056EF746}"/>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233" name="Forme libre 36">
              <a:extLst>
                <a:ext uri="{FF2B5EF4-FFF2-40B4-BE49-F238E27FC236}">
                  <a16:creationId xmlns:a16="http://schemas.microsoft.com/office/drawing/2014/main" id="{3C446BFD-0363-D1C4-F98B-5E394317E639}"/>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234" name="Forme libre 37">
              <a:extLst>
                <a:ext uri="{FF2B5EF4-FFF2-40B4-BE49-F238E27FC236}">
                  <a16:creationId xmlns:a16="http://schemas.microsoft.com/office/drawing/2014/main" id="{24263268-64B9-5298-82F7-0D41444C6ABD}"/>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2" name="ZoneTexte 1">
            <a:hlinkClick r:id="rId10" action="ppaction://hlinksldjump"/>
            <a:extLst>
              <a:ext uri="{FF2B5EF4-FFF2-40B4-BE49-F238E27FC236}">
                <a16:creationId xmlns:a16="http://schemas.microsoft.com/office/drawing/2014/main" id="{6E3C745B-D049-CE0C-3B95-D0BBE3BFF733}"/>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0" action="ppaction://hlinksldjump"/>
              </a:rPr>
              <a:t>ff</a:t>
            </a:r>
            <a:endParaRPr lang="fr-FR" sz="200" dirty="0">
              <a:solidFill>
                <a:schemeClr val="bg1"/>
              </a:solidFill>
            </a:endParaRPr>
          </a:p>
        </p:txBody>
      </p:sp>
    </p:spTree>
    <p:extLst>
      <p:ext uri="{BB962C8B-B14F-4D97-AF65-F5344CB8AC3E}">
        <p14:creationId xmlns:p14="http://schemas.microsoft.com/office/powerpoint/2010/main" val="10993914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BC194A-C55A-F9BF-2990-CFE9709476E2}"/>
            </a:ext>
          </a:extLst>
        </p:cNvPr>
        <p:cNvGrpSpPr/>
        <p:nvPr/>
      </p:nvGrpSpPr>
      <p:grpSpPr>
        <a:xfrm>
          <a:off x="0" y="0"/>
          <a:ext cx="0" cy="0"/>
          <a:chOff x="0" y="0"/>
          <a:chExt cx="0" cy="0"/>
        </a:xfrm>
      </p:grpSpPr>
      <p:sp>
        <p:nvSpPr>
          <p:cNvPr id="27" name="Rectangle 26">
            <a:extLst>
              <a:ext uri="{FF2B5EF4-FFF2-40B4-BE49-F238E27FC236}">
                <a16:creationId xmlns:a16="http://schemas.microsoft.com/office/drawing/2014/main" id="{EEF5187E-9930-BFC8-2201-8189D1D143AF}"/>
              </a:ext>
            </a:extLst>
          </p:cNvPr>
          <p:cNvSpPr/>
          <p:nvPr/>
        </p:nvSpPr>
        <p:spPr>
          <a:xfrm>
            <a:off x="4262011" y="5972772"/>
            <a:ext cx="3165716" cy="2193103"/>
          </a:xfrm>
          <a:prstGeom prst="rect">
            <a:avLst/>
          </a:prstGeom>
          <a:solidFill>
            <a:srgbClr val="27247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bg1"/>
                </a:solidFill>
                <a:latin typeface="Arial (En-têtes)"/>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bg1"/>
                </a:solidFill>
                <a:latin typeface="Arial (En-têtes)"/>
                <a:cs typeface="Arial" panose="020B0604020202020204" pitchFamily="34" charset="0"/>
              </a:rPr>
              <a:t>Avenir Pro - madame Hélène Magnier</a:t>
            </a:r>
          </a:p>
          <a:p>
            <a:pPr marL="171330" indent="-171330" algn="just">
              <a:buFont typeface="Wingdings" panose="05000000000000000000" pitchFamily="2" charset="2"/>
              <a:buChar char="§"/>
            </a:pPr>
            <a:r>
              <a:rPr lang="fr-FR" sz="1050" dirty="0">
                <a:solidFill>
                  <a:schemeClr val="bg1"/>
                </a:solidFill>
                <a:latin typeface="Arial (En-têtes)"/>
                <a:cs typeface="Arial" panose="020B0604020202020204" pitchFamily="34" charset="0"/>
              </a:rPr>
              <a:t>@ : </a:t>
            </a:r>
            <a:r>
              <a:rPr lang="fr-FR" sz="1050" dirty="0">
                <a:solidFill>
                  <a:schemeClr val="bg1"/>
                </a:solidFill>
                <a:latin typeface="Arial (En-têtes)"/>
                <a:cs typeface="Arial" panose="020B0604020202020204" pitchFamily="34" charset="0"/>
                <a:hlinkClick r:id="rId2">
                  <a:extLst>
                    <a:ext uri="{A12FA001-AC4F-418D-AE19-62706E023703}">
                      <ahyp:hlinkClr xmlns:ahyp="http://schemas.microsoft.com/office/drawing/2018/hyperlinkcolor" val="tx"/>
                    </a:ext>
                  </a:extLst>
                </a:hlinkClick>
              </a:rPr>
              <a:t>hmagnier@avenirpro.fr</a:t>
            </a:r>
            <a:endParaRPr lang="fr-FR" sz="1050" dirty="0">
              <a:solidFill>
                <a:schemeClr val="bg1"/>
              </a:solidFill>
              <a:latin typeface="Arial (En-têtes)"/>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Arial (En-têtes)"/>
                <a:cs typeface="Arial" panose="020B0604020202020204" pitchFamily="34" charset="0"/>
              </a:rPr>
              <a:t>Tel : 06 79 59 07 11</a:t>
            </a:r>
          </a:p>
          <a:p>
            <a:pPr marL="171330" indent="-171330" algn="just">
              <a:buFont typeface="Wingdings" panose="05000000000000000000" pitchFamily="2" charset="2"/>
              <a:buChar char="§"/>
            </a:pPr>
            <a:r>
              <a:rPr lang="fr-FR" sz="1050" dirty="0">
                <a:solidFill>
                  <a:schemeClr val="bg1"/>
                </a:solidFill>
                <a:latin typeface="Arial (En-têtes)"/>
                <a:cs typeface="Arial" panose="020B0604020202020204" pitchFamily="34" charset="0"/>
              </a:rPr>
              <a:t>Vous pouvez également adresser vos questions à l’adresse de l’Agefiph : </a:t>
            </a:r>
            <a:r>
              <a:rPr lang="fr-FR" sz="1050" dirty="0">
                <a:solidFill>
                  <a:schemeClr val="bg1"/>
                </a:solidFill>
                <a:latin typeface="Arial (En-têtes)"/>
                <a:cs typeface="Arial" panose="020B0604020202020204" pitchFamily="34" charset="0"/>
                <a:hlinkClick r:id="rId3">
                  <a:extLst>
                    <a:ext uri="{A12FA001-AC4F-418D-AE19-62706E023703}">
                      <ahyp:hlinkClr xmlns:ahyp="http://schemas.microsoft.com/office/drawing/2018/hyperlinkcolor" val="tx"/>
                    </a:ext>
                  </a:extLst>
                </a:hlinkClick>
              </a:rPr>
              <a:t>hauts-de-france@agefiph.asso.fr</a:t>
            </a:r>
            <a:r>
              <a:rPr lang="fr-FR" sz="1050" dirty="0">
                <a:solidFill>
                  <a:schemeClr val="bg1"/>
                </a:solidFill>
                <a:latin typeface="Arial (En-têtes)"/>
                <a:cs typeface="Arial" panose="020B0604020202020204" pitchFamily="34" charset="0"/>
              </a:rPr>
              <a:t> </a:t>
            </a:r>
          </a:p>
          <a:p>
            <a:pPr marL="0" lvl="1" algn="just">
              <a:spcAft>
                <a:spcPts val="600"/>
              </a:spcAft>
            </a:pPr>
            <a:endParaRPr lang="fr-FR" sz="1050" dirty="0">
              <a:solidFill>
                <a:schemeClr val="bg1"/>
              </a:solidFill>
              <a:latin typeface="Arial (En-têtes)"/>
              <a:cs typeface="Arial" panose="020B0604020202020204" pitchFamily="34" charset="0"/>
            </a:endParaRPr>
          </a:p>
          <a:p>
            <a:pPr marL="0" lvl="1" algn="just">
              <a:spcAft>
                <a:spcPts val="600"/>
              </a:spcAft>
            </a:pPr>
            <a:r>
              <a:rPr lang="fr-FR" sz="1050" b="1" dirty="0">
                <a:solidFill>
                  <a:schemeClr val="bg1"/>
                </a:solidFill>
                <a:latin typeface="Arial (En-têtes)"/>
                <a:cs typeface="Arial" panose="020B0604020202020204" pitchFamily="34" charset="0"/>
              </a:rPr>
              <a:t>Ressources documentaires</a:t>
            </a:r>
          </a:p>
          <a:p>
            <a:pPr marL="171450" lvl="1" indent="-171450" algn="just">
              <a:buFont typeface="Wingdings" panose="05000000000000000000" pitchFamily="2" charset="2"/>
              <a:buChar char="§"/>
            </a:pPr>
            <a:r>
              <a:rPr lang="fr-FR" sz="1050" dirty="0">
                <a:solidFill>
                  <a:schemeClr val="bg1"/>
                </a:solidFill>
                <a:latin typeface="Arial (En-têtes)"/>
                <a:cs typeface="Arial" panose="020B0604020202020204" pitchFamily="34" charset="0"/>
              </a:rPr>
              <a:t>Pour plus d’informations sur la FEAH, </a:t>
            </a:r>
            <a:r>
              <a:rPr lang="fr-FR" sz="1050" dirty="0">
                <a:solidFill>
                  <a:schemeClr val="bg1"/>
                </a:solidFill>
                <a:latin typeface="Arial (En-têtes)"/>
                <a:cs typeface="Arial" panose="020B0604020202020204" pitchFamily="34" charset="0"/>
                <a:hlinkClick r:id="rId4">
                  <a:extLst>
                    <a:ext uri="{A12FA001-AC4F-418D-AE19-62706E023703}">
                      <ahyp:hlinkClr xmlns:ahyp="http://schemas.microsoft.com/office/drawing/2018/hyperlinkcolor" val="tx"/>
                    </a:ext>
                  </a:extLst>
                </a:hlinkClick>
              </a:rPr>
              <a:t>rendez-vous sur le site du C2RP</a:t>
            </a:r>
            <a:r>
              <a:rPr lang="fr-FR" sz="1050" dirty="0">
                <a:solidFill>
                  <a:schemeClr val="bg1"/>
                </a:solidFill>
                <a:latin typeface="Arial (En-têtes)"/>
                <a:cs typeface="Arial" panose="020B0604020202020204" pitchFamily="34" charset="0"/>
              </a:rPr>
              <a:t>, le </a:t>
            </a:r>
            <a:r>
              <a:rPr lang="fr-FR" sz="1050" dirty="0" err="1">
                <a:solidFill>
                  <a:schemeClr val="bg1"/>
                </a:solidFill>
                <a:latin typeface="Arial (En-têtes)"/>
                <a:cs typeface="Arial" panose="020B0604020202020204" pitchFamily="34" charset="0"/>
              </a:rPr>
              <a:t>Carif-Oref</a:t>
            </a:r>
            <a:r>
              <a:rPr lang="fr-FR" sz="1050" dirty="0">
                <a:solidFill>
                  <a:schemeClr val="bg1"/>
                </a:solidFill>
                <a:latin typeface="Arial (En-têtes)"/>
                <a:cs typeface="Arial" panose="020B0604020202020204" pitchFamily="34" charset="0"/>
              </a:rPr>
              <a:t> des Hauts-de-France</a:t>
            </a:r>
            <a:endParaRPr lang="fr-FR" sz="1050" b="1" dirty="0">
              <a:solidFill>
                <a:schemeClr val="bg1"/>
              </a:solidFill>
              <a:latin typeface="Arial (En-têtes)"/>
              <a:cs typeface="Arial" panose="020B0604020202020204" pitchFamily="34" charset="0"/>
            </a:endParaRPr>
          </a:p>
        </p:txBody>
      </p:sp>
      <p:grpSp>
        <p:nvGrpSpPr>
          <p:cNvPr id="53" name="Groupe 52">
            <a:extLst>
              <a:ext uri="{FF2B5EF4-FFF2-40B4-BE49-F238E27FC236}">
                <a16:creationId xmlns:a16="http://schemas.microsoft.com/office/drawing/2014/main" id="{5A098159-91D9-3AC0-3594-0EE062A10E54}"/>
              </a:ext>
            </a:extLst>
          </p:cNvPr>
          <p:cNvGrpSpPr/>
          <p:nvPr/>
        </p:nvGrpSpPr>
        <p:grpSpPr>
          <a:xfrm>
            <a:off x="4265524" y="5547870"/>
            <a:ext cx="3162203" cy="449504"/>
            <a:chOff x="5076596" y="6652171"/>
            <a:chExt cx="2319595" cy="449838"/>
          </a:xfrm>
          <a:solidFill>
            <a:srgbClr val="272472"/>
          </a:solidFill>
        </p:grpSpPr>
        <p:sp>
          <p:nvSpPr>
            <p:cNvPr id="54" name="Rectangle 53">
              <a:extLst>
                <a:ext uri="{FF2B5EF4-FFF2-40B4-BE49-F238E27FC236}">
                  <a16:creationId xmlns:a16="http://schemas.microsoft.com/office/drawing/2014/main" id="{E7976CCC-B0A7-46FD-BF2B-A83B6A8ACE38}"/>
                </a:ext>
              </a:extLst>
            </p:cNvPr>
            <p:cNvSpPr/>
            <p:nvPr/>
          </p:nvSpPr>
          <p:spPr>
            <a:xfrm>
              <a:off x="5076596" y="6652171"/>
              <a:ext cx="2319595" cy="449838"/>
            </a:xfrm>
            <a:prstGeom prst="rect">
              <a:avLst/>
            </a:prstGeom>
            <a:grpFill/>
            <a:ln w="9525">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55" name="ZoneTexte 54">
              <a:extLst>
                <a:ext uri="{FF2B5EF4-FFF2-40B4-BE49-F238E27FC236}">
                  <a16:creationId xmlns:a16="http://schemas.microsoft.com/office/drawing/2014/main" id="{61F78E45-6FF9-9752-D07C-FCAA4CEC1487}"/>
                </a:ext>
              </a:extLst>
            </p:cNvPr>
            <p:cNvSpPr txBox="1"/>
            <p:nvPr/>
          </p:nvSpPr>
          <p:spPr>
            <a:xfrm>
              <a:off x="5121206" y="6760391"/>
              <a:ext cx="2165642" cy="238783"/>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CONTACTS / RESSOURCES</a:t>
              </a:r>
            </a:p>
          </p:txBody>
        </p:sp>
      </p:grpSp>
      <p:grpSp>
        <p:nvGrpSpPr>
          <p:cNvPr id="56" name="Groupe 55">
            <a:extLst>
              <a:ext uri="{FF2B5EF4-FFF2-40B4-BE49-F238E27FC236}">
                <a16:creationId xmlns:a16="http://schemas.microsoft.com/office/drawing/2014/main" id="{18D4808E-AF46-3167-84F2-01F8B8F71C1F}"/>
              </a:ext>
            </a:extLst>
          </p:cNvPr>
          <p:cNvGrpSpPr/>
          <p:nvPr/>
        </p:nvGrpSpPr>
        <p:grpSpPr>
          <a:xfrm>
            <a:off x="7074285" y="5521791"/>
            <a:ext cx="434529" cy="434529"/>
            <a:chOff x="2907506" y="1341437"/>
            <a:chExt cx="4876800" cy="4876800"/>
          </a:xfrm>
        </p:grpSpPr>
        <p:sp>
          <p:nvSpPr>
            <p:cNvPr id="57" name="Forme libre 2">
              <a:extLst>
                <a:ext uri="{FF2B5EF4-FFF2-40B4-BE49-F238E27FC236}">
                  <a16:creationId xmlns:a16="http://schemas.microsoft.com/office/drawing/2014/main" id="{59125230-7CE8-94BC-913D-1B6B78B832FD}"/>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58" name="Graphique 3">
              <a:extLst>
                <a:ext uri="{FF2B5EF4-FFF2-40B4-BE49-F238E27FC236}">
                  <a16:creationId xmlns:a16="http://schemas.microsoft.com/office/drawing/2014/main" id="{C4E4DC7C-EB10-F184-C6A9-281E40FA8EE5}"/>
                </a:ext>
              </a:extLst>
            </p:cNvPr>
            <p:cNvGrpSpPr/>
            <p:nvPr/>
          </p:nvGrpSpPr>
          <p:grpSpPr>
            <a:xfrm>
              <a:off x="3796474" y="1910393"/>
              <a:ext cx="3987831" cy="4291393"/>
              <a:chOff x="3796474" y="1910393"/>
              <a:chExt cx="3987831" cy="4291393"/>
            </a:xfrm>
            <a:solidFill>
              <a:srgbClr val="004370"/>
            </a:solidFill>
          </p:grpSpPr>
          <p:sp>
            <p:nvSpPr>
              <p:cNvPr id="75" name="Forme libre 33">
                <a:extLst>
                  <a:ext uri="{FF2B5EF4-FFF2-40B4-BE49-F238E27FC236}">
                    <a16:creationId xmlns:a16="http://schemas.microsoft.com/office/drawing/2014/main" id="{31C1D1BD-B0DE-0F22-6556-37A1DF6ACD7B}"/>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76" name="Forme libre 34">
                <a:extLst>
                  <a:ext uri="{FF2B5EF4-FFF2-40B4-BE49-F238E27FC236}">
                    <a16:creationId xmlns:a16="http://schemas.microsoft.com/office/drawing/2014/main" id="{8247BB38-9ADB-824B-DC28-499CF4B764EA}"/>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59" name="Forme libre 4">
              <a:extLst>
                <a:ext uri="{FF2B5EF4-FFF2-40B4-BE49-F238E27FC236}">
                  <a16:creationId xmlns:a16="http://schemas.microsoft.com/office/drawing/2014/main" id="{12EE5295-DC3D-14EA-93CB-2CABE8D85C5C}"/>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60" name="Forme libre 10">
              <a:extLst>
                <a:ext uri="{FF2B5EF4-FFF2-40B4-BE49-F238E27FC236}">
                  <a16:creationId xmlns:a16="http://schemas.microsoft.com/office/drawing/2014/main" id="{08788BEB-562C-9454-3A26-B50471276164}"/>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61" name="Forme libre 12">
              <a:extLst>
                <a:ext uri="{FF2B5EF4-FFF2-40B4-BE49-F238E27FC236}">
                  <a16:creationId xmlns:a16="http://schemas.microsoft.com/office/drawing/2014/main" id="{EFA76F26-E6BA-328E-4121-BDE3896813E8}"/>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62" name="Forme libre 13">
              <a:extLst>
                <a:ext uri="{FF2B5EF4-FFF2-40B4-BE49-F238E27FC236}">
                  <a16:creationId xmlns:a16="http://schemas.microsoft.com/office/drawing/2014/main" id="{86D74BA1-D001-4A47-4D14-E85C583D2FC2}"/>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63" name="Forme libre 14">
              <a:extLst>
                <a:ext uri="{FF2B5EF4-FFF2-40B4-BE49-F238E27FC236}">
                  <a16:creationId xmlns:a16="http://schemas.microsoft.com/office/drawing/2014/main" id="{B4A761DA-D0AE-E960-96CD-7C3D320C81D9}"/>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64" name="Forme libre 22">
              <a:extLst>
                <a:ext uri="{FF2B5EF4-FFF2-40B4-BE49-F238E27FC236}">
                  <a16:creationId xmlns:a16="http://schemas.microsoft.com/office/drawing/2014/main" id="{07FBE5A1-9D47-5341-BCA6-411395E2F4BB}"/>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65" name="Forme libre 23">
              <a:extLst>
                <a:ext uri="{FF2B5EF4-FFF2-40B4-BE49-F238E27FC236}">
                  <a16:creationId xmlns:a16="http://schemas.microsoft.com/office/drawing/2014/main" id="{D7F5B7AF-0460-87E8-9421-4232D902147A}"/>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66" name="Graphique 3">
              <a:extLst>
                <a:ext uri="{FF2B5EF4-FFF2-40B4-BE49-F238E27FC236}">
                  <a16:creationId xmlns:a16="http://schemas.microsoft.com/office/drawing/2014/main" id="{0D268D83-F05E-DE78-8425-297F751A7544}"/>
                </a:ext>
              </a:extLst>
            </p:cNvPr>
            <p:cNvGrpSpPr/>
            <p:nvPr/>
          </p:nvGrpSpPr>
          <p:grpSpPr>
            <a:xfrm>
              <a:off x="3796474" y="1910393"/>
              <a:ext cx="1644682" cy="1644654"/>
              <a:chOff x="3796474" y="1910393"/>
              <a:chExt cx="1644682" cy="1644654"/>
            </a:xfrm>
            <a:solidFill>
              <a:srgbClr val="FEF8C3"/>
            </a:solidFill>
          </p:grpSpPr>
          <p:sp>
            <p:nvSpPr>
              <p:cNvPr id="73" name="Forme libre 31">
                <a:extLst>
                  <a:ext uri="{FF2B5EF4-FFF2-40B4-BE49-F238E27FC236}">
                    <a16:creationId xmlns:a16="http://schemas.microsoft.com/office/drawing/2014/main" id="{A3E37B33-021D-6293-57A0-4FB0B5438AD8}"/>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74" name="Forme libre 32">
                <a:extLst>
                  <a:ext uri="{FF2B5EF4-FFF2-40B4-BE49-F238E27FC236}">
                    <a16:creationId xmlns:a16="http://schemas.microsoft.com/office/drawing/2014/main" id="{7FA77209-5978-D858-A4D6-9C05C4E12A3F}"/>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6D0811DC-08F0-97F6-F302-990F7A168EAF}"/>
                </a:ext>
              </a:extLst>
            </p:cNvPr>
            <p:cNvGrpSpPr/>
            <p:nvPr/>
          </p:nvGrpSpPr>
          <p:grpSpPr>
            <a:xfrm>
              <a:off x="5341810" y="1910393"/>
              <a:ext cx="1084623" cy="2690699"/>
              <a:chOff x="5341810" y="1910393"/>
              <a:chExt cx="1084623" cy="2690699"/>
            </a:xfrm>
            <a:solidFill>
              <a:srgbClr val="FEF49C"/>
            </a:solidFill>
          </p:grpSpPr>
          <p:sp>
            <p:nvSpPr>
              <p:cNvPr id="71" name="Forme libre 29">
                <a:extLst>
                  <a:ext uri="{FF2B5EF4-FFF2-40B4-BE49-F238E27FC236}">
                    <a16:creationId xmlns:a16="http://schemas.microsoft.com/office/drawing/2014/main" id="{03B22AE3-490F-3FC5-D7A1-AEA8C4304F0A}"/>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72" name="Forme libre 30">
                <a:extLst>
                  <a:ext uri="{FF2B5EF4-FFF2-40B4-BE49-F238E27FC236}">
                    <a16:creationId xmlns:a16="http://schemas.microsoft.com/office/drawing/2014/main" id="{BA389BAF-36C5-C1A3-9C38-8349A038C1A3}"/>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68" name="Forme libre 26">
              <a:extLst>
                <a:ext uri="{FF2B5EF4-FFF2-40B4-BE49-F238E27FC236}">
                  <a16:creationId xmlns:a16="http://schemas.microsoft.com/office/drawing/2014/main" id="{9A00E8EF-091D-E21E-B2CB-A274603B2C2A}"/>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69" name="Forme libre 27">
              <a:extLst>
                <a:ext uri="{FF2B5EF4-FFF2-40B4-BE49-F238E27FC236}">
                  <a16:creationId xmlns:a16="http://schemas.microsoft.com/office/drawing/2014/main" id="{C92C2884-4C57-EC56-B94C-3A9259933BC2}"/>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70" name="Forme libre 28">
              <a:extLst>
                <a:ext uri="{FF2B5EF4-FFF2-40B4-BE49-F238E27FC236}">
                  <a16:creationId xmlns:a16="http://schemas.microsoft.com/office/drawing/2014/main" id="{D71519D6-A109-3CB7-C2BF-5FDAFE65579A}"/>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6" name="Groupe 5">
            <a:extLst>
              <a:ext uri="{FF2B5EF4-FFF2-40B4-BE49-F238E27FC236}">
                <a16:creationId xmlns:a16="http://schemas.microsoft.com/office/drawing/2014/main" id="{D58C2675-A81B-709E-3AA6-9A6FB3449D11}"/>
              </a:ext>
            </a:extLst>
          </p:cNvPr>
          <p:cNvGrpSpPr/>
          <p:nvPr/>
        </p:nvGrpSpPr>
        <p:grpSpPr>
          <a:xfrm>
            <a:off x="721120" y="520700"/>
            <a:ext cx="1053391" cy="1062901"/>
            <a:chOff x="3889400" y="7035352"/>
            <a:chExt cx="3494562" cy="3526112"/>
          </a:xfrm>
        </p:grpSpPr>
        <p:sp>
          <p:nvSpPr>
            <p:cNvPr id="9" name="Forme libre 24">
              <a:extLst>
                <a:ext uri="{FF2B5EF4-FFF2-40B4-BE49-F238E27FC236}">
                  <a16:creationId xmlns:a16="http://schemas.microsoft.com/office/drawing/2014/main" id="{274C7831-AAAA-72A0-0E75-3A398E912DCF}"/>
                </a:ext>
              </a:extLst>
            </p:cNvPr>
            <p:cNvSpPr/>
            <p:nvPr/>
          </p:nvSpPr>
          <p:spPr>
            <a:xfrm>
              <a:off x="3908641" y="7035352"/>
              <a:ext cx="3412872" cy="3526112"/>
            </a:xfrm>
            <a:custGeom>
              <a:avLst/>
              <a:gdLst>
                <a:gd name="connsiteX0" fmla="*/ 3407186 w 3412872"/>
                <a:gd name="connsiteY0" fmla="*/ 1287953 h 3526112"/>
                <a:gd name="connsiteX1" fmla="*/ 3328011 w 3412872"/>
                <a:gd name="connsiteY1" fmla="*/ 835717 h 3526112"/>
                <a:gd name="connsiteX2" fmla="*/ 3138537 w 3412872"/>
                <a:gd name="connsiteY2" fmla="*/ 485098 h 3526112"/>
                <a:gd name="connsiteX3" fmla="*/ 2120602 w 3412872"/>
                <a:gd name="connsiteY3" fmla="*/ 1001 h 3526112"/>
                <a:gd name="connsiteX4" fmla="*/ 624235 w 3412872"/>
                <a:gd name="connsiteY4" fmla="*/ 1005986 h 3526112"/>
                <a:gd name="connsiteX5" fmla="*/ 466475 w 3412872"/>
                <a:gd name="connsiteY5" fmla="*/ 1267792 h 3526112"/>
                <a:gd name="connsiteX6" fmla="*/ 455806 w 3412872"/>
                <a:gd name="connsiteY6" fmla="*/ 1233576 h 3526112"/>
                <a:gd name="connsiteX7" fmla="*/ 233956 w 3412872"/>
                <a:gd name="connsiteY7" fmla="*/ 1299873 h 3526112"/>
                <a:gd name="connsiteX8" fmla="*/ 576849 w 3412872"/>
                <a:gd name="connsiteY8" fmla="*/ 3263781 h 3526112"/>
                <a:gd name="connsiteX9" fmla="*/ 1443941 w 3412872"/>
                <a:gd name="connsiteY9" fmla="*/ 3520730 h 3526112"/>
                <a:gd name="connsiteX10" fmla="*/ 2233845 w 3412872"/>
                <a:gd name="connsiteY10" fmla="*/ 3300866 h 3526112"/>
                <a:gd name="connsiteX11" fmla="*/ 2629790 w 3412872"/>
                <a:gd name="connsiteY11" fmla="*/ 2679833 h 3526112"/>
                <a:gd name="connsiteX12" fmla="*/ 2587407 w 3412872"/>
                <a:gd name="connsiteY12" fmla="*/ 2854958 h 3526112"/>
                <a:gd name="connsiteX13" fmla="*/ 3107853 w 3412872"/>
                <a:gd name="connsiteY13" fmla="*/ 2466150 h 3526112"/>
                <a:gd name="connsiteX14" fmla="*/ 3407186 w 3412872"/>
                <a:gd name="connsiteY14" fmla="*/ 1287953 h 352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12872" h="3526112">
                  <a:moveTo>
                    <a:pt x="3407186" y="1287953"/>
                  </a:moveTo>
                  <a:cubicBezTo>
                    <a:pt x="3394309" y="1128280"/>
                    <a:pt x="3392911" y="986928"/>
                    <a:pt x="3328011" y="835717"/>
                  </a:cubicBezTo>
                  <a:cubicBezTo>
                    <a:pt x="3275915" y="714307"/>
                    <a:pt x="3218006" y="591424"/>
                    <a:pt x="3138537" y="485098"/>
                  </a:cubicBezTo>
                  <a:cubicBezTo>
                    <a:pt x="2895937" y="160454"/>
                    <a:pt x="2516106" y="15791"/>
                    <a:pt x="2120602" y="1001"/>
                  </a:cubicBezTo>
                  <a:cubicBezTo>
                    <a:pt x="1472196" y="-23134"/>
                    <a:pt x="841008" y="391207"/>
                    <a:pt x="624235" y="1005986"/>
                  </a:cubicBezTo>
                  <a:cubicBezTo>
                    <a:pt x="589210" y="1105249"/>
                    <a:pt x="531669" y="1188985"/>
                    <a:pt x="466475" y="1267792"/>
                  </a:cubicBezTo>
                  <a:cubicBezTo>
                    <a:pt x="459706" y="1263671"/>
                    <a:pt x="455806" y="1252634"/>
                    <a:pt x="455806" y="1233576"/>
                  </a:cubicBezTo>
                  <a:cubicBezTo>
                    <a:pt x="455806" y="1063895"/>
                    <a:pt x="264051" y="1253664"/>
                    <a:pt x="233956" y="1299873"/>
                  </a:cubicBezTo>
                  <a:cubicBezTo>
                    <a:pt x="-154926" y="1897949"/>
                    <a:pt x="-71189" y="2881374"/>
                    <a:pt x="576849" y="3263781"/>
                  </a:cubicBezTo>
                  <a:cubicBezTo>
                    <a:pt x="842995" y="3420805"/>
                    <a:pt x="1137912" y="3496227"/>
                    <a:pt x="1443941" y="3520730"/>
                  </a:cubicBezTo>
                  <a:cubicBezTo>
                    <a:pt x="1722302" y="3543025"/>
                    <a:pt x="2023841" y="3501010"/>
                    <a:pt x="2233845" y="3300866"/>
                  </a:cubicBezTo>
                  <a:cubicBezTo>
                    <a:pt x="2415666" y="3127580"/>
                    <a:pt x="2477770" y="2870264"/>
                    <a:pt x="2629790" y="2679833"/>
                  </a:cubicBezTo>
                  <a:cubicBezTo>
                    <a:pt x="2617649" y="2704042"/>
                    <a:pt x="2586892" y="2773209"/>
                    <a:pt x="2587407" y="2854958"/>
                  </a:cubicBezTo>
                  <a:cubicBezTo>
                    <a:pt x="2587996" y="2956870"/>
                    <a:pt x="2845018" y="2915958"/>
                    <a:pt x="3107853" y="2466150"/>
                  </a:cubicBezTo>
                  <a:cubicBezTo>
                    <a:pt x="3354501" y="2044157"/>
                    <a:pt x="3436545" y="1653068"/>
                    <a:pt x="3407186" y="1287953"/>
                  </a:cubicBezTo>
                  <a:close/>
                </a:path>
              </a:pathLst>
            </a:custGeom>
            <a:solidFill>
              <a:schemeClr val="accent1">
                <a:lumMod val="20000"/>
                <a:lumOff val="80000"/>
              </a:schemeClr>
            </a:solidFill>
            <a:ln w="7353" cap="flat">
              <a:noFill/>
              <a:prstDash val="solid"/>
              <a:miter/>
            </a:ln>
          </p:spPr>
          <p:txBody>
            <a:bodyPr rtlCol="0" anchor="ctr"/>
            <a:lstStyle/>
            <a:p>
              <a:endParaRPr lang="fr-FR"/>
            </a:p>
          </p:txBody>
        </p:sp>
        <p:grpSp>
          <p:nvGrpSpPr>
            <p:cNvPr id="16" name="Graphique 19">
              <a:extLst>
                <a:ext uri="{FF2B5EF4-FFF2-40B4-BE49-F238E27FC236}">
                  <a16:creationId xmlns:a16="http://schemas.microsoft.com/office/drawing/2014/main" id="{049CCD8C-DD08-FF3D-7E7E-5E887ADCAAD7}"/>
                </a:ext>
              </a:extLst>
            </p:cNvPr>
            <p:cNvGrpSpPr/>
            <p:nvPr/>
          </p:nvGrpSpPr>
          <p:grpSpPr>
            <a:xfrm>
              <a:off x="4185732" y="9524974"/>
              <a:ext cx="3072352" cy="952816"/>
              <a:chOff x="4185732" y="9524974"/>
              <a:chExt cx="3072352" cy="952816"/>
            </a:xfrm>
          </p:grpSpPr>
          <p:grpSp>
            <p:nvGrpSpPr>
              <p:cNvPr id="198" name="Graphique 19">
                <a:extLst>
                  <a:ext uri="{FF2B5EF4-FFF2-40B4-BE49-F238E27FC236}">
                    <a16:creationId xmlns:a16="http://schemas.microsoft.com/office/drawing/2014/main" id="{B50CDD31-BA70-1662-D220-EA382E19B45A}"/>
                  </a:ext>
                </a:extLst>
              </p:cNvPr>
              <p:cNvGrpSpPr/>
              <p:nvPr/>
            </p:nvGrpSpPr>
            <p:grpSpPr>
              <a:xfrm>
                <a:off x="6461548" y="9524974"/>
                <a:ext cx="796536" cy="952816"/>
                <a:chOff x="6461548" y="9524974"/>
                <a:chExt cx="796536" cy="952816"/>
              </a:xfrm>
            </p:grpSpPr>
            <p:sp>
              <p:nvSpPr>
                <p:cNvPr id="205" name="Forme libre 28">
                  <a:extLst>
                    <a:ext uri="{FF2B5EF4-FFF2-40B4-BE49-F238E27FC236}">
                      <a16:creationId xmlns:a16="http://schemas.microsoft.com/office/drawing/2014/main" id="{3FED7002-9690-70A2-6238-83C2E24995A9}"/>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solidFill>
                <a:ln w="7353" cap="flat">
                  <a:noFill/>
                  <a:prstDash val="solid"/>
                  <a:miter/>
                </a:ln>
              </p:spPr>
              <p:txBody>
                <a:bodyPr rtlCol="0" anchor="ctr"/>
                <a:lstStyle/>
                <a:p>
                  <a:endParaRPr lang="fr-FR"/>
                </a:p>
              </p:txBody>
            </p:sp>
            <p:sp>
              <p:nvSpPr>
                <p:cNvPr id="206" name="Forme libre 29">
                  <a:extLst>
                    <a:ext uri="{FF2B5EF4-FFF2-40B4-BE49-F238E27FC236}">
                      <a16:creationId xmlns:a16="http://schemas.microsoft.com/office/drawing/2014/main" id="{E4BD2FA1-3214-DE42-8533-18F0F752D284}"/>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solidFill>
                <a:ln w="7353" cap="flat">
                  <a:noFill/>
                  <a:prstDash val="solid"/>
                  <a:miter/>
                </a:ln>
              </p:spPr>
              <p:txBody>
                <a:bodyPr rtlCol="0" anchor="ctr"/>
                <a:lstStyle/>
                <a:p>
                  <a:endParaRPr lang="fr-FR"/>
                </a:p>
              </p:txBody>
            </p:sp>
            <p:sp>
              <p:nvSpPr>
                <p:cNvPr id="207" name="Forme libre 30">
                  <a:extLst>
                    <a:ext uri="{FF2B5EF4-FFF2-40B4-BE49-F238E27FC236}">
                      <a16:creationId xmlns:a16="http://schemas.microsoft.com/office/drawing/2014/main" id="{EEAF728E-BABA-26F2-FF2A-A2DF2FB98F02}"/>
                    </a:ext>
                  </a:extLst>
                </p:cNvPr>
                <p:cNvSpPr/>
                <p:nvPr/>
              </p:nvSpPr>
              <p:spPr>
                <a:xfrm>
                  <a:off x="6485750" y="9524974"/>
                  <a:ext cx="772334" cy="952816"/>
                </a:xfrm>
                <a:custGeom>
                  <a:avLst/>
                  <a:gdLst>
                    <a:gd name="connsiteX0" fmla="*/ 317503 w 772334"/>
                    <a:gd name="connsiteY0" fmla="*/ 704919 h 952816"/>
                    <a:gd name="connsiteX1" fmla="*/ 332881 w 772334"/>
                    <a:gd name="connsiteY1" fmla="*/ 734499 h 952816"/>
                    <a:gd name="connsiteX2" fmla="*/ 342079 w 772334"/>
                    <a:gd name="connsiteY2" fmla="*/ 754587 h 952816"/>
                    <a:gd name="connsiteX3" fmla="*/ 350467 w 772334"/>
                    <a:gd name="connsiteY3" fmla="*/ 774969 h 952816"/>
                    <a:gd name="connsiteX4" fmla="*/ 364816 w 772334"/>
                    <a:gd name="connsiteY4" fmla="*/ 814556 h 952816"/>
                    <a:gd name="connsiteX5" fmla="*/ 373646 w 772334"/>
                    <a:gd name="connsiteY5" fmla="*/ 840751 h 952816"/>
                    <a:gd name="connsiteX6" fmla="*/ 355103 w 772334"/>
                    <a:gd name="connsiteY6" fmla="*/ 811613 h 952816"/>
                    <a:gd name="connsiteX7" fmla="*/ 259961 w 772334"/>
                    <a:gd name="connsiteY7" fmla="*/ 768714 h 952816"/>
                    <a:gd name="connsiteX8" fmla="*/ 241492 w 772334"/>
                    <a:gd name="connsiteY8" fmla="*/ 821694 h 952816"/>
                    <a:gd name="connsiteX9" fmla="*/ 298151 w 772334"/>
                    <a:gd name="connsiteY9" fmla="*/ 856130 h 952816"/>
                    <a:gd name="connsiteX10" fmla="*/ 375633 w 772334"/>
                    <a:gd name="connsiteY10" fmla="*/ 846712 h 952816"/>
                    <a:gd name="connsiteX11" fmla="*/ 388730 w 772334"/>
                    <a:gd name="connsiteY11" fmla="*/ 888359 h 952816"/>
                    <a:gd name="connsiteX12" fmla="*/ 406905 w 772334"/>
                    <a:gd name="connsiteY12" fmla="*/ 952743 h 952816"/>
                    <a:gd name="connsiteX13" fmla="*/ 428023 w 772334"/>
                    <a:gd name="connsiteY13" fmla="*/ 952743 h 952816"/>
                    <a:gd name="connsiteX14" fmla="*/ 406684 w 772334"/>
                    <a:gd name="connsiteY14" fmla="*/ 882767 h 952816"/>
                    <a:gd name="connsiteX15" fmla="*/ 391011 w 772334"/>
                    <a:gd name="connsiteY15" fmla="*/ 836852 h 952816"/>
                    <a:gd name="connsiteX16" fmla="*/ 431849 w 772334"/>
                    <a:gd name="connsiteY16" fmla="*/ 811392 h 952816"/>
                    <a:gd name="connsiteX17" fmla="*/ 499766 w 772334"/>
                    <a:gd name="connsiteY17" fmla="*/ 844578 h 952816"/>
                    <a:gd name="connsiteX18" fmla="*/ 487698 w 772334"/>
                    <a:gd name="connsiteY18" fmla="*/ 886519 h 952816"/>
                    <a:gd name="connsiteX19" fmla="*/ 466507 w 772334"/>
                    <a:gd name="connsiteY19" fmla="*/ 952817 h 952816"/>
                    <a:gd name="connsiteX20" fmla="*/ 487845 w 772334"/>
                    <a:gd name="connsiteY20" fmla="*/ 952817 h 952816"/>
                    <a:gd name="connsiteX21" fmla="*/ 505873 w 772334"/>
                    <a:gd name="connsiteY21" fmla="*/ 891744 h 952816"/>
                    <a:gd name="connsiteX22" fmla="*/ 518161 w 772334"/>
                    <a:gd name="connsiteY22" fmla="*/ 844798 h 952816"/>
                    <a:gd name="connsiteX23" fmla="*/ 596232 w 772334"/>
                    <a:gd name="connsiteY23" fmla="*/ 841634 h 952816"/>
                    <a:gd name="connsiteX24" fmla="*/ 646562 w 772334"/>
                    <a:gd name="connsiteY24" fmla="*/ 798515 h 952816"/>
                    <a:gd name="connsiteX25" fmla="*/ 619778 w 772334"/>
                    <a:gd name="connsiteY25" fmla="*/ 749215 h 952816"/>
                    <a:gd name="connsiteX26" fmla="*/ 532804 w 772334"/>
                    <a:gd name="connsiteY26" fmla="*/ 806904 h 952816"/>
                    <a:gd name="connsiteX27" fmla="*/ 520369 w 772334"/>
                    <a:gd name="connsiteY27" fmla="*/ 835895 h 952816"/>
                    <a:gd name="connsiteX28" fmla="*/ 525225 w 772334"/>
                    <a:gd name="connsiteY28" fmla="*/ 815881 h 952816"/>
                    <a:gd name="connsiteX29" fmla="*/ 534349 w 772334"/>
                    <a:gd name="connsiteY29" fmla="*/ 773865 h 952816"/>
                    <a:gd name="connsiteX30" fmla="*/ 538102 w 772334"/>
                    <a:gd name="connsiteY30" fmla="*/ 752158 h 952816"/>
                    <a:gd name="connsiteX31" fmla="*/ 541119 w 772334"/>
                    <a:gd name="connsiteY31" fmla="*/ 729569 h 952816"/>
                    <a:gd name="connsiteX32" fmla="*/ 545166 w 772334"/>
                    <a:gd name="connsiteY32" fmla="*/ 675927 h 952816"/>
                    <a:gd name="connsiteX33" fmla="*/ 620587 w 772334"/>
                    <a:gd name="connsiteY33" fmla="*/ 684095 h 952816"/>
                    <a:gd name="connsiteX34" fmla="*/ 676878 w 772334"/>
                    <a:gd name="connsiteY34" fmla="*/ 649070 h 952816"/>
                    <a:gd name="connsiteX35" fmla="*/ 657820 w 772334"/>
                    <a:gd name="connsiteY35" fmla="*/ 596312 h 952816"/>
                    <a:gd name="connsiteX36" fmla="*/ 563120 w 772334"/>
                    <a:gd name="connsiteY36" fmla="*/ 640166 h 952816"/>
                    <a:gd name="connsiteX37" fmla="*/ 545386 w 772334"/>
                    <a:gd name="connsiteY37" fmla="*/ 668643 h 952816"/>
                    <a:gd name="connsiteX38" fmla="*/ 546343 w 772334"/>
                    <a:gd name="connsiteY38" fmla="*/ 635899 h 952816"/>
                    <a:gd name="connsiteX39" fmla="*/ 545019 w 772334"/>
                    <a:gd name="connsiteY39" fmla="*/ 539727 h 952816"/>
                    <a:gd name="connsiteX40" fmla="*/ 544577 w 772334"/>
                    <a:gd name="connsiteY40" fmla="*/ 510220 h 952816"/>
                    <a:gd name="connsiteX41" fmla="*/ 622574 w 772334"/>
                    <a:gd name="connsiteY41" fmla="*/ 518977 h 952816"/>
                    <a:gd name="connsiteX42" fmla="*/ 678865 w 772334"/>
                    <a:gd name="connsiteY42" fmla="*/ 483951 h 952816"/>
                    <a:gd name="connsiteX43" fmla="*/ 659807 w 772334"/>
                    <a:gd name="connsiteY43" fmla="*/ 431193 h 952816"/>
                    <a:gd name="connsiteX44" fmla="*/ 565107 w 772334"/>
                    <a:gd name="connsiteY44" fmla="*/ 475048 h 952816"/>
                    <a:gd name="connsiteX45" fmla="*/ 544504 w 772334"/>
                    <a:gd name="connsiteY45" fmla="*/ 508381 h 952816"/>
                    <a:gd name="connsiteX46" fmla="*/ 544945 w 772334"/>
                    <a:gd name="connsiteY46" fmla="*/ 443923 h 952816"/>
                    <a:gd name="connsiteX47" fmla="*/ 553260 w 772334"/>
                    <a:gd name="connsiteY47" fmla="*/ 358200 h 952816"/>
                    <a:gd name="connsiteX48" fmla="*/ 631698 w 772334"/>
                    <a:gd name="connsiteY48" fmla="*/ 367103 h 952816"/>
                    <a:gd name="connsiteX49" fmla="*/ 687989 w 772334"/>
                    <a:gd name="connsiteY49" fmla="*/ 332078 h 952816"/>
                    <a:gd name="connsiteX50" fmla="*/ 668931 w 772334"/>
                    <a:gd name="connsiteY50" fmla="*/ 279320 h 952816"/>
                    <a:gd name="connsiteX51" fmla="*/ 574231 w 772334"/>
                    <a:gd name="connsiteY51" fmla="*/ 323175 h 952816"/>
                    <a:gd name="connsiteX52" fmla="*/ 555688 w 772334"/>
                    <a:gd name="connsiteY52" fmla="*/ 352975 h 952816"/>
                    <a:gd name="connsiteX53" fmla="*/ 553996 w 772334"/>
                    <a:gd name="connsiteY53" fmla="*/ 352313 h 952816"/>
                    <a:gd name="connsiteX54" fmla="*/ 577763 w 772334"/>
                    <a:gd name="connsiteY54" fmla="*/ 269018 h 952816"/>
                    <a:gd name="connsiteX55" fmla="*/ 595643 w 772334"/>
                    <a:gd name="connsiteY55" fmla="*/ 226708 h 952816"/>
                    <a:gd name="connsiteX56" fmla="*/ 670918 w 772334"/>
                    <a:gd name="connsiteY56" fmla="*/ 243485 h 952816"/>
                    <a:gd name="connsiteX57" fmla="*/ 730740 w 772334"/>
                    <a:gd name="connsiteY57" fmla="*/ 214862 h 952816"/>
                    <a:gd name="connsiteX58" fmla="*/ 717642 w 772334"/>
                    <a:gd name="connsiteY58" fmla="*/ 160337 h 952816"/>
                    <a:gd name="connsiteX59" fmla="*/ 618674 w 772334"/>
                    <a:gd name="connsiteY59" fmla="*/ 193523 h 952816"/>
                    <a:gd name="connsiteX60" fmla="*/ 600720 w 772334"/>
                    <a:gd name="connsiteY60" fmla="*/ 216186 h 952816"/>
                    <a:gd name="connsiteX61" fmla="*/ 609403 w 772334"/>
                    <a:gd name="connsiteY61" fmla="*/ 198158 h 952816"/>
                    <a:gd name="connsiteX62" fmla="*/ 641632 w 772334"/>
                    <a:gd name="connsiteY62" fmla="*/ 140912 h 952816"/>
                    <a:gd name="connsiteX63" fmla="*/ 658114 w 772334"/>
                    <a:gd name="connsiteY63" fmla="*/ 115084 h 952816"/>
                    <a:gd name="connsiteX64" fmla="*/ 732285 w 772334"/>
                    <a:gd name="connsiteY64" fmla="*/ 95364 h 952816"/>
                    <a:gd name="connsiteX65" fmla="*/ 772167 w 772334"/>
                    <a:gd name="connsiteY65" fmla="*/ 42385 h 952816"/>
                    <a:gd name="connsiteX66" fmla="*/ 735376 w 772334"/>
                    <a:gd name="connsiteY66" fmla="*/ 2 h 952816"/>
                    <a:gd name="connsiteX67" fmla="*/ 662824 w 772334"/>
                    <a:gd name="connsiteY67" fmla="*/ 75056 h 952816"/>
                    <a:gd name="connsiteX68" fmla="*/ 655539 w 772334"/>
                    <a:gd name="connsiteY68" fmla="*/ 115378 h 952816"/>
                    <a:gd name="connsiteX69" fmla="*/ 656201 w 772334"/>
                    <a:gd name="connsiteY69" fmla="*/ 115305 h 952816"/>
                    <a:gd name="connsiteX70" fmla="*/ 639866 w 772334"/>
                    <a:gd name="connsiteY70" fmla="*/ 139734 h 952816"/>
                    <a:gd name="connsiteX71" fmla="*/ 606239 w 772334"/>
                    <a:gd name="connsiteY71" fmla="*/ 196466 h 952816"/>
                    <a:gd name="connsiteX72" fmla="*/ 572833 w 772334"/>
                    <a:gd name="connsiteY72" fmla="*/ 267105 h 952816"/>
                    <a:gd name="connsiteX73" fmla="*/ 547005 w 772334"/>
                    <a:gd name="connsiteY73" fmla="*/ 350621 h 952816"/>
                    <a:gd name="connsiteX74" fmla="*/ 546858 w 772334"/>
                    <a:gd name="connsiteY74" fmla="*/ 351651 h 952816"/>
                    <a:gd name="connsiteX75" fmla="*/ 541928 w 772334"/>
                    <a:gd name="connsiteY75" fmla="*/ 314565 h 952816"/>
                    <a:gd name="connsiteX76" fmla="*/ 473497 w 772334"/>
                    <a:gd name="connsiteY76" fmla="*/ 235759 h 952816"/>
                    <a:gd name="connsiteX77" fmla="*/ 434498 w 772334"/>
                    <a:gd name="connsiteY77" fmla="*/ 276082 h 952816"/>
                    <a:gd name="connsiteX78" fmla="*/ 471510 w 772334"/>
                    <a:gd name="connsiteY78" fmla="*/ 331121 h 952816"/>
                    <a:gd name="connsiteX79" fmla="*/ 546270 w 772334"/>
                    <a:gd name="connsiteY79" fmla="*/ 355109 h 952816"/>
                    <a:gd name="connsiteX80" fmla="*/ 535674 w 772334"/>
                    <a:gd name="connsiteY80" fmla="*/ 443555 h 952816"/>
                    <a:gd name="connsiteX81" fmla="*/ 533908 w 772334"/>
                    <a:gd name="connsiteY81" fmla="*/ 495798 h 952816"/>
                    <a:gd name="connsiteX82" fmla="*/ 531553 w 772334"/>
                    <a:gd name="connsiteY82" fmla="*/ 479684 h 952816"/>
                    <a:gd name="connsiteX83" fmla="*/ 463122 w 772334"/>
                    <a:gd name="connsiteY83" fmla="*/ 400877 h 952816"/>
                    <a:gd name="connsiteX84" fmla="*/ 424123 w 772334"/>
                    <a:gd name="connsiteY84" fmla="*/ 441200 h 952816"/>
                    <a:gd name="connsiteX85" fmla="*/ 461135 w 772334"/>
                    <a:gd name="connsiteY85" fmla="*/ 496240 h 952816"/>
                    <a:gd name="connsiteX86" fmla="*/ 533687 w 772334"/>
                    <a:gd name="connsiteY86" fmla="*/ 519786 h 952816"/>
                    <a:gd name="connsiteX87" fmla="*/ 533540 w 772334"/>
                    <a:gd name="connsiteY87" fmla="*/ 539874 h 952816"/>
                    <a:gd name="connsiteX88" fmla="*/ 532804 w 772334"/>
                    <a:gd name="connsiteY88" fmla="*/ 635751 h 952816"/>
                    <a:gd name="connsiteX89" fmla="*/ 531185 w 772334"/>
                    <a:gd name="connsiteY89" fmla="*/ 668716 h 952816"/>
                    <a:gd name="connsiteX90" fmla="*/ 529125 w 772334"/>
                    <a:gd name="connsiteY90" fmla="*/ 654736 h 952816"/>
                    <a:gd name="connsiteX91" fmla="*/ 460694 w 772334"/>
                    <a:gd name="connsiteY91" fmla="*/ 575929 h 952816"/>
                    <a:gd name="connsiteX92" fmla="*/ 421695 w 772334"/>
                    <a:gd name="connsiteY92" fmla="*/ 616252 h 952816"/>
                    <a:gd name="connsiteX93" fmla="*/ 458707 w 772334"/>
                    <a:gd name="connsiteY93" fmla="*/ 671292 h 952816"/>
                    <a:gd name="connsiteX94" fmla="*/ 529199 w 772334"/>
                    <a:gd name="connsiteY94" fmla="*/ 694396 h 952816"/>
                    <a:gd name="connsiteX95" fmla="*/ 525740 w 772334"/>
                    <a:gd name="connsiteY95" fmla="*/ 727582 h 952816"/>
                    <a:gd name="connsiteX96" fmla="*/ 522355 w 772334"/>
                    <a:gd name="connsiteY96" fmla="*/ 749362 h 952816"/>
                    <a:gd name="connsiteX97" fmla="*/ 518088 w 772334"/>
                    <a:gd name="connsiteY97" fmla="*/ 770922 h 952816"/>
                    <a:gd name="connsiteX98" fmla="*/ 508228 w 772334"/>
                    <a:gd name="connsiteY98" fmla="*/ 811833 h 952816"/>
                    <a:gd name="connsiteX99" fmla="*/ 501090 w 772334"/>
                    <a:gd name="connsiteY99" fmla="*/ 838544 h 952816"/>
                    <a:gd name="connsiteX100" fmla="*/ 501679 w 772334"/>
                    <a:gd name="connsiteY100" fmla="*/ 804034 h 952816"/>
                    <a:gd name="connsiteX101" fmla="*/ 473791 w 772334"/>
                    <a:gd name="connsiteY101" fmla="*/ 735676 h 952816"/>
                    <a:gd name="connsiteX102" fmla="*/ 472319 w 772334"/>
                    <a:gd name="connsiteY102" fmla="*/ 727435 h 952816"/>
                    <a:gd name="connsiteX103" fmla="*/ 422799 w 772334"/>
                    <a:gd name="connsiteY103" fmla="*/ 701092 h 952816"/>
                    <a:gd name="connsiteX104" fmla="*/ 382108 w 772334"/>
                    <a:gd name="connsiteY104" fmla="*/ 797191 h 952816"/>
                    <a:gd name="connsiteX105" fmla="*/ 387700 w 772334"/>
                    <a:gd name="connsiteY105" fmla="*/ 828242 h 952816"/>
                    <a:gd name="connsiteX106" fmla="*/ 380710 w 772334"/>
                    <a:gd name="connsiteY106" fmla="*/ 808817 h 952816"/>
                    <a:gd name="connsiteX107" fmla="*/ 365184 w 772334"/>
                    <a:gd name="connsiteY107" fmla="*/ 768714 h 952816"/>
                    <a:gd name="connsiteX108" fmla="*/ 356354 w 772334"/>
                    <a:gd name="connsiteY108" fmla="*/ 748553 h 952816"/>
                    <a:gd name="connsiteX109" fmla="*/ 346421 w 772334"/>
                    <a:gd name="connsiteY109" fmla="*/ 728023 h 952816"/>
                    <a:gd name="connsiteX110" fmla="*/ 320225 w 772334"/>
                    <a:gd name="connsiteY110" fmla="*/ 681004 h 952816"/>
                    <a:gd name="connsiteX111" fmla="*/ 387627 w 772334"/>
                    <a:gd name="connsiteY111" fmla="*/ 646200 h 952816"/>
                    <a:gd name="connsiteX112" fmla="*/ 415293 w 772334"/>
                    <a:gd name="connsiteY112" fmla="*/ 585936 h 952816"/>
                    <a:gd name="connsiteX113" fmla="*/ 370335 w 772334"/>
                    <a:gd name="connsiteY113" fmla="*/ 552383 h 952816"/>
                    <a:gd name="connsiteX114" fmla="*/ 315516 w 772334"/>
                    <a:gd name="connsiteY114" fmla="*/ 641197 h 952816"/>
                    <a:gd name="connsiteX115" fmla="*/ 316473 w 772334"/>
                    <a:gd name="connsiteY115" fmla="*/ 674750 h 952816"/>
                    <a:gd name="connsiteX116" fmla="*/ 299181 w 772334"/>
                    <a:gd name="connsiteY116" fmla="*/ 646936 h 952816"/>
                    <a:gd name="connsiteX117" fmla="*/ 245024 w 772334"/>
                    <a:gd name="connsiteY117" fmla="*/ 567467 h 952816"/>
                    <a:gd name="connsiteX118" fmla="*/ 228395 w 772334"/>
                    <a:gd name="connsiteY118" fmla="*/ 543112 h 952816"/>
                    <a:gd name="connsiteX119" fmla="*/ 298298 w 772334"/>
                    <a:gd name="connsiteY119" fmla="*/ 507424 h 952816"/>
                    <a:gd name="connsiteX120" fmla="*/ 325965 w 772334"/>
                    <a:gd name="connsiteY120" fmla="*/ 447160 h 952816"/>
                    <a:gd name="connsiteX121" fmla="*/ 281006 w 772334"/>
                    <a:gd name="connsiteY121" fmla="*/ 413607 h 952816"/>
                    <a:gd name="connsiteX122" fmla="*/ 226187 w 772334"/>
                    <a:gd name="connsiteY122" fmla="*/ 502421 h 952816"/>
                    <a:gd name="connsiteX123" fmla="*/ 227438 w 772334"/>
                    <a:gd name="connsiteY123" fmla="*/ 541566 h 952816"/>
                    <a:gd name="connsiteX124" fmla="*/ 192192 w 772334"/>
                    <a:gd name="connsiteY124" fmla="*/ 487557 h 952816"/>
                    <a:gd name="connsiteX125" fmla="*/ 151869 w 772334"/>
                    <a:gd name="connsiteY125" fmla="*/ 411473 h 952816"/>
                    <a:gd name="connsiteX126" fmla="*/ 222214 w 772334"/>
                    <a:gd name="connsiteY126" fmla="*/ 375639 h 952816"/>
                    <a:gd name="connsiteX127" fmla="*/ 249881 w 772334"/>
                    <a:gd name="connsiteY127" fmla="*/ 315375 h 952816"/>
                    <a:gd name="connsiteX128" fmla="*/ 204922 w 772334"/>
                    <a:gd name="connsiteY128" fmla="*/ 281821 h 952816"/>
                    <a:gd name="connsiteX129" fmla="*/ 150103 w 772334"/>
                    <a:gd name="connsiteY129" fmla="*/ 370635 h 952816"/>
                    <a:gd name="connsiteX130" fmla="*/ 151133 w 772334"/>
                    <a:gd name="connsiteY130" fmla="*/ 405734 h 952816"/>
                    <a:gd name="connsiteX131" fmla="*/ 149368 w 772334"/>
                    <a:gd name="connsiteY131" fmla="*/ 406175 h 952816"/>
                    <a:gd name="connsiteX132" fmla="*/ 123246 w 772334"/>
                    <a:gd name="connsiteY132" fmla="*/ 323616 h 952816"/>
                    <a:gd name="connsiteX133" fmla="*/ 114784 w 772334"/>
                    <a:gd name="connsiteY133" fmla="*/ 278437 h 952816"/>
                    <a:gd name="connsiteX134" fmla="*/ 186821 w 772334"/>
                    <a:gd name="connsiteY134" fmla="*/ 250917 h 952816"/>
                    <a:gd name="connsiteX135" fmla="*/ 220963 w 772334"/>
                    <a:gd name="connsiteY135" fmla="*/ 194038 h 952816"/>
                    <a:gd name="connsiteX136" fmla="*/ 179904 w 772334"/>
                    <a:gd name="connsiteY136" fmla="*/ 155775 h 952816"/>
                    <a:gd name="connsiteX137" fmla="*/ 115667 w 772334"/>
                    <a:gd name="connsiteY137" fmla="*/ 238040 h 952816"/>
                    <a:gd name="connsiteX138" fmla="*/ 113239 w 772334"/>
                    <a:gd name="connsiteY138" fmla="*/ 266811 h 952816"/>
                    <a:gd name="connsiteX139" fmla="*/ 110590 w 772334"/>
                    <a:gd name="connsiteY139" fmla="*/ 246943 h 952816"/>
                    <a:gd name="connsiteX140" fmla="*/ 105880 w 772334"/>
                    <a:gd name="connsiteY140" fmla="*/ 181382 h 952816"/>
                    <a:gd name="connsiteX141" fmla="*/ 105365 w 772334"/>
                    <a:gd name="connsiteY141" fmla="*/ 150771 h 952816"/>
                    <a:gd name="connsiteX142" fmla="*/ 156358 w 772334"/>
                    <a:gd name="connsiteY142" fmla="*/ 93451 h 952816"/>
                    <a:gd name="connsiteX143" fmla="*/ 160405 w 772334"/>
                    <a:gd name="connsiteY143" fmla="*/ 27301 h 952816"/>
                    <a:gd name="connsiteX144" fmla="*/ 106322 w 772334"/>
                    <a:gd name="connsiteY144" fmla="*/ 12290 h 952816"/>
                    <a:gd name="connsiteX145" fmla="*/ 87264 w 772334"/>
                    <a:gd name="connsiteY145" fmla="*/ 114937 h 952816"/>
                    <a:gd name="connsiteX146" fmla="*/ 103379 w 772334"/>
                    <a:gd name="connsiteY146" fmla="*/ 152611 h 952816"/>
                    <a:gd name="connsiteX147" fmla="*/ 103894 w 772334"/>
                    <a:gd name="connsiteY147" fmla="*/ 152170 h 952816"/>
                    <a:gd name="connsiteX148" fmla="*/ 103747 w 772334"/>
                    <a:gd name="connsiteY148" fmla="*/ 181602 h 952816"/>
                    <a:gd name="connsiteX149" fmla="*/ 107058 w 772334"/>
                    <a:gd name="connsiteY149" fmla="*/ 247459 h 952816"/>
                    <a:gd name="connsiteX150" fmla="*/ 118095 w 772334"/>
                    <a:gd name="connsiteY150" fmla="*/ 324793 h 952816"/>
                    <a:gd name="connsiteX151" fmla="*/ 142672 w 772334"/>
                    <a:gd name="connsiteY151" fmla="*/ 408677 h 952816"/>
                    <a:gd name="connsiteX152" fmla="*/ 143113 w 772334"/>
                    <a:gd name="connsiteY152" fmla="*/ 409634 h 952816"/>
                    <a:gd name="connsiteX153" fmla="*/ 118537 w 772334"/>
                    <a:gd name="connsiteY153" fmla="*/ 381378 h 952816"/>
                    <a:gd name="connsiteX154" fmla="*/ 17950 w 772334"/>
                    <a:gd name="connsiteY154" fmla="*/ 353343 h 952816"/>
                    <a:gd name="connsiteX155" fmla="*/ 7648 w 772334"/>
                    <a:gd name="connsiteY155" fmla="*/ 408530 h 952816"/>
                    <a:gd name="connsiteX156" fmla="*/ 68869 w 772334"/>
                    <a:gd name="connsiteY156" fmla="*/ 433989 h 952816"/>
                    <a:gd name="connsiteX157" fmla="*/ 144437 w 772334"/>
                    <a:gd name="connsiteY157" fmla="*/ 412724 h 952816"/>
                    <a:gd name="connsiteX158" fmla="*/ 184392 w 772334"/>
                    <a:gd name="connsiteY158" fmla="*/ 492340 h 952816"/>
                    <a:gd name="connsiteX159" fmla="*/ 211765 w 772334"/>
                    <a:gd name="connsiteY159" fmla="*/ 536857 h 952816"/>
                    <a:gd name="connsiteX160" fmla="*/ 200948 w 772334"/>
                    <a:gd name="connsiteY160" fmla="*/ 524716 h 952816"/>
                    <a:gd name="connsiteX161" fmla="*/ 100362 w 772334"/>
                    <a:gd name="connsiteY161" fmla="*/ 496681 h 952816"/>
                    <a:gd name="connsiteX162" fmla="*/ 90060 w 772334"/>
                    <a:gd name="connsiteY162" fmla="*/ 551868 h 952816"/>
                    <a:gd name="connsiteX163" fmla="*/ 151281 w 772334"/>
                    <a:gd name="connsiteY163" fmla="*/ 577327 h 952816"/>
                    <a:gd name="connsiteX164" fmla="*/ 224789 w 772334"/>
                    <a:gd name="connsiteY164" fmla="*/ 556945 h 952816"/>
                    <a:gd name="connsiteX165" fmla="*/ 235753 w 772334"/>
                    <a:gd name="connsiteY165" fmla="*/ 573795 h 952816"/>
                    <a:gd name="connsiteX166" fmla="*/ 287996 w 772334"/>
                    <a:gd name="connsiteY166" fmla="*/ 654147 h 952816"/>
                    <a:gd name="connsiteX167" fmla="*/ 304847 w 772334"/>
                    <a:gd name="connsiteY167" fmla="*/ 682550 h 952816"/>
                    <a:gd name="connsiteX168" fmla="*/ 295428 w 772334"/>
                    <a:gd name="connsiteY168" fmla="*/ 672027 h 952816"/>
                    <a:gd name="connsiteX169" fmla="*/ 194915 w 772334"/>
                    <a:gd name="connsiteY169" fmla="*/ 643993 h 952816"/>
                    <a:gd name="connsiteX170" fmla="*/ 184613 w 772334"/>
                    <a:gd name="connsiteY170" fmla="*/ 699179 h 952816"/>
                    <a:gd name="connsiteX171" fmla="*/ 245834 w 772334"/>
                    <a:gd name="connsiteY171" fmla="*/ 724639 h 952816"/>
                    <a:gd name="connsiteX172" fmla="*/ 317503 w 772334"/>
                    <a:gd name="connsiteY172" fmla="*/ 704919 h 95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772334" h="952816">
                      <a:moveTo>
                        <a:pt x="317503" y="704919"/>
                      </a:moveTo>
                      <a:cubicBezTo>
                        <a:pt x="322800" y="714779"/>
                        <a:pt x="328172" y="724712"/>
                        <a:pt x="332881" y="734499"/>
                      </a:cubicBezTo>
                      <a:cubicBezTo>
                        <a:pt x="335972" y="741268"/>
                        <a:pt x="339356" y="747596"/>
                        <a:pt x="342079" y="754587"/>
                      </a:cubicBezTo>
                      <a:cubicBezTo>
                        <a:pt x="344875" y="761430"/>
                        <a:pt x="347671" y="768199"/>
                        <a:pt x="350467" y="774969"/>
                      </a:cubicBezTo>
                      <a:cubicBezTo>
                        <a:pt x="355324" y="788067"/>
                        <a:pt x="360401" y="801606"/>
                        <a:pt x="364816" y="814556"/>
                      </a:cubicBezTo>
                      <a:cubicBezTo>
                        <a:pt x="367980" y="823533"/>
                        <a:pt x="370776" y="832142"/>
                        <a:pt x="373646" y="840751"/>
                      </a:cubicBezTo>
                      <a:cubicBezTo>
                        <a:pt x="367906" y="831333"/>
                        <a:pt x="356280" y="813011"/>
                        <a:pt x="355103" y="811613"/>
                      </a:cubicBezTo>
                      <a:cubicBezTo>
                        <a:pt x="337223" y="789465"/>
                        <a:pt x="289689" y="757236"/>
                        <a:pt x="259961" y="768714"/>
                      </a:cubicBezTo>
                      <a:cubicBezTo>
                        <a:pt x="238549" y="776956"/>
                        <a:pt x="231485" y="802047"/>
                        <a:pt x="241492" y="821694"/>
                      </a:cubicBezTo>
                      <a:cubicBezTo>
                        <a:pt x="251647" y="841781"/>
                        <a:pt x="277253" y="852377"/>
                        <a:pt x="298151" y="856130"/>
                      </a:cubicBezTo>
                      <a:cubicBezTo>
                        <a:pt x="321182" y="860251"/>
                        <a:pt x="369599" y="848257"/>
                        <a:pt x="375633" y="846712"/>
                      </a:cubicBezTo>
                      <a:cubicBezTo>
                        <a:pt x="380342" y="861060"/>
                        <a:pt x="384757" y="875041"/>
                        <a:pt x="388730" y="888359"/>
                      </a:cubicBezTo>
                      <a:cubicBezTo>
                        <a:pt x="395868" y="911905"/>
                        <a:pt x="401828" y="933538"/>
                        <a:pt x="406905" y="952743"/>
                      </a:cubicBezTo>
                      <a:lnTo>
                        <a:pt x="428023" y="952743"/>
                      </a:lnTo>
                      <a:cubicBezTo>
                        <a:pt x="422210" y="932140"/>
                        <a:pt x="415146" y="908668"/>
                        <a:pt x="406684" y="882767"/>
                      </a:cubicBezTo>
                      <a:cubicBezTo>
                        <a:pt x="401975" y="868197"/>
                        <a:pt x="396677" y="852672"/>
                        <a:pt x="391011" y="836852"/>
                      </a:cubicBezTo>
                      <a:cubicBezTo>
                        <a:pt x="394543" y="834938"/>
                        <a:pt x="414484" y="823975"/>
                        <a:pt x="431849" y="811392"/>
                      </a:cubicBezTo>
                      <a:cubicBezTo>
                        <a:pt x="450098" y="826992"/>
                        <a:pt x="494026" y="842591"/>
                        <a:pt x="499766" y="844578"/>
                      </a:cubicBezTo>
                      <a:cubicBezTo>
                        <a:pt x="495792" y="859147"/>
                        <a:pt x="491745" y="873275"/>
                        <a:pt x="487698" y="886519"/>
                      </a:cubicBezTo>
                      <a:cubicBezTo>
                        <a:pt x="480266" y="911169"/>
                        <a:pt x="473055" y="933391"/>
                        <a:pt x="466507" y="952817"/>
                      </a:cubicBezTo>
                      <a:lnTo>
                        <a:pt x="487845" y="952817"/>
                      </a:lnTo>
                      <a:cubicBezTo>
                        <a:pt x="493511" y="934569"/>
                        <a:pt x="499619" y="914186"/>
                        <a:pt x="505873" y="891744"/>
                      </a:cubicBezTo>
                      <a:cubicBezTo>
                        <a:pt x="509993" y="876954"/>
                        <a:pt x="514114" y="861134"/>
                        <a:pt x="518161" y="844798"/>
                      </a:cubicBezTo>
                      <a:cubicBezTo>
                        <a:pt x="524268" y="845313"/>
                        <a:pt x="574157" y="849434"/>
                        <a:pt x="596232" y="841634"/>
                      </a:cubicBezTo>
                      <a:cubicBezTo>
                        <a:pt x="616246" y="834571"/>
                        <a:pt x="639792" y="819928"/>
                        <a:pt x="646562" y="798515"/>
                      </a:cubicBezTo>
                      <a:cubicBezTo>
                        <a:pt x="653184" y="777544"/>
                        <a:pt x="642221" y="753924"/>
                        <a:pt x="619778" y="749215"/>
                      </a:cubicBezTo>
                      <a:cubicBezTo>
                        <a:pt x="588579" y="742740"/>
                        <a:pt x="546858" y="782180"/>
                        <a:pt x="532804" y="806904"/>
                      </a:cubicBezTo>
                      <a:cubicBezTo>
                        <a:pt x="531995" y="808375"/>
                        <a:pt x="524710" y="825225"/>
                        <a:pt x="520369" y="835895"/>
                      </a:cubicBezTo>
                      <a:cubicBezTo>
                        <a:pt x="521987" y="829199"/>
                        <a:pt x="523680" y="822724"/>
                        <a:pt x="525225" y="815881"/>
                      </a:cubicBezTo>
                      <a:cubicBezTo>
                        <a:pt x="528463" y="802268"/>
                        <a:pt x="531259" y="788582"/>
                        <a:pt x="534349" y="773865"/>
                      </a:cubicBezTo>
                      <a:cubicBezTo>
                        <a:pt x="535600" y="766728"/>
                        <a:pt x="536851" y="759517"/>
                        <a:pt x="538102" y="752158"/>
                      </a:cubicBezTo>
                      <a:cubicBezTo>
                        <a:pt x="539500" y="744947"/>
                        <a:pt x="540089" y="737148"/>
                        <a:pt x="541119" y="729569"/>
                      </a:cubicBezTo>
                      <a:cubicBezTo>
                        <a:pt x="543179" y="711983"/>
                        <a:pt x="544356" y="694029"/>
                        <a:pt x="545166" y="675927"/>
                      </a:cubicBezTo>
                      <a:cubicBezTo>
                        <a:pt x="557086" y="678723"/>
                        <a:pt x="599617" y="688068"/>
                        <a:pt x="620587" y="684095"/>
                      </a:cubicBezTo>
                      <a:cubicBezTo>
                        <a:pt x="641485" y="680121"/>
                        <a:pt x="666944" y="669231"/>
                        <a:pt x="676878" y="649070"/>
                      </a:cubicBezTo>
                      <a:cubicBezTo>
                        <a:pt x="686591" y="629350"/>
                        <a:pt x="679380" y="604332"/>
                        <a:pt x="657820" y="596312"/>
                      </a:cubicBezTo>
                      <a:cubicBezTo>
                        <a:pt x="628019" y="585127"/>
                        <a:pt x="580780" y="617871"/>
                        <a:pt x="563120" y="640166"/>
                      </a:cubicBezTo>
                      <a:cubicBezTo>
                        <a:pt x="562016" y="641564"/>
                        <a:pt x="551126" y="659003"/>
                        <a:pt x="545386" y="668643"/>
                      </a:cubicBezTo>
                      <a:cubicBezTo>
                        <a:pt x="545828" y="657753"/>
                        <a:pt x="546270" y="646862"/>
                        <a:pt x="546343" y="635899"/>
                      </a:cubicBezTo>
                      <a:cubicBezTo>
                        <a:pt x="546490" y="604038"/>
                        <a:pt x="545681" y="571882"/>
                        <a:pt x="545019" y="539727"/>
                      </a:cubicBezTo>
                      <a:cubicBezTo>
                        <a:pt x="544798" y="529867"/>
                        <a:pt x="544724" y="520080"/>
                        <a:pt x="544577" y="510220"/>
                      </a:cubicBezTo>
                      <a:cubicBezTo>
                        <a:pt x="548771" y="511251"/>
                        <a:pt x="599102" y="523465"/>
                        <a:pt x="622574" y="518977"/>
                      </a:cubicBezTo>
                      <a:cubicBezTo>
                        <a:pt x="643472" y="515003"/>
                        <a:pt x="668931" y="504113"/>
                        <a:pt x="678865" y="483951"/>
                      </a:cubicBezTo>
                      <a:cubicBezTo>
                        <a:pt x="688577" y="464231"/>
                        <a:pt x="681293" y="439214"/>
                        <a:pt x="659807" y="431193"/>
                      </a:cubicBezTo>
                      <a:cubicBezTo>
                        <a:pt x="630006" y="420009"/>
                        <a:pt x="582766" y="452753"/>
                        <a:pt x="565107" y="475048"/>
                      </a:cubicBezTo>
                      <a:cubicBezTo>
                        <a:pt x="563782" y="476741"/>
                        <a:pt x="548183" y="501832"/>
                        <a:pt x="544504" y="508381"/>
                      </a:cubicBezTo>
                      <a:cubicBezTo>
                        <a:pt x="544209" y="486748"/>
                        <a:pt x="544136" y="465188"/>
                        <a:pt x="544945" y="443923"/>
                      </a:cubicBezTo>
                      <a:cubicBezTo>
                        <a:pt x="545975" y="414564"/>
                        <a:pt x="548624" y="385867"/>
                        <a:pt x="553260" y="358200"/>
                      </a:cubicBezTo>
                      <a:cubicBezTo>
                        <a:pt x="555247" y="358715"/>
                        <a:pt x="607637" y="371665"/>
                        <a:pt x="631698" y="367103"/>
                      </a:cubicBezTo>
                      <a:cubicBezTo>
                        <a:pt x="652596" y="363130"/>
                        <a:pt x="678055" y="352239"/>
                        <a:pt x="687989" y="332078"/>
                      </a:cubicBezTo>
                      <a:cubicBezTo>
                        <a:pt x="697775" y="312358"/>
                        <a:pt x="690417" y="287340"/>
                        <a:pt x="668931" y="279320"/>
                      </a:cubicBezTo>
                      <a:cubicBezTo>
                        <a:pt x="639057" y="268135"/>
                        <a:pt x="591890" y="300879"/>
                        <a:pt x="574231" y="323175"/>
                      </a:cubicBezTo>
                      <a:cubicBezTo>
                        <a:pt x="573053" y="324646"/>
                        <a:pt x="561207" y="343778"/>
                        <a:pt x="555688" y="352975"/>
                      </a:cubicBezTo>
                      <a:cubicBezTo>
                        <a:pt x="554732" y="352607"/>
                        <a:pt x="554952" y="352681"/>
                        <a:pt x="553996" y="352313"/>
                      </a:cubicBezTo>
                      <a:cubicBezTo>
                        <a:pt x="559294" y="322733"/>
                        <a:pt x="568124" y="294772"/>
                        <a:pt x="577763" y="269018"/>
                      </a:cubicBezTo>
                      <a:cubicBezTo>
                        <a:pt x="583281" y="254081"/>
                        <a:pt x="589389" y="240100"/>
                        <a:pt x="595643" y="226708"/>
                      </a:cubicBezTo>
                      <a:cubicBezTo>
                        <a:pt x="605135" y="230093"/>
                        <a:pt x="648843" y="245251"/>
                        <a:pt x="670918" y="243485"/>
                      </a:cubicBezTo>
                      <a:cubicBezTo>
                        <a:pt x="692109" y="241793"/>
                        <a:pt x="718599" y="233846"/>
                        <a:pt x="730740" y="214862"/>
                      </a:cubicBezTo>
                      <a:cubicBezTo>
                        <a:pt x="742587" y="196319"/>
                        <a:pt x="738098" y="170639"/>
                        <a:pt x="717642" y="160337"/>
                      </a:cubicBezTo>
                      <a:cubicBezTo>
                        <a:pt x="689240" y="145989"/>
                        <a:pt x="638689" y="173288"/>
                        <a:pt x="618674" y="193523"/>
                      </a:cubicBezTo>
                      <a:cubicBezTo>
                        <a:pt x="617571" y="194627"/>
                        <a:pt x="607784" y="207062"/>
                        <a:pt x="600720" y="216186"/>
                      </a:cubicBezTo>
                      <a:cubicBezTo>
                        <a:pt x="603664" y="210152"/>
                        <a:pt x="606533" y="203898"/>
                        <a:pt x="609403" y="198158"/>
                      </a:cubicBezTo>
                      <a:cubicBezTo>
                        <a:pt x="620293" y="176673"/>
                        <a:pt x="631551" y="157615"/>
                        <a:pt x="641632" y="140912"/>
                      </a:cubicBezTo>
                      <a:cubicBezTo>
                        <a:pt x="647445" y="131419"/>
                        <a:pt x="652890" y="122957"/>
                        <a:pt x="658114" y="115084"/>
                      </a:cubicBezTo>
                      <a:cubicBezTo>
                        <a:pt x="669225" y="113539"/>
                        <a:pt x="713816" y="106917"/>
                        <a:pt x="732285" y="95364"/>
                      </a:cubicBezTo>
                      <a:cubicBezTo>
                        <a:pt x="750313" y="84106"/>
                        <a:pt x="770180" y="64828"/>
                        <a:pt x="772167" y="42385"/>
                      </a:cubicBezTo>
                      <a:cubicBezTo>
                        <a:pt x="774154" y="20458"/>
                        <a:pt x="758333" y="-219"/>
                        <a:pt x="735376" y="2"/>
                      </a:cubicBezTo>
                      <a:cubicBezTo>
                        <a:pt x="703515" y="370"/>
                        <a:pt x="671286" y="47904"/>
                        <a:pt x="662824" y="75056"/>
                      </a:cubicBezTo>
                      <a:cubicBezTo>
                        <a:pt x="662088" y="77410"/>
                        <a:pt x="654950" y="115452"/>
                        <a:pt x="655539" y="115378"/>
                      </a:cubicBezTo>
                      <a:cubicBezTo>
                        <a:pt x="655539" y="115378"/>
                        <a:pt x="656054" y="115305"/>
                        <a:pt x="656201" y="115305"/>
                      </a:cubicBezTo>
                      <a:cubicBezTo>
                        <a:pt x="651051" y="122737"/>
                        <a:pt x="645606" y="130831"/>
                        <a:pt x="639866" y="139734"/>
                      </a:cubicBezTo>
                      <a:cubicBezTo>
                        <a:pt x="629344" y="156290"/>
                        <a:pt x="617644" y="175127"/>
                        <a:pt x="606239" y="196466"/>
                      </a:cubicBezTo>
                      <a:cubicBezTo>
                        <a:pt x="594834" y="217731"/>
                        <a:pt x="582987" y="241204"/>
                        <a:pt x="572833" y="267105"/>
                      </a:cubicBezTo>
                      <a:cubicBezTo>
                        <a:pt x="562531" y="293006"/>
                        <a:pt x="553113" y="320746"/>
                        <a:pt x="547005" y="350621"/>
                      </a:cubicBezTo>
                      <a:cubicBezTo>
                        <a:pt x="546932" y="350989"/>
                        <a:pt x="546932" y="351356"/>
                        <a:pt x="546858" y="351651"/>
                      </a:cubicBezTo>
                      <a:cubicBezTo>
                        <a:pt x="545902" y="342379"/>
                        <a:pt x="542443" y="316479"/>
                        <a:pt x="541928" y="314565"/>
                      </a:cubicBezTo>
                      <a:cubicBezTo>
                        <a:pt x="534938" y="286972"/>
                        <a:pt x="505284" y="237819"/>
                        <a:pt x="473497" y="235759"/>
                      </a:cubicBezTo>
                      <a:cubicBezTo>
                        <a:pt x="450613" y="234287"/>
                        <a:pt x="433689" y="254081"/>
                        <a:pt x="434498" y="276082"/>
                      </a:cubicBezTo>
                      <a:cubicBezTo>
                        <a:pt x="435308" y="298525"/>
                        <a:pt x="454071" y="318907"/>
                        <a:pt x="471510" y="331121"/>
                      </a:cubicBezTo>
                      <a:cubicBezTo>
                        <a:pt x="491156" y="344881"/>
                        <a:pt x="542222" y="354373"/>
                        <a:pt x="546270" y="355109"/>
                      </a:cubicBezTo>
                      <a:cubicBezTo>
                        <a:pt x="540751" y="383585"/>
                        <a:pt x="537440" y="413313"/>
                        <a:pt x="535674" y="443555"/>
                      </a:cubicBezTo>
                      <a:cubicBezTo>
                        <a:pt x="534644" y="460847"/>
                        <a:pt x="534202" y="478286"/>
                        <a:pt x="533908" y="495798"/>
                      </a:cubicBezTo>
                      <a:cubicBezTo>
                        <a:pt x="532878" y="487778"/>
                        <a:pt x="531847" y="480640"/>
                        <a:pt x="531553" y="479684"/>
                      </a:cubicBezTo>
                      <a:cubicBezTo>
                        <a:pt x="524563" y="452090"/>
                        <a:pt x="494909" y="402938"/>
                        <a:pt x="463122" y="400877"/>
                      </a:cubicBezTo>
                      <a:cubicBezTo>
                        <a:pt x="440238" y="399406"/>
                        <a:pt x="423314" y="419199"/>
                        <a:pt x="424123" y="441200"/>
                      </a:cubicBezTo>
                      <a:cubicBezTo>
                        <a:pt x="424933" y="463643"/>
                        <a:pt x="443696" y="484025"/>
                        <a:pt x="461135" y="496240"/>
                      </a:cubicBezTo>
                      <a:cubicBezTo>
                        <a:pt x="478795" y="508601"/>
                        <a:pt x="522208" y="517579"/>
                        <a:pt x="533687" y="519786"/>
                      </a:cubicBezTo>
                      <a:cubicBezTo>
                        <a:pt x="533687" y="526482"/>
                        <a:pt x="533540" y="533178"/>
                        <a:pt x="533540" y="539874"/>
                      </a:cubicBezTo>
                      <a:cubicBezTo>
                        <a:pt x="533540" y="572103"/>
                        <a:pt x="533614" y="604185"/>
                        <a:pt x="532804" y="635751"/>
                      </a:cubicBezTo>
                      <a:cubicBezTo>
                        <a:pt x="532510" y="646862"/>
                        <a:pt x="531847" y="657826"/>
                        <a:pt x="531185" y="668716"/>
                      </a:cubicBezTo>
                      <a:cubicBezTo>
                        <a:pt x="530229" y="661579"/>
                        <a:pt x="529346" y="655619"/>
                        <a:pt x="529125" y="654736"/>
                      </a:cubicBezTo>
                      <a:cubicBezTo>
                        <a:pt x="522135" y="627142"/>
                        <a:pt x="492481" y="577989"/>
                        <a:pt x="460694" y="575929"/>
                      </a:cubicBezTo>
                      <a:cubicBezTo>
                        <a:pt x="437809" y="574458"/>
                        <a:pt x="420886" y="594251"/>
                        <a:pt x="421695" y="616252"/>
                      </a:cubicBezTo>
                      <a:cubicBezTo>
                        <a:pt x="422504" y="638695"/>
                        <a:pt x="441341" y="659077"/>
                        <a:pt x="458707" y="671292"/>
                      </a:cubicBezTo>
                      <a:cubicBezTo>
                        <a:pt x="475557" y="683065"/>
                        <a:pt x="515512" y="691748"/>
                        <a:pt x="529199" y="694396"/>
                      </a:cubicBezTo>
                      <a:cubicBezTo>
                        <a:pt x="528168" y="705581"/>
                        <a:pt x="527212" y="716765"/>
                        <a:pt x="525740" y="727582"/>
                      </a:cubicBezTo>
                      <a:cubicBezTo>
                        <a:pt x="524563" y="734940"/>
                        <a:pt x="523901" y="742078"/>
                        <a:pt x="522355" y="749362"/>
                      </a:cubicBezTo>
                      <a:cubicBezTo>
                        <a:pt x="520957" y="756647"/>
                        <a:pt x="519486" y="763858"/>
                        <a:pt x="518088" y="770922"/>
                      </a:cubicBezTo>
                      <a:cubicBezTo>
                        <a:pt x="514850" y="784535"/>
                        <a:pt x="511686" y="798662"/>
                        <a:pt x="508228" y="811833"/>
                      </a:cubicBezTo>
                      <a:cubicBezTo>
                        <a:pt x="505873" y="821031"/>
                        <a:pt x="503518" y="829787"/>
                        <a:pt x="501090" y="838544"/>
                      </a:cubicBezTo>
                      <a:cubicBezTo>
                        <a:pt x="501532" y="827506"/>
                        <a:pt x="501900" y="805800"/>
                        <a:pt x="501679" y="804034"/>
                      </a:cubicBezTo>
                      <a:cubicBezTo>
                        <a:pt x="499913" y="785197"/>
                        <a:pt x="489611" y="755543"/>
                        <a:pt x="473791" y="735676"/>
                      </a:cubicBezTo>
                      <a:cubicBezTo>
                        <a:pt x="473570" y="732880"/>
                        <a:pt x="473055" y="730157"/>
                        <a:pt x="472319" y="727435"/>
                      </a:cubicBezTo>
                      <a:cubicBezTo>
                        <a:pt x="466286" y="706243"/>
                        <a:pt x="444064" y="692631"/>
                        <a:pt x="422799" y="701092"/>
                      </a:cubicBezTo>
                      <a:cubicBezTo>
                        <a:pt x="393219" y="712866"/>
                        <a:pt x="380195" y="768861"/>
                        <a:pt x="382108" y="797191"/>
                      </a:cubicBezTo>
                      <a:cubicBezTo>
                        <a:pt x="382255" y="798883"/>
                        <a:pt x="385493" y="816911"/>
                        <a:pt x="387700" y="828242"/>
                      </a:cubicBezTo>
                      <a:cubicBezTo>
                        <a:pt x="385345" y="821767"/>
                        <a:pt x="383212" y="815439"/>
                        <a:pt x="380710" y="808817"/>
                      </a:cubicBezTo>
                      <a:cubicBezTo>
                        <a:pt x="375927" y="795645"/>
                        <a:pt x="370703" y="782695"/>
                        <a:pt x="365184" y="768714"/>
                      </a:cubicBezTo>
                      <a:cubicBezTo>
                        <a:pt x="362241" y="762092"/>
                        <a:pt x="359371" y="755322"/>
                        <a:pt x="356354" y="748553"/>
                      </a:cubicBezTo>
                      <a:cubicBezTo>
                        <a:pt x="353558" y="741783"/>
                        <a:pt x="349732" y="734940"/>
                        <a:pt x="346421" y="728023"/>
                      </a:cubicBezTo>
                      <a:cubicBezTo>
                        <a:pt x="338400" y="712203"/>
                        <a:pt x="329496" y="696604"/>
                        <a:pt x="320225" y="681004"/>
                      </a:cubicBezTo>
                      <a:cubicBezTo>
                        <a:pt x="331704" y="676737"/>
                        <a:pt x="372321" y="661137"/>
                        <a:pt x="387627" y="646200"/>
                      </a:cubicBezTo>
                      <a:cubicBezTo>
                        <a:pt x="402858" y="631336"/>
                        <a:pt x="418089" y="608232"/>
                        <a:pt x="415293" y="585936"/>
                      </a:cubicBezTo>
                      <a:cubicBezTo>
                        <a:pt x="412571" y="564082"/>
                        <a:pt x="392704" y="547232"/>
                        <a:pt x="370335" y="552383"/>
                      </a:cubicBezTo>
                      <a:cubicBezTo>
                        <a:pt x="339283" y="559520"/>
                        <a:pt x="317944" y="612867"/>
                        <a:pt x="315516" y="641197"/>
                      </a:cubicBezTo>
                      <a:cubicBezTo>
                        <a:pt x="315369" y="642963"/>
                        <a:pt x="315884" y="663492"/>
                        <a:pt x="316473" y="674750"/>
                      </a:cubicBezTo>
                      <a:cubicBezTo>
                        <a:pt x="310807" y="665479"/>
                        <a:pt x="305214" y="656134"/>
                        <a:pt x="299181" y="646936"/>
                      </a:cubicBezTo>
                      <a:cubicBezTo>
                        <a:pt x="281742" y="620299"/>
                        <a:pt x="263273" y="593883"/>
                        <a:pt x="245024" y="567467"/>
                      </a:cubicBezTo>
                      <a:cubicBezTo>
                        <a:pt x="239432" y="559373"/>
                        <a:pt x="233913" y="551206"/>
                        <a:pt x="228395" y="543112"/>
                      </a:cubicBezTo>
                      <a:cubicBezTo>
                        <a:pt x="232515" y="541640"/>
                        <a:pt x="281153" y="524054"/>
                        <a:pt x="298298" y="507424"/>
                      </a:cubicBezTo>
                      <a:cubicBezTo>
                        <a:pt x="313529" y="492561"/>
                        <a:pt x="328761" y="469456"/>
                        <a:pt x="325965" y="447160"/>
                      </a:cubicBezTo>
                      <a:cubicBezTo>
                        <a:pt x="323242" y="425306"/>
                        <a:pt x="303375" y="408456"/>
                        <a:pt x="281006" y="413607"/>
                      </a:cubicBezTo>
                      <a:cubicBezTo>
                        <a:pt x="249954" y="420744"/>
                        <a:pt x="228615" y="474091"/>
                        <a:pt x="226187" y="502421"/>
                      </a:cubicBezTo>
                      <a:cubicBezTo>
                        <a:pt x="226040" y="504555"/>
                        <a:pt x="226850" y="534061"/>
                        <a:pt x="227438" y="541566"/>
                      </a:cubicBezTo>
                      <a:cubicBezTo>
                        <a:pt x="215297" y="523686"/>
                        <a:pt x="203303" y="505732"/>
                        <a:pt x="192192" y="487557"/>
                      </a:cubicBezTo>
                      <a:cubicBezTo>
                        <a:pt x="176887" y="462539"/>
                        <a:pt x="163201" y="437080"/>
                        <a:pt x="151869" y="411473"/>
                      </a:cubicBezTo>
                      <a:cubicBezTo>
                        <a:pt x="153783" y="410811"/>
                        <a:pt x="204628" y="392710"/>
                        <a:pt x="222214" y="375639"/>
                      </a:cubicBezTo>
                      <a:cubicBezTo>
                        <a:pt x="237445" y="360775"/>
                        <a:pt x="252677" y="337670"/>
                        <a:pt x="249881" y="315375"/>
                      </a:cubicBezTo>
                      <a:cubicBezTo>
                        <a:pt x="247158" y="293521"/>
                        <a:pt x="227291" y="276671"/>
                        <a:pt x="204922" y="281821"/>
                      </a:cubicBezTo>
                      <a:cubicBezTo>
                        <a:pt x="173870" y="288959"/>
                        <a:pt x="152532" y="342306"/>
                        <a:pt x="150103" y="370635"/>
                      </a:cubicBezTo>
                      <a:cubicBezTo>
                        <a:pt x="149956" y="372475"/>
                        <a:pt x="150545" y="394991"/>
                        <a:pt x="151133" y="405734"/>
                      </a:cubicBezTo>
                      <a:cubicBezTo>
                        <a:pt x="150177" y="405955"/>
                        <a:pt x="150324" y="405881"/>
                        <a:pt x="149368" y="406175"/>
                      </a:cubicBezTo>
                      <a:cubicBezTo>
                        <a:pt x="137521" y="378582"/>
                        <a:pt x="129427" y="350400"/>
                        <a:pt x="123246" y="323616"/>
                      </a:cubicBezTo>
                      <a:cubicBezTo>
                        <a:pt x="119640" y="308090"/>
                        <a:pt x="116991" y="293079"/>
                        <a:pt x="114784" y="278437"/>
                      </a:cubicBezTo>
                      <a:cubicBezTo>
                        <a:pt x="124570" y="276008"/>
                        <a:pt x="169382" y="264603"/>
                        <a:pt x="186821" y="250917"/>
                      </a:cubicBezTo>
                      <a:cubicBezTo>
                        <a:pt x="203598" y="237819"/>
                        <a:pt x="221257" y="216554"/>
                        <a:pt x="220963" y="194038"/>
                      </a:cubicBezTo>
                      <a:cubicBezTo>
                        <a:pt x="220595" y="172037"/>
                        <a:pt x="202715" y="153126"/>
                        <a:pt x="179904" y="155775"/>
                      </a:cubicBezTo>
                      <a:cubicBezTo>
                        <a:pt x="148264" y="159454"/>
                        <a:pt x="121185" y="210152"/>
                        <a:pt x="115667" y="238040"/>
                      </a:cubicBezTo>
                      <a:cubicBezTo>
                        <a:pt x="115373" y="239585"/>
                        <a:pt x="114048" y="255332"/>
                        <a:pt x="113239" y="266811"/>
                      </a:cubicBezTo>
                      <a:cubicBezTo>
                        <a:pt x="112356" y="260188"/>
                        <a:pt x="111325" y="253345"/>
                        <a:pt x="110590" y="246943"/>
                      </a:cubicBezTo>
                      <a:cubicBezTo>
                        <a:pt x="107794" y="223029"/>
                        <a:pt x="106690" y="200955"/>
                        <a:pt x="105880" y="181382"/>
                      </a:cubicBezTo>
                      <a:cubicBezTo>
                        <a:pt x="105512" y="170271"/>
                        <a:pt x="105365" y="160190"/>
                        <a:pt x="105365" y="150771"/>
                      </a:cubicBezTo>
                      <a:cubicBezTo>
                        <a:pt x="113754" y="143413"/>
                        <a:pt x="147307" y="113245"/>
                        <a:pt x="156358" y="93451"/>
                      </a:cubicBezTo>
                      <a:cubicBezTo>
                        <a:pt x="165188" y="74099"/>
                        <a:pt x="171074" y="47094"/>
                        <a:pt x="160405" y="27301"/>
                      </a:cubicBezTo>
                      <a:cubicBezTo>
                        <a:pt x="149956" y="7949"/>
                        <a:pt x="125380" y="-587"/>
                        <a:pt x="106322" y="12290"/>
                      </a:cubicBezTo>
                      <a:cubicBezTo>
                        <a:pt x="79979" y="30170"/>
                        <a:pt x="79317" y="87638"/>
                        <a:pt x="87264" y="114937"/>
                      </a:cubicBezTo>
                      <a:cubicBezTo>
                        <a:pt x="87926" y="117292"/>
                        <a:pt x="102937" y="152979"/>
                        <a:pt x="103379" y="152611"/>
                      </a:cubicBezTo>
                      <a:cubicBezTo>
                        <a:pt x="103379" y="152611"/>
                        <a:pt x="103820" y="152243"/>
                        <a:pt x="103894" y="152170"/>
                      </a:cubicBezTo>
                      <a:cubicBezTo>
                        <a:pt x="103747" y="161220"/>
                        <a:pt x="103599" y="170933"/>
                        <a:pt x="103747" y="181602"/>
                      </a:cubicBezTo>
                      <a:cubicBezTo>
                        <a:pt x="104115" y="201249"/>
                        <a:pt x="104777" y="223397"/>
                        <a:pt x="107058" y="247459"/>
                      </a:cubicBezTo>
                      <a:cubicBezTo>
                        <a:pt x="109265" y="271520"/>
                        <a:pt x="112356" y="297642"/>
                        <a:pt x="118095" y="324793"/>
                      </a:cubicBezTo>
                      <a:cubicBezTo>
                        <a:pt x="123835" y="352019"/>
                        <a:pt x="131193" y="380422"/>
                        <a:pt x="142672" y="408677"/>
                      </a:cubicBezTo>
                      <a:cubicBezTo>
                        <a:pt x="142819" y="408971"/>
                        <a:pt x="142966" y="409339"/>
                        <a:pt x="143113" y="409634"/>
                      </a:cubicBezTo>
                      <a:cubicBezTo>
                        <a:pt x="137227" y="402423"/>
                        <a:pt x="120008" y="382776"/>
                        <a:pt x="118537" y="381378"/>
                      </a:cubicBezTo>
                      <a:cubicBezTo>
                        <a:pt x="97492" y="362247"/>
                        <a:pt x="45617" y="337523"/>
                        <a:pt x="17950" y="353343"/>
                      </a:cubicBezTo>
                      <a:cubicBezTo>
                        <a:pt x="-1991" y="364748"/>
                        <a:pt x="-5155" y="390576"/>
                        <a:pt x="7648" y="408530"/>
                      </a:cubicBezTo>
                      <a:cubicBezTo>
                        <a:pt x="20746" y="426852"/>
                        <a:pt x="47603" y="433401"/>
                        <a:pt x="68869" y="433989"/>
                      </a:cubicBezTo>
                      <a:cubicBezTo>
                        <a:pt x="92856" y="434652"/>
                        <a:pt x="140685" y="414343"/>
                        <a:pt x="144437" y="412724"/>
                      </a:cubicBezTo>
                      <a:cubicBezTo>
                        <a:pt x="155548" y="439508"/>
                        <a:pt x="169161" y="466145"/>
                        <a:pt x="184392" y="492340"/>
                      </a:cubicBezTo>
                      <a:cubicBezTo>
                        <a:pt x="193075" y="507277"/>
                        <a:pt x="202273" y="522141"/>
                        <a:pt x="211765" y="536857"/>
                      </a:cubicBezTo>
                      <a:cubicBezTo>
                        <a:pt x="206467" y="530750"/>
                        <a:pt x="201684" y="525378"/>
                        <a:pt x="200948" y="524716"/>
                      </a:cubicBezTo>
                      <a:cubicBezTo>
                        <a:pt x="179904" y="505585"/>
                        <a:pt x="128029" y="480861"/>
                        <a:pt x="100362" y="496681"/>
                      </a:cubicBezTo>
                      <a:cubicBezTo>
                        <a:pt x="80421" y="508086"/>
                        <a:pt x="77257" y="533914"/>
                        <a:pt x="90060" y="551868"/>
                      </a:cubicBezTo>
                      <a:cubicBezTo>
                        <a:pt x="103158" y="570190"/>
                        <a:pt x="130015" y="576812"/>
                        <a:pt x="151281" y="577327"/>
                      </a:cubicBezTo>
                      <a:cubicBezTo>
                        <a:pt x="172840" y="577916"/>
                        <a:pt x="213973" y="561433"/>
                        <a:pt x="224789" y="556945"/>
                      </a:cubicBezTo>
                      <a:cubicBezTo>
                        <a:pt x="228468" y="562537"/>
                        <a:pt x="232074" y="568203"/>
                        <a:pt x="235753" y="573795"/>
                      </a:cubicBezTo>
                      <a:cubicBezTo>
                        <a:pt x="253486" y="600653"/>
                        <a:pt x="271293" y="627363"/>
                        <a:pt x="287996" y="654147"/>
                      </a:cubicBezTo>
                      <a:cubicBezTo>
                        <a:pt x="293883" y="663565"/>
                        <a:pt x="299328" y="673058"/>
                        <a:pt x="304847" y="682550"/>
                      </a:cubicBezTo>
                      <a:cubicBezTo>
                        <a:pt x="300137" y="677178"/>
                        <a:pt x="296090" y="672616"/>
                        <a:pt x="295428" y="672027"/>
                      </a:cubicBezTo>
                      <a:cubicBezTo>
                        <a:pt x="274384" y="652896"/>
                        <a:pt x="222508" y="628172"/>
                        <a:pt x="194915" y="643993"/>
                      </a:cubicBezTo>
                      <a:cubicBezTo>
                        <a:pt x="174974" y="655398"/>
                        <a:pt x="171810" y="681225"/>
                        <a:pt x="184613" y="699179"/>
                      </a:cubicBezTo>
                      <a:cubicBezTo>
                        <a:pt x="197711" y="717501"/>
                        <a:pt x="224568" y="724050"/>
                        <a:pt x="245834" y="724639"/>
                      </a:cubicBezTo>
                      <a:cubicBezTo>
                        <a:pt x="266510" y="725080"/>
                        <a:pt x="304626" y="710217"/>
                        <a:pt x="317503" y="704919"/>
                      </a:cubicBezTo>
                      <a:close/>
                    </a:path>
                  </a:pathLst>
                </a:custGeom>
                <a:solidFill>
                  <a:schemeClr val="accent2"/>
                </a:solidFill>
                <a:ln w="7353" cap="flat">
                  <a:noFill/>
                  <a:prstDash val="solid"/>
                  <a:miter/>
                </a:ln>
              </p:spPr>
              <p:txBody>
                <a:bodyPr rtlCol="0" anchor="ctr"/>
                <a:lstStyle/>
                <a:p>
                  <a:endParaRPr lang="fr-FR"/>
                </a:p>
              </p:txBody>
            </p:sp>
            <p:sp>
              <p:nvSpPr>
                <p:cNvPr id="208" name="Forme libre 32">
                  <a:extLst>
                    <a:ext uri="{FF2B5EF4-FFF2-40B4-BE49-F238E27FC236}">
                      <a16:creationId xmlns:a16="http://schemas.microsoft.com/office/drawing/2014/main" id="{1BA43ED1-7885-05E6-A8BF-560B191B745C}"/>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alpha val="30000"/>
                  </a:srgbClr>
                </a:solidFill>
                <a:ln w="7353" cap="flat">
                  <a:noFill/>
                  <a:prstDash val="solid"/>
                  <a:miter/>
                </a:ln>
              </p:spPr>
              <p:txBody>
                <a:bodyPr rtlCol="0" anchor="ctr"/>
                <a:lstStyle/>
                <a:p>
                  <a:endParaRPr lang="fr-FR"/>
                </a:p>
              </p:txBody>
            </p:sp>
            <p:sp>
              <p:nvSpPr>
                <p:cNvPr id="209" name="Forme libre 33">
                  <a:extLst>
                    <a:ext uri="{FF2B5EF4-FFF2-40B4-BE49-F238E27FC236}">
                      <a16:creationId xmlns:a16="http://schemas.microsoft.com/office/drawing/2014/main" id="{2908A094-8E8B-C071-1FB9-7A046F33083E}"/>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alpha val="30000"/>
                  </a:srgbClr>
                </a:solidFill>
                <a:ln w="7353" cap="flat">
                  <a:noFill/>
                  <a:prstDash val="solid"/>
                  <a:miter/>
                </a:ln>
              </p:spPr>
              <p:txBody>
                <a:bodyPr rtlCol="0" anchor="ctr"/>
                <a:lstStyle/>
                <a:p>
                  <a:endParaRPr lang="fr-FR"/>
                </a:p>
              </p:txBody>
            </p:sp>
          </p:grpSp>
          <p:grpSp>
            <p:nvGrpSpPr>
              <p:cNvPr id="199" name="Graphique 19">
                <a:extLst>
                  <a:ext uri="{FF2B5EF4-FFF2-40B4-BE49-F238E27FC236}">
                    <a16:creationId xmlns:a16="http://schemas.microsoft.com/office/drawing/2014/main" id="{FCFEF6BA-C016-A278-37F1-AFFB550F029D}"/>
                  </a:ext>
                </a:extLst>
              </p:cNvPr>
              <p:cNvGrpSpPr/>
              <p:nvPr/>
            </p:nvGrpSpPr>
            <p:grpSpPr>
              <a:xfrm>
                <a:off x="4185732" y="9912163"/>
                <a:ext cx="472553" cy="565480"/>
                <a:chOff x="4185732" y="9912163"/>
                <a:chExt cx="472553" cy="565480"/>
              </a:xfrm>
            </p:grpSpPr>
            <p:sp>
              <p:nvSpPr>
                <p:cNvPr id="200" name="Forme libre 38">
                  <a:extLst>
                    <a:ext uri="{FF2B5EF4-FFF2-40B4-BE49-F238E27FC236}">
                      <a16:creationId xmlns:a16="http://schemas.microsoft.com/office/drawing/2014/main" id="{2A24470D-6501-FA59-513B-9513D15F8A66}"/>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solidFill>
                <a:ln w="7353" cap="flat">
                  <a:noFill/>
                  <a:prstDash val="solid"/>
                  <a:miter/>
                </a:ln>
              </p:spPr>
              <p:txBody>
                <a:bodyPr rtlCol="0" anchor="ctr"/>
                <a:lstStyle/>
                <a:p>
                  <a:endParaRPr lang="fr-FR"/>
                </a:p>
              </p:txBody>
            </p:sp>
            <p:sp>
              <p:nvSpPr>
                <p:cNvPr id="201" name="Forme libre 39">
                  <a:extLst>
                    <a:ext uri="{FF2B5EF4-FFF2-40B4-BE49-F238E27FC236}">
                      <a16:creationId xmlns:a16="http://schemas.microsoft.com/office/drawing/2014/main" id="{5C55521A-3542-C092-8825-CE67590E5827}"/>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solidFill>
                <a:ln w="7353" cap="flat">
                  <a:noFill/>
                  <a:prstDash val="solid"/>
                  <a:miter/>
                </a:ln>
              </p:spPr>
              <p:txBody>
                <a:bodyPr rtlCol="0" anchor="ctr"/>
                <a:lstStyle/>
                <a:p>
                  <a:endParaRPr lang="fr-FR"/>
                </a:p>
              </p:txBody>
            </p:sp>
            <p:sp>
              <p:nvSpPr>
                <p:cNvPr id="202" name="Forme libre 40">
                  <a:extLst>
                    <a:ext uri="{FF2B5EF4-FFF2-40B4-BE49-F238E27FC236}">
                      <a16:creationId xmlns:a16="http://schemas.microsoft.com/office/drawing/2014/main" id="{D4F62A7E-91CF-B7CE-1DD3-67076DD243B9}"/>
                    </a:ext>
                  </a:extLst>
                </p:cNvPr>
                <p:cNvSpPr/>
                <p:nvPr/>
              </p:nvSpPr>
              <p:spPr>
                <a:xfrm>
                  <a:off x="4199722" y="9912163"/>
                  <a:ext cx="458563" cy="565480"/>
                </a:xfrm>
                <a:custGeom>
                  <a:avLst/>
                  <a:gdLst>
                    <a:gd name="connsiteX0" fmla="*/ 188860 w 458563"/>
                    <a:gd name="connsiteY0" fmla="*/ 418389 h 565480"/>
                    <a:gd name="connsiteX1" fmla="*/ 197984 w 458563"/>
                    <a:gd name="connsiteY1" fmla="*/ 435976 h 565480"/>
                    <a:gd name="connsiteX2" fmla="*/ 203429 w 458563"/>
                    <a:gd name="connsiteY2" fmla="*/ 447896 h 565480"/>
                    <a:gd name="connsiteX3" fmla="*/ 208432 w 458563"/>
                    <a:gd name="connsiteY3" fmla="*/ 459963 h 565480"/>
                    <a:gd name="connsiteX4" fmla="*/ 216968 w 458563"/>
                    <a:gd name="connsiteY4" fmla="*/ 483436 h 565480"/>
                    <a:gd name="connsiteX5" fmla="*/ 222192 w 458563"/>
                    <a:gd name="connsiteY5" fmla="*/ 499035 h 565480"/>
                    <a:gd name="connsiteX6" fmla="*/ 211155 w 458563"/>
                    <a:gd name="connsiteY6" fmla="*/ 481744 h 565480"/>
                    <a:gd name="connsiteX7" fmla="*/ 154644 w 458563"/>
                    <a:gd name="connsiteY7" fmla="*/ 456284 h 565480"/>
                    <a:gd name="connsiteX8" fmla="*/ 143680 w 458563"/>
                    <a:gd name="connsiteY8" fmla="*/ 487704 h 565480"/>
                    <a:gd name="connsiteX9" fmla="*/ 177307 w 458563"/>
                    <a:gd name="connsiteY9" fmla="*/ 508160 h 565480"/>
                    <a:gd name="connsiteX10" fmla="*/ 223296 w 458563"/>
                    <a:gd name="connsiteY10" fmla="*/ 502567 h 565480"/>
                    <a:gd name="connsiteX11" fmla="*/ 231096 w 458563"/>
                    <a:gd name="connsiteY11" fmla="*/ 527291 h 565480"/>
                    <a:gd name="connsiteX12" fmla="*/ 241912 w 458563"/>
                    <a:gd name="connsiteY12" fmla="*/ 565480 h 565480"/>
                    <a:gd name="connsiteX13" fmla="*/ 254495 w 458563"/>
                    <a:gd name="connsiteY13" fmla="*/ 565480 h 565480"/>
                    <a:gd name="connsiteX14" fmla="*/ 241839 w 458563"/>
                    <a:gd name="connsiteY14" fmla="*/ 523906 h 565480"/>
                    <a:gd name="connsiteX15" fmla="*/ 232567 w 458563"/>
                    <a:gd name="connsiteY15" fmla="*/ 496607 h 565480"/>
                    <a:gd name="connsiteX16" fmla="*/ 256776 w 458563"/>
                    <a:gd name="connsiteY16" fmla="*/ 481449 h 565480"/>
                    <a:gd name="connsiteX17" fmla="*/ 297099 w 458563"/>
                    <a:gd name="connsiteY17" fmla="*/ 501169 h 565480"/>
                    <a:gd name="connsiteX18" fmla="*/ 289962 w 458563"/>
                    <a:gd name="connsiteY18" fmla="*/ 526040 h 565480"/>
                    <a:gd name="connsiteX19" fmla="*/ 277379 w 458563"/>
                    <a:gd name="connsiteY19" fmla="*/ 565406 h 565480"/>
                    <a:gd name="connsiteX20" fmla="*/ 290035 w 458563"/>
                    <a:gd name="connsiteY20" fmla="*/ 565406 h 565480"/>
                    <a:gd name="connsiteX21" fmla="*/ 300705 w 458563"/>
                    <a:gd name="connsiteY21" fmla="*/ 529131 h 565480"/>
                    <a:gd name="connsiteX22" fmla="*/ 307989 w 458563"/>
                    <a:gd name="connsiteY22" fmla="*/ 501243 h 565480"/>
                    <a:gd name="connsiteX23" fmla="*/ 354346 w 458563"/>
                    <a:gd name="connsiteY23" fmla="*/ 499330 h 565480"/>
                    <a:gd name="connsiteX24" fmla="*/ 384220 w 458563"/>
                    <a:gd name="connsiteY24" fmla="*/ 473723 h 565480"/>
                    <a:gd name="connsiteX25" fmla="*/ 368327 w 458563"/>
                    <a:gd name="connsiteY25" fmla="*/ 444437 h 565480"/>
                    <a:gd name="connsiteX26" fmla="*/ 316672 w 458563"/>
                    <a:gd name="connsiteY26" fmla="*/ 478727 h 565480"/>
                    <a:gd name="connsiteX27" fmla="*/ 309240 w 458563"/>
                    <a:gd name="connsiteY27" fmla="*/ 495945 h 565480"/>
                    <a:gd name="connsiteX28" fmla="*/ 312110 w 458563"/>
                    <a:gd name="connsiteY28" fmla="*/ 484025 h 565480"/>
                    <a:gd name="connsiteX29" fmla="*/ 317555 w 458563"/>
                    <a:gd name="connsiteY29" fmla="*/ 459080 h 565480"/>
                    <a:gd name="connsiteX30" fmla="*/ 319762 w 458563"/>
                    <a:gd name="connsiteY30" fmla="*/ 446204 h 565480"/>
                    <a:gd name="connsiteX31" fmla="*/ 321528 w 458563"/>
                    <a:gd name="connsiteY31" fmla="*/ 432812 h 565480"/>
                    <a:gd name="connsiteX32" fmla="*/ 323956 w 458563"/>
                    <a:gd name="connsiteY32" fmla="*/ 400950 h 565480"/>
                    <a:gd name="connsiteX33" fmla="*/ 368694 w 458563"/>
                    <a:gd name="connsiteY33" fmla="*/ 405807 h 565480"/>
                    <a:gd name="connsiteX34" fmla="*/ 402101 w 458563"/>
                    <a:gd name="connsiteY34" fmla="*/ 385057 h 565480"/>
                    <a:gd name="connsiteX35" fmla="*/ 390769 w 458563"/>
                    <a:gd name="connsiteY35" fmla="*/ 353711 h 565480"/>
                    <a:gd name="connsiteX36" fmla="*/ 334552 w 458563"/>
                    <a:gd name="connsiteY36" fmla="*/ 379759 h 565480"/>
                    <a:gd name="connsiteX37" fmla="*/ 324030 w 458563"/>
                    <a:gd name="connsiteY37" fmla="*/ 396683 h 565480"/>
                    <a:gd name="connsiteX38" fmla="*/ 324545 w 458563"/>
                    <a:gd name="connsiteY38" fmla="*/ 377257 h 565480"/>
                    <a:gd name="connsiteX39" fmla="*/ 323736 w 458563"/>
                    <a:gd name="connsiteY39" fmla="*/ 320157 h 565480"/>
                    <a:gd name="connsiteX40" fmla="*/ 323441 w 458563"/>
                    <a:gd name="connsiteY40" fmla="*/ 302645 h 565480"/>
                    <a:gd name="connsiteX41" fmla="*/ 369725 w 458563"/>
                    <a:gd name="connsiteY41" fmla="*/ 307869 h 565480"/>
                    <a:gd name="connsiteX42" fmla="*/ 403131 w 458563"/>
                    <a:gd name="connsiteY42" fmla="*/ 287119 h 565480"/>
                    <a:gd name="connsiteX43" fmla="*/ 391799 w 458563"/>
                    <a:gd name="connsiteY43" fmla="*/ 255773 h 565480"/>
                    <a:gd name="connsiteX44" fmla="*/ 335582 w 458563"/>
                    <a:gd name="connsiteY44" fmla="*/ 281821 h 565480"/>
                    <a:gd name="connsiteX45" fmla="*/ 323368 w 458563"/>
                    <a:gd name="connsiteY45" fmla="*/ 301614 h 565480"/>
                    <a:gd name="connsiteX46" fmla="*/ 323589 w 458563"/>
                    <a:gd name="connsiteY46" fmla="*/ 263352 h 565480"/>
                    <a:gd name="connsiteX47" fmla="*/ 328519 w 458563"/>
                    <a:gd name="connsiteY47" fmla="*/ 212507 h 565480"/>
                    <a:gd name="connsiteX48" fmla="*/ 375096 w 458563"/>
                    <a:gd name="connsiteY48" fmla="*/ 217804 h 565480"/>
                    <a:gd name="connsiteX49" fmla="*/ 408502 w 458563"/>
                    <a:gd name="connsiteY49" fmla="*/ 197054 h 565480"/>
                    <a:gd name="connsiteX50" fmla="*/ 397171 w 458563"/>
                    <a:gd name="connsiteY50" fmla="*/ 165708 h 565480"/>
                    <a:gd name="connsiteX51" fmla="*/ 340954 w 458563"/>
                    <a:gd name="connsiteY51" fmla="*/ 191756 h 565480"/>
                    <a:gd name="connsiteX52" fmla="*/ 329990 w 458563"/>
                    <a:gd name="connsiteY52" fmla="*/ 209416 h 565480"/>
                    <a:gd name="connsiteX53" fmla="*/ 328960 w 458563"/>
                    <a:gd name="connsiteY53" fmla="*/ 209048 h 565480"/>
                    <a:gd name="connsiteX54" fmla="*/ 343088 w 458563"/>
                    <a:gd name="connsiteY54" fmla="*/ 159601 h 565480"/>
                    <a:gd name="connsiteX55" fmla="*/ 353684 w 458563"/>
                    <a:gd name="connsiteY55" fmla="*/ 134436 h 565480"/>
                    <a:gd name="connsiteX56" fmla="*/ 398348 w 458563"/>
                    <a:gd name="connsiteY56" fmla="*/ 144443 h 565480"/>
                    <a:gd name="connsiteX57" fmla="*/ 433888 w 458563"/>
                    <a:gd name="connsiteY57" fmla="*/ 127446 h 565480"/>
                    <a:gd name="connsiteX58" fmla="*/ 426088 w 458563"/>
                    <a:gd name="connsiteY58" fmla="*/ 95070 h 565480"/>
                    <a:gd name="connsiteX59" fmla="*/ 367370 w 458563"/>
                    <a:gd name="connsiteY59" fmla="*/ 114789 h 565480"/>
                    <a:gd name="connsiteX60" fmla="*/ 356701 w 458563"/>
                    <a:gd name="connsiteY60" fmla="*/ 128255 h 565480"/>
                    <a:gd name="connsiteX61" fmla="*/ 361851 w 458563"/>
                    <a:gd name="connsiteY61" fmla="*/ 117586 h 565480"/>
                    <a:gd name="connsiteX62" fmla="*/ 380983 w 458563"/>
                    <a:gd name="connsiteY62" fmla="*/ 83591 h 565480"/>
                    <a:gd name="connsiteX63" fmla="*/ 390769 w 458563"/>
                    <a:gd name="connsiteY63" fmla="*/ 68286 h 565480"/>
                    <a:gd name="connsiteX64" fmla="*/ 434771 w 458563"/>
                    <a:gd name="connsiteY64" fmla="*/ 56586 h 565480"/>
                    <a:gd name="connsiteX65" fmla="*/ 458465 w 458563"/>
                    <a:gd name="connsiteY65" fmla="*/ 25166 h 565480"/>
                    <a:gd name="connsiteX66" fmla="*/ 436611 w 458563"/>
                    <a:gd name="connsiteY66" fmla="*/ 1 h 565480"/>
                    <a:gd name="connsiteX67" fmla="*/ 393565 w 458563"/>
                    <a:gd name="connsiteY67" fmla="*/ 44592 h 565480"/>
                    <a:gd name="connsiteX68" fmla="*/ 389224 w 458563"/>
                    <a:gd name="connsiteY68" fmla="*/ 68506 h 565480"/>
                    <a:gd name="connsiteX69" fmla="*/ 389592 w 458563"/>
                    <a:gd name="connsiteY69" fmla="*/ 68433 h 565480"/>
                    <a:gd name="connsiteX70" fmla="*/ 379879 w 458563"/>
                    <a:gd name="connsiteY70" fmla="*/ 82929 h 565480"/>
                    <a:gd name="connsiteX71" fmla="*/ 359938 w 458563"/>
                    <a:gd name="connsiteY71" fmla="*/ 116629 h 565480"/>
                    <a:gd name="connsiteX72" fmla="*/ 340071 w 458563"/>
                    <a:gd name="connsiteY72" fmla="*/ 158571 h 565480"/>
                    <a:gd name="connsiteX73" fmla="*/ 324766 w 458563"/>
                    <a:gd name="connsiteY73" fmla="*/ 208165 h 565480"/>
                    <a:gd name="connsiteX74" fmla="*/ 324692 w 458563"/>
                    <a:gd name="connsiteY74" fmla="*/ 208754 h 565480"/>
                    <a:gd name="connsiteX75" fmla="*/ 321749 w 458563"/>
                    <a:gd name="connsiteY75" fmla="*/ 186753 h 565480"/>
                    <a:gd name="connsiteX76" fmla="*/ 281132 w 458563"/>
                    <a:gd name="connsiteY76" fmla="*/ 139955 h 565480"/>
                    <a:gd name="connsiteX77" fmla="*/ 257953 w 458563"/>
                    <a:gd name="connsiteY77" fmla="*/ 163869 h 565480"/>
                    <a:gd name="connsiteX78" fmla="*/ 279954 w 458563"/>
                    <a:gd name="connsiteY78" fmla="*/ 196539 h 565480"/>
                    <a:gd name="connsiteX79" fmla="*/ 324324 w 458563"/>
                    <a:gd name="connsiteY79" fmla="*/ 210741 h 565480"/>
                    <a:gd name="connsiteX80" fmla="*/ 318070 w 458563"/>
                    <a:gd name="connsiteY80" fmla="*/ 263205 h 565480"/>
                    <a:gd name="connsiteX81" fmla="*/ 317040 w 458563"/>
                    <a:gd name="connsiteY81" fmla="*/ 294183 h 565480"/>
                    <a:gd name="connsiteX82" fmla="*/ 315642 w 458563"/>
                    <a:gd name="connsiteY82" fmla="*/ 284617 h 565480"/>
                    <a:gd name="connsiteX83" fmla="*/ 275024 w 458563"/>
                    <a:gd name="connsiteY83" fmla="*/ 237819 h 565480"/>
                    <a:gd name="connsiteX84" fmla="*/ 251846 w 458563"/>
                    <a:gd name="connsiteY84" fmla="*/ 261733 h 565480"/>
                    <a:gd name="connsiteX85" fmla="*/ 273847 w 458563"/>
                    <a:gd name="connsiteY85" fmla="*/ 294404 h 565480"/>
                    <a:gd name="connsiteX86" fmla="*/ 316893 w 458563"/>
                    <a:gd name="connsiteY86" fmla="*/ 308384 h 565480"/>
                    <a:gd name="connsiteX87" fmla="*/ 316819 w 458563"/>
                    <a:gd name="connsiteY87" fmla="*/ 320304 h 565480"/>
                    <a:gd name="connsiteX88" fmla="*/ 316377 w 458563"/>
                    <a:gd name="connsiteY88" fmla="*/ 377183 h 565480"/>
                    <a:gd name="connsiteX89" fmla="*/ 315421 w 458563"/>
                    <a:gd name="connsiteY89" fmla="*/ 396756 h 565480"/>
                    <a:gd name="connsiteX90" fmla="*/ 314170 w 458563"/>
                    <a:gd name="connsiteY90" fmla="*/ 388442 h 565480"/>
                    <a:gd name="connsiteX91" fmla="*/ 273553 w 458563"/>
                    <a:gd name="connsiteY91" fmla="*/ 341643 h 565480"/>
                    <a:gd name="connsiteX92" fmla="*/ 250374 w 458563"/>
                    <a:gd name="connsiteY92" fmla="*/ 365557 h 565480"/>
                    <a:gd name="connsiteX93" fmla="*/ 272375 w 458563"/>
                    <a:gd name="connsiteY93" fmla="*/ 398228 h 565480"/>
                    <a:gd name="connsiteX94" fmla="*/ 314244 w 458563"/>
                    <a:gd name="connsiteY94" fmla="*/ 411988 h 565480"/>
                    <a:gd name="connsiteX95" fmla="*/ 312183 w 458563"/>
                    <a:gd name="connsiteY95" fmla="*/ 431708 h 565480"/>
                    <a:gd name="connsiteX96" fmla="*/ 310197 w 458563"/>
                    <a:gd name="connsiteY96" fmla="*/ 444658 h 565480"/>
                    <a:gd name="connsiteX97" fmla="*/ 307695 w 458563"/>
                    <a:gd name="connsiteY97" fmla="*/ 457462 h 565480"/>
                    <a:gd name="connsiteX98" fmla="*/ 301808 w 458563"/>
                    <a:gd name="connsiteY98" fmla="*/ 481744 h 565480"/>
                    <a:gd name="connsiteX99" fmla="*/ 297614 w 458563"/>
                    <a:gd name="connsiteY99" fmla="*/ 497637 h 565480"/>
                    <a:gd name="connsiteX100" fmla="*/ 297982 w 458563"/>
                    <a:gd name="connsiteY100" fmla="*/ 477108 h 565480"/>
                    <a:gd name="connsiteX101" fmla="*/ 281426 w 458563"/>
                    <a:gd name="connsiteY101" fmla="*/ 436491 h 565480"/>
                    <a:gd name="connsiteX102" fmla="*/ 280543 w 458563"/>
                    <a:gd name="connsiteY102" fmla="*/ 431634 h 565480"/>
                    <a:gd name="connsiteX103" fmla="*/ 251110 w 458563"/>
                    <a:gd name="connsiteY103" fmla="*/ 416035 h 565480"/>
                    <a:gd name="connsiteX104" fmla="*/ 226975 w 458563"/>
                    <a:gd name="connsiteY104" fmla="*/ 473061 h 565480"/>
                    <a:gd name="connsiteX105" fmla="*/ 230286 w 458563"/>
                    <a:gd name="connsiteY105" fmla="*/ 491456 h 565480"/>
                    <a:gd name="connsiteX106" fmla="*/ 226166 w 458563"/>
                    <a:gd name="connsiteY106" fmla="*/ 479904 h 565480"/>
                    <a:gd name="connsiteX107" fmla="*/ 216968 w 458563"/>
                    <a:gd name="connsiteY107" fmla="*/ 456137 h 565480"/>
                    <a:gd name="connsiteX108" fmla="*/ 211744 w 458563"/>
                    <a:gd name="connsiteY108" fmla="*/ 444143 h 565480"/>
                    <a:gd name="connsiteX109" fmla="*/ 205857 w 458563"/>
                    <a:gd name="connsiteY109" fmla="*/ 432002 h 565480"/>
                    <a:gd name="connsiteX110" fmla="*/ 190331 w 458563"/>
                    <a:gd name="connsiteY110" fmla="*/ 404115 h 565480"/>
                    <a:gd name="connsiteX111" fmla="*/ 230360 w 458563"/>
                    <a:gd name="connsiteY111" fmla="*/ 383438 h 565480"/>
                    <a:gd name="connsiteX112" fmla="*/ 246769 w 458563"/>
                    <a:gd name="connsiteY112" fmla="*/ 347677 h 565480"/>
                    <a:gd name="connsiteX113" fmla="*/ 220058 w 458563"/>
                    <a:gd name="connsiteY113" fmla="*/ 327810 h 565480"/>
                    <a:gd name="connsiteX114" fmla="*/ 187535 w 458563"/>
                    <a:gd name="connsiteY114" fmla="*/ 380568 h 565480"/>
                    <a:gd name="connsiteX115" fmla="*/ 188050 w 458563"/>
                    <a:gd name="connsiteY115" fmla="*/ 400509 h 565480"/>
                    <a:gd name="connsiteX116" fmla="*/ 177749 w 458563"/>
                    <a:gd name="connsiteY116" fmla="*/ 383953 h 565480"/>
                    <a:gd name="connsiteX117" fmla="*/ 145593 w 458563"/>
                    <a:gd name="connsiteY117" fmla="*/ 336787 h 565480"/>
                    <a:gd name="connsiteX118" fmla="*/ 135733 w 458563"/>
                    <a:gd name="connsiteY118" fmla="*/ 322365 h 565480"/>
                    <a:gd name="connsiteX119" fmla="*/ 177234 w 458563"/>
                    <a:gd name="connsiteY119" fmla="*/ 301173 h 565480"/>
                    <a:gd name="connsiteX120" fmla="*/ 193642 w 458563"/>
                    <a:gd name="connsiteY120" fmla="*/ 265412 h 565480"/>
                    <a:gd name="connsiteX121" fmla="*/ 166932 w 458563"/>
                    <a:gd name="connsiteY121" fmla="*/ 245545 h 565480"/>
                    <a:gd name="connsiteX122" fmla="*/ 134409 w 458563"/>
                    <a:gd name="connsiteY122" fmla="*/ 298303 h 565480"/>
                    <a:gd name="connsiteX123" fmla="*/ 135145 w 458563"/>
                    <a:gd name="connsiteY123" fmla="*/ 321555 h 565480"/>
                    <a:gd name="connsiteX124" fmla="*/ 114247 w 458563"/>
                    <a:gd name="connsiteY124" fmla="*/ 289473 h 565480"/>
                    <a:gd name="connsiteX125" fmla="*/ 90260 w 458563"/>
                    <a:gd name="connsiteY125" fmla="*/ 244294 h 565480"/>
                    <a:gd name="connsiteX126" fmla="*/ 131981 w 458563"/>
                    <a:gd name="connsiteY126" fmla="*/ 223029 h 565480"/>
                    <a:gd name="connsiteX127" fmla="*/ 148389 w 458563"/>
                    <a:gd name="connsiteY127" fmla="*/ 187268 h 565480"/>
                    <a:gd name="connsiteX128" fmla="*/ 121679 w 458563"/>
                    <a:gd name="connsiteY128" fmla="*/ 167401 h 565480"/>
                    <a:gd name="connsiteX129" fmla="*/ 89156 w 458563"/>
                    <a:gd name="connsiteY129" fmla="*/ 220159 h 565480"/>
                    <a:gd name="connsiteX130" fmla="*/ 89745 w 458563"/>
                    <a:gd name="connsiteY130" fmla="*/ 240983 h 565480"/>
                    <a:gd name="connsiteX131" fmla="*/ 88714 w 458563"/>
                    <a:gd name="connsiteY131" fmla="*/ 241204 h 565480"/>
                    <a:gd name="connsiteX132" fmla="*/ 73189 w 458563"/>
                    <a:gd name="connsiteY132" fmla="*/ 192198 h 565480"/>
                    <a:gd name="connsiteX133" fmla="*/ 68185 w 458563"/>
                    <a:gd name="connsiteY133" fmla="*/ 165340 h 565480"/>
                    <a:gd name="connsiteX134" fmla="*/ 110936 w 458563"/>
                    <a:gd name="connsiteY134" fmla="*/ 149005 h 565480"/>
                    <a:gd name="connsiteX135" fmla="*/ 131171 w 458563"/>
                    <a:gd name="connsiteY135" fmla="*/ 115231 h 565480"/>
                    <a:gd name="connsiteX136" fmla="*/ 106816 w 458563"/>
                    <a:gd name="connsiteY136" fmla="*/ 92494 h 565480"/>
                    <a:gd name="connsiteX137" fmla="*/ 68700 w 458563"/>
                    <a:gd name="connsiteY137" fmla="*/ 141353 h 565480"/>
                    <a:gd name="connsiteX138" fmla="*/ 67228 w 458563"/>
                    <a:gd name="connsiteY138" fmla="*/ 158424 h 565480"/>
                    <a:gd name="connsiteX139" fmla="*/ 65610 w 458563"/>
                    <a:gd name="connsiteY139" fmla="*/ 146650 h 565480"/>
                    <a:gd name="connsiteX140" fmla="*/ 62813 w 458563"/>
                    <a:gd name="connsiteY140" fmla="*/ 107726 h 565480"/>
                    <a:gd name="connsiteX141" fmla="*/ 62519 w 458563"/>
                    <a:gd name="connsiteY141" fmla="*/ 89551 h 565480"/>
                    <a:gd name="connsiteX142" fmla="*/ 92761 w 458563"/>
                    <a:gd name="connsiteY142" fmla="*/ 55482 h 565480"/>
                    <a:gd name="connsiteX143" fmla="*/ 95190 w 458563"/>
                    <a:gd name="connsiteY143" fmla="*/ 16189 h 565480"/>
                    <a:gd name="connsiteX144" fmla="*/ 63108 w 458563"/>
                    <a:gd name="connsiteY144" fmla="*/ 7286 h 565480"/>
                    <a:gd name="connsiteX145" fmla="*/ 51776 w 458563"/>
                    <a:gd name="connsiteY145" fmla="*/ 68212 h 565480"/>
                    <a:gd name="connsiteX146" fmla="*/ 61342 w 458563"/>
                    <a:gd name="connsiteY146" fmla="*/ 90581 h 565480"/>
                    <a:gd name="connsiteX147" fmla="*/ 61636 w 458563"/>
                    <a:gd name="connsiteY147" fmla="*/ 90287 h 565480"/>
                    <a:gd name="connsiteX148" fmla="*/ 61563 w 458563"/>
                    <a:gd name="connsiteY148" fmla="*/ 107726 h 565480"/>
                    <a:gd name="connsiteX149" fmla="*/ 63549 w 458563"/>
                    <a:gd name="connsiteY149" fmla="*/ 146798 h 565480"/>
                    <a:gd name="connsiteX150" fmla="*/ 70098 w 458563"/>
                    <a:gd name="connsiteY150" fmla="*/ 192713 h 565480"/>
                    <a:gd name="connsiteX151" fmla="*/ 84667 w 458563"/>
                    <a:gd name="connsiteY151" fmla="*/ 242528 h 565480"/>
                    <a:gd name="connsiteX152" fmla="*/ 84888 w 458563"/>
                    <a:gd name="connsiteY152" fmla="*/ 243117 h 565480"/>
                    <a:gd name="connsiteX153" fmla="*/ 70319 w 458563"/>
                    <a:gd name="connsiteY153" fmla="*/ 226340 h 565480"/>
                    <a:gd name="connsiteX154" fmla="*/ 10644 w 458563"/>
                    <a:gd name="connsiteY154" fmla="*/ 209710 h 565480"/>
                    <a:gd name="connsiteX155" fmla="*/ 4536 w 458563"/>
                    <a:gd name="connsiteY155" fmla="*/ 242455 h 565480"/>
                    <a:gd name="connsiteX156" fmla="*/ 40886 w 458563"/>
                    <a:gd name="connsiteY156" fmla="*/ 257539 h 565480"/>
                    <a:gd name="connsiteX157" fmla="*/ 85771 w 458563"/>
                    <a:gd name="connsiteY157" fmla="*/ 244956 h 565480"/>
                    <a:gd name="connsiteX158" fmla="*/ 109465 w 458563"/>
                    <a:gd name="connsiteY158" fmla="*/ 292196 h 565480"/>
                    <a:gd name="connsiteX159" fmla="*/ 125726 w 458563"/>
                    <a:gd name="connsiteY159" fmla="*/ 318612 h 565480"/>
                    <a:gd name="connsiteX160" fmla="*/ 119251 w 458563"/>
                    <a:gd name="connsiteY160" fmla="*/ 311401 h 565480"/>
                    <a:gd name="connsiteX161" fmla="*/ 59576 w 458563"/>
                    <a:gd name="connsiteY161" fmla="*/ 294771 h 565480"/>
                    <a:gd name="connsiteX162" fmla="*/ 53469 w 458563"/>
                    <a:gd name="connsiteY162" fmla="*/ 327515 h 565480"/>
                    <a:gd name="connsiteX163" fmla="*/ 89818 w 458563"/>
                    <a:gd name="connsiteY163" fmla="*/ 342600 h 565480"/>
                    <a:gd name="connsiteX164" fmla="*/ 133452 w 458563"/>
                    <a:gd name="connsiteY164" fmla="*/ 330532 h 565480"/>
                    <a:gd name="connsiteX165" fmla="*/ 140001 w 458563"/>
                    <a:gd name="connsiteY165" fmla="*/ 340539 h 565480"/>
                    <a:gd name="connsiteX166" fmla="*/ 171053 w 458563"/>
                    <a:gd name="connsiteY166" fmla="*/ 388221 h 565480"/>
                    <a:gd name="connsiteX167" fmla="*/ 181060 w 458563"/>
                    <a:gd name="connsiteY167" fmla="*/ 405071 h 565480"/>
                    <a:gd name="connsiteX168" fmla="*/ 175468 w 458563"/>
                    <a:gd name="connsiteY168" fmla="*/ 398817 h 565480"/>
                    <a:gd name="connsiteX169" fmla="*/ 115793 w 458563"/>
                    <a:gd name="connsiteY169" fmla="*/ 382187 h 565480"/>
                    <a:gd name="connsiteX170" fmla="*/ 109685 w 458563"/>
                    <a:gd name="connsiteY170" fmla="*/ 414931 h 565480"/>
                    <a:gd name="connsiteX171" fmla="*/ 146035 w 458563"/>
                    <a:gd name="connsiteY171" fmla="*/ 430015 h 565480"/>
                    <a:gd name="connsiteX172" fmla="*/ 188860 w 458563"/>
                    <a:gd name="connsiteY172" fmla="*/ 418389 h 56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8563" h="565480">
                      <a:moveTo>
                        <a:pt x="188860" y="418389"/>
                      </a:moveTo>
                      <a:cubicBezTo>
                        <a:pt x="192024" y="424276"/>
                        <a:pt x="195188" y="430089"/>
                        <a:pt x="197984" y="435976"/>
                      </a:cubicBezTo>
                      <a:cubicBezTo>
                        <a:pt x="199823" y="440023"/>
                        <a:pt x="201810" y="443775"/>
                        <a:pt x="203429" y="447896"/>
                      </a:cubicBezTo>
                      <a:cubicBezTo>
                        <a:pt x="205121" y="451943"/>
                        <a:pt x="206740" y="455990"/>
                        <a:pt x="208432" y="459963"/>
                      </a:cubicBezTo>
                      <a:cubicBezTo>
                        <a:pt x="211302" y="467763"/>
                        <a:pt x="214319" y="475783"/>
                        <a:pt x="216968" y="483436"/>
                      </a:cubicBezTo>
                      <a:cubicBezTo>
                        <a:pt x="218808" y="488734"/>
                        <a:pt x="220500" y="493885"/>
                        <a:pt x="222192" y="499035"/>
                      </a:cubicBezTo>
                      <a:cubicBezTo>
                        <a:pt x="218808" y="493443"/>
                        <a:pt x="211891" y="482553"/>
                        <a:pt x="211155" y="481744"/>
                      </a:cubicBezTo>
                      <a:cubicBezTo>
                        <a:pt x="200559" y="468572"/>
                        <a:pt x="172304" y="449441"/>
                        <a:pt x="154644" y="456284"/>
                      </a:cubicBezTo>
                      <a:cubicBezTo>
                        <a:pt x="141914" y="461214"/>
                        <a:pt x="137720" y="476078"/>
                        <a:pt x="143680" y="487704"/>
                      </a:cubicBezTo>
                      <a:cubicBezTo>
                        <a:pt x="149714" y="499624"/>
                        <a:pt x="164872" y="505879"/>
                        <a:pt x="177307" y="508160"/>
                      </a:cubicBezTo>
                      <a:cubicBezTo>
                        <a:pt x="190994" y="510588"/>
                        <a:pt x="219764" y="503450"/>
                        <a:pt x="223296" y="502567"/>
                      </a:cubicBezTo>
                      <a:cubicBezTo>
                        <a:pt x="226092" y="511103"/>
                        <a:pt x="228741" y="519418"/>
                        <a:pt x="231096" y="527291"/>
                      </a:cubicBezTo>
                      <a:cubicBezTo>
                        <a:pt x="235290" y="541272"/>
                        <a:pt x="238895" y="554075"/>
                        <a:pt x="241912" y="565480"/>
                      </a:cubicBezTo>
                      <a:lnTo>
                        <a:pt x="254495" y="565480"/>
                      </a:lnTo>
                      <a:cubicBezTo>
                        <a:pt x="251037" y="553265"/>
                        <a:pt x="246842" y="539285"/>
                        <a:pt x="241839" y="523906"/>
                      </a:cubicBezTo>
                      <a:cubicBezTo>
                        <a:pt x="239043" y="515224"/>
                        <a:pt x="235879" y="506026"/>
                        <a:pt x="232567" y="496607"/>
                      </a:cubicBezTo>
                      <a:cubicBezTo>
                        <a:pt x="234628" y="495503"/>
                        <a:pt x="246474" y="488955"/>
                        <a:pt x="256776" y="481449"/>
                      </a:cubicBezTo>
                      <a:cubicBezTo>
                        <a:pt x="267593" y="490721"/>
                        <a:pt x="293714" y="499992"/>
                        <a:pt x="297099" y="501169"/>
                      </a:cubicBezTo>
                      <a:cubicBezTo>
                        <a:pt x="294744" y="509778"/>
                        <a:pt x="292316" y="518167"/>
                        <a:pt x="289962" y="526040"/>
                      </a:cubicBezTo>
                      <a:cubicBezTo>
                        <a:pt x="285547" y="540683"/>
                        <a:pt x="281279" y="553854"/>
                        <a:pt x="277379" y="565406"/>
                      </a:cubicBezTo>
                      <a:lnTo>
                        <a:pt x="290035" y="565406"/>
                      </a:lnTo>
                      <a:cubicBezTo>
                        <a:pt x="293420" y="554590"/>
                        <a:pt x="297025" y="542523"/>
                        <a:pt x="300705" y="529131"/>
                      </a:cubicBezTo>
                      <a:cubicBezTo>
                        <a:pt x="303133" y="520374"/>
                        <a:pt x="305561" y="510956"/>
                        <a:pt x="307989" y="501243"/>
                      </a:cubicBezTo>
                      <a:cubicBezTo>
                        <a:pt x="311595" y="501537"/>
                        <a:pt x="341175" y="503965"/>
                        <a:pt x="354346" y="499330"/>
                      </a:cubicBezTo>
                      <a:cubicBezTo>
                        <a:pt x="366266" y="495136"/>
                        <a:pt x="380173" y="486453"/>
                        <a:pt x="384220" y="473723"/>
                      </a:cubicBezTo>
                      <a:cubicBezTo>
                        <a:pt x="388194" y="461288"/>
                        <a:pt x="381645" y="447234"/>
                        <a:pt x="368327" y="444437"/>
                      </a:cubicBezTo>
                      <a:cubicBezTo>
                        <a:pt x="349784" y="440538"/>
                        <a:pt x="325060" y="464010"/>
                        <a:pt x="316672" y="478727"/>
                      </a:cubicBezTo>
                      <a:cubicBezTo>
                        <a:pt x="316157" y="479610"/>
                        <a:pt x="311889" y="489617"/>
                        <a:pt x="309240" y="495945"/>
                      </a:cubicBezTo>
                      <a:cubicBezTo>
                        <a:pt x="310197" y="491972"/>
                        <a:pt x="311153" y="488145"/>
                        <a:pt x="312110" y="484025"/>
                      </a:cubicBezTo>
                      <a:cubicBezTo>
                        <a:pt x="314023" y="475931"/>
                        <a:pt x="315715" y="467837"/>
                        <a:pt x="317555" y="459080"/>
                      </a:cubicBezTo>
                      <a:cubicBezTo>
                        <a:pt x="318291" y="454813"/>
                        <a:pt x="319026" y="450545"/>
                        <a:pt x="319762" y="446204"/>
                      </a:cubicBezTo>
                      <a:cubicBezTo>
                        <a:pt x="320572" y="441936"/>
                        <a:pt x="320940" y="437300"/>
                        <a:pt x="321528" y="432812"/>
                      </a:cubicBezTo>
                      <a:cubicBezTo>
                        <a:pt x="322706" y="422363"/>
                        <a:pt x="323441" y="411693"/>
                        <a:pt x="323956" y="400950"/>
                      </a:cubicBezTo>
                      <a:cubicBezTo>
                        <a:pt x="331020" y="402643"/>
                        <a:pt x="356259" y="408161"/>
                        <a:pt x="368694" y="405807"/>
                      </a:cubicBezTo>
                      <a:cubicBezTo>
                        <a:pt x="381056" y="403452"/>
                        <a:pt x="396214" y="396977"/>
                        <a:pt x="402101" y="385057"/>
                      </a:cubicBezTo>
                      <a:cubicBezTo>
                        <a:pt x="407914" y="373357"/>
                        <a:pt x="403572" y="358494"/>
                        <a:pt x="390769" y="353711"/>
                      </a:cubicBezTo>
                      <a:cubicBezTo>
                        <a:pt x="373036" y="347088"/>
                        <a:pt x="345001" y="366514"/>
                        <a:pt x="334552" y="379759"/>
                      </a:cubicBezTo>
                      <a:cubicBezTo>
                        <a:pt x="333890" y="380568"/>
                        <a:pt x="327415" y="390943"/>
                        <a:pt x="324030" y="396683"/>
                      </a:cubicBezTo>
                      <a:cubicBezTo>
                        <a:pt x="324251" y="390207"/>
                        <a:pt x="324545" y="383806"/>
                        <a:pt x="324545" y="377257"/>
                      </a:cubicBezTo>
                      <a:cubicBezTo>
                        <a:pt x="324619" y="358346"/>
                        <a:pt x="324177" y="339215"/>
                        <a:pt x="323736" y="320157"/>
                      </a:cubicBezTo>
                      <a:cubicBezTo>
                        <a:pt x="323589" y="314344"/>
                        <a:pt x="323589" y="308458"/>
                        <a:pt x="323441" y="302645"/>
                      </a:cubicBezTo>
                      <a:cubicBezTo>
                        <a:pt x="325943" y="303233"/>
                        <a:pt x="355818" y="310518"/>
                        <a:pt x="369725" y="307869"/>
                      </a:cubicBezTo>
                      <a:cubicBezTo>
                        <a:pt x="382086" y="305515"/>
                        <a:pt x="397244" y="299039"/>
                        <a:pt x="403131" y="287119"/>
                      </a:cubicBezTo>
                      <a:cubicBezTo>
                        <a:pt x="408944" y="275419"/>
                        <a:pt x="404603" y="260556"/>
                        <a:pt x="391799" y="255773"/>
                      </a:cubicBezTo>
                      <a:cubicBezTo>
                        <a:pt x="374066" y="249151"/>
                        <a:pt x="346031" y="268576"/>
                        <a:pt x="335582" y="281821"/>
                      </a:cubicBezTo>
                      <a:cubicBezTo>
                        <a:pt x="334773" y="282851"/>
                        <a:pt x="325502" y="297715"/>
                        <a:pt x="323368" y="301614"/>
                      </a:cubicBezTo>
                      <a:cubicBezTo>
                        <a:pt x="323221" y="288738"/>
                        <a:pt x="323147" y="275934"/>
                        <a:pt x="323589" y="263352"/>
                      </a:cubicBezTo>
                      <a:cubicBezTo>
                        <a:pt x="324177" y="245913"/>
                        <a:pt x="325796" y="228915"/>
                        <a:pt x="328519" y="212507"/>
                      </a:cubicBezTo>
                      <a:cubicBezTo>
                        <a:pt x="329696" y="212801"/>
                        <a:pt x="360821" y="220527"/>
                        <a:pt x="375096" y="217804"/>
                      </a:cubicBezTo>
                      <a:cubicBezTo>
                        <a:pt x="387458" y="215450"/>
                        <a:pt x="402616" y="208975"/>
                        <a:pt x="408502" y="197054"/>
                      </a:cubicBezTo>
                      <a:cubicBezTo>
                        <a:pt x="414315" y="185355"/>
                        <a:pt x="409974" y="170491"/>
                        <a:pt x="397171" y="165708"/>
                      </a:cubicBezTo>
                      <a:cubicBezTo>
                        <a:pt x="379437" y="159086"/>
                        <a:pt x="351403" y="178512"/>
                        <a:pt x="340954" y="191756"/>
                      </a:cubicBezTo>
                      <a:cubicBezTo>
                        <a:pt x="340292" y="192639"/>
                        <a:pt x="333228" y="203971"/>
                        <a:pt x="329990" y="209416"/>
                      </a:cubicBezTo>
                      <a:cubicBezTo>
                        <a:pt x="329402" y="209195"/>
                        <a:pt x="329549" y="209269"/>
                        <a:pt x="328960" y="209048"/>
                      </a:cubicBezTo>
                      <a:cubicBezTo>
                        <a:pt x="332124" y="191536"/>
                        <a:pt x="337348" y="174906"/>
                        <a:pt x="343088" y="159601"/>
                      </a:cubicBezTo>
                      <a:cubicBezTo>
                        <a:pt x="346399" y="150771"/>
                        <a:pt x="350005" y="142456"/>
                        <a:pt x="353684" y="134436"/>
                      </a:cubicBezTo>
                      <a:cubicBezTo>
                        <a:pt x="359349" y="136496"/>
                        <a:pt x="385250" y="145473"/>
                        <a:pt x="398348" y="144443"/>
                      </a:cubicBezTo>
                      <a:cubicBezTo>
                        <a:pt x="410931" y="143486"/>
                        <a:pt x="426677" y="138704"/>
                        <a:pt x="433888" y="127446"/>
                      </a:cubicBezTo>
                      <a:cubicBezTo>
                        <a:pt x="440952" y="116408"/>
                        <a:pt x="438230" y="101177"/>
                        <a:pt x="426088" y="95070"/>
                      </a:cubicBezTo>
                      <a:cubicBezTo>
                        <a:pt x="409238" y="86534"/>
                        <a:pt x="379217" y="102796"/>
                        <a:pt x="367370" y="114789"/>
                      </a:cubicBezTo>
                      <a:cubicBezTo>
                        <a:pt x="366708" y="115452"/>
                        <a:pt x="360895" y="122810"/>
                        <a:pt x="356701" y="128255"/>
                      </a:cubicBezTo>
                      <a:cubicBezTo>
                        <a:pt x="358466" y="124649"/>
                        <a:pt x="360159" y="120970"/>
                        <a:pt x="361851" y="117586"/>
                      </a:cubicBezTo>
                      <a:cubicBezTo>
                        <a:pt x="368327" y="104856"/>
                        <a:pt x="375022" y="93524"/>
                        <a:pt x="380983" y="83591"/>
                      </a:cubicBezTo>
                      <a:cubicBezTo>
                        <a:pt x="384441" y="77925"/>
                        <a:pt x="387679" y="72921"/>
                        <a:pt x="390769" y="68286"/>
                      </a:cubicBezTo>
                      <a:cubicBezTo>
                        <a:pt x="397318" y="67403"/>
                        <a:pt x="423807" y="63429"/>
                        <a:pt x="434771" y="56586"/>
                      </a:cubicBezTo>
                      <a:cubicBezTo>
                        <a:pt x="445441" y="49890"/>
                        <a:pt x="457287" y="38411"/>
                        <a:pt x="458465" y="25166"/>
                      </a:cubicBezTo>
                      <a:cubicBezTo>
                        <a:pt x="459642" y="12142"/>
                        <a:pt x="450223" y="-146"/>
                        <a:pt x="436611" y="1"/>
                      </a:cubicBezTo>
                      <a:cubicBezTo>
                        <a:pt x="417700" y="222"/>
                        <a:pt x="398569" y="28404"/>
                        <a:pt x="393565" y="44592"/>
                      </a:cubicBezTo>
                      <a:cubicBezTo>
                        <a:pt x="393124" y="45990"/>
                        <a:pt x="388856" y="68580"/>
                        <a:pt x="389224" y="68506"/>
                      </a:cubicBezTo>
                      <a:cubicBezTo>
                        <a:pt x="389224" y="68506"/>
                        <a:pt x="389518" y="68433"/>
                        <a:pt x="389592" y="68433"/>
                      </a:cubicBezTo>
                      <a:cubicBezTo>
                        <a:pt x="386501" y="72848"/>
                        <a:pt x="383337" y="77631"/>
                        <a:pt x="379879" y="82929"/>
                      </a:cubicBezTo>
                      <a:cubicBezTo>
                        <a:pt x="373624" y="92789"/>
                        <a:pt x="366708" y="103973"/>
                        <a:pt x="359938" y="116629"/>
                      </a:cubicBezTo>
                      <a:cubicBezTo>
                        <a:pt x="353169" y="129285"/>
                        <a:pt x="346178" y="143192"/>
                        <a:pt x="340071" y="158571"/>
                      </a:cubicBezTo>
                      <a:cubicBezTo>
                        <a:pt x="333964" y="173950"/>
                        <a:pt x="328371" y="190432"/>
                        <a:pt x="324766" y="208165"/>
                      </a:cubicBezTo>
                      <a:cubicBezTo>
                        <a:pt x="324692" y="208386"/>
                        <a:pt x="324692" y="208607"/>
                        <a:pt x="324692" y="208754"/>
                      </a:cubicBezTo>
                      <a:cubicBezTo>
                        <a:pt x="324104" y="203235"/>
                        <a:pt x="322043" y="187857"/>
                        <a:pt x="321749" y="186753"/>
                      </a:cubicBezTo>
                      <a:cubicBezTo>
                        <a:pt x="317628" y="170344"/>
                        <a:pt x="300042" y="141205"/>
                        <a:pt x="281132" y="139955"/>
                      </a:cubicBezTo>
                      <a:cubicBezTo>
                        <a:pt x="267519" y="139072"/>
                        <a:pt x="257512" y="150845"/>
                        <a:pt x="257953" y="163869"/>
                      </a:cubicBezTo>
                      <a:cubicBezTo>
                        <a:pt x="258468" y="177187"/>
                        <a:pt x="269579" y="189328"/>
                        <a:pt x="279954" y="196539"/>
                      </a:cubicBezTo>
                      <a:cubicBezTo>
                        <a:pt x="291580" y="204707"/>
                        <a:pt x="321896" y="210299"/>
                        <a:pt x="324324" y="210741"/>
                      </a:cubicBezTo>
                      <a:cubicBezTo>
                        <a:pt x="321013" y="227664"/>
                        <a:pt x="319100" y="245251"/>
                        <a:pt x="318070" y="263205"/>
                      </a:cubicBezTo>
                      <a:cubicBezTo>
                        <a:pt x="317481" y="273433"/>
                        <a:pt x="317187" y="283808"/>
                        <a:pt x="317040" y="294183"/>
                      </a:cubicBezTo>
                      <a:cubicBezTo>
                        <a:pt x="316377" y="289400"/>
                        <a:pt x="315789" y="285206"/>
                        <a:pt x="315642" y="284617"/>
                      </a:cubicBezTo>
                      <a:cubicBezTo>
                        <a:pt x="311521" y="268208"/>
                        <a:pt x="293935" y="239070"/>
                        <a:pt x="275024" y="237819"/>
                      </a:cubicBezTo>
                      <a:cubicBezTo>
                        <a:pt x="261412" y="236936"/>
                        <a:pt x="251404" y="248709"/>
                        <a:pt x="251846" y="261733"/>
                      </a:cubicBezTo>
                      <a:cubicBezTo>
                        <a:pt x="252361" y="275051"/>
                        <a:pt x="263472" y="287192"/>
                        <a:pt x="273847" y="294404"/>
                      </a:cubicBezTo>
                      <a:cubicBezTo>
                        <a:pt x="284296" y="301762"/>
                        <a:pt x="310123" y="307060"/>
                        <a:pt x="316893" y="308384"/>
                      </a:cubicBezTo>
                      <a:cubicBezTo>
                        <a:pt x="316893" y="312358"/>
                        <a:pt x="316819" y="316331"/>
                        <a:pt x="316819" y="320304"/>
                      </a:cubicBezTo>
                      <a:cubicBezTo>
                        <a:pt x="316819" y="339436"/>
                        <a:pt x="316893" y="358494"/>
                        <a:pt x="316377" y="377183"/>
                      </a:cubicBezTo>
                      <a:cubicBezTo>
                        <a:pt x="316230" y="383806"/>
                        <a:pt x="315789" y="390281"/>
                        <a:pt x="315421" y="396756"/>
                      </a:cubicBezTo>
                      <a:cubicBezTo>
                        <a:pt x="314832" y="392562"/>
                        <a:pt x="314317" y="388957"/>
                        <a:pt x="314170" y="388442"/>
                      </a:cubicBezTo>
                      <a:cubicBezTo>
                        <a:pt x="310049" y="372033"/>
                        <a:pt x="292463" y="342894"/>
                        <a:pt x="273553" y="341643"/>
                      </a:cubicBezTo>
                      <a:cubicBezTo>
                        <a:pt x="259940" y="340760"/>
                        <a:pt x="249933" y="352533"/>
                        <a:pt x="250374" y="365557"/>
                      </a:cubicBezTo>
                      <a:cubicBezTo>
                        <a:pt x="250889" y="378876"/>
                        <a:pt x="262000" y="391017"/>
                        <a:pt x="272375" y="398228"/>
                      </a:cubicBezTo>
                      <a:cubicBezTo>
                        <a:pt x="282383" y="405218"/>
                        <a:pt x="306076" y="410369"/>
                        <a:pt x="314244" y="411988"/>
                      </a:cubicBezTo>
                      <a:cubicBezTo>
                        <a:pt x="313655" y="418610"/>
                        <a:pt x="313066" y="425306"/>
                        <a:pt x="312183" y="431708"/>
                      </a:cubicBezTo>
                      <a:cubicBezTo>
                        <a:pt x="311447" y="436049"/>
                        <a:pt x="311080" y="440317"/>
                        <a:pt x="310197" y="444658"/>
                      </a:cubicBezTo>
                      <a:cubicBezTo>
                        <a:pt x="309314" y="449000"/>
                        <a:pt x="308504" y="453267"/>
                        <a:pt x="307695" y="457462"/>
                      </a:cubicBezTo>
                      <a:cubicBezTo>
                        <a:pt x="305782" y="465556"/>
                        <a:pt x="303869" y="473944"/>
                        <a:pt x="301808" y="481744"/>
                      </a:cubicBezTo>
                      <a:cubicBezTo>
                        <a:pt x="300410" y="487189"/>
                        <a:pt x="299012" y="492413"/>
                        <a:pt x="297614" y="497637"/>
                      </a:cubicBezTo>
                      <a:cubicBezTo>
                        <a:pt x="297835" y="491088"/>
                        <a:pt x="298056" y="478212"/>
                        <a:pt x="297982" y="477108"/>
                      </a:cubicBezTo>
                      <a:cubicBezTo>
                        <a:pt x="296952" y="465923"/>
                        <a:pt x="290771" y="448337"/>
                        <a:pt x="281426" y="436491"/>
                      </a:cubicBezTo>
                      <a:cubicBezTo>
                        <a:pt x="281279" y="434872"/>
                        <a:pt x="280984" y="433179"/>
                        <a:pt x="280543" y="431634"/>
                      </a:cubicBezTo>
                      <a:cubicBezTo>
                        <a:pt x="276937" y="419052"/>
                        <a:pt x="263766" y="410958"/>
                        <a:pt x="251110" y="416035"/>
                      </a:cubicBezTo>
                      <a:cubicBezTo>
                        <a:pt x="233524" y="423025"/>
                        <a:pt x="225798" y="456211"/>
                        <a:pt x="226975" y="473061"/>
                      </a:cubicBezTo>
                      <a:cubicBezTo>
                        <a:pt x="227049" y="474091"/>
                        <a:pt x="228962" y="484760"/>
                        <a:pt x="230286" y="491456"/>
                      </a:cubicBezTo>
                      <a:cubicBezTo>
                        <a:pt x="228888" y="487630"/>
                        <a:pt x="227637" y="483878"/>
                        <a:pt x="226166" y="479904"/>
                      </a:cubicBezTo>
                      <a:cubicBezTo>
                        <a:pt x="223296" y="472104"/>
                        <a:pt x="220206" y="464378"/>
                        <a:pt x="216968" y="456137"/>
                      </a:cubicBezTo>
                      <a:cubicBezTo>
                        <a:pt x="215276" y="452164"/>
                        <a:pt x="213510" y="448190"/>
                        <a:pt x="211744" y="444143"/>
                      </a:cubicBezTo>
                      <a:cubicBezTo>
                        <a:pt x="210051" y="440096"/>
                        <a:pt x="207844" y="436049"/>
                        <a:pt x="205857" y="432002"/>
                      </a:cubicBezTo>
                      <a:cubicBezTo>
                        <a:pt x="201074" y="422583"/>
                        <a:pt x="195850" y="413312"/>
                        <a:pt x="190331" y="404115"/>
                      </a:cubicBezTo>
                      <a:cubicBezTo>
                        <a:pt x="197174" y="401613"/>
                        <a:pt x="221236" y="392341"/>
                        <a:pt x="230360" y="383438"/>
                      </a:cubicBezTo>
                      <a:cubicBezTo>
                        <a:pt x="239411" y="374608"/>
                        <a:pt x="248461" y="360922"/>
                        <a:pt x="246769" y="347677"/>
                      </a:cubicBezTo>
                      <a:cubicBezTo>
                        <a:pt x="245150" y="334726"/>
                        <a:pt x="233377" y="324719"/>
                        <a:pt x="220058" y="327810"/>
                      </a:cubicBezTo>
                      <a:cubicBezTo>
                        <a:pt x="201663" y="332078"/>
                        <a:pt x="188933" y="363718"/>
                        <a:pt x="187535" y="380568"/>
                      </a:cubicBezTo>
                      <a:cubicBezTo>
                        <a:pt x="187462" y="381598"/>
                        <a:pt x="187756" y="393813"/>
                        <a:pt x="188050" y="400509"/>
                      </a:cubicBezTo>
                      <a:cubicBezTo>
                        <a:pt x="184665" y="394990"/>
                        <a:pt x="181354" y="389472"/>
                        <a:pt x="177749" y="383953"/>
                      </a:cubicBezTo>
                      <a:cubicBezTo>
                        <a:pt x="167374" y="368133"/>
                        <a:pt x="156410" y="352460"/>
                        <a:pt x="145593" y="336787"/>
                      </a:cubicBezTo>
                      <a:cubicBezTo>
                        <a:pt x="142282" y="332004"/>
                        <a:pt x="138971" y="327147"/>
                        <a:pt x="135733" y="322365"/>
                      </a:cubicBezTo>
                      <a:cubicBezTo>
                        <a:pt x="138162" y="321482"/>
                        <a:pt x="167079" y="311033"/>
                        <a:pt x="177234" y="301173"/>
                      </a:cubicBezTo>
                      <a:cubicBezTo>
                        <a:pt x="186284" y="292343"/>
                        <a:pt x="195335" y="278657"/>
                        <a:pt x="193642" y="265412"/>
                      </a:cubicBezTo>
                      <a:cubicBezTo>
                        <a:pt x="192024" y="252462"/>
                        <a:pt x="180251" y="242455"/>
                        <a:pt x="166932" y="245545"/>
                      </a:cubicBezTo>
                      <a:cubicBezTo>
                        <a:pt x="148537" y="249813"/>
                        <a:pt x="135807" y="281453"/>
                        <a:pt x="134409" y="298303"/>
                      </a:cubicBezTo>
                      <a:cubicBezTo>
                        <a:pt x="134335" y="299554"/>
                        <a:pt x="134777" y="317140"/>
                        <a:pt x="135145" y="321555"/>
                      </a:cubicBezTo>
                      <a:cubicBezTo>
                        <a:pt x="127934" y="310960"/>
                        <a:pt x="120796" y="300290"/>
                        <a:pt x="114247" y="289473"/>
                      </a:cubicBezTo>
                      <a:cubicBezTo>
                        <a:pt x="105123" y="274610"/>
                        <a:pt x="97029" y="259526"/>
                        <a:pt x="90260" y="244294"/>
                      </a:cubicBezTo>
                      <a:cubicBezTo>
                        <a:pt x="91363" y="243926"/>
                        <a:pt x="121606" y="233183"/>
                        <a:pt x="131981" y="223029"/>
                      </a:cubicBezTo>
                      <a:cubicBezTo>
                        <a:pt x="141031" y="214199"/>
                        <a:pt x="150082" y="200513"/>
                        <a:pt x="148389" y="187268"/>
                      </a:cubicBezTo>
                      <a:cubicBezTo>
                        <a:pt x="146771" y="174317"/>
                        <a:pt x="134924" y="164310"/>
                        <a:pt x="121679" y="167401"/>
                      </a:cubicBezTo>
                      <a:cubicBezTo>
                        <a:pt x="103284" y="171669"/>
                        <a:pt x="90554" y="203309"/>
                        <a:pt x="89156" y="220159"/>
                      </a:cubicBezTo>
                      <a:cubicBezTo>
                        <a:pt x="89082" y="221263"/>
                        <a:pt x="89450" y="234655"/>
                        <a:pt x="89745" y="240983"/>
                      </a:cubicBezTo>
                      <a:cubicBezTo>
                        <a:pt x="89156" y="241130"/>
                        <a:pt x="89303" y="241056"/>
                        <a:pt x="88714" y="241204"/>
                      </a:cubicBezTo>
                      <a:cubicBezTo>
                        <a:pt x="81650" y="224795"/>
                        <a:pt x="76868" y="208092"/>
                        <a:pt x="73189" y="192198"/>
                      </a:cubicBezTo>
                      <a:cubicBezTo>
                        <a:pt x="71055" y="183000"/>
                        <a:pt x="69509" y="174097"/>
                        <a:pt x="68185" y="165340"/>
                      </a:cubicBezTo>
                      <a:cubicBezTo>
                        <a:pt x="73998" y="163942"/>
                        <a:pt x="100561" y="157099"/>
                        <a:pt x="110936" y="149005"/>
                      </a:cubicBezTo>
                      <a:cubicBezTo>
                        <a:pt x="120870" y="141279"/>
                        <a:pt x="131392" y="128623"/>
                        <a:pt x="131171" y="115231"/>
                      </a:cubicBezTo>
                      <a:cubicBezTo>
                        <a:pt x="130951" y="102133"/>
                        <a:pt x="120355" y="90949"/>
                        <a:pt x="106816" y="92494"/>
                      </a:cubicBezTo>
                      <a:cubicBezTo>
                        <a:pt x="88052" y="94701"/>
                        <a:pt x="71938" y="124797"/>
                        <a:pt x="68700" y="141353"/>
                      </a:cubicBezTo>
                      <a:cubicBezTo>
                        <a:pt x="68553" y="142236"/>
                        <a:pt x="67743" y="151581"/>
                        <a:pt x="67228" y="158424"/>
                      </a:cubicBezTo>
                      <a:cubicBezTo>
                        <a:pt x="66713" y="154450"/>
                        <a:pt x="66051" y="150403"/>
                        <a:pt x="65610" y="146650"/>
                      </a:cubicBezTo>
                      <a:cubicBezTo>
                        <a:pt x="63917" y="132449"/>
                        <a:pt x="63328" y="119352"/>
                        <a:pt x="62813" y="107726"/>
                      </a:cubicBezTo>
                      <a:cubicBezTo>
                        <a:pt x="62593" y="101103"/>
                        <a:pt x="62519" y="95143"/>
                        <a:pt x="62519" y="89551"/>
                      </a:cubicBezTo>
                      <a:cubicBezTo>
                        <a:pt x="67523" y="85136"/>
                        <a:pt x="87390" y="67255"/>
                        <a:pt x="92761" y="55482"/>
                      </a:cubicBezTo>
                      <a:cubicBezTo>
                        <a:pt x="97986" y="44004"/>
                        <a:pt x="101518" y="27963"/>
                        <a:pt x="95190" y="16189"/>
                      </a:cubicBezTo>
                      <a:cubicBezTo>
                        <a:pt x="89009" y="4711"/>
                        <a:pt x="74366" y="-367"/>
                        <a:pt x="63108" y="7286"/>
                      </a:cubicBezTo>
                      <a:cubicBezTo>
                        <a:pt x="47435" y="17882"/>
                        <a:pt x="47067" y="52024"/>
                        <a:pt x="51776" y="68212"/>
                      </a:cubicBezTo>
                      <a:cubicBezTo>
                        <a:pt x="52218" y="69610"/>
                        <a:pt x="61121" y="90802"/>
                        <a:pt x="61342" y="90581"/>
                      </a:cubicBezTo>
                      <a:cubicBezTo>
                        <a:pt x="61342" y="90581"/>
                        <a:pt x="61563" y="90360"/>
                        <a:pt x="61636" y="90287"/>
                      </a:cubicBezTo>
                      <a:cubicBezTo>
                        <a:pt x="61563" y="95658"/>
                        <a:pt x="61489" y="101471"/>
                        <a:pt x="61563" y="107726"/>
                      </a:cubicBezTo>
                      <a:cubicBezTo>
                        <a:pt x="61783" y="119352"/>
                        <a:pt x="62151" y="132523"/>
                        <a:pt x="63549" y="146798"/>
                      </a:cubicBezTo>
                      <a:cubicBezTo>
                        <a:pt x="64874" y="161073"/>
                        <a:pt x="66713" y="176598"/>
                        <a:pt x="70098" y="192713"/>
                      </a:cubicBezTo>
                      <a:cubicBezTo>
                        <a:pt x="73483" y="208901"/>
                        <a:pt x="77898" y="225751"/>
                        <a:pt x="84667" y="242528"/>
                      </a:cubicBezTo>
                      <a:cubicBezTo>
                        <a:pt x="84741" y="242749"/>
                        <a:pt x="84814" y="242896"/>
                        <a:pt x="84888" y="243117"/>
                      </a:cubicBezTo>
                      <a:cubicBezTo>
                        <a:pt x="81356" y="238849"/>
                        <a:pt x="71202" y="227149"/>
                        <a:pt x="70319" y="226340"/>
                      </a:cubicBezTo>
                      <a:cubicBezTo>
                        <a:pt x="57810" y="214935"/>
                        <a:pt x="27053" y="200292"/>
                        <a:pt x="10644" y="209710"/>
                      </a:cubicBezTo>
                      <a:cubicBezTo>
                        <a:pt x="-1203" y="216480"/>
                        <a:pt x="-3043" y="231785"/>
                        <a:pt x="4536" y="242455"/>
                      </a:cubicBezTo>
                      <a:cubicBezTo>
                        <a:pt x="12336" y="253345"/>
                        <a:pt x="28303" y="257244"/>
                        <a:pt x="40886" y="257539"/>
                      </a:cubicBezTo>
                      <a:cubicBezTo>
                        <a:pt x="55087" y="257907"/>
                        <a:pt x="83490" y="245913"/>
                        <a:pt x="85771" y="244956"/>
                      </a:cubicBezTo>
                      <a:cubicBezTo>
                        <a:pt x="92393" y="260850"/>
                        <a:pt x="100414" y="276670"/>
                        <a:pt x="109465" y="292196"/>
                      </a:cubicBezTo>
                      <a:cubicBezTo>
                        <a:pt x="114615" y="301100"/>
                        <a:pt x="120060" y="309856"/>
                        <a:pt x="125726" y="318612"/>
                      </a:cubicBezTo>
                      <a:cubicBezTo>
                        <a:pt x="122562" y="315006"/>
                        <a:pt x="119766" y="311769"/>
                        <a:pt x="119251" y="311401"/>
                      </a:cubicBezTo>
                      <a:cubicBezTo>
                        <a:pt x="106742" y="299996"/>
                        <a:pt x="75985" y="285353"/>
                        <a:pt x="59576" y="294771"/>
                      </a:cubicBezTo>
                      <a:cubicBezTo>
                        <a:pt x="47729" y="301541"/>
                        <a:pt x="45890" y="316846"/>
                        <a:pt x="53469" y="327515"/>
                      </a:cubicBezTo>
                      <a:cubicBezTo>
                        <a:pt x="61268" y="338406"/>
                        <a:pt x="77236" y="342306"/>
                        <a:pt x="89818" y="342600"/>
                      </a:cubicBezTo>
                      <a:cubicBezTo>
                        <a:pt x="102621" y="342968"/>
                        <a:pt x="127051" y="333181"/>
                        <a:pt x="133452" y="330532"/>
                      </a:cubicBezTo>
                      <a:cubicBezTo>
                        <a:pt x="135660" y="333843"/>
                        <a:pt x="137794" y="337228"/>
                        <a:pt x="140001" y="340539"/>
                      </a:cubicBezTo>
                      <a:cubicBezTo>
                        <a:pt x="150523" y="356507"/>
                        <a:pt x="161119" y="372327"/>
                        <a:pt x="171053" y="388221"/>
                      </a:cubicBezTo>
                      <a:cubicBezTo>
                        <a:pt x="174511" y="393813"/>
                        <a:pt x="177749" y="399479"/>
                        <a:pt x="181060" y="405071"/>
                      </a:cubicBezTo>
                      <a:cubicBezTo>
                        <a:pt x="178264" y="401834"/>
                        <a:pt x="175836" y="399184"/>
                        <a:pt x="175468" y="398817"/>
                      </a:cubicBezTo>
                      <a:cubicBezTo>
                        <a:pt x="162959" y="387411"/>
                        <a:pt x="132201" y="372768"/>
                        <a:pt x="115793" y="382187"/>
                      </a:cubicBezTo>
                      <a:cubicBezTo>
                        <a:pt x="103946" y="388957"/>
                        <a:pt x="102106" y="404335"/>
                        <a:pt x="109685" y="414931"/>
                      </a:cubicBezTo>
                      <a:cubicBezTo>
                        <a:pt x="117485" y="425821"/>
                        <a:pt x="133452" y="429721"/>
                        <a:pt x="146035" y="430015"/>
                      </a:cubicBezTo>
                      <a:cubicBezTo>
                        <a:pt x="158544" y="430310"/>
                        <a:pt x="181207" y="421553"/>
                        <a:pt x="188860" y="418389"/>
                      </a:cubicBezTo>
                      <a:close/>
                    </a:path>
                  </a:pathLst>
                </a:custGeom>
                <a:solidFill>
                  <a:schemeClr val="accent2"/>
                </a:solidFill>
                <a:ln w="7353" cap="flat">
                  <a:noFill/>
                  <a:prstDash val="solid"/>
                  <a:miter/>
                </a:ln>
              </p:spPr>
              <p:txBody>
                <a:bodyPr rtlCol="0" anchor="ctr"/>
                <a:lstStyle/>
                <a:p>
                  <a:endParaRPr lang="fr-FR"/>
                </a:p>
              </p:txBody>
            </p:sp>
            <p:sp>
              <p:nvSpPr>
                <p:cNvPr id="203" name="Forme libre 41">
                  <a:extLst>
                    <a:ext uri="{FF2B5EF4-FFF2-40B4-BE49-F238E27FC236}">
                      <a16:creationId xmlns:a16="http://schemas.microsoft.com/office/drawing/2014/main" id="{00E9A31B-0BEA-DB2C-D68E-A8654E252711}"/>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alpha val="30000"/>
                  </a:srgbClr>
                </a:solidFill>
                <a:ln w="7353" cap="flat">
                  <a:noFill/>
                  <a:prstDash val="solid"/>
                  <a:miter/>
                </a:ln>
              </p:spPr>
              <p:txBody>
                <a:bodyPr rtlCol="0" anchor="ctr"/>
                <a:lstStyle/>
                <a:p>
                  <a:endParaRPr lang="fr-FR"/>
                </a:p>
              </p:txBody>
            </p:sp>
            <p:sp>
              <p:nvSpPr>
                <p:cNvPr id="204" name="Forme libre 42">
                  <a:extLst>
                    <a:ext uri="{FF2B5EF4-FFF2-40B4-BE49-F238E27FC236}">
                      <a16:creationId xmlns:a16="http://schemas.microsoft.com/office/drawing/2014/main" id="{819CD93F-A6A3-5CB1-77C1-2E0942853654}"/>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alpha val="30000"/>
                  </a:srgbClr>
                </a:solidFill>
                <a:ln w="7353" cap="flat">
                  <a:noFill/>
                  <a:prstDash val="solid"/>
                  <a:miter/>
                </a:ln>
              </p:spPr>
              <p:txBody>
                <a:bodyPr rtlCol="0" anchor="ctr"/>
                <a:lstStyle/>
                <a:p>
                  <a:endParaRPr lang="fr-FR"/>
                </a:p>
              </p:txBody>
            </p:sp>
          </p:grpSp>
        </p:grpSp>
        <p:grpSp>
          <p:nvGrpSpPr>
            <p:cNvPr id="19" name="Graphique 19">
              <a:extLst>
                <a:ext uri="{FF2B5EF4-FFF2-40B4-BE49-F238E27FC236}">
                  <a16:creationId xmlns:a16="http://schemas.microsoft.com/office/drawing/2014/main" id="{3647404E-8890-E5D8-E679-C582A446366A}"/>
                </a:ext>
              </a:extLst>
            </p:cNvPr>
            <p:cNvGrpSpPr/>
            <p:nvPr/>
          </p:nvGrpSpPr>
          <p:grpSpPr>
            <a:xfrm>
              <a:off x="4424393" y="7719999"/>
              <a:ext cx="2305984" cy="2757644"/>
              <a:chOff x="4424393" y="7719999"/>
              <a:chExt cx="2305984" cy="2757644"/>
            </a:xfrm>
          </p:grpSpPr>
          <p:sp>
            <p:nvSpPr>
              <p:cNvPr id="195" name="Forme libre 45">
                <a:extLst>
                  <a:ext uri="{FF2B5EF4-FFF2-40B4-BE49-F238E27FC236}">
                    <a16:creationId xmlns:a16="http://schemas.microsoft.com/office/drawing/2014/main" id="{40157FF7-0CB8-EAE6-CFB7-6D4C20C8EAA0}"/>
                  </a:ext>
                </a:extLst>
              </p:cNvPr>
              <p:cNvSpPr/>
              <p:nvPr/>
            </p:nvSpPr>
            <p:spPr>
              <a:xfrm>
                <a:off x="5955973" y="7963731"/>
                <a:ext cx="273823" cy="395559"/>
              </a:xfrm>
              <a:custGeom>
                <a:avLst/>
                <a:gdLst>
                  <a:gd name="connsiteX0" fmla="*/ 257078 w 273823"/>
                  <a:gd name="connsiteY0" fmla="*/ 395556 h 395559"/>
                  <a:gd name="connsiteX1" fmla="*/ 273781 w 273823"/>
                  <a:gd name="connsiteY1" fmla="*/ 278119 h 395559"/>
                  <a:gd name="connsiteX2" fmla="*/ 143026 w 273823"/>
                  <a:gd name="connsiteY2" fmla="*/ 5718 h 395559"/>
                  <a:gd name="connsiteX3" fmla="*/ 3367 w 273823"/>
                  <a:gd name="connsiteY3" fmla="*/ 88571 h 395559"/>
                  <a:gd name="connsiteX4" fmla="*/ 64661 w 273823"/>
                  <a:gd name="connsiteY4" fmla="*/ 270466 h 395559"/>
                  <a:gd name="connsiteX5" fmla="*/ 257078 w 273823"/>
                  <a:gd name="connsiteY5" fmla="*/ 395556 h 39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823" h="395559">
                    <a:moveTo>
                      <a:pt x="257078" y="395556"/>
                    </a:moveTo>
                    <a:cubicBezTo>
                      <a:pt x="258623" y="396292"/>
                      <a:pt x="273634" y="285256"/>
                      <a:pt x="273781" y="278119"/>
                    </a:cubicBezTo>
                    <a:cubicBezTo>
                      <a:pt x="275400" y="195780"/>
                      <a:pt x="230221" y="35739"/>
                      <a:pt x="143026" y="5718"/>
                    </a:cubicBezTo>
                    <a:cubicBezTo>
                      <a:pt x="80260" y="-15915"/>
                      <a:pt x="17936" y="26468"/>
                      <a:pt x="3367" y="88571"/>
                    </a:cubicBezTo>
                    <a:cubicBezTo>
                      <a:pt x="-11497" y="151926"/>
                      <a:pt x="25368" y="223153"/>
                      <a:pt x="64661" y="270466"/>
                    </a:cubicBezTo>
                    <a:cubicBezTo>
                      <a:pt x="110723" y="326021"/>
                      <a:pt x="257005" y="395482"/>
                      <a:pt x="257078" y="395556"/>
                    </a:cubicBezTo>
                    <a:close/>
                  </a:path>
                </a:pathLst>
              </a:custGeom>
              <a:solidFill>
                <a:srgbClr val="4CBBB6"/>
              </a:solidFill>
              <a:ln w="7353" cap="flat">
                <a:noFill/>
                <a:prstDash val="solid"/>
                <a:miter/>
              </a:ln>
            </p:spPr>
            <p:txBody>
              <a:bodyPr rtlCol="0" anchor="ctr"/>
              <a:lstStyle/>
              <a:p>
                <a:endParaRPr lang="fr-FR"/>
              </a:p>
            </p:txBody>
          </p:sp>
          <p:sp>
            <p:nvSpPr>
              <p:cNvPr id="196" name="Forme libre 46">
                <a:extLst>
                  <a:ext uri="{FF2B5EF4-FFF2-40B4-BE49-F238E27FC236}">
                    <a16:creationId xmlns:a16="http://schemas.microsoft.com/office/drawing/2014/main" id="{DAD46361-011B-2877-CFAF-1569EB94C5B0}"/>
                  </a:ext>
                </a:extLst>
              </p:cNvPr>
              <p:cNvSpPr/>
              <p:nvPr/>
            </p:nvSpPr>
            <p:spPr>
              <a:xfrm>
                <a:off x="4424393" y="8250016"/>
                <a:ext cx="388358" cy="276012"/>
              </a:xfrm>
              <a:custGeom>
                <a:avLst/>
                <a:gdLst>
                  <a:gd name="connsiteX0" fmla="*/ 158813 w 388358"/>
                  <a:gd name="connsiteY0" fmla="*/ 267179 h 276012"/>
                  <a:gd name="connsiteX1" fmla="*/ 388316 w 388358"/>
                  <a:gd name="connsiteY1" fmla="*/ 265339 h 276012"/>
                  <a:gd name="connsiteX2" fmla="*/ 337471 w 388358"/>
                  <a:gd name="connsiteY2" fmla="*/ 158204 h 276012"/>
                  <a:gd name="connsiteX3" fmla="*/ 78167 w 388358"/>
                  <a:gd name="connsiteY3" fmla="*/ 3166 h 276012"/>
                  <a:gd name="connsiteX4" fmla="*/ 7381 w 388358"/>
                  <a:gd name="connsiteY4" fmla="*/ 149300 h 276012"/>
                  <a:gd name="connsiteX5" fmla="*/ 158813 w 388358"/>
                  <a:gd name="connsiteY5" fmla="*/ 267179 h 27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358" h="276012">
                    <a:moveTo>
                      <a:pt x="158813" y="267179"/>
                    </a:moveTo>
                    <a:cubicBezTo>
                      <a:pt x="227907" y="288076"/>
                      <a:pt x="388242" y="265339"/>
                      <a:pt x="388316" y="265339"/>
                    </a:cubicBezTo>
                    <a:cubicBezTo>
                      <a:pt x="390008" y="265118"/>
                      <a:pt x="341297" y="164237"/>
                      <a:pt x="337471" y="158204"/>
                    </a:cubicBezTo>
                    <a:cubicBezTo>
                      <a:pt x="293395" y="88669"/>
                      <a:pt x="167422" y="-19939"/>
                      <a:pt x="78167" y="3166"/>
                    </a:cubicBezTo>
                    <a:cubicBezTo>
                      <a:pt x="13856" y="19796"/>
                      <a:pt x="-14694" y="89551"/>
                      <a:pt x="7381" y="149300"/>
                    </a:cubicBezTo>
                    <a:cubicBezTo>
                      <a:pt x="29897" y="210373"/>
                      <a:pt x="99947" y="249372"/>
                      <a:pt x="158813" y="267179"/>
                    </a:cubicBezTo>
                    <a:close/>
                  </a:path>
                </a:pathLst>
              </a:custGeom>
              <a:solidFill>
                <a:srgbClr val="4CBBB6"/>
              </a:solidFill>
              <a:ln w="7353" cap="flat">
                <a:noFill/>
                <a:prstDash val="solid"/>
                <a:miter/>
              </a:ln>
            </p:spPr>
            <p:txBody>
              <a:bodyPr rtlCol="0" anchor="ctr"/>
              <a:lstStyle/>
              <a:p>
                <a:endParaRPr lang="fr-FR"/>
              </a:p>
            </p:txBody>
          </p:sp>
          <p:sp>
            <p:nvSpPr>
              <p:cNvPr id="197" name="Forme libre 47">
                <a:extLst>
                  <a:ext uri="{FF2B5EF4-FFF2-40B4-BE49-F238E27FC236}">
                    <a16:creationId xmlns:a16="http://schemas.microsoft.com/office/drawing/2014/main" id="{EE018C16-6C95-4749-57A0-69B40A9281FE}"/>
                  </a:ext>
                </a:extLst>
              </p:cNvPr>
              <p:cNvSpPr/>
              <p:nvPr/>
            </p:nvSpPr>
            <p:spPr>
              <a:xfrm>
                <a:off x="4494516" y="7719999"/>
                <a:ext cx="2235861" cy="2757644"/>
              </a:xfrm>
              <a:custGeom>
                <a:avLst/>
                <a:gdLst>
                  <a:gd name="connsiteX0" fmla="*/ 918991 w 2235861"/>
                  <a:gd name="connsiteY0" fmla="*/ 2040660 h 2757644"/>
                  <a:gd name="connsiteX1" fmla="*/ 963509 w 2235861"/>
                  <a:gd name="connsiteY1" fmla="*/ 2126310 h 2757644"/>
                  <a:gd name="connsiteX2" fmla="*/ 990145 w 2235861"/>
                  <a:gd name="connsiteY2" fmla="*/ 2184366 h 2757644"/>
                  <a:gd name="connsiteX3" fmla="*/ 1014427 w 2235861"/>
                  <a:gd name="connsiteY3" fmla="*/ 2243232 h 2757644"/>
                  <a:gd name="connsiteX4" fmla="*/ 1055928 w 2235861"/>
                  <a:gd name="connsiteY4" fmla="*/ 2357799 h 2757644"/>
                  <a:gd name="connsiteX5" fmla="*/ 1081461 w 2235861"/>
                  <a:gd name="connsiteY5" fmla="*/ 2433736 h 2757644"/>
                  <a:gd name="connsiteX6" fmla="*/ 1027819 w 2235861"/>
                  <a:gd name="connsiteY6" fmla="*/ 2349411 h 2757644"/>
                  <a:gd name="connsiteX7" fmla="*/ 752401 w 2235861"/>
                  <a:gd name="connsiteY7" fmla="*/ 2225204 h 2757644"/>
                  <a:gd name="connsiteX8" fmla="*/ 698834 w 2235861"/>
                  <a:gd name="connsiteY8" fmla="*/ 2378476 h 2757644"/>
                  <a:gd name="connsiteX9" fmla="*/ 862848 w 2235861"/>
                  <a:gd name="connsiteY9" fmla="*/ 2478180 h 2757644"/>
                  <a:gd name="connsiteX10" fmla="*/ 1087200 w 2235861"/>
                  <a:gd name="connsiteY10" fmla="*/ 2450807 h 2757644"/>
                  <a:gd name="connsiteX11" fmla="*/ 1125095 w 2235861"/>
                  <a:gd name="connsiteY11" fmla="*/ 2571261 h 2757644"/>
                  <a:gd name="connsiteX12" fmla="*/ 1177706 w 2235861"/>
                  <a:gd name="connsiteY12" fmla="*/ 2757571 h 2757644"/>
                  <a:gd name="connsiteX13" fmla="*/ 1238927 w 2235861"/>
                  <a:gd name="connsiteY13" fmla="*/ 2757571 h 2757644"/>
                  <a:gd name="connsiteX14" fmla="*/ 1177265 w 2235861"/>
                  <a:gd name="connsiteY14" fmla="*/ 2554999 h 2757644"/>
                  <a:gd name="connsiteX15" fmla="*/ 1131938 w 2235861"/>
                  <a:gd name="connsiteY15" fmla="*/ 2422036 h 2757644"/>
                  <a:gd name="connsiteX16" fmla="*/ 1250185 w 2235861"/>
                  <a:gd name="connsiteY16" fmla="*/ 2348307 h 2757644"/>
                  <a:gd name="connsiteX17" fmla="*/ 1446649 w 2235861"/>
                  <a:gd name="connsiteY17" fmla="*/ 2444332 h 2757644"/>
                  <a:gd name="connsiteX18" fmla="*/ 1411771 w 2235861"/>
                  <a:gd name="connsiteY18" fmla="*/ 2565743 h 2757644"/>
                  <a:gd name="connsiteX19" fmla="*/ 1350330 w 2235861"/>
                  <a:gd name="connsiteY19" fmla="*/ 2757645 h 2757644"/>
                  <a:gd name="connsiteX20" fmla="*/ 1412139 w 2235861"/>
                  <a:gd name="connsiteY20" fmla="*/ 2757645 h 2757644"/>
                  <a:gd name="connsiteX21" fmla="*/ 1464235 w 2235861"/>
                  <a:gd name="connsiteY21" fmla="*/ 2580901 h 2757644"/>
                  <a:gd name="connsiteX22" fmla="*/ 1499849 w 2235861"/>
                  <a:gd name="connsiteY22" fmla="*/ 2444994 h 2757644"/>
                  <a:gd name="connsiteX23" fmla="*/ 1725746 w 2235861"/>
                  <a:gd name="connsiteY23" fmla="*/ 2435797 h 2757644"/>
                  <a:gd name="connsiteX24" fmla="*/ 1871512 w 2235861"/>
                  <a:gd name="connsiteY24" fmla="*/ 2310928 h 2757644"/>
                  <a:gd name="connsiteX25" fmla="*/ 1793883 w 2235861"/>
                  <a:gd name="connsiteY25" fmla="*/ 2168252 h 2757644"/>
                  <a:gd name="connsiteX26" fmla="*/ 1542159 w 2235861"/>
                  <a:gd name="connsiteY26" fmla="*/ 2335283 h 2757644"/>
                  <a:gd name="connsiteX27" fmla="*/ 1506103 w 2235861"/>
                  <a:gd name="connsiteY27" fmla="*/ 2419167 h 2757644"/>
                  <a:gd name="connsiteX28" fmla="*/ 1520158 w 2235861"/>
                  <a:gd name="connsiteY28" fmla="*/ 2361184 h 2757644"/>
                  <a:gd name="connsiteX29" fmla="*/ 1546647 w 2235861"/>
                  <a:gd name="connsiteY29" fmla="*/ 2239627 h 2757644"/>
                  <a:gd name="connsiteX30" fmla="*/ 1557537 w 2235861"/>
                  <a:gd name="connsiteY30" fmla="*/ 2176861 h 2757644"/>
                  <a:gd name="connsiteX31" fmla="*/ 1566293 w 2235861"/>
                  <a:gd name="connsiteY31" fmla="*/ 2111520 h 2757644"/>
                  <a:gd name="connsiteX32" fmla="*/ 1578067 w 2235861"/>
                  <a:gd name="connsiteY32" fmla="*/ 1956188 h 2757644"/>
                  <a:gd name="connsiteX33" fmla="*/ 1796311 w 2235861"/>
                  <a:gd name="connsiteY33" fmla="*/ 1979808 h 2757644"/>
                  <a:gd name="connsiteX34" fmla="*/ 1959296 w 2235861"/>
                  <a:gd name="connsiteY34" fmla="*/ 1878485 h 2757644"/>
                  <a:gd name="connsiteX35" fmla="*/ 1904183 w 2235861"/>
                  <a:gd name="connsiteY35" fmla="*/ 1725729 h 2757644"/>
                  <a:gd name="connsiteX36" fmla="*/ 1630016 w 2235861"/>
                  <a:gd name="connsiteY36" fmla="*/ 1852731 h 2757644"/>
                  <a:gd name="connsiteX37" fmla="*/ 1578655 w 2235861"/>
                  <a:gd name="connsiteY37" fmla="*/ 1935291 h 2757644"/>
                  <a:gd name="connsiteX38" fmla="*/ 1581304 w 2235861"/>
                  <a:gd name="connsiteY38" fmla="*/ 1840443 h 2757644"/>
                  <a:gd name="connsiteX39" fmla="*/ 1577404 w 2235861"/>
                  <a:gd name="connsiteY39" fmla="*/ 1562009 h 2757644"/>
                  <a:gd name="connsiteX40" fmla="*/ 1576153 w 2235861"/>
                  <a:gd name="connsiteY40" fmla="*/ 1476653 h 2757644"/>
                  <a:gd name="connsiteX41" fmla="*/ 1801904 w 2235861"/>
                  <a:gd name="connsiteY41" fmla="*/ 1502039 h 2757644"/>
                  <a:gd name="connsiteX42" fmla="*/ 1964888 w 2235861"/>
                  <a:gd name="connsiteY42" fmla="*/ 1400716 h 2757644"/>
                  <a:gd name="connsiteX43" fmla="*/ 1909775 w 2235861"/>
                  <a:gd name="connsiteY43" fmla="*/ 1247960 h 2757644"/>
                  <a:gd name="connsiteX44" fmla="*/ 1635608 w 2235861"/>
                  <a:gd name="connsiteY44" fmla="*/ 1374963 h 2757644"/>
                  <a:gd name="connsiteX45" fmla="*/ 1576006 w 2235861"/>
                  <a:gd name="connsiteY45" fmla="*/ 1471502 h 2757644"/>
                  <a:gd name="connsiteX46" fmla="*/ 1577257 w 2235861"/>
                  <a:gd name="connsiteY46" fmla="*/ 1284898 h 2757644"/>
                  <a:gd name="connsiteX47" fmla="*/ 1601319 w 2235861"/>
                  <a:gd name="connsiteY47" fmla="*/ 1036779 h 2757644"/>
                  <a:gd name="connsiteX48" fmla="*/ 1828393 w 2235861"/>
                  <a:gd name="connsiteY48" fmla="*/ 1062459 h 2757644"/>
                  <a:gd name="connsiteX49" fmla="*/ 1991378 w 2235861"/>
                  <a:gd name="connsiteY49" fmla="*/ 961063 h 2757644"/>
                  <a:gd name="connsiteX50" fmla="*/ 1936264 w 2235861"/>
                  <a:gd name="connsiteY50" fmla="*/ 808307 h 2757644"/>
                  <a:gd name="connsiteX51" fmla="*/ 1662098 w 2235861"/>
                  <a:gd name="connsiteY51" fmla="*/ 935309 h 2757644"/>
                  <a:gd name="connsiteX52" fmla="*/ 1608530 w 2235861"/>
                  <a:gd name="connsiteY52" fmla="*/ 1021548 h 2757644"/>
                  <a:gd name="connsiteX53" fmla="*/ 1603600 w 2235861"/>
                  <a:gd name="connsiteY53" fmla="*/ 1019708 h 2757644"/>
                  <a:gd name="connsiteX54" fmla="*/ 1672325 w 2235861"/>
                  <a:gd name="connsiteY54" fmla="*/ 778653 h 2757644"/>
                  <a:gd name="connsiteX55" fmla="*/ 1724127 w 2235861"/>
                  <a:gd name="connsiteY55" fmla="*/ 656065 h 2757644"/>
                  <a:gd name="connsiteX56" fmla="*/ 1942004 w 2235861"/>
                  <a:gd name="connsiteY56" fmla="*/ 704703 h 2757644"/>
                  <a:gd name="connsiteX57" fmla="*/ 2115143 w 2235861"/>
                  <a:gd name="connsiteY57" fmla="*/ 621849 h 2757644"/>
                  <a:gd name="connsiteX58" fmla="*/ 2077174 w 2235861"/>
                  <a:gd name="connsiteY58" fmla="*/ 463942 h 2757644"/>
                  <a:gd name="connsiteX59" fmla="*/ 1790719 w 2235861"/>
                  <a:gd name="connsiteY59" fmla="*/ 560040 h 2757644"/>
                  <a:gd name="connsiteX60" fmla="*/ 1738844 w 2235861"/>
                  <a:gd name="connsiteY60" fmla="*/ 625602 h 2757644"/>
                  <a:gd name="connsiteX61" fmla="*/ 1764082 w 2235861"/>
                  <a:gd name="connsiteY61" fmla="*/ 573432 h 2757644"/>
                  <a:gd name="connsiteX62" fmla="*/ 1857458 w 2235861"/>
                  <a:gd name="connsiteY62" fmla="*/ 407652 h 2757644"/>
                  <a:gd name="connsiteX63" fmla="*/ 1905139 w 2235861"/>
                  <a:gd name="connsiteY63" fmla="*/ 332966 h 2757644"/>
                  <a:gd name="connsiteX64" fmla="*/ 2119852 w 2235861"/>
                  <a:gd name="connsiteY64" fmla="*/ 275940 h 2757644"/>
                  <a:gd name="connsiteX65" fmla="*/ 2235376 w 2235861"/>
                  <a:gd name="connsiteY65" fmla="*/ 122668 h 2757644"/>
                  <a:gd name="connsiteX66" fmla="*/ 2128903 w 2235861"/>
                  <a:gd name="connsiteY66" fmla="*/ 7 h 2757644"/>
                  <a:gd name="connsiteX67" fmla="*/ 1918973 w 2235861"/>
                  <a:gd name="connsiteY67" fmla="*/ 217295 h 2757644"/>
                  <a:gd name="connsiteX68" fmla="*/ 1897781 w 2235861"/>
                  <a:gd name="connsiteY68" fmla="*/ 333996 h 2757644"/>
                  <a:gd name="connsiteX69" fmla="*/ 1899694 w 2235861"/>
                  <a:gd name="connsiteY69" fmla="*/ 333702 h 2757644"/>
                  <a:gd name="connsiteX70" fmla="*/ 1852381 w 2235861"/>
                  <a:gd name="connsiteY70" fmla="*/ 404488 h 2757644"/>
                  <a:gd name="connsiteX71" fmla="*/ 1755105 w 2235861"/>
                  <a:gd name="connsiteY71" fmla="*/ 568797 h 2757644"/>
                  <a:gd name="connsiteX72" fmla="*/ 1658345 w 2235861"/>
                  <a:gd name="connsiteY72" fmla="*/ 773208 h 2757644"/>
                  <a:gd name="connsiteX73" fmla="*/ 1583659 w 2235861"/>
                  <a:gd name="connsiteY73" fmla="*/ 1014925 h 2757644"/>
                  <a:gd name="connsiteX74" fmla="*/ 1583217 w 2235861"/>
                  <a:gd name="connsiteY74" fmla="*/ 1017942 h 2757644"/>
                  <a:gd name="connsiteX75" fmla="*/ 1568943 w 2235861"/>
                  <a:gd name="connsiteY75" fmla="*/ 910512 h 2757644"/>
                  <a:gd name="connsiteX76" fmla="*/ 1370933 w 2235861"/>
                  <a:gd name="connsiteY76" fmla="*/ 682334 h 2757644"/>
                  <a:gd name="connsiteX77" fmla="*/ 1258058 w 2235861"/>
                  <a:gd name="connsiteY77" fmla="*/ 799109 h 2757644"/>
                  <a:gd name="connsiteX78" fmla="*/ 1365194 w 2235861"/>
                  <a:gd name="connsiteY78" fmla="*/ 958341 h 2757644"/>
                  <a:gd name="connsiteX79" fmla="*/ 1581672 w 2235861"/>
                  <a:gd name="connsiteY79" fmla="*/ 1027728 h 2757644"/>
                  <a:gd name="connsiteX80" fmla="*/ 1550988 w 2235861"/>
                  <a:gd name="connsiteY80" fmla="*/ 1283647 h 2757644"/>
                  <a:gd name="connsiteX81" fmla="*/ 1545911 w 2235861"/>
                  <a:gd name="connsiteY81" fmla="*/ 1434785 h 2757644"/>
                  <a:gd name="connsiteX82" fmla="*/ 1539142 w 2235861"/>
                  <a:gd name="connsiteY82" fmla="*/ 1388060 h 2757644"/>
                  <a:gd name="connsiteX83" fmla="*/ 1341132 w 2235861"/>
                  <a:gd name="connsiteY83" fmla="*/ 1159882 h 2757644"/>
                  <a:gd name="connsiteX84" fmla="*/ 1228257 w 2235861"/>
                  <a:gd name="connsiteY84" fmla="*/ 1276657 h 2757644"/>
                  <a:gd name="connsiteX85" fmla="*/ 1335393 w 2235861"/>
                  <a:gd name="connsiteY85" fmla="*/ 1435889 h 2757644"/>
                  <a:gd name="connsiteX86" fmla="*/ 1545470 w 2235861"/>
                  <a:gd name="connsiteY86" fmla="*/ 1504099 h 2757644"/>
                  <a:gd name="connsiteX87" fmla="*/ 1545102 w 2235861"/>
                  <a:gd name="connsiteY87" fmla="*/ 1562376 h 2757644"/>
                  <a:gd name="connsiteX88" fmla="*/ 1542968 w 2235861"/>
                  <a:gd name="connsiteY88" fmla="*/ 1839781 h 2757644"/>
                  <a:gd name="connsiteX89" fmla="*/ 1538185 w 2235861"/>
                  <a:gd name="connsiteY89" fmla="*/ 1935217 h 2757644"/>
                  <a:gd name="connsiteX90" fmla="*/ 1532225 w 2235861"/>
                  <a:gd name="connsiteY90" fmla="*/ 1894747 h 2757644"/>
                  <a:gd name="connsiteX91" fmla="*/ 1334216 w 2235861"/>
                  <a:gd name="connsiteY91" fmla="*/ 1666569 h 2757644"/>
                  <a:gd name="connsiteX92" fmla="*/ 1221340 w 2235861"/>
                  <a:gd name="connsiteY92" fmla="*/ 1783344 h 2757644"/>
                  <a:gd name="connsiteX93" fmla="*/ 1328476 w 2235861"/>
                  <a:gd name="connsiteY93" fmla="*/ 1942575 h 2757644"/>
                  <a:gd name="connsiteX94" fmla="*/ 1532519 w 2235861"/>
                  <a:gd name="connsiteY94" fmla="*/ 2009535 h 2757644"/>
                  <a:gd name="connsiteX95" fmla="*/ 1522439 w 2235861"/>
                  <a:gd name="connsiteY95" fmla="*/ 2105560 h 2757644"/>
                  <a:gd name="connsiteX96" fmla="*/ 1512579 w 2235861"/>
                  <a:gd name="connsiteY96" fmla="*/ 2168693 h 2757644"/>
                  <a:gd name="connsiteX97" fmla="*/ 1500290 w 2235861"/>
                  <a:gd name="connsiteY97" fmla="*/ 2231165 h 2757644"/>
                  <a:gd name="connsiteX98" fmla="*/ 1471741 w 2235861"/>
                  <a:gd name="connsiteY98" fmla="*/ 2349632 h 2757644"/>
                  <a:gd name="connsiteX99" fmla="*/ 1451137 w 2235861"/>
                  <a:gd name="connsiteY99" fmla="*/ 2427040 h 2757644"/>
                  <a:gd name="connsiteX100" fmla="*/ 1452903 w 2235861"/>
                  <a:gd name="connsiteY100" fmla="*/ 2327116 h 2757644"/>
                  <a:gd name="connsiteX101" fmla="*/ 1372184 w 2235861"/>
                  <a:gd name="connsiteY101" fmla="*/ 2129106 h 2757644"/>
                  <a:gd name="connsiteX102" fmla="*/ 1367842 w 2235861"/>
                  <a:gd name="connsiteY102" fmla="*/ 2105339 h 2757644"/>
                  <a:gd name="connsiteX103" fmla="*/ 1224431 w 2235861"/>
                  <a:gd name="connsiteY103" fmla="*/ 2029181 h 2757644"/>
                  <a:gd name="connsiteX104" fmla="*/ 1106626 w 2235861"/>
                  <a:gd name="connsiteY104" fmla="*/ 2307396 h 2757644"/>
                  <a:gd name="connsiteX105" fmla="*/ 1122814 w 2235861"/>
                  <a:gd name="connsiteY105" fmla="*/ 2397239 h 2757644"/>
                  <a:gd name="connsiteX106" fmla="*/ 1102579 w 2235861"/>
                  <a:gd name="connsiteY106" fmla="*/ 2341096 h 2757644"/>
                  <a:gd name="connsiteX107" fmla="*/ 1057620 w 2235861"/>
                  <a:gd name="connsiteY107" fmla="*/ 2225057 h 2757644"/>
                  <a:gd name="connsiteX108" fmla="*/ 1032087 w 2235861"/>
                  <a:gd name="connsiteY108" fmla="*/ 2166707 h 2757644"/>
                  <a:gd name="connsiteX109" fmla="*/ 1003390 w 2235861"/>
                  <a:gd name="connsiteY109" fmla="*/ 2107326 h 2757644"/>
                  <a:gd name="connsiteX110" fmla="*/ 927527 w 2235861"/>
                  <a:gd name="connsiteY110" fmla="*/ 1971272 h 2757644"/>
                  <a:gd name="connsiteX111" fmla="*/ 1122520 w 2235861"/>
                  <a:gd name="connsiteY111" fmla="*/ 1870538 h 2757644"/>
                  <a:gd name="connsiteX112" fmla="*/ 1202577 w 2235861"/>
                  <a:gd name="connsiteY112" fmla="*/ 1696075 h 2757644"/>
                  <a:gd name="connsiteX113" fmla="*/ 1072337 w 2235861"/>
                  <a:gd name="connsiteY113" fmla="*/ 1599020 h 2757644"/>
                  <a:gd name="connsiteX114" fmla="*/ 913694 w 2235861"/>
                  <a:gd name="connsiteY114" fmla="*/ 1856190 h 2757644"/>
                  <a:gd name="connsiteX115" fmla="*/ 916342 w 2235861"/>
                  <a:gd name="connsiteY115" fmla="*/ 1953392 h 2757644"/>
                  <a:gd name="connsiteX116" fmla="*/ 866233 w 2235861"/>
                  <a:gd name="connsiteY116" fmla="*/ 1872819 h 2757644"/>
                  <a:gd name="connsiteX117" fmla="*/ 709356 w 2235861"/>
                  <a:gd name="connsiteY117" fmla="*/ 1642728 h 2757644"/>
                  <a:gd name="connsiteX118" fmla="*/ 661233 w 2235861"/>
                  <a:gd name="connsiteY118" fmla="*/ 1572236 h 2757644"/>
                  <a:gd name="connsiteX119" fmla="*/ 863510 w 2235861"/>
                  <a:gd name="connsiteY119" fmla="*/ 1468854 h 2757644"/>
                  <a:gd name="connsiteX120" fmla="*/ 943568 w 2235861"/>
                  <a:gd name="connsiteY120" fmla="*/ 1294390 h 2757644"/>
                  <a:gd name="connsiteX121" fmla="*/ 813327 w 2235861"/>
                  <a:gd name="connsiteY121" fmla="*/ 1197335 h 2757644"/>
                  <a:gd name="connsiteX122" fmla="*/ 654684 w 2235861"/>
                  <a:gd name="connsiteY122" fmla="*/ 1454505 h 2757644"/>
                  <a:gd name="connsiteX123" fmla="*/ 658290 w 2235861"/>
                  <a:gd name="connsiteY123" fmla="*/ 1567895 h 2757644"/>
                  <a:gd name="connsiteX124" fmla="*/ 556379 w 2235861"/>
                  <a:gd name="connsiteY124" fmla="*/ 1411607 h 2757644"/>
                  <a:gd name="connsiteX125" fmla="*/ 439530 w 2235861"/>
                  <a:gd name="connsiteY125" fmla="*/ 1191449 h 2757644"/>
                  <a:gd name="connsiteX126" fmla="*/ 643058 w 2235861"/>
                  <a:gd name="connsiteY126" fmla="*/ 1087624 h 2757644"/>
                  <a:gd name="connsiteX127" fmla="*/ 723116 w 2235861"/>
                  <a:gd name="connsiteY127" fmla="*/ 913161 h 2757644"/>
                  <a:gd name="connsiteX128" fmla="*/ 592875 w 2235861"/>
                  <a:gd name="connsiteY128" fmla="*/ 816106 h 2757644"/>
                  <a:gd name="connsiteX129" fmla="*/ 434232 w 2235861"/>
                  <a:gd name="connsiteY129" fmla="*/ 1073276 h 2757644"/>
                  <a:gd name="connsiteX130" fmla="*/ 437102 w 2235861"/>
                  <a:gd name="connsiteY130" fmla="*/ 1174819 h 2757644"/>
                  <a:gd name="connsiteX131" fmla="*/ 431951 w 2235861"/>
                  <a:gd name="connsiteY131" fmla="*/ 1175996 h 2757644"/>
                  <a:gd name="connsiteX132" fmla="*/ 356309 w 2235861"/>
                  <a:gd name="connsiteY132" fmla="*/ 937002 h 2757644"/>
                  <a:gd name="connsiteX133" fmla="*/ 331879 w 2235861"/>
                  <a:gd name="connsiteY133" fmla="*/ 806173 h 2757644"/>
                  <a:gd name="connsiteX134" fmla="*/ 540485 w 2235861"/>
                  <a:gd name="connsiteY134" fmla="*/ 726557 h 2757644"/>
                  <a:gd name="connsiteX135" fmla="*/ 639232 w 2235861"/>
                  <a:gd name="connsiteY135" fmla="*/ 561954 h 2757644"/>
                  <a:gd name="connsiteX136" fmla="*/ 520471 w 2235861"/>
                  <a:gd name="connsiteY136" fmla="*/ 451212 h 2757644"/>
                  <a:gd name="connsiteX137" fmla="*/ 334602 w 2235861"/>
                  <a:gd name="connsiteY137" fmla="*/ 689398 h 2757644"/>
                  <a:gd name="connsiteX138" fmla="*/ 327465 w 2235861"/>
                  <a:gd name="connsiteY138" fmla="*/ 772693 h 2757644"/>
                  <a:gd name="connsiteX139" fmla="*/ 319738 w 2235861"/>
                  <a:gd name="connsiteY139" fmla="*/ 715225 h 2757644"/>
                  <a:gd name="connsiteX140" fmla="*/ 306126 w 2235861"/>
                  <a:gd name="connsiteY140" fmla="*/ 525383 h 2757644"/>
                  <a:gd name="connsiteX141" fmla="*/ 304728 w 2235861"/>
                  <a:gd name="connsiteY141" fmla="*/ 436717 h 2757644"/>
                  <a:gd name="connsiteX142" fmla="*/ 452334 w 2235861"/>
                  <a:gd name="connsiteY142" fmla="*/ 270715 h 2757644"/>
                  <a:gd name="connsiteX143" fmla="*/ 464107 w 2235861"/>
                  <a:gd name="connsiteY143" fmla="*/ 79108 h 2757644"/>
                  <a:gd name="connsiteX144" fmla="*/ 307671 w 2235861"/>
                  <a:gd name="connsiteY144" fmla="*/ 35547 h 2757644"/>
                  <a:gd name="connsiteX145" fmla="*/ 252484 w 2235861"/>
                  <a:gd name="connsiteY145" fmla="*/ 332598 h 2757644"/>
                  <a:gd name="connsiteX146" fmla="*/ 299209 w 2235861"/>
                  <a:gd name="connsiteY146" fmla="*/ 441573 h 2757644"/>
                  <a:gd name="connsiteX147" fmla="*/ 300681 w 2235861"/>
                  <a:gd name="connsiteY147" fmla="*/ 440249 h 2757644"/>
                  <a:gd name="connsiteX148" fmla="*/ 300313 w 2235861"/>
                  <a:gd name="connsiteY148" fmla="*/ 525383 h 2757644"/>
                  <a:gd name="connsiteX149" fmla="*/ 309805 w 2235861"/>
                  <a:gd name="connsiteY149" fmla="*/ 716035 h 2757644"/>
                  <a:gd name="connsiteX150" fmla="*/ 341887 w 2235861"/>
                  <a:gd name="connsiteY150" fmla="*/ 939871 h 2757644"/>
                  <a:gd name="connsiteX151" fmla="*/ 412893 w 2235861"/>
                  <a:gd name="connsiteY151" fmla="*/ 1182692 h 2757644"/>
                  <a:gd name="connsiteX152" fmla="*/ 414144 w 2235861"/>
                  <a:gd name="connsiteY152" fmla="*/ 1185415 h 2757644"/>
                  <a:gd name="connsiteX153" fmla="*/ 342990 w 2235861"/>
                  <a:gd name="connsiteY153" fmla="*/ 1103665 h 2757644"/>
                  <a:gd name="connsiteX154" fmla="*/ 51899 w 2235861"/>
                  <a:gd name="connsiteY154" fmla="*/ 1022578 h 2757644"/>
                  <a:gd name="connsiteX155" fmla="*/ 22172 w 2235861"/>
                  <a:gd name="connsiteY155" fmla="*/ 1182251 h 2757644"/>
                  <a:gd name="connsiteX156" fmla="*/ 199358 w 2235861"/>
                  <a:gd name="connsiteY156" fmla="*/ 1255980 h 2757644"/>
                  <a:gd name="connsiteX157" fmla="*/ 418191 w 2235861"/>
                  <a:gd name="connsiteY157" fmla="*/ 1194466 h 2757644"/>
                  <a:gd name="connsiteX158" fmla="*/ 533789 w 2235861"/>
                  <a:gd name="connsiteY158" fmla="*/ 1424851 h 2757644"/>
                  <a:gd name="connsiteX159" fmla="*/ 612963 w 2235861"/>
                  <a:gd name="connsiteY159" fmla="*/ 1553694 h 2757644"/>
                  <a:gd name="connsiteX160" fmla="*/ 581544 w 2235861"/>
                  <a:gd name="connsiteY160" fmla="*/ 1518448 h 2757644"/>
                  <a:gd name="connsiteX161" fmla="*/ 290453 w 2235861"/>
                  <a:gd name="connsiteY161" fmla="*/ 1437360 h 2757644"/>
                  <a:gd name="connsiteX162" fmla="*/ 260726 w 2235861"/>
                  <a:gd name="connsiteY162" fmla="*/ 1597033 h 2757644"/>
                  <a:gd name="connsiteX163" fmla="*/ 437911 w 2235861"/>
                  <a:gd name="connsiteY163" fmla="*/ 1670763 h 2757644"/>
                  <a:gd name="connsiteX164" fmla="*/ 650711 w 2235861"/>
                  <a:gd name="connsiteY164" fmla="*/ 1611750 h 2757644"/>
                  <a:gd name="connsiteX165" fmla="*/ 682498 w 2235861"/>
                  <a:gd name="connsiteY165" fmla="*/ 1660535 h 2757644"/>
                  <a:gd name="connsiteX166" fmla="*/ 833710 w 2235861"/>
                  <a:gd name="connsiteY166" fmla="*/ 1893128 h 2757644"/>
                  <a:gd name="connsiteX167" fmla="*/ 882421 w 2235861"/>
                  <a:gd name="connsiteY167" fmla="*/ 1975319 h 2757644"/>
                  <a:gd name="connsiteX168" fmla="*/ 855122 w 2235861"/>
                  <a:gd name="connsiteY168" fmla="*/ 1944856 h 2757644"/>
                  <a:gd name="connsiteX169" fmla="*/ 564031 w 2235861"/>
                  <a:gd name="connsiteY169" fmla="*/ 1863769 h 2757644"/>
                  <a:gd name="connsiteX170" fmla="*/ 534304 w 2235861"/>
                  <a:gd name="connsiteY170" fmla="*/ 2023442 h 2757644"/>
                  <a:gd name="connsiteX171" fmla="*/ 711490 w 2235861"/>
                  <a:gd name="connsiteY171" fmla="*/ 2097171 h 2757644"/>
                  <a:gd name="connsiteX172" fmla="*/ 918991 w 2235861"/>
                  <a:gd name="connsiteY172" fmla="*/ 2040660 h 275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35861" h="2757644">
                    <a:moveTo>
                      <a:pt x="918991" y="2040660"/>
                    </a:moveTo>
                    <a:cubicBezTo>
                      <a:pt x="934370" y="2069284"/>
                      <a:pt x="949896" y="2097907"/>
                      <a:pt x="963509" y="2126310"/>
                    </a:cubicBezTo>
                    <a:cubicBezTo>
                      <a:pt x="972412" y="2145956"/>
                      <a:pt x="982272" y="2164205"/>
                      <a:pt x="990145" y="2184366"/>
                    </a:cubicBezTo>
                    <a:cubicBezTo>
                      <a:pt x="998313" y="2204160"/>
                      <a:pt x="1006407" y="2223806"/>
                      <a:pt x="1014427" y="2243232"/>
                    </a:cubicBezTo>
                    <a:cubicBezTo>
                      <a:pt x="1028482" y="2281274"/>
                      <a:pt x="1043198" y="2320346"/>
                      <a:pt x="1055928" y="2357799"/>
                    </a:cubicBezTo>
                    <a:cubicBezTo>
                      <a:pt x="1064978" y="2383774"/>
                      <a:pt x="1073146" y="2408645"/>
                      <a:pt x="1081461" y="2433736"/>
                    </a:cubicBezTo>
                    <a:cubicBezTo>
                      <a:pt x="1064831" y="2406364"/>
                      <a:pt x="1031131" y="2353532"/>
                      <a:pt x="1027819" y="2349411"/>
                    </a:cubicBezTo>
                    <a:cubicBezTo>
                      <a:pt x="976091" y="2285321"/>
                      <a:pt x="838419" y="2192019"/>
                      <a:pt x="752401" y="2225204"/>
                    </a:cubicBezTo>
                    <a:cubicBezTo>
                      <a:pt x="690445" y="2249118"/>
                      <a:pt x="670063" y="2321671"/>
                      <a:pt x="698834" y="2378476"/>
                    </a:cubicBezTo>
                    <a:cubicBezTo>
                      <a:pt x="728267" y="2436532"/>
                      <a:pt x="802290" y="2467290"/>
                      <a:pt x="862848" y="2478180"/>
                    </a:cubicBezTo>
                    <a:cubicBezTo>
                      <a:pt x="929514" y="2490174"/>
                      <a:pt x="1069688" y="2455296"/>
                      <a:pt x="1087200" y="2450807"/>
                    </a:cubicBezTo>
                    <a:cubicBezTo>
                      <a:pt x="1100813" y="2492308"/>
                      <a:pt x="1113616" y="2532851"/>
                      <a:pt x="1125095" y="2571261"/>
                    </a:cubicBezTo>
                    <a:cubicBezTo>
                      <a:pt x="1145698" y="2639472"/>
                      <a:pt x="1163063" y="2702017"/>
                      <a:pt x="1177706" y="2757571"/>
                    </a:cubicBezTo>
                    <a:lnTo>
                      <a:pt x="1238927" y="2757571"/>
                    </a:lnTo>
                    <a:cubicBezTo>
                      <a:pt x="1222003" y="2698043"/>
                      <a:pt x="1201620" y="2629906"/>
                      <a:pt x="1177265" y="2554999"/>
                    </a:cubicBezTo>
                    <a:cubicBezTo>
                      <a:pt x="1163652" y="2512763"/>
                      <a:pt x="1148200" y="2467952"/>
                      <a:pt x="1131938" y="2422036"/>
                    </a:cubicBezTo>
                    <a:cubicBezTo>
                      <a:pt x="1142092" y="2416518"/>
                      <a:pt x="1199928" y="2384730"/>
                      <a:pt x="1250185" y="2348307"/>
                    </a:cubicBezTo>
                    <a:cubicBezTo>
                      <a:pt x="1303090" y="2393487"/>
                      <a:pt x="1430240" y="2438592"/>
                      <a:pt x="1446649" y="2444332"/>
                    </a:cubicBezTo>
                    <a:cubicBezTo>
                      <a:pt x="1435097" y="2486494"/>
                      <a:pt x="1423397" y="2527333"/>
                      <a:pt x="1411771" y="2565743"/>
                    </a:cubicBezTo>
                    <a:cubicBezTo>
                      <a:pt x="1390359" y="2637191"/>
                      <a:pt x="1369461" y="2701502"/>
                      <a:pt x="1350330" y="2757645"/>
                    </a:cubicBezTo>
                    <a:lnTo>
                      <a:pt x="1412139" y="2757645"/>
                    </a:lnTo>
                    <a:cubicBezTo>
                      <a:pt x="1428621" y="2704886"/>
                      <a:pt x="1446281" y="2645947"/>
                      <a:pt x="1464235" y="2580901"/>
                    </a:cubicBezTo>
                    <a:cubicBezTo>
                      <a:pt x="1476155" y="2538149"/>
                      <a:pt x="1488076" y="2492308"/>
                      <a:pt x="1499849" y="2444994"/>
                    </a:cubicBezTo>
                    <a:cubicBezTo>
                      <a:pt x="1517508" y="2446539"/>
                      <a:pt x="1661877" y="2458386"/>
                      <a:pt x="1725746" y="2435797"/>
                    </a:cubicBezTo>
                    <a:cubicBezTo>
                      <a:pt x="1783729" y="2415267"/>
                      <a:pt x="1851866" y="2372957"/>
                      <a:pt x="1871512" y="2310928"/>
                    </a:cubicBezTo>
                    <a:cubicBezTo>
                      <a:pt x="1890791" y="2250149"/>
                      <a:pt x="1858930" y="2181864"/>
                      <a:pt x="1793883" y="2168252"/>
                    </a:cubicBezTo>
                    <a:cubicBezTo>
                      <a:pt x="1703598" y="2149415"/>
                      <a:pt x="1582849" y="2263761"/>
                      <a:pt x="1542159" y="2335283"/>
                    </a:cubicBezTo>
                    <a:cubicBezTo>
                      <a:pt x="1539730" y="2339478"/>
                      <a:pt x="1518833" y="2388189"/>
                      <a:pt x="1506103" y="2419167"/>
                    </a:cubicBezTo>
                    <a:cubicBezTo>
                      <a:pt x="1510813" y="2399815"/>
                      <a:pt x="1515595" y="2381125"/>
                      <a:pt x="1520158" y="2361184"/>
                    </a:cubicBezTo>
                    <a:cubicBezTo>
                      <a:pt x="1529502" y="2321818"/>
                      <a:pt x="1537744" y="2282157"/>
                      <a:pt x="1546647" y="2239627"/>
                    </a:cubicBezTo>
                    <a:cubicBezTo>
                      <a:pt x="1550253" y="2218950"/>
                      <a:pt x="1553858" y="2197979"/>
                      <a:pt x="1557537" y="2176861"/>
                    </a:cubicBezTo>
                    <a:cubicBezTo>
                      <a:pt x="1561658" y="2155964"/>
                      <a:pt x="1563277" y="2133448"/>
                      <a:pt x="1566293" y="2111520"/>
                    </a:cubicBezTo>
                    <a:cubicBezTo>
                      <a:pt x="1572180" y="2060528"/>
                      <a:pt x="1575712" y="2008652"/>
                      <a:pt x="1578067" y="1956188"/>
                    </a:cubicBezTo>
                    <a:cubicBezTo>
                      <a:pt x="1612577" y="1964282"/>
                      <a:pt x="1735606" y="1991360"/>
                      <a:pt x="1796311" y="1979808"/>
                    </a:cubicBezTo>
                    <a:cubicBezTo>
                      <a:pt x="1856722" y="1968255"/>
                      <a:pt x="1930452" y="1936836"/>
                      <a:pt x="1959296" y="1878485"/>
                    </a:cubicBezTo>
                    <a:cubicBezTo>
                      <a:pt x="1987551" y="1821312"/>
                      <a:pt x="1966433" y="1748981"/>
                      <a:pt x="1904183" y="1725729"/>
                    </a:cubicBezTo>
                    <a:cubicBezTo>
                      <a:pt x="1817797" y="1693426"/>
                      <a:pt x="1681155" y="1788126"/>
                      <a:pt x="1630016" y="1852731"/>
                    </a:cubicBezTo>
                    <a:cubicBezTo>
                      <a:pt x="1626852" y="1856779"/>
                      <a:pt x="1595358" y="1907182"/>
                      <a:pt x="1578655" y="1935291"/>
                    </a:cubicBezTo>
                    <a:cubicBezTo>
                      <a:pt x="1579833" y="1903797"/>
                      <a:pt x="1581157" y="1872304"/>
                      <a:pt x="1581304" y="1840443"/>
                    </a:cubicBezTo>
                    <a:cubicBezTo>
                      <a:pt x="1581819" y="1748318"/>
                      <a:pt x="1579391" y="1655016"/>
                      <a:pt x="1577404" y="1562009"/>
                    </a:cubicBezTo>
                    <a:cubicBezTo>
                      <a:pt x="1576742" y="1533532"/>
                      <a:pt x="1576521" y="1505129"/>
                      <a:pt x="1576153" y="1476653"/>
                    </a:cubicBezTo>
                    <a:cubicBezTo>
                      <a:pt x="1588368" y="1479670"/>
                      <a:pt x="1733914" y="1514989"/>
                      <a:pt x="1801904" y="1502039"/>
                    </a:cubicBezTo>
                    <a:cubicBezTo>
                      <a:pt x="1862314" y="1490560"/>
                      <a:pt x="1936044" y="1459067"/>
                      <a:pt x="1964888" y="1400716"/>
                    </a:cubicBezTo>
                    <a:cubicBezTo>
                      <a:pt x="1993144" y="1343543"/>
                      <a:pt x="1972025" y="1271212"/>
                      <a:pt x="1909775" y="1247960"/>
                    </a:cubicBezTo>
                    <a:cubicBezTo>
                      <a:pt x="1823389" y="1215657"/>
                      <a:pt x="1686674" y="1310358"/>
                      <a:pt x="1635608" y="1374963"/>
                    </a:cubicBezTo>
                    <a:cubicBezTo>
                      <a:pt x="1631782" y="1379819"/>
                      <a:pt x="1586602" y="1452518"/>
                      <a:pt x="1576006" y="1471502"/>
                    </a:cubicBezTo>
                    <a:cubicBezTo>
                      <a:pt x="1575197" y="1408884"/>
                      <a:pt x="1574976" y="1346486"/>
                      <a:pt x="1577257" y="1284898"/>
                    </a:cubicBezTo>
                    <a:cubicBezTo>
                      <a:pt x="1580274" y="1199984"/>
                      <a:pt x="1587927" y="1116837"/>
                      <a:pt x="1601319" y="1036779"/>
                    </a:cubicBezTo>
                    <a:cubicBezTo>
                      <a:pt x="1607058" y="1038177"/>
                      <a:pt x="1758711" y="1075778"/>
                      <a:pt x="1828393" y="1062459"/>
                    </a:cubicBezTo>
                    <a:cubicBezTo>
                      <a:pt x="1888804" y="1050907"/>
                      <a:pt x="1962533" y="1019487"/>
                      <a:pt x="1991378" y="961063"/>
                    </a:cubicBezTo>
                    <a:cubicBezTo>
                      <a:pt x="2019633" y="903963"/>
                      <a:pt x="1998515" y="831559"/>
                      <a:pt x="1936264" y="808307"/>
                    </a:cubicBezTo>
                    <a:cubicBezTo>
                      <a:pt x="1849879" y="776004"/>
                      <a:pt x="1713237" y="870704"/>
                      <a:pt x="1662098" y="935309"/>
                    </a:cubicBezTo>
                    <a:cubicBezTo>
                      <a:pt x="1658713" y="939577"/>
                      <a:pt x="1624276" y="994837"/>
                      <a:pt x="1608530" y="1021548"/>
                    </a:cubicBezTo>
                    <a:cubicBezTo>
                      <a:pt x="1605807" y="1020517"/>
                      <a:pt x="1606322" y="1020738"/>
                      <a:pt x="1603600" y="1019708"/>
                    </a:cubicBezTo>
                    <a:cubicBezTo>
                      <a:pt x="1618978" y="934206"/>
                      <a:pt x="1644585" y="853265"/>
                      <a:pt x="1672325" y="778653"/>
                    </a:cubicBezTo>
                    <a:cubicBezTo>
                      <a:pt x="1688293" y="735460"/>
                      <a:pt x="1706026" y="694990"/>
                      <a:pt x="1724127" y="656065"/>
                    </a:cubicBezTo>
                    <a:cubicBezTo>
                      <a:pt x="1751647" y="665925"/>
                      <a:pt x="1878061" y="709780"/>
                      <a:pt x="1942004" y="704703"/>
                    </a:cubicBezTo>
                    <a:cubicBezTo>
                      <a:pt x="2003298" y="699920"/>
                      <a:pt x="2080118" y="676742"/>
                      <a:pt x="2115143" y="621849"/>
                    </a:cubicBezTo>
                    <a:cubicBezTo>
                      <a:pt x="2149506" y="568134"/>
                      <a:pt x="2136482" y="493890"/>
                      <a:pt x="2077174" y="463942"/>
                    </a:cubicBezTo>
                    <a:cubicBezTo>
                      <a:pt x="1994836" y="422368"/>
                      <a:pt x="1848628" y="501469"/>
                      <a:pt x="1790719" y="560040"/>
                    </a:cubicBezTo>
                    <a:cubicBezTo>
                      <a:pt x="1787555" y="563205"/>
                      <a:pt x="1759152" y="599113"/>
                      <a:pt x="1738844" y="625602"/>
                    </a:cubicBezTo>
                    <a:cubicBezTo>
                      <a:pt x="1747306" y="608163"/>
                      <a:pt x="1755694" y="589988"/>
                      <a:pt x="1764082" y="573432"/>
                    </a:cubicBezTo>
                    <a:cubicBezTo>
                      <a:pt x="1795502" y="511182"/>
                      <a:pt x="1828172" y="456142"/>
                      <a:pt x="1857458" y="407652"/>
                    </a:cubicBezTo>
                    <a:cubicBezTo>
                      <a:pt x="1874382" y="380206"/>
                      <a:pt x="1890129" y="355703"/>
                      <a:pt x="1905139" y="332966"/>
                    </a:cubicBezTo>
                    <a:cubicBezTo>
                      <a:pt x="1937221" y="328551"/>
                      <a:pt x="2066358" y="309199"/>
                      <a:pt x="2119852" y="275940"/>
                    </a:cubicBezTo>
                    <a:cubicBezTo>
                      <a:pt x="2172022" y="243416"/>
                      <a:pt x="2229489" y="187494"/>
                      <a:pt x="2235376" y="122668"/>
                    </a:cubicBezTo>
                    <a:cubicBezTo>
                      <a:pt x="2241115" y="59167"/>
                      <a:pt x="2195347" y="-729"/>
                      <a:pt x="2128903" y="7"/>
                    </a:cubicBezTo>
                    <a:cubicBezTo>
                      <a:pt x="2036704" y="1037"/>
                      <a:pt x="1943328" y="138635"/>
                      <a:pt x="1918973" y="217295"/>
                    </a:cubicBezTo>
                    <a:cubicBezTo>
                      <a:pt x="1916913" y="224064"/>
                      <a:pt x="1896162" y="334143"/>
                      <a:pt x="1897781" y="333996"/>
                    </a:cubicBezTo>
                    <a:cubicBezTo>
                      <a:pt x="1897781" y="333996"/>
                      <a:pt x="1899326" y="333775"/>
                      <a:pt x="1899694" y="333702"/>
                    </a:cubicBezTo>
                    <a:cubicBezTo>
                      <a:pt x="1884757" y="355335"/>
                      <a:pt x="1869084" y="378660"/>
                      <a:pt x="1852381" y="404488"/>
                    </a:cubicBezTo>
                    <a:cubicBezTo>
                      <a:pt x="1821991" y="452463"/>
                      <a:pt x="1788070" y="506988"/>
                      <a:pt x="1755105" y="568797"/>
                    </a:cubicBezTo>
                    <a:cubicBezTo>
                      <a:pt x="1722067" y="630459"/>
                      <a:pt x="1687851" y="698375"/>
                      <a:pt x="1658345" y="773208"/>
                    </a:cubicBezTo>
                    <a:cubicBezTo>
                      <a:pt x="1628618" y="848115"/>
                      <a:pt x="1601172" y="928466"/>
                      <a:pt x="1583659" y="1014925"/>
                    </a:cubicBezTo>
                    <a:cubicBezTo>
                      <a:pt x="1583438" y="1015882"/>
                      <a:pt x="1583365" y="1016986"/>
                      <a:pt x="1583217" y="1017942"/>
                    </a:cubicBezTo>
                    <a:cubicBezTo>
                      <a:pt x="1580495" y="991085"/>
                      <a:pt x="1570414" y="916178"/>
                      <a:pt x="1568943" y="910512"/>
                    </a:cubicBezTo>
                    <a:cubicBezTo>
                      <a:pt x="1548781" y="830676"/>
                      <a:pt x="1462911" y="688220"/>
                      <a:pt x="1370933" y="682334"/>
                    </a:cubicBezTo>
                    <a:cubicBezTo>
                      <a:pt x="1304635" y="678066"/>
                      <a:pt x="1255777" y="735387"/>
                      <a:pt x="1258058" y="799109"/>
                    </a:cubicBezTo>
                    <a:cubicBezTo>
                      <a:pt x="1260413" y="864155"/>
                      <a:pt x="1314790" y="923095"/>
                      <a:pt x="1365194" y="958341"/>
                    </a:cubicBezTo>
                    <a:cubicBezTo>
                      <a:pt x="1421999" y="998149"/>
                      <a:pt x="1569899" y="1025595"/>
                      <a:pt x="1581672" y="1027728"/>
                    </a:cubicBezTo>
                    <a:cubicBezTo>
                      <a:pt x="1565705" y="1110214"/>
                      <a:pt x="1555992" y="1196158"/>
                      <a:pt x="1550988" y="1283647"/>
                    </a:cubicBezTo>
                    <a:cubicBezTo>
                      <a:pt x="1548045" y="1333683"/>
                      <a:pt x="1546647" y="1384160"/>
                      <a:pt x="1545911" y="1434785"/>
                    </a:cubicBezTo>
                    <a:cubicBezTo>
                      <a:pt x="1542821" y="1411607"/>
                      <a:pt x="1539877" y="1390930"/>
                      <a:pt x="1539142" y="1388060"/>
                    </a:cubicBezTo>
                    <a:cubicBezTo>
                      <a:pt x="1518980" y="1308224"/>
                      <a:pt x="1433110" y="1165842"/>
                      <a:pt x="1341132" y="1159882"/>
                    </a:cubicBezTo>
                    <a:cubicBezTo>
                      <a:pt x="1274835" y="1155614"/>
                      <a:pt x="1225903" y="1212935"/>
                      <a:pt x="1228257" y="1276657"/>
                    </a:cubicBezTo>
                    <a:cubicBezTo>
                      <a:pt x="1230612" y="1341704"/>
                      <a:pt x="1284989" y="1400643"/>
                      <a:pt x="1335393" y="1435889"/>
                    </a:cubicBezTo>
                    <a:cubicBezTo>
                      <a:pt x="1386532" y="1471650"/>
                      <a:pt x="1512137" y="1497624"/>
                      <a:pt x="1545470" y="1504099"/>
                    </a:cubicBezTo>
                    <a:cubicBezTo>
                      <a:pt x="1545396" y="1523525"/>
                      <a:pt x="1545102" y="1542951"/>
                      <a:pt x="1545102" y="1562376"/>
                    </a:cubicBezTo>
                    <a:cubicBezTo>
                      <a:pt x="1545028" y="1655605"/>
                      <a:pt x="1545396" y="1748613"/>
                      <a:pt x="1542968" y="1839781"/>
                    </a:cubicBezTo>
                    <a:cubicBezTo>
                      <a:pt x="1542085" y="1871936"/>
                      <a:pt x="1540098" y="1903577"/>
                      <a:pt x="1538185" y="1935217"/>
                    </a:cubicBezTo>
                    <a:cubicBezTo>
                      <a:pt x="1535389" y="1914614"/>
                      <a:pt x="1532887" y="1897322"/>
                      <a:pt x="1532225" y="1894747"/>
                    </a:cubicBezTo>
                    <a:cubicBezTo>
                      <a:pt x="1512063" y="1814910"/>
                      <a:pt x="1426193" y="1672455"/>
                      <a:pt x="1334216" y="1666569"/>
                    </a:cubicBezTo>
                    <a:cubicBezTo>
                      <a:pt x="1267918" y="1662301"/>
                      <a:pt x="1219059" y="1719621"/>
                      <a:pt x="1221340" y="1783344"/>
                    </a:cubicBezTo>
                    <a:cubicBezTo>
                      <a:pt x="1223695" y="1848390"/>
                      <a:pt x="1278146" y="1907329"/>
                      <a:pt x="1328476" y="1942575"/>
                    </a:cubicBezTo>
                    <a:cubicBezTo>
                      <a:pt x="1377261" y="1976717"/>
                      <a:pt x="1493006" y="2001735"/>
                      <a:pt x="1532519" y="2009535"/>
                    </a:cubicBezTo>
                    <a:cubicBezTo>
                      <a:pt x="1529576" y="2041911"/>
                      <a:pt x="1526706" y="2074287"/>
                      <a:pt x="1522439" y="2105560"/>
                    </a:cubicBezTo>
                    <a:cubicBezTo>
                      <a:pt x="1518980" y="2126825"/>
                      <a:pt x="1517214" y="2147502"/>
                      <a:pt x="1512579" y="2168693"/>
                    </a:cubicBezTo>
                    <a:cubicBezTo>
                      <a:pt x="1508458" y="2189738"/>
                      <a:pt x="1504337" y="2210561"/>
                      <a:pt x="1500290" y="2231165"/>
                    </a:cubicBezTo>
                    <a:cubicBezTo>
                      <a:pt x="1491019" y="2270605"/>
                      <a:pt x="1481748" y="2311369"/>
                      <a:pt x="1471741" y="2349632"/>
                    </a:cubicBezTo>
                    <a:cubicBezTo>
                      <a:pt x="1464971" y="2376269"/>
                      <a:pt x="1458054" y="2401581"/>
                      <a:pt x="1451137" y="2427040"/>
                    </a:cubicBezTo>
                    <a:cubicBezTo>
                      <a:pt x="1452388" y="2395032"/>
                      <a:pt x="1453418" y="2332340"/>
                      <a:pt x="1452903" y="2327116"/>
                    </a:cubicBezTo>
                    <a:cubicBezTo>
                      <a:pt x="1447679" y="2272665"/>
                      <a:pt x="1417878" y="2186647"/>
                      <a:pt x="1372184" y="2129106"/>
                    </a:cubicBezTo>
                    <a:cubicBezTo>
                      <a:pt x="1371448" y="2121086"/>
                      <a:pt x="1370050" y="2113139"/>
                      <a:pt x="1367842" y="2105339"/>
                    </a:cubicBezTo>
                    <a:cubicBezTo>
                      <a:pt x="1350403" y="2044045"/>
                      <a:pt x="1286166" y="2004605"/>
                      <a:pt x="1224431" y="2029181"/>
                    </a:cubicBezTo>
                    <a:cubicBezTo>
                      <a:pt x="1138708" y="2063250"/>
                      <a:pt x="1101107" y="2225278"/>
                      <a:pt x="1106626" y="2307396"/>
                    </a:cubicBezTo>
                    <a:cubicBezTo>
                      <a:pt x="1106920" y="2312252"/>
                      <a:pt x="1116339" y="2364422"/>
                      <a:pt x="1122814" y="2397239"/>
                    </a:cubicBezTo>
                    <a:cubicBezTo>
                      <a:pt x="1116044" y="2378550"/>
                      <a:pt x="1109716" y="2360301"/>
                      <a:pt x="1102579" y="2341096"/>
                    </a:cubicBezTo>
                    <a:cubicBezTo>
                      <a:pt x="1088672" y="2303054"/>
                      <a:pt x="1073661" y="2265527"/>
                      <a:pt x="1057620" y="2225057"/>
                    </a:cubicBezTo>
                    <a:cubicBezTo>
                      <a:pt x="1049232" y="2205779"/>
                      <a:pt x="1040696" y="2186353"/>
                      <a:pt x="1032087" y="2166707"/>
                    </a:cubicBezTo>
                    <a:cubicBezTo>
                      <a:pt x="1023993" y="2147060"/>
                      <a:pt x="1012956" y="2127266"/>
                      <a:pt x="1003390" y="2107326"/>
                    </a:cubicBezTo>
                    <a:cubicBezTo>
                      <a:pt x="980212" y="2061558"/>
                      <a:pt x="954458" y="2016305"/>
                      <a:pt x="927527" y="1971272"/>
                    </a:cubicBezTo>
                    <a:cubicBezTo>
                      <a:pt x="960786" y="1958984"/>
                      <a:pt x="1078297" y="1913657"/>
                      <a:pt x="1122520" y="1870538"/>
                    </a:cubicBezTo>
                    <a:cubicBezTo>
                      <a:pt x="1166522" y="1827640"/>
                      <a:pt x="1210671" y="1760680"/>
                      <a:pt x="1202577" y="1696075"/>
                    </a:cubicBezTo>
                    <a:cubicBezTo>
                      <a:pt x="1194630" y="1632868"/>
                      <a:pt x="1137089" y="1584157"/>
                      <a:pt x="1072337" y="1599020"/>
                    </a:cubicBezTo>
                    <a:cubicBezTo>
                      <a:pt x="982493" y="1619770"/>
                      <a:pt x="920684" y="1774146"/>
                      <a:pt x="913694" y="1856190"/>
                    </a:cubicBezTo>
                    <a:cubicBezTo>
                      <a:pt x="913252" y="1861341"/>
                      <a:pt x="914871" y="1920721"/>
                      <a:pt x="916342" y="1953392"/>
                    </a:cubicBezTo>
                    <a:cubicBezTo>
                      <a:pt x="899934" y="1926461"/>
                      <a:pt x="883746" y="1899456"/>
                      <a:pt x="866233" y="1872819"/>
                    </a:cubicBezTo>
                    <a:cubicBezTo>
                      <a:pt x="815829" y="1795705"/>
                      <a:pt x="762335" y="1719254"/>
                      <a:pt x="709356" y="1642728"/>
                    </a:cubicBezTo>
                    <a:cubicBezTo>
                      <a:pt x="693094" y="1619255"/>
                      <a:pt x="677201" y="1595783"/>
                      <a:pt x="661233" y="1572236"/>
                    </a:cubicBezTo>
                    <a:cubicBezTo>
                      <a:pt x="673153" y="1567969"/>
                      <a:pt x="813990" y="1517123"/>
                      <a:pt x="863510" y="1468854"/>
                    </a:cubicBezTo>
                    <a:cubicBezTo>
                      <a:pt x="907513" y="1425882"/>
                      <a:pt x="951735" y="1358995"/>
                      <a:pt x="943568" y="1294390"/>
                    </a:cubicBezTo>
                    <a:cubicBezTo>
                      <a:pt x="935621" y="1231183"/>
                      <a:pt x="878080" y="1182472"/>
                      <a:pt x="813327" y="1197335"/>
                    </a:cubicBezTo>
                    <a:cubicBezTo>
                      <a:pt x="723484" y="1218012"/>
                      <a:pt x="661748" y="1372461"/>
                      <a:pt x="654684" y="1454505"/>
                    </a:cubicBezTo>
                    <a:cubicBezTo>
                      <a:pt x="654169" y="1460686"/>
                      <a:pt x="656598" y="1546188"/>
                      <a:pt x="658290" y="1567895"/>
                    </a:cubicBezTo>
                    <a:cubicBezTo>
                      <a:pt x="623044" y="1516093"/>
                      <a:pt x="588387" y="1464218"/>
                      <a:pt x="556379" y="1411607"/>
                    </a:cubicBezTo>
                    <a:cubicBezTo>
                      <a:pt x="512009" y="1339128"/>
                      <a:pt x="472569" y="1265546"/>
                      <a:pt x="439530" y="1191449"/>
                    </a:cubicBezTo>
                    <a:cubicBezTo>
                      <a:pt x="445049" y="1189462"/>
                      <a:pt x="592360" y="1137072"/>
                      <a:pt x="643058" y="1087624"/>
                    </a:cubicBezTo>
                    <a:cubicBezTo>
                      <a:pt x="687061" y="1044726"/>
                      <a:pt x="731210" y="977766"/>
                      <a:pt x="723116" y="913161"/>
                    </a:cubicBezTo>
                    <a:cubicBezTo>
                      <a:pt x="715169" y="849954"/>
                      <a:pt x="657628" y="801243"/>
                      <a:pt x="592875" y="816106"/>
                    </a:cubicBezTo>
                    <a:cubicBezTo>
                      <a:pt x="503032" y="836783"/>
                      <a:pt x="441223" y="991232"/>
                      <a:pt x="434232" y="1073276"/>
                    </a:cubicBezTo>
                    <a:cubicBezTo>
                      <a:pt x="433791" y="1078647"/>
                      <a:pt x="435557" y="1143841"/>
                      <a:pt x="437102" y="1174819"/>
                    </a:cubicBezTo>
                    <a:cubicBezTo>
                      <a:pt x="434306" y="1175482"/>
                      <a:pt x="434821" y="1175334"/>
                      <a:pt x="431951" y="1175996"/>
                    </a:cubicBezTo>
                    <a:cubicBezTo>
                      <a:pt x="397588" y="1096160"/>
                      <a:pt x="374336" y="1014484"/>
                      <a:pt x="356309" y="937002"/>
                    </a:cubicBezTo>
                    <a:cubicBezTo>
                      <a:pt x="345786" y="892117"/>
                      <a:pt x="338281" y="848630"/>
                      <a:pt x="331879" y="806173"/>
                    </a:cubicBezTo>
                    <a:cubicBezTo>
                      <a:pt x="360282" y="799256"/>
                      <a:pt x="489860" y="766070"/>
                      <a:pt x="540485" y="726557"/>
                    </a:cubicBezTo>
                    <a:cubicBezTo>
                      <a:pt x="588976" y="688736"/>
                      <a:pt x="640189" y="627000"/>
                      <a:pt x="639232" y="561954"/>
                    </a:cubicBezTo>
                    <a:cubicBezTo>
                      <a:pt x="638202" y="498231"/>
                      <a:pt x="586400" y="443486"/>
                      <a:pt x="520471" y="451212"/>
                    </a:cubicBezTo>
                    <a:cubicBezTo>
                      <a:pt x="428861" y="461955"/>
                      <a:pt x="350569" y="608605"/>
                      <a:pt x="334602" y="689398"/>
                    </a:cubicBezTo>
                    <a:cubicBezTo>
                      <a:pt x="333719" y="693813"/>
                      <a:pt x="329819" y="739434"/>
                      <a:pt x="327465" y="772693"/>
                    </a:cubicBezTo>
                    <a:cubicBezTo>
                      <a:pt x="324889" y="753488"/>
                      <a:pt x="321872" y="733694"/>
                      <a:pt x="319738" y="715225"/>
                    </a:cubicBezTo>
                    <a:cubicBezTo>
                      <a:pt x="311644" y="645984"/>
                      <a:pt x="308480" y="582042"/>
                      <a:pt x="306126" y="525383"/>
                    </a:cubicBezTo>
                    <a:cubicBezTo>
                      <a:pt x="305022" y="493154"/>
                      <a:pt x="304728" y="464016"/>
                      <a:pt x="304728" y="436717"/>
                    </a:cubicBezTo>
                    <a:cubicBezTo>
                      <a:pt x="329083" y="415378"/>
                      <a:pt x="426065" y="328036"/>
                      <a:pt x="452334" y="270715"/>
                    </a:cubicBezTo>
                    <a:cubicBezTo>
                      <a:pt x="477940" y="214793"/>
                      <a:pt x="495011" y="136428"/>
                      <a:pt x="464107" y="79108"/>
                    </a:cubicBezTo>
                    <a:cubicBezTo>
                      <a:pt x="433864" y="23038"/>
                      <a:pt x="362637" y="-1686"/>
                      <a:pt x="307671" y="35547"/>
                    </a:cubicBezTo>
                    <a:cubicBezTo>
                      <a:pt x="231366" y="87275"/>
                      <a:pt x="229380" y="253571"/>
                      <a:pt x="252484" y="332598"/>
                    </a:cubicBezTo>
                    <a:cubicBezTo>
                      <a:pt x="254471" y="339441"/>
                      <a:pt x="297885" y="442677"/>
                      <a:pt x="299209" y="441573"/>
                    </a:cubicBezTo>
                    <a:cubicBezTo>
                      <a:pt x="299209" y="441573"/>
                      <a:pt x="300386" y="440543"/>
                      <a:pt x="300681" y="440249"/>
                    </a:cubicBezTo>
                    <a:cubicBezTo>
                      <a:pt x="300166" y="466518"/>
                      <a:pt x="299945" y="494626"/>
                      <a:pt x="300313" y="525383"/>
                    </a:cubicBezTo>
                    <a:cubicBezTo>
                      <a:pt x="301416" y="582189"/>
                      <a:pt x="303182" y="646352"/>
                      <a:pt x="309805" y="716035"/>
                    </a:cubicBezTo>
                    <a:cubicBezTo>
                      <a:pt x="316280" y="785717"/>
                      <a:pt x="325184" y="861212"/>
                      <a:pt x="341887" y="939871"/>
                    </a:cubicBezTo>
                    <a:cubicBezTo>
                      <a:pt x="358443" y="1018751"/>
                      <a:pt x="379855" y="1100943"/>
                      <a:pt x="412893" y="1182692"/>
                    </a:cubicBezTo>
                    <a:cubicBezTo>
                      <a:pt x="413261" y="1183575"/>
                      <a:pt x="413776" y="1184532"/>
                      <a:pt x="414144" y="1185415"/>
                    </a:cubicBezTo>
                    <a:cubicBezTo>
                      <a:pt x="397073" y="1164518"/>
                      <a:pt x="347332" y="1107639"/>
                      <a:pt x="342990" y="1103665"/>
                    </a:cubicBezTo>
                    <a:cubicBezTo>
                      <a:pt x="282138" y="1048184"/>
                      <a:pt x="131957" y="976810"/>
                      <a:pt x="51899" y="1022578"/>
                    </a:cubicBezTo>
                    <a:cubicBezTo>
                      <a:pt x="-5789" y="1055616"/>
                      <a:pt x="-14913" y="1130376"/>
                      <a:pt x="22172" y="1182251"/>
                    </a:cubicBezTo>
                    <a:cubicBezTo>
                      <a:pt x="60067" y="1235157"/>
                      <a:pt x="137917" y="1254362"/>
                      <a:pt x="199358" y="1255980"/>
                    </a:cubicBezTo>
                    <a:cubicBezTo>
                      <a:pt x="268672" y="1257820"/>
                      <a:pt x="407154" y="1199175"/>
                      <a:pt x="418191" y="1194466"/>
                    </a:cubicBezTo>
                    <a:cubicBezTo>
                      <a:pt x="450347" y="1272095"/>
                      <a:pt x="489713" y="1349062"/>
                      <a:pt x="533789" y="1424851"/>
                    </a:cubicBezTo>
                    <a:cubicBezTo>
                      <a:pt x="558954" y="1468191"/>
                      <a:pt x="585664" y="1511090"/>
                      <a:pt x="612963" y="1553694"/>
                    </a:cubicBezTo>
                    <a:cubicBezTo>
                      <a:pt x="597585" y="1536107"/>
                      <a:pt x="583751" y="1520434"/>
                      <a:pt x="581544" y="1518448"/>
                    </a:cubicBezTo>
                    <a:cubicBezTo>
                      <a:pt x="520691" y="1462967"/>
                      <a:pt x="370510" y="1391592"/>
                      <a:pt x="290453" y="1437360"/>
                    </a:cubicBezTo>
                    <a:cubicBezTo>
                      <a:pt x="232764" y="1470399"/>
                      <a:pt x="223640" y="1545158"/>
                      <a:pt x="260726" y="1597033"/>
                    </a:cubicBezTo>
                    <a:cubicBezTo>
                      <a:pt x="298620" y="1650013"/>
                      <a:pt x="376470" y="1669144"/>
                      <a:pt x="437911" y="1670763"/>
                    </a:cubicBezTo>
                    <a:cubicBezTo>
                      <a:pt x="500309" y="1672382"/>
                      <a:pt x="619365" y="1624774"/>
                      <a:pt x="650711" y="1611750"/>
                    </a:cubicBezTo>
                    <a:cubicBezTo>
                      <a:pt x="661380" y="1628012"/>
                      <a:pt x="671829" y="1644347"/>
                      <a:pt x="682498" y="1660535"/>
                    </a:cubicBezTo>
                    <a:cubicBezTo>
                      <a:pt x="733859" y="1738311"/>
                      <a:pt x="785513" y="1815646"/>
                      <a:pt x="833710" y="1893128"/>
                    </a:cubicBezTo>
                    <a:cubicBezTo>
                      <a:pt x="850781" y="1920427"/>
                      <a:pt x="866527" y="1947873"/>
                      <a:pt x="882421" y="1975319"/>
                    </a:cubicBezTo>
                    <a:cubicBezTo>
                      <a:pt x="868735" y="1959720"/>
                      <a:pt x="857109" y="1946622"/>
                      <a:pt x="855122" y="1944856"/>
                    </a:cubicBezTo>
                    <a:cubicBezTo>
                      <a:pt x="794270" y="1889375"/>
                      <a:pt x="644089" y="1817927"/>
                      <a:pt x="564031" y="1863769"/>
                    </a:cubicBezTo>
                    <a:cubicBezTo>
                      <a:pt x="506343" y="1896807"/>
                      <a:pt x="497219" y="1971567"/>
                      <a:pt x="534304" y="2023442"/>
                    </a:cubicBezTo>
                    <a:cubicBezTo>
                      <a:pt x="572199" y="2076348"/>
                      <a:pt x="650049" y="2095552"/>
                      <a:pt x="711490" y="2097171"/>
                    </a:cubicBezTo>
                    <a:cubicBezTo>
                      <a:pt x="771386" y="2098937"/>
                      <a:pt x="881685" y="2055892"/>
                      <a:pt x="918991" y="2040660"/>
                    </a:cubicBezTo>
                    <a:close/>
                  </a:path>
                </a:pathLst>
              </a:custGeom>
              <a:solidFill>
                <a:srgbClr val="4CBBB6"/>
              </a:solidFill>
              <a:ln w="7353" cap="flat">
                <a:noFill/>
                <a:prstDash val="solid"/>
                <a:miter/>
              </a:ln>
            </p:spPr>
            <p:txBody>
              <a:bodyPr rtlCol="0" anchor="ctr"/>
              <a:lstStyle/>
              <a:p>
                <a:endParaRPr lang="fr-FR"/>
              </a:p>
            </p:txBody>
          </p:sp>
        </p:grpSp>
        <p:grpSp>
          <p:nvGrpSpPr>
            <p:cNvPr id="20" name="Graphique 19">
              <a:extLst>
                <a:ext uri="{FF2B5EF4-FFF2-40B4-BE49-F238E27FC236}">
                  <a16:creationId xmlns:a16="http://schemas.microsoft.com/office/drawing/2014/main" id="{B060021D-D482-FFED-4C3B-CD2B51A32BAE}"/>
                </a:ext>
              </a:extLst>
            </p:cNvPr>
            <p:cNvGrpSpPr/>
            <p:nvPr/>
          </p:nvGrpSpPr>
          <p:grpSpPr>
            <a:xfrm>
              <a:off x="3901321" y="7215860"/>
              <a:ext cx="3429883" cy="2404551"/>
              <a:chOff x="3901321" y="7215860"/>
              <a:chExt cx="3429883" cy="2404551"/>
            </a:xfrm>
            <a:noFill/>
          </p:grpSpPr>
          <p:sp>
            <p:nvSpPr>
              <p:cNvPr id="192" name="Forme libre 52">
                <a:extLst>
                  <a:ext uri="{FF2B5EF4-FFF2-40B4-BE49-F238E27FC236}">
                    <a16:creationId xmlns:a16="http://schemas.microsoft.com/office/drawing/2014/main" id="{C1C20E92-06CF-3A94-BEEC-447E82D218C7}"/>
                  </a:ext>
                </a:extLst>
              </p:cNvPr>
              <p:cNvSpPr/>
              <p:nvPr/>
            </p:nvSpPr>
            <p:spPr>
              <a:xfrm>
                <a:off x="3978729" y="7215860"/>
                <a:ext cx="874082" cy="238440"/>
              </a:xfrm>
              <a:custGeom>
                <a:avLst/>
                <a:gdLst>
                  <a:gd name="connsiteX0" fmla="*/ 682695 w 874082"/>
                  <a:gd name="connsiteY0" fmla="*/ 104006 h 238440"/>
                  <a:gd name="connsiteX1" fmla="*/ 517209 w 874082"/>
                  <a:gd name="connsiteY1" fmla="*/ 550 h 238440"/>
                  <a:gd name="connsiteX2" fmla="*/ 346498 w 874082"/>
                  <a:gd name="connsiteY2" fmla="*/ 150510 h 238440"/>
                  <a:gd name="connsiteX3" fmla="*/ 217214 w 874082"/>
                  <a:gd name="connsiteY3" fmla="*/ 134984 h 238440"/>
                  <a:gd name="connsiteX4" fmla="*/ 144810 w 874082"/>
                  <a:gd name="connsiteY4" fmla="*/ 202238 h 238440"/>
                  <a:gd name="connsiteX5" fmla="*/ 67254 w 874082"/>
                  <a:gd name="connsiteY5" fmla="*/ 186713 h 238440"/>
                  <a:gd name="connsiteX6" fmla="*/ 0 w 874082"/>
                  <a:gd name="connsiteY6" fmla="*/ 238441 h 238440"/>
                  <a:gd name="connsiteX7" fmla="*/ 874082 w 874082"/>
                  <a:gd name="connsiteY7" fmla="*/ 238441 h 238440"/>
                  <a:gd name="connsiteX8" fmla="*/ 812053 w 874082"/>
                  <a:gd name="connsiteY8" fmla="*/ 119459 h 238440"/>
                  <a:gd name="connsiteX9" fmla="*/ 708596 w 874082"/>
                  <a:gd name="connsiteY9" fmla="*/ 150510 h 238440"/>
                  <a:gd name="connsiteX10" fmla="*/ 682695 w 874082"/>
                  <a:gd name="connsiteY10" fmla="*/ 104006 h 23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082" h="238440">
                    <a:moveTo>
                      <a:pt x="682695" y="104006"/>
                    </a:moveTo>
                    <a:cubicBezTo>
                      <a:pt x="682695" y="104006"/>
                      <a:pt x="646493" y="10925"/>
                      <a:pt x="517209" y="550"/>
                    </a:cubicBezTo>
                    <a:cubicBezTo>
                      <a:pt x="387925" y="-9825"/>
                      <a:pt x="372399" y="129834"/>
                      <a:pt x="346498" y="150510"/>
                    </a:cubicBezTo>
                    <a:cubicBezTo>
                      <a:pt x="320671" y="171187"/>
                      <a:pt x="268943" y="114308"/>
                      <a:pt x="217214" y="134984"/>
                    </a:cubicBezTo>
                    <a:cubicBezTo>
                      <a:pt x="165486" y="155661"/>
                      <a:pt x="144810" y="202238"/>
                      <a:pt x="144810" y="202238"/>
                    </a:cubicBezTo>
                    <a:cubicBezTo>
                      <a:pt x="144810" y="202238"/>
                      <a:pt x="98232" y="181562"/>
                      <a:pt x="67254" y="186713"/>
                    </a:cubicBezTo>
                    <a:cubicBezTo>
                      <a:pt x="36202" y="191863"/>
                      <a:pt x="0" y="238441"/>
                      <a:pt x="0" y="238441"/>
                    </a:cubicBezTo>
                    <a:lnTo>
                      <a:pt x="874082" y="238441"/>
                    </a:lnTo>
                    <a:cubicBezTo>
                      <a:pt x="874082" y="238441"/>
                      <a:pt x="874082" y="150510"/>
                      <a:pt x="812053" y="119459"/>
                    </a:cubicBezTo>
                    <a:cubicBezTo>
                      <a:pt x="750023" y="88407"/>
                      <a:pt x="724122" y="155661"/>
                      <a:pt x="708596" y="150510"/>
                    </a:cubicBezTo>
                    <a:cubicBezTo>
                      <a:pt x="693070" y="145359"/>
                      <a:pt x="682695" y="104006"/>
                      <a:pt x="682695" y="104006"/>
                    </a:cubicBezTo>
                    <a:close/>
                  </a:path>
                </a:pathLst>
              </a:custGeom>
              <a:noFill/>
              <a:ln w="7353" cap="flat">
                <a:solidFill>
                  <a:srgbClr val="263238"/>
                </a:solidFill>
                <a:prstDash val="solid"/>
                <a:miter/>
              </a:ln>
            </p:spPr>
            <p:txBody>
              <a:bodyPr rtlCol="0" anchor="ctr"/>
              <a:lstStyle/>
              <a:p>
                <a:endParaRPr lang="fr-FR"/>
              </a:p>
            </p:txBody>
          </p:sp>
          <p:sp>
            <p:nvSpPr>
              <p:cNvPr id="193" name="Forme libre 53">
                <a:extLst>
                  <a:ext uri="{FF2B5EF4-FFF2-40B4-BE49-F238E27FC236}">
                    <a16:creationId xmlns:a16="http://schemas.microsoft.com/office/drawing/2014/main" id="{4A610D16-52D0-4C73-FD42-35CD267BE541}"/>
                  </a:ext>
                </a:extLst>
              </p:cNvPr>
              <p:cNvSpPr/>
              <p:nvPr/>
            </p:nvSpPr>
            <p:spPr>
              <a:xfrm>
                <a:off x="6587657" y="7917621"/>
                <a:ext cx="743547" cy="202892"/>
              </a:xfrm>
              <a:custGeom>
                <a:avLst/>
                <a:gdLst>
                  <a:gd name="connsiteX0" fmla="*/ 580710 w 743547"/>
                  <a:gd name="connsiteY0" fmla="*/ 88472 h 202892"/>
                  <a:gd name="connsiteX1" fmla="*/ 439948 w 743547"/>
                  <a:gd name="connsiteY1" fmla="*/ 468 h 202892"/>
                  <a:gd name="connsiteX2" fmla="*/ 294770 w 743547"/>
                  <a:gd name="connsiteY2" fmla="*/ 128059 h 202892"/>
                  <a:gd name="connsiteX3" fmla="*/ 184765 w 743547"/>
                  <a:gd name="connsiteY3" fmla="*/ 114888 h 202892"/>
                  <a:gd name="connsiteX4" fmla="*/ 123176 w 743547"/>
                  <a:gd name="connsiteY4" fmla="*/ 172062 h 202892"/>
                  <a:gd name="connsiteX5" fmla="*/ 57173 w 743547"/>
                  <a:gd name="connsiteY5" fmla="*/ 158890 h 202892"/>
                  <a:gd name="connsiteX6" fmla="*/ 0 w 743547"/>
                  <a:gd name="connsiteY6" fmla="*/ 202893 h 202892"/>
                  <a:gd name="connsiteX7" fmla="*/ 743548 w 743547"/>
                  <a:gd name="connsiteY7" fmla="*/ 202893 h 202892"/>
                  <a:gd name="connsiteX8" fmla="*/ 690789 w 743547"/>
                  <a:gd name="connsiteY8" fmla="*/ 101717 h 202892"/>
                  <a:gd name="connsiteX9" fmla="*/ 602785 w 743547"/>
                  <a:gd name="connsiteY9" fmla="*/ 128133 h 202892"/>
                  <a:gd name="connsiteX10" fmla="*/ 580710 w 743547"/>
                  <a:gd name="connsiteY10" fmla="*/ 88472 h 20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3547" h="202892">
                    <a:moveTo>
                      <a:pt x="580710" y="88472"/>
                    </a:moveTo>
                    <a:cubicBezTo>
                      <a:pt x="580710" y="88472"/>
                      <a:pt x="549879" y="9298"/>
                      <a:pt x="439948" y="468"/>
                    </a:cubicBezTo>
                    <a:cubicBezTo>
                      <a:pt x="329942" y="-8362"/>
                      <a:pt x="316771" y="110473"/>
                      <a:pt x="294770" y="128059"/>
                    </a:cubicBezTo>
                    <a:cubicBezTo>
                      <a:pt x="272769" y="145646"/>
                      <a:pt x="228767" y="97229"/>
                      <a:pt x="184765" y="114888"/>
                    </a:cubicBezTo>
                    <a:cubicBezTo>
                      <a:pt x="140763" y="132474"/>
                      <a:pt x="123176" y="172062"/>
                      <a:pt x="123176" y="172062"/>
                    </a:cubicBezTo>
                    <a:cubicBezTo>
                      <a:pt x="123176" y="172062"/>
                      <a:pt x="83589" y="154475"/>
                      <a:pt x="57173" y="158890"/>
                    </a:cubicBezTo>
                    <a:cubicBezTo>
                      <a:pt x="30757" y="163305"/>
                      <a:pt x="0" y="202893"/>
                      <a:pt x="0" y="202893"/>
                    </a:cubicBezTo>
                    <a:lnTo>
                      <a:pt x="743548" y="202893"/>
                    </a:lnTo>
                    <a:cubicBezTo>
                      <a:pt x="743548" y="202893"/>
                      <a:pt x="743548" y="128133"/>
                      <a:pt x="690789" y="101717"/>
                    </a:cubicBezTo>
                    <a:cubicBezTo>
                      <a:pt x="638031" y="75301"/>
                      <a:pt x="616030" y="132548"/>
                      <a:pt x="602785" y="128133"/>
                    </a:cubicBezTo>
                    <a:cubicBezTo>
                      <a:pt x="589540" y="123718"/>
                      <a:pt x="580710" y="88472"/>
                      <a:pt x="580710" y="88472"/>
                    </a:cubicBezTo>
                    <a:close/>
                  </a:path>
                </a:pathLst>
              </a:custGeom>
              <a:noFill/>
              <a:ln w="7353" cap="flat">
                <a:solidFill>
                  <a:srgbClr val="263238"/>
                </a:solidFill>
                <a:prstDash val="solid"/>
                <a:miter/>
              </a:ln>
            </p:spPr>
            <p:txBody>
              <a:bodyPr rtlCol="0" anchor="ctr"/>
              <a:lstStyle/>
              <a:p>
                <a:endParaRPr lang="fr-FR"/>
              </a:p>
            </p:txBody>
          </p:sp>
          <p:sp>
            <p:nvSpPr>
              <p:cNvPr id="194" name="Forme libre 54">
                <a:extLst>
                  <a:ext uri="{FF2B5EF4-FFF2-40B4-BE49-F238E27FC236}">
                    <a16:creationId xmlns:a16="http://schemas.microsoft.com/office/drawing/2014/main" id="{0D2A48CC-3123-7718-D2B4-DE41F5EE7D54}"/>
                  </a:ext>
                </a:extLst>
              </p:cNvPr>
              <p:cNvSpPr/>
              <p:nvPr/>
            </p:nvSpPr>
            <p:spPr>
              <a:xfrm>
                <a:off x="3901321" y="9334776"/>
                <a:ext cx="1047294" cy="285635"/>
              </a:xfrm>
              <a:custGeom>
                <a:avLst/>
                <a:gdLst>
                  <a:gd name="connsiteX0" fmla="*/ 817939 w 1047294"/>
                  <a:gd name="connsiteY0" fmla="*/ 124564 h 285635"/>
                  <a:gd name="connsiteX1" fmla="*/ 619635 w 1047294"/>
                  <a:gd name="connsiteY1" fmla="*/ 652 h 285635"/>
                  <a:gd name="connsiteX2" fmla="*/ 415150 w 1047294"/>
                  <a:gd name="connsiteY2" fmla="*/ 180340 h 285635"/>
                  <a:gd name="connsiteX3" fmla="*/ 260260 w 1047294"/>
                  <a:gd name="connsiteY3" fmla="*/ 161723 h 285635"/>
                  <a:gd name="connsiteX4" fmla="*/ 173507 w 1047294"/>
                  <a:gd name="connsiteY4" fmla="*/ 242296 h 285635"/>
                  <a:gd name="connsiteX5" fmla="*/ 80572 w 1047294"/>
                  <a:gd name="connsiteY5" fmla="*/ 223679 h 285635"/>
                  <a:gd name="connsiteX6" fmla="*/ 0 w 1047294"/>
                  <a:gd name="connsiteY6" fmla="*/ 285636 h 285635"/>
                  <a:gd name="connsiteX7" fmla="*/ 1047295 w 1047294"/>
                  <a:gd name="connsiteY7" fmla="*/ 285636 h 285635"/>
                  <a:gd name="connsiteX8" fmla="*/ 972903 w 1047294"/>
                  <a:gd name="connsiteY8" fmla="*/ 143107 h 285635"/>
                  <a:gd name="connsiteX9" fmla="*/ 848991 w 1047294"/>
                  <a:gd name="connsiteY9" fmla="*/ 180266 h 285635"/>
                  <a:gd name="connsiteX10" fmla="*/ 817939 w 1047294"/>
                  <a:gd name="connsiteY10" fmla="*/ 124564 h 28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294" h="285635">
                    <a:moveTo>
                      <a:pt x="817939" y="124564"/>
                    </a:moveTo>
                    <a:cubicBezTo>
                      <a:pt x="817939" y="124564"/>
                      <a:pt x="774526" y="13014"/>
                      <a:pt x="619635" y="652"/>
                    </a:cubicBezTo>
                    <a:cubicBezTo>
                      <a:pt x="464745" y="-11710"/>
                      <a:pt x="446129" y="155542"/>
                      <a:pt x="415150" y="180340"/>
                    </a:cubicBezTo>
                    <a:cubicBezTo>
                      <a:pt x="384172" y="205137"/>
                      <a:pt x="322216" y="136926"/>
                      <a:pt x="260260" y="161723"/>
                    </a:cubicBezTo>
                    <a:cubicBezTo>
                      <a:pt x="198304" y="186520"/>
                      <a:pt x="173507" y="242296"/>
                      <a:pt x="173507" y="242296"/>
                    </a:cubicBezTo>
                    <a:cubicBezTo>
                      <a:pt x="173507" y="242296"/>
                      <a:pt x="117731" y="217498"/>
                      <a:pt x="80572" y="223679"/>
                    </a:cubicBezTo>
                    <a:cubicBezTo>
                      <a:pt x="43413" y="229860"/>
                      <a:pt x="0" y="285636"/>
                      <a:pt x="0" y="285636"/>
                    </a:cubicBezTo>
                    <a:lnTo>
                      <a:pt x="1047295" y="285636"/>
                    </a:lnTo>
                    <a:cubicBezTo>
                      <a:pt x="1047295" y="285636"/>
                      <a:pt x="1047295" y="180266"/>
                      <a:pt x="972903" y="143107"/>
                    </a:cubicBezTo>
                    <a:cubicBezTo>
                      <a:pt x="898512" y="105948"/>
                      <a:pt x="867533" y="186520"/>
                      <a:pt x="848991" y="180266"/>
                    </a:cubicBezTo>
                    <a:cubicBezTo>
                      <a:pt x="830374" y="174159"/>
                      <a:pt x="817939" y="124564"/>
                      <a:pt x="817939" y="124564"/>
                    </a:cubicBezTo>
                    <a:close/>
                  </a:path>
                </a:pathLst>
              </a:custGeom>
              <a:noFill/>
              <a:ln w="7353" cap="flat">
                <a:solidFill>
                  <a:srgbClr val="263238"/>
                </a:solidFill>
                <a:prstDash val="solid"/>
                <a:miter/>
              </a:ln>
            </p:spPr>
            <p:txBody>
              <a:bodyPr rtlCol="0" anchor="ctr"/>
              <a:lstStyle/>
              <a:p>
                <a:endParaRPr lang="fr-FR"/>
              </a:p>
            </p:txBody>
          </p:sp>
        </p:grpSp>
        <p:grpSp>
          <p:nvGrpSpPr>
            <p:cNvPr id="21" name="Graphique 19">
              <a:extLst>
                <a:ext uri="{FF2B5EF4-FFF2-40B4-BE49-F238E27FC236}">
                  <a16:creationId xmlns:a16="http://schemas.microsoft.com/office/drawing/2014/main" id="{BE218D3D-159A-B92F-26E8-C3CF1C768036}"/>
                </a:ext>
              </a:extLst>
            </p:cNvPr>
            <p:cNvGrpSpPr/>
            <p:nvPr/>
          </p:nvGrpSpPr>
          <p:grpSpPr>
            <a:xfrm>
              <a:off x="6620475" y="8432501"/>
              <a:ext cx="695498" cy="695498"/>
              <a:chOff x="6620475" y="8432501"/>
              <a:chExt cx="695498" cy="695498"/>
            </a:xfrm>
            <a:noFill/>
          </p:grpSpPr>
          <p:sp>
            <p:nvSpPr>
              <p:cNvPr id="184" name="Forme libre 56">
                <a:extLst>
                  <a:ext uri="{FF2B5EF4-FFF2-40B4-BE49-F238E27FC236}">
                    <a16:creationId xmlns:a16="http://schemas.microsoft.com/office/drawing/2014/main" id="{056493B5-4ED1-9AB8-468A-A17B3510D071}"/>
                  </a:ext>
                </a:extLst>
              </p:cNvPr>
              <p:cNvSpPr/>
              <p:nvPr/>
            </p:nvSpPr>
            <p:spPr>
              <a:xfrm>
                <a:off x="6620475" y="8432501"/>
                <a:ext cx="695498" cy="695498"/>
              </a:xfrm>
              <a:custGeom>
                <a:avLst/>
                <a:gdLst>
                  <a:gd name="connsiteX0" fmla="*/ 695498 w 695498"/>
                  <a:gd name="connsiteY0" fmla="*/ 347749 h 695498"/>
                  <a:gd name="connsiteX1" fmla="*/ 347749 w 695498"/>
                  <a:gd name="connsiteY1" fmla="*/ 695498 h 695498"/>
                  <a:gd name="connsiteX2" fmla="*/ 0 w 695498"/>
                  <a:gd name="connsiteY2" fmla="*/ 347749 h 695498"/>
                  <a:gd name="connsiteX3" fmla="*/ 347749 w 695498"/>
                  <a:gd name="connsiteY3" fmla="*/ 0 h 695498"/>
                  <a:gd name="connsiteX4" fmla="*/ 695498 w 695498"/>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498" h="695498">
                    <a:moveTo>
                      <a:pt x="695498" y="347749"/>
                    </a:moveTo>
                    <a:cubicBezTo>
                      <a:pt x="695498" y="539806"/>
                      <a:pt x="539806" y="695498"/>
                      <a:pt x="347749" y="695498"/>
                    </a:cubicBezTo>
                    <a:cubicBezTo>
                      <a:pt x="155693" y="695498"/>
                      <a:pt x="0" y="539806"/>
                      <a:pt x="0" y="347749"/>
                    </a:cubicBezTo>
                    <a:cubicBezTo>
                      <a:pt x="0" y="155693"/>
                      <a:pt x="155693" y="0"/>
                      <a:pt x="347749" y="0"/>
                    </a:cubicBezTo>
                    <a:cubicBezTo>
                      <a:pt x="539806" y="0"/>
                      <a:pt x="695498" y="155693"/>
                      <a:pt x="695498" y="347749"/>
                    </a:cubicBezTo>
                    <a:close/>
                  </a:path>
                </a:pathLst>
              </a:custGeom>
              <a:noFill/>
              <a:ln w="7353" cap="flat">
                <a:solidFill>
                  <a:srgbClr val="263238"/>
                </a:solidFill>
                <a:prstDash val="solid"/>
                <a:miter/>
              </a:ln>
            </p:spPr>
            <p:txBody>
              <a:bodyPr rtlCol="0" anchor="ctr"/>
              <a:lstStyle/>
              <a:p>
                <a:endParaRPr lang="fr-FR"/>
              </a:p>
            </p:txBody>
          </p:sp>
          <p:sp>
            <p:nvSpPr>
              <p:cNvPr id="185" name="Forme libre 57">
                <a:extLst>
                  <a:ext uri="{FF2B5EF4-FFF2-40B4-BE49-F238E27FC236}">
                    <a16:creationId xmlns:a16="http://schemas.microsoft.com/office/drawing/2014/main" id="{5F745BB2-2123-E995-C06E-2CC52A530180}"/>
                  </a:ext>
                </a:extLst>
              </p:cNvPr>
              <p:cNvSpPr/>
              <p:nvPr/>
            </p:nvSpPr>
            <p:spPr>
              <a:xfrm>
                <a:off x="6768302" y="8432501"/>
                <a:ext cx="399845" cy="695498"/>
              </a:xfrm>
              <a:custGeom>
                <a:avLst/>
                <a:gdLst>
                  <a:gd name="connsiteX0" fmla="*/ 399845 w 399845"/>
                  <a:gd name="connsiteY0" fmla="*/ 347749 h 695498"/>
                  <a:gd name="connsiteX1" fmla="*/ 199923 w 399845"/>
                  <a:gd name="connsiteY1" fmla="*/ 695498 h 695498"/>
                  <a:gd name="connsiteX2" fmla="*/ 0 w 399845"/>
                  <a:gd name="connsiteY2" fmla="*/ 347749 h 695498"/>
                  <a:gd name="connsiteX3" fmla="*/ 199923 w 399845"/>
                  <a:gd name="connsiteY3" fmla="*/ 0 h 695498"/>
                  <a:gd name="connsiteX4" fmla="*/ 399845 w 399845"/>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45" h="695498">
                    <a:moveTo>
                      <a:pt x="399845" y="347749"/>
                    </a:moveTo>
                    <a:cubicBezTo>
                      <a:pt x="399845" y="539806"/>
                      <a:pt x="310337" y="695498"/>
                      <a:pt x="199923" y="695498"/>
                    </a:cubicBezTo>
                    <a:cubicBezTo>
                      <a:pt x="89508" y="695498"/>
                      <a:pt x="0" y="539806"/>
                      <a:pt x="0" y="347749"/>
                    </a:cubicBezTo>
                    <a:cubicBezTo>
                      <a:pt x="0" y="155693"/>
                      <a:pt x="89508" y="0"/>
                      <a:pt x="199923" y="0"/>
                    </a:cubicBezTo>
                    <a:cubicBezTo>
                      <a:pt x="310337" y="0"/>
                      <a:pt x="399845" y="155693"/>
                      <a:pt x="399845" y="347749"/>
                    </a:cubicBezTo>
                    <a:close/>
                  </a:path>
                </a:pathLst>
              </a:custGeom>
              <a:noFill/>
              <a:ln w="7353" cap="flat">
                <a:solidFill>
                  <a:srgbClr val="263238"/>
                </a:solidFill>
                <a:prstDash val="solid"/>
                <a:miter/>
              </a:ln>
            </p:spPr>
            <p:txBody>
              <a:bodyPr rtlCol="0" anchor="ctr"/>
              <a:lstStyle/>
              <a:p>
                <a:endParaRPr lang="fr-FR"/>
              </a:p>
            </p:txBody>
          </p:sp>
          <p:sp>
            <p:nvSpPr>
              <p:cNvPr id="186" name="Forme libre 58">
                <a:extLst>
                  <a:ext uri="{FF2B5EF4-FFF2-40B4-BE49-F238E27FC236}">
                    <a16:creationId xmlns:a16="http://schemas.microsoft.com/office/drawing/2014/main" id="{9FF58959-6935-DD90-DD29-2271C9E5B9C7}"/>
                  </a:ext>
                </a:extLst>
              </p:cNvPr>
              <p:cNvSpPr/>
              <p:nvPr/>
            </p:nvSpPr>
            <p:spPr>
              <a:xfrm>
                <a:off x="6968224" y="8432501"/>
                <a:ext cx="7358" cy="695498"/>
              </a:xfrm>
              <a:custGeom>
                <a:avLst/>
                <a:gdLst>
                  <a:gd name="connsiteX0" fmla="*/ 0 w 7358"/>
                  <a:gd name="connsiteY0" fmla="*/ 0 h 695498"/>
                  <a:gd name="connsiteX1" fmla="*/ 0 w 7358"/>
                  <a:gd name="connsiteY1" fmla="*/ 695498 h 695498"/>
                </a:gdLst>
                <a:ahLst/>
                <a:cxnLst>
                  <a:cxn ang="0">
                    <a:pos x="connsiteX0" y="connsiteY0"/>
                  </a:cxn>
                  <a:cxn ang="0">
                    <a:pos x="connsiteX1" y="connsiteY1"/>
                  </a:cxn>
                </a:cxnLst>
                <a:rect l="l" t="t" r="r" b="b"/>
                <a:pathLst>
                  <a:path w="7358" h="695498">
                    <a:moveTo>
                      <a:pt x="0" y="0"/>
                    </a:moveTo>
                    <a:lnTo>
                      <a:pt x="0" y="695498"/>
                    </a:lnTo>
                  </a:path>
                </a:pathLst>
              </a:custGeom>
              <a:ln w="7353" cap="flat">
                <a:solidFill>
                  <a:srgbClr val="263238"/>
                </a:solidFill>
                <a:prstDash val="solid"/>
                <a:miter/>
              </a:ln>
            </p:spPr>
            <p:txBody>
              <a:bodyPr rtlCol="0" anchor="ctr"/>
              <a:lstStyle/>
              <a:p>
                <a:endParaRPr lang="fr-FR"/>
              </a:p>
            </p:txBody>
          </p:sp>
          <p:sp>
            <p:nvSpPr>
              <p:cNvPr id="187" name="Forme libre 59">
                <a:extLst>
                  <a:ext uri="{FF2B5EF4-FFF2-40B4-BE49-F238E27FC236}">
                    <a16:creationId xmlns:a16="http://schemas.microsoft.com/office/drawing/2014/main" id="{23C8A830-94EB-AB07-7488-144C3D49227F}"/>
                  </a:ext>
                </a:extLst>
              </p:cNvPr>
              <p:cNvSpPr/>
              <p:nvPr/>
            </p:nvSpPr>
            <p:spPr>
              <a:xfrm>
                <a:off x="6764107" y="8500123"/>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8" name="Forme libre 60">
                <a:extLst>
                  <a:ext uri="{FF2B5EF4-FFF2-40B4-BE49-F238E27FC236}">
                    <a16:creationId xmlns:a16="http://schemas.microsoft.com/office/drawing/2014/main" id="{2BC67B91-1A66-B685-7662-86C0C1962FDF}"/>
                  </a:ext>
                </a:extLst>
              </p:cNvPr>
              <p:cNvSpPr/>
              <p:nvPr/>
            </p:nvSpPr>
            <p:spPr>
              <a:xfrm>
                <a:off x="6764107" y="9064498"/>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9" name="Forme libre 61">
                <a:extLst>
                  <a:ext uri="{FF2B5EF4-FFF2-40B4-BE49-F238E27FC236}">
                    <a16:creationId xmlns:a16="http://schemas.microsoft.com/office/drawing/2014/main" id="{5C29CDA6-70EF-2190-CBE3-A56897F22C91}"/>
                  </a:ext>
                </a:extLst>
              </p:cNvPr>
              <p:cNvSpPr/>
              <p:nvPr/>
            </p:nvSpPr>
            <p:spPr>
              <a:xfrm>
                <a:off x="6647112" y="8638899"/>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0" name="Forme libre 62">
                <a:extLst>
                  <a:ext uri="{FF2B5EF4-FFF2-40B4-BE49-F238E27FC236}">
                    <a16:creationId xmlns:a16="http://schemas.microsoft.com/office/drawing/2014/main" id="{CA91690D-9302-74AD-EB48-F1847F7E270C}"/>
                  </a:ext>
                </a:extLst>
              </p:cNvPr>
              <p:cNvSpPr/>
              <p:nvPr/>
            </p:nvSpPr>
            <p:spPr>
              <a:xfrm>
                <a:off x="6647112" y="8916525"/>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1" name="Forme libre 63">
                <a:extLst>
                  <a:ext uri="{FF2B5EF4-FFF2-40B4-BE49-F238E27FC236}">
                    <a16:creationId xmlns:a16="http://schemas.microsoft.com/office/drawing/2014/main" id="{0888CA51-CD17-4F5C-0C64-F7606A6F710B}"/>
                  </a:ext>
                </a:extLst>
              </p:cNvPr>
              <p:cNvSpPr/>
              <p:nvPr/>
            </p:nvSpPr>
            <p:spPr>
              <a:xfrm>
                <a:off x="6621873" y="8777749"/>
                <a:ext cx="690568" cy="7358"/>
              </a:xfrm>
              <a:custGeom>
                <a:avLst/>
                <a:gdLst>
                  <a:gd name="connsiteX0" fmla="*/ 0 w 690568"/>
                  <a:gd name="connsiteY0" fmla="*/ 0 h 7358"/>
                  <a:gd name="connsiteX1" fmla="*/ 690568 w 690568"/>
                  <a:gd name="connsiteY1" fmla="*/ 0 h 7358"/>
                </a:gdLst>
                <a:ahLst/>
                <a:cxnLst>
                  <a:cxn ang="0">
                    <a:pos x="connsiteX0" y="connsiteY0"/>
                  </a:cxn>
                  <a:cxn ang="0">
                    <a:pos x="connsiteX1" y="connsiteY1"/>
                  </a:cxn>
                </a:cxnLst>
                <a:rect l="l" t="t" r="r" b="b"/>
                <a:pathLst>
                  <a:path w="690568" h="7358">
                    <a:moveTo>
                      <a:pt x="0" y="0"/>
                    </a:moveTo>
                    <a:lnTo>
                      <a:pt x="690568" y="0"/>
                    </a:lnTo>
                  </a:path>
                </a:pathLst>
              </a:custGeom>
              <a:ln w="7353" cap="flat">
                <a:solidFill>
                  <a:srgbClr val="263238"/>
                </a:solidFill>
                <a:prstDash val="solid"/>
                <a:miter/>
              </a:ln>
            </p:spPr>
            <p:txBody>
              <a:bodyPr rtlCol="0" anchor="ctr"/>
              <a:lstStyle/>
              <a:p>
                <a:endParaRPr lang="fr-FR"/>
              </a:p>
            </p:txBody>
          </p:sp>
        </p:grpSp>
        <p:grpSp>
          <p:nvGrpSpPr>
            <p:cNvPr id="22" name="Graphique 19">
              <a:extLst>
                <a:ext uri="{FF2B5EF4-FFF2-40B4-BE49-F238E27FC236}">
                  <a16:creationId xmlns:a16="http://schemas.microsoft.com/office/drawing/2014/main" id="{AB68D41D-F164-B853-ABC9-17005EA715BF}"/>
                </a:ext>
              </a:extLst>
            </p:cNvPr>
            <p:cNvGrpSpPr/>
            <p:nvPr/>
          </p:nvGrpSpPr>
          <p:grpSpPr>
            <a:xfrm>
              <a:off x="6030714" y="7232156"/>
              <a:ext cx="917054" cy="197494"/>
              <a:chOff x="6030714" y="7232156"/>
              <a:chExt cx="917054" cy="197494"/>
            </a:xfrm>
            <a:noFill/>
          </p:grpSpPr>
          <p:sp>
            <p:nvSpPr>
              <p:cNvPr id="181" name="Forme libre 65">
                <a:extLst>
                  <a:ext uri="{FF2B5EF4-FFF2-40B4-BE49-F238E27FC236}">
                    <a16:creationId xmlns:a16="http://schemas.microsoft.com/office/drawing/2014/main" id="{A8AFDEDD-6861-D836-DAB0-A18F8D2CB328}"/>
                  </a:ext>
                </a:extLst>
              </p:cNvPr>
              <p:cNvSpPr/>
              <p:nvPr/>
            </p:nvSpPr>
            <p:spPr>
              <a:xfrm>
                <a:off x="6030714" y="7232818"/>
                <a:ext cx="917054" cy="193079"/>
              </a:xfrm>
              <a:custGeom>
                <a:avLst/>
                <a:gdLst>
                  <a:gd name="connsiteX0" fmla="*/ 865768 w 917054"/>
                  <a:gd name="connsiteY0" fmla="*/ 193080 h 193079"/>
                  <a:gd name="connsiteX1" fmla="*/ 51287 w 917054"/>
                  <a:gd name="connsiteY1" fmla="*/ 193080 h 193079"/>
                  <a:gd name="connsiteX2" fmla="*/ 0 w 917054"/>
                  <a:gd name="connsiteY2" fmla="*/ 141793 h 193079"/>
                  <a:gd name="connsiteX3" fmla="*/ 0 w 917054"/>
                  <a:gd name="connsiteY3" fmla="*/ 51287 h 193079"/>
                  <a:gd name="connsiteX4" fmla="*/ 51287 w 917054"/>
                  <a:gd name="connsiteY4" fmla="*/ 0 h 193079"/>
                  <a:gd name="connsiteX5" fmla="*/ 865768 w 917054"/>
                  <a:gd name="connsiteY5" fmla="*/ 0 h 193079"/>
                  <a:gd name="connsiteX6" fmla="*/ 917054 w 917054"/>
                  <a:gd name="connsiteY6" fmla="*/ 51287 h 193079"/>
                  <a:gd name="connsiteX7" fmla="*/ 917054 w 917054"/>
                  <a:gd name="connsiteY7" fmla="*/ 141719 h 193079"/>
                  <a:gd name="connsiteX8" fmla="*/ 865768 w 917054"/>
                  <a:gd name="connsiteY8" fmla="*/ 193080 h 19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7054" h="193079">
                    <a:moveTo>
                      <a:pt x="865768" y="193080"/>
                    </a:moveTo>
                    <a:lnTo>
                      <a:pt x="51287" y="193080"/>
                    </a:lnTo>
                    <a:cubicBezTo>
                      <a:pt x="22958" y="193080"/>
                      <a:pt x="0" y="170122"/>
                      <a:pt x="0" y="141793"/>
                    </a:cubicBezTo>
                    <a:lnTo>
                      <a:pt x="0" y="51287"/>
                    </a:lnTo>
                    <a:cubicBezTo>
                      <a:pt x="0" y="22958"/>
                      <a:pt x="22958" y="0"/>
                      <a:pt x="51287" y="0"/>
                    </a:cubicBezTo>
                    <a:lnTo>
                      <a:pt x="865768" y="0"/>
                    </a:lnTo>
                    <a:cubicBezTo>
                      <a:pt x="894097" y="0"/>
                      <a:pt x="917054" y="22958"/>
                      <a:pt x="917054" y="51287"/>
                    </a:cubicBezTo>
                    <a:lnTo>
                      <a:pt x="917054" y="141719"/>
                    </a:lnTo>
                    <a:cubicBezTo>
                      <a:pt x="917054" y="170122"/>
                      <a:pt x="894097" y="193080"/>
                      <a:pt x="865768" y="193080"/>
                    </a:cubicBezTo>
                    <a:close/>
                  </a:path>
                </a:pathLst>
              </a:custGeom>
              <a:noFill/>
              <a:ln w="7353" cap="flat">
                <a:solidFill>
                  <a:srgbClr val="263238"/>
                </a:solidFill>
                <a:prstDash val="solid"/>
                <a:miter/>
              </a:ln>
            </p:spPr>
            <p:txBody>
              <a:bodyPr rtlCol="0" anchor="ctr"/>
              <a:lstStyle/>
              <a:p>
                <a:endParaRPr lang="fr-FR"/>
              </a:p>
            </p:txBody>
          </p:sp>
          <p:sp>
            <p:nvSpPr>
              <p:cNvPr id="182" name="Forme libre 66">
                <a:extLst>
                  <a:ext uri="{FF2B5EF4-FFF2-40B4-BE49-F238E27FC236}">
                    <a16:creationId xmlns:a16="http://schemas.microsoft.com/office/drawing/2014/main" id="{C612C85C-075B-3200-178C-04F528C48783}"/>
                  </a:ext>
                </a:extLst>
              </p:cNvPr>
              <p:cNvSpPr/>
              <p:nvPr/>
            </p:nvSpPr>
            <p:spPr>
              <a:xfrm>
                <a:off x="6724226" y="7232156"/>
                <a:ext cx="7358" cy="197494"/>
              </a:xfrm>
              <a:custGeom>
                <a:avLst/>
                <a:gdLst>
                  <a:gd name="connsiteX0" fmla="*/ 0 w 7358"/>
                  <a:gd name="connsiteY0" fmla="*/ 0 h 197494"/>
                  <a:gd name="connsiteX1" fmla="*/ 0 w 7358"/>
                  <a:gd name="connsiteY1" fmla="*/ 197494 h 197494"/>
                </a:gdLst>
                <a:ahLst/>
                <a:cxnLst>
                  <a:cxn ang="0">
                    <a:pos x="connsiteX0" y="connsiteY0"/>
                  </a:cxn>
                  <a:cxn ang="0">
                    <a:pos x="connsiteX1" y="connsiteY1"/>
                  </a:cxn>
                </a:cxnLst>
                <a:rect l="l" t="t" r="r" b="b"/>
                <a:pathLst>
                  <a:path w="7358" h="197494">
                    <a:moveTo>
                      <a:pt x="0" y="0"/>
                    </a:moveTo>
                    <a:lnTo>
                      <a:pt x="0" y="197494"/>
                    </a:lnTo>
                  </a:path>
                </a:pathLst>
              </a:custGeom>
              <a:ln w="7353" cap="flat">
                <a:solidFill>
                  <a:srgbClr val="263238"/>
                </a:solidFill>
                <a:prstDash val="solid"/>
                <a:miter/>
              </a:ln>
            </p:spPr>
            <p:txBody>
              <a:bodyPr rtlCol="0" anchor="ctr"/>
              <a:lstStyle/>
              <a:p>
                <a:endParaRPr lang="fr-FR"/>
              </a:p>
            </p:txBody>
          </p:sp>
          <p:sp>
            <p:nvSpPr>
              <p:cNvPr id="183" name="Forme libre 67">
                <a:extLst>
                  <a:ext uri="{FF2B5EF4-FFF2-40B4-BE49-F238E27FC236}">
                    <a16:creationId xmlns:a16="http://schemas.microsoft.com/office/drawing/2014/main" id="{57D3B0F4-586B-140E-59AD-ADEF0234297E}"/>
                  </a:ext>
                </a:extLst>
              </p:cNvPr>
              <p:cNvSpPr/>
              <p:nvPr/>
            </p:nvSpPr>
            <p:spPr>
              <a:xfrm>
                <a:off x="6755277" y="7254010"/>
                <a:ext cx="175702" cy="150622"/>
              </a:xfrm>
              <a:custGeom>
                <a:avLst/>
                <a:gdLst>
                  <a:gd name="connsiteX0" fmla="*/ 171299 w 175702"/>
                  <a:gd name="connsiteY0" fmla="*/ 130755 h 150622"/>
                  <a:gd name="connsiteX1" fmla="*/ 118614 w 175702"/>
                  <a:gd name="connsiteY1" fmla="*/ 91242 h 150622"/>
                  <a:gd name="connsiteX2" fmla="*/ 125531 w 175702"/>
                  <a:gd name="connsiteY2" fmla="*/ 62766 h 150622"/>
                  <a:gd name="connsiteX3" fmla="*/ 62766 w 175702"/>
                  <a:gd name="connsiteY3" fmla="*/ 0 h 150622"/>
                  <a:gd name="connsiteX4" fmla="*/ 0 w 175702"/>
                  <a:gd name="connsiteY4" fmla="*/ 62766 h 150622"/>
                  <a:gd name="connsiteX5" fmla="*/ 62766 w 175702"/>
                  <a:gd name="connsiteY5" fmla="*/ 125531 h 150622"/>
                  <a:gd name="connsiteX6" fmla="*/ 105223 w 175702"/>
                  <a:gd name="connsiteY6" fmla="*/ 108828 h 150622"/>
                  <a:gd name="connsiteX7" fmla="*/ 157981 w 175702"/>
                  <a:gd name="connsiteY7" fmla="*/ 148415 h 150622"/>
                  <a:gd name="connsiteX8" fmla="*/ 164603 w 175702"/>
                  <a:gd name="connsiteY8" fmla="*/ 150623 h 150622"/>
                  <a:gd name="connsiteX9" fmla="*/ 173433 w 175702"/>
                  <a:gd name="connsiteY9" fmla="*/ 146208 h 150622"/>
                  <a:gd name="connsiteX10" fmla="*/ 171299 w 175702"/>
                  <a:gd name="connsiteY10" fmla="*/ 130755 h 150622"/>
                  <a:gd name="connsiteX11" fmla="*/ 62839 w 175702"/>
                  <a:gd name="connsiteY11" fmla="*/ 103457 h 150622"/>
                  <a:gd name="connsiteX12" fmla="*/ 22148 w 175702"/>
                  <a:gd name="connsiteY12" fmla="*/ 62766 h 150622"/>
                  <a:gd name="connsiteX13" fmla="*/ 62839 w 175702"/>
                  <a:gd name="connsiteY13" fmla="*/ 22075 h 150622"/>
                  <a:gd name="connsiteX14" fmla="*/ 103530 w 175702"/>
                  <a:gd name="connsiteY14" fmla="*/ 62766 h 150622"/>
                  <a:gd name="connsiteX15" fmla="*/ 62839 w 175702"/>
                  <a:gd name="connsiteY15" fmla="*/ 103457 h 1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702" h="150622">
                    <a:moveTo>
                      <a:pt x="171299" y="130755"/>
                    </a:moveTo>
                    <a:lnTo>
                      <a:pt x="118614" y="91242"/>
                    </a:lnTo>
                    <a:cubicBezTo>
                      <a:pt x="123029" y="82706"/>
                      <a:pt x="125531" y="72994"/>
                      <a:pt x="125531" y="62766"/>
                    </a:cubicBezTo>
                    <a:cubicBezTo>
                      <a:pt x="125531" y="28182"/>
                      <a:pt x="97349" y="0"/>
                      <a:pt x="62766" y="0"/>
                    </a:cubicBezTo>
                    <a:cubicBezTo>
                      <a:pt x="28182" y="0"/>
                      <a:pt x="0" y="28182"/>
                      <a:pt x="0" y="62766"/>
                    </a:cubicBezTo>
                    <a:cubicBezTo>
                      <a:pt x="0" y="97349"/>
                      <a:pt x="28182" y="125531"/>
                      <a:pt x="62766" y="125531"/>
                    </a:cubicBezTo>
                    <a:cubicBezTo>
                      <a:pt x="79174" y="125531"/>
                      <a:pt x="94038" y="119130"/>
                      <a:pt x="105223" y="108828"/>
                    </a:cubicBezTo>
                    <a:lnTo>
                      <a:pt x="157981" y="148415"/>
                    </a:lnTo>
                    <a:cubicBezTo>
                      <a:pt x="159968" y="149887"/>
                      <a:pt x="162322" y="150623"/>
                      <a:pt x="164603" y="150623"/>
                    </a:cubicBezTo>
                    <a:cubicBezTo>
                      <a:pt x="167988" y="150623"/>
                      <a:pt x="171299" y="149077"/>
                      <a:pt x="173433" y="146208"/>
                    </a:cubicBezTo>
                    <a:cubicBezTo>
                      <a:pt x="177186" y="141278"/>
                      <a:pt x="176156" y="134361"/>
                      <a:pt x="171299" y="130755"/>
                    </a:cubicBezTo>
                    <a:close/>
                    <a:moveTo>
                      <a:pt x="62839" y="103457"/>
                    </a:moveTo>
                    <a:cubicBezTo>
                      <a:pt x="40397" y="103457"/>
                      <a:pt x="22148" y="85208"/>
                      <a:pt x="22148" y="62766"/>
                    </a:cubicBezTo>
                    <a:cubicBezTo>
                      <a:pt x="22148" y="40323"/>
                      <a:pt x="40397" y="22075"/>
                      <a:pt x="62839" y="22075"/>
                    </a:cubicBezTo>
                    <a:cubicBezTo>
                      <a:pt x="85282" y="22075"/>
                      <a:pt x="103530" y="40323"/>
                      <a:pt x="103530" y="62766"/>
                    </a:cubicBezTo>
                    <a:cubicBezTo>
                      <a:pt x="103456" y="85208"/>
                      <a:pt x="85208" y="103457"/>
                      <a:pt x="62839" y="103457"/>
                    </a:cubicBezTo>
                    <a:close/>
                  </a:path>
                </a:pathLst>
              </a:custGeom>
              <a:noFill/>
              <a:ln w="7353" cap="flat">
                <a:solidFill>
                  <a:srgbClr val="263238"/>
                </a:solidFill>
                <a:prstDash val="solid"/>
                <a:miter/>
              </a:ln>
            </p:spPr>
            <p:txBody>
              <a:bodyPr rtlCol="0" anchor="ctr"/>
              <a:lstStyle/>
              <a:p>
                <a:endParaRPr lang="fr-FR"/>
              </a:p>
            </p:txBody>
          </p:sp>
        </p:grpSp>
        <p:sp>
          <p:nvSpPr>
            <p:cNvPr id="23" name="Forme libre 68">
              <a:extLst>
                <a:ext uri="{FF2B5EF4-FFF2-40B4-BE49-F238E27FC236}">
                  <a16:creationId xmlns:a16="http://schemas.microsoft.com/office/drawing/2014/main" id="{9F68038D-428A-5994-8CEC-8051F037353C}"/>
                </a:ext>
              </a:extLst>
            </p:cNvPr>
            <p:cNvSpPr/>
            <p:nvPr/>
          </p:nvSpPr>
          <p:spPr>
            <a:xfrm>
              <a:off x="3889400" y="7615960"/>
              <a:ext cx="694929" cy="595794"/>
            </a:xfrm>
            <a:custGeom>
              <a:avLst/>
              <a:gdLst>
                <a:gd name="connsiteX0" fmla="*/ 677471 w 694929"/>
                <a:gd name="connsiteY0" fmla="*/ 517135 h 595794"/>
                <a:gd name="connsiteX1" fmla="*/ 469233 w 694929"/>
                <a:gd name="connsiteY1" fmla="*/ 360920 h 595794"/>
                <a:gd name="connsiteX2" fmla="*/ 496532 w 694929"/>
                <a:gd name="connsiteY2" fmla="*/ 248266 h 595794"/>
                <a:gd name="connsiteX3" fmla="*/ 248266 w 694929"/>
                <a:gd name="connsiteY3" fmla="*/ 0 h 595794"/>
                <a:gd name="connsiteX4" fmla="*/ 0 w 694929"/>
                <a:gd name="connsiteY4" fmla="*/ 248266 h 595794"/>
                <a:gd name="connsiteX5" fmla="*/ 248266 w 694929"/>
                <a:gd name="connsiteY5" fmla="*/ 496532 h 595794"/>
                <a:gd name="connsiteX6" fmla="*/ 416328 w 694929"/>
                <a:gd name="connsiteY6" fmla="*/ 430456 h 595794"/>
                <a:gd name="connsiteX7" fmla="*/ 625080 w 694929"/>
                <a:gd name="connsiteY7" fmla="*/ 587038 h 595794"/>
                <a:gd name="connsiteX8" fmla="*/ 651276 w 694929"/>
                <a:gd name="connsiteY8" fmla="*/ 595795 h 595794"/>
                <a:gd name="connsiteX9" fmla="*/ 686227 w 694929"/>
                <a:gd name="connsiteY9" fmla="*/ 578356 h 595794"/>
                <a:gd name="connsiteX10" fmla="*/ 677471 w 694929"/>
                <a:gd name="connsiteY10" fmla="*/ 517135 h 595794"/>
                <a:gd name="connsiteX11" fmla="*/ 248266 w 694929"/>
                <a:gd name="connsiteY11" fmla="*/ 409190 h 595794"/>
                <a:gd name="connsiteX12" fmla="*/ 87342 w 694929"/>
                <a:gd name="connsiteY12" fmla="*/ 248266 h 595794"/>
                <a:gd name="connsiteX13" fmla="*/ 248266 w 694929"/>
                <a:gd name="connsiteY13" fmla="*/ 87342 h 595794"/>
                <a:gd name="connsiteX14" fmla="*/ 409190 w 694929"/>
                <a:gd name="connsiteY14" fmla="*/ 248266 h 595794"/>
                <a:gd name="connsiteX15" fmla="*/ 248266 w 694929"/>
                <a:gd name="connsiteY15" fmla="*/ 409190 h 59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4929" h="595794">
                  <a:moveTo>
                    <a:pt x="677471" y="517135"/>
                  </a:moveTo>
                  <a:lnTo>
                    <a:pt x="469233" y="360920"/>
                  </a:lnTo>
                  <a:cubicBezTo>
                    <a:pt x="486599" y="327073"/>
                    <a:pt x="496532" y="288810"/>
                    <a:pt x="496532" y="248266"/>
                  </a:cubicBezTo>
                  <a:cubicBezTo>
                    <a:pt x="496532" y="111403"/>
                    <a:pt x="385129" y="0"/>
                    <a:pt x="248266" y="0"/>
                  </a:cubicBezTo>
                  <a:cubicBezTo>
                    <a:pt x="111403" y="0"/>
                    <a:pt x="0" y="111403"/>
                    <a:pt x="0" y="248266"/>
                  </a:cubicBezTo>
                  <a:cubicBezTo>
                    <a:pt x="0" y="385129"/>
                    <a:pt x="111403" y="496532"/>
                    <a:pt x="248266" y="496532"/>
                  </a:cubicBezTo>
                  <a:cubicBezTo>
                    <a:pt x="313092" y="496532"/>
                    <a:pt x="372105" y="471294"/>
                    <a:pt x="416328" y="430456"/>
                  </a:cubicBezTo>
                  <a:lnTo>
                    <a:pt x="625080" y="587038"/>
                  </a:lnTo>
                  <a:cubicBezTo>
                    <a:pt x="632954" y="592925"/>
                    <a:pt x="642151" y="595795"/>
                    <a:pt x="651276" y="595795"/>
                  </a:cubicBezTo>
                  <a:cubicBezTo>
                    <a:pt x="664520" y="595795"/>
                    <a:pt x="677618" y="589761"/>
                    <a:pt x="686227" y="578356"/>
                  </a:cubicBezTo>
                  <a:cubicBezTo>
                    <a:pt x="700649" y="559004"/>
                    <a:pt x="696749" y="531631"/>
                    <a:pt x="677471" y="517135"/>
                  </a:cubicBezTo>
                  <a:close/>
                  <a:moveTo>
                    <a:pt x="248266" y="409190"/>
                  </a:moveTo>
                  <a:cubicBezTo>
                    <a:pt x="159526" y="409190"/>
                    <a:pt x="87342" y="337006"/>
                    <a:pt x="87342" y="248266"/>
                  </a:cubicBezTo>
                  <a:cubicBezTo>
                    <a:pt x="87342" y="159526"/>
                    <a:pt x="159526" y="87342"/>
                    <a:pt x="248266" y="87342"/>
                  </a:cubicBezTo>
                  <a:cubicBezTo>
                    <a:pt x="337006" y="87342"/>
                    <a:pt x="409190" y="159526"/>
                    <a:pt x="409190" y="248266"/>
                  </a:cubicBezTo>
                  <a:cubicBezTo>
                    <a:pt x="409190" y="337006"/>
                    <a:pt x="337006" y="409190"/>
                    <a:pt x="248266" y="409190"/>
                  </a:cubicBezTo>
                  <a:close/>
                </a:path>
              </a:pathLst>
            </a:custGeom>
            <a:noFill/>
            <a:ln w="7353" cap="flat">
              <a:solidFill>
                <a:srgbClr val="263238"/>
              </a:solidFill>
              <a:prstDash val="solid"/>
              <a:miter/>
            </a:ln>
          </p:spPr>
          <p:txBody>
            <a:bodyPr rtlCol="0" anchor="ctr"/>
            <a:lstStyle/>
            <a:p>
              <a:endParaRPr lang="fr-FR"/>
            </a:p>
          </p:txBody>
        </p:sp>
        <p:grpSp>
          <p:nvGrpSpPr>
            <p:cNvPr id="24" name="Graphique 19">
              <a:extLst>
                <a:ext uri="{FF2B5EF4-FFF2-40B4-BE49-F238E27FC236}">
                  <a16:creationId xmlns:a16="http://schemas.microsoft.com/office/drawing/2014/main" id="{DF985C02-9196-9E1F-51EF-2A5E0C065B91}"/>
                </a:ext>
              </a:extLst>
            </p:cNvPr>
            <p:cNvGrpSpPr/>
            <p:nvPr/>
          </p:nvGrpSpPr>
          <p:grpSpPr>
            <a:xfrm>
              <a:off x="4666374" y="8378934"/>
              <a:ext cx="1832764" cy="2098709"/>
              <a:chOff x="4666374" y="8378934"/>
              <a:chExt cx="1832764" cy="2098709"/>
            </a:xfrm>
          </p:grpSpPr>
          <p:grpSp>
            <p:nvGrpSpPr>
              <p:cNvPr id="175" name="Graphique 19">
                <a:extLst>
                  <a:ext uri="{FF2B5EF4-FFF2-40B4-BE49-F238E27FC236}">
                    <a16:creationId xmlns:a16="http://schemas.microsoft.com/office/drawing/2014/main" id="{A6196085-8F7B-EE93-E9BE-E3D638FF49B4}"/>
                  </a:ext>
                </a:extLst>
              </p:cNvPr>
              <p:cNvGrpSpPr/>
              <p:nvPr/>
            </p:nvGrpSpPr>
            <p:grpSpPr>
              <a:xfrm>
                <a:off x="4739616" y="8378934"/>
                <a:ext cx="1759522" cy="2098709"/>
                <a:chOff x="4739616" y="8378934"/>
                <a:chExt cx="1759522" cy="2098709"/>
              </a:xfrm>
              <a:solidFill>
                <a:srgbClr val="263238"/>
              </a:solidFill>
            </p:grpSpPr>
            <p:sp>
              <p:nvSpPr>
                <p:cNvPr id="179" name="Forme libre 71">
                  <a:extLst>
                    <a:ext uri="{FF2B5EF4-FFF2-40B4-BE49-F238E27FC236}">
                      <a16:creationId xmlns:a16="http://schemas.microsoft.com/office/drawing/2014/main" id="{A1C25A81-3B50-83F7-179B-413D48C7E7A6}"/>
                    </a:ext>
                  </a:extLst>
                </p:cNvPr>
                <p:cNvSpPr/>
                <p:nvPr/>
              </p:nvSpPr>
              <p:spPr>
                <a:xfrm>
                  <a:off x="4739616" y="8378934"/>
                  <a:ext cx="1759522" cy="1650741"/>
                </a:xfrm>
                <a:custGeom>
                  <a:avLst/>
                  <a:gdLst>
                    <a:gd name="connsiteX0" fmla="*/ 857111 w 1759522"/>
                    <a:gd name="connsiteY0" fmla="*/ 0 h 1650741"/>
                    <a:gd name="connsiteX1" fmla="*/ 909 w 1759522"/>
                    <a:gd name="connsiteY1" fmla="*/ 538768 h 1650741"/>
                    <a:gd name="connsiteX2" fmla="*/ 5545 w 1759522"/>
                    <a:gd name="connsiteY2" fmla="*/ 555104 h 1650741"/>
                    <a:gd name="connsiteX3" fmla="*/ 340565 w 1759522"/>
                    <a:gd name="connsiteY3" fmla="*/ 812715 h 1650741"/>
                    <a:gd name="connsiteX4" fmla="*/ 349174 w 1759522"/>
                    <a:gd name="connsiteY4" fmla="*/ 815658 h 1650741"/>
                    <a:gd name="connsiteX5" fmla="*/ 402889 w 1759522"/>
                    <a:gd name="connsiteY5" fmla="*/ 815658 h 1650741"/>
                    <a:gd name="connsiteX6" fmla="*/ 417016 w 1759522"/>
                    <a:gd name="connsiteY6" fmla="*/ 800794 h 1650741"/>
                    <a:gd name="connsiteX7" fmla="*/ 416722 w 1759522"/>
                    <a:gd name="connsiteY7" fmla="*/ 788874 h 1650741"/>
                    <a:gd name="connsiteX8" fmla="*/ 856964 w 1759522"/>
                    <a:gd name="connsiteY8" fmla="*/ 404113 h 1650741"/>
                    <a:gd name="connsiteX9" fmla="*/ 1297206 w 1759522"/>
                    <a:gd name="connsiteY9" fmla="*/ 788874 h 1650741"/>
                    <a:gd name="connsiteX10" fmla="*/ 856964 w 1759522"/>
                    <a:gd name="connsiteY10" fmla="*/ 1173635 h 1650741"/>
                    <a:gd name="connsiteX11" fmla="*/ 745929 w 1759522"/>
                    <a:gd name="connsiteY11" fmla="*/ 1161200 h 1650741"/>
                    <a:gd name="connsiteX12" fmla="*/ 735627 w 1759522"/>
                    <a:gd name="connsiteY12" fmla="*/ 1160022 h 1650741"/>
                    <a:gd name="connsiteX13" fmla="*/ 735627 w 1759522"/>
                    <a:gd name="connsiteY13" fmla="*/ 1160022 h 1650741"/>
                    <a:gd name="connsiteX14" fmla="*/ 691404 w 1759522"/>
                    <a:gd name="connsiteY14" fmla="*/ 1223965 h 1650741"/>
                    <a:gd name="connsiteX15" fmla="*/ 740336 w 1759522"/>
                    <a:gd name="connsiteY15" fmla="*/ 1353617 h 1650741"/>
                    <a:gd name="connsiteX16" fmla="*/ 740336 w 1759522"/>
                    <a:gd name="connsiteY16" fmla="*/ 1650742 h 1650741"/>
                    <a:gd name="connsiteX17" fmla="*/ 1278148 w 1759522"/>
                    <a:gd name="connsiteY17" fmla="*/ 1650742 h 1650741"/>
                    <a:gd name="connsiteX18" fmla="*/ 1278148 w 1759522"/>
                    <a:gd name="connsiteY18" fmla="*/ 1527933 h 1650741"/>
                    <a:gd name="connsiteX19" fmla="*/ 1313468 w 1759522"/>
                    <a:gd name="connsiteY19" fmla="*/ 1469435 h 1650741"/>
                    <a:gd name="connsiteX20" fmla="*/ 1759523 w 1759522"/>
                    <a:gd name="connsiteY20" fmla="*/ 788874 h 1650741"/>
                    <a:gd name="connsiteX21" fmla="*/ 857111 w 1759522"/>
                    <a:gd name="connsiteY21" fmla="*/ 0 h 165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9522" h="1650741">
                      <a:moveTo>
                        <a:pt x="857111" y="0"/>
                      </a:moveTo>
                      <a:cubicBezTo>
                        <a:pt x="458664" y="0"/>
                        <a:pt x="120554" y="225676"/>
                        <a:pt x="909" y="538768"/>
                      </a:cubicBezTo>
                      <a:cubicBezTo>
                        <a:pt x="-1298" y="544582"/>
                        <a:pt x="615" y="551278"/>
                        <a:pt x="5545" y="555104"/>
                      </a:cubicBezTo>
                      <a:lnTo>
                        <a:pt x="340565" y="812715"/>
                      </a:lnTo>
                      <a:cubicBezTo>
                        <a:pt x="343066" y="814628"/>
                        <a:pt x="346083" y="815658"/>
                        <a:pt x="349174" y="815658"/>
                      </a:cubicBezTo>
                      <a:lnTo>
                        <a:pt x="402889" y="815658"/>
                      </a:lnTo>
                      <a:cubicBezTo>
                        <a:pt x="410983" y="815658"/>
                        <a:pt x="417384" y="808888"/>
                        <a:pt x="417016" y="800794"/>
                      </a:cubicBezTo>
                      <a:cubicBezTo>
                        <a:pt x="416869" y="796821"/>
                        <a:pt x="416722" y="792848"/>
                        <a:pt x="416722" y="788874"/>
                      </a:cubicBezTo>
                      <a:cubicBezTo>
                        <a:pt x="416722" y="576369"/>
                        <a:pt x="613849" y="404113"/>
                        <a:pt x="856964" y="404113"/>
                      </a:cubicBezTo>
                      <a:cubicBezTo>
                        <a:pt x="1100079" y="404113"/>
                        <a:pt x="1297206" y="576369"/>
                        <a:pt x="1297206" y="788874"/>
                      </a:cubicBezTo>
                      <a:cubicBezTo>
                        <a:pt x="1297206" y="1001379"/>
                        <a:pt x="1100079" y="1173635"/>
                        <a:pt x="856964" y="1173635"/>
                      </a:cubicBezTo>
                      <a:cubicBezTo>
                        <a:pt x="818554" y="1173635"/>
                        <a:pt x="781395" y="1169294"/>
                        <a:pt x="745929" y="1161200"/>
                      </a:cubicBezTo>
                      <a:cubicBezTo>
                        <a:pt x="742544" y="1160464"/>
                        <a:pt x="739085" y="1160022"/>
                        <a:pt x="735627" y="1160022"/>
                      </a:cubicBezTo>
                      <a:lnTo>
                        <a:pt x="735627" y="1160022"/>
                      </a:lnTo>
                      <a:cubicBezTo>
                        <a:pt x="702589" y="1160022"/>
                        <a:pt x="679705" y="1193061"/>
                        <a:pt x="691404" y="1223965"/>
                      </a:cubicBezTo>
                      <a:lnTo>
                        <a:pt x="740336" y="1353617"/>
                      </a:lnTo>
                      <a:lnTo>
                        <a:pt x="740336" y="1650742"/>
                      </a:lnTo>
                      <a:lnTo>
                        <a:pt x="1278148" y="1650742"/>
                      </a:lnTo>
                      <a:lnTo>
                        <a:pt x="1278148" y="1527933"/>
                      </a:lnTo>
                      <a:cubicBezTo>
                        <a:pt x="1278148" y="1503430"/>
                        <a:pt x="1291614" y="1480620"/>
                        <a:pt x="1313468" y="1469435"/>
                      </a:cubicBezTo>
                      <a:cubicBezTo>
                        <a:pt x="1580350" y="1332425"/>
                        <a:pt x="1759523" y="1078935"/>
                        <a:pt x="1759523" y="788874"/>
                      </a:cubicBezTo>
                      <a:cubicBezTo>
                        <a:pt x="1759596" y="353121"/>
                        <a:pt x="1355557" y="0"/>
                        <a:pt x="857111" y="0"/>
                      </a:cubicBezTo>
                      <a:close/>
                    </a:path>
                  </a:pathLst>
                </a:custGeom>
                <a:solidFill>
                  <a:srgbClr val="263238"/>
                </a:solidFill>
                <a:ln w="7353" cap="flat">
                  <a:solidFill>
                    <a:srgbClr val="263238"/>
                  </a:solidFill>
                  <a:prstDash val="solid"/>
                  <a:miter/>
                </a:ln>
              </p:spPr>
              <p:txBody>
                <a:bodyPr rtlCol="0" anchor="ctr"/>
                <a:lstStyle/>
                <a:p>
                  <a:endParaRPr lang="fr-FR"/>
                </a:p>
              </p:txBody>
            </p:sp>
            <p:sp>
              <p:nvSpPr>
                <p:cNvPr id="180" name="Forme libre 72">
                  <a:extLst>
                    <a:ext uri="{FF2B5EF4-FFF2-40B4-BE49-F238E27FC236}">
                      <a16:creationId xmlns:a16="http://schemas.microsoft.com/office/drawing/2014/main" id="{136808B7-B5AC-3D13-64F4-A2C0A1E39776}"/>
                    </a:ext>
                  </a:extLst>
                </p:cNvPr>
                <p:cNvSpPr/>
                <p:nvPr/>
              </p:nvSpPr>
              <p:spPr>
                <a:xfrm>
                  <a:off x="5480025"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263238"/>
                </a:solidFill>
                <a:ln w="7353" cap="flat">
                  <a:solidFill>
                    <a:srgbClr val="263238"/>
                  </a:solidFill>
                  <a:prstDash val="solid"/>
                  <a:miter/>
                </a:ln>
              </p:spPr>
              <p:txBody>
                <a:bodyPr rtlCol="0" anchor="ctr"/>
                <a:lstStyle/>
                <a:p>
                  <a:endParaRPr lang="fr-FR"/>
                </a:p>
              </p:txBody>
            </p:sp>
          </p:grpSp>
          <p:grpSp>
            <p:nvGrpSpPr>
              <p:cNvPr id="176" name="Graphique 19">
                <a:extLst>
                  <a:ext uri="{FF2B5EF4-FFF2-40B4-BE49-F238E27FC236}">
                    <a16:creationId xmlns:a16="http://schemas.microsoft.com/office/drawing/2014/main" id="{2287BFEF-D6E0-5805-710D-9C04C81995B6}"/>
                  </a:ext>
                </a:extLst>
              </p:cNvPr>
              <p:cNvGrpSpPr/>
              <p:nvPr/>
            </p:nvGrpSpPr>
            <p:grpSpPr>
              <a:xfrm>
                <a:off x="4666374" y="8378934"/>
                <a:ext cx="1759255" cy="2098709"/>
                <a:chOff x="4666374" y="8378934"/>
                <a:chExt cx="1759255" cy="2098709"/>
              </a:xfrm>
              <a:solidFill>
                <a:srgbClr val="92E3A9"/>
              </a:solidFill>
            </p:grpSpPr>
            <p:sp>
              <p:nvSpPr>
                <p:cNvPr id="177" name="Forme libre 74">
                  <a:extLst>
                    <a:ext uri="{FF2B5EF4-FFF2-40B4-BE49-F238E27FC236}">
                      <a16:creationId xmlns:a16="http://schemas.microsoft.com/office/drawing/2014/main" id="{D11A565D-C623-0C91-C277-475F23986C14}"/>
                    </a:ext>
                  </a:extLst>
                </p:cNvPr>
                <p:cNvSpPr/>
                <p:nvPr/>
              </p:nvSpPr>
              <p:spPr>
                <a:xfrm>
                  <a:off x="4666374" y="8378934"/>
                  <a:ext cx="1759255" cy="1650594"/>
                </a:xfrm>
                <a:custGeom>
                  <a:avLst/>
                  <a:gdLst>
                    <a:gd name="connsiteX0" fmla="*/ 1759255 w 1759255"/>
                    <a:gd name="connsiteY0" fmla="*/ 788801 h 1650594"/>
                    <a:gd name="connsiteX1" fmla="*/ 856770 w 1759255"/>
                    <a:gd name="connsiteY1" fmla="*/ 0 h 1650594"/>
                    <a:gd name="connsiteX2" fmla="*/ 936 w 1759255"/>
                    <a:gd name="connsiteY2" fmla="*/ 537812 h 1650594"/>
                    <a:gd name="connsiteX3" fmla="*/ 6676 w 1759255"/>
                    <a:gd name="connsiteY3" fmla="*/ 554809 h 1650594"/>
                    <a:gd name="connsiteX4" fmla="*/ 394748 w 1759255"/>
                    <a:gd name="connsiteY4" fmla="*/ 801015 h 1650594"/>
                    <a:gd name="connsiteX5" fmla="*/ 416528 w 1759255"/>
                    <a:gd name="connsiteY5" fmla="*/ 789021 h 1650594"/>
                    <a:gd name="connsiteX6" fmla="*/ 416528 w 1759255"/>
                    <a:gd name="connsiteY6" fmla="*/ 788727 h 1650594"/>
                    <a:gd name="connsiteX7" fmla="*/ 856770 w 1759255"/>
                    <a:gd name="connsiteY7" fmla="*/ 403966 h 1650594"/>
                    <a:gd name="connsiteX8" fmla="*/ 1297012 w 1759255"/>
                    <a:gd name="connsiteY8" fmla="*/ 788727 h 1650594"/>
                    <a:gd name="connsiteX9" fmla="*/ 856770 w 1759255"/>
                    <a:gd name="connsiteY9" fmla="*/ 1173488 h 1650594"/>
                    <a:gd name="connsiteX10" fmla="*/ 794152 w 1759255"/>
                    <a:gd name="connsiteY10" fmla="*/ 1169588 h 1650594"/>
                    <a:gd name="connsiteX11" fmla="*/ 740658 w 1759255"/>
                    <a:gd name="connsiteY11" fmla="*/ 1216386 h 1650594"/>
                    <a:gd name="connsiteX12" fmla="*/ 740658 w 1759255"/>
                    <a:gd name="connsiteY12" fmla="*/ 1353470 h 1650594"/>
                    <a:gd name="connsiteX13" fmla="*/ 740143 w 1759255"/>
                    <a:gd name="connsiteY13" fmla="*/ 1353470 h 1650594"/>
                    <a:gd name="connsiteX14" fmla="*/ 740143 w 1759255"/>
                    <a:gd name="connsiteY14" fmla="*/ 1650595 h 1650594"/>
                    <a:gd name="connsiteX15" fmla="*/ 1277954 w 1759255"/>
                    <a:gd name="connsiteY15" fmla="*/ 1650595 h 1650594"/>
                    <a:gd name="connsiteX16" fmla="*/ 1277954 w 1759255"/>
                    <a:gd name="connsiteY16" fmla="*/ 1527786 h 1650594"/>
                    <a:gd name="connsiteX17" fmla="*/ 1313274 w 1759255"/>
                    <a:gd name="connsiteY17" fmla="*/ 1469288 h 1650594"/>
                    <a:gd name="connsiteX18" fmla="*/ 1759255 w 1759255"/>
                    <a:gd name="connsiteY18" fmla="*/ 788801 h 165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9255" h="1650594">
                      <a:moveTo>
                        <a:pt x="1759255" y="788801"/>
                      </a:moveTo>
                      <a:cubicBezTo>
                        <a:pt x="1759255" y="353194"/>
                        <a:pt x="1355216" y="0"/>
                        <a:pt x="856770" y="0"/>
                      </a:cubicBezTo>
                      <a:cubicBezTo>
                        <a:pt x="458764" y="0"/>
                        <a:pt x="120949" y="225235"/>
                        <a:pt x="936" y="537812"/>
                      </a:cubicBezTo>
                      <a:cubicBezTo>
                        <a:pt x="-1492" y="544066"/>
                        <a:pt x="936" y="551204"/>
                        <a:pt x="6676" y="554809"/>
                      </a:cubicBezTo>
                      <a:lnTo>
                        <a:pt x="394748" y="801015"/>
                      </a:lnTo>
                      <a:cubicBezTo>
                        <a:pt x="404166" y="806975"/>
                        <a:pt x="416528" y="800206"/>
                        <a:pt x="416528" y="789021"/>
                      </a:cubicBezTo>
                      <a:lnTo>
                        <a:pt x="416528" y="788727"/>
                      </a:lnTo>
                      <a:cubicBezTo>
                        <a:pt x="416528" y="576222"/>
                        <a:pt x="613655" y="403966"/>
                        <a:pt x="856770" y="403966"/>
                      </a:cubicBezTo>
                      <a:cubicBezTo>
                        <a:pt x="1099886" y="403966"/>
                        <a:pt x="1297012" y="576222"/>
                        <a:pt x="1297012" y="788727"/>
                      </a:cubicBezTo>
                      <a:cubicBezTo>
                        <a:pt x="1297012" y="1001232"/>
                        <a:pt x="1099886" y="1173488"/>
                        <a:pt x="856770" y="1173488"/>
                      </a:cubicBezTo>
                      <a:cubicBezTo>
                        <a:pt x="835505" y="1173488"/>
                        <a:pt x="814608" y="1172163"/>
                        <a:pt x="794152" y="1169588"/>
                      </a:cubicBezTo>
                      <a:cubicBezTo>
                        <a:pt x="765749" y="1166056"/>
                        <a:pt x="740658" y="1187836"/>
                        <a:pt x="740658" y="1216386"/>
                      </a:cubicBezTo>
                      <a:lnTo>
                        <a:pt x="740658" y="1353470"/>
                      </a:lnTo>
                      <a:lnTo>
                        <a:pt x="740143" y="1353470"/>
                      </a:lnTo>
                      <a:lnTo>
                        <a:pt x="740143" y="1650595"/>
                      </a:lnTo>
                      <a:lnTo>
                        <a:pt x="1277954" y="1650595"/>
                      </a:lnTo>
                      <a:lnTo>
                        <a:pt x="1277954" y="1527786"/>
                      </a:lnTo>
                      <a:cubicBezTo>
                        <a:pt x="1277954" y="1503283"/>
                        <a:pt x="1291420" y="1480473"/>
                        <a:pt x="1313274" y="1469288"/>
                      </a:cubicBezTo>
                      <a:cubicBezTo>
                        <a:pt x="1580083" y="1332278"/>
                        <a:pt x="1759255" y="1078861"/>
                        <a:pt x="1759255" y="788801"/>
                      </a:cubicBezTo>
                      <a:close/>
                    </a:path>
                  </a:pathLst>
                </a:custGeom>
                <a:solidFill>
                  <a:srgbClr val="FFC000"/>
                </a:solidFill>
                <a:ln w="7353" cap="flat">
                  <a:solidFill>
                    <a:srgbClr val="263238"/>
                  </a:solidFill>
                  <a:prstDash val="solid"/>
                  <a:miter/>
                </a:ln>
              </p:spPr>
              <p:txBody>
                <a:bodyPr rtlCol="0" anchor="ctr"/>
                <a:lstStyle/>
                <a:p>
                  <a:endParaRPr lang="fr-FR"/>
                </a:p>
              </p:txBody>
            </p:sp>
            <p:sp>
              <p:nvSpPr>
                <p:cNvPr id="178" name="Forme libre 75">
                  <a:extLst>
                    <a:ext uri="{FF2B5EF4-FFF2-40B4-BE49-F238E27FC236}">
                      <a16:creationId xmlns:a16="http://schemas.microsoft.com/office/drawing/2014/main" id="{FF41728F-9308-FD7F-0F4E-A57D792A949B}"/>
                    </a:ext>
                  </a:extLst>
                </p:cNvPr>
                <p:cNvSpPr/>
                <p:nvPr/>
              </p:nvSpPr>
              <p:spPr>
                <a:xfrm>
                  <a:off x="5406443"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FFC000"/>
                </a:solidFill>
                <a:ln w="7353" cap="flat">
                  <a:solidFill>
                    <a:srgbClr val="263238"/>
                  </a:solidFill>
                  <a:prstDash val="solid"/>
                  <a:miter/>
                </a:ln>
              </p:spPr>
              <p:txBody>
                <a:bodyPr rtlCol="0" anchor="ctr"/>
                <a:lstStyle/>
                <a:p>
                  <a:endParaRPr lang="fr-FR"/>
                </a:p>
              </p:txBody>
            </p:sp>
          </p:grpSp>
        </p:grpSp>
        <p:grpSp>
          <p:nvGrpSpPr>
            <p:cNvPr id="26" name="Graphique 19">
              <a:extLst>
                <a:ext uri="{FF2B5EF4-FFF2-40B4-BE49-F238E27FC236}">
                  <a16:creationId xmlns:a16="http://schemas.microsoft.com/office/drawing/2014/main" id="{EB78D078-6800-BC55-44EE-E36C74DE4D6A}"/>
                </a:ext>
              </a:extLst>
            </p:cNvPr>
            <p:cNvGrpSpPr/>
            <p:nvPr/>
          </p:nvGrpSpPr>
          <p:grpSpPr>
            <a:xfrm>
              <a:off x="4805528" y="7087861"/>
              <a:ext cx="1148734" cy="1297114"/>
              <a:chOff x="4805528" y="7087861"/>
              <a:chExt cx="1148734" cy="1297114"/>
            </a:xfrm>
          </p:grpSpPr>
          <p:sp>
            <p:nvSpPr>
              <p:cNvPr id="31" name="Forme libre 77">
                <a:extLst>
                  <a:ext uri="{FF2B5EF4-FFF2-40B4-BE49-F238E27FC236}">
                    <a16:creationId xmlns:a16="http://schemas.microsoft.com/office/drawing/2014/main" id="{150189E7-C2D0-3A32-8012-29C1BBA619DB}"/>
                  </a:ext>
                </a:extLst>
              </p:cNvPr>
              <p:cNvSpPr/>
              <p:nvPr/>
            </p:nvSpPr>
            <p:spPr>
              <a:xfrm>
                <a:off x="5356334" y="7617726"/>
                <a:ext cx="154669" cy="71742"/>
              </a:xfrm>
              <a:custGeom>
                <a:avLst/>
                <a:gdLst>
                  <a:gd name="connsiteX0" fmla="*/ 119571 w 154669"/>
                  <a:gd name="connsiteY0" fmla="*/ 0 h 71742"/>
                  <a:gd name="connsiteX1" fmla="*/ 42530 w 154669"/>
                  <a:gd name="connsiteY1" fmla="*/ 34510 h 71742"/>
                  <a:gd name="connsiteX2" fmla="*/ 0 w 154669"/>
                  <a:gd name="connsiteY2" fmla="*/ 50477 h 71742"/>
                  <a:gd name="connsiteX3" fmla="*/ 40470 w 154669"/>
                  <a:gd name="connsiteY3" fmla="*/ 71743 h 71742"/>
                  <a:gd name="connsiteX4" fmla="*/ 154670 w 154669"/>
                  <a:gd name="connsiteY4" fmla="*/ 53789 h 71742"/>
                  <a:gd name="connsiteX5" fmla="*/ 119571 w 154669"/>
                  <a:gd name="connsiteY5" fmla="*/ 0 h 7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69" h="71742">
                    <a:moveTo>
                      <a:pt x="119571" y="0"/>
                    </a:moveTo>
                    <a:cubicBezTo>
                      <a:pt x="119571" y="0"/>
                      <a:pt x="66445" y="23252"/>
                      <a:pt x="42530" y="34510"/>
                    </a:cubicBezTo>
                    <a:cubicBezTo>
                      <a:pt x="18616" y="45768"/>
                      <a:pt x="0" y="50477"/>
                      <a:pt x="0" y="50477"/>
                    </a:cubicBezTo>
                    <a:lnTo>
                      <a:pt x="40470" y="71743"/>
                    </a:lnTo>
                    <a:lnTo>
                      <a:pt x="154670" y="53789"/>
                    </a:lnTo>
                    <a:lnTo>
                      <a:pt x="119571" y="0"/>
                    </a:lnTo>
                    <a:close/>
                  </a:path>
                </a:pathLst>
              </a:custGeom>
              <a:solidFill>
                <a:srgbClr val="FFFFFF"/>
              </a:solidFill>
              <a:ln w="7353" cap="flat">
                <a:solidFill>
                  <a:srgbClr val="263238"/>
                </a:solidFill>
                <a:prstDash val="solid"/>
                <a:miter/>
              </a:ln>
            </p:spPr>
            <p:txBody>
              <a:bodyPr rtlCol="0" anchor="ctr"/>
              <a:lstStyle/>
              <a:p>
                <a:endParaRPr lang="fr-FR"/>
              </a:p>
            </p:txBody>
          </p:sp>
          <p:sp>
            <p:nvSpPr>
              <p:cNvPr id="32" name="Forme libre 78">
                <a:extLst>
                  <a:ext uri="{FF2B5EF4-FFF2-40B4-BE49-F238E27FC236}">
                    <a16:creationId xmlns:a16="http://schemas.microsoft.com/office/drawing/2014/main" id="{2214548C-931B-4B6D-DA6F-54EA101071AC}"/>
                  </a:ext>
                </a:extLst>
              </p:cNvPr>
              <p:cNvSpPr/>
              <p:nvPr/>
            </p:nvSpPr>
            <p:spPr>
              <a:xfrm>
                <a:off x="5272671" y="7610477"/>
                <a:ext cx="39145" cy="41023"/>
              </a:xfrm>
              <a:custGeom>
                <a:avLst/>
                <a:gdLst>
                  <a:gd name="connsiteX0" fmla="*/ 33921 w 39145"/>
                  <a:gd name="connsiteY0" fmla="*/ 31752 h 41023"/>
                  <a:gd name="connsiteX1" fmla="*/ 15967 w 39145"/>
                  <a:gd name="connsiteY1" fmla="*/ 7175 h 41023"/>
                  <a:gd name="connsiteX2" fmla="*/ 0 w 39145"/>
                  <a:gd name="connsiteY2" fmla="*/ 9824 h 41023"/>
                  <a:gd name="connsiteX3" fmla="*/ 8609 w 39145"/>
                  <a:gd name="connsiteY3" fmla="*/ 35063 h 41023"/>
                  <a:gd name="connsiteX4" fmla="*/ 39146 w 39145"/>
                  <a:gd name="connsiteY4" fmla="*/ 41023 h 41023"/>
                  <a:gd name="connsiteX5" fmla="*/ 33921 w 39145"/>
                  <a:gd name="connsiteY5" fmla="*/ 31752 h 4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45" h="41023">
                    <a:moveTo>
                      <a:pt x="33921" y="31752"/>
                    </a:moveTo>
                    <a:cubicBezTo>
                      <a:pt x="33921" y="31752"/>
                      <a:pt x="21339" y="19832"/>
                      <a:pt x="15967" y="7175"/>
                    </a:cubicBezTo>
                    <a:cubicBezTo>
                      <a:pt x="10669" y="-5407"/>
                      <a:pt x="0" y="553"/>
                      <a:pt x="0" y="9824"/>
                    </a:cubicBezTo>
                    <a:cubicBezTo>
                      <a:pt x="0" y="19096"/>
                      <a:pt x="5960" y="33739"/>
                      <a:pt x="8609" y="35063"/>
                    </a:cubicBezTo>
                    <a:cubicBezTo>
                      <a:pt x="11258" y="36388"/>
                      <a:pt x="39146" y="41023"/>
                      <a:pt x="39146" y="41023"/>
                    </a:cubicBezTo>
                    <a:lnTo>
                      <a:pt x="33921" y="31752"/>
                    </a:lnTo>
                    <a:close/>
                  </a:path>
                </a:pathLst>
              </a:custGeom>
              <a:noFill/>
              <a:ln w="7353" cap="flat">
                <a:solidFill>
                  <a:srgbClr val="263238"/>
                </a:solidFill>
                <a:prstDash val="solid"/>
                <a:miter/>
              </a:ln>
            </p:spPr>
            <p:txBody>
              <a:bodyPr rtlCol="0" anchor="ctr"/>
              <a:lstStyle/>
              <a:p>
                <a:endParaRPr lang="fr-FR"/>
              </a:p>
            </p:txBody>
          </p:sp>
          <p:sp>
            <p:nvSpPr>
              <p:cNvPr id="33" name="Forme libre 79">
                <a:extLst>
                  <a:ext uri="{FF2B5EF4-FFF2-40B4-BE49-F238E27FC236}">
                    <a16:creationId xmlns:a16="http://schemas.microsoft.com/office/drawing/2014/main" id="{EA495D2C-368E-F514-9092-6F5E5FA0EDC6}"/>
                  </a:ext>
                </a:extLst>
              </p:cNvPr>
              <p:cNvSpPr/>
              <p:nvPr/>
            </p:nvSpPr>
            <p:spPr>
              <a:xfrm>
                <a:off x="5468874" y="7612649"/>
                <a:ext cx="485388" cy="772326"/>
              </a:xfrm>
              <a:custGeom>
                <a:avLst/>
                <a:gdLst>
                  <a:gd name="connsiteX0" fmla="*/ 28223 w 485388"/>
                  <a:gd name="connsiteY0" fmla="*/ 85944 h 772326"/>
                  <a:gd name="connsiteX1" fmla="*/ 39481 w 485388"/>
                  <a:gd name="connsiteY1" fmla="*/ 149666 h 772326"/>
                  <a:gd name="connsiteX2" fmla="*/ 13139 w 485388"/>
                  <a:gd name="connsiteY2" fmla="*/ 348927 h 772326"/>
                  <a:gd name="connsiteX3" fmla="*/ 9975 w 485388"/>
                  <a:gd name="connsiteY3" fmla="*/ 488070 h 772326"/>
                  <a:gd name="connsiteX4" fmla="*/ 68987 w 485388"/>
                  <a:gd name="connsiteY4" fmla="*/ 691525 h 772326"/>
                  <a:gd name="connsiteX5" fmla="*/ 59495 w 485388"/>
                  <a:gd name="connsiteY5" fmla="*/ 706315 h 772326"/>
                  <a:gd name="connsiteX6" fmla="*/ 58465 w 485388"/>
                  <a:gd name="connsiteY6" fmla="*/ 721105 h 772326"/>
                  <a:gd name="connsiteX7" fmla="*/ 32123 w 485388"/>
                  <a:gd name="connsiteY7" fmla="*/ 744283 h 772326"/>
                  <a:gd name="connsiteX8" fmla="*/ 482 w 485388"/>
                  <a:gd name="connsiteY8" fmla="*/ 768565 h 772326"/>
                  <a:gd name="connsiteX9" fmla="*/ 64793 w 485388"/>
                  <a:gd name="connsiteY9" fmla="*/ 768565 h 772326"/>
                  <a:gd name="connsiteX10" fmla="*/ 130134 w 485388"/>
                  <a:gd name="connsiteY10" fmla="*/ 764371 h 772326"/>
                  <a:gd name="connsiteX11" fmla="*/ 131164 w 485388"/>
                  <a:gd name="connsiteY11" fmla="*/ 724343 h 772326"/>
                  <a:gd name="connsiteX12" fmla="*/ 133298 w 485388"/>
                  <a:gd name="connsiteY12" fmla="*/ 695866 h 772326"/>
                  <a:gd name="connsiteX13" fmla="*/ 120642 w 485388"/>
                  <a:gd name="connsiteY13" fmla="*/ 647376 h 772326"/>
                  <a:gd name="connsiteX14" fmla="*/ 95330 w 485388"/>
                  <a:gd name="connsiteY14" fmla="*/ 448115 h 772326"/>
                  <a:gd name="connsiteX15" fmla="*/ 148015 w 485388"/>
                  <a:gd name="connsiteY15" fmla="*/ 253049 h 772326"/>
                  <a:gd name="connsiteX16" fmla="*/ 244996 w 485388"/>
                  <a:gd name="connsiteY16" fmla="*/ 482846 h 772326"/>
                  <a:gd name="connsiteX17" fmla="*/ 397826 w 485388"/>
                  <a:gd name="connsiteY17" fmla="*/ 674748 h 772326"/>
                  <a:gd name="connsiteX18" fmla="*/ 391498 w 485388"/>
                  <a:gd name="connsiteY18" fmla="*/ 690568 h 772326"/>
                  <a:gd name="connsiteX19" fmla="*/ 399960 w 485388"/>
                  <a:gd name="connsiteY19" fmla="*/ 702194 h 772326"/>
                  <a:gd name="connsiteX20" fmla="*/ 383110 w 485388"/>
                  <a:gd name="connsiteY20" fmla="*/ 733835 h 772326"/>
                  <a:gd name="connsiteX21" fmla="*/ 361991 w 485388"/>
                  <a:gd name="connsiteY21" fmla="*/ 754953 h 772326"/>
                  <a:gd name="connsiteX22" fmla="*/ 406288 w 485388"/>
                  <a:gd name="connsiteY22" fmla="*/ 760251 h 772326"/>
                  <a:gd name="connsiteX23" fmla="*/ 457943 w 485388"/>
                  <a:gd name="connsiteY23" fmla="*/ 713894 h 772326"/>
                  <a:gd name="connsiteX24" fmla="*/ 485389 w 485388"/>
                  <a:gd name="connsiteY24" fmla="*/ 683357 h 772326"/>
                  <a:gd name="connsiteX25" fmla="*/ 466405 w 485388"/>
                  <a:gd name="connsiteY25" fmla="*/ 659075 h 772326"/>
                  <a:gd name="connsiteX26" fmla="*/ 456913 w 485388"/>
                  <a:gd name="connsiteY26" fmla="*/ 637957 h 772326"/>
                  <a:gd name="connsiteX27" fmla="*/ 437928 w 485388"/>
                  <a:gd name="connsiteY27" fmla="*/ 627435 h 772326"/>
                  <a:gd name="connsiteX28" fmla="*/ 328291 w 485388"/>
                  <a:gd name="connsiteY28" fmla="*/ 441861 h 772326"/>
                  <a:gd name="connsiteX29" fmla="*/ 268174 w 485388"/>
                  <a:gd name="connsiteY29" fmla="*/ 126635 h 772326"/>
                  <a:gd name="connsiteX30" fmla="*/ 183628 w 485388"/>
                  <a:gd name="connsiteY30" fmla="*/ 0 h 772326"/>
                  <a:gd name="connsiteX31" fmla="*/ 28223 w 485388"/>
                  <a:gd name="connsiteY31" fmla="*/ 85944 h 77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85388" h="772326">
                    <a:moveTo>
                      <a:pt x="28223" y="85944"/>
                    </a:moveTo>
                    <a:lnTo>
                      <a:pt x="39481" y="149666"/>
                    </a:lnTo>
                    <a:cubicBezTo>
                      <a:pt x="39481" y="149666"/>
                      <a:pt x="17333" y="276154"/>
                      <a:pt x="13139" y="348927"/>
                    </a:cubicBezTo>
                    <a:cubicBezTo>
                      <a:pt x="8944" y="421699"/>
                      <a:pt x="5780" y="469086"/>
                      <a:pt x="9975" y="488070"/>
                    </a:cubicBezTo>
                    <a:cubicBezTo>
                      <a:pt x="14169" y="507055"/>
                      <a:pt x="68987" y="691525"/>
                      <a:pt x="68987" y="691525"/>
                    </a:cubicBezTo>
                    <a:cubicBezTo>
                      <a:pt x="68987" y="691525"/>
                      <a:pt x="59495" y="703151"/>
                      <a:pt x="59495" y="706315"/>
                    </a:cubicBezTo>
                    <a:cubicBezTo>
                      <a:pt x="59495" y="709479"/>
                      <a:pt x="58465" y="721105"/>
                      <a:pt x="58465" y="721105"/>
                    </a:cubicBezTo>
                    <a:cubicBezTo>
                      <a:pt x="58465" y="721105"/>
                      <a:pt x="43675" y="735895"/>
                      <a:pt x="32123" y="744283"/>
                    </a:cubicBezTo>
                    <a:cubicBezTo>
                      <a:pt x="20497" y="752745"/>
                      <a:pt x="-3712" y="760104"/>
                      <a:pt x="482" y="768565"/>
                    </a:cubicBezTo>
                    <a:cubicBezTo>
                      <a:pt x="4677" y="777027"/>
                      <a:pt x="33153" y="768565"/>
                      <a:pt x="64793" y="768565"/>
                    </a:cubicBezTo>
                    <a:cubicBezTo>
                      <a:pt x="96434" y="768565"/>
                      <a:pt x="118582" y="772760"/>
                      <a:pt x="130134" y="764371"/>
                    </a:cubicBezTo>
                    <a:cubicBezTo>
                      <a:pt x="141760" y="755909"/>
                      <a:pt x="131164" y="724343"/>
                      <a:pt x="131164" y="724343"/>
                    </a:cubicBezTo>
                    <a:cubicBezTo>
                      <a:pt x="131164" y="724343"/>
                      <a:pt x="132194" y="702194"/>
                      <a:pt x="133298" y="695866"/>
                    </a:cubicBezTo>
                    <a:cubicBezTo>
                      <a:pt x="134328" y="689538"/>
                      <a:pt x="119612" y="656868"/>
                      <a:pt x="120642" y="647376"/>
                    </a:cubicBezTo>
                    <a:cubicBezTo>
                      <a:pt x="121672" y="637884"/>
                      <a:pt x="95330" y="448115"/>
                      <a:pt x="95330" y="448115"/>
                    </a:cubicBezTo>
                    <a:lnTo>
                      <a:pt x="148015" y="253049"/>
                    </a:lnTo>
                    <a:cubicBezTo>
                      <a:pt x="148015" y="253049"/>
                      <a:pt x="234474" y="472324"/>
                      <a:pt x="244996" y="482846"/>
                    </a:cubicBezTo>
                    <a:cubicBezTo>
                      <a:pt x="255518" y="493368"/>
                      <a:pt x="397826" y="674748"/>
                      <a:pt x="397826" y="674748"/>
                    </a:cubicBezTo>
                    <a:cubicBezTo>
                      <a:pt x="397826" y="674748"/>
                      <a:pt x="388334" y="685271"/>
                      <a:pt x="391498" y="690568"/>
                    </a:cubicBezTo>
                    <a:cubicBezTo>
                      <a:pt x="394662" y="695866"/>
                      <a:pt x="399960" y="702194"/>
                      <a:pt x="399960" y="702194"/>
                    </a:cubicBezTo>
                    <a:cubicBezTo>
                      <a:pt x="399960" y="702194"/>
                      <a:pt x="389438" y="724343"/>
                      <a:pt x="383110" y="733835"/>
                    </a:cubicBezTo>
                    <a:cubicBezTo>
                      <a:pt x="376782" y="743327"/>
                      <a:pt x="358828" y="748625"/>
                      <a:pt x="361991" y="754953"/>
                    </a:cubicBezTo>
                    <a:cubicBezTo>
                      <a:pt x="365156" y="761281"/>
                      <a:pt x="397826" y="762311"/>
                      <a:pt x="406288" y="760251"/>
                    </a:cubicBezTo>
                    <a:cubicBezTo>
                      <a:pt x="414750" y="758117"/>
                      <a:pt x="448451" y="721252"/>
                      <a:pt x="457943" y="713894"/>
                    </a:cubicBezTo>
                    <a:cubicBezTo>
                      <a:pt x="467435" y="706536"/>
                      <a:pt x="485389" y="692776"/>
                      <a:pt x="485389" y="683357"/>
                    </a:cubicBezTo>
                    <a:cubicBezTo>
                      <a:pt x="485389" y="673865"/>
                      <a:pt x="467435" y="662239"/>
                      <a:pt x="466405" y="659075"/>
                    </a:cubicBezTo>
                    <a:cubicBezTo>
                      <a:pt x="465375" y="655911"/>
                      <a:pt x="463241" y="642225"/>
                      <a:pt x="456913" y="637957"/>
                    </a:cubicBezTo>
                    <a:cubicBezTo>
                      <a:pt x="450584" y="633763"/>
                      <a:pt x="442123" y="629495"/>
                      <a:pt x="437928" y="627435"/>
                    </a:cubicBezTo>
                    <a:cubicBezTo>
                      <a:pt x="433734" y="625301"/>
                      <a:pt x="328291" y="441861"/>
                      <a:pt x="328291" y="441861"/>
                    </a:cubicBezTo>
                    <a:cubicBezTo>
                      <a:pt x="328291" y="441861"/>
                      <a:pt x="280830" y="159305"/>
                      <a:pt x="268174" y="126635"/>
                    </a:cubicBezTo>
                    <a:cubicBezTo>
                      <a:pt x="255518" y="93964"/>
                      <a:pt x="183628" y="0"/>
                      <a:pt x="183628" y="0"/>
                    </a:cubicBezTo>
                    <a:lnTo>
                      <a:pt x="28223" y="85944"/>
                    </a:lnTo>
                    <a:close/>
                  </a:path>
                </a:pathLst>
              </a:custGeom>
              <a:solidFill>
                <a:srgbClr val="263238"/>
              </a:solidFill>
              <a:ln w="7353" cap="flat">
                <a:solidFill>
                  <a:srgbClr val="263238"/>
                </a:solidFill>
                <a:prstDash val="solid"/>
                <a:miter/>
              </a:ln>
            </p:spPr>
            <p:txBody>
              <a:bodyPr rtlCol="0" anchor="ctr"/>
              <a:lstStyle/>
              <a:p>
                <a:endParaRPr lang="fr-FR"/>
              </a:p>
            </p:txBody>
          </p:sp>
          <p:sp>
            <p:nvSpPr>
              <p:cNvPr id="34" name="Forme libre 80">
                <a:extLst>
                  <a:ext uri="{FF2B5EF4-FFF2-40B4-BE49-F238E27FC236}">
                    <a16:creationId xmlns:a16="http://schemas.microsoft.com/office/drawing/2014/main" id="{224774FF-CD2B-FCB5-6616-81B8F081C9EE}"/>
                  </a:ext>
                </a:extLst>
              </p:cNvPr>
              <p:cNvSpPr/>
              <p:nvPr/>
            </p:nvSpPr>
            <p:spPr>
              <a:xfrm>
                <a:off x="5369234" y="7372523"/>
                <a:ext cx="283341" cy="326069"/>
              </a:xfrm>
              <a:custGeom>
                <a:avLst/>
                <a:gdLst>
                  <a:gd name="connsiteX0" fmla="*/ 13074 w 283341"/>
                  <a:gd name="connsiteY0" fmla="*/ 151165 h 326069"/>
                  <a:gd name="connsiteX1" fmla="*/ 44567 w 283341"/>
                  <a:gd name="connsiteY1" fmla="*/ 231664 h 326069"/>
                  <a:gd name="connsiteX2" fmla="*/ 97325 w 283341"/>
                  <a:gd name="connsiteY2" fmla="*/ 252929 h 326069"/>
                  <a:gd name="connsiteX3" fmla="*/ 127862 w 283341"/>
                  <a:gd name="connsiteY3" fmla="*/ 326070 h 326069"/>
                  <a:gd name="connsiteX4" fmla="*/ 283341 w 283341"/>
                  <a:gd name="connsiteY4" fmla="*/ 239979 h 326069"/>
                  <a:gd name="connsiteX5" fmla="*/ 193571 w 283341"/>
                  <a:gd name="connsiteY5" fmla="*/ 104882 h 326069"/>
                  <a:gd name="connsiteX6" fmla="*/ 117708 w 283341"/>
                  <a:gd name="connsiteY6" fmla="*/ 11433 h 326069"/>
                  <a:gd name="connsiteX7" fmla="*/ 20506 w 283341"/>
                  <a:gd name="connsiteY7" fmla="*/ 23500 h 326069"/>
                  <a:gd name="connsiteX8" fmla="*/ 13074 w 283341"/>
                  <a:gd name="connsiteY8" fmla="*/ 151165 h 3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341" h="326069">
                    <a:moveTo>
                      <a:pt x="13074" y="151165"/>
                    </a:moveTo>
                    <a:cubicBezTo>
                      <a:pt x="13074" y="151165"/>
                      <a:pt x="26981" y="215034"/>
                      <a:pt x="44567" y="231664"/>
                    </a:cubicBezTo>
                    <a:cubicBezTo>
                      <a:pt x="62153" y="248293"/>
                      <a:pt x="97325" y="252929"/>
                      <a:pt x="97325" y="252929"/>
                    </a:cubicBezTo>
                    <a:lnTo>
                      <a:pt x="127862" y="326070"/>
                    </a:lnTo>
                    <a:cubicBezTo>
                      <a:pt x="127862" y="326070"/>
                      <a:pt x="238897" y="291854"/>
                      <a:pt x="283341" y="239979"/>
                    </a:cubicBezTo>
                    <a:cubicBezTo>
                      <a:pt x="283341" y="239979"/>
                      <a:pt x="231539" y="157640"/>
                      <a:pt x="193571" y="104882"/>
                    </a:cubicBezTo>
                    <a:cubicBezTo>
                      <a:pt x="155602" y="52123"/>
                      <a:pt x="171349" y="42852"/>
                      <a:pt x="117708" y="11433"/>
                    </a:cubicBezTo>
                    <a:cubicBezTo>
                      <a:pt x="64066" y="-20061"/>
                      <a:pt x="20506" y="23500"/>
                      <a:pt x="20506" y="23500"/>
                    </a:cubicBezTo>
                    <a:cubicBezTo>
                      <a:pt x="20506" y="23500"/>
                      <a:pt x="-20185" y="25266"/>
                      <a:pt x="13074" y="151165"/>
                    </a:cubicBezTo>
                    <a:close/>
                  </a:path>
                </a:pathLst>
              </a:custGeom>
              <a:solidFill>
                <a:schemeClr val="bg2"/>
              </a:solidFill>
              <a:ln w="7353" cap="flat">
                <a:solidFill>
                  <a:srgbClr val="263238"/>
                </a:solidFill>
                <a:prstDash val="solid"/>
                <a:miter/>
              </a:ln>
            </p:spPr>
            <p:txBody>
              <a:bodyPr rtlCol="0" anchor="ctr"/>
              <a:lstStyle/>
              <a:p>
                <a:endParaRPr lang="fr-FR"/>
              </a:p>
            </p:txBody>
          </p:sp>
          <p:sp>
            <p:nvSpPr>
              <p:cNvPr id="36" name="Forme libre 81">
                <a:extLst>
                  <a:ext uri="{FF2B5EF4-FFF2-40B4-BE49-F238E27FC236}">
                    <a16:creationId xmlns:a16="http://schemas.microsoft.com/office/drawing/2014/main" id="{525670D1-3F85-AF8E-1470-F3F87041B60A}"/>
                  </a:ext>
                </a:extLst>
              </p:cNvPr>
              <p:cNvSpPr/>
              <p:nvPr/>
            </p:nvSpPr>
            <p:spPr>
              <a:xfrm>
                <a:off x="5105050" y="7202524"/>
                <a:ext cx="274674" cy="204307"/>
              </a:xfrm>
              <a:custGeom>
                <a:avLst/>
                <a:gdLst>
                  <a:gd name="connsiteX0" fmla="*/ 211697 w 274674"/>
                  <a:gd name="connsiteY0" fmla="*/ 13959 h 204307"/>
                  <a:gd name="connsiteX1" fmla="*/ 130536 w 274674"/>
                  <a:gd name="connsiteY1" fmla="*/ 3142 h 204307"/>
                  <a:gd name="connsiteX2" fmla="*/ 38926 w 274674"/>
                  <a:gd name="connsiteY2" fmla="*/ 92912 h 204307"/>
                  <a:gd name="connsiteX3" fmla="*/ 32157 w 274674"/>
                  <a:gd name="connsiteY3" fmla="*/ 119475 h 204307"/>
                  <a:gd name="connsiteX4" fmla="*/ 663 w 274674"/>
                  <a:gd name="connsiteY4" fmla="*/ 153691 h 204307"/>
                  <a:gd name="connsiteX5" fmla="*/ 49743 w 274674"/>
                  <a:gd name="connsiteY5" fmla="*/ 178709 h 204307"/>
                  <a:gd name="connsiteX6" fmla="*/ 79323 w 274674"/>
                  <a:gd name="connsiteY6" fmla="*/ 198135 h 204307"/>
                  <a:gd name="connsiteX7" fmla="*/ 111699 w 274674"/>
                  <a:gd name="connsiteY7" fmla="*/ 173117 h 204307"/>
                  <a:gd name="connsiteX8" fmla="*/ 157025 w 274674"/>
                  <a:gd name="connsiteY8" fmla="*/ 175913 h 204307"/>
                  <a:gd name="connsiteX9" fmla="*/ 260703 w 274674"/>
                  <a:gd name="connsiteY9" fmla="*/ 189820 h 204307"/>
                  <a:gd name="connsiteX10" fmla="*/ 211697 w 274674"/>
                  <a:gd name="connsiteY10" fmla="*/ 13959 h 20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74" h="204307">
                    <a:moveTo>
                      <a:pt x="211697" y="13959"/>
                    </a:moveTo>
                    <a:cubicBezTo>
                      <a:pt x="211697" y="13959"/>
                      <a:pt x="200880" y="-7969"/>
                      <a:pt x="130536" y="3142"/>
                    </a:cubicBezTo>
                    <a:cubicBezTo>
                      <a:pt x="60191" y="14253"/>
                      <a:pt x="41722" y="70690"/>
                      <a:pt x="38926" y="92912"/>
                    </a:cubicBezTo>
                    <a:cubicBezTo>
                      <a:pt x="36130" y="115134"/>
                      <a:pt x="38632" y="113957"/>
                      <a:pt x="32157" y="119475"/>
                    </a:cubicBezTo>
                    <a:cubicBezTo>
                      <a:pt x="25681" y="124994"/>
                      <a:pt x="-4855" y="121315"/>
                      <a:pt x="663" y="153691"/>
                    </a:cubicBezTo>
                    <a:cubicBezTo>
                      <a:pt x="6182" y="186067"/>
                      <a:pt x="44151" y="167598"/>
                      <a:pt x="49743" y="178709"/>
                    </a:cubicBezTo>
                    <a:cubicBezTo>
                      <a:pt x="55261" y="189820"/>
                      <a:pt x="63650" y="197252"/>
                      <a:pt x="79323" y="198135"/>
                    </a:cubicBezTo>
                    <a:cubicBezTo>
                      <a:pt x="95069" y="199091"/>
                      <a:pt x="109859" y="180549"/>
                      <a:pt x="111699" y="173117"/>
                    </a:cubicBezTo>
                    <a:cubicBezTo>
                      <a:pt x="113538" y="165685"/>
                      <a:pt x="129285" y="159210"/>
                      <a:pt x="157025" y="175913"/>
                    </a:cubicBezTo>
                    <a:cubicBezTo>
                      <a:pt x="184766" y="192542"/>
                      <a:pt x="221778" y="222196"/>
                      <a:pt x="260703" y="189820"/>
                    </a:cubicBezTo>
                    <a:cubicBezTo>
                      <a:pt x="299628" y="157370"/>
                      <a:pt x="248709" y="42582"/>
                      <a:pt x="211697" y="13959"/>
                    </a:cubicBezTo>
                    <a:close/>
                  </a:path>
                </a:pathLst>
              </a:custGeom>
              <a:solidFill>
                <a:schemeClr val="tx1"/>
              </a:solidFill>
              <a:ln w="7353" cap="flat">
                <a:solidFill>
                  <a:srgbClr val="263238"/>
                </a:solidFill>
                <a:prstDash val="solid"/>
                <a:miter/>
              </a:ln>
            </p:spPr>
            <p:txBody>
              <a:bodyPr rtlCol="0" anchor="ctr"/>
              <a:lstStyle/>
              <a:p>
                <a:endParaRPr lang="fr-FR"/>
              </a:p>
            </p:txBody>
          </p:sp>
          <p:grpSp>
            <p:nvGrpSpPr>
              <p:cNvPr id="37" name="Graphique 19">
                <a:extLst>
                  <a:ext uri="{FF2B5EF4-FFF2-40B4-BE49-F238E27FC236}">
                    <a16:creationId xmlns:a16="http://schemas.microsoft.com/office/drawing/2014/main" id="{7203D72D-4D9B-87ED-7B6D-4A8F6B3BA62F}"/>
                  </a:ext>
                </a:extLst>
              </p:cNvPr>
              <p:cNvGrpSpPr/>
              <p:nvPr/>
            </p:nvGrpSpPr>
            <p:grpSpPr>
              <a:xfrm>
                <a:off x="5171348" y="7329024"/>
                <a:ext cx="227515" cy="194663"/>
                <a:chOff x="5171348" y="7329024"/>
                <a:chExt cx="227515" cy="194663"/>
              </a:xfrm>
            </p:grpSpPr>
            <p:sp>
              <p:nvSpPr>
                <p:cNvPr id="51" name="Forme libre 83">
                  <a:extLst>
                    <a:ext uri="{FF2B5EF4-FFF2-40B4-BE49-F238E27FC236}">
                      <a16:creationId xmlns:a16="http://schemas.microsoft.com/office/drawing/2014/main" id="{DB82F1BB-F5F3-1836-DBE5-A761614D1399}"/>
                    </a:ext>
                  </a:extLst>
                </p:cNvPr>
                <p:cNvSpPr/>
                <p:nvPr/>
              </p:nvSpPr>
              <p:spPr>
                <a:xfrm>
                  <a:off x="5171348" y="7329024"/>
                  <a:ext cx="227515" cy="194663"/>
                </a:xfrm>
                <a:custGeom>
                  <a:avLst/>
                  <a:gdLst>
                    <a:gd name="connsiteX0" fmla="*/ 0 w 227515"/>
                    <a:gd name="connsiteY0" fmla="*/ 25499 h 194663"/>
                    <a:gd name="connsiteX1" fmla="*/ 11626 w 227515"/>
                    <a:gd name="connsiteY1" fmla="*/ 54637 h 194663"/>
                    <a:gd name="connsiteX2" fmla="*/ 39955 w 227515"/>
                    <a:gd name="connsiteY2" fmla="*/ 88779 h 194663"/>
                    <a:gd name="connsiteX3" fmla="*/ 39955 w 227515"/>
                    <a:gd name="connsiteY3" fmla="*/ 116299 h 194663"/>
                    <a:gd name="connsiteX4" fmla="*/ 64090 w 227515"/>
                    <a:gd name="connsiteY4" fmla="*/ 112988 h 194663"/>
                    <a:gd name="connsiteX5" fmla="*/ 119056 w 227515"/>
                    <a:gd name="connsiteY5" fmla="*/ 138006 h 194663"/>
                    <a:gd name="connsiteX6" fmla="*/ 150696 w 227515"/>
                    <a:gd name="connsiteY6" fmla="*/ 104673 h 194663"/>
                    <a:gd name="connsiteX7" fmla="*/ 197936 w 227515"/>
                    <a:gd name="connsiteY7" fmla="*/ 138226 h 194663"/>
                    <a:gd name="connsiteX8" fmla="*/ 210886 w 227515"/>
                    <a:gd name="connsiteY8" fmla="*/ 194664 h 194663"/>
                    <a:gd name="connsiteX9" fmla="*/ 227516 w 227515"/>
                    <a:gd name="connsiteY9" fmla="*/ 167807 h 194663"/>
                    <a:gd name="connsiteX10" fmla="*/ 207134 w 227515"/>
                    <a:gd name="connsiteY10" fmla="*/ 98419 h 194663"/>
                    <a:gd name="connsiteX11" fmla="*/ 218245 w 227515"/>
                    <a:gd name="connsiteY11" fmla="*/ 66925 h 194663"/>
                    <a:gd name="connsiteX12" fmla="*/ 138114 w 227515"/>
                    <a:gd name="connsiteY12" fmla="*/ 45513 h 194663"/>
                    <a:gd name="connsiteX13" fmla="*/ 97276 w 227515"/>
                    <a:gd name="connsiteY13" fmla="*/ 554 h 194663"/>
                    <a:gd name="connsiteX14" fmla="*/ 78144 w 227515"/>
                    <a:gd name="connsiteY14" fmla="*/ 22187 h 194663"/>
                    <a:gd name="connsiteX15" fmla="*/ 36497 w 227515"/>
                    <a:gd name="connsiteY15" fmla="*/ 19686 h 194663"/>
                    <a:gd name="connsiteX16" fmla="*/ 19867 w 227515"/>
                    <a:gd name="connsiteY16" fmla="*/ 12990 h 194663"/>
                    <a:gd name="connsiteX17" fmla="*/ 0 w 227515"/>
                    <a:gd name="connsiteY17" fmla="*/ 25499 h 19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515" h="194663">
                      <a:moveTo>
                        <a:pt x="0" y="25499"/>
                      </a:moveTo>
                      <a:cubicBezTo>
                        <a:pt x="0" y="25499"/>
                        <a:pt x="5813" y="44630"/>
                        <a:pt x="11626" y="54637"/>
                      </a:cubicBezTo>
                      <a:cubicBezTo>
                        <a:pt x="17439" y="64644"/>
                        <a:pt x="39146" y="73769"/>
                        <a:pt x="39955" y="88779"/>
                      </a:cubicBezTo>
                      <a:cubicBezTo>
                        <a:pt x="40764" y="103790"/>
                        <a:pt x="35761" y="113797"/>
                        <a:pt x="39955" y="116299"/>
                      </a:cubicBezTo>
                      <a:cubicBezTo>
                        <a:pt x="44149" y="118801"/>
                        <a:pt x="64090" y="112988"/>
                        <a:pt x="64090" y="112988"/>
                      </a:cubicBezTo>
                      <a:cubicBezTo>
                        <a:pt x="64090" y="112988"/>
                        <a:pt x="108239" y="142126"/>
                        <a:pt x="119056" y="138006"/>
                      </a:cubicBezTo>
                      <a:cubicBezTo>
                        <a:pt x="129872" y="133812"/>
                        <a:pt x="150696" y="104673"/>
                        <a:pt x="150696" y="104673"/>
                      </a:cubicBezTo>
                      <a:lnTo>
                        <a:pt x="197936" y="138226"/>
                      </a:lnTo>
                      <a:lnTo>
                        <a:pt x="210886" y="194664"/>
                      </a:lnTo>
                      <a:lnTo>
                        <a:pt x="227516" y="167807"/>
                      </a:lnTo>
                      <a:cubicBezTo>
                        <a:pt x="227516" y="167807"/>
                        <a:pt x="196023" y="129838"/>
                        <a:pt x="207134" y="98419"/>
                      </a:cubicBezTo>
                      <a:cubicBezTo>
                        <a:pt x="218245" y="66925"/>
                        <a:pt x="218245" y="66925"/>
                        <a:pt x="218245" y="66925"/>
                      </a:cubicBezTo>
                      <a:cubicBezTo>
                        <a:pt x="218245" y="66925"/>
                        <a:pt x="147311" y="57139"/>
                        <a:pt x="138114" y="45513"/>
                      </a:cubicBezTo>
                      <a:cubicBezTo>
                        <a:pt x="128916" y="33887"/>
                        <a:pt x="112286" y="4675"/>
                        <a:pt x="97276" y="554"/>
                      </a:cubicBezTo>
                      <a:cubicBezTo>
                        <a:pt x="82265" y="-3640"/>
                        <a:pt x="76452" y="17184"/>
                        <a:pt x="78144" y="22187"/>
                      </a:cubicBezTo>
                      <a:cubicBezTo>
                        <a:pt x="79837" y="27191"/>
                        <a:pt x="53126" y="26382"/>
                        <a:pt x="36497" y="19686"/>
                      </a:cubicBezTo>
                      <a:cubicBezTo>
                        <a:pt x="19867" y="12990"/>
                        <a:pt x="23988" y="14682"/>
                        <a:pt x="19867" y="12990"/>
                      </a:cubicBezTo>
                      <a:cubicBezTo>
                        <a:pt x="15820" y="11371"/>
                        <a:pt x="0" y="17993"/>
                        <a:pt x="0" y="2549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2" name="Forme libre 84">
                  <a:extLst>
                    <a:ext uri="{FF2B5EF4-FFF2-40B4-BE49-F238E27FC236}">
                      <a16:creationId xmlns:a16="http://schemas.microsoft.com/office/drawing/2014/main" id="{1B937773-BBBA-2969-937F-AF1B132EDC2C}"/>
                    </a:ext>
                  </a:extLst>
                </p:cNvPr>
                <p:cNvSpPr/>
                <p:nvPr/>
              </p:nvSpPr>
              <p:spPr>
                <a:xfrm>
                  <a:off x="5202978" y="7372036"/>
                  <a:ext cx="11636" cy="16629"/>
                </a:xfrm>
                <a:custGeom>
                  <a:avLst/>
                  <a:gdLst>
                    <a:gd name="connsiteX0" fmla="*/ 11 w 11636"/>
                    <a:gd name="connsiteY0" fmla="*/ 16630 h 16629"/>
                    <a:gd name="connsiteX1" fmla="*/ 11637 w 11636"/>
                    <a:gd name="connsiteY1" fmla="*/ 0 h 16629"/>
                  </a:gdLst>
                  <a:ahLst/>
                  <a:cxnLst>
                    <a:cxn ang="0">
                      <a:pos x="connsiteX0" y="connsiteY0"/>
                    </a:cxn>
                    <a:cxn ang="0">
                      <a:pos x="connsiteX1" y="connsiteY1"/>
                    </a:cxn>
                  </a:cxnLst>
                  <a:rect l="l" t="t" r="r" b="b"/>
                  <a:pathLst>
                    <a:path w="11636" h="16629">
                      <a:moveTo>
                        <a:pt x="11" y="16630"/>
                      </a:moveTo>
                      <a:cubicBezTo>
                        <a:pt x="11" y="16630"/>
                        <a:pt x="-799" y="1619"/>
                        <a:pt x="11637" y="0"/>
                      </a:cubicBezTo>
                    </a:path>
                  </a:pathLst>
                </a:custGeom>
                <a:noFill/>
                <a:ln w="7353" cap="flat">
                  <a:solidFill>
                    <a:srgbClr val="263238"/>
                  </a:solidFill>
                  <a:prstDash val="solid"/>
                  <a:miter/>
                </a:ln>
              </p:spPr>
              <p:txBody>
                <a:bodyPr rtlCol="0" anchor="ctr"/>
                <a:lstStyle/>
                <a:p>
                  <a:endParaRPr lang="fr-FR"/>
                </a:p>
              </p:txBody>
            </p:sp>
            <p:sp>
              <p:nvSpPr>
                <p:cNvPr id="172" name="Forme libre 85">
                  <a:extLst>
                    <a:ext uri="{FF2B5EF4-FFF2-40B4-BE49-F238E27FC236}">
                      <a16:creationId xmlns:a16="http://schemas.microsoft.com/office/drawing/2014/main" id="{57D3FDB2-6145-28BA-320B-235D96CD22AC}"/>
                    </a:ext>
                  </a:extLst>
                </p:cNvPr>
                <p:cNvSpPr/>
                <p:nvPr/>
              </p:nvSpPr>
              <p:spPr>
                <a:xfrm>
                  <a:off x="5213869" y="7390685"/>
                  <a:ext cx="16576" cy="15143"/>
                </a:xfrm>
                <a:custGeom>
                  <a:avLst/>
                  <a:gdLst>
                    <a:gd name="connsiteX0" fmla="*/ 12004 w 16576"/>
                    <a:gd name="connsiteY0" fmla="*/ 3057 h 15143"/>
                    <a:gd name="connsiteX1" fmla="*/ 15683 w 16576"/>
                    <a:gd name="connsiteY1" fmla="*/ 13653 h 15143"/>
                    <a:gd name="connsiteX2" fmla="*/ 4572 w 16576"/>
                    <a:gd name="connsiteY2" fmla="*/ 12108 h 15143"/>
                    <a:gd name="connsiteX3" fmla="*/ 893 w 16576"/>
                    <a:gd name="connsiteY3" fmla="*/ 1512 h 15143"/>
                    <a:gd name="connsiteX4" fmla="*/ 12004 w 16576"/>
                    <a:gd name="connsiteY4" fmla="*/ 3057 h 15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5143">
                      <a:moveTo>
                        <a:pt x="12004" y="3057"/>
                      </a:moveTo>
                      <a:cubicBezTo>
                        <a:pt x="16125" y="6442"/>
                        <a:pt x="17743" y="11151"/>
                        <a:pt x="15683" y="13653"/>
                      </a:cubicBezTo>
                      <a:cubicBezTo>
                        <a:pt x="13623" y="16155"/>
                        <a:pt x="8693" y="15419"/>
                        <a:pt x="4572" y="12108"/>
                      </a:cubicBezTo>
                      <a:cubicBezTo>
                        <a:pt x="452" y="8723"/>
                        <a:pt x="-1167" y="4014"/>
                        <a:pt x="893" y="1512"/>
                      </a:cubicBezTo>
                      <a:cubicBezTo>
                        <a:pt x="2953" y="-990"/>
                        <a:pt x="7957" y="-327"/>
                        <a:pt x="12004" y="3057"/>
                      </a:cubicBezTo>
                      <a:close/>
                    </a:path>
                  </a:pathLst>
                </a:custGeom>
                <a:solidFill>
                  <a:srgbClr val="263238"/>
                </a:solidFill>
                <a:ln w="7353" cap="flat">
                  <a:noFill/>
                  <a:prstDash val="solid"/>
                  <a:miter/>
                </a:ln>
              </p:spPr>
              <p:txBody>
                <a:bodyPr rtlCol="0" anchor="ctr"/>
                <a:lstStyle/>
                <a:p>
                  <a:endParaRPr lang="fr-FR"/>
                </a:p>
              </p:txBody>
            </p:sp>
            <p:sp>
              <p:nvSpPr>
                <p:cNvPr id="173" name="Forme libre 86">
                  <a:extLst>
                    <a:ext uri="{FF2B5EF4-FFF2-40B4-BE49-F238E27FC236}">
                      <a16:creationId xmlns:a16="http://schemas.microsoft.com/office/drawing/2014/main" id="{114241C0-E82C-E48D-5E96-6C5987C7DDB8}"/>
                    </a:ext>
                  </a:extLst>
                </p:cNvPr>
                <p:cNvSpPr/>
                <p:nvPr/>
              </p:nvSpPr>
              <p:spPr>
                <a:xfrm>
                  <a:off x="5257145" y="7426192"/>
                  <a:ext cx="2484" cy="16629"/>
                </a:xfrm>
                <a:custGeom>
                  <a:avLst/>
                  <a:gdLst>
                    <a:gd name="connsiteX0" fmla="*/ 0 w 2484"/>
                    <a:gd name="connsiteY0" fmla="*/ 16630 h 16629"/>
                    <a:gd name="connsiteX1" fmla="*/ 809 w 2484"/>
                    <a:gd name="connsiteY1" fmla="*/ 0 h 16629"/>
                  </a:gdLst>
                  <a:ahLst/>
                  <a:cxnLst>
                    <a:cxn ang="0">
                      <a:pos x="connsiteX0" y="connsiteY0"/>
                    </a:cxn>
                    <a:cxn ang="0">
                      <a:pos x="connsiteX1" y="connsiteY1"/>
                    </a:cxn>
                  </a:cxnLst>
                  <a:rect l="l" t="t" r="r" b="b"/>
                  <a:pathLst>
                    <a:path w="2484" h="16629">
                      <a:moveTo>
                        <a:pt x="0" y="16630"/>
                      </a:moveTo>
                      <a:cubicBezTo>
                        <a:pt x="0" y="16630"/>
                        <a:pt x="5004" y="13318"/>
                        <a:pt x="809" y="0"/>
                      </a:cubicBezTo>
                    </a:path>
                  </a:pathLst>
                </a:custGeom>
                <a:noFill/>
                <a:ln w="7353" cap="flat">
                  <a:solidFill>
                    <a:srgbClr val="263238"/>
                  </a:solidFill>
                  <a:prstDash val="solid"/>
                  <a:miter/>
                </a:ln>
              </p:spPr>
              <p:txBody>
                <a:bodyPr rtlCol="0" anchor="ctr"/>
                <a:lstStyle/>
                <a:p>
                  <a:endParaRPr lang="fr-FR"/>
                </a:p>
              </p:txBody>
            </p:sp>
            <p:sp>
              <p:nvSpPr>
                <p:cNvPr id="174" name="Forme libre 87">
                  <a:extLst>
                    <a:ext uri="{FF2B5EF4-FFF2-40B4-BE49-F238E27FC236}">
                      <a16:creationId xmlns:a16="http://schemas.microsoft.com/office/drawing/2014/main" id="{87AD0DD1-98A3-5D58-A625-AAD58D1B3075}"/>
                    </a:ext>
                  </a:extLst>
                </p:cNvPr>
                <p:cNvSpPr/>
                <p:nvPr/>
              </p:nvSpPr>
              <p:spPr>
                <a:xfrm>
                  <a:off x="5291361" y="7349519"/>
                  <a:ext cx="11625" cy="45841"/>
                </a:xfrm>
                <a:custGeom>
                  <a:avLst/>
                  <a:gdLst>
                    <a:gd name="connsiteX0" fmla="*/ 809 w 11625"/>
                    <a:gd name="connsiteY0" fmla="*/ 0 h 45841"/>
                    <a:gd name="connsiteX1" fmla="*/ 8315 w 11625"/>
                    <a:gd name="connsiteY1" fmla="*/ 19131 h 45841"/>
                    <a:gd name="connsiteX2" fmla="*/ 0 w 11625"/>
                    <a:gd name="connsiteY2" fmla="*/ 28329 h 45841"/>
                    <a:gd name="connsiteX3" fmla="*/ 11626 w 11625"/>
                    <a:gd name="connsiteY3" fmla="*/ 45842 h 45841"/>
                  </a:gdLst>
                  <a:ahLst/>
                  <a:cxnLst>
                    <a:cxn ang="0">
                      <a:pos x="connsiteX0" y="connsiteY0"/>
                    </a:cxn>
                    <a:cxn ang="0">
                      <a:pos x="connsiteX1" y="connsiteY1"/>
                    </a:cxn>
                    <a:cxn ang="0">
                      <a:pos x="connsiteX2" y="connsiteY2"/>
                    </a:cxn>
                    <a:cxn ang="0">
                      <a:pos x="connsiteX3" y="connsiteY3"/>
                    </a:cxn>
                  </a:cxnLst>
                  <a:rect l="l" t="t" r="r" b="b"/>
                  <a:pathLst>
                    <a:path w="11625" h="45841">
                      <a:moveTo>
                        <a:pt x="809" y="0"/>
                      </a:moveTo>
                      <a:cubicBezTo>
                        <a:pt x="809" y="0"/>
                        <a:pt x="12435" y="12509"/>
                        <a:pt x="8315" y="19131"/>
                      </a:cubicBezTo>
                      <a:cubicBezTo>
                        <a:pt x="4121" y="25827"/>
                        <a:pt x="0" y="28329"/>
                        <a:pt x="0" y="28329"/>
                      </a:cubicBezTo>
                      <a:cubicBezTo>
                        <a:pt x="0" y="28329"/>
                        <a:pt x="10817" y="39146"/>
                        <a:pt x="11626" y="45842"/>
                      </a:cubicBezTo>
                    </a:path>
                  </a:pathLst>
                </a:custGeom>
                <a:solidFill>
                  <a:srgbClr val="FFFFFF"/>
                </a:solidFill>
                <a:ln w="7353" cap="flat">
                  <a:solidFill>
                    <a:srgbClr val="263238"/>
                  </a:solidFill>
                  <a:prstDash val="solid"/>
                  <a:miter/>
                </a:ln>
              </p:spPr>
              <p:txBody>
                <a:bodyPr rtlCol="0" anchor="ctr"/>
                <a:lstStyle/>
                <a:p>
                  <a:endParaRPr lang="fr-FR"/>
                </a:p>
              </p:txBody>
            </p:sp>
          </p:grpSp>
          <p:sp>
            <p:nvSpPr>
              <p:cNvPr id="38" name="Forme libre 88">
                <a:extLst>
                  <a:ext uri="{FF2B5EF4-FFF2-40B4-BE49-F238E27FC236}">
                    <a16:creationId xmlns:a16="http://schemas.microsoft.com/office/drawing/2014/main" id="{5B6BE0EB-AF64-9854-77B0-6A9E00EFA26F}"/>
                  </a:ext>
                </a:extLst>
              </p:cNvPr>
              <p:cNvSpPr/>
              <p:nvPr/>
            </p:nvSpPr>
            <p:spPr>
              <a:xfrm>
                <a:off x="5209243" y="7087861"/>
                <a:ext cx="469431" cy="315301"/>
              </a:xfrm>
              <a:custGeom>
                <a:avLst/>
                <a:gdLst>
                  <a:gd name="connsiteX0" fmla="*/ 47755 w 469431"/>
                  <a:gd name="connsiteY0" fmla="*/ 228620 h 315301"/>
                  <a:gd name="connsiteX1" fmla="*/ 110520 w 469431"/>
                  <a:gd name="connsiteY1" fmla="*/ 288957 h 315301"/>
                  <a:gd name="connsiteX2" fmla="*/ 215890 w 469431"/>
                  <a:gd name="connsiteY2" fmla="*/ 302202 h 315301"/>
                  <a:gd name="connsiteX3" fmla="*/ 258641 w 469431"/>
                  <a:gd name="connsiteY3" fmla="*/ 270267 h 315301"/>
                  <a:gd name="connsiteX4" fmla="*/ 342304 w 469431"/>
                  <a:gd name="connsiteY4" fmla="*/ 268943 h 315301"/>
                  <a:gd name="connsiteX5" fmla="*/ 375711 w 469431"/>
                  <a:gd name="connsiteY5" fmla="*/ 218097 h 315301"/>
                  <a:gd name="connsiteX6" fmla="*/ 452972 w 469431"/>
                  <a:gd name="connsiteY6" fmla="*/ 188812 h 315301"/>
                  <a:gd name="connsiteX7" fmla="*/ 434282 w 469431"/>
                  <a:gd name="connsiteY7" fmla="*/ 50109 h 315301"/>
                  <a:gd name="connsiteX8" fmla="*/ 319788 w 469431"/>
                  <a:gd name="connsiteY8" fmla="*/ 16777 h 315301"/>
                  <a:gd name="connsiteX9" fmla="*/ 251136 w 469431"/>
                  <a:gd name="connsiteY9" fmla="*/ 0 h 315301"/>
                  <a:gd name="connsiteX10" fmla="*/ 160703 w 469431"/>
                  <a:gd name="connsiteY10" fmla="*/ 64090 h 315301"/>
                  <a:gd name="connsiteX11" fmla="*/ 127224 w 469431"/>
                  <a:gd name="connsiteY11" fmla="*/ 71963 h 315301"/>
                  <a:gd name="connsiteX12" fmla="*/ 60264 w 469431"/>
                  <a:gd name="connsiteY12" fmla="*/ 97055 h 315301"/>
                  <a:gd name="connsiteX13" fmla="*/ 0 w 469431"/>
                  <a:gd name="connsiteY13" fmla="*/ 132227 h 3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9431" h="315301">
                    <a:moveTo>
                      <a:pt x="47755" y="228620"/>
                    </a:moveTo>
                    <a:cubicBezTo>
                      <a:pt x="47755" y="228620"/>
                      <a:pt x="88887" y="255477"/>
                      <a:pt x="110520" y="288957"/>
                    </a:cubicBezTo>
                    <a:cubicBezTo>
                      <a:pt x="132154" y="322437"/>
                      <a:pt x="194036" y="320671"/>
                      <a:pt x="215890" y="302202"/>
                    </a:cubicBezTo>
                    <a:cubicBezTo>
                      <a:pt x="237744" y="283733"/>
                      <a:pt x="241791" y="265999"/>
                      <a:pt x="258641" y="270267"/>
                    </a:cubicBezTo>
                    <a:cubicBezTo>
                      <a:pt x="275492" y="274535"/>
                      <a:pt x="315962" y="288295"/>
                      <a:pt x="342304" y="268943"/>
                    </a:cubicBezTo>
                    <a:cubicBezTo>
                      <a:pt x="368720" y="249591"/>
                      <a:pt x="348853" y="211034"/>
                      <a:pt x="375711" y="218097"/>
                    </a:cubicBezTo>
                    <a:cubicBezTo>
                      <a:pt x="402568" y="225088"/>
                      <a:pt x="434871" y="216847"/>
                      <a:pt x="452972" y="188812"/>
                    </a:cubicBezTo>
                    <a:cubicBezTo>
                      <a:pt x="471073" y="160777"/>
                      <a:pt x="484906" y="112728"/>
                      <a:pt x="434282" y="50109"/>
                    </a:cubicBezTo>
                    <a:cubicBezTo>
                      <a:pt x="395136" y="1692"/>
                      <a:pt x="337227" y="14275"/>
                      <a:pt x="319788" y="16777"/>
                    </a:cubicBezTo>
                    <a:cubicBezTo>
                      <a:pt x="302349" y="19279"/>
                      <a:pt x="308089" y="0"/>
                      <a:pt x="251136" y="0"/>
                    </a:cubicBezTo>
                    <a:cubicBezTo>
                      <a:pt x="192417" y="0"/>
                      <a:pt x="164530" y="50183"/>
                      <a:pt x="160703" y="64090"/>
                    </a:cubicBezTo>
                    <a:cubicBezTo>
                      <a:pt x="156804" y="78071"/>
                      <a:pt x="172771" y="87563"/>
                      <a:pt x="127224" y="71963"/>
                    </a:cubicBezTo>
                    <a:cubicBezTo>
                      <a:pt x="81750" y="56364"/>
                      <a:pt x="59454" y="73656"/>
                      <a:pt x="60264" y="97055"/>
                    </a:cubicBezTo>
                    <a:cubicBezTo>
                      <a:pt x="61073" y="120454"/>
                      <a:pt x="9639" y="128401"/>
                      <a:pt x="0" y="132227"/>
                    </a:cubicBezTo>
                  </a:path>
                </a:pathLst>
              </a:custGeom>
              <a:solidFill>
                <a:schemeClr val="tx1"/>
              </a:solidFill>
              <a:ln w="7353" cap="flat">
                <a:solidFill>
                  <a:srgbClr val="263238"/>
                </a:solidFill>
                <a:prstDash val="solid"/>
                <a:miter/>
              </a:ln>
            </p:spPr>
            <p:txBody>
              <a:bodyPr rtlCol="0" anchor="ctr"/>
              <a:lstStyle/>
              <a:p>
                <a:endParaRPr lang="fr-FR"/>
              </a:p>
            </p:txBody>
          </p:sp>
          <p:sp>
            <p:nvSpPr>
              <p:cNvPr id="39" name="Forme libre 89">
                <a:extLst>
                  <a:ext uri="{FF2B5EF4-FFF2-40B4-BE49-F238E27FC236}">
                    <a16:creationId xmlns:a16="http://schemas.microsoft.com/office/drawing/2014/main" id="{D9635D37-7C9D-F00B-52AE-D6C3C7976DF4}"/>
                  </a:ext>
                </a:extLst>
              </p:cNvPr>
              <p:cNvSpPr/>
              <p:nvPr/>
            </p:nvSpPr>
            <p:spPr>
              <a:xfrm>
                <a:off x="5189948" y="7613515"/>
                <a:ext cx="619105" cy="185149"/>
              </a:xfrm>
              <a:custGeom>
                <a:avLst/>
                <a:gdLst>
                  <a:gd name="connsiteX0" fmla="*/ 592427 w 619105"/>
                  <a:gd name="connsiteY0" fmla="*/ 185150 h 185149"/>
                  <a:gd name="connsiteX1" fmla="*/ 586025 w 619105"/>
                  <a:gd name="connsiteY1" fmla="*/ 184414 h 185149"/>
                  <a:gd name="connsiteX2" fmla="*/ 14292 w 619105"/>
                  <a:gd name="connsiteY2" fmla="*/ 36955 h 185149"/>
                  <a:gd name="connsiteX3" fmla="*/ 532 w 619105"/>
                  <a:gd name="connsiteY3" fmla="*/ 14292 h 185149"/>
                  <a:gd name="connsiteX4" fmla="*/ 23195 w 619105"/>
                  <a:gd name="connsiteY4" fmla="*/ 532 h 185149"/>
                  <a:gd name="connsiteX5" fmla="*/ 598681 w 619105"/>
                  <a:gd name="connsiteY5" fmla="*/ 132391 h 185149"/>
                  <a:gd name="connsiteX6" fmla="*/ 618328 w 619105"/>
                  <a:gd name="connsiteY6" fmla="*/ 164767 h 185149"/>
                  <a:gd name="connsiteX7" fmla="*/ 592427 w 619105"/>
                  <a:gd name="connsiteY7" fmla="*/ 185150 h 18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105" h="185149">
                    <a:moveTo>
                      <a:pt x="592427" y="185150"/>
                    </a:moveTo>
                    <a:cubicBezTo>
                      <a:pt x="590293" y="185150"/>
                      <a:pt x="588159" y="184929"/>
                      <a:pt x="586025" y="184414"/>
                    </a:cubicBezTo>
                    <a:lnTo>
                      <a:pt x="14292" y="36955"/>
                    </a:lnTo>
                    <a:cubicBezTo>
                      <a:pt x="4211" y="34527"/>
                      <a:pt x="-1896" y="24373"/>
                      <a:pt x="532" y="14292"/>
                    </a:cubicBezTo>
                    <a:cubicBezTo>
                      <a:pt x="2960" y="4211"/>
                      <a:pt x="13115" y="-1896"/>
                      <a:pt x="23195" y="532"/>
                    </a:cubicBezTo>
                    <a:lnTo>
                      <a:pt x="598681" y="132391"/>
                    </a:lnTo>
                    <a:cubicBezTo>
                      <a:pt x="613030" y="135923"/>
                      <a:pt x="621860" y="150419"/>
                      <a:pt x="618328" y="164767"/>
                    </a:cubicBezTo>
                    <a:cubicBezTo>
                      <a:pt x="615384" y="176982"/>
                      <a:pt x="604494" y="185150"/>
                      <a:pt x="592427" y="185150"/>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2" name="Forme libre 90">
                <a:extLst>
                  <a:ext uri="{FF2B5EF4-FFF2-40B4-BE49-F238E27FC236}">
                    <a16:creationId xmlns:a16="http://schemas.microsoft.com/office/drawing/2014/main" id="{04B0FB5B-77C2-21DD-A058-6B234C131234}"/>
                  </a:ext>
                </a:extLst>
              </p:cNvPr>
              <p:cNvSpPr/>
              <p:nvPr/>
            </p:nvSpPr>
            <p:spPr>
              <a:xfrm>
                <a:off x="5416635" y="7411546"/>
                <a:ext cx="259082" cy="353418"/>
              </a:xfrm>
              <a:custGeom>
                <a:avLst/>
                <a:gdLst>
                  <a:gd name="connsiteX0" fmla="*/ 127628 w 259082"/>
                  <a:gd name="connsiteY0" fmla="*/ 287930 h 353418"/>
                  <a:gd name="connsiteX1" fmla="*/ 110042 w 259082"/>
                  <a:gd name="connsiteY1" fmla="*/ 300881 h 353418"/>
                  <a:gd name="connsiteX2" fmla="*/ 95252 w 259082"/>
                  <a:gd name="connsiteY2" fmla="*/ 319424 h 353418"/>
                  <a:gd name="connsiteX3" fmla="*/ 91573 w 259082"/>
                  <a:gd name="connsiteY3" fmla="*/ 329578 h 353418"/>
                  <a:gd name="connsiteX4" fmla="*/ 113794 w 259082"/>
                  <a:gd name="connsiteY4" fmla="*/ 325899 h 353418"/>
                  <a:gd name="connsiteX5" fmla="*/ 112838 w 259082"/>
                  <a:gd name="connsiteY5" fmla="*/ 351800 h 353418"/>
                  <a:gd name="connsiteX6" fmla="*/ 130424 w 259082"/>
                  <a:gd name="connsiteY6" fmla="*/ 350843 h 353418"/>
                  <a:gd name="connsiteX7" fmla="*/ 137856 w 259082"/>
                  <a:gd name="connsiteY7" fmla="*/ 345324 h 353418"/>
                  <a:gd name="connsiteX8" fmla="*/ 157282 w 259082"/>
                  <a:gd name="connsiteY8" fmla="*/ 344368 h 353418"/>
                  <a:gd name="connsiteX9" fmla="*/ 176707 w 259082"/>
                  <a:gd name="connsiteY9" fmla="*/ 298085 h 353418"/>
                  <a:gd name="connsiteX10" fmla="*/ 257206 w 259082"/>
                  <a:gd name="connsiteY10" fmla="*/ 100958 h 353418"/>
                  <a:gd name="connsiteX11" fmla="*/ 250731 w 259082"/>
                  <a:gd name="connsiteY11" fmla="*/ 62990 h 353418"/>
                  <a:gd name="connsiteX12" fmla="*/ 36975 w 259082"/>
                  <a:gd name="connsiteY12" fmla="*/ 77 h 353418"/>
                  <a:gd name="connsiteX13" fmla="*/ 3642 w 259082"/>
                  <a:gd name="connsiteY13" fmla="*/ 60267 h 353418"/>
                  <a:gd name="connsiteX14" fmla="*/ 82301 w 259082"/>
                  <a:gd name="connsiteY14" fmla="*/ 102871 h 353418"/>
                  <a:gd name="connsiteX15" fmla="*/ 177590 w 259082"/>
                  <a:gd name="connsiteY15" fmla="*/ 114939 h 353418"/>
                  <a:gd name="connsiteX16" fmla="*/ 157208 w 259082"/>
                  <a:gd name="connsiteY16" fmla="*/ 229727 h 353418"/>
                  <a:gd name="connsiteX17" fmla="*/ 127628 w 259082"/>
                  <a:gd name="connsiteY17" fmla="*/ 287930 h 35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082" h="353418">
                    <a:moveTo>
                      <a:pt x="127628" y="287930"/>
                    </a:moveTo>
                    <a:lnTo>
                      <a:pt x="110042" y="300881"/>
                    </a:lnTo>
                    <a:cubicBezTo>
                      <a:pt x="110042" y="300881"/>
                      <a:pt x="101727" y="314788"/>
                      <a:pt x="95252" y="319424"/>
                    </a:cubicBezTo>
                    <a:cubicBezTo>
                      <a:pt x="88776" y="324059"/>
                      <a:pt x="85097" y="326855"/>
                      <a:pt x="91573" y="329578"/>
                    </a:cubicBezTo>
                    <a:cubicBezTo>
                      <a:pt x="98048" y="332374"/>
                      <a:pt x="113794" y="325899"/>
                      <a:pt x="113794" y="325899"/>
                    </a:cubicBezTo>
                    <a:cubicBezTo>
                      <a:pt x="113794" y="325899"/>
                      <a:pt x="108276" y="349960"/>
                      <a:pt x="112838" y="351800"/>
                    </a:cubicBezTo>
                    <a:cubicBezTo>
                      <a:pt x="117474" y="353639"/>
                      <a:pt x="127628" y="354596"/>
                      <a:pt x="130424" y="350843"/>
                    </a:cubicBezTo>
                    <a:cubicBezTo>
                      <a:pt x="133220" y="347090"/>
                      <a:pt x="137856" y="345324"/>
                      <a:pt x="137856" y="345324"/>
                    </a:cubicBezTo>
                    <a:cubicBezTo>
                      <a:pt x="137856" y="345324"/>
                      <a:pt x="140652" y="349004"/>
                      <a:pt x="157282" y="344368"/>
                    </a:cubicBezTo>
                    <a:cubicBezTo>
                      <a:pt x="173911" y="339732"/>
                      <a:pt x="174868" y="311035"/>
                      <a:pt x="176707" y="298085"/>
                    </a:cubicBezTo>
                    <a:cubicBezTo>
                      <a:pt x="178547" y="285134"/>
                      <a:pt x="252570" y="122223"/>
                      <a:pt x="257206" y="100958"/>
                    </a:cubicBezTo>
                    <a:cubicBezTo>
                      <a:pt x="261842" y="79693"/>
                      <a:pt x="257206" y="66742"/>
                      <a:pt x="250731" y="62990"/>
                    </a:cubicBezTo>
                    <a:cubicBezTo>
                      <a:pt x="244256" y="59311"/>
                      <a:pt x="59197" y="1917"/>
                      <a:pt x="36975" y="77"/>
                    </a:cubicBezTo>
                    <a:cubicBezTo>
                      <a:pt x="14753" y="-1763"/>
                      <a:pt x="-9309" y="29657"/>
                      <a:pt x="3642" y="60267"/>
                    </a:cubicBezTo>
                    <a:cubicBezTo>
                      <a:pt x="16592" y="90804"/>
                      <a:pt x="68394" y="100958"/>
                      <a:pt x="82301" y="102871"/>
                    </a:cubicBezTo>
                    <a:cubicBezTo>
                      <a:pt x="96208" y="104711"/>
                      <a:pt x="177590" y="114939"/>
                      <a:pt x="177590" y="114939"/>
                    </a:cubicBezTo>
                    <a:cubicBezTo>
                      <a:pt x="177590" y="114939"/>
                      <a:pt x="160961" y="199190"/>
                      <a:pt x="157208" y="229727"/>
                    </a:cubicBezTo>
                    <a:cubicBezTo>
                      <a:pt x="153529" y="260190"/>
                      <a:pt x="138739" y="279616"/>
                      <a:pt x="127628" y="287930"/>
                    </a:cubicBezTo>
                    <a:close/>
                  </a:path>
                </a:pathLst>
              </a:custGeom>
              <a:solidFill>
                <a:srgbClr val="FFFFFF"/>
              </a:solidFill>
              <a:ln w="7353" cap="flat">
                <a:solidFill>
                  <a:srgbClr val="263238"/>
                </a:solidFill>
                <a:prstDash val="solid"/>
                <a:miter/>
              </a:ln>
            </p:spPr>
            <p:txBody>
              <a:bodyPr rtlCol="0" anchor="ctr"/>
              <a:lstStyle/>
              <a:p>
                <a:endParaRPr lang="fr-FR"/>
              </a:p>
            </p:txBody>
          </p:sp>
          <p:grpSp>
            <p:nvGrpSpPr>
              <p:cNvPr id="43" name="Graphique 19">
                <a:extLst>
                  <a:ext uri="{FF2B5EF4-FFF2-40B4-BE49-F238E27FC236}">
                    <a16:creationId xmlns:a16="http://schemas.microsoft.com/office/drawing/2014/main" id="{4A01DFC0-DEE9-8272-1CDA-389840FFED65}"/>
                  </a:ext>
                </a:extLst>
              </p:cNvPr>
              <p:cNvGrpSpPr/>
              <p:nvPr/>
            </p:nvGrpSpPr>
            <p:grpSpPr>
              <a:xfrm>
                <a:off x="5275743" y="7651390"/>
                <a:ext cx="70950" cy="47893"/>
                <a:chOff x="5275743" y="7651390"/>
                <a:chExt cx="70950" cy="47893"/>
              </a:xfrm>
              <a:solidFill>
                <a:srgbClr val="FFFFFF"/>
              </a:solidFill>
            </p:grpSpPr>
            <p:sp>
              <p:nvSpPr>
                <p:cNvPr id="47" name="Forme libre 92">
                  <a:extLst>
                    <a:ext uri="{FF2B5EF4-FFF2-40B4-BE49-F238E27FC236}">
                      <a16:creationId xmlns:a16="http://schemas.microsoft.com/office/drawing/2014/main" id="{34F1C3C0-E649-E3A6-F5CF-EFA7957DBD1E}"/>
                    </a:ext>
                  </a:extLst>
                </p:cNvPr>
                <p:cNvSpPr/>
                <p:nvPr/>
              </p:nvSpPr>
              <p:spPr>
                <a:xfrm>
                  <a:off x="5275743" y="7651390"/>
                  <a:ext cx="17030" cy="36863"/>
                </a:xfrm>
                <a:custGeom>
                  <a:avLst/>
                  <a:gdLst>
                    <a:gd name="connsiteX0" fmla="*/ 2299 w 17030"/>
                    <a:gd name="connsiteY0" fmla="*/ 4819 h 36863"/>
                    <a:gd name="connsiteX1" fmla="*/ 313 w 17030"/>
                    <a:gd name="connsiteY1" fmla="*/ 32045 h 36863"/>
                    <a:gd name="connsiteX2" fmla="*/ 14956 w 17030"/>
                    <a:gd name="connsiteY2" fmla="*/ 31382 h 36863"/>
                    <a:gd name="connsiteX3" fmla="*/ 13631 w 17030"/>
                    <a:gd name="connsiteY3" fmla="*/ 2170 h 36863"/>
                    <a:gd name="connsiteX4" fmla="*/ 2299 w 17030"/>
                    <a:gd name="connsiteY4" fmla="*/ 4819 h 3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30" h="36863">
                      <a:moveTo>
                        <a:pt x="2299" y="4819"/>
                      </a:moveTo>
                      <a:cubicBezTo>
                        <a:pt x="2299" y="4819"/>
                        <a:pt x="-1012" y="28733"/>
                        <a:pt x="313" y="32045"/>
                      </a:cubicBezTo>
                      <a:cubicBezTo>
                        <a:pt x="1637" y="35356"/>
                        <a:pt x="12233" y="41316"/>
                        <a:pt x="14956" y="31382"/>
                      </a:cubicBezTo>
                      <a:cubicBezTo>
                        <a:pt x="17605" y="21449"/>
                        <a:pt x="18267" y="4819"/>
                        <a:pt x="13631" y="2170"/>
                      </a:cubicBezTo>
                      <a:cubicBezTo>
                        <a:pt x="8922" y="-479"/>
                        <a:pt x="6273" y="-1803"/>
                        <a:pt x="2299" y="481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8" name="Forme libre 93">
                  <a:extLst>
                    <a:ext uri="{FF2B5EF4-FFF2-40B4-BE49-F238E27FC236}">
                      <a16:creationId xmlns:a16="http://schemas.microsoft.com/office/drawing/2014/main" id="{FF99DA7F-8F3F-D1F9-27CE-2580264FDF3F}"/>
                    </a:ext>
                  </a:extLst>
                </p:cNvPr>
                <p:cNvSpPr/>
                <p:nvPr/>
              </p:nvSpPr>
              <p:spPr>
                <a:xfrm>
                  <a:off x="5295334" y="7660380"/>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9" name="Forme libre 94">
                  <a:extLst>
                    <a:ext uri="{FF2B5EF4-FFF2-40B4-BE49-F238E27FC236}">
                      <a16:creationId xmlns:a16="http://schemas.microsoft.com/office/drawing/2014/main" id="{E0E89501-E0BD-6430-B98F-59DC2E5B754A}"/>
                    </a:ext>
                  </a:extLst>
                </p:cNvPr>
                <p:cNvSpPr/>
                <p:nvPr/>
              </p:nvSpPr>
              <p:spPr>
                <a:xfrm>
                  <a:off x="5312552" y="7663029"/>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0" name="Forme libre 95">
                  <a:extLst>
                    <a:ext uri="{FF2B5EF4-FFF2-40B4-BE49-F238E27FC236}">
                      <a16:creationId xmlns:a16="http://schemas.microsoft.com/office/drawing/2014/main" id="{F8655720-9033-48B5-1C81-AF07A48E2D9C}"/>
                    </a:ext>
                  </a:extLst>
                </p:cNvPr>
                <p:cNvSpPr/>
                <p:nvPr/>
              </p:nvSpPr>
              <p:spPr>
                <a:xfrm>
                  <a:off x="5331537" y="7667488"/>
                  <a:ext cx="15156" cy="30866"/>
                </a:xfrm>
                <a:custGeom>
                  <a:avLst/>
                  <a:gdLst>
                    <a:gd name="connsiteX0" fmla="*/ 0 w 15156"/>
                    <a:gd name="connsiteY0" fmla="*/ 5131 h 30866"/>
                    <a:gd name="connsiteX1" fmla="*/ 3017 w 15156"/>
                    <a:gd name="connsiteY1" fmla="*/ 28162 h 30866"/>
                    <a:gd name="connsiteX2" fmla="*/ 15084 w 15156"/>
                    <a:gd name="connsiteY2" fmla="*/ 25072 h 30866"/>
                    <a:gd name="connsiteX3" fmla="*/ 8977 w 15156"/>
                    <a:gd name="connsiteY3" fmla="*/ 937 h 30866"/>
                    <a:gd name="connsiteX4" fmla="*/ 0 w 15156"/>
                    <a:gd name="connsiteY4" fmla="*/ 5131 h 30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56" h="30866">
                      <a:moveTo>
                        <a:pt x="0" y="5131"/>
                      </a:moveTo>
                      <a:cubicBezTo>
                        <a:pt x="0" y="5131"/>
                        <a:pt x="1324" y="25660"/>
                        <a:pt x="3017" y="28162"/>
                      </a:cubicBezTo>
                      <a:cubicBezTo>
                        <a:pt x="4709" y="30737"/>
                        <a:pt x="14569" y="33828"/>
                        <a:pt x="15084" y="25072"/>
                      </a:cubicBezTo>
                      <a:cubicBezTo>
                        <a:pt x="15599" y="16315"/>
                        <a:pt x="13318" y="2335"/>
                        <a:pt x="8977" y="937"/>
                      </a:cubicBezTo>
                      <a:cubicBezTo>
                        <a:pt x="4636" y="-461"/>
                        <a:pt x="2207" y="-1124"/>
                        <a:pt x="0" y="5131"/>
                      </a:cubicBezTo>
                      <a:close/>
                    </a:path>
                  </a:pathLst>
                </a:custGeom>
                <a:solidFill>
                  <a:srgbClr val="FFFFFF"/>
                </a:solidFill>
                <a:ln w="7353" cap="flat">
                  <a:solidFill>
                    <a:srgbClr val="263238"/>
                  </a:solidFill>
                  <a:prstDash val="solid"/>
                  <a:miter/>
                </a:ln>
              </p:spPr>
              <p:txBody>
                <a:bodyPr rtlCol="0" anchor="ctr"/>
                <a:lstStyle/>
                <a:p>
                  <a:endParaRPr lang="fr-FR"/>
                </a:p>
              </p:txBody>
            </p:sp>
          </p:grpSp>
          <p:grpSp>
            <p:nvGrpSpPr>
              <p:cNvPr id="44" name="Graphique 19">
                <a:extLst>
                  <a:ext uri="{FF2B5EF4-FFF2-40B4-BE49-F238E27FC236}">
                    <a16:creationId xmlns:a16="http://schemas.microsoft.com/office/drawing/2014/main" id="{2B2AD1BA-CE80-D8CA-89FE-E1277E754C0F}"/>
                  </a:ext>
                </a:extLst>
              </p:cNvPr>
              <p:cNvGrpSpPr/>
              <p:nvPr/>
            </p:nvGrpSpPr>
            <p:grpSpPr>
              <a:xfrm>
                <a:off x="4805528" y="7489068"/>
                <a:ext cx="421712" cy="233328"/>
                <a:chOff x="4805528" y="7489068"/>
                <a:chExt cx="421712" cy="233328"/>
              </a:xfrm>
            </p:grpSpPr>
            <p:sp>
              <p:nvSpPr>
                <p:cNvPr id="45" name="Forme libre 97">
                  <a:extLst>
                    <a:ext uri="{FF2B5EF4-FFF2-40B4-BE49-F238E27FC236}">
                      <a16:creationId xmlns:a16="http://schemas.microsoft.com/office/drawing/2014/main" id="{1E39481B-070B-B0F2-64AA-D4742B5F1F07}"/>
                    </a:ext>
                  </a:extLst>
                </p:cNvPr>
                <p:cNvSpPr/>
                <p:nvPr/>
              </p:nvSpPr>
              <p:spPr>
                <a:xfrm>
                  <a:off x="4805528" y="7495053"/>
                  <a:ext cx="421006" cy="227343"/>
                </a:xfrm>
                <a:custGeom>
                  <a:avLst/>
                  <a:gdLst>
                    <a:gd name="connsiteX0" fmla="*/ 419388 w 421006"/>
                    <a:gd name="connsiteY0" fmla="*/ 162775 h 227343"/>
                    <a:gd name="connsiteX1" fmla="*/ 421007 w 421006"/>
                    <a:gd name="connsiteY1" fmla="*/ 131135 h 227343"/>
                    <a:gd name="connsiteX2" fmla="*/ 398932 w 421006"/>
                    <a:gd name="connsiteY2" fmla="*/ 98465 h 227343"/>
                    <a:gd name="connsiteX3" fmla="*/ 224763 w 421006"/>
                    <a:gd name="connsiteY3" fmla="*/ 7959 h 227343"/>
                    <a:gd name="connsiteX4" fmla="*/ 45297 w 421006"/>
                    <a:gd name="connsiteY4" fmla="*/ 20173 h 227343"/>
                    <a:gd name="connsiteX5" fmla="*/ 2840 w 421006"/>
                    <a:gd name="connsiteY5" fmla="*/ 48282 h 227343"/>
                    <a:gd name="connsiteX6" fmla="*/ 706 w 421006"/>
                    <a:gd name="connsiteY6" fmla="*/ 90223 h 227343"/>
                    <a:gd name="connsiteX7" fmla="*/ 192755 w 421006"/>
                    <a:gd name="connsiteY7" fmla="*/ 217888 h 227343"/>
                    <a:gd name="connsiteX8" fmla="*/ 418947 w 421006"/>
                    <a:gd name="connsiteY8" fmla="*/ 173077 h 227343"/>
                    <a:gd name="connsiteX9" fmla="*/ 419388 w 421006"/>
                    <a:gd name="connsiteY9" fmla="*/ 162775 h 227343"/>
                    <a:gd name="connsiteX10" fmla="*/ 319537 w 421006"/>
                    <a:gd name="connsiteY10" fmla="*/ 168073 h 227343"/>
                    <a:gd name="connsiteX11" fmla="*/ 136023 w 421006"/>
                    <a:gd name="connsiteY11" fmla="*/ 147176 h 227343"/>
                    <a:gd name="connsiteX12" fmla="*/ 39851 w 421006"/>
                    <a:gd name="connsiteY12" fmla="*/ 88384 h 227343"/>
                    <a:gd name="connsiteX13" fmla="*/ 223880 w 421006"/>
                    <a:gd name="connsiteY13" fmla="*/ 60496 h 227343"/>
                    <a:gd name="connsiteX14" fmla="*/ 382671 w 421006"/>
                    <a:gd name="connsiteY14" fmla="*/ 150634 h 227343"/>
                    <a:gd name="connsiteX15" fmla="*/ 319537 w 421006"/>
                    <a:gd name="connsiteY15" fmla="*/ 168073 h 22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1006" h="227343">
                      <a:moveTo>
                        <a:pt x="419388" y="162775"/>
                      </a:moveTo>
                      <a:lnTo>
                        <a:pt x="421007" y="131135"/>
                      </a:lnTo>
                      <a:lnTo>
                        <a:pt x="398932" y="98465"/>
                      </a:lnTo>
                      <a:cubicBezTo>
                        <a:pt x="384510" y="58362"/>
                        <a:pt x="291135" y="24220"/>
                        <a:pt x="224763" y="7959"/>
                      </a:cubicBezTo>
                      <a:cubicBezTo>
                        <a:pt x="158392" y="-8303"/>
                        <a:pt x="79807" y="2661"/>
                        <a:pt x="45297" y="20173"/>
                      </a:cubicBezTo>
                      <a:cubicBezTo>
                        <a:pt x="10787" y="37686"/>
                        <a:pt x="2840" y="48282"/>
                        <a:pt x="2840" y="48282"/>
                      </a:cubicBezTo>
                      <a:lnTo>
                        <a:pt x="706" y="90223"/>
                      </a:lnTo>
                      <a:cubicBezTo>
                        <a:pt x="-8713" y="137831"/>
                        <a:pt x="77231" y="195004"/>
                        <a:pt x="192755" y="217888"/>
                      </a:cubicBezTo>
                      <a:cubicBezTo>
                        <a:pt x="308279" y="240772"/>
                        <a:pt x="409528" y="220685"/>
                        <a:pt x="418947" y="173077"/>
                      </a:cubicBezTo>
                      <a:cubicBezTo>
                        <a:pt x="419535" y="169692"/>
                        <a:pt x="419682" y="166234"/>
                        <a:pt x="419388" y="162775"/>
                      </a:cubicBezTo>
                      <a:close/>
                      <a:moveTo>
                        <a:pt x="319537" y="168073"/>
                      </a:moveTo>
                      <a:cubicBezTo>
                        <a:pt x="251768" y="178154"/>
                        <a:pt x="189885" y="170722"/>
                        <a:pt x="136023" y="147176"/>
                      </a:cubicBezTo>
                      <a:cubicBezTo>
                        <a:pt x="95332" y="129443"/>
                        <a:pt x="56407" y="101114"/>
                        <a:pt x="39851" y="88384"/>
                      </a:cubicBezTo>
                      <a:cubicBezTo>
                        <a:pt x="54200" y="55198"/>
                        <a:pt x="133595" y="42616"/>
                        <a:pt x="223880" y="60496"/>
                      </a:cubicBezTo>
                      <a:cubicBezTo>
                        <a:pt x="309383" y="77420"/>
                        <a:pt x="375312" y="115903"/>
                        <a:pt x="382671" y="150634"/>
                      </a:cubicBezTo>
                      <a:cubicBezTo>
                        <a:pt x="371560" y="156374"/>
                        <a:pt x="352502" y="163143"/>
                        <a:pt x="319537" y="168073"/>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6" name="Forme libre 98">
                  <a:extLst>
                    <a:ext uri="{FF2B5EF4-FFF2-40B4-BE49-F238E27FC236}">
                      <a16:creationId xmlns:a16="http://schemas.microsoft.com/office/drawing/2014/main" id="{0906A0B7-0173-AB4D-3CE4-2CADD2FAABC7}"/>
                    </a:ext>
                  </a:extLst>
                </p:cNvPr>
                <p:cNvSpPr/>
                <p:nvPr/>
              </p:nvSpPr>
              <p:spPr>
                <a:xfrm>
                  <a:off x="4807588" y="7489068"/>
                  <a:ext cx="419652" cy="191386"/>
                </a:xfrm>
                <a:custGeom>
                  <a:avLst/>
                  <a:gdLst>
                    <a:gd name="connsiteX0" fmla="*/ 226897 w 419652"/>
                    <a:gd name="connsiteY0" fmla="*/ 9455 h 191386"/>
                    <a:gd name="connsiteX1" fmla="*/ 706 w 419652"/>
                    <a:gd name="connsiteY1" fmla="*/ 54266 h 191386"/>
                    <a:gd name="connsiteX2" fmla="*/ 192755 w 419652"/>
                    <a:gd name="connsiteY2" fmla="*/ 181931 h 191386"/>
                    <a:gd name="connsiteX3" fmla="*/ 418947 w 419652"/>
                    <a:gd name="connsiteY3" fmla="*/ 137120 h 191386"/>
                    <a:gd name="connsiteX4" fmla="*/ 226897 w 419652"/>
                    <a:gd name="connsiteY4" fmla="*/ 9455 h 191386"/>
                    <a:gd name="connsiteX5" fmla="*/ 383039 w 419652"/>
                    <a:gd name="connsiteY5" fmla="*/ 126377 h 191386"/>
                    <a:gd name="connsiteX6" fmla="*/ 197097 w 419652"/>
                    <a:gd name="connsiteY6" fmla="*/ 159857 h 191386"/>
                    <a:gd name="connsiteX7" fmla="*/ 38012 w 419652"/>
                    <a:gd name="connsiteY7" fmla="*/ 58019 h 191386"/>
                    <a:gd name="connsiteX8" fmla="*/ 223954 w 419652"/>
                    <a:gd name="connsiteY8" fmla="*/ 24539 h 191386"/>
                    <a:gd name="connsiteX9" fmla="*/ 383039 w 419652"/>
                    <a:gd name="connsiteY9" fmla="*/ 126377 h 19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52" h="191386">
                      <a:moveTo>
                        <a:pt x="226897" y="9455"/>
                      </a:moveTo>
                      <a:cubicBezTo>
                        <a:pt x="111373" y="-13429"/>
                        <a:pt x="10124" y="6659"/>
                        <a:pt x="706" y="54266"/>
                      </a:cubicBezTo>
                      <a:cubicBezTo>
                        <a:pt x="-8713" y="101874"/>
                        <a:pt x="77231" y="159047"/>
                        <a:pt x="192755" y="181931"/>
                      </a:cubicBezTo>
                      <a:cubicBezTo>
                        <a:pt x="308279" y="204815"/>
                        <a:pt x="409528" y="184727"/>
                        <a:pt x="418947" y="137120"/>
                      </a:cubicBezTo>
                      <a:cubicBezTo>
                        <a:pt x="428365" y="89512"/>
                        <a:pt x="342421" y="32339"/>
                        <a:pt x="226897" y="9455"/>
                      </a:cubicBezTo>
                      <a:close/>
                      <a:moveTo>
                        <a:pt x="383039" y="126377"/>
                      </a:moveTo>
                      <a:cubicBezTo>
                        <a:pt x="375607" y="163757"/>
                        <a:pt x="292385" y="178767"/>
                        <a:pt x="197097" y="159857"/>
                      </a:cubicBezTo>
                      <a:cubicBezTo>
                        <a:pt x="101808" y="141020"/>
                        <a:pt x="30580" y="95399"/>
                        <a:pt x="38012" y="58019"/>
                      </a:cubicBezTo>
                      <a:cubicBezTo>
                        <a:pt x="45444" y="20639"/>
                        <a:pt x="128665" y="5629"/>
                        <a:pt x="223954" y="24539"/>
                      </a:cubicBezTo>
                      <a:cubicBezTo>
                        <a:pt x="319169" y="43450"/>
                        <a:pt x="390470" y="88997"/>
                        <a:pt x="383039" y="126377"/>
                      </a:cubicBezTo>
                      <a:close/>
                    </a:path>
                  </a:pathLst>
                </a:custGeom>
                <a:solidFill>
                  <a:srgbClr val="FFFFFF"/>
                </a:solidFill>
                <a:ln w="7353" cap="flat">
                  <a:solidFill>
                    <a:srgbClr val="263238"/>
                  </a:solidFill>
                  <a:prstDash val="solid"/>
                  <a:miter/>
                </a:ln>
              </p:spPr>
              <p:txBody>
                <a:bodyPr rtlCol="0" anchor="ctr"/>
                <a:lstStyle/>
                <a:p>
                  <a:endParaRPr lang="fr-FR"/>
                </a:p>
              </p:txBody>
            </p:sp>
          </p:grpSp>
        </p:grpSp>
        <p:grpSp>
          <p:nvGrpSpPr>
            <p:cNvPr id="28" name="Graphique 19">
              <a:extLst>
                <a:ext uri="{FF2B5EF4-FFF2-40B4-BE49-F238E27FC236}">
                  <a16:creationId xmlns:a16="http://schemas.microsoft.com/office/drawing/2014/main" id="{CA6CAAE3-DCC9-D669-77C0-F5B85D2E6300}"/>
                </a:ext>
              </a:extLst>
            </p:cNvPr>
            <p:cNvGrpSpPr/>
            <p:nvPr/>
          </p:nvGrpSpPr>
          <p:grpSpPr>
            <a:xfrm>
              <a:off x="3899702" y="10477570"/>
              <a:ext cx="3484260" cy="7358"/>
              <a:chOff x="3899702" y="10477570"/>
              <a:chExt cx="3484260" cy="7358"/>
            </a:xfrm>
          </p:grpSpPr>
          <p:sp>
            <p:nvSpPr>
              <p:cNvPr id="29" name="Forme libre 100">
                <a:extLst>
                  <a:ext uri="{FF2B5EF4-FFF2-40B4-BE49-F238E27FC236}">
                    <a16:creationId xmlns:a16="http://schemas.microsoft.com/office/drawing/2014/main" id="{4192B2DE-8BCA-3073-37FF-32F37136089E}"/>
                  </a:ext>
                </a:extLst>
              </p:cNvPr>
              <p:cNvSpPr/>
              <p:nvPr/>
            </p:nvSpPr>
            <p:spPr>
              <a:xfrm>
                <a:off x="6630629" y="10477570"/>
                <a:ext cx="753333" cy="7358"/>
              </a:xfrm>
              <a:custGeom>
                <a:avLst/>
                <a:gdLst>
                  <a:gd name="connsiteX0" fmla="*/ 0 w 753333"/>
                  <a:gd name="connsiteY0" fmla="*/ 0 h 7358"/>
                  <a:gd name="connsiteX1" fmla="*/ 753334 w 753333"/>
                  <a:gd name="connsiteY1" fmla="*/ 0 h 7358"/>
                </a:gdLst>
                <a:ahLst/>
                <a:cxnLst>
                  <a:cxn ang="0">
                    <a:pos x="connsiteX0" y="connsiteY0"/>
                  </a:cxn>
                  <a:cxn ang="0">
                    <a:pos x="connsiteX1" y="connsiteY1"/>
                  </a:cxn>
                </a:cxnLst>
                <a:rect l="l" t="t" r="r" b="b"/>
                <a:pathLst>
                  <a:path w="753333" h="7358">
                    <a:moveTo>
                      <a:pt x="0" y="0"/>
                    </a:moveTo>
                    <a:lnTo>
                      <a:pt x="753334" y="0"/>
                    </a:lnTo>
                  </a:path>
                </a:pathLst>
              </a:custGeom>
              <a:ln w="7353" cap="flat">
                <a:solidFill>
                  <a:srgbClr val="263238"/>
                </a:solidFill>
                <a:prstDash val="solid"/>
                <a:miter/>
              </a:ln>
            </p:spPr>
            <p:txBody>
              <a:bodyPr rtlCol="0" anchor="ctr"/>
              <a:lstStyle/>
              <a:p>
                <a:endParaRPr lang="fr-FR"/>
              </a:p>
            </p:txBody>
          </p:sp>
          <p:sp>
            <p:nvSpPr>
              <p:cNvPr id="30" name="Forme libre 101">
                <a:extLst>
                  <a:ext uri="{FF2B5EF4-FFF2-40B4-BE49-F238E27FC236}">
                    <a16:creationId xmlns:a16="http://schemas.microsoft.com/office/drawing/2014/main" id="{481A9D01-463F-F299-57E6-53927C3C6A21}"/>
                  </a:ext>
                </a:extLst>
              </p:cNvPr>
              <p:cNvSpPr/>
              <p:nvPr/>
            </p:nvSpPr>
            <p:spPr>
              <a:xfrm>
                <a:off x="3899702" y="10477570"/>
                <a:ext cx="2670369" cy="7358"/>
              </a:xfrm>
              <a:custGeom>
                <a:avLst/>
                <a:gdLst>
                  <a:gd name="connsiteX0" fmla="*/ 0 w 2670369"/>
                  <a:gd name="connsiteY0" fmla="*/ 0 h 7358"/>
                  <a:gd name="connsiteX1" fmla="*/ 2670370 w 2670369"/>
                  <a:gd name="connsiteY1" fmla="*/ 0 h 7358"/>
                </a:gdLst>
                <a:ahLst/>
                <a:cxnLst>
                  <a:cxn ang="0">
                    <a:pos x="connsiteX0" y="connsiteY0"/>
                  </a:cxn>
                  <a:cxn ang="0">
                    <a:pos x="connsiteX1" y="connsiteY1"/>
                  </a:cxn>
                </a:cxnLst>
                <a:rect l="l" t="t" r="r" b="b"/>
                <a:pathLst>
                  <a:path w="2670369" h="7358">
                    <a:moveTo>
                      <a:pt x="0" y="0"/>
                    </a:moveTo>
                    <a:lnTo>
                      <a:pt x="2670370" y="0"/>
                    </a:lnTo>
                  </a:path>
                </a:pathLst>
              </a:custGeom>
              <a:ln w="7353" cap="flat">
                <a:solidFill>
                  <a:srgbClr val="263238"/>
                </a:solidFill>
                <a:prstDash val="solid"/>
                <a:miter/>
              </a:ln>
            </p:spPr>
            <p:txBody>
              <a:bodyPr rtlCol="0" anchor="ctr"/>
              <a:lstStyle/>
              <a:p>
                <a:endParaRPr lang="fr-FR"/>
              </a:p>
            </p:txBody>
          </p:sp>
        </p:grpSp>
      </p:grpSp>
      <p:sp>
        <p:nvSpPr>
          <p:cNvPr id="213" name="Espace réservé du texte 212">
            <a:extLst>
              <a:ext uri="{FF2B5EF4-FFF2-40B4-BE49-F238E27FC236}">
                <a16:creationId xmlns:a16="http://schemas.microsoft.com/office/drawing/2014/main" id="{C5F6151E-EE35-6A50-3F7F-8EB7AA09BB4B}"/>
              </a:ext>
            </a:extLst>
          </p:cNvPr>
          <p:cNvSpPr>
            <a:spLocks noGrp="1"/>
          </p:cNvSpPr>
          <p:nvPr>
            <p:ph type="body" sz="quarter" idx="10"/>
          </p:nvPr>
        </p:nvSpPr>
        <p:spPr>
          <a:xfrm>
            <a:off x="1946615" y="423894"/>
            <a:ext cx="4833859" cy="594598"/>
          </a:xfrm>
        </p:spPr>
        <p:txBody>
          <a:bodyPr/>
          <a:lstStyle/>
          <a:p>
            <a:r>
              <a:rPr lang="fr-FR"/>
              <a:t>FICHE OUTIL</a:t>
            </a:r>
          </a:p>
        </p:txBody>
      </p:sp>
      <p:sp>
        <p:nvSpPr>
          <p:cNvPr id="214" name="Rectangle 213">
            <a:extLst>
              <a:ext uri="{FF2B5EF4-FFF2-40B4-BE49-F238E27FC236}">
                <a16:creationId xmlns:a16="http://schemas.microsoft.com/office/drawing/2014/main" id="{7986C4D6-C22F-E2F5-9424-F105A83E1E82}"/>
              </a:ext>
            </a:extLst>
          </p:cNvPr>
          <p:cNvSpPr/>
          <p:nvPr/>
        </p:nvSpPr>
        <p:spPr>
          <a:xfrm>
            <a:off x="1962519" y="829418"/>
            <a:ext cx="4992218" cy="731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sz="2400" b="1" dirty="0">
                <a:solidFill>
                  <a:srgbClr val="F6B116"/>
                </a:solidFill>
              </a:rPr>
              <a:t>Plateforme de prêt de matériel</a:t>
            </a:r>
          </a:p>
          <a:p>
            <a:pPr algn="just"/>
            <a:r>
              <a:rPr lang="fr-FR" sz="1400" i="1" dirty="0">
                <a:solidFill>
                  <a:srgbClr val="F6B116"/>
                </a:solidFill>
              </a:rPr>
              <a:t>Ou </a:t>
            </a:r>
            <a:r>
              <a:rPr lang="fr-FR" sz="1400" b="1" i="1" dirty="0">
                <a:solidFill>
                  <a:srgbClr val="F6B116"/>
                </a:solidFill>
              </a:rPr>
              <a:t>FEAH</a:t>
            </a:r>
            <a:r>
              <a:rPr lang="fr-FR" sz="1400" i="1" dirty="0">
                <a:solidFill>
                  <a:srgbClr val="F6B116"/>
                </a:solidFill>
              </a:rPr>
              <a:t> : Fonds d’équipement des Apprenants en situation de handicap</a:t>
            </a:r>
          </a:p>
        </p:txBody>
      </p:sp>
      <p:grpSp>
        <p:nvGrpSpPr>
          <p:cNvPr id="218" name="Groupe 217">
            <a:extLst>
              <a:ext uri="{FF2B5EF4-FFF2-40B4-BE49-F238E27FC236}">
                <a16:creationId xmlns:a16="http://schemas.microsoft.com/office/drawing/2014/main" id="{FE4FD0E6-4105-3492-1FF8-676EDC25576C}"/>
              </a:ext>
            </a:extLst>
          </p:cNvPr>
          <p:cNvGrpSpPr/>
          <p:nvPr/>
        </p:nvGrpSpPr>
        <p:grpSpPr>
          <a:xfrm>
            <a:off x="4531654" y="1777331"/>
            <a:ext cx="2457898" cy="342899"/>
            <a:chOff x="4230413" y="1591678"/>
            <a:chExt cx="3300439" cy="343154"/>
          </a:xfrm>
          <a:solidFill>
            <a:srgbClr val="DD4D38"/>
          </a:solidFill>
        </p:grpSpPr>
        <p:sp>
          <p:nvSpPr>
            <p:cNvPr id="219" name="Rectangle : coins arrondis 218">
              <a:extLst>
                <a:ext uri="{FF2B5EF4-FFF2-40B4-BE49-F238E27FC236}">
                  <a16:creationId xmlns:a16="http://schemas.microsoft.com/office/drawing/2014/main" id="{094B5138-3F7F-BA28-99D7-61D603B0308B}"/>
                </a:ext>
              </a:extLst>
            </p:cNvPr>
            <p:cNvSpPr/>
            <p:nvPr/>
          </p:nvSpPr>
          <p:spPr>
            <a:xfrm>
              <a:off x="4230413" y="1591678"/>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20" name="ZoneTexte 219">
              <a:extLst>
                <a:ext uri="{FF2B5EF4-FFF2-40B4-BE49-F238E27FC236}">
                  <a16:creationId xmlns:a16="http://schemas.microsoft.com/office/drawing/2014/main" id="{C8575730-A813-BB60-0424-67EEB32B7969}"/>
                </a:ext>
              </a:extLst>
            </p:cNvPr>
            <p:cNvSpPr txBox="1"/>
            <p:nvPr/>
          </p:nvSpPr>
          <p:spPr>
            <a:xfrm>
              <a:off x="4372440" y="1666701"/>
              <a:ext cx="2855276" cy="252249"/>
            </a:xfrm>
            <a:prstGeom prst="rect">
              <a:avLst/>
            </a:prstGeom>
            <a:grpFill/>
            <a:ln>
              <a:noFill/>
            </a:ln>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221" name="Espace réservé du texte 2">
            <a:extLst>
              <a:ext uri="{FF2B5EF4-FFF2-40B4-BE49-F238E27FC236}">
                <a16:creationId xmlns:a16="http://schemas.microsoft.com/office/drawing/2014/main" id="{942DB0F7-9871-7101-7E8C-0D45AD0C88D2}"/>
              </a:ext>
            </a:extLst>
          </p:cNvPr>
          <p:cNvSpPr txBox="1">
            <a:spLocks/>
          </p:cNvSpPr>
          <p:nvPr/>
        </p:nvSpPr>
        <p:spPr>
          <a:xfrm>
            <a:off x="4519535" y="2096581"/>
            <a:ext cx="2457897" cy="1621791"/>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196"/>
            </a:srgbClr>
          </a:solidFill>
        </p:spPr>
        <p:txBody>
          <a:bodyPr vert="horz" wrap="square" lIns="323760" tIns="107920" rIns="143893" bIns="107920" rtlCol="0" anchor="ctr">
            <a:noAutofit/>
          </a:bodyPr>
          <a:lstStyle>
            <a:defPPr>
              <a:defRPr lang="en-US"/>
            </a:defPPr>
            <a:lvl1pPr indent="0" algn="just" defTabSz="755934">
              <a:lnSpc>
                <a:spcPct val="90000"/>
              </a:lnSpc>
              <a:spcBef>
                <a:spcPts val="827"/>
              </a:spcBef>
              <a:buFont typeface="Arial" panose="020B0604020202020204" pitchFamily="34" charset="0"/>
              <a:buNone/>
              <a:tabLst/>
              <a:defRPr sz="1100" b="0" spc="50" baseline="0">
                <a:solidFill>
                  <a:srgbClr val="DD4D38"/>
                </a:solidFill>
                <a:latin typeface="Arial "/>
              </a:defRPr>
            </a:lvl1pPr>
            <a:lvl2pPr marL="15875" indent="0" defTabSz="755934">
              <a:lnSpc>
                <a:spcPct val="90000"/>
              </a:lnSpc>
              <a:spcBef>
                <a:spcPts val="413"/>
              </a:spcBef>
              <a:buFont typeface="Arial" panose="020B0604020202020204" pitchFamily="34" charset="0"/>
              <a:buNone/>
              <a:tabLst/>
              <a:defRPr sz="1200" spc="50" baseline="0"/>
            </a:lvl2pPr>
            <a:lvl3pPr marL="187325" indent="-95250" defTabSz="755934">
              <a:lnSpc>
                <a:spcPct val="90000"/>
              </a:lnSpc>
              <a:spcBef>
                <a:spcPts val="413"/>
              </a:spcBef>
              <a:buFont typeface="Courier New" panose="02070309020205020404" pitchFamily="49" charset="0"/>
              <a:buChar char="o"/>
              <a:tabLst/>
              <a:defRPr sz="1100" spc="50" baseline="0"/>
            </a:lvl3pPr>
            <a:lvl4pPr marL="314325" indent="-92075" defTabSz="755934">
              <a:lnSpc>
                <a:spcPct val="90000"/>
              </a:lnSpc>
              <a:spcBef>
                <a:spcPts val="413"/>
              </a:spcBef>
              <a:buFont typeface="Courier New" panose="02070309020205020404" pitchFamily="49" charset="0"/>
              <a:buChar char="o"/>
              <a:tabLst/>
              <a:defRPr sz="1050" spc="50" baseline="0"/>
            </a:lvl4pPr>
            <a:lvl5pPr marL="15875" indent="0" defTabSz="755934">
              <a:lnSpc>
                <a:spcPct val="90000"/>
              </a:lnSpc>
              <a:spcBef>
                <a:spcPts val="413"/>
              </a:spcBef>
              <a:buFont typeface="Arial" panose="020B0604020202020204" pitchFamily="34" charset="0"/>
              <a:buNone/>
              <a:tabLst/>
              <a:defRPr sz="1050" spc="50" baseline="0"/>
            </a:lvl5pPr>
            <a:lvl6pPr marL="2078820" indent="-188984" defTabSz="755934">
              <a:lnSpc>
                <a:spcPct val="90000"/>
              </a:lnSpc>
              <a:spcBef>
                <a:spcPts val="413"/>
              </a:spcBef>
              <a:buFont typeface="Arial" panose="020B0604020202020204" pitchFamily="34" charset="0"/>
              <a:buChar char="•"/>
              <a:defRPr sz="1488"/>
            </a:lvl6pPr>
            <a:lvl7pPr marL="2456787" indent="-188984" defTabSz="755934">
              <a:lnSpc>
                <a:spcPct val="90000"/>
              </a:lnSpc>
              <a:spcBef>
                <a:spcPts val="413"/>
              </a:spcBef>
              <a:buFont typeface="Arial" panose="020B0604020202020204" pitchFamily="34" charset="0"/>
              <a:buChar char="•"/>
              <a:defRPr sz="1488"/>
            </a:lvl7pPr>
            <a:lvl8pPr marL="2834754" indent="-188984" defTabSz="755934">
              <a:lnSpc>
                <a:spcPct val="90000"/>
              </a:lnSpc>
              <a:spcBef>
                <a:spcPts val="413"/>
              </a:spcBef>
              <a:buFont typeface="Arial" panose="020B0604020202020204" pitchFamily="34" charset="0"/>
              <a:buChar char="•"/>
              <a:defRPr sz="1488"/>
            </a:lvl8pPr>
            <a:lvl9pPr marL="3212722" indent="-188984" defTabSz="755934">
              <a:lnSpc>
                <a:spcPct val="90000"/>
              </a:lnSpc>
              <a:spcBef>
                <a:spcPts val="413"/>
              </a:spcBef>
              <a:buFont typeface="Arial" panose="020B0604020202020204" pitchFamily="34" charset="0"/>
              <a:buChar char="•"/>
              <a:defRPr sz="1488"/>
            </a:lvl9pPr>
          </a:lstStyle>
          <a:p>
            <a:r>
              <a:rPr lang="fr-FR" sz="1200" dirty="0"/>
              <a:t>Permettre aux alternants et stagiaires de la formation professionnelle de bénéficier </a:t>
            </a:r>
            <a:r>
              <a:rPr lang="fr-FR" sz="1200" b="1" dirty="0"/>
              <a:t>d’équipements compensatoires </a:t>
            </a:r>
            <a:r>
              <a:rPr lang="fr-FR" sz="1200" dirty="0"/>
              <a:t>du handicap durant leur formation</a:t>
            </a:r>
          </a:p>
        </p:txBody>
      </p:sp>
      <p:sp>
        <p:nvSpPr>
          <p:cNvPr id="223" name="Rectangle 222">
            <a:extLst>
              <a:ext uri="{FF2B5EF4-FFF2-40B4-BE49-F238E27FC236}">
                <a16:creationId xmlns:a16="http://schemas.microsoft.com/office/drawing/2014/main" id="{88F85322-1F89-10A7-9053-E7844F7B4E0B}"/>
              </a:ext>
            </a:extLst>
          </p:cNvPr>
          <p:cNvSpPr/>
          <p:nvPr/>
        </p:nvSpPr>
        <p:spPr>
          <a:xfrm>
            <a:off x="729071" y="4278169"/>
            <a:ext cx="3369718" cy="2498135"/>
          </a:xfrm>
          <a:prstGeom prst="rect">
            <a:avLst/>
          </a:prstGeom>
          <a:solidFill>
            <a:srgbClr val="000091">
              <a:alpha val="4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228600" indent="-228600" algn="just">
              <a:buFont typeface="+mj-lt"/>
              <a:buAutoNum type="arabicPeriod"/>
            </a:pPr>
            <a:r>
              <a:rPr lang="fr-FR" sz="1200" dirty="0"/>
              <a:t>Diagnostic du besoin le cas échéant (étude ergonomique par exemple)</a:t>
            </a:r>
          </a:p>
          <a:p>
            <a:pPr marL="228600" indent="-228600" algn="just">
              <a:buFont typeface="+mj-lt"/>
              <a:buAutoNum type="arabicPeriod"/>
            </a:pPr>
            <a:r>
              <a:rPr lang="fr-FR" sz="1200" dirty="0"/>
              <a:t>Essai du matériel en situation, si besoin</a:t>
            </a:r>
          </a:p>
          <a:p>
            <a:pPr marL="228600" indent="-228600" algn="just">
              <a:buFont typeface="+mj-lt"/>
              <a:buAutoNum type="arabicPeriod"/>
            </a:pPr>
            <a:r>
              <a:rPr lang="fr-FR" sz="1200" dirty="0"/>
              <a:t>Mise à disposition du matériel d’adaptation, sur toute la durée de la formation</a:t>
            </a:r>
          </a:p>
          <a:p>
            <a:pPr marL="228600" indent="-228600" algn="just">
              <a:buFont typeface="+mj-lt"/>
              <a:buAutoNum type="arabicPeriod"/>
            </a:pPr>
            <a:endParaRPr lang="fr-FR" sz="1200" dirty="0"/>
          </a:p>
          <a:p>
            <a:pPr algn="just"/>
            <a:r>
              <a:rPr lang="fr-FR" sz="1200" dirty="0">
                <a:sym typeface="Wingdings" panose="05000000000000000000" pitchFamily="2" charset="2"/>
              </a:rPr>
              <a:t> Le matériel est fourni pour les situations de formation en centre, mais également à domicile (si la formation est effectuée en distanciel) et en entreprise </a:t>
            </a:r>
            <a:r>
              <a:rPr lang="fr-FR" sz="1200" i="1" dirty="0">
                <a:sym typeface="Wingdings" panose="05000000000000000000" pitchFamily="2" charset="2"/>
              </a:rPr>
              <a:t>sous conditions</a:t>
            </a:r>
            <a:r>
              <a:rPr lang="fr-FR" sz="1200" dirty="0">
                <a:sym typeface="Wingdings" panose="05000000000000000000" pitchFamily="2" charset="2"/>
              </a:rPr>
              <a:t>.</a:t>
            </a:r>
            <a:endParaRPr lang="fr-FR" sz="1200" dirty="0"/>
          </a:p>
        </p:txBody>
      </p:sp>
      <p:pic>
        <p:nvPicPr>
          <p:cNvPr id="222" name="Graphique 221" descr="Mille avec un remplissage uni">
            <a:extLst>
              <a:ext uri="{FF2B5EF4-FFF2-40B4-BE49-F238E27FC236}">
                <a16:creationId xmlns:a16="http://schemas.microsoft.com/office/drawing/2014/main" id="{161BF02A-911E-DAFD-812B-4FF6CC9B3926}"/>
              </a:ext>
            </a:extLst>
          </p:cNvPr>
          <p:cNvPicPr>
            <a:picLocks noChangeAspect="1"/>
          </p:cNvPicPr>
          <p:nvPr/>
        </p:nvPicPr>
        <p:blipFill>
          <a:blip r:embed="rId5" cstate="hq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451677" y="1527600"/>
            <a:ext cx="606689" cy="606689"/>
          </a:xfrm>
          <a:prstGeom prst="rect">
            <a:avLst/>
          </a:prstGeom>
          <a:effectLst>
            <a:outerShdw blurRad="50800" dist="38100" dir="2700000" algn="tl" rotWithShape="0">
              <a:prstClr val="black">
                <a:alpha val="40000"/>
              </a:prstClr>
            </a:outerShdw>
          </a:effectLst>
        </p:spPr>
      </p:pic>
      <p:sp>
        <p:nvSpPr>
          <p:cNvPr id="216" name="Rectangle : coins arrondis 215">
            <a:hlinkClick r:id="rId7"/>
            <a:extLst>
              <a:ext uri="{FF2B5EF4-FFF2-40B4-BE49-F238E27FC236}">
                <a16:creationId xmlns:a16="http://schemas.microsoft.com/office/drawing/2014/main" id="{340C50CD-8E1E-AB89-F99C-192E839C097D}"/>
              </a:ext>
            </a:extLst>
          </p:cNvPr>
          <p:cNvSpPr/>
          <p:nvPr/>
        </p:nvSpPr>
        <p:spPr>
          <a:xfrm>
            <a:off x="721120" y="4135592"/>
            <a:ext cx="1659495"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Pour quoi ?</a:t>
            </a:r>
          </a:p>
        </p:txBody>
      </p:sp>
      <p:sp>
        <p:nvSpPr>
          <p:cNvPr id="224" name="Rectangle 223">
            <a:extLst>
              <a:ext uri="{FF2B5EF4-FFF2-40B4-BE49-F238E27FC236}">
                <a16:creationId xmlns:a16="http://schemas.microsoft.com/office/drawing/2014/main" id="{2CD502C2-FFCF-EEF1-C60E-C1FA4857E427}"/>
              </a:ext>
            </a:extLst>
          </p:cNvPr>
          <p:cNvSpPr/>
          <p:nvPr/>
        </p:nvSpPr>
        <p:spPr>
          <a:xfrm>
            <a:off x="729071" y="7070474"/>
            <a:ext cx="3369718" cy="1308516"/>
          </a:xfrm>
          <a:prstGeom prst="rect">
            <a:avLst/>
          </a:prstGeom>
          <a:solidFill>
            <a:srgbClr val="000091">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95250" indent="-95250" algn="just">
              <a:buFont typeface="Arial" panose="020B0604020202020204" pitchFamily="34" charset="0"/>
              <a:buChar char="•"/>
            </a:pPr>
            <a:r>
              <a:rPr lang="fr-FR" sz="1200" dirty="0"/>
              <a:t>La mobilisation de la plateforme de prêt - FEAH se fait sur demande de l’organisme de formation ou centre de formation d’apprenti, au bénéfice d’un stagiaire, avec son accord. </a:t>
            </a:r>
          </a:p>
        </p:txBody>
      </p:sp>
      <p:sp>
        <p:nvSpPr>
          <p:cNvPr id="217" name="Rectangle : coins arrondis 216">
            <a:hlinkClick r:id="rId7"/>
            <a:extLst>
              <a:ext uri="{FF2B5EF4-FFF2-40B4-BE49-F238E27FC236}">
                <a16:creationId xmlns:a16="http://schemas.microsoft.com/office/drawing/2014/main" id="{BFC2AE61-C447-7B93-4CF7-E457D7AC5CBC}"/>
              </a:ext>
            </a:extLst>
          </p:cNvPr>
          <p:cNvSpPr/>
          <p:nvPr/>
        </p:nvSpPr>
        <p:spPr>
          <a:xfrm>
            <a:off x="776258" y="6864842"/>
            <a:ext cx="1826886" cy="432000"/>
          </a:xfrm>
          <a:prstGeom prst="roundRect">
            <a:avLst>
              <a:gd name="adj" fmla="val 50000"/>
            </a:avLst>
          </a:prstGeom>
          <a:solidFill>
            <a:srgbClr val="00009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solidFill>
                  <a:schemeClr val="bg1"/>
                </a:solidFill>
              </a:rPr>
              <a:t>Comment ?</a:t>
            </a:r>
          </a:p>
        </p:txBody>
      </p:sp>
      <p:sp>
        <p:nvSpPr>
          <p:cNvPr id="225" name="Rectangle 224">
            <a:extLst>
              <a:ext uri="{FF2B5EF4-FFF2-40B4-BE49-F238E27FC236}">
                <a16:creationId xmlns:a16="http://schemas.microsoft.com/office/drawing/2014/main" id="{E1577E75-AC16-7844-C1EC-C72E90D055BE}"/>
              </a:ext>
            </a:extLst>
          </p:cNvPr>
          <p:cNvSpPr/>
          <p:nvPr/>
        </p:nvSpPr>
        <p:spPr>
          <a:xfrm>
            <a:off x="749406" y="1951194"/>
            <a:ext cx="3557856" cy="2032805"/>
          </a:xfrm>
          <a:prstGeom prst="rect">
            <a:avLst/>
          </a:prstGeom>
          <a:solidFill>
            <a:srgbClr val="000091">
              <a:alpha val="1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algn="just">
              <a:spcAft>
                <a:spcPts val="600"/>
              </a:spcAft>
            </a:pPr>
            <a:r>
              <a:rPr lang="fr-FR" sz="1050" b="0" i="0" dirty="0">
                <a:solidFill>
                  <a:srgbClr val="111111"/>
                </a:solidFill>
                <a:effectLst/>
                <a:latin typeface="+mj-lt"/>
              </a:rPr>
              <a:t>Tout Bénéficiaire de l’Obligation d’Emploi des Travailleurs handicapés (BOETH) ou en voie de reconnaissance, dans une des situations évoquées ci-dessous :</a:t>
            </a:r>
          </a:p>
          <a:p>
            <a:pPr marL="171450" indent="-171450" algn="just">
              <a:spcAft>
                <a:spcPts val="600"/>
              </a:spcAft>
              <a:buFont typeface="Arial" panose="020B0604020202020204" pitchFamily="34" charset="0"/>
              <a:buChar char="•"/>
            </a:pPr>
            <a:r>
              <a:rPr lang="fr-FR" sz="1050" b="0" i="0" dirty="0">
                <a:solidFill>
                  <a:srgbClr val="111111"/>
                </a:solidFill>
                <a:effectLst/>
                <a:latin typeface="+mj-lt"/>
              </a:rPr>
              <a:t>En contrat d’apprentissage</a:t>
            </a:r>
          </a:p>
          <a:p>
            <a:pPr marL="171450" indent="-171450" algn="just">
              <a:spcAft>
                <a:spcPts val="600"/>
              </a:spcAft>
              <a:buFont typeface="Arial" panose="020B0604020202020204" pitchFamily="34" charset="0"/>
              <a:buChar char="•"/>
            </a:pPr>
            <a:r>
              <a:rPr lang="fr-FR" sz="1050" dirty="0">
                <a:solidFill>
                  <a:srgbClr val="111111"/>
                </a:solidFill>
                <a:latin typeface="+mj-lt"/>
              </a:rPr>
              <a:t>En contrat de professionnalisation</a:t>
            </a:r>
          </a:p>
          <a:p>
            <a:pPr marL="171450" indent="-171450" algn="just">
              <a:spcAft>
                <a:spcPts val="600"/>
              </a:spcAft>
              <a:buFont typeface="Arial" panose="020B0604020202020204" pitchFamily="34" charset="0"/>
              <a:buChar char="•"/>
            </a:pPr>
            <a:r>
              <a:rPr lang="fr-FR" sz="1050" dirty="0">
                <a:solidFill>
                  <a:srgbClr val="111111"/>
                </a:solidFill>
                <a:latin typeface="+mj-lt"/>
              </a:rPr>
              <a:t>Disposant du statut de st</a:t>
            </a:r>
            <a:r>
              <a:rPr lang="fr-FR" sz="1050" b="0" i="0" dirty="0">
                <a:solidFill>
                  <a:srgbClr val="111111"/>
                </a:solidFill>
                <a:effectLst/>
                <a:latin typeface="+mj-lt"/>
              </a:rPr>
              <a:t>agiaire de la formation professionnelle</a:t>
            </a:r>
          </a:p>
          <a:p>
            <a:pPr algn="just">
              <a:spcAft>
                <a:spcPts val="600"/>
              </a:spcAft>
            </a:pPr>
            <a:r>
              <a:rPr lang="fr-FR" sz="1050" dirty="0">
                <a:solidFill>
                  <a:srgbClr val="111111"/>
                </a:solidFill>
                <a:latin typeface="+mj-lt"/>
                <a:sym typeface="Wingdings" panose="05000000000000000000" pitchFamily="2" charset="2"/>
              </a:rPr>
              <a:t> Cela ne concerne pas les stagiaires en ESRP</a:t>
            </a:r>
            <a:endParaRPr lang="fr-FR" sz="1050" b="0" i="0" dirty="0">
              <a:solidFill>
                <a:srgbClr val="111111"/>
              </a:solidFill>
              <a:effectLst/>
              <a:latin typeface="+mj-lt"/>
            </a:endParaRPr>
          </a:p>
        </p:txBody>
      </p:sp>
      <p:sp>
        <p:nvSpPr>
          <p:cNvPr id="215" name="Rectangle : coins arrondis 214">
            <a:hlinkClick r:id="rId7"/>
            <a:extLst>
              <a:ext uri="{FF2B5EF4-FFF2-40B4-BE49-F238E27FC236}">
                <a16:creationId xmlns:a16="http://schemas.microsoft.com/office/drawing/2014/main" id="{84B59C1E-D965-195C-6CF9-87843BF192B8}"/>
              </a:ext>
            </a:extLst>
          </p:cNvPr>
          <p:cNvSpPr/>
          <p:nvPr/>
        </p:nvSpPr>
        <p:spPr>
          <a:xfrm>
            <a:off x="751670" y="1764966"/>
            <a:ext cx="1504169"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t>Pour qui ?</a:t>
            </a:r>
          </a:p>
        </p:txBody>
      </p:sp>
      <p:sp>
        <p:nvSpPr>
          <p:cNvPr id="227" name="ZoneTexte 226">
            <a:extLst>
              <a:ext uri="{FF2B5EF4-FFF2-40B4-BE49-F238E27FC236}">
                <a16:creationId xmlns:a16="http://schemas.microsoft.com/office/drawing/2014/main" id="{52488A67-6AD0-FF41-8F4B-6729B33AA2F4}"/>
              </a:ext>
            </a:extLst>
          </p:cNvPr>
          <p:cNvSpPr txBox="1"/>
          <p:nvPr/>
        </p:nvSpPr>
        <p:spPr>
          <a:xfrm>
            <a:off x="4458628" y="4283017"/>
            <a:ext cx="2424223" cy="1200329"/>
          </a:xfrm>
          <a:prstGeom prst="rect">
            <a:avLst/>
          </a:prstGeom>
          <a:noFill/>
        </p:spPr>
        <p:txBody>
          <a:bodyPr wrap="square">
            <a:spAutoFit/>
          </a:bodyPr>
          <a:lstStyle/>
          <a:p>
            <a:pPr algn="just"/>
            <a:r>
              <a:rPr lang="fr-FR" sz="1200" b="0" i="0" dirty="0">
                <a:solidFill>
                  <a:srgbClr val="A27206"/>
                </a:solidFill>
                <a:effectLst/>
                <a:latin typeface="Arial "/>
              </a:rPr>
              <a:t>Afin de s’assurer de la disponibilité du matériel requis, il est important que la demande de matériel puisse se faire </a:t>
            </a:r>
            <a:r>
              <a:rPr lang="fr-FR" sz="1200" b="1" i="0" dirty="0">
                <a:solidFill>
                  <a:srgbClr val="A27206"/>
                </a:solidFill>
                <a:effectLst/>
                <a:latin typeface="Arial "/>
              </a:rPr>
              <a:t>le plus en amont possible </a:t>
            </a:r>
            <a:r>
              <a:rPr lang="fr-FR" sz="1200" b="0" i="0" dirty="0">
                <a:solidFill>
                  <a:srgbClr val="A27206"/>
                </a:solidFill>
                <a:effectLst/>
                <a:latin typeface="Arial "/>
              </a:rPr>
              <a:t>du début de la période de formation.</a:t>
            </a:r>
            <a:endParaRPr lang="fr-FR" sz="1200" dirty="0">
              <a:solidFill>
                <a:srgbClr val="A27206"/>
              </a:solidFill>
              <a:latin typeface="Arial "/>
              <a:ea typeface="Dotum" panose="020B0600000101010101" pitchFamily="34" charset="-127"/>
              <a:cs typeface="Arial" panose="020B0604020202020204" pitchFamily="34" charset="0"/>
            </a:endParaRPr>
          </a:p>
        </p:txBody>
      </p:sp>
      <p:sp>
        <p:nvSpPr>
          <p:cNvPr id="2" name="Rectangle : coins arrondis 1">
            <a:hlinkClick r:id="rId7"/>
            <a:extLst>
              <a:ext uri="{FF2B5EF4-FFF2-40B4-BE49-F238E27FC236}">
                <a16:creationId xmlns:a16="http://schemas.microsoft.com/office/drawing/2014/main" id="{CF568F68-C5F0-0F16-7F72-71CEC7C22391}"/>
              </a:ext>
            </a:extLst>
          </p:cNvPr>
          <p:cNvSpPr/>
          <p:nvPr/>
        </p:nvSpPr>
        <p:spPr>
          <a:xfrm>
            <a:off x="4764701" y="3811843"/>
            <a:ext cx="1504169" cy="348237"/>
          </a:xfrm>
          <a:prstGeom prst="roundRect">
            <a:avLst>
              <a:gd name="adj" fmla="val 50000"/>
            </a:avLst>
          </a:prstGeom>
          <a:solidFill>
            <a:srgbClr val="A2720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Quand ?</a:t>
            </a:r>
          </a:p>
        </p:txBody>
      </p:sp>
      <p:grpSp>
        <p:nvGrpSpPr>
          <p:cNvPr id="3" name="Groupe 2">
            <a:extLst>
              <a:ext uri="{FF2B5EF4-FFF2-40B4-BE49-F238E27FC236}">
                <a16:creationId xmlns:a16="http://schemas.microsoft.com/office/drawing/2014/main" id="{6D46E82C-0437-37D7-98FA-8F3AFF90A4A8}"/>
              </a:ext>
            </a:extLst>
          </p:cNvPr>
          <p:cNvGrpSpPr/>
          <p:nvPr/>
        </p:nvGrpSpPr>
        <p:grpSpPr>
          <a:xfrm>
            <a:off x="4481384" y="3815112"/>
            <a:ext cx="363611" cy="363611"/>
            <a:chOff x="3973350" y="5627706"/>
            <a:chExt cx="561109" cy="561109"/>
          </a:xfrm>
        </p:grpSpPr>
        <p:sp>
          <p:nvSpPr>
            <p:cNvPr id="4" name="Forme libre 31">
              <a:extLst>
                <a:ext uri="{FF2B5EF4-FFF2-40B4-BE49-F238E27FC236}">
                  <a16:creationId xmlns:a16="http://schemas.microsoft.com/office/drawing/2014/main" id="{D67F9611-2281-D8E9-72C9-878DE3D1FAF2}"/>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A27206"/>
            </a:solidFill>
            <a:ln w="9525" cap="flat">
              <a:noFill/>
              <a:prstDash val="solid"/>
              <a:miter/>
            </a:ln>
          </p:spPr>
          <p:txBody>
            <a:bodyPr rtlCol="0" anchor="ctr"/>
            <a:lstStyle/>
            <a:p>
              <a:endParaRPr lang="fr-FR" dirty="0"/>
            </a:p>
          </p:txBody>
        </p:sp>
        <p:sp>
          <p:nvSpPr>
            <p:cNvPr id="5" name="Forme libre 32">
              <a:extLst>
                <a:ext uri="{FF2B5EF4-FFF2-40B4-BE49-F238E27FC236}">
                  <a16:creationId xmlns:a16="http://schemas.microsoft.com/office/drawing/2014/main" id="{255B93D5-FAE5-30A2-EF5C-91C13FA3EAD2}"/>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503D00"/>
            </a:solidFill>
            <a:ln w="9525" cap="flat">
              <a:noFill/>
              <a:prstDash val="solid"/>
              <a:miter/>
            </a:ln>
          </p:spPr>
          <p:txBody>
            <a:bodyPr rtlCol="0" anchor="ctr"/>
            <a:lstStyle/>
            <a:p>
              <a:endParaRPr lang="fr-FR" dirty="0"/>
            </a:p>
          </p:txBody>
        </p:sp>
        <p:sp>
          <p:nvSpPr>
            <p:cNvPr id="7" name="Forme libre 33">
              <a:extLst>
                <a:ext uri="{FF2B5EF4-FFF2-40B4-BE49-F238E27FC236}">
                  <a16:creationId xmlns:a16="http://schemas.microsoft.com/office/drawing/2014/main" id="{1F73890D-30E9-ECDC-601C-D9E141BFE4BF}"/>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8" name="Forme libre 35">
              <a:extLst>
                <a:ext uri="{FF2B5EF4-FFF2-40B4-BE49-F238E27FC236}">
                  <a16:creationId xmlns:a16="http://schemas.microsoft.com/office/drawing/2014/main" id="{9056964F-D33B-5CA8-1E08-37DD8F6D3163}"/>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0" name="Forme libre 36">
              <a:extLst>
                <a:ext uri="{FF2B5EF4-FFF2-40B4-BE49-F238E27FC236}">
                  <a16:creationId xmlns:a16="http://schemas.microsoft.com/office/drawing/2014/main" id="{135B65A7-F248-572C-FD82-F061A934C52A}"/>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 name="Forme libre 37">
              <a:extLst>
                <a:ext uri="{FF2B5EF4-FFF2-40B4-BE49-F238E27FC236}">
                  <a16:creationId xmlns:a16="http://schemas.microsoft.com/office/drawing/2014/main" id="{7F93F0B4-8A9D-FFD1-087B-D654C675CAAE}"/>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 name="ZoneTexte 11">
            <a:hlinkClick r:id="rId8" action="ppaction://hlinksldjump"/>
            <a:extLst>
              <a:ext uri="{FF2B5EF4-FFF2-40B4-BE49-F238E27FC236}">
                <a16:creationId xmlns:a16="http://schemas.microsoft.com/office/drawing/2014/main" id="{22B7D146-93BA-8371-9488-8F7AE2BD13D3}"/>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8" action="ppaction://hlinksldjump"/>
              </a:rPr>
              <a:t>ff</a:t>
            </a:r>
            <a:endParaRPr lang="fr-FR" sz="200" dirty="0">
              <a:solidFill>
                <a:schemeClr val="bg1"/>
              </a:solidFill>
            </a:endParaRPr>
          </a:p>
        </p:txBody>
      </p:sp>
      <p:sp>
        <p:nvSpPr>
          <p:cNvPr id="13" name="Rectangle : carré corné 12">
            <a:extLst>
              <a:ext uri="{FF2B5EF4-FFF2-40B4-BE49-F238E27FC236}">
                <a16:creationId xmlns:a16="http://schemas.microsoft.com/office/drawing/2014/main" id="{7638357B-3CF4-7794-D0A7-5769CABB9869}"/>
              </a:ext>
            </a:extLst>
          </p:cNvPr>
          <p:cNvSpPr/>
          <p:nvPr/>
        </p:nvSpPr>
        <p:spPr>
          <a:xfrm>
            <a:off x="748047" y="8522223"/>
            <a:ext cx="6134804" cy="1535491"/>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spcAft>
                <a:spcPts val="600"/>
              </a:spcAft>
            </a:pPr>
            <a:r>
              <a:rPr lang="fr-FR" sz="1050" b="1" dirty="0">
                <a:solidFill>
                  <a:schemeClr val="tx1"/>
                </a:solidFill>
                <a:latin typeface="+mj-lt"/>
                <a:cs typeface="Arial" panose="020B0604020202020204" pitchFamily="34" charset="0"/>
              </a:rPr>
              <a:t>Bon à savoir - Dispositions susceptibles d’évolution en cours d’année</a:t>
            </a:r>
          </a:p>
          <a:p>
            <a:pPr marL="171450" indent="-171450">
              <a:spcAft>
                <a:spcPts val="600"/>
              </a:spcAft>
              <a:buFont typeface="Arial" panose="020B0604020202020204" pitchFamily="34" charset="0"/>
              <a:buChar char="•"/>
            </a:pPr>
            <a:r>
              <a:rPr lang="fr-FR" sz="1050" dirty="0">
                <a:solidFill>
                  <a:schemeClr val="tx1"/>
                </a:solidFill>
                <a:latin typeface="+mj-lt"/>
                <a:cs typeface="Arial" panose="020B0604020202020204" pitchFamily="34" charset="0"/>
              </a:rPr>
              <a:t>Pour les apprentis du secteur privé, le CFA doit </a:t>
            </a:r>
            <a:r>
              <a:rPr lang="fr-FR" sz="1050" b="1" dirty="0">
                <a:solidFill>
                  <a:schemeClr val="tx1"/>
                </a:solidFill>
                <a:latin typeface="+mj-lt"/>
                <a:cs typeface="Arial" panose="020B0604020202020204" pitchFamily="34" charset="0"/>
              </a:rPr>
              <a:t>privilégier la majoration du coût contrat </a:t>
            </a:r>
            <a:r>
              <a:rPr lang="fr-FR" sz="1050" dirty="0">
                <a:solidFill>
                  <a:schemeClr val="tx1"/>
                </a:solidFill>
                <a:latin typeface="+mj-lt"/>
                <a:cs typeface="Arial" panose="020B0604020202020204" pitchFamily="34" charset="0"/>
              </a:rPr>
              <a:t>de l’OPCO dont il dépend; </a:t>
            </a:r>
          </a:p>
          <a:p>
            <a:pPr marL="171450" indent="-171450">
              <a:spcAft>
                <a:spcPts val="600"/>
              </a:spcAft>
              <a:buFont typeface="Arial" panose="020B0604020202020204" pitchFamily="34" charset="0"/>
              <a:buChar char="•"/>
            </a:pPr>
            <a:r>
              <a:rPr lang="fr-FR" sz="1050" dirty="0">
                <a:solidFill>
                  <a:schemeClr val="tx1"/>
                </a:solidFill>
                <a:latin typeface="+mj-lt"/>
                <a:cs typeface="Arial" panose="020B0604020202020204" pitchFamily="34" charset="0"/>
              </a:rPr>
              <a:t>L’OF/ CFA doit être engagé dans une </a:t>
            </a:r>
            <a:r>
              <a:rPr lang="fr-FR" sz="1050" b="1" dirty="0">
                <a:solidFill>
                  <a:schemeClr val="tx1"/>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démarche de progrès </a:t>
            </a:r>
            <a:r>
              <a:rPr lang="fr-FR" sz="1050" dirty="0">
                <a:solidFill>
                  <a:schemeClr val="tx1"/>
                </a:solidFill>
                <a:latin typeface="+mj-lt"/>
                <a:cs typeface="Arial" panose="020B0604020202020204" pitchFamily="34" charset="0"/>
              </a:rPr>
              <a:t>avec la RHF (Ressource Handicap Formation) ;</a:t>
            </a:r>
          </a:p>
          <a:p>
            <a:pPr marL="171450" indent="-171450">
              <a:buFont typeface="Arial" panose="020B0604020202020204" pitchFamily="34" charset="0"/>
              <a:buChar char="•"/>
            </a:pPr>
            <a:r>
              <a:rPr lang="fr-FR" sz="1050" dirty="0">
                <a:solidFill>
                  <a:schemeClr val="tx1"/>
                </a:solidFill>
                <a:latin typeface="+mj-lt"/>
                <a:cs typeface="Arial" panose="020B0604020202020204" pitchFamily="34" charset="0"/>
              </a:rPr>
              <a:t>Pour les formations pour lesquelles il reste </a:t>
            </a:r>
            <a:r>
              <a:rPr lang="fr-FR" sz="1050" b="1" dirty="0">
                <a:solidFill>
                  <a:schemeClr val="tx1"/>
                </a:solidFill>
                <a:latin typeface="+mj-lt"/>
                <a:cs typeface="Arial" panose="020B0604020202020204" pitchFamily="34" charset="0"/>
              </a:rPr>
              <a:t>8 mois et plus </a:t>
            </a:r>
            <a:r>
              <a:rPr lang="fr-FR" sz="1050" dirty="0">
                <a:solidFill>
                  <a:schemeClr val="tx1"/>
                </a:solidFill>
                <a:latin typeface="+mj-lt"/>
                <a:cs typeface="Arial" panose="020B0604020202020204" pitchFamily="34" charset="0"/>
              </a:rPr>
              <a:t>au moment de la sollicitation, ce sont les </a:t>
            </a:r>
            <a:r>
              <a:rPr lang="fr-FR" sz="1050" dirty="0">
                <a:solidFill>
                  <a:schemeClr val="tx1"/>
                </a:solidFill>
                <a:latin typeface="+mj-lt"/>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appuis spécifiques </a:t>
            </a:r>
            <a:r>
              <a:rPr lang="fr-FR" sz="1050" dirty="0">
                <a:solidFill>
                  <a:schemeClr val="tx1"/>
                </a:solidFill>
                <a:latin typeface="+mj-lt"/>
                <a:cs typeface="Arial" panose="020B0604020202020204" pitchFamily="34" charset="0"/>
              </a:rPr>
              <a:t>qui doivent être privilégiés si la situation nécessite un diagnostic.</a:t>
            </a:r>
          </a:p>
        </p:txBody>
      </p:sp>
    </p:spTree>
    <p:extLst>
      <p:ext uri="{BB962C8B-B14F-4D97-AF65-F5344CB8AC3E}">
        <p14:creationId xmlns:p14="http://schemas.microsoft.com/office/powerpoint/2010/main" val="284870355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273764-C682-D664-3158-893E853844BC}"/>
            </a:ext>
          </a:extLst>
        </p:cNvPr>
        <p:cNvGrpSpPr/>
        <p:nvPr/>
      </p:nvGrpSpPr>
      <p:grpSpPr>
        <a:xfrm>
          <a:off x="0" y="0"/>
          <a:ext cx="0" cy="0"/>
          <a:chOff x="0" y="0"/>
          <a:chExt cx="0" cy="0"/>
        </a:xfrm>
      </p:grpSpPr>
      <p:sp>
        <p:nvSpPr>
          <p:cNvPr id="27" name="Rectangle 26">
            <a:extLst>
              <a:ext uri="{FF2B5EF4-FFF2-40B4-BE49-F238E27FC236}">
                <a16:creationId xmlns:a16="http://schemas.microsoft.com/office/drawing/2014/main" id="{B22E2567-B056-84F6-0922-BC6FD0526F3D}"/>
              </a:ext>
            </a:extLst>
          </p:cNvPr>
          <p:cNvSpPr/>
          <p:nvPr/>
        </p:nvSpPr>
        <p:spPr>
          <a:xfrm>
            <a:off x="4307262" y="6678032"/>
            <a:ext cx="3165716" cy="2282965"/>
          </a:xfrm>
          <a:prstGeom prst="rect">
            <a:avLst/>
          </a:prstGeom>
          <a:solidFill>
            <a:srgbClr val="27247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spcAft>
                <a:spcPts val="600"/>
              </a:spcAft>
            </a:pPr>
            <a:r>
              <a:rPr lang="fr-FR" sz="1050" b="1" dirty="0">
                <a:solidFill>
                  <a:schemeClr val="bg1"/>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Pour plus d’informations sur la PECF, se rapprocher de son référent de parcours.</a:t>
            </a: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Contacter l’AFTRAL : </a:t>
            </a:r>
            <a:r>
              <a:rPr lang="fr-FR" sz="1050" dirty="0">
                <a:solidFill>
                  <a:schemeClr val="bg1"/>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contact.pecf@aftral.com</a:t>
            </a:r>
            <a:r>
              <a:rPr lang="fr-FR" sz="1050" dirty="0">
                <a:solidFill>
                  <a:schemeClr val="bg1"/>
                </a:solidFill>
                <a:latin typeface="+mj-lt"/>
                <a:cs typeface="Arial" panose="020B0604020202020204" pitchFamily="34" charset="0"/>
              </a:rPr>
              <a:t> </a:t>
            </a:r>
          </a:p>
          <a:p>
            <a:pPr marL="171330" indent="-171330" algn="just">
              <a:spcAft>
                <a:spcPts val="600"/>
              </a:spcAft>
              <a:buFont typeface="Wingdings" panose="05000000000000000000" pitchFamily="2" charset="2"/>
              <a:buChar char="§"/>
            </a:pPr>
            <a:r>
              <a:rPr lang="fr-FR" sz="1050" dirty="0">
                <a:solidFill>
                  <a:schemeClr val="bg1"/>
                </a:solidFill>
                <a:latin typeface="+mj-lt"/>
                <a:cs typeface="Arial" panose="020B0604020202020204" pitchFamily="34" charset="0"/>
              </a:rPr>
              <a:t>Vous pouvez adresser vos questions à l’adresse mail de l’Agefiph : </a:t>
            </a:r>
            <a:r>
              <a:rPr lang="fr-FR" sz="1050" dirty="0">
                <a:solidFill>
                  <a:schemeClr val="bg1"/>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hauts-de-france@agefiph.asso.fr</a:t>
            </a:r>
            <a:r>
              <a:rPr lang="fr-FR" sz="1050" dirty="0">
                <a:solidFill>
                  <a:schemeClr val="bg1"/>
                </a:solidFill>
                <a:latin typeface="+mj-lt"/>
                <a:cs typeface="Arial" panose="020B0604020202020204" pitchFamily="34" charset="0"/>
              </a:rPr>
              <a:t> </a:t>
            </a:r>
          </a:p>
          <a:p>
            <a:pPr algn="just">
              <a:spcAft>
                <a:spcPts val="600"/>
              </a:spcAft>
            </a:pPr>
            <a:r>
              <a:rPr lang="fr-FR" sz="1050" b="1" dirty="0">
                <a:solidFill>
                  <a:schemeClr val="bg1"/>
                </a:solidFill>
                <a:latin typeface="+mj-lt"/>
                <a:cs typeface="Arial" panose="020B0604020202020204" pitchFamily="34" charset="0"/>
              </a:rPr>
              <a:t>Ressources documentaires :</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Le site de l’Agefiph détaillant la prestation peut être consulté </a:t>
            </a:r>
            <a:r>
              <a:rPr lang="fr-FR" sz="1050" dirty="0">
                <a:solidFill>
                  <a:schemeClr val="bg1"/>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ici</a:t>
            </a:r>
            <a:r>
              <a:rPr lang="fr-FR" sz="1050" dirty="0">
                <a:solidFill>
                  <a:schemeClr val="bg1"/>
                </a:solidFill>
                <a:latin typeface="+mj-lt"/>
                <a:cs typeface="Arial" panose="020B0604020202020204" pitchFamily="34" charset="0"/>
              </a:rPr>
              <a:t>, et la page dédiée à la formation inclusive de l’AFTRAL est accessible </a:t>
            </a:r>
            <a:r>
              <a:rPr lang="fr-FR" sz="1050" dirty="0">
                <a:solidFill>
                  <a:schemeClr val="bg1"/>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p:txBody>
      </p:sp>
      <p:grpSp>
        <p:nvGrpSpPr>
          <p:cNvPr id="53" name="Groupe 52">
            <a:extLst>
              <a:ext uri="{FF2B5EF4-FFF2-40B4-BE49-F238E27FC236}">
                <a16:creationId xmlns:a16="http://schemas.microsoft.com/office/drawing/2014/main" id="{0F96174C-9D98-2781-B3D3-5F640C86F009}"/>
              </a:ext>
            </a:extLst>
          </p:cNvPr>
          <p:cNvGrpSpPr/>
          <p:nvPr/>
        </p:nvGrpSpPr>
        <p:grpSpPr>
          <a:xfrm>
            <a:off x="4310775" y="6263762"/>
            <a:ext cx="3162203" cy="449504"/>
            <a:chOff x="5076596" y="6652171"/>
            <a:chExt cx="2319595" cy="449838"/>
          </a:xfrm>
          <a:solidFill>
            <a:srgbClr val="272472"/>
          </a:solidFill>
        </p:grpSpPr>
        <p:sp>
          <p:nvSpPr>
            <p:cNvPr id="54" name="Rectangle 53">
              <a:extLst>
                <a:ext uri="{FF2B5EF4-FFF2-40B4-BE49-F238E27FC236}">
                  <a16:creationId xmlns:a16="http://schemas.microsoft.com/office/drawing/2014/main" id="{547CA4E1-FEDD-266F-3603-2622979AF1DD}"/>
                </a:ext>
              </a:extLst>
            </p:cNvPr>
            <p:cNvSpPr/>
            <p:nvPr/>
          </p:nvSpPr>
          <p:spPr>
            <a:xfrm>
              <a:off x="5076596" y="6652171"/>
              <a:ext cx="2319595" cy="449838"/>
            </a:xfrm>
            <a:prstGeom prst="rect">
              <a:avLst/>
            </a:prstGeom>
            <a:grpFill/>
            <a:ln w="9525">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55" name="ZoneTexte 54">
              <a:extLst>
                <a:ext uri="{FF2B5EF4-FFF2-40B4-BE49-F238E27FC236}">
                  <a16:creationId xmlns:a16="http://schemas.microsoft.com/office/drawing/2014/main" id="{E7021B15-2736-284C-B08A-B01297E9975F}"/>
                </a:ext>
              </a:extLst>
            </p:cNvPr>
            <p:cNvSpPr txBox="1"/>
            <p:nvPr/>
          </p:nvSpPr>
          <p:spPr>
            <a:xfrm>
              <a:off x="5121206" y="6760391"/>
              <a:ext cx="2165642" cy="238783"/>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CONTACTS / RESSOURCES</a:t>
              </a:r>
            </a:p>
          </p:txBody>
        </p:sp>
      </p:grpSp>
      <p:grpSp>
        <p:nvGrpSpPr>
          <p:cNvPr id="56" name="Groupe 55">
            <a:extLst>
              <a:ext uri="{FF2B5EF4-FFF2-40B4-BE49-F238E27FC236}">
                <a16:creationId xmlns:a16="http://schemas.microsoft.com/office/drawing/2014/main" id="{88E9A88E-743F-F652-BACF-4F597D77E6C1}"/>
              </a:ext>
            </a:extLst>
          </p:cNvPr>
          <p:cNvGrpSpPr/>
          <p:nvPr/>
        </p:nvGrpSpPr>
        <p:grpSpPr>
          <a:xfrm>
            <a:off x="7105104" y="6100568"/>
            <a:ext cx="434529" cy="434529"/>
            <a:chOff x="2907506" y="1341437"/>
            <a:chExt cx="4876800" cy="4876800"/>
          </a:xfrm>
        </p:grpSpPr>
        <p:sp>
          <p:nvSpPr>
            <p:cNvPr id="57" name="Forme libre 2">
              <a:extLst>
                <a:ext uri="{FF2B5EF4-FFF2-40B4-BE49-F238E27FC236}">
                  <a16:creationId xmlns:a16="http://schemas.microsoft.com/office/drawing/2014/main" id="{0A9EEDB4-A9F1-0592-D4E3-B78402F55C22}"/>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58" name="Graphique 3">
              <a:extLst>
                <a:ext uri="{FF2B5EF4-FFF2-40B4-BE49-F238E27FC236}">
                  <a16:creationId xmlns:a16="http://schemas.microsoft.com/office/drawing/2014/main" id="{3F4E5E81-0D41-6ED8-F8E6-FD9197527EA9}"/>
                </a:ext>
              </a:extLst>
            </p:cNvPr>
            <p:cNvGrpSpPr/>
            <p:nvPr/>
          </p:nvGrpSpPr>
          <p:grpSpPr>
            <a:xfrm>
              <a:off x="3796474" y="1910393"/>
              <a:ext cx="3987831" cy="4291393"/>
              <a:chOff x="3796474" y="1910393"/>
              <a:chExt cx="3987831" cy="4291393"/>
            </a:xfrm>
            <a:solidFill>
              <a:srgbClr val="004370"/>
            </a:solidFill>
          </p:grpSpPr>
          <p:sp>
            <p:nvSpPr>
              <p:cNvPr id="75" name="Forme libre 33">
                <a:extLst>
                  <a:ext uri="{FF2B5EF4-FFF2-40B4-BE49-F238E27FC236}">
                    <a16:creationId xmlns:a16="http://schemas.microsoft.com/office/drawing/2014/main" id="{EAEFA01E-2619-7932-CA6F-F074F82DF25E}"/>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76" name="Forme libre 34">
                <a:extLst>
                  <a:ext uri="{FF2B5EF4-FFF2-40B4-BE49-F238E27FC236}">
                    <a16:creationId xmlns:a16="http://schemas.microsoft.com/office/drawing/2014/main" id="{86989317-523E-6063-C916-ED474B89B6FC}"/>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59" name="Forme libre 4">
              <a:extLst>
                <a:ext uri="{FF2B5EF4-FFF2-40B4-BE49-F238E27FC236}">
                  <a16:creationId xmlns:a16="http://schemas.microsoft.com/office/drawing/2014/main" id="{273D0958-73A2-23B3-2FD6-EF2BA892DD39}"/>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60" name="Forme libre 10">
              <a:extLst>
                <a:ext uri="{FF2B5EF4-FFF2-40B4-BE49-F238E27FC236}">
                  <a16:creationId xmlns:a16="http://schemas.microsoft.com/office/drawing/2014/main" id="{DDE2CA2B-37EA-5512-BABB-443DBBABB825}"/>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61" name="Forme libre 12">
              <a:extLst>
                <a:ext uri="{FF2B5EF4-FFF2-40B4-BE49-F238E27FC236}">
                  <a16:creationId xmlns:a16="http://schemas.microsoft.com/office/drawing/2014/main" id="{6FCCE11C-3F76-30D3-A4F6-5BD498886556}"/>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62" name="Forme libre 13">
              <a:extLst>
                <a:ext uri="{FF2B5EF4-FFF2-40B4-BE49-F238E27FC236}">
                  <a16:creationId xmlns:a16="http://schemas.microsoft.com/office/drawing/2014/main" id="{491F3032-ABE6-C84C-3F2A-F94CFEACCC0A}"/>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63" name="Forme libre 14">
              <a:extLst>
                <a:ext uri="{FF2B5EF4-FFF2-40B4-BE49-F238E27FC236}">
                  <a16:creationId xmlns:a16="http://schemas.microsoft.com/office/drawing/2014/main" id="{C2372880-B851-00A6-53D7-C874E205D974}"/>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64" name="Forme libre 22">
              <a:extLst>
                <a:ext uri="{FF2B5EF4-FFF2-40B4-BE49-F238E27FC236}">
                  <a16:creationId xmlns:a16="http://schemas.microsoft.com/office/drawing/2014/main" id="{A1BE351A-8F14-6754-9B74-F0F662FC0230}"/>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65" name="Forme libre 23">
              <a:extLst>
                <a:ext uri="{FF2B5EF4-FFF2-40B4-BE49-F238E27FC236}">
                  <a16:creationId xmlns:a16="http://schemas.microsoft.com/office/drawing/2014/main" id="{D7F34AC7-AB8B-2DEC-A5E6-709252AE952E}"/>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66" name="Graphique 3">
              <a:extLst>
                <a:ext uri="{FF2B5EF4-FFF2-40B4-BE49-F238E27FC236}">
                  <a16:creationId xmlns:a16="http://schemas.microsoft.com/office/drawing/2014/main" id="{38C69628-37D5-3E1C-8888-B9A363D7F960}"/>
                </a:ext>
              </a:extLst>
            </p:cNvPr>
            <p:cNvGrpSpPr/>
            <p:nvPr/>
          </p:nvGrpSpPr>
          <p:grpSpPr>
            <a:xfrm>
              <a:off x="3796474" y="1910393"/>
              <a:ext cx="1644682" cy="1644654"/>
              <a:chOff x="3796474" y="1910393"/>
              <a:chExt cx="1644682" cy="1644654"/>
            </a:xfrm>
            <a:solidFill>
              <a:srgbClr val="FEF8C3"/>
            </a:solidFill>
          </p:grpSpPr>
          <p:sp>
            <p:nvSpPr>
              <p:cNvPr id="73" name="Forme libre 31">
                <a:extLst>
                  <a:ext uri="{FF2B5EF4-FFF2-40B4-BE49-F238E27FC236}">
                    <a16:creationId xmlns:a16="http://schemas.microsoft.com/office/drawing/2014/main" id="{27C023A1-115A-FF41-8266-DE7B189CD97E}"/>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74" name="Forme libre 32">
                <a:extLst>
                  <a:ext uri="{FF2B5EF4-FFF2-40B4-BE49-F238E27FC236}">
                    <a16:creationId xmlns:a16="http://schemas.microsoft.com/office/drawing/2014/main" id="{60F7F739-5618-26F2-52E1-25D179E96C56}"/>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90171FA9-4C8F-C9E5-6A75-2BFF9DB275C8}"/>
                </a:ext>
              </a:extLst>
            </p:cNvPr>
            <p:cNvGrpSpPr/>
            <p:nvPr/>
          </p:nvGrpSpPr>
          <p:grpSpPr>
            <a:xfrm>
              <a:off x="5341810" y="1910393"/>
              <a:ext cx="1084623" cy="2690699"/>
              <a:chOff x="5341810" y="1910393"/>
              <a:chExt cx="1084623" cy="2690699"/>
            </a:xfrm>
            <a:solidFill>
              <a:srgbClr val="FEF49C"/>
            </a:solidFill>
          </p:grpSpPr>
          <p:sp>
            <p:nvSpPr>
              <p:cNvPr id="71" name="Forme libre 29">
                <a:extLst>
                  <a:ext uri="{FF2B5EF4-FFF2-40B4-BE49-F238E27FC236}">
                    <a16:creationId xmlns:a16="http://schemas.microsoft.com/office/drawing/2014/main" id="{CE30B5CD-B89A-57BF-B95B-BE057E82E3EB}"/>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72" name="Forme libre 30">
                <a:extLst>
                  <a:ext uri="{FF2B5EF4-FFF2-40B4-BE49-F238E27FC236}">
                    <a16:creationId xmlns:a16="http://schemas.microsoft.com/office/drawing/2014/main" id="{CA32D64B-A467-C40A-16DC-02E8064C1176}"/>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68" name="Forme libre 26">
              <a:extLst>
                <a:ext uri="{FF2B5EF4-FFF2-40B4-BE49-F238E27FC236}">
                  <a16:creationId xmlns:a16="http://schemas.microsoft.com/office/drawing/2014/main" id="{3C94E196-3F88-99FD-363E-78287617AE77}"/>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69" name="Forme libre 27">
              <a:extLst>
                <a:ext uri="{FF2B5EF4-FFF2-40B4-BE49-F238E27FC236}">
                  <a16:creationId xmlns:a16="http://schemas.microsoft.com/office/drawing/2014/main" id="{5793A443-0F48-803E-A57B-975DA78D5714}"/>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70" name="Forme libre 28">
              <a:extLst>
                <a:ext uri="{FF2B5EF4-FFF2-40B4-BE49-F238E27FC236}">
                  <a16:creationId xmlns:a16="http://schemas.microsoft.com/office/drawing/2014/main" id="{C05FE708-AA3F-8830-3987-C49A804D0E1A}"/>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6" name="Groupe 5">
            <a:extLst>
              <a:ext uri="{FF2B5EF4-FFF2-40B4-BE49-F238E27FC236}">
                <a16:creationId xmlns:a16="http://schemas.microsoft.com/office/drawing/2014/main" id="{14795075-4EDE-181D-1E93-F31FB142AD86}"/>
              </a:ext>
            </a:extLst>
          </p:cNvPr>
          <p:cNvGrpSpPr/>
          <p:nvPr/>
        </p:nvGrpSpPr>
        <p:grpSpPr>
          <a:xfrm>
            <a:off x="721120" y="520700"/>
            <a:ext cx="1053391" cy="1062901"/>
            <a:chOff x="3889400" y="7035352"/>
            <a:chExt cx="3494562" cy="3526112"/>
          </a:xfrm>
        </p:grpSpPr>
        <p:sp>
          <p:nvSpPr>
            <p:cNvPr id="9" name="Forme libre 24">
              <a:extLst>
                <a:ext uri="{FF2B5EF4-FFF2-40B4-BE49-F238E27FC236}">
                  <a16:creationId xmlns:a16="http://schemas.microsoft.com/office/drawing/2014/main" id="{4485E4A4-39DF-EE55-8523-43B6EF1A11CC}"/>
                </a:ext>
              </a:extLst>
            </p:cNvPr>
            <p:cNvSpPr/>
            <p:nvPr/>
          </p:nvSpPr>
          <p:spPr>
            <a:xfrm>
              <a:off x="3908641" y="7035352"/>
              <a:ext cx="3412872" cy="3526112"/>
            </a:xfrm>
            <a:custGeom>
              <a:avLst/>
              <a:gdLst>
                <a:gd name="connsiteX0" fmla="*/ 3407186 w 3412872"/>
                <a:gd name="connsiteY0" fmla="*/ 1287953 h 3526112"/>
                <a:gd name="connsiteX1" fmla="*/ 3328011 w 3412872"/>
                <a:gd name="connsiteY1" fmla="*/ 835717 h 3526112"/>
                <a:gd name="connsiteX2" fmla="*/ 3138537 w 3412872"/>
                <a:gd name="connsiteY2" fmla="*/ 485098 h 3526112"/>
                <a:gd name="connsiteX3" fmla="*/ 2120602 w 3412872"/>
                <a:gd name="connsiteY3" fmla="*/ 1001 h 3526112"/>
                <a:gd name="connsiteX4" fmla="*/ 624235 w 3412872"/>
                <a:gd name="connsiteY4" fmla="*/ 1005986 h 3526112"/>
                <a:gd name="connsiteX5" fmla="*/ 466475 w 3412872"/>
                <a:gd name="connsiteY5" fmla="*/ 1267792 h 3526112"/>
                <a:gd name="connsiteX6" fmla="*/ 455806 w 3412872"/>
                <a:gd name="connsiteY6" fmla="*/ 1233576 h 3526112"/>
                <a:gd name="connsiteX7" fmla="*/ 233956 w 3412872"/>
                <a:gd name="connsiteY7" fmla="*/ 1299873 h 3526112"/>
                <a:gd name="connsiteX8" fmla="*/ 576849 w 3412872"/>
                <a:gd name="connsiteY8" fmla="*/ 3263781 h 3526112"/>
                <a:gd name="connsiteX9" fmla="*/ 1443941 w 3412872"/>
                <a:gd name="connsiteY9" fmla="*/ 3520730 h 3526112"/>
                <a:gd name="connsiteX10" fmla="*/ 2233845 w 3412872"/>
                <a:gd name="connsiteY10" fmla="*/ 3300866 h 3526112"/>
                <a:gd name="connsiteX11" fmla="*/ 2629790 w 3412872"/>
                <a:gd name="connsiteY11" fmla="*/ 2679833 h 3526112"/>
                <a:gd name="connsiteX12" fmla="*/ 2587407 w 3412872"/>
                <a:gd name="connsiteY12" fmla="*/ 2854958 h 3526112"/>
                <a:gd name="connsiteX13" fmla="*/ 3107853 w 3412872"/>
                <a:gd name="connsiteY13" fmla="*/ 2466150 h 3526112"/>
                <a:gd name="connsiteX14" fmla="*/ 3407186 w 3412872"/>
                <a:gd name="connsiteY14" fmla="*/ 1287953 h 352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12872" h="3526112">
                  <a:moveTo>
                    <a:pt x="3407186" y="1287953"/>
                  </a:moveTo>
                  <a:cubicBezTo>
                    <a:pt x="3394309" y="1128280"/>
                    <a:pt x="3392911" y="986928"/>
                    <a:pt x="3328011" y="835717"/>
                  </a:cubicBezTo>
                  <a:cubicBezTo>
                    <a:pt x="3275915" y="714307"/>
                    <a:pt x="3218006" y="591424"/>
                    <a:pt x="3138537" y="485098"/>
                  </a:cubicBezTo>
                  <a:cubicBezTo>
                    <a:pt x="2895937" y="160454"/>
                    <a:pt x="2516106" y="15791"/>
                    <a:pt x="2120602" y="1001"/>
                  </a:cubicBezTo>
                  <a:cubicBezTo>
                    <a:pt x="1472196" y="-23134"/>
                    <a:pt x="841008" y="391207"/>
                    <a:pt x="624235" y="1005986"/>
                  </a:cubicBezTo>
                  <a:cubicBezTo>
                    <a:pt x="589210" y="1105249"/>
                    <a:pt x="531669" y="1188985"/>
                    <a:pt x="466475" y="1267792"/>
                  </a:cubicBezTo>
                  <a:cubicBezTo>
                    <a:pt x="459706" y="1263671"/>
                    <a:pt x="455806" y="1252634"/>
                    <a:pt x="455806" y="1233576"/>
                  </a:cubicBezTo>
                  <a:cubicBezTo>
                    <a:pt x="455806" y="1063895"/>
                    <a:pt x="264051" y="1253664"/>
                    <a:pt x="233956" y="1299873"/>
                  </a:cubicBezTo>
                  <a:cubicBezTo>
                    <a:pt x="-154926" y="1897949"/>
                    <a:pt x="-71189" y="2881374"/>
                    <a:pt x="576849" y="3263781"/>
                  </a:cubicBezTo>
                  <a:cubicBezTo>
                    <a:pt x="842995" y="3420805"/>
                    <a:pt x="1137912" y="3496227"/>
                    <a:pt x="1443941" y="3520730"/>
                  </a:cubicBezTo>
                  <a:cubicBezTo>
                    <a:pt x="1722302" y="3543025"/>
                    <a:pt x="2023841" y="3501010"/>
                    <a:pt x="2233845" y="3300866"/>
                  </a:cubicBezTo>
                  <a:cubicBezTo>
                    <a:pt x="2415666" y="3127580"/>
                    <a:pt x="2477770" y="2870264"/>
                    <a:pt x="2629790" y="2679833"/>
                  </a:cubicBezTo>
                  <a:cubicBezTo>
                    <a:pt x="2617649" y="2704042"/>
                    <a:pt x="2586892" y="2773209"/>
                    <a:pt x="2587407" y="2854958"/>
                  </a:cubicBezTo>
                  <a:cubicBezTo>
                    <a:pt x="2587996" y="2956870"/>
                    <a:pt x="2845018" y="2915958"/>
                    <a:pt x="3107853" y="2466150"/>
                  </a:cubicBezTo>
                  <a:cubicBezTo>
                    <a:pt x="3354501" y="2044157"/>
                    <a:pt x="3436545" y="1653068"/>
                    <a:pt x="3407186" y="1287953"/>
                  </a:cubicBezTo>
                  <a:close/>
                </a:path>
              </a:pathLst>
            </a:custGeom>
            <a:solidFill>
              <a:schemeClr val="accent1">
                <a:lumMod val="20000"/>
                <a:lumOff val="80000"/>
              </a:schemeClr>
            </a:solidFill>
            <a:ln w="7353" cap="flat">
              <a:noFill/>
              <a:prstDash val="solid"/>
              <a:miter/>
            </a:ln>
          </p:spPr>
          <p:txBody>
            <a:bodyPr rtlCol="0" anchor="ctr"/>
            <a:lstStyle/>
            <a:p>
              <a:endParaRPr lang="fr-FR"/>
            </a:p>
          </p:txBody>
        </p:sp>
        <p:grpSp>
          <p:nvGrpSpPr>
            <p:cNvPr id="16" name="Graphique 19">
              <a:extLst>
                <a:ext uri="{FF2B5EF4-FFF2-40B4-BE49-F238E27FC236}">
                  <a16:creationId xmlns:a16="http://schemas.microsoft.com/office/drawing/2014/main" id="{89B8A494-F8DB-7406-EBD7-EF1D67E501EA}"/>
                </a:ext>
              </a:extLst>
            </p:cNvPr>
            <p:cNvGrpSpPr/>
            <p:nvPr/>
          </p:nvGrpSpPr>
          <p:grpSpPr>
            <a:xfrm>
              <a:off x="4185732" y="9524974"/>
              <a:ext cx="3072352" cy="952816"/>
              <a:chOff x="4185732" y="9524974"/>
              <a:chExt cx="3072352" cy="952816"/>
            </a:xfrm>
          </p:grpSpPr>
          <p:grpSp>
            <p:nvGrpSpPr>
              <p:cNvPr id="198" name="Graphique 19">
                <a:extLst>
                  <a:ext uri="{FF2B5EF4-FFF2-40B4-BE49-F238E27FC236}">
                    <a16:creationId xmlns:a16="http://schemas.microsoft.com/office/drawing/2014/main" id="{25704FC8-A117-6ABB-946E-2A6DB175C845}"/>
                  </a:ext>
                </a:extLst>
              </p:cNvPr>
              <p:cNvGrpSpPr/>
              <p:nvPr/>
            </p:nvGrpSpPr>
            <p:grpSpPr>
              <a:xfrm>
                <a:off x="6461548" y="9524974"/>
                <a:ext cx="796536" cy="952816"/>
                <a:chOff x="6461548" y="9524974"/>
                <a:chExt cx="796536" cy="952816"/>
              </a:xfrm>
            </p:grpSpPr>
            <p:sp>
              <p:nvSpPr>
                <p:cNvPr id="205" name="Forme libre 28">
                  <a:extLst>
                    <a:ext uri="{FF2B5EF4-FFF2-40B4-BE49-F238E27FC236}">
                      <a16:creationId xmlns:a16="http://schemas.microsoft.com/office/drawing/2014/main" id="{5B344A33-7115-4975-BBCC-D58FE45020A0}"/>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solidFill>
                <a:ln w="7353" cap="flat">
                  <a:noFill/>
                  <a:prstDash val="solid"/>
                  <a:miter/>
                </a:ln>
              </p:spPr>
              <p:txBody>
                <a:bodyPr rtlCol="0" anchor="ctr"/>
                <a:lstStyle/>
                <a:p>
                  <a:endParaRPr lang="fr-FR"/>
                </a:p>
              </p:txBody>
            </p:sp>
            <p:sp>
              <p:nvSpPr>
                <p:cNvPr id="206" name="Forme libre 29">
                  <a:extLst>
                    <a:ext uri="{FF2B5EF4-FFF2-40B4-BE49-F238E27FC236}">
                      <a16:creationId xmlns:a16="http://schemas.microsoft.com/office/drawing/2014/main" id="{9C41DE6E-4B2F-2ED8-41D3-0CDB823C531F}"/>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solidFill>
                <a:ln w="7353" cap="flat">
                  <a:noFill/>
                  <a:prstDash val="solid"/>
                  <a:miter/>
                </a:ln>
              </p:spPr>
              <p:txBody>
                <a:bodyPr rtlCol="0" anchor="ctr"/>
                <a:lstStyle/>
                <a:p>
                  <a:endParaRPr lang="fr-FR"/>
                </a:p>
              </p:txBody>
            </p:sp>
            <p:sp>
              <p:nvSpPr>
                <p:cNvPr id="207" name="Forme libre 30">
                  <a:extLst>
                    <a:ext uri="{FF2B5EF4-FFF2-40B4-BE49-F238E27FC236}">
                      <a16:creationId xmlns:a16="http://schemas.microsoft.com/office/drawing/2014/main" id="{65450ECB-4539-9270-D0E2-C10F8EF8C5D6}"/>
                    </a:ext>
                  </a:extLst>
                </p:cNvPr>
                <p:cNvSpPr/>
                <p:nvPr/>
              </p:nvSpPr>
              <p:spPr>
                <a:xfrm>
                  <a:off x="6485750" y="9524974"/>
                  <a:ext cx="772334" cy="952816"/>
                </a:xfrm>
                <a:custGeom>
                  <a:avLst/>
                  <a:gdLst>
                    <a:gd name="connsiteX0" fmla="*/ 317503 w 772334"/>
                    <a:gd name="connsiteY0" fmla="*/ 704919 h 952816"/>
                    <a:gd name="connsiteX1" fmla="*/ 332881 w 772334"/>
                    <a:gd name="connsiteY1" fmla="*/ 734499 h 952816"/>
                    <a:gd name="connsiteX2" fmla="*/ 342079 w 772334"/>
                    <a:gd name="connsiteY2" fmla="*/ 754587 h 952816"/>
                    <a:gd name="connsiteX3" fmla="*/ 350467 w 772334"/>
                    <a:gd name="connsiteY3" fmla="*/ 774969 h 952816"/>
                    <a:gd name="connsiteX4" fmla="*/ 364816 w 772334"/>
                    <a:gd name="connsiteY4" fmla="*/ 814556 h 952816"/>
                    <a:gd name="connsiteX5" fmla="*/ 373646 w 772334"/>
                    <a:gd name="connsiteY5" fmla="*/ 840751 h 952816"/>
                    <a:gd name="connsiteX6" fmla="*/ 355103 w 772334"/>
                    <a:gd name="connsiteY6" fmla="*/ 811613 h 952816"/>
                    <a:gd name="connsiteX7" fmla="*/ 259961 w 772334"/>
                    <a:gd name="connsiteY7" fmla="*/ 768714 h 952816"/>
                    <a:gd name="connsiteX8" fmla="*/ 241492 w 772334"/>
                    <a:gd name="connsiteY8" fmla="*/ 821694 h 952816"/>
                    <a:gd name="connsiteX9" fmla="*/ 298151 w 772334"/>
                    <a:gd name="connsiteY9" fmla="*/ 856130 h 952816"/>
                    <a:gd name="connsiteX10" fmla="*/ 375633 w 772334"/>
                    <a:gd name="connsiteY10" fmla="*/ 846712 h 952816"/>
                    <a:gd name="connsiteX11" fmla="*/ 388730 w 772334"/>
                    <a:gd name="connsiteY11" fmla="*/ 888359 h 952816"/>
                    <a:gd name="connsiteX12" fmla="*/ 406905 w 772334"/>
                    <a:gd name="connsiteY12" fmla="*/ 952743 h 952816"/>
                    <a:gd name="connsiteX13" fmla="*/ 428023 w 772334"/>
                    <a:gd name="connsiteY13" fmla="*/ 952743 h 952816"/>
                    <a:gd name="connsiteX14" fmla="*/ 406684 w 772334"/>
                    <a:gd name="connsiteY14" fmla="*/ 882767 h 952816"/>
                    <a:gd name="connsiteX15" fmla="*/ 391011 w 772334"/>
                    <a:gd name="connsiteY15" fmla="*/ 836852 h 952816"/>
                    <a:gd name="connsiteX16" fmla="*/ 431849 w 772334"/>
                    <a:gd name="connsiteY16" fmla="*/ 811392 h 952816"/>
                    <a:gd name="connsiteX17" fmla="*/ 499766 w 772334"/>
                    <a:gd name="connsiteY17" fmla="*/ 844578 h 952816"/>
                    <a:gd name="connsiteX18" fmla="*/ 487698 w 772334"/>
                    <a:gd name="connsiteY18" fmla="*/ 886519 h 952816"/>
                    <a:gd name="connsiteX19" fmla="*/ 466507 w 772334"/>
                    <a:gd name="connsiteY19" fmla="*/ 952817 h 952816"/>
                    <a:gd name="connsiteX20" fmla="*/ 487845 w 772334"/>
                    <a:gd name="connsiteY20" fmla="*/ 952817 h 952816"/>
                    <a:gd name="connsiteX21" fmla="*/ 505873 w 772334"/>
                    <a:gd name="connsiteY21" fmla="*/ 891744 h 952816"/>
                    <a:gd name="connsiteX22" fmla="*/ 518161 w 772334"/>
                    <a:gd name="connsiteY22" fmla="*/ 844798 h 952816"/>
                    <a:gd name="connsiteX23" fmla="*/ 596232 w 772334"/>
                    <a:gd name="connsiteY23" fmla="*/ 841634 h 952816"/>
                    <a:gd name="connsiteX24" fmla="*/ 646562 w 772334"/>
                    <a:gd name="connsiteY24" fmla="*/ 798515 h 952816"/>
                    <a:gd name="connsiteX25" fmla="*/ 619778 w 772334"/>
                    <a:gd name="connsiteY25" fmla="*/ 749215 h 952816"/>
                    <a:gd name="connsiteX26" fmla="*/ 532804 w 772334"/>
                    <a:gd name="connsiteY26" fmla="*/ 806904 h 952816"/>
                    <a:gd name="connsiteX27" fmla="*/ 520369 w 772334"/>
                    <a:gd name="connsiteY27" fmla="*/ 835895 h 952816"/>
                    <a:gd name="connsiteX28" fmla="*/ 525225 w 772334"/>
                    <a:gd name="connsiteY28" fmla="*/ 815881 h 952816"/>
                    <a:gd name="connsiteX29" fmla="*/ 534349 w 772334"/>
                    <a:gd name="connsiteY29" fmla="*/ 773865 h 952816"/>
                    <a:gd name="connsiteX30" fmla="*/ 538102 w 772334"/>
                    <a:gd name="connsiteY30" fmla="*/ 752158 h 952816"/>
                    <a:gd name="connsiteX31" fmla="*/ 541119 w 772334"/>
                    <a:gd name="connsiteY31" fmla="*/ 729569 h 952816"/>
                    <a:gd name="connsiteX32" fmla="*/ 545166 w 772334"/>
                    <a:gd name="connsiteY32" fmla="*/ 675927 h 952816"/>
                    <a:gd name="connsiteX33" fmla="*/ 620587 w 772334"/>
                    <a:gd name="connsiteY33" fmla="*/ 684095 h 952816"/>
                    <a:gd name="connsiteX34" fmla="*/ 676878 w 772334"/>
                    <a:gd name="connsiteY34" fmla="*/ 649070 h 952816"/>
                    <a:gd name="connsiteX35" fmla="*/ 657820 w 772334"/>
                    <a:gd name="connsiteY35" fmla="*/ 596312 h 952816"/>
                    <a:gd name="connsiteX36" fmla="*/ 563120 w 772334"/>
                    <a:gd name="connsiteY36" fmla="*/ 640166 h 952816"/>
                    <a:gd name="connsiteX37" fmla="*/ 545386 w 772334"/>
                    <a:gd name="connsiteY37" fmla="*/ 668643 h 952816"/>
                    <a:gd name="connsiteX38" fmla="*/ 546343 w 772334"/>
                    <a:gd name="connsiteY38" fmla="*/ 635899 h 952816"/>
                    <a:gd name="connsiteX39" fmla="*/ 545019 w 772334"/>
                    <a:gd name="connsiteY39" fmla="*/ 539727 h 952816"/>
                    <a:gd name="connsiteX40" fmla="*/ 544577 w 772334"/>
                    <a:gd name="connsiteY40" fmla="*/ 510220 h 952816"/>
                    <a:gd name="connsiteX41" fmla="*/ 622574 w 772334"/>
                    <a:gd name="connsiteY41" fmla="*/ 518977 h 952816"/>
                    <a:gd name="connsiteX42" fmla="*/ 678865 w 772334"/>
                    <a:gd name="connsiteY42" fmla="*/ 483951 h 952816"/>
                    <a:gd name="connsiteX43" fmla="*/ 659807 w 772334"/>
                    <a:gd name="connsiteY43" fmla="*/ 431193 h 952816"/>
                    <a:gd name="connsiteX44" fmla="*/ 565107 w 772334"/>
                    <a:gd name="connsiteY44" fmla="*/ 475048 h 952816"/>
                    <a:gd name="connsiteX45" fmla="*/ 544504 w 772334"/>
                    <a:gd name="connsiteY45" fmla="*/ 508381 h 952816"/>
                    <a:gd name="connsiteX46" fmla="*/ 544945 w 772334"/>
                    <a:gd name="connsiteY46" fmla="*/ 443923 h 952816"/>
                    <a:gd name="connsiteX47" fmla="*/ 553260 w 772334"/>
                    <a:gd name="connsiteY47" fmla="*/ 358200 h 952816"/>
                    <a:gd name="connsiteX48" fmla="*/ 631698 w 772334"/>
                    <a:gd name="connsiteY48" fmla="*/ 367103 h 952816"/>
                    <a:gd name="connsiteX49" fmla="*/ 687989 w 772334"/>
                    <a:gd name="connsiteY49" fmla="*/ 332078 h 952816"/>
                    <a:gd name="connsiteX50" fmla="*/ 668931 w 772334"/>
                    <a:gd name="connsiteY50" fmla="*/ 279320 h 952816"/>
                    <a:gd name="connsiteX51" fmla="*/ 574231 w 772334"/>
                    <a:gd name="connsiteY51" fmla="*/ 323175 h 952816"/>
                    <a:gd name="connsiteX52" fmla="*/ 555688 w 772334"/>
                    <a:gd name="connsiteY52" fmla="*/ 352975 h 952816"/>
                    <a:gd name="connsiteX53" fmla="*/ 553996 w 772334"/>
                    <a:gd name="connsiteY53" fmla="*/ 352313 h 952816"/>
                    <a:gd name="connsiteX54" fmla="*/ 577763 w 772334"/>
                    <a:gd name="connsiteY54" fmla="*/ 269018 h 952816"/>
                    <a:gd name="connsiteX55" fmla="*/ 595643 w 772334"/>
                    <a:gd name="connsiteY55" fmla="*/ 226708 h 952816"/>
                    <a:gd name="connsiteX56" fmla="*/ 670918 w 772334"/>
                    <a:gd name="connsiteY56" fmla="*/ 243485 h 952816"/>
                    <a:gd name="connsiteX57" fmla="*/ 730740 w 772334"/>
                    <a:gd name="connsiteY57" fmla="*/ 214862 h 952816"/>
                    <a:gd name="connsiteX58" fmla="*/ 717642 w 772334"/>
                    <a:gd name="connsiteY58" fmla="*/ 160337 h 952816"/>
                    <a:gd name="connsiteX59" fmla="*/ 618674 w 772334"/>
                    <a:gd name="connsiteY59" fmla="*/ 193523 h 952816"/>
                    <a:gd name="connsiteX60" fmla="*/ 600720 w 772334"/>
                    <a:gd name="connsiteY60" fmla="*/ 216186 h 952816"/>
                    <a:gd name="connsiteX61" fmla="*/ 609403 w 772334"/>
                    <a:gd name="connsiteY61" fmla="*/ 198158 h 952816"/>
                    <a:gd name="connsiteX62" fmla="*/ 641632 w 772334"/>
                    <a:gd name="connsiteY62" fmla="*/ 140912 h 952816"/>
                    <a:gd name="connsiteX63" fmla="*/ 658114 w 772334"/>
                    <a:gd name="connsiteY63" fmla="*/ 115084 h 952816"/>
                    <a:gd name="connsiteX64" fmla="*/ 732285 w 772334"/>
                    <a:gd name="connsiteY64" fmla="*/ 95364 h 952816"/>
                    <a:gd name="connsiteX65" fmla="*/ 772167 w 772334"/>
                    <a:gd name="connsiteY65" fmla="*/ 42385 h 952816"/>
                    <a:gd name="connsiteX66" fmla="*/ 735376 w 772334"/>
                    <a:gd name="connsiteY66" fmla="*/ 2 h 952816"/>
                    <a:gd name="connsiteX67" fmla="*/ 662824 w 772334"/>
                    <a:gd name="connsiteY67" fmla="*/ 75056 h 952816"/>
                    <a:gd name="connsiteX68" fmla="*/ 655539 w 772334"/>
                    <a:gd name="connsiteY68" fmla="*/ 115378 h 952816"/>
                    <a:gd name="connsiteX69" fmla="*/ 656201 w 772334"/>
                    <a:gd name="connsiteY69" fmla="*/ 115305 h 952816"/>
                    <a:gd name="connsiteX70" fmla="*/ 639866 w 772334"/>
                    <a:gd name="connsiteY70" fmla="*/ 139734 h 952816"/>
                    <a:gd name="connsiteX71" fmla="*/ 606239 w 772334"/>
                    <a:gd name="connsiteY71" fmla="*/ 196466 h 952816"/>
                    <a:gd name="connsiteX72" fmla="*/ 572833 w 772334"/>
                    <a:gd name="connsiteY72" fmla="*/ 267105 h 952816"/>
                    <a:gd name="connsiteX73" fmla="*/ 547005 w 772334"/>
                    <a:gd name="connsiteY73" fmla="*/ 350621 h 952816"/>
                    <a:gd name="connsiteX74" fmla="*/ 546858 w 772334"/>
                    <a:gd name="connsiteY74" fmla="*/ 351651 h 952816"/>
                    <a:gd name="connsiteX75" fmla="*/ 541928 w 772334"/>
                    <a:gd name="connsiteY75" fmla="*/ 314565 h 952816"/>
                    <a:gd name="connsiteX76" fmla="*/ 473497 w 772334"/>
                    <a:gd name="connsiteY76" fmla="*/ 235759 h 952816"/>
                    <a:gd name="connsiteX77" fmla="*/ 434498 w 772334"/>
                    <a:gd name="connsiteY77" fmla="*/ 276082 h 952816"/>
                    <a:gd name="connsiteX78" fmla="*/ 471510 w 772334"/>
                    <a:gd name="connsiteY78" fmla="*/ 331121 h 952816"/>
                    <a:gd name="connsiteX79" fmla="*/ 546270 w 772334"/>
                    <a:gd name="connsiteY79" fmla="*/ 355109 h 952816"/>
                    <a:gd name="connsiteX80" fmla="*/ 535674 w 772334"/>
                    <a:gd name="connsiteY80" fmla="*/ 443555 h 952816"/>
                    <a:gd name="connsiteX81" fmla="*/ 533908 w 772334"/>
                    <a:gd name="connsiteY81" fmla="*/ 495798 h 952816"/>
                    <a:gd name="connsiteX82" fmla="*/ 531553 w 772334"/>
                    <a:gd name="connsiteY82" fmla="*/ 479684 h 952816"/>
                    <a:gd name="connsiteX83" fmla="*/ 463122 w 772334"/>
                    <a:gd name="connsiteY83" fmla="*/ 400877 h 952816"/>
                    <a:gd name="connsiteX84" fmla="*/ 424123 w 772334"/>
                    <a:gd name="connsiteY84" fmla="*/ 441200 h 952816"/>
                    <a:gd name="connsiteX85" fmla="*/ 461135 w 772334"/>
                    <a:gd name="connsiteY85" fmla="*/ 496240 h 952816"/>
                    <a:gd name="connsiteX86" fmla="*/ 533687 w 772334"/>
                    <a:gd name="connsiteY86" fmla="*/ 519786 h 952816"/>
                    <a:gd name="connsiteX87" fmla="*/ 533540 w 772334"/>
                    <a:gd name="connsiteY87" fmla="*/ 539874 h 952816"/>
                    <a:gd name="connsiteX88" fmla="*/ 532804 w 772334"/>
                    <a:gd name="connsiteY88" fmla="*/ 635751 h 952816"/>
                    <a:gd name="connsiteX89" fmla="*/ 531185 w 772334"/>
                    <a:gd name="connsiteY89" fmla="*/ 668716 h 952816"/>
                    <a:gd name="connsiteX90" fmla="*/ 529125 w 772334"/>
                    <a:gd name="connsiteY90" fmla="*/ 654736 h 952816"/>
                    <a:gd name="connsiteX91" fmla="*/ 460694 w 772334"/>
                    <a:gd name="connsiteY91" fmla="*/ 575929 h 952816"/>
                    <a:gd name="connsiteX92" fmla="*/ 421695 w 772334"/>
                    <a:gd name="connsiteY92" fmla="*/ 616252 h 952816"/>
                    <a:gd name="connsiteX93" fmla="*/ 458707 w 772334"/>
                    <a:gd name="connsiteY93" fmla="*/ 671292 h 952816"/>
                    <a:gd name="connsiteX94" fmla="*/ 529199 w 772334"/>
                    <a:gd name="connsiteY94" fmla="*/ 694396 h 952816"/>
                    <a:gd name="connsiteX95" fmla="*/ 525740 w 772334"/>
                    <a:gd name="connsiteY95" fmla="*/ 727582 h 952816"/>
                    <a:gd name="connsiteX96" fmla="*/ 522355 w 772334"/>
                    <a:gd name="connsiteY96" fmla="*/ 749362 h 952816"/>
                    <a:gd name="connsiteX97" fmla="*/ 518088 w 772334"/>
                    <a:gd name="connsiteY97" fmla="*/ 770922 h 952816"/>
                    <a:gd name="connsiteX98" fmla="*/ 508228 w 772334"/>
                    <a:gd name="connsiteY98" fmla="*/ 811833 h 952816"/>
                    <a:gd name="connsiteX99" fmla="*/ 501090 w 772334"/>
                    <a:gd name="connsiteY99" fmla="*/ 838544 h 952816"/>
                    <a:gd name="connsiteX100" fmla="*/ 501679 w 772334"/>
                    <a:gd name="connsiteY100" fmla="*/ 804034 h 952816"/>
                    <a:gd name="connsiteX101" fmla="*/ 473791 w 772334"/>
                    <a:gd name="connsiteY101" fmla="*/ 735676 h 952816"/>
                    <a:gd name="connsiteX102" fmla="*/ 472319 w 772334"/>
                    <a:gd name="connsiteY102" fmla="*/ 727435 h 952816"/>
                    <a:gd name="connsiteX103" fmla="*/ 422799 w 772334"/>
                    <a:gd name="connsiteY103" fmla="*/ 701092 h 952816"/>
                    <a:gd name="connsiteX104" fmla="*/ 382108 w 772334"/>
                    <a:gd name="connsiteY104" fmla="*/ 797191 h 952816"/>
                    <a:gd name="connsiteX105" fmla="*/ 387700 w 772334"/>
                    <a:gd name="connsiteY105" fmla="*/ 828242 h 952816"/>
                    <a:gd name="connsiteX106" fmla="*/ 380710 w 772334"/>
                    <a:gd name="connsiteY106" fmla="*/ 808817 h 952816"/>
                    <a:gd name="connsiteX107" fmla="*/ 365184 w 772334"/>
                    <a:gd name="connsiteY107" fmla="*/ 768714 h 952816"/>
                    <a:gd name="connsiteX108" fmla="*/ 356354 w 772334"/>
                    <a:gd name="connsiteY108" fmla="*/ 748553 h 952816"/>
                    <a:gd name="connsiteX109" fmla="*/ 346421 w 772334"/>
                    <a:gd name="connsiteY109" fmla="*/ 728023 h 952816"/>
                    <a:gd name="connsiteX110" fmla="*/ 320225 w 772334"/>
                    <a:gd name="connsiteY110" fmla="*/ 681004 h 952816"/>
                    <a:gd name="connsiteX111" fmla="*/ 387627 w 772334"/>
                    <a:gd name="connsiteY111" fmla="*/ 646200 h 952816"/>
                    <a:gd name="connsiteX112" fmla="*/ 415293 w 772334"/>
                    <a:gd name="connsiteY112" fmla="*/ 585936 h 952816"/>
                    <a:gd name="connsiteX113" fmla="*/ 370335 w 772334"/>
                    <a:gd name="connsiteY113" fmla="*/ 552383 h 952816"/>
                    <a:gd name="connsiteX114" fmla="*/ 315516 w 772334"/>
                    <a:gd name="connsiteY114" fmla="*/ 641197 h 952816"/>
                    <a:gd name="connsiteX115" fmla="*/ 316473 w 772334"/>
                    <a:gd name="connsiteY115" fmla="*/ 674750 h 952816"/>
                    <a:gd name="connsiteX116" fmla="*/ 299181 w 772334"/>
                    <a:gd name="connsiteY116" fmla="*/ 646936 h 952816"/>
                    <a:gd name="connsiteX117" fmla="*/ 245024 w 772334"/>
                    <a:gd name="connsiteY117" fmla="*/ 567467 h 952816"/>
                    <a:gd name="connsiteX118" fmla="*/ 228395 w 772334"/>
                    <a:gd name="connsiteY118" fmla="*/ 543112 h 952816"/>
                    <a:gd name="connsiteX119" fmla="*/ 298298 w 772334"/>
                    <a:gd name="connsiteY119" fmla="*/ 507424 h 952816"/>
                    <a:gd name="connsiteX120" fmla="*/ 325965 w 772334"/>
                    <a:gd name="connsiteY120" fmla="*/ 447160 h 952816"/>
                    <a:gd name="connsiteX121" fmla="*/ 281006 w 772334"/>
                    <a:gd name="connsiteY121" fmla="*/ 413607 h 952816"/>
                    <a:gd name="connsiteX122" fmla="*/ 226187 w 772334"/>
                    <a:gd name="connsiteY122" fmla="*/ 502421 h 952816"/>
                    <a:gd name="connsiteX123" fmla="*/ 227438 w 772334"/>
                    <a:gd name="connsiteY123" fmla="*/ 541566 h 952816"/>
                    <a:gd name="connsiteX124" fmla="*/ 192192 w 772334"/>
                    <a:gd name="connsiteY124" fmla="*/ 487557 h 952816"/>
                    <a:gd name="connsiteX125" fmla="*/ 151869 w 772334"/>
                    <a:gd name="connsiteY125" fmla="*/ 411473 h 952816"/>
                    <a:gd name="connsiteX126" fmla="*/ 222214 w 772334"/>
                    <a:gd name="connsiteY126" fmla="*/ 375639 h 952816"/>
                    <a:gd name="connsiteX127" fmla="*/ 249881 w 772334"/>
                    <a:gd name="connsiteY127" fmla="*/ 315375 h 952816"/>
                    <a:gd name="connsiteX128" fmla="*/ 204922 w 772334"/>
                    <a:gd name="connsiteY128" fmla="*/ 281821 h 952816"/>
                    <a:gd name="connsiteX129" fmla="*/ 150103 w 772334"/>
                    <a:gd name="connsiteY129" fmla="*/ 370635 h 952816"/>
                    <a:gd name="connsiteX130" fmla="*/ 151133 w 772334"/>
                    <a:gd name="connsiteY130" fmla="*/ 405734 h 952816"/>
                    <a:gd name="connsiteX131" fmla="*/ 149368 w 772334"/>
                    <a:gd name="connsiteY131" fmla="*/ 406175 h 952816"/>
                    <a:gd name="connsiteX132" fmla="*/ 123246 w 772334"/>
                    <a:gd name="connsiteY132" fmla="*/ 323616 h 952816"/>
                    <a:gd name="connsiteX133" fmla="*/ 114784 w 772334"/>
                    <a:gd name="connsiteY133" fmla="*/ 278437 h 952816"/>
                    <a:gd name="connsiteX134" fmla="*/ 186821 w 772334"/>
                    <a:gd name="connsiteY134" fmla="*/ 250917 h 952816"/>
                    <a:gd name="connsiteX135" fmla="*/ 220963 w 772334"/>
                    <a:gd name="connsiteY135" fmla="*/ 194038 h 952816"/>
                    <a:gd name="connsiteX136" fmla="*/ 179904 w 772334"/>
                    <a:gd name="connsiteY136" fmla="*/ 155775 h 952816"/>
                    <a:gd name="connsiteX137" fmla="*/ 115667 w 772334"/>
                    <a:gd name="connsiteY137" fmla="*/ 238040 h 952816"/>
                    <a:gd name="connsiteX138" fmla="*/ 113239 w 772334"/>
                    <a:gd name="connsiteY138" fmla="*/ 266811 h 952816"/>
                    <a:gd name="connsiteX139" fmla="*/ 110590 w 772334"/>
                    <a:gd name="connsiteY139" fmla="*/ 246943 h 952816"/>
                    <a:gd name="connsiteX140" fmla="*/ 105880 w 772334"/>
                    <a:gd name="connsiteY140" fmla="*/ 181382 h 952816"/>
                    <a:gd name="connsiteX141" fmla="*/ 105365 w 772334"/>
                    <a:gd name="connsiteY141" fmla="*/ 150771 h 952816"/>
                    <a:gd name="connsiteX142" fmla="*/ 156358 w 772334"/>
                    <a:gd name="connsiteY142" fmla="*/ 93451 h 952816"/>
                    <a:gd name="connsiteX143" fmla="*/ 160405 w 772334"/>
                    <a:gd name="connsiteY143" fmla="*/ 27301 h 952816"/>
                    <a:gd name="connsiteX144" fmla="*/ 106322 w 772334"/>
                    <a:gd name="connsiteY144" fmla="*/ 12290 h 952816"/>
                    <a:gd name="connsiteX145" fmla="*/ 87264 w 772334"/>
                    <a:gd name="connsiteY145" fmla="*/ 114937 h 952816"/>
                    <a:gd name="connsiteX146" fmla="*/ 103379 w 772334"/>
                    <a:gd name="connsiteY146" fmla="*/ 152611 h 952816"/>
                    <a:gd name="connsiteX147" fmla="*/ 103894 w 772334"/>
                    <a:gd name="connsiteY147" fmla="*/ 152170 h 952816"/>
                    <a:gd name="connsiteX148" fmla="*/ 103747 w 772334"/>
                    <a:gd name="connsiteY148" fmla="*/ 181602 h 952816"/>
                    <a:gd name="connsiteX149" fmla="*/ 107058 w 772334"/>
                    <a:gd name="connsiteY149" fmla="*/ 247459 h 952816"/>
                    <a:gd name="connsiteX150" fmla="*/ 118095 w 772334"/>
                    <a:gd name="connsiteY150" fmla="*/ 324793 h 952816"/>
                    <a:gd name="connsiteX151" fmla="*/ 142672 w 772334"/>
                    <a:gd name="connsiteY151" fmla="*/ 408677 h 952816"/>
                    <a:gd name="connsiteX152" fmla="*/ 143113 w 772334"/>
                    <a:gd name="connsiteY152" fmla="*/ 409634 h 952816"/>
                    <a:gd name="connsiteX153" fmla="*/ 118537 w 772334"/>
                    <a:gd name="connsiteY153" fmla="*/ 381378 h 952816"/>
                    <a:gd name="connsiteX154" fmla="*/ 17950 w 772334"/>
                    <a:gd name="connsiteY154" fmla="*/ 353343 h 952816"/>
                    <a:gd name="connsiteX155" fmla="*/ 7648 w 772334"/>
                    <a:gd name="connsiteY155" fmla="*/ 408530 h 952816"/>
                    <a:gd name="connsiteX156" fmla="*/ 68869 w 772334"/>
                    <a:gd name="connsiteY156" fmla="*/ 433989 h 952816"/>
                    <a:gd name="connsiteX157" fmla="*/ 144437 w 772334"/>
                    <a:gd name="connsiteY157" fmla="*/ 412724 h 952816"/>
                    <a:gd name="connsiteX158" fmla="*/ 184392 w 772334"/>
                    <a:gd name="connsiteY158" fmla="*/ 492340 h 952816"/>
                    <a:gd name="connsiteX159" fmla="*/ 211765 w 772334"/>
                    <a:gd name="connsiteY159" fmla="*/ 536857 h 952816"/>
                    <a:gd name="connsiteX160" fmla="*/ 200948 w 772334"/>
                    <a:gd name="connsiteY160" fmla="*/ 524716 h 952816"/>
                    <a:gd name="connsiteX161" fmla="*/ 100362 w 772334"/>
                    <a:gd name="connsiteY161" fmla="*/ 496681 h 952816"/>
                    <a:gd name="connsiteX162" fmla="*/ 90060 w 772334"/>
                    <a:gd name="connsiteY162" fmla="*/ 551868 h 952816"/>
                    <a:gd name="connsiteX163" fmla="*/ 151281 w 772334"/>
                    <a:gd name="connsiteY163" fmla="*/ 577327 h 952816"/>
                    <a:gd name="connsiteX164" fmla="*/ 224789 w 772334"/>
                    <a:gd name="connsiteY164" fmla="*/ 556945 h 952816"/>
                    <a:gd name="connsiteX165" fmla="*/ 235753 w 772334"/>
                    <a:gd name="connsiteY165" fmla="*/ 573795 h 952816"/>
                    <a:gd name="connsiteX166" fmla="*/ 287996 w 772334"/>
                    <a:gd name="connsiteY166" fmla="*/ 654147 h 952816"/>
                    <a:gd name="connsiteX167" fmla="*/ 304847 w 772334"/>
                    <a:gd name="connsiteY167" fmla="*/ 682550 h 952816"/>
                    <a:gd name="connsiteX168" fmla="*/ 295428 w 772334"/>
                    <a:gd name="connsiteY168" fmla="*/ 672027 h 952816"/>
                    <a:gd name="connsiteX169" fmla="*/ 194915 w 772334"/>
                    <a:gd name="connsiteY169" fmla="*/ 643993 h 952816"/>
                    <a:gd name="connsiteX170" fmla="*/ 184613 w 772334"/>
                    <a:gd name="connsiteY170" fmla="*/ 699179 h 952816"/>
                    <a:gd name="connsiteX171" fmla="*/ 245834 w 772334"/>
                    <a:gd name="connsiteY171" fmla="*/ 724639 h 952816"/>
                    <a:gd name="connsiteX172" fmla="*/ 317503 w 772334"/>
                    <a:gd name="connsiteY172" fmla="*/ 704919 h 95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772334" h="952816">
                      <a:moveTo>
                        <a:pt x="317503" y="704919"/>
                      </a:moveTo>
                      <a:cubicBezTo>
                        <a:pt x="322800" y="714779"/>
                        <a:pt x="328172" y="724712"/>
                        <a:pt x="332881" y="734499"/>
                      </a:cubicBezTo>
                      <a:cubicBezTo>
                        <a:pt x="335972" y="741268"/>
                        <a:pt x="339356" y="747596"/>
                        <a:pt x="342079" y="754587"/>
                      </a:cubicBezTo>
                      <a:cubicBezTo>
                        <a:pt x="344875" y="761430"/>
                        <a:pt x="347671" y="768199"/>
                        <a:pt x="350467" y="774969"/>
                      </a:cubicBezTo>
                      <a:cubicBezTo>
                        <a:pt x="355324" y="788067"/>
                        <a:pt x="360401" y="801606"/>
                        <a:pt x="364816" y="814556"/>
                      </a:cubicBezTo>
                      <a:cubicBezTo>
                        <a:pt x="367980" y="823533"/>
                        <a:pt x="370776" y="832142"/>
                        <a:pt x="373646" y="840751"/>
                      </a:cubicBezTo>
                      <a:cubicBezTo>
                        <a:pt x="367906" y="831333"/>
                        <a:pt x="356280" y="813011"/>
                        <a:pt x="355103" y="811613"/>
                      </a:cubicBezTo>
                      <a:cubicBezTo>
                        <a:pt x="337223" y="789465"/>
                        <a:pt x="289689" y="757236"/>
                        <a:pt x="259961" y="768714"/>
                      </a:cubicBezTo>
                      <a:cubicBezTo>
                        <a:pt x="238549" y="776956"/>
                        <a:pt x="231485" y="802047"/>
                        <a:pt x="241492" y="821694"/>
                      </a:cubicBezTo>
                      <a:cubicBezTo>
                        <a:pt x="251647" y="841781"/>
                        <a:pt x="277253" y="852377"/>
                        <a:pt x="298151" y="856130"/>
                      </a:cubicBezTo>
                      <a:cubicBezTo>
                        <a:pt x="321182" y="860251"/>
                        <a:pt x="369599" y="848257"/>
                        <a:pt x="375633" y="846712"/>
                      </a:cubicBezTo>
                      <a:cubicBezTo>
                        <a:pt x="380342" y="861060"/>
                        <a:pt x="384757" y="875041"/>
                        <a:pt x="388730" y="888359"/>
                      </a:cubicBezTo>
                      <a:cubicBezTo>
                        <a:pt x="395868" y="911905"/>
                        <a:pt x="401828" y="933538"/>
                        <a:pt x="406905" y="952743"/>
                      </a:cubicBezTo>
                      <a:lnTo>
                        <a:pt x="428023" y="952743"/>
                      </a:lnTo>
                      <a:cubicBezTo>
                        <a:pt x="422210" y="932140"/>
                        <a:pt x="415146" y="908668"/>
                        <a:pt x="406684" y="882767"/>
                      </a:cubicBezTo>
                      <a:cubicBezTo>
                        <a:pt x="401975" y="868197"/>
                        <a:pt x="396677" y="852672"/>
                        <a:pt x="391011" y="836852"/>
                      </a:cubicBezTo>
                      <a:cubicBezTo>
                        <a:pt x="394543" y="834938"/>
                        <a:pt x="414484" y="823975"/>
                        <a:pt x="431849" y="811392"/>
                      </a:cubicBezTo>
                      <a:cubicBezTo>
                        <a:pt x="450098" y="826992"/>
                        <a:pt x="494026" y="842591"/>
                        <a:pt x="499766" y="844578"/>
                      </a:cubicBezTo>
                      <a:cubicBezTo>
                        <a:pt x="495792" y="859147"/>
                        <a:pt x="491745" y="873275"/>
                        <a:pt x="487698" y="886519"/>
                      </a:cubicBezTo>
                      <a:cubicBezTo>
                        <a:pt x="480266" y="911169"/>
                        <a:pt x="473055" y="933391"/>
                        <a:pt x="466507" y="952817"/>
                      </a:cubicBezTo>
                      <a:lnTo>
                        <a:pt x="487845" y="952817"/>
                      </a:lnTo>
                      <a:cubicBezTo>
                        <a:pt x="493511" y="934569"/>
                        <a:pt x="499619" y="914186"/>
                        <a:pt x="505873" y="891744"/>
                      </a:cubicBezTo>
                      <a:cubicBezTo>
                        <a:pt x="509993" y="876954"/>
                        <a:pt x="514114" y="861134"/>
                        <a:pt x="518161" y="844798"/>
                      </a:cubicBezTo>
                      <a:cubicBezTo>
                        <a:pt x="524268" y="845313"/>
                        <a:pt x="574157" y="849434"/>
                        <a:pt x="596232" y="841634"/>
                      </a:cubicBezTo>
                      <a:cubicBezTo>
                        <a:pt x="616246" y="834571"/>
                        <a:pt x="639792" y="819928"/>
                        <a:pt x="646562" y="798515"/>
                      </a:cubicBezTo>
                      <a:cubicBezTo>
                        <a:pt x="653184" y="777544"/>
                        <a:pt x="642221" y="753924"/>
                        <a:pt x="619778" y="749215"/>
                      </a:cubicBezTo>
                      <a:cubicBezTo>
                        <a:pt x="588579" y="742740"/>
                        <a:pt x="546858" y="782180"/>
                        <a:pt x="532804" y="806904"/>
                      </a:cubicBezTo>
                      <a:cubicBezTo>
                        <a:pt x="531995" y="808375"/>
                        <a:pt x="524710" y="825225"/>
                        <a:pt x="520369" y="835895"/>
                      </a:cubicBezTo>
                      <a:cubicBezTo>
                        <a:pt x="521987" y="829199"/>
                        <a:pt x="523680" y="822724"/>
                        <a:pt x="525225" y="815881"/>
                      </a:cubicBezTo>
                      <a:cubicBezTo>
                        <a:pt x="528463" y="802268"/>
                        <a:pt x="531259" y="788582"/>
                        <a:pt x="534349" y="773865"/>
                      </a:cubicBezTo>
                      <a:cubicBezTo>
                        <a:pt x="535600" y="766728"/>
                        <a:pt x="536851" y="759517"/>
                        <a:pt x="538102" y="752158"/>
                      </a:cubicBezTo>
                      <a:cubicBezTo>
                        <a:pt x="539500" y="744947"/>
                        <a:pt x="540089" y="737148"/>
                        <a:pt x="541119" y="729569"/>
                      </a:cubicBezTo>
                      <a:cubicBezTo>
                        <a:pt x="543179" y="711983"/>
                        <a:pt x="544356" y="694029"/>
                        <a:pt x="545166" y="675927"/>
                      </a:cubicBezTo>
                      <a:cubicBezTo>
                        <a:pt x="557086" y="678723"/>
                        <a:pt x="599617" y="688068"/>
                        <a:pt x="620587" y="684095"/>
                      </a:cubicBezTo>
                      <a:cubicBezTo>
                        <a:pt x="641485" y="680121"/>
                        <a:pt x="666944" y="669231"/>
                        <a:pt x="676878" y="649070"/>
                      </a:cubicBezTo>
                      <a:cubicBezTo>
                        <a:pt x="686591" y="629350"/>
                        <a:pt x="679380" y="604332"/>
                        <a:pt x="657820" y="596312"/>
                      </a:cubicBezTo>
                      <a:cubicBezTo>
                        <a:pt x="628019" y="585127"/>
                        <a:pt x="580780" y="617871"/>
                        <a:pt x="563120" y="640166"/>
                      </a:cubicBezTo>
                      <a:cubicBezTo>
                        <a:pt x="562016" y="641564"/>
                        <a:pt x="551126" y="659003"/>
                        <a:pt x="545386" y="668643"/>
                      </a:cubicBezTo>
                      <a:cubicBezTo>
                        <a:pt x="545828" y="657753"/>
                        <a:pt x="546270" y="646862"/>
                        <a:pt x="546343" y="635899"/>
                      </a:cubicBezTo>
                      <a:cubicBezTo>
                        <a:pt x="546490" y="604038"/>
                        <a:pt x="545681" y="571882"/>
                        <a:pt x="545019" y="539727"/>
                      </a:cubicBezTo>
                      <a:cubicBezTo>
                        <a:pt x="544798" y="529867"/>
                        <a:pt x="544724" y="520080"/>
                        <a:pt x="544577" y="510220"/>
                      </a:cubicBezTo>
                      <a:cubicBezTo>
                        <a:pt x="548771" y="511251"/>
                        <a:pt x="599102" y="523465"/>
                        <a:pt x="622574" y="518977"/>
                      </a:cubicBezTo>
                      <a:cubicBezTo>
                        <a:pt x="643472" y="515003"/>
                        <a:pt x="668931" y="504113"/>
                        <a:pt x="678865" y="483951"/>
                      </a:cubicBezTo>
                      <a:cubicBezTo>
                        <a:pt x="688577" y="464231"/>
                        <a:pt x="681293" y="439214"/>
                        <a:pt x="659807" y="431193"/>
                      </a:cubicBezTo>
                      <a:cubicBezTo>
                        <a:pt x="630006" y="420009"/>
                        <a:pt x="582766" y="452753"/>
                        <a:pt x="565107" y="475048"/>
                      </a:cubicBezTo>
                      <a:cubicBezTo>
                        <a:pt x="563782" y="476741"/>
                        <a:pt x="548183" y="501832"/>
                        <a:pt x="544504" y="508381"/>
                      </a:cubicBezTo>
                      <a:cubicBezTo>
                        <a:pt x="544209" y="486748"/>
                        <a:pt x="544136" y="465188"/>
                        <a:pt x="544945" y="443923"/>
                      </a:cubicBezTo>
                      <a:cubicBezTo>
                        <a:pt x="545975" y="414564"/>
                        <a:pt x="548624" y="385867"/>
                        <a:pt x="553260" y="358200"/>
                      </a:cubicBezTo>
                      <a:cubicBezTo>
                        <a:pt x="555247" y="358715"/>
                        <a:pt x="607637" y="371665"/>
                        <a:pt x="631698" y="367103"/>
                      </a:cubicBezTo>
                      <a:cubicBezTo>
                        <a:pt x="652596" y="363130"/>
                        <a:pt x="678055" y="352239"/>
                        <a:pt x="687989" y="332078"/>
                      </a:cubicBezTo>
                      <a:cubicBezTo>
                        <a:pt x="697775" y="312358"/>
                        <a:pt x="690417" y="287340"/>
                        <a:pt x="668931" y="279320"/>
                      </a:cubicBezTo>
                      <a:cubicBezTo>
                        <a:pt x="639057" y="268135"/>
                        <a:pt x="591890" y="300879"/>
                        <a:pt x="574231" y="323175"/>
                      </a:cubicBezTo>
                      <a:cubicBezTo>
                        <a:pt x="573053" y="324646"/>
                        <a:pt x="561207" y="343778"/>
                        <a:pt x="555688" y="352975"/>
                      </a:cubicBezTo>
                      <a:cubicBezTo>
                        <a:pt x="554732" y="352607"/>
                        <a:pt x="554952" y="352681"/>
                        <a:pt x="553996" y="352313"/>
                      </a:cubicBezTo>
                      <a:cubicBezTo>
                        <a:pt x="559294" y="322733"/>
                        <a:pt x="568124" y="294772"/>
                        <a:pt x="577763" y="269018"/>
                      </a:cubicBezTo>
                      <a:cubicBezTo>
                        <a:pt x="583281" y="254081"/>
                        <a:pt x="589389" y="240100"/>
                        <a:pt x="595643" y="226708"/>
                      </a:cubicBezTo>
                      <a:cubicBezTo>
                        <a:pt x="605135" y="230093"/>
                        <a:pt x="648843" y="245251"/>
                        <a:pt x="670918" y="243485"/>
                      </a:cubicBezTo>
                      <a:cubicBezTo>
                        <a:pt x="692109" y="241793"/>
                        <a:pt x="718599" y="233846"/>
                        <a:pt x="730740" y="214862"/>
                      </a:cubicBezTo>
                      <a:cubicBezTo>
                        <a:pt x="742587" y="196319"/>
                        <a:pt x="738098" y="170639"/>
                        <a:pt x="717642" y="160337"/>
                      </a:cubicBezTo>
                      <a:cubicBezTo>
                        <a:pt x="689240" y="145989"/>
                        <a:pt x="638689" y="173288"/>
                        <a:pt x="618674" y="193523"/>
                      </a:cubicBezTo>
                      <a:cubicBezTo>
                        <a:pt x="617571" y="194627"/>
                        <a:pt x="607784" y="207062"/>
                        <a:pt x="600720" y="216186"/>
                      </a:cubicBezTo>
                      <a:cubicBezTo>
                        <a:pt x="603664" y="210152"/>
                        <a:pt x="606533" y="203898"/>
                        <a:pt x="609403" y="198158"/>
                      </a:cubicBezTo>
                      <a:cubicBezTo>
                        <a:pt x="620293" y="176673"/>
                        <a:pt x="631551" y="157615"/>
                        <a:pt x="641632" y="140912"/>
                      </a:cubicBezTo>
                      <a:cubicBezTo>
                        <a:pt x="647445" y="131419"/>
                        <a:pt x="652890" y="122957"/>
                        <a:pt x="658114" y="115084"/>
                      </a:cubicBezTo>
                      <a:cubicBezTo>
                        <a:pt x="669225" y="113539"/>
                        <a:pt x="713816" y="106917"/>
                        <a:pt x="732285" y="95364"/>
                      </a:cubicBezTo>
                      <a:cubicBezTo>
                        <a:pt x="750313" y="84106"/>
                        <a:pt x="770180" y="64828"/>
                        <a:pt x="772167" y="42385"/>
                      </a:cubicBezTo>
                      <a:cubicBezTo>
                        <a:pt x="774154" y="20458"/>
                        <a:pt x="758333" y="-219"/>
                        <a:pt x="735376" y="2"/>
                      </a:cubicBezTo>
                      <a:cubicBezTo>
                        <a:pt x="703515" y="370"/>
                        <a:pt x="671286" y="47904"/>
                        <a:pt x="662824" y="75056"/>
                      </a:cubicBezTo>
                      <a:cubicBezTo>
                        <a:pt x="662088" y="77410"/>
                        <a:pt x="654950" y="115452"/>
                        <a:pt x="655539" y="115378"/>
                      </a:cubicBezTo>
                      <a:cubicBezTo>
                        <a:pt x="655539" y="115378"/>
                        <a:pt x="656054" y="115305"/>
                        <a:pt x="656201" y="115305"/>
                      </a:cubicBezTo>
                      <a:cubicBezTo>
                        <a:pt x="651051" y="122737"/>
                        <a:pt x="645606" y="130831"/>
                        <a:pt x="639866" y="139734"/>
                      </a:cubicBezTo>
                      <a:cubicBezTo>
                        <a:pt x="629344" y="156290"/>
                        <a:pt x="617644" y="175127"/>
                        <a:pt x="606239" y="196466"/>
                      </a:cubicBezTo>
                      <a:cubicBezTo>
                        <a:pt x="594834" y="217731"/>
                        <a:pt x="582987" y="241204"/>
                        <a:pt x="572833" y="267105"/>
                      </a:cubicBezTo>
                      <a:cubicBezTo>
                        <a:pt x="562531" y="293006"/>
                        <a:pt x="553113" y="320746"/>
                        <a:pt x="547005" y="350621"/>
                      </a:cubicBezTo>
                      <a:cubicBezTo>
                        <a:pt x="546932" y="350989"/>
                        <a:pt x="546932" y="351356"/>
                        <a:pt x="546858" y="351651"/>
                      </a:cubicBezTo>
                      <a:cubicBezTo>
                        <a:pt x="545902" y="342379"/>
                        <a:pt x="542443" y="316479"/>
                        <a:pt x="541928" y="314565"/>
                      </a:cubicBezTo>
                      <a:cubicBezTo>
                        <a:pt x="534938" y="286972"/>
                        <a:pt x="505284" y="237819"/>
                        <a:pt x="473497" y="235759"/>
                      </a:cubicBezTo>
                      <a:cubicBezTo>
                        <a:pt x="450613" y="234287"/>
                        <a:pt x="433689" y="254081"/>
                        <a:pt x="434498" y="276082"/>
                      </a:cubicBezTo>
                      <a:cubicBezTo>
                        <a:pt x="435308" y="298525"/>
                        <a:pt x="454071" y="318907"/>
                        <a:pt x="471510" y="331121"/>
                      </a:cubicBezTo>
                      <a:cubicBezTo>
                        <a:pt x="491156" y="344881"/>
                        <a:pt x="542222" y="354373"/>
                        <a:pt x="546270" y="355109"/>
                      </a:cubicBezTo>
                      <a:cubicBezTo>
                        <a:pt x="540751" y="383585"/>
                        <a:pt x="537440" y="413313"/>
                        <a:pt x="535674" y="443555"/>
                      </a:cubicBezTo>
                      <a:cubicBezTo>
                        <a:pt x="534644" y="460847"/>
                        <a:pt x="534202" y="478286"/>
                        <a:pt x="533908" y="495798"/>
                      </a:cubicBezTo>
                      <a:cubicBezTo>
                        <a:pt x="532878" y="487778"/>
                        <a:pt x="531847" y="480640"/>
                        <a:pt x="531553" y="479684"/>
                      </a:cubicBezTo>
                      <a:cubicBezTo>
                        <a:pt x="524563" y="452090"/>
                        <a:pt x="494909" y="402938"/>
                        <a:pt x="463122" y="400877"/>
                      </a:cubicBezTo>
                      <a:cubicBezTo>
                        <a:pt x="440238" y="399406"/>
                        <a:pt x="423314" y="419199"/>
                        <a:pt x="424123" y="441200"/>
                      </a:cubicBezTo>
                      <a:cubicBezTo>
                        <a:pt x="424933" y="463643"/>
                        <a:pt x="443696" y="484025"/>
                        <a:pt x="461135" y="496240"/>
                      </a:cubicBezTo>
                      <a:cubicBezTo>
                        <a:pt x="478795" y="508601"/>
                        <a:pt x="522208" y="517579"/>
                        <a:pt x="533687" y="519786"/>
                      </a:cubicBezTo>
                      <a:cubicBezTo>
                        <a:pt x="533687" y="526482"/>
                        <a:pt x="533540" y="533178"/>
                        <a:pt x="533540" y="539874"/>
                      </a:cubicBezTo>
                      <a:cubicBezTo>
                        <a:pt x="533540" y="572103"/>
                        <a:pt x="533614" y="604185"/>
                        <a:pt x="532804" y="635751"/>
                      </a:cubicBezTo>
                      <a:cubicBezTo>
                        <a:pt x="532510" y="646862"/>
                        <a:pt x="531847" y="657826"/>
                        <a:pt x="531185" y="668716"/>
                      </a:cubicBezTo>
                      <a:cubicBezTo>
                        <a:pt x="530229" y="661579"/>
                        <a:pt x="529346" y="655619"/>
                        <a:pt x="529125" y="654736"/>
                      </a:cubicBezTo>
                      <a:cubicBezTo>
                        <a:pt x="522135" y="627142"/>
                        <a:pt x="492481" y="577989"/>
                        <a:pt x="460694" y="575929"/>
                      </a:cubicBezTo>
                      <a:cubicBezTo>
                        <a:pt x="437809" y="574458"/>
                        <a:pt x="420886" y="594251"/>
                        <a:pt x="421695" y="616252"/>
                      </a:cubicBezTo>
                      <a:cubicBezTo>
                        <a:pt x="422504" y="638695"/>
                        <a:pt x="441341" y="659077"/>
                        <a:pt x="458707" y="671292"/>
                      </a:cubicBezTo>
                      <a:cubicBezTo>
                        <a:pt x="475557" y="683065"/>
                        <a:pt x="515512" y="691748"/>
                        <a:pt x="529199" y="694396"/>
                      </a:cubicBezTo>
                      <a:cubicBezTo>
                        <a:pt x="528168" y="705581"/>
                        <a:pt x="527212" y="716765"/>
                        <a:pt x="525740" y="727582"/>
                      </a:cubicBezTo>
                      <a:cubicBezTo>
                        <a:pt x="524563" y="734940"/>
                        <a:pt x="523901" y="742078"/>
                        <a:pt x="522355" y="749362"/>
                      </a:cubicBezTo>
                      <a:cubicBezTo>
                        <a:pt x="520957" y="756647"/>
                        <a:pt x="519486" y="763858"/>
                        <a:pt x="518088" y="770922"/>
                      </a:cubicBezTo>
                      <a:cubicBezTo>
                        <a:pt x="514850" y="784535"/>
                        <a:pt x="511686" y="798662"/>
                        <a:pt x="508228" y="811833"/>
                      </a:cubicBezTo>
                      <a:cubicBezTo>
                        <a:pt x="505873" y="821031"/>
                        <a:pt x="503518" y="829787"/>
                        <a:pt x="501090" y="838544"/>
                      </a:cubicBezTo>
                      <a:cubicBezTo>
                        <a:pt x="501532" y="827506"/>
                        <a:pt x="501900" y="805800"/>
                        <a:pt x="501679" y="804034"/>
                      </a:cubicBezTo>
                      <a:cubicBezTo>
                        <a:pt x="499913" y="785197"/>
                        <a:pt x="489611" y="755543"/>
                        <a:pt x="473791" y="735676"/>
                      </a:cubicBezTo>
                      <a:cubicBezTo>
                        <a:pt x="473570" y="732880"/>
                        <a:pt x="473055" y="730157"/>
                        <a:pt x="472319" y="727435"/>
                      </a:cubicBezTo>
                      <a:cubicBezTo>
                        <a:pt x="466286" y="706243"/>
                        <a:pt x="444064" y="692631"/>
                        <a:pt x="422799" y="701092"/>
                      </a:cubicBezTo>
                      <a:cubicBezTo>
                        <a:pt x="393219" y="712866"/>
                        <a:pt x="380195" y="768861"/>
                        <a:pt x="382108" y="797191"/>
                      </a:cubicBezTo>
                      <a:cubicBezTo>
                        <a:pt x="382255" y="798883"/>
                        <a:pt x="385493" y="816911"/>
                        <a:pt x="387700" y="828242"/>
                      </a:cubicBezTo>
                      <a:cubicBezTo>
                        <a:pt x="385345" y="821767"/>
                        <a:pt x="383212" y="815439"/>
                        <a:pt x="380710" y="808817"/>
                      </a:cubicBezTo>
                      <a:cubicBezTo>
                        <a:pt x="375927" y="795645"/>
                        <a:pt x="370703" y="782695"/>
                        <a:pt x="365184" y="768714"/>
                      </a:cubicBezTo>
                      <a:cubicBezTo>
                        <a:pt x="362241" y="762092"/>
                        <a:pt x="359371" y="755322"/>
                        <a:pt x="356354" y="748553"/>
                      </a:cubicBezTo>
                      <a:cubicBezTo>
                        <a:pt x="353558" y="741783"/>
                        <a:pt x="349732" y="734940"/>
                        <a:pt x="346421" y="728023"/>
                      </a:cubicBezTo>
                      <a:cubicBezTo>
                        <a:pt x="338400" y="712203"/>
                        <a:pt x="329496" y="696604"/>
                        <a:pt x="320225" y="681004"/>
                      </a:cubicBezTo>
                      <a:cubicBezTo>
                        <a:pt x="331704" y="676737"/>
                        <a:pt x="372321" y="661137"/>
                        <a:pt x="387627" y="646200"/>
                      </a:cubicBezTo>
                      <a:cubicBezTo>
                        <a:pt x="402858" y="631336"/>
                        <a:pt x="418089" y="608232"/>
                        <a:pt x="415293" y="585936"/>
                      </a:cubicBezTo>
                      <a:cubicBezTo>
                        <a:pt x="412571" y="564082"/>
                        <a:pt x="392704" y="547232"/>
                        <a:pt x="370335" y="552383"/>
                      </a:cubicBezTo>
                      <a:cubicBezTo>
                        <a:pt x="339283" y="559520"/>
                        <a:pt x="317944" y="612867"/>
                        <a:pt x="315516" y="641197"/>
                      </a:cubicBezTo>
                      <a:cubicBezTo>
                        <a:pt x="315369" y="642963"/>
                        <a:pt x="315884" y="663492"/>
                        <a:pt x="316473" y="674750"/>
                      </a:cubicBezTo>
                      <a:cubicBezTo>
                        <a:pt x="310807" y="665479"/>
                        <a:pt x="305214" y="656134"/>
                        <a:pt x="299181" y="646936"/>
                      </a:cubicBezTo>
                      <a:cubicBezTo>
                        <a:pt x="281742" y="620299"/>
                        <a:pt x="263273" y="593883"/>
                        <a:pt x="245024" y="567467"/>
                      </a:cubicBezTo>
                      <a:cubicBezTo>
                        <a:pt x="239432" y="559373"/>
                        <a:pt x="233913" y="551206"/>
                        <a:pt x="228395" y="543112"/>
                      </a:cubicBezTo>
                      <a:cubicBezTo>
                        <a:pt x="232515" y="541640"/>
                        <a:pt x="281153" y="524054"/>
                        <a:pt x="298298" y="507424"/>
                      </a:cubicBezTo>
                      <a:cubicBezTo>
                        <a:pt x="313529" y="492561"/>
                        <a:pt x="328761" y="469456"/>
                        <a:pt x="325965" y="447160"/>
                      </a:cubicBezTo>
                      <a:cubicBezTo>
                        <a:pt x="323242" y="425306"/>
                        <a:pt x="303375" y="408456"/>
                        <a:pt x="281006" y="413607"/>
                      </a:cubicBezTo>
                      <a:cubicBezTo>
                        <a:pt x="249954" y="420744"/>
                        <a:pt x="228615" y="474091"/>
                        <a:pt x="226187" y="502421"/>
                      </a:cubicBezTo>
                      <a:cubicBezTo>
                        <a:pt x="226040" y="504555"/>
                        <a:pt x="226850" y="534061"/>
                        <a:pt x="227438" y="541566"/>
                      </a:cubicBezTo>
                      <a:cubicBezTo>
                        <a:pt x="215297" y="523686"/>
                        <a:pt x="203303" y="505732"/>
                        <a:pt x="192192" y="487557"/>
                      </a:cubicBezTo>
                      <a:cubicBezTo>
                        <a:pt x="176887" y="462539"/>
                        <a:pt x="163201" y="437080"/>
                        <a:pt x="151869" y="411473"/>
                      </a:cubicBezTo>
                      <a:cubicBezTo>
                        <a:pt x="153783" y="410811"/>
                        <a:pt x="204628" y="392710"/>
                        <a:pt x="222214" y="375639"/>
                      </a:cubicBezTo>
                      <a:cubicBezTo>
                        <a:pt x="237445" y="360775"/>
                        <a:pt x="252677" y="337670"/>
                        <a:pt x="249881" y="315375"/>
                      </a:cubicBezTo>
                      <a:cubicBezTo>
                        <a:pt x="247158" y="293521"/>
                        <a:pt x="227291" y="276671"/>
                        <a:pt x="204922" y="281821"/>
                      </a:cubicBezTo>
                      <a:cubicBezTo>
                        <a:pt x="173870" y="288959"/>
                        <a:pt x="152532" y="342306"/>
                        <a:pt x="150103" y="370635"/>
                      </a:cubicBezTo>
                      <a:cubicBezTo>
                        <a:pt x="149956" y="372475"/>
                        <a:pt x="150545" y="394991"/>
                        <a:pt x="151133" y="405734"/>
                      </a:cubicBezTo>
                      <a:cubicBezTo>
                        <a:pt x="150177" y="405955"/>
                        <a:pt x="150324" y="405881"/>
                        <a:pt x="149368" y="406175"/>
                      </a:cubicBezTo>
                      <a:cubicBezTo>
                        <a:pt x="137521" y="378582"/>
                        <a:pt x="129427" y="350400"/>
                        <a:pt x="123246" y="323616"/>
                      </a:cubicBezTo>
                      <a:cubicBezTo>
                        <a:pt x="119640" y="308090"/>
                        <a:pt x="116991" y="293079"/>
                        <a:pt x="114784" y="278437"/>
                      </a:cubicBezTo>
                      <a:cubicBezTo>
                        <a:pt x="124570" y="276008"/>
                        <a:pt x="169382" y="264603"/>
                        <a:pt x="186821" y="250917"/>
                      </a:cubicBezTo>
                      <a:cubicBezTo>
                        <a:pt x="203598" y="237819"/>
                        <a:pt x="221257" y="216554"/>
                        <a:pt x="220963" y="194038"/>
                      </a:cubicBezTo>
                      <a:cubicBezTo>
                        <a:pt x="220595" y="172037"/>
                        <a:pt x="202715" y="153126"/>
                        <a:pt x="179904" y="155775"/>
                      </a:cubicBezTo>
                      <a:cubicBezTo>
                        <a:pt x="148264" y="159454"/>
                        <a:pt x="121185" y="210152"/>
                        <a:pt x="115667" y="238040"/>
                      </a:cubicBezTo>
                      <a:cubicBezTo>
                        <a:pt x="115373" y="239585"/>
                        <a:pt x="114048" y="255332"/>
                        <a:pt x="113239" y="266811"/>
                      </a:cubicBezTo>
                      <a:cubicBezTo>
                        <a:pt x="112356" y="260188"/>
                        <a:pt x="111325" y="253345"/>
                        <a:pt x="110590" y="246943"/>
                      </a:cubicBezTo>
                      <a:cubicBezTo>
                        <a:pt x="107794" y="223029"/>
                        <a:pt x="106690" y="200955"/>
                        <a:pt x="105880" y="181382"/>
                      </a:cubicBezTo>
                      <a:cubicBezTo>
                        <a:pt x="105512" y="170271"/>
                        <a:pt x="105365" y="160190"/>
                        <a:pt x="105365" y="150771"/>
                      </a:cubicBezTo>
                      <a:cubicBezTo>
                        <a:pt x="113754" y="143413"/>
                        <a:pt x="147307" y="113245"/>
                        <a:pt x="156358" y="93451"/>
                      </a:cubicBezTo>
                      <a:cubicBezTo>
                        <a:pt x="165188" y="74099"/>
                        <a:pt x="171074" y="47094"/>
                        <a:pt x="160405" y="27301"/>
                      </a:cubicBezTo>
                      <a:cubicBezTo>
                        <a:pt x="149956" y="7949"/>
                        <a:pt x="125380" y="-587"/>
                        <a:pt x="106322" y="12290"/>
                      </a:cubicBezTo>
                      <a:cubicBezTo>
                        <a:pt x="79979" y="30170"/>
                        <a:pt x="79317" y="87638"/>
                        <a:pt x="87264" y="114937"/>
                      </a:cubicBezTo>
                      <a:cubicBezTo>
                        <a:pt x="87926" y="117292"/>
                        <a:pt x="102937" y="152979"/>
                        <a:pt x="103379" y="152611"/>
                      </a:cubicBezTo>
                      <a:cubicBezTo>
                        <a:pt x="103379" y="152611"/>
                        <a:pt x="103820" y="152243"/>
                        <a:pt x="103894" y="152170"/>
                      </a:cubicBezTo>
                      <a:cubicBezTo>
                        <a:pt x="103747" y="161220"/>
                        <a:pt x="103599" y="170933"/>
                        <a:pt x="103747" y="181602"/>
                      </a:cubicBezTo>
                      <a:cubicBezTo>
                        <a:pt x="104115" y="201249"/>
                        <a:pt x="104777" y="223397"/>
                        <a:pt x="107058" y="247459"/>
                      </a:cubicBezTo>
                      <a:cubicBezTo>
                        <a:pt x="109265" y="271520"/>
                        <a:pt x="112356" y="297642"/>
                        <a:pt x="118095" y="324793"/>
                      </a:cubicBezTo>
                      <a:cubicBezTo>
                        <a:pt x="123835" y="352019"/>
                        <a:pt x="131193" y="380422"/>
                        <a:pt x="142672" y="408677"/>
                      </a:cubicBezTo>
                      <a:cubicBezTo>
                        <a:pt x="142819" y="408971"/>
                        <a:pt x="142966" y="409339"/>
                        <a:pt x="143113" y="409634"/>
                      </a:cubicBezTo>
                      <a:cubicBezTo>
                        <a:pt x="137227" y="402423"/>
                        <a:pt x="120008" y="382776"/>
                        <a:pt x="118537" y="381378"/>
                      </a:cubicBezTo>
                      <a:cubicBezTo>
                        <a:pt x="97492" y="362247"/>
                        <a:pt x="45617" y="337523"/>
                        <a:pt x="17950" y="353343"/>
                      </a:cubicBezTo>
                      <a:cubicBezTo>
                        <a:pt x="-1991" y="364748"/>
                        <a:pt x="-5155" y="390576"/>
                        <a:pt x="7648" y="408530"/>
                      </a:cubicBezTo>
                      <a:cubicBezTo>
                        <a:pt x="20746" y="426852"/>
                        <a:pt x="47603" y="433401"/>
                        <a:pt x="68869" y="433989"/>
                      </a:cubicBezTo>
                      <a:cubicBezTo>
                        <a:pt x="92856" y="434652"/>
                        <a:pt x="140685" y="414343"/>
                        <a:pt x="144437" y="412724"/>
                      </a:cubicBezTo>
                      <a:cubicBezTo>
                        <a:pt x="155548" y="439508"/>
                        <a:pt x="169161" y="466145"/>
                        <a:pt x="184392" y="492340"/>
                      </a:cubicBezTo>
                      <a:cubicBezTo>
                        <a:pt x="193075" y="507277"/>
                        <a:pt x="202273" y="522141"/>
                        <a:pt x="211765" y="536857"/>
                      </a:cubicBezTo>
                      <a:cubicBezTo>
                        <a:pt x="206467" y="530750"/>
                        <a:pt x="201684" y="525378"/>
                        <a:pt x="200948" y="524716"/>
                      </a:cubicBezTo>
                      <a:cubicBezTo>
                        <a:pt x="179904" y="505585"/>
                        <a:pt x="128029" y="480861"/>
                        <a:pt x="100362" y="496681"/>
                      </a:cubicBezTo>
                      <a:cubicBezTo>
                        <a:pt x="80421" y="508086"/>
                        <a:pt x="77257" y="533914"/>
                        <a:pt x="90060" y="551868"/>
                      </a:cubicBezTo>
                      <a:cubicBezTo>
                        <a:pt x="103158" y="570190"/>
                        <a:pt x="130015" y="576812"/>
                        <a:pt x="151281" y="577327"/>
                      </a:cubicBezTo>
                      <a:cubicBezTo>
                        <a:pt x="172840" y="577916"/>
                        <a:pt x="213973" y="561433"/>
                        <a:pt x="224789" y="556945"/>
                      </a:cubicBezTo>
                      <a:cubicBezTo>
                        <a:pt x="228468" y="562537"/>
                        <a:pt x="232074" y="568203"/>
                        <a:pt x="235753" y="573795"/>
                      </a:cubicBezTo>
                      <a:cubicBezTo>
                        <a:pt x="253486" y="600653"/>
                        <a:pt x="271293" y="627363"/>
                        <a:pt x="287996" y="654147"/>
                      </a:cubicBezTo>
                      <a:cubicBezTo>
                        <a:pt x="293883" y="663565"/>
                        <a:pt x="299328" y="673058"/>
                        <a:pt x="304847" y="682550"/>
                      </a:cubicBezTo>
                      <a:cubicBezTo>
                        <a:pt x="300137" y="677178"/>
                        <a:pt x="296090" y="672616"/>
                        <a:pt x="295428" y="672027"/>
                      </a:cubicBezTo>
                      <a:cubicBezTo>
                        <a:pt x="274384" y="652896"/>
                        <a:pt x="222508" y="628172"/>
                        <a:pt x="194915" y="643993"/>
                      </a:cubicBezTo>
                      <a:cubicBezTo>
                        <a:pt x="174974" y="655398"/>
                        <a:pt x="171810" y="681225"/>
                        <a:pt x="184613" y="699179"/>
                      </a:cubicBezTo>
                      <a:cubicBezTo>
                        <a:pt x="197711" y="717501"/>
                        <a:pt x="224568" y="724050"/>
                        <a:pt x="245834" y="724639"/>
                      </a:cubicBezTo>
                      <a:cubicBezTo>
                        <a:pt x="266510" y="725080"/>
                        <a:pt x="304626" y="710217"/>
                        <a:pt x="317503" y="704919"/>
                      </a:cubicBezTo>
                      <a:close/>
                    </a:path>
                  </a:pathLst>
                </a:custGeom>
                <a:solidFill>
                  <a:schemeClr val="accent2"/>
                </a:solidFill>
                <a:ln w="7353" cap="flat">
                  <a:noFill/>
                  <a:prstDash val="solid"/>
                  <a:miter/>
                </a:ln>
              </p:spPr>
              <p:txBody>
                <a:bodyPr rtlCol="0" anchor="ctr"/>
                <a:lstStyle/>
                <a:p>
                  <a:endParaRPr lang="fr-FR"/>
                </a:p>
              </p:txBody>
            </p:sp>
            <p:sp>
              <p:nvSpPr>
                <p:cNvPr id="208" name="Forme libre 32">
                  <a:extLst>
                    <a:ext uri="{FF2B5EF4-FFF2-40B4-BE49-F238E27FC236}">
                      <a16:creationId xmlns:a16="http://schemas.microsoft.com/office/drawing/2014/main" id="{28563B08-0B92-19E8-4B4B-F4FF48E1344D}"/>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alpha val="30000"/>
                  </a:srgbClr>
                </a:solidFill>
                <a:ln w="7353" cap="flat">
                  <a:noFill/>
                  <a:prstDash val="solid"/>
                  <a:miter/>
                </a:ln>
              </p:spPr>
              <p:txBody>
                <a:bodyPr rtlCol="0" anchor="ctr"/>
                <a:lstStyle/>
                <a:p>
                  <a:endParaRPr lang="fr-FR"/>
                </a:p>
              </p:txBody>
            </p:sp>
            <p:sp>
              <p:nvSpPr>
                <p:cNvPr id="209" name="Forme libre 33">
                  <a:extLst>
                    <a:ext uri="{FF2B5EF4-FFF2-40B4-BE49-F238E27FC236}">
                      <a16:creationId xmlns:a16="http://schemas.microsoft.com/office/drawing/2014/main" id="{98EF6773-E6E0-C859-FC05-45AEBA6C9EB6}"/>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alpha val="30000"/>
                  </a:srgbClr>
                </a:solidFill>
                <a:ln w="7353" cap="flat">
                  <a:noFill/>
                  <a:prstDash val="solid"/>
                  <a:miter/>
                </a:ln>
              </p:spPr>
              <p:txBody>
                <a:bodyPr rtlCol="0" anchor="ctr"/>
                <a:lstStyle/>
                <a:p>
                  <a:endParaRPr lang="fr-FR"/>
                </a:p>
              </p:txBody>
            </p:sp>
          </p:grpSp>
          <p:grpSp>
            <p:nvGrpSpPr>
              <p:cNvPr id="199" name="Graphique 19">
                <a:extLst>
                  <a:ext uri="{FF2B5EF4-FFF2-40B4-BE49-F238E27FC236}">
                    <a16:creationId xmlns:a16="http://schemas.microsoft.com/office/drawing/2014/main" id="{8C4666A7-7C6E-4E4B-462E-C5F56BC22B6D}"/>
                  </a:ext>
                </a:extLst>
              </p:cNvPr>
              <p:cNvGrpSpPr/>
              <p:nvPr/>
            </p:nvGrpSpPr>
            <p:grpSpPr>
              <a:xfrm>
                <a:off x="4185732" y="9912163"/>
                <a:ext cx="472553" cy="565480"/>
                <a:chOff x="4185732" y="9912163"/>
                <a:chExt cx="472553" cy="565480"/>
              </a:xfrm>
            </p:grpSpPr>
            <p:sp>
              <p:nvSpPr>
                <p:cNvPr id="200" name="Forme libre 38">
                  <a:extLst>
                    <a:ext uri="{FF2B5EF4-FFF2-40B4-BE49-F238E27FC236}">
                      <a16:creationId xmlns:a16="http://schemas.microsoft.com/office/drawing/2014/main" id="{01C6E58C-CE54-CFCE-8F64-CC9221310195}"/>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solidFill>
                <a:ln w="7353" cap="flat">
                  <a:noFill/>
                  <a:prstDash val="solid"/>
                  <a:miter/>
                </a:ln>
              </p:spPr>
              <p:txBody>
                <a:bodyPr rtlCol="0" anchor="ctr"/>
                <a:lstStyle/>
                <a:p>
                  <a:endParaRPr lang="fr-FR"/>
                </a:p>
              </p:txBody>
            </p:sp>
            <p:sp>
              <p:nvSpPr>
                <p:cNvPr id="201" name="Forme libre 39">
                  <a:extLst>
                    <a:ext uri="{FF2B5EF4-FFF2-40B4-BE49-F238E27FC236}">
                      <a16:creationId xmlns:a16="http://schemas.microsoft.com/office/drawing/2014/main" id="{1A81111E-D90F-7898-886E-9B7C28BEE1B4}"/>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solidFill>
                <a:ln w="7353" cap="flat">
                  <a:noFill/>
                  <a:prstDash val="solid"/>
                  <a:miter/>
                </a:ln>
              </p:spPr>
              <p:txBody>
                <a:bodyPr rtlCol="0" anchor="ctr"/>
                <a:lstStyle/>
                <a:p>
                  <a:endParaRPr lang="fr-FR"/>
                </a:p>
              </p:txBody>
            </p:sp>
            <p:sp>
              <p:nvSpPr>
                <p:cNvPr id="202" name="Forme libre 40">
                  <a:extLst>
                    <a:ext uri="{FF2B5EF4-FFF2-40B4-BE49-F238E27FC236}">
                      <a16:creationId xmlns:a16="http://schemas.microsoft.com/office/drawing/2014/main" id="{4E88AAB5-5B7D-5481-674C-797451DC8382}"/>
                    </a:ext>
                  </a:extLst>
                </p:cNvPr>
                <p:cNvSpPr/>
                <p:nvPr/>
              </p:nvSpPr>
              <p:spPr>
                <a:xfrm>
                  <a:off x="4199722" y="9912163"/>
                  <a:ext cx="458563" cy="565480"/>
                </a:xfrm>
                <a:custGeom>
                  <a:avLst/>
                  <a:gdLst>
                    <a:gd name="connsiteX0" fmla="*/ 188860 w 458563"/>
                    <a:gd name="connsiteY0" fmla="*/ 418389 h 565480"/>
                    <a:gd name="connsiteX1" fmla="*/ 197984 w 458563"/>
                    <a:gd name="connsiteY1" fmla="*/ 435976 h 565480"/>
                    <a:gd name="connsiteX2" fmla="*/ 203429 w 458563"/>
                    <a:gd name="connsiteY2" fmla="*/ 447896 h 565480"/>
                    <a:gd name="connsiteX3" fmla="*/ 208432 w 458563"/>
                    <a:gd name="connsiteY3" fmla="*/ 459963 h 565480"/>
                    <a:gd name="connsiteX4" fmla="*/ 216968 w 458563"/>
                    <a:gd name="connsiteY4" fmla="*/ 483436 h 565480"/>
                    <a:gd name="connsiteX5" fmla="*/ 222192 w 458563"/>
                    <a:gd name="connsiteY5" fmla="*/ 499035 h 565480"/>
                    <a:gd name="connsiteX6" fmla="*/ 211155 w 458563"/>
                    <a:gd name="connsiteY6" fmla="*/ 481744 h 565480"/>
                    <a:gd name="connsiteX7" fmla="*/ 154644 w 458563"/>
                    <a:gd name="connsiteY7" fmla="*/ 456284 h 565480"/>
                    <a:gd name="connsiteX8" fmla="*/ 143680 w 458563"/>
                    <a:gd name="connsiteY8" fmla="*/ 487704 h 565480"/>
                    <a:gd name="connsiteX9" fmla="*/ 177307 w 458563"/>
                    <a:gd name="connsiteY9" fmla="*/ 508160 h 565480"/>
                    <a:gd name="connsiteX10" fmla="*/ 223296 w 458563"/>
                    <a:gd name="connsiteY10" fmla="*/ 502567 h 565480"/>
                    <a:gd name="connsiteX11" fmla="*/ 231096 w 458563"/>
                    <a:gd name="connsiteY11" fmla="*/ 527291 h 565480"/>
                    <a:gd name="connsiteX12" fmla="*/ 241912 w 458563"/>
                    <a:gd name="connsiteY12" fmla="*/ 565480 h 565480"/>
                    <a:gd name="connsiteX13" fmla="*/ 254495 w 458563"/>
                    <a:gd name="connsiteY13" fmla="*/ 565480 h 565480"/>
                    <a:gd name="connsiteX14" fmla="*/ 241839 w 458563"/>
                    <a:gd name="connsiteY14" fmla="*/ 523906 h 565480"/>
                    <a:gd name="connsiteX15" fmla="*/ 232567 w 458563"/>
                    <a:gd name="connsiteY15" fmla="*/ 496607 h 565480"/>
                    <a:gd name="connsiteX16" fmla="*/ 256776 w 458563"/>
                    <a:gd name="connsiteY16" fmla="*/ 481449 h 565480"/>
                    <a:gd name="connsiteX17" fmla="*/ 297099 w 458563"/>
                    <a:gd name="connsiteY17" fmla="*/ 501169 h 565480"/>
                    <a:gd name="connsiteX18" fmla="*/ 289962 w 458563"/>
                    <a:gd name="connsiteY18" fmla="*/ 526040 h 565480"/>
                    <a:gd name="connsiteX19" fmla="*/ 277379 w 458563"/>
                    <a:gd name="connsiteY19" fmla="*/ 565406 h 565480"/>
                    <a:gd name="connsiteX20" fmla="*/ 290035 w 458563"/>
                    <a:gd name="connsiteY20" fmla="*/ 565406 h 565480"/>
                    <a:gd name="connsiteX21" fmla="*/ 300705 w 458563"/>
                    <a:gd name="connsiteY21" fmla="*/ 529131 h 565480"/>
                    <a:gd name="connsiteX22" fmla="*/ 307989 w 458563"/>
                    <a:gd name="connsiteY22" fmla="*/ 501243 h 565480"/>
                    <a:gd name="connsiteX23" fmla="*/ 354346 w 458563"/>
                    <a:gd name="connsiteY23" fmla="*/ 499330 h 565480"/>
                    <a:gd name="connsiteX24" fmla="*/ 384220 w 458563"/>
                    <a:gd name="connsiteY24" fmla="*/ 473723 h 565480"/>
                    <a:gd name="connsiteX25" fmla="*/ 368327 w 458563"/>
                    <a:gd name="connsiteY25" fmla="*/ 444437 h 565480"/>
                    <a:gd name="connsiteX26" fmla="*/ 316672 w 458563"/>
                    <a:gd name="connsiteY26" fmla="*/ 478727 h 565480"/>
                    <a:gd name="connsiteX27" fmla="*/ 309240 w 458563"/>
                    <a:gd name="connsiteY27" fmla="*/ 495945 h 565480"/>
                    <a:gd name="connsiteX28" fmla="*/ 312110 w 458563"/>
                    <a:gd name="connsiteY28" fmla="*/ 484025 h 565480"/>
                    <a:gd name="connsiteX29" fmla="*/ 317555 w 458563"/>
                    <a:gd name="connsiteY29" fmla="*/ 459080 h 565480"/>
                    <a:gd name="connsiteX30" fmla="*/ 319762 w 458563"/>
                    <a:gd name="connsiteY30" fmla="*/ 446204 h 565480"/>
                    <a:gd name="connsiteX31" fmla="*/ 321528 w 458563"/>
                    <a:gd name="connsiteY31" fmla="*/ 432812 h 565480"/>
                    <a:gd name="connsiteX32" fmla="*/ 323956 w 458563"/>
                    <a:gd name="connsiteY32" fmla="*/ 400950 h 565480"/>
                    <a:gd name="connsiteX33" fmla="*/ 368694 w 458563"/>
                    <a:gd name="connsiteY33" fmla="*/ 405807 h 565480"/>
                    <a:gd name="connsiteX34" fmla="*/ 402101 w 458563"/>
                    <a:gd name="connsiteY34" fmla="*/ 385057 h 565480"/>
                    <a:gd name="connsiteX35" fmla="*/ 390769 w 458563"/>
                    <a:gd name="connsiteY35" fmla="*/ 353711 h 565480"/>
                    <a:gd name="connsiteX36" fmla="*/ 334552 w 458563"/>
                    <a:gd name="connsiteY36" fmla="*/ 379759 h 565480"/>
                    <a:gd name="connsiteX37" fmla="*/ 324030 w 458563"/>
                    <a:gd name="connsiteY37" fmla="*/ 396683 h 565480"/>
                    <a:gd name="connsiteX38" fmla="*/ 324545 w 458563"/>
                    <a:gd name="connsiteY38" fmla="*/ 377257 h 565480"/>
                    <a:gd name="connsiteX39" fmla="*/ 323736 w 458563"/>
                    <a:gd name="connsiteY39" fmla="*/ 320157 h 565480"/>
                    <a:gd name="connsiteX40" fmla="*/ 323441 w 458563"/>
                    <a:gd name="connsiteY40" fmla="*/ 302645 h 565480"/>
                    <a:gd name="connsiteX41" fmla="*/ 369725 w 458563"/>
                    <a:gd name="connsiteY41" fmla="*/ 307869 h 565480"/>
                    <a:gd name="connsiteX42" fmla="*/ 403131 w 458563"/>
                    <a:gd name="connsiteY42" fmla="*/ 287119 h 565480"/>
                    <a:gd name="connsiteX43" fmla="*/ 391799 w 458563"/>
                    <a:gd name="connsiteY43" fmla="*/ 255773 h 565480"/>
                    <a:gd name="connsiteX44" fmla="*/ 335582 w 458563"/>
                    <a:gd name="connsiteY44" fmla="*/ 281821 h 565480"/>
                    <a:gd name="connsiteX45" fmla="*/ 323368 w 458563"/>
                    <a:gd name="connsiteY45" fmla="*/ 301614 h 565480"/>
                    <a:gd name="connsiteX46" fmla="*/ 323589 w 458563"/>
                    <a:gd name="connsiteY46" fmla="*/ 263352 h 565480"/>
                    <a:gd name="connsiteX47" fmla="*/ 328519 w 458563"/>
                    <a:gd name="connsiteY47" fmla="*/ 212507 h 565480"/>
                    <a:gd name="connsiteX48" fmla="*/ 375096 w 458563"/>
                    <a:gd name="connsiteY48" fmla="*/ 217804 h 565480"/>
                    <a:gd name="connsiteX49" fmla="*/ 408502 w 458563"/>
                    <a:gd name="connsiteY49" fmla="*/ 197054 h 565480"/>
                    <a:gd name="connsiteX50" fmla="*/ 397171 w 458563"/>
                    <a:gd name="connsiteY50" fmla="*/ 165708 h 565480"/>
                    <a:gd name="connsiteX51" fmla="*/ 340954 w 458563"/>
                    <a:gd name="connsiteY51" fmla="*/ 191756 h 565480"/>
                    <a:gd name="connsiteX52" fmla="*/ 329990 w 458563"/>
                    <a:gd name="connsiteY52" fmla="*/ 209416 h 565480"/>
                    <a:gd name="connsiteX53" fmla="*/ 328960 w 458563"/>
                    <a:gd name="connsiteY53" fmla="*/ 209048 h 565480"/>
                    <a:gd name="connsiteX54" fmla="*/ 343088 w 458563"/>
                    <a:gd name="connsiteY54" fmla="*/ 159601 h 565480"/>
                    <a:gd name="connsiteX55" fmla="*/ 353684 w 458563"/>
                    <a:gd name="connsiteY55" fmla="*/ 134436 h 565480"/>
                    <a:gd name="connsiteX56" fmla="*/ 398348 w 458563"/>
                    <a:gd name="connsiteY56" fmla="*/ 144443 h 565480"/>
                    <a:gd name="connsiteX57" fmla="*/ 433888 w 458563"/>
                    <a:gd name="connsiteY57" fmla="*/ 127446 h 565480"/>
                    <a:gd name="connsiteX58" fmla="*/ 426088 w 458563"/>
                    <a:gd name="connsiteY58" fmla="*/ 95070 h 565480"/>
                    <a:gd name="connsiteX59" fmla="*/ 367370 w 458563"/>
                    <a:gd name="connsiteY59" fmla="*/ 114789 h 565480"/>
                    <a:gd name="connsiteX60" fmla="*/ 356701 w 458563"/>
                    <a:gd name="connsiteY60" fmla="*/ 128255 h 565480"/>
                    <a:gd name="connsiteX61" fmla="*/ 361851 w 458563"/>
                    <a:gd name="connsiteY61" fmla="*/ 117586 h 565480"/>
                    <a:gd name="connsiteX62" fmla="*/ 380983 w 458563"/>
                    <a:gd name="connsiteY62" fmla="*/ 83591 h 565480"/>
                    <a:gd name="connsiteX63" fmla="*/ 390769 w 458563"/>
                    <a:gd name="connsiteY63" fmla="*/ 68286 h 565480"/>
                    <a:gd name="connsiteX64" fmla="*/ 434771 w 458563"/>
                    <a:gd name="connsiteY64" fmla="*/ 56586 h 565480"/>
                    <a:gd name="connsiteX65" fmla="*/ 458465 w 458563"/>
                    <a:gd name="connsiteY65" fmla="*/ 25166 h 565480"/>
                    <a:gd name="connsiteX66" fmla="*/ 436611 w 458563"/>
                    <a:gd name="connsiteY66" fmla="*/ 1 h 565480"/>
                    <a:gd name="connsiteX67" fmla="*/ 393565 w 458563"/>
                    <a:gd name="connsiteY67" fmla="*/ 44592 h 565480"/>
                    <a:gd name="connsiteX68" fmla="*/ 389224 w 458563"/>
                    <a:gd name="connsiteY68" fmla="*/ 68506 h 565480"/>
                    <a:gd name="connsiteX69" fmla="*/ 389592 w 458563"/>
                    <a:gd name="connsiteY69" fmla="*/ 68433 h 565480"/>
                    <a:gd name="connsiteX70" fmla="*/ 379879 w 458563"/>
                    <a:gd name="connsiteY70" fmla="*/ 82929 h 565480"/>
                    <a:gd name="connsiteX71" fmla="*/ 359938 w 458563"/>
                    <a:gd name="connsiteY71" fmla="*/ 116629 h 565480"/>
                    <a:gd name="connsiteX72" fmla="*/ 340071 w 458563"/>
                    <a:gd name="connsiteY72" fmla="*/ 158571 h 565480"/>
                    <a:gd name="connsiteX73" fmla="*/ 324766 w 458563"/>
                    <a:gd name="connsiteY73" fmla="*/ 208165 h 565480"/>
                    <a:gd name="connsiteX74" fmla="*/ 324692 w 458563"/>
                    <a:gd name="connsiteY74" fmla="*/ 208754 h 565480"/>
                    <a:gd name="connsiteX75" fmla="*/ 321749 w 458563"/>
                    <a:gd name="connsiteY75" fmla="*/ 186753 h 565480"/>
                    <a:gd name="connsiteX76" fmla="*/ 281132 w 458563"/>
                    <a:gd name="connsiteY76" fmla="*/ 139955 h 565480"/>
                    <a:gd name="connsiteX77" fmla="*/ 257953 w 458563"/>
                    <a:gd name="connsiteY77" fmla="*/ 163869 h 565480"/>
                    <a:gd name="connsiteX78" fmla="*/ 279954 w 458563"/>
                    <a:gd name="connsiteY78" fmla="*/ 196539 h 565480"/>
                    <a:gd name="connsiteX79" fmla="*/ 324324 w 458563"/>
                    <a:gd name="connsiteY79" fmla="*/ 210741 h 565480"/>
                    <a:gd name="connsiteX80" fmla="*/ 318070 w 458563"/>
                    <a:gd name="connsiteY80" fmla="*/ 263205 h 565480"/>
                    <a:gd name="connsiteX81" fmla="*/ 317040 w 458563"/>
                    <a:gd name="connsiteY81" fmla="*/ 294183 h 565480"/>
                    <a:gd name="connsiteX82" fmla="*/ 315642 w 458563"/>
                    <a:gd name="connsiteY82" fmla="*/ 284617 h 565480"/>
                    <a:gd name="connsiteX83" fmla="*/ 275024 w 458563"/>
                    <a:gd name="connsiteY83" fmla="*/ 237819 h 565480"/>
                    <a:gd name="connsiteX84" fmla="*/ 251846 w 458563"/>
                    <a:gd name="connsiteY84" fmla="*/ 261733 h 565480"/>
                    <a:gd name="connsiteX85" fmla="*/ 273847 w 458563"/>
                    <a:gd name="connsiteY85" fmla="*/ 294404 h 565480"/>
                    <a:gd name="connsiteX86" fmla="*/ 316893 w 458563"/>
                    <a:gd name="connsiteY86" fmla="*/ 308384 h 565480"/>
                    <a:gd name="connsiteX87" fmla="*/ 316819 w 458563"/>
                    <a:gd name="connsiteY87" fmla="*/ 320304 h 565480"/>
                    <a:gd name="connsiteX88" fmla="*/ 316377 w 458563"/>
                    <a:gd name="connsiteY88" fmla="*/ 377183 h 565480"/>
                    <a:gd name="connsiteX89" fmla="*/ 315421 w 458563"/>
                    <a:gd name="connsiteY89" fmla="*/ 396756 h 565480"/>
                    <a:gd name="connsiteX90" fmla="*/ 314170 w 458563"/>
                    <a:gd name="connsiteY90" fmla="*/ 388442 h 565480"/>
                    <a:gd name="connsiteX91" fmla="*/ 273553 w 458563"/>
                    <a:gd name="connsiteY91" fmla="*/ 341643 h 565480"/>
                    <a:gd name="connsiteX92" fmla="*/ 250374 w 458563"/>
                    <a:gd name="connsiteY92" fmla="*/ 365557 h 565480"/>
                    <a:gd name="connsiteX93" fmla="*/ 272375 w 458563"/>
                    <a:gd name="connsiteY93" fmla="*/ 398228 h 565480"/>
                    <a:gd name="connsiteX94" fmla="*/ 314244 w 458563"/>
                    <a:gd name="connsiteY94" fmla="*/ 411988 h 565480"/>
                    <a:gd name="connsiteX95" fmla="*/ 312183 w 458563"/>
                    <a:gd name="connsiteY95" fmla="*/ 431708 h 565480"/>
                    <a:gd name="connsiteX96" fmla="*/ 310197 w 458563"/>
                    <a:gd name="connsiteY96" fmla="*/ 444658 h 565480"/>
                    <a:gd name="connsiteX97" fmla="*/ 307695 w 458563"/>
                    <a:gd name="connsiteY97" fmla="*/ 457462 h 565480"/>
                    <a:gd name="connsiteX98" fmla="*/ 301808 w 458563"/>
                    <a:gd name="connsiteY98" fmla="*/ 481744 h 565480"/>
                    <a:gd name="connsiteX99" fmla="*/ 297614 w 458563"/>
                    <a:gd name="connsiteY99" fmla="*/ 497637 h 565480"/>
                    <a:gd name="connsiteX100" fmla="*/ 297982 w 458563"/>
                    <a:gd name="connsiteY100" fmla="*/ 477108 h 565480"/>
                    <a:gd name="connsiteX101" fmla="*/ 281426 w 458563"/>
                    <a:gd name="connsiteY101" fmla="*/ 436491 h 565480"/>
                    <a:gd name="connsiteX102" fmla="*/ 280543 w 458563"/>
                    <a:gd name="connsiteY102" fmla="*/ 431634 h 565480"/>
                    <a:gd name="connsiteX103" fmla="*/ 251110 w 458563"/>
                    <a:gd name="connsiteY103" fmla="*/ 416035 h 565480"/>
                    <a:gd name="connsiteX104" fmla="*/ 226975 w 458563"/>
                    <a:gd name="connsiteY104" fmla="*/ 473061 h 565480"/>
                    <a:gd name="connsiteX105" fmla="*/ 230286 w 458563"/>
                    <a:gd name="connsiteY105" fmla="*/ 491456 h 565480"/>
                    <a:gd name="connsiteX106" fmla="*/ 226166 w 458563"/>
                    <a:gd name="connsiteY106" fmla="*/ 479904 h 565480"/>
                    <a:gd name="connsiteX107" fmla="*/ 216968 w 458563"/>
                    <a:gd name="connsiteY107" fmla="*/ 456137 h 565480"/>
                    <a:gd name="connsiteX108" fmla="*/ 211744 w 458563"/>
                    <a:gd name="connsiteY108" fmla="*/ 444143 h 565480"/>
                    <a:gd name="connsiteX109" fmla="*/ 205857 w 458563"/>
                    <a:gd name="connsiteY109" fmla="*/ 432002 h 565480"/>
                    <a:gd name="connsiteX110" fmla="*/ 190331 w 458563"/>
                    <a:gd name="connsiteY110" fmla="*/ 404115 h 565480"/>
                    <a:gd name="connsiteX111" fmla="*/ 230360 w 458563"/>
                    <a:gd name="connsiteY111" fmla="*/ 383438 h 565480"/>
                    <a:gd name="connsiteX112" fmla="*/ 246769 w 458563"/>
                    <a:gd name="connsiteY112" fmla="*/ 347677 h 565480"/>
                    <a:gd name="connsiteX113" fmla="*/ 220058 w 458563"/>
                    <a:gd name="connsiteY113" fmla="*/ 327810 h 565480"/>
                    <a:gd name="connsiteX114" fmla="*/ 187535 w 458563"/>
                    <a:gd name="connsiteY114" fmla="*/ 380568 h 565480"/>
                    <a:gd name="connsiteX115" fmla="*/ 188050 w 458563"/>
                    <a:gd name="connsiteY115" fmla="*/ 400509 h 565480"/>
                    <a:gd name="connsiteX116" fmla="*/ 177749 w 458563"/>
                    <a:gd name="connsiteY116" fmla="*/ 383953 h 565480"/>
                    <a:gd name="connsiteX117" fmla="*/ 145593 w 458563"/>
                    <a:gd name="connsiteY117" fmla="*/ 336787 h 565480"/>
                    <a:gd name="connsiteX118" fmla="*/ 135733 w 458563"/>
                    <a:gd name="connsiteY118" fmla="*/ 322365 h 565480"/>
                    <a:gd name="connsiteX119" fmla="*/ 177234 w 458563"/>
                    <a:gd name="connsiteY119" fmla="*/ 301173 h 565480"/>
                    <a:gd name="connsiteX120" fmla="*/ 193642 w 458563"/>
                    <a:gd name="connsiteY120" fmla="*/ 265412 h 565480"/>
                    <a:gd name="connsiteX121" fmla="*/ 166932 w 458563"/>
                    <a:gd name="connsiteY121" fmla="*/ 245545 h 565480"/>
                    <a:gd name="connsiteX122" fmla="*/ 134409 w 458563"/>
                    <a:gd name="connsiteY122" fmla="*/ 298303 h 565480"/>
                    <a:gd name="connsiteX123" fmla="*/ 135145 w 458563"/>
                    <a:gd name="connsiteY123" fmla="*/ 321555 h 565480"/>
                    <a:gd name="connsiteX124" fmla="*/ 114247 w 458563"/>
                    <a:gd name="connsiteY124" fmla="*/ 289473 h 565480"/>
                    <a:gd name="connsiteX125" fmla="*/ 90260 w 458563"/>
                    <a:gd name="connsiteY125" fmla="*/ 244294 h 565480"/>
                    <a:gd name="connsiteX126" fmla="*/ 131981 w 458563"/>
                    <a:gd name="connsiteY126" fmla="*/ 223029 h 565480"/>
                    <a:gd name="connsiteX127" fmla="*/ 148389 w 458563"/>
                    <a:gd name="connsiteY127" fmla="*/ 187268 h 565480"/>
                    <a:gd name="connsiteX128" fmla="*/ 121679 w 458563"/>
                    <a:gd name="connsiteY128" fmla="*/ 167401 h 565480"/>
                    <a:gd name="connsiteX129" fmla="*/ 89156 w 458563"/>
                    <a:gd name="connsiteY129" fmla="*/ 220159 h 565480"/>
                    <a:gd name="connsiteX130" fmla="*/ 89745 w 458563"/>
                    <a:gd name="connsiteY130" fmla="*/ 240983 h 565480"/>
                    <a:gd name="connsiteX131" fmla="*/ 88714 w 458563"/>
                    <a:gd name="connsiteY131" fmla="*/ 241204 h 565480"/>
                    <a:gd name="connsiteX132" fmla="*/ 73189 w 458563"/>
                    <a:gd name="connsiteY132" fmla="*/ 192198 h 565480"/>
                    <a:gd name="connsiteX133" fmla="*/ 68185 w 458563"/>
                    <a:gd name="connsiteY133" fmla="*/ 165340 h 565480"/>
                    <a:gd name="connsiteX134" fmla="*/ 110936 w 458563"/>
                    <a:gd name="connsiteY134" fmla="*/ 149005 h 565480"/>
                    <a:gd name="connsiteX135" fmla="*/ 131171 w 458563"/>
                    <a:gd name="connsiteY135" fmla="*/ 115231 h 565480"/>
                    <a:gd name="connsiteX136" fmla="*/ 106816 w 458563"/>
                    <a:gd name="connsiteY136" fmla="*/ 92494 h 565480"/>
                    <a:gd name="connsiteX137" fmla="*/ 68700 w 458563"/>
                    <a:gd name="connsiteY137" fmla="*/ 141353 h 565480"/>
                    <a:gd name="connsiteX138" fmla="*/ 67228 w 458563"/>
                    <a:gd name="connsiteY138" fmla="*/ 158424 h 565480"/>
                    <a:gd name="connsiteX139" fmla="*/ 65610 w 458563"/>
                    <a:gd name="connsiteY139" fmla="*/ 146650 h 565480"/>
                    <a:gd name="connsiteX140" fmla="*/ 62813 w 458563"/>
                    <a:gd name="connsiteY140" fmla="*/ 107726 h 565480"/>
                    <a:gd name="connsiteX141" fmla="*/ 62519 w 458563"/>
                    <a:gd name="connsiteY141" fmla="*/ 89551 h 565480"/>
                    <a:gd name="connsiteX142" fmla="*/ 92761 w 458563"/>
                    <a:gd name="connsiteY142" fmla="*/ 55482 h 565480"/>
                    <a:gd name="connsiteX143" fmla="*/ 95190 w 458563"/>
                    <a:gd name="connsiteY143" fmla="*/ 16189 h 565480"/>
                    <a:gd name="connsiteX144" fmla="*/ 63108 w 458563"/>
                    <a:gd name="connsiteY144" fmla="*/ 7286 h 565480"/>
                    <a:gd name="connsiteX145" fmla="*/ 51776 w 458563"/>
                    <a:gd name="connsiteY145" fmla="*/ 68212 h 565480"/>
                    <a:gd name="connsiteX146" fmla="*/ 61342 w 458563"/>
                    <a:gd name="connsiteY146" fmla="*/ 90581 h 565480"/>
                    <a:gd name="connsiteX147" fmla="*/ 61636 w 458563"/>
                    <a:gd name="connsiteY147" fmla="*/ 90287 h 565480"/>
                    <a:gd name="connsiteX148" fmla="*/ 61563 w 458563"/>
                    <a:gd name="connsiteY148" fmla="*/ 107726 h 565480"/>
                    <a:gd name="connsiteX149" fmla="*/ 63549 w 458563"/>
                    <a:gd name="connsiteY149" fmla="*/ 146798 h 565480"/>
                    <a:gd name="connsiteX150" fmla="*/ 70098 w 458563"/>
                    <a:gd name="connsiteY150" fmla="*/ 192713 h 565480"/>
                    <a:gd name="connsiteX151" fmla="*/ 84667 w 458563"/>
                    <a:gd name="connsiteY151" fmla="*/ 242528 h 565480"/>
                    <a:gd name="connsiteX152" fmla="*/ 84888 w 458563"/>
                    <a:gd name="connsiteY152" fmla="*/ 243117 h 565480"/>
                    <a:gd name="connsiteX153" fmla="*/ 70319 w 458563"/>
                    <a:gd name="connsiteY153" fmla="*/ 226340 h 565480"/>
                    <a:gd name="connsiteX154" fmla="*/ 10644 w 458563"/>
                    <a:gd name="connsiteY154" fmla="*/ 209710 h 565480"/>
                    <a:gd name="connsiteX155" fmla="*/ 4536 w 458563"/>
                    <a:gd name="connsiteY155" fmla="*/ 242455 h 565480"/>
                    <a:gd name="connsiteX156" fmla="*/ 40886 w 458563"/>
                    <a:gd name="connsiteY156" fmla="*/ 257539 h 565480"/>
                    <a:gd name="connsiteX157" fmla="*/ 85771 w 458563"/>
                    <a:gd name="connsiteY157" fmla="*/ 244956 h 565480"/>
                    <a:gd name="connsiteX158" fmla="*/ 109465 w 458563"/>
                    <a:gd name="connsiteY158" fmla="*/ 292196 h 565480"/>
                    <a:gd name="connsiteX159" fmla="*/ 125726 w 458563"/>
                    <a:gd name="connsiteY159" fmla="*/ 318612 h 565480"/>
                    <a:gd name="connsiteX160" fmla="*/ 119251 w 458563"/>
                    <a:gd name="connsiteY160" fmla="*/ 311401 h 565480"/>
                    <a:gd name="connsiteX161" fmla="*/ 59576 w 458563"/>
                    <a:gd name="connsiteY161" fmla="*/ 294771 h 565480"/>
                    <a:gd name="connsiteX162" fmla="*/ 53469 w 458563"/>
                    <a:gd name="connsiteY162" fmla="*/ 327515 h 565480"/>
                    <a:gd name="connsiteX163" fmla="*/ 89818 w 458563"/>
                    <a:gd name="connsiteY163" fmla="*/ 342600 h 565480"/>
                    <a:gd name="connsiteX164" fmla="*/ 133452 w 458563"/>
                    <a:gd name="connsiteY164" fmla="*/ 330532 h 565480"/>
                    <a:gd name="connsiteX165" fmla="*/ 140001 w 458563"/>
                    <a:gd name="connsiteY165" fmla="*/ 340539 h 565480"/>
                    <a:gd name="connsiteX166" fmla="*/ 171053 w 458563"/>
                    <a:gd name="connsiteY166" fmla="*/ 388221 h 565480"/>
                    <a:gd name="connsiteX167" fmla="*/ 181060 w 458563"/>
                    <a:gd name="connsiteY167" fmla="*/ 405071 h 565480"/>
                    <a:gd name="connsiteX168" fmla="*/ 175468 w 458563"/>
                    <a:gd name="connsiteY168" fmla="*/ 398817 h 565480"/>
                    <a:gd name="connsiteX169" fmla="*/ 115793 w 458563"/>
                    <a:gd name="connsiteY169" fmla="*/ 382187 h 565480"/>
                    <a:gd name="connsiteX170" fmla="*/ 109685 w 458563"/>
                    <a:gd name="connsiteY170" fmla="*/ 414931 h 565480"/>
                    <a:gd name="connsiteX171" fmla="*/ 146035 w 458563"/>
                    <a:gd name="connsiteY171" fmla="*/ 430015 h 565480"/>
                    <a:gd name="connsiteX172" fmla="*/ 188860 w 458563"/>
                    <a:gd name="connsiteY172" fmla="*/ 418389 h 56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8563" h="565480">
                      <a:moveTo>
                        <a:pt x="188860" y="418389"/>
                      </a:moveTo>
                      <a:cubicBezTo>
                        <a:pt x="192024" y="424276"/>
                        <a:pt x="195188" y="430089"/>
                        <a:pt x="197984" y="435976"/>
                      </a:cubicBezTo>
                      <a:cubicBezTo>
                        <a:pt x="199823" y="440023"/>
                        <a:pt x="201810" y="443775"/>
                        <a:pt x="203429" y="447896"/>
                      </a:cubicBezTo>
                      <a:cubicBezTo>
                        <a:pt x="205121" y="451943"/>
                        <a:pt x="206740" y="455990"/>
                        <a:pt x="208432" y="459963"/>
                      </a:cubicBezTo>
                      <a:cubicBezTo>
                        <a:pt x="211302" y="467763"/>
                        <a:pt x="214319" y="475783"/>
                        <a:pt x="216968" y="483436"/>
                      </a:cubicBezTo>
                      <a:cubicBezTo>
                        <a:pt x="218808" y="488734"/>
                        <a:pt x="220500" y="493885"/>
                        <a:pt x="222192" y="499035"/>
                      </a:cubicBezTo>
                      <a:cubicBezTo>
                        <a:pt x="218808" y="493443"/>
                        <a:pt x="211891" y="482553"/>
                        <a:pt x="211155" y="481744"/>
                      </a:cubicBezTo>
                      <a:cubicBezTo>
                        <a:pt x="200559" y="468572"/>
                        <a:pt x="172304" y="449441"/>
                        <a:pt x="154644" y="456284"/>
                      </a:cubicBezTo>
                      <a:cubicBezTo>
                        <a:pt x="141914" y="461214"/>
                        <a:pt x="137720" y="476078"/>
                        <a:pt x="143680" y="487704"/>
                      </a:cubicBezTo>
                      <a:cubicBezTo>
                        <a:pt x="149714" y="499624"/>
                        <a:pt x="164872" y="505879"/>
                        <a:pt x="177307" y="508160"/>
                      </a:cubicBezTo>
                      <a:cubicBezTo>
                        <a:pt x="190994" y="510588"/>
                        <a:pt x="219764" y="503450"/>
                        <a:pt x="223296" y="502567"/>
                      </a:cubicBezTo>
                      <a:cubicBezTo>
                        <a:pt x="226092" y="511103"/>
                        <a:pt x="228741" y="519418"/>
                        <a:pt x="231096" y="527291"/>
                      </a:cubicBezTo>
                      <a:cubicBezTo>
                        <a:pt x="235290" y="541272"/>
                        <a:pt x="238895" y="554075"/>
                        <a:pt x="241912" y="565480"/>
                      </a:cubicBezTo>
                      <a:lnTo>
                        <a:pt x="254495" y="565480"/>
                      </a:lnTo>
                      <a:cubicBezTo>
                        <a:pt x="251037" y="553265"/>
                        <a:pt x="246842" y="539285"/>
                        <a:pt x="241839" y="523906"/>
                      </a:cubicBezTo>
                      <a:cubicBezTo>
                        <a:pt x="239043" y="515224"/>
                        <a:pt x="235879" y="506026"/>
                        <a:pt x="232567" y="496607"/>
                      </a:cubicBezTo>
                      <a:cubicBezTo>
                        <a:pt x="234628" y="495503"/>
                        <a:pt x="246474" y="488955"/>
                        <a:pt x="256776" y="481449"/>
                      </a:cubicBezTo>
                      <a:cubicBezTo>
                        <a:pt x="267593" y="490721"/>
                        <a:pt x="293714" y="499992"/>
                        <a:pt x="297099" y="501169"/>
                      </a:cubicBezTo>
                      <a:cubicBezTo>
                        <a:pt x="294744" y="509778"/>
                        <a:pt x="292316" y="518167"/>
                        <a:pt x="289962" y="526040"/>
                      </a:cubicBezTo>
                      <a:cubicBezTo>
                        <a:pt x="285547" y="540683"/>
                        <a:pt x="281279" y="553854"/>
                        <a:pt x="277379" y="565406"/>
                      </a:cubicBezTo>
                      <a:lnTo>
                        <a:pt x="290035" y="565406"/>
                      </a:lnTo>
                      <a:cubicBezTo>
                        <a:pt x="293420" y="554590"/>
                        <a:pt x="297025" y="542523"/>
                        <a:pt x="300705" y="529131"/>
                      </a:cubicBezTo>
                      <a:cubicBezTo>
                        <a:pt x="303133" y="520374"/>
                        <a:pt x="305561" y="510956"/>
                        <a:pt x="307989" y="501243"/>
                      </a:cubicBezTo>
                      <a:cubicBezTo>
                        <a:pt x="311595" y="501537"/>
                        <a:pt x="341175" y="503965"/>
                        <a:pt x="354346" y="499330"/>
                      </a:cubicBezTo>
                      <a:cubicBezTo>
                        <a:pt x="366266" y="495136"/>
                        <a:pt x="380173" y="486453"/>
                        <a:pt x="384220" y="473723"/>
                      </a:cubicBezTo>
                      <a:cubicBezTo>
                        <a:pt x="388194" y="461288"/>
                        <a:pt x="381645" y="447234"/>
                        <a:pt x="368327" y="444437"/>
                      </a:cubicBezTo>
                      <a:cubicBezTo>
                        <a:pt x="349784" y="440538"/>
                        <a:pt x="325060" y="464010"/>
                        <a:pt x="316672" y="478727"/>
                      </a:cubicBezTo>
                      <a:cubicBezTo>
                        <a:pt x="316157" y="479610"/>
                        <a:pt x="311889" y="489617"/>
                        <a:pt x="309240" y="495945"/>
                      </a:cubicBezTo>
                      <a:cubicBezTo>
                        <a:pt x="310197" y="491972"/>
                        <a:pt x="311153" y="488145"/>
                        <a:pt x="312110" y="484025"/>
                      </a:cubicBezTo>
                      <a:cubicBezTo>
                        <a:pt x="314023" y="475931"/>
                        <a:pt x="315715" y="467837"/>
                        <a:pt x="317555" y="459080"/>
                      </a:cubicBezTo>
                      <a:cubicBezTo>
                        <a:pt x="318291" y="454813"/>
                        <a:pt x="319026" y="450545"/>
                        <a:pt x="319762" y="446204"/>
                      </a:cubicBezTo>
                      <a:cubicBezTo>
                        <a:pt x="320572" y="441936"/>
                        <a:pt x="320940" y="437300"/>
                        <a:pt x="321528" y="432812"/>
                      </a:cubicBezTo>
                      <a:cubicBezTo>
                        <a:pt x="322706" y="422363"/>
                        <a:pt x="323441" y="411693"/>
                        <a:pt x="323956" y="400950"/>
                      </a:cubicBezTo>
                      <a:cubicBezTo>
                        <a:pt x="331020" y="402643"/>
                        <a:pt x="356259" y="408161"/>
                        <a:pt x="368694" y="405807"/>
                      </a:cubicBezTo>
                      <a:cubicBezTo>
                        <a:pt x="381056" y="403452"/>
                        <a:pt x="396214" y="396977"/>
                        <a:pt x="402101" y="385057"/>
                      </a:cubicBezTo>
                      <a:cubicBezTo>
                        <a:pt x="407914" y="373357"/>
                        <a:pt x="403572" y="358494"/>
                        <a:pt x="390769" y="353711"/>
                      </a:cubicBezTo>
                      <a:cubicBezTo>
                        <a:pt x="373036" y="347088"/>
                        <a:pt x="345001" y="366514"/>
                        <a:pt x="334552" y="379759"/>
                      </a:cubicBezTo>
                      <a:cubicBezTo>
                        <a:pt x="333890" y="380568"/>
                        <a:pt x="327415" y="390943"/>
                        <a:pt x="324030" y="396683"/>
                      </a:cubicBezTo>
                      <a:cubicBezTo>
                        <a:pt x="324251" y="390207"/>
                        <a:pt x="324545" y="383806"/>
                        <a:pt x="324545" y="377257"/>
                      </a:cubicBezTo>
                      <a:cubicBezTo>
                        <a:pt x="324619" y="358346"/>
                        <a:pt x="324177" y="339215"/>
                        <a:pt x="323736" y="320157"/>
                      </a:cubicBezTo>
                      <a:cubicBezTo>
                        <a:pt x="323589" y="314344"/>
                        <a:pt x="323589" y="308458"/>
                        <a:pt x="323441" y="302645"/>
                      </a:cubicBezTo>
                      <a:cubicBezTo>
                        <a:pt x="325943" y="303233"/>
                        <a:pt x="355818" y="310518"/>
                        <a:pt x="369725" y="307869"/>
                      </a:cubicBezTo>
                      <a:cubicBezTo>
                        <a:pt x="382086" y="305515"/>
                        <a:pt x="397244" y="299039"/>
                        <a:pt x="403131" y="287119"/>
                      </a:cubicBezTo>
                      <a:cubicBezTo>
                        <a:pt x="408944" y="275419"/>
                        <a:pt x="404603" y="260556"/>
                        <a:pt x="391799" y="255773"/>
                      </a:cubicBezTo>
                      <a:cubicBezTo>
                        <a:pt x="374066" y="249151"/>
                        <a:pt x="346031" y="268576"/>
                        <a:pt x="335582" y="281821"/>
                      </a:cubicBezTo>
                      <a:cubicBezTo>
                        <a:pt x="334773" y="282851"/>
                        <a:pt x="325502" y="297715"/>
                        <a:pt x="323368" y="301614"/>
                      </a:cubicBezTo>
                      <a:cubicBezTo>
                        <a:pt x="323221" y="288738"/>
                        <a:pt x="323147" y="275934"/>
                        <a:pt x="323589" y="263352"/>
                      </a:cubicBezTo>
                      <a:cubicBezTo>
                        <a:pt x="324177" y="245913"/>
                        <a:pt x="325796" y="228915"/>
                        <a:pt x="328519" y="212507"/>
                      </a:cubicBezTo>
                      <a:cubicBezTo>
                        <a:pt x="329696" y="212801"/>
                        <a:pt x="360821" y="220527"/>
                        <a:pt x="375096" y="217804"/>
                      </a:cubicBezTo>
                      <a:cubicBezTo>
                        <a:pt x="387458" y="215450"/>
                        <a:pt x="402616" y="208975"/>
                        <a:pt x="408502" y="197054"/>
                      </a:cubicBezTo>
                      <a:cubicBezTo>
                        <a:pt x="414315" y="185355"/>
                        <a:pt x="409974" y="170491"/>
                        <a:pt x="397171" y="165708"/>
                      </a:cubicBezTo>
                      <a:cubicBezTo>
                        <a:pt x="379437" y="159086"/>
                        <a:pt x="351403" y="178512"/>
                        <a:pt x="340954" y="191756"/>
                      </a:cubicBezTo>
                      <a:cubicBezTo>
                        <a:pt x="340292" y="192639"/>
                        <a:pt x="333228" y="203971"/>
                        <a:pt x="329990" y="209416"/>
                      </a:cubicBezTo>
                      <a:cubicBezTo>
                        <a:pt x="329402" y="209195"/>
                        <a:pt x="329549" y="209269"/>
                        <a:pt x="328960" y="209048"/>
                      </a:cubicBezTo>
                      <a:cubicBezTo>
                        <a:pt x="332124" y="191536"/>
                        <a:pt x="337348" y="174906"/>
                        <a:pt x="343088" y="159601"/>
                      </a:cubicBezTo>
                      <a:cubicBezTo>
                        <a:pt x="346399" y="150771"/>
                        <a:pt x="350005" y="142456"/>
                        <a:pt x="353684" y="134436"/>
                      </a:cubicBezTo>
                      <a:cubicBezTo>
                        <a:pt x="359349" y="136496"/>
                        <a:pt x="385250" y="145473"/>
                        <a:pt x="398348" y="144443"/>
                      </a:cubicBezTo>
                      <a:cubicBezTo>
                        <a:pt x="410931" y="143486"/>
                        <a:pt x="426677" y="138704"/>
                        <a:pt x="433888" y="127446"/>
                      </a:cubicBezTo>
                      <a:cubicBezTo>
                        <a:pt x="440952" y="116408"/>
                        <a:pt x="438230" y="101177"/>
                        <a:pt x="426088" y="95070"/>
                      </a:cubicBezTo>
                      <a:cubicBezTo>
                        <a:pt x="409238" y="86534"/>
                        <a:pt x="379217" y="102796"/>
                        <a:pt x="367370" y="114789"/>
                      </a:cubicBezTo>
                      <a:cubicBezTo>
                        <a:pt x="366708" y="115452"/>
                        <a:pt x="360895" y="122810"/>
                        <a:pt x="356701" y="128255"/>
                      </a:cubicBezTo>
                      <a:cubicBezTo>
                        <a:pt x="358466" y="124649"/>
                        <a:pt x="360159" y="120970"/>
                        <a:pt x="361851" y="117586"/>
                      </a:cubicBezTo>
                      <a:cubicBezTo>
                        <a:pt x="368327" y="104856"/>
                        <a:pt x="375022" y="93524"/>
                        <a:pt x="380983" y="83591"/>
                      </a:cubicBezTo>
                      <a:cubicBezTo>
                        <a:pt x="384441" y="77925"/>
                        <a:pt x="387679" y="72921"/>
                        <a:pt x="390769" y="68286"/>
                      </a:cubicBezTo>
                      <a:cubicBezTo>
                        <a:pt x="397318" y="67403"/>
                        <a:pt x="423807" y="63429"/>
                        <a:pt x="434771" y="56586"/>
                      </a:cubicBezTo>
                      <a:cubicBezTo>
                        <a:pt x="445441" y="49890"/>
                        <a:pt x="457287" y="38411"/>
                        <a:pt x="458465" y="25166"/>
                      </a:cubicBezTo>
                      <a:cubicBezTo>
                        <a:pt x="459642" y="12142"/>
                        <a:pt x="450223" y="-146"/>
                        <a:pt x="436611" y="1"/>
                      </a:cubicBezTo>
                      <a:cubicBezTo>
                        <a:pt x="417700" y="222"/>
                        <a:pt x="398569" y="28404"/>
                        <a:pt x="393565" y="44592"/>
                      </a:cubicBezTo>
                      <a:cubicBezTo>
                        <a:pt x="393124" y="45990"/>
                        <a:pt x="388856" y="68580"/>
                        <a:pt x="389224" y="68506"/>
                      </a:cubicBezTo>
                      <a:cubicBezTo>
                        <a:pt x="389224" y="68506"/>
                        <a:pt x="389518" y="68433"/>
                        <a:pt x="389592" y="68433"/>
                      </a:cubicBezTo>
                      <a:cubicBezTo>
                        <a:pt x="386501" y="72848"/>
                        <a:pt x="383337" y="77631"/>
                        <a:pt x="379879" y="82929"/>
                      </a:cubicBezTo>
                      <a:cubicBezTo>
                        <a:pt x="373624" y="92789"/>
                        <a:pt x="366708" y="103973"/>
                        <a:pt x="359938" y="116629"/>
                      </a:cubicBezTo>
                      <a:cubicBezTo>
                        <a:pt x="353169" y="129285"/>
                        <a:pt x="346178" y="143192"/>
                        <a:pt x="340071" y="158571"/>
                      </a:cubicBezTo>
                      <a:cubicBezTo>
                        <a:pt x="333964" y="173950"/>
                        <a:pt x="328371" y="190432"/>
                        <a:pt x="324766" y="208165"/>
                      </a:cubicBezTo>
                      <a:cubicBezTo>
                        <a:pt x="324692" y="208386"/>
                        <a:pt x="324692" y="208607"/>
                        <a:pt x="324692" y="208754"/>
                      </a:cubicBezTo>
                      <a:cubicBezTo>
                        <a:pt x="324104" y="203235"/>
                        <a:pt x="322043" y="187857"/>
                        <a:pt x="321749" y="186753"/>
                      </a:cubicBezTo>
                      <a:cubicBezTo>
                        <a:pt x="317628" y="170344"/>
                        <a:pt x="300042" y="141205"/>
                        <a:pt x="281132" y="139955"/>
                      </a:cubicBezTo>
                      <a:cubicBezTo>
                        <a:pt x="267519" y="139072"/>
                        <a:pt x="257512" y="150845"/>
                        <a:pt x="257953" y="163869"/>
                      </a:cubicBezTo>
                      <a:cubicBezTo>
                        <a:pt x="258468" y="177187"/>
                        <a:pt x="269579" y="189328"/>
                        <a:pt x="279954" y="196539"/>
                      </a:cubicBezTo>
                      <a:cubicBezTo>
                        <a:pt x="291580" y="204707"/>
                        <a:pt x="321896" y="210299"/>
                        <a:pt x="324324" y="210741"/>
                      </a:cubicBezTo>
                      <a:cubicBezTo>
                        <a:pt x="321013" y="227664"/>
                        <a:pt x="319100" y="245251"/>
                        <a:pt x="318070" y="263205"/>
                      </a:cubicBezTo>
                      <a:cubicBezTo>
                        <a:pt x="317481" y="273433"/>
                        <a:pt x="317187" y="283808"/>
                        <a:pt x="317040" y="294183"/>
                      </a:cubicBezTo>
                      <a:cubicBezTo>
                        <a:pt x="316377" y="289400"/>
                        <a:pt x="315789" y="285206"/>
                        <a:pt x="315642" y="284617"/>
                      </a:cubicBezTo>
                      <a:cubicBezTo>
                        <a:pt x="311521" y="268208"/>
                        <a:pt x="293935" y="239070"/>
                        <a:pt x="275024" y="237819"/>
                      </a:cubicBezTo>
                      <a:cubicBezTo>
                        <a:pt x="261412" y="236936"/>
                        <a:pt x="251404" y="248709"/>
                        <a:pt x="251846" y="261733"/>
                      </a:cubicBezTo>
                      <a:cubicBezTo>
                        <a:pt x="252361" y="275051"/>
                        <a:pt x="263472" y="287192"/>
                        <a:pt x="273847" y="294404"/>
                      </a:cubicBezTo>
                      <a:cubicBezTo>
                        <a:pt x="284296" y="301762"/>
                        <a:pt x="310123" y="307060"/>
                        <a:pt x="316893" y="308384"/>
                      </a:cubicBezTo>
                      <a:cubicBezTo>
                        <a:pt x="316893" y="312358"/>
                        <a:pt x="316819" y="316331"/>
                        <a:pt x="316819" y="320304"/>
                      </a:cubicBezTo>
                      <a:cubicBezTo>
                        <a:pt x="316819" y="339436"/>
                        <a:pt x="316893" y="358494"/>
                        <a:pt x="316377" y="377183"/>
                      </a:cubicBezTo>
                      <a:cubicBezTo>
                        <a:pt x="316230" y="383806"/>
                        <a:pt x="315789" y="390281"/>
                        <a:pt x="315421" y="396756"/>
                      </a:cubicBezTo>
                      <a:cubicBezTo>
                        <a:pt x="314832" y="392562"/>
                        <a:pt x="314317" y="388957"/>
                        <a:pt x="314170" y="388442"/>
                      </a:cubicBezTo>
                      <a:cubicBezTo>
                        <a:pt x="310049" y="372033"/>
                        <a:pt x="292463" y="342894"/>
                        <a:pt x="273553" y="341643"/>
                      </a:cubicBezTo>
                      <a:cubicBezTo>
                        <a:pt x="259940" y="340760"/>
                        <a:pt x="249933" y="352533"/>
                        <a:pt x="250374" y="365557"/>
                      </a:cubicBezTo>
                      <a:cubicBezTo>
                        <a:pt x="250889" y="378876"/>
                        <a:pt x="262000" y="391017"/>
                        <a:pt x="272375" y="398228"/>
                      </a:cubicBezTo>
                      <a:cubicBezTo>
                        <a:pt x="282383" y="405218"/>
                        <a:pt x="306076" y="410369"/>
                        <a:pt x="314244" y="411988"/>
                      </a:cubicBezTo>
                      <a:cubicBezTo>
                        <a:pt x="313655" y="418610"/>
                        <a:pt x="313066" y="425306"/>
                        <a:pt x="312183" y="431708"/>
                      </a:cubicBezTo>
                      <a:cubicBezTo>
                        <a:pt x="311447" y="436049"/>
                        <a:pt x="311080" y="440317"/>
                        <a:pt x="310197" y="444658"/>
                      </a:cubicBezTo>
                      <a:cubicBezTo>
                        <a:pt x="309314" y="449000"/>
                        <a:pt x="308504" y="453267"/>
                        <a:pt x="307695" y="457462"/>
                      </a:cubicBezTo>
                      <a:cubicBezTo>
                        <a:pt x="305782" y="465556"/>
                        <a:pt x="303869" y="473944"/>
                        <a:pt x="301808" y="481744"/>
                      </a:cubicBezTo>
                      <a:cubicBezTo>
                        <a:pt x="300410" y="487189"/>
                        <a:pt x="299012" y="492413"/>
                        <a:pt x="297614" y="497637"/>
                      </a:cubicBezTo>
                      <a:cubicBezTo>
                        <a:pt x="297835" y="491088"/>
                        <a:pt x="298056" y="478212"/>
                        <a:pt x="297982" y="477108"/>
                      </a:cubicBezTo>
                      <a:cubicBezTo>
                        <a:pt x="296952" y="465923"/>
                        <a:pt x="290771" y="448337"/>
                        <a:pt x="281426" y="436491"/>
                      </a:cubicBezTo>
                      <a:cubicBezTo>
                        <a:pt x="281279" y="434872"/>
                        <a:pt x="280984" y="433179"/>
                        <a:pt x="280543" y="431634"/>
                      </a:cubicBezTo>
                      <a:cubicBezTo>
                        <a:pt x="276937" y="419052"/>
                        <a:pt x="263766" y="410958"/>
                        <a:pt x="251110" y="416035"/>
                      </a:cubicBezTo>
                      <a:cubicBezTo>
                        <a:pt x="233524" y="423025"/>
                        <a:pt x="225798" y="456211"/>
                        <a:pt x="226975" y="473061"/>
                      </a:cubicBezTo>
                      <a:cubicBezTo>
                        <a:pt x="227049" y="474091"/>
                        <a:pt x="228962" y="484760"/>
                        <a:pt x="230286" y="491456"/>
                      </a:cubicBezTo>
                      <a:cubicBezTo>
                        <a:pt x="228888" y="487630"/>
                        <a:pt x="227637" y="483878"/>
                        <a:pt x="226166" y="479904"/>
                      </a:cubicBezTo>
                      <a:cubicBezTo>
                        <a:pt x="223296" y="472104"/>
                        <a:pt x="220206" y="464378"/>
                        <a:pt x="216968" y="456137"/>
                      </a:cubicBezTo>
                      <a:cubicBezTo>
                        <a:pt x="215276" y="452164"/>
                        <a:pt x="213510" y="448190"/>
                        <a:pt x="211744" y="444143"/>
                      </a:cubicBezTo>
                      <a:cubicBezTo>
                        <a:pt x="210051" y="440096"/>
                        <a:pt x="207844" y="436049"/>
                        <a:pt x="205857" y="432002"/>
                      </a:cubicBezTo>
                      <a:cubicBezTo>
                        <a:pt x="201074" y="422583"/>
                        <a:pt x="195850" y="413312"/>
                        <a:pt x="190331" y="404115"/>
                      </a:cubicBezTo>
                      <a:cubicBezTo>
                        <a:pt x="197174" y="401613"/>
                        <a:pt x="221236" y="392341"/>
                        <a:pt x="230360" y="383438"/>
                      </a:cubicBezTo>
                      <a:cubicBezTo>
                        <a:pt x="239411" y="374608"/>
                        <a:pt x="248461" y="360922"/>
                        <a:pt x="246769" y="347677"/>
                      </a:cubicBezTo>
                      <a:cubicBezTo>
                        <a:pt x="245150" y="334726"/>
                        <a:pt x="233377" y="324719"/>
                        <a:pt x="220058" y="327810"/>
                      </a:cubicBezTo>
                      <a:cubicBezTo>
                        <a:pt x="201663" y="332078"/>
                        <a:pt x="188933" y="363718"/>
                        <a:pt x="187535" y="380568"/>
                      </a:cubicBezTo>
                      <a:cubicBezTo>
                        <a:pt x="187462" y="381598"/>
                        <a:pt x="187756" y="393813"/>
                        <a:pt x="188050" y="400509"/>
                      </a:cubicBezTo>
                      <a:cubicBezTo>
                        <a:pt x="184665" y="394990"/>
                        <a:pt x="181354" y="389472"/>
                        <a:pt x="177749" y="383953"/>
                      </a:cubicBezTo>
                      <a:cubicBezTo>
                        <a:pt x="167374" y="368133"/>
                        <a:pt x="156410" y="352460"/>
                        <a:pt x="145593" y="336787"/>
                      </a:cubicBezTo>
                      <a:cubicBezTo>
                        <a:pt x="142282" y="332004"/>
                        <a:pt x="138971" y="327147"/>
                        <a:pt x="135733" y="322365"/>
                      </a:cubicBezTo>
                      <a:cubicBezTo>
                        <a:pt x="138162" y="321482"/>
                        <a:pt x="167079" y="311033"/>
                        <a:pt x="177234" y="301173"/>
                      </a:cubicBezTo>
                      <a:cubicBezTo>
                        <a:pt x="186284" y="292343"/>
                        <a:pt x="195335" y="278657"/>
                        <a:pt x="193642" y="265412"/>
                      </a:cubicBezTo>
                      <a:cubicBezTo>
                        <a:pt x="192024" y="252462"/>
                        <a:pt x="180251" y="242455"/>
                        <a:pt x="166932" y="245545"/>
                      </a:cubicBezTo>
                      <a:cubicBezTo>
                        <a:pt x="148537" y="249813"/>
                        <a:pt x="135807" y="281453"/>
                        <a:pt x="134409" y="298303"/>
                      </a:cubicBezTo>
                      <a:cubicBezTo>
                        <a:pt x="134335" y="299554"/>
                        <a:pt x="134777" y="317140"/>
                        <a:pt x="135145" y="321555"/>
                      </a:cubicBezTo>
                      <a:cubicBezTo>
                        <a:pt x="127934" y="310960"/>
                        <a:pt x="120796" y="300290"/>
                        <a:pt x="114247" y="289473"/>
                      </a:cubicBezTo>
                      <a:cubicBezTo>
                        <a:pt x="105123" y="274610"/>
                        <a:pt x="97029" y="259526"/>
                        <a:pt x="90260" y="244294"/>
                      </a:cubicBezTo>
                      <a:cubicBezTo>
                        <a:pt x="91363" y="243926"/>
                        <a:pt x="121606" y="233183"/>
                        <a:pt x="131981" y="223029"/>
                      </a:cubicBezTo>
                      <a:cubicBezTo>
                        <a:pt x="141031" y="214199"/>
                        <a:pt x="150082" y="200513"/>
                        <a:pt x="148389" y="187268"/>
                      </a:cubicBezTo>
                      <a:cubicBezTo>
                        <a:pt x="146771" y="174317"/>
                        <a:pt x="134924" y="164310"/>
                        <a:pt x="121679" y="167401"/>
                      </a:cubicBezTo>
                      <a:cubicBezTo>
                        <a:pt x="103284" y="171669"/>
                        <a:pt x="90554" y="203309"/>
                        <a:pt x="89156" y="220159"/>
                      </a:cubicBezTo>
                      <a:cubicBezTo>
                        <a:pt x="89082" y="221263"/>
                        <a:pt x="89450" y="234655"/>
                        <a:pt x="89745" y="240983"/>
                      </a:cubicBezTo>
                      <a:cubicBezTo>
                        <a:pt x="89156" y="241130"/>
                        <a:pt x="89303" y="241056"/>
                        <a:pt x="88714" y="241204"/>
                      </a:cubicBezTo>
                      <a:cubicBezTo>
                        <a:pt x="81650" y="224795"/>
                        <a:pt x="76868" y="208092"/>
                        <a:pt x="73189" y="192198"/>
                      </a:cubicBezTo>
                      <a:cubicBezTo>
                        <a:pt x="71055" y="183000"/>
                        <a:pt x="69509" y="174097"/>
                        <a:pt x="68185" y="165340"/>
                      </a:cubicBezTo>
                      <a:cubicBezTo>
                        <a:pt x="73998" y="163942"/>
                        <a:pt x="100561" y="157099"/>
                        <a:pt x="110936" y="149005"/>
                      </a:cubicBezTo>
                      <a:cubicBezTo>
                        <a:pt x="120870" y="141279"/>
                        <a:pt x="131392" y="128623"/>
                        <a:pt x="131171" y="115231"/>
                      </a:cubicBezTo>
                      <a:cubicBezTo>
                        <a:pt x="130951" y="102133"/>
                        <a:pt x="120355" y="90949"/>
                        <a:pt x="106816" y="92494"/>
                      </a:cubicBezTo>
                      <a:cubicBezTo>
                        <a:pt x="88052" y="94701"/>
                        <a:pt x="71938" y="124797"/>
                        <a:pt x="68700" y="141353"/>
                      </a:cubicBezTo>
                      <a:cubicBezTo>
                        <a:pt x="68553" y="142236"/>
                        <a:pt x="67743" y="151581"/>
                        <a:pt x="67228" y="158424"/>
                      </a:cubicBezTo>
                      <a:cubicBezTo>
                        <a:pt x="66713" y="154450"/>
                        <a:pt x="66051" y="150403"/>
                        <a:pt x="65610" y="146650"/>
                      </a:cubicBezTo>
                      <a:cubicBezTo>
                        <a:pt x="63917" y="132449"/>
                        <a:pt x="63328" y="119352"/>
                        <a:pt x="62813" y="107726"/>
                      </a:cubicBezTo>
                      <a:cubicBezTo>
                        <a:pt x="62593" y="101103"/>
                        <a:pt x="62519" y="95143"/>
                        <a:pt x="62519" y="89551"/>
                      </a:cubicBezTo>
                      <a:cubicBezTo>
                        <a:pt x="67523" y="85136"/>
                        <a:pt x="87390" y="67255"/>
                        <a:pt x="92761" y="55482"/>
                      </a:cubicBezTo>
                      <a:cubicBezTo>
                        <a:pt x="97986" y="44004"/>
                        <a:pt x="101518" y="27963"/>
                        <a:pt x="95190" y="16189"/>
                      </a:cubicBezTo>
                      <a:cubicBezTo>
                        <a:pt x="89009" y="4711"/>
                        <a:pt x="74366" y="-367"/>
                        <a:pt x="63108" y="7286"/>
                      </a:cubicBezTo>
                      <a:cubicBezTo>
                        <a:pt x="47435" y="17882"/>
                        <a:pt x="47067" y="52024"/>
                        <a:pt x="51776" y="68212"/>
                      </a:cubicBezTo>
                      <a:cubicBezTo>
                        <a:pt x="52218" y="69610"/>
                        <a:pt x="61121" y="90802"/>
                        <a:pt x="61342" y="90581"/>
                      </a:cubicBezTo>
                      <a:cubicBezTo>
                        <a:pt x="61342" y="90581"/>
                        <a:pt x="61563" y="90360"/>
                        <a:pt x="61636" y="90287"/>
                      </a:cubicBezTo>
                      <a:cubicBezTo>
                        <a:pt x="61563" y="95658"/>
                        <a:pt x="61489" y="101471"/>
                        <a:pt x="61563" y="107726"/>
                      </a:cubicBezTo>
                      <a:cubicBezTo>
                        <a:pt x="61783" y="119352"/>
                        <a:pt x="62151" y="132523"/>
                        <a:pt x="63549" y="146798"/>
                      </a:cubicBezTo>
                      <a:cubicBezTo>
                        <a:pt x="64874" y="161073"/>
                        <a:pt x="66713" y="176598"/>
                        <a:pt x="70098" y="192713"/>
                      </a:cubicBezTo>
                      <a:cubicBezTo>
                        <a:pt x="73483" y="208901"/>
                        <a:pt x="77898" y="225751"/>
                        <a:pt x="84667" y="242528"/>
                      </a:cubicBezTo>
                      <a:cubicBezTo>
                        <a:pt x="84741" y="242749"/>
                        <a:pt x="84814" y="242896"/>
                        <a:pt x="84888" y="243117"/>
                      </a:cubicBezTo>
                      <a:cubicBezTo>
                        <a:pt x="81356" y="238849"/>
                        <a:pt x="71202" y="227149"/>
                        <a:pt x="70319" y="226340"/>
                      </a:cubicBezTo>
                      <a:cubicBezTo>
                        <a:pt x="57810" y="214935"/>
                        <a:pt x="27053" y="200292"/>
                        <a:pt x="10644" y="209710"/>
                      </a:cubicBezTo>
                      <a:cubicBezTo>
                        <a:pt x="-1203" y="216480"/>
                        <a:pt x="-3043" y="231785"/>
                        <a:pt x="4536" y="242455"/>
                      </a:cubicBezTo>
                      <a:cubicBezTo>
                        <a:pt x="12336" y="253345"/>
                        <a:pt x="28303" y="257244"/>
                        <a:pt x="40886" y="257539"/>
                      </a:cubicBezTo>
                      <a:cubicBezTo>
                        <a:pt x="55087" y="257907"/>
                        <a:pt x="83490" y="245913"/>
                        <a:pt x="85771" y="244956"/>
                      </a:cubicBezTo>
                      <a:cubicBezTo>
                        <a:pt x="92393" y="260850"/>
                        <a:pt x="100414" y="276670"/>
                        <a:pt x="109465" y="292196"/>
                      </a:cubicBezTo>
                      <a:cubicBezTo>
                        <a:pt x="114615" y="301100"/>
                        <a:pt x="120060" y="309856"/>
                        <a:pt x="125726" y="318612"/>
                      </a:cubicBezTo>
                      <a:cubicBezTo>
                        <a:pt x="122562" y="315006"/>
                        <a:pt x="119766" y="311769"/>
                        <a:pt x="119251" y="311401"/>
                      </a:cubicBezTo>
                      <a:cubicBezTo>
                        <a:pt x="106742" y="299996"/>
                        <a:pt x="75985" y="285353"/>
                        <a:pt x="59576" y="294771"/>
                      </a:cubicBezTo>
                      <a:cubicBezTo>
                        <a:pt x="47729" y="301541"/>
                        <a:pt x="45890" y="316846"/>
                        <a:pt x="53469" y="327515"/>
                      </a:cubicBezTo>
                      <a:cubicBezTo>
                        <a:pt x="61268" y="338406"/>
                        <a:pt x="77236" y="342306"/>
                        <a:pt x="89818" y="342600"/>
                      </a:cubicBezTo>
                      <a:cubicBezTo>
                        <a:pt x="102621" y="342968"/>
                        <a:pt x="127051" y="333181"/>
                        <a:pt x="133452" y="330532"/>
                      </a:cubicBezTo>
                      <a:cubicBezTo>
                        <a:pt x="135660" y="333843"/>
                        <a:pt x="137794" y="337228"/>
                        <a:pt x="140001" y="340539"/>
                      </a:cubicBezTo>
                      <a:cubicBezTo>
                        <a:pt x="150523" y="356507"/>
                        <a:pt x="161119" y="372327"/>
                        <a:pt x="171053" y="388221"/>
                      </a:cubicBezTo>
                      <a:cubicBezTo>
                        <a:pt x="174511" y="393813"/>
                        <a:pt x="177749" y="399479"/>
                        <a:pt x="181060" y="405071"/>
                      </a:cubicBezTo>
                      <a:cubicBezTo>
                        <a:pt x="178264" y="401834"/>
                        <a:pt x="175836" y="399184"/>
                        <a:pt x="175468" y="398817"/>
                      </a:cubicBezTo>
                      <a:cubicBezTo>
                        <a:pt x="162959" y="387411"/>
                        <a:pt x="132201" y="372768"/>
                        <a:pt x="115793" y="382187"/>
                      </a:cubicBezTo>
                      <a:cubicBezTo>
                        <a:pt x="103946" y="388957"/>
                        <a:pt x="102106" y="404335"/>
                        <a:pt x="109685" y="414931"/>
                      </a:cubicBezTo>
                      <a:cubicBezTo>
                        <a:pt x="117485" y="425821"/>
                        <a:pt x="133452" y="429721"/>
                        <a:pt x="146035" y="430015"/>
                      </a:cubicBezTo>
                      <a:cubicBezTo>
                        <a:pt x="158544" y="430310"/>
                        <a:pt x="181207" y="421553"/>
                        <a:pt x="188860" y="418389"/>
                      </a:cubicBezTo>
                      <a:close/>
                    </a:path>
                  </a:pathLst>
                </a:custGeom>
                <a:solidFill>
                  <a:schemeClr val="accent2"/>
                </a:solidFill>
                <a:ln w="7353" cap="flat">
                  <a:noFill/>
                  <a:prstDash val="solid"/>
                  <a:miter/>
                </a:ln>
              </p:spPr>
              <p:txBody>
                <a:bodyPr rtlCol="0" anchor="ctr"/>
                <a:lstStyle/>
                <a:p>
                  <a:endParaRPr lang="fr-FR"/>
                </a:p>
              </p:txBody>
            </p:sp>
            <p:sp>
              <p:nvSpPr>
                <p:cNvPr id="203" name="Forme libre 41">
                  <a:extLst>
                    <a:ext uri="{FF2B5EF4-FFF2-40B4-BE49-F238E27FC236}">
                      <a16:creationId xmlns:a16="http://schemas.microsoft.com/office/drawing/2014/main" id="{B538E677-4DF7-4326-9D46-7A0D541CFBED}"/>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alpha val="30000"/>
                  </a:srgbClr>
                </a:solidFill>
                <a:ln w="7353" cap="flat">
                  <a:noFill/>
                  <a:prstDash val="solid"/>
                  <a:miter/>
                </a:ln>
              </p:spPr>
              <p:txBody>
                <a:bodyPr rtlCol="0" anchor="ctr"/>
                <a:lstStyle/>
                <a:p>
                  <a:endParaRPr lang="fr-FR"/>
                </a:p>
              </p:txBody>
            </p:sp>
            <p:sp>
              <p:nvSpPr>
                <p:cNvPr id="204" name="Forme libre 42">
                  <a:extLst>
                    <a:ext uri="{FF2B5EF4-FFF2-40B4-BE49-F238E27FC236}">
                      <a16:creationId xmlns:a16="http://schemas.microsoft.com/office/drawing/2014/main" id="{1F88A64B-A788-16BB-3916-3CD226D14ACB}"/>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alpha val="30000"/>
                  </a:srgbClr>
                </a:solidFill>
                <a:ln w="7353" cap="flat">
                  <a:noFill/>
                  <a:prstDash val="solid"/>
                  <a:miter/>
                </a:ln>
              </p:spPr>
              <p:txBody>
                <a:bodyPr rtlCol="0" anchor="ctr"/>
                <a:lstStyle/>
                <a:p>
                  <a:endParaRPr lang="fr-FR"/>
                </a:p>
              </p:txBody>
            </p:sp>
          </p:grpSp>
        </p:grpSp>
        <p:grpSp>
          <p:nvGrpSpPr>
            <p:cNvPr id="19" name="Graphique 19">
              <a:extLst>
                <a:ext uri="{FF2B5EF4-FFF2-40B4-BE49-F238E27FC236}">
                  <a16:creationId xmlns:a16="http://schemas.microsoft.com/office/drawing/2014/main" id="{24D4BD13-2085-F374-484C-688A0F1713E6}"/>
                </a:ext>
              </a:extLst>
            </p:cNvPr>
            <p:cNvGrpSpPr/>
            <p:nvPr/>
          </p:nvGrpSpPr>
          <p:grpSpPr>
            <a:xfrm>
              <a:off x="4424393" y="7719999"/>
              <a:ext cx="2305984" cy="2757644"/>
              <a:chOff x="4424393" y="7719999"/>
              <a:chExt cx="2305984" cy="2757644"/>
            </a:xfrm>
          </p:grpSpPr>
          <p:sp>
            <p:nvSpPr>
              <p:cNvPr id="195" name="Forme libre 45">
                <a:extLst>
                  <a:ext uri="{FF2B5EF4-FFF2-40B4-BE49-F238E27FC236}">
                    <a16:creationId xmlns:a16="http://schemas.microsoft.com/office/drawing/2014/main" id="{8FA10054-B3DF-EC73-9833-3AEDE22B82C6}"/>
                  </a:ext>
                </a:extLst>
              </p:cNvPr>
              <p:cNvSpPr/>
              <p:nvPr/>
            </p:nvSpPr>
            <p:spPr>
              <a:xfrm>
                <a:off x="5955973" y="7963731"/>
                <a:ext cx="273823" cy="395559"/>
              </a:xfrm>
              <a:custGeom>
                <a:avLst/>
                <a:gdLst>
                  <a:gd name="connsiteX0" fmla="*/ 257078 w 273823"/>
                  <a:gd name="connsiteY0" fmla="*/ 395556 h 395559"/>
                  <a:gd name="connsiteX1" fmla="*/ 273781 w 273823"/>
                  <a:gd name="connsiteY1" fmla="*/ 278119 h 395559"/>
                  <a:gd name="connsiteX2" fmla="*/ 143026 w 273823"/>
                  <a:gd name="connsiteY2" fmla="*/ 5718 h 395559"/>
                  <a:gd name="connsiteX3" fmla="*/ 3367 w 273823"/>
                  <a:gd name="connsiteY3" fmla="*/ 88571 h 395559"/>
                  <a:gd name="connsiteX4" fmla="*/ 64661 w 273823"/>
                  <a:gd name="connsiteY4" fmla="*/ 270466 h 395559"/>
                  <a:gd name="connsiteX5" fmla="*/ 257078 w 273823"/>
                  <a:gd name="connsiteY5" fmla="*/ 395556 h 39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823" h="395559">
                    <a:moveTo>
                      <a:pt x="257078" y="395556"/>
                    </a:moveTo>
                    <a:cubicBezTo>
                      <a:pt x="258623" y="396292"/>
                      <a:pt x="273634" y="285256"/>
                      <a:pt x="273781" y="278119"/>
                    </a:cubicBezTo>
                    <a:cubicBezTo>
                      <a:pt x="275400" y="195780"/>
                      <a:pt x="230221" y="35739"/>
                      <a:pt x="143026" y="5718"/>
                    </a:cubicBezTo>
                    <a:cubicBezTo>
                      <a:pt x="80260" y="-15915"/>
                      <a:pt x="17936" y="26468"/>
                      <a:pt x="3367" y="88571"/>
                    </a:cubicBezTo>
                    <a:cubicBezTo>
                      <a:pt x="-11497" y="151926"/>
                      <a:pt x="25368" y="223153"/>
                      <a:pt x="64661" y="270466"/>
                    </a:cubicBezTo>
                    <a:cubicBezTo>
                      <a:pt x="110723" y="326021"/>
                      <a:pt x="257005" y="395482"/>
                      <a:pt x="257078" y="395556"/>
                    </a:cubicBezTo>
                    <a:close/>
                  </a:path>
                </a:pathLst>
              </a:custGeom>
              <a:solidFill>
                <a:srgbClr val="4CBBB6"/>
              </a:solidFill>
              <a:ln w="7353" cap="flat">
                <a:noFill/>
                <a:prstDash val="solid"/>
                <a:miter/>
              </a:ln>
            </p:spPr>
            <p:txBody>
              <a:bodyPr rtlCol="0" anchor="ctr"/>
              <a:lstStyle/>
              <a:p>
                <a:endParaRPr lang="fr-FR"/>
              </a:p>
            </p:txBody>
          </p:sp>
          <p:sp>
            <p:nvSpPr>
              <p:cNvPr id="196" name="Forme libre 46">
                <a:extLst>
                  <a:ext uri="{FF2B5EF4-FFF2-40B4-BE49-F238E27FC236}">
                    <a16:creationId xmlns:a16="http://schemas.microsoft.com/office/drawing/2014/main" id="{77D1F3D4-AC69-85FC-174A-2D58841DA371}"/>
                  </a:ext>
                </a:extLst>
              </p:cNvPr>
              <p:cNvSpPr/>
              <p:nvPr/>
            </p:nvSpPr>
            <p:spPr>
              <a:xfrm>
                <a:off x="4424393" y="8250016"/>
                <a:ext cx="388358" cy="276012"/>
              </a:xfrm>
              <a:custGeom>
                <a:avLst/>
                <a:gdLst>
                  <a:gd name="connsiteX0" fmla="*/ 158813 w 388358"/>
                  <a:gd name="connsiteY0" fmla="*/ 267179 h 276012"/>
                  <a:gd name="connsiteX1" fmla="*/ 388316 w 388358"/>
                  <a:gd name="connsiteY1" fmla="*/ 265339 h 276012"/>
                  <a:gd name="connsiteX2" fmla="*/ 337471 w 388358"/>
                  <a:gd name="connsiteY2" fmla="*/ 158204 h 276012"/>
                  <a:gd name="connsiteX3" fmla="*/ 78167 w 388358"/>
                  <a:gd name="connsiteY3" fmla="*/ 3166 h 276012"/>
                  <a:gd name="connsiteX4" fmla="*/ 7381 w 388358"/>
                  <a:gd name="connsiteY4" fmla="*/ 149300 h 276012"/>
                  <a:gd name="connsiteX5" fmla="*/ 158813 w 388358"/>
                  <a:gd name="connsiteY5" fmla="*/ 267179 h 27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358" h="276012">
                    <a:moveTo>
                      <a:pt x="158813" y="267179"/>
                    </a:moveTo>
                    <a:cubicBezTo>
                      <a:pt x="227907" y="288076"/>
                      <a:pt x="388242" y="265339"/>
                      <a:pt x="388316" y="265339"/>
                    </a:cubicBezTo>
                    <a:cubicBezTo>
                      <a:pt x="390008" y="265118"/>
                      <a:pt x="341297" y="164237"/>
                      <a:pt x="337471" y="158204"/>
                    </a:cubicBezTo>
                    <a:cubicBezTo>
                      <a:pt x="293395" y="88669"/>
                      <a:pt x="167422" y="-19939"/>
                      <a:pt x="78167" y="3166"/>
                    </a:cubicBezTo>
                    <a:cubicBezTo>
                      <a:pt x="13856" y="19796"/>
                      <a:pt x="-14694" y="89551"/>
                      <a:pt x="7381" y="149300"/>
                    </a:cubicBezTo>
                    <a:cubicBezTo>
                      <a:pt x="29897" y="210373"/>
                      <a:pt x="99947" y="249372"/>
                      <a:pt x="158813" y="267179"/>
                    </a:cubicBezTo>
                    <a:close/>
                  </a:path>
                </a:pathLst>
              </a:custGeom>
              <a:solidFill>
                <a:srgbClr val="4CBBB6"/>
              </a:solidFill>
              <a:ln w="7353" cap="flat">
                <a:noFill/>
                <a:prstDash val="solid"/>
                <a:miter/>
              </a:ln>
            </p:spPr>
            <p:txBody>
              <a:bodyPr rtlCol="0" anchor="ctr"/>
              <a:lstStyle/>
              <a:p>
                <a:endParaRPr lang="fr-FR"/>
              </a:p>
            </p:txBody>
          </p:sp>
          <p:sp>
            <p:nvSpPr>
              <p:cNvPr id="197" name="Forme libre 47">
                <a:extLst>
                  <a:ext uri="{FF2B5EF4-FFF2-40B4-BE49-F238E27FC236}">
                    <a16:creationId xmlns:a16="http://schemas.microsoft.com/office/drawing/2014/main" id="{7DAFD8A6-AC8F-6AFB-7027-985E613B151F}"/>
                  </a:ext>
                </a:extLst>
              </p:cNvPr>
              <p:cNvSpPr/>
              <p:nvPr/>
            </p:nvSpPr>
            <p:spPr>
              <a:xfrm>
                <a:off x="4494516" y="7719999"/>
                <a:ext cx="2235861" cy="2757644"/>
              </a:xfrm>
              <a:custGeom>
                <a:avLst/>
                <a:gdLst>
                  <a:gd name="connsiteX0" fmla="*/ 918991 w 2235861"/>
                  <a:gd name="connsiteY0" fmla="*/ 2040660 h 2757644"/>
                  <a:gd name="connsiteX1" fmla="*/ 963509 w 2235861"/>
                  <a:gd name="connsiteY1" fmla="*/ 2126310 h 2757644"/>
                  <a:gd name="connsiteX2" fmla="*/ 990145 w 2235861"/>
                  <a:gd name="connsiteY2" fmla="*/ 2184366 h 2757644"/>
                  <a:gd name="connsiteX3" fmla="*/ 1014427 w 2235861"/>
                  <a:gd name="connsiteY3" fmla="*/ 2243232 h 2757644"/>
                  <a:gd name="connsiteX4" fmla="*/ 1055928 w 2235861"/>
                  <a:gd name="connsiteY4" fmla="*/ 2357799 h 2757644"/>
                  <a:gd name="connsiteX5" fmla="*/ 1081461 w 2235861"/>
                  <a:gd name="connsiteY5" fmla="*/ 2433736 h 2757644"/>
                  <a:gd name="connsiteX6" fmla="*/ 1027819 w 2235861"/>
                  <a:gd name="connsiteY6" fmla="*/ 2349411 h 2757644"/>
                  <a:gd name="connsiteX7" fmla="*/ 752401 w 2235861"/>
                  <a:gd name="connsiteY7" fmla="*/ 2225204 h 2757644"/>
                  <a:gd name="connsiteX8" fmla="*/ 698834 w 2235861"/>
                  <a:gd name="connsiteY8" fmla="*/ 2378476 h 2757644"/>
                  <a:gd name="connsiteX9" fmla="*/ 862848 w 2235861"/>
                  <a:gd name="connsiteY9" fmla="*/ 2478180 h 2757644"/>
                  <a:gd name="connsiteX10" fmla="*/ 1087200 w 2235861"/>
                  <a:gd name="connsiteY10" fmla="*/ 2450807 h 2757644"/>
                  <a:gd name="connsiteX11" fmla="*/ 1125095 w 2235861"/>
                  <a:gd name="connsiteY11" fmla="*/ 2571261 h 2757644"/>
                  <a:gd name="connsiteX12" fmla="*/ 1177706 w 2235861"/>
                  <a:gd name="connsiteY12" fmla="*/ 2757571 h 2757644"/>
                  <a:gd name="connsiteX13" fmla="*/ 1238927 w 2235861"/>
                  <a:gd name="connsiteY13" fmla="*/ 2757571 h 2757644"/>
                  <a:gd name="connsiteX14" fmla="*/ 1177265 w 2235861"/>
                  <a:gd name="connsiteY14" fmla="*/ 2554999 h 2757644"/>
                  <a:gd name="connsiteX15" fmla="*/ 1131938 w 2235861"/>
                  <a:gd name="connsiteY15" fmla="*/ 2422036 h 2757644"/>
                  <a:gd name="connsiteX16" fmla="*/ 1250185 w 2235861"/>
                  <a:gd name="connsiteY16" fmla="*/ 2348307 h 2757644"/>
                  <a:gd name="connsiteX17" fmla="*/ 1446649 w 2235861"/>
                  <a:gd name="connsiteY17" fmla="*/ 2444332 h 2757644"/>
                  <a:gd name="connsiteX18" fmla="*/ 1411771 w 2235861"/>
                  <a:gd name="connsiteY18" fmla="*/ 2565743 h 2757644"/>
                  <a:gd name="connsiteX19" fmla="*/ 1350330 w 2235861"/>
                  <a:gd name="connsiteY19" fmla="*/ 2757645 h 2757644"/>
                  <a:gd name="connsiteX20" fmla="*/ 1412139 w 2235861"/>
                  <a:gd name="connsiteY20" fmla="*/ 2757645 h 2757644"/>
                  <a:gd name="connsiteX21" fmla="*/ 1464235 w 2235861"/>
                  <a:gd name="connsiteY21" fmla="*/ 2580901 h 2757644"/>
                  <a:gd name="connsiteX22" fmla="*/ 1499849 w 2235861"/>
                  <a:gd name="connsiteY22" fmla="*/ 2444994 h 2757644"/>
                  <a:gd name="connsiteX23" fmla="*/ 1725746 w 2235861"/>
                  <a:gd name="connsiteY23" fmla="*/ 2435797 h 2757644"/>
                  <a:gd name="connsiteX24" fmla="*/ 1871512 w 2235861"/>
                  <a:gd name="connsiteY24" fmla="*/ 2310928 h 2757644"/>
                  <a:gd name="connsiteX25" fmla="*/ 1793883 w 2235861"/>
                  <a:gd name="connsiteY25" fmla="*/ 2168252 h 2757644"/>
                  <a:gd name="connsiteX26" fmla="*/ 1542159 w 2235861"/>
                  <a:gd name="connsiteY26" fmla="*/ 2335283 h 2757644"/>
                  <a:gd name="connsiteX27" fmla="*/ 1506103 w 2235861"/>
                  <a:gd name="connsiteY27" fmla="*/ 2419167 h 2757644"/>
                  <a:gd name="connsiteX28" fmla="*/ 1520158 w 2235861"/>
                  <a:gd name="connsiteY28" fmla="*/ 2361184 h 2757644"/>
                  <a:gd name="connsiteX29" fmla="*/ 1546647 w 2235861"/>
                  <a:gd name="connsiteY29" fmla="*/ 2239627 h 2757644"/>
                  <a:gd name="connsiteX30" fmla="*/ 1557537 w 2235861"/>
                  <a:gd name="connsiteY30" fmla="*/ 2176861 h 2757644"/>
                  <a:gd name="connsiteX31" fmla="*/ 1566293 w 2235861"/>
                  <a:gd name="connsiteY31" fmla="*/ 2111520 h 2757644"/>
                  <a:gd name="connsiteX32" fmla="*/ 1578067 w 2235861"/>
                  <a:gd name="connsiteY32" fmla="*/ 1956188 h 2757644"/>
                  <a:gd name="connsiteX33" fmla="*/ 1796311 w 2235861"/>
                  <a:gd name="connsiteY33" fmla="*/ 1979808 h 2757644"/>
                  <a:gd name="connsiteX34" fmla="*/ 1959296 w 2235861"/>
                  <a:gd name="connsiteY34" fmla="*/ 1878485 h 2757644"/>
                  <a:gd name="connsiteX35" fmla="*/ 1904183 w 2235861"/>
                  <a:gd name="connsiteY35" fmla="*/ 1725729 h 2757644"/>
                  <a:gd name="connsiteX36" fmla="*/ 1630016 w 2235861"/>
                  <a:gd name="connsiteY36" fmla="*/ 1852731 h 2757644"/>
                  <a:gd name="connsiteX37" fmla="*/ 1578655 w 2235861"/>
                  <a:gd name="connsiteY37" fmla="*/ 1935291 h 2757644"/>
                  <a:gd name="connsiteX38" fmla="*/ 1581304 w 2235861"/>
                  <a:gd name="connsiteY38" fmla="*/ 1840443 h 2757644"/>
                  <a:gd name="connsiteX39" fmla="*/ 1577404 w 2235861"/>
                  <a:gd name="connsiteY39" fmla="*/ 1562009 h 2757644"/>
                  <a:gd name="connsiteX40" fmla="*/ 1576153 w 2235861"/>
                  <a:gd name="connsiteY40" fmla="*/ 1476653 h 2757644"/>
                  <a:gd name="connsiteX41" fmla="*/ 1801904 w 2235861"/>
                  <a:gd name="connsiteY41" fmla="*/ 1502039 h 2757644"/>
                  <a:gd name="connsiteX42" fmla="*/ 1964888 w 2235861"/>
                  <a:gd name="connsiteY42" fmla="*/ 1400716 h 2757644"/>
                  <a:gd name="connsiteX43" fmla="*/ 1909775 w 2235861"/>
                  <a:gd name="connsiteY43" fmla="*/ 1247960 h 2757644"/>
                  <a:gd name="connsiteX44" fmla="*/ 1635608 w 2235861"/>
                  <a:gd name="connsiteY44" fmla="*/ 1374963 h 2757644"/>
                  <a:gd name="connsiteX45" fmla="*/ 1576006 w 2235861"/>
                  <a:gd name="connsiteY45" fmla="*/ 1471502 h 2757644"/>
                  <a:gd name="connsiteX46" fmla="*/ 1577257 w 2235861"/>
                  <a:gd name="connsiteY46" fmla="*/ 1284898 h 2757644"/>
                  <a:gd name="connsiteX47" fmla="*/ 1601319 w 2235861"/>
                  <a:gd name="connsiteY47" fmla="*/ 1036779 h 2757644"/>
                  <a:gd name="connsiteX48" fmla="*/ 1828393 w 2235861"/>
                  <a:gd name="connsiteY48" fmla="*/ 1062459 h 2757644"/>
                  <a:gd name="connsiteX49" fmla="*/ 1991378 w 2235861"/>
                  <a:gd name="connsiteY49" fmla="*/ 961063 h 2757644"/>
                  <a:gd name="connsiteX50" fmla="*/ 1936264 w 2235861"/>
                  <a:gd name="connsiteY50" fmla="*/ 808307 h 2757644"/>
                  <a:gd name="connsiteX51" fmla="*/ 1662098 w 2235861"/>
                  <a:gd name="connsiteY51" fmla="*/ 935309 h 2757644"/>
                  <a:gd name="connsiteX52" fmla="*/ 1608530 w 2235861"/>
                  <a:gd name="connsiteY52" fmla="*/ 1021548 h 2757644"/>
                  <a:gd name="connsiteX53" fmla="*/ 1603600 w 2235861"/>
                  <a:gd name="connsiteY53" fmla="*/ 1019708 h 2757644"/>
                  <a:gd name="connsiteX54" fmla="*/ 1672325 w 2235861"/>
                  <a:gd name="connsiteY54" fmla="*/ 778653 h 2757644"/>
                  <a:gd name="connsiteX55" fmla="*/ 1724127 w 2235861"/>
                  <a:gd name="connsiteY55" fmla="*/ 656065 h 2757644"/>
                  <a:gd name="connsiteX56" fmla="*/ 1942004 w 2235861"/>
                  <a:gd name="connsiteY56" fmla="*/ 704703 h 2757644"/>
                  <a:gd name="connsiteX57" fmla="*/ 2115143 w 2235861"/>
                  <a:gd name="connsiteY57" fmla="*/ 621849 h 2757644"/>
                  <a:gd name="connsiteX58" fmla="*/ 2077174 w 2235861"/>
                  <a:gd name="connsiteY58" fmla="*/ 463942 h 2757644"/>
                  <a:gd name="connsiteX59" fmla="*/ 1790719 w 2235861"/>
                  <a:gd name="connsiteY59" fmla="*/ 560040 h 2757644"/>
                  <a:gd name="connsiteX60" fmla="*/ 1738844 w 2235861"/>
                  <a:gd name="connsiteY60" fmla="*/ 625602 h 2757644"/>
                  <a:gd name="connsiteX61" fmla="*/ 1764082 w 2235861"/>
                  <a:gd name="connsiteY61" fmla="*/ 573432 h 2757644"/>
                  <a:gd name="connsiteX62" fmla="*/ 1857458 w 2235861"/>
                  <a:gd name="connsiteY62" fmla="*/ 407652 h 2757644"/>
                  <a:gd name="connsiteX63" fmla="*/ 1905139 w 2235861"/>
                  <a:gd name="connsiteY63" fmla="*/ 332966 h 2757644"/>
                  <a:gd name="connsiteX64" fmla="*/ 2119852 w 2235861"/>
                  <a:gd name="connsiteY64" fmla="*/ 275940 h 2757644"/>
                  <a:gd name="connsiteX65" fmla="*/ 2235376 w 2235861"/>
                  <a:gd name="connsiteY65" fmla="*/ 122668 h 2757644"/>
                  <a:gd name="connsiteX66" fmla="*/ 2128903 w 2235861"/>
                  <a:gd name="connsiteY66" fmla="*/ 7 h 2757644"/>
                  <a:gd name="connsiteX67" fmla="*/ 1918973 w 2235861"/>
                  <a:gd name="connsiteY67" fmla="*/ 217295 h 2757644"/>
                  <a:gd name="connsiteX68" fmla="*/ 1897781 w 2235861"/>
                  <a:gd name="connsiteY68" fmla="*/ 333996 h 2757644"/>
                  <a:gd name="connsiteX69" fmla="*/ 1899694 w 2235861"/>
                  <a:gd name="connsiteY69" fmla="*/ 333702 h 2757644"/>
                  <a:gd name="connsiteX70" fmla="*/ 1852381 w 2235861"/>
                  <a:gd name="connsiteY70" fmla="*/ 404488 h 2757644"/>
                  <a:gd name="connsiteX71" fmla="*/ 1755105 w 2235861"/>
                  <a:gd name="connsiteY71" fmla="*/ 568797 h 2757644"/>
                  <a:gd name="connsiteX72" fmla="*/ 1658345 w 2235861"/>
                  <a:gd name="connsiteY72" fmla="*/ 773208 h 2757644"/>
                  <a:gd name="connsiteX73" fmla="*/ 1583659 w 2235861"/>
                  <a:gd name="connsiteY73" fmla="*/ 1014925 h 2757644"/>
                  <a:gd name="connsiteX74" fmla="*/ 1583217 w 2235861"/>
                  <a:gd name="connsiteY74" fmla="*/ 1017942 h 2757644"/>
                  <a:gd name="connsiteX75" fmla="*/ 1568943 w 2235861"/>
                  <a:gd name="connsiteY75" fmla="*/ 910512 h 2757644"/>
                  <a:gd name="connsiteX76" fmla="*/ 1370933 w 2235861"/>
                  <a:gd name="connsiteY76" fmla="*/ 682334 h 2757644"/>
                  <a:gd name="connsiteX77" fmla="*/ 1258058 w 2235861"/>
                  <a:gd name="connsiteY77" fmla="*/ 799109 h 2757644"/>
                  <a:gd name="connsiteX78" fmla="*/ 1365194 w 2235861"/>
                  <a:gd name="connsiteY78" fmla="*/ 958341 h 2757644"/>
                  <a:gd name="connsiteX79" fmla="*/ 1581672 w 2235861"/>
                  <a:gd name="connsiteY79" fmla="*/ 1027728 h 2757644"/>
                  <a:gd name="connsiteX80" fmla="*/ 1550988 w 2235861"/>
                  <a:gd name="connsiteY80" fmla="*/ 1283647 h 2757644"/>
                  <a:gd name="connsiteX81" fmla="*/ 1545911 w 2235861"/>
                  <a:gd name="connsiteY81" fmla="*/ 1434785 h 2757644"/>
                  <a:gd name="connsiteX82" fmla="*/ 1539142 w 2235861"/>
                  <a:gd name="connsiteY82" fmla="*/ 1388060 h 2757644"/>
                  <a:gd name="connsiteX83" fmla="*/ 1341132 w 2235861"/>
                  <a:gd name="connsiteY83" fmla="*/ 1159882 h 2757644"/>
                  <a:gd name="connsiteX84" fmla="*/ 1228257 w 2235861"/>
                  <a:gd name="connsiteY84" fmla="*/ 1276657 h 2757644"/>
                  <a:gd name="connsiteX85" fmla="*/ 1335393 w 2235861"/>
                  <a:gd name="connsiteY85" fmla="*/ 1435889 h 2757644"/>
                  <a:gd name="connsiteX86" fmla="*/ 1545470 w 2235861"/>
                  <a:gd name="connsiteY86" fmla="*/ 1504099 h 2757644"/>
                  <a:gd name="connsiteX87" fmla="*/ 1545102 w 2235861"/>
                  <a:gd name="connsiteY87" fmla="*/ 1562376 h 2757644"/>
                  <a:gd name="connsiteX88" fmla="*/ 1542968 w 2235861"/>
                  <a:gd name="connsiteY88" fmla="*/ 1839781 h 2757644"/>
                  <a:gd name="connsiteX89" fmla="*/ 1538185 w 2235861"/>
                  <a:gd name="connsiteY89" fmla="*/ 1935217 h 2757644"/>
                  <a:gd name="connsiteX90" fmla="*/ 1532225 w 2235861"/>
                  <a:gd name="connsiteY90" fmla="*/ 1894747 h 2757644"/>
                  <a:gd name="connsiteX91" fmla="*/ 1334216 w 2235861"/>
                  <a:gd name="connsiteY91" fmla="*/ 1666569 h 2757644"/>
                  <a:gd name="connsiteX92" fmla="*/ 1221340 w 2235861"/>
                  <a:gd name="connsiteY92" fmla="*/ 1783344 h 2757644"/>
                  <a:gd name="connsiteX93" fmla="*/ 1328476 w 2235861"/>
                  <a:gd name="connsiteY93" fmla="*/ 1942575 h 2757644"/>
                  <a:gd name="connsiteX94" fmla="*/ 1532519 w 2235861"/>
                  <a:gd name="connsiteY94" fmla="*/ 2009535 h 2757644"/>
                  <a:gd name="connsiteX95" fmla="*/ 1522439 w 2235861"/>
                  <a:gd name="connsiteY95" fmla="*/ 2105560 h 2757644"/>
                  <a:gd name="connsiteX96" fmla="*/ 1512579 w 2235861"/>
                  <a:gd name="connsiteY96" fmla="*/ 2168693 h 2757644"/>
                  <a:gd name="connsiteX97" fmla="*/ 1500290 w 2235861"/>
                  <a:gd name="connsiteY97" fmla="*/ 2231165 h 2757644"/>
                  <a:gd name="connsiteX98" fmla="*/ 1471741 w 2235861"/>
                  <a:gd name="connsiteY98" fmla="*/ 2349632 h 2757644"/>
                  <a:gd name="connsiteX99" fmla="*/ 1451137 w 2235861"/>
                  <a:gd name="connsiteY99" fmla="*/ 2427040 h 2757644"/>
                  <a:gd name="connsiteX100" fmla="*/ 1452903 w 2235861"/>
                  <a:gd name="connsiteY100" fmla="*/ 2327116 h 2757644"/>
                  <a:gd name="connsiteX101" fmla="*/ 1372184 w 2235861"/>
                  <a:gd name="connsiteY101" fmla="*/ 2129106 h 2757644"/>
                  <a:gd name="connsiteX102" fmla="*/ 1367842 w 2235861"/>
                  <a:gd name="connsiteY102" fmla="*/ 2105339 h 2757644"/>
                  <a:gd name="connsiteX103" fmla="*/ 1224431 w 2235861"/>
                  <a:gd name="connsiteY103" fmla="*/ 2029181 h 2757644"/>
                  <a:gd name="connsiteX104" fmla="*/ 1106626 w 2235861"/>
                  <a:gd name="connsiteY104" fmla="*/ 2307396 h 2757644"/>
                  <a:gd name="connsiteX105" fmla="*/ 1122814 w 2235861"/>
                  <a:gd name="connsiteY105" fmla="*/ 2397239 h 2757644"/>
                  <a:gd name="connsiteX106" fmla="*/ 1102579 w 2235861"/>
                  <a:gd name="connsiteY106" fmla="*/ 2341096 h 2757644"/>
                  <a:gd name="connsiteX107" fmla="*/ 1057620 w 2235861"/>
                  <a:gd name="connsiteY107" fmla="*/ 2225057 h 2757644"/>
                  <a:gd name="connsiteX108" fmla="*/ 1032087 w 2235861"/>
                  <a:gd name="connsiteY108" fmla="*/ 2166707 h 2757644"/>
                  <a:gd name="connsiteX109" fmla="*/ 1003390 w 2235861"/>
                  <a:gd name="connsiteY109" fmla="*/ 2107326 h 2757644"/>
                  <a:gd name="connsiteX110" fmla="*/ 927527 w 2235861"/>
                  <a:gd name="connsiteY110" fmla="*/ 1971272 h 2757644"/>
                  <a:gd name="connsiteX111" fmla="*/ 1122520 w 2235861"/>
                  <a:gd name="connsiteY111" fmla="*/ 1870538 h 2757644"/>
                  <a:gd name="connsiteX112" fmla="*/ 1202577 w 2235861"/>
                  <a:gd name="connsiteY112" fmla="*/ 1696075 h 2757644"/>
                  <a:gd name="connsiteX113" fmla="*/ 1072337 w 2235861"/>
                  <a:gd name="connsiteY113" fmla="*/ 1599020 h 2757644"/>
                  <a:gd name="connsiteX114" fmla="*/ 913694 w 2235861"/>
                  <a:gd name="connsiteY114" fmla="*/ 1856190 h 2757644"/>
                  <a:gd name="connsiteX115" fmla="*/ 916342 w 2235861"/>
                  <a:gd name="connsiteY115" fmla="*/ 1953392 h 2757644"/>
                  <a:gd name="connsiteX116" fmla="*/ 866233 w 2235861"/>
                  <a:gd name="connsiteY116" fmla="*/ 1872819 h 2757644"/>
                  <a:gd name="connsiteX117" fmla="*/ 709356 w 2235861"/>
                  <a:gd name="connsiteY117" fmla="*/ 1642728 h 2757644"/>
                  <a:gd name="connsiteX118" fmla="*/ 661233 w 2235861"/>
                  <a:gd name="connsiteY118" fmla="*/ 1572236 h 2757644"/>
                  <a:gd name="connsiteX119" fmla="*/ 863510 w 2235861"/>
                  <a:gd name="connsiteY119" fmla="*/ 1468854 h 2757644"/>
                  <a:gd name="connsiteX120" fmla="*/ 943568 w 2235861"/>
                  <a:gd name="connsiteY120" fmla="*/ 1294390 h 2757644"/>
                  <a:gd name="connsiteX121" fmla="*/ 813327 w 2235861"/>
                  <a:gd name="connsiteY121" fmla="*/ 1197335 h 2757644"/>
                  <a:gd name="connsiteX122" fmla="*/ 654684 w 2235861"/>
                  <a:gd name="connsiteY122" fmla="*/ 1454505 h 2757644"/>
                  <a:gd name="connsiteX123" fmla="*/ 658290 w 2235861"/>
                  <a:gd name="connsiteY123" fmla="*/ 1567895 h 2757644"/>
                  <a:gd name="connsiteX124" fmla="*/ 556379 w 2235861"/>
                  <a:gd name="connsiteY124" fmla="*/ 1411607 h 2757644"/>
                  <a:gd name="connsiteX125" fmla="*/ 439530 w 2235861"/>
                  <a:gd name="connsiteY125" fmla="*/ 1191449 h 2757644"/>
                  <a:gd name="connsiteX126" fmla="*/ 643058 w 2235861"/>
                  <a:gd name="connsiteY126" fmla="*/ 1087624 h 2757644"/>
                  <a:gd name="connsiteX127" fmla="*/ 723116 w 2235861"/>
                  <a:gd name="connsiteY127" fmla="*/ 913161 h 2757644"/>
                  <a:gd name="connsiteX128" fmla="*/ 592875 w 2235861"/>
                  <a:gd name="connsiteY128" fmla="*/ 816106 h 2757644"/>
                  <a:gd name="connsiteX129" fmla="*/ 434232 w 2235861"/>
                  <a:gd name="connsiteY129" fmla="*/ 1073276 h 2757644"/>
                  <a:gd name="connsiteX130" fmla="*/ 437102 w 2235861"/>
                  <a:gd name="connsiteY130" fmla="*/ 1174819 h 2757644"/>
                  <a:gd name="connsiteX131" fmla="*/ 431951 w 2235861"/>
                  <a:gd name="connsiteY131" fmla="*/ 1175996 h 2757644"/>
                  <a:gd name="connsiteX132" fmla="*/ 356309 w 2235861"/>
                  <a:gd name="connsiteY132" fmla="*/ 937002 h 2757644"/>
                  <a:gd name="connsiteX133" fmla="*/ 331879 w 2235861"/>
                  <a:gd name="connsiteY133" fmla="*/ 806173 h 2757644"/>
                  <a:gd name="connsiteX134" fmla="*/ 540485 w 2235861"/>
                  <a:gd name="connsiteY134" fmla="*/ 726557 h 2757644"/>
                  <a:gd name="connsiteX135" fmla="*/ 639232 w 2235861"/>
                  <a:gd name="connsiteY135" fmla="*/ 561954 h 2757644"/>
                  <a:gd name="connsiteX136" fmla="*/ 520471 w 2235861"/>
                  <a:gd name="connsiteY136" fmla="*/ 451212 h 2757644"/>
                  <a:gd name="connsiteX137" fmla="*/ 334602 w 2235861"/>
                  <a:gd name="connsiteY137" fmla="*/ 689398 h 2757644"/>
                  <a:gd name="connsiteX138" fmla="*/ 327465 w 2235861"/>
                  <a:gd name="connsiteY138" fmla="*/ 772693 h 2757644"/>
                  <a:gd name="connsiteX139" fmla="*/ 319738 w 2235861"/>
                  <a:gd name="connsiteY139" fmla="*/ 715225 h 2757644"/>
                  <a:gd name="connsiteX140" fmla="*/ 306126 w 2235861"/>
                  <a:gd name="connsiteY140" fmla="*/ 525383 h 2757644"/>
                  <a:gd name="connsiteX141" fmla="*/ 304728 w 2235861"/>
                  <a:gd name="connsiteY141" fmla="*/ 436717 h 2757644"/>
                  <a:gd name="connsiteX142" fmla="*/ 452334 w 2235861"/>
                  <a:gd name="connsiteY142" fmla="*/ 270715 h 2757644"/>
                  <a:gd name="connsiteX143" fmla="*/ 464107 w 2235861"/>
                  <a:gd name="connsiteY143" fmla="*/ 79108 h 2757644"/>
                  <a:gd name="connsiteX144" fmla="*/ 307671 w 2235861"/>
                  <a:gd name="connsiteY144" fmla="*/ 35547 h 2757644"/>
                  <a:gd name="connsiteX145" fmla="*/ 252484 w 2235861"/>
                  <a:gd name="connsiteY145" fmla="*/ 332598 h 2757644"/>
                  <a:gd name="connsiteX146" fmla="*/ 299209 w 2235861"/>
                  <a:gd name="connsiteY146" fmla="*/ 441573 h 2757644"/>
                  <a:gd name="connsiteX147" fmla="*/ 300681 w 2235861"/>
                  <a:gd name="connsiteY147" fmla="*/ 440249 h 2757644"/>
                  <a:gd name="connsiteX148" fmla="*/ 300313 w 2235861"/>
                  <a:gd name="connsiteY148" fmla="*/ 525383 h 2757644"/>
                  <a:gd name="connsiteX149" fmla="*/ 309805 w 2235861"/>
                  <a:gd name="connsiteY149" fmla="*/ 716035 h 2757644"/>
                  <a:gd name="connsiteX150" fmla="*/ 341887 w 2235861"/>
                  <a:gd name="connsiteY150" fmla="*/ 939871 h 2757644"/>
                  <a:gd name="connsiteX151" fmla="*/ 412893 w 2235861"/>
                  <a:gd name="connsiteY151" fmla="*/ 1182692 h 2757644"/>
                  <a:gd name="connsiteX152" fmla="*/ 414144 w 2235861"/>
                  <a:gd name="connsiteY152" fmla="*/ 1185415 h 2757644"/>
                  <a:gd name="connsiteX153" fmla="*/ 342990 w 2235861"/>
                  <a:gd name="connsiteY153" fmla="*/ 1103665 h 2757644"/>
                  <a:gd name="connsiteX154" fmla="*/ 51899 w 2235861"/>
                  <a:gd name="connsiteY154" fmla="*/ 1022578 h 2757644"/>
                  <a:gd name="connsiteX155" fmla="*/ 22172 w 2235861"/>
                  <a:gd name="connsiteY155" fmla="*/ 1182251 h 2757644"/>
                  <a:gd name="connsiteX156" fmla="*/ 199358 w 2235861"/>
                  <a:gd name="connsiteY156" fmla="*/ 1255980 h 2757644"/>
                  <a:gd name="connsiteX157" fmla="*/ 418191 w 2235861"/>
                  <a:gd name="connsiteY157" fmla="*/ 1194466 h 2757644"/>
                  <a:gd name="connsiteX158" fmla="*/ 533789 w 2235861"/>
                  <a:gd name="connsiteY158" fmla="*/ 1424851 h 2757644"/>
                  <a:gd name="connsiteX159" fmla="*/ 612963 w 2235861"/>
                  <a:gd name="connsiteY159" fmla="*/ 1553694 h 2757644"/>
                  <a:gd name="connsiteX160" fmla="*/ 581544 w 2235861"/>
                  <a:gd name="connsiteY160" fmla="*/ 1518448 h 2757644"/>
                  <a:gd name="connsiteX161" fmla="*/ 290453 w 2235861"/>
                  <a:gd name="connsiteY161" fmla="*/ 1437360 h 2757644"/>
                  <a:gd name="connsiteX162" fmla="*/ 260726 w 2235861"/>
                  <a:gd name="connsiteY162" fmla="*/ 1597033 h 2757644"/>
                  <a:gd name="connsiteX163" fmla="*/ 437911 w 2235861"/>
                  <a:gd name="connsiteY163" fmla="*/ 1670763 h 2757644"/>
                  <a:gd name="connsiteX164" fmla="*/ 650711 w 2235861"/>
                  <a:gd name="connsiteY164" fmla="*/ 1611750 h 2757644"/>
                  <a:gd name="connsiteX165" fmla="*/ 682498 w 2235861"/>
                  <a:gd name="connsiteY165" fmla="*/ 1660535 h 2757644"/>
                  <a:gd name="connsiteX166" fmla="*/ 833710 w 2235861"/>
                  <a:gd name="connsiteY166" fmla="*/ 1893128 h 2757644"/>
                  <a:gd name="connsiteX167" fmla="*/ 882421 w 2235861"/>
                  <a:gd name="connsiteY167" fmla="*/ 1975319 h 2757644"/>
                  <a:gd name="connsiteX168" fmla="*/ 855122 w 2235861"/>
                  <a:gd name="connsiteY168" fmla="*/ 1944856 h 2757644"/>
                  <a:gd name="connsiteX169" fmla="*/ 564031 w 2235861"/>
                  <a:gd name="connsiteY169" fmla="*/ 1863769 h 2757644"/>
                  <a:gd name="connsiteX170" fmla="*/ 534304 w 2235861"/>
                  <a:gd name="connsiteY170" fmla="*/ 2023442 h 2757644"/>
                  <a:gd name="connsiteX171" fmla="*/ 711490 w 2235861"/>
                  <a:gd name="connsiteY171" fmla="*/ 2097171 h 2757644"/>
                  <a:gd name="connsiteX172" fmla="*/ 918991 w 2235861"/>
                  <a:gd name="connsiteY172" fmla="*/ 2040660 h 275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35861" h="2757644">
                    <a:moveTo>
                      <a:pt x="918991" y="2040660"/>
                    </a:moveTo>
                    <a:cubicBezTo>
                      <a:pt x="934370" y="2069284"/>
                      <a:pt x="949896" y="2097907"/>
                      <a:pt x="963509" y="2126310"/>
                    </a:cubicBezTo>
                    <a:cubicBezTo>
                      <a:pt x="972412" y="2145956"/>
                      <a:pt x="982272" y="2164205"/>
                      <a:pt x="990145" y="2184366"/>
                    </a:cubicBezTo>
                    <a:cubicBezTo>
                      <a:pt x="998313" y="2204160"/>
                      <a:pt x="1006407" y="2223806"/>
                      <a:pt x="1014427" y="2243232"/>
                    </a:cubicBezTo>
                    <a:cubicBezTo>
                      <a:pt x="1028482" y="2281274"/>
                      <a:pt x="1043198" y="2320346"/>
                      <a:pt x="1055928" y="2357799"/>
                    </a:cubicBezTo>
                    <a:cubicBezTo>
                      <a:pt x="1064978" y="2383774"/>
                      <a:pt x="1073146" y="2408645"/>
                      <a:pt x="1081461" y="2433736"/>
                    </a:cubicBezTo>
                    <a:cubicBezTo>
                      <a:pt x="1064831" y="2406364"/>
                      <a:pt x="1031131" y="2353532"/>
                      <a:pt x="1027819" y="2349411"/>
                    </a:cubicBezTo>
                    <a:cubicBezTo>
                      <a:pt x="976091" y="2285321"/>
                      <a:pt x="838419" y="2192019"/>
                      <a:pt x="752401" y="2225204"/>
                    </a:cubicBezTo>
                    <a:cubicBezTo>
                      <a:pt x="690445" y="2249118"/>
                      <a:pt x="670063" y="2321671"/>
                      <a:pt x="698834" y="2378476"/>
                    </a:cubicBezTo>
                    <a:cubicBezTo>
                      <a:pt x="728267" y="2436532"/>
                      <a:pt x="802290" y="2467290"/>
                      <a:pt x="862848" y="2478180"/>
                    </a:cubicBezTo>
                    <a:cubicBezTo>
                      <a:pt x="929514" y="2490174"/>
                      <a:pt x="1069688" y="2455296"/>
                      <a:pt x="1087200" y="2450807"/>
                    </a:cubicBezTo>
                    <a:cubicBezTo>
                      <a:pt x="1100813" y="2492308"/>
                      <a:pt x="1113616" y="2532851"/>
                      <a:pt x="1125095" y="2571261"/>
                    </a:cubicBezTo>
                    <a:cubicBezTo>
                      <a:pt x="1145698" y="2639472"/>
                      <a:pt x="1163063" y="2702017"/>
                      <a:pt x="1177706" y="2757571"/>
                    </a:cubicBezTo>
                    <a:lnTo>
                      <a:pt x="1238927" y="2757571"/>
                    </a:lnTo>
                    <a:cubicBezTo>
                      <a:pt x="1222003" y="2698043"/>
                      <a:pt x="1201620" y="2629906"/>
                      <a:pt x="1177265" y="2554999"/>
                    </a:cubicBezTo>
                    <a:cubicBezTo>
                      <a:pt x="1163652" y="2512763"/>
                      <a:pt x="1148200" y="2467952"/>
                      <a:pt x="1131938" y="2422036"/>
                    </a:cubicBezTo>
                    <a:cubicBezTo>
                      <a:pt x="1142092" y="2416518"/>
                      <a:pt x="1199928" y="2384730"/>
                      <a:pt x="1250185" y="2348307"/>
                    </a:cubicBezTo>
                    <a:cubicBezTo>
                      <a:pt x="1303090" y="2393487"/>
                      <a:pt x="1430240" y="2438592"/>
                      <a:pt x="1446649" y="2444332"/>
                    </a:cubicBezTo>
                    <a:cubicBezTo>
                      <a:pt x="1435097" y="2486494"/>
                      <a:pt x="1423397" y="2527333"/>
                      <a:pt x="1411771" y="2565743"/>
                    </a:cubicBezTo>
                    <a:cubicBezTo>
                      <a:pt x="1390359" y="2637191"/>
                      <a:pt x="1369461" y="2701502"/>
                      <a:pt x="1350330" y="2757645"/>
                    </a:cubicBezTo>
                    <a:lnTo>
                      <a:pt x="1412139" y="2757645"/>
                    </a:lnTo>
                    <a:cubicBezTo>
                      <a:pt x="1428621" y="2704886"/>
                      <a:pt x="1446281" y="2645947"/>
                      <a:pt x="1464235" y="2580901"/>
                    </a:cubicBezTo>
                    <a:cubicBezTo>
                      <a:pt x="1476155" y="2538149"/>
                      <a:pt x="1488076" y="2492308"/>
                      <a:pt x="1499849" y="2444994"/>
                    </a:cubicBezTo>
                    <a:cubicBezTo>
                      <a:pt x="1517508" y="2446539"/>
                      <a:pt x="1661877" y="2458386"/>
                      <a:pt x="1725746" y="2435797"/>
                    </a:cubicBezTo>
                    <a:cubicBezTo>
                      <a:pt x="1783729" y="2415267"/>
                      <a:pt x="1851866" y="2372957"/>
                      <a:pt x="1871512" y="2310928"/>
                    </a:cubicBezTo>
                    <a:cubicBezTo>
                      <a:pt x="1890791" y="2250149"/>
                      <a:pt x="1858930" y="2181864"/>
                      <a:pt x="1793883" y="2168252"/>
                    </a:cubicBezTo>
                    <a:cubicBezTo>
                      <a:pt x="1703598" y="2149415"/>
                      <a:pt x="1582849" y="2263761"/>
                      <a:pt x="1542159" y="2335283"/>
                    </a:cubicBezTo>
                    <a:cubicBezTo>
                      <a:pt x="1539730" y="2339478"/>
                      <a:pt x="1518833" y="2388189"/>
                      <a:pt x="1506103" y="2419167"/>
                    </a:cubicBezTo>
                    <a:cubicBezTo>
                      <a:pt x="1510813" y="2399815"/>
                      <a:pt x="1515595" y="2381125"/>
                      <a:pt x="1520158" y="2361184"/>
                    </a:cubicBezTo>
                    <a:cubicBezTo>
                      <a:pt x="1529502" y="2321818"/>
                      <a:pt x="1537744" y="2282157"/>
                      <a:pt x="1546647" y="2239627"/>
                    </a:cubicBezTo>
                    <a:cubicBezTo>
                      <a:pt x="1550253" y="2218950"/>
                      <a:pt x="1553858" y="2197979"/>
                      <a:pt x="1557537" y="2176861"/>
                    </a:cubicBezTo>
                    <a:cubicBezTo>
                      <a:pt x="1561658" y="2155964"/>
                      <a:pt x="1563277" y="2133448"/>
                      <a:pt x="1566293" y="2111520"/>
                    </a:cubicBezTo>
                    <a:cubicBezTo>
                      <a:pt x="1572180" y="2060528"/>
                      <a:pt x="1575712" y="2008652"/>
                      <a:pt x="1578067" y="1956188"/>
                    </a:cubicBezTo>
                    <a:cubicBezTo>
                      <a:pt x="1612577" y="1964282"/>
                      <a:pt x="1735606" y="1991360"/>
                      <a:pt x="1796311" y="1979808"/>
                    </a:cubicBezTo>
                    <a:cubicBezTo>
                      <a:pt x="1856722" y="1968255"/>
                      <a:pt x="1930452" y="1936836"/>
                      <a:pt x="1959296" y="1878485"/>
                    </a:cubicBezTo>
                    <a:cubicBezTo>
                      <a:pt x="1987551" y="1821312"/>
                      <a:pt x="1966433" y="1748981"/>
                      <a:pt x="1904183" y="1725729"/>
                    </a:cubicBezTo>
                    <a:cubicBezTo>
                      <a:pt x="1817797" y="1693426"/>
                      <a:pt x="1681155" y="1788126"/>
                      <a:pt x="1630016" y="1852731"/>
                    </a:cubicBezTo>
                    <a:cubicBezTo>
                      <a:pt x="1626852" y="1856779"/>
                      <a:pt x="1595358" y="1907182"/>
                      <a:pt x="1578655" y="1935291"/>
                    </a:cubicBezTo>
                    <a:cubicBezTo>
                      <a:pt x="1579833" y="1903797"/>
                      <a:pt x="1581157" y="1872304"/>
                      <a:pt x="1581304" y="1840443"/>
                    </a:cubicBezTo>
                    <a:cubicBezTo>
                      <a:pt x="1581819" y="1748318"/>
                      <a:pt x="1579391" y="1655016"/>
                      <a:pt x="1577404" y="1562009"/>
                    </a:cubicBezTo>
                    <a:cubicBezTo>
                      <a:pt x="1576742" y="1533532"/>
                      <a:pt x="1576521" y="1505129"/>
                      <a:pt x="1576153" y="1476653"/>
                    </a:cubicBezTo>
                    <a:cubicBezTo>
                      <a:pt x="1588368" y="1479670"/>
                      <a:pt x="1733914" y="1514989"/>
                      <a:pt x="1801904" y="1502039"/>
                    </a:cubicBezTo>
                    <a:cubicBezTo>
                      <a:pt x="1862314" y="1490560"/>
                      <a:pt x="1936044" y="1459067"/>
                      <a:pt x="1964888" y="1400716"/>
                    </a:cubicBezTo>
                    <a:cubicBezTo>
                      <a:pt x="1993144" y="1343543"/>
                      <a:pt x="1972025" y="1271212"/>
                      <a:pt x="1909775" y="1247960"/>
                    </a:cubicBezTo>
                    <a:cubicBezTo>
                      <a:pt x="1823389" y="1215657"/>
                      <a:pt x="1686674" y="1310358"/>
                      <a:pt x="1635608" y="1374963"/>
                    </a:cubicBezTo>
                    <a:cubicBezTo>
                      <a:pt x="1631782" y="1379819"/>
                      <a:pt x="1586602" y="1452518"/>
                      <a:pt x="1576006" y="1471502"/>
                    </a:cubicBezTo>
                    <a:cubicBezTo>
                      <a:pt x="1575197" y="1408884"/>
                      <a:pt x="1574976" y="1346486"/>
                      <a:pt x="1577257" y="1284898"/>
                    </a:cubicBezTo>
                    <a:cubicBezTo>
                      <a:pt x="1580274" y="1199984"/>
                      <a:pt x="1587927" y="1116837"/>
                      <a:pt x="1601319" y="1036779"/>
                    </a:cubicBezTo>
                    <a:cubicBezTo>
                      <a:pt x="1607058" y="1038177"/>
                      <a:pt x="1758711" y="1075778"/>
                      <a:pt x="1828393" y="1062459"/>
                    </a:cubicBezTo>
                    <a:cubicBezTo>
                      <a:pt x="1888804" y="1050907"/>
                      <a:pt x="1962533" y="1019487"/>
                      <a:pt x="1991378" y="961063"/>
                    </a:cubicBezTo>
                    <a:cubicBezTo>
                      <a:pt x="2019633" y="903963"/>
                      <a:pt x="1998515" y="831559"/>
                      <a:pt x="1936264" y="808307"/>
                    </a:cubicBezTo>
                    <a:cubicBezTo>
                      <a:pt x="1849879" y="776004"/>
                      <a:pt x="1713237" y="870704"/>
                      <a:pt x="1662098" y="935309"/>
                    </a:cubicBezTo>
                    <a:cubicBezTo>
                      <a:pt x="1658713" y="939577"/>
                      <a:pt x="1624276" y="994837"/>
                      <a:pt x="1608530" y="1021548"/>
                    </a:cubicBezTo>
                    <a:cubicBezTo>
                      <a:pt x="1605807" y="1020517"/>
                      <a:pt x="1606322" y="1020738"/>
                      <a:pt x="1603600" y="1019708"/>
                    </a:cubicBezTo>
                    <a:cubicBezTo>
                      <a:pt x="1618978" y="934206"/>
                      <a:pt x="1644585" y="853265"/>
                      <a:pt x="1672325" y="778653"/>
                    </a:cubicBezTo>
                    <a:cubicBezTo>
                      <a:pt x="1688293" y="735460"/>
                      <a:pt x="1706026" y="694990"/>
                      <a:pt x="1724127" y="656065"/>
                    </a:cubicBezTo>
                    <a:cubicBezTo>
                      <a:pt x="1751647" y="665925"/>
                      <a:pt x="1878061" y="709780"/>
                      <a:pt x="1942004" y="704703"/>
                    </a:cubicBezTo>
                    <a:cubicBezTo>
                      <a:pt x="2003298" y="699920"/>
                      <a:pt x="2080118" y="676742"/>
                      <a:pt x="2115143" y="621849"/>
                    </a:cubicBezTo>
                    <a:cubicBezTo>
                      <a:pt x="2149506" y="568134"/>
                      <a:pt x="2136482" y="493890"/>
                      <a:pt x="2077174" y="463942"/>
                    </a:cubicBezTo>
                    <a:cubicBezTo>
                      <a:pt x="1994836" y="422368"/>
                      <a:pt x="1848628" y="501469"/>
                      <a:pt x="1790719" y="560040"/>
                    </a:cubicBezTo>
                    <a:cubicBezTo>
                      <a:pt x="1787555" y="563205"/>
                      <a:pt x="1759152" y="599113"/>
                      <a:pt x="1738844" y="625602"/>
                    </a:cubicBezTo>
                    <a:cubicBezTo>
                      <a:pt x="1747306" y="608163"/>
                      <a:pt x="1755694" y="589988"/>
                      <a:pt x="1764082" y="573432"/>
                    </a:cubicBezTo>
                    <a:cubicBezTo>
                      <a:pt x="1795502" y="511182"/>
                      <a:pt x="1828172" y="456142"/>
                      <a:pt x="1857458" y="407652"/>
                    </a:cubicBezTo>
                    <a:cubicBezTo>
                      <a:pt x="1874382" y="380206"/>
                      <a:pt x="1890129" y="355703"/>
                      <a:pt x="1905139" y="332966"/>
                    </a:cubicBezTo>
                    <a:cubicBezTo>
                      <a:pt x="1937221" y="328551"/>
                      <a:pt x="2066358" y="309199"/>
                      <a:pt x="2119852" y="275940"/>
                    </a:cubicBezTo>
                    <a:cubicBezTo>
                      <a:pt x="2172022" y="243416"/>
                      <a:pt x="2229489" y="187494"/>
                      <a:pt x="2235376" y="122668"/>
                    </a:cubicBezTo>
                    <a:cubicBezTo>
                      <a:pt x="2241115" y="59167"/>
                      <a:pt x="2195347" y="-729"/>
                      <a:pt x="2128903" y="7"/>
                    </a:cubicBezTo>
                    <a:cubicBezTo>
                      <a:pt x="2036704" y="1037"/>
                      <a:pt x="1943328" y="138635"/>
                      <a:pt x="1918973" y="217295"/>
                    </a:cubicBezTo>
                    <a:cubicBezTo>
                      <a:pt x="1916913" y="224064"/>
                      <a:pt x="1896162" y="334143"/>
                      <a:pt x="1897781" y="333996"/>
                    </a:cubicBezTo>
                    <a:cubicBezTo>
                      <a:pt x="1897781" y="333996"/>
                      <a:pt x="1899326" y="333775"/>
                      <a:pt x="1899694" y="333702"/>
                    </a:cubicBezTo>
                    <a:cubicBezTo>
                      <a:pt x="1884757" y="355335"/>
                      <a:pt x="1869084" y="378660"/>
                      <a:pt x="1852381" y="404488"/>
                    </a:cubicBezTo>
                    <a:cubicBezTo>
                      <a:pt x="1821991" y="452463"/>
                      <a:pt x="1788070" y="506988"/>
                      <a:pt x="1755105" y="568797"/>
                    </a:cubicBezTo>
                    <a:cubicBezTo>
                      <a:pt x="1722067" y="630459"/>
                      <a:pt x="1687851" y="698375"/>
                      <a:pt x="1658345" y="773208"/>
                    </a:cubicBezTo>
                    <a:cubicBezTo>
                      <a:pt x="1628618" y="848115"/>
                      <a:pt x="1601172" y="928466"/>
                      <a:pt x="1583659" y="1014925"/>
                    </a:cubicBezTo>
                    <a:cubicBezTo>
                      <a:pt x="1583438" y="1015882"/>
                      <a:pt x="1583365" y="1016986"/>
                      <a:pt x="1583217" y="1017942"/>
                    </a:cubicBezTo>
                    <a:cubicBezTo>
                      <a:pt x="1580495" y="991085"/>
                      <a:pt x="1570414" y="916178"/>
                      <a:pt x="1568943" y="910512"/>
                    </a:cubicBezTo>
                    <a:cubicBezTo>
                      <a:pt x="1548781" y="830676"/>
                      <a:pt x="1462911" y="688220"/>
                      <a:pt x="1370933" y="682334"/>
                    </a:cubicBezTo>
                    <a:cubicBezTo>
                      <a:pt x="1304635" y="678066"/>
                      <a:pt x="1255777" y="735387"/>
                      <a:pt x="1258058" y="799109"/>
                    </a:cubicBezTo>
                    <a:cubicBezTo>
                      <a:pt x="1260413" y="864155"/>
                      <a:pt x="1314790" y="923095"/>
                      <a:pt x="1365194" y="958341"/>
                    </a:cubicBezTo>
                    <a:cubicBezTo>
                      <a:pt x="1421999" y="998149"/>
                      <a:pt x="1569899" y="1025595"/>
                      <a:pt x="1581672" y="1027728"/>
                    </a:cubicBezTo>
                    <a:cubicBezTo>
                      <a:pt x="1565705" y="1110214"/>
                      <a:pt x="1555992" y="1196158"/>
                      <a:pt x="1550988" y="1283647"/>
                    </a:cubicBezTo>
                    <a:cubicBezTo>
                      <a:pt x="1548045" y="1333683"/>
                      <a:pt x="1546647" y="1384160"/>
                      <a:pt x="1545911" y="1434785"/>
                    </a:cubicBezTo>
                    <a:cubicBezTo>
                      <a:pt x="1542821" y="1411607"/>
                      <a:pt x="1539877" y="1390930"/>
                      <a:pt x="1539142" y="1388060"/>
                    </a:cubicBezTo>
                    <a:cubicBezTo>
                      <a:pt x="1518980" y="1308224"/>
                      <a:pt x="1433110" y="1165842"/>
                      <a:pt x="1341132" y="1159882"/>
                    </a:cubicBezTo>
                    <a:cubicBezTo>
                      <a:pt x="1274835" y="1155614"/>
                      <a:pt x="1225903" y="1212935"/>
                      <a:pt x="1228257" y="1276657"/>
                    </a:cubicBezTo>
                    <a:cubicBezTo>
                      <a:pt x="1230612" y="1341704"/>
                      <a:pt x="1284989" y="1400643"/>
                      <a:pt x="1335393" y="1435889"/>
                    </a:cubicBezTo>
                    <a:cubicBezTo>
                      <a:pt x="1386532" y="1471650"/>
                      <a:pt x="1512137" y="1497624"/>
                      <a:pt x="1545470" y="1504099"/>
                    </a:cubicBezTo>
                    <a:cubicBezTo>
                      <a:pt x="1545396" y="1523525"/>
                      <a:pt x="1545102" y="1542951"/>
                      <a:pt x="1545102" y="1562376"/>
                    </a:cubicBezTo>
                    <a:cubicBezTo>
                      <a:pt x="1545028" y="1655605"/>
                      <a:pt x="1545396" y="1748613"/>
                      <a:pt x="1542968" y="1839781"/>
                    </a:cubicBezTo>
                    <a:cubicBezTo>
                      <a:pt x="1542085" y="1871936"/>
                      <a:pt x="1540098" y="1903577"/>
                      <a:pt x="1538185" y="1935217"/>
                    </a:cubicBezTo>
                    <a:cubicBezTo>
                      <a:pt x="1535389" y="1914614"/>
                      <a:pt x="1532887" y="1897322"/>
                      <a:pt x="1532225" y="1894747"/>
                    </a:cubicBezTo>
                    <a:cubicBezTo>
                      <a:pt x="1512063" y="1814910"/>
                      <a:pt x="1426193" y="1672455"/>
                      <a:pt x="1334216" y="1666569"/>
                    </a:cubicBezTo>
                    <a:cubicBezTo>
                      <a:pt x="1267918" y="1662301"/>
                      <a:pt x="1219059" y="1719621"/>
                      <a:pt x="1221340" y="1783344"/>
                    </a:cubicBezTo>
                    <a:cubicBezTo>
                      <a:pt x="1223695" y="1848390"/>
                      <a:pt x="1278146" y="1907329"/>
                      <a:pt x="1328476" y="1942575"/>
                    </a:cubicBezTo>
                    <a:cubicBezTo>
                      <a:pt x="1377261" y="1976717"/>
                      <a:pt x="1493006" y="2001735"/>
                      <a:pt x="1532519" y="2009535"/>
                    </a:cubicBezTo>
                    <a:cubicBezTo>
                      <a:pt x="1529576" y="2041911"/>
                      <a:pt x="1526706" y="2074287"/>
                      <a:pt x="1522439" y="2105560"/>
                    </a:cubicBezTo>
                    <a:cubicBezTo>
                      <a:pt x="1518980" y="2126825"/>
                      <a:pt x="1517214" y="2147502"/>
                      <a:pt x="1512579" y="2168693"/>
                    </a:cubicBezTo>
                    <a:cubicBezTo>
                      <a:pt x="1508458" y="2189738"/>
                      <a:pt x="1504337" y="2210561"/>
                      <a:pt x="1500290" y="2231165"/>
                    </a:cubicBezTo>
                    <a:cubicBezTo>
                      <a:pt x="1491019" y="2270605"/>
                      <a:pt x="1481748" y="2311369"/>
                      <a:pt x="1471741" y="2349632"/>
                    </a:cubicBezTo>
                    <a:cubicBezTo>
                      <a:pt x="1464971" y="2376269"/>
                      <a:pt x="1458054" y="2401581"/>
                      <a:pt x="1451137" y="2427040"/>
                    </a:cubicBezTo>
                    <a:cubicBezTo>
                      <a:pt x="1452388" y="2395032"/>
                      <a:pt x="1453418" y="2332340"/>
                      <a:pt x="1452903" y="2327116"/>
                    </a:cubicBezTo>
                    <a:cubicBezTo>
                      <a:pt x="1447679" y="2272665"/>
                      <a:pt x="1417878" y="2186647"/>
                      <a:pt x="1372184" y="2129106"/>
                    </a:cubicBezTo>
                    <a:cubicBezTo>
                      <a:pt x="1371448" y="2121086"/>
                      <a:pt x="1370050" y="2113139"/>
                      <a:pt x="1367842" y="2105339"/>
                    </a:cubicBezTo>
                    <a:cubicBezTo>
                      <a:pt x="1350403" y="2044045"/>
                      <a:pt x="1286166" y="2004605"/>
                      <a:pt x="1224431" y="2029181"/>
                    </a:cubicBezTo>
                    <a:cubicBezTo>
                      <a:pt x="1138708" y="2063250"/>
                      <a:pt x="1101107" y="2225278"/>
                      <a:pt x="1106626" y="2307396"/>
                    </a:cubicBezTo>
                    <a:cubicBezTo>
                      <a:pt x="1106920" y="2312252"/>
                      <a:pt x="1116339" y="2364422"/>
                      <a:pt x="1122814" y="2397239"/>
                    </a:cubicBezTo>
                    <a:cubicBezTo>
                      <a:pt x="1116044" y="2378550"/>
                      <a:pt x="1109716" y="2360301"/>
                      <a:pt x="1102579" y="2341096"/>
                    </a:cubicBezTo>
                    <a:cubicBezTo>
                      <a:pt x="1088672" y="2303054"/>
                      <a:pt x="1073661" y="2265527"/>
                      <a:pt x="1057620" y="2225057"/>
                    </a:cubicBezTo>
                    <a:cubicBezTo>
                      <a:pt x="1049232" y="2205779"/>
                      <a:pt x="1040696" y="2186353"/>
                      <a:pt x="1032087" y="2166707"/>
                    </a:cubicBezTo>
                    <a:cubicBezTo>
                      <a:pt x="1023993" y="2147060"/>
                      <a:pt x="1012956" y="2127266"/>
                      <a:pt x="1003390" y="2107326"/>
                    </a:cubicBezTo>
                    <a:cubicBezTo>
                      <a:pt x="980212" y="2061558"/>
                      <a:pt x="954458" y="2016305"/>
                      <a:pt x="927527" y="1971272"/>
                    </a:cubicBezTo>
                    <a:cubicBezTo>
                      <a:pt x="960786" y="1958984"/>
                      <a:pt x="1078297" y="1913657"/>
                      <a:pt x="1122520" y="1870538"/>
                    </a:cubicBezTo>
                    <a:cubicBezTo>
                      <a:pt x="1166522" y="1827640"/>
                      <a:pt x="1210671" y="1760680"/>
                      <a:pt x="1202577" y="1696075"/>
                    </a:cubicBezTo>
                    <a:cubicBezTo>
                      <a:pt x="1194630" y="1632868"/>
                      <a:pt x="1137089" y="1584157"/>
                      <a:pt x="1072337" y="1599020"/>
                    </a:cubicBezTo>
                    <a:cubicBezTo>
                      <a:pt x="982493" y="1619770"/>
                      <a:pt x="920684" y="1774146"/>
                      <a:pt x="913694" y="1856190"/>
                    </a:cubicBezTo>
                    <a:cubicBezTo>
                      <a:pt x="913252" y="1861341"/>
                      <a:pt x="914871" y="1920721"/>
                      <a:pt x="916342" y="1953392"/>
                    </a:cubicBezTo>
                    <a:cubicBezTo>
                      <a:pt x="899934" y="1926461"/>
                      <a:pt x="883746" y="1899456"/>
                      <a:pt x="866233" y="1872819"/>
                    </a:cubicBezTo>
                    <a:cubicBezTo>
                      <a:pt x="815829" y="1795705"/>
                      <a:pt x="762335" y="1719254"/>
                      <a:pt x="709356" y="1642728"/>
                    </a:cubicBezTo>
                    <a:cubicBezTo>
                      <a:pt x="693094" y="1619255"/>
                      <a:pt x="677201" y="1595783"/>
                      <a:pt x="661233" y="1572236"/>
                    </a:cubicBezTo>
                    <a:cubicBezTo>
                      <a:pt x="673153" y="1567969"/>
                      <a:pt x="813990" y="1517123"/>
                      <a:pt x="863510" y="1468854"/>
                    </a:cubicBezTo>
                    <a:cubicBezTo>
                      <a:pt x="907513" y="1425882"/>
                      <a:pt x="951735" y="1358995"/>
                      <a:pt x="943568" y="1294390"/>
                    </a:cubicBezTo>
                    <a:cubicBezTo>
                      <a:pt x="935621" y="1231183"/>
                      <a:pt x="878080" y="1182472"/>
                      <a:pt x="813327" y="1197335"/>
                    </a:cubicBezTo>
                    <a:cubicBezTo>
                      <a:pt x="723484" y="1218012"/>
                      <a:pt x="661748" y="1372461"/>
                      <a:pt x="654684" y="1454505"/>
                    </a:cubicBezTo>
                    <a:cubicBezTo>
                      <a:pt x="654169" y="1460686"/>
                      <a:pt x="656598" y="1546188"/>
                      <a:pt x="658290" y="1567895"/>
                    </a:cubicBezTo>
                    <a:cubicBezTo>
                      <a:pt x="623044" y="1516093"/>
                      <a:pt x="588387" y="1464218"/>
                      <a:pt x="556379" y="1411607"/>
                    </a:cubicBezTo>
                    <a:cubicBezTo>
                      <a:pt x="512009" y="1339128"/>
                      <a:pt x="472569" y="1265546"/>
                      <a:pt x="439530" y="1191449"/>
                    </a:cubicBezTo>
                    <a:cubicBezTo>
                      <a:pt x="445049" y="1189462"/>
                      <a:pt x="592360" y="1137072"/>
                      <a:pt x="643058" y="1087624"/>
                    </a:cubicBezTo>
                    <a:cubicBezTo>
                      <a:pt x="687061" y="1044726"/>
                      <a:pt x="731210" y="977766"/>
                      <a:pt x="723116" y="913161"/>
                    </a:cubicBezTo>
                    <a:cubicBezTo>
                      <a:pt x="715169" y="849954"/>
                      <a:pt x="657628" y="801243"/>
                      <a:pt x="592875" y="816106"/>
                    </a:cubicBezTo>
                    <a:cubicBezTo>
                      <a:pt x="503032" y="836783"/>
                      <a:pt x="441223" y="991232"/>
                      <a:pt x="434232" y="1073276"/>
                    </a:cubicBezTo>
                    <a:cubicBezTo>
                      <a:pt x="433791" y="1078647"/>
                      <a:pt x="435557" y="1143841"/>
                      <a:pt x="437102" y="1174819"/>
                    </a:cubicBezTo>
                    <a:cubicBezTo>
                      <a:pt x="434306" y="1175482"/>
                      <a:pt x="434821" y="1175334"/>
                      <a:pt x="431951" y="1175996"/>
                    </a:cubicBezTo>
                    <a:cubicBezTo>
                      <a:pt x="397588" y="1096160"/>
                      <a:pt x="374336" y="1014484"/>
                      <a:pt x="356309" y="937002"/>
                    </a:cubicBezTo>
                    <a:cubicBezTo>
                      <a:pt x="345786" y="892117"/>
                      <a:pt x="338281" y="848630"/>
                      <a:pt x="331879" y="806173"/>
                    </a:cubicBezTo>
                    <a:cubicBezTo>
                      <a:pt x="360282" y="799256"/>
                      <a:pt x="489860" y="766070"/>
                      <a:pt x="540485" y="726557"/>
                    </a:cubicBezTo>
                    <a:cubicBezTo>
                      <a:pt x="588976" y="688736"/>
                      <a:pt x="640189" y="627000"/>
                      <a:pt x="639232" y="561954"/>
                    </a:cubicBezTo>
                    <a:cubicBezTo>
                      <a:pt x="638202" y="498231"/>
                      <a:pt x="586400" y="443486"/>
                      <a:pt x="520471" y="451212"/>
                    </a:cubicBezTo>
                    <a:cubicBezTo>
                      <a:pt x="428861" y="461955"/>
                      <a:pt x="350569" y="608605"/>
                      <a:pt x="334602" y="689398"/>
                    </a:cubicBezTo>
                    <a:cubicBezTo>
                      <a:pt x="333719" y="693813"/>
                      <a:pt x="329819" y="739434"/>
                      <a:pt x="327465" y="772693"/>
                    </a:cubicBezTo>
                    <a:cubicBezTo>
                      <a:pt x="324889" y="753488"/>
                      <a:pt x="321872" y="733694"/>
                      <a:pt x="319738" y="715225"/>
                    </a:cubicBezTo>
                    <a:cubicBezTo>
                      <a:pt x="311644" y="645984"/>
                      <a:pt x="308480" y="582042"/>
                      <a:pt x="306126" y="525383"/>
                    </a:cubicBezTo>
                    <a:cubicBezTo>
                      <a:pt x="305022" y="493154"/>
                      <a:pt x="304728" y="464016"/>
                      <a:pt x="304728" y="436717"/>
                    </a:cubicBezTo>
                    <a:cubicBezTo>
                      <a:pt x="329083" y="415378"/>
                      <a:pt x="426065" y="328036"/>
                      <a:pt x="452334" y="270715"/>
                    </a:cubicBezTo>
                    <a:cubicBezTo>
                      <a:pt x="477940" y="214793"/>
                      <a:pt x="495011" y="136428"/>
                      <a:pt x="464107" y="79108"/>
                    </a:cubicBezTo>
                    <a:cubicBezTo>
                      <a:pt x="433864" y="23038"/>
                      <a:pt x="362637" y="-1686"/>
                      <a:pt x="307671" y="35547"/>
                    </a:cubicBezTo>
                    <a:cubicBezTo>
                      <a:pt x="231366" y="87275"/>
                      <a:pt x="229380" y="253571"/>
                      <a:pt x="252484" y="332598"/>
                    </a:cubicBezTo>
                    <a:cubicBezTo>
                      <a:pt x="254471" y="339441"/>
                      <a:pt x="297885" y="442677"/>
                      <a:pt x="299209" y="441573"/>
                    </a:cubicBezTo>
                    <a:cubicBezTo>
                      <a:pt x="299209" y="441573"/>
                      <a:pt x="300386" y="440543"/>
                      <a:pt x="300681" y="440249"/>
                    </a:cubicBezTo>
                    <a:cubicBezTo>
                      <a:pt x="300166" y="466518"/>
                      <a:pt x="299945" y="494626"/>
                      <a:pt x="300313" y="525383"/>
                    </a:cubicBezTo>
                    <a:cubicBezTo>
                      <a:pt x="301416" y="582189"/>
                      <a:pt x="303182" y="646352"/>
                      <a:pt x="309805" y="716035"/>
                    </a:cubicBezTo>
                    <a:cubicBezTo>
                      <a:pt x="316280" y="785717"/>
                      <a:pt x="325184" y="861212"/>
                      <a:pt x="341887" y="939871"/>
                    </a:cubicBezTo>
                    <a:cubicBezTo>
                      <a:pt x="358443" y="1018751"/>
                      <a:pt x="379855" y="1100943"/>
                      <a:pt x="412893" y="1182692"/>
                    </a:cubicBezTo>
                    <a:cubicBezTo>
                      <a:pt x="413261" y="1183575"/>
                      <a:pt x="413776" y="1184532"/>
                      <a:pt x="414144" y="1185415"/>
                    </a:cubicBezTo>
                    <a:cubicBezTo>
                      <a:pt x="397073" y="1164518"/>
                      <a:pt x="347332" y="1107639"/>
                      <a:pt x="342990" y="1103665"/>
                    </a:cubicBezTo>
                    <a:cubicBezTo>
                      <a:pt x="282138" y="1048184"/>
                      <a:pt x="131957" y="976810"/>
                      <a:pt x="51899" y="1022578"/>
                    </a:cubicBezTo>
                    <a:cubicBezTo>
                      <a:pt x="-5789" y="1055616"/>
                      <a:pt x="-14913" y="1130376"/>
                      <a:pt x="22172" y="1182251"/>
                    </a:cubicBezTo>
                    <a:cubicBezTo>
                      <a:pt x="60067" y="1235157"/>
                      <a:pt x="137917" y="1254362"/>
                      <a:pt x="199358" y="1255980"/>
                    </a:cubicBezTo>
                    <a:cubicBezTo>
                      <a:pt x="268672" y="1257820"/>
                      <a:pt x="407154" y="1199175"/>
                      <a:pt x="418191" y="1194466"/>
                    </a:cubicBezTo>
                    <a:cubicBezTo>
                      <a:pt x="450347" y="1272095"/>
                      <a:pt x="489713" y="1349062"/>
                      <a:pt x="533789" y="1424851"/>
                    </a:cubicBezTo>
                    <a:cubicBezTo>
                      <a:pt x="558954" y="1468191"/>
                      <a:pt x="585664" y="1511090"/>
                      <a:pt x="612963" y="1553694"/>
                    </a:cubicBezTo>
                    <a:cubicBezTo>
                      <a:pt x="597585" y="1536107"/>
                      <a:pt x="583751" y="1520434"/>
                      <a:pt x="581544" y="1518448"/>
                    </a:cubicBezTo>
                    <a:cubicBezTo>
                      <a:pt x="520691" y="1462967"/>
                      <a:pt x="370510" y="1391592"/>
                      <a:pt x="290453" y="1437360"/>
                    </a:cubicBezTo>
                    <a:cubicBezTo>
                      <a:pt x="232764" y="1470399"/>
                      <a:pt x="223640" y="1545158"/>
                      <a:pt x="260726" y="1597033"/>
                    </a:cubicBezTo>
                    <a:cubicBezTo>
                      <a:pt x="298620" y="1650013"/>
                      <a:pt x="376470" y="1669144"/>
                      <a:pt x="437911" y="1670763"/>
                    </a:cubicBezTo>
                    <a:cubicBezTo>
                      <a:pt x="500309" y="1672382"/>
                      <a:pt x="619365" y="1624774"/>
                      <a:pt x="650711" y="1611750"/>
                    </a:cubicBezTo>
                    <a:cubicBezTo>
                      <a:pt x="661380" y="1628012"/>
                      <a:pt x="671829" y="1644347"/>
                      <a:pt x="682498" y="1660535"/>
                    </a:cubicBezTo>
                    <a:cubicBezTo>
                      <a:pt x="733859" y="1738311"/>
                      <a:pt x="785513" y="1815646"/>
                      <a:pt x="833710" y="1893128"/>
                    </a:cubicBezTo>
                    <a:cubicBezTo>
                      <a:pt x="850781" y="1920427"/>
                      <a:pt x="866527" y="1947873"/>
                      <a:pt x="882421" y="1975319"/>
                    </a:cubicBezTo>
                    <a:cubicBezTo>
                      <a:pt x="868735" y="1959720"/>
                      <a:pt x="857109" y="1946622"/>
                      <a:pt x="855122" y="1944856"/>
                    </a:cubicBezTo>
                    <a:cubicBezTo>
                      <a:pt x="794270" y="1889375"/>
                      <a:pt x="644089" y="1817927"/>
                      <a:pt x="564031" y="1863769"/>
                    </a:cubicBezTo>
                    <a:cubicBezTo>
                      <a:pt x="506343" y="1896807"/>
                      <a:pt x="497219" y="1971567"/>
                      <a:pt x="534304" y="2023442"/>
                    </a:cubicBezTo>
                    <a:cubicBezTo>
                      <a:pt x="572199" y="2076348"/>
                      <a:pt x="650049" y="2095552"/>
                      <a:pt x="711490" y="2097171"/>
                    </a:cubicBezTo>
                    <a:cubicBezTo>
                      <a:pt x="771386" y="2098937"/>
                      <a:pt x="881685" y="2055892"/>
                      <a:pt x="918991" y="2040660"/>
                    </a:cubicBezTo>
                    <a:close/>
                  </a:path>
                </a:pathLst>
              </a:custGeom>
              <a:solidFill>
                <a:srgbClr val="4CBBB6"/>
              </a:solidFill>
              <a:ln w="7353" cap="flat">
                <a:noFill/>
                <a:prstDash val="solid"/>
                <a:miter/>
              </a:ln>
            </p:spPr>
            <p:txBody>
              <a:bodyPr rtlCol="0" anchor="ctr"/>
              <a:lstStyle/>
              <a:p>
                <a:endParaRPr lang="fr-FR"/>
              </a:p>
            </p:txBody>
          </p:sp>
        </p:grpSp>
        <p:grpSp>
          <p:nvGrpSpPr>
            <p:cNvPr id="20" name="Graphique 19">
              <a:extLst>
                <a:ext uri="{FF2B5EF4-FFF2-40B4-BE49-F238E27FC236}">
                  <a16:creationId xmlns:a16="http://schemas.microsoft.com/office/drawing/2014/main" id="{8B537FA6-0BC0-4521-3A5D-146105572A48}"/>
                </a:ext>
              </a:extLst>
            </p:cNvPr>
            <p:cNvGrpSpPr/>
            <p:nvPr/>
          </p:nvGrpSpPr>
          <p:grpSpPr>
            <a:xfrm>
              <a:off x="3901321" y="7215860"/>
              <a:ext cx="3429883" cy="2404551"/>
              <a:chOff x="3901321" y="7215860"/>
              <a:chExt cx="3429883" cy="2404551"/>
            </a:xfrm>
            <a:noFill/>
          </p:grpSpPr>
          <p:sp>
            <p:nvSpPr>
              <p:cNvPr id="192" name="Forme libre 52">
                <a:extLst>
                  <a:ext uri="{FF2B5EF4-FFF2-40B4-BE49-F238E27FC236}">
                    <a16:creationId xmlns:a16="http://schemas.microsoft.com/office/drawing/2014/main" id="{40A30BCA-0102-3234-7F62-ED960553218D}"/>
                  </a:ext>
                </a:extLst>
              </p:cNvPr>
              <p:cNvSpPr/>
              <p:nvPr/>
            </p:nvSpPr>
            <p:spPr>
              <a:xfrm>
                <a:off x="3978729" y="7215860"/>
                <a:ext cx="874082" cy="238440"/>
              </a:xfrm>
              <a:custGeom>
                <a:avLst/>
                <a:gdLst>
                  <a:gd name="connsiteX0" fmla="*/ 682695 w 874082"/>
                  <a:gd name="connsiteY0" fmla="*/ 104006 h 238440"/>
                  <a:gd name="connsiteX1" fmla="*/ 517209 w 874082"/>
                  <a:gd name="connsiteY1" fmla="*/ 550 h 238440"/>
                  <a:gd name="connsiteX2" fmla="*/ 346498 w 874082"/>
                  <a:gd name="connsiteY2" fmla="*/ 150510 h 238440"/>
                  <a:gd name="connsiteX3" fmla="*/ 217214 w 874082"/>
                  <a:gd name="connsiteY3" fmla="*/ 134984 h 238440"/>
                  <a:gd name="connsiteX4" fmla="*/ 144810 w 874082"/>
                  <a:gd name="connsiteY4" fmla="*/ 202238 h 238440"/>
                  <a:gd name="connsiteX5" fmla="*/ 67254 w 874082"/>
                  <a:gd name="connsiteY5" fmla="*/ 186713 h 238440"/>
                  <a:gd name="connsiteX6" fmla="*/ 0 w 874082"/>
                  <a:gd name="connsiteY6" fmla="*/ 238441 h 238440"/>
                  <a:gd name="connsiteX7" fmla="*/ 874082 w 874082"/>
                  <a:gd name="connsiteY7" fmla="*/ 238441 h 238440"/>
                  <a:gd name="connsiteX8" fmla="*/ 812053 w 874082"/>
                  <a:gd name="connsiteY8" fmla="*/ 119459 h 238440"/>
                  <a:gd name="connsiteX9" fmla="*/ 708596 w 874082"/>
                  <a:gd name="connsiteY9" fmla="*/ 150510 h 238440"/>
                  <a:gd name="connsiteX10" fmla="*/ 682695 w 874082"/>
                  <a:gd name="connsiteY10" fmla="*/ 104006 h 23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082" h="238440">
                    <a:moveTo>
                      <a:pt x="682695" y="104006"/>
                    </a:moveTo>
                    <a:cubicBezTo>
                      <a:pt x="682695" y="104006"/>
                      <a:pt x="646493" y="10925"/>
                      <a:pt x="517209" y="550"/>
                    </a:cubicBezTo>
                    <a:cubicBezTo>
                      <a:pt x="387925" y="-9825"/>
                      <a:pt x="372399" y="129834"/>
                      <a:pt x="346498" y="150510"/>
                    </a:cubicBezTo>
                    <a:cubicBezTo>
                      <a:pt x="320671" y="171187"/>
                      <a:pt x="268943" y="114308"/>
                      <a:pt x="217214" y="134984"/>
                    </a:cubicBezTo>
                    <a:cubicBezTo>
                      <a:pt x="165486" y="155661"/>
                      <a:pt x="144810" y="202238"/>
                      <a:pt x="144810" y="202238"/>
                    </a:cubicBezTo>
                    <a:cubicBezTo>
                      <a:pt x="144810" y="202238"/>
                      <a:pt x="98232" y="181562"/>
                      <a:pt x="67254" y="186713"/>
                    </a:cubicBezTo>
                    <a:cubicBezTo>
                      <a:pt x="36202" y="191863"/>
                      <a:pt x="0" y="238441"/>
                      <a:pt x="0" y="238441"/>
                    </a:cubicBezTo>
                    <a:lnTo>
                      <a:pt x="874082" y="238441"/>
                    </a:lnTo>
                    <a:cubicBezTo>
                      <a:pt x="874082" y="238441"/>
                      <a:pt x="874082" y="150510"/>
                      <a:pt x="812053" y="119459"/>
                    </a:cubicBezTo>
                    <a:cubicBezTo>
                      <a:pt x="750023" y="88407"/>
                      <a:pt x="724122" y="155661"/>
                      <a:pt x="708596" y="150510"/>
                    </a:cubicBezTo>
                    <a:cubicBezTo>
                      <a:pt x="693070" y="145359"/>
                      <a:pt x="682695" y="104006"/>
                      <a:pt x="682695" y="104006"/>
                    </a:cubicBezTo>
                    <a:close/>
                  </a:path>
                </a:pathLst>
              </a:custGeom>
              <a:noFill/>
              <a:ln w="7353" cap="flat">
                <a:solidFill>
                  <a:srgbClr val="263238"/>
                </a:solidFill>
                <a:prstDash val="solid"/>
                <a:miter/>
              </a:ln>
            </p:spPr>
            <p:txBody>
              <a:bodyPr rtlCol="0" anchor="ctr"/>
              <a:lstStyle/>
              <a:p>
                <a:endParaRPr lang="fr-FR"/>
              </a:p>
            </p:txBody>
          </p:sp>
          <p:sp>
            <p:nvSpPr>
              <p:cNvPr id="193" name="Forme libre 53">
                <a:extLst>
                  <a:ext uri="{FF2B5EF4-FFF2-40B4-BE49-F238E27FC236}">
                    <a16:creationId xmlns:a16="http://schemas.microsoft.com/office/drawing/2014/main" id="{B660E365-DDD9-1268-489F-1ABAA8B11022}"/>
                  </a:ext>
                </a:extLst>
              </p:cNvPr>
              <p:cNvSpPr/>
              <p:nvPr/>
            </p:nvSpPr>
            <p:spPr>
              <a:xfrm>
                <a:off x="6587657" y="7917621"/>
                <a:ext cx="743547" cy="202892"/>
              </a:xfrm>
              <a:custGeom>
                <a:avLst/>
                <a:gdLst>
                  <a:gd name="connsiteX0" fmla="*/ 580710 w 743547"/>
                  <a:gd name="connsiteY0" fmla="*/ 88472 h 202892"/>
                  <a:gd name="connsiteX1" fmla="*/ 439948 w 743547"/>
                  <a:gd name="connsiteY1" fmla="*/ 468 h 202892"/>
                  <a:gd name="connsiteX2" fmla="*/ 294770 w 743547"/>
                  <a:gd name="connsiteY2" fmla="*/ 128059 h 202892"/>
                  <a:gd name="connsiteX3" fmla="*/ 184765 w 743547"/>
                  <a:gd name="connsiteY3" fmla="*/ 114888 h 202892"/>
                  <a:gd name="connsiteX4" fmla="*/ 123176 w 743547"/>
                  <a:gd name="connsiteY4" fmla="*/ 172062 h 202892"/>
                  <a:gd name="connsiteX5" fmla="*/ 57173 w 743547"/>
                  <a:gd name="connsiteY5" fmla="*/ 158890 h 202892"/>
                  <a:gd name="connsiteX6" fmla="*/ 0 w 743547"/>
                  <a:gd name="connsiteY6" fmla="*/ 202893 h 202892"/>
                  <a:gd name="connsiteX7" fmla="*/ 743548 w 743547"/>
                  <a:gd name="connsiteY7" fmla="*/ 202893 h 202892"/>
                  <a:gd name="connsiteX8" fmla="*/ 690789 w 743547"/>
                  <a:gd name="connsiteY8" fmla="*/ 101717 h 202892"/>
                  <a:gd name="connsiteX9" fmla="*/ 602785 w 743547"/>
                  <a:gd name="connsiteY9" fmla="*/ 128133 h 202892"/>
                  <a:gd name="connsiteX10" fmla="*/ 580710 w 743547"/>
                  <a:gd name="connsiteY10" fmla="*/ 88472 h 20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3547" h="202892">
                    <a:moveTo>
                      <a:pt x="580710" y="88472"/>
                    </a:moveTo>
                    <a:cubicBezTo>
                      <a:pt x="580710" y="88472"/>
                      <a:pt x="549879" y="9298"/>
                      <a:pt x="439948" y="468"/>
                    </a:cubicBezTo>
                    <a:cubicBezTo>
                      <a:pt x="329942" y="-8362"/>
                      <a:pt x="316771" y="110473"/>
                      <a:pt x="294770" y="128059"/>
                    </a:cubicBezTo>
                    <a:cubicBezTo>
                      <a:pt x="272769" y="145646"/>
                      <a:pt x="228767" y="97229"/>
                      <a:pt x="184765" y="114888"/>
                    </a:cubicBezTo>
                    <a:cubicBezTo>
                      <a:pt x="140763" y="132474"/>
                      <a:pt x="123176" y="172062"/>
                      <a:pt x="123176" y="172062"/>
                    </a:cubicBezTo>
                    <a:cubicBezTo>
                      <a:pt x="123176" y="172062"/>
                      <a:pt x="83589" y="154475"/>
                      <a:pt x="57173" y="158890"/>
                    </a:cubicBezTo>
                    <a:cubicBezTo>
                      <a:pt x="30757" y="163305"/>
                      <a:pt x="0" y="202893"/>
                      <a:pt x="0" y="202893"/>
                    </a:cubicBezTo>
                    <a:lnTo>
                      <a:pt x="743548" y="202893"/>
                    </a:lnTo>
                    <a:cubicBezTo>
                      <a:pt x="743548" y="202893"/>
                      <a:pt x="743548" y="128133"/>
                      <a:pt x="690789" y="101717"/>
                    </a:cubicBezTo>
                    <a:cubicBezTo>
                      <a:pt x="638031" y="75301"/>
                      <a:pt x="616030" y="132548"/>
                      <a:pt x="602785" y="128133"/>
                    </a:cubicBezTo>
                    <a:cubicBezTo>
                      <a:pt x="589540" y="123718"/>
                      <a:pt x="580710" y="88472"/>
                      <a:pt x="580710" y="88472"/>
                    </a:cubicBezTo>
                    <a:close/>
                  </a:path>
                </a:pathLst>
              </a:custGeom>
              <a:noFill/>
              <a:ln w="7353" cap="flat">
                <a:solidFill>
                  <a:srgbClr val="263238"/>
                </a:solidFill>
                <a:prstDash val="solid"/>
                <a:miter/>
              </a:ln>
            </p:spPr>
            <p:txBody>
              <a:bodyPr rtlCol="0" anchor="ctr"/>
              <a:lstStyle/>
              <a:p>
                <a:endParaRPr lang="fr-FR"/>
              </a:p>
            </p:txBody>
          </p:sp>
          <p:sp>
            <p:nvSpPr>
              <p:cNvPr id="194" name="Forme libre 54">
                <a:extLst>
                  <a:ext uri="{FF2B5EF4-FFF2-40B4-BE49-F238E27FC236}">
                    <a16:creationId xmlns:a16="http://schemas.microsoft.com/office/drawing/2014/main" id="{387105DA-8506-1A44-D82B-A368EA3FCBD0}"/>
                  </a:ext>
                </a:extLst>
              </p:cNvPr>
              <p:cNvSpPr/>
              <p:nvPr/>
            </p:nvSpPr>
            <p:spPr>
              <a:xfrm>
                <a:off x="3901321" y="9334776"/>
                <a:ext cx="1047294" cy="285635"/>
              </a:xfrm>
              <a:custGeom>
                <a:avLst/>
                <a:gdLst>
                  <a:gd name="connsiteX0" fmla="*/ 817939 w 1047294"/>
                  <a:gd name="connsiteY0" fmla="*/ 124564 h 285635"/>
                  <a:gd name="connsiteX1" fmla="*/ 619635 w 1047294"/>
                  <a:gd name="connsiteY1" fmla="*/ 652 h 285635"/>
                  <a:gd name="connsiteX2" fmla="*/ 415150 w 1047294"/>
                  <a:gd name="connsiteY2" fmla="*/ 180340 h 285635"/>
                  <a:gd name="connsiteX3" fmla="*/ 260260 w 1047294"/>
                  <a:gd name="connsiteY3" fmla="*/ 161723 h 285635"/>
                  <a:gd name="connsiteX4" fmla="*/ 173507 w 1047294"/>
                  <a:gd name="connsiteY4" fmla="*/ 242296 h 285635"/>
                  <a:gd name="connsiteX5" fmla="*/ 80572 w 1047294"/>
                  <a:gd name="connsiteY5" fmla="*/ 223679 h 285635"/>
                  <a:gd name="connsiteX6" fmla="*/ 0 w 1047294"/>
                  <a:gd name="connsiteY6" fmla="*/ 285636 h 285635"/>
                  <a:gd name="connsiteX7" fmla="*/ 1047295 w 1047294"/>
                  <a:gd name="connsiteY7" fmla="*/ 285636 h 285635"/>
                  <a:gd name="connsiteX8" fmla="*/ 972903 w 1047294"/>
                  <a:gd name="connsiteY8" fmla="*/ 143107 h 285635"/>
                  <a:gd name="connsiteX9" fmla="*/ 848991 w 1047294"/>
                  <a:gd name="connsiteY9" fmla="*/ 180266 h 285635"/>
                  <a:gd name="connsiteX10" fmla="*/ 817939 w 1047294"/>
                  <a:gd name="connsiteY10" fmla="*/ 124564 h 28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294" h="285635">
                    <a:moveTo>
                      <a:pt x="817939" y="124564"/>
                    </a:moveTo>
                    <a:cubicBezTo>
                      <a:pt x="817939" y="124564"/>
                      <a:pt x="774526" y="13014"/>
                      <a:pt x="619635" y="652"/>
                    </a:cubicBezTo>
                    <a:cubicBezTo>
                      <a:pt x="464745" y="-11710"/>
                      <a:pt x="446129" y="155542"/>
                      <a:pt x="415150" y="180340"/>
                    </a:cubicBezTo>
                    <a:cubicBezTo>
                      <a:pt x="384172" y="205137"/>
                      <a:pt x="322216" y="136926"/>
                      <a:pt x="260260" y="161723"/>
                    </a:cubicBezTo>
                    <a:cubicBezTo>
                      <a:pt x="198304" y="186520"/>
                      <a:pt x="173507" y="242296"/>
                      <a:pt x="173507" y="242296"/>
                    </a:cubicBezTo>
                    <a:cubicBezTo>
                      <a:pt x="173507" y="242296"/>
                      <a:pt x="117731" y="217498"/>
                      <a:pt x="80572" y="223679"/>
                    </a:cubicBezTo>
                    <a:cubicBezTo>
                      <a:pt x="43413" y="229860"/>
                      <a:pt x="0" y="285636"/>
                      <a:pt x="0" y="285636"/>
                    </a:cubicBezTo>
                    <a:lnTo>
                      <a:pt x="1047295" y="285636"/>
                    </a:lnTo>
                    <a:cubicBezTo>
                      <a:pt x="1047295" y="285636"/>
                      <a:pt x="1047295" y="180266"/>
                      <a:pt x="972903" y="143107"/>
                    </a:cubicBezTo>
                    <a:cubicBezTo>
                      <a:pt x="898512" y="105948"/>
                      <a:pt x="867533" y="186520"/>
                      <a:pt x="848991" y="180266"/>
                    </a:cubicBezTo>
                    <a:cubicBezTo>
                      <a:pt x="830374" y="174159"/>
                      <a:pt x="817939" y="124564"/>
                      <a:pt x="817939" y="124564"/>
                    </a:cubicBezTo>
                    <a:close/>
                  </a:path>
                </a:pathLst>
              </a:custGeom>
              <a:noFill/>
              <a:ln w="7353" cap="flat">
                <a:solidFill>
                  <a:srgbClr val="263238"/>
                </a:solidFill>
                <a:prstDash val="solid"/>
                <a:miter/>
              </a:ln>
            </p:spPr>
            <p:txBody>
              <a:bodyPr rtlCol="0" anchor="ctr"/>
              <a:lstStyle/>
              <a:p>
                <a:endParaRPr lang="fr-FR"/>
              </a:p>
            </p:txBody>
          </p:sp>
        </p:grpSp>
        <p:grpSp>
          <p:nvGrpSpPr>
            <p:cNvPr id="21" name="Graphique 19">
              <a:extLst>
                <a:ext uri="{FF2B5EF4-FFF2-40B4-BE49-F238E27FC236}">
                  <a16:creationId xmlns:a16="http://schemas.microsoft.com/office/drawing/2014/main" id="{28BD5BA4-6F2E-9C6D-B834-0A7ADDD51051}"/>
                </a:ext>
              </a:extLst>
            </p:cNvPr>
            <p:cNvGrpSpPr/>
            <p:nvPr/>
          </p:nvGrpSpPr>
          <p:grpSpPr>
            <a:xfrm>
              <a:off x="6620475" y="8432501"/>
              <a:ext cx="695498" cy="695498"/>
              <a:chOff x="6620475" y="8432501"/>
              <a:chExt cx="695498" cy="695498"/>
            </a:xfrm>
            <a:noFill/>
          </p:grpSpPr>
          <p:sp>
            <p:nvSpPr>
              <p:cNvPr id="184" name="Forme libre 56">
                <a:extLst>
                  <a:ext uri="{FF2B5EF4-FFF2-40B4-BE49-F238E27FC236}">
                    <a16:creationId xmlns:a16="http://schemas.microsoft.com/office/drawing/2014/main" id="{EE551E49-7805-366A-FA22-F508154C384C}"/>
                  </a:ext>
                </a:extLst>
              </p:cNvPr>
              <p:cNvSpPr/>
              <p:nvPr/>
            </p:nvSpPr>
            <p:spPr>
              <a:xfrm>
                <a:off x="6620475" y="8432501"/>
                <a:ext cx="695498" cy="695498"/>
              </a:xfrm>
              <a:custGeom>
                <a:avLst/>
                <a:gdLst>
                  <a:gd name="connsiteX0" fmla="*/ 695498 w 695498"/>
                  <a:gd name="connsiteY0" fmla="*/ 347749 h 695498"/>
                  <a:gd name="connsiteX1" fmla="*/ 347749 w 695498"/>
                  <a:gd name="connsiteY1" fmla="*/ 695498 h 695498"/>
                  <a:gd name="connsiteX2" fmla="*/ 0 w 695498"/>
                  <a:gd name="connsiteY2" fmla="*/ 347749 h 695498"/>
                  <a:gd name="connsiteX3" fmla="*/ 347749 w 695498"/>
                  <a:gd name="connsiteY3" fmla="*/ 0 h 695498"/>
                  <a:gd name="connsiteX4" fmla="*/ 695498 w 695498"/>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498" h="695498">
                    <a:moveTo>
                      <a:pt x="695498" y="347749"/>
                    </a:moveTo>
                    <a:cubicBezTo>
                      <a:pt x="695498" y="539806"/>
                      <a:pt x="539806" y="695498"/>
                      <a:pt x="347749" y="695498"/>
                    </a:cubicBezTo>
                    <a:cubicBezTo>
                      <a:pt x="155693" y="695498"/>
                      <a:pt x="0" y="539806"/>
                      <a:pt x="0" y="347749"/>
                    </a:cubicBezTo>
                    <a:cubicBezTo>
                      <a:pt x="0" y="155693"/>
                      <a:pt x="155693" y="0"/>
                      <a:pt x="347749" y="0"/>
                    </a:cubicBezTo>
                    <a:cubicBezTo>
                      <a:pt x="539806" y="0"/>
                      <a:pt x="695498" y="155693"/>
                      <a:pt x="695498" y="347749"/>
                    </a:cubicBezTo>
                    <a:close/>
                  </a:path>
                </a:pathLst>
              </a:custGeom>
              <a:noFill/>
              <a:ln w="7353" cap="flat">
                <a:solidFill>
                  <a:srgbClr val="263238"/>
                </a:solidFill>
                <a:prstDash val="solid"/>
                <a:miter/>
              </a:ln>
            </p:spPr>
            <p:txBody>
              <a:bodyPr rtlCol="0" anchor="ctr"/>
              <a:lstStyle/>
              <a:p>
                <a:endParaRPr lang="fr-FR"/>
              </a:p>
            </p:txBody>
          </p:sp>
          <p:sp>
            <p:nvSpPr>
              <p:cNvPr id="185" name="Forme libre 57">
                <a:extLst>
                  <a:ext uri="{FF2B5EF4-FFF2-40B4-BE49-F238E27FC236}">
                    <a16:creationId xmlns:a16="http://schemas.microsoft.com/office/drawing/2014/main" id="{A17EA991-ACB5-E328-51AD-0927A97F07F0}"/>
                  </a:ext>
                </a:extLst>
              </p:cNvPr>
              <p:cNvSpPr/>
              <p:nvPr/>
            </p:nvSpPr>
            <p:spPr>
              <a:xfrm>
                <a:off x="6768302" y="8432501"/>
                <a:ext cx="399845" cy="695498"/>
              </a:xfrm>
              <a:custGeom>
                <a:avLst/>
                <a:gdLst>
                  <a:gd name="connsiteX0" fmla="*/ 399845 w 399845"/>
                  <a:gd name="connsiteY0" fmla="*/ 347749 h 695498"/>
                  <a:gd name="connsiteX1" fmla="*/ 199923 w 399845"/>
                  <a:gd name="connsiteY1" fmla="*/ 695498 h 695498"/>
                  <a:gd name="connsiteX2" fmla="*/ 0 w 399845"/>
                  <a:gd name="connsiteY2" fmla="*/ 347749 h 695498"/>
                  <a:gd name="connsiteX3" fmla="*/ 199923 w 399845"/>
                  <a:gd name="connsiteY3" fmla="*/ 0 h 695498"/>
                  <a:gd name="connsiteX4" fmla="*/ 399845 w 399845"/>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45" h="695498">
                    <a:moveTo>
                      <a:pt x="399845" y="347749"/>
                    </a:moveTo>
                    <a:cubicBezTo>
                      <a:pt x="399845" y="539806"/>
                      <a:pt x="310337" y="695498"/>
                      <a:pt x="199923" y="695498"/>
                    </a:cubicBezTo>
                    <a:cubicBezTo>
                      <a:pt x="89508" y="695498"/>
                      <a:pt x="0" y="539806"/>
                      <a:pt x="0" y="347749"/>
                    </a:cubicBezTo>
                    <a:cubicBezTo>
                      <a:pt x="0" y="155693"/>
                      <a:pt x="89508" y="0"/>
                      <a:pt x="199923" y="0"/>
                    </a:cubicBezTo>
                    <a:cubicBezTo>
                      <a:pt x="310337" y="0"/>
                      <a:pt x="399845" y="155693"/>
                      <a:pt x="399845" y="347749"/>
                    </a:cubicBezTo>
                    <a:close/>
                  </a:path>
                </a:pathLst>
              </a:custGeom>
              <a:noFill/>
              <a:ln w="7353" cap="flat">
                <a:solidFill>
                  <a:srgbClr val="263238"/>
                </a:solidFill>
                <a:prstDash val="solid"/>
                <a:miter/>
              </a:ln>
            </p:spPr>
            <p:txBody>
              <a:bodyPr rtlCol="0" anchor="ctr"/>
              <a:lstStyle/>
              <a:p>
                <a:endParaRPr lang="fr-FR"/>
              </a:p>
            </p:txBody>
          </p:sp>
          <p:sp>
            <p:nvSpPr>
              <p:cNvPr id="186" name="Forme libre 58">
                <a:extLst>
                  <a:ext uri="{FF2B5EF4-FFF2-40B4-BE49-F238E27FC236}">
                    <a16:creationId xmlns:a16="http://schemas.microsoft.com/office/drawing/2014/main" id="{A1CDD442-9FC4-5FF8-FDAC-B200DCD7123D}"/>
                  </a:ext>
                </a:extLst>
              </p:cNvPr>
              <p:cNvSpPr/>
              <p:nvPr/>
            </p:nvSpPr>
            <p:spPr>
              <a:xfrm>
                <a:off x="6968224" y="8432501"/>
                <a:ext cx="7358" cy="695498"/>
              </a:xfrm>
              <a:custGeom>
                <a:avLst/>
                <a:gdLst>
                  <a:gd name="connsiteX0" fmla="*/ 0 w 7358"/>
                  <a:gd name="connsiteY0" fmla="*/ 0 h 695498"/>
                  <a:gd name="connsiteX1" fmla="*/ 0 w 7358"/>
                  <a:gd name="connsiteY1" fmla="*/ 695498 h 695498"/>
                </a:gdLst>
                <a:ahLst/>
                <a:cxnLst>
                  <a:cxn ang="0">
                    <a:pos x="connsiteX0" y="connsiteY0"/>
                  </a:cxn>
                  <a:cxn ang="0">
                    <a:pos x="connsiteX1" y="connsiteY1"/>
                  </a:cxn>
                </a:cxnLst>
                <a:rect l="l" t="t" r="r" b="b"/>
                <a:pathLst>
                  <a:path w="7358" h="695498">
                    <a:moveTo>
                      <a:pt x="0" y="0"/>
                    </a:moveTo>
                    <a:lnTo>
                      <a:pt x="0" y="695498"/>
                    </a:lnTo>
                  </a:path>
                </a:pathLst>
              </a:custGeom>
              <a:ln w="7353" cap="flat">
                <a:solidFill>
                  <a:srgbClr val="263238"/>
                </a:solidFill>
                <a:prstDash val="solid"/>
                <a:miter/>
              </a:ln>
            </p:spPr>
            <p:txBody>
              <a:bodyPr rtlCol="0" anchor="ctr"/>
              <a:lstStyle/>
              <a:p>
                <a:endParaRPr lang="fr-FR"/>
              </a:p>
            </p:txBody>
          </p:sp>
          <p:sp>
            <p:nvSpPr>
              <p:cNvPr id="187" name="Forme libre 59">
                <a:extLst>
                  <a:ext uri="{FF2B5EF4-FFF2-40B4-BE49-F238E27FC236}">
                    <a16:creationId xmlns:a16="http://schemas.microsoft.com/office/drawing/2014/main" id="{A4551723-2120-6798-0E01-1DB59F26183F}"/>
                  </a:ext>
                </a:extLst>
              </p:cNvPr>
              <p:cNvSpPr/>
              <p:nvPr/>
            </p:nvSpPr>
            <p:spPr>
              <a:xfrm>
                <a:off x="6764107" y="8500123"/>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8" name="Forme libre 60">
                <a:extLst>
                  <a:ext uri="{FF2B5EF4-FFF2-40B4-BE49-F238E27FC236}">
                    <a16:creationId xmlns:a16="http://schemas.microsoft.com/office/drawing/2014/main" id="{CD2FFFE7-3162-3586-E128-A76659648ACE}"/>
                  </a:ext>
                </a:extLst>
              </p:cNvPr>
              <p:cNvSpPr/>
              <p:nvPr/>
            </p:nvSpPr>
            <p:spPr>
              <a:xfrm>
                <a:off x="6764107" y="9064498"/>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9" name="Forme libre 61">
                <a:extLst>
                  <a:ext uri="{FF2B5EF4-FFF2-40B4-BE49-F238E27FC236}">
                    <a16:creationId xmlns:a16="http://schemas.microsoft.com/office/drawing/2014/main" id="{9A4EEA4B-91FD-3B0E-9B28-5CCD36E30085}"/>
                  </a:ext>
                </a:extLst>
              </p:cNvPr>
              <p:cNvSpPr/>
              <p:nvPr/>
            </p:nvSpPr>
            <p:spPr>
              <a:xfrm>
                <a:off x="6647112" y="8638899"/>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0" name="Forme libre 62">
                <a:extLst>
                  <a:ext uri="{FF2B5EF4-FFF2-40B4-BE49-F238E27FC236}">
                    <a16:creationId xmlns:a16="http://schemas.microsoft.com/office/drawing/2014/main" id="{C7607061-BEE4-3421-4600-1A27FC75F090}"/>
                  </a:ext>
                </a:extLst>
              </p:cNvPr>
              <p:cNvSpPr/>
              <p:nvPr/>
            </p:nvSpPr>
            <p:spPr>
              <a:xfrm>
                <a:off x="6647112" y="8916525"/>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1" name="Forme libre 63">
                <a:extLst>
                  <a:ext uri="{FF2B5EF4-FFF2-40B4-BE49-F238E27FC236}">
                    <a16:creationId xmlns:a16="http://schemas.microsoft.com/office/drawing/2014/main" id="{60113AC8-EEB1-46B3-8AF1-E91DC9223CF6}"/>
                  </a:ext>
                </a:extLst>
              </p:cNvPr>
              <p:cNvSpPr/>
              <p:nvPr/>
            </p:nvSpPr>
            <p:spPr>
              <a:xfrm>
                <a:off x="6621873" y="8777749"/>
                <a:ext cx="690568" cy="7358"/>
              </a:xfrm>
              <a:custGeom>
                <a:avLst/>
                <a:gdLst>
                  <a:gd name="connsiteX0" fmla="*/ 0 w 690568"/>
                  <a:gd name="connsiteY0" fmla="*/ 0 h 7358"/>
                  <a:gd name="connsiteX1" fmla="*/ 690568 w 690568"/>
                  <a:gd name="connsiteY1" fmla="*/ 0 h 7358"/>
                </a:gdLst>
                <a:ahLst/>
                <a:cxnLst>
                  <a:cxn ang="0">
                    <a:pos x="connsiteX0" y="connsiteY0"/>
                  </a:cxn>
                  <a:cxn ang="0">
                    <a:pos x="connsiteX1" y="connsiteY1"/>
                  </a:cxn>
                </a:cxnLst>
                <a:rect l="l" t="t" r="r" b="b"/>
                <a:pathLst>
                  <a:path w="690568" h="7358">
                    <a:moveTo>
                      <a:pt x="0" y="0"/>
                    </a:moveTo>
                    <a:lnTo>
                      <a:pt x="690568" y="0"/>
                    </a:lnTo>
                  </a:path>
                </a:pathLst>
              </a:custGeom>
              <a:ln w="7353" cap="flat">
                <a:solidFill>
                  <a:srgbClr val="263238"/>
                </a:solidFill>
                <a:prstDash val="solid"/>
                <a:miter/>
              </a:ln>
            </p:spPr>
            <p:txBody>
              <a:bodyPr rtlCol="0" anchor="ctr"/>
              <a:lstStyle/>
              <a:p>
                <a:endParaRPr lang="fr-FR"/>
              </a:p>
            </p:txBody>
          </p:sp>
        </p:grpSp>
        <p:grpSp>
          <p:nvGrpSpPr>
            <p:cNvPr id="22" name="Graphique 19">
              <a:extLst>
                <a:ext uri="{FF2B5EF4-FFF2-40B4-BE49-F238E27FC236}">
                  <a16:creationId xmlns:a16="http://schemas.microsoft.com/office/drawing/2014/main" id="{73CCAE19-4539-7EDE-AB3B-CBC60431BA9A}"/>
                </a:ext>
              </a:extLst>
            </p:cNvPr>
            <p:cNvGrpSpPr/>
            <p:nvPr/>
          </p:nvGrpSpPr>
          <p:grpSpPr>
            <a:xfrm>
              <a:off x="6030714" y="7232156"/>
              <a:ext cx="917054" cy="197494"/>
              <a:chOff x="6030714" y="7232156"/>
              <a:chExt cx="917054" cy="197494"/>
            </a:xfrm>
            <a:noFill/>
          </p:grpSpPr>
          <p:sp>
            <p:nvSpPr>
              <p:cNvPr id="181" name="Forme libre 65">
                <a:extLst>
                  <a:ext uri="{FF2B5EF4-FFF2-40B4-BE49-F238E27FC236}">
                    <a16:creationId xmlns:a16="http://schemas.microsoft.com/office/drawing/2014/main" id="{00A2C49C-F94A-BC64-41BA-D652B9B748C8}"/>
                  </a:ext>
                </a:extLst>
              </p:cNvPr>
              <p:cNvSpPr/>
              <p:nvPr/>
            </p:nvSpPr>
            <p:spPr>
              <a:xfrm>
                <a:off x="6030714" y="7232818"/>
                <a:ext cx="917054" cy="193079"/>
              </a:xfrm>
              <a:custGeom>
                <a:avLst/>
                <a:gdLst>
                  <a:gd name="connsiteX0" fmla="*/ 865768 w 917054"/>
                  <a:gd name="connsiteY0" fmla="*/ 193080 h 193079"/>
                  <a:gd name="connsiteX1" fmla="*/ 51287 w 917054"/>
                  <a:gd name="connsiteY1" fmla="*/ 193080 h 193079"/>
                  <a:gd name="connsiteX2" fmla="*/ 0 w 917054"/>
                  <a:gd name="connsiteY2" fmla="*/ 141793 h 193079"/>
                  <a:gd name="connsiteX3" fmla="*/ 0 w 917054"/>
                  <a:gd name="connsiteY3" fmla="*/ 51287 h 193079"/>
                  <a:gd name="connsiteX4" fmla="*/ 51287 w 917054"/>
                  <a:gd name="connsiteY4" fmla="*/ 0 h 193079"/>
                  <a:gd name="connsiteX5" fmla="*/ 865768 w 917054"/>
                  <a:gd name="connsiteY5" fmla="*/ 0 h 193079"/>
                  <a:gd name="connsiteX6" fmla="*/ 917054 w 917054"/>
                  <a:gd name="connsiteY6" fmla="*/ 51287 h 193079"/>
                  <a:gd name="connsiteX7" fmla="*/ 917054 w 917054"/>
                  <a:gd name="connsiteY7" fmla="*/ 141719 h 193079"/>
                  <a:gd name="connsiteX8" fmla="*/ 865768 w 917054"/>
                  <a:gd name="connsiteY8" fmla="*/ 193080 h 19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7054" h="193079">
                    <a:moveTo>
                      <a:pt x="865768" y="193080"/>
                    </a:moveTo>
                    <a:lnTo>
                      <a:pt x="51287" y="193080"/>
                    </a:lnTo>
                    <a:cubicBezTo>
                      <a:pt x="22958" y="193080"/>
                      <a:pt x="0" y="170122"/>
                      <a:pt x="0" y="141793"/>
                    </a:cubicBezTo>
                    <a:lnTo>
                      <a:pt x="0" y="51287"/>
                    </a:lnTo>
                    <a:cubicBezTo>
                      <a:pt x="0" y="22958"/>
                      <a:pt x="22958" y="0"/>
                      <a:pt x="51287" y="0"/>
                    </a:cubicBezTo>
                    <a:lnTo>
                      <a:pt x="865768" y="0"/>
                    </a:lnTo>
                    <a:cubicBezTo>
                      <a:pt x="894097" y="0"/>
                      <a:pt x="917054" y="22958"/>
                      <a:pt x="917054" y="51287"/>
                    </a:cubicBezTo>
                    <a:lnTo>
                      <a:pt x="917054" y="141719"/>
                    </a:lnTo>
                    <a:cubicBezTo>
                      <a:pt x="917054" y="170122"/>
                      <a:pt x="894097" y="193080"/>
                      <a:pt x="865768" y="193080"/>
                    </a:cubicBezTo>
                    <a:close/>
                  </a:path>
                </a:pathLst>
              </a:custGeom>
              <a:noFill/>
              <a:ln w="7353" cap="flat">
                <a:solidFill>
                  <a:srgbClr val="263238"/>
                </a:solidFill>
                <a:prstDash val="solid"/>
                <a:miter/>
              </a:ln>
            </p:spPr>
            <p:txBody>
              <a:bodyPr rtlCol="0" anchor="ctr"/>
              <a:lstStyle/>
              <a:p>
                <a:endParaRPr lang="fr-FR"/>
              </a:p>
            </p:txBody>
          </p:sp>
          <p:sp>
            <p:nvSpPr>
              <p:cNvPr id="182" name="Forme libre 66">
                <a:extLst>
                  <a:ext uri="{FF2B5EF4-FFF2-40B4-BE49-F238E27FC236}">
                    <a16:creationId xmlns:a16="http://schemas.microsoft.com/office/drawing/2014/main" id="{8987743B-BDC0-166A-FDA9-6D4D080B0254}"/>
                  </a:ext>
                </a:extLst>
              </p:cNvPr>
              <p:cNvSpPr/>
              <p:nvPr/>
            </p:nvSpPr>
            <p:spPr>
              <a:xfrm>
                <a:off x="6724226" y="7232156"/>
                <a:ext cx="7358" cy="197494"/>
              </a:xfrm>
              <a:custGeom>
                <a:avLst/>
                <a:gdLst>
                  <a:gd name="connsiteX0" fmla="*/ 0 w 7358"/>
                  <a:gd name="connsiteY0" fmla="*/ 0 h 197494"/>
                  <a:gd name="connsiteX1" fmla="*/ 0 w 7358"/>
                  <a:gd name="connsiteY1" fmla="*/ 197494 h 197494"/>
                </a:gdLst>
                <a:ahLst/>
                <a:cxnLst>
                  <a:cxn ang="0">
                    <a:pos x="connsiteX0" y="connsiteY0"/>
                  </a:cxn>
                  <a:cxn ang="0">
                    <a:pos x="connsiteX1" y="connsiteY1"/>
                  </a:cxn>
                </a:cxnLst>
                <a:rect l="l" t="t" r="r" b="b"/>
                <a:pathLst>
                  <a:path w="7358" h="197494">
                    <a:moveTo>
                      <a:pt x="0" y="0"/>
                    </a:moveTo>
                    <a:lnTo>
                      <a:pt x="0" y="197494"/>
                    </a:lnTo>
                  </a:path>
                </a:pathLst>
              </a:custGeom>
              <a:ln w="7353" cap="flat">
                <a:solidFill>
                  <a:srgbClr val="263238"/>
                </a:solidFill>
                <a:prstDash val="solid"/>
                <a:miter/>
              </a:ln>
            </p:spPr>
            <p:txBody>
              <a:bodyPr rtlCol="0" anchor="ctr"/>
              <a:lstStyle/>
              <a:p>
                <a:endParaRPr lang="fr-FR"/>
              </a:p>
            </p:txBody>
          </p:sp>
          <p:sp>
            <p:nvSpPr>
              <p:cNvPr id="183" name="Forme libre 67">
                <a:extLst>
                  <a:ext uri="{FF2B5EF4-FFF2-40B4-BE49-F238E27FC236}">
                    <a16:creationId xmlns:a16="http://schemas.microsoft.com/office/drawing/2014/main" id="{6E57DEB3-CB7A-5F3B-1030-A4755295C2BC}"/>
                  </a:ext>
                </a:extLst>
              </p:cNvPr>
              <p:cNvSpPr/>
              <p:nvPr/>
            </p:nvSpPr>
            <p:spPr>
              <a:xfrm>
                <a:off x="6755277" y="7254010"/>
                <a:ext cx="175702" cy="150622"/>
              </a:xfrm>
              <a:custGeom>
                <a:avLst/>
                <a:gdLst>
                  <a:gd name="connsiteX0" fmla="*/ 171299 w 175702"/>
                  <a:gd name="connsiteY0" fmla="*/ 130755 h 150622"/>
                  <a:gd name="connsiteX1" fmla="*/ 118614 w 175702"/>
                  <a:gd name="connsiteY1" fmla="*/ 91242 h 150622"/>
                  <a:gd name="connsiteX2" fmla="*/ 125531 w 175702"/>
                  <a:gd name="connsiteY2" fmla="*/ 62766 h 150622"/>
                  <a:gd name="connsiteX3" fmla="*/ 62766 w 175702"/>
                  <a:gd name="connsiteY3" fmla="*/ 0 h 150622"/>
                  <a:gd name="connsiteX4" fmla="*/ 0 w 175702"/>
                  <a:gd name="connsiteY4" fmla="*/ 62766 h 150622"/>
                  <a:gd name="connsiteX5" fmla="*/ 62766 w 175702"/>
                  <a:gd name="connsiteY5" fmla="*/ 125531 h 150622"/>
                  <a:gd name="connsiteX6" fmla="*/ 105223 w 175702"/>
                  <a:gd name="connsiteY6" fmla="*/ 108828 h 150622"/>
                  <a:gd name="connsiteX7" fmla="*/ 157981 w 175702"/>
                  <a:gd name="connsiteY7" fmla="*/ 148415 h 150622"/>
                  <a:gd name="connsiteX8" fmla="*/ 164603 w 175702"/>
                  <a:gd name="connsiteY8" fmla="*/ 150623 h 150622"/>
                  <a:gd name="connsiteX9" fmla="*/ 173433 w 175702"/>
                  <a:gd name="connsiteY9" fmla="*/ 146208 h 150622"/>
                  <a:gd name="connsiteX10" fmla="*/ 171299 w 175702"/>
                  <a:gd name="connsiteY10" fmla="*/ 130755 h 150622"/>
                  <a:gd name="connsiteX11" fmla="*/ 62839 w 175702"/>
                  <a:gd name="connsiteY11" fmla="*/ 103457 h 150622"/>
                  <a:gd name="connsiteX12" fmla="*/ 22148 w 175702"/>
                  <a:gd name="connsiteY12" fmla="*/ 62766 h 150622"/>
                  <a:gd name="connsiteX13" fmla="*/ 62839 w 175702"/>
                  <a:gd name="connsiteY13" fmla="*/ 22075 h 150622"/>
                  <a:gd name="connsiteX14" fmla="*/ 103530 w 175702"/>
                  <a:gd name="connsiteY14" fmla="*/ 62766 h 150622"/>
                  <a:gd name="connsiteX15" fmla="*/ 62839 w 175702"/>
                  <a:gd name="connsiteY15" fmla="*/ 103457 h 1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702" h="150622">
                    <a:moveTo>
                      <a:pt x="171299" y="130755"/>
                    </a:moveTo>
                    <a:lnTo>
                      <a:pt x="118614" y="91242"/>
                    </a:lnTo>
                    <a:cubicBezTo>
                      <a:pt x="123029" y="82706"/>
                      <a:pt x="125531" y="72994"/>
                      <a:pt x="125531" y="62766"/>
                    </a:cubicBezTo>
                    <a:cubicBezTo>
                      <a:pt x="125531" y="28182"/>
                      <a:pt x="97349" y="0"/>
                      <a:pt x="62766" y="0"/>
                    </a:cubicBezTo>
                    <a:cubicBezTo>
                      <a:pt x="28182" y="0"/>
                      <a:pt x="0" y="28182"/>
                      <a:pt x="0" y="62766"/>
                    </a:cubicBezTo>
                    <a:cubicBezTo>
                      <a:pt x="0" y="97349"/>
                      <a:pt x="28182" y="125531"/>
                      <a:pt x="62766" y="125531"/>
                    </a:cubicBezTo>
                    <a:cubicBezTo>
                      <a:pt x="79174" y="125531"/>
                      <a:pt x="94038" y="119130"/>
                      <a:pt x="105223" y="108828"/>
                    </a:cubicBezTo>
                    <a:lnTo>
                      <a:pt x="157981" y="148415"/>
                    </a:lnTo>
                    <a:cubicBezTo>
                      <a:pt x="159968" y="149887"/>
                      <a:pt x="162322" y="150623"/>
                      <a:pt x="164603" y="150623"/>
                    </a:cubicBezTo>
                    <a:cubicBezTo>
                      <a:pt x="167988" y="150623"/>
                      <a:pt x="171299" y="149077"/>
                      <a:pt x="173433" y="146208"/>
                    </a:cubicBezTo>
                    <a:cubicBezTo>
                      <a:pt x="177186" y="141278"/>
                      <a:pt x="176156" y="134361"/>
                      <a:pt x="171299" y="130755"/>
                    </a:cubicBezTo>
                    <a:close/>
                    <a:moveTo>
                      <a:pt x="62839" y="103457"/>
                    </a:moveTo>
                    <a:cubicBezTo>
                      <a:pt x="40397" y="103457"/>
                      <a:pt x="22148" y="85208"/>
                      <a:pt x="22148" y="62766"/>
                    </a:cubicBezTo>
                    <a:cubicBezTo>
                      <a:pt x="22148" y="40323"/>
                      <a:pt x="40397" y="22075"/>
                      <a:pt x="62839" y="22075"/>
                    </a:cubicBezTo>
                    <a:cubicBezTo>
                      <a:pt x="85282" y="22075"/>
                      <a:pt x="103530" y="40323"/>
                      <a:pt x="103530" y="62766"/>
                    </a:cubicBezTo>
                    <a:cubicBezTo>
                      <a:pt x="103456" y="85208"/>
                      <a:pt x="85208" y="103457"/>
                      <a:pt x="62839" y="103457"/>
                    </a:cubicBezTo>
                    <a:close/>
                  </a:path>
                </a:pathLst>
              </a:custGeom>
              <a:noFill/>
              <a:ln w="7353" cap="flat">
                <a:solidFill>
                  <a:srgbClr val="263238"/>
                </a:solidFill>
                <a:prstDash val="solid"/>
                <a:miter/>
              </a:ln>
            </p:spPr>
            <p:txBody>
              <a:bodyPr rtlCol="0" anchor="ctr"/>
              <a:lstStyle/>
              <a:p>
                <a:endParaRPr lang="fr-FR"/>
              </a:p>
            </p:txBody>
          </p:sp>
        </p:grpSp>
        <p:sp>
          <p:nvSpPr>
            <p:cNvPr id="23" name="Forme libre 68">
              <a:extLst>
                <a:ext uri="{FF2B5EF4-FFF2-40B4-BE49-F238E27FC236}">
                  <a16:creationId xmlns:a16="http://schemas.microsoft.com/office/drawing/2014/main" id="{2A1DB4FC-06E1-D15A-2967-2C8FE7C9F18F}"/>
                </a:ext>
              </a:extLst>
            </p:cNvPr>
            <p:cNvSpPr/>
            <p:nvPr/>
          </p:nvSpPr>
          <p:spPr>
            <a:xfrm>
              <a:off x="3889400" y="7615960"/>
              <a:ext cx="694929" cy="595794"/>
            </a:xfrm>
            <a:custGeom>
              <a:avLst/>
              <a:gdLst>
                <a:gd name="connsiteX0" fmla="*/ 677471 w 694929"/>
                <a:gd name="connsiteY0" fmla="*/ 517135 h 595794"/>
                <a:gd name="connsiteX1" fmla="*/ 469233 w 694929"/>
                <a:gd name="connsiteY1" fmla="*/ 360920 h 595794"/>
                <a:gd name="connsiteX2" fmla="*/ 496532 w 694929"/>
                <a:gd name="connsiteY2" fmla="*/ 248266 h 595794"/>
                <a:gd name="connsiteX3" fmla="*/ 248266 w 694929"/>
                <a:gd name="connsiteY3" fmla="*/ 0 h 595794"/>
                <a:gd name="connsiteX4" fmla="*/ 0 w 694929"/>
                <a:gd name="connsiteY4" fmla="*/ 248266 h 595794"/>
                <a:gd name="connsiteX5" fmla="*/ 248266 w 694929"/>
                <a:gd name="connsiteY5" fmla="*/ 496532 h 595794"/>
                <a:gd name="connsiteX6" fmla="*/ 416328 w 694929"/>
                <a:gd name="connsiteY6" fmla="*/ 430456 h 595794"/>
                <a:gd name="connsiteX7" fmla="*/ 625080 w 694929"/>
                <a:gd name="connsiteY7" fmla="*/ 587038 h 595794"/>
                <a:gd name="connsiteX8" fmla="*/ 651276 w 694929"/>
                <a:gd name="connsiteY8" fmla="*/ 595795 h 595794"/>
                <a:gd name="connsiteX9" fmla="*/ 686227 w 694929"/>
                <a:gd name="connsiteY9" fmla="*/ 578356 h 595794"/>
                <a:gd name="connsiteX10" fmla="*/ 677471 w 694929"/>
                <a:gd name="connsiteY10" fmla="*/ 517135 h 595794"/>
                <a:gd name="connsiteX11" fmla="*/ 248266 w 694929"/>
                <a:gd name="connsiteY11" fmla="*/ 409190 h 595794"/>
                <a:gd name="connsiteX12" fmla="*/ 87342 w 694929"/>
                <a:gd name="connsiteY12" fmla="*/ 248266 h 595794"/>
                <a:gd name="connsiteX13" fmla="*/ 248266 w 694929"/>
                <a:gd name="connsiteY13" fmla="*/ 87342 h 595794"/>
                <a:gd name="connsiteX14" fmla="*/ 409190 w 694929"/>
                <a:gd name="connsiteY14" fmla="*/ 248266 h 595794"/>
                <a:gd name="connsiteX15" fmla="*/ 248266 w 694929"/>
                <a:gd name="connsiteY15" fmla="*/ 409190 h 59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4929" h="595794">
                  <a:moveTo>
                    <a:pt x="677471" y="517135"/>
                  </a:moveTo>
                  <a:lnTo>
                    <a:pt x="469233" y="360920"/>
                  </a:lnTo>
                  <a:cubicBezTo>
                    <a:pt x="486599" y="327073"/>
                    <a:pt x="496532" y="288810"/>
                    <a:pt x="496532" y="248266"/>
                  </a:cubicBezTo>
                  <a:cubicBezTo>
                    <a:pt x="496532" y="111403"/>
                    <a:pt x="385129" y="0"/>
                    <a:pt x="248266" y="0"/>
                  </a:cubicBezTo>
                  <a:cubicBezTo>
                    <a:pt x="111403" y="0"/>
                    <a:pt x="0" y="111403"/>
                    <a:pt x="0" y="248266"/>
                  </a:cubicBezTo>
                  <a:cubicBezTo>
                    <a:pt x="0" y="385129"/>
                    <a:pt x="111403" y="496532"/>
                    <a:pt x="248266" y="496532"/>
                  </a:cubicBezTo>
                  <a:cubicBezTo>
                    <a:pt x="313092" y="496532"/>
                    <a:pt x="372105" y="471294"/>
                    <a:pt x="416328" y="430456"/>
                  </a:cubicBezTo>
                  <a:lnTo>
                    <a:pt x="625080" y="587038"/>
                  </a:lnTo>
                  <a:cubicBezTo>
                    <a:pt x="632954" y="592925"/>
                    <a:pt x="642151" y="595795"/>
                    <a:pt x="651276" y="595795"/>
                  </a:cubicBezTo>
                  <a:cubicBezTo>
                    <a:pt x="664520" y="595795"/>
                    <a:pt x="677618" y="589761"/>
                    <a:pt x="686227" y="578356"/>
                  </a:cubicBezTo>
                  <a:cubicBezTo>
                    <a:pt x="700649" y="559004"/>
                    <a:pt x="696749" y="531631"/>
                    <a:pt x="677471" y="517135"/>
                  </a:cubicBezTo>
                  <a:close/>
                  <a:moveTo>
                    <a:pt x="248266" y="409190"/>
                  </a:moveTo>
                  <a:cubicBezTo>
                    <a:pt x="159526" y="409190"/>
                    <a:pt x="87342" y="337006"/>
                    <a:pt x="87342" y="248266"/>
                  </a:cubicBezTo>
                  <a:cubicBezTo>
                    <a:pt x="87342" y="159526"/>
                    <a:pt x="159526" y="87342"/>
                    <a:pt x="248266" y="87342"/>
                  </a:cubicBezTo>
                  <a:cubicBezTo>
                    <a:pt x="337006" y="87342"/>
                    <a:pt x="409190" y="159526"/>
                    <a:pt x="409190" y="248266"/>
                  </a:cubicBezTo>
                  <a:cubicBezTo>
                    <a:pt x="409190" y="337006"/>
                    <a:pt x="337006" y="409190"/>
                    <a:pt x="248266" y="409190"/>
                  </a:cubicBezTo>
                  <a:close/>
                </a:path>
              </a:pathLst>
            </a:custGeom>
            <a:noFill/>
            <a:ln w="7353" cap="flat">
              <a:solidFill>
                <a:srgbClr val="263238"/>
              </a:solidFill>
              <a:prstDash val="solid"/>
              <a:miter/>
            </a:ln>
          </p:spPr>
          <p:txBody>
            <a:bodyPr rtlCol="0" anchor="ctr"/>
            <a:lstStyle/>
            <a:p>
              <a:endParaRPr lang="fr-FR"/>
            </a:p>
          </p:txBody>
        </p:sp>
        <p:grpSp>
          <p:nvGrpSpPr>
            <p:cNvPr id="24" name="Graphique 19">
              <a:extLst>
                <a:ext uri="{FF2B5EF4-FFF2-40B4-BE49-F238E27FC236}">
                  <a16:creationId xmlns:a16="http://schemas.microsoft.com/office/drawing/2014/main" id="{0A3F41DC-2976-138C-DD40-8EC49E16DBFA}"/>
                </a:ext>
              </a:extLst>
            </p:cNvPr>
            <p:cNvGrpSpPr/>
            <p:nvPr/>
          </p:nvGrpSpPr>
          <p:grpSpPr>
            <a:xfrm>
              <a:off x="4666374" y="8378934"/>
              <a:ext cx="1832764" cy="2098709"/>
              <a:chOff x="4666374" y="8378934"/>
              <a:chExt cx="1832764" cy="2098709"/>
            </a:xfrm>
          </p:grpSpPr>
          <p:grpSp>
            <p:nvGrpSpPr>
              <p:cNvPr id="175" name="Graphique 19">
                <a:extLst>
                  <a:ext uri="{FF2B5EF4-FFF2-40B4-BE49-F238E27FC236}">
                    <a16:creationId xmlns:a16="http://schemas.microsoft.com/office/drawing/2014/main" id="{14A36D9C-7264-E64C-B8DF-3ED89E583D0A}"/>
                  </a:ext>
                </a:extLst>
              </p:cNvPr>
              <p:cNvGrpSpPr/>
              <p:nvPr/>
            </p:nvGrpSpPr>
            <p:grpSpPr>
              <a:xfrm>
                <a:off x="4739616" y="8378934"/>
                <a:ext cx="1759522" cy="2098709"/>
                <a:chOff x="4739616" y="8378934"/>
                <a:chExt cx="1759522" cy="2098709"/>
              </a:xfrm>
              <a:solidFill>
                <a:srgbClr val="263238"/>
              </a:solidFill>
            </p:grpSpPr>
            <p:sp>
              <p:nvSpPr>
                <p:cNvPr id="179" name="Forme libre 71">
                  <a:extLst>
                    <a:ext uri="{FF2B5EF4-FFF2-40B4-BE49-F238E27FC236}">
                      <a16:creationId xmlns:a16="http://schemas.microsoft.com/office/drawing/2014/main" id="{6B8FB4B9-ACE6-1BCF-CFF6-8CEA2BC93E6F}"/>
                    </a:ext>
                  </a:extLst>
                </p:cNvPr>
                <p:cNvSpPr/>
                <p:nvPr/>
              </p:nvSpPr>
              <p:spPr>
                <a:xfrm>
                  <a:off x="4739616" y="8378934"/>
                  <a:ext cx="1759522" cy="1650741"/>
                </a:xfrm>
                <a:custGeom>
                  <a:avLst/>
                  <a:gdLst>
                    <a:gd name="connsiteX0" fmla="*/ 857111 w 1759522"/>
                    <a:gd name="connsiteY0" fmla="*/ 0 h 1650741"/>
                    <a:gd name="connsiteX1" fmla="*/ 909 w 1759522"/>
                    <a:gd name="connsiteY1" fmla="*/ 538768 h 1650741"/>
                    <a:gd name="connsiteX2" fmla="*/ 5545 w 1759522"/>
                    <a:gd name="connsiteY2" fmla="*/ 555104 h 1650741"/>
                    <a:gd name="connsiteX3" fmla="*/ 340565 w 1759522"/>
                    <a:gd name="connsiteY3" fmla="*/ 812715 h 1650741"/>
                    <a:gd name="connsiteX4" fmla="*/ 349174 w 1759522"/>
                    <a:gd name="connsiteY4" fmla="*/ 815658 h 1650741"/>
                    <a:gd name="connsiteX5" fmla="*/ 402889 w 1759522"/>
                    <a:gd name="connsiteY5" fmla="*/ 815658 h 1650741"/>
                    <a:gd name="connsiteX6" fmla="*/ 417016 w 1759522"/>
                    <a:gd name="connsiteY6" fmla="*/ 800794 h 1650741"/>
                    <a:gd name="connsiteX7" fmla="*/ 416722 w 1759522"/>
                    <a:gd name="connsiteY7" fmla="*/ 788874 h 1650741"/>
                    <a:gd name="connsiteX8" fmla="*/ 856964 w 1759522"/>
                    <a:gd name="connsiteY8" fmla="*/ 404113 h 1650741"/>
                    <a:gd name="connsiteX9" fmla="*/ 1297206 w 1759522"/>
                    <a:gd name="connsiteY9" fmla="*/ 788874 h 1650741"/>
                    <a:gd name="connsiteX10" fmla="*/ 856964 w 1759522"/>
                    <a:gd name="connsiteY10" fmla="*/ 1173635 h 1650741"/>
                    <a:gd name="connsiteX11" fmla="*/ 745929 w 1759522"/>
                    <a:gd name="connsiteY11" fmla="*/ 1161200 h 1650741"/>
                    <a:gd name="connsiteX12" fmla="*/ 735627 w 1759522"/>
                    <a:gd name="connsiteY12" fmla="*/ 1160022 h 1650741"/>
                    <a:gd name="connsiteX13" fmla="*/ 735627 w 1759522"/>
                    <a:gd name="connsiteY13" fmla="*/ 1160022 h 1650741"/>
                    <a:gd name="connsiteX14" fmla="*/ 691404 w 1759522"/>
                    <a:gd name="connsiteY14" fmla="*/ 1223965 h 1650741"/>
                    <a:gd name="connsiteX15" fmla="*/ 740336 w 1759522"/>
                    <a:gd name="connsiteY15" fmla="*/ 1353617 h 1650741"/>
                    <a:gd name="connsiteX16" fmla="*/ 740336 w 1759522"/>
                    <a:gd name="connsiteY16" fmla="*/ 1650742 h 1650741"/>
                    <a:gd name="connsiteX17" fmla="*/ 1278148 w 1759522"/>
                    <a:gd name="connsiteY17" fmla="*/ 1650742 h 1650741"/>
                    <a:gd name="connsiteX18" fmla="*/ 1278148 w 1759522"/>
                    <a:gd name="connsiteY18" fmla="*/ 1527933 h 1650741"/>
                    <a:gd name="connsiteX19" fmla="*/ 1313468 w 1759522"/>
                    <a:gd name="connsiteY19" fmla="*/ 1469435 h 1650741"/>
                    <a:gd name="connsiteX20" fmla="*/ 1759523 w 1759522"/>
                    <a:gd name="connsiteY20" fmla="*/ 788874 h 1650741"/>
                    <a:gd name="connsiteX21" fmla="*/ 857111 w 1759522"/>
                    <a:gd name="connsiteY21" fmla="*/ 0 h 165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9522" h="1650741">
                      <a:moveTo>
                        <a:pt x="857111" y="0"/>
                      </a:moveTo>
                      <a:cubicBezTo>
                        <a:pt x="458664" y="0"/>
                        <a:pt x="120554" y="225676"/>
                        <a:pt x="909" y="538768"/>
                      </a:cubicBezTo>
                      <a:cubicBezTo>
                        <a:pt x="-1298" y="544582"/>
                        <a:pt x="615" y="551278"/>
                        <a:pt x="5545" y="555104"/>
                      </a:cubicBezTo>
                      <a:lnTo>
                        <a:pt x="340565" y="812715"/>
                      </a:lnTo>
                      <a:cubicBezTo>
                        <a:pt x="343066" y="814628"/>
                        <a:pt x="346083" y="815658"/>
                        <a:pt x="349174" y="815658"/>
                      </a:cubicBezTo>
                      <a:lnTo>
                        <a:pt x="402889" y="815658"/>
                      </a:lnTo>
                      <a:cubicBezTo>
                        <a:pt x="410983" y="815658"/>
                        <a:pt x="417384" y="808888"/>
                        <a:pt x="417016" y="800794"/>
                      </a:cubicBezTo>
                      <a:cubicBezTo>
                        <a:pt x="416869" y="796821"/>
                        <a:pt x="416722" y="792848"/>
                        <a:pt x="416722" y="788874"/>
                      </a:cubicBezTo>
                      <a:cubicBezTo>
                        <a:pt x="416722" y="576369"/>
                        <a:pt x="613849" y="404113"/>
                        <a:pt x="856964" y="404113"/>
                      </a:cubicBezTo>
                      <a:cubicBezTo>
                        <a:pt x="1100079" y="404113"/>
                        <a:pt x="1297206" y="576369"/>
                        <a:pt x="1297206" y="788874"/>
                      </a:cubicBezTo>
                      <a:cubicBezTo>
                        <a:pt x="1297206" y="1001379"/>
                        <a:pt x="1100079" y="1173635"/>
                        <a:pt x="856964" y="1173635"/>
                      </a:cubicBezTo>
                      <a:cubicBezTo>
                        <a:pt x="818554" y="1173635"/>
                        <a:pt x="781395" y="1169294"/>
                        <a:pt x="745929" y="1161200"/>
                      </a:cubicBezTo>
                      <a:cubicBezTo>
                        <a:pt x="742544" y="1160464"/>
                        <a:pt x="739085" y="1160022"/>
                        <a:pt x="735627" y="1160022"/>
                      </a:cubicBezTo>
                      <a:lnTo>
                        <a:pt x="735627" y="1160022"/>
                      </a:lnTo>
                      <a:cubicBezTo>
                        <a:pt x="702589" y="1160022"/>
                        <a:pt x="679705" y="1193061"/>
                        <a:pt x="691404" y="1223965"/>
                      </a:cubicBezTo>
                      <a:lnTo>
                        <a:pt x="740336" y="1353617"/>
                      </a:lnTo>
                      <a:lnTo>
                        <a:pt x="740336" y="1650742"/>
                      </a:lnTo>
                      <a:lnTo>
                        <a:pt x="1278148" y="1650742"/>
                      </a:lnTo>
                      <a:lnTo>
                        <a:pt x="1278148" y="1527933"/>
                      </a:lnTo>
                      <a:cubicBezTo>
                        <a:pt x="1278148" y="1503430"/>
                        <a:pt x="1291614" y="1480620"/>
                        <a:pt x="1313468" y="1469435"/>
                      </a:cubicBezTo>
                      <a:cubicBezTo>
                        <a:pt x="1580350" y="1332425"/>
                        <a:pt x="1759523" y="1078935"/>
                        <a:pt x="1759523" y="788874"/>
                      </a:cubicBezTo>
                      <a:cubicBezTo>
                        <a:pt x="1759596" y="353121"/>
                        <a:pt x="1355557" y="0"/>
                        <a:pt x="857111" y="0"/>
                      </a:cubicBezTo>
                      <a:close/>
                    </a:path>
                  </a:pathLst>
                </a:custGeom>
                <a:solidFill>
                  <a:srgbClr val="263238"/>
                </a:solidFill>
                <a:ln w="7353" cap="flat">
                  <a:solidFill>
                    <a:srgbClr val="263238"/>
                  </a:solidFill>
                  <a:prstDash val="solid"/>
                  <a:miter/>
                </a:ln>
              </p:spPr>
              <p:txBody>
                <a:bodyPr rtlCol="0" anchor="ctr"/>
                <a:lstStyle/>
                <a:p>
                  <a:endParaRPr lang="fr-FR"/>
                </a:p>
              </p:txBody>
            </p:sp>
            <p:sp>
              <p:nvSpPr>
                <p:cNvPr id="180" name="Forme libre 72">
                  <a:extLst>
                    <a:ext uri="{FF2B5EF4-FFF2-40B4-BE49-F238E27FC236}">
                      <a16:creationId xmlns:a16="http://schemas.microsoft.com/office/drawing/2014/main" id="{B4572202-4392-7B4D-B8C5-A0C7166C256C}"/>
                    </a:ext>
                  </a:extLst>
                </p:cNvPr>
                <p:cNvSpPr/>
                <p:nvPr/>
              </p:nvSpPr>
              <p:spPr>
                <a:xfrm>
                  <a:off x="5480025"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263238"/>
                </a:solidFill>
                <a:ln w="7353" cap="flat">
                  <a:solidFill>
                    <a:srgbClr val="263238"/>
                  </a:solidFill>
                  <a:prstDash val="solid"/>
                  <a:miter/>
                </a:ln>
              </p:spPr>
              <p:txBody>
                <a:bodyPr rtlCol="0" anchor="ctr"/>
                <a:lstStyle/>
                <a:p>
                  <a:endParaRPr lang="fr-FR"/>
                </a:p>
              </p:txBody>
            </p:sp>
          </p:grpSp>
          <p:grpSp>
            <p:nvGrpSpPr>
              <p:cNvPr id="176" name="Graphique 19">
                <a:extLst>
                  <a:ext uri="{FF2B5EF4-FFF2-40B4-BE49-F238E27FC236}">
                    <a16:creationId xmlns:a16="http://schemas.microsoft.com/office/drawing/2014/main" id="{6B9B3B7F-0DC8-1D0A-E661-9346192A19A1}"/>
                  </a:ext>
                </a:extLst>
              </p:cNvPr>
              <p:cNvGrpSpPr/>
              <p:nvPr/>
            </p:nvGrpSpPr>
            <p:grpSpPr>
              <a:xfrm>
                <a:off x="4666374" y="8378934"/>
                <a:ext cx="1759255" cy="2098709"/>
                <a:chOff x="4666374" y="8378934"/>
                <a:chExt cx="1759255" cy="2098709"/>
              </a:xfrm>
              <a:solidFill>
                <a:srgbClr val="92E3A9"/>
              </a:solidFill>
            </p:grpSpPr>
            <p:sp>
              <p:nvSpPr>
                <p:cNvPr id="177" name="Forme libre 74">
                  <a:extLst>
                    <a:ext uri="{FF2B5EF4-FFF2-40B4-BE49-F238E27FC236}">
                      <a16:creationId xmlns:a16="http://schemas.microsoft.com/office/drawing/2014/main" id="{65E1F16B-19FE-284D-4627-8EB0DB8950F6}"/>
                    </a:ext>
                  </a:extLst>
                </p:cNvPr>
                <p:cNvSpPr/>
                <p:nvPr/>
              </p:nvSpPr>
              <p:spPr>
                <a:xfrm>
                  <a:off x="4666374" y="8378934"/>
                  <a:ext cx="1759255" cy="1650594"/>
                </a:xfrm>
                <a:custGeom>
                  <a:avLst/>
                  <a:gdLst>
                    <a:gd name="connsiteX0" fmla="*/ 1759255 w 1759255"/>
                    <a:gd name="connsiteY0" fmla="*/ 788801 h 1650594"/>
                    <a:gd name="connsiteX1" fmla="*/ 856770 w 1759255"/>
                    <a:gd name="connsiteY1" fmla="*/ 0 h 1650594"/>
                    <a:gd name="connsiteX2" fmla="*/ 936 w 1759255"/>
                    <a:gd name="connsiteY2" fmla="*/ 537812 h 1650594"/>
                    <a:gd name="connsiteX3" fmla="*/ 6676 w 1759255"/>
                    <a:gd name="connsiteY3" fmla="*/ 554809 h 1650594"/>
                    <a:gd name="connsiteX4" fmla="*/ 394748 w 1759255"/>
                    <a:gd name="connsiteY4" fmla="*/ 801015 h 1650594"/>
                    <a:gd name="connsiteX5" fmla="*/ 416528 w 1759255"/>
                    <a:gd name="connsiteY5" fmla="*/ 789021 h 1650594"/>
                    <a:gd name="connsiteX6" fmla="*/ 416528 w 1759255"/>
                    <a:gd name="connsiteY6" fmla="*/ 788727 h 1650594"/>
                    <a:gd name="connsiteX7" fmla="*/ 856770 w 1759255"/>
                    <a:gd name="connsiteY7" fmla="*/ 403966 h 1650594"/>
                    <a:gd name="connsiteX8" fmla="*/ 1297012 w 1759255"/>
                    <a:gd name="connsiteY8" fmla="*/ 788727 h 1650594"/>
                    <a:gd name="connsiteX9" fmla="*/ 856770 w 1759255"/>
                    <a:gd name="connsiteY9" fmla="*/ 1173488 h 1650594"/>
                    <a:gd name="connsiteX10" fmla="*/ 794152 w 1759255"/>
                    <a:gd name="connsiteY10" fmla="*/ 1169588 h 1650594"/>
                    <a:gd name="connsiteX11" fmla="*/ 740658 w 1759255"/>
                    <a:gd name="connsiteY11" fmla="*/ 1216386 h 1650594"/>
                    <a:gd name="connsiteX12" fmla="*/ 740658 w 1759255"/>
                    <a:gd name="connsiteY12" fmla="*/ 1353470 h 1650594"/>
                    <a:gd name="connsiteX13" fmla="*/ 740143 w 1759255"/>
                    <a:gd name="connsiteY13" fmla="*/ 1353470 h 1650594"/>
                    <a:gd name="connsiteX14" fmla="*/ 740143 w 1759255"/>
                    <a:gd name="connsiteY14" fmla="*/ 1650595 h 1650594"/>
                    <a:gd name="connsiteX15" fmla="*/ 1277954 w 1759255"/>
                    <a:gd name="connsiteY15" fmla="*/ 1650595 h 1650594"/>
                    <a:gd name="connsiteX16" fmla="*/ 1277954 w 1759255"/>
                    <a:gd name="connsiteY16" fmla="*/ 1527786 h 1650594"/>
                    <a:gd name="connsiteX17" fmla="*/ 1313274 w 1759255"/>
                    <a:gd name="connsiteY17" fmla="*/ 1469288 h 1650594"/>
                    <a:gd name="connsiteX18" fmla="*/ 1759255 w 1759255"/>
                    <a:gd name="connsiteY18" fmla="*/ 788801 h 165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9255" h="1650594">
                      <a:moveTo>
                        <a:pt x="1759255" y="788801"/>
                      </a:moveTo>
                      <a:cubicBezTo>
                        <a:pt x="1759255" y="353194"/>
                        <a:pt x="1355216" y="0"/>
                        <a:pt x="856770" y="0"/>
                      </a:cubicBezTo>
                      <a:cubicBezTo>
                        <a:pt x="458764" y="0"/>
                        <a:pt x="120949" y="225235"/>
                        <a:pt x="936" y="537812"/>
                      </a:cubicBezTo>
                      <a:cubicBezTo>
                        <a:pt x="-1492" y="544066"/>
                        <a:pt x="936" y="551204"/>
                        <a:pt x="6676" y="554809"/>
                      </a:cubicBezTo>
                      <a:lnTo>
                        <a:pt x="394748" y="801015"/>
                      </a:lnTo>
                      <a:cubicBezTo>
                        <a:pt x="404166" y="806975"/>
                        <a:pt x="416528" y="800206"/>
                        <a:pt x="416528" y="789021"/>
                      </a:cubicBezTo>
                      <a:lnTo>
                        <a:pt x="416528" y="788727"/>
                      </a:lnTo>
                      <a:cubicBezTo>
                        <a:pt x="416528" y="576222"/>
                        <a:pt x="613655" y="403966"/>
                        <a:pt x="856770" y="403966"/>
                      </a:cubicBezTo>
                      <a:cubicBezTo>
                        <a:pt x="1099886" y="403966"/>
                        <a:pt x="1297012" y="576222"/>
                        <a:pt x="1297012" y="788727"/>
                      </a:cubicBezTo>
                      <a:cubicBezTo>
                        <a:pt x="1297012" y="1001232"/>
                        <a:pt x="1099886" y="1173488"/>
                        <a:pt x="856770" y="1173488"/>
                      </a:cubicBezTo>
                      <a:cubicBezTo>
                        <a:pt x="835505" y="1173488"/>
                        <a:pt x="814608" y="1172163"/>
                        <a:pt x="794152" y="1169588"/>
                      </a:cubicBezTo>
                      <a:cubicBezTo>
                        <a:pt x="765749" y="1166056"/>
                        <a:pt x="740658" y="1187836"/>
                        <a:pt x="740658" y="1216386"/>
                      </a:cubicBezTo>
                      <a:lnTo>
                        <a:pt x="740658" y="1353470"/>
                      </a:lnTo>
                      <a:lnTo>
                        <a:pt x="740143" y="1353470"/>
                      </a:lnTo>
                      <a:lnTo>
                        <a:pt x="740143" y="1650595"/>
                      </a:lnTo>
                      <a:lnTo>
                        <a:pt x="1277954" y="1650595"/>
                      </a:lnTo>
                      <a:lnTo>
                        <a:pt x="1277954" y="1527786"/>
                      </a:lnTo>
                      <a:cubicBezTo>
                        <a:pt x="1277954" y="1503283"/>
                        <a:pt x="1291420" y="1480473"/>
                        <a:pt x="1313274" y="1469288"/>
                      </a:cubicBezTo>
                      <a:cubicBezTo>
                        <a:pt x="1580083" y="1332278"/>
                        <a:pt x="1759255" y="1078861"/>
                        <a:pt x="1759255" y="788801"/>
                      </a:cubicBezTo>
                      <a:close/>
                    </a:path>
                  </a:pathLst>
                </a:custGeom>
                <a:solidFill>
                  <a:srgbClr val="FFC000"/>
                </a:solidFill>
                <a:ln w="7353" cap="flat">
                  <a:solidFill>
                    <a:srgbClr val="263238"/>
                  </a:solidFill>
                  <a:prstDash val="solid"/>
                  <a:miter/>
                </a:ln>
              </p:spPr>
              <p:txBody>
                <a:bodyPr rtlCol="0" anchor="ctr"/>
                <a:lstStyle/>
                <a:p>
                  <a:endParaRPr lang="fr-FR"/>
                </a:p>
              </p:txBody>
            </p:sp>
            <p:sp>
              <p:nvSpPr>
                <p:cNvPr id="178" name="Forme libre 75">
                  <a:extLst>
                    <a:ext uri="{FF2B5EF4-FFF2-40B4-BE49-F238E27FC236}">
                      <a16:creationId xmlns:a16="http://schemas.microsoft.com/office/drawing/2014/main" id="{EC4B444C-25B4-CB33-724B-9E4B7983B269}"/>
                    </a:ext>
                  </a:extLst>
                </p:cNvPr>
                <p:cNvSpPr/>
                <p:nvPr/>
              </p:nvSpPr>
              <p:spPr>
                <a:xfrm>
                  <a:off x="5406443"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FFC000"/>
                </a:solidFill>
                <a:ln w="7353" cap="flat">
                  <a:solidFill>
                    <a:srgbClr val="263238"/>
                  </a:solidFill>
                  <a:prstDash val="solid"/>
                  <a:miter/>
                </a:ln>
              </p:spPr>
              <p:txBody>
                <a:bodyPr rtlCol="0" anchor="ctr"/>
                <a:lstStyle/>
                <a:p>
                  <a:endParaRPr lang="fr-FR"/>
                </a:p>
              </p:txBody>
            </p:sp>
          </p:grpSp>
        </p:grpSp>
        <p:grpSp>
          <p:nvGrpSpPr>
            <p:cNvPr id="26" name="Graphique 19">
              <a:extLst>
                <a:ext uri="{FF2B5EF4-FFF2-40B4-BE49-F238E27FC236}">
                  <a16:creationId xmlns:a16="http://schemas.microsoft.com/office/drawing/2014/main" id="{F0FEF7B8-6B91-7386-0986-B9A91BF824AC}"/>
                </a:ext>
              </a:extLst>
            </p:cNvPr>
            <p:cNvGrpSpPr/>
            <p:nvPr/>
          </p:nvGrpSpPr>
          <p:grpSpPr>
            <a:xfrm>
              <a:off x="4805528" y="7087861"/>
              <a:ext cx="1148734" cy="1297114"/>
              <a:chOff x="4805528" y="7087861"/>
              <a:chExt cx="1148734" cy="1297114"/>
            </a:xfrm>
          </p:grpSpPr>
          <p:sp>
            <p:nvSpPr>
              <p:cNvPr id="31" name="Forme libre 77">
                <a:extLst>
                  <a:ext uri="{FF2B5EF4-FFF2-40B4-BE49-F238E27FC236}">
                    <a16:creationId xmlns:a16="http://schemas.microsoft.com/office/drawing/2014/main" id="{22A155FB-B0E2-710E-4369-EF6732C22B3B}"/>
                  </a:ext>
                </a:extLst>
              </p:cNvPr>
              <p:cNvSpPr/>
              <p:nvPr/>
            </p:nvSpPr>
            <p:spPr>
              <a:xfrm>
                <a:off x="5356334" y="7617726"/>
                <a:ext cx="154669" cy="71742"/>
              </a:xfrm>
              <a:custGeom>
                <a:avLst/>
                <a:gdLst>
                  <a:gd name="connsiteX0" fmla="*/ 119571 w 154669"/>
                  <a:gd name="connsiteY0" fmla="*/ 0 h 71742"/>
                  <a:gd name="connsiteX1" fmla="*/ 42530 w 154669"/>
                  <a:gd name="connsiteY1" fmla="*/ 34510 h 71742"/>
                  <a:gd name="connsiteX2" fmla="*/ 0 w 154669"/>
                  <a:gd name="connsiteY2" fmla="*/ 50477 h 71742"/>
                  <a:gd name="connsiteX3" fmla="*/ 40470 w 154669"/>
                  <a:gd name="connsiteY3" fmla="*/ 71743 h 71742"/>
                  <a:gd name="connsiteX4" fmla="*/ 154670 w 154669"/>
                  <a:gd name="connsiteY4" fmla="*/ 53789 h 71742"/>
                  <a:gd name="connsiteX5" fmla="*/ 119571 w 154669"/>
                  <a:gd name="connsiteY5" fmla="*/ 0 h 7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69" h="71742">
                    <a:moveTo>
                      <a:pt x="119571" y="0"/>
                    </a:moveTo>
                    <a:cubicBezTo>
                      <a:pt x="119571" y="0"/>
                      <a:pt x="66445" y="23252"/>
                      <a:pt x="42530" y="34510"/>
                    </a:cubicBezTo>
                    <a:cubicBezTo>
                      <a:pt x="18616" y="45768"/>
                      <a:pt x="0" y="50477"/>
                      <a:pt x="0" y="50477"/>
                    </a:cubicBezTo>
                    <a:lnTo>
                      <a:pt x="40470" y="71743"/>
                    </a:lnTo>
                    <a:lnTo>
                      <a:pt x="154670" y="53789"/>
                    </a:lnTo>
                    <a:lnTo>
                      <a:pt x="119571" y="0"/>
                    </a:lnTo>
                    <a:close/>
                  </a:path>
                </a:pathLst>
              </a:custGeom>
              <a:solidFill>
                <a:srgbClr val="FFFFFF"/>
              </a:solidFill>
              <a:ln w="7353" cap="flat">
                <a:solidFill>
                  <a:srgbClr val="263238"/>
                </a:solidFill>
                <a:prstDash val="solid"/>
                <a:miter/>
              </a:ln>
            </p:spPr>
            <p:txBody>
              <a:bodyPr rtlCol="0" anchor="ctr"/>
              <a:lstStyle/>
              <a:p>
                <a:endParaRPr lang="fr-FR"/>
              </a:p>
            </p:txBody>
          </p:sp>
          <p:sp>
            <p:nvSpPr>
              <p:cNvPr id="32" name="Forme libre 78">
                <a:extLst>
                  <a:ext uri="{FF2B5EF4-FFF2-40B4-BE49-F238E27FC236}">
                    <a16:creationId xmlns:a16="http://schemas.microsoft.com/office/drawing/2014/main" id="{4AB4EF97-FE33-F104-6854-B78526A71B31}"/>
                  </a:ext>
                </a:extLst>
              </p:cNvPr>
              <p:cNvSpPr/>
              <p:nvPr/>
            </p:nvSpPr>
            <p:spPr>
              <a:xfrm>
                <a:off x="5272671" y="7610477"/>
                <a:ext cx="39145" cy="41023"/>
              </a:xfrm>
              <a:custGeom>
                <a:avLst/>
                <a:gdLst>
                  <a:gd name="connsiteX0" fmla="*/ 33921 w 39145"/>
                  <a:gd name="connsiteY0" fmla="*/ 31752 h 41023"/>
                  <a:gd name="connsiteX1" fmla="*/ 15967 w 39145"/>
                  <a:gd name="connsiteY1" fmla="*/ 7175 h 41023"/>
                  <a:gd name="connsiteX2" fmla="*/ 0 w 39145"/>
                  <a:gd name="connsiteY2" fmla="*/ 9824 h 41023"/>
                  <a:gd name="connsiteX3" fmla="*/ 8609 w 39145"/>
                  <a:gd name="connsiteY3" fmla="*/ 35063 h 41023"/>
                  <a:gd name="connsiteX4" fmla="*/ 39146 w 39145"/>
                  <a:gd name="connsiteY4" fmla="*/ 41023 h 41023"/>
                  <a:gd name="connsiteX5" fmla="*/ 33921 w 39145"/>
                  <a:gd name="connsiteY5" fmla="*/ 31752 h 4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45" h="41023">
                    <a:moveTo>
                      <a:pt x="33921" y="31752"/>
                    </a:moveTo>
                    <a:cubicBezTo>
                      <a:pt x="33921" y="31752"/>
                      <a:pt x="21339" y="19832"/>
                      <a:pt x="15967" y="7175"/>
                    </a:cubicBezTo>
                    <a:cubicBezTo>
                      <a:pt x="10669" y="-5407"/>
                      <a:pt x="0" y="553"/>
                      <a:pt x="0" y="9824"/>
                    </a:cubicBezTo>
                    <a:cubicBezTo>
                      <a:pt x="0" y="19096"/>
                      <a:pt x="5960" y="33739"/>
                      <a:pt x="8609" y="35063"/>
                    </a:cubicBezTo>
                    <a:cubicBezTo>
                      <a:pt x="11258" y="36388"/>
                      <a:pt x="39146" y="41023"/>
                      <a:pt x="39146" y="41023"/>
                    </a:cubicBezTo>
                    <a:lnTo>
                      <a:pt x="33921" y="31752"/>
                    </a:lnTo>
                    <a:close/>
                  </a:path>
                </a:pathLst>
              </a:custGeom>
              <a:noFill/>
              <a:ln w="7353" cap="flat">
                <a:solidFill>
                  <a:srgbClr val="263238"/>
                </a:solidFill>
                <a:prstDash val="solid"/>
                <a:miter/>
              </a:ln>
            </p:spPr>
            <p:txBody>
              <a:bodyPr rtlCol="0" anchor="ctr"/>
              <a:lstStyle/>
              <a:p>
                <a:endParaRPr lang="fr-FR"/>
              </a:p>
            </p:txBody>
          </p:sp>
          <p:sp>
            <p:nvSpPr>
              <p:cNvPr id="33" name="Forme libre 79">
                <a:extLst>
                  <a:ext uri="{FF2B5EF4-FFF2-40B4-BE49-F238E27FC236}">
                    <a16:creationId xmlns:a16="http://schemas.microsoft.com/office/drawing/2014/main" id="{DE6988BD-0CAC-979C-DD5E-0F1069937691}"/>
                  </a:ext>
                </a:extLst>
              </p:cNvPr>
              <p:cNvSpPr/>
              <p:nvPr/>
            </p:nvSpPr>
            <p:spPr>
              <a:xfrm>
                <a:off x="5468874" y="7612649"/>
                <a:ext cx="485388" cy="772326"/>
              </a:xfrm>
              <a:custGeom>
                <a:avLst/>
                <a:gdLst>
                  <a:gd name="connsiteX0" fmla="*/ 28223 w 485388"/>
                  <a:gd name="connsiteY0" fmla="*/ 85944 h 772326"/>
                  <a:gd name="connsiteX1" fmla="*/ 39481 w 485388"/>
                  <a:gd name="connsiteY1" fmla="*/ 149666 h 772326"/>
                  <a:gd name="connsiteX2" fmla="*/ 13139 w 485388"/>
                  <a:gd name="connsiteY2" fmla="*/ 348927 h 772326"/>
                  <a:gd name="connsiteX3" fmla="*/ 9975 w 485388"/>
                  <a:gd name="connsiteY3" fmla="*/ 488070 h 772326"/>
                  <a:gd name="connsiteX4" fmla="*/ 68987 w 485388"/>
                  <a:gd name="connsiteY4" fmla="*/ 691525 h 772326"/>
                  <a:gd name="connsiteX5" fmla="*/ 59495 w 485388"/>
                  <a:gd name="connsiteY5" fmla="*/ 706315 h 772326"/>
                  <a:gd name="connsiteX6" fmla="*/ 58465 w 485388"/>
                  <a:gd name="connsiteY6" fmla="*/ 721105 h 772326"/>
                  <a:gd name="connsiteX7" fmla="*/ 32123 w 485388"/>
                  <a:gd name="connsiteY7" fmla="*/ 744283 h 772326"/>
                  <a:gd name="connsiteX8" fmla="*/ 482 w 485388"/>
                  <a:gd name="connsiteY8" fmla="*/ 768565 h 772326"/>
                  <a:gd name="connsiteX9" fmla="*/ 64793 w 485388"/>
                  <a:gd name="connsiteY9" fmla="*/ 768565 h 772326"/>
                  <a:gd name="connsiteX10" fmla="*/ 130134 w 485388"/>
                  <a:gd name="connsiteY10" fmla="*/ 764371 h 772326"/>
                  <a:gd name="connsiteX11" fmla="*/ 131164 w 485388"/>
                  <a:gd name="connsiteY11" fmla="*/ 724343 h 772326"/>
                  <a:gd name="connsiteX12" fmla="*/ 133298 w 485388"/>
                  <a:gd name="connsiteY12" fmla="*/ 695866 h 772326"/>
                  <a:gd name="connsiteX13" fmla="*/ 120642 w 485388"/>
                  <a:gd name="connsiteY13" fmla="*/ 647376 h 772326"/>
                  <a:gd name="connsiteX14" fmla="*/ 95330 w 485388"/>
                  <a:gd name="connsiteY14" fmla="*/ 448115 h 772326"/>
                  <a:gd name="connsiteX15" fmla="*/ 148015 w 485388"/>
                  <a:gd name="connsiteY15" fmla="*/ 253049 h 772326"/>
                  <a:gd name="connsiteX16" fmla="*/ 244996 w 485388"/>
                  <a:gd name="connsiteY16" fmla="*/ 482846 h 772326"/>
                  <a:gd name="connsiteX17" fmla="*/ 397826 w 485388"/>
                  <a:gd name="connsiteY17" fmla="*/ 674748 h 772326"/>
                  <a:gd name="connsiteX18" fmla="*/ 391498 w 485388"/>
                  <a:gd name="connsiteY18" fmla="*/ 690568 h 772326"/>
                  <a:gd name="connsiteX19" fmla="*/ 399960 w 485388"/>
                  <a:gd name="connsiteY19" fmla="*/ 702194 h 772326"/>
                  <a:gd name="connsiteX20" fmla="*/ 383110 w 485388"/>
                  <a:gd name="connsiteY20" fmla="*/ 733835 h 772326"/>
                  <a:gd name="connsiteX21" fmla="*/ 361991 w 485388"/>
                  <a:gd name="connsiteY21" fmla="*/ 754953 h 772326"/>
                  <a:gd name="connsiteX22" fmla="*/ 406288 w 485388"/>
                  <a:gd name="connsiteY22" fmla="*/ 760251 h 772326"/>
                  <a:gd name="connsiteX23" fmla="*/ 457943 w 485388"/>
                  <a:gd name="connsiteY23" fmla="*/ 713894 h 772326"/>
                  <a:gd name="connsiteX24" fmla="*/ 485389 w 485388"/>
                  <a:gd name="connsiteY24" fmla="*/ 683357 h 772326"/>
                  <a:gd name="connsiteX25" fmla="*/ 466405 w 485388"/>
                  <a:gd name="connsiteY25" fmla="*/ 659075 h 772326"/>
                  <a:gd name="connsiteX26" fmla="*/ 456913 w 485388"/>
                  <a:gd name="connsiteY26" fmla="*/ 637957 h 772326"/>
                  <a:gd name="connsiteX27" fmla="*/ 437928 w 485388"/>
                  <a:gd name="connsiteY27" fmla="*/ 627435 h 772326"/>
                  <a:gd name="connsiteX28" fmla="*/ 328291 w 485388"/>
                  <a:gd name="connsiteY28" fmla="*/ 441861 h 772326"/>
                  <a:gd name="connsiteX29" fmla="*/ 268174 w 485388"/>
                  <a:gd name="connsiteY29" fmla="*/ 126635 h 772326"/>
                  <a:gd name="connsiteX30" fmla="*/ 183628 w 485388"/>
                  <a:gd name="connsiteY30" fmla="*/ 0 h 772326"/>
                  <a:gd name="connsiteX31" fmla="*/ 28223 w 485388"/>
                  <a:gd name="connsiteY31" fmla="*/ 85944 h 77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85388" h="772326">
                    <a:moveTo>
                      <a:pt x="28223" y="85944"/>
                    </a:moveTo>
                    <a:lnTo>
                      <a:pt x="39481" y="149666"/>
                    </a:lnTo>
                    <a:cubicBezTo>
                      <a:pt x="39481" y="149666"/>
                      <a:pt x="17333" y="276154"/>
                      <a:pt x="13139" y="348927"/>
                    </a:cubicBezTo>
                    <a:cubicBezTo>
                      <a:pt x="8944" y="421699"/>
                      <a:pt x="5780" y="469086"/>
                      <a:pt x="9975" y="488070"/>
                    </a:cubicBezTo>
                    <a:cubicBezTo>
                      <a:pt x="14169" y="507055"/>
                      <a:pt x="68987" y="691525"/>
                      <a:pt x="68987" y="691525"/>
                    </a:cubicBezTo>
                    <a:cubicBezTo>
                      <a:pt x="68987" y="691525"/>
                      <a:pt x="59495" y="703151"/>
                      <a:pt x="59495" y="706315"/>
                    </a:cubicBezTo>
                    <a:cubicBezTo>
                      <a:pt x="59495" y="709479"/>
                      <a:pt x="58465" y="721105"/>
                      <a:pt x="58465" y="721105"/>
                    </a:cubicBezTo>
                    <a:cubicBezTo>
                      <a:pt x="58465" y="721105"/>
                      <a:pt x="43675" y="735895"/>
                      <a:pt x="32123" y="744283"/>
                    </a:cubicBezTo>
                    <a:cubicBezTo>
                      <a:pt x="20497" y="752745"/>
                      <a:pt x="-3712" y="760104"/>
                      <a:pt x="482" y="768565"/>
                    </a:cubicBezTo>
                    <a:cubicBezTo>
                      <a:pt x="4677" y="777027"/>
                      <a:pt x="33153" y="768565"/>
                      <a:pt x="64793" y="768565"/>
                    </a:cubicBezTo>
                    <a:cubicBezTo>
                      <a:pt x="96434" y="768565"/>
                      <a:pt x="118582" y="772760"/>
                      <a:pt x="130134" y="764371"/>
                    </a:cubicBezTo>
                    <a:cubicBezTo>
                      <a:pt x="141760" y="755909"/>
                      <a:pt x="131164" y="724343"/>
                      <a:pt x="131164" y="724343"/>
                    </a:cubicBezTo>
                    <a:cubicBezTo>
                      <a:pt x="131164" y="724343"/>
                      <a:pt x="132194" y="702194"/>
                      <a:pt x="133298" y="695866"/>
                    </a:cubicBezTo>
                    <a:cubicBezTo>
                      <a:pt x="134328" y="689538"/>
                      <a:pt x="119612" y="656868"/>
                      <a:pt x="120642" y="647376"/>
                    </a:cubicBezTo>
                    <a:cubicBezTo>
                      <a:pt x="121672" y="637884"/>
                      <a:pt x="95330" y="448115"/>
                      <a:pt x="95330" y="448115"/>
                    </a:cubicBezTo>
                    <a:lnTo>
                      <a:pt x="148015" y="253049"/>
                    </a:lnTo>
                    <a:cubicBezTo>
                      <a:pt x="148015" y="253049"/>
                      <a:pt x="234474" y="472324"/>
                      <a:pt x="244996" y="482846"/>
                    </a:cubicBezTo>
                    <a:cubicBezTo>
                      <a:pt x="255518" y="493368"/>
                      <a:pt x="397826" y="674748"/>
                      <a:pt x="397826" y="674748"/>
                    </a:cubicBezTo>
                    <a:cubicBezTo>
                      <a:pt x="397826" y="674748"/>
                      <a:pt x="388334" y="685271"/>
                      <a:pt x="391498" y="690568"/>
                    </a:cubicBezTo>
                    <a:cubicBezTo>
                      <a:pt x="394662" y="695866"/>
                      <a:pt x="399960" y="702194"/>
                      <a:pt x="399960" y="702194"/>
                    </a:cubicBezTo>
                    <a:cubicBezTo>
                      <a:pt x="399960" y="702194"/>
                      <a:pt x="389438" y="724343"/>
                      <a:pt x="383110" y="733835"/>
                    </a:cubicBezTo>
                    <a:cubicBezTo>
                      <a:pt x="376782" y="743327"/>
                      <a:pt x="358828" y="748625"/>
                      <a:pt x="361991" y="754953"/>
                    </a:cubicBezTo>
                    <a:cubicBezTo>
                      <a:pt x="365156" y="761281"/>
                      <a:pt x="397826" y="762311"/>
                      <a:pt x="406288" y="760251"/>
                    </a:cubicBezTo>
                    <a:cubicBezTo>
                      <a:pt x="414750" y="758117"/>
                      <a:pt x="448451" y="721252"/>
                      <a:pt x="457943" y="713894"/>
                    </a:cubicBezTo>
                    <a:cubicBezTo>
                      <a:pt x="467435" y="706536"/>
                      <a:pt x="485389" y="692776"/>
                      <a:pt x="485389" y="683357"/>
                    </a:cubicBezTo>
                    <a:cubicBezTo>
                      <a:pt x="485389" y="673865"/>
                      <a:pt x="467435" y="662239"/>
                      <a:pt x="466405" y="659075"/>
                    </a:cubicBezTo>
                    <a:cubicBezTo>
                      <a:pt x="465375" y="655911"/>
                      <a:pt x="463241" y="642225"/>
                      <a:pt x="456913" y="637957"/>
                    </a:cubicBezTo>
                    <a:cubicBezTo>
                      <a:pt x="450584" y="633763"/>
                      <a:pt x="442123" y="629495"/>
                      <a:pt x="437928" y="627435"/>
                    </a:cubicBezTo>
                    <a:cubicBezTo>
                      <a:pt x="433734" y="625301"/>
                      <a:pt x="328291" y="441861"/>
                      <a:pt x="328291" y="441861"/>
                    </a:cubicBezTo>
                    <a:cubicBezTo>
                      <a:pt x="328291" y="441861"/>
                      <a:pt x="280830" y="159305"/>
                      <a:pt x="268174" y="126635"/>
                    </a:cubicBezTo>
                    <a:cubicBezTo>
                      <a:pt x="255518" y="93964"/>
                      <a:pt x="183628" y="0"/>
                      <a:pt x="183628" y="0"/>
                    </a:cubicBezTo>
                    <a:lnTo>
                      <a:pt x="28223" y="85944"/>
                    </a:lnTo>
                    <a:close/>
                  </a:path>
                </a:pathLst>
              </a:custGeom>
              <a:solidFill>
                <a:srgbClr val="263238"/>
              </a:solidFill>
              <a:ln w="7353" cap="flat">
                <a:solidFill>
                  <a:srgbClr val="263238"/>
                </a:solidFill>
                <a:prstDash val="solid"/>
                <a:miter/>
              </a:ln>
            </p:spPr>
            <p:txBody>
              <a:bodyPr rtlCol="0" anchor="ctr"/>
              <a:lstStyle/>
              <a:p>
                <a:endParaRPr lang="fr-FR"/>
              </a:p>
            </p:txBody>
          </p:sp>
          <p:sp>
            <p:nvSpPr>
              <p:cNvPr id="34" name="Forme libre 80">
                <a:extLst>
                  <a:ext uri="{FF2B5EF4-FFF2-40B4-BE49-F238E27FC236}">
                    <a16:creationId xmlns:a16="http://schemas.microsoft.com/office/drawing/2014/main" id="{86915AD1-FC9A-033E-128A-3C83FF7E64A8}"/>
                  </a:ext>
                </a:extLst>
              </p:cNvPr>
              <p:cNvSpPr/>
              <p:nvPr/>
            </p:nvSpPr>
            <p:spPr>
              <a:xfrm>
                <a:off x="5369234" y="7372523"/>
                <a:ext cx="283341" cy="326069"/>
              </a:xfrm>
              <a:custGeom>
                <a:avLst/>
                <a:gdLst>
                  <a:gd name="connsiteX0" fmla="*/ 13074 w 283341"/>
                  <a:gd name="connsiteY0" fmla="*/ 151165 h 326069"/>
                  <a:gd name="connsiteX1" fmla="*/ 44567 w 283341"/>
                  <a:gd name="connsiteY1" fmla="*/ 231664 h 326069"/>
                  <a:gd name="connsiteX2" fmla="*/ 97325 w 283341"/>
                  <a:gd name="connsiteY2" fmla="*/ 252929 h 326069"/>
                  <a:gd name="connsiteX3" fmla="*/ 127862 w 283341"/>
                  <a:gd name="connsiteY3" fmla="*/ 326070 h 326069"/>
                  <a:gd name="connsiteX4" fmla="*/ 283341 w 283341"/>
                  <a:gd name="connsiteY4" fmla="*/ 239979 h 326069"/>
                  <a:gd name="connsiteX5" fmla="*/ 193571 w 283341"/>
                  <a:gd name="connsiteY5" fmla="*/ 104882 h 326069"/>
                  <a:gd name="connsiteX6" fmla="*/ 117708 w 283341"/>
                  <a:gd name="connsiteY6" fmla="*/ 11433 h 326069"/>
                  <a:gd name="connsiteX7" fmla="*/ 20506 w 283341"/>
                  <a:gd name="connsiteY7" fmla="*/ 23500 h 326069"/>
                  <a:gd name="connsiteX8" fmla="*/ 13074 w 283341"/>
                  <a:gd name="connsiteY8" fmla="*/ 151165 h 3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341" h="326069">
                    <a:moveTo>
                      <a:pt x="13074" y="151165"/>
                    </a:moveTo>
                    <a:cubicBezTo>
                      <a:pt x="13074" y="151165"/>
                      <a:pt x="26981" y="215034"/>
                      <a:pt x="44567" y="231664"/>
                    </a:cubicBezTo>
                    <a:cubicBezTo>
                      <a:pt x="62153" y="248293"/>
                      <a:pt x="97325" y="252929"/>
                      <a:pt x="97325" y="252929"/>
                    </a:cubicBezTo>
                    <a:lnTo>
                      <a:pt x="127862" y="326070"/>
                    </a:lnTo>
                    <a:cubicBezTo>
                      <a:pt x="127862" y="326070"/>
                      <a:pt x="238897" y="291854"/>
                      <a:pt x="283341" y="239979"/>
                    </a:cubicBezTo>
                    <a:cubicBezTo>
                      <a:pt x="283341" y="239979"/>
                      <a:pt x="231539" y="157640"/>
                      <a:pt x="193571" y="104882"/>
                    </a:cubicBezTo>
                    <a:cubicBezTo>
                      <a:pt x="155602" y="52123"/>
                      <a:pt x="171349" y="42852"/>
                      <a:pt x="117708" y="11433"/>
                    </a:cubicBezTo>
                    <a:cubicBezTo>
                      <a:pt x="64066" y="-20061"/>
                      <a:pt x="20506" y="23500"/>
                      <a:pt x="20506" y="23500"/>
                    </a:cubicBezTo>
                    <a:cubicBezTo>
                      <a:pt x="20506" y="23500"/>
                      <a:pt x="-20185" y="25266"/>
                      <a:pt x="13074" y="151165"/>
                    </a:cubicBezTo>
                    <a:close/>
                  </a:path>
                </a:pathLst>
              </a:custGeom>
              <a:solidFill>
                <a:schemeClr val="bg2"/>
              </a:solidFill>
              <a:ln w="7353" cap="flat">
                <a:solidFill>
                  <a:srgbClr val="263238"/>
                </a:solidFill>
                <a:prstDash val="solid"/>
                <a:miter/>
              </a:ln>
            </p:spPr>
            <p:txBody>
              <a:bodyPr rtlCol="0" anchor="ctr"/>
              <a:lstStyle/>
              <a:p>
                <a:endParaRPr lang="fr-FR"/>
              </a:p>
            </p:txBody>
          </p:sp>
          <p:sp>
            <p:nvSpPr>
              <p:cNvPr id="36" name="Forme libre 81">
                <a:extLst>
                  <a:ext uri="{FF2B5EF4-FFF2-40B4-BE49-F238E27FC236}">
                    <a16:creationId xmlns:a16="http://schemas.microsoft.com/office/drawing/2014/main" id="{BBDE9564-2024-024C-A532-5C3BC9D1E4B3}"/>
                  </a:ext>
                </a:extLst>
              </p:cNvPr>
              <p:cNvSpPr/>
              <p:nvPr/>
            </p:nvSpPr>
            <p:spPr>
              <a:xfrm>
                <a:off x="5105050" y="7202524"/>
                <a:ext cx="274674" cy="204307"/>
              </a:xfrm>
              <a:custGeom>
                <a:avLst/>
                <a:gdLst>
                  <a:gd name="connsiteX0" fmla="*/ 211697 w 274674"/>
                  <a:gd name="connsiteY0" fmla="*/ 13959 h 204307"/>
                  <a:gd name="connsiteX1" fmla="*/ 130536 w 274674"/>
                  <a:gd name="connsiteY1" fmla="*/ 3142 h 204307"/>
                  <a:gd name="connsiteX2" fmla="*/ 38926 w 274674"/>
                  <a:gd name="connsiteY2" fmla="*/ 92912 h 204307"/>
                  <a:gd name="connsiteX3" fmla="*/ 32157 w 274674"/>
                  <a:gd name="connsiteY3" fmla="*/ 119475 h 204307"/>
                  <a:gd name="connsiteX4" fmla="*/ 663 w 274674"/>
                  <a:gd name="connsiteY4" fmla="*/ 153691 h 204307"/>
                  <a:gd name="connsiteX5" fmla="*/ 49743 w 274674"/>
                  <a:gd name="connsiteY5" fmla="*/ 178709 h 204307"/>
                  <a:gd name="connsiteX6" fmla="*/ 79323 w 274674"/>
                  <a:gd name="connsiteY6" fmla="*/ 198135 h 204307"/>
                  <a:gd name="connsiteX7" fmla="*/ 111699 w 274674"/>
                  <a:gd name="connsiteY7" fmla="*/ 173117 h 204307"/>
                  <a:gd name="connsiteX8" fmla="*/ 157025 w 274674"/>
                  <a:gd name="connsiteY8" fmla="*/ 175913 h 204307"/>
                  <a:gd name="connsiteX9" fmla="*/ 260703 w 274674"/>
                  <a:gd name="connsiteY9" fmla="*/ 189820 h 204307"/>
                  <a:gd name="connsiteX10" fmla="*/ 211697 w 274674"/>
                  <a:gd name="connsiteY10" fmla="*/ 13959 h 20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74" h="204307">
                    <a:moveTo>
                      <a:pt x="211697" y="13959"/>
                    </a:moveTo>
                    <a:cubicBezTo>
                      <a:pt x="211697" y="13959"/>
                      <a:pt x="200880" y="-7969"/>
                      <a:pt x="130536" y="3142"/>
                    </a:cubicBezTo>
                    <a:cubicBezTo>
                      <a:pt x="60191" y="14253"/>
                      <a:pt x="41722" y="70690"/>
                      <a:pt x="38926" y="92912"/>
                    </a:cubicBezTo>
                    <a:cubicBezTo>
                      <a:pt x="36130" y="115134"/>
                      <a:pt x="38632" y="113957"/>
                      <a:pt x="32157" y="119475"/>
                    </a:cubicBezTo>
                    <a:cubicBezTo>
                      <a:pt x="25681" y="124994"/>
                      <a:pt x="-4855" y="121315"/>
                      <a:pt x="663" y="153691"/>
                    </a:cubicBezTo>
                    <a:cubicBezTo>
                      <a:pt x="6182" y="186067"/>
                      <a:pt x="44151" y="167598"/>
                      <a:pt x="49743" y="178709"/>
                    </a:cubicBezTo>
                    <a:cubicBezTo>
                      <a:pt x="55261" y="189820"/>
                      <a:pt x="63650" y="197252"/>
                      <a:pt x="79323" y="198135"/>
                    </a:cubicBezTo>
                    <a:cubicBezTo>
                      <a:pt x="95069" y="199091"/>
                      <a:pt x="109859" y="180549"/>
                      <a:pt x="111699" y="173117"/>
                    </a:cubicBezTo>
                    <a:cubicBezTo>
                      <a:pt x="113538" y="165685"/>
                      <a:pt x="129285" y="159210"/>
                      <a:pt x="157025" y="175913"/>
                    </a:cubicBezTo>
                    <a:cubicBezTo>
                      <a:pt x="184766" y="192542"/>
                      <a:pt x="221778" y="222196"/>
                      <a:pt x="260703" y="189820"/>
                    </a:cubicBezTo>
                    <a:cubicBezTo>
                      <a:pt x="299628" y="157370"/>
                      <a:pt x="248709" y="42582"/>
                      <a:pt x="211697" y="13959"/>
                    </a:cubicBezTo>
                    <a:close/>
                  </a:path>
                </a:pathLst>
              </a:custGeom>
              <a:solidFill>
                <a:schemeClr val="tx1"/>
              </a:solidFill>
              <a:ln w="7353" cap="flat">
                <a:solidFill>
                  <a:srgbClr val="263238"/>
                </a:solidFill>
                <a:prstDash val="solid"/>
                <a:miter/>
              </a:ln>
            </p:spPr>
            <p:txBody>
              <a:bodyPr rtlCol="0" anchor="ctr"/>
              <a:lstStyle/>
              <a:p>
                <a:endParaRPr lang="fr-FR"/>
              </a:p>
            </p:txBody>
          </p:sp>
          <p:grpSp>
            <p:nvGrpSpPr>
              <p:cNvPr id="37" name="Graphique 19">
                <a:extLst>
                  <a:ext uri="{FF2B5EF4-FFF2-40B4-BE49-F238E27FC236}">
                    <a16:creationId xmlns:a16="http://schemas.microsoft.com/office/drawing/2014/main" id="{7CAB1639-160D-0243-27AF-BE1CC167D8DD}"/>
                  </a:ext>
                </a:extLst>
              </p:cNvPr>
              <p:cNvGrpSpPr/>
              <p:nvPr/>
            </p:nvGrpSpPr>
            <p:grpSpPr>
              <a:xfrm>
                <a:off x="5171348" y="7329024"/>
                <a:ext cx="227515" cy="194663"/>
                <a:chOff x="5171348" y="7329024"/>
                <a:chExt cx="227515" cy="194663"/>
              </a:xfrm>
            </p:grpSpPr>
            <p:sp>
              <p:nvSpPr>
                <p:cNvPr id="51" name="Forme libre 83">
                  <a:extLst>
                    <a:ext uri="{FF2B5EF4-FFF2-40B4-BE49-F238E27FC236}">
                      <a16:creationId xmlns:a16="http://schemas.microsoft.com/office/drawing/2014/main" id="{BF22135C-D7FF-D0C4-03F8-095512D3D032}"/>
                    </a:ext>
                  </a:extLst>
                </p:cNvPr>
                <p:cNvSpPr/>
                <p:nvPr/>
              </p:nvSpPr>
              <p:spPr>
                <a:xfrm>
                  <a:off x="5171348" y="7329024"/>
                  <a:ext cx="227515" cy="194663"/>
                </a:xfrm>
                <a:custGeom>
                  <a:avLst/>
                  <a:gdLst>
                    <a:gd name="connsiteX0" fmla="*/ 0 w 227515"/>
                    <a:gd name="connsiteY0" fmla="*/ 25499 h 194663"/>
                    <a:gd name="connsiteX1" fmla="*/ 11626 w 227515"/>
                    <a:gd name="connsiteY1" fmla="*/ 54637 h 194663"/>
                    <a:gd name="connsiteX2" fmla="*/ 39955 w 227515"/>
                    <a:gd name="connsiteY2" fmla="*/ 88779 h 194663"/>
                    <a:gd name="connsiteX3" fmla="*/ 39955 w 227515"/>
                    <a:gd name="connsiteY3" fmla="*/ 116299 h 194663"/>
                    <a:gd name="connsiteX4" fmla="*/ 64090 w 227515"/>
                    <a:gd name="connsiteY4" fmla="*/ 112988 h 194663"/>
                    <a:gd name="connsiteX5" fmla="*/ 119056 w 227515"/>
                    <a:gd name="connsiteY5" fmla="*/ 138006 h 194663"/>
                    <a:gd name="connsiteX6" fmla="*/ 150696 w 227515"/>
                    <a:gd name="connsiteY6" fmla="*/ 104673 h 194663"/>
                    <a:gd name="connsiteX7" fmla="*/ 197936 w 227515"/>
                    <a:gd name="connsiteY7" fmla="*/ 138226 h 194663"/>
                    <a:gd name="connsiteX8" fmla="*/ 210886 w 227515"/>
                    <a:gd name="connsiteY8" fmla="*/ 194664 h 194663"/>
                    <a:gd name="connsiteX9" fmla="*/ 227516 w 227515"/>
                    <a:gd name="connsiteY9" fmla="*/ 167807 h 194663"/>
                    <a:gd name="connsiteX10" fmla="*/ 207134 w 227515"/>
                    <a:gd name="connsiteY10" fmla="*/ 98419 h 194663"/>
                    <a:gd name="connsiteX11" fmla="*/ 218245 w 227515"/>
                    <a:gd name="connsiteY11" fmla="*/ 66925 h 194663"/>
                    <a:gd name="connsiteX12" fmla="*/ 138114 w 227515"/>
                    <a:gd name="connsiteY12" fmla="*/ 45513 h 194663"/>
                    <a:gd name="connsiteX13" fmla="*/ 97276 w 227515"/>
                    <a:gd name="connsiteY13" fmla="*/ 554 h 194663"/>
                    <a:gd name="connsiteX14" fmla="*/ 78144 w 227515"/>
                    <a:gd name="connsiteY14" fmla="*/ 22187 h 194663"/>
                    <a:gd name="connsiteX15" fmla="*/ 36497 w 227515"/>
                    <a:gd name="connsiteY15" fmla="*/ 19686 h 194663"/>
                    <a:gd name="connsiteX16" fmla="*/ 19867 w 227515"/>
                    <a:gd name="connsiteY16" fmla="*/ 12990 h 194663"/>
                    <a:gd name="connsiteX17" fmla="*/ 0 w 227515"/>
                    <a:gd name="connsiteY17" fmla="*/ 25499 h 19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515" h="194663">
                      <a:moveTo>
                        <a:pt x="0" y="25499"/>
                      </a:moveTo>
                      <a:cubicBezTo>
                        <a:pt x="0" y="25499"/>
                        <a:pt x="5813" y="44630"/>
                        <a:pt x="11626" y="54637"/>
                      </a:cubicBezTo>
                      <a:cubicBezTo>
                        <a:pt x="17439" y="64644"/>
                        <a:pt x="39146" y="73769"/>
                        <a:pt x="39955" y="88779"/>
                      </a:cubicBezTo>
                      <a:cubicBezTo>
                        <a:pt x="40764" y="103790"/>
                        <a:pt x="35761" y="113797"/>
                        <a:pt x="39955" y="116299"/>
                      </a:cubicBezTo>
                      <a:cubicBezTo>
                        <a:pt x="44149" y="118801"/>
                        <a:pt x="64090" y="112988"/>
                        <a:pt x="64090" y="112988"/>
                      </a:cubicBezTo>
                      <a:cubicBezTo>
                        <a:pt x="64090" y="112988"/>
                        <a:pt x="108239" y="142126"/>
                        <a:pt x="119056" y="138006"/>
                      </a:cubicBezTo>
                      <a:cubicBezTo>
                        <a:pt x="129872" y="133812"/>
                        <a:pt x="150696" y="104673"/>
                        <a:pt x="150696" y="104673"/>
                      </a:cubicBezTo>
                      <a:lnTo>
                        <a:pt x="197936" y="138226"/>
                      </a:lnTo>
                      <a:lnTo>
                        <a:pt x="210886" y="194664"/>
                      </a:lnTo>
                      <a:lnTo>
                        <a:pt x="227516" y="167807"/>
                      </a:lnTo>
                      <a:cubicBezTo>
                        <a:pt x="227516" y="167807"/>
                        <a:pt x="196023" y="129838"/>
                        <a:pt x="207134" y="98419"/>
                      </a:cubicBezTo>
                      <a:cubicBezTo>
                        <a:pt x="218245" y="66925"/>
                        <a:pt x="218245" y="66925"/>
                        <a:pt x="218245" y="66925"/>
                      </a:cubicBezTo>
                      <a:cubicBezTo>
                        <a:pt x="218245" y="66925"/>
                        <a:pt x="147311" y="57139"/>
                        <a:pt x="138114" y="45513"/>
                      </a:cubicBezTo>
                      <a:cubicBezTo>
                        <a:pt x="128916" y="33887"/>
                        <a:pt x="112286" y="4675"/>
                        <a:pt x="97276" y="554"/>
                      </a:cubicBezTo>
                      <a:cubicBezTo>
                        <a:pt x="82265" y="-3640"/>
                        <a:pt x="76452" y="17184"/>
                        <a:pt x="78144" y="22187"/>
                      </a:cubicBezTo>
                      <a:cubicBezTo>
                        <a:pt x="79837" y="27191"/>
                        <a:pt x="53126" y="26382"/>
                        <a:pt x="36497" y="19686"/>
                      </a:cubicBezTo>
                      <a:cubicBezTo>
                        <a:pt x="19867" y="12990"/>
                        <a:pt x="23988" y="14682"/>
                        <a:pt x="19867" y="12990"/>
                      </a:cubicBezTo>
                      <a:cubicBezTo>
                        <a:pt x="15820" y="11371"/>
                        <a:pt x="0" y="17993"/>
                        <a:pt x="0" y="2549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2" name="Forme libre 84">
                  <a:extLst>
                    <a:ext uri="{FF2B5EF4-FFF2-40B4-BE49-F238E27FC236}">
                      <a16:creationId xmlns:a16="http://schemas.microsoft.com/office/drawing/2014/main" id="{1ECF49E7-A3E5-AE0D-F22A-8B2FE1CB58D4}"/>
                    </a:ext>
                  </a:extLst>
                </p:cNvPr>
                <p:cNvSpPr/>
                <p:nvPr/>
              </p:nvSpPr>
              <p:spPr>
                <a:xfrm>
                  <a:off x="5202978" y="7372036"/>
                  <a:ext cx="11636" cy="16629"/>
                </a:xfrm>
                <a:custGeom>
                  <a:avLst/>
                  <a:gdLst>
                    <a:gd name="connsiteX0" fmla="*/ 11 w 11636"/>
                    <a:gd name="connsiteY0" fmla="*/ 16630 h 16629"/>
                    <a:gd name="connsiteX1" fmla="*/ 11637 w 11636"/>
                    <a:gd name="connsiteY1" fmla="*/ 0 h 16629"/>
                  </a:gdLst>
                  <a:ahLst/>
                  <a:cxnLst>
                    <a:cxn ang="0">
                      <a:pos x="connsiteX0" y="connsiteY0"/>
                    </a:cxn>
                    <a:cxn ang="0">
                      <a:pos x="connsiteX1" y="connsiteY1"/>
                    </a:cxn>
                  </a:cxnLst>
                  <a:rect l="l" t="t" r="r" b="b"/>
                  <a:pathLst>
                    <a:path w="11636" h="16629">
                      <a:moveTo>
                        <a:pt x="11" y="16630"/>
                      </a:moveTo>
                      <a:cubicBezTo>
                        <a:pt x="11" y="16630"/>
                        <a:pt x="-799" y="1619"/>
                        <a:pt x="11637" y="0"/>
                      </a:cubicBezTo>
                    </a:path>
                  </a:pathLst>
                </a:custGeom>
                <a:noFill/>
                <a:ln w="7353" cap="flat">
                  <a:solidFill>
                    <a:srgbClr val="263238"/>
                  </a:solidFill>
                  <a:prstDash val="solid"/>
                  <a:miter/>
                </a:ln>
              </p:spPr>
              <p:txBody>
                <a:bodyPr rtlCol="0" anchor="ctr"/>
                <a:lstStyle/>
                <a:p>
                  <a:endParaRPr lang="fr-FR"/>
                </a:p>
              </p:txBody>
            </p:sp>
            <p:sp>
              <p:nvSpPr>
                <p:cNvPr id="172" name="Forme libre 85">
                  <a:extLst>
                    <a:ext uri="{FF2B5EF4-FFF2-40B4-BE49-F238E27FC236}">
                      <a16:creationId xmlns:a16="http://schemas.microsoft.com/office/drawing/2014/main" id="{7A48FE97-D17B-4761-B77F-ADB2BAEC65B4}"/>
                    </a:ext>
                  </a:extLst>
                </p:cNvPr>
                <p:cNvSpPr/>
                <p:nvPr/>
              </p:nvSpPr>
              <p:spPr>
                <a:xfrm>
                  <a:off x="5213869" y="7390685"/>
                  <a:ext cx="16576" cy="15143"/>
                </a:xfrm>
                <a:custGeom>
                  <a:avLst/>
                  <a:gdLst>
                    <a:gd name="connsiteX0" fmla="*/ 12004 w 16576"/>
                    <a:gd name="connsiteY0" fmla="*/ 3057 h 15143"/>
                    <a:gd name="connsiteX1" fmla="*/ 15683 w 16576"/>
                    <a:gd name="connsiteY1" fmla="*/ 13653 h 15143"/>
                    <a:gd name="connsiteX2" fmla="*/ 4572 w 16576"/>
                    <a:gd name="connsiteY2" fmla="*/ 12108 h 15143"/>
                    <a:gd name="connsiteX3" fmla="*/ 893 w 16576"/>
                    <a:gd name="connsiteY3" fmla="*/ 1512 h 15143"/>
                    <a:gd name="connsiteX4" fmla="*/ 12004 w 16576"/>
                    <a:gd name="connsiteY4" fmla="*/ 3057 h 15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5143">
                      <a:moveTo>
                        <a:pt x="12004" y="3057"/>
                      </a:moveTo>
                      <a:cubicBezTo>
                        <a:pt x="16125" y="6442"/>
                        <a:pt x="17743" y="11151"/>
                        <a:pt x="15683" y="13653"/>
                      </a:cubicBezTo>
                      <a:cubicBezTo>
                        <a:pt x="13623" y="16155"/>
                        <a:pt x="8693" y="15419"/>
                        <a:pt x="4572" y="12108"/>
                      </a:cubicBezTo>
                      <a:cubicBezTo>
                        <a:pt x="452" y="8723"/>
                        <a:pt x="-1167" y="4014"/>
                        <a:pt x="893" y="1512"/>
                      </a:cubicBezTo>
                      <a:cubicBezTo>
                        <a:pt x="2953" y="-990"/>
                        <a:pt x="7957" y="-327"/>
                        <a:pt x="12004" y="3057"/>
                      </a:cubicBezTo>
                      <a:close/>
                    </a:path>
                  </a:pathLst>
                </a:custGeom>
                <a:solidFill>
                  <a:srgbClr val="263238"/>
                </a:solidFill>
                <a:ln w="7353" cap="flat">
                  <a:noFill/>
                  <a:prstDash val="solid"/>
                  <a:miter/>
                </a:ln>
              </p:spPr>
              <p:txBody>
                <a:bodyPr rtlCol="0" anchor="ctr"/>
                <a:lstStyle/>
                <a:p>
                  <a:endParaRPr lang="fr-FR"/>
                </a:p>
              </p:txBody>
            </p:sp>
            <p:sp>
              <p:nvSpPr>
                <p:cNvPr id="173" name="Forme libre 86">
                  <a:extLst>
                    <a:ext uri="{FF2B5EF4-FFF2-40B4-BE49-F238E27FC236}">
                      <a16:creationId xmlns:a16="http://schemas.microsoft.com/office/drawing/2014/main" id="{39C82139-E373-7E67-3AD9-CEF2DB7CB8DA}"/>
                    </a:ext>
                  </a:extLst>
                </p:cNvPr>
                <p:cNvSpPr/>
                <p:nvPr/>
              </p:nvSpPr>
              <p:spPr>
                <a:xfrm>
                  <a:off x="5257145" y="7426192"/>
                  <a:ext cx="2484" cy="16629"/>
                </a:xfrm>
                <a:custGeom>
                  <a:avLst/>
                  <a:gdLst>
                    <a:gd name="connsiteX0" fmla="*/ 0 w 2484"/>
                    <a:gd name="connsiteY0" fmla="*/ 16630 h 16629"/>
                    <a:gd name="connsiteX1" fmla="*/ 809 w 2484"/>
                    <a:gd name="connsiteY1" fmla="*/ 0 h 16629"/>
                  </a:gdLst>
                  <a:ahLst/>
                  <a:cxnLst>
                    <a:cxn ang="0">
                      <a:pos x="connsiteX0" y="connsiteY0"/>
                    </a:cxn>
                    <a:cxn ang="0">
                      <a:pos x="connsiteX1" y="connsiteY1"/>
                    </a:cxn>
                  </a:cxnLst>
                  <a:rect l="l" t="t" r="r" b="b"/>
                  <a:pathLst>
                    <a:path w="2484" h="16629">
                      <a:moveTo>
                        <a:pt x="0" y="16630"/>
                      </a:moveTo>
                      <a:cubicBezTo>
                        <a:pt x="0" y="16630"/>
                        <a:pt x="5004" y="13318"/>
                        <a:pt x="809" y="0"/>
                      </a:cubicBezTo>
                    </a:path>
                  </a:pathLst>
                </a:custGeom>
                <a:noFill/>
                <a:ln w="7353" cap="flat">
                  <a:solidFill>
                    <a:srgbClr val="263238"/>
                  </a:solidFill>
                  <a:prstDash val="solid"/>
                  <a:miter/>
                </a:ln>
              </p:spPr>
              <p:txBody>
                <a:bodyPr rtlCol="0" anchor="ctr"/>
                <a:lstStyle/>
                <a:p>
                  <a:endParaRPr lang="fr-FR"/>
                </a:p>
              </p:txBody>
            </p:sp>
            <p:sp>
              <p:nvSpPr>
                <p:cNvPr id="174" name="Forme libre 87">
                  <a:extLst>
                    <a:ext uri="{FF2B5EF4-FFF2-40B4-BE49-F238E27FC236}">
                      <a16:creationId xmlns:a16="http://schemas.microsoft.com/office/drawing/2014/main" id="{B320174C-69C2-57F3-C884-04EE711DFBFE}"/>
                    </a:ext>
                  </a:extLst>
                </p:cNvPr>
                <p:cNvSpPr/>
                <p:nvPr/>
              </p:nvSpPr>
              <p:spPr>
                <a:xfrm>
                  <a:off x="5291361" y="7349519"/>
                  <a:ext cx="11625" cy="45841"/>
                </a:xfrm>
                <a:custGeom>
                  <a:avLst/>
                  <a:gdLst>
                    <a:gd name="connsiteX0" fmla="*/ 809 w 11625"/>
                    <a:gd name="connsiteY0" fmla="*/ 0 h 45841"/>
                    <a:gd name="connsiteX1" fmla="*/ 8315 w 11625"/>
                    <a:gd name="connsiteY1" fmla="*/ 19131 h 45841"/>
                    <a:gd name="connsiteX2" fmla="*/ 0 w 11625"/>
                    <a:gd name="connsiteY2" fmla="*/ 28329 h 45841"/>
                    <a:gd name="connsiteX3" fmla="*/ 11626 w 11625"/>
                    <a:gd name="connsiteY3" fmla="*/ 45842 h 45841"/>
                  </a:gdLst>
                  <a:ahLst/>
                  <a:cxnLst>
                    <a:cxn ang="0">
                      <a:pos x="connsiteX0" y="connsiteY0"/>
                    </a:cxn>
                    <a:cxn ang="0">
                      <a:pos x="connsiteX1" y="connsiteY1"/>
                    </a:cxn>
                    <a:cxn ang="0">
                      <a:pos x="connsiteX2" y="connsiteY2"/>
                    </a:cxn>
                    <a:cxn ang="0">
                      <a:pos x="connsiteX3" y="connsiteY3"/>
                    </a:cxn>
                  </a:cxnLst>
                  <a:rect l="l" t="t" r="r" b="b"/>
                  <a:pathLst>
                    <a:path w="11625" h="45841">
                      <a:moveTo>
                        <a:pt x="809" y="0"/>
                      </a:moveTo>
                      <a:cubicBezTo>
                        <a:pt x="809" y="0"/>
                        <a:pt x="12435" y="12509"/>
                        <a:pt x="8315" y="19131"/>
                      </a:cubicBezTo>
                      <a:cubicBezTo>
                        <a:pt x="4121" y="25827"/>
                        <a:pt x="0" y="28329"/>
                        <a:pt x="0" y="28329"/>
                      </a:cubicBezTo>
                      <a:cubicBezTo>
                        <a:pt x="0" y="28329"/>
                        <a:pt x="10817" y="39146"/>
                        <a:pt x="11626" y="45842"/>
                      </a:cubicBezTo>
                    </a:path>
                  </a:pathLst>
                </a:custGeom>
                <a:solidFill>
                  <a:srgbClr val="FFFFFF"/>
                </a:solidFill>
                <a:ln w="7353" cap="flat">
                  <a:solidFill>
                    <a:srgbClr val="263238"/>
                  </a:solidFill>
                  <a:prstDash val="solid"/>
                  <a:miter/>
                </a:ln>
              </p:spPr>
              <p:txBody>
                <a:bodyPr rtlCol="0" anchor="ctr"/>
                <a:lstStyle/>
                <a:p>
                  <a:endParaRPr lang="fr-FR"/>
                </a:p>
              </p:txBody>
            </p:sp>
          </p:grpSp>
          <p:sp>
            <p:nvSpPr>
              <p:cNvPr id="38" name="Forme libre 88">
                <a:extLst>
                  <a:ext uri="{FF2B5EF4-FFF2-40B4-BE49-F238E27FC236}">
                    <a16:creationId xmlns:a16="http://schemas.microsoft.com/office/drawing/2014/main" id="{03B3078F-D12E-10B7-038F-F07522FDCE22}"/>
                  </a:ext>
                </a:extLst>
              </p:cNvPr>
              <p:cNvSpPr/>
              <p:nvPr/>
            </p:nvSpPr>
            <p:spPr>
              <a:xfrm>
                <a:off x="5209243" y="7087861"/>
                <a:ext cx="469431" cy="315301"/>
              </a:xfrm>
              <a:custGeom>
                <a:avLst/>
                <a:gdLst>
                  <a:gd name="connsiteX0" fmla="*/ 47755 w 469431"/>
                  <a:gd name="connsiteY0" fmla="*/ 228620 h 315301"/>
                  <a:gd name="connsiteX1" fmla="*/ 110520 w 469431"/>
                  <a:gd name="connsiteY1" fmla="*/ 288957 h 315301"/>
                  <a:gd name="connsiteX2" fmla="*/ 215890 w 469431"/>
                  <a:gd name="connsiteY2" fmla="*/ 302202 h 315301"/>
                  <a:gd name="connsiteX3" fmla="*/ 258641 w 469431"/>
                  <a:gd name="connsiteY3" fmla="*/ 270267 h 315301"/>
                  <a:gd name="connsiteX4" fmla="*/ 342304 w 469431"/>
                  <a:gd name="connsiteY4" fmla="*/ 268943 h 315301"/>
                  <a:gd name="connsiteX5" fmla="*/ 375711 w 469431"/>
                  <a:gd name="connsiteY5" fmla="*/ 218097 h 315301"/>
                  <a:gd name="connsiteX6" fmla="*/ 452972 w 469431"/>
                  <a:gd name="connsiteY6" fmla="*/ 188812 h 315301"/>
                  <a:gd name="connsiteX7" fmla="*/ 434282 w 469431"/>
                  <a:gd name="connsiteY7" fmla="*/ 50109 h 315301"/>
                  <a:gd name="connsiteX8" fmla="*/ 319788 w 469431"/>
                  <a:gd name="connsiteY8" fmla="*/ 16777 h 315301"/>
                  <a:gd name="connsiteX9" fmla="*/ 251136 w 469431"/>
                  <a:gd name="connsiteY9" fmla="*/ 0 h 315301"/>
                  <a:gd name="connsiteX10" fmla="*/ 160703 w 469431"/>
                  <a:gd name="connsiteY10" fmla="*/ 64090 h 315301"/>
                  <a:gd name="connsiteX11" fmla="*/ 127224 w 469431"/>
                  <a:gd name="connsiteY11" fmla="*/ 71963 h 315301"/>
                  <a:gd name="connsiteX12" fmla="*/ 60264 w 469431"/>
                  <a:gd name="connsiteY12" fmla="*/ 97055 h 315301"/>
                  <a:gd name="connsiteX13" fmla="*/ 0 w 469431"/>
                  <a:gd name="connsiteY13" fmla="*/ 132227 h 3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9431" h="315301">
                    <a:moveTo>
                      <a:pt x="47755" y="228620"/>
                    </a:moveTo>
                    <a:cubicBezTo>
                      <a:pt x="47755" y="228620"/>
                      <a:pt x="88887" y="255477"/>
                      <a:pt x="110520" y="288957"/>
                    </a:cubicBezTo>
                    <a:cubicBezTo>
                      <a:pt x="132154" y="322437"/>
                      <a:pt x="194036" y="320671"/>
                      <a:pt x="215890" y="302202"/>
                    </a:cubicBezTo>
                    <a:cubicBezTo>
                      <a:pt x="237744" y="283733"/>
                      <a:pt x="241791" y="265999"/>
                      <a:pt x="258641" y="270267"/>
                    </a:cubicBezTo>
                    <a:cubicBezTo>
                      <a:pt x="275492" y="274535"/>
                      <a:pt x="315962" y="288295"/>
                      <a:pt x="342304" y="268943"/>
                    </a:cubicBezTo>
                    <a:cubicBezTo>
                      <a:pt x="368720" y="249591"/>
                      <a:pt x="348853" y="211034"/>
                      <a:pt x="375711" y="218097"/>
                    </a:cubicBezTo>
                    <a:cubicBezTo>
                      <a:pt x="402568" y="225088"/>
                      <a:pt x="434871" y="216847"/>
                      <a:pt x="452972" y="188812"/>
                    </a:cubicBezTo>
                    <a:cubicBezTo>
                      <a:pt x="471073" y="160777"/>
                      <a:pt x="484906" y="112728"/>
                      <a:pt x="434282" y="50109"/>
                    </a:cubicBezTo>
                    <a:cubicBezTo>
                      <a:pt x="395136" y="1692"/>
                      <a:pt x="337227" y="14275"/>
                      <a:pt x="319788" y="16777"/>
                    </a:cubicBezTo>
                    <a:cubicBezTo>
                      <a:pt x="302349" y="19279"/>
                      <a:pt x="308089" y="0"/>
                      <a:pt x="251136" y="0"/>
                    </a:cubicBezTo>
                    <a:cubicBezTo>
                      <a:pt x="192417" y="0"/>
                      <a:pt x="164530" y="50183"/>
                      <a:pt x="160703" y="64090"/>
                    </a:cubicBezTo>
                    <a:cubicBezTo>
                      <a:pt x="156804" y="78071"/>
                      <a:pt x="172771" y="87563"/>
                      <a:pt x="127224" y="71963"/>
                    </a:cubicBezTo>
                    <a:cubicBezTo>
                      <a:pt x="81750" y="56364"/>
                      <a:pt x="59454" y="73656"/>
                      <a:pt x="60264" y="97055"/>
                    </a:cubicBezTo>
                    <a:cubicBezTo>
                      <a:pt x="61073" y="120454"/>
                      <a:pt x="9639" y="128401"/>
                      <a:pt x="0" y="132227"/>
                    </a:cubicBezTo>
                  </a:path>
                </a:pathLst>
              </a:custGeom>
              <a:solidFill>
                <a:schemeClr val="tx1"/>
              </a:solidFill>
              <a:ln w="7353" cap="flat">
                <a:solidFill>
                  <a:srgbClr val="263238"/>
                </a:solidFill>
                <a:prstDash val="solid"/>
                <a:miter/>
              </a:ln>
            </p:spPr>
            <p:txBody>
              <a:bodyPr rtlCol="0" anchor="ctr"/>
              <a:lstStyle/>
              <a:p>
                <a:endParaRPr lang="fr-FR"/>
              </a:p>
            </p:txBody>
          </p:sp>
          <p:sp>
            <p:nvSpPr>
              <p:cNvPr id="39" name="Forme libre 89">
                <a:extLst>
                  <a:ext uri="{FF2B5EF4-FFF2-40B4-BE49-F238E27FC236}">
                    <a16:creationId xmlns:a16="http://schemas.microsoft.com/office/drawing/2014/main" id="{6004DACB-207F-6311-9774-45ED9DE6F789}"/>
                  </a:ext>
                </a:extLst>
              </p:cNvPr>
              <p:cNvSpPr/>
              <p:nvPr/>
            </p:nvSpPr>
            <p:spPr>
              <a:xfrm>
                <a:off x="5189948" y="7613515"/>
                <a:ext cx="619105" cy="185149"/>
              </a:xfrm>
              <a:custGeom>
                <a:avLst/>
                <a:gdLst>
                  <a:gd name="connsiteX0" fmla="*/ 592427 w 619105"/>
                  <a:gd name="connsiteY0" fmla="*/ 185150 h 185149"/>
                  <a:gd name="connsiteX1" fmla="*/ 586025 w 619105"/>
                  <a:gd name="connsiteY1" fmla="*/ 184414 h 185149"/>
                  <a:gd name="connsiteX2" fmla="*/ 14292 w 619105"/>
                  <a:gd name="connsiteY2" fmla="*/ 36955 h 185149"/>
                  <a:gd name="connsiteX3" fmla="*/ 532 w 619105"/>
                  <a:gd name="connsiteY3" fmla="*/ 14292 h 185149"/>
                  <a:gd name="connsiteX4" fmla="*/ 23195 w 619105"/>
                  <a:gd name="connsiteY4" fmla="*/ 532 h 185149"/>
                  <a:gd name="connsiteX5" fmla="*/ 598681 w 619105"/>
                  <a:gd name="connsiteY5" fmla="*/ 132391 h 185149"/>
                  <a:gd name="connsiteX6" fmla="*/ 618328 w 619105"/>
                  <a:gd name="connsiteY6" fmla="*/ 164767 h 185149"/>
                  <a:gd name="connsiteX7" fmla="*/ 592427 w 619105"/>
                  <a:gd name="connsiteY7" fmla="*/ 185150 h 18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105" h="185149">
                    <a:moveTo>
                      <a:pt x="592427" y="185150"/>
                    </a:moveTo>
                    <a:cubicBezTo>
                      <a:pt x="590293" y="185150"/>
                      <a:pt x="588159" y="184929"/>
                      <a:pt x="586025" y="184414"/>
                    </a:cubicBezTo>
                    <a:lnTo>
                      <a:pt x="14292" y="36955"/>
                    </a:lnTo>
                    <a:cubicBezTo>
                      <a:pt x="4211" y="34527"/>
                      <a:pt x="-1896" y="24373"/>
                      <a:pt x="532" y="14292"/>
                    </a:cubicBezTo>
                    <a:cubicBezTo>
                      <a:pt x="2960" y="4211"/>
                      <a:pt x="13115" y="-1896"/>
                      <a:pt x="23195" y="532"/>
                    </a:cubicBezTo>
                    <a:lnTo>
                      <a:pt x="598681" y="132391"/>
                    </a:lnTo>
                    <a:cubicBezTo>
                      <a:pt x="613030" y="135923"/>
                      <a:pt x="621860" y="150419"/>
                      <a:pt x="618328" y="164767"/>
                    </a:cubicBezTo>
                    <a:cubicBezTo>
                      <a:pt x="615384" y="176982"/>
                      <a:pt x="604494" y="185150"/>
                      <a:pt x="592427" y="185150"/>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2" name="Forme libre 90">
                <a:extLst>
                  <a:ext uri="{FF2B5EF4-FFF2-40B4-BE49-F238E27FC236}">
                    <a16:creationId xmlns:a16="http://schemas.microsoft.com/office/drawing/2014/main" id="{EF915BAA-DB6E-59B9-B13A-5C45B96F2FC6}"/>
                  </a:ext>
                </a:extLst>
              </p:cNvPr>
              <p:cNvSpPr/>
              <p:nvPr/>
            </p:nvSpPr>
            <p:spPr>
              <a:xfrm>
                <a:off x="5416635" y="7411546"/>
                <a:ext cx="259082" cy="353418"/>
              </a:xfrm>
              <a:custGeom>
                <a:avLst/>
                <a:gdLst>
                  <a:gd name="connsiteX0" fmla="*/ 127628 w 259082"/>
                  <a:gd name="connsiteY0" fmla="*/ 287930 h 353418"/>
                  <a:gd name="connsiteX1" fmla="*/ 110042 w 259082"/>
                  <a:gd name="connsiteY1" fmla="*/ 300881 h 353418"/>
                  <a:gd name="connsiteX2" fmla="*/ 95252 w 259082"/>
                  <a:gd name="connsiteY2" fmla="*/ 319424 h 353418"/>
                  <a:gd name="connsiteX3" fmla="*/ 91573 w 259082"/>
                  <a:gd name="connsiteY3" fmla="*/ 329578 h 353418"/>
                  <a:gd name="connsiteX4" fmla="*/ 113794 w 259082"/>
                  <a:gd name="connsiteY4" fmla="*/ 325899 h 353418"/>
                  <a:gd name="connsiteX5" fmla="*/ 112838 w 259082"/>
                  <a:gd name="connsiteY5" fmla="*/ 351800 h 353418"/>
                  <a:gd name="connsiteX6" fmla="*/ 130424 w 259082"/>
                  <a:gd name="connsiteY6" fmla="*/ 350843 h 353418"/>
                  <a:gd name="connsiteX7" fmla="*/ 137856 w 259082"/>
                  <a:gd name="connsiteY7" fmla="*/ 345324 h 353418"/>
                  <a:gd name="connsiteX8" fmla="*/ 157282 w 259082"/>
                  <a:gd name="connsiteY8" fmla="*/ 344368 h 353418"/>
                  <a:gd name="connsiteX9" fmla="*/ 176707 w 259082"/>
                  <a:gd name="connsiteY9" fmla="*/ 298085 h 353418"/>
                  <a:gd name="connsiteX10" fmla="*/ 257206 w 259082"/>
                  <a:gd name="connsiteY10" fmla="*/ 100958 h 353418"/>
                  <a:gd name="connsiteX11" fmla="*/ 250731 w 259082"/>
                  <a:gd name="connsiteY11" fmla="*/ 62990 h 353418"/>
                  <a:gd name="connsiteX12" fmla="*/ 36975 w 259082"/>
                  <a:gd name="connsiteY12" fmla="*/ 77 h 353418"/>
                  <a:gd name="connsiteX13" fmla="*/ 3642 w 259082"/>
                  <a:gd name="connsiteY13" fmla="*/ 60267 h 353418"/>
                  <a:gd name="connsiteX14" fmla="*/ 82301 w 259082"/>
                  <a:gd name="connsiteY14" fmla="*/ 102871 h 353418"/>
                  <a:gd name="connsiteX15" fmla="*/ 177590 w 259082"/>
                  <a:gd name="connsiteY15" fmla="*/ 114939 h 353418"/>
                  <a:gd name="connsiteX16" fmla="*/ 157208 w 259082"/>
                  <a:gd name="connsiteY16" fmla="*/ 229727 h 353418"/>
                  <a:gd name="connsiteX17" fmla="*/ 127628 w 259082"/>
                  <a:gd name="connsiteY17" fmla="*/ 287930 h 35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082" h="353418">
                    <a:moveTo>
                      <a:pt x="127628" y="287930"/>
                    </a:moveTo>
                    <a:lnTo>
                      <a:pt x="110042" y="300881"/>
                    </a:lnTo>
                    <a:cubicBezTo>
                      <a:pt x="110042" y="300881"/>
                      <a:pt x="101727" y="314788"/>
                      <a:pt x="95252" y="319424"/>
                    </a:cubicBezTo>
                    <a:cubicBezTo>
                      <a:pt x="88776" y="324059"/>
                      <a:pt x="85097" y="326855"/>
                      <a:pt x="91573" y="329578"/>
                    </a:cubicBezTo>
                    <a:cubicBezTo>
                      <a:pt x="98048" y="332374"/>
                      <a:pt x="113794" y="325899"/>
                      <a:pt x="113794" y="325899"/>
                    </a:cubicBezTo>
                    <a:cubicBezTo>
                      <a:pt x="113794" y="325899"/>
                      <a:pt x="108276" y="349960"/>
                      <a:pt x="112838" y="351800"/>
                    </a:cubicBezTo>
                    <a:cubicBezTo>
                      <a:pt x="117474" y="353639"/>
                      <a:pt x="127628" y="354596"/>
                      <a:pt x="130424" y="350843"/>
                    </a:cubicBezTo>
                    <a:cubicBezTo>
                      <a:pt x="133220" y="347090"/>
                      <a:pt x="137856" y="345324"/>
                      <a:pt x="137856" y="345324"/>
                    </a:cubicBezTo>
                    <a:cubicBezTo>
                      <a:pt x="137856" y="345324"/>
                      <a:pt x="140652" y="349004"/>
                      <a:pt x="157282" y="344368"/>
                    </a:cubicBezTo>
                    <a:cubicBezTo>
                      <a:pt x="173911" y="339732"/>
                      <a:pt x="174868" y="311035"/>
                      <a:pt x="176707" y="298085"/>
                    </a:cubicBezTo>
                    <a:cubicBezTo>
                      <a:pt x="178547" y="285134"/>
                      <a:pt x="252570" y="122223"/>
                      <a:pt x="257206" y="100958"/>
                    </a:cubicBezTo>
                    <a:cubicBezTo>
                      <a:pt x="261842" y="79693"/>
                      <a:pt x="257206" y="66742"/>
                      <a:pt x="250731" y="62990"/>
                    </a:cubicBezTo>
                    <a:cubicBezTo>
                      <a:pt x="244256" y="59311"/>
                      <a:pt x="59197" y="1917"/>
                      <a:pt x="36975" y="77"/>
                    </a:cubicBezTo>
                    <a:cubicBezTo>
                      <a:pt x="14753" y="-1763"/>
                      <a:pt x="-9309" y="29657"/>
                      <a:pt x="3642" y="60267"/>
                    </a:cubicBezTo>
                    <a:cubicBezTo>
                      <a:pt x="16592" y="90804"/>
                      <a:pt x="68394" y="100958"/>
                      <a:pt x="82301" y="102871"/>
                    </a:cubicBezTo>
                    <a:cubicBezTo>
                      <a:pt x="96208" y="104711"/>
                      <a:pt x="177590" y="114939"/>
                      <a:pt x="177590" y="114939"/>
                    </a:cubicBezTo>
                    <a:cubicBezTo>
                      <a:pt x="177590" y="114939"/>
                      <a:pt x="160961" y="199190"/>
                      <a:pt x="157208" y="229727"/>
                    </a:cubicBezTo>
                    <a:cubicBezTo>
                      <a:pt x="153529" y="260190"/>
                      <a:pt x="138739" y="279616"/>
                      <a:pt x="127628" y="287930"/>
                    </a:cubicBezTo>
                    <a:close/>
                  </a:path>
                </a:pathLst>
              </a:custGeom>
              <a:solidFill>
                <a:srgbClr val="FFFFFF"/>
              </a:solidFill>
              <a:ln w="7353" cap="flat">
                <a:solidFill>
                  <a:srgbClr val="263238"/>
                </a:solidFill>
                <a:prstDash val="solid"/>
                <a:miter/>
              </a:ln>
            </p:spPr>
            <p:txBody>
              <a:bodyPr rtlCol="0" anchor="ctr"/>
              <a:lstStyle/>
              <a:p>
                <a:endParaRPr lang="fr-FR"/>
              </a:p>
            </p:txBody>
          </p:sp>
          <p:grpSp>
            <p:nvGrpSpPr>
              <p:cNvPr id="43" name="Graphique 19">
                <a:extLst>
                  <a:ext uri="{FF2B5EF4-FFF2-40B4-BE49-F238E27FC236}">
                    <a16:creationId xmlns:a16="http://schemas.microsoft.com/office/drawing/2014/main" id="{A38E2323-CBA8-3B61-E1B4-DB6383D20C18}"/>
                  </a:ext>
                </a:extLst>
              </p:cNvPr>
              <p:cNvGrpSpPr/>
              <p:nvPr/>
            </p:nvGrpSpPr>
            <p:grpSpPr>
              <a:xfrm>
                <a:off x="5275743" y="7651390"/>
                <a:ext cx="70950" cy="47893"/>
                <a:chOff x="5275743" y="7651390"/>
                <a:chExt cx="70950" cy="47893"/>
              </a:xfrm>
              <a:solidFill>
                <a:srgbClr val="FFFFFF"/>
              </a:solidFill>
            </p:grpSpPr>
            <p:sp>
              <p:nvSpPr>
                <p:cNvPr id="47" name="Forme libre 92">
                  <a:extLst>
                    <a:ext uri="{FF2B5EF4-FFF2-40B4-BE49-F238E27FC236}">
                      <a16:creationId xmlns:a16="http://schemas.microsoft.com/office/drawing/2014/main" id="{ECB05436-EB1E-676A-2456-C22FDB77DA79}"/>
                    </a:ext>
                  </a:extLst>
                </p:cNvPr>
                <p:cNvSpPr/>
                <p:nvPr/>
              </p:nvSpPr>
              <p:spPr>
                <a:xfrm>
                  <a:off x="5275743" y="7651390"/>
                  <a:ext cx="17030" cy="36863"/>
                </a:xfrm>
                <a:custGeom>
                  <a:avLst/>
                  <a:gdLst>
                    <a:gd name="connsiteX0" fmla="*/ 2299 w 17030"/>
                    <a:gd name="connsiteY0" fmla="*/ 4819 h 36863"/>
                    <a:gd name="connsiteX1" fmla="*/ 313 w 17030"/>
                    <a:gd name="connsiteY1" fmla="*/ 32045 h 36863"/>
                    <a:gd name="connsiteX2" fmla="*/ 14956 w 17030"/>
                    <a:gd name="connsiteY2" fmla="*/ 31382 h 36863"/>
                    <a:gd name="connsiteX3" fmla="*/ 13631 w 17030"/>
                    <a:gd name="connsiteY3" fmla="*/ 2170 h 36863"/>
                    <a:gd name="connsiteX4" fmla="*/ 2299 w 17030"/>
                    <a:gd name="connsiteY4" fmla="*/ 4819 h 3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30" h="36863">
                      <a:moveTo>
                        <a:pt x="2299" y="4819"/>
                      </a:moveTo>
                      <a:cubicBezTo>
                        <a:pt x="2299" y="4819"/>
                        <a:pt x="-1012" y="28733"/>
                        <a:pt x="313" y="32045"/>
                      </a:cubicBezTo>
                      <a:cubicBezTo>
                        <a:pt x="1637" y="35356"/>
                        <a:pt x="12233" y="41316"/>
                        <a:pt x="14956" y="31382"/>
                      </a:cubicBezTo>
                      <a:cubicBezTo>
                        <a:pt x="17605" y="21449"/>
                        <a:pt x="18267" y="4819"/>
                        <a:pt x="13631" y="2170"/>
                      </a:cubicBezTo>
                      <a:cubicBezTo>
                        <a:pt x="8922" y="-479"/>
                        <a:pt x="6273" y="-1803"/>
                        <a:pt x="2299" y="481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8" name="Forme libre 93">
                  <a:extLst>
                    <a:ext uri="{FF2B5EF4-FFF2-40B4-BE49-F238E27FC236}">
                      <a16:creationId xmlns:a16="http://schemas.microsoft.com/office/drawing/2014/main" id="{62CBF8AE-4056-637B-AAF3-6A3245D2E477}"/>
                    </a:ext>
                  </a:extLst>
                </p:cNvPr>
                <p:cNvSpPr/>
                <p:nvPr/>
              </p:nvSpPr>
              <p:spPr>
                <a:xfrm>
                  <a:off x="5295334" y="7660380"/>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9" name="Forme libre 94">
                  <a:extLst>
                    <a:ext uri="{FF2B5EF4-FFF2-40B4-BE49-F238E27FC236}">
                      <a16:creationId xmlns:a16="http://schemas.microsoft.com/office/drawing/2014/main" id="{6082A133-3BB2-135E-584B-6FA53833870B}"/>
                    </a:ext>
                  </a:extLst>
                </p:cNvPr>
                <p:cNvSpPr/>
                <p:nvPr/>
              </p:nvSpPr>
              <p:spPr>
                <a:xfrm>
                  <a:off x="5312552" y="7663029"/>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0" name="Forme libre 95">
                  <a:extLst>
                    <a:ext uri="{FF2B5EF4-FFF2-40B4-BE49-F238E27FC236}">
                      <a16:creationId xmlns:a16="http://schemas.microsoft.com/office/drawing/2014/main" id="{6C2F5B06-060F-69D5-8DD0-670FCF5D53F0}"/>
                    </a:ext>
                  </a:extLst>
                </p:cNvPr>
                <p:cNvSpPr/>
                <p:nvPr/>
              </p:nvSpPr>
              <p:spPr>
                <a:xfrm>
                  <a:off x="5331537" y="7667488"/>
                  <a:ext cx="15156" cy="30866"/>
                </a:xfrm>
                <a:custGeom>
                  <a:avLst/>
                  <a:gdLst>
                    <a:gd name="connsiteX0" fmla="*/ 0 w 15156"/>
                    <a:gd name="connsiteY0" fmla="*/ 5131 h 30866"/>
                    <a:gd name="connsiteX1" fmla="*/ 3017 w 15156"/>
                    <a:gd name="connsiteY1" fmla="*/ 28162 h 30866"/>
                    <a:gd name="connsiteX2" fmla="*/ 15084 w 15156"/>
                    <a:gd name="connsiteY2" fmla="*/ 25072 h 30866"/>
                    <a:gd name="connsiteX3" fmla="*/ 8977 w 15156"/>
                    <a:gd name="connsiteY3" fmla="*/ 937 h 30866"/>
                    <a:gd name="connsiteX4" fmla="*/ 0 w 15156"/>
                    <a:gd name="connsiteY4" fmla="*/ 5131 h 30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56" h="30866">
                      <a:moveTo>
                        <a:pt x="0" y="5131"/>
                      </a:moveTo>
                      <a:cubicBezTo>
                        <a:pt x="0" y="5131"/>
                        <a:pt x="1324" y="25660"/>
                        <a:pt x="3017" y="28162"/>
                      </a:cubicBezTo>
                      <a:cubicBezTo>
                        <a:pt x="4709" y="30737"/>
                        <a:pt x="14569" y="33828"/>
                        <a:pt x="15084" y="25072"/>
                      </a:cubicBezTo>
                      <a:cubicBezTo>
                        <a:pt x="15599" y="16315"/>
                        <a:pt x="13318" y="2335"/>
                        <a:pt x="8977" y="937"/>
                      </a:cubicBezTo>
                      <a:cubicBezTo>
                        <a:pt x="4636" y="-461"/>
                        <a:pt x="2207" y="-1124"/>
                        <a:pt x="0" y="5131"/>
                      </a:cubicBezTo>
                      <a:close/>
                    </a:path>
                  </a:pathLst>
                </a:custGeom>
                <a:solidFill>
                  <a:srgbClr val="FFFFFF"/>
                </a:solidFill>
                <a:ln w="7353" cap="flat">
                  <a:solidFill>
                    <a:srgbClr val="263238"/>
                  </a:solidFill>
                  <a:prstDash val="solid"/>
                  <a:miter/>
                </a:ln>
              </p:spPr>
              <p:txBody>
                <a:bodyPr rtlCol="0" anchor="ctr"/>
                <a:lstStyle/>
                <a:p>
                  <a:endParaRPr lang="fr-FR"/>
                </a:p>
              </p:txBody>
            </p:sp>
          </p:grpSp>
          <p:grpSp>
            <p:nvGrpSpPr>
              <p:cNvPr id="44" name="Graphique 19">
                <a:extLst>
                  <a:ext uri="{FF2B5EF4-FFF2-40B4-BE49-F238E27FC236}">
                    <a16:creationId xmlns:a16="http://schemas.microsoft.com/office/drawing/2014/main" id="{134983FF-92CC-8A8F-EA93-98784EC70850}"/>
                  </a:ext>
                </a:extLst>
              </p:cNvPr>
              <p:cNvGrpSpPr/>
              <p:nvPr/>
            </p:nvGrpSpPr>
            <p:grpSpPr>
              <a:xfrm>
                <a:off x="4805528" y="7489068"/>
                <a:ext cx="421712" cy="233328"/>
                <a:chOff x="4805528" y="7489068"/>
                <a:chExt cx="421712" cy="233328"/>
              </a:xfrm>
            </p:grpSpPr>
            <p:sp>
              <p:nvSpPr>
                <p:cNvPr id="45" name="Forme libre 97">
                  <a:extLst>
                    <a:ext uri="{FF2B5EF4-FFF2-40B4-BE49-F238E27FC236}">
                      <a16:creationId xmlns:a16="http://schemas.microsoft.com/office/drawing/2014/main" id="{C165EFCD-E6C6-A0EA-0473-BA62027C0DB5}"/>
                    </a:ext>
                  </a:extLst>
                </p:cNvPr>
                <p:cNvSpPr/>
                <p:nvPr/>
              </p:nvSpPr>
              <p:spPr>
                <a:xfrm>
                  <a:off x="4805528" y="7495053"/>
                  <a:ext cx="421006" cy="227343"/>
                </a:xfrm>
                <a:custGeom>
                  <a:avLst/>
                  <a:gdLst>
                    <a:gd name="connsiteX0" fmla="*/ 419388 w 421006"/>
                    <a:gd name="connsiteY0" fmla="*/ 162775 h 227343"/>
                    <a:gd name="connsiteX1" fmla="*/ 421007 w 421006"/>
                    <a:gd name="connsiteY1" fmla="*/ 131135 h 227343"/>
                    <a:gd name="connsiteX2" fmla="*/ 398932 w 421006"/>
                    <a:gd name="connsiteY2" fmla="*/ 98465 h 227343"/>
                    <a:gd name="connsiteX3" fmla="*/ 224763 w 421006"/>
                    <a:gd name="connsiteY3" fmla="*/ 7959 h 227343"/>
                    <a:gd name="connsiteX4" fmla="*/ 45297 w 421006"/>
                    <a:gd name="connsiteY4" fmla="*/ 20173 h 227343"/>
                    <a:gd name="connsiteX5" fmla="*/ 2840 w 421006"/>
                    <a:gd name="connsiteY5" fmla="*/ 48282 h 227343"/>
                    <a:gd name="connsiteX6" fmla="*/ 706 w 421006"/>
                    <a:gd name="connsiteY6" fmla="*/ 90223 h 227343"/>
                    <a:gd name="connsiteX7" fmla="*/ 192755 w 421006"/>
                    <a:gd name="connsiteY7" fmla="*/ 217888 h 227343"/>
                    <a:gd name="connsiteX8" fmla="*/ 418947 w 421006"/>
                    <a:gd name="connsiteY8" fmla="*/ 173077 h 227343"/>
                    <a:gd name="connsiteX9" fmla="*/ 419388 w 421006"/>
                    <a:gd name="connsiteY9" fmla="*/ 162775 h 227343"/>
                    <a:gd name="connsiteX10" fmla="*/ 319537 w 421006"/>
                    <a:gd name="connsiteY10" fmla="*/ 168073 h 227343"/>
                    <a:gd name="connsiteX11" fmla="*/ 136023 w 421006"/>
                    <a:gd name="connsiteY11" fmla="*/ 147176 h 227343"/>
                    <a:gd name="connsiteX12" fmla="*/ 39851 w 421006"/>
                    <a:gd name="connsiteY12" fmla="*/ 88384 h 227343"/>
                    <a:gd name="connsiteX13" fmla="*/ 223880 w 421006"/>
                    <a:gd name="connsiteY13" fmla="*/ 60496 h 227343"/>
                    <a:gd name="connsiteX14" fmla="*/ 382671 w 421006"/>
                    <a:gd name="connsiteY14" fmla="*/ 150634 h 227343"/>
                    <a:gd name="connsiteX15" fmla="*/ 319537 w 421006"/>
                    <a:gd name="connsiteY15" fmla="*/ 168073 h 22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1006" h="227343">
                      <a:moveTo>
                        <a:pt x="419388" y="162775"/>
                      </a:moveTo>
                      <a:lnTo>
                        <a:pt x="421007" y="131135"/>
                      </a:lnTo>
                      <a:lnTo>
                        <a:pt x="398932" y="98465"/>
                      </a:lnTo>
                      <a:cubicBezTo>
                        <a:pt x="384510" y="58362"/>
                        <a:pt x="291135" y="24220"/>
                        <a:pt x="224763" y="7959"/>
                      </a:cubicBezTo>
                      <a:cubicBezTo>
                        <a:pt x="158392" y="-8303"/>
                        <a:pt x="79807" y="2661"/>
                        <a:pt x="45297" y="20173"/>
                      </a:cubicBezTo>
                      <a:cubicBezTo>
                        <a:pt x="10787" y="37686"/>
                        <a:pt x="2840" y="48282"/>
                        <a:pt x="2840" y="48282"/>
                      </a:cubicBezTo>
                      <a:lnTo>
                        <a:pt x="706" y="90223"/>
                      </a:lnTo>
                      <a:cubicBezTo>
                        <a:pt x="-8713" y="137831"/>
                        <a:pt x="77231" y="195004"/>
                        <a:pt x="192755" y="217888"/>
                      </a:cubicBezTo>
                      <a:cubicBezTo>
                        <a:pt x="308279" y="240772"/>
                        <a:pt x="409528" y="220685"/>
                        <a:pt x="418947" y="173077"/>
                      </a:cubicBezTo>
                      <a:cubicBezTo>
                        <a:pt x="419535" y="169692"/>
                        <a:pt x="419682" y="166234"/>
                        <a:pt x="419388" y="162775"/>
                      </a:cubicBezTo>
                      <a:close/>
                      <a:moveTo>
                        <a:pt x="319537" y="168073"/>
                      </a:moveTo>
                      <a:cubicBezTo>
                        <a:pt x="251768" y="178154"/>
                        <a:pt x="189885" y="170722"/>
                        <a:pt x="136023" y="147176"/>
                      </a:cubicBezTo>
                      <a:cubicBezTo>
                        <a:pt x="95332" y="129443"/>
                        <a:pt x="56407" y="101114"/>
                        <a:pt x="39851" y="88384"/>
                      </a:cubicBezTo>
                      <a:cubicBezTo>
                        <a:pt x="54200" y="55198"/>
                        <a:pt x="133595" y="42616"/>
                        <a:pt x="223880" y="60496"/>
                      </a:cubicBezTo>
                      <a:cubicBezTo>
                        <a:pt x="309383" y="77420"/>
                        <a:pt x="375312" y="115903"/>
                        <a:pt x="382671" y="150634"/>
                      </a:cubicBezTo>
                      <a:cubicBezTo>
                        <a:pt x="371560" y="156374"/>
                        <a:pt x="352502" y="163143"/>
                        <a:pt x="319537" y="168073"/>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6" name="Forme libre 98">
                  <a:extLst>
                    <a:ext uri="{FF2B5EF4-FFF2-40B4-BE49-F238E27FC236}">
                      <a16:creationId xmlns:a16="http://schemas.microsoft.com/office/drawing/2014/main" id="{ADE4359A-1D70-588E-B42D-C29328F6A929}"/>
                    </a:ext>
                  </a:extLst>
                </p:cNvPr>
                <p:cNvSpPr/>
                <p:nvPr/>
              </p:nvSpPr>
              <p:spPr>
                <a:xfrm>
                  <a:off x="4807588" y="7489068"/>
                  <a:ext cx="419652" cy="191386"/>
                </a:xfrm>
                <a:custGeom>
                  <a:avLst/>
                  <a:gdLst>
                    <a:gd name="connsiteX0" fmla="*/ 226897 w 419652"/>
                    <a:gd name="connsiteY0" fmla="*/ 9455 h 191386"/>
                    <a:gd name="connsiteX1" fmla="*/ 706 w 419652"/>
                    <a:gd name="connsiteY1" fmla="*/ 54266 h 191386"/>
                    <a:gd name="connsiteX2" fmla="*/ 192755 w 419652"/>
                    <a:gd name="connsiteY2" fmla="*/ 181931 h 191386"/>
                    <a:gd name="connsiteX3" fmla="*/ 418947 w 419652"/>
                    <a:gd name="connsiteY3" fmla="*/ 137120 h 191386"/>
                    <a:gd name="connsiteX4" fmla="*/ 226897 w 419652"/>
                    <a:gd name="connsiteY4" fmla="*/ 9455 h 191386"/>
                    <a:gd name="connsiteX5" fmla="*/ 383039 w 419652"/>
                    <a:gd name="connsiteY5" fmla="*/ 126377 h 191386"/>
                    <a:gd name="connsiteX6" fmla="*/ 197097 w 419652"/>
                    <a:gd name="connsiteY6" fmla="*/ 159857 h 191386"/>
                    <a:gd name="connsiteX7" fmla="*/ 38012 w 419652"/>
                    <a:gd name="connsiteY7" fmla="*/ 58019 h 191386"/>
                    <a:gd name="connsiteX8" fmla="*/ 223954 w 419652"/>
                    <a:gd name="connsiteY8" fmla="*/ 24539 h 191386"/>
                    <a:gd name="connsiteX9" fmla="*/ 383039 w 419652"/>
                    <a:gd name="connsiteY9" fmla="*/ 126377 h 19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52" h="191386">
                      <a:moveTo>
                        <a:pt x="226897" y="9455"/>
                      </a:moveTo>
                      <a:cubicBezTo>
                        <a:pt x="111373" y="-13429"/>
                        <a:pt x="10124" y="6659"/>
                        <a:pt x="706" y="54266"/>
                      </a:cubicBezTo>
                      <a:cubicBezTo>
                        <a:pt x="-8713" y="101874"/>
                        <a:pt x="77231" y="159047"/>
                        <a:pt x="192755" y="181931"/>
                      </a:cubicBezTo>
                      <a:cubicBezTo>
                        <a:pt x="308279" y="204815"/>
                        <a:pt x="409528" y="184727"/>
                        <a:pt x="418947" y="137120"/>
                      </a:cubicBezTo>
                      <a:cubicBezTo>
                        <a:pt x="428365" y="89512"/>
                        <a:pt x="342421" y="32339"/>
                        <a:pt x="226897" y="9455"/>
                      </a:cubicBezTo>
                      <a:close/>
                      <a:moveTo>
                        <a:pt x="383039" y="126377"/>
                      </a:moveTo>
                      <a:cubicBezTo>
                        <a:pt x="375607" y="163757"/>
                        <a:pt x="292385" y="178767"/>
                        <a:pt x="197097" y="159857"/>
                      </a:cubicBezTo>
                      <a:cubicBezTo>
                        <a:pt x="101808" y="141020"/>
                        <a:pt x="30580" y="95399"/>
                        <a:pt x="38012" y="58019"/>
                      </a:cubicBezTo>
                      <a:cubicBezTo>
                        <a:pt x="45444" y="20639"/>
                        <a:pt x="128665" y="5629"/>
                        <a:pt x="223954" y="24539"/>
                      </a:cubicBezTo>
                      <a:cubicBezTo>
                        <a:pt x="319169" y="43450"/>
                        <a:pt x="390470" y="88997"/>
                        <a:pt x="383039" y="126377"/>
                      </a:cubicBezTo>
                      <a:close/>
                    </a:path>
                  </a:pathLst>
                </a:custGeom>
                <a:solidFill>
                  <a:srgbClr val="FFFFFF"/>
                </a:solidFill>
                <a:ln w="7353" cap="flat">
                  <a:solidFill>
                    <a:srgbClr val="263238"/>
                  </a:solidFill>
                  <a:prstDash val="solid"/>
                  <a:miter/>
                </a:ln>
              </p:spPr>
              <p:txBody>
                <a:bodyPr rtlCol="0" anchor="ctr"/>
                <a:lstStyle/>
                <a:p>
                  <a:endParaRPr lang="fr-FR"/>
                </a:p>
              </p:txBody>
            </p:sp>
          </p:grpSp>
        </p:grpSp>
        <p:grpSp>
          <p:nvGrpSpPr>
            <p:cNvPr id="28" name="Graphique 19">
              <a:extLst>
                <a:ext uri="{FF2B5EF4-FFF2-40B4-BE49-F238E27FC236}">
                  <a16:creationId xmlns:a16="http://schemas.microsoft.com/office/drawing/2014/main" id="{9B6D742C-E023-AA55-CA95-412AFBABE438}"/>
                </a:ext>
              </a:extLst>
            </p:cNvPr>
            <p:cNvGrpSpPr/>
            <p:nvPr/>
          </p:nvGrpSpPr>
          <p:grpSpPr>
            <a:xfrm>
              <a:off x="3899702" y="10477570"/>
              <a:ext cx="3484260" cy="7358"/>
              <a:chOff x="3899702" y="10477570"/>
              <a:chExt cx="3484260" cy="7358"/>
            </a:xfrm>
          </p:grpSpPr>
          <p:sp>
            <p:nvSpPr>
              <p:cNvPr id="29" name="Forme libre 100">
                <a:extLst>
                  <a:ext uri="{FF2B5EF4-FFF2-40B4-BE49-F238E27FC236}">
                    <a16:creationId xmlns:a16="http://schemas.microsoft.com/office/drawing/2014/main" id="{39DCA2D7-6429-1DAA-DC92-A0DDE2DD3ED3}"/>
                  </a:ext>
                </a:extLst>
              </p:cNvPr>
              <p:cNvSpPr/>
              <p:nvPr/>
            </p:nvSpPr>
            <p:spPr>
              <a:xfrm>
                <a:off x="6630629" y="10477570"/>
                <a:ext cx="753333" cy="7358"/>
              </a:xfrm>
              <a:custGeom>
                <a:avLst/>
                <a:gdLst>
                  <a:gd name="connsiteX0" fmla="*/ 0 w 753333"/>
                  <a:gd name="connsiteY0" fmla="*/ 0 h 7358"/>
                  <a:gd name="connsiteX1" fmla="*/ 753334 w 753333"/>
                  <a:gd name="connsiteY1" fmla="*/ 0 h 7358"/>
                </a:gdLst>
                <a:ahLst/>
                <a:cxnLst>
                  <a:cxn ang="0">
                    <a:pos x="connsiteX0" y="connsiteY0"/>
                  </a:cxn>
                  <a:cxn ang="0">
                    <a:pos x="connsiteX1" y="connsiteY1"/>
                  </a:cxn>
                </a:cxnLst>
                <a:rect l="l" t="t" r="r" b="b"/>
                <a:pathLst>
                  <a:path w="753333" h="7358">
                    <a:moveTo>
                      <a:pt x="0" y="0"/>
                    </a:moveTo>
                    <a:lnTo>
                      <a:pt x="753334" y="0"/>
                    </a:lnTo>
                  </a:path>
                </a:pathLst>
              </a:custGeom>
              <a:ln w="7353" cap="flat">
                <a:solidFill>
                  <a:srgbClr val="263238"/>
                </a:solidFill>
                <a:prstDash val="solid"/>
                <a:miter/>
              </a:ln>
            </p:spPr>
            <p:txBody>
              <a:bodyPr rtlCol="0" anchor="ctr"/>
              <a:lstStyle/>
              <a:p>
                <a:endParaRPr lang="fr-FR"/>
              </a:p>
            </p:txBody>
          </p:sp>
          <p:sp>
            <p:nvSpPr>
              <p:cNvPr id="30" name="Forme libre 101">
                <a:extLst>
                  <a:ext uri="{FF2B5EF4-FFF2-40B4-BE49-F238E27FC236}">
                    <a16:creationId xmlns:a16="http://schemas.microsoft.com/office/drawing/2014/main" id="{72AFC97A-E70E-BD88-1496-DE683F4FBC02}"/>
                  </a:ext>
                </a:extLst>
              </p:cNvPr>
              <p:cNvSpPr/>
              <p:nvPr/>
            </p:nvSpPr>
            <p:spPr>
              <a:xfrm>
                <a:off x="3899702" y="10477570"/>
                <a:ext cx="2670369" cy="7358"/>
              </a:xfrm>
              <a:custGeom>
                <a:avLst/>
                <a:gdLst>
                  <a:gd name="connsiteX0" fmla="*/ 0 w 2670369"/>
                  <a:gd name="connsiteY0" fmla="*/ 0 h 7358"/>
                  <a:gd name="connsiteX1" fmla="*/ 2670370 w 2670369"/>
                  <a:gd name="connsiteY1" fmla="*/ 0 h 7358"/>
                </a:gdLst>
                <a:ahLst/>
                <a:cxnLst>
                  <a:cxn ang="0">
                    <a:pos x="connsiteX0" y="connsiteY0"/>
                  </a:cxn>
                  <a:cxn ang="0">
                    <a:pos x="connsiteX1" y="connsiteY1"/>
                  </a:cxn>
                </a:cxnLst>
                <a:rect l="l" t="t" r="r" b="b"/>
                <a:pathLst>
                  <a:path w="2670369" h="7358">
                    <a:moveTo>
                      <a:pt x="0" y="0"/>
                    </a:moveTo>
                    <a:lnTo>
                      <a:pt x="2670370" y="0"/>
                    </a:lnTo>
                  </a:path>
                </a:pathLst>
              </a:custGeom>
              <a:ln w="7353" cap="flat">
                <a:solidFill>
                  <a:srgbClr val="263238"/>
                </a:solidFill>
                <a:prstDash val="solid"/>
                <a:miter/>
              </a:ln>
            </p:spPr>
            <p:txBody>
              <a:bodyPr rtlCol="0" anchor="ctr"/>
              <a:lstStyle/>
              <a:p>
                <a:endParaRPr lang="fr-FR"/>
              </a:p>
            </p:txBody>
          </p:sp>
        </p:grpSp>
      </p:grpSp>
      <p:sp>
        <p:nvSpPr>
          <p:cNvPr id="213" name="Espace réservé du texte 212">
            <a:extLst>
              <a:ext uri="{FF2B5EF4-FFF2-40B4-BE49-F238E27FC236}">
                <a16:creationId xmlns:a16="http://schemas.microsoft.com/office/drawing/2014/main" id="{9A1395F3-AEB8-44A7-DC48-0EE1B25A3609}"/>
              </a:ext>
            </a:extLst>
          </p:cNvPr>
          <p:cNvSpPr>
            <a:spLocks noGrp="1"/>
          </p:cNvSpPr>
          <p:nvPr>
            <p:ph type="body" sz="quarter" idx="10"/>
          </p:nvPr>
        </p:nvSpPr>
        <p:spPr>
          <a:xfrm>
            <a:off x="1946615" y="423894"/>
            <a:ext cx="4833859" cy="594598"/>
          </a:xfrm>
        </p:spPr>
        <p:txBody>
          <a:bodyPr/>
          <a:lstStyle/>
          <a:p>
            <a:r>
              <a:rPr lang="fr-FR"/>
              <a:t>FICHE OUTIL</a:t>
            </a:r>
          </a:p>
        </p:txBody>
      </p:sp>
      <p:sp>
        <p:nvSpPr>
          <p:cNvPr id="214" name="Rectangle 213">
            <a:extLst>
              <a:ext uri="{FF2B5EF4-FFF2-40B4-BE49-F238E27FC236}">
                <a16:creationId xmlns:a16="http://schemas.microsoft.com/office/drawing/2014/main" id="{AACAFE1E-602B-DF31-0EC9-2458C5D1F182}"/>
              </a:ext>
            </a:extLst>
          </p:cNvPr>
          <p:cNvSpPr/>
          <p:nvPr/>
        </p:nvSpPr>
        <p:spPr>
          <a:xfrm>
            <a:off x="1962519" y="829418"/>
            <a:ext cx="4992218" cy="731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sz="2400" b="1" dirty="0">
                <a:solidFill>
                  <a:srgbClr val="F6B116"/>
                </a:solidFill>
              </a:rPr>
              <a:t>PECF</a:t>
            </a:r>
          </a:p>
          <a:p>
            <a:pPr algn="just"/>
            <a:r>
              <a:rPr lang="fr-FR" sz="1600" i="1" dirty="0">
                <a:solidFill>
                  <a:srgbClr val="F6B116"/>
                </a:solidFill>
              </a:rPr>
              <a:t>(Pré-évaluation des Capacités à la Formation)</a:t>
            </a:r>
          </a:p>
        </p:txBody>
      </p:sp>
      <p:grpSp>
        <p:nvGrpSpPr>
          <p:cNvPr id="218" name="Groupe 217">
            <a:extLst>
              <a:ext uri="{FF2B5EF4-FFF2-40B4-BE49-F238E27FC236}">
                <a16:creationId xmlns:a16="http://schemas.microsoft.com/office/drawing/2014/main" id="{72F3D7E6-BD1B-579F-537E-E18D046731CB}"/>
              </a:ext>
            </a:extLst>
          </p:cNvPr>
          <p:cNvGrpSpPr/>
          <p:nvPr/>
        </p:nvGrpSpPr>
        <p:grpSpPr>
          <a:xfrm>
            <a:off x="4531654" y="1777331"/>
            <a:ext cx="2457898" cy="342899"/>
            <a:chOff x="4230413" y="1591678"/>
            <a:chExt cx="3300439" cy="343154"/>
          </a:xfrm>
          <a:solidFill>
            <a:srgbClr val="DD4D38"/>
          </a:solidFill>
        </p:grpSpPr>
        <p:sp>
          <p:nvSpPr>
            <p:cNvPr id="219" name="Rectangle : coins arrondis 218">
              <a:extLst>
                <a:ext uri="{FF2B5EF4-FFF2-40B4-BE49-F238E27FC236}">
                  <a16:creationId xmlns:a16="http://schemas.microsoft.com/office/drawing/2014/main" id="{08B0EA43-0C30-0D5A-BE82-E2B2C6B2CCD0}"/>
                </a:ext>
              </a:extLst>
            </p:cNvPr>
            <p:cNvSpPr/>
            <p:nvPr/>
          </p:nvSpPr>
          <p:spPr>
            <a:xfrm>
              <a:off x="4230413" y="1591678"/>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20" name="ZoneTexte 219">
              <a:extLst>
                <a:ext uri="{FF2B5EF4-FFF2-40B4-BE49-F238E27FC236}">
                  <a16:creationId xmlns:a16="http://schemas.microsoft.com/office/drawing/2014/main" id="{9FE9E4A7-5736-C51C-4431-87FFE7992C85}"/>
                </a:ext>
              </a:extLst>
            </p:cNvPr>
            <p:cNvSpPr txBox="1"/>
            <p:nvPr/>
          </p:nvSpPr>
          <p:spPr>
            <a:xfrm>
              <a:off x="4372440" y="1666701"/>
              <a:ext cx="2855276" cy="252249"/>
            </a:xfrm>
            <a:prstGeom prst="rect">
              <a:avLst/>
            </a:prstGeom>
            <a:grpFill/>
            <a:ln>
              <a:noFill/>
            </a:ln>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221" name="Espace réservé du texte 2">
            <a:extLst>
              <a:ext uri="{FF2B5EF4-FFF2-40B4-BE49-F238E27FC236}">
                <a16:creationId xmlns:a16="http://schemas.microsoft.com/office/drawing/2014/main" id="{239DC8D5-A82D-45A6-4406-6890BFA548B3}"/>
              </a:ext>
            </a:extLst>
          </p:cNvPr>
          <p:cNvSpPr txBox="1">
            <a:spLocks/>
          </p:cNvSpPr>
          <p:nvPr/>
        </p:nvSpPr>
        <p:spPr>
          <a:xfrm>
            <a:off x="4519535" y="2096581"/>
            <a:ext cx="2457897" cy="1291255"/>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algn="just"/>
            <a:r>
              <a:rPr lang="fr-FR" sz="1100" i="0" dirty="0">
                <a:solidFill>
                  <a:srgbClr val="DD4D38"/>
                </a:solidFill>
                <a:effectLst/>
                <a:latin typeface="Arial "/>
              </a:rPr>
              <a:t>Evaluer le potentiel, pour une personne en situation de handicap, à intégrer les </a:t>
            </a:r>
            <a:r>
              <a:rPr lang="fr-FR" sz="1100" b="1" i="0" dirty="0">
                <a:solidFill>
                  <a:srgbClr val="DD4D38"/>
                </a:solidFill>
                <a:effectLst/>
                <a:latin typeface="Arial "/>
              </a:rPr>
              <a:t>métiers du transport et de la logistique</a:t>
            </a:r>
            <a:r>
              <a:rPr lang="fr-FR" sz="1100" i="0" dirty="0">
                <a:solidFill>
                  <a:srgbClr val="DD4D38"/>
                </a:solidFill>
                <a:effectLst/>
                <a:latin typeface="Arial "/>
              </a:rPr>
              <a:t>.</a:t>
            </a:r>
          </a:p>
        </p:txBody>
      </p:sp>
      <p:sp>
        <p:nvSpPr>
          <p:cNvPr id="223" name="Rectangle 222">
            <a:extLst>
              <a:ext uri="{FF2B5EF4-FFF2-40B4-BE49-F238E27FC236}">
                <a16:creationId xmlns:a16="http://schemas.microsoft.com/office/drawing/2014/main" id="{402C6312-423E-340E-0F1C-0D645547277B}"/>
              </a:ext>
            </a:extLst>
          </p:cNvPr>
          <p:cNvSpPr/>
          <p:nvPr/>
        </p:nvSpPr>
        <p:spPr>
          <a:xfrm>
            <a:off x="790873" y="3140591"/>
            <a:ext cx="3369718" cy="2744015"/>
          </a:xfrm>
          <a:prstGeom prst="rect">
            <a:avLst/>
          </a:prstGeom>
          <a:solidFill>
            <a:srgbClr val="000091">
              <a:alpha val="4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95250" indent="-95250" algn="just">
              <a:buFont typeface="Arial" panose="020B0604020202020204" pitchFamily="34" charset="0"/>
              <a:buChar char="•"/>
            </a:pPr>
            <a:r>
              <a:rPr lang="fr-FR" sz="1200" dirty="0"/>
              <a:t>Une </a:t>
            </a:r>
            <a:r>
              <a:rPr lang="fr-FR" sz="1200" b="1" dirty="0"/>
              <a:t>équipe pluridisciplinaire </a:t>
            </a:r>
            <a:r>
              <a:rPr lang="fr-FR" sz="1200" dirty="0"/>
              <a:t>accompagne et valide le projet de formation et le projet professionnel : médecin de médecine physique et de réadaptation (MPR), ergothérapeute, formateur et référent handicap </a:t>
            </a:r>
            <a:r>
              <a:rPr lang="fr-FR" sz="1200" dirty="0">
                <a:hlinkClick r:id="rId6">
                  <a:extLst>
                    <a:ext uri="{A12FA001-AC4F-418D-AE19-62706E023703}">
                      <ahyp:hlinkClr xmlns:ahyp="http://schemas.microsoft.com/office/drawing/2018/hyperlinkcolor" val="tx"/>
                    </a:ext>
                  </a:extLst>
                </a:hlinkClick>
              </a:rPr>
              <a:t>AFTRAL</a:t>
            </a:r>
            <a:r>
              <a:rPr lang="fr-FR" sz="1200" dirty="0"/>
              <a:t>.</a:t>
            </a:r>
          </a:p>
          <a:p>
            <a:pPr marL="95250" indent="-95250" algn="just">
              <a:buFont typeface="Arial" panose="020B0604020202020204" pitchFamily="34" charset="0"/>
              <a:buChar char="•"/>
            </a:pPr>
            <a:r>
              <a:rPr lang="fr-FR" sz="1200" dirty="0"/>
              <a:t>Des évaluations sont réalisées (mise en situation sur un simulateur, vérification en situation réelle sur des véhicules aménagés, entretien conseil, réponse aux interrogations…)</a:t>
            </a:r>
          </a:p>
          <a:p>
            <a:pPr marL="95250" indent="-95250" algn="just">
              <a:buFont typeface="Arial" panose="020B0604020202020204" pitchFamily="34" charset="0"/>
              <a:buChar char="•"/>
            </a:pPr>
            <a:r>
              <a:rPr lang="fr-FR" sz="1200" dirty="0"/>
              <a:t>Bilan d’évaluation adressé au prescripteur ou référent de parcours</a:t>
            </a:r>
          </a:p>
        </p:txBody>
      </p:sp>
      <p:pic>
        <p:nvPicPr>
          <p:cNvPr id="222" name="Graphique 221" descr="Mille avec un remplissage uni">
            <a:extLst>
              <a:ext uri="{FF2B5EF4-FFF2-40B4-BE49-F238E27FC236}">
                <a16:creationId xmlns:a16="http://schemas.microsoft.com/office/drawing/2014/main" id="{80D76CD4-1293-707B-C0F7-2D8D7034573D}"/>
              </a:ext>
            </a:extLst>
          </p:cNvPr>
          <p:cNvPicPr>
            <a:picLocks noChangeAspect="1"/>
          </p:cNvPicPr>
          <p:nvPr/>
        </p:nvPicPr>
        <p:blipFill>
          <a:blip r:embed="rId7" cstate="hq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451677" y="1527600"/>
            <a:ext cx="606689" cy="606689"/>
          </a:xfrm>
          <a:prstGeom prst="rect">
            <a:avLst/>
          </a:prstGeom>
          <a:effectLst>
            <a:outerShdw blurRad="50800" dist="38100" dir="2700000" algn="tl" rotWithShape="0">
              <a:prstClr val="black">
                <a:alpha val="40000"/>
              </a:prstClr>
            </a:outerShdw>
          </a:effectLst>
        </p:spPr>
      </p:pic>
      <p:sp>
        <p:nvSpPr>
          <p:cNvPr id="216" name="Rectangle : coins arrondis 215">
            <a:hlinkClick r:id="rId9"/>
            <a:extLst>
              <a:ext uri="{FF2B5EF4-FFF2-40B4-BE49-F238E27FC236}">
                <a16:creationId xmlns:a16="http://schemas.microsoft.com/office/drawing/2014/main" id="{9B557B84-6C85-CE01-58F5-6DF87597EA21}"/>
              </a:ext>
            </a:extLst>
          </p:cNvPr>
          <p:cNvSpPr/>
          <p:nvPr/>
        </p:nvSpPr>
        <p:spPr>
          <a:xfrm>
            <a:off x="782922" y="2912206"/>
            <a:ext cx="1659495"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Pour quoi ?</a:t>
            </a:r>
          </a:p>
        </p:txBody>
      </p:sp>
      <p:sp>
        <p:nvSpPr>
          <p:cNvPr id="224" name="Rectangle 223">
            <a:extLst>
              <a:ext uri="{FF2B5EF4-FFF2-40B4-BE49-F238E27FC236}">
                <a16:creationId xmlns:a16="http://schemas.microsoft.com/office/drawing/2014/main" id="{97C02BB0-AE08-BCBD-4074-1A021C143880}"/>
              </a:ext>
            </a:extLst>
          </p:cNvPr>
          <p:cNvSpPr/>
          <p:nvPr/>
        </p:nvSpPr>
        <p:spPr>
          <a:xfrm>
            <a:off x="822454" y="6263761"/>
            <a:ext cx="3300533" cy="4045681"/>
          </a:xfrm>
          <a:prstGeom prst="rect">
            <a:avLst/>
          </a:prstGeom>
          <a:solidFill>
            <a:srgbClr val="000091">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171450" indent="-171450" algn="just">
              <a:buFont typeface="Arial" panose="020B0604020202020204" pitchFamily="34" charset="0"/>
              <a:buChar char="•"/>
            </a:pPr>
            <a:r>
              <a:rPr lang="fr-FR" sz="1200" dirty="0">
                <a:solidFill>
                  <a:schemeClr val="bg1"/>
                </a:solidFill>
              </a:rPr>
              <a:t>La PECF peut être sollicitée :</a:t>
            </a:r>
          </a:p>
          <a:p>
            <a:pPr marL="354013" lvl="1" indent="-95250" algn="just">
              <a:buFont typeface="Arial" panose="020B0604020202020204" pitchFamily="34" charset="0"/>
              <a:buChar char="•"/>
            </a:pPr>
            <a:r>
              <a:rPr lang="fr-FR" sz="1200" dirty="0">
                <a:solidFill>
                  <a:schemeClr val="bg1"/>
                </a:solidFill>
              </a:rPr>
              <a:t>Par la personne en situation de handicap désireuse d’intégrer les métiers du transport et de la logistique</a:t>
            </a:r>
          </a:p>
          <a:p>
            <a:pPr marL="354013" lvl="1" indent="-95250" algn="just">
              <a:buFont typeface="Arial" panose="020B0604020202020204" pitchFamily="34" charset="0"/>
              <a:buChar char="•"/>
            </a:pPr>
            <a:r>
              <a:rPr lang="fr-FR" sz="1200" dirty="0">
                <a:solidFill>
                  <a:schemeClr val="bg1"/>
                </a:solidFill>
              </a:rPr>
              <a:t>Ou par un accompagnateur de parcours : </a:t>
            </a:r>
            <a:r>
              <a:rPr lang="fr-FR" sz="1200" dirty="0">
                <a:solidFill>
                  <a:schemeClr val="bg1"/>
                </a:solidFill>
                <a:hlinkClick r:id="rId10" action="ppaction://hlinksldjump">
                  <a:extLst>
                    <a:ext uri="{A12FA001-AC4F-418D-AE19-62706E023703}">
                      <ahyp:hlinkClr xmlns:ahyp="http://schemas.microsoft.com/office/drawing/2018/hyperlinkcolor" val="tx"/>
                    </a:ext>
                  </a:extLst>
                </a:hlinkClick>
              </a:rPr>
              <a:t>SPE / RPE</a:t>
            </a:r>
            <a:r>
              <a:rPr lang="fr-FR" sz="1200" dirty="0">
                <a:solidFill>
                  <a:schemeClr val="bg1"/>
                </a:solidFill>
              </a:rPr>
              <a:t>, </a:t>
            </a:r>
            <a:r>
              <a:rPr lang="fr-FR" sz="1200" dirty="0">
                <a:solidFill>
                  <a:schemeClr val="bg1"/>
                </a:solidFill>
                <a:hlinkClick r:id="rId11" action="ppaction://hlinksldjump">
                  <a:extLst>
                    <a:ext uri="{A12FA001-AC4F-418D-AE19-62706E023703}">
                      <ahyp:hlinkClr xmlns:ahyp="http://schemas.microsoft.com/office/drawing/2018/hyperlinkcolor" val="tx"/>
                    </a:ext>
                  </a:extLst>
                </a:hlinkClick>
              </a:rPr>
              <a:t>Comète France</a:t>
            </a:r>
            <a:r>
              <a:rPr lang="fr-FR" sz="1200" dirty="0">
                <a:solidFill>
                  <a:schemeClr val="bg1"/>
                </a:solidFill>
              </a:rPr>
              <a:t>, </a:t>
            </a:r>
            <a:r>
              <a:rPr lang="fr-FR" sz="1200" dirty="0">
                <a:solidFill>
                  <a:schemeClr val="bg1"/>
                </a:solidFill>
                <a:hlinkClick r:id="rId12" action="ppaction://hlinksldjump">
                  <a:extLst>
                    <a:ext uri="{A12FA001-AC4F-418D-AE19-62706E023703}">
                      <ahyp:hlinkClr xmlns:ahyp="http://schemas.microsoft.com/office/drawing/2018/hyperlinkcolor" val="tx"/>
                    </a:ext>
                  </a:extLst>
                </a:hlinkClick>
              </a:rPr>
              <a:t>ESRP</a:t>
            </a:r>
            <a:r>
              <a:rPr lang="fr-FR" sz="1200" dirty="0">
                <a:solidFill>
                  <a:schemeClr val="bg1"/>
                </a:solidFill>
              </a:rPr>
              <a:t>, Médecine du travail ...</a:t>
            </a:r>
          </a:p>
          <a:p>
            <a:pPr marL="171450" indent="-171450" algn="just">
              <a:buFont typeface="Arial" panose="020B0604020202020204" pitchFamily="34" charset="0"/>
              <a:buChar char="•"/>
            </a:pPr>
            <a:r>
              <a:rPr lang="fr-FR" sz="1200" dirty="0">
                <a:solidFill>
                  <a:schemeClr val="bg1"/>
                </a:solidFill>
              </a:rPr>
              <a:t>La demande de PECF se fait en contactant </a:t>
            </a:r>
            <a:r>
              <a:rPr lang="fr-FR" sz="1200" dirty="0">
                <a:solidFill>
                  <a:schemeClr val="bg1"/>
                </a:solidFill>
                <a:hlinkClick r:id="rId6">
                  <a:extLst>
                    <a:ext uri="{A12FA001-AC4F-418D-AE19-62706E023703}">
                      <ahyp:hlinkClr xmlns:ahyp="http://schemas.microsoft.com/office/drawing/2018/hyperlinkcolor" val="tx"/>
                    </a:ext>
                  </a:extLst>
                </a:hlinkClick>
              </a:rPr>
              <a:t>AFTRAL</a:t>
            </a:r>
            <a:r>
              <a:rPr lang="fr-FR" sz="1200" dirty="0">
                <a:solidFill>
                  <a:schemeClr val="bg1"/>
                </a:solidFill>
              </a:rPr>
              <a:t> (1</a:t>
            </a:r>
            <a:r>
              <a:rPr lang="fr-FR" sz="1200" baseline="30000" dirty="0">
                <a:solidFill>
                  <a:schemeClr val="bg1"/>
                </a:solidFill>
              </a:rPr>
              <a:t>er</a:t>
            </a:r>
            <a:r>
              <a:rPr lang="fr-FR" sz="1200" dirty="0">
                <a:solidFill>
                  <a:schemeClr val="bg1"/>
                </a:solidFill>
              </a:rPr>
              <a:t> organisme de formation en Transport et Logistique en France).</a:t>
            </a:r>
          </a:p>
          <a:p>
            <a:pPr marL="171450" indent="-171450" algn="just">
              <a:buFont typeface="Arial" panose="020B0604020202020204" pitchFamily="34" charset="0"/>
              <a:buChar char="•"/>
            </a:pPr>
            <a:r>
              <a:rPr lang="fr-FR" sz="1200" dirty="0">
                <a:solidFill>
                  <a:schemeClr val="bg1"/>
                </a:solidFill>
              </a:rPr>
              <a:t>Un ergothérapeute est missionné pour pré-diagnostiquer la plus-value de la PECF.</a:t>
            </a:r>
          </a:p>
          <a:p>
            <a:pPr marL="171450" indent="-171450" algn="just">
              <a:buFont typeface="Arial" panose="020B0604020202020204" pitchFamily="34" charset="0"/>
              <a:buChar char="•"/>
            </a:pPr>
            <a:r>
              <a:rPr lang="fr-FR" sz="1200" dirty="0">
                <a:solidFill>
                  <a:schemeClr val="bg1"/>
                </a:solidFill>
              </a:rPr>
              <a:t>Lorsque qu’elle est validée, la PECF est réalisée et un bilan de l’évaluation portant l’avis consultatif et les démarches préconisées est rendu.</a:t>
            </a:r>
          </a:p>
        </p:txBody>
      </p:sp>
      <p:sp>
        <p:nvSpPr>
          <p:cNvPr id="217" name="Rectangle : coins arrondis 216">
            <a:hlinkClick r:id="rId9"/>
            <a:extLst>
              <a:ext uri="{FF2B5EF4-FFF2-40B4-BE49-F238E27FC236}">
                <a16:creationId xmlns:a16="http://schemas.microsoft.com/office/drawing/2014/main" id="{40A420CF-8318-0C2D-A817-3EB0271432F0}"/>
              </a:ext>
            </a:extLst>
          </p:cNvPr>
          <p:cNvSpPr/>
          <p:nvPr/>
        </p:nvSpPr>
        <p:spPr>
          <a:xfrm>
            <a:off x="796014" y="6048547"/>
            <a:ext cx="1826886" cy="432000"/>
          </a:xfrm>
          <a:prstGeom prst="roundRect">
            <a:avLst>
              <a:gd name="adj" fmla="val 50000"/>
            </a:avLst>
          </a:prstGeom>
          <a:solidFill>
            <a:srgbClr val="00009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solidFill>
                  <a:schemeClr val="bg1"/>
                </a:solidFill>
              </a:rPr>
              <a:t>Comment ?</a:t>
            </a:r>
          </a:p>
        </p:txBody>
      </p:sp>
      <p:sp>
        <p:nvSpPr>
          <p:cNvPr id="225" name="Rectangle 224">
            <a:extLst>
              <a:ext uri="{FF2B5EF4-FFF2-40B4-BE49-F238E27FC236}">
                <a16:creationId xmlns:a16="http://schemas.microsoft.com/office/drawing/2014/main" id="{DC64BADC-DA6E-8B29-B6E2-9B148BEE0946}"/>
              </a:ext>
            </a:extLst>
          </p:cNvPr>
          <p:cNvSpPr/>
          <p:nvPr/>
        </p:nvSpPr>
        <p:spPr>
          <a:xfrm>
            <a:off x="749406" y="1951194"/>
            <a:ext cx="3557856" cy="780187"/>
          </a:xfrm>
          <a:prstGeom prst="rect">
            <a:avLst/>
          </a:prstGeom>
          <a:solidFill>
            <a:srgbClr val="000091">
              <a:alpha val="1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171450" indent="-171450" algn="just">
              <a:buFont typeface="Arial" panose="020B0604020202020204" pitchFamily="34" charset="0"/>
              <a:buChar char="•"/>
            </a:pPr>
            <a:r>
              <a:rPr lang="fr-FR" sz="1100" b="0" i="0" dirty="0">
                <a:solidFill>
                  <a:srgbClr val="20001F"/>
                </a:solidFill>
                <a:effectLst/>
                <a:latin typeface="+mj-lt"/>
              </a:rPr>
              <a:t>Pour les personnes présentant un handicap locomoteur (membres supérieurs et inférieurs) ou auditif. </a:t>
            </a:r>
            <a:endParaRPr lang="fr-FR" sz="1100" dirty="0">
              <a:latin typeface="+mj-lt"/>
            </a:endParaRPr>
          </a:p>
        </p:txBody>
      </p:sp>
      <p:sp>
        <p:nvSpPr>
          <p:cNvPr id="215" name="Rectangle : coins arrondis 214">
            <a:hlinkClick r:id="rId9"/>
            <a:extLst>
              <a:ext uri="{FF2B5EF4-FFF2-40B4-BE49-F238E27FC236}">
                <a16:creationId xmlns:a16="http://schemas.microsoft.com/office/drawing/2014/main" id="{D80036D8-E4F1-D6CD-D463-602C1544DB56}"/>
              </a:ext>
            </a:extLst>
          </p:cNvPr>
          <p:cNvSpPr/>
          <p:nvPr/>
        </p:nvSpPr>
        <p:spPr>
          <a:xfrm>
            <a:off x="751670" y="1764966"/>
            <a:ext cx="1504169"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t>Pour qui ?</a:t>
            </a:r>
          </a:p>
        </p:txBody>
      </p:sp>
      <p:sp>
        <p:nvSpPr>
          <p:cNvPr id="227" name="ZoneTexte 226">
            <a:extLst>
              <a:ext uri="{FF2B5EF4-FFF2-40B4-BE49-F238E27FC236}">
                <a16:creationId xmlns:a16="http://schemas.microsoft.com/office/drawing/2014/main" id="{0B0BDC50-B41F-2C92-F418-3A812CD4A36B}"/>
              </a:ext>
            </a:extLst>
          </p:cNvPr>
          <p:cNvSpPr txBox="1"/>
          <p:nvPr/>
        </p:nvSpPr>
        <p:spPr>
          <a:xfrm>
            <a:off x="4530514" y="3961413"/>
            <a:ext cx="2424223" cy="2123658"/>
          </a:xfrm>
          <a:prstGeom prst="rect">
            <a:avLst/>
          </a:prstGeom>
          <a:noFill/>
        </p:spPr>
        <p:txBody>
          <a:bodyPr wrap="square">
            <a:spAutoFit/>
          </a:bodyPr>
          <a:lstStyle/>
          <a:p>
            <a:pPr algn="just"/>
            <a:r>
              <a:rPr lang="fr-FR" sz="1200" b="0" i="0" dirty="0">
                <a:solidFill>
                  <a:srgbClr val="A27206"/>
                </a:solidFill>
                <a:effectLst/>
                <a:latin typeface="Arial "/>
              </a:rPr>
              <a:t>Ce service peut être sollicité à </a:t>
            </a:r>
            <a:r>
              <a:rPr lang="fr-FR" sz="1200" b="1" i="0" dirty="0">
                <a:solidFill>
                  <a:srgbClr val="A27206"/>
                </a:solidFill>
                <a:effectLst/>
                <a:latin typeface="Arial "/>
              </a:rPr>
              <a:t>toutes les étapes du parcours</a:t>
            </a:r>
            <a:r>
              <a:rPr lang="fr-FR" sz="1200" b="0" i="0" dirty="0">
                <a:solidFill>
                  <a:srgbClr val="A27206"/>
                </a:solidFill>
                <a:effectLst/>
                <a:latin typeface="Arial "/>
              </a:rPr>
              <a:t>, </a:t>
            </a:r>
            <a:r>
              <a:rPr lang="fr-FR" sz="1200" b="1" i="0" dirty="0">
                <a:solidFill>
                  <a:srgbClr val="A27206"/>
                </a:solidFill>
                <a:effectLst/>
                <a:latin typeface="Arial "/>
              </a:rPr>
              <a:t>en appui et complémentarité des dispositifs de droit commun </a:t>
            </a:r>
            <a:r>
              <a:rPr lang="fr-FR" sz="1200" b="0" i="0" dirty="0">
                <a:solidFill>
                  <a:srgbClr val="A27206"/>
                </a:solidFill>
                <a:effectLst/>
                <a:latin typeface="Arial "/>
              </a:rPr>
              <a:t>: </a:t>
            </a:r>
          </a:p>
          <a:p>
            <a:pPr marL="171450" indent="-171450" algn="just">
              <a:buFont typeface="Wingdings" panose="05000000000000000000" pitchFamily="2" charset="2"/>
              <a:buChar char="ü"/>
            </a:pPr>
            <a:r>
              <a:rPr lang="fr-FR" sz="1200" b="0" i="0" dirty="0">
                <a:solidFill>
                  <a:srgbClr val="A27206"/>
                </a:solidFill>
                <a:effectLst/>
                <a:latin typeface="Arial "/>
              </a:rPr>
              <a:t>Pour intégrer une formation du droit commun diplômante, qualifiante ou certifiante en transport et logistique</a:t>
            </a:r>
          </a:p>
          <a:p>
            <a:pPr marL="171450" indent="-171450" algn="just">
              <a:buFont typeface="Wingdings" panose="05000000000000000000" pitchFamily="2" charset="2"/>
              <a:buChar char="ü"/>
            </a:pPr>
            <a:r>
              <a:rPr lang="fr-FR" sz="1200" dirty="0">
                <a:solidFill>
                  <a:srgbClr val="A27206"/>
                </a:solidFill>
                <a:latin typeface="Arial "/>
              </a:rPr>
              <a:t>Pour orienter ou réorienter son projet professionnel </a:t>
            </a:r>
            <a:r>
              <a:rPr lang="fr-FR" sz="1200" b="0" i="0" dirty="0">
                <a:solidFill>
                  <a:srgbClr val="A27206"/>
                </a:solidFill>
                <a:effectLst/>
                <a:latin typeface="Arial "/>
              </a:rPr>
              <a:t> </a:t>
            </a:r>
            <a:endParaRPr lang="fr-FR" sz="1200" dirty="0">
              <a:solidFill>
                <a:srgbClr val="A27206"/>
              </a:solidFill>
              <a:latin typeface="Arial "/>
              <a:ea typeface="Dotum" panose="020B0600000101010101" pitchFamily="34" charset="-127"/>
              <a:cs typeface="Arial" panose="020B0604020202020204" pitchFamily="34" charset="0"/>
            </a:endParaRPr>
          </a:p>
        </p:txBody>
      </p:sp>
      <p:sp>
        <p:nvSpPr>
          <p:cNvPr id="2" name="Rectangle : coins arrondis 1">
            <a:hlinkClick r:id="rId9"/>
            <a:extLst>
              <a:ext uri="{FF2B5EF4-FFF2-40B4-BE49-F238E27FC236}">
                <a16:creationId xmlns:a16="http://schemas.microsoft.com/office/drawing/2014/main" id="{ADC493C2-DC8F-C011-EB3F-4B0D6C50F82F}"/>
              </a:ext>
            </a:extLst>
          </p:cNvPr>
          <p:cNvSpPr/>
          <p:nvPr/>
        </p:nvSpPr>
        <p:spPr>
          <a:xfrm>
            <a:off x="4802852" y="3632119"/>
            <a:ext cx="1504169" cy="348237"/>
          </a:xfrm>
          <a:prstGeom prst="roundRect">
            <a:avLst>
              <a:gd name="adj" fmla="val 50000"/>
            </a:avLst>
          </a:prstGeom>
          <a:solidFill>
            <a:srgbClr val="A2720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Quand ?</a:t>
            </a:r>
          </a:p>
        </p:txBody>
      </p:sp>
      <p:grpSp>
        <p:nvGrpSpPr>
          <p:cNvPr id="3" name="Groupe 2">
            <a:extLst>
              <a:ext uri="{FF2B5EF4-FFF2-40B4-BE49-F238E27FC236}">
                <a16:creationId xmlns:a16="http://schemas.microsoft.com/office/drawing/2014/main" id="{6B1E75B1-2D33-A61F-E695-B367CF2AB43D}"/>
              </a:ext>
            </a:extLst>
          </p:cNvPr>
          <p:cNvGrpSpPr/>
          <p:nvPr/>
        </p:nvGrpSpPr>
        <p:grpSpPr>
          <a:xfrm>
            <a:off x="4519535" y="3635388"/>
            <a:ext cx="363611" cy="363611"/>
            <a:chOff x="3973350" y="5627706"/>
            <a:chExt cx="561109" cy="561109"/>
          </a:xfrm>
        </p:grpSpPr>
        <p:sp>
          <p:nvSpPr>
            <p:cNvPr id="4" name="Forme libre 31">
              <a:extLst>
                <a:ext uri="{FF2B5EF4-FFF2-40B4-BE49-F238E27FC236}">
                  <a16:creationId xmlns:a16="http://schemas.microsoft.com/office/drawing/2014/main" id="{DC6C63AF-F952-3257-DB37-FA229605A41F}"/>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A27206"/>
            </a:solidFill>
            <a:ln w="9525" cap="flat">
              <a:noFill/>
              <a:prstDash val="solid"/>
              <a:miter/>
            </a:ln>
          </p:spPr>
          <p:txBody>
            <a:bodyPr rtlCol="0" anchor="ctr"/>
            <a:lstStyle/>
            <a:p>
              <a:endParaRPr lang="fr-FR" dirty="0"/>
            </a:p>
          </p:txBody>
        </p:sp>
        <p:sp>
          <p:nvSpPr>
            <p:cNvPr id="5" name="Forme libre 32">
              <a:extLst>
                <a:ext uri="{FF2B5EF4-FFF2-40B4-BE49-F238E27FC236}">
                  <a16:creationId xmlns:a16="http://schemas.microsoft.com/office/drawing/2014/main" id="{EB8D6D83-5709-C765-E740-AB701ECBE788}"/>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503D00"/>
            </a:solidFill>
            <a:ln w="9525" cap="flat">
              <a:noFill/>
              <a:prstDash val="solid"/>
              <a:miter/>
            </a:ln>
          </p:spPr>
          <p:txBody>
            <a:bodyPr rtlCol="0" anchor="ctr"/>
            <a:lstStyle/>
            <a:p>
              <a:endParaRPr lang="fr-FR" dirty="0"/>
            </a:p>
          </p:txBody>
        </p:sp>
        <p:sp>
          <p:nvSpPr>
            <p:cNvPr id="7" name="Forme libre 33">
              <a:extLst>
                <a:ext uri="{FF2B5EF4-FFF2-40B4-BE49-F238E27FC236}">
                  <a16:creationId xmlns:a16="http://schemas.microsoft.com/office/drawing/2014/main" id="{AE98C9E4-3E1C-CB04-E469-6A7B62B57A6D}"/>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8" name="Forme libre 35">
              <a:extLst>
                <a:ext uri="{FF2B5EF4-FFF2-40B4-BE49-F238E27FC236}">
                  <a16:creationId xmlns:a16="http://schemas.microsoft.com/office/drawing/2014/main" id="{4F1302B3-72BB-5F7A-7B9E-7FED228B75F1}"/>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0" name="Forme libre 36">
              <a:extLst>
                <a:ext uri="{FF2B5EF4-FFF2-40B4-BE49-F238E27FC236}">
                  <a16:creationId xmlns:a16="http://schemas.microsoft.com/office/drawing/2014/main" id="{ACFE5CF3-558C-9EDA-B830-E3BEDD4A8D45}"/>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 name="Forme libre 37">
              <a:extLst>
                <a:ext uri="{FF2B5EF4-FFF2-40B4-BE49-F238E27FC236}">
                  <a16:creationId xmlns:a16="http://schemas.microsoft.com/office/drawing/2014/main" id="{647D6BEE-2A46-4F50-436B-49883803ADEE}"/>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 name="ZoneTexte 11">
            <a:hlinkClick r:id="rId13" action="ppaction://hlinksldjump"/>
            <a:extLst>
              <a:ext uri="{FF2B5EF4-FFF2-40B4-BE49-F238E27FC236}">
                <a16:creationId xmlns:a16="http://schemas.microsoft.com/office/drawing/2014/main" id="{8D05B12E-6F97-85D7-9233-C22E079015FF}"/>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3" action="ppaction://hlinksldjump"/>
              </a:rPr>
              <a:t>ff</a:t>
            </a:r>
            <a:endParaRPr lang="fr-FR" sz="200" dirty="0">
              <a:solidFill>
                <a:schemeClr val="bg1"/>
              </a:solidFill>
            </a:endParaRPr>
          </a:p>
        </p:txBody>
      </p:sp>
    </p:spTree>
    <p:extLst>
      <p:ext uri="{BB962C8B-B14F-4D97-AF65-F5344CB8AC3E}">
        <p14:creationId xmlns:p14="http://schemas.microsoft.com/office/powerpoint/2010/main" val="95662062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7FAD93-ABD6-84CA-6175-CE61EB5322DE}"/>
            </a:ext>
          </a:extLst>
        </p:cNvPr>
        <p:cNvGrpSpPr/>
        <p:nvPr/>
      </p:nvGrpSpPr>
      <p:grpSpPr>
        <a:xfrm>
          <a:off x="0" y="0"/>
          <a:ext cx="0" cy="0"/>
          <a:chOff x="0" y="0"/>
          <a:chExt cx="0" cy="0"/>
        </a:xfrm>
      </p:grpSpPr>
      <p:sp>
        <p:nvSpPr>
          <p:cNvPr id="27" name="Rectangle 26">
            <a:extLst>
              <a:ext uri="{FF2B5EF4-FFF2-40B4-BE49-F238E27FC236}">
                <a16:creationId xmlns:a16="http://schemas.microsoft.com/office/drawing/2014/main" id="{C8A2ED45-A35E-A225-6764-7B1BF3B695E9}"/>
              </a:ext>
            </a:extLst>
          </p:cNvPr>
          <p:cNvSpPr/>
          <p:nvPr/>
        </p:nvSpPr>
        <p:spPr>
          <a:xfrm>
            <a:off x="4307262" y="7389628"/>
            <a:ext cx="3165716" cy="3093880"/>
          </a:xfrm>
          <a:prstGeom prst="rect">
            <a:avLst/>
          </a:prstGeom>
          <a:solidFill>
            <a:srgbClr val="27247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spcAft>
                <a:spcPts val="600"/>
              </a:spcAft>
            </a:pPr>
            <a:r>
              <a:rPr lang="fr-FR" sz="1050" b="1" dirty="0">
                <a:solidFill>
                  <a:schemeClr val="bg1"/>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Vous pouvez adresser directement vos questions à l’adresse mail de l’Agefiph : </a:t>
            </a:r>
            <a:r>
              <a:rPr lang="fr-FR" sz="1050" dirty="0">
                <a:solidFill>
                  <a:schemeClr val="bg1"/>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hauts-de-france@agefiph.asso.fr</a:t>
            </a:r>
            <a:r>
              <a:rPr lang="fr-FR" sz="1050" dirty="0">
                <a:solidFill>
                  <a:schemeClr val="bg1"/>
                </a:solidFill>
                <a:latin typeface="+mj-lt"/>
                <a:cs typeface="Arial" panose="020B0604020202020204" pitchFamily="34" charset="0"/>
              </a:rPr>
              <a:t> (secteur privé)</a:t>
            </a: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Ou au FIPHFP (secteur public) : </a:t>
            </a:r>
            <a:r>
              <a:rPr lang="fr-FR" sz="1050" dirty="0">
                <a:solidFill>
                  <a:schemeClr val="bg1"/>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Vous pouvez vous rapprocher de </a:t>
            </a:r>
            <a:r>
              <a:rPr lang="fr-FR" sz="1050" dirty="0">
                <a:solidFill>
                  <a:schemeClr val="bg1"/>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votre interlocuteur France Travail</a:t>
            </a:r>
            <a:r>
              <a:rPr lang="fr-FR" sz="1050" dirty="0">
                <a:solidFill>
                  <a:schemeClr val="bg1"/>
                </a:solidFill>
                <a:latin typeface="+mj-lt"/>
                <a:cs typeface="Arial" panose="020B0604020202020204" pitchFamily="34" charset="0"/>
              </a:rPr>
              <a:t>, </a:t>
            </a:r>
            <a:r>
              <a:rPr lang="fr-FR" sz="1050" dirty="0">
                <a:solidFill>
                  <a:schemeClr val="bg1"/>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Cap Emploi </a:t>
            </a:r>
            <a:r>
              <a:rPr lang="fr-FR" sz="1050" dirty="0">
                <a:solidFill>
                  <a:schemeClr val="bg1"/>
                </a:solidFill>
                <a:latin typeface="+mj-lt"/>
                <a:cs typeface="Arial" panose="020B0604020202020204" pitchFamily="34" charset="0"/>
              </a:rPr>
              <a:t>ou </a:t>
            </a:r>
            <a:r>
              <a:rPr lang="fr-FR" sz="1050" dirty="0">
                <a:solidFill>
                  <a:schemeClr val="bg1"/>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Mission Locale</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Ou bien de votre employeur ou de la médecine du travail</a:t>
            </a: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Pour trouver un interlocuteur Agefiph ou Cap emploi, rendez-vous </a:t>
            </a:r>
            <a:r>
              <a:rPr lang="fr-FR" sz="1050" dirty="0">
                <a:solidFill>
                  <a:schemeClr val="bg1"/>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ici</a:t>
            </a:r>
            <a:endParaRPr lang="fr-FR" sz="1050" b="1" dirty="0">
              <a:solidFill>
                <a:schemeClr val="bg1"/>
              </a:solidFill>
              <a:latin typeface="+mj-lt"/>
              <a:cs typeface="Arial" panose="020B0604020202020204" pitchFamily="34" charset="0"/>
            </a:endParaRPr>
          </a:p>
          <a:p>
            <a:pPr algn="just"/>
            <a:endParaRPr lang="fr-FR" sz="1050" b="1" dirty="0">
              <a:solidFill>
                <a:schemeClr val="bg1"/>
              </a:solidFill>
              <a:latin typeface="+mj-lt"/>
              <a:cs typeface="Arial" panose="020B0604020202020204" pitchFamily="34" charset="0"/>
            </a:endParaRPr>
          </a:p>
          <a:p>
            <a:pPr algn="just">
              <a:spcAft>
                <a:spcPts val="600"/>
              </a:spcAft>
            </a:pPr>
            <a:r>
              <a:rPr lang="fr-FR" sz="1050" b="1" dirty="0">
                <a:solidFill>
                  <a:schemeClr val="bg1"/>
                </a:solidFill>
                <a:latin typeface="+mj-lt"/>
                <a:cs typeface="Arial" panose="020B0604020202020204" pitchFamily="34" charset="0"/>
              </a:rPr>
              <a:t>Ressources documentaires :</a:t>
            </a:r>
          </a:p>
          <a:p>
            <a:pPr marL="171450" indent="-171450" algn="just">
              <a:buFont typeface="Wingdings" panose="05000000000000000000" pitchFamily="2" charset="2"/>
              <a:buChar char="§"/>
            </a:pPr>
            <a:r>
              <a:rPr lang="fr-FR" sz="1050" dirty="0">
                <a:solidFill>
                  <a:schemeClr val="bg1"/>
                </a:solidFill>
                <a:latin typeface="+mj-lt"/>
                <a:cs typeface="Arial" panose="020B0604020202020204" pitchFamily="34" charset="0"/>
              </a:rPr>
              <a:t>Présentation de l’étude ergonomique sur le site de l’Agefiph </a:t>
            </a:r>
            <a:r>
              <a:rPr lang="fr-FR" sz="1050" dirty="0">
                <a:solidFill>
                  <a:schemeClr val="bg1"/>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p:txBody>
      </p:sp>
      <p:grpSp>
        <p:nvGrpSpPr>
          <p:cNvPr id="53" name="Groupe 52">
            <a:extLst>
              <a:ext uri="{FF2B5EF4-FFF2-40B4-BE49-F238E27FC236}">
                <a16:creationId xmlns:a16="http://schemas.microsoft.com/office/drawing/2014/main" id="{DB610F96-F63A-7CA2-5EA9-BB09CC048235}"/>
              </a:ext>
            </a:extLst>
          </p:cNvPr>
          <p:cNvGrpSpPr/>
          <p:nvPr/>
        </p:nvGrpSpPr>
        <p:grpSpPr>
          <a:xfrm>
            <a:off x="4331550" y="6997852"/>
            <a:ext cx="3137915" cy="449504"/>
            <a:chOff x="5076596" y="6652171"/>
            <a:chExt cx="2319595" cy="449838"/>
          </a:xfrm>
          <a:solidFill>
            <a:srgbClr val="272472"/>
          </a:solidFill>
        </p:grpSpPr>
        <p:sp>
          <p:nvSpPr>
            <p:cNvPr id="54" name="Rectangle 53">
              <a:extLst>
                <a:ext uri="{FF2B5EF4-FFF2-40B4-BE49-F238E27FC236}">
                  <a16:creationId xmlns:a16="http://schemas.microsoft.com/office/drawing/2014/main" id="{F5761BF8-0A02-8ACA-95F6-9AE1B64908CF}"/>
                </a:ext>
              </a:extLst>
            </p:cNvPr>
            <p:cNvSpPr/>
            <p:nvPr/>
          </p:nvSpPr>
          <p:spPr>
            <a:xfrm>
              <a:off x="5076596" y="6652171"/>
              <a:ext cx="2319595" cy="449838"/>
            </a:xfrm>
            <a:prstGeom prst="rect">
              <a:avLst/>
            </a:prstGeom>
            <a:grpFill/>
            <a:ln w="9525">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55" name="ZoneTexte 54">
              <a:extLst>
                <a:ext uri="{FF2B5EF4-FFF2-40B4-BE49-F238E27FC236}">
                  <a16:creationId xmlns:a16="http://schemas.microsoft.com/office/drawing/2014/main" id="{0A4C7541-1163-773A-03C3-964150910A15}"/>
                </a:ext>
              </a:extLst>
            </p:cNvPr>
            <p:cNvSpPr txBox="1"/>
            <p:nvPr/>
          </p:nvSpPr>
          <p:spPr>
            <a:xfrm>
              <a:off x="5121206" y="6760391"/>
              <a:ext cx="2165642" cy="238783"/>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CONTACTS / RESSOURCES</a:t>
              </a:r>
            </a:p>
          </p:txBody>
        </p:sp>
      </p:grpSp>
      <p:grpSp>
        <p:nvGrpSpPr>
          <p:cNvPr id="56" name="Groupe 55">
            <a:extLst>
              <a:ext uri="{FF2B5EF4-FFF2-40B4-BE49-F238E27FC236}">
                <a16:creationId xmlns:a16="http://schemas.microsoft.com/office/drawing/2014/main" id="{07D00B56-19E9-1BC9-3E1B-1BA23163C449}"/>
              </a:ext>
            </a:extLst>
          </p:cNvPr>
          <p:cNvGrpSpPr/>
          <p:nvPr/>
        </p:nvGrpSpPr>
        <p:grpSpPr>
          <a:xfrm>
            <a:off x="7125146" y="6976476"/>
            <a:ext cx="434529" cy="434529"/>
            <a:chOff x="2907506" y="1341437"/>
            <a:chExt cx="4876800" cy="4876800"/>
          </a:xfrm>
        </p:grpSpPr>
        <p:sp>
          <p:nvSpPr>
            <p:cNvPr id="57" name="Forme libre 2">
              <a:extLst>
                <a:ext uri="{FF2B5EF4-FFF2-40B4-BE49-F238E27FC236}">
                  <a16:creationId xmlns:a16="http://schemas.microsoft.com/office/drawing/2014/main" id="{5F58FE2C-8F26-F4EF-4AD3-BB05F5A56C6D}"/>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58" name="Graphique 3">
              <a:extLst>
                <a:ext uri="{FF2B5EF4-FFF2-40B4-BE49-F238E27FC236}">
                  <a16:creationId xmlns:a16="http://schemas.microsoft.com/office/drawing/2014/main" id="{0BEEFAE4-85C9-E5BC-13DA-1319087AE919}"/>
                </a:ext>
              </a:extLst>
            </p:cNvPr>
            <p:cNvGrpSpPr/>
            <p:nvPr/>
          </p:nvGrpSpPr>
          <p:grpSpPr>
            <a:xfrm>
              <a:off x="3796474" y="1910393"/>
              <a:ext cx="3987831" cy="4291393"/>
              <a:chOff x="3796474" y="1910393"/>
              <a:chExt cx="3987831" cy="4291393"/>
            </a:xfrm>
            <a:solidFill>
              <a:srgbClr val="004370"/>
            </a:solidFill>
          </p:grpSpPr>
          <p:sp>
            <p:nvSpPr>
              <p:cNvPr id="75" name="Forme libre 33">
                <a:extLst>
                  <a:ext uri="{FF2B5EF4-FFF2-40B4-BE49-F238E27FC236}">
                    <a16:creationId xmlns:a16="http://schemas.microsoft.com/office/drawing/2014/main" id="{7D7FFDE9-20F8-23F1-2040-66AA4EE3392D}"/>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76" name="Forme libre 34">
                <a:extLst>
                  <a:ext uri="{FF2B5EF4-FFF2-40B4-BE49-F238E27FC236}">
                    <a16:creationId xmlns:a16="http://schemas.microsoft.com/office/drawing/2014/main" id="{6C38D462-D299-9C11-35E7-A78E3F7F70C2}"/>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59" name="Forme libre 4">
              <a:extLst>
                <a:ext uri="{FF2B5EF4-FFF2-40B4-BE49-F238E27FC236}">
                  <a16:creationId xmlns:a16="http://schemas.microsoft.com/office/drawing/2014/main" id="{43D1A54F-B5C7-B35A-3C08-67BB5FC80EBC}"/>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60" name="Forme libre 10">
              <a:extLst>
                <a:ext uri="{FF2B5EF4-FFF2-40B4-BE49-F238E27FC236}">
                  <a16:creationId xmlns:a16="http://schemas.microsoft.com/office/drawing/2014/main" id="{FB822491-B299-96EC-DEE0-A49221C7C918}"/>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61" name="Forme libre 12">
              <a:extLst>
                <a:ext uri="{FF2B5EF4-FFF2-40B4-BE49-F238E27FC236}">
                  <a16:creationId xmlns:a16="http://schemas.microsoft.com/office/drawing/2014/main" id="{065CAFE0-6621-4C6D-BB52-E26A472F3CA1}"/>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62" name="Forme libre 13">
              <a:extLst>
                <a:ext uri="{FF2B5EF4-FFF2-40B4-BE49-F238E27FC236}">
                  <a16:creationId xmlns:a16="http://schemas.microsoft.com/office/drawing/2014/main" id="{5AFEF170-1E4E-C214-F89A-08AE06C58565}"/>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63" name="Forme libre 14">
              <a:extLst>
                <a:ext uri="{FF2B5EF4-FFF2-40B4-BE49-F238E27FC236}">
                  <a16:creationId xmlns:a16="http://schemas.microsoft.com/office/drawing/2014/main" id="{8D8A8505-C014-C205-3F2E-6CEF73168BE4}"/>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64" name="Forme libre 22">
              <a:extLst>
                <a:ext uri="{FF2B5EF4-FFF2-40B4-BE49-F238E27FC236}">
                  <a16:creationId xmlns:a16="http://schemas.microsoft.com/office/drawing/2014/main" id="{E2230473-1747-354C-DDBF-9D6A2BC26AD4}"/>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65" name="Forme libre 23">
              <a:extLst>
                <a:ext uri="{FF2B5EF4-FFF2-40B4-BE49-F238E27FC236}">
                  <a16:creationId xmlns:a16="http://schemas.microsoft.com/office/drawing/2014/main" id="{26EF603C-1FDD-1040-6C5B-6CC15B7351FF}"/>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66" name="Graphique 3">
              <a:extLst>
                <a:ext uri="{FF2B5EF4-FFF2-40B4-BE49-F238E27FC236}">
                  <a16:creationId xmlns:a16="http://schemas.microsoft.com/office/drawing/2014/main" id="{E7DF94B0-7FF0-63A1-DEEE-C6CDFD4833B7}"/>
                </a:ext>
              </a:extLst>
            </p:cNvPr>
            <p:cNvGrpSpPr/>
            <p:nvPr/>
          </p:nvGrpSpPr>
          <p:grpSpPr>
            <a:xfrm>
              <a:off x="3796474" y="1910393"/>
              <a:ext cx="1644682" cy="1644654"/>
              <a:chOff x="3796474" y="1910393"/>
              <a:chExt cx="1644682" cy="1644654"/>
            </a:xfrm>
            <a:solidFill>
              <a:srgbClr val="FEF8C3"/>
            </a:solidFill>
          </p:grpSpPr>
          <p:sp>
            <p:nvSpPr>
              <p:cNvPr id="73" name="Forme libre 31">
                <a:extLst>
                  <a:ext uri="{FF2B5EF4-FFF2-40B4-BE49-F238E27FC236}">
                    <a16:creationId xmlns:a16="http://schemas.microsoft.com/office/drawing/2014/main" id="{466014B1-1D02-CC9B-2978-D323805D5EB4}"/>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74" name="Forme libre 32">
                <a:extLst>
                  <a:ext uri="{FF2B5EF4-FFF2-40B4-BE49-F238E27FC236}">
                    <a16:creationId xmlns:a16="http://schemas.microsoft.com/office/drawing/2014/main" id="{2CB9FD81-540C-0886-7EE4-1F1673BECF36}"/>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4E1D65E7-3335-2869-EA56-784E162029BC}"/>
                </a:ext>
              </a:extLst>
            </p:cNvPr>
            <p:cNvGrpSpPr/>
            <p:nvPr/>
          </p:nvGrpSpPr>
          <p:grpSpPr>
            <a:xfrm>
              <a:off x="5341810" y="1910393"/>
              <a:ext cx="1084623" cy="2690699"/>
              <a:chOff x="5341810" y="1910393"/>
              <a:chExt cx="1084623" cy="2690699"/>
            </a:xfrm>
            <a:solidFill>
              <a:srgbClr val="FEF49C"/>
            </a:solidFill>
          </p:grpSpPr>
          <p:sp>
            <p:nvSpPr>
              <p:cNvPr id="71" name="Forme libre 29">
                <a:extLst>
                  <a:ext uri="{FF2B5EF4-FFF2-40B4-BE49-F238E27FC236}">
                    <a16:creationId xmlns:a16="http://schemas.microsoft.com/office/drawing/2014/main" id="{60A2684A-A9DF-8A4D-C2AB-328872F6FAD4}"/>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72" name="Forme libre 30">
                <a:extLst>
                  <a:ext uri="{FF2B5EF4-FFF2-40B4-BE49-F238E27FC236}">
                    <a16:creationId xmlns:a16="http://schemas.microsoft.com/office/drawing/2014/main" id="{EBDADA1F-C36E-953D-8475-33904C8B1AEA}"/>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68" name="Forme libre 26">
              <a:extLst>
                <a:ext uri="{FF2B5EF4-FFF2-40B4-BE49-F238E27FC236}">
                  <a16:creationId xmlns:a16="http://schemas.microsoft.com/office/drawing/2014/main" id="{20268836-F5F7-AB21-66B4-B9A960355BD3}"/>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69" name="Forme libre 27">
              <a:extLst>
                <a:ext uri="{FF2B5EF4-FFF2-40B4-BE49-F238E27FC236}">
                  <a16:creationId xmlns:a16="http://schemas.microsoft.com/office/drawing/2014/main" id="{D0A7AACF-6263-2504-5C30-CB4D600212BE}"/>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70" name="Forme libre 28">
              <a:extLst>
                <a:ext uri="{FF2B5EF4-FFF2-40B4-BE49-F238E27FC236}">
                  <a16:creationId xmlns:a16="http://schemas.microsoft.com/office/drawing/2014/main" id="{4F7C4388-8574-83C0-4149-BB4151FDE83A}"/>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6" name="Groupe 5">
            <a:extLst>
              <a:ext uri="{FF2B5EF4-FFF2-40B4-BE49-F238E27FC236}">
                <a16:creationId xmlns:a16="http://schemas.microsoft.com/office/drawing/2014/main" id="{F935F053-BA4E-6077-D425-56B3E3B2A3AE}"/>
              </a:ext>
            </a:extLst>
          </p:cNvPr>
          <p:cNvGrpSpPr/>
          <p:nvPr/>
        </p:nvGrpSpPr>
        <p:grpSpPr>
          <a:xfrm>
            <a:off x="721120" y="520700"/>
            <a:ext cx="1053391" cy="1062901"/>
            <a:chOff x="3889400" y="7035352"/>
            <a:chExt cx="3494562" cy="3526112"/>
          </a:xfrm>
        </p:grpSpPr>
        <p:sp>
          <p:nvSpPr>
            <p:cNvPr id="9" name="Forme libre 24">
              <a:extLst>
                <a:ext uri="{FF2B5EF4-FFF2-40B4-BE49-F238E27FC236}">
                  <a16:creationId xmlns:a16="http://schemas.microsoft.com/office/drawing/2014/main" id="{75FE6DC6-B02C-DB1A-C9D1-294C1C2BEF18}"/>
                </a:ext>
              </a:extLst>
            </p:cNvPr>
            <p:cNvSpPr/>
            <p:nvPr/>
          </p:nvSpPr>
          <p:spPr>
            <a:xfrm>
              <a:off x="3908641" y="7035352"/>
              <a:ext cx="3412872" cy="3526112"/>
            </a:xfrm>
            <a:custGeom>
              <a:avLst/>
              <a:gdLst>
                <a:gd name="connsiteX0" fmla="*/ 3407186 w 3412872"/>
                <a:gd name="connsiteY0" fmla="*/ 1287953 h 3526112"/>
                <a:gd name="connsiteX1" fmla="*/ 3328011 w 3412872"/>
                <a:gd name="connsiteY1" fmla="*/ 835717 h 3526112"/>
                <a:gd name="connsiteX2" fmla="*/ 3138537 w 3412872"/>
                <a:gd name="connsiteY2" fmla="*/ 485098 h 3526112"/>
                <a:gd name="connsiteX3" fmla="*/ 2120602 w 3412872"/>
                <a:gd name="connsiteY3" fmla="*/ 1001 h 3526112"/>
                <a:gd name="connsiteX4" fmla="*/ 624235 w 3412872"/>
                <a:gd name="connsiteY4" fmla="*/ 1005986 h 3526112"/>
                <a:gd name="connsiteX5" fmla="*/ 466475 w 3412872"/>
                <a:gd name="connsiteY5" fmla="*/ 1267792 h 3526112"/>
                <a:gd name="connsiteX6" fmla="*/ 455806 w 3412872"/>
                <a:gd name="connsiteY6" fmla="*/ 1233576 h 3526112"/>
                <a:gd name="connsiteX7" fmla="*/ 233956 w 3412872"/>
                <a:gd name="connsiteY7" fmla="*/ 1299873 h 3526112"/>
                <a:gd name="connsiteX8" fmla="*/ 576849 w 3412872"/>
                <a:gd name="connsiteY8" fmla="*/ 3263781 h 3526112"/>
                <a:gd name="connsiteX9" fmla="*/ 1443941 w 3412872"/>
                <a:gd name="connsiteY9" fmla="*/ 3520730 h 3526112"/>
                <a:gd name="connsiteX10" fmla="*/ 2233845 w 3412872"/>
                <a:gd name="connsiteY10" fmla="*/ 3300866 h 3526112"/>
                <a:gd name="connsiteX11" fmla="*/ 2629790 w 3412872"/>
                <a:gd name="connsiteY11" fmla="*/ 2679833 h 3526112"/>
                <a:gd name="connsiteX12" fmla="*/ 2587407 w 3412872"/>
                <a:gd name="connsiteY12" fmla="*/ 2854958 h 3526112"/>
                <a:gd name="connsiteX13" fmla="*/ 3107853 w 3412872"/>
                <a:gd name="connsiteY13" fmla="*/ 2466150 h 3526112"/>
                <a:gd name="connsiteX14" fmla="*/ 3407186 w 3412872"/>
                <a:gd name="connsiteY14" fmla="*/ 1287953 h 352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12872" h="3526112">
                  <a:moveTo>
                    <a:pt x="3407186" y="1287953"/>
                  </a:moveTo>
                  <a:cubicBezTo>
                    <a:pt x="3394309" y="1128280"/>
                    <a:pt x="3392911" y="986928"/>
                    <a:pt x="3328011" y="835717"/>
                  </a:cubicBezTo>
                  <a:cubicBezTo>
                    <a:pt x="3275915" y="714307"/>
                    <a:pt x="3218006" y="591424"/>
                    <a:pt x="3138537" y="485098"/>
                  </a:cubicBezTo>
                  <a:cubicBezTo>
                    <a:pt x="2895937" y="160454"/>
                    <a:pt x="2516106" y="15791"/>
                    <a:pt x="2120602" y="1001"/>
                  </a:cubicBezTo>
                  <a:cubicBezTo>
                    <a:pt x="1472196" y="-23134"/>
                    <a:pt x="841008" y="391207"/>
                    <a:pt x="624235" y="1005986"/>
                  </a:cubicBezTo>
                  <a:cubicBezTo>
                    <a:pt x="589210" y="1105249"/>
                    <a:pt x="531669" y="1188985"/>
                    <a:pt x="466475" y="1267792"/>
                  </a:cubicBezTo>
                  <a:cubicBezTo>
                    <a:pt x="459706" y="1263671"/>
                    <a:pt x="455806" y="1252634"/>
                    <a:pt x="455806" y="1233576"/>
                  </a:cubicBezTo>
                  <a:cubicBezTo>
                    <a:pt x="455806" y="1063895"/>
                    <a:pt x="264051" y="1253664"/>
                    <a:pt x="233956" y="1299873"/>
                  </a:cubicBezTo>
                  <a:cubicBezTo>
                    <a:pt x="-154926" y="1897949"/>
                    <a:pt x="-71189" y="2881374"/>
                    <a:pt x="576849" y="3263781"/>
                  </a:cubicBezTo>
                  <a:cubicBezTo>
                    <a:pt x="842995" y="3420805"/>
                    <a:pt x="1137912" y="3496227"/>
                    <a:pt x="1443941" y="3520730"/>
                  </a:cubicBezTo>
                  <a:cubicBezTo>
                    <a:pt x="1722302" y="3543025"/>
                    <a:pt x="2023841" y="3501010"/>
                    <a:pt x="2233845" y="3300866"/>
                  </a:cubicBezTo>
                  <a:cubicBezTo>
                    <a:pt x="2415666" y="3127580"/>
                    <a:pt x="2477770" y="2870264"/>
                    <a:pt x="2629790" y="2679833"/>
                  </a:cubicBezTo>
                  <a:cubicBezTo>
                    <a:pt x="2617649" y="2704042"/>
                    <a:pt x="2586892" y="2773209"/>
                    <a:pt x="2587407" y="2854958"/>
                  </a:cubicBezTo>
                  <a:cubicBezTo>
                    <a:pt x="2587996" y="2956870"/>
                    <a:pt x="2845018" y="2915958"/>
                    <a:pt x="3107853" y="2466150"/>
                  </a:cubicBezTo>
                  <a:cubicBezTo>
                    <a:pt x="3354501" y="2044157"/>
                    <a:pt x="3436545" y="1653068"/>
                    <a:pt x="3407186" y="1287953"/>
                  </a:cubicBezTo>
                  <a:close/>
                </a:path>
              </a:pathLst>
            </a:custGeom>
            <a:solidFill>
              <a:schemeClr val="accent1">
                <a:lumMod val="20000"/>
                <a:lumOff val="80000"/>
              </a:schemeClr>
            </a:solidFill>
            <a:ln w="7353" cap="flat">
              <a:noFill/>
              <a:prstDash val="solid"/>
              <a:miter/>
            </a:ln>
          </p:spPr>
          <p:txBody>
            <a:bodyPr rtlCol="0" anchor="ctr"/>
            <a:lstStyle/>
            <a:p>
              <a:endParaRPr lang="fr-FR"/>
            </a:p>
          </p:txBody>
        </p:sp>
        <p:grpSp>
          <p:nvGrpSpPr>
            <p:cNvPr id="16" name="Graphique 19">
              <a:extLst>
                <a:ext uri="{FF2B5EF4-FFF2-40B4-BE49-F238E27FC236}">
                  <a16:creationId xmlns:a16="http://schemas.microsoft.com/office/drawing/2014/main" id="{6C459C2C-5C98-7DC2-49C4-393199A925BB}"/>
                </a:ext>
              </a:extLst>
            </p:cNvPr>
            <p:cNvGrpSpPr/>
            <p:nvPr/>
          </p:nvGrpSpPr>
          <p:grpSpPr>
            <a:xfrm>
              <a:off x="4185732" y="9524974"/>
              <a:ext cx="3072352" cy="952816"/>
              <a:chOff x="4185732" y="9524974"/>
              <a:chExt cx="3072352" cy="952816"/>
            </a:xfrm>
          </p:grpSpPr>
          <p:grpSp>
            <p:nvGrpSpPr>
              <p:cNvPr id="198" name="Graphique 19">
                <a:extLst>
                  <a:ext uri="{FF2B5EF4-FFF2-40B4-BE49-F238E27FC236}">
                    <a16:creationId xmlns:a16="http://schemas.microsoft.com/office/drawing/2014/main" id="{5D328909-FDCE-AC08-069C-AE523052B00B}"/>
                  </a:ext>
                </a:extLst>
              </p:cNvPr>
              <p:cNvGrpSpPr/>
              <p:nvPr/>
            </p:nvGrpSpPr>
            <p:grpSpPr>
              <a:xfrm>
                <a:off x="6461548" y="9524974"/>
                <a:ext cx="796536" cy="952816"/>
                <a:chOff x="6461548" y="9524974"/>
                <a:chExt cx="796536" cy="952816"/>
              </a:xfrm>
            </p:grpSpPr>
            <p:sp>
              <p:nvSpPr>
                <p:cNvPr id="205" name="Forme libre 28">
                  <a:extLst>
                    <a:ext uri="{FF2B5EF4-FFF2-40B4-BE49-F238E27FC236}">
                      <a16:creationId xmlns:a16="http://schemas.microsoft.com/office/drawing/2014/main" id="{5E80BABD-AFEE-937F-7430-E7AD3927BEAF}"/>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solidFill>
                <a:ln w="7353" cap="flat">
                  <a:noFill/>
                  <a:prstDash val="solid"/>
                  <a:miter/>
                </a:ln>
              </p:spPr>
              <p:txBody>
                <a:bodyPr rtlCol="0" anchor="ctr"/>
                <a:lstStyle/>
                <a:p>
                  <a:endParaRPr lang="fr-FR"/>
                </a:p>
              </p:txBody>
            </p:sp>
            <p:sp>
              <p:nvSpPr>
                <p:cNvPr id="206" name="Forme libre 29">
                  <a:extLst>
                    <a:ext uri="{FF2B5EF4-FFF2-40B4-BE49-F238E27FC236}">
                      <a16:creationId xmlns:a16="http://schemas.microsoft.com/office/drawing/2014/main" id="{16CBF1D1-F1A8-A02A-F31E-810FBE98A531}"/>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solidFill>
                <a:ln w="7353" cap="flat">
                  <a:noFill/>
                  <a:prstDash val="solid"/>
                  <a:miter/>
                </a:ln>
              </p:spPr>
              <p:txBody>
                <a:bodyPr rtlCol="0" anchor="ctr"/>
                <a:lstStyle/>
                <a:p>
                  <a:endParaRPr lang="fr-FR"/>
                </a:p>
              </p:txBody>
            </p:sp>
            <p:sp>
              <p:nvSpPr>
                <p:cNvPr id="207" name="Forme libre 30">
                  <a:extLst>
                    <a:ext uri="{FF2B5EF4-FFF2-40B4-BE49-F238E27FC236}">
                      <a16:creationId xmlns:a16="http://schemas.microsoft.com/office/drawing/2014/main" id="{1478C81B-0A50-864A-C47E-BC487D06DB89}"/>
                    </a:ext>
                  </a:extLst>
                </p:cNvPr>
                <p:cNvSpPr/>
                <p:nvPr/>
              </p:nvSpPr>
              <p:spPr>
                <a:xfrm>
                  <a:off x="6485750" y="9524974"/>
                  <a:ext cx="772334" cy="952816"/>
                </a:xfrm>
                <a:custGeom>
                  <a:avLst/>
                  <a:gdLst>
                    <a:gd name="connsiteX0" fmla="*/ 317503 w 772334"/>
                    <a:gd name="connsiteY0" fmla="*/ 704919 h 952816"/>
                    <a:gd name="connsiteX1" fmla="*/ 332881 w 772334"/>
                    <a:gd name="connsiteY1" fmla="*/ 734499 h 952816"/>
                    <a:gd name="connsiteX2" fmla="*/ 342079 w 772334"/>
                    <a:gd name="connsiteY2" fmla="*/ 754587 h 952816"/>
                    <a:gd name="connsiteX3" fmla="*/ 350467 w 772334"/>
                    <a:gd name="connsiteY3" fmla="*/ 774969 h 952816"/>
                    <a:gd name="connsiteX4" fmla="*/ 364816 w 772334"/>
                    <a:gd name="connsiteY4" fmla="*/ 814556 h 952816"/>
                    <a:gd name="connsiteX5" fmla="*/ 373646 w 772334"/>
                    <a:gd name="connsiteY5" fmla="*/ 840751 h 952816"/>
                    <a:gd name="connsiteX6" fmla="*/ 355103 w 772334"/>
                    <a:gd name="connsiteY6" fmla="*/ 811613 h 952816"/>
                    <a:gd name="connsiteX7" fmla="*/ 259961 w 772334"/>
                    <a:gd name="connsiteY7" fmla="*/ 768714 h 952816"/>
                    <a:gd name="connsiteX8" fmla="*/ 241492 w 772334"/>
                    <a:gd name="connsiteY8" fmla="*/ 821694 h 952816"/>
                    <a:gd name="connsiteX9" fmla="*/ 298151 w 772334"/>
                    <a:gd name="connsiteY9" fmla="*/ 856130 h 952816"/>
                    <a:gd name="connsiteX10" fmla="*/ 375633 w 772334"/>
                    <a:gd name="connsiteY10" fmla="*/ 846712 h 952816"/>
                    <a:gd name="connsiteX11" fmla="*/ 388730 w 772334"/>
                    <a:gd name="connsiteY11" fmla="*/ 888359 h 952816"/>
                    <a:gd name="connsiteX12" fmla="*/ 406905 w 772334"/>
                    <a:gd name="connsiteY12" fmla="*/ 952743 h 952816"/>
                    <a:gd name="connsiteX13" fmla="*/ 428023 w 772334"/>
                    <a:gd name="connsiteY13" fmla="*/ 952743 h 952816"/>
                    <a:gd name="connsiteX14" fmla="*/ 406684 w 772334"/>
                    <a:gd name="connsiteY14" fmla="*/ 882767 h 952816"/>
                    <a:gd name="connsiteX15" fmla="*/ 391011 w 772334"/>
                    <a:gd name="connsiteY15" fmla="*/ 836852 h 952816"/>
                    <a:gd name="connsiteX16" fmla="*/ 431849 w 772334"/>
                    <a:gd name="connsiteY16" fmla="*/ 811392 h 952816"/>
                    <a:gd name="connsiteX17" fmla="*/ 499766 w 772334"/>
                    <a:gd name="connsiteY17" fmla="*/ 844578 h 952816"/>
                    <a:gd name="connsiteX18" fmla="*/ 487698 w 772334"/>
                    <a:gd name="connsiteY18" fmla="*/ 886519 h 952816"/>
                    <a:gd name="connsiteX19" fmla="*/ 466507 w 772334"/>
                    <a:gd name="connsiteY19" fmla="*/ 952817 h 952816"/>
                    <a:gd name="connsiteX20" fmla="*/ 487845 w 772334"/>
                    <a:gd name="connsiteY20" fmla="*/ 952817 h 952816"/>
                    <a:gd name="connsiteX21" fmla="*/ 505873 w 772334"/>
                    <a:gd name="connsiteY21" fmla="*/ 891744 h 952816"/>
                    <a:gd name="connsiteX22" fmla="*/ 518161 w 772334"/>
                    <a:gd name="connsiteY22" fmla="*/ 844798 h 952816"/>
                    <a:gd name="connsiteX23" fmla="*/ 596232 w 772334"/>
                    <a:gd name="connsiteY23" fmla="*/ 841634 h 952816"/>
                    <a:gd name="connsiteX24" fmla="*/ 646562 w 772334"/>
                    <a:gd name="connsiteY24" fmla="*/ 798515 h 952816"/>
                    <a:gd name="connsiteX25" fmla="*/ 619778 w 772334"/>
                    <a:gd name="connsiteY25" fmla="*/ 749215 h 952816"/>
                    <a:gd name="connsiteX26" fmla="*/ 532804 w 772334"/>
                    <a:gd name="connsiteY26" fmla="*/ 806904 h 952816"/>
                    <a:gd name="connsiteX27" fmla="*/ 520369 w 772334"/>
                    <a:gd name="connsiteY27" fmla="*/ 835895 h 952816"/>
                    <a:gd name="connsiteX28" fmla="*/ 525225 w 772334"/>
                    <a:gd name="connsiteY28" fmla="*/ 815881 h 952816"/>
                    <a:gd name="connsiteX29" fmla="*/ 534349 w 772334"/>
                    <a:gd name="connsiteY29" fmla="*/ 773865 h 952816"/>
                    <a:gd name="connsiteX30" fmla="*/ 538102 w 772334"/>
                    <a:gd name="connsiteY30" fmla="*/ 752158 h 952816"/>
                    <a:gd name="connsiteX31" fmla="*/ 541119 w 772334"/>
                    <a:gd name="connsiteY31" fmla="*/ 729569 h 952816"/>
                    <a:gd name="connsiteX32" fmla="*/ 545166 w 772334"/>
                    <a:gd name="connsiteY32" fmla="*/ 675927 h 952816"/>
                    <a:gd name="connsiteX33" fmla="*/ 620587 w 772334"/>
                    <a:gd name="connsiteY33" fmla="*/ 684095 h 952816"/>
                    <a:gd name="connsiteX34" fmla="*/ 676878 w 772334"/>
                    <a:gd name="connsiteY34" fmla="*/ 649070 h 952816"/>
                    <a:gd name="connsiteX35" fmla="*/ 657820 w 772334"/>
                    <a:gd name="connsiteY35" fmla="*/ 596312 h 952816"/>
                    <a:gd name="connsiteX36" fmla="*/ 563120 w 772334"/>
                    <a:gd name="connsiteY36" fmla="*/ 640166 h 952816"/>
                    <a:gd name="connsiteX37" fmla="*/ 545386 w 772334"/>
                    <a:gd name="connsiteY37" fmla="*/ 668643 h 952816"/>
                    <a:gd name="connsiteX38" fmla="*/ 546343 w 772334"/>
                    <a:gd name="connsiteY38" fmla="*/ 635899 h 952816"/>
                    <a:gd name="connsiteX39" fmla="*/ 545019 w 772334"/>
                    <a:gd name="connsiteY39" fmla="*/ 539727 h 952816"/>
                    <a:gd name="connsiteX40" fmla="*/ 544577 w 772334"/>
                    <a:gd name="connsiteY40" fmla="*/ 510220 h 952816"/>
                    <a:gd name="connsiteX41" fmla="*/ 622574 w 772334"/>
                    <a:gd name="connsiteY41" fmla="*/ 518977 h 952816"/>
                    <a:gd name="connsiteX42" fmla="*/ 678865 w 772334"/>
                    <a:gd name="connsiteY42" fmla="*/ 483951 h 952816"/>
                    <a:gd name="connsiteX43" fmla="*/ 659807 w 772334"/>
                    <a:gd name="connsiteY43" fmla="*/ 431193 h 952816"/>
                    <a:gd name="connsiteX44" fmla="*/ 565107 w 772334"/>
                    <a:gd name="connsiteY44" fmla="*/ 475048 h 952816"/>
                    <a:gd name="connsiteX45" fmla="*/ 544504 w 772334"/>
                    <a:gd name="connsiteY45" fmla="*/ 508381 h 952816"/>
                    <a:gd name="connsiteX46" fmla="*/ 544945 w 772334"/>
                    <a:gd name="connsiteY46" fmla="*/ 443923 h 952816"/>
                    <a:gd name="connsiteX47" fmla="*/ 553260 w 772334"/>
                    <a:gd name="connsiteY47" fmla="*/ 358200 h 952816"/>
                    <a:gd name="connsiteX48" fmla="*/ 631698 w 772334"/>
                    <a:gd name="connsiteY48" fmla="*/ 367103 h 952816"/>
                    <a:gd name="connsiteX49" fmla="*/ 687989 w 772334"/>
                    <a:gd name="connsiteY49" fmla="*/ 332078 h 952816"/>
                    <a:gd name="connsiteX50" fmla="*/ 668931 w 772334"/>
                    <a:gd name="connsiteY50" fmla="*/ 279320 h 952816"/>
                    <a:gd name="connsiteX51" fmla="*/ 574231 w 772334"/>
                    <a:gd name="connsiteY51" fmla="*/ 323175 h 952816"/>
                    <a:gd name="connsiteX52" fmla="*/ 555688 w 772334"/>
                    <a:gd name="connsiteY52" fmla="*/ 352975 h 952816"/>
                    <a:gd name="connsiteX53" fmla="*/ 553996 w 772334"/>
                    <a:gd name="connsiteY53" fmla="*/ 352313 h 952816"/>
                    <a:gd name="connsiteX54" fmla="*/ 577763 w 772334"/>
                    <a:gd name="connsiteY54" fmla="*/ 269018 h 952816"/>
                    <a:gd name="connsiteX55" fmla="*/ 595643 w 772334"/>
                    <a:gd name="connsiteY55" fmla="*/ 226708 h 952816"/>
                    <a:gd name="connsiteX56" fmla="*/ 670918 w 772334"/>
                    <a:gd name="connsiteY56" fmla="*/ 243485 h 952816"/>
                    <a:gd name="connsiteX57" fmla="*/ 730740 w 772334"/>
                    <a:gd name="connsiteY57" fmla="*/ 214862 h 952816"/>
                    <a:gd name="connsiteX58" fmla="*/ 717642 w 772334"/>
                    <a:gd name="connsiteY58" fmla="*/ 160337 h 952816"/>
                    <a:gd name="connsiteX59" fmla="*/ 618674 w 772334"/>
                    <a:gd name="connsiteY59" fmla="*/ 193523 h 952816"/>
                    <a:gd name="connsiteX60" fmla="*/ 600720 w 772334"/>
                    <a:gd name="connsiteY60" fmla="*/ 216186 h 952816"/>
                    <a:gd name="connsiteX61" fmla="*/ 609403 w 772334"/>
                    <a:gd name="connsiteY61" fmla="*/ 198158 h 952816"/>
                    <a:gd name="connsiteX62" fmla="*/ 641632 w 772334"/>
                    <a:gd name="connsiteY62" fmla="*/ 140912 h 952816"/>
                    <a:gd name="connsiteX63" fmla="*/ 658114 w 772334"/>
                    <a:gd name="connsiteY63" fmla="*/ 115084 h 952816"/>
                    <a:gd name="connsiteX64" fmla="*/ 732285 w 772334"/>
                    <a:gd name="connsiteY64" fmla="*/ 95364 h 952816"/>
                    <a:gd name="connsiteX65" fmla="*/ 772167 w 772334"/>
                    <a:gd name="connsiteY65" fmla="*/ 42385 h 952816"/>
                    <a:gd name="connsiteX66" fmla="*/ 735376 w 772334"/>
                    <a:gd name="connsiteY66" fmla="*/ 2 h 952816"/>
                    <a:gd name="connsiteX67" fmla="*/ 662824 w 772334"/>
                    <a:gd name="connsiteY67" fmla="*/ 75056 h 952816"/>
                    <a:gd name="connsiteX68" fmla="*/ 655539 w 772334"/>
                    <a:gd name="connsiteY68" fmla="*/ 115378 h 952816"/>
                    <a:gd name="connsiteX69" fmla="*/ 656201 w 772334"/>
                    <a:gd name="connsiteY69" fmla="*/ 115305 h 952816"/>
                    <a:gd name="connsiteX70" fmla="*/ 639866 w 772334"/>
                    <a:gd name="connsiteY70" fmla="*/ 139734 h 952816"/>
                    <a:gd name="connsiteX71" fmla="*/ 606239 w 772334"/>
                    <a:gd name="connsiteY71" fmla="*/ 196466 h 952816"/>
                    <a:gd name="connsiteX72" fmla="*/ 572833 w 772334"/>
                    <a:gd name="connsiteY72" fmla="*/ 267105 h 952816"/>
                    <a:gd name="connsiteX73" fmla="*/ 547005 w 772334"/>
                    <a:gd name="connsiteY73" fmla="*/ 350621 h 952816"/>
                    <a:gd name="connsiteX74" fmla="*/ 546858 w 772334"/>
                    <a:gd name="connsiteY74" fmla="*/ 351651 h 952816"/>
                    <a:gd name="connsiteX75" fmla="*/ 541928 w 772334"/>
                    <a:gd name="connsiteY75" fmla="*/ 314565 h 952816"/>
                    <a:gd name="connsiteX76" fmla="*/ 473497 w 772334"/>
                    <a:gd name="connsiteY76" fmla="*/ 235759 h 952816"/>
                    <a:gd name="connsiteX77" fmla="*/ 434498 w 772334"/>
                    <a:gd name="connsiteY77" fmla="*/ 276082 h 952816"/>
                    <a:gd name="connsiteX78" fmla="*/ 471510 w 772334"/>
                    <a:gd name="connsiteY78" fmla="*/ 331121 h 952816"/>
                    <a:gd name="connsiteX79" fmla="*/ 546270 w 772334"/>
                    <a:gd name="connsiteY79" fmla="*/ 355109 h 952816"/>
                    <a:gd name="connsiteX80" fmla="*/ 535674 w 772334"/>
                    <a:gd name="connsiteY80" fmla="*/ 443555 h 952816"/>
                    <a:gd name="connsiteX81" fmla="*/ 533908 w 772334"/>
                    <a:gd name="connsiteY81" fmla="*/ 495798 h 952816"/>
                    <a:gd name="connsiteX82" fmla="*/ 531553 w 772334"/>
                    <a:gd name="connsiteY82" fmla="*/ 479684 h 952816"/>
                    <a:gd name="connsiteX83" fmla="*/ 463122 w 772334"/>
                    <a:gd name="connsiteY83" fmla="*/ 400877 h 952816"/>
                    <a:gd name="connsiteX84" fmla="*/ 424123 w 772334"/>
                    <a:gd name="connsiteY84" fmla="*/ 441200 h 952816"/>
                    <a:gd name="connsiteX85" fmla="*/ 461135 w 772334"/>
                    <a:gd name="connsiteY85" fmla="*/ 496240 h 952816"/>
                    <a:gd name="connsiteX86" fmla="*/ 533687 w 772334"/>
                    <a:gd name="connsiteY86" fmla="*/ 519786 h 952816"/>
                    <a:gd name="connsiteX87" fmla="*/ 533540 w 772334"/>
                    <a:gd name="connsiteY87" fmla="*/ 539874 h 952816"/>
                    <a:gd name="connsiteX88" fmla="*/ 532804 w 772334"/>
                    <a:gd name="connsiteY88" fmla="*/ 635751 h 952816"/>
                    <a:gd name="connsiteX89" fmla="*/ 531185 w 772334"/>
                    <a:gd name="connsiteY89" fmla="*/ 668716 h 952816"/>
                    <a:gd name="connsiteX90" fmla="*/ 529125 w 772334"/>
                    <a:gd name="connsiteY90" fmla="*/ 654736 h 952816"/>
                    <a:gd name="connsiteX91" fmla="*/ 460694 w 772334"/>
                    <a:gd name="connsiteY91" fmla="*/ 575929 h 952816"/>
                    <a:gd name="connsiteX92" fmla="*/ 421695 w 772334"/>
                    <a:gd name="connsiteY92" fmla="*/ 616252 h 952816"/>
                    <a:gd name="connsiteX93" fmla="*/ 458707 w 772334"/>
                    <a:gd name="connsiteY93" fmla="*/ 671292 h 952816"/>
                    <a:gd name="connsiteX94" fmla="*/ 529199 w 772334"/>
                    <a:gd name="connsiteY94" fmla="*/ 694396 h 952816"/>
                    <a:gd name="connsiteX95" fmla="*/ 525740 w 772334"/>
                    <a:gd name="connsiteY95" fmla="*/ 727582 h 952816"/>
                    <a:gd name="connsiteX96" fmla="*/ 522355 w 772334"/>
                    <a:gd name="connsiteY96" fmla="*/ 749362 h 952816"/>
                    <a:gd name="connsiteX97" fmla="*/ 518088 w 772334"/>
                    <a:gd name="connsiteY97" fmla="*/ 770922 h 952816"/>
                    <a:gd name="connsiteX98" fmla="*/ 508228 w 772334"/>
                    <a:gd name="connsiteY98" fmla="*/ 811833 h 952816"/>
                    <a:gd name="connsiteX99" fmla="*/ 501090 w 772334"/>
                    <a:gd name="connsiteY99" fmla="*/ 838544 h 952816"/>
                    <a:gd name="connsiteX100" fmla="*/ 501679 w 772334"/>
                    <a:gd name="connsiteY100" fmla="*/ 804034 h 952816"/>
                    <a:gd name="connsiteX101" fmla="*/ 473791 w 772334"/>
                    <a:gd name="connsiteY101" fmla="*/ 735676 h 952816"/>
                    <a:gd name="connsiteX102" fmla="*/ 472319 w 772334"/>
                    <a:gd name="connsiteY102" fmla="*/ 727435 h 952816"/>
                    <a:gd name="connsiteX103" fmla="*/ 422799 w 772334"/>
                    <a:gd name="connsiteY103" fmla="*/ 701092 h 952816"/>
                    <a:gd name="connsiteX104" fmla="*/ 382108 w 772334"/>
                    <a:gd name="connsiteY104" fmla="*/ 797191 h 952816"/>
                    <a:gd name="connsiteX105" fmla="*/ 387700 w 772334"/>
                    <a:gd name="connsiteY105" fmla="*/ 828242 h 952816"/>
                    <a:gd name="connsiteX106" fmla="*/ 380710 w 772334"/>
                    <a:gd name="connsiteY106" fmla="*/ 808817 h 952816"/>
                    <a:gd name="connsiteX107" fmla="*/ 365184 w 772334"/>
                    <a:gd name="connsiteY107" fmla="*/ 768714 h 952816"/>
                    <a:gd name="connsiteX108" fmla="*/ 356354 w 772334"/>
                    <a:gd name="connsiteY108" fmla="*/ 748553 h 952816"/>
                    <a:gd name="connsiteX109" fmla="*/ 346421 w 772334"/>
                    <a:gd name="connsiteY109" fmla="*/ 728023 h 952816"/>
                    <a:gd name="connsiteX110" fmla="*/ 320225 w 772334"/>
                    <a:gd name="connsiteY110" fmla="*/ 681004 h 952816"/>
                    <a:gd name="connsiteX111" fmla="*/ 387627 w 772334"/>
                    <a:gd name="connsiteY111" fmla="*/ 646200 h 952816"/>
                    <a:gd name="connsiteX112" fmla="*/ 415293 w 772334"/>
                    <a:gd name="connsiteY112" fmla="*/ 585936 h 952816"/>
                    <a:gd name="connsiteX113" fmla="*/ 370335 w 772334"/>
                    <a:gd name="connsiteY113" fmla="*/ 552383 h 952816"/>
                    <a:gd name="connsiteX114" fmla="*/ 315516 w 772334"/>
                    <a:gd name="connsiteY114" fmla="*/ 641197 h 952816"/>
                    <a:gd name="connsiteX115" fmla="*/ 316473 w 772334"/>
                    <a:gd name="connsiteY115" fmla="*/ 674750 h 952816"/>
                    <a:gd name="connsiteX116" fmla="*/ 299181 w 772334"/>
                    <a:gd name="connsiteY116" fmla="*/ 646936 h 952816"/>
                    <a:gd name="connsiteX117" fmla="*/ 245024 w 772334"/>
                    <a:gd name="connsiteY117" fmla="*/ 567467 h 952816"/>
                    <a:gd name="connsiteX118" fmla="*/ 228395 w 772334"/>
                    <a:gd name="connsiteY118" fmla="*/ 543112 h 952816"/>
                    <a:gd name="connsiteX119" fmla="*/ 298298 w 772334"/>
                    <a:gd name="connsiteY119" fmla="*/ 507424 h 952816"/>
                    <a:gd name="connsiteX120" fmla="*/ 325965 w 772334"/>
                    <a:gd name="connsiteY120" fmla="*/ 447160 h 952816"/>
                    <a:gd name="connsiteX121" fmla="*/ 281006 w 772334"/>
                    <a:gd name="connsiteY121" fmla="*/ 413607 h 952816"/>
                    <a:gd name="connsiteX122" fmla="*/ 226187 w 772334"/>
                    <a:gd name="connsiteY122" fmla="*/ 502421 h 952816"/>
                    <a:gd name="connsiteX123" fmla="*/ 227438 w 772334"/>
                    <a:gd name="connsiteY123" fmla="*/ 541566 h 952816"/>
                    <a:gd name="connsiteX124" fmla="*/ 192192 w 772334"/>
                    <a:gd name="connsiteY124" fmla="*/ 487557 h 952816"/>
                    <a:gd name="connsiteX125" fmla="*/ 151869 w 772334"/>
                    <a:gd name="connsiteY125" fmla="*/ 411473 h 952816"/>
                    <a:gd name="connsiteX126" fmla="*/ 222214 w 772334"/>
                    <a:gd name="connsiteY126" fmla="*/ 375639 h 952816"/>
                    <a:gd name="connsiteX127" fmla="*/ 249881 w 772334"/>
                    <a:gd name="connsiteY127" fmla="*/ 315375 h 952816"/>
                    <a:gd name="connsiteX128" fmla="*/ 204922 w 772334"/>
                    <a:gd name="connsiteY128" fmla="*/ 281821 h 952816"/>
                    <a:gd name="connsiteX129" fmla="*/ 150103 w 772334"/>
                    <a:gd name="connsiteY129" fmla="*/ 370635 h 952816"/>
                    <a:gd name="connsiteX130" fmla="*/ 151133 w 772334"/>
                    <a:gd name="connsiteY130" fmla="*/ 405734 h 952816"/>
                    <a:gd name="connsiteX131" fmla="*/ 149368 w 772334"/>
                    <a:gd name="connsiteY131" fmla="*/ 406175 h 952816"/>
                    <a:gd name="connsiteX132" fmla="*/ 123246 w 772334"/>
                    <a:gd name="connsiteY132" fmla="*/ 323616 h 952816"/>
                    <a:gd name="connsiteX133" fmla="*/ 114784 w 772334"/>
                    <a:gd name="connsiteY133" fmla="*/ 278437 h 952816"/>
                    <a:gd name="connsiteX134" fmla="*/ 186821 w 772334"/>
                    <a:gd name="connsiteY134" fmla="*/ 250917 h 952816"/>
                    <a:gd name="connsiteX135" fmla="*/ 220963 w 772334"/>
                    <a:gd name="connsiteY135" fmla="*/ 194038 h 952816"/>
                    <a:gd name="connsiteX136" fmla="*/ 179904 w 772334"/>
                    <a:gd name="connsiteY136" fmla="*/ 155775 h 952816"/>
                    <a:gd name="connsiteX137" fmla="*/ 115667 w 772334"/>
                    <a:gd name="connsiteY137" fmla="*/ 238040 h 952816"/>
                    <a:gd name="connsiteX138" fmla="*/ 113239 w 772334"/>
                    <a:gd name="connsiteY138" fmla="*/ 266811 h 952816"/>
                    <a:gd name="connsiteX139" fmla="*/ 110590 w 772334"/>
                    <a:gd name="connsiteY139" fmla="*/ 246943 h 952816"/>
                    <a:gd name="connsiteX140" fmla="*/ 105880 w 772334"/>
                    <a:gd name="connsiteY140" fmla="*/ 181382 h 952816"/>
                    <a:gd name="connsiteX141" fmla="*/ 105365 w 772334"/>
                    <a:gd name="connsiteY141" fmla="*/ 150771 h 952816"/>
                    <a:gd name="connsiteX142" fmla="*/ 156358 w 772334"/>
                    <a:gd name="connsiteY142" fmla="*/ 93451 h 952816"/>
                    <a:gd name="connsiteX143" fmla="*/ 160405 w 772334"/>
                    <a:gd name="connsiteY143" fmla="*/ 27301 h 952816"/>
                    <a:gd name="connsiteX144" fmla="*/ 106322 w 772334"/>
                    <a:gd name="connsiteY144" fmla="*/ 12290 h 952816"/>
                    <a:gd name="connsiteX145" fmla="*/ 87264 w 772334"/>
                    <a:gd name="connsiteY145" fmla="*/ 114937 h 952816"/>
                    <a:gd name="connsiteX146" fmla="*/ 103379 w 772334"/>
                    <a:gd name="connsiteY146" fmla="*/ 152611 h 952816"/>
                    <a:gd name="connsiteX147" fmla="*/ 103894 w 772334"/>
                    <a:gd name="connsiteY147" fmla="*/ 152170 h 952816"/>
                    <a:gd name="connsiteX148" fmla="*/ 103747 w 772334"/>
                    <a:gd name="connsiteY148" fmla="*/ 181602 h 952816"/>
                    <a:gd name="connsiteX149" fmla="*/ 107058 w 772334"/>
                    <a:gd name="connsiteY149" fmla="*/ 247459 h 952816"/>
                    <a:gd name="connsiteX150" fmla="*/ 118095 w 772334"/>
                    <a:gd name="connsiteY150" fmla="*/ 324793 h 952816"/>
                    <a:gd name="connsiteX151" fmla="*/ 142672 w 772334"/>
                    <a:gd name="connsiteY151" fmla="*/ 408677 h 952816"/>
                    <a:gd name="connsiteX152" fmla="*/ 143113 w 772334"/>
                    <a:gd name="connsiteY152" fmla="*/ 409634 h 952816"/>
                    <a:gd name="connsiteX153" fmla="*/ 118537 w 772334"/>
                    <a:gd name="connsiteY153" fmla="*/ 381378 h 952816"/>
                    <a:gd name="connsiteX154" fmla="*/ 17950 w 772334"/>
                    <a:gd name="connsiteY154" fmla="*/ 353343 h 952816"/>
                    <a:gd name="connsiteX155" fmla="*/ 7648 w 772334"/>
                    <a:gd name="connsiteY155" fmla="*/ 408530 h 952816"/>
                    <a:gd name="connsiteX156" fmla="*/ 68869 w 772334"/>
                    <a:gd name="connsiteY156" fmla="*/ 433989 h 952816"/>
                    <a:gd name="connsiteX157" fmla="*/ 144437 w 772334"/>
                    <a:gd name="connsiteY157" fmla="*/ 412724 h 952816"/>
                    <a:gd name="connsiteX158" fmla="*/ 184392 w 772334"/>
                    <a:gd name="connsiteY158" fmla="*/ 492340 h 952816"/>
                    <a:gd name="connsiteX159" fmla="*/ 211765 w 772334"/>
                    <a:gd name="connsiteY159" fmla="*/ 536857 h 952816"/>
                    <a:gd name="connsiteX160" fmla="*/ 200948 w 772334"/>
                    <a:gd name="connsiteY160" fmla="*/ 524716 h 952816"/>
                    <a:gd name="connsiteX161" fmla="*/ 100362 w 772334"/>
                    <a:gd name="connsiteY161" fmla="*/ 496681 h 952816"/>
                    <a:gd name="connsiteX162" fmla="*/ 90060 w 772334"/>
                    <a:gd name="connsiteY162" fmla="*/ 551868 h 952816"/>
                    <a:gd name="connsiteX163" fmla="*/ 151281 w 772334"/>
                    <a:gd name="connsiteY163" fmla="*/ 577327 h 952816"/>
                    <a:gd name="connsiteX164" fmla="*/ 224789 w 772334"/>
                    <a:gd name="connsiteY164" fmla="*/ 556945 h 952816"/>
                    <a:gd name="connsiteX165" fmla="*/ 235753 w 772334"/>
                    <a:gd name="connsiteY165" fmla="*/ 573795 h 952816"/>
                    <a:gd name="connsiteX166" fmla="*/ 287996 w 772334"/>
                    <a:gd name="connsiteY166" fmla="*/ 654147 h 952816"/>
                    <a:gd name="connsiteX167" fmla="*/ 304847 w 772334"/>
                    <a:gd name="connsiteY167" fmla="*/ 682550 h 952816"/>
                    <a:gd name="connsiteX168" fmla="*/ 295428 w 772334"/>
                    <a:gd name="connsiteY168" fmla="*/ 672027 h 952816"/>
                    <a:gd name="connsiteX169" fmla="*/ 194915 w 772334"/>
                    <a:gd name="connsiteY169" fmla="*/ 643993 h 952816"/>
                    <a:gd name="connsiteX170" fmla="*/ 184613 w 772334"/>
                    <a:gd name="connsiteY170" fmla="*/ 699179 h 952816"/>
                    <a:gd name="connsiteX171" fmla="*/ 245834 w 772334"/>
                    <a:gd name="connsiteY171" fmla="*/ 724639 h 952816"/>
                    <a:gd name="connsiteX172" fmla="*/ 317503 w 772334"/>
                    <a:gd name="connsiteY172" fmla="*/ 704919 h 95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772334" h="952816">
                      <a:moveTo>
                        <a:pt x="317503" y="704919"/>
                      </a:moveTo>
                      <a:cubicBezTo>
                        <a:pt x="322800" y="714779"/>
                        <a:pt x="328172" y="724712"/>
                        <a:pt x="332881" y="734499"/>
                      </a:cubicBezTo>
                      <a:cubicBezTo>
                        <a:pt x="335972" y="741268"/>
                        <a:pt x="339356" y="747596"/>
                        <a:pt x="342079" y="754587"/>
                      </a:cubicBezTo>
                      <a:cubicBezTo>
                        <a:pt x="344875" y="761430"/>
                        <a:pt x="347671" y="768199"/>
                        <a:pt x="350467" y="774969"/>
                      </a:cubicBezTo>
                      <a:cubicBezTo>
                        <a:pt x="355324" y="788067"/>
                        <a:pt x="360401" y="801606"/>
                        <a:pt x="364816" y="814556"/>
                      </a:cubicBezTo>
                      <a:cubicBezTo>
                        <a:pt x="367980" y="823533"/>
                        <a:pt x="370776" y="832142"/>
                        <a:pt x="373646" y="840751"/>
                      </a:cubicBezTo>
                      <a:cubicBezTo>
                        <a:pt x="367906" y="831333"/>
                        <a:pt x="356280" y="813011"/>
                        <a:pt x="355103" y="811613"/>
                      </a:cubicBezTo>
                      <a:cubicBezTo>
                        <a:pt x="337223" y="789465"/>
                        <a:pt x="289689" y="757236"/>
                        <a:pt x="259961" y="768714"/>
                      </a:cubicBezTo>
                      <a:cubicBezTo>
                        <a:pt x="238549" y="776956"/>
                        <a:pt x="231485" y="802047"/>
                        <a:pt x="241492" y="821694"/>
                      </a:cubicBezTo>
                      <a:cubicBezTo>
                        <a:pt x="251647" y="841781"/>
                        <a:pt x="277253" y="852377"/>
                        <a:pt x="298151" y="856130"/>
                      </a:cubicBezTo>
                      <a:cubicBezTo>
                        <a:pt x="321182" y="860251"/>
                        <a:pt x="369599" y="848257"/>
                        <a:pt x="375633" y="846712"/>
                      </a:cubicBezTo>
                      <a:cubicBezTo>
                        <a:pt x="380342" y="861060"/>
                        <a:pt x="384757" y="875041"/>
                        <a:pt x="388730" y="888359"/>
                      </a:cubicBezTo>
                      <a:cubicBezTo>
                        <a:pt x="395868" y="911905"/>
                        <a:pt x="401828" y="933538"/>
                        <a:pt x="406905" y="952743"/>
                      </a:cubicBezTo>
                      <a:lnTo>
                        <a:pt x="428023" y="952743"/>
                      </a:lnTo>
                      <a:cubicBezTo>
                        <a:pt x="422210" y="932140"/>
                        <a:pt x="415146" y="908668"/>
                        <a:pt x="406684" y="882767"/>
                      </a:cubicBezTo>
                      <a:cubicBezTo>
                        <a:pt x="401975" y="868197"/>
                        <a:pt x="396677" y="852672"/>
                        <a:pt x="391011" y="836852"/>
                      </a:cubicBezTo>
                      <a:cubicBezTo>
                        <a:pt x="394543" y="834938"/>
                        <a:pt x="414484" y="823975"/>
                        <a:pt x="431849" y="811392"/>
                      </a:cubicBezTo>
                      <a:cubicBezTo>
                        <a:pt x="450098" y="826992"/>
                        <a:pt x="494026" y="842591"/>
                        <a:pt x="499766" y="844578"/>
                      </a:cubicBezTo>
                      <a:cubicBezTo>
                        <a:pt x="495792" y="859147"/>
                        <a:pt x="491745" y="873275"/>
                        <a:pt x="487698" y="886519"/>
                      </a:cubicBezTo>
                      <a:cubicBezTo>
                        <a:pt x="480266" y="911169"/>
                        <a:pt x="473055" y="933391"/>
                        <a:pt x="466507" y="952817"/>
                      </a:cubicBezTo>
                      <a:lnTo>
                        <a:pt x="487845" y="952817"/>
                      </a:lnTo>
                      <a:cubicBezTo>
                        <a:pt x="493511" y="934569"/>
                        <a:pt x="499619" y="914186"/>
                        <a:pt x="505873" y="891744"/>
                      </a:cubicBezTo>
                      <a:cubicBezTo>
                        <a:pt x="509993" y="876954"/>
                        <a:pt x="514114" y="861134"/>
                        <a:pt x="518161" y="844798"/>
                      </a:cubicBezTo>
                      <a:cubicBezTo>
                        <a:pt x="524268" y="845313"/>
                        <a:pt x="574157" y="849434"/>
                        <a:pt x="596232" y="841634"/>
                      </a:cubicBezTo>
                      <a:cubicBezTo>
                        <a:pt x="616246" y="834571"/>
                        <a:pt x="639792" y="819928"/>
                        <a:pt x="646562" y="798515"/>
                      </a:cubicBezTo>
                      <a:cubicBezTo>
                        <a:pt x="653184" y="777544"/>
                        <a:pt x="642221" y="753924"/>
                        <a:pt x="619778" y="749215"/>
                      </a:cubicBezTo>
                      <a:cubicBezTo>
                        <a:pt x="588579" y="742740"/>
                        <a:pt x="546858" y="782180"/>
                        <a:pt x="532804" y="806904"/>
                      </a:cubicBezTo>
                      <a:cubicBezTo>
                        <a:pt x="531995" y="808375"/>
                        <a:pt x="524710" y="825225"/>
                        <a:pt x="520369" y="835895"/>
                      </a:cubicBezTo>
                      <a:cubicBezTo>
                        <a:pt x="521987" y="829199"/>
                        <a:pt x="523680" y="822724"/>
                        <a:pt x="525225" y="815881"/>
                      </a:cubicBezTo>
                      <a:cubicBezTo>
                        <a:pt x="528463" y="802268"/>
                        <a:pt x="531259" y="788582"/>
                        <a:pt x="534349" y="773865"/>
                      </a:cubicBezTo>
                      <a:cubicBezTo>
                        <a:pt x="535600" y="766728"/>
                        <a:pt x="536851" y="759517"/>
                        <a:pt x="538102" y="752158"/>
                      </a:cubicBezTo>
                      <a:cubicBezTo>
                        <a:pt x="539500" y="744947"/>
                        <a:pt x="540089" y="737148"/>
                        <a:pt x="541119" y="729569"/>
                      </a:cubicBezTo>
                      <a:cubicBezTo>
                        <a:pt x="543179" y="711983"/>
                        <a:pt x="544356" y="694029"/>
                        <a:pt x="545166" y="675927"/>
                      </a:cubicBezTo>
                      <a:cubicBezTo>
                        <a:pt x="557086" y="678723"/>
                        <a:pt x="599617" y="688068"/>
                        <a:pt x="620587" y="684095"/>
                      </a:cubicBezTo>
                      <a:cubicBezTo>
                        <a:pt x="641485" y="680121"/>
                        <a:pt x="666944" y="669231"/>
                        <a:pt x="676878" y="649070"/>
                      </a:cubicBezTo>
                      <a:cubicBezTo>
                        <a:pt x="686591" y="629350"/>
                        <a:pt x="679380" y="604332"/>
                        <a:pt x="657820" y="596312"/>
                      </a:cubicBezTo>
                      <a:cubicBezTo>
                        <a:pt x="628019" y="585127"/>
                        <a:pt x="580780" y="617871"/>
                        <a:pt x="563120" y="640166"/>
                      </a:cubicBezTo>
                      <a:cubicBezTo>
                        <a:pt x="562016" y="641564"/>
                        <a:pt x="551126" y="659003"/>
                        <a:pt x="545386" y="668643"/>
                      </a:cubicBezTo>
                      <a:cubicBezTo>
                        <a:pt x="545828" y="657753"/>
                        <a:pt x="546270" y="646862"/>
                        <a:pt x="546343" y="635899"/>
                      </a:cubicBezTo>
                      <a:cubicBezTo>
                        <a:pt x="546490" y="604038"/>
                        <a:pt x="545681" y="571882"/>
                        <a:pt x="545019" y="539727"/>
                      </a:cubicBezTo>
                      <a:cubicBezTo>
                        <a:pt x="544798" y="529867"/>
                        <a:pt x="544724" y="520080"/>
                        <a:pt x="544577" y="510220"/>
                      </a:cubicBezTo>
                      <a:cubicBezTo>
                        <a:pt x="548771" y="511251"/>
                        <a:pt x="599102" y="523465"/>
                        <a:pt x="622574" y="518977"/>
                      </a:cubicBezTo>
                      <a:cubicBezTo>
                        <a:pt x="643472" y="515003"/>
                        <a:pt x="668931" y="504113"/>
                        <a:pt x="678865" y="483951"/>
                      </a:cubicBezTo>
                      <a:cubicBezTo>
                        <a:pt x="688577" y="464231"/>
                        <a:pt x="681293" y="439214"/>
                        <a:pt x="659807" y="431193"/>
                      </a:cubicBezTo>
                      <a:cubicBezTo>
                        <a:pt x="630006" y="420009"/>
                        <a:pt x="582766" y="452753"/>
                        <a:pt x="565107" y="475048"/>
                      </a:cubicBezTo>
                      <a:cubicBezTo>
                        <a:pt x="563782" y="476741"/>
                        <a:pt x="548183" y="501832"/>
                        <a:pt x="544504" y="508381"/>
                      </a:cubicBezTo>
                      <a:cubicBezTo>
                        <a:pt x="544209" y="486748"/>
                        <a:pt x="544136" y="465188"/>
                        <a:pt x="544945" y="443923"/>
                      </a:cubicBezTo>
                      <a:cubicBezTo>
                        <a:pt x="545975" y="414564"/>
                        <a:pt x="548624" y="385867"/>
                        <a:pt x="553260" y="358200"/>
                      </a:cubicBezTo>
                      <a:cubicBezTo>
                        <a:pt x="555247" y="358715"/>
                        <a:pt x="607637" y="371665"/>
                        <a:pt x="631698" y="367103"/>
                      </a:cubicBezTo>
                      <a:cubicBezTo>
                        <a:pt x="652596" y="363130"/>
                        <a:pt x="678055" y="352239"/>
                        <a:pt x="687989" y="332078"/>
                      </a:cubicBezTo>
                      <a:cubicBezTo>
                        <a:pt x="697775" y="312358"/>
                        <a:pt x="690417" y="287340"/>
                        <a:pt x="668931" y="279320"/>
                      </a:cubicBezTo>
                      <a:cubicBezTo>
                        <a:pt x="639057" y="268135"/>
                        <a:pt x="591890" y="300879"/>
                        <a:pt x="574231" y="323175"/>
                      </a:cubicBezTo>
                      <a:cubicBezTo>
                        <a:pt x="573053" y="324646"/>
                        <a:pt x="561207" y="343778"/>
                        <a:pt x="555688" y="352975"/>
                      </a:cubicBezTo>
                      <a:cubicBezTo>
                        <a:pt x="554732" y="352607"/>
                        <a:pt x="554952" y="352681"/>
                        <a:pt x="553996" y="352313"/>
                      </a:cubicBezTo>
                      <a:cubicBezTo>
                        <a:pt x="559294" y="322733"/>
                        <a:pt x="568124" y="294772"/>
                        <a:pt x="577763" y="269018"/>
                      </a:cubicBezTo>
                      <a:cubicBezTo>
                        <a:pt x="583281" y="254081"/>
                        <a:pt x="589389" y="240100"/>
                        <a:pt x="595643" y="226708"/>
                      </a:cubicBezTo>
                      <a:cubicBezTo>
                        <a:pt x="605135" y="230093"/>
                        <a:pt x="648843" y="245251"/>
                        <a:pt x="670918" y="243485"/>
                      </a:cubicBezTo>
                      <a:cubicBezTo>
                        <a:pt x="692109" y="241793"/>
                        <a:pt x="718599" y="233846"/>
                        <a:pt x="730740" y="214862"/>
                      </a:cubicBezTo>
                      <a:cubicBezTo>
                        <a:pt x="742587" y="196319"/>
                        <a:pt x="738098" y="170639"/>
                        <a:pt x="717642" y="160337"/>
                      </a:cubicBezTo>
                      <a:cubicBezTo>
                        <a:pt x="689240" y="145989"/>
                        <a:pt x="638689" y="173288"/>
                        <a:pt x="618674" y="193523"/>
                      </a:cubicBezTo>
                      <a:cubicBezTo>
                        <a:pt x="617571" y="194627"/>
                        <a:pt x="607784" y="207062"/>
                        <a:pt x="600720" y="216186"/>
                      </a:cubicBezTo>
                      <a:cubicBezTo>
                        <a:pt x="603664" y="210152"/>
                        <a:pt x="606533" y="203898"/>
                        <a:pt x="609403" y="198158"/>
                      </a:cubicBezTo>
                      <a:cubicBezTo>
                        <a:pt x="620293" y="176673"/>
                        <a:pt x="631551" y="157615"/>
                        <a:pt x="641632" y="140912"/>
                      </a:cubicBezTo>
                      <a:cubicBezTo>
                        <a:pt x="647445" y="131419"/>
                        <a:pt x="652890" y="122957"/>
                        <a:pt x="658114" y="115084"/>
                      </a:cubicBezTo>
                      <a:cubicBezTo>
                        <a:pt x="669225" y="113539"/>
                        <a:pt x="713816" y="106917"/>
                        <a:pt x="732285" y="95364"/>
                      </a:cubicBezTo>
                      <a:cubicBezTo>
                        <a:pt x="750313" y="84106"/>
                        <a:pt x="770180" y="64828"/>
                        <a:pt x="772167" y="42385"/>
                      </a:cubicBezTo>
                      <a:cubicBezTo>
                        <a:pt x="774154" y="20458"/>
                        <a:pt x="758333" y="-219"/>
                        <a:pt x="735376" y="2"/>
                      </a:cubicBezTo>
                      <a:cubicBezTo>
                        <a:pt x="703515" y="370"/>
                        <a:pt x="671286" y="47904"/>
                        <a:pt x="662824" y="75056"/>
                      </a:cubicBezTo>
                      <a:cubicBezTo>
                        <a:pt x="662088" y="77410"/>
                        <a:pt x="654950" y="115452"/>
                        <a:pt x="655539" y="115378"/>
                      </a:cubicBezTo>
                      <a:cubicBezTo>
                        <a:pt x="655539" y="115378"/>
                        <a:pt x="656054" y="115305"/>
                        <a:pt x="656201" y="115305"/>
                      </a:cubicBezTo>
                      <a:cubicBezTo>
                        <a:pt x="651051" y="122737"/>
                        <a:pt x="645606" y="130831"/>
                        <a:pt x="639866" y="139734"/>
                      </a:cubicBezTo>
                      <a:cubicBezTo>
                        <a:pt x="629344" y="156290"/>
                        <a:pt x="617644" y="175127"/>
                        <a:pt x="606239" y="196466"/>
                      </a:cubicBezTo>
                      <a:cubicBezTo>
                        <a:pt x="594834" y="217731"/>
                        <a:pt x="582987" y="241204"/>
                        <a:pt x="572833" y="267105"/>
                      </a:cubicBezTo>
                      <a:cubicBezTo>
                        <a:pt x="562531" y="293006"/>
                        <a:pt x="553113" y="320746"/>
                        <a:pt x="547005" y="350621"/>
                      </a:cubicBezTo>
                      <a:cubicBezTo>
                        <a:pt x="546932" y="350989"/>
                        <a:pt x="546932" y="351356"/>
                        <a:pt x="546858" y="351651"/>
                      </a:cubicBezTo>
                      <a:cubicBezTo>
                        <a:pt x="545902" y="342379"/>
                        <a:pt x="542443" y="316479"/>
                        <a:pt x="541928" y="314565"/>
                      </a:cubicBezTo>
                      <a:cubicBezTo>
                        <a:pt x="534938" y="286972"/>
                        <a:pt x="505284" y="237819"/>
                        <a:pt x="473497" y="235759"/>
                      </a:cubicBezTo>
                      <a:cubicBezTo>
                        <a:pt x="450613" y="234287"/>
                        <a:pt x="433689" y="254081"/>
                        <a:pt x="434498" y="276082"/>
                      </a:cubicBezTo>
                      <a:cubicBezTo>
                        <a:pt x="435308" y="298525"/>
                        <a:pt x="454071" y="318907"/>
                        <a:pt x="471510" y="331121"/>
                      </a:cubicBezTo>
                      <a:cubicBezTo>
                        <a:pt x="491156" y="344881"/>
                        <a:pt x="542222" y="354373"/>
                        <a:pt x="546270" y="355109"/>
                      </a:cubicBezTo>
                      <a:cubicBezTo>
                        <a:pt x="540751" y="383585"/>
                        <a:pt x="537440" y="413313"/>
                        <a:pt x="535674" y="443555"/>
                      </a:cubicBezTo>
                      <a:cubicBezTo>
                        <a:pt x="534644" y="460847"/>
                        <a:pt x="534202" y="478286"/>
                        <a:pt x="533908" y="495798"/>
                      </a:cubicBezTo>
                      <a:cubicBezTo>
                        <a:pt x="532878" y="487778"/>
                        <a:pt x="531847" y="480640"/>
                        <a:pt x="531553" y="479684"/>
                      </a:cubicBezTo>
                      <a:cubicBezTo>
                        <a:pt x="524563" y="452090"/>
                        <a:pt x="494909" y="402938"/>
                        <a:pt x="463122" y="400877"/>
                      </a:cubicBezTo>
                      <a:cubicBezTo>
                        <a:pt x="440238" y="399406"/>
                        <a:pt x="423314" y="419199"/>
                        <a:pt x="424123" y="441200"/>
                      </a:cubicBezTo>
                      <a:cubicBezTo>
                        <a:pt x="424933" y="463643"/>
                        <a:pt x="443696" y="484025"/>
                        <a:pt x="461135" y="496240"/>
                      </a:cubicBezTo>
                      <a:cubicBezTo>
                        <a:pt x="478795" y="508601"/>
                        <a:pt x="522208" y="517579"/>
                        <a:pt x="533687" y="519786"/>
                      </a:cubicBezTo>
                      <a:cubicBezTo>
                        <a:pt x="533687" y="526482"/>
                        <a:pt x="533540" y="533178"/>
                        <a:pt x="533540" y="539874"/>
                      </a:cubicBezTo>
                      <a:cubicBezTo>
                        <a:pt x="533540" y="572103"/>
                        <a:pt x="533614" y="604185"/>
                        <a:pt x="532804" y="635751"/>
                      </a:cubicBezTo>
                      <a:cubicBezTo>
                        <a:pt x="532510" y="646862"/>
                        <a:pt x="531847" y="657826"/>
                        <a:pt x="531185" y="668716"/>
                      </a:cubicBezTo>
                      <a:cubicBezTo>
                        <a:pt x="530229" y="661579"/>
                        <a:pt x="529346" y="655619"/>
                        <a:pt x="529125" y="654736"/>
                      </a:cubicBezTo>
                      <a:cubicBezTo>
                        <a:pt x="522135" y="627142"/>
                        <a:pt x="492481" y="577989"/>
                        <a:pt x="460694" y="575929"/>
                      </a:cubicBezTo>
                      <a:cubicBezTo>
                        <a:pt x="437809" y="574458"/>
                        <a:pt x="420886" y="594251"/>
                        <a:pt x="421695" y="616252"/>
                      </a:cubicBezTo>
                      <a:cubicBezTo>
                        <a:pt x="422504" y="638695"/>
                        <a:pt x="441341" y="659077"/>
                        <a:pt x="458707" y="671292"/>
                      </a:cubicBezTo>
                      <a:cubicBezTo>
                        <a:pt x="475557" y="683065"/>
                        <a:pt x="515512" y="691748"/>
                        <a:pt x="529199" y="694396"/>
                      </a:cubicBezTo>
                      <a:cubicBezTo>
                        <a:pt x="528168" y="705581"/>
                        <a:pt x="527212" y="716765"/>
                        <a:pt x="525740" y="727582"/>
                      </a:cubicBezTo>
                      <a:cubicBezTo>
                        <a:pt x="524563" y="734940"/>
                        <a:pt x="523901" y="742078"/>
                        <a:pt x="522355" y="749362"/>
                      </a:cubicBezTo>
                      <a:cubicBezTo>
                        <a:pt x="520957" y="756647"/>
                        <a:pt x="519486" y="763858"/>
                        <a:pt x="518088" y="770922"/>
                      </a:cubicBezTo>
                      <a:cubicBezTo>
                        <a:pt x="514850" y="784535"/>
                        <a:pt x="511686" y="798662"/>
                        <a:pt x="508228" y="811833"/>
                      </a:cubicBezTo>
                      <a:cubicBezTo>
                        <a:pt x="505873" y="821031"/>
                        <a:pt x="503518" y="829787"/>
                        <a:pt x="501090" y="838544"/>
                      </a:cubicBezTo>
                      <a:cubicBezTo>
                        <a:pt x="501532" y="827506"/>
                        <a:pt x="501900" y="805800"/>
                        <a:pt x="501679" y="804034"/>
                      </a:cubicBezTo>
                      <a:cubicBezTo>
                        <a:pt x="499913" y="785197"/>
                        <a:pt x="489611" y="755543"/>
                        <a:pt x="473791" y="735676"/>
                      </a:cubicBezTo>
                      <a:cubicBezTo>
                        <a:pt x="473570" y="732880"/>
                        <a:pt x="473055" y="730157"/>
                        <a:pt x="472319" y="727435"/>
                      </a:cubicBezTo>
                      <a:cubicBezTo>
                        <a:pt x="466286" y="706243"/>
                        <a:pt x="444064" y="692631"/>
                        <a:pt x="422799" y="701092"/>
                      </a:cubicBezTo>
                      <a:cubicBezTo>
                        <a:pt x="393219" y="712866"/>
                        <a:pt x="380195" y="768861"/>
                        <a:pt x="382108" y="797191"/>
                      </a:cubicBezTo>
                      <a:cubicBezTo>
                        <a:pt x="382255" y="798883"/>
                        <a:pt x="385493" y="816911"/>
                        <a:pt x="387700" y="828242"/>
                      </a:cubicBezTo>
                      <a:cubicBezTo>
                        <a:pt x="385345" y="821767"/>
                        <a:pt x="383212" y="815439"/>
                        <a:pt x="380710" y="808817"/>
                      </a:cubicBezTo>
                      <a:cubicBezTo>
                        <a:pt x="375927" y="795645"/>
                        <a:pt x="370703" y="782695"/>
                        <a:pt x="365184" y="768714"/>
                      </a:cubicBezTo>
                      <a:cubicBezTo>
                        <a:pt x="362241" y="762092"/>
                        <a:pt x="359371" y="755322"/>
                        <a:pt x="356354" y="748553"/>
                      </a:cubicBezTo>
                      <a:cubicBezTo>
                        <a:pt x="353558" y="741783"/>
                        <a:pt x="349732" y="734940"/>
                        <a:pt x="346421" y="728023"/>
                      </a:cubicBezTo>
                      <a:cubicBezTo>
                        <a:pt x="338400" y="712203"/>
                        <a:pt x="329496" y="696604"/>
                        <a:pt x="320225" y="681004"/>
                      </a:cubicBezTo>
                      <a:cubicBezTo>
                        <a:pt x="331704" y="676737"/>
                        <a:pt x="372321" y="661137"/>
                        <a:pt x="387627" y="646200"/>
                      </a:cubicBezTo>
                      <a:cubicBezTo>
                        <a:pt x="402858" y="631336"/>
                        <a:pt x="418089" y="608232"/>
                        <a:pt x="415293" y="585936"/>
                      </a:cubicBezTo>
                      <a:cubicBezTo>
                        <a:pt x="412571" y="564082"/>
                        <a:pt x="392704" y="547232"/>
                        <a:pt x="370335" y="552383"/>
                      </a:cubicBezTo>
                      <a:cubicBezTo>
                        <a:pt x="339283" y="559520"/>
                        <a:pt x="317944" y="612867"/>
                        <a:pt x="315516" y="641197"/>
                      </a:cubicBezTo>
                      <a:cubicBezTo>
                        <a:pt x="315369" y="642963"/>
                        <a:pt x="315884" y="663492"/>
                        <a:pt x="316473" y="674750"/>
                      </a:cubicBezTo>
                      <a:cubicBezTo>
                        <a:pt x="310807" y="665479"/>
                        <a:pt x="305214" y="656134"/>
                        <a:pt x="299181" y="646936"/>
                      </a:cubicBezTo>
                      <a:cubicBezTo>
                        <a:pt x="281742" y="620299"/>
                        <a:pt x="263273" y="593883"/>
                        <a:pt x="245024" y="567467"/>
                      </a:cubicBezTo>
                      <a:cubicBezTo>
                        <a:pt x="239432" y="559373"/>
                        <a:pt x="233913" y="551206"/>
                        <a:pt x="228395" y="543112"/>
                      </a:cubicBezTo>
                      <a:cubicBezTo>
                        <a:pt x="232515" y="541640"/>
                        <a:pt x="281153" y="524054"/>
                        <a:pt x="298298" y="507424"/>
                      </a:cubicBezTo>
                      <a:cubicBezTo>
                        <a:pt x="313529" y="492561"/>
                        <a:pt x="328761" y="469456"/>
                        <a:pt x="325965" y="447160"/>
                      </a:cubicBezTo>
                      <a:cubicBezTo>
                        <a:pt x="323242" y="425306"/>
                        <a:pt x="303375" y="408456"/>
                        <a:pt x="281006" y="413607"/>
                      </a:cubicBezTo>
                      <a:cubicBezTo>
                        <a:pt x="249954" y="420744"/>
                        <a:pt x="228615" y="474091"/>
                        <a:pt x="226187" y="502421"/>
                      </a:cubicBezTo>
                      <a:cubicBezTo>
                        <a:pt x="226040" y="504555"/>
                        <a:pt x="226850" y="534061"/>
                        <a:pt x="227438" y="541566"/>
                      </a:cubicBezTo>
                      <a:cubicBezTo>
                        <a:pt x="215297" y="523686"/>
                        <a:pt x="203303" y="505732"/>
                        <a:pt x="192192" y="487557"/>
                      </a:cubicBezTo>
                      <a:cubicBezTo>
                        <a:pt x="176887" y="462539"/>
                        <a:pt x="163201" y="437080"/>
                        <a:pt x="151869" y="411473"/>
                      </a:cubicBezTo>
                      <a:cubicBezTo>
                        <a:pt x="153783" y="410811"/>
                        <a:pt x="204628" y="392710"/>
                        <a:pt x="222214" y="375639"/>
                      </a:cubicBezTo>
                      <a:cubicBezTo>
                        <a:pt x="237445" y="360775"/>
                        <a:pt x="252677" y="337670"/>
                        <a:pt x="249881" y="315375"/>
                      </a:cubicBezTo>
                      <a:cubicBezTo>
                        <a:pt x="247158" y="293521"/>
                        <a:pt x="227291" y="276671"/>
                        <a:pt x="204922" y="281821"/>
                      </a:cubicBezTo>
                      <a:cubicBezTo>
                        <a:pt x="173870" y="288959"/>
                        <a:pt x="152532" y="342306"/>
                        <a:pt x="150103" y="370635"/>
                      </a:cubicBezTo>
                      <a:cubicBezTo>
                        <a:pt x="149956" y="372475"/>
                        <a:pt x="150545" y="394991"/>
                        <a:pt x="151133" y="405734"/>
                      </a:cubicBezTo>
                      <a:cubicBezTo>
                        <a:pt x="150177" y="405955"/>
                        <a:pt x="150324" y="405881"/>
                        <a:pt x="149368" y="406175"/>
                      </a:cubicBezTo>
                      <a:cubicBezTo>
                        <a:pt x="137521" y="378582"/>
                        <a:pt x="129427" y="350400"/>
                        <a:pt x="123246" y="323616"/>
                      </a:cubicBezTo>
                      <a:cubicBezTo>
                        <a:pt x="119640" y="308090"/>
                        <a:pt x="116991" y="293079"/>
                        <a:pt x="114784" y="278437"/>
                      </a:cubicBezTo>
                      <a:cubicBezTo>
                        <a:pt x="124570" y="276008"/>
                        <a:pt x="169382" y="264603"/>
                        <a:pt x="186821" y="250917"/>
                      </a:cubicBezTo>
                      <a:cubicBezTo>
                        <a:pt x="203598" y="237819"/>
                        <a:pt x="221257" y="216554"/>
                        <a:pt x="220963" y="194038"/>
                      </a:cubicBezTo>
                      <a:cubicBezTo>
                        <a:pt x="220595" y="172037"/>
                        <a:pt x="202715" y="153126"/>
                        <a:pt x="179904" y="155775"/>
                      </a:cubicBezTo>
                      <a:cubicBezTo>
                        <a:pt x="148264" y="159454"/>
                        <a:pt x="121185" y="210152"/>
                        <a:pt x="115667" y="238040"/>
                      </a:cubicBezTo>
                      <a:cubicBezTo>
                        <a:pt x="115373" y="239585"/>
                        <a:pt x="114048" y="255332"/>
                        <a:pt x="113239" y="266811"/>
                      </a:cubicBezTo>
                      <a:cubicBezTo>
                        <a:pt x="112356" y="260188"/>
                        <a:pt x="111325" y="253345"/>
                        <a:pt x="110590" y="246943"/>
                      </a:cubicBezTo>
                      <a:cubicBezTo>
                        <a:pt x="107794" y="223029"/>
                        <a:pt x="106690" y="200955"/>
                        <a:pt x="105880" y="181382"/>
                      </a:cubicBezTo>
                      <a:cubicBezTo>
                        <a:pt x="105512" y="170271"/>
                        <a:pt x="105365" y="160190"/>
                        <a:pt x="105365" y="150771"/>
                      </a:cubicBezTo>
                      <a:cubicBezTo>
                        <a:pt x="113754" y="143413"/>
                        <a:pt x="147307" y="113245"/>
                        <a:pt x="156358" y="93451"/>
                      </a:cubicBezTo>
                      <a:cubicBezTo>
                        <a:pt x="165188" y="74099"/>
                        <a:pt x="171074" y="47094"/>
                        <a:pt x="160405" y="27301"/>
                      </a:cubicBezTo>
                      <a:cubicBezTo>
                        <a:pt x="149956" y="7949"/>
                        <a:pt x="125380" y="-587"/>
                        <a:pt x="106322" y="12290"/>
                      </a:cubicBezTo>
                      <a:cubicBezTo>
                        <a:pt x="79979" y="30170"/>
                        <a:pt x="79317" y="87638"/>
                        <a:pt x="87264" y="114937"/>
                      </a:cubicBezTo>
                      <a:cubicBezTo>
                        <a:pt x="87926" y="117292"/>
                        <a:pt x="102937" y="152979"/>
                        <a:pt x="103379" y="152611"/>
                      </a:cubicBezTo>
                      <a:cubicBezTo>
                        <a:pt x="103379" y="152611"/>
                        <a:pt x="103820" y="152243"/>
                        <a:pt x="103894" y="152170"/>
                      </a:cubicBezTo>
                      <a:cubicBezTo>
                        <a:pt x="103747" y="161220"/>
                        <a:pt x="103599" y="170933"/>
                        <a:pt x="103747" y="181602"/>
                      </a:cubicBezTo>
                      <a:cubicBezTo>
                        <a:pt x="104115" y="201249"/>
                        <a:pt x="104777" y="223397"/>
                        <a:pt x="107058" y="247459"/>
                      </a:cubicBezTo>
                      <a:cubicBezTo>
                        <a:pt x="109265" y="271520"/>
                        <a:pt x="112356" y="297642"/>
                        <a:pt x="118095" y="324793"/>
                      </a:cubicBezTo>
                      <a:cubicBezTo>
                        <a:pt x="123835" y="352019"/>
                        <a:pt x="131193" y="380422"/>
                        <a:pt x="142672" y="408677"/>
                      </a:cubicBezTo>
                      <a:cubicBezTo>
                        <a:pt x="142819" y="408971"/>
                        <a:pt x="142966" y="409339"/>
                        <a:pt x="143113" y="409634"/>
                      </a:cubicBezTo>
                      <a:cubicBezTo>
                        <a:pt x="137227" y="402423"/>
                        <a:pt x="120008" y="382776"/>
                        <a:pt x="118537" y="381378"/>
                      </a:cubicBezTo>
                      <a:cubicBezTo>
                        <a:pt x="97492" y="362247"/>
                        <a:pt x="45617" y="337523"/>
                        <a:pt x="17950" y="353343"/>
                      </a:cubicBezTo>
                      <a:cubicBezTo>
                        <a:pt x="-1991" y="364748"/>
                        <a:pt x="-5155" y="390576"/>
                        <a:pt x="7648" y="408530"/>
                      </a:cubicBezTo>
                      <a:cubicBezTo>
                        <a:pt x="20746" y="426852"/>
                        <a:pt x="47603" y="433401"/>
                        <a:pt x="68869" y="433989"/>
                      </a:cubicBezTo>
                      <a:cubicBezTo>
                        <a:pt x="92856" y="434652"/>
                        <a:pt x="140685" y="414343"/>
                        <a:pt x="144437" y="412724"/>
                      </a:cubicBezTo>
                      <a:cubicBezTo>
                        <a:pt x="155548" y="439508"/>
                        <a:pt x="169161" y="466145"/>
                        <a:pt x="184392" y="492340"/>
                      </a:cubicBezTo>
                      <a:cubicBezTo>
                        <a:pt x="193075" y="507277"/>
                        <a:pt x="202273" y="522141"/>
                        <a:pt x="211765" y="536857"/>
                      </a:cubicBezTo>
                      <a:cubicBezTo>
                        <a:pt x="206467" y="530750"/>
                        <a:pt x="201684" y="525378"/>
                        <a:pt x="200948" y="524716"/>
                      </a:cubicBezTo>
                      <a:cubicBezTo>
                        <a:pt x="179904" y="505585"/>
                        <a:pt x="128029" y="480861"/>
                        <a:pt x="100362" y="496681"/>
                      </a:cubicBezTo>
                      <a:cubicBezTo>
                        <a:pt x="80421" y="508086"/>
                        <a:pt x="77257" y="533914"/>
                        <a:pt x="90060" y="551868"/>
                      </a:cubicBezTo>
                      <a:cubicBezTo>
                        <a:pt x="103158" y="570190"/>
                        <a:pt x="130015" y="576812"/>
                        <a:pt x="151281" y="577327"/>
                      </a:cubicBezTo>
                      <a:cubicBezTo>
                        <a:pt x="172840" y="577916"/>
                        <a:pt x="213973" y="561433"/>
                        <a:pt x="224789" y="556945"/>
                      </a:cubicBezTo>
                      <a:cubicBezTo>
                        <a:pt x="228468" y="562537"/>
                        <a:pt x="232074" y="568203"/>
                        <a:pt x="235753" y="573795"/>
                      </a:cubicBezTo>
                      <a:cubicBezTo>
                        <a:pt x="253486" y="600653"/>
                        <a:pt x="271293" y="627363"/>
                        <a:pt x="287996" y="654147"/>
                      </a:cubicBezTo>
                      <a:cubicBezTo>
                        <a:pt x="293883" y="663565"/>
                        <a:pt x="299328" y="673058"/>
                        <a:pt x="304847" y="682550"/>
                      </a:cubicBezTo>
                      <a:cubicBezTo>
                        <a:pt x="300137" y="677178"/>
                        <a:pt x="296090" y="672616"/>
                        <a:pt x="295428" y="672027"/>
                      </a:cubicBezTo>
                      <a:cubicBezTo>
                        <a:pt x="274384" y="652896"/>
                        <a:pt x="222508" y="628172"/>
                        <a:pt x="194915" y="643993"/>
                      </a:cubicBezTo>
                      <a:cubicBezTo>
                        <a:pt x="174974" y="655398"/>
                        <a:pt x="171810" y="681225"/>
                        <a:pt x="184613" y="699179"/>
                      </a:cubicBezTo>
                      <a:cubicBezTo>
                        <a:pt x="197711" y="717501"/>
                        <a:pt x="224568" y="724050"/>
                        <a:pt x="245834" y="724639"/>
                      </a:cubicBezTo>
                      <a:cubicBezTo>
                        <a:pt x="266510" y="725080"/>
                        <a:pt x="304626" y="710217"/>
                        <a:pt x="317503" y="704919"/>
                      </a:cubicBezTo>
                      <a:close/>
                    </a:path>
                  </a:pathLst>
                </a:custGeom>
                <a:solidFill>
                  <a:schemeClr val="accent2"/>
                </a:solidFill>
                <a:ln w="7353" cap="flat">
                  <a:noFill/>
                  <a:prstDash val="solid"/>
                  <a:miter/>
                </a:ln>
              </p:spPr>
              <p:txBody>
                <a:bodyPr rtlCol="0" anchor="ctr"/>
                <a:lstStyle/>
                <a:p>
                  <a:endParaRPr lang="fr-FR"/>
                </a:p>
              </p:txBody>
            </p:sp>
            <p:sp>
              <p:nvSpPr>
                <p:cNvPr id="208" name="Forme libre 32">
                  <a:extLst>
                    <a:ext uri="{FF2B5EF4-FFF2-40B4-BE49-F238E27FC236}">
                      <a16:creationId xmlns:a16="http://schemas.microsoft.com/office/drawing/2014/main" id="{3DA2EB9C-BFB5-A46D-BFCB-1F3DCEB879BD}"/>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alpha val="30000"/>
                  </a:srgbClr>
                </a:solidFill>
                <a:ln w="7353" cap="flat">
                  <a:noFill/>
                  <a:prstDash val="solid"/>
                  <a:miter/>
                </a:ln>
              </p:spPr>
              <p:txBody>
                <a:bodyPr rtlCol="0" anchor="ctr"/>
                <a:lstStyle/>
                <a:p>
                  <a:endParaRPr lang="fr-FR"/>
                </a:p>
              </p:txBody>
            </p:sp>
            <p:sp>
              <p:nvSpPr>
                <p:cNvPr id="209" name="Forme libre 33">
                  <a:extLst>
                    <a:ext uri="{FF2B5EF4-FFF2-40B4-BE49-F238E27FC236}">
                      <a16:creationId xmlns:a16="http://schemas.microsoft.com/office/drawing/2014/main" id="{A1B21888-E435-4856-4A0C-F20EF1E6228D}"/>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alpha val="30000"/>
                  </a:srgbClr>
                </a:solidFill>
                <a:ln w="7353" cap="flat">
                  <a:noFill/>
                  <a:prstDash val="solid"/>
                  <a:miter/>
                </a:ln>
              </p:spPr>
              <p:txBody>
                <a:bodyPr rtlCol="0" anchor="ctr"/>
                <a:lstStyle/>
                <a:p>
                  <a:endParaRPr lang="fr-FR"/>
                </a:p>
              </p:txBody>
            </p:sp>
          </p:grpSp>
          <p:grpSp>
            <p:nvGrpSpPr>
              <p:cNvPr id="199" name="Graphique 19">
                <a:extLst>
                  <a:ext uri="{FF2B5EF4-FFF2-40B4-BE49-F238E27FC236}">
                    <a16:creationId xmlns:a16="http://schemas.microsoft.com/office/drawing/2014/main" id="{BBA98765-848C-4AC6-E100-330A190788B2}"/>
                  </a:ext>
                </a:extLst>
              </p:cNvPr>
              <p:cNvGrpSpPr/>
              <p:nvPr/>
            </p:nvGrpSpPr>
            <p:grpSpPr>
              <a:xfrm>
                <a:off x="4185732" y="9912163"/>
                <a:ext cx="472553" cy="565480"/>
                <a:chOff x="4185732" y="9912163"/>
                <a:chExt cx="472553" cy="565480"/>
              </a:xfrm>
            </p:grpSpPr>
            <p:sp>
              <p:nvSpPr>
                <p:cNvPr id="200" name="Forme libre 38">
                  <a:extLst>
                    <a:ext uri="{FF2B5EF4-FFF2-40B4-BE49-F238E27FC236}">
                      <a16:creationId xmlns:a16="http://schemas.microsoft.com/office/drawing/2014/main" id="{B95D5EC2-66B6-397A-F221-7761AB27AF3E}"/>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solidFill>
                <a:ln w="7353" cap="flat">
                  <a:noFill/>
                  <a:prstDash val="solid"/>
                  <a:miter/>
                </a:ln>
              </p:spPr>
              <p:txBody>
                <a:bodyPr rtlCol="0" anchor="ctr"/>
                <a:lstStyle/>
                <a:p>
                  <a:endParaRPr lang="fr-FR"/>
                </a:p>
              </p:txBody>
            </p:sp>
            <p:sp>
              <p:nvSpPr>
                <p:cNvPr id="201" name="Forme libre 39">
                  <a:extLst>
                    <a:ext uri="{FF2B5EF4-FFF2-40B4-BE49-F238E27FC236}">
                      <a16:creationId xmlns:a16="http://schemas.microsoft.com/office/drawing/2014/main" id="{14823D28-1411-D852-F334-688A1AFDB6C5}"/>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solidFill>
                <a:ln w="7353" cap="flat">
                  <a:noFill/>
                  <a:prstDash val="solid"/>
                  <a:miter/>
                </a:ln>
              </p:spPr>
              <p:txBody>
                <a:bodyPr rtlCol="0" anchor="ctr"/>
                <a:lstStyle/>
                <a:p>
                  <a:endParaRPr lang="fr-FR"/>
                </a:p>
              </p:txBody>
            </p:sp>
            <p:sp>
              <p:nvSpPr>
                <p:cNvPr id="202" name="Forme libre 40">
                  <a:extLst>
                    <a:ext uri="{FF2B5EF4-FFF2-40B4-BE49-F238E27FC236}">
                      <a16:creationId xmlns:a16="http://schemas.microsoft.com/office/drawing/2014/main" id="{37194FCA-1AED-F65C-176B-B9E4154EA68E}"/>
                    </a:ext>
                  </a:extLst>
                </p:cNvPr>
                <p:cNvSpPr/>
                <p:nvPr/>
              </p:nvSpPr>
              <p:spPr>
                <a:xfrm>
                  <a:off x="4199722" y="9912163"/>
                  <a:ext cx="458563" cy="565480"/>
                </a:xfrm>
                <a:custGeom>
                  <a:avLst/>
                  <a:gdLst>
                    <a:gd name="connsiteX0" fmla="*/ 188860 w 458563"/>
                    <a:gd name="connsiteY0" fmla="*/ 418389 h 565480"/>
                    <a:gd name="connsiteX1" fmla="*/ 197984 w 458563"/>
                    <a:gd name="connsiteY1" fmla="*/ 435976 h 565480"/>
                    <a:gd name="connsiteX2" fmla="*/ 203429 w 458563"/>
                    <a:gd name="connsiteY2" fmla="*/ 447896 h 565480"/>
                    <a:gd name="connsiteX3" fmla="*/ 208432 w 458563"/>
                    <a:gd name="connsiteY3" fmla="*/ 459963 h 565480"/>
                    <a:gd name="connsiteX4" fmla="*/ 216968 w 458563"/>
                    <a:gd name="connsiteY4" fmla="*/ 483436 h 565480"/>
                    <a:gd name="connsiteX5" fmla="*/ 222192 w 458563"/>
                    <a:gd name="connsiteY5" fmla="*/ 499035 h 565480"/>
                    <a:gd name="connsiteX6" fmla="*/ 211155 w 458563"/>
                    <a:gd name="connsiteY6" fmla="*/ 481744 h 565480"/>
                    <a:gd name="connsiteX7" fmla="*/ 154644 w 458563"/>
                    <a:gd name="connsiteY7" fmla="*/ 456284 h 565480"/>
                    <a:gd name="connsiteX8" fmla="*/ 143680 w 458563"/>
                    <a:gd name="connsiteY8" fmla="*/ 487704 h 565480"/>
                    <a:gd name="connsiteX9" fmla="*/ 177307 w 458563"/>
                    <a:gd name="connsiteY9" fmla="*/ 508160 h 565480"/>
                    <a:gd name="connsiteX10" fmla="*/ 223296 w 458563"/>
                    <a:gd name="connsiteY10" fmla="*/ 502567 h 565480"/>
                    <a:gd name="connsiteX11" fmla="*/ 231096 w 458563"/>
                    <a:gd name="connsiteY11" fmla="*/ 527291 h 565480"/>
                    <a:gd name="connsiteX12" fmla="*/ 241912 w 458563"/>
                    <a:gd name="connsiteY12" fmla="*/ 565480 h 565480"/>
                    <a:gd name="connsiteX13" fmla="*/ 254495 w 458563"/>
                    <a:gd name="connsiteY13" fmla="*/ 565480 h 565480"/>
                    <a:gd name="connsiteX14" fmla="*/ 241839 w 458563"/>
                    <a:gd name="connsiteY14" fmla="*/ 523906 h 565480"/>
                    <a:gd name="connsiteX15" fmla="*/ 232567 w 458563"/>
                    <a:gd name="connsiteY15" fmla="*/ 496607 h 565480"/>
                    <a:gd name="connsiteX16" fmla="*/ 256776 w 458563"/>
                    <a:gd name="connsiteY16" fmla="*/ 481449 h 565480"/>
                    <a:gd name="connsiteX17" fmla="*/ 297099 w 458563"/>
                    <a:gd name="connsiteY17" fmla="*/ 501169 h 565480"/>
                    <a:gd name="connsiteX18" fmla="*/ 289962 w 458563"/>
                    <a:gd name="connsiteY18" fmla="*/ 526040 h 565480"/>
                    <a:gd name="connsiteX19" fmla="*/ 277379 w 458563"/>
                    <a:gd name="connsiteY19" fmla="*/ 565406 h 565480"/>
                    <a:gd name="connsiteX20" fmla="*/ 290035 w 458563"/>
                    <a:gd name="connsiteY20" fmla="*/ 565406 h 565480"/>
                    <a:gd name="connsiteX21" fmla="*/ 300705 w 458563"/>
                    <a:gd name="connsiteY21" fmla="*/ 529131 h 565480"/>
                    <a:gd name="connsiteX22" fmla="*/ 307989 w 458563"/>
                    <a:gd name="connsiteY22" fmla="*/ 501243 h 565480"/>
                    <a:gd name="connsiteX23" fmla="*/ 354346 w 458563"/>
                    <a:gd name="connsiteY23" fmla="*/ 499330 h 565480"/>
                    <a:gd name="connsiteX24" fmla="*/ 384220 w 458563"/>
                    <a:gd name="connsiteY24" fmla="*/ 473723 h 565480"/>
                    <a:gd name="connsiteX25" fmla="*/ 368327 w 458563"/>
                    <a:gd name="connsiteY25" fmla="*/ 444437 h 565480"/>
                    <a:gd name="connsiteX26" fmla="*/ 316672 w 458563"/>
                    <a:gd name="connsiteY26" fmla="*/ 478727 h 565480"/>
                    <a:gd name="connsiteX27" fmla="*/ 309240 w 458563"/>
                    <a:gd name="connsiteY27" fmla="*/ 495945 h 565480"/>
                    <a:gd name="connsiteX28" fmla="*/ 312110 w 458563"/>
                    <a:gd name="connsiteY28" fmla="*/ 484025 h 565480"/>
                    <a:gd name="connsiteX29" fmla="*/ 317555 w 458563"/>
                    <a:gd name="connsiteY29" fmla="*/ 459080 h 565480"/>
                    <a:gd name="connsiteX30" fmla="*/ 319762 w 458563"/>
                    <a:gd name="connsiteY30" fmla="*/ 446204 h 565480"/>
                    <a:gd name="connsiteX31" fmla="*/ 321528 w 458563"/>
                    <a:gd name="connsiteY31" fmla="*/ 432812 h 565480"/>
                    <a:gd name="connsiteX32" fmla="*/ 323956 w 458563"/>
                    <a:gd name="connsiteY32" fmla="*/ 400950 h 565480"/>
                    <a:gd name="connsiteX33" fmla="*/ 368694 w 458563"/>
                    <a:gd name="connsiteY33" fmla="*/ 405807 h 565480"/>
                    <a:gd name="connsiteX34" fmla="*/ 402101 w 458563"/>
                    <a:gd name="connsiteY34" fmla="*/ 385057 h 565480"/>
                    <a:gd name="connsiteX35" fmla="*/ 390769 w 458563"/>
                    <a:gd name="connsiteY35" fmla="*/ 353711 h 565480"/>
                    <a:gd name="connsiteX36" fmla="*/ 334552 w 458563"/>
                    <a:gd name="connsiteY36" fmla="*/ 379759 h 565480"/>
                    <a:gd name="connsiteX37" fmla="*/ 324030 w 458563"/>
                    <a:gd name="connsiteY37" fmla="*/ 396683 h 565480"/>
                    <a:gd name="connsiteX38" fmla="*/ 324545 w 458563"/>
                    <a:gd name="connsiteY38" fmla="*/ 377257 h 565480"/>
                    <a:gd name="connsiteX39" fmla="*/ 323736 w 458563"/>
                    <a:gd name="connsiteY39" fmla="*/ 320157 h 565480"/>
                    <a:gd name="connsiteX40" fmla="*/ 323441 w 458563"/>
                    <a:gd name="connsiteY40" fmla="*/ 302645 h 565480"/>
                    <a:gd name="connsiteX41" fmla="*/ 369725 w 458563"/>
                    <a:gd name="connsiteY41" fmla="*/ 307869 h 565480"/>
                    <a:gd name="connsiteX42" fmla="*/ 403131 w 458563"/>
                    <a:gd name="connsiteY42" fmla="*/ 287119 h 565480"/>
                    <a:gd name="connsiteX43" fmla="*/ 391799 w 458563"/>
                    <a:gd name="connsiteY43" fmla="*/ 255773 h 565480"/>
                    <a:gd name="connsiteX44" fmla="*/ 335582 w 458563"/>
                    <a:gd name="connsiteY44" fmla="*/ 281821 h 565480"/>
                    <a:gd name="connsiteX45" fmla="*/ 323368 w 458563"/>
                    <a:gd name="connsiteY45" fmla="*/ 301614 h 565480"/>
                    <a:gd name="connsiteX46" fmla="*/ 323589 w 458563"/>
                    <a:gd name="connsiteY46" fmla="*/ 263352 h 565480"/>
                    <a:gd name="connsiteX47" fmla="*/ 328519 w 458563"/>
                    <a:gd name="connsiteY47" fmla="*/ 212507 h 565480"/>
                    <a:gd name="connsiteX48" fmla="*/ 375096 w 458563"/>
                    <a:gd name="connsiteY48" fmla="*/ 217804 h 565480"/>
                    <a:gd name="connsiteX49" fmla="*/ 408502 w 458563"/>
                    <a:gd name="connsiteY49" fmla="*/ 197054 h 565480"/>
                    <a:gd name="connsiteX50" fmla="*/ 397171 w 458563"/>
                    <a:gd name="connsiteY50" fmla="*/ 165708 h 565480"/>
                    <a:gd name="connsiteX51" fmla="*/ 340954 w 458563"/>
                    <a:gd name="connsiteY51" fmla="*/ 191756 h 565480"/>
                    <a:gd name="connsiteX52" fmla="*/ 329990 w 458563"/>
                    <a:gd name="connsiteY52" fmla="*/ 209416 h 565480"/>
                    <a:gd name="connsiteX53" fmla="*/ 328960 w 458563"/>
                    <a:gd name="connsiteY53" fmla="*/ 209048 h 565480"/>
                    <a:gd name="connsiteX54" fmla="*/ 343088 w 458563"/>
                    <a:gd name="connsiteY54" fmla="*/ 159601 h 565480"/>
                    <a:gd name="connsiteX55" fmla="*/ 353684 w 458563"/>
                    <a:gd name="connsiteY55" fmla="*/ 134436 h 565480"/>
                    <a:gd name="connsiteX56" fmla="*/ 398348 w 458563"/>
                    <a:gd name="connsiteY56" fmla="*/ 144443 h 565480"/>
                    <a:gd name="connsiteX57" fmla="*/ 433888 w 458563"/>
                    <a:gd name="connsiteY57" fmla="*/ 127446 h 565480"/>
                    <a:gd name="connsiteX58" fmla="*/ 426088 w 458563"/>
                    <a:gd name="connsiteY58" fmla="*/ 95070 h 565480"/>
                    <a:gd name="connsiteX59" fmla="*/ 367370 w 458563"/>
                    <a:gd name="connsiteY59" fmla="*/ 114789 h 565480"/>
                    <a:gd name="connsiteX60" fmla="*/ 356701 w 458563"/>
                    <a:gd name="connsiteY60" fmla="*/ 128255 h 565480"/>
                    <a:gd name="connsiteX61" fmla="*/ 361851 w 458563"/>
                    <a:gd name="connsiteY61" fmla="*/ 117586 h 565480"/>
                    <a:gd name="connsiteX62" fmla="*/ 380983 w 458563"/>
                    <a:gd name="connsiteY62" fmla="*/ 83591 h 565480"/>
                    <a:gd name="connsiteX63" fmla="*/ 390769 w 458563"/>
                    <a:gd name="connsiteY63" fmla="*/ 68286 h 565480"/>
                    <a:gd name="connsiteX64" fmla="*/ 434771 w 458563"/>
                    <a:gd name="connsiteY64" fmla="*/ 56586 h 565480"/>
                    <a:gd name="connsiteX65" fmla="*/ 458465 w 458563"/>
                    <a:gd name="connsiteY65" fmla="*/ 25166 h 565480"/>
                    <a:gd name="connsiteX66" fmla="*/ 436611 w 458563"/>
                    <a:gd name="connsiteY66" fmla="*/ 1 h 565480"/>
                    <a:gd name="connsiteX67" fmla="*/ 393565 w 458563"/>
                    <a:gd name="connsiteY67" fmla="*/ 44592 h 565480"/>
                    <a:gd name="connsiteX68" fmla="*/ 389224 w 458563"/>
                    <a:gd name="connsiteY68" fmla="*/ 68506 h 565480"/>
                    <a:gd name="connsiteX69" fmla="*/ 389592 w 458563"/>
                    <a:gd name="connsiteY69" fmla="*/ 68433 h 565480"/>
                    <a:gd name="connsiteX70" fmla="*/ 379879 w 458563"/>
                    <a:gd name="connsiteY70" fmla="*/ 82929 h 565480"/>
                    <a:gd name="connsiteX71" fmla="*/ 359938 w 458563"/>
                    <a:gd name="connsiteY71" fmla="*/ 116629 h 565480"/>
                    <a:gd name="connsiteX72" fmla="*/ 340071 w 458563"/>
                    <a:gd name="connsiteY72" fmla="*/ 158571 h 565480"/>
                    <a:gd name="connsiteX73" fmla="*/ 324766 w 458563"/>
                    <a:gd name="connsiteY73" fmla="*/ 208165 h 565480"/>
                    <a:gd name="connsiteX74" fmla="*/ 324692 w 458563"/>
                    <a:gd name="connsiteY74" fmla="*/ 208754 h 565480"/>
                    <a:gd name="connsiteX75" fmla="*/ 321749 w 458563"/>
                    <a:gd name="connsiteY75" fmla="*/ 186753 h 565480"/>
                    <a:gd name="connsiteX76" fmla="*/ 281132 w 458563"/>
                    <a:gd name="connsiteY76" fmla="*/ 139955 h 565480"/>
                    <a:gd name="connsiteX77" fmla="*/ 257953 w 458563"/>
                    <a:gd name="connsiteY77" fmla="*/ 163869 h 565480"/>
                    <a:gd name="connsiteX78" fmla="*/ 279954 w 458563"/>
                    <a:gd name="connsiteY78" fmla="*/ 196539 h 565480"/>
                    <a:gd name="connsiteX79" fmla="*/ 324324 w 458563"/>
                    <a:gd name="connsiteY79" fmla="*/ 210741 h 565480"/>
                    <a:gd name="connsiteX80" fmla="*/ 318070 w 458563"/>
                    <a:gd name="connsiteY80" fmla="*/ 263205 h 565480"/>
                    <a:gd name="connsiteX81" fmla="*/ 317040 w 458563"/>
                    <a:gd name="connsiteY81" fmla="*/ 294183 h 565480"/>
                    <a:gd name="connsiteX82" fmla="*/ 315642 w 458563"/>
                    <a:gd name="connsiteY82" fmla="*/ 284617 h 565480"/>
                    <a:gd name="connsiteX83" fmla="*/ 275024 w 458563"/>
                    <a:gd name="connsiteY83" fmla="*/ 237819 h 565480"/>
                    <a:gd name="connsiteX84" fmla="*/ 251846 w 458563"/>
                    <a:gd name="connsiteY84" fmla="*/ 261733 h 565480"/>
                    <a:gd name="connsiteX85" fmla="*/ 273847 w 458563"/>
                    <a:gd name="connsiteY85" fmla="*/ 294404 h 565480"/>
                    <a:gd name="connsiteX86" fmla="*/ 316893 w 458563"/>
                    <a:gd name="connsiteY86" fmla="*/ 308384 h 565480"/>
                    <a:gd name="connsiteX87" fmla="*/ 316819 w 458563"/>
                    <a:gd name="connsiteY87" fmla="*/ 320304 h 565480"/>
                    <a:gd name="connsiteX88" fmla="*/ 316377 w 458563"/>
                    <a:gd name="connsiteY88" fmla="*/ 377183 h 565480"/>
                    <a:gd name="connsiteX89" fmla="*/ 315421 w 458563"/>
                    <a:gd name="connsiteY89" fmla="*/ 396756 h 565480"/>
                    <a:gd name="connsiteX90" fmla="*/ 314170 w 458563"/>
                    <a:gd name="connsiteY90" fmla="*/ 388442 h 565480"/>
                    <a:gd name="connsiteX91" fmla="*/ 273553 w 458563"/>
                    <a:gd name="connsiteY91" fmla="*/ 341643 h 565480"/>
                    <a:gd name="connsiteX92" fmla="*/ 250374 w 458563"/>
                    <a:gd name="connsiteY92" fmla="*/ 365557 h 565480"/>
                    <a:gd name="connsiteX93" fmla="*/ 272375 w 458563"/>
                    <a:gd name="connsiteY93" fmla="*/ 398228 h 565480"/>
                    <a:gd name="connsiteX94" fmla="*/ 314244 w 458563"/>
                    <a:gd name="connsiteY94" fmla="*/ 411988 h 565480"/>
                    <a:gd name="connsiteX95" fmla="*/ 312183 w 458563"/>
                    <a:gd name="connsiteY95" fmla="*/ 431708 h 565480"/>
                    <a:gd name="connsiteX96" fmla="*/ 310197 w 458563"/>
                    <a:gd name="connsiteY96" fmla="*/ 444658 h 565480"/>
                    <a:gd name="connsiteX97" fmla="*/ 307695 w 458563"/>
                    <a:gd name="connsiteY97" fmla="*/ 457462 h 565480"/>
                    <a:gd name="connsiteX98" fmla="*/ 301808 w 458563"/>
                    <a:gd name="connsiteY98" fmla="*/ 481744 h 565480"/>
                    <a:gd name="connsiteX99" fmla="*/ 297614 w 458563"/>
                    <a:gd name="connsiteY99" fmla="*/ 497637 h 565480"/>
                    <a:gd name="connsiteX100" fmla="*/ 297982 w 458563"/>
                    <a:gd name="connsiteY100" fmla="*/ 477108 h 565480"/>
                    <a:gd name="connsiteX101" fmla="*/ 281426 w 458563"/>
                    <a:gd name="connsiteY101" fmla="*/ 436491 h 565480"/>
                    <a:gd name="connsiteX102" fmla="*/ 280543 w 458563"/>
                    <a:gd name="connsiteY102" fmla="*/ 431634 h 565480"/>
                    <a:gd name="connsiteX103" fmla="*/ 251110 w 458563"/>
                    <a:gd name="connsiteY103" fmla="*/ 416035 h 565480"/>
                    <a:gd name="connsiteX104" fmla="*/ 226975 w 458563"/>
                    <a:gd name="connsiteY104" fmla="*/ 473061 h 565480"/>
                    <a:gd name="connsiteX105" fmla="*/ 230286 w 458563"/>
                    <a:gd name="connsiteY105" fmla="*/ 491456 h 565480"/>
                    <a:gd name="connsiteX106" fmla="*/ 226166 w 458563"/>
                    <a:gd name="connsiteY106" fmla="*/ 479904 h 565480"/>
                    <a:gd name="connsiteX107" fmla="*/ 216968 w 458563"/>
                    <a:gd name="connsiteY107" fmla="*/ 456137 h 565480"/>
                    <a:gd name="connsiteX108" fmla="*/ 211744 w 458563"/>
                    <a:gd name="connsiteY108" fmla="*/ 444143 h 565480"/>
                    <a:gd name="connsiteX109" fmla="*/ 205857 w 458563"/>
                    <a:gd name="connsiteY109" fmla="*/ 432002 h 565480"/>
                    <a:gd name="connsiteX110" fmla="*/ 190331 w 458563"/>
                    <a:gd name="connsiteY110" fmla="*/ 404115 h 565480"/>
                    <a:gd name="connsiteX111" fmla="*/ 230360 w 458563"/>
                    <a:gd name="connsiteY111" fmla="*/ 383438 h 565480"/>
                    <a:gd name="connsiteX112" fmla="*/ 246769 w 458563"/>
                    <a:gd name="connsiteY112" fmla="*/ 347677 h 565480"/>
                    <a:gd name="connsiteX113" fmla="*/ 220058 w 458563"/>
                    <a:gd name="connsiteY113" fmla="*/ 327810 h 565480"/>
                    <a:gd name="connsiteX114" fmla="*/ 187535 w 458563"/>
                    <a:gd name="connsiteY114" fmla="*/ 380568 h 565480"/>
                    <a:gd name="connsiteX115" fmla="*/ 188050 w 458563"/>
                    <a:gd name="connsiteY115" fmla="*/ 400509 h 565480"/>
                    <a:gd name="connsiteX116" fmla="*/ 177749 w 458563"/>
                    <a:gd name="connsiteY116" fmla="*/ 383953 h 565480"/>
                    <a:gd name="connsiteX117" fmla="*/ 145593 w 458563"/>
                    <a:gd name="connsiteY117" fmla="*/ 336787 h 565480"/>
                    <a:gd name="connsiteX118" fmla="*/ 135733 w 458563"/>
                    <a:gd name="connsiteY118" fmla="*/ 322365 h 565480"/>
                    <a:gd name="connsiteX119" fmla="*/ 177234 w 458563"/>
                    <a:gd name="connsiteY119" fmla="*/ 301173 h 565480"/>
                    <a:gd name="connsiteX120" fmla="*/ 193642 w 458563"/>
                    <a:gd name="connsiteY120" fmla="*/ 265412 h 565480"/>
                    <a:gd name="connsiteX121" fmla="*/ 166932 w 458563"/>
                    <a:gd name="connsiteY121" fmla="*/ 245545 h 565480"/>
                    <a:gd name="connsiteX122" fmla="*/ 134409 w 458563"/>
                    <a:gd name="connsiteY122" fmla="*/ 298303 h 565480"/>
                    <a:gd name="connsiteX123" fmla="*/ 135145 w 458563"/>
                    <a:gd name="connsiteY123" fmla="*/ 321555 h 565480"/>
                    <a:gd name="connsiteX124" fmla="*/ 114247 w 458563"/>
                    <a:gd name="connsiteY124" fmla="*/ 289473 h 565480"/>
                    <a:gd name="connsiteX125" fmla="*/ 90260 w 458563"/>
                    <a:gd name="connsiteY125" fmla="*/ 244294 h 565480"/>
                    <a:gd name="connsiteX126" fmla="*/ 131981 w 458563"/>
                    <a:gd name="connsiteY126" fmla="*/ 223029 h 565480"/>
                    <a:gd name="connsiteX127" fmla="*/ 148389 w 458563"/>
                    <a:gd name="connsiteY127" fmla="*/ 187268 h 565480"/>
                    <a:gd name="connsiteX128" fmla="*/ 121679 w 458563"/>
                    <a:gd name="connsiteY128" fmla="*/ 167401 h 565480"/>
                    <a:gd name="connsiteX129" fmla="*/ 89156 w 458563"/>
                    <a:gd name="connsiteY129" fmla="*/ 220159 h 565480"/>
                    <a:gd name="connsiteX130" fmla="*/ 89745 w 458563"/>
                    <a:gd name="connsiteY130" fmla="*/ 240983 h 565480"/>
                    <a:gd name="connsiteX131" fmla="*/ 88714 w 458563"/>
                    <a:gd name="connsiteY131" fmla="*/ 241204 h 565480"/>
                    <a:gd name="connsiteX132" fmla="*/ 73189 w 458563"/>
                    <a:gd name="connsiteY132" fmla="*/ 192198 h 565480"/>
                    <a:gd name="connsiteX133" fmla="*/ 68185 w 458563"/>
                    <a:gd name="connsiteY133" fmla="*/ 165340 h 565480"/>
                    <a:gd name="connsiteX134" fmla="*/ 110936 w 458563"/>
                    <a:gd name="connsiteY134" fmla="*/ 149005 h 565480"/>
                    <a:gd name="connsiteX135" fmla="*/ 131171 w 458563"/>
                    <a:gd name="connsiteY135" fmla="*/ 115231 h 565480"/>
                    <a:gd name="connsiteX136" fmla="*/ 106816 w 458563"/>
                    <a:gd name="connsiteY136" fmla="*/ 92494 h 565480"/>
                    <a:gd name="connsiteX137" fmla="*/ 68700 w 458563"/>
                    <a:gd name="connsiteY137" fmla="*/ 141353 h 565480"/>
                    <a:gd name="connsiteX138" fmla="*/ 67228 w 458563"/>
                    <a:gd name="connsiteY138" fmla="*/ 158424 h 565480"/>
                    <a:gd name="connsiteX139" fmla="*/ 65610 w 458563"/>
                    <a:gd name="connsiteY139" fmla="*/ 146650 h 565480"/>
                    <a:gd name="connsiteX140" fmla="*/ 62813 w 458563"/>
                    <a:gd name="connsiteY140" fmla="*/ 107726 h 565480"/>
                    <a:gd name="connsiteX141" fmla="*/ 62519 w 458563"/>
                    <a:gd name="connsiteY141" fmla="*/ 89551 h 565480"/>
                    <a:gd name="connsiteX142" fmla="*/ 92761 w 458563"/>
                    <a:gd name="connsiteY142" fmla="*/ 55482 h 565480"/>
                    <a:gd name="connsiteX143" fmla="*/ 95190 w 458563"/>
                    <a:gd name="connsiteY143" fmla="*/ 16189 h 565480"/>
                    <a:gd name="connsiteX144" fmla="*/ 63108 w 458563"/>
                    <a:gd name="connsiteY144" fmla="*/ 7286 h 565480"/>
                    <a:gd name="connsiteX145" fmla="*/ 51776 w 458563"/>
                    <a:gd name="connsiteY145" fmla="*/ 68212 h 565480"/>
                    <a:gd name="connsiteX146" fmla="*/ 61342 w 458563"/>
                    <a:gd name="connsiteY146" fmla="*/ 90581 h 565480"/>
                    <a:gd name="connsiteX147" fmla="*/ 61636 w 458563"/>
                    <a:gd name="connsiteY147" fmla="*/ 90287 h 565480"/>
                    <a:gd name="connsiteX148" fmla="*/ 61563 w 458563"/>
                    <a:gd name="connsiteY148" fmla="*/ 107726 h 565480"/>
                    <a:gd name="connsiteX149" fmla="*/ 63549 w 458563"/>
                    <a:gd name="connsiteY149" fmla="*/ 146798 h 565480"/>
                    <a:gd name="connsiteX150" fmla="*/ 70098 w 458563"/>
                    <a:gd name="connsiteY150" fmla="*/ 192713 h 565480"/>
                    <a:gd name="connsiteX151" fmla="*/ 84667 w 458563"/>
                    <a:gd name="connsiteY151" fmla="*/ 242528 h 565480"/>
                    <a:gd name="connsiteX152" fmla="*/ 84888 w 458563"/>
                    <a:gd name="connsiteY152" fmla="*/ 243117 h 565480"/>
                    <a:gd name="connsiteX153" fmla="*/ 70319 w 458563"/>
                    <a:gd name="connsiteY153" fmla="*/ 226340 h 565480"/>
                    <a:gd name="connsiteX154" fmla="*/ 10644 w 458563"/>
                    <a:gd name="connsiteY154" fmla="*/ 209710 h 565480"/>
                    <a:gd name="connsiteX155" fmla="*/ 4536 w 458563"/>
                    <a:gd name="connsiteY155" fmla="*/ 242455 h 565480"/>
                    <a:gd name="connsiteX156" fmla="*/ 40886 w 458563"/>
                    <a:gd name="connsiteY156" fmla="*/ 257539 h 565480"/>
                    <a:gd name="connsiteX157" fmla="*/ 85771 w 458563"/>
                    <a:gd name="connsiteY157" fmla="*/ 244956 h 565480"/>
                    <a:gd name="connsiteX158" fmla="*/ 109465 w 458563"/>
                    <a:gd name="connsiteY158" fmla="*/ 292196 h 565480"/>
                    <a:gd name="connsiteX159" fmla="*/ 125726 w 458563"/>
                    <a:gd name="connsiteY159" fmla="*/ 318612 h 565480"/>
                    <a:gd name="connsiteX160" fmla="*/ 119251 w 458563"/>
                    <a:gd name="connsiteY160" fmla="*/ 311401 h 565480"/>
                    <a:gd name="connsiteX161" fmla="*/ 59576 w 458563"/>
                    <a:gd name="connsiteY161" fmla="*/ 294771 h 565480"/>
                    <a:gd name="connsiteX162" fmla="*/ 53469 w 458563"/>
                    <a:gd name="connsiteY162" fmla="*/ 327515 h 565480"/>
                    <a:gd name="connsiteX163" fmla="*/ 89818 w 458563"/>
                    <a:gd name="connsiteY163" fmla="*/ 342600 h 565480"/>
                    <a:gd name="connsiteX164" fmla="*/ 133452 w 458563"/>
                    <a:gd name="connsiteY164" fmla="*/ 330532 h 565480"/>
                    <a:gd name="connsiteX165" fmla="*/ 140001 w 458563"/>
                    <a:gd name="connsiteY165" fmla="*/ 340539 h 565480"/>
                    <a:gd name="connsiteX166" fmla="*/ 171053 w 458563"/>
                    <a:gd name="connsiteY166" fmla="*/ 388221 h 565480"/>
                    <a:gd name="connsiteX167" fmla="*/ 181060 w 458563"/>
                    <a:gd name="connsiteY167" fmla="*/ 405071 h 565480"/>
                    <a:gd name="connsiteX168" fmla="*/ 175468 w 458563"/>
                    <a:gd name="connsiteY168" fmla="*/ 398817 h 565480"/>
                    <a:gd name="connsiteX169" fmla="*/ 115793 w 458563"/>
                    <a:gd name="connsiteY169" fmla="*/ 382187 h 565480"/>
                    <a:gd name="connsiteX170" fmla="*/ 109685 w 458563"/>
                    <a:gd name="connsiteY170" fmla="*/ 414931 h 565480"/>
                    <a:gd name="connsiteX171" fmla="*/ 146035 w 458563"/>
                    <a:gd name="connsiteY171" fmla="*/ 430015 h 565480"/>
                    <a:gd name="connsiteX172" fmla="*/ 188860 w 458563"/>
                    <a:gd name="connsiteY172" fmla="*/ 418389 h 56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8563" h="565480">
                      <a:moveTo>
                        <a:pt x="188860" y="418389"/>
                      </a:moveTo>
                      <a:cubicBezTo>
                        <a:pt x="192024" y="424276"/>
                        <a:pt x="195188" y="430089"/>
                        <a:pt x="197984" y="435976"/>
                      </a:cubicBezTo>
                      <a:cubicBezTo>
                        <a:pt x="199823" y="440023"/>
                        <a:pt x="201810" y="443775"/>
                        <a:pt x="203429" y="447896"/>
                      </a:cubicBezTo>
                      <a:cubicBezTo>
                        <a:pt x="205121" y="451943"/>
                        <a:pt x="206740" y="455990"/>
                        <a:pt x="208432" y="459963"/>
                      </a:cubicBezTo>
                      <a:cubicBezTo>
                        <a:pt x="211302" y="467763"/>
                        <a:pt x="214319" y="475783"/>
                        <a:pt x="216968" y="483436"/>
                      </a:cubicBezTo>
                      <a:cubicBezTo>
                        <a:pt x="218808" y="488734"/>
                        <a:pt x="220500" y="493885"/>
                        <a:pt x="222192" y="499035"/>
                      </a:cubicBezTo>
                      <a:cubicBezTo>
                        <a:pt x="218808" y="493443"/>
                        <a:pt x="211891" y="482553"/>
                        <a:pt x="211155" y="481744"/>
                      </a:cubicBezTo>
                      <a:cubicBezTo>
                        <a:pt x="200559" y="468572"/>
                        <a:pt x="172304" y="449441"/>
                        <a:pt x="154644" y="456284"/>
                      </a:cubicBezTo>
                      <a:cubicBezTo>
                        <a:pt x="141914" y="461214"/>
                        <a:pt x="137720" y="476078"/>
                        <a:pt x="143680" y="487704"/>
                      </a:cubicBezTo>
                      <a:cubicBezTo>
                        <a:pt x="149714" y="499624"/>
                        <a:pt x="164872" y="505879"/>
                        <a:pt x="177307" y="508160"/>
                      </a:cubicBezTo>
                      <a:cubicBezTo>
                        <a:pt x="190994" y="510588"/>
                        <a:pt x="219764" y="503450"/>
                        <a:pt x="223296" y="502567"/>
                      </a:cubicBezTo>
                      <a:cubicBezTo>
                        <a:pt x="226092" y="511103"/>
                        <a:pt x="228741" y="519418"/>
                        <a:pt x="231096" y="527291"/>
                      </a:cubicBezTo>
                      <a:cubicBezTo>
                        <a:pt x="235290" y="541272"/>
                        <a:pt x="238895" y="554075"/>
                        <a:pt x="241912" y="565480"/>
                      </a:cubicBezTo>
                      <a:lnTo>
                        <a:pt x="254495" y="565480"/>
                      </a:lnTo>
                      <a:cubicBezTo>
                        <a:pt x="251037" y="553265"/>
                        <a:pt x="246842" y="539285"/>
                        <a:pt x="241839" y="523906"/>
                      </a:cubicBezTo>
                      <a:cubicBezTo>
                        <a:pt x="239043" y="515224"/>
                        <a:pt x="235879" y="506026"/>
                        <a:pt x="232567" y="496607"/>
                      </a:cubicBezTo>
                      <a:cubicBezTo>
                        <a:pt x="234628" y="495503"/>
                        <a:pt x="246474" y="488955"/>
                        <a:pt x="256776" y="481449"/>
                      </a:cubicBezTo>
                      <a:cubicBezTo>
                        <a:pt x="267593" y="490721"/>
                        <a:pt x="293714" y="499992"/>
                        <a:pt x="297099" y="501169"/>
                      </a:cubicBezTo>
                      <a:cubicBezTo>
                        <a:pt x="294744" y="509778"/>
                        <a:pt x="292316" y="518167"/>
                        <a:pt x="289962" y="526040"/>
                      </a:cubicBezTo>
                      <a:cubicBezTo>
                        <a:pt x="285547" y="540683"/>
                        <a:pt x="281279" y="553854"/>
                        <a:pt x="277379" y="565406"/>
                      </a:cubicBezTo>
                      <a:lnTo>
                        <a:pt x="290035" y="565406"/>
                      </a:lnTo>
                      <a:cubicBezTo>
                        <a:pt x="293420" y="554590"/>
                        <a:pt x="297025" y="542523"/>
                        <a:pt x="300705" y="529131"/>
                      </a:cubicBezTo>
                      <a:cubicBezTo>
                        <a:pt x="303133" y="520374"/>
                        <a:pt x="305561" y="510956"/>
                        <a:pt x="307989" y="501243"/>
                      </a:cubicBezTo>
                      <a:cubicBezTo>
                        <a:pt x="311595" y="501537"/>
                        <a:pt x="341175" y="503965"/>
                        <a:pt x="354346" y="499330"/>
                      </a:cubicBezTo>
                      <a:cubicBezTo>
                        <a:pt x="366266" y="495136"/>
                        <a:pt x="380173" y="486453"/>
                        <a:pt x="384220" y="473723"/>
                      </a:cubicBezTo>
                      <a:cubicBezTo>
                        <a:pt x="388194" y="461288"/>
                        <a:pt x="381645" y="447234"/>
                        <a:pt x="368327" y="444437"/>
                      </a:cubicBezTo>
                      <a:cubicBezTo>
                        <a:pt x="349784" y="440538"/>
                        <a:pt x="325060" y="464010"/>
                        <a:pt x="316672" y="478727"/>
                      </a:cubicBezTo>
                      <a:cubicBezTo>
                        <a:pt x="316157" y="479610"/>
                        <a:pt x="311889" y="489617"/>
                        <a:pt x="309240" y="495945"/>
                      </a:cubicBezTo>
                      <a:cubicBezTo>
                        <a:pt x="310197" y="491972"/>
                        <a:pt x="311153" y="488145"/>
                        <a:pt x="312110" y="484025"/>
                      </a:cubicBezTo>
                      <a:cubicBezTo>
                        <a:pt x="314023" y="475931"/>
                        <a:pt x="315715" y="467837"/>
                        <a:pt x="317555" y="459080"/>
                      </a:cubicBezTo>
                      <a:cubicBezTo>
                        <a:pt x="318291" y="454813"/>
                        <a:pt x="319026" y="450545"/>
                        <a:pt x="319762" y="446204"/>
                      </a:cubicBezTo>
                      <a:cubicBezTo>
                        <a:pt x="320572" y="441936"/>
                        <a:pt x="320940" y="437300"/>
                        <a:pt x="321528" y="432812"/>
                      </a:cubicBezTo>
                      <a:cubicBezTo>
                        <a:pt x="322706" y="422363"/>
                        <a:pt x="323441" y="411693"/>
                        <a:pt x="323956" y="400950"/>
                      </a:cubicBezTo>
                      <a:cubicBezTo>
                        <a:pt x="331020" y="402643"/>
                        <a:pt x="356259" y="408161"/>
                        <a:pt x="368694" y="405807"/>
                      </a:cubicBezTo>
                      <a:cubicBezTo>
                        <a:pt x="381056" y="403452"/>
                        <a:pt x="396214" y="396977"/>
                        <a:pt x="402101" y="385057"/>
                      </a:cubicBezTo>
                      <a:cubicBezTo>
                        <a:pt x="407914" y="373357"/>
                        <a:pt x="403572" y="358494"/>
                        <a:pt x="390769" y="353711"/>
                      </a:cubicBezTo>
                      <a:cubicBezTo>
                        <a:pt x="373036" y="347088"/>
                        <a:pt x="345001" y="366514"/>
                        <a:pt x="334552" y="379759"/>
                      </a:cubicBezTo>
                      <a:cubicBezTo>
                        <a:pt x="333890" y="380568"/>
                        <a:pt x="327415" y="390943"/>
                        <a:pt x="324030" y="396683"/>
                      </a:cubicBezTo>
                      <a:cubicBezTo>
                        <a:pt x="324251" y="390207"/>
                        <a:pt x="324545" y="383806"/>
                        <a:pt x="324545" y="377257"/>
                      </a:cubicBezTo>
                      <a:cubicBezTo>
                        <a:pt x="324619" y="358346"/>
                        <a:pt x="324177" y="339215"/>
                        <a:pt x="323736" y="320157"/>
                      </a:cubicBezTo>
                      <a:cubicBezTo>
                        <a:pt x="323589" y="314344"/>
                        <a:pt x="323589" y="308458"/>
                        <a:pt x="323441" y="302645"/>
                      </a:cubicBezTo>
                      <a:cubicBezTo>
                        <a:pt x="325943" y="303233"/>
                        <a:pt x="355818" y="310518"/>
                        <a:pt x="369725" y="307869"/>
                      </a:cubicBezTo>
                      <a:cubicBezTo>
                        <a:pt x="382086" y="305515"/>
                        <a:pt x="397244" y="299039"/>
                        <a:pt x="403131" y="287119"/>
                      </a:cubicBezTo>
                      <a:cubicBezTo>
                        <a:pt x="408944" y="275419"/>
                        <a:pt x="404603" y="260556"/>
                        <a:pt x="391799" y="255773"/>
                      </a:cubicBezTo>
                      <a:cubicBezTo>
                        <a:pt x="374066" y="249151"/>
                        <a:pt x="346031" y="268576"/>
                        <a:pt x="335582" y="281821"/>
                      </a:cubicBezTo>
                      <a:cubicBezTo>
                        <a:pt x="334773" y="282851"/>
                        <a:pt x="325502" y="297715"/>
                        <a:pt x="323368" y="301614"/>
                      </a:cubicBezTo>
                      <a:cubicBezTo>
                        <a:pt x="323221" y="288738"/>
                        <a:pt x="323147" y="275934"/>
                        <a:pt x="323589" y="263352"/>
                      </a:cubicBezTo>
                      <a:cubicBezTo>
                        <a:pt x="324177" y="245913"/>
                        <a:pt x="325796" y="228915"/>
                        <a:pt x="328519" y="212507"/>
                      </a:cubicBezTo>
                      <a:cubicBezTo>
                        <a:pt x="329696" y="212801"/>
                        <a:pt x="360821" y="220527"/>
                        <a:pt x="375096" y="217804"/>
                      </a:cubicBezTo>
                      <a:cubicBezTo>
                        <a:pt x="387458" y="215450"/>
                        <a:pt x="402616" y="208975"/>
                        <a:pt x="408502" y="197054"/>
                      </a:cubicBezTo>
                      <a:cubicBezTo>
                        <a:pt x="414315" y="185355"/>
                        <a:pt x="409974" y="170491"/>
                        <a:pt x="397171" y="165708"/>
                      </a:cubicBezTo>
                      <a:cubicBezTo>
                        <a:pt x="379437" y="159086"/>
                        <a:pt x="351403" y="178512"/>
                        <a:pt x="340954" y="191756"/>
                      </a:cubicBezTo>
                      <a:cubicBezTo>
                        <a:pt x="340292" y="192639"/>
                        <a:pt x="333228" y="203971"/>
                        <a:pt x="329990" y="209416"/>
                      </a:cubicBezTo>
                      <a:cubicBezTo>
                        <a:pt x="329402" y="209195"/>
                        <a:pt x="329549" y="209269"/>
                        <a:pt x="328960" y="209048"/>
                      </a:cubicBezTo>
                      <a:cubicBezTo>
                        <a:pt x="332124" y="191536"/>
                        <a:pt x="337348" y="174906"/>
                        <a:pt x="343088" y="159601"/>
                      </a:cubicBezTo>
                      <a:cubicBezTo>
                        <a:pt x="346399" y="150771"/>
                        <a:pt x="350005" y="142456"/>
                        <a:pt x="353684" y="134436"/>
                      </a:cubicBezTo>
                      <a:cubicBezTo>
                        <a:pt x="359349" y="136496"/>
                        <a:pt x="385250" y="145473"/>
                        <a:pt x="398348" y="144443"/>
                      </a:cubicBezTo>
                      <a:cubicBezTo>
                        <a:pt x="410931" y="143486"/>
                        <a:pt x="426677" y="138704"/>
                        <a:pt x="433888" y="127446"/>
                      </a:cubicBezTo>
                      <a:cubicBezTo>
                        <a:pt x="440952" y="116408"/>
                        <a:pt x="438230" y="101177"/>
                        <a:pt x="426088" y="95070"/>
                      </a:cubicBezTo>
                      <a:cubicBezTo>
                        <a:pt x="409238" y="86534"/>
                        <a:pt x="379217" y="102796"/>
                        <a:pt x="367370" y="114789"/>
                      </a:cubicBezTo>
                      <a:cubicBezTo>
                        <a:pt x="366708" y="115452"/>
                        <a:pt x="360895" y="122810"/>
                        <a:pt x="356701" y="128255"/>
                      </a:cubicBezTo>
                      <a:cubicBezTo>
                        <a:pt x="358466" y="124649"/>
                        <a:pt x="360159" y="120970"/>
                        <a:pt x="361851" y="117586"/>
                      </a:cubicBezTo>
                      <a:cubicBezTo>
                        <a:pt x="368327" y="104856"/>
                        <a:pt x="375022" y="93524"/>
                        <a:pt x="380983" y="83591"/>
                      </a:cubicBezTo>
                      <a:cubicBezTo>
                        <a:pt x="384441" y="77925"/>
                        <a:pt x="387679" y="72921"/>
                        <a:pt x="390769" y="68286"/>
                      </a:cubicBezTo>
                      <a:cubicBezTo>
                        <a:pt x="397318" y="67403"/>
                        <a:pt x="423807" y="63429"/>
                        <a:pt x="434771" y="56586"/>
                      </a:cubicBezTo>
                      <a:cubicBezTo>
                        <a:pt x="445441" y="49890"/>
                        <a:pt x="457287" y="38411"/>
                        <a:pt x="458465" y="25166"/>
                      </a:cubicBezTo>
                      <a:cubicBezTo>
                        <a:pt x="459642" y="12142"/>
                        <a:pt x="450223" y="-146"/>
                        <a:pt x="436611" y="1"/>
                      </a:cubicBezTo>
                      <a:cubicBezTo>
                        <a:pt x="417700" y="222"/>
                        <a:pt x="398569" y="28404"/>
                        <a:pt x="393565" y="44592"/>
                      </a:cubicBezTo>
                      <a:cubicBezTo>
                        <a:pt x="393124" y="45990"/>
                        <a:pt x="388856" y="68580"/>
                        <a:pt x="389224" y="68506"/>
                      </a:cubicBezTo>
                      <a:cubicBezTo>
                        <a:pt x="389224" y="68506"/>
                        <a:pt x="389518" y="68433"/>
                        <a:pt x="389592" y="68433"/>
                      </a:cubicBezTo>
                      <a:cubicBezTo>
                        <a:pt x="386501" y="72848"/>
                        <a:pt x="383337" y="77631"/>
                        <a:pt x="379879" y="82929"/>
                      </a:cubicBezTo>
                      <a:cubicBezTo>
                        <a:pt x="373624" y="92789"/>
                        <a:pt x="366708" y="103973"/>
                        <a:pt x="359938" y="116629"/>
                      </a:cubicBezTo>
                      <a:cubicBezTo>
                        <a:pt x="353169" y="129285"/>
                        <a:pt x="346178" y="143192"/>
                        <a:pt x="340071" y="158571"/>
                      </a:cubicBezTo>
                      <a:cubicBezTo>
                        <a:pt x="333964" y="173950"/>
                        <a:pt x="328371" y="190432"/>
                        <a:pt x="324766" y="208165"/>
                      </a:cubicBezTo>
                      <a:cubicBezTo>
                        <a:pt x="324692" y="208386"/>
                        <a:pt x="324692" y="208607"/>
                        <a:pt x="324692" y="208754"/>
                      </a:cubicBezTo>
                      <a:cubicBezTo>
                        <a:pt x="324104" y="203235"/>
                        <a:pt x="322043" y="187857"/>
                        <a:pt x="321749" y="186753"/>
                      </a:cubicBezTo>
                      <a:cubicBezTo>
                        <a:pt x="317628" y="170344"/>
                        <a:pt x="300042" y="141205"/>
                        <a:pt x="281132" y="139955"/>
                      </a:cubicBezTo>
                      <a:cubicBezTo>
                        <a:pt x="267519" y="139072"/>
                        <a:pt x="257512" y="150845"/>
                        <a:pt x="257953" y="163869"/>
                      </a:cubicBezTo>
                      <a:cubicBezTo>
                        <a:pt x="258468" y="177187"/>
                        <a:pt x="269579" y="189328"/>
                        <a:pt x="279954" y="196539"/>
                      </a:cubicBezTo>
                      <a:cubicBezTo>
                        <a:pt x="291580" y="204707"/>
                        <a:pt x="321896" y="210299"/>
                        <a:pt x="324324" y="210741"/>
                      </a:cubicBezTo>
                      <a:cubicBezTo>
                        <a:pt x="321013" y="227664"/>
                        <a:pt x="319100" y="245251"/>
                        <a:pt x="318070" y="263205"/>
                      </a:cubicBezTo>
                      <a:cubicBezTo>
                        <a:pt x="317481" y="273433"/>
                        <a:pt x="317187" y="283808"/>
                        <a:pt x="317040" y="294183"/>
                      </a:cubicBezTo>
                      <a:cubicBezTo>
                        <a:pt x="316377" y="289400"/>
                        <a:pt x="315789" y="285206"/>
                        <a:pt x="315642" y="284617"/>
                      </a:cubicBezTo>
                      <a:cubicBezTo>
                        <a:pt x="311521" y="268208"/>
                        <a:pt x="293935" y="239070"/>
                        <a:pt x="275024" y="237819"/>
                      </a:cubicBezTo>
                      <a:cubicBezTo>
                        <a:pt x="261412" y="236936"/>
                        <a:pt x="251404" y="248709"/>
                        <a:pt x="251846" y="261733"/>
                      </a:cubicBezTo>
                      <a:cubicBezTo>
                        <a:pt x="252361" y="275051"/>
                        <a:pt x="263472" y="287192"/>
                        <a:pt x="273847" y="294404"/>
                      </a:cubicBezTo>
                      <a:cubicBezTo>
                        <a:pt x="284296" y="301762"/>
                        <a:pt x="310123" y="307060"/>
                        <a:pt x="316893" y="308384"/>
                      </a:cubicBezTo>
                      <a:cubicBezTo>
                        <a:pt x="316893" y="312358"/>
                        <a:pt x="316819" y="316331"/>
                        <a:pt x="316819" y="320304"/>
                      </a:cubicBezTo>
                      <a:cubicBezTo>
                        <a:pt x="316819" y="339436"/>
                        <a:pt x="316893" y="358494"/>
                        <a:pt x="316377" y="377183"/>
                      </a:cubicBezTo>
                      <a:cubicBezTo>
                        <a:pt x="316230" y="383806"/>
                        <a:pt x="315789" y="390281"/>
                        <a:pt x="315421" y="396756"/>
                      </a:cubicBezTo>
                      <a:cubicBezTo>
                        <a:pt x="314832" y="392562"/>
                        <a:pt x="314317" y="388957"/>
                        <a:pt x="314170" y="388442"/>
                      </a:cubicBezTo>
                      <a:cubicBezTo>
                        <a:pt x="310049" y="372033"/>
                        <a:pt x="292463" y="342894"/>
                        <a:pt x="273553" y="341643"/>
                      </a:cubicBezTo>
                      <a:cubicBezTo>
                        <a:pt x="259940" y="340760"/>
                        <a:pt x="249933" y="352533"/>
                        <a:pt x="250374" y="365557"/>
                      </a:cubicBezTo>
                      <a:cubicBezTo>
                        <a:pt x="250889" y="378876"/>
                        <a:pt x="262000" y="391017"/>
                        <a:pt x="272375" y="398228"/>
                      </a:cubicBezTo>
                      <a:cubicBezTo>
                        <a:pt x="282383" y="405218"/>
                        <a:pt x="306076" y="410369"/>
                        <a:pt x="314244" y="411988"/>
                      </a:cubicBezTo>
                      <a:cubicBezTo>
                        <a:pt x="313655" y="418610"/>
                        <a:pt x="313066" y="425306"/>
                        <a:pt x="312183" y="431708"/>
                      </a:cubicBezTo>
                      <a:cubicBezTo>
                        <a:pt x="311447" y="436049"/>
                        <a:pt x="311080" y="440317"/>
                        <a:pt x="310197" y="444658"/>
                      </a:cubicBezTo>
                      <a:cubicBezTo>
                        <a:pt x="309314" y="449000"/>
                        <a:pt x="308504" y="453267"/>
                        <a:pt x="307695" y="457462"/>
                      </a:cubicBezTo>
                      <a:cubicBezTo>
                        <a:pt x="305782" y="465556"/>
                        <a:pt x="303869" y="473944"/>
                        <a:pt x="301808" y="481744"/>
                      </a:cubicBezTo>
                      <a:cubicBezTo>
                        <a:pt x="300410" y="487189"/>
                        <a:pt x="299012" y="492413"/>
                        <a:pt x="297614" y="497637"/>
                      </a:cubicBezTo>
                      <a:cubicBezTo>
                        <a:pt x="297835" y="491088"/>
                        <a:pt x="298056" y="478212"/>
                        <a:pt x="297982" y="477108"/>
                      </a:cubicBezTo>
                      <a:cubicBezTo>
                        <a:pt x="296952" y="465923"/>
                        <a:pt x="290771" y="448337"/>
                        <a:pt x="281426" y="436491"/>
                      </a:cubicBezTo>
                      <a:cubicBezTo>
                        <a:pt x="281279" y="434872"/>
                        <a:pt x="280984" y="433179"/>
                        <a:pt x="280543" y="431634"/>
                      </a:cubicBezTo>
                      <a:cubicBezTo>
                        <a:pt x="276937" y="419052"/>
                        <a:pt x="263766" y="410958"/>
                        <a:pt x="251110" y="416035"/>
                      </a:cubicBezTo>
                      <a:cubicBezTo>
                        <a:pt x="233524" y="423025"/>
                        <a:pt x="225798" y="456211"/>
                        <a:pt x="226975" y="473061"/>
                      </a:cubicBezTo>
                      <a:cubicBezTo>
                        <a:pt x="227049" y="474091"/>
                        <a:pt x="228962" y="484760"/>
                        <a:pt x="230286" y="491456"/>
                      </a:cubicBezTo>
                      <a:cubicBezTo>
                        <a:pt x="228888" y="487630"/>
                        <a:pt x="227637" y="483878"/>
                        <a:pt x="226166" y="479904"/>
                      </a:cubicBezTo>
                      <a:cubicBezTo>
                        <a:pt x="223296" y="472104"/>
                        <a:pt x="220206" y="464378"/>
                        <a:pt x="216968" y="456137"/>
                      </a:cubicBezTo>
                      <a:cubicBezTo>
                        <a:pt x="215276" y="452164"/>
                        <a:pt x="213510" y="448190"/>
                        <a:pt x="211744" y="444143"/>
                      </a:cubicBezTo>
                      <a:cubicBezTo>
                        <a:pt x="210051" y="440096"/>
                        <a:pt x="207844" y="436049"/>
                        <a:pt x="205857" y="432002"/>
                      </a:cubicBezTo>
                      <a:cubicBezTo>
                        <a:pt x="201074" y="422583"/>
                        <a:pt x="195850" y="413312"/>
                        <a:pt x="190331" y="404115"/>
                      </a:cubicBezTo>
                      <a:cubicBezTo>
                        <a:pt x="197174" y="401613"/>
                        <a:pt x="221236" y="392341"/>
                        <a:pt x="230360" y="383438"/>
                      </a:cubicBezTo>
                      <a:cubicBezTo>
                        <a:pt x="239411" y="374608"/>
                        <a:pt x="248461" y="360922"/>
                        <a:pt x="246769" y="347677"/>
                      </a:cubicBezTo>
                      <a:cubicBezTo>
                        <a:pt x="245150" y="334726"/>
                        <a:pt x="233377" y="324719"/>
                        <a:pt x="220058" y="327810"/>
                      </a:cubicBezTo>
                      <a:cubicBezTo>
                        <a:pt x="201663" y="332078"/>
                        <a:pt x="188933" y="363718"/>
                        <a:pt x="187535" y="380568"/>
                      </a:cubicBezTo>
                      <a:cubicBezTo>
                        <a:pt x="187462" y="381598"/>
                        <a:pt x="187756" y="393813"/>
                        <a:pt x="188050" y="400509"/>
                      </a:cubicBezTo>
                      <a:cubicBezTo>
                        <a:pt x="184665" y="394990"/>
                        <a:pt x="181354" y="389472"/>
                        <a:pt x="177749" y="383953"/>
                      </a:cubicBezTo>
                      <a:cubicBezTo>
                        <a:pt x="167374" y="368133"/>
                        <a:pt x="156410" y="352460"/>
                        <a:pt x="145593" y="336787"/>
                      </a:cubicBezTo>
                      <a:cubicBezTo>
                        <a:pt x="142282" y="332004"/>
                        <a:pt x="138971" y="327147"/>
                        <a:pt x="135733" y="322365"/>
                      </a:cubicBezTo>
                      <a:cubicBezTo>
                        <a:pt x="138162" y="321482"/>
                        <a:pt x="167079" y="311033"/>
                        <a:pt x="177234" y="301173"/>
                      </a:cubicBezTo>
                      <a:cubicBezTo>
                        <a:pt x="186284" y="292343"/>
                        <a:pt x="195335" y="278657"/>
                        <a:pt x="193642" y="265412"/>
                      </a:cubicBezTo>
                      <a:cubicBezTo>
                        <a:pt x="192024" y="252462"/>
                        <a:pt x="180251" y="242455"/>
                        <a:pt x="166932" y="245545"/>
                      </a:cubicBezTo>
                      <a:cubicBezTo>
                        <a:pt x="148537" y="249813"/>
                        <a:pt x="135807" y="281453"/>
                        <a:pt x="134409" y="298303"/>
                      </a:cubicBezTo>
                      <a:cubicBezTo>
                        <a:pt x="134335" y="299554"/>
                        <a:pt x="134777" y="317140"/>
                        <a:pt x="135145" y="321555"/>
                      </a:cubicBezTo>
                      <a:cubicBezTo>
                        <a:pt x="127934" y="310960"/>
                        <a:pt x="120796" y="300290"/>
                        <a:pt x="114247" y="289473"/>
                      </a:cubicBezTo>
                      <a:cubicBezTo>
                        <a:pt x="105123" y="274610"/>
                        <a:pt x="97029" y="259526"/>
                        <a:pt x="90260" y="244294"/>
                      </a:cubicBezTo>
                      <a:cubicBezTo>
                        <a:pt x="91363" y="243926"/>
                        <a:pt x="121606" y="233183"/>
                        <a:pt x="131981" y="223029"/>
                      </a:cubicBezTo>
                      <a:cubicBezTo>
                        <a:pt x="141031" y="214199"/>
                        <a:pt x="150082" y="200513"/>
                        <a:pt x="148389" y="187268"/>
                      </a:cubicBezTo>
                      <a:cubicBezTo>
                        <a:pt x="146771" y="174317"/>
                        <a:pt x="134924" y="164310"/>
                        <a:pt x="121679" y="167401"/>
                      </a:cubicBezTo>
                      <a:cubicBezTo>
                        <a:pt x="103284" y="171669"/>
                        <a:pt x="90554" y="203309"/>
                        <a:pt x="89156" y="220159"/>
                      </a:cubicBezTo>
                      <a:cubicBezTo>
                        <a:pt x="89082" y="221263"/>
                        <a:pt x="89450" y="234655"/>
                        <a:pt x="89745" y="240983"/>
                      </a:cubicBezTo>
                      <a:cubicBezTo>
                        <a:pt x="89156" y="241130"/>
                        <a:pt x="89303" y="241056"/>
                        <a:pt x="88714" y="241204"/>
                      </a:cubicBezTo>
                      <a:cubicBezTo>
                        <a:pt x="81650" y="224795"/>
                        <a:pt x="76868" y="208092"/>
                        <a:pt x="73189" y="192198"/>
                      </a:cubicBezTo>
                      <a:cubicBezTo>
                        <a:pt x="71055" y="183000"/>
                        <a:pt x="69509" y="174097"/>
                        <a:pt x="68185" y="165340"/>
                      </a:cubicBezTo>
                      <a:cubicBezTo>
                        <a:pt x="73998" y="163942"/>
                        <a:pt x="100561" y="157099"/>
                        <a:pt x="110936" y="149005"/>
                      </a:cubicBezTo>
                      <a:cubicBezTo>
                        <a:pt x="120870" y="141279"/>
                        <a:pt x="131392" y="128623"/>
                        <a:pt x="131171" y="115231"/>
                      </a:cubicBezTo>
                      <a:cubicBezTo>
                        <a:pt x="130951" y="102133"/>
                        <a:pt x="120355" y="90949"/>
                        <a:pt x="106816" y="92494"/>
                      </a:cubicBezTo>
                      <a:cubicBezTo>
                        <a:pt x="88052" y="94701"/>
                        <a:pt x="71938" y="124797"/>
                        <a:pt x="68700" y="141353"/>
                      </a:cubicBezTo>
                      <a:cubicBezTo>
                        <a:pt x="68553" y="142236"/>
                        <a:pt x="67743" y="151581"/>
                        <a:pt x="67228" y="158424"/>
                      </a:cubicBezTo>
                      <a:cubicBezTo>
                        <a:pt x="66713" y="154450"/>
                        <a:pt x="66051" y="150403"/>
                        <a:pt x="65610" y="146650"/>
                      </a:cubicBezTo>
                      <a:cubicBezTo>
                        <a:pt x="63917" y="132449"/>
                        <a:pt x="63328" y="119352"/>
                        <a:pt x="62813" y="107726"/>
                      </a:cubicBezTo>
                      <a:cubicBezTo>
                        <a:pt x="62593" y="101103"/>
                        <a:pt x="62519" y="95143"/>
                        <a:pt x="62519" y="89551"/>
                      </a:cubicBezTo>
                      <a:cubicBezTo>
                        <a:pt x="67523" y="85136"/>
                        <a:pt x="87390" y="67255"/>
                        <a:pt x="92761" y="55482"/>
                      </a:cubicBezTo>
                      <a:cubicBezTo>
                        <a:pt x="97986" y="44004"/>
                        <a:pt x="101518" y="27963"/>
                        <a:pt x="95190" y="16189"/>
                      </a:cubicBezTo>
                      <a:cubicBezTo>
                        <a:pt x="89009" y="4711"/>
                        <a:pt x="74366" y="-367"/>
                        <a:pt x="63108" y="7286"/>
                      </a:cubicBezTo>
                      <a:cubicBezTo>
                        <a:pt x="47435" y="17882"/>
                        <a:pt x="47067" y="52024"/>
                        <a:pt x="51776" y="68212"/>
                      </a:cubicBezTo>
                      <a:cubicBezTo>
                        <a:pt x="52218" y="69610"/>
                        <a:pt x="61121" y="90802"/>
                        <a:pt x="61342" y="90581"/>
                      </a:cubicBezTo>
                      <a:cubicBezTo>
                        <a:pt x="61342" y="90581"/>
                        <a:pt x="61563" y="90360"/>
                        <a:pt x="61636" y="90287"/>
                      </a:cubicBezTo>
                      <a:cubicBezTo>
                        <a:pt x="61563" y="95658"/>
                        <a:pt x="61489" y="101471"/>
                        <a:pt x="61563" y="107726"/>
                      </a:cubicBezTo>
                      <a:cubicBezTo>
                        <a:pt x="61783" y="119352"/>
                        <a:pt x="62151" y="132523"/>
                        <a:pt x="63549" y="146798"/>
                      </a:cubicBezTo>
                      <a:cubicBezTo>
                        <a:pt x="64874" y="161073"/>
                        <a:pt x="66713" y="176598"/>
                        <a:pt x="70098" y="192713"/>
                      </a:cubicBezTo>
                      <a:cubicBezTo>
                        <a:pt x="73483" y="208901"/>
                        <a:pt x="77898" y="225751"/>
                        <a:pt x="84667" y="242528"/>
                      </a:cubicBezTo>
                      <a:cubicBezTo>
                        <a:pt x="84741" y="242749"/>
                        <a:pt x="84814" y="242896"/>
                        <a:pt x="84888" y="243117"/>
                      </a:cubicBezTo>
                      <a:cubicBezTo>
                        <a:pt x="81356" y="238849"/>
                        <a:pt x="71202" y="227149"/>
                        <a:pt x="70319" y="226340"/>
                      </a:cubicBezTo>
                      <a:cubicBezTo>
                        <a:pt x="57810" y="214935"/>
                        <a:pt x="27053" y="200292"/>
                        <a:pt x="10644" y="209710"/>
                      </a:cubicBezTo>
                      <a:cubicBezTo>
                        <a:pt x="-1203" y="216480"/>
                        <a:pt x="-3043" y="231785"/>
                        <a:pt x="4536" y="242455"/>
                      </a:cubicBezTo>
                      <a:cubicBezTo>
                        <a:pt x="12336" y="253345"/>
                        <a:pt x="28303" y="257244"/>
                        <a:pt x="40886" y="257539"/>
                      </a:cubicBezTo>
                      <a:cubicBezTo>
                        <a:pt x="55087" y="257907"/>
                        <a:pt x="83490" y="245913"/>
                        <a:pt x="85771" y="244956"/>
                      </a:cubicBezTo>
                      <a:cubicBezTo>
                        <a:pt x="92393" y="260850"/>
                        <a:pt x="100414" y="276670"/>
                        <a:pt x="109465" y="292196"/>
                      </a:cubicBezTo>
                      <a:cubicBezTo>
                        <a:pt x="114615" y="301100"/>
                        <a:pt x="120060" y="309856"/>
                        <a:pt x="125726" y="318612"/>
                      </a:cubicBezTo>
                      <a:cubicBezTo>
                        <a:pt x="122562" y="315006"/>
                        <a:pt x="119766" y="311769"/>
                        <a:pt x="119251" y="311401"/>
                      </a:cubicBezTo>
                      <a:cubicBezTo>
                        <a:pt x="106742" y="299996"/>
                        <a:pt x="75985" y="285353"/>
                        <a:pt x="59576" y="294771"/>
                      </a:cubicBezTo>
                      <a:cubicBezTo>
                        <a:pt x="47729" y="301541"/>
                        <a:pt x="45890" y="316846"/>
                        <a:pt x="53469" y="327515"/>
                      </a:cubicBezTo>
                      <a:cubicBezTo>
                        <a:pt x="61268" y="338406"/>
                        <a:pt x="77236" y="342306"/>
                        <a:pt x="89818" y="342600"/>
                      </a:cubicBezTo>
                      <a:cubicBezTo>
                        <a:pt x="102621" y="342968"/>
                        <a:pt x="127051" y="333181"/>
                        <a:pt x="133452" y="330532"/>
                      </a:cubicBezTo>
                      <a:cubicBezTo>
                        <a:pt x="135660" y="333843"/>
                        <a:pt x="137794" y="337228"/>
                        <a:pt x="140001" y="340539"/>
                      </a:cubicBezTo>
                      <a:cubicBezTo>
                        <a:pt x="150523" y="356507"/>
                        <a:pt x="161119" y="372327"/>
                        <a:pt x="171053" y="388221"/>
                      </a:cubicBezTo>
                      <a:cubicBezTo>
                        <a:pt x="174511" y="393813"/>
                        <a:pt x="177749" y="399479"/>
                        <a:pt x="181060" y="405071"/>
                      </a:cubicBezTo>
                      <a:cubicBezTo>
                        <a:pt x="178264" y="401834"/>
                        <a:pt x="175836" y="399184"/>
                        <a:pt x="175468" y="398817"/>
                      </a:cubicBezTo>
                      <a:cubicBezTo>
                        <a:pt x="162959" y="387411"/>
                        <a:pt x="132201" y="372768"/>
                        <a:pt x="115793" y="382187"/>
                      </a:cubicBezTo>
                      <a:cubicBezTo>
                        <a:pt x="103946" y="388957"/>
                        <a:pt x="102106" y="404335"/>
                        <a:pt x="109685" y="414931"/>
                      </a:cubicBezTo>
                      <a:cubicBezTo>
                        <a:pt x="117485" y="425821"/>
                        <a:pt x="133452" y="429721"/>
                        <a:pt x="146035" y="430015"/>
                      </a:cubicBezTo>
                      <a:cubicBezTo>
                        <a:pt x="158544" y="430310"/>
                        <a:pt x="181207" y="421553"/>
                        <a:pt x="188860" y="418389"/>
                      </a:cubicBezTo>
                      <a:close/>
                    </a:path>
                  </a:pathLst>
                </a:custGeom>
                <a:solidFill>
                  <a:schemeClr val="accent2"/>
                </a:solidFill>
                <a:ln w="7353" cap="flat">
                  <a:noFill/>
                  <a:prstDash val="solid"/>
                  <a:miter/>
                </a:ln>
              </p:spPr>
              <p:txBody>
                <a:bodyPr rtlCol="0" anchor="ctr"/>
                <a:lstStyle/>
                <a:p>
                  <a:endParaRPr lang="fr-FR"/>
                </a:p>
              </p:txBody>
            </p:sp>
            <p:sp>
              <p:nvSpPr>
                <p:cNvPr id="203" name="Forme libre 41">
                  <a:extLst>
                    <a:ext uri="{FF2B5EF4-FFF2-40B4-BE49-F238E27FC236}">
                      <a16:creationId xmlns:a16="http://schemas.microsoft.com/office/drawing/2014/main" id="{106FAA5E-6473-6754-95A2-AAA38A40B7CA}"/>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alpha val="30000"/>
                  </a:srgbClr>
                </a:solidFill>
                <a:ln w="7353" cap="flat">
                  <a:noFill/>
                  <a:prstDash val="solid"/>
                  <a:miter/>
                </a:ln>
              </p:spPr>
              <p:txBody>
                <a:bodyPr rtlCol="0" anchor="ctr"/>
                <a:lstStyle/>
                <a:p>
                  <a:endParaRPr lang="fr-FR"/>
                </a:p>
              </p:txBody>
            </p:sp>
            <p:sp>
              <p:nvSpPr>
                <p:cNvPr id="204" name="Forme libre 42">
                  <a:extLst>
                    <a:ext uri="{FF2B5EF4-FFF2-40B4-BE49-F238E27FC236}">
                      <a16:creationId xmlns:a16="http://schemas.microsoft.com/office/drawing/2014/main" id="{2BAEDCD0-1041-AF53-6D51-804A57A2FA8D}"/>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alpha val="30000"/>
                  </a:srgbClr>
                </a:solidFill>
                <a:ln w="7353" cap="flat">
                  <a:noFill/>
                  <a:prstDash val="solid"/>
                  <a:miter/>
                </a:ln>
              </p:spPr>
              <p:txBody>
                <a:bodyPr rtlCol="0" anchor="ctr"/>
                <a:lstStyle/>
                <a:p>
                  <a:endParaRPr lang="fr-FR"/>
                </a:p>
              </p:txBody>
            </p:sp>
          </p:grpSp>
        </p:grpSp>
        <p:grpSp>
          <p:nvGrpSpPr>
            <p:cNvPr id="19" name="Graphique 19">
              <a:extLst>
                <a:ext uri="{FF2B5EF4-FFF2-40B4-BE49-F238E27FC236}">
                  <a16:creationId xmlns:a16="http://schemas.microsoft.com/office/drawing/2014/main" id="{B8AE16E5-AA0E-6991-FCE3-51217D5D89B6}"/>
                </a:ext>
              </a:extLst>
            </p:cNvPr>
            <p:cNvGrpSpPr/>
            <p:nvPr/>
          </p:nvGrpSpPr>
          <p:grpSpPr>
            <a:xfrm>
              <a:off x="4424393" y="7719999"/>
              <a:ext cx="2305984" cy="2757644"/>
              <a:chOff x="4424393" y="7719999"/>
              <a:chExt cx="2305984" cy="2757644"/>
            </a:xfrm>
          </p:grpSpPr>
          <p:sp>
            <p:nvSpPr>
              <p:cNvPr id="195" name="Forme libre 45">
                <a:extLst>
                  <a:ext uri="{FF2B5EF4-FFF2-40B4-BE49-F238E27FC236}">
                    <a16:creationId xmlns:a16="http://schemas.microsoft.com/office/drawing/2014/main" id="{150BC8EB-D403-DBF2-1E58-D11743032B39}"/>
                  </a:ext>
                </a:extLst>
              </p:cNvPr>
              <p:cNvSpPr/>
              <p:nvPr/>
            </p:nvSpPr>
            <p:spPr>
              <a:xfrm>
                <a:off x="5955973" y="7963731"/>
                <a:ext cx="273823" cy="395559"/>
              </a:xfrm>
              <a:custGeom>
                <a:avLst/>
                <a:gdLst>
                  <a:gd name="connsiteX0" fmla="*/ 257078 w 273823"/>
                  <a:gd name="connsiteY0" fmla="*/ 395556 h 395559"/>
                  <a:gd name="connsiteX1" fmla="*/ 273781 w 273823"/>
                  <a:gd name="connsiteY1" fmla="*/ 278119 h 395559"/>
                  <a:gd name="connsiteX2" fmla="*/ 143026 w 273823"/>
                  <a:gd name="connsiteY2" fmla="*/ 5718 h 395559"/>
                  <a:gd name="connsiteX3" fmla="*/ 3367 w 273823"/>
                  <a:gd name="connsiteY3" fmla="*/ 88571 h 395559"/>
                  <a:gd name="connsiteX4" fmla="*/ 64661 w 273823"/>
                  <a:gd name="connsiteY4" fmla="*/ 270466 h 395559"/>
                  <a:gd name="connsiteX5" fmla="*/ 257078 w 273823"/>
                  <a:gd name="connsiteY5" fmla="*/ 395556 h 39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823" h="395559">
                    <a:moveTo>
                      <a:pt x="257078" y="395556"/>
                    </a:moveTo>
                    <a:cubicBezTo>
                      <a:pt x="258623" y="396292"/>
                      <a:pt x="273634" y="285256"/>
                      <a:pt x="273781" y="278119"/>
                    </a:cubicBezTo>
                    <a:cubicBezTo>
                      <a:pt x="275400" y="195780"/>
                      <a:pt x="230221" y="35739"/>
                      <a:pt x="143026" y="5718"/>
                    </a:cubicBezTo>
                    <a:cubicBezTo>
                      <a:pt x="80260" y="-15915"/>
                      <a:pt x="17936" y="26468"/>
                      <a:pt x="3367" y="88571"/>
                    </a:cubicBezTo>
                    <a:cubicBezTo>
                      <a:pt x="-11497" y="151926"/>
                      <a:pt x="25368" y="223153"/>
                      <a:pt x="64661" y="270466"/>
                    </a:cubicBezTo>
                    <a:cubicBezTo>
                      <a:pt x="110723" y="326021"/>
                      <a:pt x="257005" y="395482"/>
                      <a:pt x="257078" y="395556"/>
                    </a:cubicBezTo>
                    <a:close/>
                  </a:path>
                </a:pathLst>
              </a:custGeom>
              <a:solidFill>
                <a:srgbClr val="4CBBB6"/>
              </a:solidFill>
              <a:ln w="7353" cap="flat">
                <a:noFill/>
                <a:prstDash val="solid"/>
                <a:miter/>
              </a:ln>
            </p:spPr>
            <p:txBody>
              <a:bodyPr rtlCol="0" anchor="ctr"/>
              <a:lstStyle/>
              <a:p>
                <a:endParaRPr lang="fr-FR"/>
              </a:p>
            </p:txBody>
          </p:sp>
          <p:sp>
            <p:nvSpPr>
              <p:cNvPr id="196" name="Forme libre 46">
                <a:extLst>
                  <a:ext uri="{FF2B5EF4-FFF2-40B4-BE49-F238E27FC236}">
                    <a16:creationId xmlns:a16="http://schemas.microsoft.com/office/drawing/2014/main" id="{1DF8C786-94C8-2F23-C684-9042762F3A66}"/>
                  </a:ext>
                </a:extLst>
              </p:cNvPr>
              <p:cNvSpPr/>
              <p:nvPr/>
            </p:nvSpPr>
            <p:spPr>
              <a:xfrm>
                <a:off x="4424393" y="8250016"/>
                <a:ext cx="388358" cy="276012"/>
              </a:xfrm>
              <a:custGeom>
                <a:avLst/>
                <a:gdLst>
                  <a:gd name="connsiteX0" fmla="*/ 158813 w 388358"/>
                  <a:gd name="connsiteY0" fmla="*/ 267179 h 276012"/>
                  <a:gd name="connsiteX1" fmla="*/ 388316 w 388358"/>
                  <a:gd name="connsiteY1" fmla="*/ 265339 h 276012"/>
                  <a:gd name="connsiteX2" fmla="*/ 337471 w 388358"/>
                  <a:gd name="connsiteY2" fmla="*/ 158204 h 276012"/>
                  <a:gd name="connsiteX3" fmla="*/ 78167 w 388358"/>
                  <a:gd name="connsiteY3" fmla="*/ 3166 h 276012"/>
                  <a:gd name="connsiteX4" fmla="*/ 7381 w 388358"/>
                  <a:gd name="connsiteY4" fmla="*/ 149300 h 276012"/>
                  <a:gd name="connsiteX5" fmla="*/ 158813 w 388358"/>
                  <a:gd name="connsiteY5" fmla="*/ 267179 h 27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358" h="276012">
                    <a:moveTo>
                      <a:pt x="158813" y="267179"/>
                    </a:moveTo>
                    <a:cubicBezTo>
                      <a:pt x="227907" y="288076"/>
                      <a:pt x="388242" y="265339"/>
                      <a:pt x="388316" y="265339"/>
                    </a:cubicBezTo>
                    <a:cubicBezTo>
                      <a:pt x="390008" y="265118"/>
                      <a:pt x="341297" y="164237"/>
                      <a:pt x="337471" y="158204"/>
                    </a:cubicBezTo>
                    <a:cubicBezTo>
                      <a:pt x="293395" y="88669"/>
                      <a:pt x="167422" y="-19939"/>
                      <a:pt x="78167" y="3166"/>
                    </a:cubicBezTo>
                    <a:cubicBezTo>
                      <a:pt x="13856" y="19796"/>
                      <a:pt x="-14694" y="89551"/>
                      <a:pt x="7381" y="149300"/>
                    </a:cubicBezTo>
                    <a:cubicBezTo>
                      <a:pt x="29897" y="210373"/>
                      <a:pt x="99947" y="249372"/>
                      <a:pt x="158813" y="267179"/>
                    </a:cubicBezTo>
                    <a:close/>
                  </a:path>
                </a:pathLst>
              </a:custGeom>
              <a:solidFill>
                <a:srgbClr val="4CBBB6"/>
              </a:solidFill>
              <a:ln w="7353" cap="flat">
                <a:noFill/>
                <a:prstDash val="solid"/>
                <a:miter/>
              </a:ln>
            </p:spPr>
            <p:txBody>
              <a:bodyPr rtlCol="0" anchor="ctr"/>
              <a:lstStyle/>
              <a:p>
                <a:endParaRPr lang="fr-FR"/>
              </a:p>
            </p:txBody>
          </p:sp>
          <p:sp>
            <p:nvSpPr>
              <p:cNvPr id="197" name="Forme libre 47">
                <a:extLst>
                  <a:ext uri="{FF2B5EF4-FFF2-40B4-BE49-F238E27FC236}">
                    <a16:creationId xmlns:a16="http://schemas.microsoft.com/office/drawing/2014/main" id="{BB3EE995-0EA7-D870-6E41-7405DDF7C4DC}"/>
                  </a:ext>
                </a:extLst>
              </p:cNvPr>
              <p:cNvSpPr/>
              <p:nvPr/>
            </p:nvSpPr>
            <p:spPr>
              <a:xfrm>
                <a:off x="4494516" y="7719999"/>
                <a:ext cx="2235861" cy="2757644"/>
              </a:xfrm>
              <a:custGeom>
                <a:avLst/>
                <a:gdLst>
                  <a:gd name="connsiteX0" fmla="*/ 918991 w 2235861"/>
                  <a:gd name="connsiteY0" fmla="*/ 2040660 h 2757644"/>
                  <a:gd name="connsiteX1" fmla="*/ 963509 w 2235861"/>
                  <a:gd name="connsiteY1" fmla="*/ 2126310 h 2757644"/>
                  <a:gd name="connsiteX2" fmla="*/ 990145 w 2235861"/>
                  <a:gd name="connsiteY2" fmla="*/ 2184366 h 2757644"/>
                  <a:gd name="connsiteX3" fmla="*/ 1014427 w 2235861"/>
                  <a:gd name="connsiteY3" fmla="*/ 2243232 h 2757644"/>
                  <a:gd name="connsiteX4" fmla="*/ 1055928 w 2235861"/>
                  <a:gd name="connsiteY4" fmla="*/ 2357799 h 2757644"/>
                  <a:gd name="connsiteX5" fmla="*/ 1081461 w 2235861"/>
                  <a:gd name="connsiteY5" fmla="*/ 2433736 h 2757644"/>
                  <a:gd name="connsiteX6" fmla="*/ 1027819 w 2235861"/>
                  <a:gd name="connsiteY6" fmla="*/ 2349411 h 2757644"/>
                  <a:gd name="connsiteX7" fmla="*/ 752401 w 2235861"/>
                  <a:gd name="connsiteY7" fmla="*/ 2225204 h 2757644"/>
                  <a:gd name="connsiteX8" fmla="*/ 698834 w 2235861"/>
                  <a:gd name="connsiteY8" fmla="*/ 2378476 h 2757644"/>
                  <a:gd name="connsiteX9" fmla="*/ 862848 w 2235861"/>
                  <a:gd name="connsiteY9" fmla="*/ 2478180 h 2757644"/>
                  <a:gd name="connsiteX10" fmla="*/ 1087200 w 2235861"/>
                  <a:gd name="connsiteY10" fmla="*/ 2450807 h 2757644"/>
                  <a:gd name="connsiteX11" fmla="*/ 1125095 w 2235861"/>
                  <a:gd name="connsiteY11" fmla="*/ 2571261 h 2757644"/>
                  <a:gd name="connsiteX12" fmla="*/ 1177706 w 2235861"/>
                  <a:gd name="connsiteY12" fmla="*/ 2757571 h 2757644"/>
                  <a:gd name="connsiteX13" fmla="*/ 1238927 w 2235861"/>
                  <a:gd name="connsiteY13" fmla="*/ 2757571 h 2757644"/>
                  <a:gd name="connsiteX14" fmla="*/ 1177265 w 2235861"/>
                  <a:gd name="connsiteY14" fmla="*/ 2554999 h 2757644"/>
                  <a:gd name="connsiteX15" fmla="*/ 1131938 w 2235861"/>
                  <a:gd name="connsiteY15" fmla="*/ 2422036 h 2757644"/>
                  <a:gd name="connsiteX16" fmla="*/ 1250185 w 2235861"/>
                  <a:gd name="connsiteY16" fmla="*/ 2348307 h 2757644"/>
                  <a:gd name="connsiteX17" fmla="*/ 1446649 w 2235861"/>
                  <a:gd name="connsiteY17" fmla="*/ 2444332 h 2757644"/>
                  <a:gd name="connsiteX18" fmla="*/ 1411771 w 2235861"/>
                  <a:gd name="connsiteY18" fmla="*/ 2565743 h 2757644"/>
                  <a:gd name="connsiteX19" fmla="*/ 1350330 w 2235861"/>
                  <a:gd name="connsiteY19" fmla="*/ 2757645 h 2757644"/>
                  <a:gd name="connsiteX20" fmla="*/ 1412139 w 2235861"/>
                  <a:gd name="connsiteY20" fmla="*/ 2757645 h 2757644"/>
                  <a:gd name="connsiteX21" fmla="*/ 1464235 w 2235861"/>
                  <a:gd name="connsiteY21" fmla="*/ 2580901 h 2757644"/>
                  <a:gd name="connsiteX22" fmla="*/ 1499849 w 2235861"/>
                  <a:gd name="connsiteY22" fmla="*/ 2444994 h 2757644"/>
                  <a:gd name="connsiteX23" fmla="*/ 1725746 w 2235861"/>
                  <a:gd name="connsiteY23" fmla="*/ 2435797 h 2757644"/>
                  <a:gd name="connsiteX24" fmla="*/ 1871512 w 2235861"/>
                  <a:gd name="connsiteY24" fmla="*/ 2310928 h 2757644"/>
                  <a:gd name="connsiteX25" fmla="*/ 1793883 w 2235861"/>
                  <a:gd name="connsiteY25" fmla="*/ 2168252 h 2757644"/>
                  <a:gd name="connsiteX26" fmla="*/ 1542159 w 2235861"/>
                  <a:gd name="connsiteY26" fmla="*/ 2335283 h 2757644"/>
                  <a:gd name="connsiteX27" fmla="*/ 1506103 w 2235861"/>
                  <a:gd name="connsiteY27" fmla="*/ 2419167 h 2757644"/>
                  <a:gd name="connsiteX28" fmla="*/ 1520158 w 2235861"/>
                  <a:gd name="connsiteY28" fmla="*/ 2361184 h 2757644"/>
                  <a:gd name="connsiteX29" fmla="*/ 1546647 w 2235861"/>
                  <a:gd name="connsiteY29" fmla="*/ 2239627 h 2757644"/>
                  <a:gd name="connsiteX30" fmla="*/ 1557537 w 2235861"/>
                  <a:gd name="connsiteY30" fmla="*/ 2176861 h 2757644"/>
                  <a:gd name="connsiteX31" fmla="*/ 1566293 w 2235861"/>
                  <a:gd name="connsiteY31" fmla="*/ 2111520 h 2757644"/>
                  <a:gd name="connsiteX32" fmla="*/ 1578067 w 2235861"/>
                  <a:gd name="connsiteY32" fmla="*/ 1956188 h 2757644"/>
                  <a:gd name="connsiteX33" fmla="*/ 1796311 w 2235861"/>
                  <a:gd name="connsiteY33" fmla="*/ 1979808 h 2757644"/>
                  <a:gd name="connsiteX34" fmla="*/ 1959296 w 2235861"/>
                  <a:gd name="connsiteY34" fmla="*/ 1878485 h 2757644"/>
                  <a:gd name="connsiteX35" fmla="*/ 1904183 w 2235861"/>
                  <a:gd name="connsiteY35" fmla="*/ 1725729 h 2757644"/>
                  <a:gd name="connsiteX36" fmla="*/ 1630016 w 2235861"/>
                  <a:gd name="connsiteY36" fmla="*/ 1852731 h 2757644"/>
                  <a:gd name="connsiteX37" fmla="*/ 1578655 w 2235861"/>
                  <a:gd name="connsiteY37" fmla="*/ 1935291 h 2757644"/>
                  <a:gd name="connsiteX38" fmla="*/ 1581304 w 2235861"/>
                  <a:gd name="connsiteY38" fmla="*/ 1840443 h 2757644"/>
                  <a:gd name="connsiteX39" fmla="*/ 1577404 w 2235861"/>
                  <a:gd name="connsiteY39" fmla="*/ 1562009 h 2757644"/>
                  <a:gd name="connsiteX40" fmla="*/ 1576153 w 2235861"/>
                  <a:gd name="connsiteY40" fmla="*/ 1476653 h 2757644"/>
                  <a:gd name="connsiteX41" fmla="*/ 1801904 w 2235861"/>
                  <a:gd name="connsiteY41" fmla="*/ 1502039 h 2757644"/>
                  <a:gd name="connsiteX42" fmla="*/ 1964888 w 2235861"/>
                  <a:gd name="connsiteY42" fmla="*/ 1400716 h 2757644"/>
                  <a:gd name="connsiteX43" fmla="*/ 1909775 w 2235861"/>
                  <a:gd name="connsiteY43" fmla="*/ 1247960 h 2757644"/>
                  <a:gd name="connsiteX44" fmla="*/ 1635608 w 2235861"/>
                  <a:gd name="connsiteY44" fmla="*/ 1374963 h 2757644"/>
                  <a:gd name="connsiteX45" fmla="*/ 1576006 w 2235861"/>
                  <a:gd name="connsiteY45" fmla="*/ 1471502 h 2757644"/>
                  <a:gd name="connsiteX46" fmla="*/ 1577257 w 2235861"/>
                  <a:gd name="connsiteY46" fmla="*/ 1284898 h 2757644"/>
                  <a:gd name="connsiteX47" fmla="*/ 1601319 w 2235861"/>
                  <a:gd name="connsiteY47" fmla="*/ 1036779 h 2757644"/>
                  <a:gd name="connsiteX48" fmla="*/ 1828393 w 2235861"/>
                  <a:gd name="connsiteY48" fmla="*/ 1062459 h 2757644"/>
                  <a:gd name="connsiteX49" fmla="*/ 1991378 w 2235861"/>
                  <a:gd name="connsiteY49" fmla="*/ 961063 h 2757644"/>
                  <a:gd name="connsiteX50" fmla="*/ 1936264 w 2235861"/>
                  <a:gd name="connsiteY50" fmla="*/ 808307 h 2757644"/>
                  <a:gd name="connsiteX51" fmla="*/ 1662098 w 2235861"/>
                  <a:gd name="connsiteY51" fmla="*/ 935309 h 2757644"/>
                  <a:gd name="connsiteX52" fmla="*/ 1608530 w 2235861"/>
                  <a:gd name="connsiteY52" fmla="*/ 1021548 h 2757644"/>
                  <a:gd name="connsiteX53" fmla="*/ 1603600 w 2235861"/>
                  <a:gd name="connsiteY53" fmla="*/ 1019708 h 2757644"/>
                  <a:gd name="connsiteX54" fmla="*/ 1672325 w 2235861"/>
                  <a:gd name="connsiteY54" fmla="*/ 778653 h 2757644"/>
                  <a:gd name="connsiteX55" fmla="*/ 1724127 w 2235861"/>
                  <a:gd name="connsiteY55" fmla="*/ 656065 h 2757644"/>
                  <a:gd name="connsiteX56" fmla="*/ 1942004 w 2235861"/>
                  <a:gd name="connsiteY56" fmla="*/ 704703 h 2757644"/>
                  <a:gd name="connsiteX57" fmla="*/ 2115143 w 2235861"/>
                  <a:gd name="connsiteY57" fmla="*/ 621849 h 2757644"/>
                  <a:gd name="connsiteX58" fmla="*/ 2077174 w 2235861"/>
                  <a:gd name="connsiteY58" fmla="*/ 463942 h 2757644"/>
                  <a:gd name="connsiteX59" fmla="*/ 1790719 w 2235861"/>
                  <a:gd name="connsiteY59" fmla="*/ 560040 h 2757644"/>
                  <a:gd name="connsiteX60" fmla="*/ 1738844 w 2235861"/>
                  <a:gd name="connsiteY60" fmla="*/ 625602 h 2757644"/>
                  <a:gd name="connsiteX61" fmla="*/ 1764082 w 2235861"/>
                  <a:gd name="connsiteY61" fmla="*/ 573432 h 2757644"/>
                  <a:gd name="connsiteX62" fmla="*/ 1857458 w 2235861"/>
                  <a:gd name="connsiteY62" fmla="*/ 407652 h 2757644"/>
                  <a:gd name="connsiteX63" fmla="*/ 1905139 w 2235861"/>
                  <a:gd name="connsiteY63" fmla="*/ 332966 h 2757644"/>
                  <a:gd name="connsiteX64" fmla="*/ 2119852 w 2235861"/>
                  <a:gd name="connsiteY64" fmla="*/ 275940 h 2757644"/>
                  <a:gd name="connsiteX65" fmla="*/ 2235376 w 2235861"/>
                  <a:gd name="connsiteY65" fmla="*/ 122668 h 2757644"/>
                  <a:gd name="connsiteX66" fmla="*/ 2128903 w 2235861"/>
                  <a:gd name="connsiteY66" fmla="*/ 7 h 2757644"/>
                  <a:gd name="connsiteX67" fmla="*/ 1918973 w 2235861"/>
                  <a:gd name="connsiteY67" fmla="*/ 217295 h 2757644"/>
                  <a:gd name="connsiteX68" fmla="*/ 1897781 w 2235861"/>
                  <a:gd name="connsiteY68" fmla="*/ 333996 h 2757644"/>
                  <a:gd name="connsiteX69" fmla="*/ 1899694 w 2235861"/>
                  <a:gd name="connsiteY69" fmla="*/ 333702 h 2757644"/>
                  <a:gd name="connsiteX70" fmla="*/ 1852381 w 2235861"/>
                  <a:gd name="connsiteY70" fmla="*/ 404488 h 2757644"/>
                  <a:gd name="connsiteX71" fmla="*/ 1755105 w 2235861"/>
                  <a:gd name="connsiteY71" fmla="*/ 568797 h 2757644"/>
                  <a:gd name="connsiteX72" fmla="*/ 1658345 w 2235861"/>
                  <a:gd name="connsiteY72" fmla="*/ 773208 h 2757644"/>
                  <a:gd name="connsiteX73" fmla="*/ 1583659 w 2235861"/>
                  <a:gd name="connsiteY73" fmla="*/ 1014925 h 2757644"/>
                  <a:gd name="connsiteX74" fmla="*/ 1583217 w 2235861"/>
                  <a:gd name="connsiteY74" fmla="*/ 1017942 h 2757644"/>
                  <a:gd name="connsiteX75" fmla="*/ 1568943 w 2235861"/>
                  <a:gd name="connsiteY75" fmla="*/ 910512 h 2757644"/>
                  <a:gd name="connsiteX76" fmla="*/ 1370933 w 2235861"/>
                  <a:gd name="connsiteY76" fmla="*/ 682334 h 2757644"/>
                  <a:gd name="connsiteX77" fmla="*/ 1258058 w 2235861"/>
                  <a:gd name="connsiteY77" fmla="*/ 799109 h 2757644"/>
                  <a:gd name="connsiteX78" fmla="*/ 1365194 w 2235861"/>
                  <a:gd name="connsiteY78" fmla="*/ 958341 h 2757644"/>
                  <a:gd name="connsiteX79" fmla="*/ 1581672 w 2235861"/>
                  <a:gd name="connsiteY79" fmla="*/ 1027728 h 2757644"/>
                  <a:gd name="connsiteX80" fmla="*/ 1550988 w 2235861"/>
                  <a:gd name="connsiteY80" fmla="*/ 1283647 h 2757644"/>
                  <a:gd name="connsiteX81" fmla="*/ 1545911 w 2235861"/>
                  <a:gd name="connsiteY81" fmla="*/ 1434785 h 2757644"/>
                  <a:gd name="connsiteX82" fmla="*/ 1539142 w 2235861"/>
                  <a:gd name="connsiteY82" fmla="*/ 1388060 h 2757644"/>
                  <a:gd name="connsiteX83" fmla="*/ 1341132 w 2235861"/>
                  <a:gd name="connsiteY83" fmla="*/ 1159882 h 2757644"/>
                  <a:gd name="connsiteX84" fmla="*/ 1228257 w 2235861"/>
                  <a:gd name="connsiteY84" fmla="*/ 1276657 h 2757644"/>
                  <a:gd name="connsiteX85" fmla="*/ 1335393 w 2235861"/>
                  <a:gd name="connsiteY85" fmla="*/ 1435889 h 2757644"/>
                  <a:gd name="connsiteX86" fmla="*/ 1545470 w 2235861"/>
                  <a:gd name="connsiteY86" fmla="*/ 1504099 h 2757644"/>
                  <a:gd name="connsiteX87" fmla="*/ 1545102 w 2235861"/>
                  <a:gd name="connsiteY87" fmla="*/ 1562376 h 2757644"/>
                  <a:gd name="connsiteX88" fmla="*/ 1542968 w 2235861"/>
                  <a:gd name="connsiteY88" fmla="*/ 1839781 h 2757644"/>
                  <a:gd name="connsiteX89" fmla="*/ 1538185 w 2235861"/>
                  <a:gd name="connsiteY89" fmla="*/ 1935217 h 2757644"/>
                  <a:gd name="connsiteX90" fmla="*/ 1532225 w 2235861"/>
                  <a:gd name="connsiteY90" fmla="*/ 1894747 h 2757644"/>
                  <a:gd name="connsiteX91" fmla="*/ 1334216 w 2235861"/>
                  <a:gd name="connsiteY91" fmla="*/ 1666569 h 2757644"/>
                  <a:gd name="connsiteX92" fmla="*/ 1221340 w 2235861"/>
                  <a:gd name="connsiteY92" fmla="*/ 1783344 h 2757644"/>
                  <a:gd name="connsiteX93" fmla="*/ 1328476 w 2235861"/>
                  <a:gd name="connsiteY93" fmla="*/ 1942575 h 2757644"/>
                  <a:gd name="connsiteX94" fmla="*/ 1532519 w 2235861"/>
                  <a:gd name="connsiteY94" fmla="*/ 2009535 h 2757644"/>
                  <a:gd name="connsiteX95" fmla="*/ 1522439 w 2235861"/>
                  <a:gd name="connsiteY95" fmla="*/ 2105560 h 2757644"/>
                  <a:gd name="connsiteX96" fmla="*/ 1512579 w 2235861"/>
                  <a:gd name="connsiteY96" fmla="*/ 2168693 h 2757644"/>
                  <a:gd name="connsiteX97" fmla="*/ 1500290 w 2235861"/>
                  <a:gd name="connsiteY97" fmla="*/ 2231165 h 2757644"/>
                  <a:gd name="connsiteX98" fmla="*/ 1471741 w 2235861"/>
                  <a:gd name="connsiteY98" fmla="*/ 2349632 h 2757644"/>
                  <a:gd name="connsiteX99" fmla="*/ 1451137 w 2235861"/>
                  <a:gd name="connsiteY99" fmla="*/ 2427040 h 2757644"/>
                  <a:gd name="connsiteX100" fmla="*/ 1452903 w 2235861"/>
                  <a:gd name="connsiteY100" fmla="*/ 2327116 h 2757644"/>
                  <a:gd name="connsiteX101" fmla="*/ 1372184 w 2235861"/>
                  <a:gd name="connsiteY101" fmla="*/ 2129106 h 2757644"/>
                  <a:gd name="connsiteX102" fmla="*/ 1367842 w 2235861"/>
                  <a:gd name="connsiteY102" fmla="*/ 2105339 h 2757644"/>
                  <a:gd name="connsiteX103" fmla="*/ 1224431 w 2235861"/>
                  <a:gd name="connsiteY103" fmla="*/ 2029181 h 2757644"/>
                  <a:gd name="connsiteX104" fmla="*/ 1106626 w 2235861"/>
                  <a:gd name="connsiteY104" fmla="*/ 2307396 h 2757644"/>
                  <a:gd name="connsiteX105" fmla="*/ 1122814 w 2235861"/>
                  <a:gd name="connsiteY105" fmla="*/ 2397239 h 2757644"/>
                  <a:gd name="connsiteX106" fmla="*/ 1102579 w 2235861"/>
                  <a:gd name="connsiteY106" fmla="*/ 2341096 h 2757644"/>
                  <a:gd name="connsiteX107" fmla="*/ 1057620 w 2235861"/>
                  <a:gd name="connsiteY107" fmla="*/ 2225057 h 2757644"/>
                  <a:gd name="connsiteX108" fmla="*/ 1032087 w 2235861"/>
                  <a:gd name="connsiteY108" fmla="*/ 2166707 h 2757644"/>
                  <a:gd name="connsiteX109" fmla="*/ 1003390 w 2235861"/>
                  <a:gd name="connsiteY109" fmla="*/ 2107326 h 2757644"/>
                  <a:gd name="connsiteX110" fmla="*/ 927527 w 2235861"/>
                  <a:gd name="connsiteY110" fmla="*/ 1971272 h 2757644"/>
                  <a:gd name="connsiteX111" fmla="*/ 1122520 w 2235861"/>
                  <a:gd name="connsiteY111" fmla="*/ 1870538 h 2757644"/>
                  <a:gd name="connsiteX112" fmla="*/ 1202577 w 2235861"/>
                  <a:gd name="connsiteY112" fmla="*/ 1696075 h 2757644"/>
                  <a:gd name="connsiteX113" fmla="*/ 1072337 w 2235861"/>
                  <a:gd name="connsiteY113" fmla="*/ 1599020 h 2757644"/>
                  <a:gd name="connsiteX114" fmla="*/ 913694 w 2235861"/>
                  <a:gd name="connsiteY114" fmla="*/ 1856190 h 2757644"/>
                  <a:gd name="connsiteX115" fmla="*/ 916342 w 2235861"/>
                  <a:gd name="connsiteY115" fmla="*/ 1953392 h 2757644"/>
                  <a:gd name="connsiteX116" fmla="*/ 866233 w 2235861"/>
                  <a:gd name="connsiteY116" fmla="*/ 1872819 h 2757644"/>
                  <a:gd name="connsiteX117" fmla="*/ 709356 w 2235861"/>
                  <a:gd name="connsiteY117" fmla="*/ 1642728 h 2757644"/>
                  <a:gd name="connsiteX118" fmla="*/ 661233 w 2235861"/>
                  <a:gd name="connsiteY118" fmla="*/ 1572236 h 2757644"/>
                  <a:gd name="connsiteX119" fmla="*/ 863510 w 2235861"/>
                  <a:gd name="connsiteY119" fmla="*/ 1468854 h 2757644"/>
                  <a:gd name="connsiteX120" fmla="*/ 943568 w 2235861"/>
                  <a:gd name="connsiteY120" fmla="*/ 1294390 h 2757644"/>
                  <a:gd name="connsiteX121" fmla="*/ 813327 w 2235861"/>
                  <a:gd name="connsiteY121" fmla="*/ 1197335 h 2757644"/>
                  <a:gd name="connsiteX122" fmla="*/ 654684 w 2235861"/>
                  <a:gd name="connsiteY122" fmla="*/ 1454505 h 2757644"/>
                  <a:gd name="connsiteX123" fmla="*/ 658290 w 2235861"/>
                  <a:gd name="connsiteY123" fmla="*/ 1567895 h 2757644"/>
                  <a:gd name="connsiteX124" fmla="*/ 556379 w 2235861"/>
                  <a:gd name="connsiteY124" fmla="*/ 1411607 h 2757644"/>
                  <a:gd name="connsiteX125" fmla="*/ 439530 w 2235861"/>
                  <a:gd name="connsiteY125" fmla="*/ 1191449 h 2757644"/>
                  <a:gd name="connsiteX126" fmla="*/ 643058 w 2235861"/>
                  <a:gd name="connsiteY126" fmla="*/ 1087624 h 2757644"/>
                  <a:gd name="connsiteX127" fmla="*/ 723116 w 2235861"/>
                  <a:gd name="connsiteY127" fmla="*/ 913161 h 2757644"/>
                  <a:gd name="connsiteX128" fmla="*/ 592875 w 2235861"/>
                  <a:gd name="connsiteY128" fmla="*/ 816106 h 2757644"/>
                  <a:gd name="connsiteX129" fmla="*/ 434232 w 2235861"/>
                  <a:gd name="connsiteY129" fmla="*/ 1073276 h 2757644"/>
                  <a:gd name="connsiteX130" fmla="*/ 437102 w 2235861"/>
                  <a:gd name="connsiteY130" fmla="*/ 1174819 h 2757644"/>
                  <a:gd name="connsiteX131" fmla="*/ 431951 w 2235861"/>
                  <a:gd name="connsiteY131" fmla="*/ 1175996 h 2757644"/>
                  <a:gd name="connsiteX132" fmla="*/ 356309 w 2235861"/>
                  <a:gd name="connsiteY132" fmla="*/ 937002 h 2757644"/>
                  <a:gd name="connsiteX133" fmla="*/ 331879 w 2235861"/>
                  <a:gd name="connsiteY133" fmla="*/ 806173 h 2757644"/>
                  <a:gd name="connsiteX134" fmla="*/ 540485 w 2235861"/>
                  <a:gd name="connsiteY134" fmla="*/ 726557 h 2757644"/>
                  <a:gd name="connsiteX135" fmla="*/ 639232 w 2235861"/>
                  <a:gd name="connsiteY135" fmla="*/ 561954 h 2757644"/>
                  <a:gd name="connsiteX136" fmla="*/ 520471 w 2235861"/>
                  <a:gd name="connsiteY136" fmla="*/ 451212 h 2757644"/>
                  <a:gd name="connsiteX137" fmla="*/ 334602 w 2235861"/>
                  <a:gd name="connsiteY137" fmla="*/ 689398 h 2757644"/>
                  <a:gd name="connsiteX138" fmla="*/ 327465 w 2235861"/>
                  <a:gd name="connsiteY138" fmla="*/ 772693 h 2757644"/>
                  <a:gd name="connsiteX139" fmla="*/ 319738 w 2235861"/>
                  <a:gd name="connsiteY139" fmla="*/ 715225 h 2757644"/>
                  <a:gd name="connsiteX140" fmla="*/ 306126 w 2235861"/>
                  <a:gd name="connsiteY140" fmla="*/ 525383 h 2757644"/>
                  <a:gd name="connsiteX141" fmla="*/ 304728 w 2235861"/>
                  <a:gd name="connsiteY141" fmla="*/ 436717 h 2757644"/>
                  <a:gd name="connsiteX142" fmla="*/ 452334 w 2235861"/>
                  <a:gd name="connsiteY142" fmla="*/ 270715 h 2757644"/>
                  <a:gd name="connsiteX143" fmla="*/ 464107 w 2235861"/>
                  <a:gd name="connsiteY143" fmla="*/ 79108 h 2757644"/>
                  <a:gd name="connsiteX144" fmla="*/ 307671 w 2235861"/>
                  <a:gd name="connsiteY144" fmla="*/ 35547 h 2757644"/>
                  <a:gd name="connsiteX145" fmla="*/ 252484 w 2235861"/>
                  <a:gd name="connsiteY145" fmla="*/ 332598 h 2757644"/>
                  <a:gd name="connsiteX146" fmla="*/ 299209 w 2235861"/>
                  <a:gd name="connsiteY146" fmla="*/ 441573 h 2757644"/>
                  <a:gd name="connsiteX147" fmla="*/ 300681 w 2235861"/>
                  <a:gd name="connsiteY147" fmla="*/ 440249 h 2757644"/>
                  <a:gd name="connsiteX148" fmla="*/ 300313 w 2235861"/>
                  <a:gd name="connsiteY148" fmla="*/ 525383 h 2757644"/>
                  <a:gd name="connsiteX149" fmla="*/ 309805 w 2235861"/>
                  <a:gd name="connsiteY149" fmla="*/ 716035 h 2757644"/>
                  <a:gd name="connsiteX150" fmla="*/ 341887 w 2235861"/>
                  <a:gd name="connsiteY150" fmla="*/ 939871 h 2757644"/>
                  <a:gd name="connsiteX151" fmla="*/ 412893 w 2235861"/>
                  <a:gd name="connsiteY151" fmla="*/ 1182692 h 2757644"/>
                  <a:gd name="connsiteX152" fmla="*/ 414144 w 2235861"/>
                  <a:gd name="connsiteY152" fmla="*/ 1185415 h 2757644"/>
                  <a:gd name="connsiteX153" fmla="*/ 342990 w 2235861"/>
                  <a:gd name="connsiteY153" fmla="*/ 1103665 h 2757644"/>
                  <a:gd name="connsiteX154" fmla="*/ 51899 w 2235861"/>
                  <a:gd name="connsiteY154" fmla="*/ 1022578 h 2757644"/>
                  <a:gd name="connsiteX155" fmla="*/ 22172 w 2235861"/>
                  <a:gd name="connsiteY155" fmla="*/ 1182251 h 2757644"/>
                  <a:gd name="connsiteX156" fmla="*/ 199358 w 2235861"/>
                  <a:gd name="connsiteY156" fmla="*/ 1255980 h 2757644"/>
                  <a:gd name="connsiteX157" fmla="*/ 418191 w 2235861"/>
                  <a:gd name="connsiteY157" fmla="*/ 1194466 h 2757644"/>
                  <a:gd name="connsiteX158" fmla="*/ 533789 w 2235861"/>
                  <a:gd name="connsiteY158" fmla="*/ 1424851 h 2757644"/>
                  <a:gd name="connsiteX159" fmla="*/ 612963 w 2235861"/>
                  <a:gd name="connsiteY159" fmla="*/ 1553694 h 2757644"/>
                  <a:gd name="connsiteX160" fmla="*/ 581544 w 2235861"/>
                  <a:gd name="connsiteY160" fmla="*/ 1518448 h 2757644"/>
                  <a:gd name="connsiteX161" fmla="*/ 290453 w 2235861"/>
                  <a:gd name="connsiteY161" fmla="*/ 1437360 h 2757644"/>
                  <a:gd name="connsiteX162" fmla="*/ 260726 w 2235861"/>
                  <a:gd name="connsiteY162" fmla="*/ 1597033 h 2757644"/>
                  <a:gd name="connsiteX163" fmla="*/ 437911 w 2235861"/>
                  <a:gd name="connsiteY163" fmla="*/ 1670763 h 2757644"/>
                  <a:gd name="connsiteX164" fmla="*/ 650711 w 2235861"/>
                  <a:gd name="connsiteY164" fmla="*/ 1611750 h 2757644"/>
                  <a:gd name="connsiteX165" fmla="*/ 682498 w 2235861"/>
                  <a:gd name="connsiteY165" fmla="*/ 1660535 h 2757644"/>
                  <a:gd name="connsiteX166" fmla="*/ 833710 w 2235861"/>
                  <a:gd name="connsiteY166" fmla="*/ 1893128 h 2757644"/>
                  <a:gd name="connsiteX167" fmla="*/ 882421 w 2235861"/>
                  <a:gd name="connsiteY167" fmla="*/ 1975319 h 2757644"/>
                  <a:gd name="connsiteX168" fmla="*/ 855122 w 2235861"/>
                  <a:gd name="connsiteY168" fmla="*/ 1944856 h 2757644"/>
                  <a:gd name="connsiteX169" fmla="*/ 564031 w 2235861"/>
                  <a:gd name="connsiteY169" fmla="*/ 1863769 h 2757644"/>
                  <a:gd name="connsiteX170" fmla="*/ 534304 w 2235861"/>
                  <a:gd name="connsiteY170" fmla="*/ 2023442 h 2757644"/>
                  <a:gd name="connsiteX171" fmla="*/ 711490 w 2235861"/>
                  <a:gd name="connsiteY171" fmla="*/ 2097171 h 2757644"/>
                  <a:gd name="connsiteX172" fmla="*/ 918991 w 2235861"/>
                  <a:gd name="connsiteY172" fmla="*/ 2040660 h 275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35861" h="2757644">
                    <a:moveTo>
                      <a:pt x="918991" y="2040660"/>
                    </a:moveTo>
                    <a:cubicBezTo>
                      <a:pt x="934370" y="2069284"/>
                      <a:pt x="949896" y="2097907"/>
                      <a:pt x="963509" y="2126310"/>
                    </a:cubicBezTo>
                    <a:cubicBezTo>
                      <a:pt x="972412" y="2145956"/>
                      <a:pt x="982272" y="2164205"/>
                      <a:pt x="990145" y="2184366"/>
                    </a:cubicBezTo>
                    <a:cubicBezTo>
                      <a:pt x="998313" y="2204160"/>
                      <a:pt x="1006407" y="2223806"/>
                      <a:pt x="1014427" y="2243232"/>
                    </a:cubicBezTo>
                    <a:cubicBezTo>
                      <a:pt x="1028482" y="2281274"/>
                      <a:pt x="1043198" y="2320346"/>
                      <a:pt x="1055928" y="2357799"/>
                    </a:cubicBezTo>
                    <a:cubicBezTo>
                      <a:pt x="1064978" y="2383774"/>
                      <a:pt x="1073146" y="2408645"/>
                      <a:pt x="1081461" y="2433736"/>
                    </a:cubicBezTo>
                    <a:cubicBezTo>
                      <a:pt x="1064831" y="2406364"/>
                      <a:pt x="1031131" y="2353532"/>
                      <a:pt x="1027819" y="2349411"/>
                    </a:cubicBezTo>
                    <a:cubicBezTo>
                      <a:pt x="976091" y="2285321"/>
                      <a:pt x="838419" y="2192019"/>
                      <a:pt x="752401" y="2225204"/>
                    </a:cubicBezTo>
                    <a:cubicBezTo>
                      <a:pt x="690445" y="2249118"/>
                      <a:pt x="670063" y="2321671"/>
                      <a:pt x="698834" y="2378476"/>
                    </a:cubicBezTo>
                    <a:cubicBezTo>
                      <a:pt x="728267" y="2436532"/>
                      <a:pt x="802290" y="2467290"/>
                      <a:pt x="862848" y="2478180"/>
                    </a:cubicBezTo>
                    <a:cubicBezTo>
                      <a:pt x="929514" y="2490174"/>
                      <a:pt x="1069688" y="2455296"/>
                      <a:pt x="1087200" y="2450807"/>
                    </a:cubicBezTo>
                    <a:cubicBezTo>
                      <a:pt x="1100813" y="2492308"/>
                      <a:pt x="1113616" y="2532851"/>
                      <a:pt x="1125095" y="2571261"/>
                    </a:cubicBezTo>
                    <a:cubicBezTo>
                      <a:pt x="1145698" y="2639472"/>
                      <a:pt x="1163063" y="2702017"/>
                      <a:pt x="1177706" y="2757571"/>
                    </a:cubicBezTo>
                    <a:lnTo>
                      <a:pt x="1238927" y="2757571"/>
                    </a:lnTo>
                    <a:cubicBezTo>
                      <a:pt x="1222003" y="2698043"/>
                      <a:pt x="1201620" y="2629906"/>
                      <a:pt x="1177265" y="2554999"/>
                    </a:cubicBezTo>
                    <a:cubicBezTo>
                      <a:pt x="1163652" y="2512763"/>
                      <a:pt x="1148200" y="2467952"/>
                      <a:pt x="1131938" y="2422036"/>
                    </a:cubicBezTo>
                    <a:cubicBezTo>
                      <a:pt x="1142092" y="2416518"/>
                      <a:pt x="1199928" y="2384730"/>
                      <a:pt x="1250185" y="2348307"/>
                    </a:cubicBezTo>
                    <a:cubicBezTo>
                      <a:pt x="1303090" y="2393487"/>
                      <a:pt x="1430240" y="2438592"/>
                      <a:pt x="1446649" y="2444332"/>
                    </a:cubicBezTo>
                    <a:cubicBezTo>
                      <a:pt x="1435097" y="2486494"/>
                      <a:pt x="1423397" y="2527333"/>
                      <a:pt x="1411771" y="2565743"/>
                    </a:cubicBezTo>
                    <a:cubicBezTo>
                      <a:pt x="1390359" y="2637191"/>
                      <a:pt x="1369461" y="2701502"/>
                      <a:pt x="1350330" y="2757645"/>
                    </a:cubicBezTo>
                    <a:lnTo>
                      <a:pt x="1412139" y="2757645"/>
                    </a:lnTo>
                    <a:cubicBezTo>
                      <a:pt x="1428621" y="2704886"/>
                      <a:pt x="1446281" y="2645947"/>
                      <a:pt x="1464235" y="2580901"/>
                    </a:cubicBezTo>
                    <a:cubicBezTo>
                      <a:pt x="1476155" y="2538149"/>
                      <a:pt x="1488076" y="2492308"/>
                      <a:pt x="1499849" y="2444994"/>
                    </a:cubicBezTo>
                    <a:cubicBezTo>
                      <a:pt x="1517508" y="2446539"/>
                      <a:pt x="1661877" y="2458386"/>
                      <a:pt x="1725746" y="2435797"/>
                    </a:cubicBezTo>
                    <a:cubicBezTo>
                      <a:pt x="1783729" y="2415267"/>
                      <a:pt x="1851866" y="2372957"/>
                      <a:pt x="1871512" y="2310928"/>
                    </a:cubicBezTo>
                    <a:cubicBezTo>
                      <a:pt x="1890791" y="2250149"/>
                      <a:pt x="1858930" y="2181864"/>
                      <a:pt x="1793883" y="2168252"/>
                    </a:cubicBezTo>
                    <a:cubicBezTo>
                      <a:pt x="1703598" y="2149415"/>
                      <a:pt x="1582849" y="2263761"/>
                      <a:pt x="1542159" y="2335283"/>
                    </a:cubicBezTo>
                    <a:cubicBezTo>
                      <a:pt x="1539730" y="2339478"/>
                      <a:pt x="1518833" y="2388189"/>
                      <a:pt x="1506103" y="2419167"/>
                    </a:cubicBezTo>
                    <a:cubicBezTo>
                      <a:pt x="1510813" y="2399815"/>
                      <a:pt x="1515595" y="2381125"/>
                      <a:pt x="1520158" y="2361184"/>
                    </a:cubicBezTo>
                    <a:cubicBezTo>
                      <a:pt x="1529502" y="2321818"/>
                      <a:pt x="1537744" y="2282157"/>
                      <a:pt x="1546647" y="2239627"/>
                    </a:cubicBezTo>
                    <a:cubicBezTo>
                      <a:pt x="1550253" y="2218950"/>
                      <a:pt x="1553858" y="2197979"/>
                      <a:pt x="1557537" y="2176861"/>
                    </a:cubicBezTo>
                    <a:cubicBezTo>
                      <a:pt x="1561658" y="2155964"/>
                      <a:pt x="1563277" y="2133448"/>
                      <a:pt x="1566293" y="2111520"/>
                    </a:cubicBezTo>
                    <a:cubicBezTo>
                      <a:pt x="1572180" y="2060528"/>
                      <a:pt x="1575712" y="2008652"/>
                      <a:pt x="1578067" y="1956188"/>
                    </a:cubicBezTo>
                    <a:cubicBezTo>
                      <a:pt x="1612577" y="1964282"/>
                      <a:pt x="1735606" y="1991360"/>
                      <a:pt x="1796311" y="1979808"/>
                    </a:cubicBezTo>
                    <a:cubicBezTo>
                      <a:pt x="1856722" y="1968255"/>
                      <a:pt x="1930452" y="1936836"/>
                      <a:pt x="1959296" y="1878485"/>
                    </a:cubicBezTo>
                    <a:cubicBezTo>
                      <a:pt x="1987551" y="1821312"/>
                      <a:pt x="1966433" y="1748981"/>
                      <a:pt x="1904183" y="1725729"/>
                    </a:cubicBezTo>
                    <a:cubicBezTo>
                      <a:pt x="1817797" y="1693426"/>
                      <a:pt x="1681155" y="1788126"/>
                      <a:pt x="1630016" y="1852731"/>
                    </a:cubicBezTo>
                    <a:cubicBezTo>
                      <a:pt x="1626852" y="1856779"/>
                      <a:pt x="1595358" y="1907182"/>
                      <a:pt x="1578655" y="1935291"/>
                    </a:cubicBezTo>
                    <a:cubicBezTo>
                      <a:pt x="1579833" y="1903797"/>
                      <a:pt x="1581157" y="1872304"/>
                      <a:pt x="1581304" y="1840443"/>
                    </a:cubicBezTo>
                    <a:cubicBezTo>
                      <a:pt x="1581819" y="1748318"/>
                      <a:pt x="1579391" y="1655016"/>
                      <a:pt x="1577404" y="1562009"/>
                    </a:cubicBezTo>
                    <a:cubicBezTo>
                      <a:pt x="1576742" y="1533532"/>
                      <a:pt x="1576521" y="1505129"/>
                      <a:pt x="1576153" y="1476653"/>
                    </a:cubicBezTo>
                    <a:cubicBezTo>
                      <a:pt x="1588368" y="1479670"/>
                      <a:pt x="1733914" y="1514989"/>
                      <a:pt x="1801904" y="1502039"/>
                    </a:cubicBezTo>
                    <a:cubicBezTo>
                      <a:pt x="1862314" y="1490560"/>
                      <a:pt x="1936044" y="1459067"/>
                      <a:pt x="1964888" y="1400716"/>
                    </a:cubicBezTo>
                    <a:cubicBezTo>
                      <a:pt x="1993144" y="1343543"/>
                      <a:pt x="1972025" y="1271212"/>
                      <a:pt x="1909775" y="1247960"/>
                    </a:cubicBezTo>
                    <a:cubicBezTo>
                      <a:pt x="1823389" y="1215657"/>
                      <a:pt x="1686674" y="1310358"/>
                      <a:pt x="1635608" y="1374963"/>
                    </a:cubicBezTo>
                    <a:cubicBezTo>
                      <a:pt x="1631782" y="1379819"/>
                      <a:pt x="1586602" y="1452518"/>
                      <a:pt x="1576006" y="1471502"/>
                    </a:cubicBezTo>
                    <a:cubicBezTo>
                      <a:pt x="1575197" y="1408884"/>
                      <a:pt x="1574976" y="1346486"/>
                      <a:pt x="1577257" y="1284898"/>
                    </a:cubicBezTo>
                    <a:cubicBezTo>
                      <a:pt x="1580274" y="1199984"/>
                      <a:pt x="1587927" y="1116837"/>
                      <a:pt x="1601319" y="1036779"/>
                    </a:cubicBezTo>
                    <a:cubicBezTo>
                      <a:pt x="1607058" y="1038177"/>
                      <a:pt x="1758711" y="1075778"/>
                      <a:pt x="1828393" y="1062459"/>
                    </a:cubicBezTo>
                    <a:cubicBezTo>
                      <a:pt x="1888804" y="1050907"/>
                      <a:pt x="1962533" y="1019487"/>
                      <a:pt x="1991378" y="961063"/>
                    </a:cubicBezTo>
                    <a:cubicBezTo>
                      <a:pt x="2019633" y="903963"/>
                      <a:pt x="1998515" y="831559"/>
                      <a:pt x="1936264" y="808307"/>
                    </a:cubicBezTo>
                    <a:cubicBezTo>
                      <a:pt x="1849879" y="776004"/>
                      <a:pt x="1713237" y="870704"/>
                      <a:pt x="1662098" y="935309"/>
                    </a:cubicBezTo>
                    <a:cubicBezTo>
                      <a:pt x="1658713" y="939577"/>
                      <a:pt x="1624276" y="994837"/>
                      <a:pt x="1608530" y="1021548"/>
                    </a:cubicBezTo>
                    <a:cubicBezTo>
                      <a:pt x="1605807" y="1020517"/>
                      <a:pt x="1606322" y="1020738"/>
                      <a:pt x="1603600" y="1019708"/>
                    </a:cubicBezTo>
                    <a:cubicBezTo>
                      <a:pt x="1618978" y="934206"/>
                      <a:pt x="1644585" y="853265"/>
                      <a:pt x="1672325" y="778653"/>
                    </a:cubicBezTo>
                    <a:cubicBezTo>
                      <a:pt x="1688293" y="735460"/>
                      <a:pt x="1706026" y="694990"/>
                      <a:pt x="1724127" y="656065"/>
                    </a:cubicBezTo>
                    <a:cubicBezTo>
                      <a:pt x="1751647" y="665925"/>
                      <a:pt x="1878061" y="709780"/>
                      <a:pt x="1942004" y="704703"/>
                    </a:cubicBezTo>
                    <a:cubicBezTo>
                      <a:pt x="2003298" y="699920"/>
                      <a:pt x="2080118" y="676742"/>
                      <a:pt x="2115143" y="621849"/>
                    </a:cubicBezTo>
                    <a:cubicBezTo>
                      <a:pt x="2149506" y="568134"/>
                      <a:pt x="2136482" y="493890"/>
                      <a:pt x="2077174" y="463942"/>
                    </a:cubicBezTo>
                    <a:cubicBezTo>
                      <a:pt x="1994836" y="422368"/>
                      <a:pt x="1848628" y="501469"/>
                      <a:pt x="1790719" y="560040"/>
                    </a:cubicBezTo>
                    <a:cubicBezTo>
                      <a:pt x="1787555" y="563205"/>
                      <a:pt x="1759152" y="599113"/>
                      <a:pt x="1738844" y="625602"/>
                    </a:cubicBezTo>
                    <a:cubicBezTo>
                      <a:pt x="1747306" y="608163"/>
                      <a:pt x="1755694" y="589988"/>
                      <a:pt x="1764082" y="573432"/>
                    </a:cubicBezTo>
                    <a:cubicBezTo>
                      <a:pt x="1795502" y="511182"/>
                      <a:pt x="1828172" y="456142"/>
                      <a:pt x="1857458" y="407652"/>
                    </a:cubicBezTo>
                    <a:cubicBezTo>
                      <a:pt x="1874382" y="380206"/>
                      <a:pt x="1890129" y="355703"/>
                      <a:pt x="1905139" y="332966"/>
                    </a:cubicBezTo>
                    <a:cubicBezTo>
                      <a:pt x="1937221" y="328551"/>
                      <a:pt x="2066358" y="309199"/>
                      <a:pt x="2119852" y="275940"/>
                    </a:cubicBezTo>
                    <a:cubicBezTo>
                      <a:pt x="2172022" y="243416"/>
                      <a:pt x="2229489" y="187494"/>
                      <a:pt x="2235376" y="122668"/>
                    </a:cubicBezTo>
                    <a:cubicBezTo>
                      <a:pt x="2241115" y="59167"/>
                      <a:pt x="2195347" y="-729"/>
                      <a:pt x="2128903" y="7"/>
                    </a:cubicBezTo>
                    <a:cubicBezTo>
                      <a:pt x="2036704" y="1037"/>
                      <a:pt x="1943328" y="138635"/>
                      <a:pt x="1918973" y="217295"/>
                    </a:cubicBezTo>
                    <a:cubicBezTo>
                      <a:pt x="1916913" y="224064"/>
                      <a:pt x="1896162" y="334143"/>
                      <a:pt x="1897781" y="333996"/>
                    </a:cubicBezTo>
                    <a:cubicBezTo>
                      <a:pt x="1897781" y="333996"/>
                      <a:pt x="1899326" y="333775"/>
                      <a:pt x="1899694" y="333702"/>
                    </a:cubicBezTo>
                    <a:cubicBezTo>
                      <a:pt x="1884757" y="355335"/>
                      <a:pt x="1869084" y="378660"/>
                      <a:pt x="1852381" y="404488"/>
                    </a:cubicBezTo>
                    <a:cubicBezTo>
                      <a:pt x="1821991" y="452463"/>
                      <a:pt x="1788070" y="506988"/>
                      <a:pt x="1755105" y="568797"/>
                    </a:cubicBezTo>
                    <a:cubicBezTo>
                      <a:pt x="1722067" y="630459"/>
                      <a:pt x="1687851" y="698375"/>
                      <a:pt x="1658345" y="773208"/>
                    </a:cubicBezTo>
                    <a:cubicBezTo>
                      <a:pt x="1628618" y="848115"/>
                      <a:pt x="1601172" y="928466"/>
                      <a:pt x="1583659" y="1014925"/>
                    </a:cubicBezTo>
                    <a:cubicBezTo>
                      <a:pt x="1583438" y="1015882"/>
                      <a:pt x="1583365" y="1016986"/>
                      <a:pt x="1583217" y="1017942"/>
                    </a:cubicBezTo>
                    <a:cubicBezTo>
                      <a:pt x="1580495" y="991085"/>
                      <a:pt x="1570414" y="916178"/>
                      <a:pt x="1568943" y="910512"/>
                    </a:cubicBezTo>
                    <a:cubicBezTo>
                      <a:pt x="1548781" y="830676"/>
                      <a:pt x="1462911" y="688220"/>
                      <a:pt x="1370933" y="682334"/>
                    </a:cubicBezTo>
                    <a:cubicBezTo>
                      <a:pt x="1304635" y="678066"/>
                      <a:pt x="1255777" y="735387"/>
                      <a:pt x="1258058" y="799109"/>
                    </a:cubicBezTo>
                    <a:cubicBezTo>
                      <a:pt x="1260413" y="864155"/>
                      <a:pt x="1314790" y="923095"/>
                      <a:pt x="1365194" y="958341"/>
                    </a:cubicBezTo>
                    <a:cubicBezTo>
                      <a:pt x="1421999" y="998149"/>
                      <a:pt x="1569899" y="1025595"/>
                      <a:pt x="1581672" y="1027728"/>
                    </a:cubicBezTo>
                    <a:cubicBezTo>
                      <a:pt x="1565705" y="1110214"/>
                      <a:pt x="1555992" y="1196158"/>
                      <a:pt x="1550988" y="1283647"/>
                    </a:cubicBezTo>
                    <a:cubicBezTo>
                      <a:pt x="1548045" y="1333683"/>
                      <a:pt x="1546647" y="1384160"/>
                      <a:pt x="1545911" y="1434785"/>
                    </a:cubicBezTo>
                    <a:cubicBezTo>
                      <a:pt x="1542821" y="1411607"/>
                      <a:pt x="1539877" y="1390930"/>
                      <a:pt x="1539142" y="1388060"/>
                    </a:cubicBezTo>
                    <a:cubicBezTo>
                      <a:pt x="1518980" y="1308224"/>
                      <a:pt x="1433110" y="1165842"/>
                      <a:pt x="1341132" y="1159882"/>
                    </a:cubicBezTo>
                    <a:cubicBezTo>
                      <a:pt x="1274835" y="1155614"/>
                      <a:pt x="1225903" y="1212935"/>
                      <a:pt x="1228257" y="1276657"/>
                    </a:cubicBezTo>
                    <a:cubicBezTo>
                      <a:pt x="1230612" y="1341704"/>
                      <a:pt x="1284989" y="1400643"/>
                      <a:pt x="1335393" y="1435889"/>
                    </a:cubicBezTo>
                    <a:cubicBezTo>
                      <a:pt x="1386532" y="1471650"/>
                      <a:pt x="1512137" y="1497624"/>
                      <a:pt x="1545470" y="1504099"/>
                    </a:cubicBezTo>
                    <a:cubicBezTo>
                      <a:pt x="1545396" y="1523525"/>
                      <a:pt x="1545102" y="1542951"/>
                      <a:pt x="1545102" y="1562376"/>
                    </a:cubicBezTo>
                    <a:cubicBezTo>
                      <a:pt x="1545028" y="1655605"/>
                      <a:pt x="1545396" y="1748613"/>
                      <a:pt x="1542968" y="1839781"/>
                    </a:cubicBezTo>
                    <a:cubicBezTo>
                      <a:pt x="1542085" y="1871936"/>
                      <a:pt x="1540098" y="1903577"/>
                      <a:pt x="1538185" y="1935217"/>
                    </a:cubicBezTo>
                    <a:cubicBezTo>
                      <a:pt x="1535389" y="1914614"/>
                      <a:pt x="1532887" y="1897322"/>
                      <a:pt x="1532225" y="1894747"/>
                    </a:cubicBezTo>
                    <a:cubicBezTo>
                      <a:pt x="1512063" y="1814910"/>
                      <a:pt x="1426193" y="1672455"/>
                      <a:pt x="1334216" y="1666569"/>
                    </a:cubicBezTo>
                    <a:cubicBezTo>
                      <a:pt x="1267918" y="1662301"/>
                      <a:pt x="1219059" y="1719621"/>
                      <a:pt x="1221340" y="1783344"/>
                    </a:cubicBezTo>
                    <a:cubicBezTo>
                      <a:pt x="1223695" y="1848390"/>
                      <a:pt x="1278146" y="1907329"/>
                      <a:pt x="1328476" y="1942575"/>
                    </a:cubicBezTo>
                    <a:cubicBezTo>
                      <a:pt x="1377261" y="1976717"/>
                      <a:pt x="1493006" y="2001735"/>
                      <a:pt x="1532519" y="2009535"/>
                    </a:cubicBezTo>
                    <a:cubicBezTo>
                      <a:pt x="1529576" y="2041911"/>
                      <a:pt x="1526706" y="2074287"/>
                      <a:pt x="1522439" y="2105560"/>
                    </a:cubicBezTo>
                    <a:cubicBezTo>
                      <a:pt x="1518980" y="2126825"/>
                      <a:pt x="1517214" y="2147502"/>
                      <a:pt x="1512579" y="2168693"/>
                    </a:cubicBezTo>
                    <a:cubicBezTo>
                      <a:pt x="1508458" y="2189738"/>
                      <a:pt x="1504337" y="2210561"/>
                      <a:pt x="1500290" y="2231165"/>
                    </a:cubicBezTo>
                    <a:cubicBezTo>
                      <a:pt x="1491019" y="2270605"/>
                      <a:pt x="1481748" y="2311369"/>
                      <a:pt x="1471741" y="2349632"/>
                    </a:cubicBezTo>
                    <a:cubicBezTo>
                      <a:pt x="1464971" y="2376269"/>
                      <a:pt x="1458054" y="2401581"/>
                      <a:pt x="1451137" y="2427040"/>
                    </a:cubicBezTo>
                    <a:cubicBezTo>
                      <a:pt x="1452388" y="2395032"/>
                      <a:pt x="1453418" y="2332340"/>
                      <a:pt x="1452903" y="2327116"/>
                    </a:cubicBezTo>
                    <a:cubicBezTo>
                      <a:pt x="1447679" y="2272665"/>
                      <a:pt x="1417878" y="2186647"/>
                      <a:pt x="1372184" y="2129106"/>
                    </a:cubicBezTo>
                    <a:cubicBezTo>
                      <a:pt x="1371448" y="2121086"/>
                      <a:pt x="1370050" y="2113139"/>
                      <a:pt x="1367842" y="2105339"/>
                    </a:cubicBezTo>
                    <a:cubicBezTo>
                      <a:pt x="1350403" y="2044045"/>
                      <a:pt x="1286166" y="2004605"/>
                      <a:pt x="1224431" y="2029181"/>
                    </a:cubicBezTo>
                    <a:cubicBezTo>
                      <a:pt x="1138708" y="2063250"/>
                      <a:pt x="1101107" y="2225278"/>
                      <a:pt x="1106626" y="2307396"/>
                    </a:cubicBezTo>
                    <a:cubicBezTo>
                      <a:pt x="1106920" y="2312252"/>
                      <a:pt x="1116339" y="2364422"/>
                      <a:pt x="1122814" y="2397239"/>
                    </a:cubicBezTo>
                    <a:cubicBezTo>
                      <a:pt x="1116044" y="2378550"/>
                      <a:pt x="1109716" y="2360301"/>
                      <a:pt x="1102579" y="2341096"/>
                    </a:cubicBezTo>
                    <a:cubicBezTo>
                      <a:pt x="1088672" y="2303054"/>
                      <a:pt x="1073661" y="2265527"/>
                      <a:pt x="1057620" y="2225057"/>
                    </a:cubicBezTo>
                    <a:cubicBezTo>
                      <a:pt x="1049232" y="2205779"/>
                      <a:pt x="1040696" y="2186353"/>
                      <a:pt x="1032087" y="2166707"/>
                    </a:cubicBezTo>
                    <a:cubicBezTo>
                      <a:pt x="1023993" y="2147060"/>
                      <a:pt x="1012956" y="2127266"/>
                      <a:pt x="1003390" y="2107326"/>
                    </a:cubicBezTo>
                    <a:cubicBezTo>
                      <a:pt x="980212" y="2061558"/>
                      <a:pt x="954458" y="2016305"/>
                      <a:pt x="927527" y="1971272"/>
                    </a:cubicBezTo>
                    <a:cubicBezTo>
                      <a:pt x="960786" y="1958984"/>
                      <a:pt x="1078297" y="1913657"/>
                      <a:pt x="1122520" y="1870538"/>
                    </a:cubicBezTo>
                    <a:cubicBezTo>
                      <a:pt x="1166522" y="1827640"/>
                      <a:pt x="1210671" y="1760680"/>
                      <a:pt x="1202577" y="1696075"/>
                    </a:cubicBezTo>
                    <a:cubicBezTo>
                      <a:pt x="1194630" y="1632868"/>
                      <a:pt x="1137089" y="1584157"/>
                      <a:pt x="1072337" y="1599020"/>
                    </a:cubicBezTo>
                    <a:cubicBezTo>
                      <a:pt x="982493" y="1619770"/>
                      <a:pt x="920684" y="1774146"/>
                      <a:pt x="913694" y="1856190"/>
                    </a:cubicBezTo>
                    <a:cubicBezTo>
                      <a:pt x="913252" y="1861341"/>
                      <a:pt x="914871" y="1920721"/>
                      <a:pt x="916342" y="1953392"/>
                    </a:cubicBezTo>
                    <a:cubicBezTo>
                      <a:pt x="899934" y="1926461"/>
                      <a:pt x="883746" y="1899456"/>
                      <a:pt x="866233" y="1872819"/>
                    </a:cubicBezTo>
                    <a:cubicBezTo>
                      <a:pt x="815829" y="1795705"/>
                      <a:pt x="762335" y="1719254"/>
                      <a:pt x="709356" y="1642728"/>
                    </a:cubicBezTo>
                    <a:cubicBezTo>
                      <a:pt x="693094" y="1619255"/>
                      <a:pt x="677201" y="1595783"/>
                      <a:pt x="661233" y="1572236"/>
                    </a:cubicBezTo>
                    <a:cubicBezTo>
                      <a:pt x="673153" y="1567969"/>
                      <a:pt x="813990" y="1517123"/>
                      <a:pt x="863510" y="1468854"/>
                    </a:cubicBezTo>
                    <a:cubicBezTo>
                      <a:pt x="907513" y="1425882"/>
                      <a:pt x="951735" y="1358995"/>
                      <a:pt x="943568" y="1294390"/>
                    </a:cubicBezTo>
                    <a:cubicBezTo>
                      <a:pt x="935621" y="1231183"/>
                      <a:pt x="878080" y="1182472"/>
                      <a:pt x="813327" y="1197335"/>
                    </a:cubicBezTo>
                    <a:cubicBezTo>
                      <a:pt x="723484" y="1218012"/>
                      <a:pt x="661748" y="1372461"/>
                      <a:pt x="654684" y="1454505"/>
                    </a:cubicBezTo>
                    <a:cubicBezTo>
                      <a:pt x="654169" y="1460686"/>
                      <a:pt x="656598" y="1546188"/>
                      <a:pt x="658290" y="1567895"/>
                    </a:cubicBezTo>
                    <a:cubicBezTo>
                      <a:pt x="623044" y="1516093"/>
                      <a:pt x="588387" y="1464218"/>
                      <a:pt x="556379" y="1411607"/>
                    </a:cubicBezTo>
                    <a:cubicBezTo>
                      <a:pt x="512009" y="1339128"/>
                      <a:pt x="472569" y="1265546"/>
                      <a:pt x="439530" y="1191449"/>
                    </a:cubicBezTo>
                    <a:cubicBezTo>
                      <a:pt x="445049" y="1189462"/>
                      <a:pt x="592360" y="1137072"/>
                      <a:pt x="643058" y="1087624"/>
                    </a:cubicBezTo>
                    <a:cubicBezTo>
                      <a:pt x="687061" y="1044726"/>
                      <a:pt x="731210" y="977766"/>
                      <a:pt x="723116" y="913161"/>
                    </a:cubicBezTo>
                    <a:cubicBezTo>
                      <a:pt x="715169" y="849954"/>
                      <a:pt x="657628" y="801243"/>
                      <a:pt x="592875" y="816106"/>
                    </a:cubicBezTo>
                    <a:cubicBezTo>
                      <a:pt x="503032" y="836783"/>
                      <a:pt x="441223" y="991232"/>
                      <a:pt x="434232" y="1073276"/>
                    </a:cubicBezTo>
                    <a:cubicBezTo>
                      <a:pt x="433791" y="1078647"/>
                      <a:pt x="435557" y="1143841"/>
                      <a:pt x="437102" y="1174819"/>
                    </a:cubicBezTo>
                    <a:cubicBezTo>
                      <a:pt x="434306" y="1175482"/>
                      <a:pt x="434821" y="1175334"/>
                      <a:pt x="431951" y="1175996"/>
                    </a:cubicBezTo>
                    <a:cubicBezTo>
                      <a:pt x="397588" y="1096160"/>
                      <a:pt x="374336" y="1014484"/>
                      <a:pt x="356309" y="937002"/>
                    </a:cubicBezTo>
                    <a:cubicBezTo>
                      <a:pt x="345786" y="892117"/>
                      <a:pt x="338281" y="848630"/>
                      <a:pt x="331879" y="806173"/>
                    </a:cubicBezTo>
                    <a:cubicBezTo>
                      <a:pt x="360282" y="799256"/>
                      <a:pt x="489860" y="766070"/>
                      <a:pt x="540485" y="726557"/>
                    </a:cubicBezTo>
                    <a:cubicBezTo>
                      <a:pt x="588976" y="688736"/>
                      <a:pt x="640189" y="627000"/>
                      <a:pt x="639232" y="561954"/>
                    </a:cubicBezTo>
                    <a:cubicBezTo>
                      <a:pt x="638202" y="498231"/>
                      <a:pt x="586400" y="443486"/>
                      <a:pt x="520471" y="451212"/>
                    </a:cubicBezTo>
                    <a:cubicBezTo>
                      <a:pt x="428861" y="461955"/>
                      <a:pt x="350569" y="608605"/>
                      <a:pt x="334602" y="689398"/>
                    </a:cubicBezTo>
                    <a:cubicBezTo>
                      <a:pt x="333719" y="693813"/>
                      <a:pt x="329819" y="739434"/>
                      <a:pt x="327465" y="772693"/>
                    </a:cubicBezTo>
                    <a:cubicBezTo>
                      <a:pt x="324889" y="753488"/>
                      <a:pt x="321872" y="733694"/>
                      <a:pt x="319738" y="715225"/>
                    </a:cubicBezTo>
                    <a:cubicBezTo>
                      <a:pt x="311644" y="645984"/>
                      <a:pt x="308480" y="582042"/>
                      <a:pt x="306126" y="525383"/>
                    </a:cubicBezTo>
                    <a:cubicBezTo>
                      <a:pt x="305022" y="493154"/>
                      <a:pt x="304728" y="464016"/>
                      <a:pt x="304728" y="436717"/>
                    </a:cubicBezTo>
                    <a:cubicBezTo>
                      <a:pt x="329083" y="415378"/>
                      <a:pt x="426065" y="328036"/>
                      <a:pt x="452334" y="270715"/>
                    </a:cubicBezTo>
                    <a:cubicBezTo>
                      <a:pt x="477940" y="214793"/>
                      <a:pt x="495011" y="136428"/>
                      <a:pt x="464107" y="79108"/>
                    </a:cubicBezTo>
                    <a:cubicBezTo>
                      <a:pt x="433864" y="23038"/>
                      <a:pt x="362637" y="-1686"/>
                      <a:pt x="307671" y="35547"/>
                    </a:cubicBezTo>
                    <a:cubicBezTo>
                      <a:pt x="231366" y="87275"/>
                      <a:pt x="229380" y="253571"/>
                      <a:pt x="252484" y="332598"/>
                    </a:cubicBezTo>
                    <a:cubicBezTo>
                      <a:pt x="254471" y="339441"/>
                      <a:pt x="297885" y="442677"/>
                      <a:pt x="299209" y="441573"/>
                    </a:cubicBezTo>
                    <a:cubicBezTo>
                      <a:pt x="299209" y="441573"/>
                      <a:pt x="300386" y="440543"/>
                      <a:pt x="300681" y="440249"/>
                    </a:cubicBezTo>
                    <a:cubicBezTo>
                      <a:pt x="300166" y="466518"/>
                      <a:pt x="299945" y="494626"/>
                      <a:pt x="300313" y="525383"/>
                    </a:cubicBezTo>
                    <a:cubicBezTo>
                      <a:pt x="301416" y="582189"/>
                      <a:pt x="303182" y="646352"/>
                      <a:pt x="309805" y="716035"/>
                    </a:cubicBezTo>
                    <a:cubicBezTo>
                      <a:pt x="316280" y="785717"/>
                      <a:pt x="325184" y="861212"/>
                      <a:pt x="341887" y="939871"/>
                    </a:cubicBezTo>
                    <a:cubicBezTo>
                      <a:pt x="358443" y="1018751"/>
                      <a:pt x="379855" y="1100943"/>
                      <a:pt x="412893" y="1182692"/>
                    </a:cubicBezTo>
                    <a:cubicBezTo>
                      <a:pt x="413261" y="1183575"/>
                      <a:pt x="413776" y="1184532"/>
                      <a:pt x="414144" y="1185415"/>
                    </a:cubicBezTo>
                    <a:cubicBezTo>
                      <a:pt x="397073" y="1164518"/>
                      <a:pt x="347332" y="1107639"/>
                      <a:pt x="342990" y="1103665"/>
                    </a:cubicBezTo>
                    <a:cubicBezTo>
                      <a:pt x="282138" y="1048184"/>
                      <a:pt x="131957" y="976810"/>
                      <a:pt x="51899" y="1022578"/>
                    </a:cubicBezTo>
                    <a:cubicBezTo>
                      <a:pt x="-5789" y="1055616"/>
                      <a:pt x="-14913" y="1130376"/>
                      <a:pt x="22172" y="1182251"/>
                    </a:cubicBezTo>
                    <a:cubicBezTo>
                      <a:pt x="60067" y="1235157"/>
                      <a:pt x="137917" y="1254362"/>
                      <a:pt x="199358" y="1255980"/>
                    </a:cubicBezTo>
                    <a:cubicBezTo>
                      <a:pt x="268672" y="1257820"/>
                      <a:pt x="407154" y="1199175"/>
                      <a:pt x="418191" y="1194466"/>
                    </a:cubicBezTo>
                    <a:cubicBezTo>
                      <a:pt x="450347" y="1272095"/>
                      <a:pt x="489713" y="1349062"/>
                      <a:pt x="533789" y="1424851"/>
                    </a:cubicBezTo>
                    <a:cubicBezTo>
                      <a:pt x="558954" y="1468191"/>
                      <a:pt x="585664" y="1511090"/>
                      <a:pt x="612963" y="1553694"/>
                    </a:cubicBezTo>
                    <a:cubicBezTo>
                      <a:pt x="597585" y="1536107"/>
                      <a:pt x="583751" y="1520434"/>
                      <a:pt x="581544" y="1518448"/>
                    </a:cubicBezTo>
                    <a:cubicBezTo>
                      <a:pt x="520691" y="1462967"/>
                      <a:pt x="370510" y="1391592"/>
                      <a:pt x="290453" y="1437360"/>
                    </a:cubicBezTo>
                    <a:cubicBezTo>
                      <a:pt x="232764" y="1470399"/>
                      <a:pt x="223640" y="1545158"/>
                      <a:pt x="260726" y="1597033"/>
                    </a:cubicBezTo>
                    <a:cubicBezTo>
                      <a:pt x="298620" y="1650013"/>
                      <a:pt x="376470" y="1669144"/>
                      <a:pt x="437911" y="1670763"/>
                    </a:cubicBezTo>
                    <a:cubicBezTo>
                      <a:pt x="500309" y="1672382"/>
                      <a:pt x="619365" y="1624774"/>
                      <a:pt x="650711" y="1611750"/>
                    </a:cubicBezTo>
                    <a:cubicBezTo>
                      <a:pt x="661380" y="1628012"/>
                      <a:pt x="671829" y="1644347"/>
                      <a:pt x="682498" y="1660535"/>
                    </a:cubicBezTo>
                    <a:cubicBezTo>
                      <a:pt x="733859" y="1738311"/>
                      <a:pt x="785513" y="1815646"/>
                      <a:pt x="833710" y="1893128"/>
                    </a:cubicBezTo>
                    <a:cubicBezTo>
                      <a:pt x="850781" y="1920427"/>
                      <a:pt x="866527" y="1947873"/>
                      <a:pt x="882421" y="1975319"/>
                    </a:cubicBezTo>
                    <a:cubicBezTo>
                      <a:pt x="868735" y="1959720"/>
                      <a:pt x="857109" y="1946622"/>
                      <a:pt x="855122" y="1944856"/>
                    </a:cubicBezTo>
                    <a:cubicBezTo>
                      <a:pt x="794270" y="1889375"/>
                      <a:pt x="644089" y="1817927"/>
                      <a:pt x="564031" y="1863769"/>
                    </a:cubicBezTo>
                    <a:cubicBezTo>
                      <a:pt x="506343" y="1896807"/>
                      <a:pt x="497219" y="1971567"/>
                      <a:pt x="534304" y="2023442"/>
                    </a:cubicBezTo>
                    <a:cubicBezTo>
                      <a:pt x="572199" y="2076348"/>
                      <a:pt x="650049" y="2095552"/>
                      <a:pt x="711490" y="2097171"/>
                    </a:cubicBezTo>
                    <a:cubicBezTo>
                      <a:pt x="771386" y="2098937"/>
                      <a:pt x="881685" y="2055892"/>
                      <a:pt x="918991" y="2040660"/>
                    </a:cubicBezTo>
                    <a:close/>
                  </a:path>
                </a:pathLst>
              </a:custGeom>
              <a:solidFill>
                <a:srgbClr val="4CBBB6"/>
              </a:solidFill>
              <a:ln w="7353" cap="flat">
                <a:noFill/>
                <a:prstDash val="solid"/>
                <a:miter/>
              </a:ln>
            </p:spPr>
            <p:txBody>
              <a:bodyPr rtlCol="0" anchor="ctr"/>
              <a:lstStyle/>
              <a:p>
                <a:endParaRPr lang="fr-FR"/>
              </a:p>
            </p:txBody>
          </p:sp>
        </p:grpSp>
        <p:grpSp>
          <p:nvGrpSpPr>
            <p:cNvPr id="20" name="Graphique 19">
              <a:extLst>
                <a:ext uri="{FF2B5EF4-FFF2-40B4-BE49-F238E27FC236}">
                  <a16:creationId xmlns:a16="http://schemas.microsoft.com/office/drawing/2014/main" id="{3579426B-FFCF-833E-D453-9AEA947A0C56}"/>
                </a:ext>
              </a:extLst>
            </p:cNvPr>
            <p:cNvGrpSpPr/>
            <p:nvPr/>
          </p:nvGrpSpPr>
          <p:grpSpPr>
            <a:xfrm>
              <a:off x="3901321" y="7215860"/>
              <a:ext cx="3429883" cy="2404551"/>
              <a:chOff x="3901321" y="7215860"/>
              <a:chExt cx="3429883" cy="2404551"/>
            </a:xfrm>
            <a:noFill/>
          </p:grpSpPr>
          <p:sp>
            <p:nvSpPr>
              <p:cNvPr id="192" name="Forme libre 52">
                <a:extLst>
                  <a:ext uri="{FF2B5EF4-FFF2-40B4-BE49-F238E27FC236}">
                    <a16:creationId xmlns:a16="http://schemas.microsoft.com/office/drawing/2014/main" id="{5A66B507-69EE-C10A-74F0-BA0EB2AFE955}"/>
                  </a:ext>
                </a:extLst>
              </p:cNvPr>
              <p:cNvSpPr/>
              <p:nvPr/>
            </p:nvSpPr>
            <p:spPr>
              <a:xfrm>
                <a:off x="3978729" y="7215860"/>
                <a:ext cx="874082" cy="238440"/>
              </a:xfrm>
              <a:custGeom>
                <a:avLst/>
                <a:gdLst>
                  <a:gd name="connsiteX0" fmla="*/ 682695 w 874082"/>
                  <a:gd name="connsiteY0" fmla="*/ 104006 h 238440"/>
                  <a:gd name="connsiteX1" fmla="*/ 517209 w 874082"/>
                  <a:gd name="connsiteY1" fmla="*/ 550 h 238440"/>
                  <a:gd name="connsiteX2" fmla="*/ 346498 w 874082"/>
                  <a:gd name="connsiteY2" fmla="*/ 150510 h 238440"/>
                  <a:gd name="connsiteX3" fmla="*/ 217214 w 874082"/>
                  <a:gd name="connsiteY3" fmla="*/ 134984 h 238440"/>
                  <a:gd name="connsiteX4" fmla="*/ 144810 w 874082"/>
                  <a:gd name="connsiteY4" fmla="*/ 202238 h 238440"/>
                  <a:gd name="connsiteX5" fmla="*/ 67254 w 874082"/>
                  <a:gd name="connsiteY5" fmla="*/ 186713 h 238440"/>
                  <a:gd name="connsiteX6" fmla="*/ 0 w 874082"/>
                  <a:gd name="connsiteY6" fmla="*/ 238441 h 238440"/>
                  <a:gd name="connsiteX7" fmla="*/ 874082 w 874082"/>
                  <a:gd name="connsiteY7" fmla="*/ 238441 h 238440"/>
                  <a:gd name="connsiteX8" fmla="*/ 812053 w 874082"/>
                  <a:gd name="connsiteY8" fmla="*/ 119459 h 238440"/>
                  <a:gd name="connsiteX9" fmla="*/ 708596 w 874082"/>
                  <a:gd name="connsiteY9" fmla="*/ 150510 h 238440"/>
                  <a:gd name="connsiteX10" fmla="*/ 682695 w 874082"/>
                  <a:gd name="connsiteY10" fmla="*/ 104006 h 23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082" h="238440">
                    <a:moveTo>
                      <a:pt x="682695" y="104006"/>
                    </a:moveTo>
                    <a:cubicBezTo>
                      <a:pt x="682695" y="104006"/>
                      <a:pt x="646493" y="10925"/>
                      <a:pt x="517209" y="550"/>
                    </a:cubicBezTo>
                    <a:cubicBezTo>
                      <a:pt x="387925" y="-9825"/>
                      <a:pt x="372399" y="129834"/>
                      <a:pt x="346498" y="150510"/>
                    </a:cubicBezTo>
                    <a:cubicBezTo>
                      <a:pt x="320671" y="171187"/>
                      <a:pt x="268943" y="114308"/>
                      <a:pt x="217214" y="134984"/>
                    </a:cubicBezTo>
                    <a:cubicBezTo>
                      <a:pt x="165486" y="155661"/>
                      <a:pt x="144810" y="202238"/>
                      <a:pt x="144810" y="202238"/>
                    </a:cubicBezTo>
                    <a:cubicBezTo>
                      <a:pt x="144810" y="202238"/>
                      <a:pt x="98232" y="181562"/>
                      <a:pt x="67254" y="186713"/>
                    </a:cubicBezTo>
                    <a:cubicBezTo>
                      <a:pt x="36202" y="191863"/>
                      <a:pt x="0" y="238441"/>
                      <a:pt x="0" y="238441"/>
                    </a:cubicBezTo>
                    <a:lnTo>
                      <a:pt x="874082" y="238441"/>
                    </a:lnTo>
                    <a:cubicBezTo>
                      <a:pt x="874082" y="238441"/>
                      <a:pt x="874082" y="150510"/>
                      <a:pt x="812053" y="119459"/>
                    </a:cubicBezTo>
                    <a:cubicBezTo>
                      <a:pt x="750023" y="88407"/>
                      <a:pt x="724122" y="155661"/>
                      <a:pt x="708596" y="150510"/>
                    </a:cubicBezTo>
                    <a:cubicBezTo>
                      <a:pt x="693070" y="145359"/>
                      <a:pt x="682695" y="104006"/>
                      <a:pt x="682695" y="104006"/>
                    </a:cubicBezTo>
                    <a:close/>
                  </a:path>
                </a:pathLst>
              </a:custGeom>
              <a:noFill/>
              <a:ln w="7353" cap="flat">
                <a:solidFill>
                  <a:srgbClr val="263238"/>
                </a:solidFill>
                <a:prstDash val="solid"/>
                <a:miter/>
              </a:ln>
            </p:spPr>
            <p:txBody>
              <a:bodyPr rtlCol="0" anchor="ctr"/>
              <a:lstStyle/>
              <a:p>
                <a:endParaRPr lang="fr-FR"/>
              </a:p>
            </p:txBody>
          </p:sp>
          <p:sp>
            <p:nvSpPr>
              <p:cNvPr id="193" name="Forme libre 53">
                <a:extLst>
                  <a:ext uri="{FF2B5EF4-FFF2-40B4-BE49-F238E27FC236}">
                    <a16:creationId xmlns:a16="http://schemas.microsoft.com/office/drawing/2014/main" id="{477C18FB-0E8C-1534-47B8-BEB657941DF4}"/>
                  </a:ext>
                </a:extLst>
              </p:cNvPr>
              <p:cNvSpPr/>
              <p:nvPr/>
            </p:nvSpPr>
            <p:spPr>
              <a:xfrm>
                <a:off x="6587657" y="7917621"/>
                <a:ext cx="743547" cy="202892"/>
              </a:xfrm>
              <a:custGeom>
                <a:avLst/>
                <a:gdLst>
                  <a:gd name="connsiteX0" fmla="*/ 580710 w 743547"/>
                  <a:gd name="connsiteY0" fmla="*/ 88472 h 202892"/>
                  <a:gd name="connsiteX1" fmla="*/ 439948 w 743547"/>
                  <a:gd name="connsiteY1" fmla="*/ 468 h 202892"/>
                  <a:gd name="connsiteX2" fmla="*/ 294770 w 743547"/>
                  <a:gd name="connsiteY2" fmla="*/ 128059 h 202892"/>
                  <a:gd name="connsiteX3" fmla="*/ 184765 w 743547"/>
                  <a:gd name="connsiteY3" fmla="*/ 114888 h 202892"/>
                  <a:gd name="connsiteX4" fmla="*/ 123176 w 743547"/>
                  <a:gd name="connsiteY4" fmla="*/ 172062 h 202892"/>
                  <a:gd name="connsiteX5" fmla="*/ 57173 w 743547"/>
                  <a:gd name="connsiteY5" fmla="*/ 158890 h 202892"/>
                  <a:gd name="connsiteX6" fmla="*/ 0 w 743547"/>
                  <a:gd name="connsiteY6" fmla="*/ 202893 h 202892"/>
                  <a:gd name="connsiteX7" fmla="*/ 743548 w 743547"/>
                  <a:gd name="connsiteY7" fmla="*/ 202893 h 202892"/>
                  <a:gd name="connsiteX8" fmla="*/ 690789 w 743547"/>
                  <a:gd name="connsiteY8" fmla="*/ 101717 h 202892"/>
                  <a:gd name="connsiteX9" fmla="*/ 602785 w 743547"/>
                  <a:gd name="connsiteY9" fmla="*/ 128133 h 202892"/>
                  <a:gd name="connsiteX10" fmla="*/ 580710 w 743547"/>
                  <a:gd name="connsiteY10" fmla="*/ 88472 h 20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3547" h="202892">
                    <a:moveTo>
                      <a:pt x="580710" y="88472"/>
                    </a:moveTo>
                    <a:cubicBezTo>
                      <a:pt x="580710" y="88472"/>
                      <a:pt x="549879" y="9298"/>
                      <a:pt x="439948" y="468"/>
                    </a:cubicBezTo>
                    <a:cubicBezTo>
                      <a:pt x="329942" y="-8362"/>
                      <a:pt x="316771" y="110473"/>
                      <a:pt x="294770" y="128059"/>
                    </a:cubicBezTo>
                    <a:cubicBezTo>
                      <a:pt x="272769" y="145646"/>
                      <a:pt x="228767" y="97229"/>
                      <a:pt x="184765" y="114888"/>
                    </a:cubicBezTo>
                    <a:cubicBezTo>
                      <a:pt x="140763" y="132474"/>
                      <a:pt x="123176" y="172062"/>
                      <a:pt x="123176" y="172062"/>
                    </a:cubicBezTo>
                    <a:cubicBezTo>
                      <a:pt x="123176" y="172062"/>
                      <a:pt x="83589" y="154475"/>
                      <a:pt x="57173" y="158890"/>
                    </a:cubicBezTo>
                    <a:cubicBezTo>
                      <a:pt x="30757" y="163305"/>
                      <a:pt x="0" y="202893"/>
                      <a:pt x="0" y="202893"/>
                    </a:cubicBezTo>
                    <a:lnTo>
                      <a:pt x="743548" y="202893"/>
                    </a:lnTo>
                    <a:cubicBezTo>
                      <a:pt x="743548" y="202893"/>
                      <a:pt x="743548" y="128133"/>
                      <a:pt x="690789" y="101717"/>
                    </a:cubicBezTo>
                    <a:cubicBezTo>
                      <a:pt x="638031" y="75301"/>
                      <a:pt x="616030" y="132548"/>
                      <a:pt x="602785" y="128133"/>
                    </a:cubicBezTo>
                    <a:cubicBezTo>
                      <a:pt x="589540" y="123718"/>
                      <a:pt x="580710" y="88472"/>
                      <a:pt x="580710" y="88472"/>
                    </a:cubicBezTo>
                    <a:close/>
                  </a:path>
                </a:pathLst>
              </a:custGeom>
              <a:noFill/>
              <a:ln w="7353" cap="flat">
                <a:solidFill>
                  <a:srgbClr val="263238"/>
                </a:solidFill>
                <a:prstDash val="solid"/>
                <a:miter/>
              </a:ln>
            </p:spPr>
            <p:txBody>
              <a:bodyPr rtlCol="0" anchor="ctr"/>
              <a:lstStyle/>
              <a:p>
                <a:endParaRPr lang="fr-FR"/>
              </a:p>
            </p:txBody>
          </p:sp>
          <p:sp>
            <p:nvSpPr>
              <p:cNvPr id="194" name="Forme libre 54">
                <a:extLst>
                  <a:ext uri="{FF2B5EF4-FFF2-40B4-BE49-F238E27FC236}">
                    <a16:creationId xmlns:a16="http://schemas.microsoft.com/office/drawing/2014/main" id="{AF82D3DC-1EAC-9BB2-7DC5-20C97D393370}"/>
                  </a:ext>
                </a:extLst>
              </p:cNvPr>
              <p:cNvSpPr/>
              <p:nvPr/>
            </p:nvSpPr>
            <p:spPr>
              <a:xfrm>
                <a:off x="3901321" y="9334776"/>
                <a:ext cx="1047294" cy="285635"/>
              </a:xfrm>
              <a:custGeom>
                <a:avLst/>
                <a:gdLst>
                  <a:gd name="connsiteX0" fmla="*/ 817939 w 1047294"/>
                  <a:gd name="connsiteY0" fmla="*/ 124564 h 285635"/>
                  <a:gd name="connsiteX1" fmla="*/ 619635 w 1047294"/>
                  <a:gd name="connsiteY1" fmla="*/ 652 h 285635"/>
                  <a:gd name="connsiteX2" fmla="*/ 415150 w 1047294"/>
                  <a:gd name="connsiteY2" fmla="*/ 180340 h 285635"/>
                  <a:gd name="connsiteX3" fmla="*/ 260260 w 1047294"/>
                  <a:gd name="connsiteY3" fmla="*/ 161723 h 285635"/>
                  <a:gd name="connsiteX4" fmla="*/ 173507 w 1047294"/>
                  <a:gd name="connsiteY4" fmla="*/ 242296 h 285635"/>
                  <a:gd name="connsiteX5" fmla="*/ 80572 w 1047294"/>
                  <a:gd name="connsiteY5" fmla="*/ 223679 h 285635"/>
                  <a:gd name="connsiteX6" fmla="*/ 0 w 1047294"/>
                  <a:gd name="connsiteY6" fmla="*/ 285636 h 285635"/>
                  <a:gd name="connsiteX7" fmla="*/ 1047295 w 1047294"/>
                  <a:gd name="connsiteY7" fmla="*/ 285636 h 285635"/>
                  <a:gd name="connsiteX8" fmla="*/ 972903 w 1047294"/>
                  <a:gd name="connsiteY8" fmla="*/ 143107 h 285635"/>
                  <a:gd name="connsiteX9" fmla="*/ 848991 w 1047294"/>
                  <a:gd name="connsiteY9" fmla="*/ 180266 h 285635"/>
                  <a:gd name="connsiteX10" fmla="*/ 817939 w 1047294"/>
                  <a:gd name="connsiteY10" fmla="*/ 124564 h 28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294" h="285635">
                    <a:moveTo>
                      <a:pt x="817939" y="124564"/>
                    </a:moveTo>
                    <a:cubicBezTo>
                      <a:pt x="817939" y="124564"/>
                      <a:pt x="774526" y="13014"/>
                      <a:pt x="619635" y="652"/>
                    </a:cubicBezTo>
                    <a:cubicBezTo>
                      <a:pt x="464745" y="-11710"/>
                      <a:pt x="446129" y="155542"/>
                      <a:pt x="415150" y="180340"/>
                    </a:cubicBezTo>
                    <a:cubicBezTo>
                      <a:pt x="384172" y="205137"/>
                      <a:pt x="322216" y="136926"/>
                      <a:pt x="260260" y="161723"/>
                    </a:cubicBezTo>
                    <a:cubicBezTo>
                      <a:pt x="198304" y="186520"/>
                      <a:pt x="173507" y="242296"/>
                      <a:pt x="173507" y="242296"/>
                    </a:cubicBezTo>
                    <a:cubicBezTo>
                      <a:pt x="173507" y="242296"/>
                      <a:pt x="117731" y="217498"/>
                      <a:pt x="80572" y="223679"/>
                    </a:cubicBezTo>
                    <a:cubicBezTo>
                      <a:pt x="43413" y="229860"/>
                      <a:pt x="0" y="285636"/>
                      <a:pt x="0" y="285636"/>
                    </a:cubicBezTo>
                    <a:lnTo>
                      <a:pt x="1047295" y="285636"/>
                    </a:lnTo>
                    <a:cubicBezTo>
                      <a:pt x="1047295" y="285636"/>
                      <a:pt x="1047295" y="180266"/>
                      <a:pt x="972903" y="143107"/>
                    </a:cubicBezTo>
                    <a:cubicBezTo>
                      <a:pt x="898512" y="105948"/>
                      <a:pt x="867533" y="186520"/>
                      <a:pt x="848991" y="180266"/>
                    </a:cubicBezTo>
                    <a:cubicBezTo>
                      <a:pt x="830374" y="174159"/>
                      <a:pt x="817939" y="124564"/>
                      <a:pt x="817939" y="124564"/>
                    </a:cubicBezTo>
                    <a:close/>
                  </a:path>
                </a:pathLst>
              </a:custGeom>
              <a:noFill/>
              <a:ln w="7353" cap="flat">
                <a:solidFill>
                  <a:srgbClr val="263238"/>
                </a:solidFill>
                <a:prstDash val="solid"/>
                <a:miter/>
              </a:ln>
            </p:spPr>
            <p:txBody>
              <a:bodyPr rtlCol="0" anchor="ctr"/>
              <a:lstStyle/>
              <a:p>
                <a:endParaRPr lang="fr-FR"/>
              </a:p>
            </p:txBody>
          </p:sp>
        </p:grpSp>
        <p:grpSp>
          <p:nvGrpSpPr>
            <p:cNvPr id="21" name="Graphique 19">
              <a:extLst>
                <a:ext uri="{FF2B5EF4-FFF2-40B4-BE49-F238E27FC236}">
                  <a16:creationId xmlns:a16="http://schemas.microsoft.com/office/drawing/2014/main" id="{045AE4B1-1BBF-7B1C-EA61-382EC59AE5F6}"/>
                </a:ext>
              </a:extLst>
            </p:cNvPr>
            <p:cNvGrpSpPr/>
            <p:nvPr/>
          </p:nvGrpSpPr>
          <p:grpSpPr>
            <a:xfrm>
              <a:off x="6620475" y="8432501"/>
              <a:ext cx="695498" cy="695498"/>
              <a:chOff x="6620475" y="8432501"/>
              <a:chExt cx="695498" cy="695498"/>
            </a:xfrm>
            <a:noFill/>
          </p:grpSpPr>
          <p:sp>
            <p:nvSpPr>
              <p:cNvPr id="184" name="Forme libre 56">
                <a:extLst>
                  <a:ext uri="{FF2B5EF4-FFF2-40B4-BE49-F238E27FC236}">
                    <a16:creationId xmlns:a16="http://schemas.microsoft.com/office/drawing/2014/main" id="{C857BA20-45B6-B0C5-B8A5-8D4D126BC530}"/>
                  </a:ext>
                </a:extLst>
              </p:cNvPr>
              <p:cNvSpPr/>
              <p:nvPr/>
            </p:nvSpPr>
            <p:spPr>
              <a:xfrm>
                <a:off x="6620475" y="8432501"/>
                <a:ext cx="695498" cy="695498"/>
              </a:xfrm>
              <a:custGeom>
                <a:avLst/>
                <a:gdLst>
                  <a:gd name="connsiteX0" fmla="*/ 695498 w 695498"/>
                  <a:gd name="connsiteY0" fmla="*/ 347749 h 695498"/>
                  <a:gd name="connsiteX1" fmla="*/ 347749 w 695498"/>
                  <a:gd name="connsiteY1" fmla="*/ 695498 h 695498"/>
                  <a:gd name="connsiteX2" fmla="*/ 0 w 695498"/>
                  <a:gd name="connsiteY2" fmla="*/ 347749 h 695498"/>
                  <a:gd name="connsiteX3" fmla="*/ 347749 w 695498"/>
                  <a:gd name="connsiteY3" fmla="*/ 0 h 695498"/>
                  <a:gd name="connsiteX4" fmla="*/ 695498 w 695498"/>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498" h="695498">
                    <a:moveTo>
                      <a:pt x="695498" y="347749"/>
                    </a:moveTo>
                    <a:cubicBezTo>
                      <a:pt x="695498" y="539806"/>
                      <a:pt x="539806" y="695498"/>
                      <a:pt x="347749" y="695498"/>
                    </a:cubicBezTo>
                    <a:cubicBezTo>
                      <a:pt x="155693" y="695498"/>
                      <a:pt x="0" y="539806"/>
                      <a:pt x="0" y="347749"/>
                    </a:cubicBezTo>
                    <a:cubicBezTo>
                      <a:pt x="0" y="155693"/>
                      <a:pt x="155693" y="0"/>
                      <a:pt x="347749" y="0"/>
                    </a:cubicBezTo>
                    <a:cubicBezTo>
                      <a:pt x="539806" y="0"/>
                      <a:pt x="695498" y="155693"/>
                      <a:pt x="695498" y="347749"/>
                    </a:cubicBezTo>
                    <a:close/>
                  </a:path>
                </a:pathLst>
              </a:custGeom>
              <a:noFill/>
              <a:ln w="7353" cap="flat">
                <a:solidFill>
                  <a:srgbClr val="263238"/>
                </a:solidFill>
                <a:prstDash val="solid"/>
                <a:miter/>
              </a:ln>
            </p:spPr>
            <p:txBody>
              <a:bodyPr rtlCol="0" anchor="ctr"/>
              <a:lstStyle/>
              <a:p>
                <a:endParaRPr lang="fr-FR"/>
              </a:p>
            </p:txBody>
          </p:sp>
          <p:sp>
            <p:nvSpPr>
              <p:cNvPr id="185" name="Forme libre 57">
                <a:extLst>
                  <a:ext uri="{FF2B5EF4-FFF2-40B4-BE49-F238E27FC236}">
                    <a16:creationId xmlns:a16="http://schemas.microsoft.com/office/drawing/2014/main" id="{3418A045-25FA-1FCC-12A3-FD2CF6F3543F}"/>
                  </a:ext>
                </a:extLst>
              </p:cNvPr>
              <p:cNvSpPr/>
              <p:nvPr/>
            </p:nvSpPr>
            <p:spPr>
              <a:xfrm>
                <a:off x="6768302" y="8432501"/>
                <a:ext cx="399845" cy="695498"/>
              </a:xfrm>
              <a:custGeom>
                <a:avLst/>
                <a:gdLst>
                  <a:gd name="connsiteX0" fmla="*/ 399845 w 399845"/>
                  <a:gd name="connsiteY0" fmla="*/ 347749 h 695498"/>
                  <a:gd name="connsiteX1" fmla="*/ 199923 w 399845"/>
                  <a:gd name="connsiteY1" fmla="*/ 695498 h 695498"/>
                  <a:gd name="connsiteX2" fmla="*/ 0 w 399845"/>
                  <a:gd name="connsiteY2" fmla="*/ 347749 h 695498"/>
                  <a:gd name="connsiteX3" fmla="*/ 199923 w 399845"/>
                  <a:gd name="connsiteY3" fmla="*/ 0 h 695498"/>
                  <a:gd name="connsiteX4" fmla="*/ 399845 w 399845"/>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45" h="695498">
                    <a:moveTo>
                      <a:pt x="399845" y="347749"/>
                    </a:moveTo>
                    <a:cubicBezTo>
                      <a:pt x="399845" y="539806"/>
                      <a:pt x="310337" y="695498"/>
                      <a:pt x="199923" y="695498"/>
                    </a:cubicBezTo>
                    <a:cubicBezTo>
                      <a:pt x="89508" y="695498"/>
                      <a:pt x="0" y="539806"/>
                      <a:pt x="0" y="347749"/>
                    </a:cubicBezTo>
                    <a:cubicBezTo>
                      <a:pt x="0" y="155693"/>
                      <a:pt x="89508" y="0"/>
                      <a:pt x="199923" y="0"/>
                    </a:cubicBezTo>
                    <a:cubicBezTo>
                      <a:pt x="310337" y="0"/>
                      <a:pt x="399845" y="155693"/>
                      <a:pt x="399845" y="347749"/>
                    </a:cubicBezTo>
                    <a:close/>
                  </a:path>
                </a:pathLst>
              </a:custGeom>
              <a:noFill/>
              <a:ln w="7353" cap="flat">
                <a:solidFill>
                  <a:srgbClr val="263238"/>
                </a:solidFill>
                <a:prstDash val="solid"/>
                <a:miter/>
              </a:ln>
            </p:spPr>
            <p:txBody>
              <a:bodyPr rtlCol="0" anchor="ctr"/>
              <a:lstStyle/>
              <a:p>
                <a:endParaRPr lang="fr-FR"/>
              </a:p>
            </p:txBody>
          </p:sp>
          <p:sp>
            <p:nvSpPr>
              <p:cNvPr id="186" name="Forme libre 58">
                <a:extLst>
                  <a:ext uri="{FF2B5EF4-FFF2-40B4-BE49-F238E27FC236}">
                    <a16:creationId xmlns:a16="http://schemas.microsoft.com/office/drawing/2014/main" id="{331BB2CF-656C-05F1-FFC3-CDCEC9C6CF4B}"/>
                  </a:ext>
                </a:extLst>
              </p:cNvPr>
              <p:cNvSpPr/>
              <p:nvPr/>
            </p:nvSpPr>
            <p:spPr>
              <a:xfrm>
                <a:off x="6968224" y="8432501"/>
                <a:ext cx="7358" cy="695498"/>
              </a:xfrm>
              <a:custGeom>
                <a:avLst/>
                <a:gdLst>
                  <a:gd name="connsiteX0" fmla="*/ 0 w 7358"/>
                  <a:gd name="connsiteY0" fmla="*/ 0 h 695498"/>
                  <a:gd name="connsiteX1" fmla="*/ 0 w 7358"/>
                  <a:gd name="connsiteY1" fmla="*/ 695498 h 695498"/>
                </a:gdLst>
                <a:ahLst/>
                <a:cxnLst>
                  <a:cxn ang="0">
                    <a:pos x="connsiteX0" y="connsiteY0"/>
                  </a:cxn>
                  <a:cxn ang="0">
                    <a:pos x="connsiteX1" y="connsiteY1"/>
                  </a:cxn>
                </a:cxnLst>
                <a:rect l="l" t="t" r="r" b="b"/>
                <a:pathLst>
                  <a:path w="7358" h="695498">
                    <a:moveTo>
                      <a:pt x="0" y="0"/>
                    </a:moveTo>
                    <a:lnTo>
                      <a:pt x="0" y="695498"/>
                    </a:lnTo>
                  </a:path>
                </a:pathLst>
              </a:custGeom>
              <a:ln w="7353" cap="flat">
                <a:solidFill>
                  <a:srgbClr val="263238"/>
                </a:solidFill>
                <a:prstDash val="solid"/>
                <a:miter/>
              </a:ln>
            </p:spPr>
            <p:txBody>
              <a:bodyPr rtlCol="0" anchor="ctr"/>
              <a:lstStyle/>
              <a:p>
                <a:endParaRPr lang="fr-FR"/>
              </a:p>
            </p:txBody>
          </p:sp>
          <p:sp>
            <p:nvSpPr>
              <p:cNvPr id="187" name="Forme libre 59">
                <a:extLst>
                  <a:ext uri="{FF2B5EF4-FFF2-40B4-BE49-F238E27FC236}">
                    <a16:creationId xmlns:a16="http://schemas.microsoft.com/office/drawing/2014/main" id="{CA7AC9E6-1CA9-9131-7F2D-179832DFB412}"/>
                  </a:ext>
                </a:extLst>
              </p:cNvPr>
              <p:cNvSpPr/>
              <p:nvPr/>
            </p:nvSpPr>
            <p:spPr>
              <a:xfrm>
                <a:off x="6764107" y="8500123"/>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8" name="Forme libre 60">
                <a:extLst>
                  <a:ext uri="{FF2B5EF4-FFF2-40B4-BE49-F238E27FC236}">
                    <a16:creationId xmlns:a16="http://schemas.microsoft.com/office/drawing/2014/main" id="{9A1298A7-5824-EFA8-BE7A-214D29749F5E}"/>
                  </a:ext>
                </a:extLst>
              </p:cNvPr>
              <p:cNvSpPr/>
              <p:nvPr/>
            </p:nvSpPr>
            <p:spPr>
              <a:xfrm>
                <a:off x="6764107" y="9064498"/>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9" name="Forme libre 61">
                <a:extLst>
                  <a:ext uri="{FF2B5EF4-FFF2-40B4-BE49-F238E27FC236}">
                    <a16:creationId xmlns:a16="http://schemas.microsoft.com/office/drawing/2014/main" id="{57D56E14-324F-181A-A97D-89B0C7594536}"/>
                  </a:ext>
                </a:extLst>
              </p:cNvPr>
              <p:cNvSpPr/>
              <p:nvPr/>
            </p:nvSpPr>
            <p:spPr>
              <a:xfrm>
                <a:off x="6647112" y="8638899"/>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0" name="Forme libre 62">
                <a:extLst>
                  <a:ext uri="{FF2B5EF4-FFF2-40B4-BE49-F238E27FC236}">
                    <a16:creationId xmlns:a16="http://schemas.microsoft.com/office/drawing/2014/main" id="{11E41F7F-FE0E-0840-1D74-2A6B6935D978}"/>
                  </a:ext>
                </a:extLst>
              </p:cNvPr>
              <p:cNvSpPr/>
              <p:nvPr/>
            </p:nvSpPr>
            <p:spPr>
              <a:xfrm>
                <a:off x="6647112" y="8916525"/>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1" name="Forme libre 63">
                <a:extLst>
                  <a:ext uri="{FF2B5EF4-FFF2-40B4-BE49-F238E27FC236}">
                    <a16:creationId xmlns:a16="http://schemas.microsoft.com/office/drawing/2014/main" id="{31817773-FD3C-F262-6340-A59A37CCB5E1}"/>
                  </a:ext>
                </a:extLst>
              </p:cNvPr>
              <p:cNvSpPr/>
              <p:nvPr/>
            </p:nvSpPr>
            <p:spPr>
              <a:xfrm>
                <a:off x="6621873" y="8777749"/>
                <a:ext cx="690568" cy="7358"/>
              </a:xfrm>
              <a:custGeom>
                <a:avLst/>
                <a:gdLst>
                  <a:gd name="connsiteX0" fmla="*/ 0 w 690568"/>
                  <a:gd name="connsiteY0" fmla="*/ 0 h 7358"/>
                  <a:gd name="connsiteX1" fmla="*/ 690568 w 690568"/>
                  <a:gd name="connsiteY1" fmla="*/ 0 h 7358"/>
                </a:gdLst>
                <a:ahLst/>
                <a:cxnLst>
                  <a:cxn ang="0">
                    <a:pos x="connsiteX0" y="connsiteY0"/>
                  </a:cxn>
                  <a:cxn ang="0">
                    <a:pos x="connsiteX1" y="connsiteY1"/>
                  </a:cxn>
                </a:cxnLst>
                <a:rect l="l" t="t" r="r" b="b"/>
                <a:pathLst>
                  <a:path w="690568" h="7358">
                    <a:moveTo>
                      <a:pt x="0" y="0"/>
                    </a:moveTo>
                    <a:lnTo>
                      <a:pt x="690568" y="0"/>
                    </a:lnTo>
                  </a:path>
                </a:pathLst>
              </a:custGeom>
              <a:ln w="7353" cap="flat">
                <a:solidFill>
                  <a:srgbClr val="263238"/>
                </a:solidFill>
                <a:prstDash val="solid"/>
                <a:miter/>
              </a:ln>
            </p:spPr>
            <p:txBody>
              <a:bodyPr rtlCol="0" anchor="ctr"/>
              <a:lstStyle/>
              <a:p>
                <a:endParaRPr lang="fr-FR"/>
              </a:p>
            </p:txBody>
          </p:sp>
        </p:grpSp>
        <p:grpSp>
          <p:nvGrpSpPr>
            <p:cNvPr id="22" name="Graphique 19">
              <a:extLst>
                <a:ext uri="{FF2B5EF4-FFF2-40B4-BE49-F238E27FC236}">
                  <a16:creationId xmlns:a16="http://schemas.microsoft.com/office/drawing/2014/main" id="{C11FED65-D472-F06A-5B82-B6143FA853B6}"/>
                </a:ext>
              </a:extLst>
            </p:cNvPr>
            <p:cNvGrpSpPr/>
            <p:nvPr/>
          </p:nvGrpSpPr>
          <p:grpSpPr>
            <a:xfrm>
              <a:off x="6030714" y="7232156"/>
              <a:ext cx="917054" cy="197494"/>
              <a:chOff x="6030714" y="7232156"/>
              <a:chExt cx="917054" cy="197494"/>
            </a:xfrm>
            <a:noFill/>
          </p:grpSpPr>
          <p:sp>
            <p:nvSpPr>
              <p:cNvPr id="181" name="Forme libre 65">
                <a:extLst>
                  <a:ext uri="{FF2B5EF4-FFF2-40B4-BE49-F238E27FC236}">
                    <a16:creationId xmlns:a16="http://schemas.microsoft.com/office/drawing/2014/main" id="{5743F259-8A8A-3FF8-F0F9-D0BD781CCFEF}"/>
                  </a:ext>
                </a:extLst>
              </p:cNvPr>
              <p:cNvSpPr/>
              <p:nvPr/>
            </p:nvSpPr>
            <p:spPr>
              <a:xfrm>
                <a:off x="6030714" y="7232818"/>
                <a:ext cx="917054" cy="193079"/>
              </a:xfrm>
              <a:custGeom>
                <a:avLst/>
                <a:gdLst>
                  <a:gd name="connsiteX0" fmla="*/ 865768 w 917054"/>
                  <a:gd name="connsiteY0" fmla="*/ 193080 h 193079"/>
                  <a:gd name="connsiteX1" fmla="*/ 51287 w 917054"/>
                  <a:gd name="connsiteY1" fmla="*/ 193080 h 193079"/>
                  <a:gd name="connsiteX2" fmla="*/ 0 w 917054"/>
                  <a:gd name="connsiteY2" fmla="*/ 141793 h 193079"/>
                  <a:gd name="connsiteX3" fmla="*/ 0 w 917054"/>
                  <a:gd name="connsiteY3" fmla="*/ 51287 h 193079"/>
                  <a:gd name="connsiteX4" fmla="*/ 51287 w 917054"/>
                  <a:gd name="connsiteY4" fmla="*/ 0 h 193079"/>
                  <a:gd name="connsiteX5" fmla="*/ 865768 w 917054"/>
                  <a:gd name="connsiteY5" fmla="*/ 0 h 193079"/>
                  <a:gd name="connsiteX6" fmla="*/ 917054 w 917054"/>
                  <a:gd name="connsiteY6" fmla="*/ 51287 h 193079"/>
                  <a:gd name="connsiteX7" fmla="*/ 917054 w 917054"/>
                  <a:gd name="connsiteY7" fmla="*/ 141719 h 193079"/>
                  <a:gd name="connsiteX8" fmla="*/ 865768 w 917054"/>
                  <a:gd name="connsiteY8" fmla="*/ 193080 h 19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7054" h="193079">
                    <a:moveTo>
                      <a:pt x="865768" y="193080"/>
                    </a:moveTo>
                    <a:lnTo>
                      <a:pt x="51287" y="193080"/>
                    </a:lnTo>
                    <a:cubicBezTo>
                      <a:pt x="22958" y="193080"/>
                      <a:pt x="0" y="170122"/>
                      <a:pt x="0" y="141793"/>
                    </a:cubicBezTo>
                    <a:lnTo>
                      <a:pt x="0" y="51287"/>
                    </a:lnTo>
                    <a:cubicBezTo>
                      <a:pt x="0" y="22958"/>
                      <a:pt x="22958" y="0"/>
                      <a:pt x="51287" y="0"/>
                    </a:cubicBezTo>
                    <a:lnTo>
                      <a:pt x="865768" y="0"/>
                    </a:lnTo>
                    <a:cubicBezTo>
                      <a:pt x="894097" y="0"/>
                      <a:pt x="917054" y="22958"/>
                      <a:pt x="917054" y="51287"/>
                    </a:cubicBezTo>
                    <a:lnTo>
                      <a:pt x="917054" y="141719"/>
                    </a:lnTo>
                    <a:cubicBezTo>
                      <a:pt x="917054" y="170122"/>
                      <a:pt x="894097" y="193080"/>
                      <a:pt x="865768" y="193080"/>
                    </a:cubicBezTo>
                    <a:close/>
                  </a:path>
                </a:pathLst>
              </a:custGeom>
              <a:noFill/>
              <a:ln w="7353" cap="flat">
                <a:solidFill>
                  <a:srgbClr val="263238"/>
                </a:solidFill>
                <a:prstDash val="solid"/>
                <a:miter/>
              </a:ln>
            </p:spPr>
            <p:txBody>
              <a:bodyPr rtlCol="0" anchor="ctr"/>
              <a:lstStyle/>
              <a:p>
                <a:endParaRPr lang="fr-FR"/>
              </a:p>
            </p:txBody>
          </p:sp>
          <p:sp>
            <p:nvSpPr>
              <p:cNvPr id="182" name="Forme libre 66">
                <a:extLst>
                  <a:ext uri="{FF2B5EF4-FFF2-40B4-BE49-F238E27FC236}">
                    <a16:creationId xmlns:a16="http://schemas.microsoft.com/office/drawing/2014/main" id="{F4A27569-280B-36D4-71CD-B2D0F36DEC5B}"/>
                  </a:ext>
                </a:extLst>
              </p:cNvPr>
              <p:cNvSpPr/>
              <p:nvPr/>
            </p:nvSpPr>
            <p:spPr>
              <a:xfrm>
                <a:off x="6724226" y="7232156"/>
                <a:ext cx="7358" cy="197494"/>
              </a:xfrm>
              <a:custGeom>
                <a:avLst/>
                <a:gdLst>
                  <a:gd name="connsiteX0" fmla="*/ 0 w 7358"/>
                  <a:gd name="connsiteY0" fmla="*/ 0 h 197494"/>
                  <a:gd name="connsiteX1" fmla="*/ 0 w 7358"/>
                  <a:gd name="connsiteY1" fmla="*/ 197494 h 197494"/>
                </a:gdLst>
                <a:ahLst/>
                <a:cxnLst>
                  <a:cxn ang="0">
                    <a:pos x="connsiteX0" y="connsiteY0"/>
                  </a:cxn>
                  <a:cxn ang="0">
                    <a:pos x="connsiteX1" y="connsiteY1"/>
                  </a:cxn>
                </a:cxnLst>
                <a:rect l="l" t="t" r="r" b="b"/>
                <a:pathLst>
                  <a:path w="7358" h="197494">
                    <a:moveTo>
                      <a:pt x="0" y="0"/>
                    </a:moveTo>
                    <a:lnTo>
                      <a:pt x="0" y="197494"/>
                    </a:lnTo>
                  </a:path>
                </a:pathLst>
              </a:custGeom>
              <a:ln w="7353" cap="flat">
                <a:solidFill>
                  <a:srgbClr val="263238"/>
                </a:solidFill>
                <a:prstDash val="solid"/>
                <a:miter/>
              </a:ln>
            </p:spPr>
            <p:txBody>
              <a:bodyPr rtlCol="0" anchor="ctr"/>
              <a:lstStyle/>
              <a:p>
                <a:endParaRPr lang="fr-FR"/>
              </a:p>
            </p:txBody>
          </p:sp>
          <p:sp>
            <p:nvSpPr>
              <p:cNvPr id="183" name="Forme libre 67">
                <a:extLst>
                  <a:ext uri="{FF2B5EF4-FFF2-40B4-BE49-F238E27FC236}">
                    <a16:creationId xmlns:a16="http://schemas.microsoft.com/office/drawing/2014/main" id="{28F9AC7B-FB4B-1159-C799-81D74F50192D}"/>
                  </a:ext>
                </a:extLst>
              </p:cNvPr>
              <p:cNvSpPr/>
              <p:nvPr/>
            </p:nvSpPr>
            <p:spPr>
              <a:xfrm>
                <a:off x="6755277" y="7254010"/>
                <a:ext cx="175702" cy="150622"/>
              </a:xfrm>
              <a:custGeom>
                <a:avLst/>
                <a:gdLst>
                  <a:gd name="connsiteX0" fmla="*/ 171299 w 175702"/>
                  <a:gd name="connsiteY0" fmla="*/ 130755 h 150622"/>
                  <a:gd name="connsiteX1" fmla="*/ 118614 w 175702"/>
                  <a:gd name="connsiteY1" fmla="*/ 91242 h 150622"/>
                  <a:gd name="connsiteX2" fmla="*/ 125531 w 175702"/>
                  <a:gd name="connsiteY2" fmla="*/ 62766 h 150622"/>
                  <a:gd name="connsiteX3" fmla="*/ 62766 w 175702"/>
                  <a:gd name="connsiteY3" fmla="*/ 0 h 150622"/>
                  <a:gd name="connsiteX4" fmla="*/ 0 w 175702"/>
                  <a:gd name="connsiteY4" fmla="*/ 62766 h 150622"/>
                  <a:gd name="connsiteX5" fmla="*/ 62766 w 175702"/>
                  <a:gd name="connsiteY5" fmla="*/ 125531 h 150622"/>
                  <a:gd name="connsiteX6" fmla="*/ 105223 w 175702"/>
                  <a:gd name="connsiteY6" fmla="*/ 108828 h 150622"/>
                  <a:gd name="connsiteX7" fmla="*/ 157981 w 175702"/>
                  <a:gd name="connsiteY7" fmla="*/ 148415 h 150622"/>
                  <a:gd name="connsiteX8" fmla="*/ 164603 w 175702"/>
                  <a:gd name="connsiteY8" fmla="*/ 150623 h 150622"/>
                  <a:gd name="connsiteX9" fmla="*/ 173433 w 175702"/>
                  <a:gd name="connsiteY9" fmla="*/ 146208 h 150622"/>
                  <a:gd name="connsiteX10" fmla="*/ 171299 w 175702"/>
                  <a:gd name="connsiteY10" fmla="*/ 130755 h 150622"/>
                  <a:gd name="connsiteX11" fmla="*/ 62839 w 175702"/>
                  <a:gd name="connsiteY11" fmla="*/ 103457 h 150622"/>
                  <a:gd name="connsiteX12" fmla="*/ 22148 w 175702"/>
                  <a:gd name="connsiteY12" fmla="*/ 62766 h 150622"/>
                  <a:gd name="connsiteX13" fmla="*/ 62839 w 175702"/>
                  <a:gd name="connsiteY13" fmla="*/ 22075 h 150622"/>
                  <a:gd name="connsiteX14" fmla="*/ 103530 w 175702"/>
                  <a:gd name="connsiteY14" fmla="*/ 62766 h 150622"/>
                  <a:gd name="connsiteX15" fmla="*/ 62839 w 175702"/>
                  <a:gd name="connsiteY15" fmla="*/ 103457 h 1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702" h="150622">
                    <a:moveTo>
                      <a:pt x="171299" y="130755"/>
                    </a:moveTo>
                    <a:lnTo>
                      <a:pt x="118614" y="91242"/>
                    </a:lnTo>
                    <a:cubicBezTo>
                      <a:pt x="123029" y="82706"/>
                      <a:pt x="125531" y="72994"/>
                      <a:pt x="125531" y="62766"/>
                    </a:cubicBezTo>
                    <a:cubicBezTo>
                      <a:pt x="125531" y="28182"/>
                      <a:pt x="97349" y="0"/>
                      <a:pt x="62766" y="0"/>
                    </a:cubicBezTo>
                    <a:cubicBezTo>
                      <a:pt x="28182" y="0"/>
                      <a:pt x="0" y="28182"/>
                      <a:pt x="0" y="62766"/>
                    </a:cubicBezTo>
                    <a:cubicBezTo>
                      <a:pt x="0" y="97349"/>
                      <a:pt x="28182" y="125531"/>
                      <a:pt x="62766" y="125531"/>
                    </a:cubicBezTo>
                    <a:cubicBezTo>
                      <a:pt x="79174" y="125531"/>
                      <a:pt x="94038" y="119130"/>
                      <a:pt x="105223" y="108828"/>
                    </a:cubicBezTo>
                    <a:lnTo>
                      <a:pt x="157981" y="148415"/>
                    </a:lnTo>
                    <a:cubicBezTo>
                      <a:pt x="159968" y="149887"/>
                      <a:pt x="162322" y="150623"/>
                      <a:pt x="164603" y="150623"/>
                    </a:cubicBezTo>
                    <a:cubicBezTo>
                      <a:pt x="167988" y="150623"/>
                      <a:pt x="171299" y="149077"/>
                      <a:pt x="173433" y="146208"/>
                    </a:cubicBezTo>
                    <a:cubicBezTo>
                      <a:pt x="177186" y="141278"/>
                      <a:pt x="176156" y="134361"/>
                      <a:pt x="171299" y="130755"/>
                    </a:cubicBezTo>
                    <a:close/>
                    <a:moveTo>
                      <a:pt x="62839" y="103457"/>
                    </a:moveTo>
                    <a:cubicBezTo>
                      <a:pt x="40397" y="103457"/>
                      <a:pt x="22148" y="85208"/>
                      <a:pt x="22148" y="62766"/>
                    </a:cubicBezTo>
                    <a:cubicBezTo>
                      <a:pt x="22148" y="40323"/>
                      <a:pt x="40397" y="22075"/>
                      <a:pt x="62839" y="22075"/>
                    </a:cubicBezTo>
                    <a:cubicBezTo>
                      <a:pt x="85282" y="22075"/>
                      <a:pt x="103530" y="40323"/>
                      <a:pt x="103530" y="62766"/>
                    </a:cubicBezTo>
                    <a:cubicBezTo>
                      <a:pt x="103456" y="85208"/>
                      <a:pt x="85208" y="103457"/>
                      <a:pt x="62839" y="103457"/>
                    </a:cubicBezTo>
                    <a:close/>
                  </a:path>
                </a:pathLst>
              </a:custGeom>
              <a:noFill/>
              <a:ln w="7353" cap="flat">
                <a:solidFill>
                  <a:srgbClr val="263238"/>
                </a:solidFill>
                <a:prstDash val="solid"/>
                <a:miter/>
              </a:ln>
            </p:spPr>
            <p:txBody>
              <a:bodyPr rtlCol="0" anchor="ctr"/>
              <a:lstStyle/>
              <a:p>
                <a:endParaRPr lang="fr-FR"/>
              </a:p>
            </p:txBody>
          </p:sp>
        </p:grpSp>
        <p:sp>
          <p:nvSpPr>
            <p:cNvPr id="23" name="Forme libre 68">
              <a:extLst>
                <a:ext uri="{FF2B5EF4-FFF2-40B4-BE49-F238E27FC236}">
                  <a16:creationId xmlns:a16="http://schemas.microsoft.com/office/drawing/2014/main" id="{ED221791-1DF3-450A-0A29-521069DE4F4B}"/>
                </a:ext>
              </a:extLst>
            </p:cNvPr>
            <p:cNvSpPr/>
            <p:nvPr/>
          </p:nvSpPr>
          <p:spPr>
            <a:xfrm>
              <a:off x="3889400" y="7615960"/>
              <a:ext cx="694929" cy="595794"/>
            </a:xfrm>
            <a:custGeom>
              <a:avLst/>
              <a:gdLst>
                <a:gd name="connsiteX0" fmla="*/ 677471 w 694929"/>
                <a:gd name="connsiteY0" fmla="*/ 517135 h 595794"/>
                <a:gd name="connsiteX1" fmla="*/ 469233 w 694929"/>
                <a:gd name="connsiteY1" fmla="*/ 360920 h 595794"/>
                <a:gd name="connsiteX2" fmla="*/ 496532 w 694929"/>
                <a:gd name="connsiteY2" fmla="*/ 248266 h 595794"/>
                <a:gd name="connsiteX3" fmla="*/ 248266 w 694929"/>
                <a:gd name="connsiteY3" fmla="*/ 0 h 595794"/>
                <a:gd name="connsiteX4" fmla="*/ 0 w 694929"/>
                <a:gd name="connsiteY4" fmla="*/ 248266 h 595794"/>
                <a:gd name="connsiteX5" fmla="*/ 248266 w 694929"/>
                <a:gd name="connsiteY5" fmla="*/ 496532 h 595794"/>
                <a:gd name="connsiteX6" fmla="*/ 416328 w 694929"/>
                <a:gd name="connsiteY6" fmla="*/ 430456 h 595794"/>
                <a:gd name="connsiteX7" fmla="*/ 625080 w 694929"/>
                <a:gd name="connsiteY7" fmla="*/ 587038 h 595794"/>
                <a:gd name="connsiteX8" fmla="*/ 651276 w 694929"/>
                <a:gd name="connsiteY8" fmla="*/ 595795 h 595794"/>
                <a:gd name="connsiteX9" fmla="*/ 686227 w 694929"/>
                <a:gd name="connsiteY9" fmla="*/ 578356 h 595794"/>
                <a:gd name="connsiteX10" fmla="*/ 677471 w 694929"/>
                <a:gd name="connsiteY10" fmla="*/ 517135 h 595794"/>
                <a:gd name="connsiteX11" fmla="*/ 248266 w 694929"/>
                <a:gd name="connsiteY11" fmla="*/ 409190 h 595794"/>
                <a:gd name="connsiteX12" fmla="*/ 87342 w 694929"/>
                <a:gd name="connsiteY12" fmla="*/ 248266 h 595794"/>
                <a:gd name="connsiteX13" fmla="*/ 248266 w 694929"/>
                <a:gd name="connsiteY13" fmla="*/ 87342 h 595794"/>
                <a:gd name="connsiteX14" fmla="*/ 409190 w 694929"/>
                <a:gd name="connsiteY14" fmla="*/ 248266 h 595794"/>
                <a:gd name="connsiteX15" fmla="*/ 248266 w 694929"/>
                <a:gd name="connsiteY15" fmla="*/ 409190 h 59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4929" h="595794">
                  <a:moveTo>
                    <a:pt x="677471" y="517135"/>
                  </a:moveTo>
                  <a:lnTo>
                    <a:pt x="469233" y="360920"/>
                  </a:lnTo>
                  <a:cubicBezTo>
                    <a:pt x="486599" y="327073"/>
                    <a:pt x="496532" y="288810"/>
                    <a:pt x="496532" y="248266"/>
                  </a:cubicBezTo>
                  <a:cubicBezTo>
                    <a:pt x="496532" y="111403"/>
                    <a:pt x="385129" y="0"/>
                    <a:pt x="248266" y="0"/>
                  </a:cubicBezTo>
                  <a:cubicBezTo>
                    <a:pt x="111403" y="0"/>
                    <a:pt x="0" y="111403"/>
                    <a:pt x="0" y="248266"/>
                  </a:cubicBezTo>
                  <a:cubicBezTo>
                    <a:pt x="0" y="385129"/>
                    <a:pt x="111403" y="496532"/>
                    <a:pt x="248266" y="496532"/>
                  </a:cubicBezTo>
                  <a:cubicBezTo>
                    <a:pt x="313092" y="496532"/>
                    <a:pt x="372105" y="471294"/>
                    <a:pt x="416328" y="430456"/>
                  </a:cubicBezTo>
                  <a:lnTo>
                    <a:pt x="625080" y="587038"/>
                  </a:lnTo>
                  <a:cubicBezTo>
                    <a:pt x="632954" y="592925"/>
                    <a:pt x="642151" y="595795"/>
                    <a:pt x="651276" y="595795"/>
                  </a:cubicBezTo>
                  <a:cubicBezTo>
                    <a:pt x="664520" y="595795"/>
                    <a:pt x="677618" y="589761"/>
                    <a:pt x="686227" y="578356"/>
                  </a:cubicBezTo>
                  <a:cubicBezTo>
                    <a:pt x="700649" y="559004"/>
                    <a:pt x="696749" y="531631"/>
                    <a:pt x="677471" y="517135"/>
                  </a:cubicBezTo>
                  <a:close/>
                  <a:moveTo>
                    <a:pt x="248266" y="409190"/>
                  </a:moveTo>
                  <a:cubicBezTo>
                    <a:pt x="159526" y="409190"/>
                    <a:pt x="87342" y="337006"/>
                    <a:pt x="87342" y="248266"/>
                  </a:cubicBezTo>
                  <a:cubicBezTo>
                    <a:pt x="87342" y="159526"/>
                    <a:pt x="159526" y="87342"/>
                    <a:pt x="248266" y="87342"/>
                  </a:cubicBezTo>
                  <a:cubicBezTo>
                    <a:pt x="337006" y="87342"/>
                    <a:pt x="409190" y="159526"/>
                    <a:pt x="409190" y="248266"/>
                  </a:cubicBezTo>
                  <a:cubicBezTo>
                    <a:pt x="409190" y="337006"/>
                    <a:pt x="337006" y="409190"/>
                    <a:pt x="248266" y="409190"/>
                  </a:cubicBezTo>
                  <a:close/>
                </a:path>
              </a:pathLst>
            </a:custGeom>
            <a:noFill/>
            <a:ln w="7353" cap="flat">
              <a:solidFill>
                <a:srgbClr val="263238"/>
              </a:solidFill>
              <a:prstDash val="solid"/>
              <a:miter/>
            </a:ln>
          </p:spPr>
          <p:txBody>
            <a:bodyPr rtlCol="0" anchor="ctr"/>
            <a:lstStyle/>
            <a:p>
              <a:endParaRPr lang="fr-FR"/>
            </a:p>
          </p:txBody>
        </p:sp>
        <p:grpSp>
          <p:nvGrpSpPr>
            <p:cNvPr id="24" name="Graphique 19">
              <a:extLst>
                <a:ext uri="{FF2B5EF4-FFF2-40B4-BE49-F238E27FC236}">
                  <a16:creationId xmlns:a16="http://schemas.microsoft.com/office/drawing/2014/main" id="{BBDE5615-DE2B-2CF7-701F-85316AB282A6}"/>
                </a:ext>
              </a:extLst>
            </p:cNvPr>
            <p:cNvGrpSpPr/>
            <p:nvPr/>
          </p:nvGrpSpPr>
          <p:grpSpPr>
            <a:xfrm>
              <a:off x="4666374" y="8378934"/>
              <a:ext cx="1832764" cy="2098709"/>
              <a:chOff x="4666374" y="8378934"/>
              <a:chExt cx="1832764" cy="2098709"/>
            </a:xfrm>
          </p:grpSpPr>
          <p:grpSp>
            <p:nvGrpSpPr>
              <p:cNvPr id="175" name="Graphique 19">
                <a:extLst>
                  <a:ext uri="{FF2B5EF4-FFF2-40B4-BE49-F238E27FC236}">
                    <a16:creationId xmlns:a16="http://schemas.microsoft.com/office/drawing/2014/main" id="{0CE2E4B8-421F-62E1-99D5-566C0FD5B99D}"/>
                  </a:ext>
                </a:extLst>
              </p:cNvPr>
              <p:cNvGrpSpPr/>
              <p:nvPr/>
            </p:nvGrpSpPr>
            <p:grpSpPr>
              <a:xfrm>
                <a:off x="4739616" y="8378934"/>
                <a:ext cx="1759522" cy="2098709"/>
                <a:chOff x="4739616" y="8378934"/>
                <a:chExt cx="1759522" cy="2098709"/>
              </a:xfrm>
              <a:solidFill>
                <a:srgbClr val="263238"/>
              </a:solidFill>
            </p:grpSpPr>
            <p:sp>
              <p:nvSpPr>
                <p:cNvPr id="179" name="Forme libre 71">
                  <a:extLst>
                    <a:ext uri="{FF2B5EF4-FFF2-40B4-BE49-F238E27FC236}">
                      <a16:creationId xmlns:a16="http://schemas.microsoft.com/office/drawing/2014/main" id="{53B62E7E-4453-F87D-2564-66CEB1146EFE}"/>
                    </a:ext>
                  </a:extLst>
                </p:cNvPr>
                <p:cNvSpPr/>
                <p:nvPr/>
              </p:nvSpPr>
              <p:spPr>
                <a:xfrm>
                  <a:off x="4739616" y="8378934"/>
                  <a:ext cx="1759522" cy="1650741"/>
                </a:xfrm>
                <a:custGeom>
                  <a:avLst/>
                  <a:gdLst>
                    <a:gd name="connsiteX0" fmla="*/ 857111 w 1759522"/>
                    <a:gd name="connsiteY0" fmla="*/ 0 h 1650741"/>
                    <a:gd name="connsiteX1" fmla="*/ 909 w 1759522"/>
                    <a:gd name="connsiteY1" fmla="*/ 538768 h 1650741"/>
                    <a:gd name="connsiteX2" fmla="*/ 5545 w 1759522"/>
                    <a:gd name="connsiteY2" fmla="*/ 555104 h 1650741"/>
                    <a:gd name="connsiteX3" fmla="*/ 340565 w 1759522"/>
                    <a:gd name="connsiteY3" fmla="*/ 812715 h 1650741"/>
                    <a:gd name="connsiteX4" fmla="*/ 349174 w 1759522"/>
                    <a:gd name="connsiteY4" fmla="*/ 815658 h 1650741"/>
                    <a:gd name="connsiteX5" fmla="*/ 402889 w 1759522"/>
                    <a:gd name="connsiteY5" fmla="*/ 815658 h 1650741"/>
                    <a:gd name="connsiteX6" fmla="*/ 417016 w 1759522"/>
                    <a:gd name="connsiteY6" fmla="*/ 800794 h 1650741"/>
                    <a:gd name="connsiteX7" fmla="*/ 416722 w 1759522"/>
                    <a:gd name="connsiteY7" fmla="*/ 788874 h 1650741"/>
                    <a:gd name="connsiteX8" fmla="*/ 856964 w 1759522"/>
                    <a:gd name="connsiteY8" fmla="*/ 404113 h 1650741"/>
                    <a:gd name="connsiteX9" fmla="*/ 1297206 w 1759522"/>
                    <a:gd name="connsiteY9" fmla="*/ 788874 h 1650741"/>
                    <a:gd name="connsiteX10" fmla="*/ 856964 w 1759522"/>
                    <a:gd name="connsiteY10" fmla="*/ 1173635 h 1650741"/>
                    <a:gd name="connsiteX11" fmla="*/ 745929 w 1759522"/>
                    <a:gd name="connsiteY11" fmla="*/ 1161200 h 1650741"/>
                    <a:gd name="connsiteX12" fmla="*/ 735627 w 1759522"/>
                    <a:gd name="connsiteY12" fmla="*/ 1160022 h 1650741"/>
                    <a:gd name="connsiteX13" fmla="*/ 735627 w 1759522"/>
                    <a:gd name="connsiteY13" fmla="*/ 1160022 h 1650741"/>
                    <a:gd name="connsiteX14" fmla="*/ 691404 w 1759522"/>
                    <a:gd name="connsiteY14" fmla="*/ 1223965 h 1650741"/>
                    <a:gd name="connsiteX15" fmla="*/ 740336 w 1759522"/>
                    <a:gd name="connsiteY15" fmla="*/ 1353617 h 1650741"/>
                    <a:gd name="connsiteX16" fmla="*/ 740336 w 1759522"/>
                    <a:gd name="connsiteY16" fmla="*/ 1650742 h 1650741"/>
                    <a:gd name="connsiteX17" fmla="*/ 1278148 w 1759522"/>
                    <a:gd name="connsiteY17" fmla="*/ 1650742 h 1650741"/>
                    <a:gd name="connsiteX18" fmla="*/ 1278148 w 1759522"/>
                    <a:gd name="connsiteY18" fmla="*/ 1527933 h 1650741"/>
                    <a:gd name="connsiteX19" fmla="*/ 1313468 w 1759522"/>
                    <a:gd name="connsiteY19" fmla="*/ 1469435 h 1650741"/>
                    <a:gd name="connsiteX20" fmla="*/ 1759523 w 1759522"/>
                    <a:gd name="connsiteY20" fmla="*/ 788874 h 1650741"/>
                    <a:gd name="connsiteX21" fmla="*/ 857111 w 1759522"/>
                    <a:gd name="connsiteY21" fmla="*/ 0 h 165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9522" h="1650741">
                      <a:moveTo>
                        <a:pt x="857111" y="0"/>
                      </a:moveTo>
                      <a:cubicBezTo>
                        <a:pt x="458664" y="0"/>
                        <a:pt x="120554" y="225676"/>
                        <a:pt x="909" y="538768"/>
                      </a:cubicBezTo>
                      <a:cubicBezTo>
                        <a:pt x="-1298" y="544582"/>
                        <a:pt x="615" y="551278"/>
                        <a:pt x="5545" y="555104"/>
                      </a:cubicBezTo>
                      <a:lnTo>
                        <a:pt x="340565" y="812715"/>
                      </a:lnTo>
                      <a:cubicBezTo>
                        <a:pt x="343066" y="814628"/>
                        <a:pt x="346083" y="815658"/>
                        <a:pt x="349174" y="815658"/>
                      </a:cubicBezTo>
                      <a:lnTo>
                        <a:pt x="402889" y="815658"/>
                      </a:lnTo>
                      <a:cubicBezTo>
                        <a:pt x="410983" y="815658"/>
                        <a:pt x="417384" y="808888"/>
                        <a:pt x="417016" y="800794"/>
                      </a:cubicBezTo>
                      <a:cubicBezTo>
                        <a:pt x="416869" y="796821"/>
                        <a:pt x="416722" y="792848"/>
                        <a:pt x="416722" y="788874"/>
                      </a:cubicBezTo>
                      <a:cubicBezTo>
                        <a:pt x="416722" y="576369"/>
                        <a:pt x="613849" y="404113"/>
                        <a:pt x="856964" y="404113"/>
                      </a:cubicBezTo>
                      <a:cubicBezTo>
                        <a:pt x="1100079" y="404113"/>
                        <a:pt x="1297206" y="576369"/>
                        <a:pt x="1297206" y="788874"/>
                      </a:cubicBezTo>
                      <a:cubicBezTo>
                        <a:pt x="1297206" y="1001379"/>
                        <a:pt x="1100079" y="1173635"/>
                        <a:pt x="856964" y="1173635"/>
                      </a:cubicBezTo>
                      <a:cubicBezTo>
                        <a:pt x="818554" y="1173635"/>
                        <a:pt x="781395" y="1169294"/>
                        <a:pt x="745929" y="1161200"/>
                      </a:cubicBezTo>
                      <a:cubicBezTo>
                        <a:pt x="742544" y="1160464"/>
                        <a:pt x="739085" y="1160022"/>
                        <a:pt x="735627" y="1160022"/>
                      </a:cubicBezTo>
                      <a:lnTo>
                        <a:pt x="735627" y="1160022"/>
                      </a:lnTo>
                      <a:cubicBezTo>
                        <a:pt x="702589" y="1160022"/>
                        <a:pt x="679705" y="1193061"/>
                        <a:pt x="691404" y="1223965"/>
                      </a:cubicBezTo>
                      <a:lnTo>
                        <a:pt x="740336" y="1353617"/>
                      </a:lnTo>
                      <a:lnTo>
                        <a:pt x="740336" y="1650742"/>
                      </a:lnTo>
                      <a:lnTo>
                        <a:pt x="1278148" y="1650742"/>
                      </a:lnTo>
                      <a:lnTo>
                        <a:pt x="1278148" y="1527933"/>
                      </a:lnTo>
                      <a:cubicBezTo>
                        <a:pt x="1278148" y="1503430"/>
                        <a:pt x="1291614" y="1480620"/>
                        <a:pt x="1313468" y="1469435"/>
                      </a:cubicBezTo>
                      <a:cubicBezTo>
                        <a:pt x="1580350" y="1332425"/>
                        <a:pt x="1759523" y="1078935"/>
                        <a:pt x="1759523" y="788874"/>
                      </a:cubicBezTo>
                      <a:cubicBezTo>
                        <a:pt x="1759596" y="353121"/>
                        <a:pt x="1355557" y="0"/>
                        <a:pt x="857111" y="0"/>
                      </a:cubicBezTo>
                      <a:close/>
                    </a:path>
                  </a:pathLst>
                </a:custGeom>
                <a:solidFill>
                  <a:srgbClr val="263238"/>
                </a:solidFill>
                <a:ln w="7353" cap="flat">
                  <a:solidFill>
                    <a:srgbClr val="263238"/>
                  </a:solidFill>
                  <a:prstDash val="solid"/>
                  <a:miter/>
                </a:ln>
              </p:spPr>
              <p:txBody>
                <a:bodyPr rtlCol="0" anchor="ctr"/>
                <a:lstStyle/>
                <a:p>
                  <a:endParaRPr lang="fr-FR"/>
                </a:p>
              </p:txBody>
            </p:sp>
            <p:sp>
              <p:nvSpPr>
                <p:cNvPr id="180" name="Forme libre 72">
                  <a:extLst>
                    <a:ext uri="{FF2B5EF4-FFF2-40B4-BE49-F238E27FC236}">
                      <a16:creationId xmlns:a16="http://schemas.microsoft.com/office/drawing/2014/main" id="{E75B7A07-3743-6BA3-D4FE-AFFA22A848F1}"/>
                    </a:ext>
                  </a:extLst>
                </p:cNvPr>
                <p:cNvSpPr/>
                <p:nvPr/>
              </p:nvSpPr>
              <p:spPr>
                <a:xfrm>
                  <a:off x="5480025"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263238"/>
                </a:solidFill>
                <a:ln w="7353" cap="flat">
                  <a:solidFill>
                    <a:srgbClr val="263238"/>
                  </a:solidFill>
                  <a:prstDash val="solid"/>
                  <a:miter/>
                </a:ln>
              </p:spPr>
              <p:txBody>
                <a:bodyPr rtlCol="0" anchor="ctr"/>
                <a:lstStyle/>
                <a:p>
                  <a:endParaRPr lang="fr-FR"/>
                </a:p>
              </p:txBody>
            </p:sp>
          </p:grpSp>
          <p:grpSp>
            <p:nvGrpSpPr>
              <p:cNvPr id="176" name="Graphique 19">
                <a:extLst>
                  <a:ext uri="{FF2B5EF4-FFF2-40B4-BE49-F238E27FC236}">
                    <a16:creationId xmlns:a16="http://schemas.microsoft.com/office/drawing/2014/main" id="{71A2C45E-C6F6-CBBE-6DEA-39F6C693FAB4}"/>
                  </a:ext>
                </a:extLst>
              </p:cNvPr>
              <p:cNvGrpSpPr/>
              <p:nvPr/>
            </p:nvGrpSpPr>
            <p:grpSpPr>
              <a:xfrm>
                <a:off x="4666374" y="8378934"/>
                <a:ext cx="1759255" cy="2098709"/>
                <a:chOff x="4666374" y="8378934"/>
                <a:chExt cx="1759255" cy="2098709"/>
              </a:xfrm>
              <a:solidFill>
                <a:srgbClr val="92E3A9"/>
              </a:solidFill>
            </p:grpSpPr>
            <p:sp>
              <p:nvSpPr>
                <p:cNvPr id="177" name="Forme libre 74">
                  <a:extLst>
                    <a:ext uri="{FF2B5EF4-FFF2-40B4-BE49-F238E27FC236}">
                      <a16:creationId xmlns:a16="http://schemas.microsoft.com/office/drawing/2014/main" id="{A61E8365-4030-4531-D13B-790D65C7FF5A}"/>
                    </a:ext>
                  </a:extLst>
                </p:cNvPr>
                <p:cNvSpPr/>
                <p:nvPr/>
              </p:nvSpPr>
              <p:spPr>
                <a:xfrm>
                  <a:off x="4666374" y="8378934"/>
                  <a:ext cx="1759255" cy="1650594"/>
                </a:xfrm>
                <a:custGeom>
                  <a:avLst/>
                  <a:gdLst>
                    <a:gd name="connsiteX0" fmla="*/ 1759255 w 1759255"/>
                    <a:gd name="connsiteY0" fmla="*/ 788801 h 1650594"/>
                    <a:gd name="connsiteX1" fmla="*/ 856770 w 1759255"/>
                    <a:gd name="connsiteY1" fmla="*/ 0 h 1650594"/>
                    <a:gd name="connsiteX2" fmla="*/ 936 w 1759255"/>
                    <a:gd name="connsiteY2" fmla="*/ 537812 h 1650594"/>
                    <a:gd name="connsiteX3" fmla="*/ 6676 w 1759255"/>
                    <a:gd name="connsiteY3" fmla="*/ 554809 h 1650594"/>
                    <a:gd name="connsiteX4" fmla="*/ 394748 w 1759255"/>
                    <a:gd name="connsiteY4" fmla="*/ 801015 h 1650594"/>
                    <a:gd name="connsiteX5" fmla="*/ 416528 w 1759255"/>
                    <a:gd name="connsiteY5" fmla="*/ 789021 h 1650594"/>
                    <a:gd name="connsiteX6" fmla="*/ 416528 w 1759255"/>
                    <a:gd name="connsiteY6" fmla="*/ 788727 h 1650594"/>
                    <a:gd name="connsiteX7" fmla="*/ 856770 w 1759255"/>
                    <a:gd name="connsiteY7" fmla="*/ 403966 h 1650594"/>
                    <a:gd name="connsiteX8" fmla="*/ 1297012 w 1759255"/>
                    <a:gd name="connsiteY8" fmla="*/ 788727 h 1650594"/>
                    <a:gd name="connsiteX9" fmla="*/ 856770 w 1759255"/>
                    <a:gd name="connsiteY9" fmla="*/ 1173488 h 1650594"/>
                    <a:gd name="connsiteX10" fmla="*/ 794152 w 1759255"/>
                    <a:gd name="connsiteY10" fmla="*/ 1169588 h 1650594"/>
                    <a:gd name="connsiteX11" fmla="*/ 740658 w 1759255"/>
                    <a:gd name="connsiteY11" fmla="*/ 1216386 h 1650594"/>
                    <a:gd name="connsiteX12" fmla="*/ 740658 w 1759255"/>
                    <a:gd name="connsiteY12" fmla="*/ 1353470 h 1650594"/>
                    <a:gd name="connsiteX13" fmla="*/ 740143 w 1759255"/>
                    <a:gd name="connsiteY13" fmla="*/ 1353470 h 1650594"/>
                    <a:gd name="connsiteX14" fmla="*/ 740143 w 1759255"/>
                    <a:gd name="connsiteY14" fmla="*/ 1650595 h 1650594"/>
                    <a:gd name="connsiteX15" fmla="*/ 1277954 w 1759255"/>
                    <a:gd name="connsiteY15" fmla="*/ 1650595 h 1650594"/>
                    <a:gd name="connsiteX16" fmla="*/ 1277954 w 1759255"/>
                    <a:gd name="connsiteY16" fmla="*/ 1527786 h 1650594"/>
                    <a:gd name="connsiteX17" fmla="*/ 1313274 w 1759255"/>
                    <a:gd name="connsiteY17" fmla="*/ 1469288 h 1650594"/>
                    <a:gd name="connsiteX18" fmla="*/ 1759255 w 1759255"/>
                    <a:gd name="connsiteY18" fmla="*/ 788801 h 165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9255" h="1650594">
                      <a:moveTo>
                        <a:pt x="1759255" y="788801"/>
                      </a:moveTo>
                      <a:cubicBezTo>
                        <a:pt x="1759255" y="353194"/>
                        <a:pt x="1355216" y="0"/>
                        <a:pt x="856770" y="0"/>
                      </a:cubicBezTo>
                      <a:cubicBezTo>
                        <a:pt x="458764" y="0"/>
                        <a:pt x="120949" y="225235"/>
                        <a:pt x="936" y="537812"/>
                      </a:cubicBezTo>
                      <a:cubicBezTo>
                        <a:pt x="-1492" y="544066"/>
                        <a:pt x="936" y="551204"/>
                        <a:pt x="6676" y="554809"/>
                      </a:cubicBezTo>
                      <a:lnTo>
                        <a:pt x="394748" y="801015"/>
                      </a:lnTo>
                      <a:cubicBezTo>
                        <a:pt x="404166" y="806975"/>
                        <a:pt x="416528" y="800206"/>
                        <a:pt x="416528" y="789021"/>
                      </a:cubicBezTo>
                      <a:lnTo>
                        <a:pt x="416528" y="788727"/>
                      </a:lnTo>
                      <a:cubicBezTo>
                        <a:pt x="416528" y="576222"/>
                        <a:pt x="613655" y="403966"/>
                        <a:pt x="856770" y="403966"/>
                      </a:cubicBezTo>
                      <a:cubicBezTo>
                        <a:pt x="1099886" y="403966"/>
                        <a:pt x="1297012" y="576222"/>
                        <a:pt x="1297012" y="788727"/>
                      </a:cubicBezTo>
                      <a:cubicBezTo>
                        <a:pt x="1297012" y="1001232"/>
                        <a:pt x="1099886" y="1173488"/>
                        <a:pt x="856770" y="1173488"/>
                      </a:cubicBezTo>
                      <a:cubicBezTo>
                        <a:pt x="835505" y="1173488"/>
                        <a:pt x="814608" y="1172163"/>
                        <a:pt x="794152" y="1169588"/>
                      </a:cubicBezTo>
                      <a:cubicBezTo>
                        <a:pt x="765749" y="1166056"/>
                        <a:pt x="740658" y="1187836"/>
                        <a:pt x="740658" y="1216386"/>
                      </a:cubicBezTo>
                      <a:lnTo>
                        <a:pt x="740658" y="1353470"/>
                      </a:lnTo>
                      <a:lnTo>
                        <a:pt x="740143" y="1353470"/>
                      </a:lnTo>
                      <a:lnTo>
                        <a:pt x="740143" y="1650595"/>
                      </a:lnTo>
                      <a:lnTo>
                        <a:pt x="1277954" y="1650595"/>
                      </a:lnTo>
                      <a:lnTo>
                        <a:pt x="1277954" y="1527786"/>
                      </a:lnTo>
                      <a:cubicBezTo>
                        <a:pt x="1277954" y="1503283"/>
                        <a:pt x="1291420" y="1480473"/>
                        <a:pt x="1313274" y="1469288"/>
                      </a:cubicBezTo>
                      <a:cubicBezTo>
                        <a:pt x="1580083" y="1332278"/>
                        <a:pt x="1759255" y="1078861"/>
                        <a:pt x="1759255" y="788801"/>
                      </a:cubicBezTo>
                      <a:close/>
                    </a:path>
                  </a:pathLst>
                </a:custGeom>
                <a:solidFill>
                  <a:srgbClr val="FFC000"/>
                </a:solidFill>
                <a:ln w="7353" cap="flat">
                  <a:solidFill>
                    <a:srgbClr val="263238"/>
                  </a:solidFill>
                  <a:prstDash val="solid"/>
                  <a:miter/>
                </a:ln>
              </p:spPr>
              <p:txBody>
                <a:bodyPr rtlCol="0" anchor="ctr"/>
                <a:lstStyle/>
                <a:p>
                  <a:endParaRPr lang="fr-FR"/>
                </a:p>
              </p:txBody>
            </p:sp>
            <p:sp>
              <p:nvSpPr>
                <p:cNvPr id="178" name="Forme libre 75">
                  <a:extLst>
                    <a:ext uri="{FF2B5EF4-FFF2-40B4-BE49-F238E27FC236}">
                      <a16:creationId xmlns:a16="http://schemas.microsoft.com/office/drawing/2014/main" id="{5CE0EAAC-973C-268C-D751-AD090D110A3B}"/>
                    </a:ext>
                  </a:extLst>
                </p:cNvPr>
                <p:cNvSpPr/>
                <p:nvPr/>
              </p:nvSpPr>
              <p:spPr>
                <a:xfrm>
                  <a:off x="5406443"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FFC000"/>
                </a:solidFill>
                <a:ln w="7353" cap="flat">
                  <a:solidFill>
                    <a:srgbClr val="263238"/>
                  </a:solidFill>
                  <a:prstDash val="solid"/>
                  <a:miter/>
                </a:ln>
              </p:spPr>
              <p:txBody>
                <a:bodyPr rtlCol="0" anchor="ctr"/>
                <a:lstStyle/>
                <a:p>
                  <a:endParaRPr lang="fr-FR"/>
                </a:p>
              </p:txBody>
            </p:sp>
          </p:grpSp>
        </p:grpSp>
        <p:grpSp>
          <p:nvGrpSpPr>
            <p:cNvPr id="26" name="Graphique 19">
              <a:extLst>
                <a:ext uri="{FF2B5EF4-FFF2-40B4-BE49-F238E27FC236}">
                  <a16:creationId xmlns:a16="http://schemas.microsoft.com/office/drawing/2014/main" id="{72382726-4D52-B77B-9B2C-35D4701DF69F}"/>
                </a:ext>
              </a:extLst>
            </p:cNvPr>
            <p:cNvGrpSpPr/>
            <p:nvPr/>
          </p:nvGrpSpPr>
          <p:grpSpPr>
            <a:xfrm>
              <a:off x="4805528" y="7087861"/>
              <a:ext cx="1148734" cy="1297114"/>
              <a:chOff x="4805528" y="7087861"/>
              <a:chExt cx="1148734" cy="1297114"/>
            </a:xfrm>
          </p:grpSpPr>
          <p:sp>
            <p:nvSpPr>
              <p:cNvPr id="31" name="Forme libre 77">
                <a:extLst>
                  <a:ext uri="{FF2B5EF4-FFF2-40B4-BE49-F238E27FC236}">
                    <a16:creationId xmlns:a16="http://schemas.microsoft.com/office/drawing/2014/main" id="{789DC521-556A-5E45-8C80-20D376C3862D}"/>
                  </a:ext>
                </a:extLst>
              </p:cNvPr>
              <p:cNvSpPr/>
              <p:nvPr/>
            </p:nvSpPr>
            <p:spPr>
              <a:xfrm>
                <a:off x="5356334" y="7617726"/>
                <a:ext cx="154669" cy="71742"/>
              </a:xfrm>
              <a:custGeom>
                <a:avLst/>
                <a:gdLst>
                  <a:gd name="connsiteX0" fmla="*/ 119571 w 154669"/>
                  <a:gd name="connsiteY0" fmla="*/ 0 h 71742"/>
                  <a:gd name="connsiteX1" fmla="*/ 42530 w 154669"/>
                  <a:gd name="connsiteY1" fmla="*/ 34510 h 71742"/>
                  <a:gd name="connsiteX2" fmla="*/ 0 w 154669"/>
                  <a:gd name="connsiteY2" fmla="*/ 50477 h 71742"/>
                  <a:gd name="connsiteX3" fmla="*/ 40470 w 154669"/>
                  <a:gd name="connsiteY3" fmla="*/ 71743 h 71742"/>
                  <a:gd name="connsiteX4" fmla="*/ 154670 w 154669"/>
                  <a:gd name="connsiteY4" fmla="*/ 53789 h 71742"/>
                  <a:gd name="connsiteX5" fmla="*/ 119571 w 154669"/>
                  <a:gd name="connsiteY5" fmla="*/ 0 h 7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69" h="71742">
                    <a:moveTo>
                      <a:pt x="119571" y="0"/>
                    </a:moveTo>
                    <a:cubicBezTo>
                      <a:pt x="119571" y="0"/>
                      <a:pt x="66445" y="23252"/>
                      <a:pt x="42530" y="34510"/>
                    </a:cubicBezTo>
                    <a:cubicBezTo>
                      <a:pt x="18616" y="45768"/>
                      <a:pt x="0" y="50477"/>
                      <a:pt x="0" y="50477"/>
                    </a:cubicBezTo>
                    <a:lnTo>
                      <a:pt x="40470" y="71743"/>
                    </a:lnTo>
                    <a:lnTo>
                      <a:pt x="154670" y="53789"/>
                    </a:lnTo>
                    <a:lnTo>
                      <a:pt x="119571" y="0"/>
                    </a:lnTo>
                    <a:close/>
                  </a:path>
                </a:pathLst>
              </a:custGeom>
              <a:solidFill>
                <a:srgbClr val="FFFFFF"/>
              </a:solidFill>
              <a:ln w="7353" cap="flat">
                <a:solidFill>
                  <a:srgbClr val="263238"/>
                </a:solidFill>
                <a:prstDash val="solid"/>
                <a:miter/>
              </a:ln>
            </p:spPr>
            <p:txBody>
              <a:bodyPr rtlCol="0" anchor="ctr"/>
              <a:lstStyle/>
              <a:p>
                <a:endParaRPr lang="fr-FR"/>
              </a:p>
            </p:txBody>
          </p:sp>
          <p:sp>
            <p:nvSpPr>
              <p:cNvPr id="32" name="Forme libre 78">
                <a:extLst>
                  <a:ext uri="{FF2B5EF4-FFF2-40B4-BE49-F238E27FC236}">
                    <a16:creationId xmlns:a16="http://schemas.microsoft.com/office/drawing/2014/main" id="{A0D39B29-C79D-9ED0-87F7-F6551C226D4E}"/>
                  </a:ext>
                </a:extLst>
              </p:cNvPr>
              <p:cNvSpPr/>
              <p:nvPr/>
            </p:nvSpPr>
            <p:spPr>
              <a:xfrm>
                <a:off x="5272671" y="7610477"/>
                <a:ext cx="39145" cy="41023"/>
              </a:xfrm>
              <a:custGeom>
                <a:avLst/>
                <a:gdLst>
                  <a:gd name="connsiteX0" fmla="*/ 33921 w 39145"/>
                  <a:gd name="connsiteY0" fmla="*/ 31752 h 41023"/>
                  <a:gd name="connsiteX1" fmla="*/ 15967 w 39145"/>
                  <a:gd name="connsiteY1" fmla="*/ 7175 h 41023"/>
                  <a:gd name="connsiteX2" fmla="*/ 0 w 39145"/>
                  <a:gd name="connsiteY2" fmla="*/ 9824 h 41023"/>
                  <a:gd name="connsiteX3" fmla="*/ 8609 w 39145"/>
                  <a:gd name="connsiteY3" fmla="*/ 35063 h 41023"/>
                  <a:gd name="connsiteX4" fmla="*/ 39146 w 39145"/>
                  <a:gd name="connsiteY4" fmla="*/ 41023 h 41023"/>
                  <a:gd name="connsiteX5" fmla="*/ 33921 w 39145"/>
                  <a:gd name="connsiteY5" fmla="*/ 31752 h 4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45" h="41023">
                    <a:moveTo>
                      <a:pt x="33921" y="31752"/>
                    </a:moveTo>
                    <a:cubicBezTo>
                      <a:pt x="33921" y="31752"/>
                      <a:pt x="21339" y="19832"/>
                      <a:pt x="15967" y="7175"/>
                    </a:cubicBezTo>
                    <a:cubicBezTo>
                      <a:pt x="10669" y="-5407"/>
                      <a:pt x="0" y="553"/>
                      <a:pt x="0" y="9824"/>
                    </a:cubicBezTo>
                    <a:cubicBezTo>
                      <a:pt x="0" y="19096"/>
                      <a:pt x="5960" y="33739"/>
                      <a:pt x="8609" y="35063"/>
                    </a:cubicBezTo>
                    <a:cubicBezTo>
                      <a:pt x="11258" y="36388"/>
                      <a:pt x="39146" y="41023"/>
                      <a:pt x="39146" y="41023"/>
                    </a:cubicBezTo>
                    <a:lnTo>
                      <a:pt x="33921" y="31752"/>
                    </a:lnTo>
                    <a:close/>
                  </a:path>
                </a:pathLst>
              </a:custGeom>
              <a:noFill/>
              <a:ln w="7353" cap="flat">
                <a:solidFill>
                  <a:srgbClr val="263238"/>
                </a:solidFill>
                <a:prstDash val="solid"/>
                <a:miter/>
              </a:ln>
            </p:spPr>
            <p:txBody>
              <a:bodyPr rtlCol="0" anchor="ctr"/>
              <a:lstStyle/>
              <a:p>
                <a:endParaRPr lang="fr-FR"/>
              </a:p>
            </p:txBody>
          </p:sp>
          <p:sp>
            <p:nvSpPr>
              <p:cNvPr id="33" name="Forme libre 79">
                <a:extLst>
                  <a:ext uri="{FF2B5EF4-FFF2-40B4-BE49-F238E27FC236}">
                    <a16:creationId xmlns:a16="http://schemas.microsoft.com/office/drawing/2014/main" id="{8D3F2AD9-94D4-BB3E-35CA-3C4798BC3FA4}"/>
                  </a:ext>
                </a:extLst>
              </p:cNvPr>
              <p:cNvSpPr/>
              <p:nvPr/>
            </p:nvSpPr>
            <p:spPr>
              <a:xfrm>
                <a:off x="5468874" y="7612649"/>
                <a:ext cx="485388" cy="772326"/>
              </a:xfrm>
              <a:custGeom>
                <a:avLst/>
                <a:gdLst>
                  <a:gd name="connsiteX0" fmla="*/ 28223 w 485388"/>
                  <a:gd name="connsiteY0" fmla="*/ 85944 h 772326"/>
                  <a:gd name="connsiteX1" fmla="*/ 39481 w 485388"/>
                  <a:gd name="connsiteY1" fmla="*/ 149666 h 772326"/>
                  <a:gd name="connsiteX2" fmla="*/ 13139 w 485388"/>
                  <a:gd name="connsiteY2" fmla="*/ 348927 h 772326"/>
                  <a:gd name="connsiteX3" fmla="*/ 9975 w 485388"/>
                  <a:gd name="connsiteY3" fmla="*/ 488070 h 772326"/>
                  <a:gd name="connsiteX4" fmla="*/ 68987 w 485388"/>
                  <a:gd name="connsiteY4" fmla="*/ 691525 h 772326"/>
                  <a:gd name="connsiteX5" fmla="*/ 59495 w 485388"/>
                  <a:gd name="connsiteY5" fmla="*/ 706315 h 772326"/>
                  <a:gd name="connsiteX6" fmla="*/ 58465 w 485388"/>
                  <a:gd name="connsiteY6" fmla="*/ 721105 h 772326"/>
                  <a:gd name="connsiteX7" fmla="*/ 32123 w 485388"/>
                  <a:gd name="connsiteY7" fmla="*/ 744283 h 772326"/>
                  <a:gd name="connsiteX8" fmla="*/ 482 w 485388"/>
                  <a:gd name="connsiteY8" fmla="*/ 768565 h 772326"/>
                  <a:gd name="connsiteX9" fmla="*/ 64793 w 485388"/>
                  <a:gd name="connsiteY9" fmla="*/ 768565 h 772326"/>
                  <a:gd name="connsiteX10" fmla="*/ 130134 w 485388"/>
                  <a:gd name="connsiteY10" fmla="*/ 764371 h 772326"/>
                  <a:gd name="connsiteX11" fmla="*/ 131164 w 485388"/>
                  <a:gd name="connsiteY11" fmla="*/ 724343 h 772326"/>
                  <a:gd name="connsiteX12" fmla="*/ 133298 w 485388"/>
                  <a:gd name="connsiteY12" fmla="*/ 695866 h 772326"/>
                  <a:gd name="connsiteX13" fmla="*/ 120642 w 485388"/>
                  <a:gd name="connsiteY13" fmla="*/ 647376 h 772326"/>
                  <a:gd name="connsiteX14" fmla="*/ 95330 w 485388"/>
                  <a:gd name="connsiteY14" fmla="*/ 448115 h 772326"/>
                  <a:gd name="connsiteX15" fmla="*/ 148015 w 485388"/>
                  <a:gd name="connsiteY15" fmla="*/ 253049 h 772326"/>
                  <a:gd name="connsiteX16" fmla="*/ 244996 w 485388"/>
                  <a:gd name="connsiteY16" fmla="*/ 482846 h 772326"/>
                  <a:gd name="connsiteX17" fmla="*/ 397826 w 485388"/>
                  <a:gd name="connsiteY17" fmla="*/ 674748 h 772326"/>
                  <a:gd name="connsiteX18" fmla="*/ 391498 w 485388"/>
                  <a:gd name="connsiteY18" fmla="*/ 690568 h 772326"/>
                  <a:gd name="connsiteX19" fmla="*/ 399960 w 485388"/>
                  <a:gd name="connsiteY19" fmla="*/ 702194 h 772326"/>
                  <a:gd name="connsiteX20" fmla="*/ 383110 w 485388"/>
                  <a:gd name="connsiteY20" fmla="*/ 733835 h 772326"/>
                  <a:gd name="connsiteX21" fmla="*/ 361991 w 485388"/>
                  <a:gd name="connsiteY21" fmla="*/ 754953 h 772326"/>
                  <a:gd name="connsiteX22" fmla="*/ 406288 w 485388"/>
                  <a:gd name="connsiteY22" fmla="*/ 760251 h 772326"/>
                  <a:gd name="connsiteX23" fmla="*/ 457943 w 485388"/>
                  <a:gd name="connsiteY23" fmla="*/ 713894 h 772326"/>
                  <a:gd name="connsiteX24" fmla="*/ 485389 w 485388"/>
                  <a:gd name="connsiteY24" fmla="*/ 683357 h 772326"/>
                  <a:gd name="connsiteX25" fmla="*/ 466405 w 485388"/>
                  <a:gd name="connsiteY25" fmla="*/ 659075 h 772326"/>
                  <a:gd name="connsiteX26" fmla="*/ 456913 w 485388"/>
                  <a:gd name="connsiteY26" fmla="*/ 637957 h 772326"/>
                  <a:gd name="connsiteX27" fmla="*/ 437928 w 485388"/>
                  <a:gd name="connsiteY27" fmla="*/ 627435 h 772326"/>
                  <a:gd name="connsiteX28" fmla="*/ 328291 w 485388"/>
                  <a:gd name="connsiteY28" fmla="*/ 441861 h 772326"/>
                  <a:gd name="connsiteX29" fmla="*/ 268174 w 485388"/>
                  <a:gd name="connsiteY29" fmla="*/ 126635 h 772326"/>
                  <a:gd name="connsiteX30" fmla="*/ 183628 w 485388"/>
                  <a:gd name="connsiteY30" fmla="*/ 0 h 772326"/>
                  <a:gd name="connsiteX31" fmla="*/ 28223 w 485388"/>
                  <a:gd name="connsiteY31" fmla="*/ 85944 h 77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85388" h="772326">
                    <a:moveTo>
                      <a:pt x="28223" y="85944"/>
                    </a:moveTo>
                    <a:lnTo>
                      <a:pt x="39481" y="149666"/>
                    </a:lnTo>
                    <a:cubicBezTo>
                      <a:pt x="39481" y="149666"/>
                      <a:pt x="17333" y="276154"/>
                      <a:pt x="13139" y="348927"/>
                    </a:cubicBezTo>
                    <a:cubicBezTo>
                      <a:pt x="8944" y="421699"/>
                      <a:pt x="5780" y="469086"/>
                      <a:pt x="9975" y="488070"/>
                    </a:cubicBezTo>
                    <a:cubicBezTo>
                      <a:pt x="14169" y="507055"/>
                      <a:pt x="68987" y="691525"/>
                      <a:pt x="68987" y="691525"/>
                    </a:cubicBezTo>
                    <a:cubicBezTo>
                      <a:pt x="68987" y="691525"/>
                      <a:pt x="59495" y="703151"/>
                      <a:pt x="59495" y="706315"/>
                    </a:cubicBezTo>
                    <a:cubicBezTo>
                      <a:pt x="59495" y="709479"/>
                      <a:pt x="58465" y="721105"/>
                      <a:pt x="58465" y="721105"/>
                    </a:cubicBezTo>
                    <a:cubicBezTo>
                      <a:pt x="58465" y="721105"/>
                      <a:pt x="43675" y="735895"/>
                      <a:pt x="32123" y="744283"/>
                    </a:cubicBezTo>
                    <a:cubicBezTo>
                      <a:pt x="20497" y="752745"/>
                      <a:pt x="-3712" y="760104"/>
                      <a:pt x="482" y="768565"/>
                    </a:cubicBezTo>
                    <a:cubicBezTo>
                      <a:pt x="4677" y="777027"/>
                      <a:pt x="33153" y="768565"/>
                      <a:pt x="64793" y="768565"/>
                    </a:cubicBezTo>
                    <a:cubicBezTo>
                      <a:pt x="96434" y="768565"/>
                      <a:pt x="118582" y="772760"/>
                      <a:pt x="130134" y="764371"/>
                    </a:cubicBezTo>
                    <a:cubicBezTo>
                      <a:pt x="141760" y="755909"/>
                      <a:pt x="131164" y="724343"/>
                      <a:pt x="131164" y="724343"/>
                    </a:cubicBezTo>
                    <a:cubicBezTo>
                      <a:pt x="131164" y="724343"/>
                      <a:pt x="132194" y="702194"/>
                      <a:pt x="133298" y="695866"/>
                    </a:cubicBezTo>
                    <a:cubicBezTo>
                      <a:pt x="134328" y="689538"/>
                      <a:pt x="119612" y="656868"/>
                      <a:pt x="120642" y="647376"/>
                    </a:cubicBezTo>
                    <a:cubicBezTo>
                      <a:pt x="121672" y="637884"/>
                      <a:pt x="95330" y="448115"/>
                      <a:pt x="95330" y="448115"/>
                    </a:cubicBezTo>
                    <a:lnTo>
                      <a:pt x="148015" y="253049"/>
                    </a:lnTo>
                    <a:cubicBezTo>
                      <a:pt x="148015" y="253049"/>
                      <a:pt x="234474" y="472324"/>
                      <a:pt x="244996" y="482846"/>
                    </a:cubicBezTo>
                    <a:cubicBezTo>
                      <a:pt x="255518" y="493368"/>
                      <a:pt x="397826" y="674748"/>
                      <a:pt x="397826" y="674748"/>
                    </a:cubicBezTo>
                    <a:cubicBezTo>
                      <a:pt x="397826" y="674748"/>
                      <a:pt x="388334" y="685271"/>
                      <a:pt x="391498" y="690568"/>
                    </a:cubicBezTo>
                    <a:cubicBezTo>
                      <a:pt x="394662" y="695866"/>
                      <a:pt x="399960" y="702194"/>
                      <a:pt x="399960" y="702194"/>
                    </a:cubicBezTo>
                    <a:cubicBezTo>
                      <a:pt x="399960" y="702194"/>
                      <a:pt x="389438" y="724343"/>
                      <a:pt x="383110" y="733835"/>
                    </a:cubicBezTo>
                    <a:cubicBezTo>
                      <a:pt x="376782" y="743327"/>
                      <a:pt x="358828" y="748625"/>
                      <a:pt x="361991" y="754953"/>
                    </a:cubicBezTo>
                    <a:cubicBezTo>
                      <a:pt x="365156" y="761281"/>
                      <a:pt x="397826" y="762311"/>
                      <a:pt x="406288" y="760251"/>
                    </a:cubicBezTo>
                    <a:cubicBezTo>
                      <a:pt x="414750" y="758117"/>
                      <a:pt x="448451" y="721252"/>
                      <a:pt x="457943" y="713894"/>
                    </a:cubicBezTo>
                    <a:cubicBezTo>
                      <a:pt x="467435" y="706536"/>
                      <a:pt x="485389" y="692776"/>
                      <a:pt x="485389" y="683357"/>
                    </a:cubicBezTo>
                    <a:cubicBezTo>
                      <a:pt x="485389" y="673865"/>
                      <a:pt x="467435" y="662239"/>
                      <a:pt x="466405" y="659075"/>
                    </a:cubicBezTo>
                    <a:cubicBezTo>
                      <a:pt x="465375" y="655911"/>
                      <a:pt x="463241" y="642225"/>
                      <a:pt x="456913" y="637957"/>
                    </a:cubicBezTo>
                    <a:cubicBezTo>
                      <a:pt x="450584" y="633763"/>
                      <a:pt x="442123" y="629495"/>
                      <a:pt x="437928" y="627435"/>
                    </a:cubicBezTo>
                    <a:cubicBezTo>
                      <a:pt x="433734" y="625301"/>
                      <a:pt x="328291" y="441861"/>
                      <a:pt x="328291" y="441861"/>
                    </a:cubicBezTo>
                    <a:cubicBezTo>
                      <a:pt x="328291" y="441861"/>
                      <a:pt x="280830" y="159305"/>
                      <a:pt x="268174" y="126635"/>
                    </a:cubicBezTo>
                    <a:cubicBezTo>
                      <a:pt x="255518" y="93964"/>
                      <a:pt x="183628" y="0"/>
                      <a:pt x="183628" y="0"/>
                    </a:cubicBezTo>
                    <a:lnTo>
                      <a:pt x="28223" y="85944"/>
                    </a:lnTo>
                    <a:close/>
                  </a:path>
                </a:pathLst>
              </a:custGeom>
              <a:solidFill>
                <a:srgbClr val="263238"/>
              </a:solidFill>
              <a:ln w="7353" cap="flat">
                <a:solidFill>
                  <a:srgbClr val="263238"/>
                </a:solidFill>
                <a:prstDash val="solid"/>
                <a:miter/>
              </a:ln>
            </p:spPr>
            <p:txBody>
              <a:bodyPr rtlCol="0" anchor="ctr"/>
              <a:lstStyle/>
              <a:p>
                <a:endParaRPr lang="fr-FR"/>
              </a:p>
            </p:txBody>
          </p:sp>
          <p:sp>
            <p:nvSpPr>
              <p:cNvPr id="34" name="Forme libre 80">
                <a:extLst>
                  <a:ext uri="{FF2B5EF4-FFF2-40B4-BE49-F238E27FC236}">
                    <a16:creationId xmlns:a16="http://schemas.microsoft.com/office/drawing/2014/main" id="{39BF7738-B4D4-18B3-2571-C84C09242603}"/>
                  </a:ext>
                </a:extLst>
              </p:cNvPr>
              <p:cNvSpPr/>
              <p:nvPr/>
            </p:nvSpPr>
            <p:spPr>
              <a:xfrm>
                <a:off x="5369234" y="7372523"/>
                <a:ext cx="283341" cy="326069"/>
              </a:xfrm>
              <a:custGeom>
                <a:avLst/>
                <a:gdLst>
                  <a:gd name="connsiteX0" fmla="*/ 13074 w 283341"/>
                  <a:gd name="connsiteY0" fmla="*/ 151165 h 326069"/>
                  <a:gd name="connsiteX1" fmla="*/ 44567 w 283341"/>
                  <a:gd name="connsiteY1" fmla="*/ 231664 h 326069"/>
                  <a:gd name="connsiteX2" fmla="*/ 97325 w 283341"/>
                  <a:gd name="connsiteY2" fmla="*/ 252929 h 326069"/>
                  <a:gd name="connsiteX3" fmla="*/ 127862 w 283341"/>
                  <a:gd name="connsiteY3" fmla="*/ 326070 h 326069"/>
                  <a:gd name="connsiteX4" fmla="*/ 283341 w 283341"/>
                  <a:gd name="connsiteY4" fmla="*/ 239979 h 326069"/>
                  <a:gd name="connsiteX5" fmla="*/ 193571 w 283341"/>
                  <a:gd name="connsiteY5" fmla="*/ 104882 h 326069"/>
                  <a:gd name="connsiteX6" fmla="*/ 117708 w 283341"/>
                  <a:gd name="connsiteY6" fmla="*/ 11433 h 326069"/>
                  <a:gd name="connsiteX7" fmla="*/ 20506 w 283341"/>
                  <a:gd name="connsiteY7" fmla="*/ 23500 h 326069"/>
                  <a:gd name="connsiteX8" fmla="*/ 13074 w 283341"/>
                  <a:gd name="connsiteY8" fmla="*/ 151165 h 3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341" h="326069">
                    <a:moveTo>
                      <a:pt x="13074" y="151165"/>
                    </a:moveTo>
                    <a:cubicBezTo>
                      <a:pt x="13074" y="151165"/>
                      <a:pt x="26981" y="215034"/>
                      <a:pt x="44567" y="231664"/>
                    </a:cubicBezTo>
                    <a:cubicBezTo>
                      <a:pt x="62153" y="248293"/>
                      <a:pt x="97325" y="252929"/>
                      <a:pt x="97325" y="252929"/>
                    </a:cubicBezTo>
                    <a:lnTo>
                      <a:pt x="127862" y="326070"/>
                    </a:lnTo>
                    <a:cubicBezTo>
                      <a:pt x="127862" y="326070"/>
                      <a:pt x="238897" y="291854"/>
                      <a:pt x="283341" y="239979"/>
                    </a:cubicBezTo>
                    <a:cubicBezTo>
                      <a:pt x="283341" y="239979"/>
                      <a:pt x="231539" y="157640"/>
                      <a:pt x="193571" y="104882"/>
                    </a:cubicBezTo>
                    <a:cubicBezTo>
                      <a:pt x="155602" y="52123"/>
                      <a:pt x="171349" y="42852"/>
                      <a:pt x="117708" y="11433"/>
                    </a:cubicBezTo>
                    <a:cubicBezTo>
                      <a:pt x="64066" y="-20061"/>
                      <a:pt x="20506" y="23500"/>
                      <a:pt x="20506" y="23500"/>
                    </a:cubicBezTo>
                    <a:cubicBezTo>
                      <a:pt x="20506" y="23500"/>
                      <a:pt x="-20185" y="25266"/>
                      <a:pt x="13074" y="151165"/>
                    </a:cubicBezTo>
                    <a:close/>
                  </a:path>
                </a:pathLst>
              </a:custGeom>
              <a:solidFill>
                <a:schemeClr val="bg2"/>
              </a:solidFill>
              <a:ln w="7353" cap="flat">
                <a:solidFill>
                  <a:srgbClr val="263238"/>
                </a:solidFill>
                <a:prstDash val="solid"/>
                <a:miter/>
              </a:ln>
            </p:spPr>
            <p:txBody>
              <a:bodyPr rtlCol="0" anchor="ctr"/>
              <a:lstStyle/>
              <a:p>
                <a:endParaRPr lang="fr-FR"/>
              </a:p>
            </p:txBody>
          </p:sp>
          <p:sp>
            <p:nvSpPr>
              <p:cNvPr id="36" name="Forme libre 81">
                <a:extLst>
                  <a:ext uri="{FF2B5EF4-FFF2-40B4-BE49-F238E27FC236}">
                    <a16:creationId xmlns:a16="http://schemas.microsoft.com/office/drawing/2014/main" id="{717AA330-346C-270B-22D3-1905A78C2189}"/>
                  </a:ext>
                </a:extLst>
              </p:cNvPr>
              <p:cNvSpPr/>
              <p:nvPr/>
            </p:nvSpPr>
            <p:spPr>
              <a:xfrm>
                <a:off x="5105050" y="7202524"/>
                <a:ext cx="274674" cy="204307"/>
              </a:xfrm>
              <a:custGeom>
                <a:avLst/>
                <a:gdLst>
                  <a:gd name="connsiteX0" fmla="*/ 211697 w 274674"/>
                  <a:gd name="connsiteY0" fmla="*/ 13959 h 204307"/>
                  <a:gd name="connsiteX1" fmla="*/ 130536 w 274674"/>
                  <a:gd name="connsiteY1" fmla="*/ 3142 h 204307"/>
                  <a:gd name="connsiteX2" fmla="*/ 38926 w 274674"/>
                  <a:gd name="connsiteY2" fmla="*/ 92912 h 204307"/>
                  <a:gd name="connsiteX3" fmla="*/ 32157 w 274674"/>
                  <a:gd name="connsiteY3" fmla="*/ 119475 h 204307"/>
                  <a:gd name="connsiteX4" fmla="*/ 663 w 274674"/>
                  <a:gd name="connsiteY4" fmla="*/ 153691 h 204307"/>
                  <a:gd name="connsiteX5" fmla="*/ 49743 w 274674"/>
                  <a:gd name="connsiteY5" fmla="*/ 178709 h 204307"/>
                  <a:gd name="connsiteX6" fmla="*/ 79323 w 274674"/>
                  <a:gd name="connsiteY6" fmla="*/ 198135 h 204307"/>
                  <a:gd name="connsiteX7" fmla="*/ 111699 w 274674"/>
                  <a:gd name="connsiteY7" fmla="*/ 173117 h 204307"/>
                  <a:gd name="connsiteX8" fmla="*/ 157025 w 274674"/>
                  <a:gd name="connsiteY8" fmla="*/ 175913 h 204307"/>
                  <a:gd name="connsiteX9" fmla="*/ 260703 w 274674"/>
                  <a:gd name="connsiteY9" fmla="*/ 189820 h 204307"/>
                  <a:gd name="connsiteX10" fmla="*/ 211697 w 274674"/>
                  <a:gd name="connsiteY10" fmla="*/ 13959 h 20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74" h="204307">
                    <a:moveTo>
                      <a:pt x="211697" y="13959"/>
                    </a:moveTo>
                    <a:cubicBezTo>
                      <a:pt x="211697" y="13959"/>
                      <a:pt x="200880" y="-7969"/>
                      <a:pt x="130536" y="3142"/>
                    </a:cubicBezTo>
                    <a:cubicBezTo>
                      <a:pt x="60191" y="14253"/>
                      <a:pt x="41722" y="70690"/>
                      <a:pt x="38926" y="92912"/>
                    </a:cubicBezTo>
                    <a:cubicBezTo>
                      <a:pt x="36130" y="115134"/>
                      <a:pt x="38632" y="113957"/>
                      <a:pt x="32157" y="119475"/>
                    </a:cubicBezTo>
                    <a:cubicBezTo>
                      <a:pt x="25681" y="124994"/>
                      <a:pt x="-4855" y="121315"/>
                      <a:pt x="663" y="153691"/>
                    </a:cubicBezTo>
                    <a:cubicBezTo>
                      <a:pt x="6182" y="186067"/>
                      <a:pt x="44151" y="167598"/>
                      <a:pt x="49743" y="178709"/>
                    </a:cubicBezTo>
                    <a:cubicBezTo>
                      <a:pt x="55261" y="189820"/>
                      <a:pt x="63650" y="197252"/>
                      <a:pt x="79323" y="198135"/>
                    </a:cubicBezTo>
                    <a:cubicBezTo>
                      <a:pt x="95069" y="199091"/>
                      <a:pt x="109859" y="180549"/>
                      <a:pt x="111699" y="173117"/>
                    </a:cubicBezTo>
                    <a:cubicBezTo>
                      <a:pt x="113538" y="165685"/>
                      <a:pt x="129285" y="159210"/>
                      <a:pt x="157025" y="175913"/>
                    </a:cubicBezTo>
                    <a:cubicBezTo>
                      <a:pt x="184766" y="192542"/>
                      <a:pt x="221778" y="222196"/>
                      <a:pt x="260703" y="189820"/>
                    </a:cubicBezTo>
                    <a:cubicBezTo>
                      <a:pt x="299628" y="157370"/>
                      <a:pt x="248709" y="42582"/>
                      <a:pt x="211697" y="13959"/>
                    </a:cubicBezTo>
                    <a:close/>
                  </a:path>
                </a:pathLst>
              </a:custGeom>
              <a:solidFill>
                <a:schemeClr val="tx1"/>
              </a:solidFill>
              <a:ln w="7353" cap="flat">
                <a:solidFill>
                  <a:srgbClr val="263238"/>
                </a:solidFill>
                <a:prstDash val="solid"/>
                <a:miter/>
              </a:ln>
            </p:spPr>
            <p:txBody>
              <a:bodyPr rtlCol="0" anchor="ctr"/>
              <a:lstStyle/>
              <a:p>
                <a:endParaRPr lang="fr-FR"/>
              </a:p>
            </p:txBody>
          </p:sp>
          <p:grpSp>
            <p:nvGrpSpPr>
              <p:cNvPr id="37" name="Graphique 19">
                <a:extLst>
                  <a:ext uri="{FF2B5EF4-FFF2-40B4-BE49-F238E27FC236}">
                    <a16:creationId xmlns:a16="http://schemas.microsoft.com/office/drawing/2014/main" id="{1A8B9BE8-9306-001B-B581-3E81D489E72F}"/>
                  </a:ext>
                </a:extLst>
              </p:cNvPr>
              <p:cNvGrpSpPr/>
              <p:nvPr/>
            </p:nvGrpSpPr>
            <p:grpSpPr>
              <a:xfrm>
                <a:off x="5171348" y="7329024"/>
                <a:ext cx="227515" cy="194663"/>
                <a:chOff x="5171348" y="7329024"/>
                <a:chExt cx="227515" cy="194663"/>
              </a:xfrm>
            </p:grpSpPr>
            <p:sp>
              <p:nvSpPr>
                <p:cNvPr id="51" name="Forme libre 83">
                  <a:extLst>
                    <a:ext uri="{FF2B5EF4-FFF2-40B4-BE49-F238E27FC236}">
                      <a16:creationId xmlns:a16="http://schemas.microsoft.com/office/drawing/2014/main" id="{E4DAA805-1C59-2FF5-0FA1-2CD4B05705CB}"/>
                    </a:ext>
                  </a:extLst>
                </p:cNvPr>
                <p:cNvSpPr/>
                <p:nvPr/>
              </p:nvSpPr>
              <p:spPr>
                <a:xfrm>
                  <a:off x="5171348" y="7329024"/>
                  <a:ext cx="227515" cy="194663"/>
                </a:xfrm>
                <a:custGeom>
                  <a:avLst/>
                  <a:gdLst>
                    <a:gd name="connsiteX0" fmla="*/ 0 w 227515"/>
                    <a:gd name="connsiteY0" fmla="*/ 25499 h 194663"/>
                    <a:gd name="connsiteX1" fmla="*/ 11626 w 227515"/>
                    <a:gd name="connsiteY1" fmla="*/ 54637 h 194663"/>
                    <a:gd name="connsiteX2" fmla="*/ 39955 w 227515"/>
                    <a:gd name="connsiteY2" fmla="*/ 88779 h 194663"/>
                    <a:gd name="connsiteX3" fmla="*/ 39955 w 227515"/>
                    <a:gd name="connsiteY3" fmla="*/ 116299 h 194663"/>
                    <a:gd name="connsiteX4" fmla="*/ 64090 w 227515"/>
                    <a:gd name="connsiteY4" fmla="*/ 112988 h 194663"/>
                    <a:gd name="connsiteX5" fmla="*/ 119056 w 227515"/>
                    <a:gd name="connsiteY5" fmla="*/ 138006 h 194663"/>
                    <a:gd name="connsiteX6" fmla="*/ 150696 w 227515"/>
                    <a:gd name="connsiteY6" fmla="*/ 104673 h 194663"/>
                    <a:gd name="connsiteX7" fmla="*/ 197936 w 227515"/>
                    <a:gd name="connsiteY7" fmla="*/ 138226 h 194663"/>
                    <a:gd name="connsiteX8" fmla="*/ 210886 w 227515"/>
                    <a:gd name="connsiteY8" fmla="*/ 194664 h 194663"/>
                    <a:gd name="connsiteX9" fmla="*/ 227516 w 227515"/>
                    <a:gd name="connsiteY9" fmla="*/ 167807 h 194663"/>
                    <a:gd name="connsiteX10" fmla="*/ 207134 w 227515"/>
                    <a:gd name="connsiteY10" fmla="*/ 98419 h 194663"/>
                    <a:gd name="connsiteX11" fmla="*/ 218245 w 227515"/>
                    <a:gd name="connsiteY11" fmla="*/ 66925 h 194663"/>
                    <a:gd name="connsiteX12" fmla="*/ 138114 w 227515"/>
                    <a:gd name="connsiteY12" fmla="*/ 45513 h 194663"/>
                    <a:gd name="connsiteX13" fmla="*/ 97276 w 227515"/>
                    <a:gd name="connsiteY13" fmla="*/ 554 h 194663"/>
                    <a:gd name="connsiteX14" fmla="*/ 78144 w 227515"/>
                    <a:gd name="connsiteY14" fmla="*/ 22187 h 194663"/>
                    <a:gd name="connsiteX15" fmla="*/ 36497 w 227515"/>
                    <a:gd name="connsiteY15" fmla="*/ 19686 h 194663"/>
                    <a:gd name="connsiteX16" fmla="*/ 19867 w 227515"/>
                    <a:gd name="connsiteY16" fmla="*/ 12990 h 194663"/>
                    <a:gd name="connsiteX17" fmla="*/ 0 w 227515"/>
                    <a:gd name="connsiteY17" fmla="*/ 25499 h 19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515" h="194663">
                      <a:moveTo>
                        <a:pt x="0" y="25499"/>
                      </a:moveTo>
                      <a:cubicBezTo>
                        <a:pt x="0" y="25499"/>
                        <a:pt x="5813" y="44630"/>
                        <a:pt x="11626" y="54637"/>
                      </a:cubicBezTo>
                      <a:cubicBezTo>
                        <a:pt x="17439" y="64644"/>
                        <a:pt x="39146" y="73769"/>
                        <a:pt x="39955" y="88779"/>
                      </a:cubicBezTo>
                      <a:cubicBezTo>
                        <a:pt x="40764" y="103790"/>
                        <a:pt x="35761" y="113797"/>
                        <a:pt x="39955" y="116299"/>
                      </a:cubicBezTo>
                      <a:cubicBezTo>
                        <a:pt x="44149" y="118801"/>
                        <a:pt x="64090" y="112988"/>
                        <a:pt x="64090" y="112988"/>
                      </a:cubicBezTo>
                      <a:cubicBezTo>
                        <a:pt x="64090" y="112988"/>
                        <a:pt x="108239" y="142126"/>
                        <a:pt x="119056" y="138006"/>
                      </a:cubicBezTo>
                      <a:cubicBezTo>
                        <a:pt x="129872" y="133812"/>
                        <a:pt x="150696" y="104673"/>
                        <a:pt x="150696" y="104673"/>
                      </a:cubicBezTo>
                      <a:lnTo>
                        <a:pt x="197936" y="138226"/>
                      </a:lnTo>
                      <a:lnTo>
                        <a:pt x="210886" y="194664"/>
                      </a:lnTo>
                      <a:lnTo>
                        <a:pt x="227516" y="167807"/>
                      </a:lnTo>
                      <a:cubicBezTo>
                        <a:pt x="227516" y="167807"/>
                        <a:pt x="196023" y="129838"/>
                        <a:pt x="207134" y="98419"/>
                      </a:cubicBezTo>
                      <a:cubicBezTo>
                        <a:pt x="218245" y="66925"/>
                        <a:pt x="218245" y="66925"/>
                        <a:pt x="218245" y="66925"/>
                      </a:cubicBezTo>
                      <a:cubicBezTo>
                        <a:pt x="218245" y="66925"/>
                        <a:pt x="147311" y="57139"/>
                        <a:pt x="138114" y="45513"/>
                      </a:cubicBezTo>
                      <a:cubicBezTo>
                        <a:pt x="128916" y="33887"/>
                        <a:pt x="112286" y="4675"/>
                        <a:pt x="97276" y="554"/>
                      </a:cubicBezTo>
                      <a:cubicBezTo>
                        <a:pt x="82265" y="-3640"/>
                        <a:pt x="76452" y="17184"/>
                        <a:pt x="78144" y="22187"/>
                      </a:cubicBezTo>
                      <a:cubicBezTo>
                        <a:pt x="79837" y="27191"/>
                        <a:pt x="53126" y="26382"/>
                        <a:pt x="36497" y="19686"/>
                      </a:cubicBezTo>
                      <a:cubicBezTo>
                        <a:pt x="19867" y="12990"/>
                        <a:pt x="23988" y="14682"/>
                        <a:pt x="19867" y="12990"/>
                      </a:cubicBezTo>
                      <a:cubicBezTo>
                        <a:pt x="15820" y="11371"/>
                        <a:pt x="0" y="17993"/>
                        <a:pt x="0" y="2549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2" name="Forme libre 84">
                  <a:extLst>
                    <a:ext uri="{FF2B5EF4-FFF2-40B4-BE49-F238E27FC236}">
                      <a16:creationId xmlns:a16="http://schemas.microsoft.com/office/drawing/2014/main" id="{231B91FF-D866-3400-A360-E77352639F8A}"/>
                    </a:ext>
                  </a:extLst>
                </p:cNvPr>
                <p:cNvSpPr/>
                <p:nvPr/>
              </p:nvSpPr>
              <p:spPr>
                <a:xfrm>
                  <a:off x="5202978" y="7372036"/>
                  <a:ext cx="11636" cy="16629"/>
                </a:xfrm>
                <a:custGeom>
                  <a:avLst/>
                  <a:gdLst>
                    <a:gd name="connsiteX0" fmla="*/ 11 w 11636"/>
                    <a:gd name="connsiteY0" fmla="*/ 16630 h 16629"/>
                    <a:gd name="connsiteX1" fmla="*/ 11637 w 11636"/>
                    <a:gd name="connsiteY1" fmla="*/ 0 h 16629"/>
                  </a:gdLst>
                  <a:ahLst/>
                  <a:cxnLst>
                    <a:cxn ang="0">
                      <a:pos x="connsiteX0" y="connsiteY0"/>
                    </a:cxn>
                    <a:cxn ang="0">
                      <a:pos x="connsiteX1" y="connsiteY1"/>
                    </a:cxn>
                  </a:cxnLst>
                  <a:rect l="l" t="t" r="r" b="b"/>
                  <a:pathLst>
                    <a:path w="11636" h="16629">
                      <a:moveTo>
                        <a:pt x="11" y="16630"/>
                      </a:moveTo>
                      <a:cubicBezTo>
                        <a:pt x="11" y="16630"/>
                        <a:pt x="-799" y="1619"/>
                        <a:pt x="11637" y="0"/>
                      </a:cubicBezTo>
                    </a:path>
                  </a:pathLst>
                </a:custGeom>
                <a:noFill/>
                <a:ln w="7353" cap="flat">
                  <a:solidFill>
                    <a:srgbClr val="263238"/>
                  </a:solidFill>
                  <a:prstDash val="solid"/>
                  <a:miter/>
                </a:ln>
              </p:spPr>
              <p:txBody>
                <a:bodyPr rtlCol="0" anchor="ctr"/>
                <a:lstStyle/>
                <a:p>
                  <a:endParaRPr lang="fr-FR"/>
                </a:p>
              </p:txBody>
            </p:sp>
            <p:sp>
              <p:nvSpPr>
                <p:cNvPr id="172" name="Forme libre 85">
                  <a:extLst>
                    <a:ext uri="{FF2B5EF4-FFF2-40B4-BE49-F238E27FC236}">
                      <a16:creationId xmlns:a16="http://schemas.microsoft.com/office/drawing/2014/main" id="{40BBD695-62A6-99A0-505A-D920D878BFCE}"/>
                    </a:ext>
                  </a:extLst>
                </p:cNvPr>
                <p:cNvSpPr/>
                <p:nvPr/>
              </p:nvSpPr>
              <p:spPr>
                <a:xfrm>
                  <a:off x="5213869" y="7390685"/>
                  <a:ext cx="16576" cy="15143"/>
                </a:xfrm>
                <a:custGeom>
                  <a:avLst/>
                  <a:gdLst>
                    <a:gd name="connsiteX0" fmla="*/ 12004 w 16576"/>
                    <a:gd name="connsiteY0" fmla="*/ 3057 h 15143"/>
                    <a:gd name="connsiteX1" fmla="*/ 15683 w 16576"/>
                    <a:gd name="connsiteY1" fmla="*/ 13653 h 15143"/>
                    <a:gd name="connsiteX2" fmla="*/ 4572 w 16576"/>
                    <a:gd name="connsiteY2" fmla="*/ 12108 h 15143"/>
                    <a:gd name="connsiteX3" fmla="*/ 893 w 16576"/>
                    <a:gd name="connsiteY3" fmla="*/ 1512 h 15143"/>
                    <a:gd name="connsiteX4" fmla="*/ 12004 w 16576"/>
                    <a:gd name="connsiteY4" fmla="*/ 3057 h 15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5143">
                      <a:moveTo>
                        <a:pt x="12004" y="3057"/>
                      </a:moveTo>
                      <a:cubicBezTo>
                        <a:pt x="16125" y="6442"/>
                        <a:pt x="17743" y="11151"/>
                        <a:pt x="15683" y="13653"/>
                      </a:cubicBezTo>
                      <a:cubicBezTo>
                        <a:pt x="13623" y="16155"/>
                        <a:pt x="8693" y="15419"/>
                        <a:pt x="4572" y="12108"/>
                      </a:cubicBezTo>
                      <a:cubicBezTo>
                        <a:pt x="452" y="8723"/>
                        <a:pt x="-1167" y="4014"/>
                        <a:pt x="893" y="1512"/>
                      </a:cubicBezTo>
                      <a:cubicBezTo>
                        <a:pt x="2953" y="-990"/>
                        <a:pt x="7957" y="-327"/>
                        <a:pt x="12004" y="3057"/>
                      </a:cubicBezTo>
                      <a:close/>
                    </a:path>
                  </a:pathLst>
                </a:custGeom>
                <a:solidFill>
                  <a:srgbClr val="263238"/>
                </a:solidFill>
                <a:ln w="7353" cap="flat">
                  <a:noFill/>
                  <a:prstDash val="solid"/>
                  <a:miter/>
                </a:ln>
              </p:spPr>
              <p:txBody>
                <a:bodyPr rtlCol="0" anchor="ctr"/>
                <a:lstStyle/>
                <a:p>
                  <a:endParaRPr lang="fr-FR"/>
                </a:p>
              </p:txBody>
            </p:sp>
            <p:sp>
              <p:nvSpPr>
                <p:cNvPr id="173" name="Forme libre 86">
                  <a:extLst>
                    <a:ext uri="{FF2B5EF4-FFF2-40B4-BE49-F238E27FC236}">
                      <a16:creationId xmlns:a16="http://schemas.microsoft.com/office/drawing/2014/main" id="{19642586-C7CD-7762-6CE9-69D65D68B675}"/>
                    </a:ext>
                  </a:extLst>
                </p:cNvPr>
                <p:cNvSpPr/>
                <p:nvPr/>
              </p:nvSpPr>
              <p:spPr>
                <a:xfrm>
                  <a:off x="5257145" y="7426192"/>
                  <a:ext cx="2484" cy="16629"/>
                </a:xfrm>
                <a:custGeom>
                  <a:avLst/>
                  <a:gdLst>
                    <a:gd name="connsiteX0" fmla="*/ 0 w 2484"/>
                    <a:gd name="connsiteY0" fmla="*/ 16630 h 16629"/>
                    <a:gd name="connsiteX1" fmla="*/ 809 w 2484"/>
                    <a:gd name="connsiteY1" fmla="*/ 0 h 16629"/>
                  </a:gdLst>
                  <a:ahLst/>
                  <a:cxnLst>
                    <a:cxn ang="0">
                      <a:pos x="connsiteX0" y="connsiteY0"/>
                    </a:cxn>
                    <a:cxn ang="0">
                      <a:pos x="connsiteX1" y="connsiteY1"/>
                    </a:cxn>
                  </a:cxnLst>
                  <a:rect l="l" t="t" r="r" b="b"/>
                  <a:pathLst>
                    <a:path w="2484" h="16629">
                      <a:moveTo>
                        <a:pt x="0" y="16630"/>
                      </a:moveTo>
                      <a:cubicBezTo>
                        <a:pt x="0" y="16630"/>
                        <a:pt x="5004" y="13318"/>
                        <a:pt x="809" y="0"/>
                      </a:cubicBezTo>
                    </a:path>
                  </a:pathLst>
                </a:custGeom>
                <a:noFill/>
                <a:ln w="7353" cap="flat">
                  <a:solidFill>
                    <a:srgbClr val="263238"/>
                  </a:solidFill>
                  <a:prstDash val="solid"/>
                  <a:miter/>
                </a:ln>
              </p:spPr>
              <p:txBody>
                <a:bodyPr rtlCol="0" anchor="ctr"/>
                <a:lstStyle/>
                <a:p>
                  <a:endParaRPr lang="fr-FR"/>
                </a:p>
              </p:txBody>
            </p:sp>
            <p:sp>
              <p:nvSpPr>
                <p:cNvPr id="174" name="Forme libre 87">
                  <a:extLst>
                    <a:ext uri="{FF2B5EF4-FFF2-40B4-BE49-F238E27FC236}">
                      <a16:creationId xmlns:a16="http://schemas.microsoft.com/office/drawing/2014/main" id="{67BAE109-1394-BD98-C879-C98181EC1721}"/>
                    </a:ext>
                  </a:extLst>
                </p:cNvPr>
                <p:cNvSpPr/>
                <p:nvPr/>
              </p:nvSpPr>
              <p:spPr>
                <a:xfrm>
                  <a:off x="5291361" y="7349519"/>
                  <a:ext cx="11625" cy="45841"/>
                </a:xfrm>
                <a:custGeom>
                  <a:avLst/>
                  <a:gdLst>
                    <a:gd name="connsiteX0" fmla="*/ 809 w 11625"/>
                    <a:gd name="connsiteY0" fmla="*/ 0 h 45841"/>
                    <a:gd name="connsiteX1" fmla="*/ 8315 w 11625"/>
                    <a:gd name="connsiteY1" fmla="*/ 19131 h 45841"/>
                    <a:gd name="connsiteX2" fmla="*/ 0 w 11625"/>
                    <a:gd name="connsiteY2" fmla="*/ 28329 h 45841"/>
                    <a:gd name="connsiteX3" fmla="*/ 11626 w 11625"/>
                    <a:gd name="connsiteY3" fmla="*/ 45842 h 45841"/>
                  </a:gdLst>
                  <a:ahLst/>
                  <a:cxnLst>
                    <a:cxn ang="0">
                      <a:pos x="connsiteX0" y="connsiteY0"/>
                    </a:cxn>
                    <a:cxn ang="0">
                      <a:pos x="connsiteX1" y="connsiteY1"/>
                    </a:cxn>
                    <a:cxn ang="0">
                      <a:pos x="connsiteX2" y="connsiteY2"/>
                    </a:cxn>
                    <a:cxn ang="0">
                      <a:pos x="connsiteX3" y="connsiteY3"/>
                    </a:cxn>
                  </a:cxnLst>
                  <a:rect l="l" t="t" r="r" b="b"/>
                  <a:pathLst>
                    <a:path w="11625" h="45841">
                      <a:moveTo>
                        <a:pt x="809" y="0"/>
                      </a:moveTo>
                      <a:cubicBezTo>
                        <a:pt x="809" y="0"/>
                        <a:pt x="12435" y="12509"/>
                        <a:pt x="8315" y="19131"/>
                      </a:cubicBezTo>
                      <a:cubicBezTo>
                        <a:pt x="4121" y="25827"/>
                        <a:pt x="0" y="28329"/>
                        <a:pt x="0" y="28329"/>
                      </a:cubicBezTo>
                      <a:cubicBezTo>
                        <a:pt x="0" y="28329"/>
                        <a:pt x="10817" y="39146"/>
                        <a:pt x="11626" y="45842"/>
                      </a:cubicBezTo>
                    </a:path>
                  </a:pathLst>
                </a:custGeom>
                <a:solidFill>
                  <a:srgbClr val="FFFFFF"/>
                </a:solidFill>
                <a:ln w="7353" cap="flat">
                  <a:solidFill>
                    <a:srgbClr val="263238"/>
                  </a:solidFill>
                  <a:prstDash val="solid"/>
                  <a:miter/>
                </a:ln>
              </p:spPr>
              <p:txBody>
                <a:bodyPr rtlCol="0" anchor="ctr"/>
                <a:lstStyle/>
                <a:p>
                  <a:endParaRPr lang="fr-FR"/>
                </a:p>
              </p:txBody>
            </p:sp>
          </p:grpSp>
          <p:sp>
            <p:nvSpPr>
              <p:cNvPr id="38" name="Forme libre 88">
                <a:extLst>
                  <a:ext uri="{FF2B5EF4-FFF2-40B4-BE49-F238E27FC236}">
                    <a16:creationId xmlns:a16="http://schemas.microsoft.com/office/drawing/2014/main" id="{4D157C94-6F0C-D4E5-0800-CAA4B2C34393}"/>
                  </a:ext>
                </a:extLst>
              </p:cNvPr>
              <p:cNvSpPr/>
              <p:nvPr/>
            </p:nvSpPr>
            <p:spPr>
              <a:xfrm>
                <a:off x="5209243" y="7087861"/>
                <a:ext cx="469431" cy="315301"/>
              </a:xfrm>
              <a:custGeom>
                <a:avLst/>
                <a:gdLst>
                  <a:gd name="connsiteX0" fmla="*/ 47755 w 469431"/>
                  <a:gd name="connsiteY0" fmla="*/ 228620 h 315301"/>
                  <a:gd name="connsiteX1" fmla="*/ 110520 w 469431"/>
                  <a:gd name="connsiteY1" fmla="*/ 288957 h 315301"/>
                  <a:gd name="connsiteX2" fmla="*/ 215890 w 469431"/>
                  <a:gd name="connsiteY2" fmla="*/ 302202 h 315301"/>
                  <a:gd name="connsiteX3" fmla="*/ 258641 w 469431"/>
                  <a:gd name="connsiteY3" fmla="*/ 270267 h 315301"/>
                  <a:gd name="connsiteX4" fmla="*/ 342304 w 469431"/>
                  <a:gd name="connsiteY4" fmla="*/ 268943 h 315301"/>
                  <a:gd name="connsiteX5" fmla="*/ 375711 w 469431"/>
                  <a:gd name="connsiteY5" fmla="*/ 218097 h 315301"/>
                  <a:gd name="connsiteX6" fmla="*/ 452972 w 469431"/>
                  <a:gd name="connsiteY6" fmla="*/ 188812 h 315301"/>
                  <a:gd name="connsiteX7" fmla="*/ 434282 w 469431"/>
                  <a:gd name="connsiteY7" fmla="*/ 50109 h 315301"/>
                  <a:gd name="connsiteX8" fmla="*/ 319788 w 469431"/>
                  <a:gd name="connsiteY8" fmla="*/ 16777 h 315301"/>
                  <a:gd name="connsiteX9" fmla="*/ 251136 w 469431"/>
                  <a:gd name="connsiteY9" fmla="*/ 0 h 315301"/>
                  <a:gd name="connsiteX10" fmla="*/ 160703 w 469431"/>
                  <a:gd name="connsiteY10" fmla="*/ 64090 h 315301"/>
                  <a:gd name="connsiteX11" fmla="*/ 127224 w 469431"/>
                  <a:gd name="connsiteY11" fmla="*/ 71963 h 315301"/>
                  <a:gd name="connsiteX12" fmla="*/ 60264 w 469431"/>
                  <a:gd name="connsiteY12" fmla="*/ 97055 h 315301"/>
                  <a:gd name="connsiteX13" fmla="*/ 0 w 469431"/>
                  <a:gd name="connsiteY13" fmla="*/ 132227 h 3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9431" h="315301">
                    <a:moveTo>
                      <a:pt x="47755" y="228620"/>
                    </a:moveTo>
                    <a:cubicBezTo>
                      <a:pt x="47755" y="228620"/>
                      <a:pt x="88887" y="255477"/>
                      <a:pt x="110520" y="288957"/>
                    </a:cubicBezTo>
                    <a:cubicBezTo>
                      <a:pt x="132154" y="322437"/>
                      <a:pt x="194036" y="320671"/>
                      <a:pt x="215890" y="302202"/>
                    </a:cubicBezTo>
                    <a:cubicBezTo>
                      <a:pt x="237744" y="283733"/>
                      <a:pt x="241791" y="265999"/>
                      <a:pt x="258641" y="270267"/>
                    </a:cubicBezTo>
                    <a:cubicBezTo>
                      <a:pt x="275492" y="274535"/>
                      <a:pt x="315962" y="288295"/>
                      <a:pt x="342304" y="268943"/>
                    </a:cubicBezTo>
                    <a:cubicBezTo>
                      <a:pt x="368720" y="249591"/>
                      <a:pt x="348853" y="211034"/>
                      <a:pt x="375711" y="218097"/>
                    </a:cubicBezTo>
                    <a:cubicBezTo>
                      <a:pt x="402568" y="225088"/>
                      <a:pt x="434871" y="216847"/>
                      <a:pt x="452972" y="188812"/>
                    </a:cubicBezTo>
                    <a:cubicBezTo>
                      <a:pt x="471073" y="160777"/>
                      <a:pt x="484906" y="112728"/>
                      <a:pt x="434282" y="50109"/>
                    </a:cubicBezTo>
                    <a:cubicBezTo>
                      <a:pt x="395136" y="1692"/>
                      <a:pt x="337227" y="14275"/>
                      <a:pt x="319788" y="16777"/>
                    </a:cubicBezTo>
                    <a:cubicBezTo>
                      <a:pt x="302349" y="19279"/>
                      <a:pt x="308089" y="0"/>
                      <a:pt x="251136" y="0"/>
                    </a:cubicBezTo>
                    <a:cubicBezTo>
                      <a:pt x="192417" y="0"/>
                      <a:pt x="164530" y="50183"/>
                      <a:pt x="160703" y="64090"/>
                    </a:cubicBezTo>
                    <a:cubicBezTo>
                      <a:pt x="156804" y="78071"/>
                      <a:pt x="172771" y="87563"/>
                      <a:pt x="127224" y="71963"/>
                    </a:cubicBezTo>
                    <a:cubicBezTo>
                      <a:pt x="81750" y="56364"/>
                      <a:pt x="59454" y="73656"/>
                      <a:pt x="60264" y="97055"/>
                    </a:cubicBezTo>
                    <a:cubicBezTo>
                      <a:pt x="61073" y="120454"/>
                      <a:pt x="9639" y="128401"/>
                      <a:pt x="0" y="132227"/>
                    </a:cubicBezTo>
                  </a:path>
                </a:pathLst>
              </a:custGeom>
              <a:solidFill>
                <a:schemeClr val="tx1"/>
              </a:solidFill>
              <a:ln w="7353" cap="flat">
                <a:solidFill>
                  <a:srgbClr val="263238"/>
                </a:solidFill>
                <a:prstDash val="solid"/>
                <a:miter/>
              </a:ln>
            </p:spPr>
            <p:txBody>
              <a:bodyPr rtlCol="0" anchor="ctr"/>
              <a:lstStyle/>
              <a:p>
                <a:endParaRPr lang="fr-FR"/>
              </a:p>
            </p:txBody>
          </p:sp>
          <p:sp>
            <p:nvSpPr>
              <p:cNvPr id="39" name="Forme libre 89">
                <a:extLst>
                  <a:ext uri="{FF2B5EF4-FFF2-40B4-BE49-F238E27FC236}">
                    <a16:creationId xmlns:a16="http://schemas.microsoft.com/office/drawing/2014/main" id="{C7C4C8F1-015B-D65B-5CAF-C41853A47574}"/>
                  </a:ext>
                </a:extLst>
              </p:cNvPr>
              <p:cNvSpPr/>
              <p:nvPr/>
            </p:nvSpPr>
            <p:spPr>
              <a:xfrm>
                <a:off x="5189948" y="7613515"/>
                <a:ext cx="619105" cy="185149"/>
              </a:xfrm>
              <a:custGeom>
                <a:avLst/>
                <a:gdLst>
                  <a:gd name="connsiteX0" fmla="*/ 592427 w 619105"/>
                  <a:gd name="connsiteY0" fmla="*/ 185150 h 185149"/>
                  <a:gd name="connsiteX1" fmla="*/ 586025 w 619105"/>
                  <a:gd name="connsiteY1" fmla="*/ 184414 h 185149"/>
                  <a:gd name="connsiteX2" fmla="*/ 14292 w 619105"/>
                  <a:gd name="connsiteY2" fmla="*/ 36955 h 185149"/>
                  <a:gd name="connsiteX3" fmla="*/ 532 w 619105"/>
                  <a:gd name="connsiteY3" fmla="*/ 14292 h 185149"/>
                  <a:gd name="connsiteX4" fmla="*/ 23195 w 619105"/>
                  <a:gd name="connsiteY4" fmla="*/ 532 h 185149"/>
                  <a:gd name="connsiteX5" fmla="*/ 598681 w 619105"/>
                  <a:gd name="connsiteY5" fmla="*/ 132391 h 185149"/>
                  <a:gd name="connsiteX6" fmla="*/ 618328 w 619105"/>
                  <a:gd name="connsiteY6" fmla="*/ 164767 h 185149"/>
                  <a:gd name="connsiteX7" fmla="*/ 592427 w 619105"/>
                  <a:gd name="connsiteY7" fmla="*/ 185150 h 18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105" h="185149">
                    <a:moveTo>
                      <a:pt x="592427" y="185150"/>
                    </a:moveTo>
                    <a:cubicBezTo>
                      <a:pt x="590293" y="185150"/>
                      <a:pt x="588159" y="184929"/>
                      <a:pt x="586025" y="184414"/>
                    </a:cubicBezTo>
                    <a:lnTo>
                      <a:pt x="14292" y="36955"/>
                    </a:lnTo>
                    <a:cubicBezTo>
                      <a:pt x="4211" y="34527"/>
                      <a:pt x="-1896" y="24373"/>
                      <a:pt x="532" y="14292"/>
                    </a:cubicBezTo>
                    <a:cubicBezTo>
                      <a:pt x="2960" y="4211"/>
                      <a:pt x="13115" y="-1896"/>
                      <a:pt x="23195" y="532"/>
                    </a:cubicBezTo>
                    <a:lnTo>
                      <a:pt x="598681" y="132391"/>
                    </a:lnTo>
                    <a:cubicBezTo>
                      <a:pt x="613030" y="135923"/>
                      <a:pt x="621860" y="150419"/>
                      <a:pt x="618328" y="164767"/>
                    </a:cubicBezTo>
                    <a:cubicBezTo>
                      <a:pt x="615384" y="176982"/>
                      <a:pt x="604494" y="185150"/>
                      <a:pt x="592427" y="185150"/>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2" name="Forme libre 90">
                <a:extLst>
                  <a:ext uri="{FF2B5EF4-FFF2-40B4-BE49-F238E27FC236}">
                    <a16:creationId xmlns:a16="http://schemas.microsoft.com/office/drawing/2014/main" id="{0E0E3F1A-E23D-DD08-2CC0-E82DC8E4C197}"/>
                  </a:ext>
                </a:extLst>
              </p:cNvPr>
              <p:cNvSpPr/>
              <p:nvPr/>
            </p:nvSpPr>
            <p:spPr>
              <a:xfrm>
                <a:off x="5416635" y="7411546"/>
                <a:ext cx="259082" cy="353418"/>
              </a:xfrm>
              <a:custGeom>
                <a:avLst/>
                <a:gdLst>
                  <a:gd name="connsiteX0" fmla="*/ 127628 w 259082"/>
                  <a:gd name="connsiteY0" fmla="*/ 287930 h 353418"/>
                  <a:gd name="connsiteX1" fmla="*/ 110042 w 259082"/>
                  <a:gd name="connsiteY1" fmla="*/ 300881 h 353418"/>
                  <a:gd name="connsiteX2" fmla="*/ 95252 w 259082"/>
                  <a:gd name="connsiteY2" fmla="*/ 319424 h 353418"/>
                  <a:gd name="connsiteX3" fmla="*/ 91573 w 259082"/>
                  <a:gd name="connsiteY3" fmla="*/ 329578 h 353418"/>
                  <a:gd name="connsiteX4" fmla="*/ 113794 w 259082"/>
                  <a:gd name="connsiteY4" fmla="*/ 325899 h 353418"/>
                  <a:gd name="connsiteX5" fmla="*/ 112838 w 259082"/>
                  <a:gd name="connsiteY5" fmla="*/ 351800 h 353418"/>
                  <a:gd name="connsiteX6" fmla="*/ 130424 w 259082"/>
                  <a:gd name="connsiteY6" fmla="*/ 350843 h 353418"/>
                  <a:gd name="connsiteX7" fmla="*/ 137856 w 259082"/>
                  <a:gd name="connsiteY7" fmla="*/ 345324 h 353418"/>
                  <a:gd name="connsiteX8" fmla="*/ 157282 w 259082"/>
                  <a:gd name="connsiteY8" fmla="*/ 344368 h 353418"/>
                  <a:gd name="connsiteX9" fmla="*/ 176707 w 259082"/>
                  <a:gd name="connsiteY9" fmla="*/ 298085 h 353418"/>
                  <a:gd name="connsiteX10" fmla="*/ 257206 w 259082"/>
                  <a:gd name="connsiteY10" fmla="*/ 100958 h 353418"/>
                  <a:gd name="connsiteX11" fmla="*/ 250731 w 259082"/>
                  <a:gd name="connsiteY11" fmla="*/ 62990 h 353418"/>
                  <a:gd name="connsiteX12" fmla="*/ 36975 w 259082"/>
                  <a:gd name="connsiteY12" fmla="*/ 77 h 353418"/>
                  <a:gd name="connsiteX13" fmla="*/ 3642 w 259082"/>
                  <a:gd name="connsiteY13" fmla="*/ 60267 h 353418"/>
                  <a:gd name="connsiteX14" fmla="*/ 82301 w 259082"/>
                  <a:gd name="connsiteY14" fmla="*/ 102871 h 353418"/>
                  <a:gd name="connsiteX15" fmla="*/ 177590 w 259082"/>
                  <a:gd name="connsiteY15" fmla="*/ 114939 h 353418"/>
                  <a:gd name="connsiteX16" fmla="*/ 157208 w 259082"/>
                  <a:gd name="connsiteY16" fmla="*/ 229727 h 353418"/>
                  <a:gd name="connsiteX17" fmla="*/ 127628 w 259082"/>
                  <a:gd name="connsiteY17" fmla="*/ 287930 h 35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082" h="353418">
                    <a:moveTo>
                      <a:pt x="127628" y="287930"/>
                    </a:moveTo>
                    <a:lnTo>
                      <a:pt x="110042" y="300881"/>
                    </a:lnTo>
                    <a:cubicBezTo>
                      <a:pt x="110042" y="300881"/>
                      <a:pt x="101727" y="314788"/>
                      <a:pt x="95252" y="319424"/>
                    </a:cubicBezTo>
                    <a:cubicBezTo>
                      <a:pt x="88776" y="324059"/>
                      <a:pt x="85097" y="326855"/>
                      <a:pt x="91573" y="329578"/>
                    </a:cubicBezTo>
                    <a:cubicBezTo>
                      <a:pt x="98048" y="332374"/>
                      <a:pt x="113794" y="325899"/>
                      <a:pt x="113794" y="325899"/>
                    </a:cubicBezTo>
                    <a:cubicBezTo>
                      <a:pt x="113794" y="325899"/>
                      <a:pt x="108276" y="349960"/>
                      <a:pt x="112838" y="351800"/>
                    </a:cubicBezTo>
                    <a:cubicBezTo>
                      <a:pt x="117474" y="353639"/>
                      <a:pt x="127628" y="354596"/>
                      <a:pt x="130424" y="350843"/>
                    </a:cubicBezTo>
                    <a:cubicBezTo>
                      <a:pt x="133220" y="347090"/>
                      <a:pt x="137856" y="345324"/>
                      <a:pt x="137856" y="345324"/>
                    </a:cubicBezTo>
                    <a:cubicBezTo>
                      <a:pt x="137856" y="345324"/>
                      <a:pt x="140652" y="349004"/>
                      <a:pt x="157282" y="344368"/>
                    </a:cubicBezTo>
                    <a:cubicBezTo>
                      <a:pt x="173911" y="339732"/>
                      <a:pt x="174868" y="311035"/>
                      <a:pt x="176707" y="298085"/>
                    </a:cubicBezTo>
                    <a:cubicBezTo>
                      <a:pt x="178547" y="285134"/>
                      <a:pt x="252570" y="122223"/>
                      <a:pt x="257206" y="100958"/>
                    </a:cubicBezTo>
                    <a:cubicBezTo>
                      <a:pt x="261842" y="79693"/>
                      <a:pt x="257206" y="66742"/>
                      <a:pt x="250731" y="62990"/>
                    </a:cubicBezTo>
                    <a:cubicBezTo>
                      <a:pt x="244256" y="59311"/>
                      <a:pt x="59197" y="1917"/>
                      <a:pt x="36975" y="77"/>
                    </a:cubicBezTo>
                    <a:cubicBezTo>
                      <a:pt x="14753" y="-1763"/>
                      <a:pt x="-9309" y="29657"/>
                      <a:pt x="3642" y="60267"/>
                    </a:cubicBezTo>
                    <a:cubicBezTo>
                      <a:pt x="16592" y="90804"/>
                      <a:pt x="68394" y="100958"/>
                      <a:pt x="82301" y="102871"/>
                    </a:cubicBezTo>
                    <a:cubicBezTo>
                      <a:pt x="96208" y="104711"/>
                      <a:pt x="177590" y="114939"/>
                      <a:pt x="177590" y="114939"/>
                    </a:cubicBezTo>
                    <a:cubicBezTo>
                      <a:pt x="177590" y="114939"/>
                      <a:pt x="160961" y="199190"/>
                      <a:pt x="157208" y="229727"/>
                    </a:cubicBezTo>
                    <a:cubicBezTo>
                      <a:pt x="153529" y="260190"/>
                      <a:pt x="138739" y="279616"/>
                      <a:pt x="127628" y="287930"/>
                    </a:cubicBezTo>
                    <a:close/>
                  </a:path>
                </a:pathLst>
              </a:custGeom>
              <a:solidFill>
                <a:srgbClr val="FFFFFF"/>
              </a:solidFill>
              <a:ln w="7353" cap="flat">
                <a:solidFill>
                  <a:srgbClr val="263238"/>
                </a:solidFill>
                <a:prstDash val="solid"/>
                <a:miter/>
              </a:ln>
            </p:spPr>
            <p:txBody>
              <a:bodyPr rtlCol="0" anchor="ctr"/>
              <a:lstStyle/>
              <a:p>
                <a:endParaRPr lang="fr-FR"/>
              </a:p>
            </p:txBody>
          </p:sp>
          <p:grpSp>
            <p:nvGrpSpPr>
              <p:cNvPr id="43" name="Graphique 19">
                <a:extLst>
                  <a:ext uri="{FF2B5EF4-FFF2-40B4-BE49-F238E27FC236}">
                    <a16:creationId xmlns:a16="http://schemas.microsoft.com/office/drawing/2014/main" id="{29787612-660D-AE3D-9A36-B293170627A4}"/>
                  </a:ext>
                </a:extLst>
              </p:cNvPr>
              <p:cNvGrpSpPr/>
              <p:nvPr/>
            </p:nvGrpSpPr>
            <p:grpSpPr>
              <a:xfrm>
                <a:off x="5275743" y="7651390"/>
                <a:ext cx="70950" cy="47893"/>
                <a:chOff x="5275743" y="7651390"/>
                <a:chExt cx="70950" cy="47893"/>
              </a:xfrm>
              <a:solidFill>
                <a:srgbClr val="FFFFFF"/>
              </a:solidFill>
            </p:grpSpPr>
            <p:sp>
              <p:nvSpPr>
                <p:cNvPr id="47" name="Forme libre 92">
                  <a:extLst>
                    <a:ext uri="{FF2B5EF4-FFF2-40B4-BE49-F238E27FC236}">
                      <a16:creationId xmlns:a16="http://schemas.microsoft.com/office/drawing/2014/main" id="{6DC8429C-9AF0-A83F-707A-7DE226973AD3}"/>
                    </a:ext>
                  </a:extLst>
                </p:cNvPr>
                <p:cNvSpPr/>
                <p:nvPr/>
              </p:nvSpPr>
              <p:spPr>
                <a:xfrm>
                  <a:off x="5275743" y="7651390"/>
                  <a:ext cx="17030" cy="36863"/>
                </a:xfrm>
                <a:custGeom>
                  <a:avLst/>
                  <a:gdLst>
                    <a:gd name="connsiteX0" fmla="*/ 2299 w 17030"/>
                    <a:gd name="connsiteY0" fmla="*/ 4819 h 36863"/>
                    <a:gd name="connsiteX1" fmla="*/ 313 w 17030"/>
                    <a:gd name="connsiteY1" fmla="*/ 32045 h 36863"/>
                    <a:gd name="connsiteX2" fmla="*/ 14956 w 17030"/>
                    <a:gd name="connsiteY2" fmla="*/ 31382 h 36863"/>
                    <a:gd name="connsiteX3" fmla="*/ 13631 w 17030"/>
                    <a:gd name="connsiteY3" fmla="*/ 2170 h 36863"/>
                    <a:gd name="connsiteX4" fmla="*/ 2299 w 17030"/>
                    <a:gd name="connsiteY4" fmla="*/ 4819 h 3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30" h="36863">
                      <a:moveTo>
                        <a:pt x="2299" y="4819"/>
                      </a:moveTo>
                      <a:cubicBezTo>
                        <a:pt x="2299" y="4819"/>
                        <a:pt x="-1012" y="28733"/>
                        <a:pt x="313" y="32045"/>
                      </a:cubicBezTo>
                      <a:cubicBezTo>
                        <a:pt x="1637" y="35356"/>
                        <a:pt x="12233" y="41316"/>
                        <a:pt x="14956" y="31382"/>
                      </a:cubicBezTo>
                      <a:cubicBezTo>
                        <a:pt x="17605" y="21449"/>
                        <a:pt x="18267" y="4819"/>
                        <a:pt x="13631" y="2170"/>
                      </a:cubicBezTo>
                      <a:cubicBezTo>
                        <a:pt x="8922" y="-479"/>
                        <a:pt x="6273" y="-1803"/>
                        <a:pt x="2299" y="481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8" name="Forme libre 93">
                  <a:extLst>
                    <a:ext uri="{FF2B5EF4-FFF2-40B4-BE49-F238E27FC236}">
                      <a16:creationId xmlns:a16="http://schemas.microsoft.com/office/drawing/2014/main" id="{916161BF-DFF5-D189-7303-7B767FC6D41F}"/>
                    </a:ext>
                  </a:extLst>
                </p:cNvPr>
                <p:cNvSpPr/>
                <p:nvPr/>
              </p:nvSpPr>
              <p:spPr>
                <a:xfrm>
                  <a:off x="5295334" y="7660380"/>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9" name="Forme libre 94">
                  <a:extLst>
                    <a:ext uri="{FF2B5EF4-FFF2-40B4-BE49-F238E27FC236}">
                      <a16:creationId xmlns:a16="http://schemas.microsoft.com/office/drawing/2014/main" id="{46A7C89D-1C00-0113-8B61-3C40C2BD7922}"/>
                    </a:ext>
                  </a:extLst>
                </p:cNvPr>
                <p:cNvSpPr/>
                <p:nvPr/>
              </p:nvSpPr>
              <p:spPr>
                <a:xfrm>
                  <a:off x="5312552" y="7663029"/>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0" name="Forme libre 95">
                  <a:extLst>
                    <a:ext uri="{FF2B5EF4-FFF2-40B4-BE49-F238E27FC236}">
                      <a16:creationId xmlns:a16="http://schemas.microsoft.com/office/drawing/2014/main" id="{AB326DF1-31F9-2495-AC46-51ACE3287272}"/>
                    </a:ext>
                  </a:extLst>
                </p:cNvPr>
                <p:cNvSpPr/>
                <p:nvPr/>
              </p:nvSpPr>
              <p:spPr>
                <a:xfrm>
                  <a:off x="5331537" y="7667488"/>
                  <a:ext cx="15156" cy="30866"/>
                </a:xfrm>
                <a:custGeom>
                  <a:avLst/>
                  <a:gdLst>
                    <a:gd name="connsiteX0" fmla="*/ 0 w 15156"/>
                    <a:gd name="connsiteY0" fmla="*/ 5131 h 30866"/>
                    <a:gd name="connsiteX1" fmla="*/ 3017 w 15156"/>
                    <a:gd name="connsiteY1" fmla="*/ 28162 h 30866"/>
                    <a:gd name="connsiteX2" fmla="*/ 15084 w 15156"/>
                    <a:gd name="connsiteY2" fmla="*/ 25072 h 30866"/>
                    <a:gd name="connsiteX3" fmla="*/ 8977 w 15156"/>
                    <a:gd name="connsiteY3" fmla="*/ 937 h 30866"/>
                    <a:gd name="connsiteX4" fmla="*/ 0 w 15156"/>
                    <a:gd name="connsiteY4" fmla="*/ 5131 h 30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56" h="30866">
                      <a:moveTo>
                        <a:pt x="0" y="5131"/>
                      </a:moveTo>
                      <a:cubicBezTo>
                        <a:pt x="0" y="5131"/>
                        <a:pt x="1324" y="25660"/>
                        <a:pt x="3017" y="28162"/>
                      </a:cubicBezTo>
                      <a:cubicBezTo>
                        <a:pt x="4709" y="30737"/>
                        <a:pt x="14569" y="33828"/>
                        <a:pt x="15084" y="25072"/>
                      </a:cubicBezTo>
                      <a:cubicBezTo>
                        <a:pt x="15599" y="16315"/>
                        <a:pt x="13318" y="2335"/>
                        <a:pt x="8977" y="937"/>
                      </a:cubicBezTo>
                      <a:cubicBezTo>
                        <a:pt x="4636" y="-461"/>
                        <a:pt x="2207" y="-1124"/>
                        <a:pt x="0" y="5131"/>
                      </a:cubicBezTo>
                      <a:close/>
                    </a:path>
                  </a:pathLst>
                </a:custGeom>
                <a:solidFill>
                  <a:srgbClr val="FFFFFF"/>
                </a:solidFill>
                <a:ln w="7353" cap="flat">
                  <a:solidFill>
                    <a:srgbClr val="263238"/>
                  </a:solidFill>
                  <a:prstDash val="solid"/>
                  <a:miter/>
                </a:ln>
              </p:spPr>
              <p:txBody>
                <a:bodyPr rtlCol="0" anchor="ctr"/>
                <a:lstStyle/>
                <a:p>
                  <a:endParaRPr lang="fr-FR"/>
                </a:p>
              </p:txBody>
            </p:sp>
          </p:grpSp>
          <p:grpSp>
            <p:nvGrpSpPr>
              <p:cNvPr id="44" name="Graphique 19">
                <a:extLst>
                  <a:ext uri="{FF2B5EF4-FFF2-40B4-BE49-F238E27FC236}">
                    <a16:creationId xmlns:a16="http://schemas.microsoft.com/office/drawing/2014/main" id="{258107A0-FE7B-FEA5-1274-772912347C8A}"/>
                  </a:ext>
                </a:extLst>
              </p:cNvPr>
              <p:cNvGrpSpPr/>
              <p:nvPr/>
            </p:nvGrpSpPr>
            <p:grpSpPr>
              <a:xfrm>
                <a:off x="4805528" y="7489068"/>
                <a:ext cx="421712" cy="233328"/>
                <a:chOff x="4805528" y="7489068"/>
                <a:chExt cx="421712" cy="233328"/>
              </a:xfrm>
            </p:grpSpPr>
            <p:sp>
              <p:nvSpPr>
                <p:cNvPr id="45" name="Forme libre 97">
                  <a:extLst>
                    <a:ext uri="{FF2B5EF4-FFF2-40B4-BE49-F238E27FC236}">
                      <a16:creationId xmlns:a16="http://schemas.microsoft.com/office/drawing/2014/main" id="{7113AD48-954C-DC64-ED61-13E346F7C96A}"/>
                    </a:ext>
                  </a:extLst>
                </p:cNvPr>
                <p:cNvSpPr/>
                <p:nvPr/>
              </p:nvSpPr>
              <p:spPr>
                <a:xfrm>
                  <a:off x="4805528" y="7495053"/>
                  <a:ext cx="421006" cy="227343"/>
                </a:xfrm>
                <a:custGeom>
                  <a:avLst/>
                  <a:gdLst>
                    <a:gd name="connsiteX0" fmla="*/ 419388 w 421006"/>
                    <a:gd name="connsiteY0" fmla="*/ 162775 h 227343"/>
                    <a:gd name="connsiteX1" fmla="*/ 421007 w 421006"/>
                    <a:gd name="connsiteY1" fmla="*/ 131135 h 227343"/>
                    <a:gd name="connsiteX2" fmla="*/ 398932 w 421006"/>
                    <a:gd name="connsiteY2" fmla="*/ 98465 h 227343"/>
                    <a:gd name="connsiteX3" fmla="*/ 224763 w 421006"/>
                    <a:gd name="connsiteY3" fmla="*/ 7959 h 227343"/>
                    <a:gd name="connsiteX4" fmla="*/ 45297 w 421006"/>
                    <a:gd name="connsiteY4" fmla="*/ 20173 h 227343"/>
                    <a:gd name="connsiteX5" fmla="*/ 2840 w 421006"/>
                    <a:gd name="connsiteY5" fmla="*/ 48282 h 227343"/>
                    <a:gd name="connsiteX6" fmla="*/ 706 w 421006"/>
                    <a:gd name="connsiteY6" fmla="*/ 90223 h 227343"/>
                    <a:gd name="connsiteX7" fmla="*/ 192755 w 421006"/>
                    <a:gd name="connsiteY7" fmla="*/ 217888 h 227343"/>
                    <a:gd name="connsiteX8" fmla="*/ 418947 w 421006"/>
                    <a:gd name="connsiteY8" fmla="*/ 173077 h 227343"/>
                    <a:gd name="connsiteX9" fmla="*/ 419388 w 421006"/>
                    <a:gd name="connsiteY9" fmla="*/ 162775 h 227343"/>
                    <a:gd name="connsiteX10" fmla="*/ 319537 w 421006"/>
                    <a:gd name="connsiteY10" fmla="*/ 168073 h 227343"/>
                    <a:gd name="connsiteX11" fmla="*/ 136023 w 421006"/>
                    <a:gd name="connsiteY11" fmla="*/ 147176 h 227343"/>
                    <a:gd name="connsiteX12" fmla="*/ 39851 w 421006"/>
                    <a:gd name="connsiteY12" fmla="*/ 88384 h 227343"/>
                    <a:gd name="connsiteX13" fmla="*/ 223880 w 421006"/>
                    <a:gd name="connsiteY13" fmla="*/ 60496 h 227343"/>
                    <a:gd name="connsiteX14" fmla="*/ 382671 w 421006"/>
                    <a:gd name="connsiteY14" fmla="*/ 150634 h 227343"/>
                    <a:gd name="connsiteX15" fmla="*/ 319537 w 421006"/>
                    <a:gd name="connsiteY15" fmla="*/ 168073 h 22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1006" h="227343">
                      <a:moveTo>
                        <a:pt x="419388" y="162775"/>
                      </a:moveTo>
                      <a:lnTo>
                        <a:pt x="421007" y="131135"/>
                      </a:lnTo>
                      <a:lnTo>
                        <a:pt x="398932" y="98465"/>
                      </a:lnTo>
                      <a:cubicBezTo>
                        <a:pt x="384510" y="58362"/>
                        <a:pt x="291135" y="24220"/>
                        <a:pt x="224763" y="7959"/>
                      </a:cubicBezTo>
                      <a:cubicBezTo>
                        <a:pt x="158392" y="-8303"/>
                        <a:pt x="79807" y="2661"/>
                        <a:pt x="45297" y="20173"/>
                      </a:cubicBezTo>
                      <a:cubicBezTo>
                        <a:pt x="10787" y="37686"/>
                        <a:pt x="2840" y="48282"/>
                        <a:pt x="2840" y="48282"/>
                      </a:cubicBezTo>
                      <a:lnTo>
                        <a:pt x="706" y="90223"/>
                      </a:lnTo>
                      <a:cubicBezTo>
                        <a:pt x="-8713" y="137831"/>
                        <a:pt x="77231" y="195004"/>
                        <a:pt x="192755" y="217888"/>
                      </a:cubicBezTo>
                      <a:cubicBezTo>
                        <a:pt x="308279" y="240772"/>
                        <a:pt x="409528" y="220685"/>
                        <a:pt x="418947" y="173077"/>
                      </a:cubicBezTo>
                      <a:cubicBezTo>
                        <a:pt x="419535" y="169692"/>
                        <a:pt x="419682" y="166234"/>
                        <a:pt x="419388" y="162775"/>
                      </a:cubicBezTo>
                      <a:close/>
                      <a:moveTo>
                        <a:pt x="319537" y="168073"/>
                      </a:moveTo>
                      <a:cubicBezTo>
                        <a:pt x="251768" y="178154"/>
                        <a:pt x="189885" y="170722"/>
                        <a:pt x="136023" y="147176"/>
                      </a:cubicBezTo>
                      <a:cubicBezTo>
                        <a:pt x="95332" y="129443"/>
                        <a:pt x="56407" y="101114"/>
                        <a:pt x="39851" y="88384"/>
                      </a:cubicBezTo>
                      <a:cubicBezTo>
                        <a:pt x="54200" y="55198"/>
                        <a:pt x="133595" y="42616"/>
                        <a:pt x="223880" y="60496"/>
                      </a:cubicBezTo>
                      <a:cubicBezTo>
                        <a:pt x="309383" y="77420"/>
                        <a:pt x="375312" y="115903"/>
                        <a:pt x="382671" y="150634"/>
                      </a:cubicBezTo>
                      <a:cubicBezTo>
                        <a:pt x="371560" y="156374"/>
                        <a:pt x="352502" y="163143"/>
                        <a:pt x="319537" y="168073"/>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6" name="Forme libre 98">
                  <a:extLst>
                    <a:ext uri="{FF2B5EF4-FFF2-40B4-BE49-F238E27FC236}">
                      <a16:creationId xmlns:a16="http://schemas.microsoft.com/office/drawing/2014/main" id="{546F562B-1034-1150-D282-8A7873A0D8BB}"/>
                    </a:ext>
                  </a:extLst>
                </p:cNvPr>
                <p:cNvSpPr/>
                <p:nvPr/>
              </p:nvSpPr>
              <p:spPr>
                <a:xfrm>
                  <a:off x="4807588" y="7489068"/>
                  <a:ext cx="419652" cy="191386"/>
                </a:xfrm>
                <a:custGeom>
                  <a:avLst/>
                  <a:gdLst>
                    <a:gd name="connsiteX0" fmla="*/ 226897 w 419652"/>
                    <a:gd name="connsiteY0" fmla="*/ 9455 h 191386"/>
                    <a:gd name="connsiteX1" fmla="*/ 706 w 419652"/>
                    <a:gd name="connsiteY1" fmla="*/ 54266 h 191386"/>
                    <a:gd name="connsiteX2" fmla="*/ 192755 w 419652"/>
                    <a:gd name="connsiteY2" fmla="*/ 181931 h 191386"/>
                    <a:gd name="connsiteX3" fmla="*/ 418947 w 419652"/>
                    <a:gd name="connsiteY3" fmla="*/ 137120 h 191386"/>
                    <a:gd name="connsiteX4" fmla="*/ 226897 w 419652"/>
                    <a:gd name="connsiteY4" fmla="*/ 9455 h 191386"/>
                    <a:gd name="connsiteX5" fmla="*/ 383039 w 419652"/>
                    <a:gd name="connsiteY5" fmla="*/ 126377 h 191386"/>
                    <a:gd name="connsiteX6" fmla="*/ 197097 w 419652"/>
                    <a:gd name="connsiteY6" fmla="*/ 159857 h 191386"/>
                    <a:gd name="connsiteX7" fmla="*/ 38012 w 419652"/>
                    <a:gd name="connsiteY7" fmla="*/ 58019 h 191386"/>
                    <a:gd name="connsiteX8" fmla="*/ 223954 w 419652"/>
                    <a:gd name="connsiteY8" fmla="*/ 24539 h 191386"/>
                    <a:gd name="connsiteX9" fmla="*/ 383039 w 419652"/>
                    <a:gd name="connsiteY9" fmla="*/ 126377 h 19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52" h="191386">
                      <a:moveTo>
                        <a:pt x="226897" y="9455"/>
                      </a:moveTo>
                      <a:cubicBezTo>
                        <a:pt x="111373" y="-13429"/>
                        <a:pt x="10124" y="6659"/>
                        <a:pt x="706" y="54266"/>
                      </a:cubicBezTo>
                      <a:cubicBezTo>
                        <a:pt x="-8713" y="101874"/>
                        <a:pt x="77231" y="159047"/>
                        <a:pt x="192755" y="181931"/>
                      </a:cubicBezTo>
                      <a:cubicBezTo>
                        <a:pt x="308279" y="204815"/>
                        <a:pt x="409528" y="184727"/>
                        <a:pt x="418947" y="137120"/>
                      </a:cubicBezTo>
                      <a:cubicBezTo>
                        <a:pt x="428365" y="89512"/>
                        <a:pt x="342421" y="32339"/>
                        <a:pt x="226897" y="9455"/>
                      </a:cubicBezTo>
                      <a:close/>
                      <a:moveTo>
                        <a:pt x="383039" y="126377"/>
                      </a:moveTo>
                      <a:cubicBezTo>
                        <a:pt x="375607" y="163757"/>
                        <a:pt x="292385" y="178767"/>
                        <a:pt x="197097" y="159857"/>
                      </a:cubicBezTo>
                      <a:cubicBezTo>
                        <a:pt x="101808" y="141020"/>
                        <a:pt x="30580" y="95399"/>
                        <a:pt x="38012" y="58019"/>
                      </a:cubicBezTo>
                      <a:cubicBezTo>
                        <a:pt x="45444" y="20639"/>
                        <a:pt x="128665" y="5629"/>
                        <a:pt x="223954" y="24539"/>
                      </a:cubicBezTo>
                      <a:cubicBezTo>
                        <a:pt x="319169" y="43450"/>
                        <a:pt x="390470" y="88997"/>
                        <a:pt x="383039" y="126377"/>
                      </a:cubicBezTo>
                      <a:close/>
                    </a:path>
                  </a:pathLst>
                </a:custGeom>
                <a:solidFill>
                  <a:srgbClr val="FFFFFF"/>
                </a:solidFill>
                <a:ln w="7353" cap="flat">
                  <a:solidFill>
                    <a:srgbClr val="263238"/>
                  </a:solidFill>
                  <a:prstDash val="solid"/>
                  <a:miter/>
                </a:ln>
              </p:spPr>
              <p:txBody>
                <a:bodyPr rtlCol="0" anchor="ctr"/>
                <a:lstStyle/>
                <a:p>
                  <a:endParaRPr lang="fr-FR"/>
                </a:p>
              </p:txBody>
            </p:sp>
          </p:grpSp>
        </p:grpSp>
        <p:grpSp>
          <p:nvGrpSpPr>
            <p:cNvPr id="28" name="Graphique 19">
              <a:extLst>
                <a:ext uri="{FF2B5EF4-FFF2-40B4-BE49-F238E27FC236}">
                  <a16:creationId xmlns:a16="http://schemas.microsoft.com/office/drawing/2014/main" id="{7171BF20-1EC3-C196-2E60-6890C4DA8925}"/>
                </a:ext>
              </a:extLst>
            </p:cNvPr>
            <p:cNvGrpSpPr/>
            <p:nvPr/>
          </p:nvGrpSpPr>
          <p:grpSpPr>
            <a:xfrm>
              <a:off x="3899702" y="10477570"/>
              <a:ext cx="3484260" cy="7358"/>
              <a:chOff x="3899702" y="10477570"/>
              <a:chExt cx="3484260" cy="7358"/>
            </a:xfrm>
          </p:grpSpPr>
          <p:sp>
            <p:nvSpPr>
              <p:cNvPr id="29" name="Forme libre 100">
                <a:extLst>
                  <a:ext uri="{FF2B5EF4-FFF2-40B4-BE49-F238E27FC236}">
                    <a16:creationId xmlns:a16="http://schemas.microsoft.com/office/drawing/2014/main" id="{633B52D3-759B-6C61-E95A-B87D9FFD16CB}"/>
                  </a:ext>
                </a:extLst>
              </p:cNvPr>
              <p:cNvSpPr/>
              <p:nvPr/>
            </p:nvSpPr>
            <p:spPr>
              <a:xfrm>
                <a:off x="6630629" y="10477570"/>
                <a:ext cx="753333" cy="7358"/>
              </a:xfrm>
              <a:custGeom>
                <a:avLst/>
                <a:gdLst>
                  <a:gd name="connsiteX0" fmla="*/ 0 w 753333"/>
                  <a:gd name="connsiteY0" fmla="*/ 0 h 7358"/>
                  <a:gd name="connsiteX1" fmla="*/ 753334 w 753333"/>
                  <a:gd name="connsiteY1" fmla="*/ 0 h 7358"/>
                </a:gdLst>
                <a:ahLst/>
                <a:cxnLst>
                  <a:cxn ang="0">
                    <a:pos x="connsiteX0" y="connsiteY0"/>
                  </a:cxn>
                  <a:cxn ang="0">
                    <a:pos x="connsiteX1" y="connsiteY1"/>
                  </a:cxn>
                </a:cxnLst>
                <a:rect l="l" t="t" r="r" b="b"/>
                <a:pathLst>
                  <a:path w="753333" h="7358">
                    <a:moveTo>
                      <a:pt x="0" y="0"/>
                    </a:moveTo>
                    <a:lnTo>
                      <a:pt x="753334" y="0"/>
                    </a:lnTo>
                  </a:path>
                </a:pathLst>
              </a:custGeom>
              <a:ln w="7353" cap="flat">
                <a:solidFill>
                  <a:srgbClr val="263238"/>
                </a:solidFill>
                <a:prstDash val="solid"/>
                <a:miter/>
              </a:ln>
            </p:spPr>
            <p:txBody>
              <a:bodyPr rtlCol="0" anchor="ctr"/>
              <a:lstStyle/>
              <a:p>
                <a:endParaRPr lang="fr-FR"/>
              </a:p>
            </p:txBody>
          </p:sp>
          <p:sp>
            <p:nvSpPr>
              <p:cNvPr id="30" name="Forme libre 101">
                <a:extLst>
                  <a:ext uri="{FF2B5EF4-FFF2-40B4-BE49-F238E27FC236}">
                    <a16:creationId xmlns:a16="http://schemas.microsoft.com/office/drawing/2014/main" id="{96EFD572-7875-043F-E910-3FFB2F68B77D}"/>
                  </a:ext>
                </a:extLst>
              </p:cNvPr>
              <p:cNvSpPr/>
              <p:nvPr/>
            </p:nvSpPr>
            <p:spPr>
              <a:xfrm>
                <a:off x="3899702" y="10477570"/>
                <a:ext cx="2670369" cy="7358"/>
              </a:xfrm>
              <a:custGeom>
                <a:avLst/>
                <a:gdLst>
                  <a:gd name="connsiteX0" fmla="*/ 0 w 2670369"/>
                  <a:gd name="connsiteY0" fmla="*/ 0 h 7358"/>
                  <a:gd name="connsiteX1" fmla="*/ 2670370 w 2670369"/>
                  <a:gd name="connsiteY1" fmla="*/ 0 h 7358"/>
                </a:gdLst>
                <a:ahLst/>
                <a:cxnLst>
                  <a:cxn ang="0">
                    <a:pos x="connsiteX0" y="connsiteY0"/>
                  </a:cxn>
                  <a:cxn ang="0">
                    <a:pos x="connsiteX1" y="connsiteY1"/>
                  </a:cxn>
                </a:cxnLst>
                <a:rect l="l" t="t" r="r" b="b"/>
                <a:pathLst>
                  <a:path w="2670369" h="7358">
                    <a:moveTo>
                      <a:pt x="0" y="0"/>
                    </a:moveTo>
                    <a:lnTo>
                      <a:pt x="2670370" y="0"/>
                    </a:lnTo>
                  </a:path>
                </a:pathLst>
              </a:custGeom>
              <a:ln w="7353" cap="flat">
                <a:solidFill>
                  <a:srgbClr val="263238"/>
                </a:solidFill>
                <a:prstDash val="solid"/>
                <a:miter/>
              </a:ln>
            </p:spPr>
            <p:txBody>
              <a:bodyPr rtlCol="0" anchor="ctr"/>
              <a:lstStyle/>
              <a:p>
                <a:endParaRPr lang="fr-FR"/>
              </a:p>
            </p:txBody>
          </p:sp>
        </p:grpSp>
      </p:grpSp>
      <p:sp>
        <p:nvSpPr>
          <p:cNvPr id="213" name="Espace réservé du texte 212">
            <a:extLst>
              <a:ext uri="{FF2B5EF4-FFF2-40B4-BE49-F238E27FC236}">
                <a16:creationId xmlns:a16="http://schemas.microsoft.com/office/drawing/2014/main" id="{B3807F8C-415F-0016-F01D-24F4F3BDB709}"/>
              </a:ext>
            </a:extLst>
          </p:cNvPr>
          <p:cNvSpPr>
            <a:spLocks noGrp="1"/>
          </p:cNvSpPr>
          <p:nvPr>
            <p:ph type="body" sz="quarter" idx="10"/>
          </p:nvPr>
        </p:nvSpPr>
        <p:spPr>
          <a:xfrm>
            <a:off x="1946615" y="423894"/>
            <a:ext cx="4833859" cy="594598"/>
          </a:xfrm>
        </p:spPr>
        <p:txBody>
          <a:bodyPr/>
          <a:lstStyle/>
          <a:p>
            <a:r>
              <a:rPr lang="fr-FR"/>
              <a:t>FICHE OUTIL</a:t>
            </a:r>
          </a:p>
        </p:txBody>
      </p:sp>
      <p:sp>
        <p:nvSpPr>
          <p:cNvPr id="214" name="Rectangle 213">
            <a:extLst>
              <a:ext uri="{FF2B5EF4-FFF2-40B4-BE49-F238E27FC236}">
                <a16:creationId xmlns:a16="http://schemas.microsoft.com/office/drawing/2014/main" id="{14B9C37F-924F-ACD9-6351-CC2E40DB9A36}"/>
              </a:ext>
            </a:extLst>
          </p:cNvPr>
          <p:cNvSpPr/>
          <p:nvPr/>
        </p:nvSpPr>
        <p:spPr>
          <a:xfrm>
            <a:off x="1962519" y="829418"/>
            <a:ext cx="4992218" cy="731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sz="2400" b="1" dirty="0">
                <a:solidFill>
                  <a:srgbClr val="F6B116"/>
                </a:solidFill>
              </a:rPr>
              <a:t>Etudes ergonomiques</a:t>
            </a:r>
            <a:endParaRPr lang="fr-FR" sz="1600" b="1" i="1" dirty="0">
              <a:solidFill>
                <a:srgbClr val="F6B116"/>
              </a:solidFill>
            </a:endParaRPr>
          </a:p>
        </p:txBody>
      </p:sp>
      <p:grpSp>
        <p:nvGrpSpPr>
          <p:cNvPr id="218" name="Groupe 217">
            <a:extLst>
              <a:ext uri="{FF2B5EF4-FFF2-40B4-BE49-F238E27FC236}">
                <a16:creationId xmlns:a16="http://schemas.microsoft.com/office/drawing/2014/main" id="{D1095717-4028-D21F-EEF3-83162B0862E5}"/>
              </a:ext>
            </a:extLst>
          </p:cNvPr>
          <p:cNvGrpSpPr/>
          <p:nvPr/>
        </p:nvGrpSpPr>
        <p:grpSpPr>
          <a:xfrm>
            <a:off x="4531654" y="1777331"/>
            <a:ext cx="2457898" cy="342899"/>
            <a:chOff x="4230413" y="1591678"/>
            <a:chExt cx="3300439" cy="343154"/>
          </a:xfrm>
          <a:solidFill>
            <a:srgbClr val="DD4D38"/>
          </a:solidFill>
        </p:grpSpPr>
        <p:sp>
          <p:nvSpPr>
            <p:cNvPr id="219" name="Rectangle : coins arrondis 218">
              <a:extLst>
                <a:ext uri="{FF2B5EF4-FFF2-40B4-BE49-F238E27FC236}">
                  <a16:creationId xmlns:a16="http://schemas.microsoft.com/office/drawing/2014/main" id="{13A61664-0B4E-980C-2BC3-D6150F956736}"/>
                </a:ext>
              </a:extLst>
            </p:cNvPr>
            <p:cNvSpPr/>
            <p:nvPr/>
          </p:nvSpPr>
          <p:spPr>
            <a:xfrm>
              <a:off x="4230413" y="1591678"/>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20" name="ZoneTexte 219">
              <a:extLst>
                <a:ext uri="{FF2B5EF4-FFF2-40B4-BE49-F238E27FC236}">
                  <a16:creationId xmlns:a16="http://schemas.microsoft.com/office/drawing/2014/main" id="{CFAC3B46-202C-0A94-95CB-6F45A010AF47}"/>
                </a:ext>
              </a:extLst>
            </p:cNvPr>
            <p:cNvSpPr txBox="1"/>
            <p:nvPr/>
          </p:nvSpPr>
          <p:spPr>
            <a:xfrm>
              <a:off x="4372440" y="1666701"/>
              <a:ext cx="2855276" cy="252249"/>
            </a:xfrm>
            <a:prstGeom prst="rect">
              <a:avLst/>
            </a:prstGeom>
            <a:grpFill/>
            <a:ln>
              <a:noFill/>
            </a:ln>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221" name="Espace réservé du texte 2">
            <a:extLst>
              <a:ext uri="{FF2B5EF4-FFF2-40B4-BE49-F238E27FC236}">
                <a16:creationId xmlns:a16="http://schemas.microsoft.com/office/drawing/2014/main" id="{3758E2FB-7ED9-BA46-8D90-BA9DFD3C6EAC}"/>
              </a:ext>
            </a:extLst>
          </p:cNvPr>
          <p:cNvSpPr txBox="1">
            <a:spLocks/>
          </p:cNvSpPr>
          <p:nvPr/>
        </p:nvSpPr>
        <p:spPr>
          <a:xfrm>
            <a:off x="4519535" y="2096581"/>
            <a:ext cx="2457897" cy="1619661"/>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450" indent="-171450" algn="just">
              <a:buFont typeface="Arial" panose="020B0604020202020204" pitchFamily="34" charset="0"/>
              <a:buChar char="•"/>
            </a:pPr>
            <a:r>
              <a:rPr lang="fr-FR" sz="1100" b="0" i="0" dirty="0">
                <a:solidFill>
                  <a:srgbClr val="DD4D38"/>
                </a:solidFill>
                <a:effectLst/>
                <a:latin typeface="Arial "/>
              </a:rPr>
              <a:t>Mettre en évidence les contraintes rencontrées par une PSH dans la réalisation de son activité professionnelle </a:t>
            </a:r>
          </a:p>
          <a:p>
            <a:pPr marL="171450" indent="-171450" algn="just">
              <a:buFont typeface="Arial" panose="020B0604020202020204" pitchFamily="34" charset="0"/>
              <a:buChar char="•"/>
            </a:pPr>
            <a:r>
              <a:rPr lang="fr-FR" sz="1100" dirty="0">
                <a:solidFill>
                  <a:srgbClr val="DD4D38"/>
                </a:solidFill>
                <a:latin typeface="Arial "/>
              </a:rPr>
              <a:t>Identifier des solutions d’aménagement et d’adaptation concrètes, réalistes, chiffrées.</a:t>
            </a:r>
            <a:r>
              <a:rPr lang="fr-FR" sz="1100" b="0" i="0" dirty="0">
                <a:solidFill>
                  <a:srgbClr val="DD4D38"/>
                </a:solidFill>
                <a:effectLst/>
                <a:latin typeface="Arial "/>
              </a:rPr>
              <a:t> </a:t>
            </a:r>
            <a:endParaRPr lang="fr-FR" sz="1100" i="0" dirty="0">
              <a:solidFill>
                <a:srgbClr val="DD4D38"/>
              </a:solidFill>
              <a:effectLst/>
              <a:latin typeface="Arial "/>
            </a:endParaRPr>
          </a:p>
        </p:txBody>
      </p:sp>
      <p:sp>
        <p:nvSpPr>
          <p:cNvPr id="223" name="Rectangle 222">
            <a:extLst>
              <a:ext uri="{FF2B5EF4-FFF2-40B4-BE49-F238E27FC236}">
                <a16:creationId xmlns:a16="http://schemas.microsoft.com/office/drawing/2014/main" id="{3AFCA970-B8B6-EADB-3F5C-155D38FCDD34}"/>
              </a:ext>
            </a:extLst>
          </p:cNvPr>
          <p:cNvSpPr/>
          <p:nvPr/>
        </p:nvSpPr>
        <p:spPr>
          <a:xfrm>
            <a:off x="757604" y="4825542"/>
            <a:ext cx="3404109" cy="3221177"/>
          </a:xfrm>
          <a:prstGeom prst="rect">
            <a:avLst/>
          </a:prstGeom>
          <a:solidFill>
            <a:srgbClr val="000091">
              <a:alpha val="4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algn="just">
              <a:spcAft>
                <a:spcPts val="600"/>
              </a:spcAft>
            </a:pPr>
            <a:r>
              <a:rPr lang="fr-FR" sz="1100" b="0" i="0" dirty="0">
                <a:solidFill>
                  <a:schemeClr val="bg1"/>
                </a:solidFill>
                <a:effectLst/>
                <a:latin typeface="+mj-lt"/>
              </a:rPr>
              <a:t>L’étude permet de : </a:t>
            </a:r>
          </a:p>
          <a:p>
            <a:pPr marL="171450" indent="-171450" algn="just">
              <a:buFont typeface="Arial" panose="020B0604020202020204" pitchFamily="34" charset="0"/>
              <a:buChar char="•"/>
            </a:pPr>
            <a:r>
              <a:rPr lang="fr-FR" sz="1100" b="0" i="0" dirty="0">
                <a:solidFill>
                  <a:schemeClr val="bg1"/>
                </a:solidFill>
                <a:effectLst/>
                <a:latin typeface="+mj-lt"/>
              </a:rPr>
              <a:t>Prendre en compte les </a:t>
            </a:r>
            <a:r>
              <a:rPr lang="fr-FR" sz="1100" b="1" i="0" dirty="0">
                <a:solidFill>
                  <a:schemeClr val="bg1"/>
                </a:solidFill>
                <a:effectLst/>
                <a:latin typeface="+mj-lt"/>
              </a:rPr>
              <a:t>caractéristiques de l’employeur</a:t>
            </a:r>
            <a:r>
              <a:rPr lang="fr-FR" sz="1100" b="0" i="0" dirty="0">
                <a:solidFill>
                  <a:schemeClr val="bg1"/>
                </a:solidFill>
                <a:effectLst/>
                <a:latin typeface="+mj-lt"/>
              </a:rPr>
              <a:t> et les </a:t>
            </a:r>
            <a:r>
              <a:rPr lang="fr-FR" sz="1100" b="1" i="0" dirty="0">
                <a:solidFill>
                  <a:schemeClr val="bg1"/>
                </a:solidFill>
                <a:effectLst/>
                <a:latin typeface="+mj-lt"/>
              </a:rPr>
              <a:t>capacités fonctionnelles</a:t>
            </a:r>
            <a:r>
              <a:rPr lang="fr-FR" sz="1100" b="0" i="0" dirty="0">
                <a:solidFill>
                  <a:schemeClr val="bg1"/>
                </a:solidFill>
                <a:effectLst/>
                <a:latin typeface="+mj-lt"/>
              </a:rPr>
              <a:t>, cognitives et psychiques de la personne ;</a:t>
            </a:r>
          </a:p>
          <a:p>
            <a:pPr marL="171450" indent="-171450" algn="just">
              <a:buFont typeface="Arial" panose="020B0604020202020204" pitchFamily="34" charset="0"/>
              <a:buChar char="•"/>
            </a:pPr>
            <a:r>
              <a:rPr lang="fr-FR" sz="1100" b="0" i="0" dirty="0">
                <a:solidFill>
                  <a:schemeClr val="bg1"/>
                </a:solidFill>
                <a:effectLst/>
                <a:latin typeface="+mj-lt"/>
              </a:rPr>
              <a:t>Eclairer sur la nature des difficultés et définir les </a:t>
            </a:r>
            <a:r>
              <a:rPr lang="fr-FR" sz="1100" b="1" i="0" dirty="0">
                <a:solidFill>
                  <a:schemeClr val="bg1"/>
                </a:solidFill>
                <a:effectLst/>
                <a:latin typeface="+mj-lt"/>
              </a:rPr>
              <a:t>modifications</a:t>
            </a:r>
            <a:r>
              <a:rPr lang="fr-FR" sz="1100" b="0" i="0" dirty="0">
                <a:solidFill>
                  <a:schemeClr val="bg1"/>
                </a:solidFill>
                <a:effectLst/>
                <a:latin typeface="+mj-lt"/>
              </a:rPr>
              <a:t> (organisationnelles</a:t>
            </a:r>
            <a:r>
              <a:rPr lang="fr-FR" sz="1100" dirty="0">
                <a:solidFill>
                  <a:schemeClr val="bg1"/>
                </a:solidFill>
                <a:latin typeface="+mj-lt"/>
              </a:rPr>
              <a:t>, </a:t>
            </a:r>
            <a:r>
              <a:rPr lang="fr-FR" sz="1100" b="0" i="0" dirty="0">
                <a:solidFill>
                  <a:schemeClr val="bg1"/>
                </a:solidFill>
                <a:effectLst/>
                <a:latin typeface="+mj-lt"/>
              </a:rPr>
              <a:t>techniques) possibles pour permettre une meilleure adéquation entre la personne et son environnement de travail ;</a:t>
            </a:r>
          </a:p>
          <a:p>
            <a:pPr marL="171450" indent="-171450" algn="just">
              <a:buFont typeface="Arial" panose="020B0604020202020204" pitchFamily="34" charset="0"/>
              <a:buChar char="•"/>
            </a:pPr>
            <a:r>
              <a:rPr lang="fr-FR" sz="1100" b="0" i="0" dirty="0">
                <a:solidFill>
                  <a:schemeClr val="bg1"/>
                </a:solidFill>
                <a:effectLst/>
                <a:latin typeface="+mj-lt"/>
              </a:rPr>
              <a:t>Etablir des </a:t>
            </a:r>
            <a:r>
              <a:rPr lang="fr-FR" sz="1100" b="1" i="0" dirty="0">
                <a:solidFill>
                  <a:schemeClr val="bg1"/>
                </a:solidFill>
                <a:effectLst/>
                <a:latin typeface="+mj-lt"/>
              </a:rPr>
              <a:t>solutions concrètes</a:t>
            </a:r>
            <a:r>
              <a:rPr lang="fr-FR" sz="1100" b="0" i="0" dirty="0">
                <a:solidFill>
                  <a:schemeClr val="bg1"/>
                </a:solidFill>
                <a:effectLst/>
                <a:latin typeface="+mj-lt"/>
              </a:rPr>
              <a:t>, réalistes et chiffrées en matière d’aménagement/adaptation de la situation de travail.</a:t>
            </a:r>
          </a:p>
          <a:p>
            <a:pPr marL="171450" indent="-171450" algn="just">
              <a:buFont typeface="Arial" panose="020B0604020202020204" pitchFamily="34" charset="0"/>
              <a:buChar char="•"/>
            </a:pPr>
            <a:r>
              <a:rPr lang="fr-FR" sz="1100" b="0" i="0" dirty="0">
                <a:solidFill>
                  <a:schemeClr val="bg1"/>
                </a:solidFill>
                <a:effectLst/>
                <a:latin typeface="+mj-lt"/>
              </a:rPr>
              <a:t>Établir un </a:t>
            </a:r>
            <a:r>
              <a:rPr lang="fr-FR" sz="1100" b="1" i="0" dirty="0">
                <a:solidFill>
                  <a:schemeClr val="bg1"/>
                </a:solidFill>
                <a:effectLst/>
                <a:latin typeface="+mj-lt"/>
              </a:rPr>
              <a:t>montant prévisionnel </a:t>
            </a:r>
            <a:r>
              <a:rPr lang="fr-FR" sz="1100" b="0" i="0" dirty="0">
                <a:solidFill>
                  <a:schemeClr val="bg1"/>
                </a:solidFill>
                <a:effectLst/>
                <a:latin typeface="+mj-lt"/>
              </a:rPr>
              <a:t>de prise en charge.</a:t>
            </a:r>
          </a:p>
        </p:txBody>
      </p:sp>
      <p:pic>
        <p:nvPicPr>
          <p:cNvPr id="222" name="Graphique 221" descr="Mille avec un remplissage uni">
            <a:extLst>
              <a:ext uri="{FF2B5EF4-FFF2-40B4-BE49-F238E27FC236}">
                <a16:creationId xmlns:a16="http://schemas.microsoft.com/office/drawing/2014/main" id="{AC94E6FA-FA41-EB91-876A-0E650E56B6A1}"/>
              </a:ext>
            </a:extLst>
          </p:cNvPr>
          <p:cNvPicPr>
            <a:picLocks noChangeAspect="1"/>
          </p:cNvPicPr>
          <p:nvPr/>
        </p:nvPicPr>
        <p:blipFill>
          <a:blip r:embed="rId9" cstate="hq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451677" y="1527600"/>
            <a:ext cx="606689" cy="606689"/>
          </a:xfrm>
          <a:prstGeom prst="rect">
            <a:avLst/>
          </a:prstGeom>
          <a:effectLst>
            <a:outerShdw blurRad="50800" dist="38100" dir="2700000" algn="tl" rotWithShape="0">
              <a:prstClr val="black">
                <a:alpha val="40000"/>
              </a:prstClr>
            </a:outerShdw>
          </a:effectLst>
        </p:spPr>
      </p:pic>
      <p:sp>
        <p:nvSpPr>
          <p:cNvPr id="216" name="Rectangle : coins arrondis 215">
            <a:hlinkClick r:id="rId11"/>
            <a:extLst>
              <a:ext uri="{FF2B5EF4-FFF2-40B4-BE49-F238E27FC236}">
                <a16:creationId xmlns:a16="http://schemas.microsoft.com/office/drawing/2014/main" id="{68BDD9AE-0EF4-84EE-A575-D6500268F582}"/>
              </a:ext>
            </a:extLst>
          </p:cNvPr>
          <p:cNvSpPr/>
          <p:nvPr/>
        </p:nvSpPr>
        <p:spPr>
          <a:xfrm>
            <a:off x="748047" y="4681416"/>
            <a:ext cx="1659495"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t>Pour quoi ?</a:t>
            </a:r>
          </a:p>
        </p:txBody>
      </p:sp>
      <p:sp>
        <p:nvSpPr>
          <p:cNvPr id="224" name="Rectangle 223">
            <a:extLst>
              <a:ext uri="{FF2B5EF4-FFF2-40B4-BE49-F238E27FC236}">
                <a16:creationId xmlns:a16="http://schemas.microsoft.com/office/drawing/2014/main" id="{A6A8298D-83A6-49D9-40CC-47AD1525BE44}"/>
              </a:ext>
            </a:extLst>
          </p:cNvPr>
          <p:cNvSpPr/>
          <p:nvPr/>
        </p:nvSpPr>
        <p:spPr>
          <a:xfrm>
            <a:off x="757604" y="8326252"/>
            <a:ext cx="3404109" cy="2023127"/>
          </a:xfrm>
          <a:prstGeom prst="rect">
            <a:avLst/>
          </a:prstGeom>
          <a:solidFill>
            <a:srgbClr val="000091">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72000" rIns="216000" rtlCol="0" anchor="ctr"/>
          <a:lstStyle/>
          <a:p>
            <a:pPr algn="just"/>
            <a:r>
              <a:rPr lang="fr-FR" sz="1200" dirty="0"/>
              <a:t>L’étude ergonomique est mobilisée sur prescription :</a:t>
            </a:r>
          </a:p>
          <a:p>
            <a:pPr marL="552450" lvl="1" indent="-95250" algn="just">
              <a:buFont typeface="Arial" panose="020B0604020202020204" pitchFamily="34" charset="0"/>
              <a:buChar char="•"/>
            </a:pPr>
            <a:r>
              <a:rPr lang="fr-FR" sz="1200" dirty="0"/>
              <a:t>Du service public de l’emploi</a:t>
            </a:r>
          </a:p>
          <a:p>
            <a:pPr marL="552450" lvl="1" indent="-95250" algn="just">
              <a:buFont typeface="Arial" panose="020B0604020202020204" pitchFamily="34" charset="0"/>
              <a:buChar char="•"/>
            </a:pPr>
            <a:r>
              <a:rPr lang="fr-FR" sz="1200" dirty="0">
                <a:solidFill>
                  <a:schemeClr val="bg1"/>
                </a:solidFill>
              </a:rPr>
              <a:t>D’un employeur ayant signé une convention de services avec l’Agefiph</a:t>
            </a:r>
          </a:p>
          <a:p>
            <a:pPr marL="552450" lvl="1" indent="-95250" algn="just">
              <a:buFont typeface="Arial" panose="020B0604020202020204" pitchFamily="34" charset="0"/>
              <a:buChar char="•"/>
            </a:pPr>
            <a:r>
              <a:rPr lang="fr-FR" sz="1200" dirty="0">
                <a:solidFill>
                  <a:schemeClr val="bg1"/>
                </a:solidFill>
              </a:rPr>
              <a:t>D’un SPST ou SPSTI</a:t>
            </a:r>
          </a:p>
          <a:p>
            <a:pPr marL="552450" lvl="1" indent="-95250" algn="just">
              <a:buFont typeface="Arial" panose="020B0604020202020204" pitchFamily="34" charset="0"/>
              <a:buChar char="•"/>
            </a:pPr>
            <a:r>
              <a:rPr lang="fr-FR" sz="1200" dirty="0">
                <a:solidFill>
                  <a:schemeClr val="bg1"/>
                </a:solidFill>
              </a:rPr>
              <a:t>De l’assurance maladie</a:t>
            </a:r>
          </a:p>
          <a:p>
            <a:pPr marL="552450" lvl="1" indent="-95250" algn="just">
              <a:buFont typeface="Arial" panose="020B0604020202020204" pitchFamily="34" charset="0"/>
              <a:buChar char="•"/>
            </a:pPr>
            <a:r>
              <a:rPr lang="fr-FR" sz="1200" dirty="0">
                <a:solidFill>
                  <a:schemeClr val="bg1"/>
                </a:solidFill>
              </a:rPr>
              <a:t>De l’Agefiph ou du FIPHFP</a:t>
            </a:r>
          </a:p>
        </p:txBody>
      </p:sp>
      <p:sp>
        <p:nvSpPr>
          <p:cNvPr id="217" name="Rectangle : coins arrondis 216">
            <a:hlinkClick r:id="rId11"/>
            <a:extLst>
              <a:ext uri="{FF2B5EF4-FFF2-40B4-BE49-F238E27FC236}">
                <a16:creationId xmlns:a16="http://schemas.microsoft.com/office/drawing/2014/main" id="{A142F917-B170-3551-1064-90A4C61A9F1D}"/>
              </a:ext>
            </a:extLst>
          </p:cNvPr>
          <p:cNvSpPr/>
          <p:nvPr/>
        </p:nvSpPr>
        <p:spPr>
          <a:xfrm>
            <a:off x="748047" y="8110252"/>
            <a:ext cx="1826886" cy="432000"/>
          </a:xfrm>
          <a:prstGeom prst="roundRect">
            <a:avLst>
              <a:gd name="adj" fmla="val 50000"/>
            </a:avLst>
          </a:prstGeom>
          <a:solidFill>
            <a:srgbClr val="00009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solidFill>
                  <a:schemeClr val="bg1"/>
                </a:solidFill>
              </a:rPr>
              <a:t>Comment ?</a:t>
            </a:r>
          </a:p>
        </p:txBody>
      </p:sp>
      <p:sp>
        <p:nvSpPr>
          <p:cNvPr id="225" name="Rectangle 224">
            <a:extLst>
              <a:ext uri="{FF2B5EF4-FFF2-40B4-BE49-F238E27FC236}">
                <a16:creationId xmlns:a16="http://schemas.microsoft.com/office/drawing/2014/main" id="{B9D70B84-A638-DB01-8CBF-89898AB162D4}"/>
              </a:ext>
            </a:extLst>
          </p:cNvPr>
          <p:cNvSpPr/>
          <p:nvPr/>
        </p:nvSpPr>
        <p:spPr>
          <a:xfrm>
            <a:off x="749406" y="1951194"/>
            <a:ext cx="3557856" cy="2594815"/>
          </a:xfrm>
          <a:prstGeom prst="rect">
            <a:avLst/>
          </a:prstGeom>
          <a:solidFill>
            <a:srgbClr val="000091">
              <a:alpha val="1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171450" indent="-171450" algn="just">
              <a:buFont typeface="Arial" panose="020B0604020202020204" pitchFamily="34" charset="0"/>
              <a:buChar char="•"/>
            </a:pPr>
            <a:r>
              <a:rPr lang="fr-FR" sz="1100" b="0" i="0" dirty="0">
                <a:solidFill>
                  <a:srgbClr val="20001F"/>
                </a:solidFill>
                <a:effectLst/>
                <a:latin typeface="+mj-lt"/>
              </a:rPr>
              <a:t>L’étude ergonomique est menée au </a:t>
            </a:r>
            <a:r>
              <a:rPr lang="fr-FR" sz="1100" b="1" i="0" dirty="0">
                <a:solidFill>
                  <a:srgbClr val="20001F"/>
                </a:solidFill>
                <a:effectLst/>
                <a:latin typeface="+mj-lt"/>
              </a:rPr>
              <a:t>bénéfice de l’employeur</a:t>
            </a:r>
            <a:r>
              <a:rPr lang="fr-FR" sz="1100" b="0" i="0" dirty="0">
                <a:solidFill>
                  <a:srgbClr val="20001F"/>
                </a:solidFill>
                <a:effectLst/>
                <a:latin typeface="+mj-lt"/>
              </a:rPr>
              <a:t>, dans le cadre du recrutement, du maintien dans l’emploi ou de l’évolution professionnelle d’une PSH.</a:t>
            </a:r>
          </a:p>
          <a:p>
            <a:pPr marL="171450" indent="-171450" algn="just">
              <a:buFont typeface="Arial" panose="020B0604020202020204" pitchFamily="34" charset="0"/>
              <a:buChar char="•"/>
            </a:pPr>
            <a:r>
              <a:rPr lang="fr-FR" sz="1100" dirty="0">
                <a:solidFill>
                  <a:srgbClr val="20001F"/>
                </a:solidFill>
                <a:latin typeface="+mj-lt"/>
              </a:rPr>
              <a:t>L’entreprise doit être éligible aux aides de l’Agefiph ou du FIPHFP (secteur public) </a:t>
            </a:r>
          </a:p>
          <a:p>
            <a:pPr marL="95250" indent="-95250" algn="just">
              <a:buFont typeface="Arial" panose="020B0604020202020204" pitchFamily="34" charset="0"/>
              <a:buChar char="•"/>
            </a:pPr>
            <a:r>
              <a:rPr lang="fr-FR" sz="1100" dirty="0">
                <a:solidFill>
                  <a:srgbClr val="20001F"/>
                </a:solidFill>
                <a:latin typeface="+mj-lt"/>
              </a:rPr>
              <a:t>Pour des situations complexes, en complémentarité des dispositifs existants (SPST, Cap Emploi…)</a:t>
            </a:r>
          </a:p>
          <a:p>
            <a:pPr marL="95250" indent="-95250" algn="just">
              <a:buFont typeface="Arial" panose="020B0604020202020204" pitchFamily="34" charset="0"/>
              <a:buChar char="•"/>
            </a:pPr>
            <a:r>
              <a:rPr lang="fr-FR" sz="1100" dirty="0">
                <a:solidFill>
                  <a:srgbClr val="20001F"/>
                </a:solidFill>
                <a:latin typeface="+mj-lt"/>
              </a:rPr>
              <a:t>La personne concernée est en risque d’inaptitude à son poste ou présente des restrictions d’aptitudes importantes constatées par le médecin du travail</a:t>
            </a:r>
          </a:p>
          <a:p>
            <a:pPr marL="171450" indent="-171450" algn="just">
              <a:buFont typeface="Arial" panose="020B0604020202020204" pitchFamily="34" charset="0"/>
              <a:buChar char="•"/>
            </a:pPr>
            <a:endParaRPr lang="fr-FR" sz="1100" dirty="0">
              <a:latin typeface="+mj-lt"/>
            </a:endParaRPr>
          </a:p>
        </p:txBody>
      </p:sp>
      <p:sp>
        <p:nvSpPr>
          <p:cNvPr id="215" name="Rectangle : coins arrondis 214">
            <a:hlinkClick r:id="rId11"/>
            <a:extLst>
              <a:ext uri="{FF2B5EF4-FFF2-40B4-BE49-F238E27FC236}">
                <a16:creationId xmlns:a16="http://schemas.microsoft.com/office/drawing/2014/main" id="{7F49035A-B3D1-B417-27D9-8DC66F2C581A}"/>
              </a:ext>
            </a:extLst>
          </p:cNvPr>
          <p:cNvSpPr/>
          <p:nvPr/>
        </p:nvSpPr>
        <p:spPr>
          <a:xfrm>
            <a:off x="751670" y="1764966"/>
            <a:ext cx="1504169"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t>Pour qui ?</a:t>
            </a:r>
          </a:p>
        </p:txBody>
      </p:sp>
      <p:sp>
        <p:nvSpPr>
          <p:cNvPr id="227" name="ZoneTexte 226">
            <a:extLst>
              <a:ext uri="{FF2B5EF4-FFF2-40B4-BE49-F238E27FC236}">
                <a16:creationId xmlns:a16="http://schemas.microsoft.com/office/drawing/2014/main" id="{A27D4042-73B2-7B38-C5F8-D8154EB5F65F}"/>
              </a:ext>
            </a:extLst>
          </p:cNvPr>
          <p:cNvSpPr txBox="1"/>
          <p:nvPr/>
        </p:nvSpPr>
        <p:spPr>
          <a:xfrm>
            <a:off x="4566846" y="4286857"/>
            <a:ext cx="2424223" cy="1461939"/>
          </a:xfrm>
          <a:prstGeom prst="rect">
            <a:avLst/>
          </a:prstGeom>
          <a:noFill/>
        </p:spPr>
        <p:txBody>
          <a:bodyPr wrap="square">
            <a:spAutoFit/>
          </a:bodyPr>
          <a:lstStyle/>
          <a:p>
            <a:pPr algn="just"/>
            <a:r>
              <a:rPr lang="fr-FR" sz="1200" b="0" i="0" dirty="0">
                <a:solidFill>
                  <a:srgbClr val="A27206"/>
                </a:solidFill>
                <a:effectLst/>
                <a:latin typeface="Arial "/>
              </a:rPr>
              <a:t>L’étude ergonomique peut être réalisée dans le cadre :</a:t>
            </a:r>
          </a:p>
          <a:p>
            <a:pPr marL="171450" indent="-171450" algn="just">
              <a:buFont typeface="Wingdings" panose="05000000000000000000" pitchFamily="2" charset="2"/>
              <a:buChar char="ü"/>
            </a:pPr>
            <a:r>
              <a:rPr lang="fr-FR" sz="1200" dirty="0">
                <a:solidFill>
                  <a:srgbClr val="A27206"/>
                </a:solidFill>
                <a:latin typeface="Arial "/>
              </a:rPr>
              <a:t>D</a:t>
            </a:r>
            <a:r>
              <a:rPr lang="fr-FR" sz="1200" b="0" i="0" dirty="0">
                <a:solidFill>
                  <a:srgbClr val="A27206"/>
                </a:solidFill>
                <a:effectLst/>
                <a:latin typeface="Arial "/>
              </a:rPr>
              <a:t>’un processus de </a:t>
            </a:r>
            <a:r>
              <a:rPr lang="fr-FR" sz="1200" b="1" i="0" dirty="0">
                <a:solidFill>
                  <a:srgbClr val="A27206"/>
                </a:solidFill>
                <a:effectLst/>
                <a:latin typeface="Arial "/>
              </a:rPr>
              <a:t>recrutement </a:t>
            </a:r>
          </a:p>
          <a:p>
            <a:pPr marL="171450" indent="-171450" algn="just">
              <a:spcAft>
                <a:spcPts val="600"/>
              </a:spcAft>
              <a:buFont typeface="Wingdings" panose="05000000000000000000" pitchFamily="2" charset="2"/>
              <a:buChar char="ü"/>
            </a:pPr>
            <a:r>
              <a:rPr lang="fr-FR" sz="1200" dirty="0">
                <a:solidFill>
                  <a:srgbClr val="A27206"/>
                </a:solidFill>
                <a:latin typeface="Arial "/>
              </a:rPr>
              <a:t>D</a:t>
            </a:r>
            <a:r>
              <a:rPr lang="fr-FR" sz="1200" b="0" i="0" dirty="0">
                <a:solidFill>
                  <a:srgbClr val="A27206"/>
                </a:solidFill>
                <a:effectLst/>
                <a:latin typeface="Arial "/>
              </a:rPr>
              <a:t>e </a:t>
            </a:r>
            <a:r>
              <a:rPr lang="fr-FR" sz="1200" b="1" i="0" dirty="0">
                <a:solidFill>
                  <a:srgbClr val="A27206"/>
                </a:solidFill>
                <a:effectLst/>
                <a:latin typeface="Arial "/>
              </a:rPr>
              <a:t>maintien dans l’emploi </a:t>
            </a:r>
          </a:p>
          <a:p>
            <a:pPr algn="just"/>
            <a:r>
              <a:rPr lang="fr-FR" sz="1200" dirty="0">
                <a:solidFill>
                  <a:srgbClr val="A27206"/>
                </a:solidFill>
                <a:latin typeface="Arial "/>
              </a:rPr>
              <a:t>D</a:t>
            </a:r>
            <a:r>
              <a:rPr lang="fr-FR" sz="1200" b="0" i="0" dirty="0">
                <a:solidFill>
                  <a:srgbClr val="A27206"/>
                </a:solidFill>
                <a:effectLst/>
                <a:latin typeface="Arial "/>
              </a:rPr>
              <a:t>’un salarié en situation de handicap</a:t>
            </a:r>
            <a:endParaRPr lang="fr-FR" sz="1200" dirty="0">
              <a:solidFill>
                <a:srgbClr val="A27206"/>
              </a:solidFill>
              <a:latin typeface="Arial "/>
              <a:ea typeface="Dotum" panose="020B0600000101010101" pitchFamily="34" charset="-127"/>
              <a:cs typeface="Arial" panose="020B0604020202020204" pitchFamily="34" charset="0"/>
            </a:endParaRPr>
          </a:p>
        </p:txBody>
      </p:sp>
      <p:sp>
        <p:nvSpPr>
          <p:cNvPr id="2" name="Rectangle : coins arrondis 1">
            <a:hlinkClick r:id="rId11"/>
            <a:extLst>
              <a:ext uri="{FF2B5EF4-FFF2-40B4-BE49-F238E27FC236}">
                <a16:creationId xmlns:a16="http://schemas.microsoft.com/office/drawing/2014/main" id="{5117060F-227E-85D4-9891-61FF22BA3D46}"/>
              </a:ext>
            </a:extLst>
          </p:cNvPr>
          <p:cNvSpPr/>
          <p:nvPr/>
        </p:nvSpPr>
        <p:spPr>
          <a:xfrm>
            <a:off x="4764701" y="3811843"/>
            <a:ext cx="1504169" cy="348237"/>
          </a:xfrm>
          <a:prstGeom prst="roundRect">
            <a:avLst>
              <a:gd name="adj" fmla="val 50000"/>
            </a:avLst>
          </a:prstGeom>
          <a:solidFill>
            <a:srgbClr val="A2720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Quand ?</a:t>
            </a:r>
          </a:p>
        </p:txBody>
      </p:sp>
      <p:grpSp>
        <p:nvGrpSpPr>
          <p:cNvPr id="3" name="Groupe 2">
            <a:extLst>
              <a:ext uri="{FF2B5EF4-FFF2-40B4-BE49-F238E27FC236}">
                <a16:creationId xmlns:a16="http://schemas.microsoft.com/office/drawing/2014/main" id="{28C4C7EB-D223-F17C-F921-A5EF95C75640}"/>
              </a:ext>
            </a:extLst>
          </p:cNvPr>
          <p:cNvGrpSpPr/>
          <p:nvPr/>
        </p:nvGrpSpPr>
        <p:grpSpPr>
          <a:xfrm>
            <a:off x="4481384" y="3815112"/>
            <a:ext cx="363611" cy="363611"/>
            <a:chOff x="3973350" y="5627706"/>
            <a:chExt cx="561109" cy="561109"/>
          </a:xfrm>
        </p:grpSpPr>
        <p:sp>
          <p:nvSpPr>
            <p:cNvPr id="4" name="Forme libre 31">
              <a:extLst>
                <a:ext uri="{FF2B5EF4-FFF2-40B4-BE49-F238E27FC236}">
                  <a16:creationId xmlns:a16="http://schemas.microsoft.com/office/drawing/2014/main" id="{E5984815-0EE6-A75D-489C-F99AF16DAA2F}"/>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A27206"/>
            </a:solidFill>
            <a:ln w="9525" cap="flat">
              <a:noFill/>
              <a:prstDash val="solid"/>
              <a:miter/>
            </a:ln>
          </p:spPr>
          <p:txBody>
            <a:bodyPr rtlCol="0" anchor="ctr"/>
            <a:lstStyle/>
            <a:p>
              <a:endParaRPr lang="fr-FR" dirty="0"/>
            </a:p>
          </p:txBody>
        </p:sp>
        <p:sp>
          <p:nvSpPr>
            <p:cNvPr id="5" name="Forme libre 32">
              <a:extLst>
                <a:ext uri="{FF2B5EF4-FFF2-40B4-BE49-F238E27FC236}">
                  <a16:creationId xmlns:a16="http://schemas.microsoft.com/office/drawing/2014/main" id="{B97E642C-952E-3D0E-6A68-AD61450890F7}"/>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503D00"/>
            </a:solidFill>
            <a:ln w="9525" cap="flat">
              <a:noFill/>
              <a:prstDash val="solid"/>
              <a:miter/>
            </a:ln>
          </p:spPr>
          <p:txBody>
            <a:bodyPr rtlCol="0" anchor="ctr"/>
            <a:lstStyle/>
            <a:p>
              <a:endParaRPr lang="fr-FR" dirty="0"/>
            </a:p>
          </p:txBody>
        </p:sp>
        <p:sp>
          <p:nvSpPr>
            <p:cNvPr id="7" name="Forme libre 33">
              <a:extLst>
                <a:ext uri="{FF2B5EF4-FFF2-40B4-BE49-F238E27FC236}">
                  <a16:creationId xmlns:a16="http://schemas.microsoft.com/office/drawing/2014/main" id="{49D584BE-212B-3778-EED1-6E8B3657DE07}"/>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8" name="Forme libre 35">
              <a:extLst>
                <a:ext uri="{FF2B5EF4-FFF2-40B4-BE49-F238E27FC236}">
                  <a16:creationId xmlns:a16="http://schemas.microsoft.com/office/drawing/2014/main" id="{277B1B20-D581-9043-4E51-57FE53B10E27}"/>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0" name="Forme libre 36">
              <a:extLst>
                <a:ext uri="{FF2B5EF4-FFF2-40B4-BE49-F238E27FC236}">
                  <a16:creationId xmlns:a16="http://schemas.microsoft.com/office/drawing/2014/main" id="{83848AB9-7BE2-D00B-5B86-83FF4243CA80}"/>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 name="Forme libre 37">
              <a:extLst>
                <a:ext uri="{FF2B5EF4-FFF2-40B4-BE49-F238E27FC236}">
                  <a16:creationId xmlns:a16="http://schemas.microsoft.com/office/drawing/2014/main" id="{90FF2610-8C5B-D733-D5E2-2D9A59E68AE8}"/>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 name="ZoneTexte 11">
            <a:hlinkClick r:id="rId12" action="ppaction://hlinksldjump"/>
            <a:extLst>
              <a:ext uri="{FF2B5EF4-FFF2-40B4-BE49-F238E27FC236}">
                <a16:creationId xmlns:a16="http://schemas.microsoft.com/office/drawing/2014/main" id="{85D5AB8B-E619-9034-0941-8FABFE4BC59E}"/>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2" action="ppaction://hlinksldjump"/>
              </a:rPr>
              <a:t>ff</a:t>
            </a:r>
            <a:endParaRPr lang="fr-FR" sz="200" dirty="0">
              <a:solidFill>
                <a:schemeClr val="bg1"/>
              </a:solidFill>
            </a:endParaRPr>
          </a:p>
        </p:txBody>
      </p:sp>
    </p:spTree>
    <p:extLst>
      <p:ext uri="{BB962C8B-B14F-4D97-AF65-F5344CB8AC3E}">
        <p14:creationId xmlns:p14="http://schemas.microsoft.com/office/powerpoint/2010/main" val="63934072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C0F6F3-590E-D845-58EE-FE6E1B756303}"/>
            </a:ext>
          </a:extLst>
        </p:cNvPr>
        <p:cNvGrpSpPr/>
        <p:nvPr/>
      </p:nvGrpSpPr>
      <p:grpSpPr>
        <a:xfrm>
          <a:off x="0" y="0"/>
          <a:ext cx="0" cy="0"/>
          <a:chOff x="0" y="0"/>
          <a:chExt cx="0" cy="0"/>
        </a:xfrm>
      </p:grpSpPr>
      <p:sp>
        <p:nvSpPr>
          <p:cNvPr id="27" name="Rectangle 26">
            <a:extLst>
              <a:ext uri="{FF2B5EF4-FFF2-40B4-BE49-F238E27FC236}">
                <a16:creationId xmlns:a16="http://schemas.microsoft.com/office/drawing/2014/main" id="{3760968D-3C75-AA97-2A9A-3D4B2F6A575E}"/>
              </a:ext>
            </a:extLst>
          </p:cNvPr>
          <p:cNvSpPr/>
          <p:nvPr/>
        </p:nvSpPr>
        <p:spPr>
          <a:xfrm>
            <a:off x="4519535" y="6808237"/>
            <a:ext cx="2953443" cy="3441545"/>
          </a:xfrm>
          <a:prstGeom prst="rect">
            <a:avLst/>
          </a:prstGeom>
          <a:solidFill>
            <a:srgbClr val="27247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spcAft>
                <a:spcPts val="600"/>
              </a:spcAft>
            </a:pPr>
            <a:r>
              <a:rPr lang="fr-FR" sz="1050" b="1" dirty="0">
                <a:solidFill>
                  <a:schemeClr val="bg1"/>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Vous pouvez adresser vos questions au Centre Lillois de Réadaptation Professionnelle (CLRP), pionner dans le déploiement du dispositif :</a:t>
            </a:r>
          </a:p>
          <a:p>
            <a:pPr marL="628530" lvl="1" indent="-171330" algn="just">
              <a:buFont typeface="Wingdings" panose="05000000000000000000" pitchFamily="2" charset="2"/>
              <a:buChar char="§"/>
            </a:pPr>
            <a:r>
              <a:rPr lang="fr-FR" sz="1050" dirty="0">
                <a:solidFill>
                  <a:schemeClr val="bg1"/>
                </a:solidFill>
                <a:latin typeface="+mj-lt"/>
              </a:rPr>
              <a:t>Assistante du service </a:t>
            </a:r>
            <a:r>
              <a:rPr lang="fr-FR" sz="1050" dirty="0" err="1">
                <a:solidFill>
                  <a:schemeClr val="bg1"/>
                </a:solidFill>
                <a:latin typeface="+mj-lt"/>
              </a:rPr>
              <a:t>Préorientation</a:t>
            </a:r>
            <a:r>
              <a:rPr lang="fr-FR" sz="1050" dirty="0">
                <a:solidFill>
                  <a:schemeClr val="bg1"/>
                </a:solidFill>
                <a:latin typeface="+mj-lt"/>
              </a:rPr>
              <a:t> au 03.62.28.30.42</a:t>
            </a:r>
          </a:p>
          <a:p>
            <a:pPr marL="628530" lvl="1"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Pour visiter l’établissement : </a:t>
            </a:r>
            <a:r>
              <a:rPr lang="fr-FR" sz="1050" dirty="0">
                <a:solidFill>
                  <a:schemeClr val="bg1"/>
                </a:solidFill>
                <a:latin typeface="+mj-lt"/>
              </a:rPr>
              <a:t>03.20.10.43.72</a:t>
            </a: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Ou bien vous adresser à Cap Emploi en trouvant votre interlocuteur le plus proche </a:t>
            </a:r>
            <a:r>
              <a:rPr lang="fr-FR" sz="1050" dirty="0">
                <a:solidFill>
                  <a:schemeClr val="bg1"/>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ici </a:t>
            </a:r>
            <a:endParaRPr lang="fr-FR" sz="1050" dirty="0">
              <a:solidFill>
                <a:schemeClr val="bg1"/>
              </a:solidFill>
              <a:latin typeface="+mj-lt"/>
              <a:cs typeface="Arial" panose="020B0604020202020204" pitchFamily="34" charset="0"/>
            </a:endParaRPr>
          </a:p>
          <a:p>
            <a:pPr algn="just"/>
            <a:endParaRPr lang="fr-FR" sz="1050" b="1" dirty="0">
              <a:solidFill>
                <a:schemeClr val="bg1"/>
              </a:solidFill>
              <a:latin typeface="+mj-lt"/>
              <a:cs typeface="Arial" panose="020B0604020202020204" pitchFamily="34" charset="0"/>
            </a:endParaRPr>
          </a:p>
          <a:p>
            <a:pPr algn="just">
              <a:spcAft>
                <a:spcPts val="600"/>
              </a:spcAft>
            </a:pPr>
            <a:r>
              <a:rPr lang="fr-FR" sz="1050" b="1" dirty="0">
                <a:solidFill>
                  <a:schemeClr val="bg1"/>
                </a:solidFill>
                <a:latin typeface="+mj-lt"/>
                <a:cs typeface="Arial" panose="020B0604020202020204" pitchFamily="34" charset="0"/>
              </a:rPr>
              <a:t>Ressources documentaires :</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Flyer de présentation du dispositif </a:t>
            </a:r>
            <a:r>
              <a:rPr lang="fr-FR" sz="1050" dirty="0">
                <a:solidFill>
                  <a:schemeClr val="bg1"/>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Page internet de présentation </a:t>
            </a:r>
            <a:r>
              <a:rPr lang="fr-FR" sz="1050" dirty="0">
                <a:solidFill>
                  <a:schemeClr val="bg1"/>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Un exemple illustré de parcours en hauts de France dans </a:t>
            </a:r>
            <a:r>
              <a:rPr lang="fr-FR" sz="1050" dirty="0">
                <a:solidFill>
                  <a:schemeClr val="bg1"/>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La Voix du Nord</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Vidéo</a:t>
            </a:r>
            <a:r>
              <a:rPr lang="fr-FR" sz="1050" dirty="0">
                <a:solidFill>
                  <a:schemeClr val="bg1"/>
                </a:solidFill>
                <a:latin typeface="+mj-lt"/>
                <a:cs typeface="Arial" panose="020B0604020202020204" pitchFamily="34" charset="0"/>
              </a:rPr>
              <a:t> réalisée par l’UGECAM Hauts-de-France pour les 10 ans du dispositif</a:t>
            </a:r>
          </a:p>
        </p:txBody>
      </p:sp>
      <p:grpSp>
        <p:nvGrpSpPr>
          <p:cNvPr id="53" name="Groupe 52">
            <a:extLst>
              <a:ext uri="{FF2B5EF4-FFF2-40B4-BE49-F238E27FC236}">
                <a16:creationId xmlns:a16="http://schemas.microsoft.com/office/drawing/2014/main" id="{DC23F244-4631-216A-C5FD-B3239125546A}"/>
              </a:ext>
            </a:extLst>
          </p:cNvPr>
          <p:cNvGrpSpPr/>
          <p:nvPr/>
        </p:nvGrpSpPr>
        <p:grpSpPr>
          <a:xfrm>
            <a:off x="4526907" y="6375762"/>
            <a:ext cx="2946067" cy="449504"/>
            <a:chOff x="5076596" y="6652171"/>
            <a:chExt cx="2319595" cy="449838"/>
          </a:xfrm>
          <a:solidFill>
            <a:srgbClr val="272472"/>
          </a:solidFill>
        </p:grpSpPr>
        <p:sp>
          <p:nvSpPr>
            <p:cNvPr id="54" name="Rectangle 53">
              <a:extLst>
                <a:ext uri="{FF2B5EF4-FFF2-40B4-BE49-F238E27FC236}">
                  <a16:creationId xmlns:a16="http://schemas.microsoft.com/office/drawing/2014/main" id="{84D302EA-0F7F-7E0D-800D-15FE94990602}"/>
                </a:ext>
              </a:extLst>
            </p:cNvPr>
            <p:cNvSpPr/>
            <p:nvPr/>
          </p:nvSpPr>
          <p:spPr>
            <a:xfrm>
              <a:off x="5076596" y="6652171"/>
              <a:ext cx="2319595" cy="449838"/>
            </a:xfrm>
            <a:prstGeom prst="rect">
              <a:avLst/>
            </a:prstGeom>
            <a:grpFill/>
            <a:ln w="9525">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55" name="ZoneTexte 54">
              <a:extLst>
                <a:ext uri="{FF2B5EF4-FFF2-40B4-BE49-F238E27FC236}">
                  <a16:creationId xmlns:a16="http://schemas.microsoft.com/office/drawing/2014/main" id="{0D466FB4-4CB0-8179-2BEB-75BA7810B7DA}"/>
                </a:ext>
              </a:extLst>
            </p:cNvPr>
            <p:cNvSpPr txBox="1"/>
            <p:nvPr/>
          </p:nvSpPr>
          <p:spPr>
            <a:xfrm>
              <a:off x="5121206" y="6760391"/>
              <a:ext cx="2165642" cy="238783"/>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CONTACTS / RESSOURCES</a:t>
              </a:r>
            </a:p>
          </p:txBody>
        </p:sp>
      </p:grpSp>
      <p:grpSp>
        <p:nvGrpSpPr>
          <p:cNvPr id="56" name="Groupe 55">
            <a:extLst>
              <a:ext uri="{FF2B5EF4-FFF2-40B4-BE49-F238E27FC236}">
                <a16:creationId xmlns:a16="http://schemas.microsoft.com/office/drawing/2014/main" id="{512CDA37-3CCD-0AB9-4700-6D31101B952F}"/>
              </a:ext>
            </a:extLst>
          </p:cNvPr>
          <p:cNvGrpSpPr/>
          <p:nvPr/>
        </p:nvGrpSpPr>
        <p:grpSpPr>
          <a:xfrm>
            <a:off x="7081725" y="6330843"/>
            <a:ext cx="434529" cy="434529"/>
            <a:chOff x="2907506" y="1341437"/>
            <a:chExt cx="4876800" cy="4876800"/>
          </a:xfrm>
        </p:grpSpPr>
        <p:sp>
          <p:nvSpPr>
            <p:cNvPr id="57" name="Forme libre 2">
              <a:extLst>
                <a:ext uri="{FF2B5EF4-FFF2-40B4-BE49-F238E27FC236}">
                  <a16:creationId xmlns:a16="http://schemas.microsoft.com/office/drawing/2014/main" id="{6D9604E5-8019-940E-0449-04D5524D53F7}"/>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58" name="Graphique 3">
              <a:extLst>
                <a:ext uri="{FF2B5EF4-FFF2-40B4-BE49-F238E27FC236}">
                  <a16:creationId xmlns:a16="http://schemas.microsoft.com/office/drawing/2014/main" id="{323E022E-E4F6-7105-9E6E-0B2923D066E1}"/>
                </a:ext>
              </a:extLst>
            </p:cNvPr>
            <p:cNvGrpSpPr/>
            <p:nvPr/>
          </p:nvGrpSpPr>
          <p:grpSpPr>
            <a:xfrm>
              <a:off x="3796474" y="1910393"/>
              <a:ext cx="3987831" cy="4291393"/>
              <a:chOff x="3796474" y="1910393"/>
              <a:chExt cx="3987831" cy="4291393"/>
            </a:xfrm>
            <a:solidFill>
              <a:srgbClr val="004370"/>
            </a:solidFill>
          </p:grpSpPr>
          <p:sp>
            <p:nvSpPr>
              <p:cNvPr id="75" name="Forme libre 33">
                <a:extLst>
                  <a:ext uri="{FF2B5EF4-FFF2-40B4-BE49-F238E27FC236}">
                    <a16:creationId xmlns:a16="http://schemas.microsoft.com/office/drawing/2014/main" id="{B8E6844A-7005-47D8-0FF9-10166880E527}"/>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76" name="Forme libre 34">
                <a:extLst>
                  <a:ext uri="{FF2B5EF4-FFF2-40B4-BE49-F238E27FC236}">
                    <a16:creationId xmlns:a16="http://schemas.microsoft.com/office/drawing/2014/main" id="{A3FEFCE4-B508-D141-28F5-D03DA373BE31}"/>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59" name="Forme libre 4">
              <a:extLst>
                <a:ext uri="{FF2B5EF4-FFF2-40B4-BE49-F238E27FC236}">
                  <a16:creationId xmlns:a16="http://schemas.microsoft.com/office/drawing/2014/main" id="{FE31B5F5-E713-71E3-7380-82E04DCD3791}"/>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60" name="Forme libre 10">
              <a:extLst>
                <a:ext uri="{FF2B5EF4-FFF2-40B4-BE49-F238E27FC236}">
                  <a16:creationId xmlns:a16="http://schemas.microsoft.com/office/drawing/2014/main" id="{65F8BEB3-306F-9E6D-8014-78F358D84AD2}"/>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61" name="Forme libre 12">
              <a:extLst>
                <a:ext uri="{FF2B5EF4-FFF2-40B4-BE49-F238E27FC236}">
                  <a16:creationId xmlns:a16="http://schemas.microsoft.com/office/drawing/2014/main" id="{BC324070-5729-3044-3C0C-373EDA9A0456}"/>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62" name="Forme libre 13">
              <a:extLst>
                <a:ext uri="{FF2B5EF4-FFF2-40B4-BE49-F238E27FC236}">
                  <a16:creationId xmlns:a16="http://schemas.microsoft.com/office/drawing/2014/main" id="{22254DA6-C108-0F96-B70B-C35D3C66680F}"/>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63" name="Forme libre 14">
              <a:extLst>
                <a:ext uri="{FF2B5EF4-FFF2-40B4-BE49-F238E27FC236}">
                  <a16:creationId xmlns:a16="http://schemas.microsoft.com/office/drawing/2014/main" id="{BDDDA0C4-A49B-A2CB-65E6-D4A763B5C9AA}"/>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64" name="Forme libre 22">
              <a:extLst>
                <a:ext uri="{FF2B5EF4-FFF2-40B4-BE49-F238E27FC236}">
                  <a16:creationId xmlns:a16="http://schemas.microsoft.com/office/drawing/2014/main" id="{FE7CF42E-5182-705F-0ABD-B66BD98F13A8}"/>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65" name="Forme libre 23">
              <a:extLst>
                <a:ext uri="{FF2B5EF4-FFF2-40B4-BE49-F238E27FC236}">
                  <a16:creationId xmlns:a16="http://schemas.microsoft.com/office/drawing/2014/main" id="{0986ADA7-AD2D-0110-C888-4BB85ED1CBF4}"/>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66" name="Graphique 3">
              <a:extLst>
                <a:ext uri="{FF2B5EF4-FFF2-40B4-BE49-F238E27FC236}">
                  <a16:creationId xmlns:a16="http://schemas.microsoft.com/office/drawing/2014/main" id="{621A6AFF-BC89-7903-6C6A-F6298DE22690}"/>
                </a:ext>
              </a:extLst>
            </p:cNvPr>
            <p:cNvGrpSpPr/>
            <p:nvPr/>
          </p:nvGrpSpPr>
          <p:grpSpPr>
            <a:xfrm>
              <a:off x="3796474" y="1910393"/>
              <a:ext cx="1644682" cy="1644654"/>
              <a:chOff x="3796474" y="1910393"/>
              <a:chExt cx="1644682" cy="1644654"/>
            </a:xfrm>
            <a:solidFill>
              <a:srgbClr val="FEF8C3"/>
            </a:solidFill>
          </p:grpSpPr>
          <p:sp>
            <p:nvSpPr>
              <p:cNvPr id="73" name="Forme libre 31">
                <a:extLst>
                  <a:ext uri="{FF2B5EF4-FFF2-40B4-BE49-F238E27FC236}">
                    <a16:creationId xmlns:a16="http://schemas.microsoft.com/office/drawing/2014/main" id="{E22719E0-9C04-3149-A4B4-19F6316D086A}"/>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74" name="Forme libre 32">
                <a:extLst>
                  <a:ext uri="{FF2B5EF4-FFF2-40B4-BE49-F238E27FC236}">
                    <a16:creationId xmlns:a16="http://schemas.microsoft.com/office/drawing/2014/main" id="{8C9E761E-456A-3DC0-2587-604B5E97C75E}"/>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B43C3108-C218-936B-6A0E-F78BE4C47A6B}"/>
                </a:ext>
              </a:extLst>
            </p:cNvPr>
            <p:cNvGrpSpPr/>
            <p:nvPr/>
          </p:nvGrpSpPr>
          <p:grpSpPr>
            <a:xfrm>
              <a:off x="5341810" y="1910393"/>
              <a:ext cx="1084623" cy="2690699"/>
              <a:chOff x="5341810" y="1910393"/>
              <a:chExt cx="1084623" cy="2690699"/>
            </a:xfrm>
            <a:solidFill>
              <a:srgbClr val="FEF49C"/>
            </a:solidFill>
          </p:grpSpPr>
          <p:sp>
            <p:nvSpPr>
              <p:cNvPr id="71" name="Forme libre 29">
                <a:extLst>
                  <a:ext uri="{FF2B5EF4-FFF2-40B4-BE49-F238E27FC236}">
                    <a16:creationId xmlns:a16="http://schemas.microsoft.com/office/drawing/2014/main" id="{E4033947-8639-310F-0483-44B4D2AEAB01}"/>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72" name="Forme libre 30">
                <a:extLst>
                  <a:ext uri="{FF2B5EF4-FFF2-40B4-BE49-F238E27FC236}">
                    <a16:creationId xmlns:a16="http://schemas.microsoft.com/office/drawing/2014/main" id="{4C3B8968-E404-F380-8F34-53B7892EDA8D}"/>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68" name="Forme libre 26">
              <a:extLst>
                <a:ext uri="{FF2B5EF4-FFF2-40B4-BE49-F238E27FC236}">
                  <a16:creationId xmlns:a16="http://schemas.microsoft.com/office/drawing/2014/main" id="{EAD38A7C-C22F-8903-7E4B-6438DDEFAEE7}"/>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69" name="Forme libre 27">
              <a:extLst>
                <a:ext uri="{FF2B5EF4-FFF2-40B4-BE49-F238E27FC236}">
                  <a16:creationId xmlns:a16="http://schemas.microsoft.com/office/drawing/2014/main" id="{58DE9985-829A-AB1F-F941-413BB830503B}"/>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70" name="Forme libre 28">
              <a:extLst>
                <a:ext uri="{FF2B5EF4-FFF2-40B4-BE49-F238E27FC236}">
                  <a16:creationId xmlns:a16="http://schemas.microsoft.com/office/drawing/2014/main" id="{1AAE885B-4FFB-B07E-845B-6C7E1A257A48}"/>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6" name="Groupe 5">
            <a:extLst>
              <a:ext uri="{FF2B5EF4-FFF2-40B4-BE49-F238E27FC236}">
                <a16:creationId xmlns:a16="http://schemas.microsoft.com/office/drawing/2014/main" id="{770A864F-9BA6-9ACC-4265-107C2A868572}"/>
              </a:ext>
            </a:extLst>
          </p:cNvPr>
          <p:cNvGrpSpPr/>
          <p:nvPr/>
        </p:nvGrpSpPr>
        <p:grpSpPr>
          <a:xfrm>
            <a:off x="721120" y="520700"/>
            <a:ext cx="1053391" cy="1062901"/>
            <a:chOff x="3889400" y="7035352"/>
            <a:chExt cx="3494562" cy="3526112"/>
          </a:xfrm>
        </p:grpSpPr>
        <p:sp>
          <p:nvSpPr>
            <p:cNvPr id="9" name="Forme libre 24">
              <a:extLst>
                <a:ext uri="{FF2B5EF4-FFF2-40B4-BE49-F238E27FC236}">
                  <a16:creationId xmlns:a16="http://schemas.microsoft.com/office/drawing/2014/main" id="{93688FDD-B11C-A229-8E1D-F1AC9C2B123A}"/>
                </a:ext>
              </a:extLst>
            </p:cNvPr>
            <p:cNvSpPr/>
            <p:nvPr/>
          </p:nvSpPr>
          <p:spPr>
            <a:xfrm>
              <a:off x="3908641" y="7035352"/>
              <a:ext cx="3412872" cy="3526112"/>
            </a:xfrm>
            <a:custGeom>
              <a:avLst/>
              <a:gdLst>
                <a:gd name="connsiteX0" fmla="*/ 3407186 w 3412872"/>
                <a:gd name="connsiteY0" fmla="*/ 1287953 h 3526112"/>
                <a:gd name="connsiteX1" fmla="*/ 3328011 w 3412872"/>
                <a:gd name="connsiteY1" fmla="*/ 835717 h 3526112"/>
                <a:gd name="connsiteX2" fmla="*/ 3138537 w 3412872"/>
                <a:gd name="connsiteY2" fmla="*/ 485098 h 3526112"/>
                <a:gd name="connsiteX3" fmla="*/ 2120602 w 3412872"/>
                <a:gd name="connsiteY3" fmla="*/ 1001 h 3526112"/>
                <a:gd name="connsiteX4" fmla="*/ 624235 w 3412872"/>
                <a:gd name="connsiteY4" fmla="*/ 1005986 h 3526112"/>
                <a:gd name="connsiteX5" fmla="*/ 466475 w 3412872"/>
                <a:gd name="connsiteY5" fmla="*/ 1267792 h 3526112"/>
                <a:gd name="connsiteX6" fmla="*/ 455806 w 3412872"/>
                <a:gd name="connsiteY6" fmla="*/ 1233576 h 3526112"/>
                <a:gd name="connsiteX7" fmla="*/ 233956 w 3412872"/>
                <a:gd name="connsiteY7" fmla="*/ 1299873 h 3526112"/>
                <a:gd name="connsiteX8" fmla="*/ 576849 w 3412872"/>
                <a:gd name="connsiteY8" fmla="*/ 3263781 h 3526112"/>
                <a:gd name="connsiteX9" fmla="*/ 1443941 w 3412872"/>
                <a:gd name="connsiteY9" fmla="*/ 3520730 h 3526112"/>
                <a:gd name="connsiteX10" fmla="*/ 2233845 w 3412872"/>
                <a:gd name="connsiteY10" fmla="*/ 3300866 h 3526112"/>
                <a:gd name="connsiteX11" fmla="*/ 2629790 w 3412872"/>
                <a:gd name="connsiteY11" fmla="*/ 2679833 h 3526112"/>
                <a:gd name="connsiteX12" fmla="*/ 2587407 w 3412872"/>
                <a:gd name="connsiteY12" fmla="*/ 2854958 h 3526112"/>
                <a:gd name="connsiteX13" fmla="*/ 3107853 w 3412872"/>
                <a:gd name="connsiteY13" fmla="*/ 2466150 h 3526112"/>
                <a:gd name="connsiteX14" fmla="*/ 3407186 w 3412872"/>
                <a:gd name="connsiteY14" fmla="*/ 1287953 h 352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12872" h="3526112">
                  <a:moveTo>
                    <a:pt x="3407186" y="1287953"/>
                  </a:moveTo>
                  <a:cubicBezTo>
                    <a:pt x="3394309" y="1128280"/>
                    <a:pt x="3392911" y="986928"/>
                    <a:pt x="3328011" y="835717"/>
                  </a:cubicBezTo>
                  <a:cubicBezTo>
                    <a:pt x="3275915" y="714307"/>
                    <a:pt x="3218006" y="591424"/>
                    <a:pt x="3138537" y="485098"/>
                  </a:cubicBezTo>
                  <a:cubicBezTo>
                    <a:pt x="2895937" y="160454"/>
                    <a:pt x="2516106" y="15791"/>
                    <a:pt x="2120602" y="1001"/>
                  </a:cubicBezTo>
                  <a:cubicBezTo>
                    <a:pt x="1472196" y="-23134"/>
                    <a:pt x="841008" y="391207"/>
                    <a:pt x="624235" y="1005986"/>
                  </a:cubicBezTo>
                  <a:cubicBezTo>
                    <a:pt x="589210" y="1105249"/>
                    <a:pt x="531669" y="1188985"/>
                    <a:pt x="466475" y="1267792"/>
                  </a:cubicBezTo>
                  <a:cubicBezTo>
                    <a:pt x="459706" y="1263671"/>
                    <a:pt x="455806" y="1252634"/>
                    <a:pt x="455806" y="1233576"/>
                  </a:cubicBezTo>
                  <a:cubicBezTo>
                    <a:pt x="455806" y="1063895"/>
                    <a:pt x="264051" y="1253664"/>
                    <a:pt x="233956" y="1299873"/>
                  </a:cubicBezTo>
                  <a:cubicBezTo>
                    <a:pt x="-154926" y="1897949"/>
                    <a:pt x="-71189" y="2881374"/>
                    <a:pt x="576849" y="3263781"/>
                  </a:cubicBezTo>
                  <a:cubicBezTo>
                    <a:pt x="842995" y="3420805"/>
                    <a:pt x="1137912" y="3496227"/>
                    <a:pt x="1443941" y="3520730"/>
                  </a:cubicBezTo>
                  <a:cubicBezTo>
                    <a:pt x="1722302" y="3543025"/>
                    <a:pt x="2023841" y="3501010"/>
                    <a:pt x="2233845" y="3300866"/>
                  </a:cubicBezTo>
                  <a:cubicBezTo>
                    <a:pt x="2415666" y="3127580"/>
                    <a:pt x="2477770" y="2870264"/>
                    <a:pt x="2629790" y="2679833"/>
                  </a:cubicBezTo>
                  <a:cubicBezTo>
                    <a:pt x="2617649" y="2704042"/>
                    <a:pt x="2586892" y="2773209"/>
                    <a:pt x="2587407" y="2854958"/>
                  </a:cubicBezTo>
                  <a:cubicBezTo>
                    <a:pt x="2587996" y="2956870"/>
                    <a:pt x="2845018" y="2915958"/>
                    <a:pt x="3107853" y="2466150"/>
                  </a:cubicBezTo>
                  <a:cubicBezTo>
                    <a:pt x="3354501" y="2044157"/>
                    <a:pt x="3436545" y="1653068"/>
                    <a:pt x="3407186" y="1287953"/>
                  </a:cubicBezTo>
                  <a:close/>
                </a:path>
              </a:pathLst>
            </a:custGeom>
            <a:solidFill>
              <a:schemeClr val="accent1">
                <a:lumMod val="20000"/>
                <a:lumOff val="80000"/>
              </a:schemeClr>
            </a:solidFill>
            <a:ln w="7353" cap="flat">
              <a:noFill/>
              <a:prstDash val="solid"/>
              <a:miter/>
            </a:ln>
          </p:spPr>
          <p:txBody>
            <a:bodyPr rtlCol="0" anchor="ctr"/>
            <a:lstStyle/>
            <a:p>
              <a:endParaRPr lang="fr-FR"/>
            </a:p>
          </p:txBody>
        </p:sp>
        <p:grpSp>
          <p:nvGrpSpPr>
            <p:cNvPr id="16" name="Graphique 19">
              <a:extLst>
                <a:ext uri="{FF2B5EF4-FFF2-40B4-BE49-F238E27FC236}">
                  <a16:creationId xmlns:a16="http://schemas.microsoft.com/office/drawing/2014/main" id="{D11B12DA-D7FF-BA14-ED4A-EC6A1DFC9E4D}"/>
                </a:ext>
              </a:extLst>
            </p:cNvPr>
            <p:cNvGrpSpPr/>
            <p:nvPr/>
          </p:nvGrpSpPr>
          <p:grpSpPr>
            <a:xfrm>
              <a:off x="4185732" y="9524974"/>
              <a:ext cx="3072352" cy="952816"/>
              <a:chOff x="4185732" y="9524974"/>
              <a:chExt cx="3072352" cy="952816"/>
            </a:xfrm>
          </p:grpSpPr>
          <p:grpSp>
            <p:nvGrpSpPr>
              <p:cNvPr id="198" name="Graphique 19">
                <a:extLst>
                  <a:ext uri="{FF2B5EF4-FFF2-40B4-BE49-F238E27FC236}">
                    <a16:creationId xmlns:a16="http://schemas.microsoft.com/office/drawing/2014/main" id="{2D0FD995-E0E1-3F91-2081-8EFCB739C4E1}"/>
                  </a:ext>
                </a:extLst>
              </p:cNvPr>
              <p:cNvGrpSpPr/>
              <p:nvPr/>
            </p:nvGrpSpPr>
            <p:grpSpPr>
              <a:xfrm>
                <a:off x="6461548" y="9524974"/>
                <a:ext cx="796536" cy="952816"/>
                <a:chOff x="6461548" y="9524974"/>
                <a:chExt cx="796536" cy="952816"/>
              </a:xfrm>
            </p:grpSpPr>
            <p:sp>
              <p:nvSpPr>
                <p:cNvPr id="205" name="Forme libre 28">
                  <a:extLst>
                    <a:ext uri="{FF2B5EF4-FFF2-40B4-BE49-F238E27FC236}">
                      <a16:creationId xmlns:a16="http://schemas.microsoft.com/office/drawing/2014/main" id="{00AD048D-A50D-C69F-2765-B11326697430}"/>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solidFill>
                <a:ln w="7353" cap="flat">
                  <a:noFill/>
                  <a:prstDash val="solid"/>
                  <a:miter/>
                </a:ln>
              </p:spPr>
              <p:txBody>
                <a:bodyPr rtlCol="0" anchor="ctr"/>
                <a:lstStyle/>
                <a:p>
                  <a:endParaRPr lang="fr-FR"/>
                </a:p>
              </p:txBody>
            </p:sp>
            <p:sp>
              <p:nvSpPr>
                <p:cNvPr id="206" name="Forme libre 29">
                  <a:extLst>
                    <a:ext uri="{FF2B5EF4-FFF2-40B4-BE49-F238E27FC236}">
                      <a16:creationId xmlns:a16="http://schemas.microsoft.com/office/drawing/2014/main" id="{8E1A6F74-DC00-EF16-1A08-E98473115860}"/>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solidFill>
                <a:ln w="7353" cap="flat">
                  <a:noFill/>
                  <a:prstDash val="solid"/>
                  <a:miter/>
                </a:ln>
              </p:spPr>
              <p:txBody>
                <a:bodyPr rtlCol="0" anchor="ctr"/>
                <a:lstStyle/>
                <a:p>
                  <a:endParaRPr lang="fr-FR"/>
                </a:p>
              </p:txBody>
            </p:sp>
            <p:sp>
              <p:nvSpPr>
                <p:cNvPr id="207" name="Forme libre 30">
                  <a:extLst>
                    <a:ext uri="{FF2B5EF4-FFF2-40B4-BE49-F238E27FC236}">
                      <a16:creationId xmlns:a16="http://schemas.microsoft.com/office/drawing/2014/main" id="{EC1DF30B-38B8-903E-A0E7-5445D37C733A}"/>
                    </a:ext>
                  </a:extLst>
                </p:cNvPr>
                <p:cNvSpPr/>
                <p:nvPr/>
              </p:nvSpPr>
              <p:spPr>
                <a:xfrm>
                  <a:off x="6485750" y="9524974"/>
                  <a:ext cx="772334" cy="952816"/>
                </a:xfrm>
                <a:custGeom>
                  <a:avLst/>
                  <a:gdLst>
                    <a:gd name="connsiteX0" fmla="*/ 317503 w 772334"/>
                    <a:gd name="connsiteY0" fmla="*/ 704919 h 952816"/>
                    <a:gd name="connsiteX1" fmla="*/ 332881 w 772334"/>
                    <a:gd name="connsiteY1" fmla="*/ 734499 h 952816"/>
                    <a:gd name="connsiteX2" fmla="*/ 342079 w 772334"/>
                    <a:gd name="connsiteY2" fmla="*/ 754587 h 952816"/>
                    <a:gd name="connsiteX3" fmla="*/ 350467 w 772334"/>
                    <a:gd name="connsiteY3" fmla="*/ 774969 h 952816"/>
                    <a:gd name="connsiteX4" fmla="*/ 364816 w 772334"/>
                    <a:gd name="connsiteY4" fmla="*/ 814556 h 952816"/>
                    <a:gd name="connsiteX5" fmla="*/ 373646 w 772334"/>
                    <a:gd name="connsiteY5" fmla="*/ 840751 h 952816"/>
                    <a:gd name="connsiteX6" fmla="*/ 355103 w 772334"/>
                    <a:gd name="connsiteY6" fmla="*/ 811613 h 952816"/>
                    <a:gd name="connsiteX7" fmla="*/ 259961 w 772334"/>
                    <a:gd name="connsiteY7" fmla="*/ 768714 h 952816"/>
                    <a:gd name="connsiteX8" fmla="*/ 241492 w 772334"/>
                    <a:gd name="connsiteY8" fmla="*/ 821694 h 952816"/>
                    <a:gd name="connsiteX9" fmla="*/ 298151 w 772334"/>
                    <a:gd name="connsiteY9" fmla="*/ 856130 h 952816"/>
                    <a:gd name="connsiteX10" fmla="*/ 375633 w 772334"/>
                    <a:gd name="connsiteY10" fmla="*/ 846712 h 952816"/>
                    <a:gd name="connsiteX11" fmla="*/ 388730 w 772334"/>
                    <a:gd name="connsiteY11" fmla="*/ 888359 h 952816"/>
                    <a:gd name="connsiteX12" fmla="*/ 406905 w 772334"/>
                    <a:gd name="connsiteY12" fmla="*/ 952743 h 952816"/>
                    <a:gd name="connsiteX13" fmla="*/ 428023 w 772334"/>
                    <a:gd name="connsiteY13" fmla="*/ 952743 h 952816"/>
                    <a:gd name="connsiteX14" fmla="*/ 406684 w 772334"/>
                    <a:gd name="connsiteY14" fmla="*/ 882767 h 952816"/>
                    <a:gd name="connsiteX15" fmla="*/ 391011 w 772334"/>
                    <a:gd name="connsiteY15" fmla="*/ 836852 h 952816"/>
                    <a:gd name="connsiteX16" fmla="*/ 431849 w 772334"/>
                    <a:gd name="connsiteY16" fmla="*/ 811392 h 952816"/>
                    <a:gd name="connsiteX17" fmla="*/ 499766 w 772334"/>
                    <a:gd name="connsiteY17" fmla="*/ 844578 h 952816"/>
                    <a:gd name="connsiteX18" fmla="*/ 487698 w 772334"/>
                    <a:gd name="connsiteY18" fmla="*/ 886519 h 952816"/>
                    <a:gd name="connsiteX19" fmla="*/ 466507 w 772334"/>
                    <a:gd name="connsiteY19" fmla="*/ 952817 h 952816"/>
                    <a:gd name="connsiteX20" fmla="*/ 487845 w 772334"/>
                    <a:gd name="connsiteY20" fmla="*/ 952817 h 952816"/>
                    <a:gd name="connsiteX21" fmla="*/ 505873 w 772334"/>
                    <a:gd name="connsiteY21" fmla="*/ 891744 h 952816"/>
                    <a:gd name="connsiteX22" fmla="*/ 518161 w 772334"/>
                    <a:gd name="connsiteY22" fmla="*/ 844798 h 952816"/>
                    <a:gd name="connsiteX23" fmla="*/ 596232 w 772334"/>
                    <a:gd name="connsiteY23" fmla="*/ 841634 h 952816"/>
                    <a:gd name="connsiteX24" fmla="*/ 646562 w 772334"/>
                    <a:gd name="connsiteY24" fmla="*/ 798515 h 952816"/>
                    <a:gd name="connsiteX25" fmla="*/ 619778 w 772334"/>
                    <a:gd name="connsiteY25" fmla="*/ 749215 h 952816"/>
                    <a:gd name="connsiteX26" fmla="*/ 532804 w 772334"/>
                    <a:gd name="connsiteY26" fmla="*/ 806904 h 952816"/>
                    <a:gd name="connsiteX27" fmla="*/ 520369 w 772334"/>
                    <a:gd name="connsiteY27" fmla="*/ 835895 h 952816"/>
                    <a:gd name="connsiteX28" fmla="*/ 525225 w 772334"/>
                    <a:gd name="connsiteY28" fmla="*/ 815881 h 952816"/>
                    <a:gd name="connsiteX29" fmla="*/ 534349 w 772334"/>
                    <a:gd name="connsiteY29" fmla="*/ 773865 h 952816"/>
                    <a:gd name="connsiteX30" fmla="*/ 538102 w 772334"/>
                    <a:gd name="connsiteY30" fmla="*/ 752158 h 952816"/>
                    <a:gd name="connsiteX31" fmla="*/ 541119 w 772334"/>
                    <a:gd name="connsiteY31" fmla="*/ 729569 h 952816"/>
                    <a:gd name="connsiteX32" fmla="*/ 545166 w 772334"/>
                    <a:gd name="connsiteY32" fmla="*/ 675927 h 952816"/>
                    <a:gd name="connsiteX33" fmla="*/ 620587 w 772334"/>
                    <a:gd name="connsiteY33" fmla="*/ 684095 h 952816"/>
                    <a:gd name="connsiteX34" fmla="*/ 676878 w 772334"/>
                    <a:gd name="connsiteY34" fmla="*/ 649070 h 952816"/>
                    <a:gd name="connsiteX35" fmla="*/ 657820 w 772334"/>
                    <a:gd name="connsiteY35" fmla="*/ 596312 h 952816"/>
                    <a:gd name="connsiteX36" fmla="*/ 563120 w 772334"/>
                    <a:gd name="connsiteY36" fmla="*/ 640166 h 952816"/>
                    <a:gd name="connsiteX37" fmla="*/ 545386 w 772334"/>
                    <a:gd name="connsiteY37" fmla="*/ 668643 h 952816"/>
                    <a:gd name="connsiteX38" fmla="*/ 546343 w 772334"/>
                    <a:gd name="connsiteY38" fmla="*/ 635899 h 952816"/>
                    <a:gd name="connsiteX39" fmla="*/ 545019 w 772334"/>
                    <a:gd name="connsiteY39" fmla="*/ 539727 h 952816"/>
                    <a:gd name="connsiteX40" fmla="*/ 544577 w 772334"/>
                    <a:gd name="connsiteY40" fmla="*/ 510220 h 952816"/>
                    <a:gd name="connsiteX41" fmla="*/ 622574 w 772334"/>
                    <a:gd name="connsiteY41" fmla="*/ 518977 h 952816"/>
                    <a:gd name="connsiteX42" fmla="*/ 678865 w 772334"/>
                    <a:gd name="connsiteY42" fmla="*/ 483951 h 952816"/>
                    <a:gd name="connsiteX43" fmla="*/ 659807 w 772334"/>
                    <a:gd name="connsiteY43" fmla="*/ 431193 h 952816"/>
                    <a:gd name="connsiteX44" fmla="*/ 565107 w 772334"/>
                    <a:gd name="connsiteY44" fmla="*/ 475048 h 952816"/>
                    <a:gd name="connsiteX45" fmla="*/ 544504 w 772334"/>
                    <a:gd name="connsiteY45" fmla="*/ 508381 h 952816"/>
                    <a:gd name="connsiteX46" fmla="*/ 544945 w 772334"/>
                    <a:gd name="connsiteY46" fmla="*/ 443923 h 952816"/>
                    <a:gd name="connsiteX47" fmla="*/ 553260 w 772334"/>
                    <a:gd name="connsiteY47" fmla="*/ 358200 h 952816"/>
                    <a:gd name="connsiteX48" fmla="*/ 631698 w 772334"/>
                    <a:gd name="connsiteY48" fmla="*/ 367103 h 952816"/>
                    <a:gd name="connsiteX49" fmla="*/ 687989 w 772334"/>
                    <a:gd name="connsiteY49" fmla="*/ 332078 h 952816"/>
                    <a:gd name="connsiteX50" fmla="*/ 668931 w 772334"/>
                    <a:gd name="connsiteY50" fmla="*/ 279320 h 952816"/>
                    <a:gd name="connsiteX51" fmla="*/ 574231 w 772334"/>
                    <a:gd name="connsiteY51" fmla="*/ 323175 h 952816"/>
                    <a:gd name="connsiteX52" fmla="*/ 555688 w 772334"/>
                    <a:gd name="connsiteY52" fmla="*/ 352975 h 952816"/>
                    <a:gd name="connsiteX53" fmla="*/ 553996 w 772334"/>
                    <a:gd name="connsiteY53" fmla="*/ 352313 h 952816"/>
                    <a:gd name="connsiteX54" fmla="*/ 577763 w 772334"/>
                    <a:gd name="connsiteY54" fmla="*/ 269018 h 952816"/>
                    <a:gd name="connsiteX55" fmla="*/ 595643 w 772334"/>
                    <a:gd name="connsiteY55" fmla="*/ 226708 h 952816"/>
                    <a:gd name="connsiteX56" fmla="*/ 670918 w 772334"/>
                    <a:gd name="connsiteY56" fmla="*/ 243485 h 952816"/>
                    <a:gd name="connsiteX57" fmla="*/ 730740 w 772334"/>
                    <a:gd name="connsiteY57" fmla="*/ 214862 h 952816"/>
                    <a:gd name="connsiteX58" fmla="*/ 717642 w 772334"/>
                    <a:gd name="connsiteY58" fmla="*/ 160337 h 952816"/>
                    <a:gd name="connsiteX59" fmla="*/ 618674 w 772334"/>
                    <a:gd name="connsiteY59" fmla="*/ 193523 h 952816"/>
                    <a:gd name="connsiteX60" fmla="*/ 600720 w 772334"/>
                    <a:gd name="connsiteY60" fmla="*/ 216186 h 952816"/>
                    <a:gd name="connsiteX61" fmla="*/ 609403 w 772334"/>
                    <a:gd name="connsiteY61" fmla="*/ 198158 h 952816"/>
                    <a:gd name="connsiteX62" fmla="*/ 641632 w 772334"/>
                    <a:gd name="connsiteY62" fmla="*/ 140912 h 952816"/>
                    <a:gd name="connsiteX63" fmla="*/ 658114 w 772334"/>
                    <a:gd name="connsiteY63" fmla="*/ 115084 h 952816"/>
                    <a:gd name="connsiteX64" fmla="*/ 732285 w 772334"/>
                    <a:gd name="connsiteY64" fmla="*/ 95364 h 952816"/>
                    <a:gd name="connsiteX65" fmla="*/ 772167 w 772334"/>
                    <a:gd name="connsiteY65" fmla="*/ 42385 h 952816"/>
                    <a:gd name="connsiteX66" fmla="*/ 735376 w 772334"/>
                    <a:gd name="connsiteY66" fmla="*/ 2 h 952816"/>
                    <a:gd name="connsiteX67" fmla="*/ 662824 w 772334"/>
                    <a:gd name="connsiteY67" fmla="*/ 75056 h 952816"/>
                    <a:gd name="connsiteX68" fmla="*/ 655539 w 772334"/>
                    <a:gd name="connsiteY68" fmla="*/ 115378 h 952816"/>
                    <a:gd name="connsiteX69" fmla="*/ 656201 w 772334"/>
                    <a:gd name="connsiteY69" fmla="*/ 115305 h 952816"/>
                    <a:gd name="connsiteX70" fmla="*/ 639866 w 772334"/>
                    <a:gd name="connsiteY70" fmla="*/ 139734 h 952816"/>
                    <a:gd name="connsiteX71" fmla="*/ 606239 w 772334"/>
                    <a:gd name="connsiteY71" fmla="*/ 196466 h 952816"/>
                    <a:gd name="connsiteX72" fmla="*/ 572833 w 772334"/>
                    <a:gd name="connsiteY72" fmla="*/ 267105 h 952816"/>
                    <a:gd name="connsiteX73" fmla="*/ 547005 w 772334"/>
                    <a:gd name="connsiteY73" fmla="*/ 350621 h 952816"/>
                    <a:gd name="connsiteX74" fmla="*/ 546858 w 772334"/>
                    <a:gd name="connsiteY74" fmla="*/ 351651 h 952816"/>
                    <a:gd name="connsiteX75" fmla="*/ 541928 w 772334"/>
                    <a:gd name="connsiteY75" fmla="*/ 314565 h 952816"/>
                    <a:gd name="connsiteX76" fmla="*/ 473497 w 772334"/>
                    <a:gd name="connsiteY76" fmla="*/ 235759 h 952816"/>
                    <a:gd name="connsiteX77" fmla="*/ 434498 w 772334"/>
                    <a:gd name="connsiteY77" fmla="*/ 276082 h 952816"/>
                    <a:gd name="connsiteX78" fmla="*/ 471510 w 772334"/>
                    <a:gd name="connsiteY78" fmla="*/ 331121 h 952816"/>
                    <a:gd name="connsiteX79" fmla="*/ 546270 w 772334"/>
                    <a:gd name="connsiteY79" fmla="*/ 355109 h 952816"/>
                    <a:gd name="connsiteX80" fmla="*/ 535674 w 772334"/>
                    <a:gd name="connsiteY80" fmla="*/ 443555 h 952816"/>
                    <a:gd name="connsiteX81" fmla="*/ 533908 w 772334"/>
                    <a:gd name="connsiteY81" fmla="*/ 495798 h 952816"/>
                    <a:gd name="connsiteX82" fmla="*/ 531553 w 772334"/>
                    <a:gd name="connsiteY82" fmla="*/ 479684 h 952816"/>
                    <a:gd name="connsiteX83" fmla="*/ 463122 w 772334"/>
                    <a:gd name="connsiteY83" fmla="*/ 400877 h 952816"/>
                    <a:gd name="connsiteX84" fmla="*/ 424123 w 772334"/>
                    <a:gd name="connsiteY84" fmla="*/ 441200 h 952816"/>
                    <a:gd name="connsiteX85" fmla="*/ 461135 w 772334"/>
                    <a:gd name="connsiteY85" fmla="*/ 496240 h 952816"/>
                    <a:gd name="connsiteX86" fmla="*/ 533687 w 772334"/>
                    <a:gd name="connsiteY86" fmla="*/ 519786 h 952816"/>
                    <a:gd name="connsiteX87" fmla="*/ 533540 w 772334"/>
                    <a:gd name="connsiteY87" fmla="*/ 539874 h 952816"/>
                    <a:gd name="connsiteX88" fmla="*/ 532804 w 772334"/>
                    <a:gd name="connsiteY88" fmla="*/ 635751 h 952816"/>
                    <a:gd name="connsiteX89" fmla="*/ 531185 w 772334"/>
                    <a:gd name="connsiteY89" fmla="*/ 668716 h 952816"/>
                    <a:gd name="connsiteX90" fmla="*/ 529125 w 772334"/>
                    <a:gd name="connsiteY90" fmla="*/ 654736 h 952816"/>
                    <a:gd name="connsiteX91" fmla="*/ 460694 w 772334"/>
                    <a:gd name="connsiteY91" fmla="*/ 575929 h 952816"/>
                    <a:gd name="connsiteX92" fmla="*/ 421695 w 772334"/>
                    <a:gd name="connsiteY92" fmla="*/ 616252 h 952816"/>
                    <a:gd name="connsiteX93" fmla="*/ 458707 w 772334"/>
                    <a:gd name="connsiteY93" fmla="*/ 671292 h 952816"/>
                    <a:gd name="connsiteX94" fmla="*/ 529199 w 772334"/>
                    <a:gd name="connsiteY94" fmla="*/ 694396 h 952816"/>
                    <a:gd name="connsiteX95" fmla="*/ 525740 w 772334"/>
                    <a:gd name="connsiteY95" fmla="*/ 727582 h 952816"/>
                    <a:gd name="connsiteX96" fmla="*/ 522355 w 772334"/>
                    <a:gd name="connsiteY96" fmla="*/ 749362 h 952816"/>
                    <a:gd name="connsiteX97" fmla="*/ 518088 w 772334"/>
                    <a:gd name="connsiteY97" fmla="*/ 770922 h 952816"/>
                    <a:gd name="connsiteX98" fmla="*/ 508228 w 772334"/>
                    <a:gd name="connsiteY98" fmla="*/ 811833 h 952816"/>
                    <a:gd name="connsiteX99" fmla="*/ 501090 w 772334"/>
                    <a:gd name="connsiteY99" fmla="*/ 838544 h 952816"/>
                    <a:gd name="connsiteX100" fmla="*/ 501679 w 772334"/>
                    <a:gd name="connsiteY100" fmla="*/ 804034 h 952816"/>
                    <a:gd name="connsiteX101" fmla="*/ 473791 w 772334"/>
                    <a:gd name="connsiteY101" fmla="*/ 735676 h 952816"/>
                    <a:gd name="connsiteX102" fmla="*/ 472319 w 772334"/>
                    <a:gd name="connsiteY102" fmla="*/ 727435 h 952816"/>
                    <a:gd name="connsiteX103" fmla="*/ 422799 w 772334"/>
                    <a:gd name="connsiteY103" fmla="*/ 701092 h 952816"/>
                    <a:gd name="connsiteX104" fmla="*/ 382108 w 772334"/>
                    <a:gd name="connsiteY104" fmla="*/ 797191 h 952816"/>
                    <a:gd name="connsiteX105" fmla="*/ 387700 w 772334"/>
                    <a:gd name="connsiteY105" fmla="*/ 828242 h 952816"/>
                    <a:gd name="connsiteX106" fmla="*/ 380710 w 772334"/>
                    <a:gd name="connsiteY106" fmla="*/ 808817 h 952816"/>
                    <a:gd name="connsiteX107" fmla="*/ 365184 w 772334"/>
                    <a:gd name="connsiteY107" fmla="*/ 768714 h 952816"/>
                    <a:gd name="connsiteX108" fmla="*/ 356354 w 772334"/>
                    <a:gd name="connsiteY108" fmla="*/ 748553 h 952816"/>
                    <a:gd name="connsiteX109" fmla="*/ 346421 w 772334"/>
                    <a:gd name="connsiteY109" fmla="*/ 728023 h 952816"/>
                    <a:gd name="connsiteX110" fmla="*/ 320225 w 772334"/>
                    <a:gd name="connsiteY110" fmla="*/ 681004 h 952816"/>
                    <a:gd name="connsiteX111" fmla="*/ 387627 w 772334"/>
                    <a:gd name="connsiteY111" fmla="*/ 646200 h 952816"/>
                    <a:gd name="connsiteX112" fmla="*/ 415293 w 772334"/>
                    <a:gd name="connsiteY112" fmla="*/ 585936 h 952816"/>
                    <a:gd name="connsiteX113" fmla="*/ 370335 w 772334"/>
                    <a:gd name="connsiteY113" fmla="*/ 552383 h 952816"/>
                    <a:gd name="connsiteX114" fmla="*/ 315516 w 772334"/>
                    <a:gd name="connsiteY114" fmla="*/ 641197 h 952816"/>
                    <a:gd name="connsiteX115" fmla="*/ 316473 w 772334"/>
                    <a:gd name="connsiteY115" fmla="*/ 674750 h 952816"/>
                    <a:gd name="connsiteX116" fmla="*/ 299181 w 772334"/>
                    <a:gd name="connsiteY116" fmla="*/ 646936 h 952816"/>
                    <a:gd name="connsiteX117" fmla="*/ 245024 w 772334"/>
                    <a:gd name="connsiteY117" fmla="*/ 567467 h 952816"/>
                    <a:gd name="connsiteX118" fmla="*/ 228395 w 772334"/>
                    <a:gd name="connsiteY118" fmla="*/ 543112 h 952816"/>
                    <a:gd name="connsiteX119" fmla="*/ 298298 w 772334"/>
                    <a:gd name="connsiteY119" fmla="*/ 507424 h 952816"/>
                    <a:gd name="connsiteX120" fmla="*/ 325965 w 772334"/>
                    <a:gd name="connsiteY120" fmla="*/ 447160 h 952816"/>
                    <a:gd name="connsiteX121" fmla="*/ 281006 w 772334"/>
                    <a:gd name="connsiteY121" fmla="*/ 413607 h 952816"/>
                    <a:gd name="connsiteX122" fmla="*/ 226187 w 772334"/>
                    <a:gd name="connsiteY122" fmla="*/ 502421 h 952816"/>
                    <a:gd name="connsiteX123" fmla="*/ 227438 w 772334"/>
                    <a:gd name="connsiteY123" fmla="*/ 541566 h 952816"/>
                    <a:gd name="connsiteX124" fmla="*/ 192192 w 772334"/>
                    <a:gd name="connsiteY124" fmla="*/ 487557 h 952816"/>
                    <a:gd name="connsiteX125" fmla="*/ 151869 w 772334"/>
                    <a:gd name="connsiteY125" fmla="*/ 411473 h 952816"/>
                    <a:gd name="connsiteX126" fmla="*/ 222214 w 772334"/>
                    <a:gd name="connsiteY126" fmla="*/ 375639 h 952816"/>
                    <a:gd name="connsiteX127" fmla="*/ 249881 w 772334"/>
                    <a:gd name="connsiteY127" fmla="*/ 315375 h 952816"/>
                    <a:gd name="connsiteX128" fmla="*/ 204922 w 772334"/>
                    <a:gd name="connsiteY128" fmla="*/ 281821 h 952816"/>
                    <a:gd name="connsiteX129" fmla="*/ 150103 w 772334"/>
                    <a:gd name="connsiteY129" fmla="*/ 370635 h 952816"/>
                    <a:gd name="connsiteX130" fmla="*/ 151133 w 772334"/>
                    <a:gd name="connsiteY130" fmla="*/ 405734 h 952816"/>
                    <a:gd name="connsiteX131" fmla="*/ 149368 w 772334"/>
                    <a:gd name="connsiteY131" fmla="*/ 406175 h 952816"/>
                    <a:gd name="connsiteX132" fmla="*/ 123246 w 772334"/>
                    <a:gd name="connsiteY132" fmla="*/ 323616 h 952816"/>
                    <a:gd name="connsiteX133" fmla="*/ 114784 w 772334"/>
                    <a:gd name="connsiteY133" fmla="*/ 278437 h 952816"/>
                    <a:gd name="connsiteX134" fmla="*/ 186821 w 772334"/>
                    <a:gd name="connsiteY134" fmla="*/ 250917 h 952816"/>
                    <a:gd name="connsiteX135" fmla="*/ 220963 w 772334"/>
                    <a:gd name="connsiteY135" fmla="*/ 194038 h 952816"/>
                    <a:gd name="connsiteX136" fmla="*/ 179904 w 772334"/>
                    <a:gd name="connsiteY136" fmla="*/ 155775 h 952816"/>
                    <a:gd name="connsiteX137" fmla="*/ 115667 w 772334"/>
                    <a:gd name="connsiteY137" fmla="*/ 238040 h 952816"/>
                    <a:gd name="connsiteX138" fmla="*/ 113239 w 772334"/>
                    <a:gd name="connsiteY138" fmla="*/ 266811 h 952816"/>
                    <a:gd name="connsiteX139" fmla="*/ 110590 w 772334"/>
                    <a:gd name="connsiteY139" fmla="*/ 246943 h 952816"/>
                    <a:gd name="connsiteX140" fmla="*/ 105880 w 772334"/>
                    <a:gd name="connsiteY140" fmla="*/ 181382 h 952816"/>
                    <a:gd name="connsiteX141" fmla="*/ 105365 w 772334"/>
                    <a:gd name="connsiteY141" fmla="*/ 150771 h 952816"/>
                    <a:gd name="connsiteX142" fmla="*/ 156358 w 772334"/>
                    <a:gd name="connsiteY142" fmla="*/ 93451 h 952816"/>
                    <a:gd name="connsiteX143" fmla="*/ 160405 w 772334"/>
                    <a:gd name="connsiteY143" fmla="*/ 27301 h 952816"/>
                    <a:gd name="connsiteX144" fmla="*/ 106322 w 772334"/>
                    <a:gd name="connsiteY144" fmla="*/ 12290 h 952816"/>
                    <a:gd name="connsiteX145" fmla="*/ 87264 w 772334"/>
                    <a:gd name="connsiteY145" fmla="*/ 114937 h 952816"/>
                    <a:gd name="connsiteX146" fmla="*/ 103379 w 772334"/>
                    <a:gd name="connsiteY146" fmla="*/ 152611 h 952816"/>
                    <a:gd name="connsiteX147" fmla="*/ 103894 w 772334"/>
                    <a:gd name="connsiteY147" fmla="*/ 152170 h 952816"/>
                    <a:gd name="connsiteX148" fmla="*/ 103747 w 772334"/>
                    <a:gd name="connsiteY148" fmla="*/ 181602 h 952816"/>
                    <a:gd name="connsiteX149" fmla="*/ 107058 w 772334"/>
                    <a:gd name="connsiteY149" fmla="*/ 247459 h 952816"/>
                    <a:gd name="connsiteX150" fmla="*/ 118095 w 772334"/>
                    <a:gd name="connsiteY150" fmla="*/ 324793 h 952816"/>
                    <a:gd name="connsiteX151" fmla="*/ 142672 w 772334"/>
                    <a:gd name="connsiteY151" fmla="*/ 408677 h 952816"/>
                    <a:gd name="connsiteX152" fmla="*/ 143113 w 772334"/>
                    <a:gd name="connsiteY152" fmla="*/ 409634 h 952816"/>
                    <a:gd name="connsiteX153" fmla="*/ 118537 w 772334"/>
                    <a:gd name="connsiteY153" fmla="*/ 381378 h 952816"/>
                    <a:gd name="connsiteX154" fmla="*/ 17950 w 772334"/>
                    <a:gd name="connsiteY154" fmla="*/ 353343 h 952816"/>
                    <a:gd name="connsiteX155" fmla="*/ 7648 w 772334"/>
                    <a:gd name="connsiteY155" fmla="*/ 408530 h 952816"/>
                    <a:gd name="connsiteX156" fmla="*/ 68869 w 772334"/>
                    <a:gd name="connsiteY156" fmla="*/ 433989 h 952816"/>
                    <a:gd name="connsiteX157" fmla="*/ 144437 w 772334"/>
                    <a:gd name="connsiteY157" fmla="*/ 412724 h 952816"/>
                    <a:gd name="connsiteX158" fmla="*/ 184392 w 772334"/>
                    <a:gd name="connsiteY158" fmla="*/ 492340 h 952816"/>
                    <a:gd name="connsiteX159" fmla="*/ 211765 w 772334"/>
                    <a:gd name="connsiteY159" fmla="*/ 536857 h 952816"/>
                    <a:gd name="connsiteX160" fmla="*/ 200948 w 772334"/>
                    <a:gd name="connsiteY160" fmla="*/ 524716 h 952816"/>
                    <a:gd name="connsiteX161" fmla="*/ 100362 w 772334"/>
                    <a:gd name="connsiteY161" fmla="*/ 496681 h 952816"/>
                    <a:gd name="connsiteX162" fmla="*/ 90060 w 772334"/>
                    <a:gd name="connsiteY162" fmla="*/ 551868 h 952816"/>
                    <a:gd name="connsiteX163" fmla="*/ 151281 w 772334"/>
                    <a:gd name="connsiteY163" fmla="*/ 577327 h 952816"/>
                    <a:gd name="connsiteX164" fmla="*/ 224789 w 772334"/>
                    <a:gd name="connsiteY164" fmla="*/ 556945 h 952816"/>
                    <a:gd name="connsiteX165" fmla="*/ 235753 w 772334"/>
                    <a:gd name="connsiteY165" fmla="*/ 573795 h 952816"/>
                    <a:gd name="connsiteX166" fmla="*/ 287996 w 772334"/>
                    <a:gd name="connsiteY166" fmla="*/ 654147 h 952816"/>
                    <a:gd name="connsiteX167" fmla="*/ 304847 w 772334"/>
                    <a:gd name="connsiteY167" fmla="*/ 682550 h 952816"/>
                    <a:gd name="connsiteX168" fmla="*/ 295428 w 772334"/>
                    <a:gd name="connsiteY168" fmla="*/ 672027 h 952816"/>
                    <a:gd name="connsiteX169" fmla="*/ 194915 w 772334"/>
                    <a:gd name="connsiteY169" fmla="*/ 643993 h 952816"/>
                    <a:gd name="connsiteX170" fmla="*/ 184613 w 772334"/>
                    <a:gd name="connsiteY170" fmla="*/ 699179 h 952816"/>
                    <a:gd name="connsiteX171" fmla="*/ 245834 w 772334"/>
                    <a:gd name="connsiteY171" fmla="*/ 724639 h 952816"/>
                    <a:gd name="connsiteX172" fmla="*/ 317503 w 772334"/>
                    <a:gd name="connsiteY172" fmla="*/ 704919 h 95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772334" h="952816">
                      <a:moveTo>
                        <a:pt x="317503" y="704919"/>
                      </a:moveTo>
                      <a:cubicBezTo>
                        <a:pt x="322800" y="714779"/>
                        <a:pt x="328172" y="724712"/>
                        <a:pt x="332881" y="734499"/>
                      </a:cubicBezTo>
                      <a:cubicBezTo>
                        <a:pt x="335972" y="741268"/>
                        <a:pt x="339356" y="747596"/>
                        <a:pt x="342079" y="754587"/>
                      </a:cubicBezTo>
                      <a:cubicBezTo>
                        <a:pt x="344875" y="761430"/>
                        <a:pt x="347671" y="768199"/>
                        <a:pt x="350467" y="774969"/>
                      </a:cubicBezTo>
                      <a:cubicBezTo>
                        <a:pt x="355324" y="788067"/>
                        <a:pt x="360401" y="801606"/>
                        <a:pt x="364816" y="814556"/>
                      </a:cubicBezTo>
                      <a:cubicBezTo>
                        <a:pt x="367980" y="823533"/>
                        <a:pt x="370776" y="832142"/>
                        <a:pt x="373646" y="840751"/>
                      </a:cubicBezTo>
                      <a:cubicBezTo>
                        <a:pt x="367906" y="831333"/>
                        <a:pt x="356280" y="813011"/>
                        <a:pt x="355103" y="811613"/>
                      </a:cubicBezTo>
                      <a:cubicBezTo>
                        <a:pt x="337223" y="789465"/>
                        <a:pt x="289689" y="757236"/>
                        <a:pt x="259961" y="768714"/>
                      </a:cubicBezTo>
                      <a:cubicBezTo>
                        <a:pt x="238549" y="776956"/>
                        <a:pt x="231485" y="802047"/>
                        <a:pt x="241492" y="821694"/>
                      </a:cubicBezTo>
                      <a:cubicBezTo>
                        <a:pt x="251647" y="841781"/>
                        <a:pt x="277253" y="852377"/>
                        <a:pt x="298151" y="856130"/>
                      </a:cubicBezTo>
                      <a:cubicBezTo>
                        <a:pt x="321182" y="860251"/>
                        <a:pt x="369599" y="848257"/>
                        <a:pt x="375633" y="846712"/>
                      </a:cubicBezTo>
                      <a:cubicBezTo>
                        <a:pt x="380342" y="861060"/>
                        <a:pt x="384757" y="875041"/>
                        <a:pt x="388730" y="888359"/>
                      </a:cubicBezTo>
                      <a:cubicBezTo>
                        <a:pt x="395868" y="911905"/>
                        <a:pt x="401828" y="933538"/>
                        <a:pt x="406905" y="952743"/>
                      </a:cubicBezTo>
                      <a:lnTo>
                        <a:pt x="428023" y="952743"/>
                      </a:lnTo>
                      <a:cubicBezTo>
                        <a:pt x="422210" y="932140"/>
                        <a:pt x="415146" y="908668"/>
                        <a:pt x="406684" y="882767"/>
                      </a:cubicBezTo>
                      <a:cubicBezTo>
                        <a:pt x="401975" y="868197"/>
                        <a:pt x="396677" y="852672"/>
                        <a:pt x="391011" y="836852"/>
                      </a:cubicBezTo>
                      <a:cubicBezTo>
                        <a:pt x="394543" y="834938"/>
                        <a:pt x="414484" y="823975"/>
                        <a:pt x="431849" y="811392"/>
                      </a:cubicBezTo>
                      <a:cubicBezTo>
                        <a:pt x="450098" y="826992"/>
                        <a:pt x="494026" y="842591"/>
                        <a:pt x="499766" y="844578"/>
                      </a:cubicBezTo>
                      <a:cubicBezTo>
                        <a:pt x="495792" y="859147"/>
                        <a:pt x="491745" y="873275"/>
                        <a:pt x="487698" y="886519"/>
                      </a:cubicBezTo>
                      <a:cubicBezTo>
                        <a:pt x="480266" y="911169"/>
                        <a:pt x="473055" y="933391"/>
                        <a:pt x="466507" y="952817"/>
                      </a:cubicBezTo>
                      <a:lnTo>
                        <a:pt x="487845" y="952817"/>
                      </a:lnTo>
                      <a:cubicBezTo>
                        <a:pt x="493511" y="934569"/>
                        <a:pt x="499619" y="914186"/>
                        <a:pt x="505873" y="891744"/>
                      </a:cubicBezTo>
                      <a:cubicBezTo>
                        <a:pt x="509993" y="876954"/>
                        <a:pt x="514114" y="861134"/>
                        <a:pt x="518161" y="844798"/>
                      </a:cubicBezTo>
                      <a:cubicBezTo>
                        <a:pt x="524268" y="845313"/>
                        <a:pt x="574157" y="849434"/>
                        <a:pt x="596232" y="841634"/>
                      </a:cubicBezTo>
                      <a:cubicBezTo>
                        <a:pt x="616246" y="834571"/>
                        <a:pt x="639792" y="819928"/>
                        <a:pt x="646562" y="798515"/>
                      </a:cubicBezTo>
                      <a:cubicBezTo>
                        <a:pt x="653184" y="777544"/>
                        <a:pt x="642221" y="753924"/>
                        <a:pt x="619778" y="749215"/>
                      </a:cubicBezTo>
                      <a:cubicBezTo>
                        <a:pt x="588579" y="742740"/>
                        <a:pt x="546858" y="782180"/>
                        <a:pt x="532804" y="806904"/>
                      </a:cubicBezTo>
                      <a:cubicBezTo>
                        <a:pt x="531995" y="808375"/>
                        <a:pt x="524710" y="825225"/>
                        <a:pt x="520369" y="835895"/>
                      </a:cubicBezTo>
                      <a:cubicBezTo>
                        <a:pt x="521987" y="829199"/>
                        <a:pt x="523680" y="822724"/>
                        <a:pt x="525225" y="815881"/>
                      </a:cubicBezTo>
                      <a:cubicBezTo>
                        <a:pt x="528463" y="802268"/>
                        <a:pt x="531259" y="788582"/>
                        <a:pt x="534349" y="773865"/>
                      </a:cubicBezTo>
                      <a:cubicBezTo>
                        <a:pt x="535600" y="766728"/>
                        <a:pt x="536851" y="759517"/>
                        <a:pt x="538102" y="752158"/>
                      </a:cubicBezTo>
                      <a:cubicBezTo>
                        <a:pt x="539500" y="744947"/>
                        <a:pt x="540089" y="737148"/>
                        <a:pt x="541119" y="729569"/>
                      </a:cubicBezTo>
                      <a:cubicBezTo>
                        <a:pt x="543179" y="711983"/>
                        <a:pt x="544356" y="694029"/>
                        <a:pt x="545166" y="675927"/>
                      </a:cubicBezTo>
                      <a:cubicBezTo>
                        <a:pt x="557086" y="678723"/>
                        <a:pt x="599617" y="688068"/>
                        <a:pt x="620587" y="684095"/>
                      </a:cubicBezTo>
                      <a:cubicBezTo>
                        <a:pt x="641485" y="680121"/>
                        <a:pt x="666944" y="669231"/>
                        <a:pt x="676878" y="649070"/>
                      </a:cubicBezTo>
                      <a:cubicBezTo>
                        <a:pt x="686591" y="629350"/>
                        <a:pt x="679380" y="604332"/>
                        <a:pt x="657820" y="596312"/>
                      </a:cubicBezTo>
                      <a:cubicBezTo>
                        <a:pt x="628019" y="585127"/>
                        <a:pt x="580780" y="617871"/>
                        <a:pt x="563120" y="640166"/>
                      </a:cubicBezTo>
                      <a:cubicBezTo>
                        <a:pt x="562016" y="641564"/>
                        <a:pt x="551126" y="659003"/>
                        <a:pt x="545386" y="668643"/>
                      </a:cubicBezTo>
                      <a:cubicBezTo>
                        <a:pt x="545828" y="657753"/>
                        <a:pt x="546270" y="646862"/>
                        <a:pt x="546343" y="635899"/>
                      </a:cubicBezTo>
                      <a:cubicBezTo>
                        <a:pt x="546490" y="604038"/>
                        <a:pt x="545681" y="571882"/>
                        <a:pt x="545019" y="539727"/>
                      </a:cubicBezTo>
                      <a:cubicBezTo>
                        <a:pt x="544798" y="529867"/>
                        <a:pt x="544724" y="520080"/>
                        <a:pt x="544577" y="510220"/>
                      </a:cubicBezTo>
                      <a:cubicBezTo>
                        <a:pt x="548771" y="511251"/>
                        <a:pt x="599102" y="523465"/>
                        <a:pt x="622574" y="518977"/>
                      </a:cubicBezTo>
                      <a:cubicBezTo>
                        <a:pt x="643472" y="515003"/>
                        <a:pt x="668931" y="504113"/>
                        <a:pt x="678865" y="483951"/>
                      </a:cubicBezTo>
                      <a:cubicBezTo>
                        <a:pt x="688577" y="464231"/>
                        <a:pt x="681293" y="439214"/>
                        <a:pt x="659807" y="431193"/>
                      </a:cubicBezTo>
                      <a:cubicBezTo>
                        <a:pt x="630006" y="420009"/>
                        <a:pt x="582766" y="452753"/>
                        <a:pt x="565107" y="475048"/>
                      </a:cubicBezTo>
                      <a:cubicBezTo>
                        <a:pt x="563782" y="476741"/>
                        <a:pt x="548183" y="501832"/>
                        <a:pt x="544504" y="508381"/>
                      </a:cubicBezTo>
                      <a:cubicBezTo>
                        <a:pt x="544209" y="486748"/>
                        <a:pt x="544136" y="465188"/>
                        <a:pt x="544945" y="443923"/>
                      </a:cubicBezTo>
                      <a:cubicBezTo>
                        <a:pt x="545975" y="414564"/>
                        <a:pt x="548624" y="385867"/>
                        <a:pt x="553260" y="358200"/>
                      </a:cubicBezTo>
                      <a:cubicBezTo>
                        <a:pt x="555247" y="358715"/>
                        <a:pt x="607637" y="371665"/>
                        <a:pt x="631698" y="367103"/>
                      </a:cubicBezTo>
                      <a:cubicBezTo>
                        <a:pt x="652596" y="363130"/>
                        <a:pt x="678055" y="352239"/>
                        <a:pt x="687989" y="332078"/>
                      </a:cubicBezTo>
                      <a:cubicBezTo>
                        <a:pt x="697775" y="312358"/>
                        <a:pt x="690417" y="287340"/>
                        <a:pt x="668931" y="279320"/>
                      </a:cubicBezTo>
                      <a:cubicBezTo>
                        <a:pt x="639057" y="268135"/>
                        <a:pt x="591890" y="300879"/>
                        <a:pt x="574231" y="323175"/>
                      </a:cubicBezTo>
                      <a:cubicBezTo>
                        <a:pt x="573053" y="324646"/>
                        <a:pt x="561207" y="343778"/>
                        <a:pt x="555688" y="352975"/>
                      </a:cubicBezTo>
                      <a:cubicBezTo>
                        <a:pt x="554732" y="352607"/>
                        <a:pt x="554952" y="352681"/>
                        <a:pt x="553996" y="352313"/>
                      </a:cubicBezTo>
                      <a:cubicBezTo>
                        <a:pt x="559294" y="322733"/>
                        <a:pt x="568124" y="294772"/>
                        <a:pt x="577763" y="269018"/>
                      </a:cubicBezTo>
                      <a:cubicBezTo>
                        <a:pt x="583281" y="254081"/>
                        <a:pt x="589389" y="240100"/>
                        <a:pt x="595643" y="226708"/>
                      </a:cubicBezTo>
                      <a:cubicBezTo>
                        <a:pt x="605135" y="230093"/>
                        <a:pt x="648843" y="245251"/>
                        <a:pt x="670918" y="243485"/>
                      </a:cubicBezTo>
                      <a:cubicBezTo>
                        <a:pt x="692109" y="241793"/>
                        <a:pt x="718599" y="233846"/>
                        <a:pt x="730740" y="214862"/>
                      </a:cubicBezTo>
                      <a:cubicBezTo>
                        <a:pt x="742587" y="196319"/>
                        <a:pt x="738098" y="170639"/>
                        <a:pt x="717642" y="160337"/>
                      </a:cubicBezTo>
                      <a:cubicBezTo>
                        <a:pt x="689240" y="145989"/>
                        <a:pt x="638689" y="173288"/>
                        <a:pt x="618674" y="193523"/>
                      </a:cubicBezTo>
                      <a:cubicBezTo>
                        <a:pt x="617571" y="194627"/>
                        <a:pt x="607784" y="207062"/>
                        <a:pt x="600720" y="216186"/>
                      </a:cubicBezTo>
                      <a:cubicBezTo>
                        <a:pt x="603664" y="210152"/>
                        <a:pt x="606533" y="203898"/>
                        <a:pt x="609403" y="198158"/>
                      </a:cubicBezTo>
                      <a:cubicBezTo>
                        <a:pt x="620293" y="176673"/>
                        <a:pt x="631551" y="157615"/>
                        <a:pt x="641632" y="140912"/>
                      </a:cubicBezTo>
                      <a:cubicBezTo>
                        <a:pt x="647445" y="131419"/>
                        <a:pt x="652890" y="122957"/>
                        <a:pt x="658114" y="115084"/>
                      </a:cubicBezTo>
                      <a:cubicBezTo>
                        <a:pt x="669225" y="113539"/>
                        <a:pt x="713816" y="106917"/>
                        <a:pt x="732285" y="95364"/>
                      </a:cubicBezTo>
                      <a:cubicBezTo>
                        <a:pt x="750313" y="84106"/>
                        <a:pt x="770180" y="64828"/>
                        <a:pt x="772167" y="42385"/>
                      </a:cubicBezTo>
                      <a:cubicBezTo>
                        <a:pt x="774154" y="20458"/>
                        <a:pt x="758333" y="-219"/>
                        <a:pt x="735376" y="2"/>
                      </a:cubicBezTo>
                      <a:cubicBezTo>
                        <a:pt x="703515" y="370"/>
                        <a:pt x="671286" y="47904"/>
                        <a:pt x="662824" y="75056"/>
                      </a:cubicBezTo>
                      <a:cubicBezTo>
                        <a:pt x="662088" y="77410"/>
                        <a:pt x="654950" y="115452"/>
                        <a:pt x="655539" y="115378"/>
                      </a:cubicBezTo>
                      <a:cubicBezTo>
                        <a:pt x="655539" y="115378"/>
                        <a:pt x="656054" y="115305"/>
                        <a:pt x="656201" y="115305"/>
                      </a:cubicBezTo>
                      <a:cubicBezTo>
                        <a:pt x="651051" y="122737"/>
                        <a:pt x="645606" y="130831"/>
                        <a:pt x="639866" y="139734"/>
                      </a:cubicBezTo>
                      <a:cubicBezTo>
                        <a:pt x="629344" y="156290"/>
                        <a:pt x="617644" y="175127"/>
                        <a:pt x="606239" y="196466"/>
                      </a:cubicBezTo>
                      <a:cubicBezTo>
                        <a:pt x="594834" y="217731"/>
                        <a:pt x="582987" y="241204"/>
                        <a:pt x="572833" y="267105"/>
                      </a:cubicBezTo>
                      <a:cubicBezTo>
                        <a:pt x="562531" y="293006"/>
                        <a:pt x="553113" y="320746"/>
                        <a:pt x="547005" y="350621"/>
                      </a:cubicBezTo>
                      <a:cubicBezTo>
                        <a:pt x="546932" y="350989"/>
                        <a:pt x="546932" y="351356"/>
                        <a:pt x="546858" y="351651"/>
                      </a:cubicBezTo>
                      <a:cubicBezTo>
                        <a:pt x="545902" y="342379"/>
                        <a:pt x="542443" y="316479"/>
                        <a:pt x="541928" y="314565"/>
                      </a:cubicBezTo>
                      <a:cubicBezTo>
                        <a:pt x="534938" y="286972"/>
                        <a:pt x="505284" y="237819"/>
                        <a:pt x="473497" y="235759"/>
                      </a:cubicBezTo>
                      <a:cubicBezTo>
                        <a:pt x="450613" y="234287"/>
                        <a:pt x="433689" y="254081"/>
                        <a:pt x="434498" y="276082"/>
                      </a:cubicBezTo>
                      <a:cubicBezTo>
                        <a:pt x="435308" y="298525"/>
                        <a:pt x="454071" y="318907"/>
                        <a:pt x="471510" y="331121"/>
                      </a:cubicBezTo>
                      <a:cubicBezTo>
                        <a:pt x="491156" y="344881"/>
                        <a:pt x="542222" y="354373"/>
                        <a:pt x="546270" y="355109"/>
                      </a:cubicBezTo>
                      <a:cubicBezTo>
                        <a:pt x="540751" y="383585"/>
                        <a:pt x="537440" y="413313"/>
                        <a:pt x="535674" y="443555"/>
                      </a:cubicBezTo>
                      <a:cubicBezTo>
                        <a:pt x="534644" y="460847"/>
                        <a:pt x="534202" y="478286"/>
                        <a:pt x="533908" y="495798"/>
                      </a:cubicBezTo>
                      <a:cubicBezTo>
                        <a:pt x="532878" y="487778"/>
                        <a:pt x="531847" y="480640"/>
                        <a:pt x="531553" y="479684"/>
                      </a:cubicBezTo>
                      <a:cubicBezTo>
                        <a:pt x="524563" y="452090"/>
                        <a:pt x="494909" y="402938"/>
                        <a:pt x="463122" y="400877"/>
                      </a:cubicBezTo>
                      <a:cubicBezTo>
                        <a:pt x="440238" y="399406"/>
                        <a:pt x="423314" y="419199"/>
                        <a:pt x="424123" y="441200"/>
                      </a:cubicBezTo>
                      <a:cubicBezTo>
                        <a:pt x="424933" y="463643"/>
                        <a:pt x="443696" y="484025"/>
                        <a:pt x="461135" y="496240"/>
                      </a:cubicBezTo>
                      <a:cubicBezTo>
                        <a:pt x="478795" y="508601"/>
                        <a:pt x="522208" y="517579"/>
                        <a:pt x="533687" y="519786"/>
                      </a:cubicBezTo>
                      <a:cubicBezTo>
                        <a:pt x="533687" y="526482"/>
                        <a:pt x="533540" y="533178"/>
                        <a:pt x="533540" y="539874"/>
                      </a:cubicBezTo>
                      <a:cubicBezTo>
                        <a:pt x="533540" y="572103"/>
                        <a:pt x="533614" y="604185"/>
                        <a:pt x="532804" y="635751"/>
                      </a:cubicBezTo>
                      <a:cubicBezTo>
                        <a:pt x="532510" y="646862"/>
                        <a:pt x="531847" y="657826"/>
                        <a:pt x="531185" y="668716"/>
                      </a:cubicBezTo>
                      <a:cubicBezTo>
                        <a:pt x="530229" y="661579"/>
                        <a:pt x="529346" y="655619"/>
                        <a:pt x="529125" y="654736"/>
                      </a:cubicBezTo>
                      <a:cubicBezTo>
                        <a:pt x="522135" y="627142"/>
                        <a:pt x="492481" y="577989"/>
                        <a:pt x="460694" y="575929"/>
                      </a:cubicBezTo>
                      <a:cubicBezTo>
                        <a:pt x="437809" y="574458"/>
                        <a:pt x="420886" y="594251"/>
                        <a:pt x="421695" y="616252"/>
                      </a:cubicBezTo>
                      <a:cubicBezTo>
                        <a:pt x="422504" y="638695"/>
                        <a:pt x="441341" y="659077"/>
                        <a:pt x="458707" y="671292"/>
                      </a:cubicBezTo>
                      <a:cubicBezTo>
                        <a:pt x="475557" y="683065"/>
                        <a:pt x="515512" y="691748"/>
                        <a:pt x="529199" y="694396"/>
                      </a:cubicBezTo>
                      <a:cubicBezTo>
                        <a:pt x="528168" y="705581"/>
                        <a:pt x="527212" y="716765"/>
                        <a:pt x="525740" y="727582"/>
                      </a:cubicBezTo>
                      <a:cubicBezTo>
                        <a:pt x="524563" y="734940"/>
                        <a:pt x="523901" y="742078"/>
                        <a:pt x="522355" y="749362"/>
                      </a:cubicBezTo>
                      <a:cubicBezTo>
                        <a:pt x="520957" y="756647"/>
                        <a:pt x="519486" y="763858"/>
                        <a:pt x="518088" y="770922"/>
                      </a:cubicBezTo>
                      <a:cubicBezTo>
                        <a:pt x="514850" y="784535"/>
                        <a:pt x="511686" y="798662"/>
                        <a:pt x="508228" y="811833"/>
                      </a:cubicBezTo>
                      <a:cubicBezTo>
                        <a:pt x="505873" y="821031"/>
                        <a:pt x="503518" y="829787"/>
                        <a:pt x="501090" y="838544"/>
                      </a:cubicBezTo>
                      <a:cubicBezTo>
                        <a:pt x="501532" y="827506"/>
                        <a:pt x="501900" y="805800"/>
                        <a:pt x="501679" y="804034"/>
                      </a:cubicBezTo>
                      <a:cubicBezTo>
                        <a:pt x="499913" y="785197"/>
                        <a:pt x="489611" y="755543"/>
                        <a:pt x="473791" y="735676"/>
                      </a:cubicBezTo>
                      <a:cubicBezTo>
                        <a:pt x="473570" y="732880"/>
                        <a:pt x="473055" y="730157"/>
                        <a:pt x="472319" y="727435"/>
                      </a:cubicBezTo>
                      <a:cubicBezTo>
                        <a:pt x="466286" y="706243"/>
                        <a:pt x="444064" y="692631"/>
                        <a:pt x="422799" y="701092"/>
                      </a:cubicBezTo>
                      <a:cubicBezTo>
                        <a:pt x="393219" y="712866"/>
                        <a:pt x="380195" y="768861"/>
                        <a:pt x="382108" y="797191"/>
                      </a:cubicBezTo>
                      <a:cubicBezTo>
                        <a:pt x="382255" y="798883"/>
                        <a:pt x="385493" y="816911"/>
                        <a:pt x="387700" y="828242"/>
                      </a:cubicBezTo>
                      <a:cubicBezTo>
                        <a:pt x="385345" y="821767"/>
                        <a:pt x="383212" y="815439"/>
                        <a:pt x="380710" y="808817"/>
                      </a:cubicBezTo>
                      <a:cubicBezTo>
                        <a:pt x="375927" y="795645"/>
                        <a:pt x="370703" y="782695"/>
                        <a:pt x="365184" y="768714"/>
                      </a:cubicBezTo>
                      <a:cubicBezTo>
                        <a:pt x="362241" y="762092"/>
                        <a:pt x="359371" y="755322"/>
                        <a:pt x="356354" y="748553"/>
                      </a:cubicBezTo>
                      <a:cubicBezTo>
                        <a:pt x="353558" y="741783"/>
                        <a:pt x="349732" y="734940"/>
                        <a:pt x="346421" y="728023"/>
                      </a:cubicBezTo>
                      <a:cubicBezTo>
                        <a:pt x="338400" y="712203"/>
                        <a:pt x="329496" y="696604"/>
                        <a:pt x="320225" y="681004"/>
                      </a:cubicBezTo>
                      <a:cubicBezTo>
                        <a:pt x="331704" y="676737"/>
                        <a:pt x="372321" y="661137"/>
                        <a:pt x="387627" y="646200"/>
                      </a:cubicBezTo>
                      <a:cubicBezTo>
                        <a:pt x="402858" y="631336"/>
                        <a:pt x="418089" y="608232"/>
                        <a:pt x="415293" y="585936"/>
                      </a:cubicBezTo>
                      <a:cubicBezTo>
                        <a:pt x="412571" y="564082"/>
                        <a:pt x="392704" y="547232"/>
                        <a:pt x="370335" y="552383"/>
                      </a:cubicBezTo>
                      <a:cubicBezTo>
                        <a:pt x="339283" y="559520"/>
                        <a:pt x="317944" y="612867"/>
                        <a:pt x="315516" y="641197"/>
                      </a:cubicBezTo>
                      <a:cubicBezTo>
                        <a:pt x="315369" y="642963"/>
                        <a:pt x="315884" y="663492"/>
                        <a:pt x="316473" y="674750"/>
                      </a:cubicBezTo>
                      <a:cubicBezTo>
                        <a:pt x="310807" y="665479"/>
                        <a:pt x="305214" y="656134"/>
                        <a:pt x="299181" y="646936"/>
                      </a:cubicBezTo>
                      <a:cubicBezTo>
                        <a:pt x="281742" y="620299"/>
                        <a:pt x="263273" y="593883"/>
                        <a:pt x="245024" y="567467"/>
                      </a:cubicBezTo>
                      <a:cubicBezTo>
                        <a:pt x="239432" y="559373"/>
                        <a:pt x="233913" y="551206"/>
                        <a:pt x="228395" y="543112"/>
                      </a:cubicBezTo>
                      <a:cubicBezTo>
                        <a:pt x="232515" y="541640"/>
                        <a:pt x="281153" y="524054"/>
                        <a:pt x="298298" y="507424"/>
                      </a:cubicBezTo>
                      <a:cubicBezTo>
                        <a:pt x="313529" y="492561"/>
                        <a:pt x="328761" y="469456"/>
                        <a:pt x="325965" y="447160"/>
                      </a:cubicBezTo>
                      <a:cubicBezTo>
                        <a:pt x="323242" y="425306"/>
                        <a:pt x="303375" y="408456"/>
                        <a:pt x="281006" y="413607"/>
                      </a:cubicBezTo>
                      <a:cubicBezTo>
                        <a:pt x="249954" y="420744"/>
                        <a:pt x="228615" y="474091"/>
                        <a:pt x="226187" y="502421"/>
                      </a:cubicBezTo>
                      <a:cubicBezTo>
                        <a:pt x="226040" y="504555"/>
                        <a:pt x="226850" y="534061"/>
                        <a:pt x="227438" y="541566"/>
                      </a:cubicBezTo>
                      <a:cubicBezTo>
                        <a:pt x="215297" y="523686"/>
                        <a:pt x="203303" y="505732"/>
                        <a:pt x="192192" y="487557"/>
                      </a:cubicBezTo>
                      <a:cubicBezTo>
                        <a:pt x="176887" y="462539"/>
                        <a:pt x="163201" y="437080"/>
                        <a:pt x="151869" y="411473"/>
                      </a:cubicBezTo>
                      <a:cubicBezTo>
                        <a:pt x="153783" y="410811"/>
                        <a:pt x="204628" y="392710"/>
                        <a:pt x="222214" y="375639"/>
                      </a:cubicBezTo>
                      <a:cubicBezTo>
                        <a:pt x="237445" y="360775"/>
                        <a:pt x="252677" y="337670"/>
                        <a:pt x="249881" y="315375"/>
                      </a:cubicBezTo>
                      <a:cubicBezTo>
                        <a:pt x="247158" y="293521"/>
                        <a:pt x="227291" y="276671"/>
                        <a:pt x="204922" y="281821"/>
                      </a:cubicBezTo>
                      <a:cubicBezTo>
                        <a:pt x="173870" y="288959"/>
                        <a:pt x="152532" y="342306"/>
                        <a:pt x="150103" y="370635"/>
                      </a:cubicBezTo>
                      <a:cubicBezTo>
                        <a:pt x="149956" y="372475"/>
                        <a:pt x="150545" y="394991"/>
                        <a:pt x="151133" y="405734"/>
                      </a:cubicBezTo>
                      <a:cubicBezTo>
                        <a:pt x="150177" y="405955"/>
                        <a:pt x="150324" y="405881"/>
                        <a:pt x="149368" y="406175"/>
                      </a:cubicBezTo>
                      <a:cubicBezTo>
                        <a:pt x="137521" y="378582"/>
                        <a:pt x="129427" y="350400"/>
                        <a:pt x="123246" y="323616"/>
                      </a:cubicBezTo>
                      <a:cubicBezTo>
                        <a:pt x="119640" y="308090"/>
                        <a:pt x="116991" y="293079"/>
                        <a:pt x="114784" y="278437"/>
                      </a:cubicBezTo>
                      <a:cubicBezTo>
                        <a:pt x="124570" y="276008"/>
                        <a:pt x="169382" y="264603"/>
                        <a:pt x="186821" y="250917"/>
                      </a:cubicBezTo>
                      <a:cubicBezTo>
                        <a:pt x="203598" y="237819"/>
                        <a:pt x="221257" y="216554"/>
                        <a:pt x="220963" y="194038"/>
                      </a:cubicBezTo>
                      <a:cubicBezTo>
                        <a:pt x="220595" y="172037"/>
                        <a:pt x="202715" y="153126"/>
                        <a:pt x="179904" y="155775"/>
                      </a:cubicBezTo>
                      <a:cubicBezTo>
                        <a:pt x="148264" y="159454"/>
                        <a:pt x="121185" y="210152"/>
                        <a:pt x="115667" y="238040"/>
                      </a:cubicBezTo>
                      <a:cubicBezTo>
                        <a:pt x="115373" y="239585"/>
                        <a:pt x="114048" y="255332"/>
                        <a:pt x="113239" y="266811"/>
                      </a:cubicBezTo>
                      <a:cubicBezTo>
                        <a:pt x="112356" y="260188"/>
                        <a:pt x="111325" y="253345"/>
                        <a:pt x="110590" y="246943"/>
                      </a:cubicBezTo>
                      <a:cubicBezTo>
                        <a:pt x="107794" y="223029"/>
                        <a:pt x="106690" y="200955"/>
                        <a:pt x="105880" y="181382"/>
                      </a:cubicBezTo>
                      <a:cubicBezTo>
                        <a:pt x="105512" y="170271"/>
                        <a:pt x="105365" y="160190"/>
                        <a:pt x="105365" y="150771"/>
                      </a:cubicBezTo>
                      <a:cubicBezTo>
                        <a:pt x="113754" y="143413"/>
                        <a:pt x="147307" y="113245"/>
                        <a:pt x="156358" y="93451"/>
                      </a:cubicBezTo>
                      <a:cubicBezTo>
                        <a:pt x="165188" y="74099"/>
                        <a:pt x="171074" y="47094"/>
                        <a:pt x="160405" y="27301"/>
                      </a:cubicBezTo>
                      <a:cubicBezTo>
                        <a:pt x="149956" y="7949"/>
                        <a:pt x="125380" y="-587"/>
                        <a:pt x="106322" y="12290"/>
                      </a:cubicBezTo>
                      <a:cubicBezTo>
                        <a:pt x="79979" y="30170"/>
                        <a:pt x="79317" y="87638"/>
                        <a:pt x="87264" y="114937"/>
                      </a:cubicBezTo>
                      <a:cubicBezTo>
                        <a:pt x="87926" y="117292"/>
                        <a:pt x="102937" y="152979"/>
                        <a:pt x="103379" y="152611"/>
                      </a:cubicBezTo>
                      <a:cubicBezTo>
                        <a:pt x="103379" y="152611"/>
                        <a:pt x="103820" y="152243"/>
                        <a:pt x="103894" y="152170"/>
                      </a:cubicBezTo>
                      <a:cubicBezTo>
                        <a:pt x="103747" y="161220"/>
                        <a:pt x="103599" y="170933"/>
                        <a:pt x="103747" y="181602"/>
                      </a:cubicBezTo>
                      <a:cubicBezTo>
                        <a:pt x="104115" y="201249"/>
                        <a:pt x="104777" y="223397"/>
                        <a:pt x="107058" y="247459"/>
                      </a:cubicBezTo>
                      <a:cubicBezTo>
                        <a:pt x="109265" y="271520"/>
                        <a:pt x="112356" y="297642"/>
                        <a:pt x="118095" y="324793"/>
                      </a:cubicBezTo>
                      <a:cubicBezTo>
                        <a:pt x="123835" y="352019"/>
                        <a:pt x="131193" y="380422"/>
                        <a:pt x="142672" y="408677"/>
                      </a:cubicBezTo>
                      <a:cubicBezTo>
                        <a:pt x="142819" y="408971"/>
                        <a:pt x="142966" y="409339"/>
                        <a:pt x="143113" y="409634"/>
                      </a:cubicBezTo>
                      <a:cubicBezTo>
                        <a:pt x="137227" y="402423"/>
                        <a:pt x="120008" y="382776"/>
                        <a:pt x="118537" y="381378"/>
                      </a:cubicBezTo>
                      <a:cubicBezTo>
                        <a:pt x="97492" y="362247"/>
                        <a:pt x="45617" y="337523"/>
                        <a:pt x="17950" y="353343"/>
                      </a:cubicBezTo>
                      <a:cubicBezTo>
                        <a:pt x="-1991" y="364748"/>
                        <a:pt x="-5155" y="390576"/>
                        <a:pt x="7648" y="408530"/>
                      </a:cubicBezTo>
                      <a:cubicBezTo>
                        <a:pt x="20746" y="426852"/>
                        <a:pt x="47603" y="433401"/>
                        <a:pt x="68869" y="433989"/>
                      </a:cubicBezTo>
                      <a:cubicBezTo>
                        <a:pt x="92856" y="434652"/>
                        <a:pt x="140685" y="414343"/>
                        <a:pt x="144437" y="412724"/>
                      </a:cubicBezTo>
                      <a:cubicBezTo>
                        <a:pt x="155548" y="439508"/>
                        <a:pt x="169161" y="466145"/>
                        <a:pt x="184392" y="492340"/>
                      </a:cubicBezTo>
                      <a:cubicBezTo>
                        <a:pt x="193075" y="507277"/>
                        <a:pt x="202273" y="522141"/>
                        <a:pt x="211765" y="536857"/>
                      </a:cubicBezTo>
                      <a:cubicBezTo>
                        <a:pt x="206467" y="530750"/>
                        <a:pt x="201684" y="525378"/>
                        <a:pt x="200948" y="524716"/>
                      </a:cubicBezTo>
                      <a:cubicBezTo>
                        <a:pt x="179904" y="505585"/>
                        <a:pt x="128029" y="480861"/>
                        <a:pt x="100362" y="496681"/>
                      </a:cubicBezTo>
                      <a:cubicBezTo>
                        <a:pt x="80421" y="508086"/>
                        <a:pt x="77257" y="533914"/>
                        <a:pt x="90060" y="551868"/>
                      </a:cubicBezTo>
                      <a:cubicBezTo>
                        <a:pt x="103158" y="570190"/>
                        <a:pt x="130015" y="576812"/>
                        <a:pt x="151281" y="577327"/>
                      </a:cubicBezTo>
                      <a:cubicBezTo>
                        <a:pt x="172840" y="577916"/>
                        <a:pt x="213973" y="561433"/>
                        <a:pt x="224789" y="556945"/>
                      </a:cubicBezTo>
                      <a:cubicBezTo>
                        <a:pt x="228468" y="562537"/>
                        <a:pt x="232074" y="568203"/>
                        <a:pt x="235753" y="573795"/>
                      </a:cubicBezTo>
                      <a:cubicBezTo>
                        <a:pt x="253486" y="600653"/>
                        <a:pt x="271293" y="627363"/>
                        <a:pt x="287996" y="654147"/>
                      </a:cubicBezTo>
                      <a:cubicBezTo>
                        <a:pt x="293883" y="663565"/>
                        <a:pt x="299328" y="673058"/>
                        <a:pt x="304847" y="682550"/>
                      </a:cubicBezTo>
                      <a:cubicBezTo>
                        <a:pt x="300137" y="677178"/>
                        <a:pt x="296090" y="672616"/>
                        <a:pt x="295428" y="672027"/>
                      </a:cubicBezTo>
                      <a:cubicBezTo>
                        <a:pt x="274384" y="652896"/>
                        <a:pt x="222508" y="628172"/>
                        <a:pt x="194915" y="643993"/>
                      </a:cubicBezTo>
                      <a:cubicBezTo>
                        <a:pt x="174974" y="655398"/>
                        <a:pt x="171810" y="681225"/>
                        <a:pt x="184613" y="699179"/>
                      </a:cubicBezTo>
                      <a:cubicBezTo>
                        <a:pt x="197711" y="717501"/>
                        <a:pt x="224568" y="724050"/>
                        <a:pt x="245834" y="724639"/>
                      </a:cubicBezTo>
                      <a:cubicBezTo>
                        <a:pt x="266510" y="725080"/>
                        <a:pt x="304626" y="710217"/>
                        <a:pt x="317503" y="704919"/>
                      </a:cubicBezTo>
                      <a:close/>
                    </a:path>
                  </a:pathLst>
                </a:custGeom>
                <a:solidFill>
                  <a:schemeClr val="accent2"/>
                </a:solidFill>
                <a:ln w="7353" cap="flat">
                  <a:noFill/>
                  <a:prstDash val="solid"/>
                  <a:miter/>
                </a:ln>
              </p:spPr>
              <p:txBody>
                <a:bodyPr rtlCol="0" anchor="ctr"/>
                <a:lstStyle/>
                <a:p>
                  <a:endParaRPr lang="fr-FR"/>
                </a:p>
              </p:txBody>
            </p:sp>
            <p:sp>
              <p:nvSpPr>
                <p:cNvPr id="208" name="Forme libre 32">
                  <a:extLst>
                    <a:ext uri="{FF2B5EF4-FFF2-40B4-BE49-F238E27FC236}">
                      <a16:creationId xmlns:a16="http://schemas.microsoft.com/office/drawing/2014/main" id="{F3E19AB3-8039-7B72-05A6-BB16B8AED939}"/>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alpha val="30000"/>
                  </a:srgbClr>
                </a:solidFill>
                <a:ln w="7353" cap="flat">
                  <a:noFill/>
                  <a:prstDash val="solid"/>
                  <a:miter/>
                </a:ln>
              </p:spPr>
              <p:txBody>
                <a:bodyPr rtlCol="0" anchor="ctr"/>
                <a:lstStyle/>
                <a:p>
                  <a:endParaRPr lang="fr-FR"/>
                </a:p>
              </p:txBody>
            </p:sp>
            <p:sp>
              <p:nvSpPr>
                <p:cNvPr id="209" name="Forme libre 33">
                  <a:extLst>
                    <a:ext uri="{FF2B5EF4-FFF2-40B4-BE49-F238E27FC236}">
                      <a16:creationId xmlns:a16="http://schemas.microsoft.com/office/drawing/2014/main" id="{9A77FA31-2563-A21C-132B-42589940A27A}"/>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alpha val="30000"/>
                  </a:srgbClr>
                </a:solidFill>
                <a:ln w="7353" cap="flat">
                  <a:noFill/>
                  <a:prstDash val="solid"/>
                  <a:miter/>
                </a:ln>
              </p:spPr>
              <p:txBody>
                <a:bodyPr rtlCol="0" anchor="ctr"/>
                <a:lstStyle/>
                <a:p>
                  <a:endParaRPr lang="fr-FR"/>
                </a:p>
              </p:txBody>
            </p:sp>
          </p:grpSp>
          <p:grpSp>
            <p:nvGrpSpPr>
              <p:cNvPr id="199" name="Graphique 19">
                <a:extLst>
                  <a:ext uri="{FF2B5EF4-FFF2-40B4-BE49-F238E27FC236}">
                    <a16:creationId xmlns:a16="http://schemas.microsoft.com/office/drawing/2014/main" id="{4A0306C8-E2C3-6983-563C-9760A63BA629}"/>
                  </a:ext>
                </a:extLst>
              </p:cNvPr>
              <p:cNvGrpSpPr/>
              <p:nvPr/>
            </p:nvGrpSpPr>
            <p:grpSpPr>
              <a:xfrm>
                <a:off x="4185732" y="9912163"/>
                <a:ext cx="472553" cy="565480"/>
                <a:chOff x="4185732" y="9912163"/>
                <a:chExt cx="472553" cy="565480"/>
              </a:xfrm>
            </p:grpSpPr>
            <p:sp>
              <p:nvSpPr>
                <p:cNvPr id="200" name="Forme libre 38">
                  <a:extLst>
                    <a:ext uri="{FF2B5EF4-FFF2-40B4-BE49-F238E27FC236}">
                      <a16:creationId xmlns:a16="http://schemas.microsoft.com/office/drawing/2014/main" id="{588FB7FF-0E74-EA23-DD2E-0894126E2B7E}"/>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solidFill>
                <a:ln w="7353" cap="flat">
                  <a:noFill/>
                  <a:prstDash val="solid"/>
                  <a:miter/>
                </a:ln>
              </p:spPr>
              <p:txBody>
                <a:bodyPr rtlCol="0" anchor="ctr"/>
                <a:lstStyle/>
                <a:p>
                  <a:endParaRPr lang="fr-FR"/>
                </a:p>
              </p:txBody>
            </p:sp>
            <p:sp>
              <p:nvSpPr>
                <p:cNvPr id="201" name="Forme libre 39">
                  <a:extLst>
                    <a:ext uri="{FF2B5EF4-FFF2-40B4-BE49-F238E27FC236}">
                      <a16:creationId xmlns:a16="http://schemas.microsoft.com/office/drawing/2014/main" id="{F536DF7C-A2F9-10CD-BD58-DC1CCA8E33EC}"/>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solidFill>
                <a:ln w="7353" cap="flat">
                  <a:noFill/>
                  <a:prstDash val="solid"/>
                  <a:miter/>
                </a:ln>
              </p:spPr>
              <p:txBody>
                <a:bodyPr rtlCol="0" anchor="ctr"/>
                <a:lstStyle/>
                <a:p>
                  <a:endParaRPr lang="fr-FR"/>
                </a:p>
              </p:txBody>
            </p:sp>
            <p:sp>
              <p:nvSpPr>
                <p:cNvPr id="202" name="Forme libre 40">
                  <a:extLst>
                    <a:ext uri="{FF2B5EF4-FFF2-40B4-BE49-F238E27FC236}">
                      <a16:creationId xmlns:a16="http://schemas.microsoft.com/office/drawing/2014/main" id="{E0D9BBEB-76D1-05B7-E41F-F26F734C868F}"/>
                    </a:ext>
                  </a:extLst>
                </p:cNvPr>
                <p:cNvSpPr/>
                <p:nvPr/>
              </p:nvSpPr>
              <p:spPr>
                <a:xfrm>
                  <a:off x="4199722" y="9912163"/>
                  <a:ext cx="458563" cy="565480"/>
                </a:xfrm>
                <a:custGeom>
                  <a:avLst/>
                  <a:gdLst>
                    <a:gd name="connsiteX0" fmla="*/ 188860 w 458563"/>
                    <a:gd name="connsiteY0" fmla="*/ 418389 h 565480"/>
                    <a:gd name="connsiteX1" fmla="*/ 197984 w 458563"/>
                    <a:gd name="connsiteY1" fmla="*/ 435976 h 565480"/>
                    <a:gd name="connsiteX2" fmla="*/ 203429 w 458563"/>
                    <a:gd name="connsiteY2" fmla="*/ 447896 h 565480"/>
                    <a:gd name="connsiteX3" fmla="*/ 208432 w 458563"/>
                    <a:gd name="connsiteY3" fmla="*/ 459963 h 565480"/>
                    <a:gd name="connsiteX4" fmla="*/ 216968 w 458563"/>
                    <a:gd name="connsiteY4" fmla="*/ 483436 h 565480"/>
                    <a:gd name="connsiteX5" fmla="*/ 222192 w 458563"/>
                    <a:gd name="connsiteY5" fmla="*/ 499035 h 565480"/>
                    <a:gd name="connsiteX6" fmla="*/ 211155 w 458563"/>
                    <a:gd name="connsiteY6" fmla="*/ 481744 h 565480"/>
                    <a:gd name="connsiteX7" fmla="*/ 154644 w 458563"/>
                    <a:gd name="connsiteY7" fmla="*/ 456284 h 565480"/>
                    <a:gd name="connsiteX8" fmla="*/ 143680 w 458563"/>
                    <a:gd name="connsiteY8" fmla="*/ 487704 h 565480"/>
                    <a:gd name="connsiteX9" fmla="*/ 177307 w 458563"/>
                    <a:gd name="connsiteY9" fmla="*/ 508160 h 565480"/>
                    <a:gd name="connsiteX10" fmla="*/ 223296 w 458563"/>
                    <a:gd name="connsiteY10" fmla="*/ 502567 h 565480"/>
                    <a:gd name="connsiteX11" fmla="*/ 231096 w 458563"/>
                    <a:gd name="connsiteY11" fmla="*/ 527291 h 565480"/>
                    <a:gd name="connsiteX12" fmla="*/ 241912 w 458563"/>
                    <a:gd name="connsiteY12" fmla="*/ 565480 h 565480"/>
                    <a:gd name="connsiteX13" fmla="*/ 254495 w 458563"/>
                    <a:gd name="connsiteY13" fmla="*/ 565480 h 565480"/>
                    <a:gd name="connsiteX14" fmla="*/ 241839 w 458563"/>
                    <a:gd name="connsiteY14" fmla="*/ 523906 h 565480"/>
                    <a:gd name="connsiteX15" fmla="*/ 232567 w 458563"/>
                    <a:gd name="connsiteY15" fmla="*/ 496607 h 565480"/>
                    <a:gd name="connsiteX16" fmla="*/ 256776 w 458563"/>
                    <a:gd name="connsiteY16" fmla="*/ 481449 h 565480"/>
                    <a:gd name="connsiteX17" fmla="*/ 297099 w 458563"/>
                    <a:gd name="connsiteY17" fmla="*/ 501169 h 565480"/>
                    <a:gd name="connsiteX18" fmla="*/ 289962 w 458563"/>
                    <a:gd name="connsiteY18" fmla="*/ 526040 h 565480"/>
                    <a:gd name="connsiteX19" fmla="*/ 277379 w 458563"/>
                    <a:gd name="connsiteY19" fmla="*/ 565406 h 565480"/>
                    <a:gd name="connsiteX20" fmla="*/ 290035 w 458563"/>
                    <a:gd name="connsiteY20" fmla="*/ 565406 h 565480"/>
                    <a:gd name="connsiteX21" fmla="*/ 300705 w 458563"/>
                    <a:gd name="connsiteY21" fmla="*/ 529131 h 565480"/>
                    <a:gd name="connsiteX22" fmla="*/ 307989 w 458563"/>
                    <a:gd name="connsiteY22" fmla="*/ 501243 h 565480"/>
                    <a:gd name="connsiteX23" fmla="*/ 354346 w 458563"/>
                    <a:gd name="connsiteY23" fmla="*/ 499330 h 565480"/>
                    <a:gd name="connsiteX24" fmla="*/ 384220 w 458563"/>
                    <a:gd name="connsiteY24" fmla="*/ 473723 h 565480"/>
                    <a:gd name="connsiteX25" fmla="*/ 368327 w 458563"/>
                    <a:gd name="connsiteY25" fmla="*/ 444437 h 565480"/>
                    <a:gd name="connsiteX26" fmla="*/ 316672 w 458563"/>
                    <a:gd name="connsiteY26" fmla="*/ 478727 h 565480"/>
                    <a:gd name="connsiteX27" fmla="*/ 309240 w 458563"/>
                    <a:gd name="connsiteY27" fmla="*/ 495945 h 565480"/>
                    <a:gd name="connsiteX28" fmla="*/ 312110 w 458563"/>
                    <a:gd name="connsiteY28" fmla="*/ 484025 h 565480"/>
                    <a:gd name="connsiteX29" fmla="*/ 317555 w 458563"/>
                    <a:gd name="connsiteY29" fmla="*/ 459080 h 565480"/>
                    <a:gd name="connsiteX30" fmla="*/ 319762 w 458563"/>
                    <a:gd name="connsiteY30" fmla="*/ 446204 h 565480"/>
                    <a:gd name="connsiteX31" fmla="*/ 321528 w 458563"/>
                    <a:gd name="connsiteY31" fmla="*/ 432812 h 565480"/>
                    <a:gd name="connsiteX32" fmla="*/ 323956 w 458563"/>
                    <a:gd name="connsiteY32" fmla="*/ 400950 h 565480"/>
                    <a:gd name="connsiteX33" fmla="*/ 368694 w 458563"/>
                    <a:gd name="connsiteY33" fmla="*/ 405807 h 565480"/>
                    <a:gd name="connsiteX34" fmla="*/ 402101 w 458563"/>
                    <a:gd name="connsiteY34" fmla="*/ 385057 h 565480"/>
                    <a:gd name="connsiteX35" fmla="*/ 390769 w 458563"/>
                    <a:gd name="connsiteY35" fmla="*/ 353711 h 565480"/>
                    <a:gd name="connsiteX36" fmla="*/ 334552 w 458563"/>
                    <a:gd name="connsiteY36" fmla="*/ 379759 h 565480"/>
                    <a:gd name="connsiteX37" fmla="*/ 324030 w 458563"/>
                    <a:gd name="connsiteY37" fmla="*/ 396683 h 565480"/>
                    <a:gd name="connsiteX38" fmla="*/ 324545 w 458563"/>
                    <a:gd name="connsiteY38" fmla="*/ 377257 h 565480"/>
                    <a:gd name="connsiteX39" fmla="*/ 323736 w 458563"/>
                    <a:gd name="connsiteY39" fmla="*/ 320157 h 565480"/>
                    <a:gd name="connsiteX40" fmla="*/ 323441 w 458563"/>
                    <a:gd name="connsiteY40" fmla="*/ 302645 h 565480"/>
                    <a:gd name="connsiteX41" fmla="*/ 369725 w 458563"/>
                    <a:gd name="connsiteY41" fmla="*/ 307869 h 565480"/>
                    <a:gd name="connsiteX42" fmla="*/ 403131 w 458563"/>
                    <a:gd name="connsiteY42" fmla="*/ 287119 h 565480"/>
                    <a:gd name="connsiteX43" fmla="*/ 391799 w 458563"/>
                    <a:gd name="connsiteY43" fmla="*/ 255773 h 565480"/>
                    <a:gd name="connsiteX44" fmla="*/ 335582 w 458563"/>
                    <a:gd name="connsiteY44" fmla="*/ 281821 h 565480"/>
                    <a:gd name="connsiteX45" fmla="*/ 323368 w 458563"/>
                    <a:gd name="connsiteY45" fmla="*/ 301614 h 565480"/>
                    <a:gd name="connsiteX46" fmla="*/ 323589 w 458563"/>
                    <a:gd name="connsiteY46" fmla="*/ 263352 h 565480"/>
                    <a:gd name="connsiteX47" fmla="*/ 328519 w 458563"/>
                    <a:gd name="connsiteY47" fmla="*/ 212507 h 565480"/>
                    <a:gd name="connsiteX48" fmla="*/ 375096 w 458563"/>
                    <a:gd name="connsiteY48" fmla="*/ 217804 h 565480"/>
                    <a:gd name="connsiteX49" fmla="*/ 408502 w 458563"/>
                    <a:gd name="connsiteY49" fmla="*/ 197054 h 565480"/>
                    <a:gd name="connsiteX50" fmla="*/ 397171 w 458563"/>
                    <a:gd name="connsiteY50" fmla="*/ 165708 h 565480"/>
                    <a:gd name="connsiteX51" fmla="*/ 340954 w 458563"/>
                    <a:gd name="connsiteY51" fmla="*/ 191756 h 565480"/>
                    <a:gd name="connsiteX52" fmla="*/ 329990 w 458563"/>
                    <a:gd name="connsiteY52" fmla="*/ 209416 h 565480"/>
                    <a:gd name="connsiteX53" fmla="*/ 328960 w 458563"/>
                    <a:gd name="connsiteY53" fmla="*/ 209048 h 565480"/>
                    <a:gd name="connsiteX54" fmla="*/ 343088 w 458563"/>
                    <a:gd name="connsiteY54" fmla="*/ 159601 h 565480"/>
                    <a:gd name="connsiteX55" fmla="*/ 353684 w 458563"/>
                    <a:gd name="connsiteY55" fmla="*/ 134436 h 565480"/>
                    <a:gd name="connsiteX56" fmla="*/ 398348 w 458563"/>
                    <a:gd name="connsiteY56" fmla="*/ 144443 h 565480"/>
                    <a:gd name="connsiteX57" fmla="*/ 433888 w 458563"/>
                    <a:gd name="connsiteY57" fmla="*/ 127446 h 565480"/>
                    <a:gd name="connsiteX58" fmla="*/ 426088 w 458563"/>
                    <a:gd name="connsiteY58" fmla="*/ 95070 h 565480"/>
                    <a:gd name="connsiteX59" fmla="*/ 367370 w 458563"/>
                    <a:gd name="connsiteY59" fmla="*/ 114789 h 565480"/>
                    <a:gd name="connsiteX60" fmla="*/ 356701 w 458563"/>
                    <a:gd name="connsiteY60" fmla="*/ 128255 h 565480"/>
                    <a:gd name="connsiteX61" fmla="*/ 361851 w 458563"/>
                    <a:gd name="connsiteY61" fmla="*/ 117586 h 565480"/>
                    <a:gd name="connsiteX62" fmla="*/ 380983 w 458563"/>
                    <a:gd name="connsiteY62" fmla="*/ 83591 h 565480"/>
                    <a:gd name="connsiteX63" fmla="*/ 390769 w 458563"/>
                    <a:gd name="connsiteY63" fmla="*/ 68286 h 565480"/>
                    <a:gd name="connsiteX64" fmla="*/ 434771 w 458563"/>
                    <a:gd name="connsiteY64" fmla="*/ 56586 h 565480"/>
                    <a:gd name="connsiteX65" fmla="*/ 458465 w 458563"/>
                    <a:gd name="connsiteY65" fmla="*/ 25166 h 565480"/>
                    <a:gd name="connsiteX66" fmla="*/ 436611 w 458563"/>
                    <a:gd name="connsiteY66" fmla="*/ 1 h 565480"/>
                    <a:gd name="connsiteX67" fmla="*/ 393565 w 458563"/>
                    <a:gd name="connsiteY67" fmla="*/ 44592 h 565480"/>
                    <a:gd name="connsiteX68" fmla="*/ 389224 w 458563"/>
                    <a:gd name="connsiteY68" fmla="*/ 68506 h 565480"/>
                    <a:gd name="connsiteX69" fmla="*/ 389592 w 458563"/>
                    <a:gd name="connsiteY69" fmla="*/ 68433 h 565480"/>
                    <a:gd name="connsiteX70" fmla="*/ 379879 w 458563"/>
                    <a:gd name="connsiteY70" fmla="*/ 82929 h 565480"/>
                    <a:gd name="connsiteX71" fmla="*/ 359938 w 458563"/>
                    <a:gd name="connsiteY71" fmla="*/ 116629 h 565480"/>
                    <a:gd name="connsiteX72" fmla="*/ 340071 w 458563"/>
                    <a:gd name="connsiteY72" fmla="*/ 158571 h 565480"/>
                    <a:gd name="connsiteX73" fmla="*/ 324766 w 458563"/>
                    <a:gd name="connsiteY73" fmla="*/ 208165 h 565480"/>
                    <a:gd name="connsiteX74" fmla="*/ 324692 w 458563"/>
                    <a:gd name="connsiteY74" fmla="*/ 208754 h 565480"/>
                    <a:gd name="connsiteX75" fmla="*/ 321749 w 458563"/>
                    <a:gd name="connsiteY75" fmla="*/ 186753 h 565480"/>
                    <a:gd name="connsiteX76" fmla="*/ 281132 w 458563"/>
                    <a:gd name="connsiteY76" fmla="*/ 139955 h 565480"/>
                    <a:gd name="connsiteX77" fmla="*/ 257953 w 458563"/>
                    <a:gd name="connsiteY77" fmla="*/ 163869 h 565480"/>
                    <a:gd name="connsiteX78" fmla="*/ 279954 w 458563"/>
                    <a:gd name="connsiteY78" fmla="*/ 196539 h 565480"/>
                    <a:gd name="connsiteX79" fmla="*/ 324324 w 458563"/>
                    <a:gd name="connsiteY79" fmla="*/ 210741 h 565480"/>
                    <a:gd name="connsiteX80" fmla="*/ 318070 w 458563"/>
                    <a:gd name="connsiteY80" fmla="*/ 263205 h 565480"/>
                    <a:gd name="connsiteX81" fmla="*/ 317040 w 458563"/>
                    <a:gd name="connsiteY81" fmla="*/ 294183 h 565480"/>
                    <a:gd name="connsiteX82" fmla="*/ 315642 w 458563"/>
                    <a:gd name="connsiteY82" fmla="*/ 284617 h 565480"/>
                    <a:gd name="connsiteX83" fmla="*/ 275024 w 458563"/>
                    <a:gd name="connsiteY83" fmla="*/ 237819 h 565480"/>
                    <a:gd name="connsiteX84" fmla="*/ 251846 w 458563"/>
                    <a:gd name="connsiteY84" fmla="*/ 261733 h 565480"/>
                    <a:gd name="connsiteX85" fmla="*/ 273847 w 458563"/>
                    <a:gd name="connsiteY85" fmla="*/ 294404 h 565480"/>
                    <a:gd name="connsiteX86" fmla="*/ 316893 w 458563"/>
                    <a:gd name="connsiteY86" fmla="*/ 308384 h 565480"/>
                    <a:gd name="connsiteX87" fmla="*/ 316819 w 458563"/>
                    <a:gd name="connsiteY87" fmla="*/ 320304 h 565480"/>
                    <a:gd name="connsiteX88" fmla="*/ 316377 w 458563"/>
                    <a:gd name="connsiteY88" fmla="*/ 377183 h 565480"/>
                    <a:gd name="connsiteX89" fmla="*/ 315421 w 458563"/>
                    <a:gd name="connsiteY89" fmla="*/ 396756 h 565480"/>
                    <a:gd name="connsiteX90" fmla="*/ 314170 w 458563"/>
                    <a:gd name="connsiteY90" fmla="*/ 388442 h 565480"/>
                    <a:gd name="connsiteX91" fmla="*/ 273553 w 458563"/>
                    <a:gd name="connsiteY91" fmla="*/ 341643 h 565480"/>
                    <a:gd name="connsiteX92" fmla="*/ 250374 w 458563"/>
                    <a:gd name="connsiteY92" fmla="*/ 365557 h 565480"/>
                    <a:gd name="connsiteX93" fmla="*/ 272375 w 458563"/>
                    <a:gd name="connsiteY93" fmla="*/ 398228 h 565480"/>
                    <a:gd name="connsiteX94" fmla="*/ 314244 w 458563"/>
                    <a:gd name="connsiteY94" fmla="*/ 411988 h 565480"/>
                    <a:gd name="connsiteX95" fmla="*/ 312183 w 458563"/>
                    <a:gd name="connsiteY95" fmla="*/ 431708 h 565480"/>
                    <a:gd name="connsiteX96" fmla="*/ 310197 w 458563"/>
                    <a:gd name="connsiteY96" fmla="*/ 444658 h 565480"/>
                    <a:gd name="connsiteX97" fmla="*/ 307695 w 458563"/>
                    <a:gd name="connsiteY97" fmla="*/ 457462 h 565480"/>
                    <a:gd name="connsiteX98" fmla="*/ 301808 w 458563"/>
                    <a:gd name="connsiteY98" fmla="*/ 481744 h 565480"/>
                    <a:gd name="connsiteX99" fmla="*/ 297614 w 458563"/>
                    <a:gd name="connsiteY99" fmla="*/ 497637 h 565480"/>
                    <a:gd name="connsiteX100" fmla="*/ 297982 w 458563"/>
                    <a:gd name="connsiteY100" fmla="*/ 477108 h 565480"/>
                    <a:gd name="connsiteX101" fmla="*/ 281426 w 458563"/>
                    <a:gd name="connsiteY101" fmla="*/ 436491 h 565480"/>
                    <a:gd name="connsiteX102" fmla="*/ 280543 w 458563"/>
                    <a:gd name="connsiteY102" fmla="*/ 431634 h 565480"/>
                    <a:gd name="connsiteX103" fmla="*/ 251110 w 458563"/>
                    <a:gd name="connsiteY103" fmla="*/ 416035 h 565480"/>
                    <a:gd name="connsiteX104" fmla="*/ 226975 w 458563"/>
                    <a:gd name="connsiteY104" fmla="*/ 473061 h 565480"/>
                    <a:gd name="connsiteX105" fmla="*/ 230286 w 458563"/>
                    <a:gd name="connsiteY105" fmla="*/ 491456 h 565480"/>
                    <a:gd name="connsiteX106" fmla="*/ 226166 w 458563"/>
                    <a:gd name="connsiteY106" fmla="*/ 479904 h 565480"/>
                    <a:gd name="connsiteX107" fmla="*/ 216968 w 458563"/>
                    <a:gd name="connsiteY107" fmla="*/ 456137 h 565480"/>
                    <a:gd name="connsiteX108" fmla="*/ 211744 w 458563"/>
                    <a:gd name="connsiteY108" fmla="*/ 444143 h 565480"/>
                    <a:gd name="connsiteX109" fmla="*/ 205857 w 458563"/>
                    <a:gd name="connsiteY109" fmla="*/ 432002 h 565480"/>
                    <a:gd name="connsiteX110" fmla="*/ 190331 w 458563"/>
                    <a:gd name="connsiteY110" fmla="*/ 404115 h 565480"/>
                    <a:gd name="connsiteX111" fmla="*/ 230360 w 458563"/>
                    <a:gd name="connsiteY111" fmla="*/ 383438 h 565480"/>
                    <a:gd name="connsiteX112" fmla="*/ 246769 w 458563"/>
                    <a:gd name="connsiteY112" fmla="*/ 347677 h 565480"/>
                    <a:gd name="connsiteX113" fmla="*/ 220058 w 458563"/>
                    <a:gd name="connsiteY113" fmla="*/ 327810 h 565480"/>
                    <a:gd name="connsiteX114" fmla="*/ 187535 w 458563"/>
                    <a:gd name="connsiteY114" fmla="*/ 380568 h 565480"/>
                    <a:gd name="connsiteX115" fmla="*/ 188050 w 458563"/>
                    <a:gd name="connsiteY115" fmla="*/ 400509 h 565480"/>
                    <a:gd name="connsiteX116" fmla="*/ 177749 w 458563"/>
                    <a:gd name="connsiteY116" fmla="*/ 383953 h 565480"/>
                    <a:gd name="connsiteX117" fmla="*/ 145593 w 458563"/>
                    <a:gd name="connsiteY117" fmla="*/ 336787 h 565480"/>
                    <a:gd name="connsiteX118" fmla="*/ 135733 w 458563"/>
                    <a:gd name="connsiteY118" fmla="*/ 322365 h 565480"/>
                    <a:gd name="connsiteX119" fmla="*/ 177234 w 458563"/>
                    <a:gd name="connsiteY119" fmla="*/ 301173 h 565480"/>
                    <a:gd name="connsiteX120" fmla="*/ 193642 w 458563"/>
                    <a:gd name="connsiteY120" fmla="*/ 265412 h 565480"/>
                    <a:gd name="connsiteX121" fmla="*/ 166932 w 458563"/>
                    <a:gd name="connsiteY121" fmla="*/ 245545 h 565480"/>
                    <a:gd name="connsiteX122" fmla="*/ 134409 w 458563"/>
                    <a:gd name="connsiteY122" fmla="*/ 298303 h 565480"/>
                    <a:gd name="connsiteX123" fmla="*/ 135145 w 458563"/>
                    <a:gd name="connsiteY123" fmla="*/ 321555 h 565480"/>
                    <a:gd name="connsiteX124" fmla="*/ 114247 w 458563"/>
                    <a:gd name="connsiteY124" fmla="*/ 289473 h 565480"/>
                    <a:gd name="connsiteX125" fmla="*/ 90260 w 458563"/>
                    <a:gd name="connsiteY125" fmla="*/ 244294 h 565480"/>
                    <a:gd name="connsiteX126" fmla="*/ 131981 w 458563"/>
                    <a:gd name="connsiteY126" fmla="*/ 223029 h 565480"/>
                    <a:gd name="connsiteX127" fmla="*/ 148389 w 458563"/>
                    <a:gd name="connsiteY127" fmla="*/ 187268 h 565480"/>
                    <a:gd name="connsiteX128" fmla="*/ 121679 w 458563"/>
                    <a:gd name="connsiteY128" fmla="*/ 167401 h 565480"/>
                    <a:gd name="connsiteX129" fmla="*/ 89156 w 458563"/>
                    <a:gd name="connsiteY129" fmla="*/ 220159 h 565480"/>
                    <a:gd name="connsiteX130" fmla="*/ 89745 w 458563"/>
                    <a:gd name="connsiteY130" fmla="*/ 240983 h 565480"/>
                    <a:gd name="connsiteX131" fmla="*/ 88714 w 458563"/>
                    <a:gd name="connsiteY131" fmla="*/ 241204 h 565480"/>
                    <a:gd name="connsiteX132" fmla="*/ 73189 w 458563"/>
                    <a:gd name="connsiteY132" fmla="*/ 192198 h 565480"/>
                    <a:gd name="connsiteX133" fmla="*/ 68185 w 458563"/>
                    <a:gd name="connsiteY133" fmla="*/ 165340 h 565480"/>
                    <a:gd name="connsiteX134" fmla="*/ 110936 w 458563"/>
                    <a:gd name="connsiteY134" fmla="*/ 149005 h 565480"/>
                    <a:gd name="connsiteX135" fmla="*/ 131171 w 458563"/>
                    <a:gd name="connsiteY135" fmla="*/ 115231 h 565480"/>
                    <a:gd name="connsiteX136" fmla="*/ 106816 w 458563"/>
                    <a:gd name="connsiteY136" fmla="*/ 92494 h 565480"/>
                    <a:gd name="connsiteX137" fmla="*/ 68700 w 458563"/>
                    <a:gd name="connsiteY137" fmla="*/ 141353 h 565480"/>
                    <a:gd name="connsiteX138" fmla="*/ 67228 w 458563"/>
                    <a:gd name="connsiteY138" fmla="*/ 158424 h 565480"/>
                    <a:gd name="connsiteX139" fmla="*/ 65610 w 458563"/>
                    <a:gd name="connsiteY139" fmla="*/ 146650 h 565480"/>
                    <a:gd name="connsiteX140" fmla="*/ 62813 w 458563"/>
                    <a:gd name="connsiteY140" fmla="*/ 107726 h 565480"/>
                    <a:gd name="connsiteX141" fmla="*/ 62519 w 458563"/>
                    <a:gd name="connsiteY141" fmla="*/ 89551 h 565480"/>
                    <a:gd name="connsiteX142" fmla="*/ 92761 w 458563"/>
                    <a:gd name="connsiteY142" fmla="*/ 55482 h 565480"/>
                    <a:gd name="connsiteX143" fmla="*/ 95190 w 458563"/>
                    <a:gd name="connsiteY143" fmla="*/ 16189 h 565480"/>
                    <a:gd name="connsiteX144" fmla="*/ 63108 w 458563"/>
                    <a:gd name="connsiteY144" fmla="*/ 7286 h 565480"/>
                    <a:gd name="connsiteX145" fmla="*/ 51776 w 458563"/>
                    <a:gd name="connsiteY145" fmla="*/ 68212 h 565480"/>
                    <a:gd name="connsiteX146" fmla="*/ 61342 w 458563"/>
                    <a:gd name="connsiteY146" fmla="*/ 90581 h 565480"/>
                    <a:gd name="connsiteX147" fmla="*/ 61636 w 458563"/>
                    <a:gd name="connsiteY147" fmla="*/ 90287 h 565480"/>
                    <a:gd name="connsiteX148" fmla="*/ 61563 w 458563"/>
                    <a:gd name="connsiteY148" fmla="*/ 107726 h 565480"/>
                    <a:gd name="connsiteX149" fmla="*/ 63549 w 458563"/>
                    <a:gd name="connsiteY149" fmla="*/ 146798 h 565480"/>
                    <a:gd name="connsiteX150" fmla="*/ 70098 w 458563"/>
                    <a:gd name="connsiteY150" fmla="*/ 192713 h 565480"/>
                    <a:gd name="connsiteX151" fmla="*/ 84667 w 458563"/>
                    <a:gd name="connsiteY151" fmla="*/ 242528 h 565480"/>
                    <a:gd name="connsiteX152" fmla="*/ 84888 w 458563"/>
                    <a:gd name="connsiteY152" fmla="*/ 243117 h 565480"/>
                    <a:gd name="connsiteX153" fmla="*/ 70319 w 458563"/>
                    <a:gd name="connsiteY153" fmla="*/ 226340 h 565480"/>
                    <a:gd name="connsiteX154" fmla="*/ 10644 w 458563"/>
                    <a:gd name="connsiteY154" fmla="*/ 209710 h 565480"/>
                    <a:gd name="connsiteX155" fmla="*/ 4536 w 458563"/>
                    <a:gd name="connsiteY155" fmla="*/ 242455 h 565480"/>
                    <a:gd name="connsiteX156" fmla="*/ 40886 w 458563"/>
                    <a:gd name="connsiteY156" fmla="*/ 257539 h 565480"/>
                    <a:gd name="connsiteX157" fmla="*/ 85771 w 458563"/>
                    <a:gd name="connsiteY157" fmla="*/ 244956 h 565480"/>
                    <a:gd name="connsiteX158" fmla="*/ 109465 w 458563"/>
                    <a:gd name="connsiteY158" fmla="*/ 292196 h 565480"/>
                    <a:gd name="connsiteX159" fmla="*/ 125726 w 458563"/>
                    <a:gd name="connsiteY159" fmla="*/ 318612 h 565480"/>
                    <a:gd name="connsiteX160" fmla="*/ 119251 w 458563"/>
                    <a:gd name="connsiteY160" fmla="*/ 311401 h 565480"/>
                    <a:gd name="connsiteX161" fmla="*/ 59576 w 458563"/>
                    <a:gd name="connsiteY161" fmla="*/ 294771 h 565480"/>
                    <a:gd name="connsiteX162" fmla="*/ 53469 w 458563"/>
                    <a:gd name="connsiteY162" fmla="*/ 327515 h 565480"/>
                    <a:gd name="connsiteX163" fmla="*/ 89818 w 458563"/>
                    <a:gd name="connsiteY163" fmla="*/ 342600 h 565480"/>
                    <a:gd name="connsiteX164" fmla="*/ 133452 w 458563"/>
                    <a:gd name="connsiteY164" fmla="*/ 330532 h 565480"/>
                    <a:gd name="connsiteX165" fmla="*/ 140001 w 458563"/>
                    <a:gd name="connsiteY165" fmla="*/ 340539 h 565480"/>
                    <a:gd name="connsiteX166" fmla="*/ 171053 w 458563"/>
                    <a:gd name="connsiteY166" fmla="*/ 388221 h 565480"/>
                    <a:gd name="connsiteX167" fmla="*/ 181060 w 458563"/>
                    <a:gd name="connsiteY167" fmla="*/ 405071 h 565480"/>
                    <a:gd name="connsiteX168" fmla="*/ 175468 w 458563"/>
                    <a:gd name="connsiteY168" fmla="*/ 398817 h 565480"/>
                    <a:gd name="connsiteX169" fmla="*/ 115793 w 458563"/>
                    <a:gd name="connsiteY169" fmla="*/ 382187 h 565480"/>
                    <a:gd name="connsiteX170" fmla="*/ 109685 w 458563"/>
                    <a:gd name="connsiteY170" fmla="*/ 414931 h 565480"/>
                    <a:gd name="connsiteX171" fmla="*/ 146035 w 458563"/>
                    <a:gd name="connsiteY171" fmla="*/ 430015 h 565480"/>
                    <a:gd name="connsiteX172" fmla="*/ 188860 w 458563"/>
                    <a:gd name="connsiteY172" fmla="*/ 418389 h 56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8563" h="565480">
                      <a:moveTo>
                        <a:pt x="188860" y="418389"/>
                      </a:moveTo>
                      <a:cubicBezTo>
                        <a:pt x="192024" y="424276"/>
                        <a:pt x="195188" y="430089"/>
                        <a:pt x="197984" y="435976"/>
                      </a:cubicBezTo>
                      <a:cubicBezTo>
                        <a:pt x="199823" y="440023"/>
                        <a:pt x="201810" y="443775"/>
                        <a:pt x="203429" y="447896"/>
                      </a:cubicBezTo>
                      <a:cubicBezTo>
                        <a:pt x="205121" y="451943"/>
                        <a:pt x="206740" y="455990"/>
                        <a:pt x="208432" y="459963"/>
                      </a:cubicBezTo>
                      <a:cubicBezTo>
                        <a:pt x="211302" y="467763"/>
                        <a:pt x="214319" y="475783"/>
                        <a:pt x="216968" y="483436"/>
                      </a:cubicBezTo>
                      <a:cubicBezTo>
                        <a:pt x="218808" y="488734"/>
                        <a:pt x="220500" y="493885"/>
                        <a:pt x="222192" y="499035"/>
                      </a:cubicBezTo>
                      <a:cubicBezTo>
                        <a:pt x="218808" y="493443"/>
                        <a:pt x="211891" y="482553"/>
                        <a:pt x="211155" y="481744"/>
                      </a:cubicBezTo>
                      <a:cubicBezTo>
                        <a:pt x="200559" y="468572"/>
                        <a:pt x="172304" y="449441"/>
                        <a:pt x="154644" y="456284"/>
                      </a:cubicBezTo>
                      <a:cubicBezTo>
                        <a:pt x="141914" y="461214"/>
                        <a:pt x="137720" y="476078"/>
                        <a:pt x="143680" y="487704"/>
                      </a:cubicBezTo>
                      <a:cubicBezTo>
                        <a:pt x="149714" y="499624"/>
                        <a:pt x="164872" y="505879"/>
                        <a:pt x="177307" y="508160"/>
                      </a:cubicBezTo>
                      <a:cubicBezTo>
                        <a:pt x="190994" y="510588"/>
                        <a:pt x="219764" y="503450"/>
                        <a:pt x="223296" y="502567"/>
                      </a:cubicBezTo>
                      <a:cubicBezTo>
                        <a:pt x="226092" y="511103"/>
                        <a:pt x="228741" y="519418"/>
                        <a:pt x="231096" y="527291"/>
                      </a:cubicBezTo>
                      <a:cubicBezTo>
                        <a:pt x="235290" y="541272"/>
                        <a:pt x="238895" y="554075"/>
                        <a:pt x="241912" y="565480"/>
                      </a:cubicBezTo>
                      <a:lnTo>
                        <a:pt x="254495" y="565480"/>
                      </a:lnTo>
                      <a:cubicBezTo>
                        <a:pt x="251037" y="553265"/>
                        <a:pt x="246842" y="539285"/>
                        <a:pt x="241839" y="523906"/>
                      </a:cubicBezTo>
                      <a:cubicBezTo>
                        <a:pt x="239043" y="515224"/>
                        <a:pt x="235879" y="506026"/>
                        <a:pt x="232567" y="496607"/>
                      </a:cubicBezTo>
                      <a:cubicBezTo>
                        <a:pt x="234628" y="495503"/>
                        <a:pt x="246474" y="488955"/>
                        <a:pt x="256776" y="481449"/>
                      </a:cubicBezTo>
                      <a:cubicBezTo>
                        <a:pt x="267593" y="490721"/>
                        <a:pt x="293714" y="499992"/>
                        <a:pt x="297099" y="501169"/>
                      </a:cubicBezTo>
                      <a:cubicBezTo>
                        <a:pt x="294744" y="509778"/>
                        <a:pt x="292316" y="518167"/>
                        <a:pt x="289962" y="526040"/>
                      </a:cubicBezTo>
                      <a:cubicBezTo>
                        <a:pt x="285547" y="540683"/>
                        <a:pt x="281279" y="553854"/>
                        <a:pt x="277379" y="565406"/>
                      </a:cubicBezTo>
                      <a:lnTo>
                        <a:pt x="290035" y="565406"/>
                      </a:lnTo>
                      <a:cubicBezTo>
                        <a:pt x="293420" y="554590"/>
                        <a:pt x="297025" y="542523"/>
                        <a:pt x="300705" y="529131"/>
                      </a:cubicBezTo>
                      <a:cubicBezTo>
                        <a:pt x="303133" y="520374"/>
                        <a:pt x="305561" y="510956"/>
                        <a:pt x="307989" y="501243"/>
                      </a:cubicBezTo>
                      <a:cubicBezTo>
                        <a:pt x="311595" y="501537"/>
                        <a:pt x="341175" y="503965"/>
                        <a:pt x="354346" y="499330"/>
                      </a:cubicBezTo>
                      <a:cubicBezTo>
                        <a:pt x="366266" y="495136"/>
                        <a:pt x="380173" y="486453"/>
                        <a:pt x="384220" y="473723"/>
                      </a:cubicBezTo>
                      <a:cubicBezTo>
                        <a:pt x="388194" y="461288"/>
                        <a:pt x="381645" y="447234"/>
                        <a:pt x="368327" y="444437"/>
                      </a:cubicBezTo>
                      <a:cubicBezTo>
                        <a:pt x="349784" y="440538"/>
                        <a:pt x="325060" y="464010"/>
                        <a:pt x="316672" y="478727"/>
                      </a:cubicBezTo>
                      <a:cubicBezTo>
                        <a:pt x="316157" y="479610"/>
                        <a:pt x="311889" y="489617"/>
                        <a:pt x="309240" y="495945"/>
                      </a:cubicBezTo>
                      <a:cubicBezTo>
                        <a:pt x="310197" y="491972"/>
                        <a:pt x="311153" y="488145"/>
                        <a:pt x="312110" y="484025"/>
                      </a:cubicBezTo>
                      <a:cubicBezTo>
                        <a:pt x="314023" y="475931"/>
                        <a:pt x="315715" y="467837"/>
                        <a:pt x="317555" y="459080"/>
                      </a:cubicBezTo>
                      <a:cubicBezTo>
                        <a:pt x="318291" y="454813"/>
                        <a:pt x="319026" y="450545"/>
                        <a:pt x="319762" y="446204"/>
                      </a:cubicBezTo>
                      <a:cubicBezTo>
                        <a:pt x="320572" y="441936"/>
                        <a:pt x="320940" y="437300"/>
                        <a:pt x="321528" y="432812"/>
                      </a:cubicBezTo>
                      <a:cubicBezTo>
                        <a:pt x="322706" y="422363"/>
                        <a:pt x="323441" y="411693"/>
                        <a:pt x="323956" y="400950"/>
                      </a:cubicBezTo>
                      <a:cubicBezTo>
                        <a:pt x="331020" y="402643"/>
                        <a:pt x="356259" y="408161"/>
                        <a:pt x="368694" y="405807"/>
                      </a:cubicBezTo>
                      <a:cubicBezTo>
                        <a:pt x="381056" y="403452"/>
                        <a:pt x="396214" y="396977"/>
                        <a:pt x="402101" y="385057"/>
                      </a:cubicBezTo>
                      <a:cubicBezTo>
                        <a:pt x="407914" y="373357"/>
                        <a:pt x="403572" y="358494"/>
                        <a:pt x="390769" y="353711"/>
                      </a:cubicBezTo>
                      <a:cubicBezTo>
                        <a:pt x="373036" y="347088"/>
                        <a:pt x="345001" y="366514"/>
                        <a:pt x="334552" y="379759"/>
                      </a:cubicBezTo>
                      <a:cubicBezTo>
                        <a:pt x="333890" y="380568"/>
                        <a:pt x="327415" y="390943"/>
                        <a:pt x="324030" y="396683"/>
                      </a:cubicBezTo>
                      <a:cubicBezTo>
                        <a:pt x="324251" y="390207"/>
                        <a:pt x="324545" y="383806"/>
                        <a:pt x="324545" y="377257"/>
                      </a:cubicBezTo>
                      <a:cubicBezTo>
                        <a:pt x="324619" y="358346"/>
                        <a:pt x="324177" y="339215"/>
                        <a:pt x="323736" y="320157"/>
                      </a:cubicBezTo>
                      <a:cubicBezTo>
                        <a:pt x="323589" y="314344"/>
                        <a:pt x="323589" y="308458"/>
                        <a:pt x="323441" y="302645"/>
                      </a:cubicBezTo>
                      <a:cubicBezTo>
                        <a:pt x="325943" y="303233"/>
                        <a:pt x="355818" y="310518"/>
                        <a:pt x="369725" y="307869"/>
                      </a:cubicBezTo>
                      <a:cubicBezTo>
                        <a:pt x="382086" y="305515"/>
                        <a:pt x="397244" y="299039"/>
                        <a:pt x="403131" y="287119"/>
                      </a:cubicBezTo>
                      <a:cubicBezTo>
                        <a:pt x="408944" y="275419"/>
                        <a:pt x="404603" y="260556"/>
                        <a:pt x="391799" y="255773"/>
                      </a:cubicBezTo>
                      <a:cubicBezTo>
                        <a:pt x="374066" y="249151"/>
                        <a:pt x="346031" y="268576"/>
                        <a:pt x="335582" y="281821"/>
                      </a:cubicBezTo>
                      <a:cubicBezTo>
                        <a:pt x="334773" y="282851"/>
                        <a:pt x="325502" y="297715"/>
                        <a:pt x="323368" y="301614"/>
                      </a:cubicBezTo>
                      <a:cubicBezTo>
                        <a:pt x="323221" y="288738"/>
                        <a:pt x="323147" y="275934"/>
                        <a:pt x="323589" y="263352"/>
                      </a:cubicBezTo>
                      <a:cubicBezTo>
                        <a:pt x="324177" y="245913"/>
                        <a:pt x="325796" y="228915"/>
                        <a:pt x="328519" y="212507"/>
                      </a:cubicBezTo>
                      <a:cubicBezTo>
                        <a:pt x="329696" y="212801"/>
                        <a:pt x="360821" y="220527"/>
                        <a:pt x="375096" y="217804"/>
                      </a:cubicBezTo>
                      <a:cubicBezTo>
                        <a:pt x="387458" y="215450"/>
                        <a:pt x="402616" y="208975"/>
                        <a:pt x="408502" y="197054"/>
                      </a:cubicBezTo>
                      <a:cubicBezTo>
                        <a:pt x="414315" y="185355"/>
                        <a:pt x="409974" y="170491"/>
                        <a:pt x="397171" y="165708"/>
                      </a:cubicBezTo>
                      <a:cubicBezTo>
                        <a:pt x="379437" y="159086"/>
                        <a:pt x="351403" y="178512"/>
                        <a:pt x="340954" y="191756"/>
                      </a:cubicBezTo>
                      <a:cubicBezTo>
                        <a:pt x="340292" y="192639"/>
                        <a:pt x="333228" y="203971"/>
                        <a:pt x="329990" y="209416"/>
                      </a:cubicBezTo>
                      <a:cubicBezTo>
                        <a:pt x="329402" y="209195"/>
                        <a:pt x="329549" y="209269"/>
                        <a:pt x="328960" y="209048"/>
                      </a:cubicBezTo>
                      <a:cubicBezTo>
                        <a:pt x="332124" y="191536"/>
                        <a:pt x="337348" y="174906"/>
                        <a:pt x="343088" y="159601"/>
                      </a:cubicBezTo>
                      <a:cubicBezTo>
                        <a:pt x="346399" y="150771"/>
                        <a:pt x="350005" y="142456"/>
                        <a:pt x="353684" y="134436"/>
                      </a:cubicBezTo>
                      <a:cubicBezTo>
                        <a:pt x="359349" y="136496"/>
                        <a:pt x="385250" y="145473"/>
                        <a:pt x="398348" y="144443"/>
                      </a:cubicBezTo>
                      <a:cubicBezTo>
                        <a:pt x="410931" y="143486"/>
                        <a:pt x="426677" y="138704"/>
                        <a:pt x="433888" y="127446"/>
                      </a:cubicBezTo>
                      <a:cubicBezTo>
                        <a:pt x="440952" y="116408"/>
                        <a:pt x="438230" y="101177"/>
                        <a:pt x="426088" y="95070"/>
                      </a:cubicBezTo>
                      <a:cubicBezTo>
                        <a:pt x="409238" y="86534"/>
                        <a:pt x="379217" y="102796"/>
                        <a:pt x="367370" y="114789"/>
                      </a:cubicBezTo>
                      <a:cubicBezTo>
                        <a:pt x="366708" y="115452"/>
                        <a:pt x="360895" y="122810"/>
                        <a:pt x="356701" y="128255"/>
                      </a:cubicBezTo>
                      <a:cubicBezTo>
                        <a:pt x="358466" y="124649"/>
                        <a:pt x="360159" y="120970"/>
                        <a:pt x="361851" y="117586"/>
                      </a:cubicBezTo>
                      <a:cubicBezTo>
                        <a:pt x="368327" y="104856"/>
                        <a:pt x="375022" y="93524"/>
                        <a:pt x="380983" y="83591"/>
                      </a:cubicBezTo>
                      <a:cubicBezTo>
                        <a:pt x="384441" y="77925"/>
                        <a:pt x="387679" y="72921"/>
                        <a:pt x="390769" y="68286"/>
                      </a:cubicBezTo>
                      <a:cubicBezTo>
                        <a:pt x="397318" y="67403"/>
                        <a:pt x="423807" y="63429"/>
                        <a:pt x="434771" y="56586"/>
                      </a:cubicBezTo>
                      <a:cubicBezTo>
                        <a:pt x="445441" y="49890"/>
                        <a:pt x="457287" y="38411"/>
                        <a:pt x="458465" y="25166"/>
                      </a:cubicBezTo>
                      <a:cubicBezTo>
                        <a:pt x="459642" y="12142"/>
                        <a:pt x="450223" y="-146"/>
                        <a:pt x="436611" y="1"/>
                      </a:cubicBezTo>
                      <a:cubicBezTo>
                        <a:pt x="417700" y="222"/>
                        <a:pt x="398569" y="28404"/>
                        <a:pt x="393565" y="44592"/>
                      </a:cubicBezTo>
                      <a:cubicBezTo>
                        <a:pt x="393124" y="45990"/>
                        <a:pt x="388856" y="68580"/>
                        <a:pt x="389224" y="68506"/>
                      </a:cubicBezTo>
                      <a:cubicBezTo>
                        <a:pt x="389224" y="68506"/>
                        <a:pt x="389518" y="68433"/>
                        <a:pt x="389592" y="68433"/>
                      </a:cubicBezTo>
                      <a:cubicBezTo>
                        <a:pt x="386501" y="72848"/>
                        <a:pt x="383337" y="77631"/>
                        <a:pt x="379879" y="82929"/>
                      </a:cubicBezTo>
                      <a:cubicBezTo>
                        <a:pt x="373624" y="92789"/>
                        <a:pt x="366708" y="103973"/>
                        <a:pt x="359938" y="116629"/>
                      </a:cubicBezTo>
                      <a:cubicBezTo>
                        <a:pt x="353169" y="129285"/>
                        <a:pt x="346178" y="143192"/>
                        <a:pt x="340071" y="158571"/>
                      </a:cubicBezTo>
                      <a:cubicBezTo>
                        <a:pt x="333964" y="173950"/>
                        <a:pt x="328371" y="190432"/>
                        <a:pt x="324766" y="208165"/>
                      </a:cubicBezTo>
                      <a:cubicBezTo>
                        <a:pt x="324692" y="208386"/>
                        <a:pt x="324692" y="208607"/>
                        <a:pt x="324692" y="208754"/>
                      </a:cubicBezTo>
                      <a:cubicBezTo>
                        <a:pt x="324104" y="203235"/>
                        <a:pt x="322043" y="187857"/>
                        <a:pt x="321749" y="186753"/>
                      </a:cubicBezTo>
                      <a:cubicBezTo>
                        <a:pt x="317628" y="170344"/>
                        <a:pt x="300042" y="141205"/>
                        <a:pt x="281132" y="139955"/>
                      </a:cubicBezTo>
                      <a:cubicBezTo>
                        <a:pt x="267519" y="139072"/>
                        <a:pt x="257512" y="150845"/>
                        <a:pt x="257953" y="163869"/>
                      </a:cubicBezTo>
                      <a:cubicBezTo>
                        <a:pt x="258468" y="177187"/>
                        <a:pt x="269579" y="189328"/>
                        <a:pt x="279954" y="196539"/>
                      </a:cubicBezTo>
                      <a:cubicBezTo>
                        <a:pt x="291580" y="204707"/>
                        <a:pt x="321896" y="210299"/>
                        <a:pt x="324324" y="210741"/>
                      </a:cubicBezTo>
                      <a:cubicBezTo>
                        <a:pt x="321013" y="227664"/>
                        <a:pt x="319100" y="245251"/>
                        <a:pt x="318070" y="263205"/>
                      </a:cubicBezTo>
                      <a:cubicBezTo>
                        <a:pt x="317481" y="273433"/>
                        <a:pt x="317187" y="283808"/>
                        <a:pt x="317040" y="294183"/>
                      </a:cubicBezTo>
                      <a:cubicBezTo>
                        <a:pt x="316377" y="289400"/>
                        <a:pt x="315789" y="285206"/>
                        <a:pt x="315642" y="284617"/>
                      </a:cubicBezTo>
                      <a:cubicBezTo>
                        <a:pt x="311521" y="268208"/>
                        <a:pt x="293935" y="239070"/>
                        <a:pt x="275024" y="237819"/>
                      </a:cubicBezTo>
                      <a:cubicBezTo>
                        <a:pt x="261412" y="236936"/>
                        <a:pt x="251404" y="248709"/>
                        <a:pt x="251846" y="261733"/>
                      </a:cubicBezTo>
                      <a:cubicBezTo>
                        <a:pt x="252361" y="275051"/>
                        <a:pt x="263472" y="287192"/>
                        <a:pt x="273847" y="294404"/>
                      </a:cubicBezTo>
                      <a:cubicBezTo>
                        <a:pt x="284296" y="301762"/>
                        <a:pt x="310123" y="307060"/>
                        <a:pt x="316893" y="308384"/>
                      </a:cubicBezTo>
                      <a:cubicBezTo>
                        <a:pt x="316893" y="312358"/>
                        <a:pt x="316819" y="316331"/>
                        <a:pt x="316819" y="320304"/>
                      </a:cubicBezTo>
                      <a:cubicBezTo>
                        <a:pt x="316819" y="339436"/>
                        <a:pt x="316893" y="358494"/>
                        <a:pt x="316377" y="377183"/>
                      </a:cubicBezTo>
                      <a:cubicBezTo>
                        <a:pt x="316230" y="383806"/>
                        <a:pt x="315789" y="390281"/>
                        <a:pt x="315421" y="396756"/>
                      </a:cubicBezTo>
                      <a:cubicBezTo>
                        <a:pt x="314832" y="392562"/>
                        <a:pt x="314317" y="388957"/>
                        <a:pt x="314170" y="388442"/>
                      </a:cubicBezTo>
                      <a:cubicBezTo>
                        <a:pt x="310049" y="372033"/>
                        <a:pt x="292463" y="342894"/>
                        <a:pt x="273553" y="341643"/>
                      </a:cubicBezTo>
                      <a:cubicBezTo>
                        <a:pt x="259940" y="340760"/>
                        <a:pt x="249933" y="352533"/>
                        <a:pt x="250374" y="365557"/>
                      </a:cubicBezTo>
                      <a:cubicBezTo>
                        <a:pt x="250889" y="378876"/>
                        <a:pt x="262000" y="391017"/>
                        <a:pt x="272375" y="398228"/>
                      </a:cubicBezTo>
                      <a:cubicBezTo>
                        <a:pt x="282383" y="405218"/>
                        <a:pt x="306076" y="410369"/>
                        <a:pt x="314244" y="411988"/>
                      </a:cubicBezTo>
                      <a:cubicBezTo>
                        <a:pt x="313655" y="418610"/>
                        <a:pt x="313066" y="425306"/>
                        <a:pt x="312183" y="431708"/>
                      </a:cubicBezTo>
                      <a:cubicBezTo>
                        <a:pt x="311447" y="436049"/>
                        <a:pt x="311080" y="440317"/>
                        <a:pt x="310197" y="444658"/>
                      </a:cubicBezTo>
                      <a:cubicBezTo>
                        <a:pt x="309314" y="449000"/>
                        <a:pt x="308504" y="453267"/>
                        <a:pt x="307695" y="457462"/>
                      </a:cubicBezTo>
                      <a:cubicBezTo>
                        <a:pt x="305782" y="465556"/>
                        <a:pt x="303869" y="473944"/>
                        <a:pt x="301808" y="481744"/>
                      </a:cubicBezTo>
                      <a:cubicBezTo>
                        <a:pt x="300410" y="487189"/>
                        <a:pt x="299012" y="492413"/>
                        <a:pt x="297614" y="497637"/>
                      </a:cubicBezTo>
                      <a:cubicBezTo>
                        <a:pt x="297835" y="491088"/>
                        <a:pt x="298056" y="478212"/>
                        <a:pt x="297982" y="477108"/>
                      </a:cubicBezTo>
                      <a:cubicBezTo>
                        <a:pt x="296952" y="465923"/>
                        <a:pt x="290771" y="448337"/>
                        <a:pt x="281426" y="436491"/>
                      </a:cubicBezTo>
                      <a:cubicBezTo>
                        <a:pt x="281279" y="434872"/>
                        <a:pt x="280984" y="433179"/>
                        <a:pt x="280543" y="431634"/>
                      </a:cubicBezTo>
                      <a:cubicBezTo>
                        <a:pt x="276937" y="419052"/>
                        <a:pt x="263766" y="410958"/>
                        <a:pt x="251110" y="416035"/>
                      </a:cubicBezTo>
                      <a:cubicBezTo>
                        <a:pt x="233524" y="423025"/>
                        <a:pt x="225798" y="456211"/>
                        <a:pt x="226975" y="473061"/>
                      </a:cubicBezTo>
                      <a:cubicBezTo>
                        <a:pt x="227049" y="474091"/>
                        <a:pt x="228962" y="484760"/>
                        <a:pt x="230286" y="491456"/>
                      </a:cubicBezTo>
                      <a:cubicBezTo>
                        <a:pt x="228888" y="487630"/>
                        <a:pt x="227637" y="483878"/>
                        <a:pt x="226166" y="479904"/>
                      </a:cubicBezTo>
                      <a:cubicBezTo>
                        <a:pt x="223296" y="472104"/>
                        <a:pt x="220206" y="464378"/>
                        <a:pt x="216968" y="456137"/>
                      </a:cubicBezTo>
                      <a:cubicBezTo>
                        <a:pt x="215276" y="452164"/>
                        <a:pt x="213510" y="448190"/>
                        <a:pt x="211744" y="444143"/>
                      </a:cubicBezTo>
                      <a:cubicBezTo>
                        <a:pt x="210051" y="440096"/>
                        <a:pt x="207844" y="436049"/>
                        <a:pt x="205857" y="432002"/>
                      </a:cubicBezTo>
                      <a:cubicBezTo>
                        <a:pt x="201074" y="422583"/>
                        <a:pt x="195850" y="413312"/>
                        <a:pt x="190331" y="404115"/>
                      </a:cubicBezTo>
                      <a:cubicBezTo>
                        <a:pt x="197174" y="401613"/>
                        <a:pt x="221236" y="392341"/>
                        <a:pt x="230360" y="383438"/>
                      </a:cubicBezTo>
                      <a:cubicBezTo>
                        <a:pt x="239411" y="374608"/>
                        <a:pt x="248461" y="360922"/>
                        <a:pt x="246769" y="347677"/>
                      </a:cubicBezTo>
                      <a:cubicBezTo>
                        <a:pt x="245150" y="334726"/>
                        <a:pt x="233377" y="324719"/>
                        <a:pt x="220058" y="327810"/>
                      </a:cubicBezTo>
                      <a:cubicBezTo>
                        <a:pt x="201663" y="332078"/>
                        <a:pt x="188933" y="363718"/>
                        <a:pt x="187535" y="380568"/>
                      </a:cubicBezTo>
                      <a:cubicBezTo>
                        <a:pt x="187462" y="381598"/>
                        <a:pt x="187756" y="393813"/>
                        <a:pt x="188050" y="400509"/>
                      </a:cubicBezTo>
                      <a:cubicBezTo>
                        <a:pt x="184665" y="394990"/>
                        <a:pt x="181354" y="389472"/>
                        <a:pt x="177749" y="383953"/>
                      </a:cubicBezTo>
                      <a:cubicBezTo>
                        <a:pt x="167374" y="368133"/>
                        <a:pt x="156410" y="352460"/>
                        <a:pt x="145593" y="336787"/>
                      </a:cubicBezTo>
                      <a:cubicBezTo>
                        <a:pt x="142282" y="332004"/>
                        <a:pt x="138971" y="327147"/>
                        <a:pt x="135733" y="322365"/>
                      </a:cubicBezTo>
                      <a:cubicBezTo>
                        <a:pt x="138162" y="321482"/>
                        <a:pt x="167079" y="311033"/>
                        <a:pt x="177234" y="301173"/>
                      </a:cubicBezTo>
                      <a:cubicBezTo>
                        <a:pt x="186284" y="292343"/>
                        <a:pt x="195335" y="278657"/>
                        <a:pt x="193642" y="265412"/>
                      </a:cubicBezTo>
                      <a:cubicBezTo>
                        <a:pt x="192024" y="252462"/>
                        <a:pt x="180251" y="242455"/>
                        <a:pt x="166932" y="245545"/>
                      </a:cubicBezTo>
                      <a:cubicBezTo>
                        <a:pt x="148537" y="249813"/>
                        <a:pt x="135807" y="281453"/>
                        <a:pt x="134409" y="298303"/>
                      </a:cubicBezTo>
                      <a:cubicBezTo>
                        <a:pt x="134335" y="299554"/>
                        <a:pt x="134777" y="317140"/>
                        <a:pt x="135145" y="321555"/>
                      </a:cubicBezTo>
                      <a:cubicBezTo>
                        <a:pt x="127934" y="310960"/>
                        <a:pt x="120796" y="300290"/>
                        <a:pt x="114247" y="289473"/>
                      </a:cubicBezTo>
                      <a:cubicBezTo>
                        <a:pt x="105123" y="274610"/>
                        <a:pt x="97029" y="259526"/>
                        <a:pt x="90260" y="244294"/>
                      </a:cubicBezTo>
                      <a:cubicBezTo>
                        <a:pt x="91363" y="243926"/>
                        <a:pt x="121606" y="233183"/>
                        <a:pt x="131981" y="223029"/>
                      </a:cubicBezTo>
                      <a:cubicBezTo>
                        <a:pt x="141031" y="214199"/>
                        <a:pt x="150082" y="200513"/>
                        <a:pt x="148389" y="187268"/>
                      </a:cubicBezTo>
                      <a:cubicBezTo>
                        <a:pt x="146771" y="174317"/>
                        <a:pt x="134924" y="164310"/>
                        <a:pt x="121679" y="167401"/>
                      </a:cubicBezTo>
                      <a:cubicBezTo>
                        <a:pt x="103284" y="171669"/>
                        <a:pt x="90554" y="203309"/>
                        <a:pt x="89156" y="220159"/>
                      </a:cubicBezTo>
                      <a:cubicBezTo>
                        <a:pt x="89082" y="221263"/>
                        <a:pt x="89450" y="234655"/>
                        <a:pt x="89745" y="240983"/>
                      </a:cubicBezTo>
                      <a:cubicBezTo>
                        <a:pt x="89156" y="241130"/>
                        <a:pt x="89303" y="241056"/>
                        <a:pt x="88714" y="241204"/>
                      </a:cubicBezTo>
                      <a:cubicBezTo>
                        <a:pt x="81650" y="224795"/>
                        <a:pt x="76868" y="208092"/>
                        <a:pt x="73189" y="192198"/>
                      </a:cubicBezTo>
                      <a:cubicBezTo>
                        <a:pt x="71055" y="183000"/>
                        <a:pt x="69509" y="174097"/>
                        <a:pt x="68185" y="165340"/>
                      </a:cubicBezTo>
                      <a:cubicBezTo>
                        <a:pt x="73998" y="163942"/>
                        <a:pt x="100561" y="157099"/>
                        <a:pt x="110936" y="149005"/>
                      </a:cubicBezTo>
                      <a:cubicBezTo>
                        <a:pt x="120870" y="141279"/>
                        <a:pt x="131392" y="128623"/>
                        <a:pt x="131171" y="115231"/>
                      </a:cubicBezTo>
                      <a:cubicBezTo>
                        <a:pt x="130951" y="102133"/>
                        <a:pt x="120355" y="90949"/>
                        <a:pt x="106816" y="92494"/>
                      </a:cubicBezTo>
                      <a:cubicBezTo>
                        <a:pt x="88052" y="94701"/>
                        <a:pt x="71938" y="124797"/>
                        <a:pt x="68700" y="141353"/>
                      </a:cubicBezTo>
                      <a:cubicBezTo>
                        <a:pt x="68553" y="142236"/>
                        <a:pt x="67743" y="151581"/>
                        <a:pt x="67228" y="158424"/>
                      </a:cubicBezTo>
                      <a:cubicBezTo>
                        <a:pt x="66713" y="154450"/>
                        <a:pt x="66051" y="150403"/>
                        <a:pt x="65610" y="146650"/>
                      </a:cubicBezTo>
                      <a:cubicBezTo>
                        <a:pt x="63917" y="132449"/>
                        <a:pt x="63328" y="119352"/>
                        <a:pt x="62813" y="107726"/>
                      </a:cubicBezTo>
                      <a:cubicBezTo>
                        <a:pt x="62593" y="101103"/>
                        <a:pt x="62519" y="95143"/>
                        <a:pt x="62519" y="89551"/>
                      </a:cubicBezTo>
                      <a:cubicBezTo>
                        <a:pt x="67523" y="85136"/>
                        <a:pt x="87390" y="67255"/>
                        <a:pt x="92761" y="55482"/>
                      </a:cubicBezTo>
                      <a:cubicBezTo>
                        <a:pt x="97986" y="44004"/>
                        <a:pt x="101518" y="27963"/>
                        <a:pt x="95190" y="16189"/>
                      </a:cubicBezTo>
                      <a:cubicBezTo>
                        <a:pt x="89009" y="4711"/>
                        <a:pt x="74366" y="-367"/>
                        <a:pt x="63108" y="7286"/>
                      </a:cubicBezTo>
                      <a:cubicBezTo>
                        <a:pt x="47435" y="17882"/>
                        <a:pt x="47067" y="52024"/>
                        <a:pt x="51776" y="68212"/>
                      </a:cubicBezTo>
                      <a:cubicBezTo>
                        <a:pt x="52218" y="69610"/>
                        <a:pt x="61121" y="90802"/>
                        <a:pt x="61342" y="90581"/>
                      </a:cubicBezTo>
                      <a:cubicBezTo>
                        <a:pt x="61342" y="90581"/>
                        <a:pt x="61563" y="90360"/>
                        <a:pt x="61636" y="90287"/>
                      </a:cubicBezTo>
                      <a:cubicBezTo>
                        <a:pt x="61563" y="95658"/>
                        <a:pt x="61489" y="101471"/>
                        <a:pt x="61563" y="107726"/>
                      </a:cubicBezTo>
                      <a:cubicBezTo>
                        <a:pt x="61783" y="119352"/>
                        <a:pt x="62151" y="132523"/>
                        <a:pt x="63549" y="146798"/>
                      </a:cubicBezTo>
                      <a:cubicBezTo>
                        <a:pt x="64874" y="161073"/>
                        <a:pt x="66713" y="176598"/>
                        <a:pt x="70098" y="192713"/>
                      </a:cubicBezTo>
                      <a:cubicBezTo>
                        <a:pt x="73483" y="208901"/>
                        <a:pt x="77898" y="225751"/>
                        <a:pt x="84667" y="242528"/>
                      </a:cubicBezTo>
                      <a:cubicBezTo>
                        <a:pt x="84741" y="242749"/>
                        <a:pt x="84814" y="242896"/>
                        <a:pt x="84888" y="243117"/>
                      </a:cubicBezTo>
                      <a:cubicBezTo>
                        <a:pt x="81356" y="238849"/>
                        <a:pt x="71202" y="227149"/>
                        <a:pt x="70319" y="226340"/>
                      </a:cubicBezTo>
                      <a:cubicBezTo>
                        <a:pt x="57810" y="214935"/>
                        <a:pt x="27053" y="200292"/>
                        <a:pt x="10644" y="209710"/>
                      </a:cubicBezTo>
                      <a:cubicBezTo>
                        <a:pt x="-1203" y="216480"/>
                        <a:pt x="-3043" y="231785"/>
                        <a:pt x="4536" y="242455"/>
                      </a:cubicBezTo>
                      <a:cubicBezTo>
                        <a:pt x="12336" y="253345"/>
                        <a:pt x="28303" y="257244"/>
                        <a:pt x="40886" y="257539"/>
                      </a:cubicBezTo>
                      <a:cubicBezTo>
                        <a:pt x="55087" y="257907"/>
                        <a:pt x="83490" y="245913"/>
                        <a:pt x="85771" y="244956"/>
                      </a:cubicBezTo>
                      <a:cubicBezTo>
                        <a:pt x="92393" y="260850"/>
                        <a:pt x="100414" y="276670"/>
                        <a:pt x="109465" y="292196"/>
                      </a:cubicBezTo>
                      <a:cubicBezTo>
                        <a:pt x="114615" y="301100"/>
                        <a:pt x="120060" y="309856"/>
                        <a:pt x="125726" y="318612"/>
                      </a:cubicBezTo>
                      <a:cubicBezTo>
                        <a:pt x="122562" y="315006"/>
                        <a:pt x="119766" y="311769"/>
                        <a:pt x="119251" y="311401"/>
                      </a:cubicBezTo>
                      <a:cubicBezTo>
                        <a:pt x="106742" y="299996"/>
                        <a:pt x="75985" y="285353"/>
                        <a:pt x="59576" y="294771"/>
                      </a:cubicBezTo>
                      <a:cubicBezTo>
                        <a:pt x="47729" y="301541"/>
                        <a:pt x="45890" y="316846"/>
                        <a:pt x="53469" y="327515"/>
                      </a:cubicBezTo>
                      <a:cubicBezTo>
                        <a:pt x="61268" y="338406"/>
                        <a:pt x="77236" y="342306"/>
                        <a:pt x="89818" y="342600"/>
                      </a:cubicBezTo>
                      <a:cubicBezTo>
                        <a:pt x="102621" y="342968"/>
                        <a:pt x="127051" y="333181"/>
                        <a:pt x="133452" y="330532"/>
                      </a:cubicBezTo>
                      <a:cubicBezTo>
                        <a:pt x="135660" y="333843"/>
                        <a:pt x="137794" y="337228"/>
                        <a:pt x="140001" y="340539"/>
                      </a:cubicBezTo>
                      <a:cubicBezTo>
                        <a:pt x="150523" y="356507"/>
                        <a:pt x="161119" y="372327"/>
                        <a:pt x="171053" y="388221"/>
                      </a:cubicBezTo>
                      <a:cubicBezTo>
                        <a:pt x="174511" y="393813"/>
                        <a:pt x="177749" y="399479"/>
                        <a:pt x="181060" y="405071"/>
                      </a:cubicBezTo>
                      <a:cubicBezTo>
                        <a:pt x="178264" y="401834"/>
                        <a:pt x="175836" y="399184"/>
                        <a:pt x="175468" y="398817"/>
                      </a:cubicBezTo>
                      <a:cubicBezTo>
                        <a:pt x="162959" y="387411"/>
                        <a:pt x="132201" y="372768"/>
                        <a:pt x="115793" y="382187"/>
                      </a:cubicBezTo>
                      <a:cubicBezTo>
                        <a:pt x="103946" y="388957"/>
                        <a:pt x="102106" y="404335"/>
                        <a:pt x="109685" y="414931"/>
                      </a:cubicBezTo>
                      <a:cubicBezTo>
                        <a:pt x="117485" y="425821"/>
                        <a:pt x="133452" y="429721"/>
                        <a:pt x="146035" y="430015"/>
                      </a:cubicBezTo>
                      <a:cubicBezTo>
                        <a:pt x="158544" y="430310"/>
                        <a:pt x="181207" y="421553"/>
                        <a:pt x="188860" y="418389"/>
                      </a:cubicBezTo>
                      <a:close/>
                    </a:path>
                  </a:pathLst>
                </a:custGeom>
                <a:solidFill>
                  <a:schemeClr val="accent2"/>
                </a:solidFill>
                <a:ln w="7353" cap="flat">
                  <a:noFill/>
                  <a:prstDash val="solid"/>
                  <a:miter/>
                </a:ln>
              </p:spPr>
              <p:txBody>
                <a:bodyPr rtlCol="0" anchor="ctr"/>
                <a:lstStyle/>
                <a:p>
                  <a:endParaRPr lang="fr-FR"/>
                </a:p>
              </p:txBody>
            </p:sp>
            <p:sp>
              <p:nvSpPr>
                <p:cNvPr id="203" name="Forme libre 41">
                  <a:extLst>
                    <a:ext uri="{FF2B5EF4-FFF2-40B4-BE49-F238E27FC236}">
                      <a16:creationId xmlns:a16="http://schemas.microsoft.com/office/drawing/2014/main" id="{2BAA91F8-CF73-961F-190B-68306DC2E1BD}"/>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alpha val="30000"/>
                  </a:srgbClr>
                </a:solidFill>
                <a:ln w="7353" cap="flat">
                  <a:noFill/>
                  <a:prstDash val="solid"/>
                  <a:miter/>
                </a:ln>
              </p:spPr>
              <p:txBody>
                <a:bodyPr rtlCol="0" anchor="ctr"/>
                <a:lstStyle/>
                <a:p>
                  <a:endParaRPr lang="fr-FR"/>
                </a:p>
              </p:txBody>
            </p:sp>
            <p:sp>
              <p:nvSpPr>
                <p:cNvPr id="204" name="Forme libre 42">
                  <a:extLst>
                    <a:ext uri="{FF2B5EF4-FFF2-40B4-BE49-F238E27FC236}">
                      <a16:creationId xmlns:a16="http://schemas.microsoft.com/office/drawing/2014/main" id="{3EB915C2-4CEB-C6C6-1183-6533CB62F04D}"/>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alpha val="30000"/>
                  </a:srgbClr>
                </a:solidFill>
                <a:ln w="7353" cap="flat">
                  <a:noFill/>
                  <a:prstDash val="solid"/>
                  <a:miter/>
                </a:ln>
              </p:spPr>
              <p:txBody>
                <a:bodyPr rtlCol="0" anchor="ctr"/>
                <a:lstStyle/>
                <a:p>
                  <a:endParaRPr lang="fr-FR"/>
                </a:p>
              </p:txBody>
            </p:sp>
          </p:grpSp>
        </p:grpSp>
        <p:grpSp>
          <p:nvGrpSpPr>
            <p:cNvPr id="19" name="Graphique 19">
              <a:extLst>
                <a:ext uri="{FF2B5EF4-FFF2-40B4-BE49-F238E27FC236}">
                  <a16:creationId xmlns:a16="http://schemas.microsoft.com/office/drawing/2014/main" id="{048B99DD-125F-ED44-CEEB-E8C599DB7341}"/>
                </a:ext>
              </a:extLst>
            </p:cNvPr>
            <p:cNvGrpSpPr/>
            <p:nvPr/>
          </p:nvGrpSpPr>
          <p:grpSpPr>
            <a:xfrm>
              <a:off x="4424393" y="7719999"/>
              <a:ext cx="2305984" cy="2757644"/>
              <a:chOff x="4424393" y="7719999"/>
              <a:chExt cx="2305984" cy="2757644"/>
            </a:xfrm>
          </p:grpSpPr>
          <p:sp>
            <p:nvSpPr>
              <p:cNvPr id="195" name="Forme libre 45">
                <a:extLst>
                  <a:ext uri="{FF2B5EF4-FFF2-40B4-BE49-F238E27FC236}">
                    <a16:creationId xmlns:a16="http://schemas.microsoft.com/office/drawing/2014/main" id="{CA30DC89-62A8-E0D1-EBFB-BD47F1F972FD}"/>
                  </a:ext>
                </a:extLst>
              </p:cNvPr>
              <p:cNvSpPr/>
              <p:nvPr/>
            </p:nvSpPr>
            <p:spPr>
              <a:xfrm>
                <a:off x="5955973" y="7963731"/>
                <a:ext cx="273823" cy="395559"/>
              </a:xfrm>
              <a:custGeom>
                <a:avLst/>
                <a:gdLst>
                  <a:gd name="connsiteX0" fmla="*/ 257078 w 273823"/>
                  <a:gd name="connsiteY0" fmla="*/ 395556 h 395559"/>
                  <a:gd name="connsiteX1" fmla="*/ 273781 w 273823"/>
                  <a:gd name="connsiteY1" fmla="*/ 278119 h 395559"/>
                  <a:gd name="connsiteX2" fmla="*/ 143026 w 273823"/>
                  <a:gd name="connsiteY2" fmla="*/ 5718 h 395559"/>
                  <a:gd name="connsiteX3" fmla="*/ 3367 w 273823"/>
                  <a:gd name="connsiteY3" fmla="*/ 88571 h 395559"/>
                  <a:gd name="connsiteX4" fmla="*/ 64661 w 273823"/>
                  <a:gd name="connsiteY4" fmla="*/ 270466 h 395559"/>
                  <a:gd name="connsiteX5" fmla="*/ 257078 w 273823"/>
                  <a:gd name="connsiteY5" fmla="*/ 395556 h 39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823" h="395559">
                    <a:moveTo>
                      <a:pt x="257078" y="395556"/>
                    </a:moveTo>
                    <a:cubicBezTo>
                      <a:pt x="258623" y="396292"/>
                      <a:pt x="273634" y="285256"/>
                      <a:pt x="273781" y="278119"/>
                    </a:cubicBezTo>
                    <a:cubicBezTo>
                      <a:pt x="275400" y="195780"/>
                      <a:pt x="230221" y="35739"/>
                      <a:pt x="143026" y="5718"/>
                    </a:cubicBezTo>
                    <a:cubicBezTo>
                      <a:pt x="80260" y="-15915"/>
                      <a:pt x="17936" y="26468"/>
                      <a:pt x="3367" y="88571"/>
                    </a:cubicBezTo>
                    <a:cubicBezTo>
                      <a:pt x="-11497" y="151926"/>
                      <a:pt x="25368" y="223153"/>
                      <a:pt x="64661" y="270466"/>
                    </a:cubicBezTo>
                    <a:cubicBezTo>
                      <a:pt x="110723" y="326021"/>
                      <a:pt x="257005" y="395482"/>
                      <a:pt x="257078" y="395556"/>
                    </a:cubicBezTo>
                    <a:close/>
                  </a:path>
                </a:pathLst>
              </a:custGeom>
              <a:solidFill>
                <a:srgbClr val="4CBBB6"/>
              </a:solidFill>
              <a:ln w="7353" cap="flat">
                <a:noFill/>
                <a:prstDash val="solid"/>
                <a:miter/>
              </a:ln>
            </p:spPr>
            <p:txBody>
              <a:bodyPr rtlCol="0" anchor="ctr"/>
              <a:lstStyle/>
              <a:p>
                <a:endParaRPr lang="fr-FR"/>
              </a:p>
            </p:txBody>
          </p:sp>
          <p:sp>
            <p:nvSpPr>
              <p:cNvPr id="196" name="Forme libre 46">
                <a:extLst>
                  <a:ext uri="{FF2B5EF4-FFF2-40B4-BE49-F238E27FC236}">
                    <a16:creationId xmlns:a16="http://schemas.microsoft.com/office/drawing/2014/main" id="{4B61AEAF-4ECE-89C9-A4D7-881593C8604F}"/>
                  </a:ext>
                </a:extLst>
              </p:cNvPr>
              <p:cNvSpPr/>
              <p:nvPr/>
            </p:nvSpPr>
            <p:spPr>
              <a:xfrm>
                <a:off x="4424393" y="8250016"/>
                <a:ext cx="388358" cy="276012"/>
              </a:xfrm>
              <a:custGeom>
                <a:avLst/>
                <a:gdLst>
                  <a:gd name="connsiteX0" fmla="*/ 158813 w 388358"/>
                  <a:gd name="connsiteY0" fmla="*/ 267179 h 276012"/>
                  <a:gd name="connsiteX1" fmla="*/ 388316 w 388358"/>
                  <a:gd name="connsiteY1" fmla="*/ 265339 h 276012"/>
                  <a:gd name="connsiteX2" fmla="*/ 337471 w 388358"/>
                  <a:gd name="connsiteY2" fmla="*/ 158204 h 276012"/>
                  <a:gd name="connsiteX3" fmla="*/ 78167 w 388358"/>
                  <a:gd name="connsiteY3" fmla="*/ 3166 h 276012"/>
                  <a:gd name="connsiteX4" fmla="*/ 7381 w 388358"/>
                  <a:gd name="connsiteY4" fmla="*/ 149300 h 276012"/>
                  <a:gd name="connsiteX5" fmla="*/ 158813 w 388358"/>
                  <a:gd name="connsiteY5" fmla="*/ 267179 h 27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358" h="276012">
                    <a:moveTo>
                      <a:pt x="158813" y="267179"/>
                    </a:moveTo>
                    <a:cubicBezTo>
                      <a:pt x="227907" y="288076"/>
                      <a:pt x="388242" y="265339"/>
                      <a:pt x="388316" y="265339"/>
                    </a:cubicBezTo>
                    <a:cubicBezTo>
                      <a:pt x="390008" y="265118"/>
                      <a:pt x="341297" y="164237"/>
                      <a:pt x="337471" y="158204"/>
                    </a:cubicBezTo>
                    <a:cubicBezTo>
                      <a:pt x="293395" y="88669"/>
                      <a:pt x="167422" y="-19939"/>
                      <a:pt x="78167" y="3166"/>
                    </a:cubicBezTo>
                    <a:cubicBezTo>
                      <a:pt x="13856" y="19796"/>
                      <a:pt x="-14694" y="89551"/>
                      <a:pt x="7381" y="149300"/>
                    </a:cubicBezTo>
                    <a:cubicBezTo>
                      <a:pt x="29897" y="210373"/>
                      <a:pt x="99947" y="249372"/>
                      <a:pt x="158813" y="267179"/>
                    </a:cubicBezTo>
                    <a:close/>
                  </a:path>
                </a:pathLst>
              </a:custGeom>
              <a:solidFill>
                <a:srgbClr val="4CBBB6"/>
              </a:solidFill>
              <a:ln w="7353" cap="flat">
                <a:noFill/>
                <a:prstDash val="solid"/>
                <a:miter/>
              </a:ln>
            </p:spPr>
            <p:txBody>
              <a:bodyPr rtlCol="0" anchor="ctr"/>
              <a:lstStyle/>
              <a:p>
                <a:endParaRPr lang="fr-FR"/>
              </a:p>
            </p:txBody>
          </p:sp>
          <p:sp>
            <p:nvSpPr>
              <p:cNvPr id="197" name="Forme libre 47">
                <a:extLst>
                  <a:ext uri="{FF2B5EF4-FFF2-40B4-BE49-F238E27FC236}">
                    <a16:creationId xmlns:a16="http://schemas.microsoft.com/office/drawing/2014/main" id="{C732FFC9-065C-A632-969E-E2F9F9335E62}"/>
                  </a:ext>
                </a:extLst>
              </p:cNvPr>
              <p:cNvSpPr/>
              <p:nvPr/>
            </p:nvSpPr>
            <p:spPr>
              <a:xfrm>
                <a:off x="4494516" y="7719999"/>
                <a:ext cx="2235861" cy="2757644"/>
              </a:xfrm>
              <a:custGeom>
                <a:avLst/>
                <a:gdLst>
                  <a:gd name="connsiteX0" fmla="*/ 918991 w 2235861"/>
                  <a:gd name="connsiteY0" fmla="*/ 2040660 h 2757644"/>
                  <a:gd name="connsiteX1" fmla="*/ 963509 w 2235861"/>
                  <a:gd name="connsiteY1" fmla="*/ 2126310 h 2757644"/>
                  <a:gd name="connsiteX2" fmla="*/ 990145 w 2235861"/>
                  <a:gd name="connsiteY2" fmla="*/ 2184366 h 2757644"/>
                  <a:gd name="connsiteX3" fmla="*/ 1014427 w 2235861"/>
                  <a:gd name="connsiteY3" fmla="*/ 2243232 h 2757644"/>
                  <a:gd name="connsiteX4" fmla="*/ 1055928 w 2235861"/>
                  <a:gd name="connsiteY4" fmla="*/ 2357799 h 2757644"/>
                  <a:gd name="connsiteX5" fmla="*/ 1081461 w 2235861"/>
                  <a:gd name="connsiteY5" fmla="*/ 2433736 h 2757644"/>
                  <a:gd name="connsiteX6" fmla="*/ 1027819 w 2235861"/>
                  <a:gd name="connsiteY6" fmla="*/ 2349411 h 2757644"/>
                  <a:gd name="connsiteX7" fmla="*/ 752401 w 2235861"/>
                  <a:gd name="connsiteY7" fmla="*/ 2225204 h 2757644"/>
                  <a:gd name="connsiteX8" fmla="*/ 698834 w 2235861"/>
                  <a:gd name="connsiteY8" fmla="*/ 2378476 h 2757644"/>
                  <a:gd name="connsiteX9" fmla="*/ 862848 w 2235861"/>
                  <a:gd name="connsiteY9" fmla="*/ 2478180 h 2757644"/>
                  <a:gd name="connsiteX10" fmla="*/ 1087200 w 2235861"/>
                  <a:gd name="connsiteY10" fmla="*/ 2450807 h 2757644"/>
                  <a:gd name="connsiteX11" fmla="*/ 1125095 w 2235861"/>
                  <a:gd name="connsiteY11" fmla="*/ 2571261 h 2757644"/>
                  <a:gd name="connsiteX12" fmla="*/ 1177706 w 2235861"/>
                  <a:gd name="connsiteY12" fmla="*/ 2757571 h 2757644"/>
                  <a:gd name="connsiteX13" fmla="*/ 1238927 w 2235861"/>
                  <a:gd name="connsiteY13" fmla="*/ 2757571 h 2757644"/>
                  <a:gd name="connsiteX14" fmla="*/ 1177265 w 2235861"/>
                  <a:gd name="connsiteY14" fmla="*/ 2554999 h 2757644"/>
                  <a:gd name="connsiteX15" fmla="*/ 1131938 w 2235861"/>
                  <a:gd name="connsiteY15" fmla="*/ 2422036 h 2757644"/>
                  <a:gd name="connsiteX16" fmla="*/ 1250185 w 2235861"/>
                  <a:gd name="connsiteY16" fmla="*/ 2348307 h 2757644"/>
                  <a:gd name="connsiteX17" fmla="*/ 1446649 w 2235861"/>
                  <a:gd name="connsiteY17" fmla="*/ 2444332 h 2757644"/>
                  <a:gd name="connsiteX18" fmla="*/ 1411771 w 2235861"/>
                  <a:gd name="connsiteY18" fmla="*/ 2565743 h 2757644"/>
                  <a:gd name="connsiteX19" fmla="*/ 1350330 w 2235861"/>
                  <a:gd name="connsiteY19" fmla="*/ 2757645 h 2757644"/>
                  <a:gd name="connsiteX20" fmla="*/ 1412139 w 2235861"/>
                  <a:gd name="connsiteY20" fmla="*/ 2757645 h 2757644"/>
                  <a:gd name="connsiteX21" fmla="*/ 1464235 w 2235861"/>
                  <a:gd name="connsiteY21" fmla="*/ 2580901 h 2757644"/>
                  <a:gd name="connsiteX22" fmla="*/ 1499849 w 2235861"/>
                  <a:gd name="connsiteY22" fmla="*/ 2444994 h 2757644"/>
                  <a:gd name="connsiteX23" fmla="*/ 1725746 w 2235861"/>
                  <a:gd name="connsiteY23" fmla="*/ 2435797 h 2757644"/>
                  <a:gd name="connsiteX24" fmla="*/ 1871512 w 2235861"/>
                  <a:gd name="connsiteY24" fmla="*/ 2310928 h 2757644"/>
                  <a:gd name="connsiteX25" fmla="*/ 1793883 w 2235861"/>
                  <a:gd name="connsiteY25" fmla="*/ 2168252 h 2757644"/>
                  <a:gd name="connsiteX26" fmla="*/ 1542159 w 2235861"/>
                  <a:gd name="connsiteY26" fmla="*/ 2335283 h 2757644"/>
                  <a:gd name="connsiteX27" fmla="*/ 1506103 w 2235861"/>
                  <a:gd name="connsiteY27" fmla="*/ 2419167 h 2757644"/>
                  <a:gd name="connsiteX28" fmla="*/ 1520158 w 2235861"/>
                  <a:gd name="connsiteY28" fmla="*/ 2361184 h 2757644"/>
                  <a:gd name="connsiteX29" fmla="*/ 1546647 w 2235861"/>
                  <a:gd name="connsiteY29" fmla="*/ 2239627 h 2757644"/>
                  <a:gd name="connsiteX30" fmla="*/ 1557537 w 2235861"/>
                  <a:gd name="connsiteY30" fmla="*/ 2176861 h 2757644"/>
                  <a:gd name="connsiteX31" fmla="*/ 1566293 w 2235861"/>
                  <a:gd name="connsiteY31" fmla="*/ 2111520 h 2757644"/>
                  <a:gd name="connsiteX32" fmla="*/ 1578067 w 2235861"/>
                  <a:gd name="connsiteY32" fmla="*/ 1956188 h 2757644"/>
                  <a:gd name="connsiteX33" fmla="*/ 1796311 w 2235861"/>
                  <a:gd name="connsiteY33" fmla="*/ 1979808 h 2757644"/>
                  <a:gd name="connsiteX34" fmla="*/ 1959296 w 2235861"/>
                  <a:gd name="connsiteY34" fmla="*/ 1878485 h 2757644"/>
                  <a:gd name="connsiteX35" fmla="*/ 1904183 w 2235861"/>
                  <a:gd name="connsiteY35" fmla="*/ 1725729 h 2757644"/>
                  <a:gd name="connsiteX36" fmla="*/ 1630016 w 2235861"/>
                  <a:gd name="connsiteY36" fmla="*/ 1852731 h 2757644"/>
                  <a:gd name="connsiteX37" fmla="*/ 1578655 w 2235861"/>
                  <a:gd name="connsiteY37" fmla="*/ 1935291 h 2757644"/>
                  <a:gd name="connsiteX38" fmla="*/ 1581304 w 2235861"/>
                  <a:gd name="connsiteY38" fmla="*/ 1840443 h 2757644"/>
                  <a:gd name="connsiteX39" fmla="*/ 1577404 w 2235861"/>
                  <a:gd name="connsiteY39" fmla="*/ 1562009 h 2757644"/>
                  <a:gd name="connsiteX40" fmla="*/ 1576153 w 2235861"/>
                  <a:gd name="connsiteY40" fmla="*/ 1476653 h 2757644"/>
                  <a:gd name="connsiteX41" fmla="*/ 1801904 w 2235861"/>
                  <a:gd name="connsiteY41" fmla="*/ 1502039 h 2757644"/>
                  <a:gd name="connsiteX42" fmla="*/ 1964888 w 2235861"/>
                  <a:gd name="connsiteY42" fmla="*/ 1400716 h 2757644"/>
                  <a:gd name="connsiteX43" fmla="*/ 1909775 w 2235861"/>
                  <a:gd name="connsiteY43" fmla="*/ 1247960 h 2757644"/>
                  <a:gd name="connsiteX44" fmla="*/ 1635608 w 2235861"/>
                  <a:gd name="connsiteY44" fmla="*/ 1374963 h 2757644"/>
                  <a:gd name="connsiteX45" fmla="*/ 1576006 w 2235861"/>
                  <a:gd name="connsiteY45" fmla="*/ 1471502 h 2757644"/>
                  <a:gd name="connsiteX46" fmla="*/ 1577257 w 2235861"/>
                  <a:gd name="connsiteY46" fmla="*/ 1284898 h 2757644"/>
                  <a:gd name="connsiteX47" fmla="*/ 1601319 w 2235861"/>
                  <a:gd name="connsiteY47" fmla="*/ 1036779 h 2757644"/>
                  <a:gd name="connsiteX48" fmla="*/ 1828393 w 2235861"/>
                  <a:gd name="connsiteY48" fmla="*/ 1062459 h 2757644"/>
                  <a:gd name="connsiteX49" fmla="*/ 1991378 w 2235861"/>
                  <a:gd name="connsiteY49" fmla="*/ 961063 h 2757644"/>
                  <a:gd name="connsiteX50" fmla="*/ 1936264 w 2235861"/>
                  <a:gd name="connsiteY50" fmla="*/ 808307 h 2757644"/>
                  <a:gd name="connsiteX51" fmla="*/ 1662098 w 2235861"/>
                  <a:gd name="connsiteY51" fmla="*/ 935309 h 2757644"/>
                  <a:gd name="connsiteX52" fmla="*/ 1608530 w 2235861"/>
                  <a:gd name="connsiteY52" fmla="*/ 1021548 h 2757644"/>
                  <a:gd name="connsiteX53" fmla="*/ 1603600 w 2235861"/>
                  <a:gd name="connsiteY53" fmla="*/ 1019708 h 2757644"/>
                  <a:gd name="connsiteX54" fmla="*/ 1672325 w 2235861"/>
                  <a:gd name="connsiteY54" fmla="*/ 778653 h 2757644"/>
                  <a:gd name="connsiteX55" fmla="*/ 1724127 w 2235861"/>
                  <a:gd name="connsiteY55" fmla="*/ 656065 h 2757644"/>
                  <a:gd name="connsiteX56" fmla="*/ 1942004 w 2235861"/>
                  <a:gd name="connsiteY56" fmla="*/ 704703 h 2757644"/>
                  <a:gd name="connsiteX57" fmla="*/ 2115143 w 2235861"/>
                  <a:gd name="connsiteY57" fmla="*/ 621849 h 2757644"/>
                  <a:gd name="connsiteX58" fmla="*/ 2077174 w 2235861"/>
                  <a:gd name="connsiteY58" fmla="*/ 463942 h 2757644"/>
                  <a:gd name="connsiteX59" fmla="*/ 1790719 w 2235861"/>
                  <a:gd name="connsiteY59" fmla="*/ 560040 h 2757644"/>
                  <a:gd name="connsiteX60" fmla="*/ 1738844 w 2235861"/>
                  <a:gd name="connsiteY60" fmla="*/ 625602 h 2757644"/>
                  <a:gd name="connsiteX61" fmla="*/ 1764082 w 2235861"/>
                  <a:gd name="connsiteY61" fmla="*/ 573432 h 2757644"/>
                  <a:gd name="connsiteX62" fmla="*/ 1857458 w 2235861"/>
                  <a:gd name="connsiteY62" fmla="*/ 407652 h 2757644"/>
                  <a:gd name="connsiteX63" fmla="*/ 1905139 w 2235861"/>
                  <a:gd name="connsiteY63" fmla="*/ 332966 h 2757644"/>
                  <a:gd name="connsiteX64" fmla="*/ 2119852 w 2235861"/>
                  <a:gd name="connsiteY64" fmla="*/ 275940 h 2757644"/>
                  <a:gd name="connsiteX65" fmla="*/ 2235376 w 2235861"/>
                  <a:gd name="connsiteY65" fmla="*/ 122668 h 2757644"/>
                  <a:gd name="connsiteX66" fmla="*/ 2128903 w 2235861"/>
                  <a:gd name="connsiteY66" fmla="*/ 7 h 2757644"/>
                  <a:gd name="connsiteX67" fmla="*/ 1918973 w 2235861"/>
                  <a:gd name="connsiteY67" fmla="*/ 217295 h 2757644"/>
                  <a:gd name="connsiteX68" fmla="*/ 1897781 w 2235861"/>
                  <a:gd name="connsiteY68" fmla="*/ 333996 h 2757644"/>
                  <a:gd name="connsiteX69" fmla="*/ 1899694 w 2235861"/>
                  <a:gd name="connsiteY69" fmla="*/ 333702 h 2757644"/>
                  <a:gd name="connsiteX70" fmla="*/ 1852381 w 2235861"/>
                  <a:gd name="connsiteY70" fmla="*/ 404488 h 2757644"/>
                  <a:gd name="connsiteX71" fmla="*/ 1755105 w 2235861"/>
                  <a:gd name="connsiteY71" fmla="*/ 568797 h 2757644"/>
                  <a:gd name="connsiteX72" fmla="*/ 1658345 w 2235861"/>
                  <a:gd name="connsiteY72" fmla="*/ 773208 h 2757644"/>
                  <a:gd name="connsiteX73" fmla="*/ 1583659 w 2235861"/>
                  <a:gd name="connsiteY73" fmla="*/ 1014925 h 2757644"/>
                  <a:gd name="connsiteX74" fmla="*/ 1583217 w 2235861"/>
                  <a:gd name="connsiteY74" fmla="*/ 1017942 h 2757644"/>
                  <a:gd name="connsiteX75" fmla="*/ 1568943 w 2235861"/>
                  <a:gd name="connsiteY75" fmla="*/ 910512 h 2757644"/>
                  <a:gd name="connsiteX76" fmla="*/ 1370933 w 2235861"/>
                  <a:gd name="connsiteY76" fmla="*/ 682334 h 2757644"/>
                  <a:gd name="connsiteX77" fmla="*/ 1258058 w 2235861"/>
                  <a:gd name="connsiteY77" fmla="*/ 799109 h 2757644"/>
                  <a:gd name="connsiteX78" fmla="*/ 1365194 w 2235861"/>
                  <a:gd name="connsiteY78" fmla="*/ 958341 h 2757644"/>
                  <a:gd name="connsiteX79" fmla="*/ 1581672 w 2235861"/>
                  <a:gd name="connsiteY79" fmla="*/ 1027728 h 2757644"/>
                  <a:gd name="connsiteX80" fmla="*/ 1550988 w 2235861"/>
                  <a:gd name="connsiteY80" fmla="*/ 1283647 h 2757644"/>
                  <a:gd name="connsiteX81" fmla="*/ 1545911 w 2235861"/>
                  <a:gd name="connsiteY81" fmla="*/ 1434785 h 2757644"/>
                  <a:gd name="connsiteX82" fmla="*/ 1539142 w 2235861"/>
                  <a:gd name="connsiteY82" fmla="*/ 1388060 h 2757644"/>
                  <a:gd name="connsiteX83" fmla="*/ 1341132 w 2235861"/>
                  <a:gd name="connsiteY83" fmla="*/ 1159882 h 2757644"/>
                  <a:gd name="connsiteX84" fmla="*/ 1228257 w 2235861"/>
                  <a:gd name="connsiteY84" fmla="*/ 1276657 h 2757644"/>
                  <a:gd name="connsiteX85" fmla="*/ 1335393 w 2235861"/>
                  <a:gd name="connsiteY85" fmla="*/ 1435889 h 2757644"/>
                  <a:gd name="connsiteX86" fmla="*/ 1545470 w 2235861"/>
                  <a:gd name="connsiteY86" fmla="*/ 1504099 h 2757644"/>
                  <a:gd name="connsiteX87" fmla="*/ 1545102 w 2235861"/>
                  <a:gd name="connsiteY87" fmla="*/ 1562376 h 2757644"/>
                  <a:gd name="connsiteX88" fmla="*/ 1542968 w 2235861"/>
                  <a:gd name="connsiteY88" fmla="*/ 1839781 h 2757644"/>
                  <a:gd name="connsiteX89" fmla="*/ 1538185 w 2235861"/>
                  <a:gd name="connsiteY89" fmla="*/ 1935217 h 2757644"/>
                  <a:gd name="connsiteX90" fmla="*/ 1532225 w 2235861"/>
                  <a:gd name="connsiteY90" fmla="*/ 1894747 h 2757644"/>
                  <a:gd name="connsiteX91" fmla="*/ 1334216 w 2235861"/>
                  <a:gd name="connsiteY91" fmla="*/ 1666569 h 2757644"/>
                  <a:gd name="connsiteX92" fmla="*/ 1221340 w 2235861"/>
                  <a:gd name="connsiteY92" fmla="*/ 1783344 h 2757644"/>
                  <a:gd name="connsiteX93" fmla="*/ 1328476 w 2235861"/>
                  <a:gd name="connsiteY93" fmla="*/ 1942575 h 2757644"/>
                  <a:gd name="connsiteX94" fmla="*/ 1532519 w 2235861"/>
                  <a:gd name="connsiteY94" fmla="*/ 2009535 h 2757644"/>
                  <a:gd name="connsiteX95" fmla="*/ 1522439 w 2235861"/>
                  <a:gd name="connsiteY95" fmla="*/ 2105560 h 2757644"/>
                  <a:gd name="connsiteX96" fmla="*/ 1512579 w 2235861"/>
                  <a:gd name="connsiteY96" fmla="*/ 2168693 h 2757644"/>
                  <a:gd name="connsiteX97" fmla="*/ 1500290 w 2235861"/>
                  <a:gd name="connsiteY97" fmla="*/ 2231165 h 2757644"/>
                  <a:gd name="connsiteX98" fmla="*/ 1471741 w 2235861"/>
                  <a:gd name="connsiteY98" fmla="*/ 2349632 h 2757644"/>
                  <a:gd name="connsiteX99" fmla="*/ 1451137 w 2235861"/>
                  <a:gd name="connsiteY99" fmla="*/ 2427040 h 2757644"/>
                  <a:gd name="connsiteX100" fmla="*/ 1452903 w 2235861"/>
                  <a:gd name="connsiteY100" fmla="*/ 2327116 h 2757644"/>
                  <a:gd name="connsiteX101" fmla="*/ 1372184 w 2235861"/>
                  <a:gd name="connsiteY101" fmla="*/ 2129106 h 2757644"/>
                  <a:gd name="connsiteX102" fmla="*/ 1367842 w 2235861"/>
                  <a:gd name="connsiteY102" fmla="*/ 2105339 h 2757644"/>
                  <a:gd name="connsiteX103" fmla="*/ 1224431 w 2235861"/>
                  <a:gd name="connsiteY103" fmla="*/ 2029181 h 2757644"/>
                  <a:gd name="connsiteX104" fmla="*/ 1106626 w 2235861"/>
                  <a:gd name="connsiteY104" fmla="*/ 2307396 h 2757644"/>
                  <a:gd name="connsiteX105" fmla="*/ 1122814 w 2235861"/>
                  <a:gd name="connsiteY105" fmla="*/ 2397239 h 2757644"/>
                  <a:gd name="connsiteX106" fmla="*/ 1102579 w 2235861"/>
                  <a:gd name="connsiteY106" fmla="*/ 2341096 h 2757644"/>
                  <a:gd name="connsiteX107" fmla="*/ 1057620 w 2235861"/>
                  <a:gd name="connsiteY107" fmla="*/ 2225057 h 2757644"/>
                  <a:gd name="connsiteX108" fmla="*/ 1032087 w 2235861"/>
                  <a:gd name="connsiteY108" fmla="*/ 2166707 h 2757644"/>
                  <a:gd name="connsiteX109" fmla="*/ 1003390 w 2235861"/>
                  <a:gd name="connsiteY109" fmla="*/ 2107326 h 2757644"/>
                  <a:gd name="connsiteX110" fmla="*/ 927527 w 2235861"/>
                  <a:gd name="connsiteY110" fmla="*/ 1971272 h 2757644"/>
                  <a:gd name="connsiteX111" fmla="*/ 1122520 w 2235861"/>
                  <a:gd name="connsiteY111" fmla="*/ 1870538 h 2757644"/>
                  <a:gd name="connsiteX112" fmla="*/ 1202577 w 2235861"/>
                  <a:gd name="connsiteY112" fmla="*/ 1696075 h 2757644"/>
                  <a:gd name="connsiteX113" fmla="*/ 1072337 w 2235861"/>
                  <a:gd name="connsiteY113" fmla="*/ 1599020 h 2757644"/>
                  <a:gd name="connsiteX114" fmla="*/ 913694 w 2235861"/>
                  <a:gd name="connsiteY114" fmla="*/ 1856190 h 2757644"/>
                  <a:gd name="connsiteX115" fmla="*/ 916342 w 2235861"/>
                  <a:gd name="connsiteY115" fmla="*/ 1953392 h 2757644"/>
                  <a:gd name="connsiteX116" fmla="*/ 866233 w 2235861"/>
                  <a:gd name="connsiteY116" fmla="*/ 1872819 h 2757644"/>
                  <a:gd name="connsiteX117" fmla="*/ 709356 w 2235861"/>
                  <a:gd name="connsiteY117" fmla="*/ 1642728 h 2757644"/>
                  <a:gd name="connsiteX118" fmla="*/ 661233 w 2235861"/>
                  <a:gd name="connsiteY118" fmla="*/ 1572236 h 2757644"/>
                  <a:gd name="connsiteX119" fmla="*/ 863510 w 2235861"/>
                  <a:gd name="connsiteY119" fmla="*/ 1468854 h 2757644"/>
                  <a:gd name="connsiteX120" fmla="*/ 943568 w 2235861"/>
                  <a:gd name="connsiteY120" fmla="*/ 1294390 h 2757644"/>
                  <a:gd name="connsiteX121" fmla="*/ 813327 w 2235861"/>
                  <a:gd name="connsiteY121" fmla="*/ 1197335 h 2757644"/>
                  <a:gd name="connsiteX122" fmla="*/ 654684 w 2235861"/>
                  <a:gd name="connsiteY122" fmla="*/ 1454505 h 2757644"/>
                  <a:gd name="connsiteX123" fmla="*/ 658290 w 2235861"/>
                  <a:gd name="connsiteY123" fmla="*/ 1567895 h 2757644"/>
                  <a:gd name="connsiteX124" fmla="*/ 556379 w 2235861"/>
                  <a:gd name="connsiteY124" fmla="*/ 1411607 h 2757644"/>
                  <a:gd name="connsiteX125" fmla="*/ 439530 w 2235861"/>
                  <a:gd name="connsiteY125" fmla="*/ 1191449 h 2757644"/>
                  <a:gd name="connsiteX126" fmla="*/ 643058 w 2235861"/>
                  <a:gd name="connsiteY126" fmla="*/ 1087624 h 2757644"/>
                  <a:gd name="connsiteX127" fmla="*/ 723116 w 2235861"/>
                  <a:gd name="connsiteY127" fmla="*/ 913161 h 2757644"/>
                  <a:gd name="connsiteX128" fmla="*/ 592875 w 2235861"/>
                  <a:gd name="connsiteY128" fmla="*/ 816106 h 2757644"/>
                  <a:gd name="connsiteX129" fmla="*/ 434232 w 2235861"/>
                  <a:gd name="connsiteY129" fmla="*/ 1073276 h 2757644"/>
                  <a:gd name="connsiteX130" fmla="*/ 437102 w 2235861"/>
                  <a:gd name="connsiteY130" fmla="*/ 1174819 h 2757644"/>
                  <a:gd name="connsiteX131" fmla="*/ 431951 w 2235861"/>
                  <a:gd name="connsiteY131" fmla="*/ 1175996 h 2757644"/>
                  <a:gd name="connsiteX132" fmla="*/ 356309 w 2235861"/>
                  <a:gd name="connsiteY132" fmla="*/ 937002 h 2757644"/>
                  <a:gd name="connsiteX133" fmla="*/ 331879 w 2235861"/>
                  <a:gd name="connsiteY133" fmla="*/ 806173 h 2757644"/>
                  <a:gd name="connsiteX134" fmla="*/ 540485 w 2235861"/>
                  <a:gd name="connsiteY134" fmla="*/ 726557 h 2757644"/>
                  <a:gd name="connsiteX135" fmla="*/ 639232 w 2235861"/>
                  <a:gd name="connsiteY135" fmla="*/ 561954 h 2757644"/>
                  <a:gd name="connsiteX136" fmla="*/ 520471 w 2235861"/>
                  <a:gd name="connsiteY136" fmla="*/ 451212 h 2757644"/>
                  <a:gd name="connsiteX137" fmla="*/ 334602 w 2235861"/>
                  <a:gd name="connsiteY137" fmla="*/ 689398 h 2757644"/>
                  <a:gd name="connsiteX138" fmla="*/ 327465 w 2235861"/>
                  <a:gd name="connsiteY138" fmla="*/ 772693 h 2757644"/>
                  <a:gd name="connsiteX139" fmla="*/ 319738 w 2235861"/>
                  <a:gd name="connsiteY139" fmla="*/ 715225 h 2757644"/>
                  <a:gd name="connsiteX140" fmla="*/ 306126 w 2235861"/>
                  <a:gd name="connsiteY140" fmla="*/ 525383 h 2757644"/>
                  <a:gd name="connsiteX141" fmla="*/ 304728 w 2235861"/>
                  <a:gd name="connsiteY141" fmla="*/ 436717 h 2757644"/>
                  <a:gd name="connsiteX142" fmla="*/ 452334 w 2235861"/>
                  <a:gd name="connsiteY142" fmla="*/ 270715 h 2757644"/>
                  <a:gd name="connsiteX143" fmla="*/ 464107 w 2235861"/>
                  <a:gd name="connsiteY143" fmla="*/ 79108 h 2757644"/>
                  <a:gd name="connsiteX144" fmla="*/ 307671 w 2235861"/>
                  <a:gd name="connsiteY144" fmla="*/ 35547 h 2757644"/>
                  <a:gd name="connsiteX145" fmla="*/ 252484 w 2235861"/>
                  <a:gd name="connsiteY145" fmla="*/ 332598 h 2757644"/>
                  <a:gd name="connsiteX146" fmla="*/ 299209 w 2235861"/>
                  <a:gd name="connsiteY146" fmla="*/ 441573 h 2757644"/>
                  <a:gd name="connsiteX147" fmla="*/ 300681 w 2235861"/>
                  <a:gd name="connsiteY147" fmla="*/ 440249 h 2757644"/>
                  <a:gd name="connsiteX148" fmla="*/ 300313 w 2235861"/>
                  <a:gd name="connsiteY148" fmla="*/ 525383 h 2757644"/>
                  <a:gd name="connsiteX149" fmla="*/ 309805 w 2235861"/>
                  <a:gd name="connsiteY149" fmla="*/ 716035 h 2757644"/>
                  <a:gd name="connsiteX150" fmla="*/ 341887 w 2235861"/>
                  <a:gd name="connsiteY150" fmla="*/ 939871 h 2757644"/>
                  <a:gd name="connsiteX151" fmla="*/ 412893 w 2235861"/>
                  <a:gd name="connsiteY151" fmla="*/ 1182692 h 2757644"/>
                  <a:gd name="connsiteX152" fmla="*/ 414144 w 2235861"/>
                  <a:gd name="connsiteY152" fmla="*/ 1185415 h 2757644"/>
                  <a:gd name="connsiteX153" fmla="*/ 342990 w 2235861"/>
                  <a:gd name="connsiteY153" fmla="*/ 1103665 h 2757644"/>
                  <a:gd name="connsiteX154" fmla="*/ 51899 w 2235861"/>
                  <a:gd name="connsiteY154" fmla="*/ 1022578 h 2757644"/>
                  <a:gd name="connsiteX155" fmla="*/ 22172 w 2235861"/>
                  <a:gd name="connsiteY155" fmla="*/ 1182251 h 2757644"/>
                  <a:gd name="connsiteX156" fmla="*/ 199358 w 2235861"/>
                  <a:gd name="connsiteY156" fmla="*/ 1255980 h 2757644"/>
                  <a:gd name="connsiteX157" fmla="*/ 418191 w 2235861"/>
                  <a:gd name="connsiteY157" fmla="*/ 1194466 h 2757644"/>
                  <a:gd name="connsiteX158" fmla="*/ 533789 w 2235861"/>
                  <a:gd name="connsiteY158" fmla="*/ 1424851 h 2757644"/>
                  <a:gd name="connsiteX159" fmla="*/ 612963 w 2235861"/>
                  <a:gd name="connsiteY159" fmla="*/ 1553694 h 2757644"/>
                  <a:gd name="connsiteX160" fmla="*/ 581544 w 2235861"/>
                  <a:gd name="connsiteY160" fmla="*/ 1518448 h 2757644"/>
                  <a:gd name="connsiteX161" fmla="*/ 290453 w 2235861"/>
                  <a:gd name="connsiteY161" fmla="*/ 1437360 h 2757644"/>
                  <a:gd name="connsiteX162" fmla="*/ 260726 w 2235861"/>
                  <a:gd name="connsiteY162" fmla="*/ 1597033 h 2757644"/>
                  <a:gd name="connsiteX163" fmla="*/ 437911 w 2235861"/>
                  <a:gd name="connsiteY163" fmla="*/ 1670763 h 2757644"/>
                  <a:gd name="connsiteX164" fmla="*/ 650711 w 2235861"/>
                  <a:gd name="connsiteY164" fmla="*/ 1611750 h 2757644"/>
                  <a:gd name="connsiteX165" fmla="*/ 682498 w 2235861"/>
                  <a:gd name="connsiteY165" fmla="*/ 1660535 h 2757644"/>
                  <a:gd name="connsiteX166" fmla="*/ 833710 w 2235861"/>
                  <a:gd name="connsiteY166" fmla="*/ 1893128 h 2757644"/>
                  <a:gd name="connsiteX167" fmla="*/ 882421 w 2235861"/>
                  <a:gd name="connsiteY167" fmla="*/ 1975319 h 2757644"/>
                  <a:gd name="connsiteX168" fmla="*/ 855122 w 2235861"/>
                  <a:gd name="connsiteY168" fmla="*/ 1944856 h 2757644"/>
                  <a:gd name="connsiteX169" fmla="*/ 564031 w 2235861"/>
                  <a:gd name="connsiteY169" fmla="*/ 1863769 h 2757644"/>
                  <a:gd name="connsiteX170" fmla="*/ 534304 w 2235861"/>
                  <a:gd name="connsiteY170" fmla="*/ 2023442 h 2757644"/>
                  <a:gd name="connsiteX171" fmla="*/ 711490 w 2235861"/>
                  <a:gd name="connsiteY171" fmla="*/ 2097171 h 2757644"/>
                  <a:gd name="connsiteX172" fmla="*/ 918991 w 2235861"/>
                  <a:gd name="connsiteY172" fmla="*/ 2040660 h 275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35861" h="2757644">
                    <a:moveTo>
                      <a:pt x="918991" y="2040660"/>
                    </a:moveTo>
                    <a:cubicBezTo>
                      <a:pt x="934370" y="2069284"/>
                      <a:pt x="949896" y="2097907"/>
                      <a:pt x="963509" y="2126310"/>
                    </a:cubicBezTo>
                    <a:cubicBezTo>
                      <a:pt x="972412" y="2145956"/>
                      <a:pt x="982272" y="2164205"/>
                      <a:pt x="990145" y="2184366"/>
                    </a:cubicBezTo>
                    <a:cubicBezTo>
                      <a:pt x="998313" y="2204160"/>
                      <a:pt x="1006407" y="2223806"/>
                      <a:pt x="1014427" y="2243232"/>
                    </a:cubicBezTo>
                    <a:cubicBezTo>
                      <a:pt x="1028482" y="2281274"/>
                      <a:pt x="1043198" y="2320346"/>
                      <a:pt x="1055928" y="2357799"/>
                    </a:cubicBezTo>
                    <a:cubicBezTo>
                      <a:pt x="1064978" y="2383774"/>
                      <a:pt x="1073146" y="2408645"/>
                      <a:pt x="1081461" y="2433736"/>
                    </a:cubicBezTo>
                    <a:cubicBezTo>
                      <a:pt x="1064831" y="2406364"/>
                      <a:pt x="1031131" y="2353532"/>
                      <a:pt x="1027819" y="2349411"/>
                    </a:cubicBezTo>
                    <a:cubicBezTo>
                      <a:pt x="976091" y="2285321"/>
                      <a:pt x="838419" y="2192019"/>
                      <a:pt x="752401" y="2225204"/>
                    </a:cubicBezTo>
                    <a:cubicBezTo>
                      <a:pt x="690445" y="2249118"/>
                      <a:pt x="670063" y="2321671"/>
                      <a:pt x="698834" y="2378476"/>
                    </a:cubicBezTo>
                    <a:cubicBezTo>
                      <a:pt x="728267" y="2436532"/>
                      <a:pt x="802290" y="2467290"/>
                      <a:pt x="862848" y="2478180"/>
                    </a:cubicBezTo>
                    <a:cubicBezTo>
                      <a:pt x="929514" y="2490174"/>
                      <a:pt x="1069688" y="2455296"/>
                      <a:pt x="1087200" y="2450807"/>
                    </a:cubicBezTo>
                    <a:cubicBezTo>
                      <a:pt x="1100813" y="2492308"/>
                      <a:pt x="1113616" y="2532851"/>
                      <a:pt x="1125095" y="2571261"/>
                    </a:cubicBezTo>
                    <a:cubicBezTo>
                      <a:pt x="1145698" y="2639472"/>
                      <a:pt x="1163063" y="2702017"/>
                      <a:pt x="1177706" y="2757571"/>
                    </a:cubicBezTo>
                    <a:lnTo>
                      <a:pt x="1238927" y="2757571"/>
                    </a:lnTo>
                    <a:cubicBezTo>
                      <a:pt x="1222003" y="2698043"/>
                      <a:pt x="1201620" y="2629906"/>
                      <a:pt x="1177265" y="2554999"/>
                    </a:cubicBezTo>
                    <a:cubicBezTo>
                      <a:pt x="1163652" y="2512763"/>
                      <a:pt x="1148200" y="2467952"/>
                      <a:pt x="1131938" y="2422036"/>
                    </a:cubicBezTo>
                    <a:cubicBezTo>
                      <a:pt x="1142092" y="2416518"/>
                      <a:pt x="1199928" y="2384730"/>
                      <a:pt x="1250185" y="2348307"/>
                    </a:cubicBezTo>
                    <a:cubicBezTo>
                      <a:pt x="1303090" y="2393487"/>
                      <a:pt x="1430240" y="2438592"/>
                      <a:pt x="1446649" y="2444332"/>
                    </a:cubicBezTo>
                    <a:cubicBezTo>
                      <a:pt x="1435097" y="2486494"/>
                      <a:pt x="1423397" y="2527333"/>
                      <a:pt x="1411771" y="2565743"/>
                    </a:cubicBezTo>
                    <a:cubicBezTo>
                      <a:pt x="1390359" y="2637191"/>
                      <a:pt x="1369461" y="2701502"/>
                      <a:pt x="1350330" y="2757645"/>
                    </a:cubicBezTo>
                    <a:lnTo>
                      <a:pt x="1412139" y="2757645"/>
                    </a:lnTo>
                    <a:cubicBezTo>
                      <a:pt x="1428621" y="2704886"/>
                      <a:pt x="1446281" y="2645947"/>
                      <a:pt x="1464235" y="2580901"/>
                    </a:cubicBezTo>
                    <a:cubicBezTo>
                      <a:pt x="1476155" y="2538149"/>
                      <a:pt x="1488076" y="2492308"/>
                      <a:pt x="1499849" y="2444994"/>
                    </a:cubicBezTo>
                    <a:cubicBezTo>
                      <a:pt x="1517508" y="2446539"/>
                      <a:pt x="1661877" y="2458386"/>
                      <a:pt x="1725746" y="2435797"/>
                    </a:cubicBezTo>
                    <a:cubicBezTo>
                      <a:pt x="1783729" y="2415267"/>
                      <a:pt x="1851866" y="2372957"/>
                      <a:pt x="1871512" y="2310928"/>
                    </a:cubicBezTo>
                    <a:cubicBezTo>
                      <a:pt x="1890791" y="2250149"/>
                      <a:pt x="1858930" y="2181864"/>
                      <a:pt x="1793883" y="2168252"/>
                    </a:cubicBezTo>
                    <a:cubicBezTo>
                      <a:pt x="1703598" y="2149415"/>
                      <a:pt x="1582849" y="2263761"/>
                      <a:pt x="1542159" y="2335283"/>
                    </a:cubicBezTo>
                    <a:cubicBezTo>
                      <a:pt x="1539730" y="2339478"/>
                      <a:pt x="1518833" y="2388189"/>
                      <a:pt x="1506103" y="2419167"/>
                    </a:cubicBezTo>
                    <a:cubicBezTo>
                      <a:pt x="1510813" y="2399815"/>
                      <a:pt x="1515595" y="2381125"/>
                      <a:pt x="1520158" y="2361184"/>
                    </a:cubicBezTo>
                    <a:cubicBezTo>
                      <a:pt x="1529502" y="2321818"/>
                      <a:pt x="1537744" y="2282157"/>
                      <a:pt x="1546647" y="2239627"/>
                    </a:cubicBezTo>
                    <a:cubicBezTo>
                      <a:pt x="1550253" y="2218950"/>
                      <a:pt x="1553858" y="2197979"/>
                      <a:pt x="1557537" y="2176861"/>
                    </a:cubicBezTo>
                    <a:cubicBezTo>
                      <a:pt x="1561658" y="2155964"/>
                      <a:pt x="1563277" y="2133448"/>
                      <a:pt x="1566293" y="2111520"/>
                    </a:cubicBezTo>
                    <a:cubicBezTo>
                      <a:pt x="1572180" y="2060528"/>
                      <a:pt x="1575712" y="2008652"/>
                      <a:pt x="1578067" y="1956188"/>
                    </a:cubicBezTo>
                    <a:cubicBezTo>
                      <a:pt x="1612577" y="1964282"/>
                      <a:pt x="1735606" y="1991360"/>
                      <a:pt x="1796311" y="1979808"/>
                    </a:cubicBezTo>
                    <a:cubicBezTo>
                      <a:pt x="1856722" y="1968255"/>
                      <a:pt x="1930452" y="1936836"/>
                      <a:pt x="1959296" y="1878485"/>
                    </a:cubicBezTo>
                    <a:cubicBezTo>
                      <a:pt x="1987551" y="1821312"/>
                      <a:pt x="1966433" y="1748981"/>
                      <a:pt x="1904183" y="1725729"/>
                    </a:cubicBezTo>
                    <a:cubicBezTo>
                      <a:pt x="1817797" y="1693426"/>
                      <a:pt x="1681155" y="1788126"/>
                      <a:pt x="1630016" y="1852731"/>
                    </a:cubicBezTo>
                    <a:cubicBezTo>
                      <a:pt x="1626852" y="1856779"/>
                      <a:pt x="1595358" y="1907182"/>
                      <a:pt x="1578655" y="1935291"/>
                    </a:cubicBezTo>
                    <a:cubicBezTo>
                      <a:pt x="1579833" y="1903797"/>
                      <a:pt x="1581157" y="1872304"/>
                      <a:pt x="1581304" y="1840443"/>
                    </a:cubicBezTo>
                    <a:cubicBezTo>
                      <a:pt x="1581819" y="1748318"/>
                      <a:pt x="1579391" y="1655016"/>
                      <a:pt x="1577404" y="1562009"/>
                    </a:cubicBezTo>
                    <a:cubicBezTo>
                      <a:pt x="1576742" y="1533532"/>
                      <a:pt x="1576521" y="1505129"/>
                      <a:pt x="1576153" y="1476653"/>
                    </a:cubicBezTo>
                    <a:cubicBezTo>
                      <a:pt x="1588368" y="1479670"/>
                      <a:pt x="1733914" y="1514989"/>
                      <a:pt x="1801904" y="1502039"/>
                    </a:cubicBezTo>
                    <a:cubicBezTo>
                      <a:pt x="1862314" y="1490560"/>
                      <a:pt x="1936044" y="1459067"/>
                      <a:pt x="1964888" y="1400716"/>
                    </a:cubicBezTo>
                    <a:cubicBezTo>
                      <a:pt x="1993144" y="1343543"/>
                      <a:pt x="1972025" y="1271212"/>
                      <a:pt x="1909775" y="1247960"/>
                    </a:cubicBezTo>
                    <a:cubicBezTo>
                      <a:pt x="1823389" y="1215657"/>
                      <a:pt x="1686674" y="1310358"/>
                      <a:pt x="1635608" y="1374963"/>
                    </a:cubicBezTo>
                    <a:cubicBezTo>
                      <a:pt x="1631782" y="1379819"/>
                      <a:pt x="1586602" y="1452518"/>
                      <a:pt x="1576006" y="1471502"/>
                    </a:cubicBezTo>
                    <a:cubicBezTo>
                      <a:pt x="1575197" y="1408884"/>
                      <a:pt x="1574976" y="1346486"/>
                      <a:pt x="1577257" y="1284898"/>
                    </a:cubicBezTo>
                    <a:cubicBezTo>
                      <a:pt x="1580274" y="1199984"/>
                      <a:pt x="1587927" y="1116837"/>
                      <a:pt x="1601319" y="1036779"/>
                    </a:cubicBezTo>
                    <a:cubicBezTo>
                      <a:pt x="1607058" y="1038177"/>
                      <a:pt x="1758711" y="1075778"/>
                      <a:pt x="1828393" y="1062459"/>
                    </a:cubicBezTo>
                    <a:cubicBezTo>
                      <a:pt x="1888804" y="1050907"/>
                      <a:pt x="1962533" y="1019487"/>
                      <a:pt x="1991378" y="961063"/>
                    </a:cubicBezTo>
                    <a:cubicBezTo>
                      <a:pt x="2019633" y="903963"/>
                      <a:pt x="1998515" y="831559"/>
                      <a:pt x="1936264" y="808307"/>
                    </a:cubicBezTo>
                    <a:cubicBezTo>
                      <a:pt x="1849879" y="776004"/>
                      <a:pt x="1713237" y="870704"/>
                      <a:pt x="1662098" y="935309"/>
                    </a:cubicBezTo>
                    <a:cubicBezTo>
                      <a:pt x="1658713" y="939577"/>
                      <a:pt x="1624276" y="994837"/>
                      <a:pt x="1608530" y="1021548"/>
                    </a:cubicBezTo>
                    <a:cubicBezTo>
                      <a:pt x="1605807" y="1020517"/>
                      <a:pt x="1606322" y="1020738"/>
                      <a:pt x="1603600" y="1019708"/>
                    </a:cubicBezTo>
                    <a:cubicBezTo>
                      <a:pt x="1618978" y="934206"/>
                      <a:pt x="1644585" y="853265"/>
                      <a:pt x="1672325" y="778653"/>
                    </a:cubicBezTo>
                    <a:cubicBezTo>
                      <a:pt x="1688293" y="735460"/>
                      <a:pt x="1706026" y="694990"/>
                      <a:pt x="1724127" y="656065"/>
                    </a:cubicBezTo>
                    <a:cubicBezTo>
                      <a:pt x="1751647" y="665925"/>
                      <a:pt x="1878061" y="709780"/>
                      <a:pt x="1942004" y="704703"/>
                    </a:cubicBezTo>
                    <a:cubicBezTo>
                      <a:pt x="2003298" y="699920"/>
                      <a:pt x="2080118" y="676742"/>
                      <a:pt x="2115143" y="621849"/>
                    </a:cubicBezTo>
                    <a:cubicBezTo>
                      <a:pt x="2149506" y="568134"/>
                      <a:pt x="2136482" y="493890"/>
                      <a:pt x="2077174" y="463942"/>
                    </a:cubicBezTo>
                    <a:cubicBezTo>
                      <a:pt x="1994836" y="422368"/>
                      <a:pt x="1848628" y="501469"/>
                      <a:pt x="1790719" y="560040"/>
                    </a:cubicBezTo>
                    <a:cubicBezTo>
                      <a:pt x="1787555" y="563205"/>
                      <a:pt x="1759152" y="599113"/>
                      <a:pt x="1738844" y="625602"/>
                    </a:cubicBezTo>
                    <a:cubicBezTo>
                      <a:pt x="1747306" y="608163"/>
                      <a:pt x="1755694" y="589988"/>
                      <a:pt x="1764082" y="573432"/>
                    </a:cubicBezTo>
                    <a:cubicBezTo>
                      <a:pt x="1795502" y="511182"/>
                      <a:pt x="1828172" y="456142"/>
                      <a:pt x="1857458" y="407652"/>
                    </a:cubicBezTo>
                    <a:cubicBezTo>
                      <a:pt x="1874382" y="380206"/>
                      <a:pt x="1890129" y="355703"/>
                      <a:pt x="1905139" y="332966"/>
                    </a:cubicBezTo>
                    <a:cubicBezTo>
                      <a:pt x="1937221" y="328551"/>
                      <a:pt x="2066358" y="309199"/>
                      <a:pt x="2119852" y="275940"/>
                    </a:cubicBezTo>
                    <a:cubicBezTo>
                      <a:pt x="2172022" y="243416"/>
                      <a:pt x="2229489" y="187494"/>
                      <a:pt x="2235376" y="122668"/>
                    </a:cubicBezTo>
                    <a:cubicBezTo>
                      <a:pt x="2241115" y="59167"/>
                      <a:pt x="2195347" y="-729"/>
                      <a:pt x="2128903" y="7"/>
                    </a:cubicBezTo>
                    <a:cubicBezTo>
                      <a:pt x="2036704" y="1037"/>
                      <a:pt x="1943328" y="138635"/>
                      <a:pt x="1918973" y="217295"/>
                    </a:cubicBezTo>
                    <a:cubicBezTo>
                      <a:pt x="1916913" y="224064"/>
                      <a:pt x="1896162" y="334143"/>
                      <a:pt x="1897781" y="333996"/>
                    </a:cubicBezTo>
                    <a:cubicBezTo>
                      <a:pt x="1897781" y="333996"/>
                      <a:pt x="1899326" y="333775"/>
                      <a:pt x="1899694" y="333702"/>
                    </a:cubicBezTo>
                    <a:cubicBezTo>
                      <a:pt x="1884757" y="355335"/>
                      <a:pt x="1869084" y="378660"/>
                      <a:pt x="1852381" y="404488"/>
                    </a:cubicBezTo>
                    <a:cubicBezTo>
                      <a:pt x="1821991" y="452463"/>
                      <a:pt x="1788070" y="506988"/>
                      <a:pt x="1755105" y="568797"/>
                    </a:cubicBezTo>
                    <a:cubicBezTo>
                      <a:pt x="1722067" y="630459"/>
                      <a:pt x="1687851" y="698375"/>
                      <a:pt x="1658345" y="773208"/>
                    </a:cubicBezTo>
                    <a:cubicBezTo>
                      <a:pt x="1628618" y="848115"/>
                      <a:pt x="1601172" y="928466"/>
                      <a:pt x="1583659" y="1014925"/>
                    </a:cubicBezTo>
                    <a:cubicBezTo>
                      <a:pt x="1583438" y="1015882"/>
                      <a:pt x="1583365" y="1016986"/>
                      <a:pt x="1583217" y="1017942"/>
                    </a:cubicBezTo>
                    <a:cubicBezTo>
                      <a:pt x="1580495" y="991085"/>
                      <a:pt x="1570414" y="916178"/>
                      <a:pt x="1568943" y="910512"/>
                    </a:cubicBezTo>
                    <a:cubicBezTo>
                      <a:pt x="1548781" y="830676"/>
                      <a:pt x="1462911" y="688220"/>
                      <a:pt x="1370933" y="682334"/>
                    </a:cubicBezTo>
                    <a:cubicBezTo>
                      <a:pt x="1304635" y="678066"/>
                      <a:pt x="1255777" y="735387"/>
                      <a:pt x="1258058" y="799109"/>
                    </a:cubicBezTo>
                    <a:cubicBezTo>
                      <a:pt x="1260413" y="864155"/>
                      <a:pt x="1314790" y="923095"/>
                      <a:pt x="1365194" y="958341"/>
                    </a:cubicBezTo>
                    <a:cubicBezTo>
                      <a:pt x="1421999" y="998149"/>
                      <a:pt x="1569899" y="1025595"/>
                      <a:pt x="1581672" y="1027728"/>
                    </a:cubicBezTo>
                    <a:cubicBezTo>
                      <a:pt x="1565705" y="1110214"/>
                      <a:pt x="1555992" y="1196158"/>
                      <a:pt x="1550988" y="1283647"/>
                    </a:cubicBezTo>
                    <a:cubicBezTo>
                      <a:pt x="1548045" y="1333683"/>
                      <a:pt x="1546647" y="1384160"/>
                      <a:pt x="1545911" y="1434785"/>
                    </a:cubicBezTo>
                    <a:cubicBezTo>
                      <a:pt x="1542821" y="1411607"/>
                      <a:pt x="1539877" y="1390930"/>
                      <a:pt x="1539142" y="1388060"/>
                    </a:cubicBezTo>
                    <a:cubicBezTo>
                      <a:pt x="1518980" y="1308224"/>
                      <a:pt x="1433110" y="1165842"/>
                      <a:pt x="1341132" y="1159882"/>
                    </a:cubicBezTo>
                    <a:cubicBezTo>
                      <a:pt x="1274835" y="1155614"/>
                      <a:pt x="1225903" y="1212935"/>
                      <a:pt x="1228257" y="1276657"/>
                    </a:cubicBezTo>
                    <a:cubicBezTo>
                      <a:pt x="1230612" y="1341704"/>
                      <a:pt x="1284989" y="1400643"/>
                      <a:pt x="1335393" y="1435889"/>
                    </a:cubicBezTo>
                    <a:cubicBezTo>
                      <a:pt x="1386532" y="1471650"/>
                      <a:pt x="1512137" y="1497624"/>
                      <a:pt x="1545470" y="1504099"/>
                    </a:cubicBezTo>
                    <a:cubicBezTo>
                      <a:pt x="1545396" y="1523525"/>
                      <a:pt x="1545102" y="1542951"/>
                      <a:pt x="1545102" y="1562376"/>
                    </a:cubicBezTo>
                    <a:cubicBezTo>
                      <a:pt x="1545028" y="1655605"/>
                      <a:pt x="1545396" y="1748613"/>
                      <a:pt x="1542968" y="1839781"/>
                    </a:cubicBezTo>
                    <a:cubicBezTo>
                      <a:pt x="1542085" y="1871936"/>
                      <a:pt x="1540098" y="1903577"/>
                      <a:pt x="1538185" y="1935217"/>
                    </a:cubicBezTo>
                    <a:cubicBezTo>
                      <a:pt x="1535389" y="1914614"/>
                      <a:pt x="1532887" y="1897322"/>
                      <a:pt x="1532225" y="1894747"/>
                    </a:cubicBezTo>
                    <a:cubicBezTo>
                      <a:pt x="1512063" y="1814910"/>
                      <a:pt x="1426193" y="1672455"/>
                      <a:pt x="1334216" y="1666569"/>
                    </a:cubicBezTo>
                    <a:cubicBezTo>
                      <a:pt x="1267918" y="1662301"/>
                      <a:pt x="1219059" y="1719621"/>
                      <a:pt x="1221340" y="1783344"/>
                    </a:cubicBezTo>
                    <a:cubicBezTo>
                      <a:pt x="1223695" y="1848390"/>
                      <a:pt x="1278146" y="1907329"/>
                      <a:pt x="1328476" y="1942575"/>
                    </a:cubicBezTo>
                    <a:cubicBezTo>
                      <a:pt x="1377261" y="1976717"/>
                      <a:pt x="1493006" y="2001735"/>
                      <a:pt x="1532519" y="2009535"/>
                    </a:cubicBezTo>
                    <a:cubicBezTo>
                      <a:pt x="1529576" y="2041911"/>
                      <a:pt x="1526706" y="2074287"/>
                      <a:pt x="1522439" y="2105560"/>
                    </a:cubicBezTo>
                    <a:cubicBezTo>
                      <a:pt x="1518980" y="2126825"/>
                      <a:pt x="1517214" y="2147502"/>
                      <a:pt x="1512579" y="2168693"/>
                    </a:cubicBezTo>
                    <a:cubicBezTo>
                      <a:pt x="1508458" y="2189738"/>
                      <a:pt x="1504337" y="2210561"/>
                      <a:pt x="1500290" y="2231165"/>
                    </a:cubicBezTo>
                    <a:cubicBezTo>
                      <a:pt x="1491019" y="2270605"/>
                      <a:pt x="1481748" y="2311369"/>
                      <a:pt x="1471741" y="2349632"/>
                    </a:cubicBezTo>
                    <a:cubicBezTo>
                      <a:pt x="1464971" y="2376269"/>
                      <a:pt x="1458054" y="2401581"/>
                      <a:pt x="1451137" y="2427040"/>
                    </a:cubicBezTo>
                    <a:cubicBezTo>
                      <a:pt x="1452388" y="2395032"/>
                      <a:pt x="1453418" y="2332340"/>
                      <a:pt x="1452903" y="2327116"/>
                    </a:cubicBezTo>
                    <a:cubicBezTo>
                      <a:pt x="1447679" y="2272665"/>
                      <a:pt x="1417878" y="2186647"/>
                      <a:pt x="1372184" y="2129106"/>
                    </a:cubicBezTo>
                    <a:cubicBezTo>
                      <a:pt x="1371448" y="2121086"/>
                      <a:pt x="1370050" y="2113139"/>
                      <a:pt x="1367842" y="2105339"/>
                    </a:cubicBezTo>
                    <a:cubicBezTo>
                      <a:pt x="1350403" y="2044045"/>
                      <a:pt x="1286166" y="2004605"/>
                      <a:pt x="1224431" y="2029181"/>
                    </a:cubicBezTo>
                    <a:cubicBezTo>
                      <a:pt x="1138708" y="2063250"/>
                      <a:pt x="1101107" y="2225278"/>
                      <a:pt x="1106626" y="2307396"/>
                    </a:cubicBezTo>
                    <a:cubicBezTo>
                      <a:pt x="1106920" y="2312252"/>
                      <a:pt x="1116339" y="2364422"/>
                      <a:pt x="1122814" y="2397239"/>
                    </a:cubicBezTo>
                    <a:cubicBezTo>
                      <a:pt x="1116044" y="2378550"/>
                      <a:pt x="1109716" y="2360301"/>
                      <a:pt x="1102579" y="2341096"/>
                    </a:cubicBezTo>
                    <a:cubicBezTo>
                      <a:pt x="1088672" y="2303054"/>
                      <a:pt x="1073661" y="2265527"/>
                      <a:pt x="1057620" y="2225057"/>
                    </a:cubicBezTo>
                    <a:cubicBezTo>
                      <a:pt x="1049232" y="2205779"/>
                      <a:pt x="1040696" y="2186353"/>
                      <a:pt x="1032087" y="2166707"/>
                    </a:cubicBezTo>
                    <a:cubicBezTo>
                      <a:pt x="1023993" y="2147060"/>
                      <a:pt x="1012956" y="2127266"/>
                      <a:pt x="1003390" y="2107326"/>
                    </a:cubicBezTo>
                    <a:cubicBezTo>
                      <a:pt x="980212" y="2061558"/>
                      <a:pt x="954458" y="2016305"/>
                      <a:pt x="927527" y="1971272"/>
                    </a:cubicBezTo>
                    <a:cubicBezTo>
                      <a:pt x="960786" y="1958984"/>
                      <a:pt x="1078297" y="1913657"/>
                      <a:pt x="1122520" y="1870538"/>
                    </a:cubicBezTo>
                    <a:cubicBezTo>
                      <a:pt x="1166522" y="1827640"/>
                      <a:pt x="1210671" y="1760680"/>
                      <a:pt x="1202577" y="1696075"/>
                    </a:cubicBezTo>
                    <a:cubicBezTo>
                      <a:pt x="1194630" y="1632868"/>
                      <a:pt x="1137089" y="1584157"/>
                      <a:pt x="1072337" y="1599020"/>
                    </a:cubicBezTo>
                    <a:cubicBezTo>
                      <a:pt x="982493" y="1619770"/>
                      <a:pt x="920684" y="1774146"/>
                      <a:pt x="913694" y="1856190"/>
                    </a:cubicBezTo>
                    <a:cubicBezTo>
                      <a:pt x="913252" y="1861341"/>
                      <a:pt x="914871" y="1920721"/>
                      <a:pt x="916342" y="1953392"/>
                    </a:cubicBezTo>
                    <a:cubicBezTo>
                      <a:pt x="899934" y="1926461"/>
                      <a:pt x="883746" y="1899456"/>
                      <a:pt x="866233" y="1872819"/>
                    </a:cubicBezTo>
                    <a:cubicBezTo>
                      <a:pt x="815829" y="1795705"/>
                      <a:pt x="762335" y="1719254"/>
                      <a:pt x="709356" y="1642728"/>
                    </a:cubicBezTo>
                    <a:cubicBezTo>
                      <a:pt x="693094" y="1619255"/>
                      <a:pt x="677201" y="1595783"/>
                      <a:pt x="661233" y="1572236"/>
                    </a:cubicBezTo>
                    <a:cubicBezTo>
                      <a:pt x="673153" y="1567969"/>
                      <a:pt x="813990" y="1517123"/>
                      <a:pt x="863510" y="1468854"/>
                    </a:cubicBezTo>
                    <a:cubicBezTo>
                      <a:pt x="907513" y="1425882"/>
                      <a:pt x="951735" y="1358995"/>
                      <a:pt x="943568" y="1294390"/>
                    </a:cubicBezTo>
                    <a:cubicBezTo>
                      <a:pt x="935621" y="1231183"/>
                      <a:pt x="878080" y="1182472"/>
                      <a:pt x="813327" y="1197335"/>
                    </a:cubicBezTo>
                    <a:cubicBezTo>
                      <a:pt x="723484" y="1218012"/>
                      <a:pt x="661748" y="1372461"/>
                      <a:pt x="654684" y="1454505"/>
                    </a:cubicBezTo>
                    <a:cubicBezTo>
                      <a:pt x="654169" y="1460686"/>
                      <a:pt x="656598" y="1546188"/>
                      <a:pt x="658290" y="1567895"/>
                    </a:cubicBezTo>
                    <a:cubicBezTo>
                      <a:pt x="623044" y="1516093"/>
                      <a:pt x="588387" y="1464218"/>
                      <a:pt x="556379" y="1411607"/>
                    </a:cubicBezTo>
                    <a:cubicBezTo>
                      <a:pt x="512009" y="1339128"/>
                      <a:pt x="472569" y="1265546"/>
                      <a:pt x="439530" y="1191449"/>
                    </a:cubicBezTo>
                    <a:cubicBezTo>
                      <a:pt x="445049" y="1189462"/>
                      <a:pt x="592360" y="1137072"/>
                      <a:pt x="643058" y="1087624"/>
                    </a:cubicBezTo>
                    <a:cubicBezTo>
                      <a:pt x="687061" y="1044726"/>
                      <a:pt x="731210" y="977766"/>
                      <a:pt x="723116" y="913161"/>
                    </a:cubicBezTo>
                    <a:cubicBezTo>
                      <a:pt x="715169" y="849954"/>
                      <a:pt x="657628" y="801243"/>
                      <a:pt x="592875" y="816106"/>
                    </a:cubicBezTo>
                    <a:cubicBezTo>
                      <a:pt x="503032" y="836783"/>
                      <a:pt x="441223" y="991232"/>
                      <a:pt x="434232" y="1073276"/>
                    </a:cubicBezTo>
                    <a:cubicBezTo>
                      <a:pt x="433791" y="1078647"/>
                      <a:pt x="435557" y="1143841"/>
                      <a:pt x="437102" y="1174819"/>
                    </a:cubicBezTo>
                    <a:cubicBezTo>
                      <a:pt x="434306" y="1175482"/>
                      <a:pt x="434821" y="1175334"/>
                      <a:pt x="431951" y="1175996"/>
                    </a:cubicBezTo>
                    <a:cubicBezTo>
                      <a:pt x="397588" y="1096160"/>
                      <a:pt x="374336" y="1014484"/>
                      <a:pt x="356309" y="937002"/>
                    </a:cubicBezTo>
                    <a:cubicBezTo>
                      <a:pt x="345786" y="892117"/>
                      <a:pt x="338281" y="848630"/>
                      <a:pt x="331879" y="806173"/>
                    </a:cubicBezTo>
                    <a:cubicBezTo>
                      <a:pt x="360282" y="799256"/>
                      <a:pt x="489860" y="766070"/>
                      <a:pt x="540485" y="726557"/>
                    </a:cubicBezTo>
                    <a:cubicBezTo>
                      <a:pt x="588976" y="688736"/>
                      <a:pt x="640189" y="627000"/>
                      <a:pt x="639232" y="561954"/>
                    </a:cubicBezTo>
                    <a:cubicBezTo>
                      <a:pt x="638202" y="498231"/>
                      <a:pt x="586400" y="443486"/>
                      <a:pt x="520471" y="451212"/>
                    </a:cubicBezTo>
                    <a:cubicBezTo>
                      <a:pt x="428861" y="461955"/>
                      <a:pt x="350569" y="608605"/>
                      <a:pt x="334602" y="689398"/>
                    </a:cubicBezTo>
                    <a:cubicBezTo>
                      <a:pt x="333719" y="693813"/>
                      <a:pt x="329819" y="739434"/>
                      <a:pt x="327465" y="772693"/>
                    </a:cubicBezTo>
                    <a:cubicBezTo>
                      <a:pt x="324889" y="753488"/>
                      <a:pt x="321872" y="733694"/>
                      <a:pt x="319738" y="715225"/>
                    </a:cubicBezTo>
                    <a:cubicBezTo>
                      <a:pt x="311644" y="645984"/>
                      <a:pt x="308480" y="582042"/>
                      <a:pt x="306126" y="525383"/>
                    </a:cubicBezTo>
                    <a:cubicBezTo>
                      <a:pt x="305022" y="493154"/>
                      <a:pt x="304728" y="464016"/>
                      <a:pt x="304728" y="436717"/>
                    </a:cubicBezTo>
                    <a:cubicBezTo>
                      <a:pt x="329083" y="415378"/>
                      <a:pt x="426065" y="328036"/>
                      <a:pt x="452334" y="270715"/>
                    </a:cubicBezTo>
                    <a:cubicBezTo>
                      <a:pt x="477940" y="214793"/>
                      <a:pt x="495011" y="136428"/>
                      <a:pt x="464107" y="79108"/>
                    </a:cubicBezTo>
                    <a:cubicBezTo>
                      <a:pt x="433864" y="23038"/>
                      <a:pt x="362637" y="-1686"/>
                      <a:pt x="307671" y="35547"/>
                    </a:cubicBezTo>
                    <a:cubicBezTo>
                      <a:pt x="231366" y="87275"/>
                      <a:pt x="229380" y="253571"/>
                      <a:pt x="252484" y="332598"/>
                    </a:cubicBezTo>
                    <a:cubicBezTo>
                      <a:pt x="254471" y="339441"/>
                      <a:pt x="297885" y="442677"/>
                      <a:pt x="299209" y="441573"/>
                    </a:cubicBezTo>
                    <a:cubicBezTo>
                      <a:pt x="299209" y="441573"/>
                      <a:pt x="300386" y="440543"/>
                      <a:pt x="300681" y="440249"/>
                    </a:cubicBezTo>
                    <a:cubicBezTo>
                      <a:pt x="300166" y="466518"/>
                      <a:pt x="299945" y="494626"/>
                      <a:pt x="300313" y="525383"/>
                    </a:cubicBezTo>
                    <a:cubicBezTo>
                      <a:pt x="301416" y="582189"/>
                      <a:pt x="303182" y="646352"/>
                      <a:pt x="309805" y="716035"/>
                    </a:cubicBezTo>
                    <a:cubicBezTo>
                      <a:pt x="316280" y="785717"/>
                      <a:pt x="325184" y="861212"/>
                      <a:pt x="341887" y="939871"/>
                    </a:cubicBezTo>
                    <a:cubicBezTo>
                      <a:pt x="358443" y="1018751"/>
                      <a:pt x="379855" y="1100943"/>
                      <a:pt x="412893" y="1182692"/>
                    </a:cubicBezTo>
                    <a:cubicBezTo>
                      <a:pt x="413261" y="1183575"/>
                      <a:pt x="413776" y="1184532"/>
                      <a:pt x="414144" y="1185415"/>
                    </a:cubicBezTo>
                    <a:cubicBezTo>
                      <a:pt x="397073" y="1164518"/>
                      <a:pt x="347332" y="1107639"/>
                      <a:pt x="342990" y="1103665"/>
                    </a:cubicBezTo>
                    <a:cubicBezTo>
                      <a:pt x="282138" y="1048184"/>
                      <a:pt x="131957" y="976810"/>
                      <a:pt x="51899" y="1022578"/>
                    </a:cubicBezTo>
                    <a:cubicBezTo>
                      <a:pt x="-5789" y="1055616"/>
                      <a:pt x="-14913" y="1130376"/>
                      <a:pt x="22172" y="1182251"/>
                    </a:cubicBezTo>
                    <a:cubicBezTo>
                      <a:pt x="60067" y="1235157"/>
                      <a:pt x="137917" y="1254362"/>
                      <a:pt x="199358" y="1255980"/>
                    </a:cubicBezTo>
                    <a:cubicBezTo>
                      <a:pt x="268672" y="1257820"/>
                      <a:pt x="407154" y="1199175"/>
                      <a:pt x="418191" y="1194466"/>
                    </a:cubicBezTo>
                    <a:cubicBezTo>
                      <a:pt x="450347" y="1272095"/>
                      <a:pt x="489713" y="1349062"/>
                      <a:pt x="533789" y="1424851"/>
                    </a:cubicBezTo>
                    <a:cubicBezTo>
                      <a:pt x="558954" y="1468191"/>
                      <a:pt x="585664" y="1511090"/>
                      <a:pt x="612963" y="1553694"/>
                    </a:cubicBezTo>
                    <a:cubicBezTo>
                      <a:pt x="597585" y="1536107"/>
                      <a:pt x="583751" y="1520434"/>
                      <a:pt x="581544" y="1518448"/>
                    </a:cubicBezTo>
                    <a:cubicBezTo>
                      <a:pt x="520691" y="1462967"/>
                      <a:pt x="370510" y="1391592"/>
                      <a:pt x="290453" y="1437360"/>
                    </a:cubicBezTo>
                    <a:cubicBezTo>
                      <a:pt x="232764" y="1470399"/>
                      <a:pt x="223640" y="1545158"/>
                      <a:pt x="260726" y="1597033"/>
                    </a:cubicBezTo>
                    <a:cubicBezTo>
                      <a:pt x="298620" y="1650013"/>
                      <a:pt x="376470" y="1669144"/>
                      <a:pt x="437911" y="1670763"/>
                    </a:cubicBezTo>
                    <a:cubicBezTo>
                      <a:pt x="500309" y="1672382"/>
                      <a:pt x="619365" y="1624774"/>
                      <a:pt x="650711" y="1611750"/>
                    </a:cubicBezTo>
                    <a:cubicBezTo>
                      <a:pt x="661380" y="1628012"/>
                      <a:pt x="671829" y="1644347"/>
                      <a:pt x="682498" y="1660535"/>
                    </a:cubicBezTo>
                    <a:cubicBezTo>
                      <a:pt x="733859" y="1738311"/>
                      <a:pt x="785513" y="1815646"/>
                      <a:pt x="833710" y="1893128"/>
                    </a:cubicBezTo>
                    <a:cubicBezTo>
                      <a:pt x="850781" y="1920427"/>
                      <a:pt x="866527" y="1947873"/>
                      <a:pt x="882421" y="1975319"/>
                    </a:cubicBezTo>
                    <a:cubicBezTo>
                      <a:pt x="868735" y="1959720"/>
                      <a:pt x="857109" y="1946622"/>
                      <a:pt x="855122" y="1944856"/>
                    </a:cubicBezTo>
                    <a:cubicBezTo>
                      <a:pt x="794270" y="1889375"/>
                      <a:pt x="644089" y="1817927"/>
                      <a:pt x="564031" y="1863769"/>
                    </a:cubicBezTo>
                    <a:cubicBezTo>
                      <a:pt x="506343" y="1896807"/>
                      <a:pt x="497219" y="1971567"/>
                      <a:pt x="534304" y="2023442"/>
                    </a:cubicBezTo>
                    <a:cubicBezTo>
                      <a:pt x="572199" y="2076348"/>
                      <a:pt x="650049" y="2095552"/>
                      <a:pt x="711490" y="2097171"/>
                    </a:cubicBezTo>
                    <a:cubicBezTo>
                      <a:pt x="771386" y="2098937"/>
                      <a:pt x="881685" y="2055892"/>
                      <a:pt x="918991" y="2040660"/>
                    </a:cubicBezTo>
                    <a:close/>
                  </a:path>
                </a:pathLst>
              </a:custGeom>
              <a:solidFill>
                <a:srgbClr val="4CBBB6"/>
              </a:solidFill>
              <a:ln w="7353" cap="flat">
                <a:noFill/>
                <a:prstDash val="solid"/>
                <a:miter/>
              </a:ln>
            </p:spPr>
            <p:txBody>
              <a:bodyPr rtlCol="0" anchor="ctr"/>
              <a:lstStyle/>
              <a:p>
                <a:endParaRPr lang="fr-FR"/>
              </a:p>
            </p:txBody>
          </p:sp>
        </p:grpSp>
        <p:grpSp>
          <p:nvGrpSpPr>
            <p:cNvPr id="20" name="Graphique 19">
              <a:extLst>
                <a:ext uri="{FF2B5EF4-FFF2-40B4-BE49-F238E27FC236}">
                  <a16:creationId xmlns:a16="http://schemas.microsoft.com/office/drawing/2014/main" id="{6D1EEFA4-F865-9D08-02B6-CFE10A9AAEC5}"/>
                </a:ext>
              </a:extLst>
            </p:cNvPr>
            <p:cNvGrpSpPr/>
            <p:nvPr/>
          </p:nvGrpSpPr>
          <p:grpSpPr>
            <a:xfrm>
              <a:off x="3901321" y="7215860"/>
              <a:ext cx="3429883" cy="2404551"/>
              <a:chOff x="3901321" y="7215860"/>
              <a:chExt cx="3429883" cy="2404551"/>
            </a:xfrm>
            <a:noFill/>
          </p:grpSpPr>
          <p:sp>
            <p:nvSpPr>
              <p:cNvPr id="192" name="Forme libre 52">
                <a:extLst>
                  <a:ext uri="{FF2B5EF4-FFF2-40B4-BE49-F238E27FC236}">
                    <a16:creationId xmlns:a16="http://schemas.microsoft.com/office/drawing/2014/main" id="{EAD54ED1-A6B3-7429-893B-40072ACE813B}"/>
                  </a:ext>
                </a:extLst>
              </p:cNvPr>
              <p:cNvSpPr/>
              <p:nvPr/>
            </p:nvSpPr>
            <p:spPr>
              <a:xfrm>
                <a:off x="3978729" y="7215860"/>
                <a:ext cx="874082" cy="238440"/>
              </a:xfrm>
              <a:custGeom>
                <a:avLst/>
                <a:gdLst>
                  <a:gd name="connsiteX0" fmla="*/ 682695 w 874082"/>
                  <a:gd name="connsiteY0" fmla="*/ 104006 h 238440"/>
                  <a:gd name="connsiteX1" fmla="*/ 517209 w 874082"/>
                  <a:gd name="connsiteY1" fmla="*/ 550 h 238440"/>
                  <a:gd name="connsiteX2" fmla="*/ 346498 w 874082"/>
                  <a:gd name="connsiteY2" fmla="*/ 150510 h 238440"/>
                  <a:gd name="connsiteX3" fmla="*/ 217214 w 874082"/>
                  <a:gd name="connsiteY3" fmla="*/ 134984 h 238440"/>
                  <a:gd name="connsiteX4" fmla="*/ 144810 w 874082"/>
                  <a:gd name="connsiteY4" fmla="*/ 202238 h 238440"/>
                  <a:gd name="connsiteX5" fmla="*/ 67254 w 874082"/>
                  <a:gd name="connsiteY5" fmla="*/ 186713 h 238440"/>
                  <a:gd name="connsiteX6" fmla="*/ 0 w 874082"/>
                  <a:gd name="connsiteY6" fmla="*/ 238441 h 238440"/>
                  <a:gd name="connsiteX7" fmla="*/ 874082 w 874082"/>
                  <a:gd name="connsiteY7" fmla="*/ 238441 h 238440"/>
                  <a:gd name="connsiteX8" fmla="*/ 812053 w 874082"/>
                  <a:gd name="connsiteY8" fmla="*/ 119459 h 238440"/>
                  <a:gd name="connsiteX9" fmla="*/ 708596 w 874082"/>
                  <a:gd name="connsiteY9" fmla="*/ 150510 h 238440"/>
                  <a:gd name="connsiteX10" fmla="*/ 682695 w 874082"/>
                  <a:gd name="connsiteY10" fmla="*/ 104006 h 23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082" h="238440">
                    <a:moveTo>
                      <a:pt x="682695" y="104006"/>
                    </a:moveTo>
                    <a:cubicBezTo>
                      <a:pt x="682695" y="104006"/>
                      <a:pt x="646493" y="10925"/>
                      <a:pt x="517209" y="550"/>
                    </a:cubicBezTo>
                    <a:cubicBezTo>
                      <a:pt x="387925" y="-9825"/>
                      <a:pt x="372399" y="129834"/>
                      <a:pt x="346498" y="150510"/>
                    </a:cubicBezTo>
                    <a:cubicBezTo>
                      <a:pt x="320671" y="171187"/>
                      <a:pt x="268943" y="114308"/>
                      <a:pt x="217214" y="134984"/>
                    </a:cubicBezTo>
                    <a:cubicBezTo>
                      <a:pt x="165486" y="155661"/>
                      <a:pt x="144810" y="202238"/>
                      <a:pt x="144810" y="202238"/>
                    </a:cubicBezTo>
                    <a:cubicBezTo>
                      <a:pt x="144810" y="202238"/>
                      <a:pt x="98232" y="181562"/>
                      <a:pt x="67254" y="186713"/>
                    </a:cubicBezTo>
                    <a:cubicBezTo>
                      <a:pt x="36202" y="191863"/>
                      <a:pt x="0" y="238441"/>
                      <a:pt x="0" y="238441"/>
                    </a:cubicBezTo>
                    <a:lnTo>
                      <a:pt x="874082" y="238441"/>
                    </a:lnTo>
                    <a:cubicBezTo>
                      <a:pt x="874082" y="238441"/>
                      <a:pt x="874082" y="150510"/>
                      <a:pt x="812053" y="119459"/>
                    </a:cubicBezTo>
                    <a:cubicBezTo>
                      <a:pt x="750023" y="88407"/>
                      <a:pt x="724122" y="155661"/>
                      <a:pt x="708596" y="150510"/>
                    </a:cubicBezTo>
                    <a:cubicBezTo>
                      <a:pt x="693070" y="145359"/>
                      <a:pt x="682695" y="104006"/>
                      <a:pt x="682695" y="104006"/>
                    </a:cubicBezTo>
                    <a:close/>
                  </a:path>
                </a:pathLst>
              </a:custGeom>
              <a:noFill/>
              <a:ln w="7353" cap="flat">
                <a:solidFill>
                  <a:srgbClr val="263238"/>
                </a:solidFill>
                <a:prstDash val="solid"/>
                <a:miter/>
              </a:ln>
            </p:spPr>
            <p:txBody>
              <a:bodyPr rtlCol="0" anchor="ctr"/>
              <a:lstStyle/>
              <a:p>
                <a:endParaRPr lang="fr-FR"/>
              </a:p>
            </p:txBody>
          </p:sp>
          <p:sp>
            <p:nvSpPr>
              <p:cNvPr id="193" name="Forme libre 53">
                <a:extLst>
                  <a:ext uri="{FF2B5EF4-FFF2-40B4-BE49-F238E27FC236}">
                    <a16:creationId xmlns:a16="http://schemas.microsoft.com/office/drawing/2014/main" id="{FD6A8B6F-D9A6-0720-2AD1-C1854E134C2A}"/>
                  </a:ext>
                </a:extLst>
              </p:cNvPr>
              <p:cNvSpPr/>
              <p:nvPr/>
            </p:nvSpPr>
            <p:spPr>
              <a:xfrm>
                <a:off x="6587657" y="7917621"/>
                <a:ext cx="743547" cy="202892"/>
              </a:xfrm>
              <a:custGeom>
                <a:avLst/>
                <a:gdLst>
                  <a:gd name="connsiteX0" fmla="*/ 580710 w 743547"/>
                  <a:gd name="connsiteY0" fmla="*/ 88472 h 202892"/>
                  <a:gd name="connsiteX1" fmla="*/ 439948 w 743547"/>
                  <a:gd name="connsiteY1" fmla="*/ 468 h 202892"/>
                  <a:gd name="connsiteX2" fmla="*/ 294770 w 743547"/>
                  <a:gd name="connsiteY2" fmla="*/ 128059 h 202892"/>
                  <a:gd name="connsiteX3" fmla="*/ 184765 w 743547"/>
                  <a:gd name="connsiteY3" fmla="*/ 114888 h 202892"/>
                  <a:gd name="connsiteX4" fmla="*/ 123176 w 743547"/>
                  <a:gd name="connsiteY4" fmla="*/ 172062 h 202892"/>
                  <a:gd name="connsiteX5" fmla="*/ 57173 w 743547"/>
                  <a:gd name="connsiteY5" fmla="*/ 158890 h 202892"/>
                  <a:gd name="connsiteX6" fmla="*/ 0 w 743547"/>
                  <a:gd name="connsiteY6" fmla="*/ 202893 h 202892"/>
                  <a:gd name="connsiteX7" fmla="*/ 743548 w 743547"/>
                  <a:gd name="connsiteY7" fmla="*/ 202893 h 202892"/>
                  <a:gd name="connsiteX8" fmla="*/ 690789 w 743547"/>
                  <a:gd name="connsiteY8" fmla="*/ 101717 h 202892"/>
                  <a:gd name="connsiteX9" fmla="*/ 602785 w 743547"/>
                  <a:gd name="connsiteY9" fmla="*/ 128133 h 202892"/>
                  <a:gd name="connsiteX10" fmla="*/ 580710 w 743547"/>
                  <a:gd name="connsiteY10" fmla="*/ 88472 h 20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3547" h="202892">
                    <a:moveTo>
                      <a:pt x="580710" y="88472"/>
                    </a:moveTo>
                    <a:cubicBezTo>
                      <a:pt x="580710" y="88472"/>
                      <a:pt x="549879" y="9298"/>
                      <a:pt x="439948" y="468"/>
                    </a:cubicBezTo>
                    <a:cubicBezTo>
                      <a:pt x="329942" y="-8362"/>
                      <a:pt x="316771" y="110473"/>
                      <a:pt x="294770" y="128059"/>
                    </a:cubicBezTo>
                    <a:cubicBezTo>
                      <a:pt x="272769" y="145646"/>
                      <a:pt x="228767" y="97229"/>
                      <a:pt x="184765" y="114888"/>
                    </a:cubicBezTo>
                    <a:cubicBezTo>
                      <a:pt x="140763" y="132474"/>
                      <a:pt x="123176" y="172062"/>
                      <a:pt x="123176" y="172062"/>
                    </a:cubicBezTo>
                    <a:cubicBezTo>
                      <a:pt x="123176" y="172062"/>
                      <a:pt x="83589" y="154475"/>
                      <a:pt x="57173" y="158890"/>
                    </a:cubicBezTo>
                    <a:cubicBezTo>
                      <a:pt x="30757" y="163305"/>
                      <a:pt x="0" y="202893"/>
                      <a:pt x="0" y="202893"/>
                    </a:cubicBezTo>
                    <a:lnTo>
                      <a:pt x="743548" y="202893"/>
                    </a:lnTo>
                    <a:cubicBezTo>
                      <a:pt x="743548" y="202893"/>
                      <a:pt x="743548" y="128133"/>
                      <a:pt x="690789" y="101717"/>
                    </a:cubicBezTo>
                    <a:cubicBezTo>
                      <a:pt x="638031" y="75301"/>
                      <a:pt x="616030" y="132548"/>
                      <a:pt x="602785" y="128133"/>
                    </a:cubicBezTo>
                    <a:cubicBezTo>
                      <a:pt x="589540" y="123718"/>
                      <a:pt x="580710" y="88472"/>
                      <a:pt x="580710" y="88472"/>
                    </a:cubicBezTo>
                    <a:close/>
                  </a:path>
                </a:pathLst>
              </a:custGeom>
              <a:noFill/>
              <a:ln w="7353" cap="flat">
                <a:solidFill>
                  <a:srgbClr val="263238"/>
                </a:solidFill>
                <a:prstDash val="solid"/>
                <a:miter/>
              </a:ln>
            </p:spPr>
            <p:txBody>
              <a:bodyPr rtlCol="0" anchor="ctr"/>
              <a:lstStyle/>
              <a:p>
                <a:endParaRPr lang="fr-FR"/>
              </a:p>
            </p:txBody>
          </p:sp>
          <p:sp>
            <p:nvSpPr>
              <p:cNvPr id="194" name="Forme libre 54">
                <a:extLst>
                  <a:ext uri="{FF2B5EF4-FFF2-40B4-BE49-F238E27FC236}">
                    <a16:creationId xmlns:a16="http://schemas.microsoft.com/office/drawing/2014/main" id="{6689E174-1BB6-932B-A068-F10DC2C101CB}"/>
                  </a:ext>
                </a:extLst>
              </p:cNvPr>
              <p:cNvSpPr/>
              <p:nvPr/>
            </p:nvSpPr>
            <p:spPr>
              <a:xfrm>
                <a:off x="3901321" y="9334776"/>
                <a:ext cx="1047294" cy="285635"/>
              </a:xfrm>
              <a:custGeom>
                <a:avLst/>
                <a:gdLst>
                  <a:gd name="connsiteX0" fmla="*/ 817939 w 1047294"/>
                  <a:gd name="connsiteY0" fmla="*/ 124564 h 285635"/>
                  <a:gd name="connsiteX1" fmla="*/ 619635 w 1047294"/>
                  <a:gd name="connsiteY1" fmla="*/ 652 h 285635"/>
                  <a:gd name="connsiteX2" fmla="*/ 415150 w 1047294"/>
                  <a:gd name="connsiteY2" fmla="*/ 180340 h 285635"/>
                  <a:gd name="connsiteX3" fmla="*/ 260260 w 1047294"/>
                  <a:gd name="connsiteY3" fmla="*/ 161723 h 285635"/>
                  <a:gd name="connsiteX4" fmla="*/ 173507 w 1047294"/>
                  <a:gd name="connsiteY4" fmla="*/ 242296 h 285635"/>
                  <a:gd name="connsiteX5" fmla="*/ 80572 w 1047294"/>
                  <a:gd name="connsiteY5" fmla="*/ 223679 h 285635"/>
                  <a:gd name="connsiteX6" fmla="*/ 0 w 1047294"/>
                  <a:gd name="connsiteY6" fmla="*/ 285636 h 285635"/>
                  <a:gd name="connsiteX7" fmla="*/ 1047295 w 1047294"/>
                  <a:gd name="connsiteY7" fmla="*/ 285636 h 285635"/>
                  <a:gd name="connsiteX8" fmla="*/ 972903 w 1047294"/>
                  <a:gd name="connsiteY8" fmla="*/ 143107 h 285635"/>
                  <a:gd name="connsiteX9" fmla="*/ 848991 w 1047294"/>
                  <a:gd name="connsiteY9" fmla="*/ 180266 h 285635"/>
                  <a:gd name="connsiteX10" fmla="*/ 817939 w 1047294"/>
                  <a:gd name="connsiteY10" fmla="*/ 124564 h 28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294" h="285635">
                    <a:moveTo>
                      <a:pt x="817939" y="124564"/>
                    </a:moveTo>
                    <a:cubicBezTo>
                      <a:pt x="817939" y="124564"/>
                      <a:pt x="774526" y="13014"/>
                      <a:pt x="619635" y="652"/>
                    </a:cubicBezTo>
                    <a:cubicBezTo>
                      <a:pt x="464745" y="-11710"/>
                      <a:pt x="446129" y="155542"/>
                      <a:pt x="415150" y="180340"/>
                    </a:cubicBezTo>
                    <a:cubicBezTo>
                      <a:pt x="384172" y="205137"/>
                      <a:pt x="322216" y="136926"/>
                      <a:pt x="260260" y="161723"/>
                    </a:cubicBezTo>
                    <a:cubicBezTo>
                      <a:pt x="198304" y="186520"/>
                      <a:pt x="173507" y="242296"/>
                      <a:pt x="173507" y="242296"/>
                    </a:cubicBezTo>
                    <a:cubicBezTo>
                      <a:pt x="173507" y="242296"/>
                      <a:pt x="117731" y="217498"/>
                      <a:pt x="80572" y="223679"/>
                    </a:cubicBezTo>
                    <a:cubicBezTo>
                      <a:pt x="43413" y="229860"/>
                      <a:pt x="0" y="285636"/>
                      <a:pt x="0" y="285636"/>
                    </a:cubicBezTo>
                    <a:lnTo>
                      <a:pt x="1047295" y="285636"/>
                    </a:lnTo>
                    <a:cubicBezTo>
                      <a:pt x="1047295" y="285636"/>
                      <a:pt x="1047295" y="180266"/>
                      <a:pt x="972903" y="143107"/>
                    </a:cubicBezTo>
                    <a:cubicBezTo>
                      <a:pt x="898512" y="105948"/>
                      <a:pt x="867533" y="186520"/>
                      <a:pt x="848991" y="180266"/>
                    </a:cubicBezTo>
                    <a:cubicBezTo>
                      <a:pt x="830374" y="174159"/>
                      <a:pt x="817939" y="124564"/>
                      <a:pt x="817939" y="124564"/>
                    </a:cubicBezTo>
                    <a:close/>
                  </a:path>
                </a:pathLst>
              </a:custGeom>
              <a:noFill/>
              <a:ln w="7353" cap="flat">
                <a:solidFill>
                  <a:srgbClr val="263238"/>
                </a:solidFill>
                <a:prstDash val="solid"/>
                <a:miter/>
              </a:ln>
            </p:spPr>
            <p:txBody>
              <a:bodyPr rtlCol="0" anchor="ctr"/>
              <a:lstStyle/>
              <a:p>
                <a:endParaRPr lang="fr-FR"/>
              </a:p>
            </p:txBody>
          </p:sp>
        </p:grpSp>
        <p:grpSp>
          <p:nvGrpSpPr>
            <p:cNvPr id="21" name="Graphique 19">
              <a:extLst>
                <a:ext uri="{FF2B5EF4-FFF2-40B4-BE49-F238E27FC236}">
                  <a16:creationId xmlns:a16="http://schemas.microsoft.com/office/drawing/2014/main" id="{B78A3796-ABFE-E850-F40D-0E433E9FA07C}"/>
                </a:ext>
              </a:extLst>
            </p:cNvPr>
            <p:cNvGrpSpPr/>
            <p:nvPr/>
          </p:nvGrpSpPr>
          <p:grpSpPr>
            <a:xfrm>
              <a:off x="6620475" y="8432501"/>
              <a:ext cx="695498" cy="695498"/>
              <a:chOff x="6620475" y="8432501"/>
              <a:chExt cx="695498" cy="695498"/>
            </a:xfrm>
            <a:noFill/>
          </p:grpSpPr>
          <p:sp>
            <p:nvSpPr>
              <p:cNvPr id="184" name="Forme libre 56">
                <a:extLst>
                  <a:ext uri="{FF2B5EF4-FFF2-40B4-BE49-F238E27FC236}">
                    <a16:creationId xmlns:a16="http://schemas.microsoft.com/office/drawing/2014/main" id="{4A280D34-0C85-4FC8-9719-4483C870B97C}"/>
                  </a:ext>
                </a:extLst>
              </p:cNvPr>
              <p:cNvSpPr/>
              <p:nvPr/>
            </p:nvSpPr>
            <p:spPr>
              <a:xfrm>
                <a:off x="6620475" y="8432501"/>
                <a:ext cx="695498" cy="695498"/>
              </a:xfrm>
              <a:custGeom>
                <a:avLst/>
                <a:gdLst>
                  <a:gd name="connsiteX0" fmla="*/ 695498 w 695498"/>
                  <a:gd name="connsiteY0" fmla="*/ 347749 h 695498"/>
                  <a:gd name="connsiteX1" fmla="*/ 347749 w 695498"/>
                  <a:gd name="connsiteY1" fmla="*/ 695498 h 695498"/>
                  <a:gd name="connsiteX2" fmla="*/ 0 w 695498"/>
                  <a:gd name="connsiteY2" fmla="*/ 347749 h 695498"/>
                  <a:gd name="connsiteX3" fmla="*/ 347749 w 695498"/>
                  <a:gd name="connsiteY3" fmla="*/ 0 h 695498"/>
                  <a:gd name="connsiteX4" fmla="*/ 695498 w 695498"/>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498" h="695498">
                    <a:moveTo>
                      <a:pt x="695498" y="347749"/>
                    </a:moveTo>
                    <a:cubicBezTo>
                      <a:pt x="695498" y="539806"/>
                      <a:pt x="539806" y="695498"/>
                      <a:pt x="347749" y="695498"/>
                    </a:cubicBezTo>
                    <a:cubicBezTo>
                      <a:pt x="155693" y="695498"/>
                      <a:pt x="0" y="539806"/>
                      <a:pt x="0" y="347749"/>
                    </a:cubicBezTo>
                    <a:cubicBezTo>
                      <a:pt x="0" y="155693"/>
                      <a:pt x="155693" y="0"/>
                      <a:pt x="347749" y="0"/>
                    </a:cubicBezTo>
                    <a:cubicBezTo>
                      <a:pt x="539806" y="0"/>
                      <a:pt x="695498" y="155693"/>
                      <a:pt x="695498" y="347749"/>
                    </a:cubicBezTo>
                    <a:close/>
                  </a:path>
                </a:pathLst>
              </a:custGeom>
              <a:noFill/>
              <a:ln w="7353" cap="flat">
                <a:solidFill>
                  <a:srgbClr val="263238"/>
                </a:solidFill>
                <a:prstDash val="solid"/>
                <a:miter/>
              </a:ln>
            </p:spPr>
            <p:txBody>
              <a:bodyPr rtlCol="0" anchor="ctr"/>
              <a:lstStyle/>
              <a:p>
                <a:endParaRPr lang="fr-FR"/>
              </a:p>
            </p:txBody>
          </p:sp>
          <p:sp>
            <p:nvSpPr>
              <p:cNvPr id="185" name="Forme libre 57">
                <a:extLst>
                  <a:ext uri="{FF2B5EF4-FFF2-40B4-BE49-F238E27FC236}">
                    <a16:creationId xmlns:a16="http://schemas.microsoft.com/office/drawing/2014/main" id="{7CA3965C-F509-70F6-8980-0A6C894EFC75}"/>
                  </a:ext>
                </a:extLst>
              </p:cNvPr>
              <p:cNvSpPr/>
              <p:nvPr/>
            </p:nvSpPr>
            <p:spPr>
              <a:xfrm>
                <a:off x="6768302" y="8432501"/>
                <a:ext cx="399845" cy="695498"/>
              </a:xfrm>
              <a:custGeom>
                <a:avLst/>
                <a:gdLst>
                  <a:gd name="connsiteX0" fmla="*/ 399845 w 399845"/>
                  <a:gd name="connsiteY0" fmla="*/ 347749 h 695498"/>
                  <a:gd name="connsiteX1" fmla="*/ 199923 w 399845"/>
                  <a:gd name="connsiteY1" fmla="*/ 695498 h 695498"/>
                  <a:gd name="connsiteX2" fmla="*/ 0 w 399845"/>
                  <a:gd name="connsiteY2" fmla="*/ 347749 h 695498"/>
                  <a:gd name="connsiteX3" fmla="*/ 199923 w 399845"/>
                  <a:gd name="connsiteY3" fmla="*/ 0 h 695498"/>
                  <a:gd name="connsiteX4" fmla="*/ 399845 w 399845"/>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45" h="695498">
                    <a:moveTo>
                      <a:pt x="399845" y="347749"/>
                    </a:moveTo>
                    <a:cubicBezTo>
                      <a:pt x="399845" y="539806"/>
                      <a:pt x="310337" y="695498"/>
                      <a:pt x="199923" y="695498"/>
                    </a:cubicBezTo>
                    <a:cubicBezTo>
                      <a:pt x="89508" y="695498"/>
                      <a:pt x="0" y="539806"/>
                      <a:pt x="0" y="347749"/>
                    </a:cubicBezTo>
                    <a:cubicBezTo>
                      <a:pt x="0" y="155693"/>
                      <a:pt x="89508" y="0"/>
                      <a:pt x="199923" y="0"/>
                    </a:cubicBezTo>
                    <a:cubicBezTo>
                      <a:pt x="310337" y="0"/>
                      <a:pt x="399845" y="155693"/>
                      <a:pt x="399845" y="347749"/>
                    </a:cubicBezTo>
                    <a:close/>
                  </a:path>
                </a:pathLst>
              </a:custGeom>
              <a:noFill/>
              <a:ln w="7353" cap="flat">
                <a:solidFill>
                  <a:srgbClr val="263238"/>
                </a:solidFill>
                <a:prstDash val="solid"/>
                <a:miter/>
              </a:ln>
            </p:spPr>
            <p:txBody>
              <a:bodyPr rtlCol="0" anchor="ctr"/>
              <a:lstStyle/>
              <a:p>
                <a:endParaRPr lang="fr-FR"/>
              </a:p>
            </p:txBody>
          </p:sp>
          <p:sp>
            <p:nvSpPr>
              <p:cNvPr id="186" name="Forme libre 58">
                <a:extLst>
                  <a:ext uri="{FF2B5EF4-FFF2-40B4-BE49-F238E27FC236}">
                    <a16:creationId xmlns:a16="http://schemas.microsoft.com/office/drawing/2014/main" id="{9D0E386F-8B63-B337-67BF-13FD60B18B3E}"/>
                  </a:ext>
                </a:extLst>
              </p:cNvPr>
              <p:cNvSpPr/>
              <p:nvPr/>
            </p:nvSpPr>
            <p:spPr>
              <a:xfrm>
                <a:off x="6968224" y="8432501"/>
                <a:ext cx="7358" cy="695498"/>
              </a:xfrm>
              <a:custGeom>
                <a:avLst/>
                <a:gdLst>
                  <a:gd name="connsiteX0" fmla="*/ 0 w 7358"/>
                  <a:gd name="connsiteY0" fmla="*/ 0 h 695498"/>
                  <a:gd name="connsiteX1" fmla="*/ 0 w 7358"/>
                  <a:gd name="connsiteY1" fmla="*/ 695498 h 695498"/>
                </a:gdLst>
                <a:ahLst/>
                <a:cxnLst>
                  <a:cxn ang="0">
                    <a:pos x="connsiteX0" y="connsiteY0"/>
                  </a:cxn>
                  <a:cxn ang="0">
                    <a:pos x="connsiteX1" y="connsiteY1"/>
                  </a:cxn>
                </a:cxnLst>
                <a:rect l="l" t="t" r="r" b="b"/>
                <a:pathLst>
                  <a:path w="7358" h="695498">
                    <a:moveTo>
                      <a:pt x="0" y="0"/>
                    </a:moveTo>
                    <a:lnTo>
                      <a:pt x="0" y="695498"/>
                    </a:lnTo>
                  </a:path>
                </a:pathLst>
              </a:custGeom>
              <a:ln w="7353" cap="flat">
                <a:solidFill>
                  <a:srgbClr val="263238"/>
                </a:solidFill>
                <a:prstDash val="solid"/>
                <a:miter/>
              </a:ln>
            </p:spPr>
            <p:txBody>
              <a:bodyPr rtlCol="0" anchor="ctr"/>
              <a:lstStyle/>
              <a:p>
                <a:endParaRPr lang="fr-FR"/>
              </a:p>
            </p:txBody>
          </p:sp>
          <p:sp>
            <p:nvSpPr>
              <p:cNvPr id="187" name="Forme libre 59">
                <a:extLst>
                  <a:ext uri="{FF2B5EF4-FFF2-40B4-BE49-F238E27FC236}">
                    <a16:creationId xmlns:a16="http://schemas.microsoft.com/office/drawing/2014/main" id="{BBEE6BD9-1494-0954-5642-F1F18EF39A33}"/>
                  </a:ext>
                </a:extLst>
              </p:cNvPr>
              <p:cNvSpPr/>
              <p:nvPr/>
            </p:nvSpPr>
            <p:spPr>
              <a:xfrm>
                <a:off x="6764107" y="8500123"/>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8" name="Forme libre 60">
                <a:extLst>
                  <a:ext uri="{FF2B5EF4-FFF2-40B4-BE49-F238E27FC236}">
                    <a16:creationId xmlns:a16="http://schemas.microsoft.com/office/drawing/2014/main" id="{E47C7204-626A-9D09-56C2-234691717CEB}"/>
                  </a:ext>
                </a:extLst>
              </p:cNvPr>
              <p:cNvSpPr/>
              <p:nvPr/>
            </p:nvSpPr>
            <p:spPr>
              <a:xfrm>
                <a:off x="6764107" y="9064498"/>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9" name="Forme libre 61">
                <a:extLst>
                  <a:ext uri="{FF2B5EF4-FFF2-40B4-BE49-F238E27FC236}">
                    <a16:creationId xmlns:a16="http://schemas.microsoft.com/office/drawing/2014/main" id="{F7959473-6BC0-C26B-F82B-7CE77BD605E9}"/>
                  </a:ext>
                </a:extLst>
              </p:cNvPr>
              <p:cNvSpPr/>
              <p:nvPr/>
            </p:nvSpPr>
            <p:spPr>
              <a:xfrm>
                <a:off x="6647112" y="8638899"/>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0" name="Forme libre 62">
                <a:extLst>
                  <a:ext uri="{FF2B5EF4-FFF2-40B4-BE49-F238E27FC236}">
                    <a16:creationId xmlns:a16="http://schemas.microsoft.com/office/drawing/2014/main" id="{2B3A8251-F446-B48C-AC16-F58B0099EB4C}"/>
                  </a:ext>
                </a:extLst>
              </p:cNvPr>
              <p:cNvSpPr/>
              <p:nvPr/>
            </p:nvSpPr>
            <p:spPr>
              <a:xfrm>
                <a:off x="6647112" y="8916525"/>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1" name="Forme libre 63">
                <a:extLst>
                  <a:ext uri="{FF2B5EF4-FFF2-40B4-BE49-F238E27FC236}">
                    <a16:creationId xmlns:a16="http://schemas.microsoft.com/office/drawing/2014/main" id="{9FF61B28-C228-0B72-D060-EE117FB41055}"/>
                  </a:ext>
                </a:extLst>
              </p:cNvPr>
              <p:cNvSpPr/>
              <p:nvPr/>
            </p:nvSpPr>
            <p:spPr>
              <a:xfrm>
                <a:off x="6621873" y="8777749"/>
                <a:ext cx="690568" cy="7358"/>
              </a:xfrm>
              <a:custGeom>
                <a:avLst/>
                <a:gdLst>
                  <a:gd name="connsiteX0" fmla="*/ 0 w 690568"/>
                  <a:gd name="connsiteY0" fmla="*/ 0 h 7358"/>
                  <a:gd name="connsiteX1" fmla="*/ 690568 w 690568"/>
                  <a:gd name="connsiteY1" fmla="*/ 0 h 7358"/>
                </a:gdLst>
                <a:ahLst/>
                <a:cxnLst>
                  <a:cxn ang="0">
                    <a:pos x="connsiteX0" y="connsiteY0"/>
                  </a:cxn>
                  <a:cxn ang="0">
                    <a:pos x="connsiteX1" y="connsiteY1"/>
                  </a:cxn>
                </a:cxnLst>
                <a:rect l="l" t="t" r="r" b="b"/>
                <a:pathLst>
                  <a:path w="690568" h="7358">
                    <a:moveTo>
                      <a:pt x="0" y="0"/>
                    </a:moveTo>
                    <a:lnTo>
                      <a:pt x="690568" y="0"/>
                    </a:lnTo>
                  </a:path>
                </a:pathLst>
              </a:custGeom>
              <a:ln w="7353" cap="flat">
                <a:solidFill>
                  <a:srgbClr val="263238"/>
                </a:solidFill>
                <a:prstDash val="solid"/>
                <a:miter/>
              </a:ln>
            </p:spPr>
            <p:txBody>
              <a:bodyPr rtlCol="0" anchor="ctr"/>
              <a:lstStyle/>
              <a:p>
                <a:endParaRPr lang="fr-FR"/>
              </a:p>
            </p:txBody>
          </p:sp>
        </p:grpSp>
        <p:grpSp>
          <p:nvGrpSpPr>
            <p:cNvPr id="22" name="Graphique 19">
              <a:extLst>
                <a:ext uri="{FF2B5EF4-FFF2-40B4-BE49-F238E27FC236}">
                  <a16:creationId xmlns:a16="http://schemas.microsoft.com/office/drawing/2014/main" id="{33F6F486-6ADD-C604-F5E3-176D0E7F839C}"/>
                </a:ext>
              </a:extLst>
            </p:cNvPr>
            <p:cNvGrpSpPr/>
            <p:nvPr/>
          </p:nvGrpSpPr>
          <p:grpSpPr>
            <a:xfrm>
              <a:off x="6030714" y="7232156"/>
              <a:ext cx="917054" cy="197494"/>
              <a:chOff x="6030714" y="7232156"/>
              <a:chExt cx="917054" cy="197494"/>
            </a:xfrm>
            <a:noFill/>
          </p:grpSpPr>
          <p:sp>
            <p:nvSpPr>
              <p:cNvPr id="181" name="Forme libre 65">
                <a:extLst>
                  <a:ext uri="{FF2B5EF4-FFF2-40B4-BE49-F238E27FC236}">
                    <a16:creationId xmlns:a16="http://schemas.microsoft.com/office/drawing/2014/main" id="{FA5CD7C9-02F4-000A-F423-139F6F0FC18B}"/>
                  </a:ext>
                </a:extLst>
              </p:cNvPr>
              <p:cNvSpPr/>
              <p:nvPr/>
            </p:nvSpPr>
            <p:spPr>
              <a:xfrm>
                <a:off x="6030714" y="7232818"/>
                <a:ext cx="917054" cy="193079"/>
              </a:xfrm>
              <a:custGeom>
                <a:avLst/>
                <a:gdLst>
                  <a:gd name="connsiteX0" fmla="*/ 865768 w 917054"/>
                  <a:gd name="connsiteY0" fmla="*/ 193080 h 193079"/>
                  <a:gd name="connsiteX1" fmla="*/ 51287 w 917054"/>
                  <a:gd name="connsiteY1" fmla="*/ 193080 h 193079"/>
                  <a:gd name="connsiteX2" fmla="*/ 0 w 917054"/>
                  <a:gd name="connsiteY2" fmla="*/ 141793 h 193079"/>
                  <a:gd name="connsiteX3" fmla="*/ 0 w 917054"/>
                  <a:gd name="connsiteY3" fmla="*/ 51287 h 193079"/>
                  <a:gd name="connsiteX4" fmla="*/ 51287 w 917054"/>
                  <a:gd name="connsiteY4" fmla="*/ 0 h 193079"/>
                  <a:gd name="connsiteX5" fmla="*/ 865768 w 917054"/>
                  <a:gd name="connsiteY5" fmla="*/ 0 h 193079"/>
                  <a:gd name="connsiteX6" fmla="*/ 917054 w 917054"/>
                  <a:gd name="connsiteY6" fmla="*/ 51287 h 193079"/>
                  <a:gd name="connsiteX7" fmla="*/ 917054 w 917054"/>
                  <a:gd name="connsiteY7" fmla="*/ 141719 h 193079"/>
                  <a:gd name="connsiteX8" fmla="*/ 865768 w 917054"/>
                  <a:gd name="connsiteY8" fmla="*/ 193080 h 19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7054" h="193079">
                    <a:moveTo>
                      <a:pt x="865768" y="193080"/>
                    </a:moveTo>
                    <a:lnTo>
                      <a:pt x="51287" y="193080"/>
                    </a:lnTo>
                    <a:cubicBezTo>
                      <a:pt x="22958" y="193080"/>
                      <a:pt x="0" y="170122"/>
                      <a:pt x="0" y="141793"/>
                    </a:cubicBezTo>
                    <a:lnTo>
                      <a:pt x="0" y="51287"/>
                    </a:lnTo>
                    <a:cubicBezTo>
                      <a:pt x="0" y="22958"/>
                      <a:pt x="22958" y="0"/>
                      <a:pt x="51287" y="0"/>
                    </a:cubicBezTo>
                    <a:lnTo>
                      <a:pt x="865768" y="0"/>
                    </a:lnTo>
                    <a:cubicBezTo>
                      <a:pt x="894097" y="0"/>
                      <a:pt x="917054" y="22958"/>
                      <a:pt x="917054" y="51287"/>
                    </a:cubicBezTo>
                    <a:lnTo>
                      <a:pt x="917054" y="141719"/>
                    </a:lnTo>
                    <a:cubicBezTo>
                      <a:pt x="917054" y="170122"/>
                      <a:pt x="894097" y="193080"/>
                      <a:pt x="865768" y="193080"/>
                    </a:cubicBezTo>
                    <a:close/>
                  </a:path>
                </a:pathLst>
              </a:custGeom>
              <a:noFill/>
              <a:ln w="7353" cap="flat">
                <a:solidFill>
                  <a:srgbClr val="263238"/>
                </a:solidFill>
                <a:prstDash val="solid"/>
                <a:miter/>
              </a:ln>
            </p:spPr>
            <p:txBody>
              <a:bodyPr rtlCol="0" anchor="ctr"/>
              <a:lstStyle/>
              <a:p>
                <a:endParaRPr lang="fr-FR"/>
              </a:p>
            </p:txBody>
          </p:sp>
          <p:sp>
            <p:nvSpPr>
              <p:cNvPr id="182" name="Forme libre 66">
                <a:extLst>
                  <a:ext uri="{FF2B5EF4-FFF2-40B4-BE49-F238E27FC236}">
                    <a16:creationId xmlns:a16="http://schemas.microsoft.com/office/drawing/2014/main" id="{001704DC-ABB3-4FAF-CCDB-4D40750A5996}"/>
                  </a:ext>
                </a:extLst>
              </p:cNvPr>
              <p:cNvSpPr/>
              <p:nvPr/>
            </p:nvSpPr>
            <p:spPr>
              <a:xfrm>
                <a:off x="6724226" y="7232156"/>
                <a:ext cx="7358" cy="197494"/>
              </a:xfrm>
              <a:custGeom>
                <a:avLst/>
                <a:gdLst>
                  <a:gd name="connsiteX0" fmla="*/ 0 w 7358"/>
                  <a:gd name="connsiteY0" fmla="*/ 0 h 197494"/>
                  <a:gd name="connsiteX1" fmla="*/ 0 w 7358"/>
                  <a:gd name="connsiteY1" fmla="*/ 197494 h 197494"/>
                </a:gdLst>
                <a:ahLst/>
                <a:cxnLst>
                  <a:cxn ang="0">
                    <a:pos x="connsiteX0" y="connsiteY0"/>
                  </a:cxn>
                  <a:cxn ang="0">
                    <a:pos x="connsiteX1" y="connsiteY1"/>
                  </a:cxn>
                </a:cxnLst>
                <a:rect l="l" t="t" r="r" b="b"/>
                <a:pathLst>
                  <a:path w="7358" h="197494">
                    <a:moveTo>
                      <a:pt x="0" y="0"/>
                    </a:moveTo>
                    <a:lnTo>
                      <a:pt x="0" y="197494"/>
                    </a:lnTo>
                  </a:path>
                </a:pathLst>
              </a:custGeom>
              <a:ln w="7353" cap="flat">
                <a:solidFill>
                  <a:srgbClr val="263238"/>
                </a:solidFill>
                <a:prstDash val="solid"/>
                <a:miter/>
              </a:ln>
            </p:spPr>
            <p:txBody>
              <a:bodyPr rtlCol="0" anchor="ctr"/>
              <a:lstStyle/>
              <a:p>
                <a:endParaRPr lang="fr-FR"/>
              </a:p>
            </p:txBody>
          </p:sp>
          <p:sp>
            <p:nvSpPr>
              <p:cNvPr id="183" name="Forme libre 67">
                <a:extLst>
                  <a:ext uri="{FF2B5EF4-FFF2-40B4-BE49-F238E27FC236}">
                    <a16:creationId xmlns:a16="http://schemas.microsoft.com/office/drawing/2014/main" id="{A24D6638-F900-3972-A9CD-AB08F4C8C463}"/>
                  </a:ext>
                </a:extLst>
              </p:cNvPr>
              <p:cNvSpPr/>
              <p:nvPr/>
            </p:nvSpPr>
            <p:spPr>
              <a:xfrm>
                <a:off x="6755277" y="7254010"/>
                <a:ext cx="175702" cy="150622"/>
              </a:xfrm>
              <a:custGeom>
                <a:avLst/>
                <a:gdLst>
                  <a:gd name="connsiteX0" fmla="*/ 171299 w 175702"/>
                  <a:gd name="connsiteY0" fmla="*/ 130755 h 150622"/>
                  <a:gd name="connsiteX1" fmla="*/ 118614 w 175702"/>
                  <a:gd name="connsiteY1" fmla="*/ 91242 h 150622"/>
                  <a:gd name="connsiteX2" fmla="*/ 125531 w 175702"/>
                  <a:gd name="connsiteY2" fmla="*/ 62766 h 150622"/>
                  <a:gd name="connsiteX3" fmla="*/ 62766 w 175702"/>
                  <a:gd name="connsiteY3" fmla="*/ 0 h 150622"/>
                  <a:gd name="connsiteX4" fmla="*/ 0 w 175702"/>
                  <a:gd name="connsiteY4" fmla="*/ 62766 h 150622"/>
                  <a:gd name="connsiteX5" fmla="*/ 62766 w 175702"/>
                  <a:gd name="connsiteY5" fmla="*/ 125531 h 150622"/>
                  <a:gd name="connsiteX6" fmla="*/ 105223 w 175702"/>
                  <a:gd name="connsiteY6" fmla="*/ 108828 h 150622"/>
                  <a:gd name="connsiteX7" fmla="*/ 157981 w 175702"/>
                  <a:gd name="connsiteY7" fmla="*/ 148415 h 150622"/>
                  <a:gd name="connsiteX8" fmla="*/ 164603 w 175702"/>
                  <a:gd name="connsiteY8" fmla="*/ 150623 h 150622"/>
                  <a:gd name="connsiteX9" fmla="*/ 173433 w 175702"/>
                  <a:gd name="connsiteY9" fmla="*/ 146208 h 150622"/>
                  <a:gd name="connsiteX10" fmla="*/ 171299 w 175702"/>
                  <a:gd name="connsiteY10" fmla="*/ 130755 h 150622"/>
                  <a:gd name="connsiteX11" fmla="*/ 62839 w 175702"/>
                  <a:gd name="connsiteY11" fmla="*/ 103457 h 150622"/>
                  <a:gd name="connsiteX12" fmla="*/ 22148 w 175702"/>
                  <a:gd name="connsiteY12" fmla="*/ 62766 h 150622"/>
                  <a:gd name="connsiteX13" fmla="*/ 62839 w 175702"/>
                  <a:gd name="connsiteY13" fmla="*/ 22075 h 150622"/>
                  <a:gd name="connsiteX14" fmla="*/ 103530 w 175702"/>
                  <a:gd name="connsiteY14" fmla="*/ 62766 h 150622"/>
                  <a:gd name="connsiteX15" fmla="*/ 62839 w 175702"/>
                  <a:gd name="connsiteY15" fmla="*/ 103457 h 1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702" h="150622">
                    <a:moveTo>
                      <a:pt x="171299" y="130755"/>
                    </a:moveTo>
                    <a:lnTo>
                      <a:pt x="118614" y="91242"/>
                    </a:lnTo>
                    <a:cubicBezTo>
                      <a:pt x="123029" y="82706"/>
                      <a:pt x="125531" y="72994"/>
                      <a:pt x="125531" y="62766"/>
                    </a:cubicBezTo>
                    <a:cubicBezTo>
                      <a:pt x="125531" y="28182"/>
                      <a:pt x="97349" y="0"/>
                      <a:pt x="62766" y="0"/>
                    </a:cubicBezTo>
                    <a:cubicBezTo>
                      <a:pt x="28182" y="0"/>
                      <a:pt x="0" y="28182"/>
                      <a:pt x="0" y="62766"/>
                    </a:cubicBezTo>
                    <a:cubicBezTo>
                      <a:pt x="0" y="97349"/>
                      <a:pt x="28182" y="125531"/>
                      <a:pt x="62766" y="125531"/>
                    </a:cubicBezTo>
                    <a:cubicBezTo>
                      <a:pt x="79174" y="125531"/>
                      <a:pt x="94038" y="119130"/>
                      <a:pt x="105223" y="108828"/>
                    </a:cubicBezTo>
                    <a:lnTo>
                      <a:pt x="157981" y="148415"/>
                    </a:lnTo>
                    <a:cubicBezTo>
                      <a:pt x="159968" y="149887"/>
                      <a:pt x="162322" y="150623"/>
                      <a:pt x="164603" y="150623"/>
                    </a:cubicBezTo>
                    <a:cubicBezTo>
                      <a:pt x="167988" y="150623"/>
                      <a:pt x="171299" y="149077"/>
                      <a:pt x="173433" y="146208"/>
                    </a:cubicBezTo>
                    <a:cubicBezTo>
                      <a:pt x="177186" y="141278"/>
                      <a:pt x="176156" y="134361"/>
                      <a:pt x="171299" y="130755"/>
                    </a:cubicBezTo>
                    <a:close/>
                    <a:moveTo>
                      <a:pt x="62839" y="103457"/>
                    </a:moveTo>
                    <a:cubicBezTo>
                      <a:pt x="40397" y="103457"/>
                      <a:pt x="22148" y="85208"/>
                      <a:pt x="22148" y="62766"/>
                    </a:cubicBezTo>
                    <a:cubicBezTo>
                      <a:pt x="22148" y="40323"/>
                      <a:pt x="40397" y="22075"/>
                      <a:pt x="62839" y="22075"/>
                    </a:cubicBezTo>
                    <a:cubicBezTo>
                      <a:pt x="85282" y="22075"/>
                      <a:pt x="103530" y="40323"/>
                      <a:pt x="103530" y="62766"/>
                    </a:cubicBezTo>
                    <a:cubicBezTo>
                      <a:pt x="103456" y="85208"/>
                      <a:pt x="85208" y="103457"/>
                      <a:pt x="62839" y="103457"/>
                    </a:cubicBezTo>
                    <a:close/>
                  </a:path>
                </a:pathLst>
              </a:custGeom>
              <a:noFill/>
              <a:ln w="7353" cap="flat">
                <a:solidFill>
                  <a:srgbClr val="263238"/>
                </a:solidFill>
                <a:prstDash val="solid"/>
                <a:miter/>
              </a:ln>
            </p:spPr>
            <p:txBody>
              <a:bodyPr rtlCol="0" anchor="ctr"/>
              <a:lstStyle/>
              <a:p>
                <a:endParaRPr lang="fr-FR"/>
              </a:p>
            </p:txBody>
          </p:sp>
        </p:grpSp>
        <p:sp>
          <p:nvSpPr>
            <p:cNvPr id="23" name="Forme libre 68">
              <a:extLst>
                <a:ext uri="{FF2B5EF4-FFF2-40B4-BE49-F238E27FC236}">
                  <a16:creationId xmlns:a16="http://schemas.microsoft.com/office/drawing/2014/main" id="{B4243412-C2F8-9ADA-23AA-7661223F6C79}"/>
                </a:ext>
              </a:extLst>
            </p:cNvPr>
            <p:cNvSpPr/>
            <p:nvPr/>
          </p:nvSpPr>
          <p:spPr>
            <a:xfrm>
              <a:off x="3889400" y="7615960"/>
              <a:ext cx="694929" cy="595794"/>
            </a:xfrm>
            <a:custGeom>
              <a:avLst/>
              <a:gdLst>
                <a:gd name="connsiteX0" fmla="*/ 677471 w 694929"/>
                <a:gd name="connsiteY0" fmla="*/ 517135 h 595794"/>
                <a:gd name="connsiteX1" fmla="*/ 469233 w 694929"/>
                <a:gd name="connsiteY1" fmla="*/ 360920 h 595794"/>
                <a:gd name="connsiteX2" fmla="*/ 496532 w 694929"/>
                <a:gd name="connsiteY2" fmla="*/ 248266 h 595794"/>
                <a:gd name="connsiteX3" fmla="*/ 248266 w 694929"/>
                <a:gd name="connsiteY3" fmla="*/ 0 h 595794"/>
                <a:gd name="connsiteX4" fmla="*/ 0 w 694929"/>
                <a:gd name="connsiteY4" fmla="*/ 248266 h 595794"/>
                <a:gd name="connsiteX5" fmla="*/ 248266 w 694929"/>
                <a:gd name="connsiteY5" fmla="*/ 496532 h 595794"/>
                <a:gd name="connsiteX6" fmla="*/ 416328 w 694929"/>
                <a:gd name="connsiteY6" fmla="*/ 430456 h 595794"/>
                <a:gd name="connsiteX7" fmla="*/ 625080 w 694929"/>
                <a:gd name="connsiteY7" fmla="*/ 587038 h 595794"/>
                <a:gd name="connsiteX8" fmla="*/ 651276 w 694929"/>
                <a:gd name="connsiteY8" fmla="*/ 595795 h 595794"/>
                <a:gd name="connsiteX9" fmla="*/ 686227 w 694929"/>
                <a:gd name="connsiteY9" fmla="*/ 578356 h 595794"/>
                <a:gd name="connsiteX10" fmla="*/ 677471 w 694929"/>
                <a:gd name="connsiteY10" fmla="*/ 517135 h 595794"/>
                <a:gd name="connsiteX11" fmla="*/ 248266 w 694929"/>
                <a:gd name="connsiteY11" fmla="*/ 409190 h 595794"/>
                <a:gd name="connsiteX12" fmla="*/ 87342 w 694929"/>
                <a:gd name="connsiteY12" fmla="*/ 248266 h 595794"/>
                <a:gd name="connsiteX13" fmla="*/ 248266 w 694929"/>
                <a:gd name="connsiteY13" fmla="*/ 87342 h 595794"/>
                <a:gd name="connsiteX14" fmla="*/ 409190 w 694929"/>
                <a:gd name="connsiteY14" fmla="*/ 248266 h 595794"/>
                <a:gd name="connsiteX15" fmla="*/ 248266 w 694929"/>
                <a:gd name="connsiteY15" fmla="*/ 409190 h 59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4929" h="595794">
                  <a:moveTo>
                    <a:pt x="677471" y="517135"/>
                  </a:moveTo>
                  <a:lnTo>
                    <a:pt x="469233" y="360920"/>
                  </a:lnTo>
                  <a:cubicBezTo>
                    <a:pt x="486599" y="327073"/>
                    <a:pt x="496532" y="288810"/>
                    <a:pt x="496532" y="248266"/>
                  </a:cubicBezTo>
                  <a:cubicBezTo>
                    <a:pt x="496532" y="111403"/>
                    <a:pt x="385129" y="0"/>
                    <a:pt x="248266" y="0"/>
                  </a:cubicBezTo>
                  <a:cubicBezTo>
                    <a:pt x="111403" y="0"/>
                    <a:pt x="0" y="111403"/>
                    <a:pt x="0" y="248266"/>
                  </a:cubicBezTo>
                  <a:cubicBezTo>
                    <a:pt x="0" y="385129"/>
                    <a:pt x="111403" y="496532"/>
                    <a:pt x="248266" y="496532"/>
                  </a:cubicBezTo>
                  <a:cubicBezTo>
                    <a:pt x="313092" y="496532"/>
                    <a:pt x="372105" y="471294"/>
                    <a:pt x="416328" y="430456"/>
                  </a:cubicBezTo>
                  <a:lnTo>
                    <a:pt x="625080" y="587038"/>
                  </a:lnTo>
                  <a:cubicBezTo>
                    <a:pt x="632954" y="592925"/>
                    <a:pt x="642151" y="595795"/>
                    <a:pt x="651276" y="595795"/>
                  </a:cubicBezTo>
                  <a:cubicBezTo>
                    <a:pt x="664520" y="595795"/>
                    <a:pt x="677618" y="589761"/>
                    <a:pt x="686227" y="578356"/>
                  </a:cubicBezTo>
                  <a:cubicBezTo>
                    <a:pt x="700649" y="559004"/>
                    <a:pt x="696749" y="531631"/>
                    <a:pt x="677471" y="517135"/>
                  </a:cubicBezTo>
                  <a:close/>
                  <a:moveTo>
                    <a:pt x="248266" y="409190"/>
                  </a:moveTo>
                  <a:cubicBezTo>
                    <a:pt x="159526" y="409190"/>
                    <a:pt x="87342" y="337006"/>
                    <a:pt x="87342" y="248266"/>
                  </a:cubicBezTo>
                  <a:cubicBezTo>
                    <a:pt x="87342" y="159526"/>
                    <a:pt x="159526" y="87342"/>
                    <a:pt x="248266" y="87342"/>
                  </a:cubicBezTo>
                  <a:cubicBezTo>
                    <a:pt x="337006" y="87342"/>
                    <a:pt x="409190" y="159526"/>
                    <a:pt x="409190" y="248266"/>
                  </a:cubicBezTo>
                  <a:cubicBezTo>
                    <a:pt x="409190" y="337006"/>
                    <a:pt x="337006" y="409190"/>
                    <a:pt x="248266" y="409190"/>
                  </a:cubicBezTo>
                  <a:close/>
                </a:path>
              </a:pathLst>
            </a:custGeom>
            <a:noFill/>
            <a:ln w="7353" cap="flat">
              <a:solidFill>
                <a:srgbClr val="263238"/>
              </a:solidFill>
              <a:prstDash val="solid"/>
              <a:miter/>
            </a:ln>
          </p:spPr>
          <p:txBody>
            <a:bodyPr rtlCol="0" anchor="ctr"/>
            <a:lstStyle/>
            <a:p>
              <a:endParaRPr lang="fr-FR"/>
            </a:p>
          </p:txBody>
        </p:sp>
        <p:grpSp>
          <p:nvGrpSpPr>
            <p:cNvPr id="24" name="Graphique 19">
              <a:extLst>
                <a:ext uri="{FF2B5EF4-FFF2-40B4-BE49-F238E27FC236}">
                  <a16:creationId xmlns:a16="http://schemas.microsoft.com/office/drawing/2014/main" id="{5A8A40B1-2344-9520-02F3-5DDA4FEBF655}"/>
                </a:ext>
              </a:extLst>
            </p:cNvPr>
            <p:cNvGrpSpPr/>
            <p:nvPr/>
          </p:nvGrpSpPr>
          <p:grpSpPr>
            <a:xfrm>
              <a:off x="4666374" y="8378934"/>
              <a:ext cx="1832764" cy="2098709"/>
              <a:chOff x="4666374" y="8378934"/>
              <a:chExt cx="1832764" cy="2098709"/>
            </a:xfrm>
          </p:grpSpPr>
          <p:grpSp>
            <p:nvGrpSpPr>
              <p:cNvPr id="175" name="Graphique 19">
                <a:extLst>
                  <a:ext uri="{FF2B5EF4-FFF2-40B4-BE49-F238E27FC236}">
                    <a16:creationId xmlns:a16="http://schemas.microsoft.com/office/drawing/2014/main" id="{ABF3DEFD-9932-B63C-F3B9-4748AB3E8B76}"/>
                  </a:ext>
                </a:extLst>
              </p:cNvPr>
              <p:cNvGrpSpPr/>
              <p:nvPr/>
            </p:nvGrpSpPr>
            <p:grpSpPr>
              <a:xfrm>
                <a:off x="4739616" y="8378934"/>
                <a:ext cx="1759522" cy="2098709"/>
                <a:chOff x="4739616" y="8378934"/>
                <a:chExt cx="1759522" cy="2098709"/>
              </a:xfrm>
              <a:solidFill>
                <a:srgbClr val="263238"/>
              </a:solidFill>
            </p:grpSpPr>
            <p:sp>
              <p:nvSpPr>
                <p:cNvPr id="179" name="Forme libre 71">
                  <a:extLst>
                    <a:ext uri="{FF2B5EF4-FFF2-40B4-BE49-F238E27FC236}">
                      <a16:creationId xmlns:a16="http://schemas.microsoft.com/office/drawing/2014/main" id="{9D51511D-3CA7-29D0-0873-2E0C138B8E0D}"/>
                    </a:ext>
                  </a:extLst>
                </p:cNvPr>
                <p:cNvSpPr/>
                <p:nvPr/>
              </p:nvSpPr>
              <p:spPr>
                <a:xfrm>
                  <a:off x="4739616" y="8378934"/>
                  <a:ext cx="1759522" cy="1650741"/>
                </a:xfrm>
                <a:custGeom>
                  <a:avLst/>
                  <a:gdLst>
                    <a:gd name="connsiteX0" fmla="*/ 857111 w 1759522"/>
                    <a:gd name="connsiteY0" fmla="*/ 0 h 1650741"/>
                    <a:gd name="connsiteX1" fmla="*/ 909 w 1759522"/>
                    <a:gd name="connsiteY1" fmla="*/ 538768 h 1650741"/>
                    <a:gd name="connsiteX2" fmla="*/ 5545 w 1759522"/>
                    <a:gd name="connsiteY2" fmla="*/ 555104 h 1650741"/>
                    <a:gd name="connsiteX3" fmla="*/ 340565 w 1759522"/>
                    <a:gd name="connsiteY3" fmla="*/ 812715 h 1650741"/>
                    <a:gd name="connsiteX4" fmla="*/ 349174 w 1759522"/>
                    <a:gd name="connsiteY4" fmla="*/ 815658 h 1650741"/>
                    <a:gd name="connsiteX5" fmla="*/ 402889 w 1759522"/>
                    <a:gd name="connsiteY5" fmla="*/ 815658 h 1650741"/>
                    <a:gd name="connsiteX6" fmla="*/ 417016 w 1759522"/>
                    <a:gd name="connsiteY6" fmla="*/ 800794 h 1650741"/>
                    <a:gd name="connsiteX7" fmla="*/ 416722 w 1759522"/>
                    <a:gd name="connsiteY7" fmla="*/ 788874 h 1650741"/>
                    <a:gd name="connsiteX8" fmla="*/ 856964 w 1759522"/>
                    <a:gd name="connsiteY8" fmla="*/ 404113 h 1650741"/>
                    <a:gd name="connsiteX9" fmla="*/ 1297206 w 1759522"/>
                    <a:gd name="connsiteY9" fmla="*/ 788874 h 1650741"/>
                    <a:gd name="connsiteX10" fmla="*/ 856964 w 1759522"/>
                    <a:gd name="connsiteY10" fmla="*/ 1173635 h 1650741"/>
                    <a:gd name="connsiteX11" fmla="*/ 745929 w 1759522"/>
                    <a:gd name="connsiteY11" fmla="*/ 1161200 h 1650741"/>
                    <a:gd name="connsiteX12" fmla="*/ 735627 w 1759522"/>
                    <a:gd name="connsiteY12" fmla="*/ 1160022 h 1650741"/>
                    <a:gd name="connsiteX13" fmla="*/ 735627 w 1759522"/>
                    <a:gd name="connsiteY13" fmla="*/ 1160022 h 1650741"/>
                    <a:gd name="connsiteX14" fmla="*/ 691404 w 1759522"/>
                    <a:gd name="connsiteY14" fmla="*/ 1223965 h 1650741"/>
                    <a:gd name="connsiteX15" fmla="*/ 740336 w 1759522"/>
                    <a:gd name="connsiteY15" fmla="*/ 1353617 h 1650741"/>
                    <a:gd name="connsiteX16" fmla="*/ 740336 w 1759522"/>
                    <a:gd name="connsiteY16" fmla="*/ 1650742 h 1650741"/>
                    <a:gd name="connsiteX17" fmla="*/ 1278148 w 1759522"/>
                    <a:gd name="connsiteY17" fmla="*/ 1650742 h 1650741"/>
                    <a:gd name="connsiteX18" fmla="*/ 1278148 w 1759522"/>
                    <a:gd name="connsiteY18" fmla="*/ 1527933 h 1650741"/>
                    <a:gd name="connsiteX19" fmla="*/ 1313468 w 1759522"/>
                    <a:gd name="connsiteY19" fmla="*/ 1469435 h 1650741"/>
                    <a:gd name="connsiteX20" fmla="*/ 1759523 w 1759522"/>
                    <a:gd name="connsiteY20" fmla="*/ 788874 h 1650741"/>
                    <a:gd name="connsiteX21" fmla="*/ 857111 w 1759522"/>
                    <a:gd name="connsiteY21" fmla="*/ 0 h 165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9522" h="1650741">
                      <a:moveTo>
                        <a:pt x="857111" y="0"/>
                      </a:moveTo>
                      <a:cubicBezTo>
                        <a:pt x="458664" y="0"/>
                        <a:pt x="120554" y="225676"/>
                        <a:pt x="909" y="538768"/>
                      </a:cubicBezTo>
                      <a:cubicBezTo>
                        <a:pt x="-1298" y="544582"/>
                        <a:pt x="615" y="551278"/>
                        <a:pt x="5545" y="555104"/>
                      </a:cubicBezTo>
                      <a:lnTo>
                        <a:pt x="340565" y="812715"/>
                      </a:lnTo>
                      <a:cubicBezTo>
                        <a:pt x="343066" y="814628"/>
                        <a:pt x="346083" y="815658"/>
                        <a:pt x="349174" y="815658"/>
                      </a:cubicBezTo>
                      <a:lnTo>
                        <a:pt x="402889" y="815658"/>
                      </a:lnTo>
                      <a:cubicBezTo>
                        <a:pt x="410983" y="815658"/>
                        <a:pt x="417384" y="808888"/>
                        <a:pt x="417016" y="800794"/>
                      </a:cubicBezTo>
                      <a:cubicBezTo>
                        <a:pt x="416869" y="796821"/>
                        <a:pt x="416722" y="792848"/>
                        <a:pt x="416722" y="788874"/>
                      </a:cubicBezTo>
                      <a:cubicBezTo>
                        <a:pt x="416722" y="576369"/>
                        <a:pt x="613849" y="404113"/>
                        <a:pt x="856964" y="404113"/>
                      </a:cubicBezTo>
                      <a:cubicBezTo>
                        <a:pt x="1100079" y="404113"/>
                        <a:pt x="1297206" y="576369"/>
                        <a:pt x="1297206" y="788874"/>
                      </a:cubicBezTo>
                      <a:cubicBezTo>
                        <a:pt x="1297206" y="1001379"/>
                        <a:pt x="1100079" y="1173635"/>
                        <a:pt x="856964" y="1173635"/>
                      </a:cubicBezTo>
                      <a:cubicBezTo>
                        <a:pt x="818554" y="1173635"/>
                        <a:pt x="781395" y="1169294"/>
                        <a:pt x="745929" y="1161200"/>
                      </a:cubicBezTo>
                      <a:cubicBezTo>
                        <a:pt x="742544" y="1160464"/>
                        <a:pt x="739085" y="1160022"/>
                        <a:pt x="735627" y="1160022"/>
                      </a:cubicBezTo>
                      <a:lnTo>
                        <a:pt x="735627" y="1160022"/>
                      </a:lnTo>
                      <a:cubicBezTo>
                        <a:pt x="702589" y="1160022"/>
                        <a:pt x="679705" y="1193061"/>
                        <a:pt x="691404" y="1223965"/>
                      </a:cubicBezTo>
                      <a:lnTo>
                        <a:pt x="740336" y="1353617"/>
                      </a:lnTo>
                      <a:lnTo>
                        <a:pt x="740336" y="1650742"/>
                      </a:lnTo>
                      <a:lnTo>
                        <a:pt x="1278148" y="1650742"/>
                      </a:lnTo>
                      <a:lnTo>
                        <a:pt x="1278148" y="1527933"/>
                      </a:lnTo>
                      <a:cubicBezTo>
                        <a:pt x="1278148" y="1503430"/>
                        <a:pt x="1291614" y="1480620"/>
                        <a:pt x="1313468" y="1469435"/>
                      </a:cubicBezTo>
                      <a:cubicBezTo>
                        <a:pt x="1580350" y="1332425"/>
                        <a:pt x="1759523" y="1078935"/>
                        <a:pt x="1759523" y="788874"/>
                      </a:cubicBezTo>
                      <a:cubicBezTo>
                        <a:pt x="1759596" y="353121"/>
                        <a:pt x="1355557" y="0"/>
                        <a:pt x="857111" y="0"/>
                      </a:cubicBezTo>
                      <a:close/>
                    </a:path>
                  </a:pathLst>
                </a:custGeom>
                <a:solidFill>
                  <a:srgbClr val="263238"/>
                </a:solidFill>
                <a:ln w="7353" cap="flat">
                  <a:solidFill>
                    <a:srgbClr val="263238"/>
                  </a:solidFill>
                  <a:prstDash val="solid"/>
                  <a:miter/>
                </a:ln>
              </p:spPr>
              <p:txBody>
                <a:bodyPr rtlCol="0" anchor="ctr"/>
                <a:lstStyle/>
                <a:p>
                  <a:endParaRPr lang="fr-FR"/>
                </a:p>
              </p:txBody>
            </p:sp>
            <p:sp>
              <p:nvSpPr>
                <p:cNvPr id="180" name="Forme libre 72">
                  <a:extLst>
                    <a:ext uri="{FF2B5EF4-FFF2-40B4-BE49-F238E27FC236}">
                      <a16:creationId xmlns:a16="http://schemas.microsoft.com/office/drawing/2014/main" id="{9D126AC8-DEAE-96C5-8C0B-4B53AFD8705C}"/>
                    </a:ext>
                  </a:extLst>
                </p:cNvPr>
                <p:cNvSpPr/>
                <p:nvPr/>
              </p:nvSpPr>
              <p:spPr>
                <a:xfrm>
                  <a:off x="5480025"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263238"/>
                </a:solidFill>
                <a:ln w="7353" cap="flat">
                  <a:solidFill>
                    <a:srgbClr val="263238"/>
                  </a:solidFill>
                  <a:prstDash val="solid"/>
                  <a:miter/>
                </a:ln>
              </p:spPr>
              <p:txBody>
                <a:bodyPr rtlCol="0" anchor="ctr"/>
                <a:lstStyle/>
                <a:p>
                  <a:endParaRPr lang="fr-FR"/>
                </a:p>
              </p:txBody>
            </p:sp>
          </p:grpSp>
          <p:grpSp>
            <p:nvGrpSpPr>
              <p:cNvPr id="176" name="Graphique 19">
                <a:extLst>
                  <a:ext uri="{FF2B5EF4-FFF2-40B4-BE49-F238E27FC236}">
                    <a16:creationId xmlns:a16="http://schemas.microsoft.com/office/drawing/2014/main" id="{6A1B05C4-FCDD-5788-D09B-13E814720750}"/>
                  </a:ext>
                </a:extLst>
              </p:cNvPr>
              <p:cNvGrpSpPr/>
              <p:nvPr/>
            </p:nvGrpSpPr>
            <p:grpSpPr>
              <a:xfrm>
                <a:off x="4666374" y="8378934"/>
                <a:ext cx="1759255" cy="2098709"/>
                <a:chOff x="4666374" y="8378934"/>
                <a:chExt cx="1759255" cy="2098709"/>
              </a:xfrm>
              <a:solidFill>
                <a:srgbClr val="92E3A9"/>
              </a:solidFill>
            </p:grpSpPr>
            <p:sp>
              <p:nvSpPr>
                <p:cNvPr id="177" name="Forme libre 74">
                  <a:extLst>
                    <a:ext uri="{FF2B5EF4-FFF2-40B4-BE49-F238E27FC236}">
                      <a16:creationId xmlns:a16="http://schemas.microsoft.com/office/drawing/2014/main" id="{B7B4B53E-32CA-94D9-AA54-0C8048648CFD}"/>
                    </a:ext>
                  </a:extLst>
                </p:cNvPr>
                <p:cNvSpPr/>
                <p:nvPr/>
              </p:nvSpPr>
              <p:spPr>
                <a:xfrm>
                  <a:off x="4666374" y="8378934"/>
                  <a:ext cx="1759255" cy="1650594"/>
                </a:xfrm>
                <a:custGeom>
                  <a:avLst/>
                  <a:gdLst>
                    <a:gd name="connsiteX0" fmla="*/ 1759255 w 1759255"/>
                    <a:gd name="connsiteY0" fmla="*/ 788801 h 1650594"/>
                    <a:gd name="connsiteX1" fmla="*/ 856770 w 1759255"/>
                    <a:gd name="connsiteY1" fmla="*/ 0 h 1650594"/>
                    <a:gd name="connsiteX2" fmla="*/ 936 w 1759255"/>
                    <a:gd name="connsiteY2" fmla="*/ 537812 h 1650594"/>
                    <a:gd name="connsiteX3" fmla="*/ 6676 w 1759255"/>
                    <a:gd name="connsiteY3" fmla="*/ 554809 h 1650594"/>
                    <a:gd name="connsiteX4" fmla="*/ 394748 w 1759255"/>
                    <a:gd name="connsiteY4" fmla="*/ 801015 h 1650594"/>
                    <a:gd name="connsiteX5" fmla="*/ 416528 w 1759255"/>
                    <a:gd name="connsiteY5" fmla="*/ 789021 h 1650594"/>
                    <a:gd name="connsiteX6" fmla="*/ 416528 w 1759255"/>
                    <a:gd name="connsiteY6" fmla="*/ 788727 h 1650594"/>
                    <a:gd name="connsiteX7" fmla="*/ 856770 w 1759255"/>
                    <a:gd name="connsiteY7" fmla="*/ 403966 h 1650594"/>
                    <a:gd name="connsiteX8" fmla="*/ 1297012 w 1759255"/>
                    <a:gd name="connsiteY8" fmla="*/ 788727 h 1650594"/>
                    <a:gd name="connsiteX9" fmla="*/ 856770 w 1759255"/>
                    <a:gd name="connsiteY9" fmla="*/ 1173488 h 1650594"/>
                    <a:gd name="connsiteX10" fmla="*/ 794152 w 1759255"/>
                    <a:gd name="connsiteY10" fmla="*/ 1169588 h 1650594"/>
                    <a:gd name="connsiteX11" fmla="*/ 740658 w 1759255"/>
                    <a:gd name="connsiteY11" fmla="*/ 1216386 h 1650594"/>
                    <a:gd name="connsiteX12" fmla="*/ 740658 w 1759255"/>
                    <a:gd name="connsiteY12" fmla="*/ 1353470 h 1650594"/>
                    <a:gd name="connsiteX13" fmla="*/ 740143 w 1759255"/>
                    <a:gd name="connsiteY13" fmla="*/ 1353470 h 1650594"/>
                    <a:gd name="connsiteX14" fmla="*/ 740143 w 1759255"/>
                    <a:gd name="connsiteY14" fmla="*/ 1650595 h 1650594"/>
                    <a:gd name="connsiteX15" fmla="*/ 1277954 w 1759255"/>
                    <a:gd name="connsiteY15" fmla="*/ 1650595 h 1650594"/>
                    <a:gd name="connsiteX16" fmla="*/ 1277954 w 1759255"/>
                    <a:gd name="connsiteY16" fmla="*/ 1527786 h 1650594"/>
                    <a:gd name="connsiteX17" fmla="*/ 1313274 w 1759255"/>
                    <a:gd name="connsiteY17" fmla="*/ 1469288 h 1650594"/>
                    <a:gd name="connsiteX18" fmla="*/ 1759255 w 1759255"/>
                    <a:gd name="connsiteY18" fmla="*/ 788801 h 165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9255" h="1650594">
                      <a:moveTo>
                        <a:pt x="1759255" y="788801"/>
                      </a:moveTo>
                      <a:cubicBezTo>
                        <a:pt x="1759255" y="353194"/>
                        <a:pt x="1355216" y="0"/>
                        <a:pt x="856770" y="0"/>
                      </a:cubicBezTo>
                      <a:cubicBezTo>
                        <a:pt x="458764" y="0"/>
                        <a:pt x="120949" y="225235"/>
                        <a:pt x="936" y="537812"/>
                      </a:cubicBezTo>
                      <a:cubicBezTo>
                        <a:pt x="-1492" y="544066"/>
                        <a:pt x="936" y="551204"/>
                        <a:pt x="6676" y="554809"/>
                      </a:cubicBezTo>
                      <a:lnTo>
                        <a:pt x="394748" y="801015"/>
                      </a:lnTo>
                      <a:cubicBezTo>
                        <a:pt x="404166" y="806975"/>
                        <a:pt x="416528" y="800206"/>
                        <a:pt x="416528" y="789021"/>
                      </a:cubicBezTo>
                      <a:lnTo>
                        <a:pt x="416528" y="788727"/>
                      </a:lnTo>
                      <a:cubicBezTo>
                        <a:pt x="416528" y="576222"/>
                        <a:pt x="613655" y="403966"/>
                        <a:pt x="856770" y="403966"/>
                      </a:cubicBezTo>
                      <a:cubicBezTo>
                        <a:pt x="1099886" y="403966"/>
                        <a:pt x="1297012" y="576222"/>
                        <a:pt x="1297012" y="788727"/>
                      </a:cubicBezTo>
                      <a:cubicBezTo>
                        <a:pt x="1297012" y="1001232"/>
                        <a:pt x="1099886" y="1173488"/>
                        <a:pt x="856770" y="1173488"/>
                      </a:cubicBezTo>
                      <a:cubicBezTo>
                        <a:pt x="835505" y="1173488"/>
                        <a:pt x="814608" y="1172163"/>
                        <a:pt x="794152" y="1169588"/>
                      </a:cubicBezTo>
                      <a:cubicBezTo>
                        <a:pt x="765749" y="1166056"/>
                        <a:pt x="740658" y="1187836"/>
                        <a:pt x="740658" y="1216386"/>
                      </a:cubicBezTo>
                      <a:lnTo>
                        <a:pt x="740658" y="1353470"/>
                      </a:lnTo>
                      <a:lnTo>
                        <a:pt x="740143" y="1353470"/>
                      </a:lnTo>
                      <a:lnTo>
                        <a:pt x="740143" y="1650595"/>
                      </a:lnTo>
                      <a:lnTo>
                        <a:pt x="1277954" y="1650595"/>
                      </a:lnTo>
                      <a:lnTo>
                        <a:pt x="1277954" y="1527786"/>
                      </a:lnTo>
                      <a:cubicBezTo>
                        <a:pt x="1277954" y="1503283"/>
                        <a:pt x="1291420" y="1480473"/>
                        <a:pt x="1313274" y="1469288"/>
                      </a:cubicBezTo>
                      <a:cubicBezTo>
                        <a:pt x="1580083" y="1332278"/>
                        <a:pt x="1759255" y="1078861"/>
                        <a:pt x="1759255" y="788801"/>
                      </a:cubicBezTo>
                      <a:close/>
                    </a:path>
                  </a:pathLst>
                </a:custGeom>
                <a:solidFill>
                  <a:srgbClr val="FFC000"/>
                </a:solidFill>
                <a:ln w="7353" cap="flat">
                  <a:solidFill>
                    <a:srgbClr val="263238"/>
                  </a:solidFill>
                  <a:prstDash val="solid"/>
                  <a:miter/>
                </a:ln>
              </p:spPr>
              <p:txBody>
                <a:bodyPr rtlCol="0" anchor="ctr"/>
                <a:lstStyle/>
                <a:p>
                  <a:endParaRPr lang="fr-FR"/>
                </a:p>
              </p:txBody>
            </p:sp>
            <p:sp>
              <p:nvSpPr>
                <p:cNvPr id="178" name="Forme libre 75">
                  <a:extLst>
                    <a:ext uri="{FF2B5EF4-FFF2-40B4-BE49-F238E27FC236}">
                      <a16:creationId xmlns:a16="http://schemas.microsoft.com/office/drawing/2014/main" id="{D9F82CCE-6C73-99AD-745C-20A136D8AB4E}"/>
                    </a:ext>
                  </a:extLst>
                </p:cNvPr>
                <p:cNvSpPr/>
                <p:nvPr/>
              </p:nvSpPr>
              <p:spPr>
                <a:xfrm>
                  <a:off x="5406443"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FFC000"/>
                </a:solidFill>
                <a:ln w="7353" cap="flat">
                  <a:solidFill>
                    <a:srgbClr val="263238"/>
                  </a:solidFill>
                  <a:prstDash val="solid"/>
                  <a:miter/>
                </a:ln>
              </p:spPr>
              <p:txBody>
                <a:bodyPr rtlCol="0" anchor="ctr"/>
                <a:lstStyle/>
                <a:p>
                  <a:endParaRPr lang="fr-FR"/>
                </a:p>
              </p:txBody>
            </p:sp>
          </p:grpSp>
        </p:grpSp>
        <p:grpSp>
          <p:nvGrpSpPr>
            <p:cNvPr id="26" name="Graphique 19">
              <a:extLst>
                <a:ext uri="{FF2B5EF4-FFF2-40B4-BE49-F238E27FC236}">
                  <a16:creationId xmlns:a16="http://schemas.microsoft.com/office/drawing/2014/main" id="{4EAADC80-001B-E0E9-F7ED-A4799C6547C4}"/>
                </a:ext>
              </a:extLst>
            </p:cNvPr>
            <p:cNvGrpSpPr/>
            <p:nvPr/>
          </p:nvGrpSpPr>
          <p:grpSpPr>
            <a:xfrm>
              <a:off x="4805528" y="7087861"/>
              <a:ext cx="1148734" cy="1297114"/>
              <a:chOff x="4805528" y="7087861"/>
              <a:chExt cx="1148734" cy="1297114"/>
            </a:xfrm>
          </p:grpSpPr>
          <p:sp>
            <p:nvSpPr>
              <p:cNvPr id="31" name="Forme libre 77">
                <a:extLst>
                  <a:ext uri="{FF2B5EF4-FFF2-40B4-BE49-F238E27FC236}">
                    <a16:creationId xmlns:a16="http://schemas.microsoft.com/office/drawing/2014/main" id="{3B0B4444-3D0F-A6C7-AE8D-804498F59E11}"/>
                  </a:ext>
                </a:extLst>
              </p:cNvPr>
              <p:cNvSpPr/>
              <p:nvPr/>
            </p:nvSpPr>
            <p:spPr>
              <a:xfrm>
                <a:off x="5356334" y="7617726"/>
                <a:ext cx="154669" cy="71742"/>
              </a:xfrm>
              <a:custGeom>
                <a:avLst/>
                <a:gdLst>
                  <a:gd name="connsiteX0" fmla="*/ 119571 w 154669"/>
                  <a:gd name="connsiteY0" fmla="*/ 0 h 71742"/>
                  <a:gd name="connsiteX1" fmla="*/ 42530 w 154669"/>
                  <a:gd name="connsiteY1" fmla="*/ 34510 h 71742"/>
                  <a:gd name="connsiteX2" fmla="*/ 0 w 154669"/>
                  <a:gd name="connsiteY2" fmla="*/ 50477 h 71742"/>
                  <a:gd name="connsiteX3" fmla="*/ 40470 w 154669"/>
                  <a:gd name="connsiteY3" fmla="*/ 71743 h 71742"/>
                  <a:gd name="connsiteX4" fmla="*/ 154670 w 154669"/>
                  <a:gd name="connsiteY4" fmla="*/ 53789 h 71742"/>
                  <a:gd name="connsiteX5" fmla="*/ 119571 w 154669"/>
                  <a:gd name="connsiteY5" fmla="*/ 0 h 7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69" h="71742">
                    <a:moveTo>
                      <a:pt x="119571" y="0"/>
                    </a:moveTo>
                    <a:cubicBezTo>
                      <a:pt x="119571" y="0"/>
                      <a:pt x="66445" y="23252"/>
                      <a:pt x="42530" y="34510"/>
                    </a:cubicBezTo>
                    <a:cubicBezTo>
                      <a:pt x="18616" y="45768"/>
                      <a:pt x="0" y="50477"/>
                      <a:pt x="0" y="50477"/>
                    </a:cubicBezTo>
                    <a:lnTo>
                      <a:pt x="40470" y="71743"/>
                    </a:lnTo>
                    <a:lnTo>
                      <a:pt x="154670" y="53789"/>
                    </a:lnTo>
                    <a:lnTo>
                      <a:pt x="119571" y="0"/>
                    </a:lnTo>
                    <a:close/>
                  </a:path>
                </a:pathLst>
              </a:custGeom>
              <a:solidFill>
                <a:srgbClr val="FFFFFF"/>
              </a:solidFill>
              <a:ln w="7353" cap="flat">
                <a:solidFill>
                  <a:srgbClr val="263238"/>
                </a:solidFill>
                <a:prstDash val="solid"/>
                <a:miter/>
              </a:ln>
            </p:spPr>
            <p:txBody>
              <a:bodyPr rtlCol="0" anchor="ctr"/>
              <a:lstStyle/>
              <a:p>
                <a:endParaRPr lang="fr-FR"/>
              </a:p>
            </p:txBody>
          </p:sp>
          <p:sp>
            <p:nvSpPr>
              <p:cNvPr id="32" name="Forme libre 78">
                <a:extLst>
                  <a:ext uri="{FF2B5EF4-FFF2-40B4-BE49-F238E27FC236}">
                    <a16:creationId xmlns:a16="http://schemas.microsoft.com/office/drawing/2014/main" id="{B59B1A29-E867-BFC9-33EB-0A541BA5133E}"/>
                  </a:ext>
                </a:extLst>
              </p:cNvPr>
              <p:cNvSpPr/>
              <p:nvPr/>
            </p:nvSpPr>
            <p:spPr>
              <a:xfrm>
                <a:off x="5272671" y="7610477"/>
                <a:ext cx="39145" cy="41023"/>
              </a:xfrm>
              <a:custGeom>
                <a:avLst/>
                <a:gdLst>
                  <a:gd name="connsiteX0" fmla="*/ 33921 w 39145"/>
                  <a:gd name="connsiteY0" fmla="*/ 31752 h 41023"/>
                  <a:gd name="connsiteX1" fmla="*/ 15967 w 39145"/>
                  <a:gd name="connsiteY1" fmla="*/ 7175 h 41023"/>
                  <a:gd name="connsiteX2" fmla="*/ 0 w 39145"/>
                  <a:gd name="connsiteY2" fmla="*/ 9824 h 41023"/>
                  <a:gd name="connsiteX3" fmla="*/ 8609 w 39145"/>
                  <a:gd name="connsiteY3" fmla="*/ 35063 h 41023"/>
                  <a:gd name="connsiteX4" fmla="*/ 39146 w 39145"/>
                  <a:gd name="connsiteY4" fmla="*/ 41023 h 41023"/>
                  <a:gd name="connsiteX5" fmla="*/ 33921 w 39145"/>
                  <a:gd name="connsiteY5" fmla="*/ 31752 h 4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45" h="41023">
                    <a:moveTo>
                      <a:pt x="33921" y="31752"/>
                    </a:moveTo>
                    <a:cubicBezTo>
                      <a:pt x="33921" y="31752"/>
                      <a:pt x="21339" y="19832"/>
                      <a:pt x="15967" y="7175"/>
                    </a:cubicBezTo>
                    <a:cubicBezTo>
                      <a:pt x="10669" y="-5407"/>
                      <a:pt x="0" y="553"/>
                      <a:pt x="0" y="9824"/>
                    </a:cubicBezTo>
                    <a:cubicBezTo>
                      <a:pt x="0" y="19096"/>
                      <a:pt x="5960" y="33739"/>
                      <a:pt x="8609" y="35063"/>
                    </a:cubicBezTo>
                    <a:cubicBezTo>
                      <a:pt x="11258" y="36388"/>
                      <a:pt x="39146" y="41023"/>
                      <a:pt x="39146" y="41023"/>
                    </a:cubicBezTo>
                    <a:lnTo>
                      <a:pt x="33921" y="31752"/>
                    </a:lnTo>
                    <a:close/>
                  </a:path>
                </a:pathLst>
              </a:custGeom>
              <a:noFill/>
              <a:ln w="7353" cap="flat">
                <a:solidFill>
                  <a:srgbClr val="263238"/>
                </a:solidFill>
                <a:prstDash val="solid"/>
                <a:miter/>
              </a:ln>
            </p:spPr>
            <p:txBody>
              <a:bodyPr rtlCol="0" anchor="ctr"/>
              <a:lstStyle/>
              <a:p>
                <a:endParaRPr lang="fr-FR"/>
              </a:p>
            </p:txBody>
          </p:sp>
          <p:sp>
            <p:nvSpPr>
              <p:cNvPr id="33" name="Forme libre 79">
                <a:extLst>
                  <a:ext uri="{FF2B5EF4-FFF2-40B4-BE49-F238E27FC236}">
                    <a16:creationId xmlns:a16="http://schemas.microsoft.com/office/drawing/2014/main" id="{21820F48-5DA6-D527-D486-C8C1FADA54AC}"/>
                  </a:ext>
                </a:extLst>
              </p:cNvPr>
              <p:cNvSpPr/>
              <p:nvPr/>
            </p:nvSpPr>
            <p:spPr>
              <a:xfrm>
                <a:off x="5468874" y="7612649"/>
                <a:ext cx="485388" cy="772326"/>
              </a:xfrm>
              <a:custGeom>
                <a:avLst/>
                <a:gdLst>
                  <a:gd name="connsiteX0" fmla="*/ 28223 w 485388"/>
                  <a:gd name="connsiteY0" fmla="*/ 85944 h 772326"/>
                  <a:gd name="connsiteX1" fmla="*/ 39481 w 485388"/>
                  <a:gd name="connsiteY1" fmla="*/ 149666 h 772326"/>
                  <a:gd name="connsiteX2" fmla="*/ 13139 w 485388"/>
                  <a:gd name="connsiteY2" fmla="*/ 348927 h 772326"/>
                  <a:gd name="connsiteX3" fmla="*/ 9975 w 485388"/>
                  <a:gd name="connsiteY3" fmla="*/ 488070 h 772326"/>
                  <a:gd name="connsiteX4" fmla="*/ 68987 w 485388"/>
                  <a:gd name="connsiteY4" fmla="*/ 691525 h 772326"/>
                  <a:gd name="connsiteX5" fmla="*/ 59495 w 485388"/>
                  <a:gd name="connsiteY5" fmla="*/ 706315 h 772326"/>
                  <a:gd name="connsiteX6" fmla="*/ 58465 w 485388"/>
                  <a:gd name="connsiteY6" fmla="*/ 721105 h 772326"/>
                  <a:gd name="connsiteX7" fmla="*/ 32123 w 485388"/>
                  <a:gd name="connsiteY7" fmla="*/ 744283 h 772326"/>
                  <a:gd name="connsiteX8" fmla="*/ 482 w 485388"/>
                  <a:gd name="connsiteY8" fmla="*/ 768565 h 772326"/>
                  <a:gd name="connsiteX9" fmla="*/ 64793 w 485388"/>
                  <a:gd name="connsiteY9" fmla="*/ 768565 h 772326"/>
                  <a:gd name="connsiteX10" fmla="*/ 130134 w 485388"/>
                  <a:gd name="connsiteY10" fmla="*/ 764371 h 772326"/>
                  <a:gd name="connsiteX11" fmla="*/ 131164 w 485388"/>
                  <a:gd name="connsiteY11" fmla="*/ 724343 h 772326"/>
                  <a:gd name="connsiteX12" fmla="*/ 133298 w 485388"/>
                  <a:gd name="connsiteY12" fmla="*/ 695866 h 772326"/>
                  <a:gd name="connsiteX13" fmla="*/ 120642 w 485388"/>
                  <a:gd name="connsiteY13" fmla="*/ 647376 h 772326"/>
                  <a:gd name="connsiteX14" fmla="*/ 95330 w 485388"/>
                  <a:gd name="connsiteY14" fmla="*/ 448115 h 772326"/>
                  <a:gd name="connsiteX15" fmla="*/ 148015 w 485388"/>
                  <a:gd name="connsiteY15" fmla="*/ 253049 h 772326"/>
                  <a:gd name="connsiteX16" fmla="*/ 244996 w 485388"/>
                  <a:gd name="connsiteY16" fmla="*/ 482846 h 772326"/>
                  <a:gd name="connsiteX17" fmla="*/ 397826 w 485388"/>
                  <a:gd name="connsiteY17" fmla="*/ 674748 h 772326"/>
                  <a:gd name="connsiteX18" fmla="*/ 391498 w 485388"/>
                  <a:gd name="connsiteY18" fmla="*/ 690568 h 772326"/>
                  <a:gd name="connsiteX19" fmla="*/ 399960 w 485388"/>
                  <a:gd name="connsiteY19" fmla="*/ 702194 h 772326"/>
                  <a:gd name="connsiteX20" fmla="*/ 383110 w 485388"/>
                  <a:gd name="connsiteY20" fmla="*/ 733835 h 772326"/>
                  <a:gd name="connsiteX21" fmla="*/ 361991 w 485388"/>
                  <a:gd name="connsiteY21" fmla="*/ 754953 h 772326"/>
                  <a:gd name="connsiteX22" fmla="*/ 406288 w 485388"/>
                  <a:gd name="connsiteY22" fmla="*/ 760251 h 772326"/>
                  <a:gd name="connsiteX23" fmla="*/ 457943 w 485388"/>
                  <a:gd name="connsiteY23" fmla="*/ 713894 h 772326"/>
                  <a:gd name="connsiteX24" fmla="*/ 485389 w 485388"/>
                  <a:gd name="connsiteY24" fmla="*/ 683357 h 772326"/>
                  <a:gd name="connsiteX25" fmla="*/ 466405 w 485388"/>
                  <a:gd name="connsiteY25" fmla="*/ 659075 h 772326"/>
                  <a:gd name="connsiteX26" fmla="*/ 456913 w 485388"/>
                  <a:gd name="connsiteY26" fmla="*/ 637957 h 772326"/>
                  <a:gd name="connsiteX27" fmla="*/ 437928 w 485388"/>
                  <a:gd name="connsiteY27" fmla="*/ 627435 h 772326"/>
                  <a:gd name="connsiteX28" fmla="*/ 328291 w 485388"/>
                  <a:gd name="connsiteY28" fmla="*/ 441861 h 772326"/>
                  <a:gd name="connsiteX29" fmla="*/ 268174 w 485388"/>
                  <a:gd name="connsiteY29" fmla="*/ 126635 h 772326"/>
                  <a:gd name="connsiteX30" fmla="*/ 183628 w 485388"/>
                  <a:gd name="connsiteY30" fmla="*/ 0 h 772326"/>
                  <a:gd name="connsiteX31" fmla="*/ 28223 w 485388"/>
                  <a:gd name="connsiteY31" fmla="*/ 85944 h 77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85388" h="772326">
                    <a:moveTo>
                      <a:pt x="28223" y="85944"/>
                    </a:moveTo>
                    <a:lnTo>
                      <a:pt x="39481" y="149666"/>
                    </a:lnTo>
                    <a:cubicBezTo>
                      <a:pt x="39481" y="149666"/>
                      <a:pt x="17333" y="276154"/>
                      <a:pt x="13139" y="348927"/>
                    </a:cubicBezTo>
                    <a:cubicBezTo>
                      <a:pt x="8944" y="421699"/>
                      <a:pt x="5780" y="469086"/>
                      <a:pt x="9975" y="488070"/>
                    </a:cubicBezTo>
                    <a:cubicBezTo>
                      <a:pt x="14169" y="507055"/>
                      <a:pt x="68987" y="691525"/>
                      <a:pt x="68987" y="691525"/>
                    </a:cubicBezTo>
                    <a:cubicBezTo>
                      <a:pt x="68987" y="691525"/>
                      <a:pt x="59495" y="703151"/>
                      <a:pt x="59495" y="706315"/>
                    </a:cubicBezTo>
                    <a:cubicBezTo>
                      <a:pt x="59495" y="709479"/>
                      <a:pt x="58465" y="721105"/>
                      <a:pt x="58465" y="721105"/>
                    </a:cubicBezTo>
                    <a:cubicBezTo>
                      <a:pt x="58465" y="721105"/>
                      <a:pt x="43675" y="735895"/>
                      <a:pt x="32123" y="744283"/>
                    </a:cubicBezTo>
                    <a:cubicBezTo>
                      <a:pt x="20497" y="752745"/>
                      <a:pt x="-3712" y="760104"/>
                      <a:pt x="482" y="768565"/>
                    </a:cubicBezTo>
                    <a:cubicBezTo>
                      <a:pt x="4677" y="777027"/>
                      <a:pt x="33153" y="768565"/>
                      <a:pt x="64793" y="768565"/>
                    </a:cubicBezTo>
                    <a:cubicBezTo>
                      <a:pt x="96434" y="768565"/>
                      <a:pt x="118582" y="772760"/>
                      <a:pt x="130134" y="764371"/>
                    </a:cubicBezTo>
                    <a:cubicBezTo>
                      <a:pt x="141760" y="755909"/>
                      <a:pt x="131164" y="724343"/>
                      <a:pt x="131164" y="724343"/>
                    </a:cubicBezTo>
                    <a:cubicBezTo>
                      <a:pt x="131164" y="724343"/>
                      <a:pt x="132194" y="702194"/>
                      <a:pt x="133298" y="695866"/>
                    </a:cubicBezTo>
                    <a:cubicBezTo>
                      <a:pt x="134328" y="689538"/>
                      <a:pt x="119612" y="656868"/>
                      <a:pt x="120642" y="647376"/>
                    </a:cubicBezTo>
                    <a:cubicBezTo>
                      <a:pt x="121672" y="637884"/>
                      <a:pt x="95330" y="448115"/>
                      <a:pt x="95330" y="448115"/>
                    </a:cubicBezTo>
                    <a:lnTo>
                      <a:pt x="148015" y="253049"/>
                    </a:lnTo>
                    <a:cubicBezTo>
                      <a:pt x="148015" y="253049"/>
                      <a:pt x="234474" y="472324"/>
                      <a:pt x="244996" y="482846"/>
                    </a:cubicBezTo>
                    <a:cubicBezTo>
                      <a:pt x="255518" y="493368"/>
                      <a:pt x="397826" y="674748"/>
                      <a:pt x="397826" y="674748"/>
                    </a:cubicBezTo>
                    <a:cubicBezTo>
                      <a:pt x="397826" y="674748"/>
                      <a:pt x="388334" y="685271"/>
                      <a:pt x="391498" y="690568"/>
                    </a:cubicBezTo>
                    <a:cubicBezTo>
                      <a:pt x="394662" y="695866"/>
                      <a:pt x="399960" y="702194"/>
                      <a:pt x="399960" y="702194"/>
                    </a:cubicBezTo>
                    <a:cubicBezTo>
                      <a:pt x="399960" y="702194"/>
                      <a:pt x="389438" y="724343"/>
                      <a:pt x="383110" y="733835"/>
                    </a:cubicBezTo>
                    <a:cubicBezTo>
                      <a:pt x="376782" y="743327"/>
                      <a:pt x="358828" y="748625"/>
                      <a:pt x="361991" y="754953"/>
                    </a:cubicBezTo>
                    <a:cubicBezTo>
                      <a:pt x="365156" y="761281"/>
                      <a:pt x="397826" y="762311"/>
                      <a:pt x="406288" y="760251"/>
                    </a:cubicBezTo>
                    <a:cubicBezTo>
                      <a:pt x="414750" y="758117"/>
                      <a:pt x="448451" y="721252"/>
                      <a:pt x="457943" y="713894"/>
                    </a:cubicBezTo>
                    <a:cubicBezTo>
                      <a:pt x="467435" y="706536"/>
                      <a:pt x="485389" y="692776"/>
                      <a:pt x="485389" y="683357"/>
                    </a:cubicBezTo>
                    <a:cubicBezTo>
                      <a:pt x="485389" y="673865"/>
                      <a:pt x="467435" y="662239"/>
                      <a:pt x="466405" y="659075"/>
                    </a:cubicBezTo>
                    <a:cubicBezTo>
                      <a:pt x="465375" y="655911"/>
                      <a:pt x="463241" y="642225"/>
                      <a:pt x="456913" y="637957"/>
                    </a:cubicBezTo>
                    <a:cubicBezTo>
                      <a:pt x="450584" y="633763"/>
                      <a:pt x="442123" y="629495"/>
                      <a:pt x="437928" y="627435"/>
                    </a:cubicBezTo>
                    <a:cubicBezTo>
                      <a:pt x="433734" y="625301"/>
                      <a:pt x="328291" y="441861"/>
                      <a:pt x="328291" y="441861"/>
                    </a:cubicBezTo>
                    <a:cubicBezTo>
                      <a:pt x="328291" y="441861"/>
                      <a:pt x="280830" y="159305"/>
                      <a:pt x="268174" y="126635"/>
                    </a:cubicBezTo>
                    <a:cubicBezTo>
                      <a:pt x="255518" y="93964"/>
                      <a:pt x="183628" y="0"/>
                      <a:pt x="183628" y="0"/>
                    </a:cubicBezTo>
                    <a:lnTo>
                      <a:pt x="28223" y="85944"/>
                    </a:lnTo>
                    <a:close/>
                  </a:path>
                </a:pathLst>
              </a:custGeom>
              <a:solidFill>
                <a:srgbClr val="263238"/>
              </a:solidFill>
              <a:ln w="7353" cap="flat">
                <a:solidFill>
                  <a:srgbClr val="263238"/>
                </a:solidFill>
                <a:prstDash val="solid"/>
                <a:miter/>
              </a:ln>
            </p:spPr>
            <p:txBody>
              <a:bodyPr rtlCol="0" anchor="ctr"/>
              <a:lstStyle/>
              <a:p>
                <a:endParaRPr lang="fr-FR"/>
              </a:p>
            </p:txBody>
          </p:sp>
          <p:sp>
            <p:nvSpPr>
              <p:cNvPr id="34" name="Forme libre 80">
                <a:extLst>
                  <a:ext uri="{FF2B5EF4-FFF2-40B4-BE49-F238E27FC236}">
                    <a16:creationId xmlns:a16="http://schemas.microsoft.com/office/drawing/2014/main" id="{280CA1F7-187F-065D-78B7-BDC70159E150}"/>
                  </a:ext>
                </a:extLst>
              </p:cNvPr>
              <p:cNvSpPr/>
              <p:nvPr/>
            </p:nvSpPr>
            <p:spPr>
              <a:xfrm>
                <a:off x="5369234" y="7372523"/>
                <a:ext cx="283341" cy="326069"/>
              </a:xfrm>
              <a:custGeom>
                <a:avLst/>
                <a:gdLst>
                  <a:gd name="connsiteX0" fmla="*/ 13074 w 283341"/>
                  <a:gd name="connsiteY0" fmla="*/ 151165 h 326069"/>
                  <a:gd name="connsiteX1" fmla="*/ 44567 w 283341"/>
                  <a:gd name="connsiteY1" fmla="*/ 231664 h 326069"/>
                  <a:gd name="connsiteX2" fmla="*/ 97325 w 283341"/>
                  <a:gd name="connsiteY2" fmla="*/ 252929 h 326069"/>
                  <a:gd name="connsiteX3" fmla="*/ 127862 w 283341"/>
                  <a:gd name="connsiteY3" fmla="*/ 326070 h 326069"/>
                  <a:gd name="connsiteX4" fmla="*/ 283341 w 283341"/>
                  <a:gd name="connsiteY4" fmla="*/ 239979 h 326069"/>
                  <a:gd name="connsiteX5" fmla="*/ 193571 w 283341"/>
                  <a:gd name="connsiteY5" fmla="*/ 104882 h 326069"/>
                  <a:gd name="connsiteX6" fmla="*/ 117708 w 283341"/>
                  <a:gd name="connsiteY6" fmla="*/ 11433 h 326069"/>
                  <a:gd name="connsiteX7" fmla="*/ 20506 w 283341"/>
                  <a:gd name="connsiteY7" fmla="*/ 23500 h 326069"/>
                  <a:gd name="connsiteX8" fmla="*/ 13074 w 283341"/>
                  <a:gd name="connsiteY8" fmla="*/ 151165 h 3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341" h="326069">
                    <a:moveTo>
                      <a:pt x="13074" y="151165"/>
                    </a:moveTo>
                    <a:cubicBezTo>
                      <a:pt x="13074" y="151165"/>
                      <a:pt x="26981" y="215034"/>
                      <a:pt x="44567" y="231664"/>
                    </a:cubicBezTo>
                    <a:cubicBezTo>
                      <a:pt x="62153" y="248293"/>
                      <a:pt x="97325" y="252929"/>
                      <a:pt x="97325" y="252929"/>
                    </a:cubicBezTo>
                    <a:lnTo>
                      <a:pt x="127862" y="326070"/>
                    </a:lnTo>
                    <a:cubicBezTo>
                      <a:pt x="127862" y="326070"/>
                      <a:pt x="238897" y="291854"/>
                      <a:pt x="283341" y="239979"/>
                    </a:cubicBezTo>
                    <a:cubicBezTo>
                      <a:pt x="283341" y="239979"/>
                      <a:pt x="231539" y="157640"/>
                      <a:pt x="193571" y="104882"/>
                    </a:cubicBezTo>
                    <a:cubicBezTo>
                      <a:pt x="155602" y="52123"/>
                      <a:pt x="171349" y="42852"/>
                      <a:pt x="117708" y="11433"/>
                    </a:cubicBezTo>
                    <a:cubicBezTo>
                      <a:pt x="64066" y="-20061"/>
                      <a:pt x="20506" y="23500"/>
                      <a:pt x="20506" y="23500"/>
                    </a:cubicBezTo>
                    <a:cubicBezTo>
                      <a:pt x="20506" y="23500"/>
                      <a:pt x="-20185" y="25266"/>
                      <a:pt x="13074" y="151165"/>
                    </a:cubicBezTo>
                    <a:close/>
                  </a:path>
                </a:pathLst>
              </a:custGeom>
              <a:solidFill>
                <a:schemeClr val="bg2"/>
              </a:solidFill>
              <a:ln w="7353" cap="flat">
                <a:solidFill>
                  <a:srgbClr val="263238"/>
                </a:solidFill>
                <a:prstDash val="solid"/>
                <a:miter/>
              </a:ln>
            </p:spPr>
            <p:txBody>
              <a:bodyPr rtlCol="0" anchor="ctr"/>
              <a:lstStyle/>
              <a:p>
                <a:endParaRPr lang="fr-FR"/>
              </a:p>
            </p:txBody>
          </p:sp>
          <p:sp>
            <p:nvSpPr>
              <p:cNvPr id="36" name="Forme libre 81">
                <a:extLst>
                  <a:ext uri="{FF2B5EF4-FFF2-40B4-BE49-F238E27FC236}">
                    <a16:creationId xmlns:a16="http://schemas.microsoft.com/office/drawing/2014/main" id="{4ECB63AB-7845-E736-476B-A9FA9AA6E520}"/>
                  </a:ext>
                </a:extLst>
              </p:cNvPr>
              <p:cNvSpPr/>
              <p:nvPr/>
            </p:nvSpPr>
            <p:spPr>
              <a:xfrm>
                <a:off x="5105050" y="7202524"/>
                <a:ext cx="274674" cy="204307"/>
              </a:xfrm>
              <a:custGeom>
                <a:avLst/>
                <a:gdLst>
                  <a:gd name="connsiteX0" fmla="*/ 211697 w 274674"/>
                  <a:gd name="connsiteY0" fmla="*/ 13959 h 204307"/>
                  <a:gd name="connsiteX1" fmla="*/ 130536 w 274674"/>
                  <a:gd name="connsiteY1" fmla="*/ 3142 h 204307"/>
                  <a:gd name="connsiteX2" fmla="*/ 38926 w 274674"/>
                  <a:gd name="connsiteY2" fmla="*/ 92912 h 204307"/>
                  <a:gd name="connsiteX3" fmla="*/ 32157 w 274674"/>
                  <a:gd name="connsiteY3" fmla="*/ 119475 h 204307"/>
                  <a:gd name="connsiteX4" fmla="*/ 663 w 274674"/>
                  <a:gd name="connsiteY4" fmla="*/ 153691 h 204307"/>
                  <a:gd name="connsiteX5" fmla="*/ 49743 w 274674"/>
                  <a:gd name="connsiteY5" fmla="*/ 178709 h 204307"/>
                  <a:gd name="connsiteX6" fmla="*/ 79323 w 274674"/>
                  <a:gd name="connsiteY6" fmla="*/ 198135 h 204307"/>
                  <a:gd name="connsiteX7" fmla="*/ 111699 w 274674"/>
                  <a:gd name="connsiteY7" fmla="*/ 173117 h 204307"/>
                  <a:gd name="connsiteX8" fmla="*/ 157025 w 274674"/>
                  <a:gd name="connsiteY8" fmla="*/ 175913 h 204307"/>
                  <a:gd name="connsiteX9" fmla="*/ 260703 w 274674"/>
                  <a:gd name="connsiteY9" fmla="*/ 189820 h 204307"/>
                  <a:gd name="connsiteX10" fmla="*/ 211697 w 274674"/>
                  <a:gd name="connsiteY10" fmla="*/ 13959 h 20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74" h="204307">
                    <a:moveTo>
                      <a:pt x="211697" y="13959"/>
                    </a:moveTo>
                    <a:cubicBezTo>
                      <a:pt x="211697" y="13959"/>
                      <a:pt x="200880" y="-7969"/>
                      <a:pt x="130536" y="3142"/>
                    </a:cubicBezTo>
                    <a:cubicBezTo>
                      <a:pt x="60191" y="14253"/>
                      <a:pt x="41722" y="70690"/>
                      <a:pt x="38926" y="92912"/>
                    </a:cubicBezTo>
                    <a:cubicBezTo>
                      <a:pt x="36130" y="115134"/>
                      <a:pt x="38632" y="113957"/>
                      <a:pt x="32157" y="119475"/>
                    </a:cubicBezTo>
                    <a:cubicBezTo>
                      <a:pt x="25681" y="124994"/>
                      <a:pt x="-4855" y="121315"/>
                      <a:pt x="663" y="153691"/>
                    </a:cubicBezTo>
                    <a:cubicBezTo>
                      <a:pt x="6182" y="186067"/>
                      <a:pt x="44151" y="167598"/>
                      <a:pt x="49743" y="178709"/>
                    </a:cubicBezTo>
                    <a:cubicBezTo>
                      <a:pt x="55261" y="189820"/>
                      <a:pt x="63650" y="197252"/>
                      <a:pt x="79323" y="198135"/>
                    </a:cubicBezTo>
                    <a:cubicBezTo>
                      <a:pt x="95069" y="199091"/>
                      <a:pt x="109859" y="180549"/>
                      <a:pt x="111699" y="173117"/>
                    </a:cubicBezTo>
                    <a:cubicBezTo>
                      <a:pt x="113538" y="165685"/>
                      <a:pt x="129285" y="159210"/>
                      <a:pt x="157025" y="175913"/>
                    </a:cubicBezTo>
                    <a:cubicBezTo>
                      <a:pt x="184766" y="192542"/>
                      <a:pt x="221778" y="222196"/>
                      <a:pt x="260703" y="189820"/>
                    </a:cubicBezTo>
                    <a:cubicBezTo>
                      <a:pt x="299628" y="157370"/>
                      <a:pt x="248709" y="42582"/>
                      <a:pt x="211697" y="13959"/>
                    </a:cubicBezTo>
                    <a:close/>
                  </a:path>
                </a:pathLst>
              </a:custGeom>
              <a:solidFill>
                <a:schemeClr val="tx1"/>
              </a:solidFill>
              <a:ln w="7353" cap="flat">
                <a:solidFill>
                  <a:srgbClr val="263238"/>
                </a:solidFill>
                <a:prstDash val="solid"/>
                <a:miter/>
              </a:ln>
            </p:spPr>
            <p:txBody>
              <a:bodyPr rtlCol="0" anchor="ctr"/>
              <a:lstStyle/>
              <a:p>
                <a:endParaRPr lang="fr-FR"/>
              </a:p>
            </p:txBody>
          </p:sp>
          <p:grpSp>
            <p:nvGrpSpPr>
              <p:cNvPr id="37" name="Graphique 19">
                <a:extLst>
                  <a:ext uri="{FF2B5EF4-FFF2-40B4-BE49-F238E27FC236}">
                    <a16:creationId xmlns:a16="http://schemas.microsoft.com/office/drawing/2014/main" id="{3135A7FB-D63F-8EFC-35ED-BA2B3F67CA5D}"/>
                  </a:ext>
                </a:extLst>
              </p:cNvPr>
              <p:cNvGrpSpPr/>
              <p:nvPr/>
            </p:nvGrpSpPr>
            <p:grpSpPr>
              <a:xfrm>
                <a:off x="5171348" y="7329024"/>
                <a:ext cx="227515" cy="194663"/>
                <a:chOff x="5171348" y="7329024"/>
                <a:chExt cx="227515" cy="194663"/>
              </a:xfrm>
            </p:grpSpPr>
            <p:sp>
              <p:nvSpPr>
                <p:cNvPr id="51" name="Forme libre 83">
                  <a:extLst>
                    <a:ext uri="{FF2B5EF4-FFF2-40B4-BE49-F238E27FC236}">
                      <a16:creationId xmlns:a16="http://schemas.microsoft.com/office/drawing/2014/main" id="{50379A20-295C-973B-43AB-6088DF395423}"/>
                    </a:ext>
                  </a:extLst>
                </p:cNvPr>
                <p:cNvSpPr/>
                <p:nvPr/>
              </p:nvSpPr>
              <p:spPr>
                <a:xfrm>
                  <a:off x="5171348" y="7329024"/>
                  <a:ext cx="227515" cy="194663"/>
                </a:xfrm>
                <a:custGeom>
                  <a:avLst/>
                  <a:gdLst>
                    <a:gd name="connsiteX0" fmla="*/ 0 w 227515"/>
                    <a:gd name="connsiteY0" fmla="*/ 25499 h 194663"/>
                    <a:gd name="connsiteX1" fmla="*/ 11626 w 227515"/>
                    <a:gd name="connsiteY1" fmla="*/ 54637 h 194663"/>
                    <a:gd name="connsiteX2" fmla="*/ 39955 w 227515"/>
                    <a:gd name="connsiteY2" fmla="*/ 88779 h 194663"/>
                    <a:gd name="connsiteX3" fmla="*/ 39955 w 227515"/>
                    <a:gd name="connsiteY3" fmla="*/ 116299 h 194663"/>
                    <a:gd name="connsiteX4" fmla="*/ 64090 w 227515"/>
                    <a:gd name="connsiteY4" fmla="*/ 112988 h 194663"/>
                    <a:gd name="connsiteX5" fmla="*/ 119056 w 227515"/>
                    <a:gd name="connsiteY5" fmla="*/ 138006 h 194663"/>
                    <a:gd name="connsiteX6" fmla="*/ 150696 w 227515"/>
                    <a:gd name="connsiteY6" fmla="*/ 104673 h 194663"/>
                    <a:gd name="connsiteX7" fmla="*/ 197936 w 227515"/>
                    <a:gd name="connsiteY7" fmla="*/ 138226 h 194663"/>
                    <a:gd name="connsiteX8" fmla="*/ 210886 w 227515"/>
                    <a:gd name="connsiteY8" fmla="*/ 194664 h 194663"/>
                    <a:gd name="connsiteX9" fmla="*/ 227516 w 227515"/>
                    <a:gd name="connsiteY9" fmla="*/ 167807 h 194663"/>
                    <a:gd name="connsiteX10" fmla="*/ 207134 w 227515"/>
                    <a:gd name="connsiteY10" fmla="*/ 98419 h 194663"/>
                    <a:gd name="connsiteX11" fmla="*/ 218245 w 227515"/>
                    <a:gd name="connsiteY11" fmla="*/ 66925 h 194663"/>
                    <a:gd name="connsiteX12" fmla="*/ 138114 w 227515"/>
                    <a:gd name="connsiteY12" fmla="*/ 45513 h 194663"/>
                    <a:gd name="connsiteX13" fmla="*/ 97276 w 227515"/>
                    <a:gd name="connsiteY13" fmla="*/ 554 h 194663"/>
                    <a:gd name="connsiteX14" fmla="*/ 78144 w 227515"/>
                    <a:gd name="connsiteY14" fmla="*/ 22187 h 194663"/>
                    <a:gd name="connsiteX15" fmla="*/ 36497 w 227515"/>
                    <a:gd name="connsiteY15" fmla="*/ 19686 h 194663"/>
                    <a:gd name="connsiteX16" fmla="*/ 19867 w 227515"/>
                    <a:gd name="connsiteY16" fmla="*/ 12990 h 194663"/>
                    <a:gd name="connsiteX17" fmla="*/ 0 w 227515"/>
                    <a:gd name="connsiteY17" fmla="*/ 25499 h 19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515" h="194663">
                      <a:moveTo>
                        <a:pt x="0" y="25499"/>
                      </a:moveTo>
                      <a:cubicBezTo>
                        <a:pt x="0" y="25499"/>
                        <a:pt x="5813" y="44630"/>
                        <a:pt x="11626" y="54637"/>
                      </a:cubicBezTo>
                      <a:cubicBezTo>
                        <a:pt x="17439" y="64644"/>
                        <a:pt x="39146" y="73769"/>
                        <a:pt x="39955" y="88779"/>
                      </a:cubicBezTo>
                      <a:cubicBezTo>
                        <a:pt x="40764" y="103790"/>
                        <a:pt x="35761" y="113797"/>
                        <a:pt x="39955" y="116299"/>
                      </a:cubicBezTo>
                      <a:cubicBezTo>
                        <a:pt x="44149" y="118801"/>
                        <a:pt x="64090" y="112988"/>
                        <a:pt x="64090" y="112988"/>
                      </a:cubicBezTo>
                      <a:cubicBezTo>
                        <a:pt x="64090" y="112988"/>
                        <a:pt x="108239" y="142126"/>
                        <a:pt x="119056" y="138006"/>
                      </a:cubicBezTo>
                      <a:cubicBezTo>
                        <a:pt x="129872" y="133812"/>
                        <a:pt x="150696" y="104673"/>
                        <a:pt x="150696" y="104673"/>
                      </a:cubicBezTo>
                      <a:lnTo>
                        <a:pt x="197936" y="138226"/>
                      </a:lnTo>
                      <a:lnTo>
                        <a:pt x="210886" y="194664"/>
                      </a:lnTo>
                      <a:lnTo>
                        <a:pt x="227516" y="167807"/>
                      </a:lnTo>
                      <a:cubicBezTo>
                        <a:pt x="227516" y="167807"/>
                        <a:pt x="196023" y="129838"/>
                        <a:pt x="207134" y="98419"/>
                      </a:cubicBezTo>
                      <a:cubicBezTo>
                        <a:pt x="218245" y="66925"/>
                        <a:pt x="218245" y="66925"/>
                        <a:pt x="218245" y="66925"/>
                      </a:cubicBezTo>
                      <a:cubicBezTo>
                        <a:pt x="218245" y="66925"/>
                        <a:pt x="147311" y="57139"/>
                        <a:pt x="138114" y="45513"/>
                      </a:cubicBezTo>
                      <a:cubicBezTo>
                        <a:pt x="128916" y="33887"/>
                        <a:pt x="112286" y="4675"/>
                        <a:pt x="97276" y="554"/>
                      </a:cubicBezTo>
                      <a:cubicBezTo>
                        <a:pt x="82265" y="-3640"/>
                        <a:pt x="76452" y="17184"/>
                        <a:pt x="78144" y="22187"/>
                      </a:cubicBezTo>
                      <a:cubicBezTo>
                        <a:pt x="79837" y="27191"/>
                        <a:pt x="53126" y="26382"/>
                        <a:pt x="36497" y="19686"/>
                      </a:cubicBezTo>
                      <a:cubicBezTo>
                        <a:pt x="19867" y="12990"/>
                        <a:pt x="23988" y="14682"/>
                        <a:pt x="19867" y="12990"/>
                      </a:cubicBezTo>
                      <a:cubicBezTo>
                        <a:pt x="15820" y="11371"/>
                        <a:pt x="0" y="17993"/>
                        <a:pt x="0" y="2549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2" name="Forme libre 84">
                  <a:extLst>
                    <a:ext uri="{FF2B5EF4-FFF2-40B4-BE49-F238E27FC236}">
                      <a16:creationId xmlns:a16="http://schemas.microsoft.com/office/drawing/2014/main" id="{561C2641-889B-5D3D-267A-BC1F64F9CC66}"/>
                    </a:ext>
                  </a:extLst>
                </p:cNvPr>
                <p:cNvSpPr/>
                <p:nvPr/>
              </p:nvSpPr>
              <p:spPr>
                <a:xfrm>
                  <a:off x="5202978" y="7372036"/>
                  <a:ext cx="11636" cy="16629"/>
                </a:xfrm>
                <a:custGeom>
                  <a:avLst/>
                  <a:gdLst>
                    <a:gd name="connsiteX0" fmla="*/ 11 w 11636"/>
                    <a:gd name="connsiteY0" fmla="*/ 16630 h 16629"/>
                    <a:gd name="connsiteX1" fmla="*/ 11637 w 11636"/>
                    <a:gd name="connsiteY1" fmla="*/ 0 h 16629"/>
                  </a:gdLst>
                  <a:ahLst/>
                  <a:cxnLst>
                    <a:cxn ang="0">
                      <a:pos x="connsiteX0" y="connsiteY0"/>
                    </a:cxn>
                    <a:cxn ang="0">
                      <a:pos x="connsiteX1" y="connsiteY1"/>
                    </a:cxn>
                  </a:cxnLst>
                  <a:rect l="l" t="t" r="r" b="b"/>
                  <a:pathLst>
                    <a:path w="11636" h="16629">
                      <a:moveTo>
                        <a:pt x="11" y="16630"/>
                      </a:moveTo>
                      <a:cubicBezTo>
                        <a:pt x="11" y="16630"/>
                        <a:pt x="-799" y="1619"/>
                        <a:pt x="11637" y="0"/>
                      </a:cubicBezTo>
                    </a:path>
                  </a:pathLst>
                </a:custGeom>
                <a:noFill/>
                <a:ln w="7353" cap="flat">
                  <a:solidFill>
                    <a:srgbClr val="263238"/>
                  </a:solidFill>
                  <a:prstDash val="solid"/>
                  <a:miter/>
                </a:ln>
              </p:spPr>
              <p:txBody>
                <a:bodyPr rtlCol="0" anchor="ctr"/>
                <a:lstStyle/>
                <a:p>
                  <a:endParaRPr lang="fr-FR"/>
                </a:p>
              </p:txBody>
            </p:sp>
            <p:sp>
              <p:nvSpPr>
                <p:cNvPr id="172" name="Forme libre 85">
                  <a:extLst>
                    <a:ext uri="{FF2B5EF4-FFF2-40B4-BE49-F238E27FC236}">
                      <a16:creationId xmlns:a16="http://schemas.microsoft.com/office/drawing/2014/main" id="{0F3AA2F2-C54B-F3B2-33BD-46AE9C673DD4}"/>
                    </a:ext>
                  </a:extLst>
                </p:cNvPr>
                <p:cNvSpPr/>
                <p:nvPr/>
              </p:nvSpPr>
              <p:spPr>
                <a:xfrm>
                  <a:off x="5213869" y="7390685"/>
                  <a:ext cx="16576" cy="15143"/>
                </a:xfrm>
                <a:custGeom>
                  <a:avLst/>
                  <a:gdLst>
                    <a:gd name="connsiteX0" fmla="*/ 12004 w 16576"/>
                    <a:gd name="connsiteY0" fmla="*/ 3057 h 15143"/>
                    <a:gd name="connsiteX1" fmla="*/ 15683 w 16576"/>
                    <a:gd name="connsiteY1" fmla="*/ 13653 h 15143"/>
                    <a:gd name="connsiteX2" fmla="*/ 4572 w 16576"/>
                    <a:gd name="connsiteY2" fmla="*/ 12108 h 15143"/>
                    <a:gd name="connsiteX3" fmla="*/ 893 w 16576"/>
                    <a:gd name="connsiteY3" fmla="*/ 1512 h 15143"/>
                    <a:gd name="connsiteX4" fmla="*/ 12004 w 16576"/>
                    <a:gd name="connsiteY4" fmla="*/ 3057 h 15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5143">
                      <a:moveTo>
                        <a:pt x="12004" y="3057"/>
                      </a:moveTo>
                      <a:cubicBezTo>
                        <a:pt x="16125" y="6442"/>
                        <a:pt x="17743" y="11151"/>
                        <a:pt x="15683" y="13653"/>
                      </a:cubicBezTo>
                      <a:cubicBezTo>
                        <a:pt x="13623" y="16155"/>
                        <a:pt x="8693" y="15419"/>
                        <a:pt x="4572" y="12108"/>
                      </a:cubicBezTo>
                      <a:cubicBezTo>
                        <a:pt x="452" y="8723"/>
                        <a:pt x="-1167" y="4014"/>
                        <a:pt x="893" y="1512"/>
                      </a:cubicBezTo>
                      <a:cubicBezTo>
                        <a:pt x="2953" y="-990"/>
                        <a:pt x="7957" y="-327"/>
                        <a:pt x="12004" y="3057"/>
                      </a:cubicBezTo>
                      <a:close/>
                    </a:path>
                  </a:pathLst>
                </a:custGeom>
                <a:solidFill>
                  <a:srgbClr val="263238"/>
                </a:solidFill>
                <a:ln w="7353" cap="flat">
                  <a:noFill/>
                  <a:prstDash val="solid"/>
                  <a:miter/>
                </a:ln>
              </p:spPr>
              <p:txBody>
                <a:bodyPr rtlCol="0" anchor="ctr"/>
                <a:lstStyle/>
                <a:p>
                  <a:endParaRPr lang="fr-FR"/>
                </a:p>
              </p:txBody>
            </p:sp>
            <p:sp>
              <p:nvSpPr>
                <p:cNvPr id="173" name="Forme libre 86">
                  <a:extLst>
                    <a:ext uri="{FF2B5EF4-FFF2-40B4-BE49-F238E27FC236}">
                      <a16:creationId xmlns:a16="http://schemas.microsoft.com/office/drawing/2014/main" id="{6D4CFA27-4410-F993-BC26-33F49741EDD2}"/>
                    </a:ext>
                  </a:extLst>
                </p:cNvPr>
                <p:cNvSpPr/>
                <p:nvPr/>
              </p:nvSpPr>
              <p:spPr>
                <a:xfrm>
                  <a:off x="5257145" y="7426192"/>
                  <a:ext cx="2484" cy="16629"/>
                </a:xfrm>
                <a:custGeom>
                  <a:avLst/>
                  <a:gdLst>
                    <a:gd name="connsiteX0" fmla="*/ 0 w 2484"/>
                    <a:gd name="connsiteY0" fmla="*/ 16630 h 16629"/>
                    <a:gd name="connsiteX1" fmla="*/ 809 w 2484"/>
                    <a:gd name="connsiteY1" fmla="*/ 0 h 16629"/>
                  </a:gdLst>
                  <a:ahLst/>
                  <a:cxnLst>
                    <a:cxn ang="0">
                      <a:pos x="connsiteX0" y="connsiteY0"/>
                    </a:cxn>
                    <a:cxn ang="0">
                      <a:pos x="connsiteX1" y="connsiteY1"/>
                    </a:cxn>
                  </a:cxnLst>
                  <a:rect l="l" t="t" r="r" b="b"/>
                  <a:pathLst>
                    <a:path w="2484" h="16629">
                      <a:moveTo>
                        <a:pt x="0" y="16630"/>
                      </a:moveTo>
                      <a:cubicBezTo>
                        <a:pt x="0" y="16630"/>
                        <a:pt x="5004" y="13318"/>
                        <a:pt x="809" y="0"/>
                      </a:cubicBezTo>
                    </a:path>
                  </a:pathLst>
                </a:custGeom>
                <a:noFill/>
                <a:ln w="7353" cap="flat">
                  <a:solidFill>
                    <a:srgbClr val="263238"/>
                  </a:solidFill>
                  <a:prstDash val="solid"/>
                  <a:miter/>
                </a:ln>
              </p:spPr>
              <p:txBody>
                <a:bodyPr rtlCol="0" anchor="ctr"/>
                <a:lstStyle/>
                <a:p>
                  <a:endParaRPr lang="fr-FR"/>
                </a:p>
              </p:txBody>
            </p:sp>
            <p:sp>
              <p:nvSpPr>
                <p:cNvPr id="174" name="Forme libre 87">
                  <a:extLst>
                    <a:ext uri="{FF2B5EF4-FFF2-40B4-BE49-F238E27FC236}">
                      <a16:creationId xmlns:a16="http://schemas.microsoft.com/office/drawing/2014/main" id="{FE9BBD63-13E5-90C8-61D7-9EF773BA2178}"/>
                    </a:ext>
                  </a:extLst>
                </p:cNvPr>
                <p:cNvSpPr/>
                <p:nvPr/>
              </p:nvSpPr>
              <p:spPr>
                <a:xfrm>
                  <a:off x="5291361" y="7349519"/>
                  <a:ext cx="11625" cy="45841"/>
                </a:xfrm>
                <a:custGeom>
                  <a:avLst/>
                  <a:gdLst>
                    <a:gd name="connsiteX0" fmla="*/ 809 w 11625"/>
                    <a:gd name="connsiteY0" fmla="*/ 0 h 45841"/>
                    <a:gd name="connsiteX1" fmla="*/ 8315 w 11625"/>
                    <a:gd name="connsiteY1" fmla="*/ 19131 h 45841"/>
                    <a:gd name="connsiteX2" fmla="*/ 0 w 11625"/>
                    <a:gd name="connsiteY2" fmla="*/ 28329 h 45841"/>
                    <a:gd name="connsiteX3" fmla="*/ 11626 w 11625"/>
                    <a:gd name="connsiteY3" fmla="*/ 45842 h 45841"/>
                  </a:gdLst>
                  <a:ahLst/>
                  <a:cxnLst>
                    <a:cxn ang="0">
                      <a:pos x="connsiteX0" y="connsiteY0"/>
                    </a:cxn>
                    <a:cxn ang="0">
                      <a:pos x="connsiteX1" y="connsiteY1"/>
                    </a:cxn>
                    <a:cxn ang="0">
                      <a:pos x="connsiteX2" y="connsiteY2"/>
                    </a:cxn>
                    <a:cxn ang="0">
                      <a:pos x="connsiteX3" y="connsiteY3"/>
                    </a:cxn>
                  </a:cxnLst>
                  <a:rect l="l" t="t" r="r" b="b"/>
                  <a:pathLst>
                    <a:path w="11625" h="45841">
                      <a:moveTo>
                        <a:pt x="809" y="0"/>
                      </a:moveTo>
                      <a:cubicBezTo>
                        <a:pt x="809" y="0"/>
                        <a:pt x="12435" y="12509"/>
                        <a:pt x="8315" y="19131"/>
                      </a:cubicBezTo>
                      <a:cubicBezTo>
                        <a:pt x="4121" y="25827"/>
                        <a:pt x="0" y="28329"/>
                        <a:pt x="0" y="28329"/>
                      </a:cubicBezTo>
                      <a:cubicBezTo>
                        <a:pt x="0" y="28329"/>
                        <a:pt x="10817" y="39146"/>
                        <a:pt x="11626" y="45842"/>
                      </a:cubicBezTo>
                    </a:path>
                  </a:pathLst>
                </a:custGeom>
                <a:solidFill>
                  <a:srgbClr val="FFFFFF"/>
                </a:solidFill>
                <a:ln w="7353" cap="flat">
                  <a:solidFill>
                    <a:srgbClr val="263238"/>
                  </a:solidFill>
                  <a:prstDash val="solid"/>
                  <a:miter/>
                </a:ln>
              </p:spPr>
              <p:txBody>
                <a:bodyPr rtlCol="0" anchor="ctr"/>
                <a:lstStyle/>
                <a:p>
                  <a:endParaRPr lang="fr-FR"/>
                </a:p>
              </p:txBody>
            </p:sp>
          </p:grpSp>
          <p:sp>
            <p:nvSpPr>
              <p:cNvPr id="38" name="Forme libre 88">
                <a:extLst>
                  <a:ext uri="{FF2B5EF4-FFF2-40B4-BE49-F238E27FC236}">
                    <a16:creationId xmlns:a16="http://schemas.microsoft.com/office/drawing/2014/main" id="{537A24BE-5D21-E311-BAEB-C37995650F2D}"/>
                  </a:ext>
                </a:extLst>
              </p:cNvPr>
              <p:cNvSpPr/>
              <p:nvPr/>
            </p:nvSpPr>
            <p:spPr>
              <a:xfrm>
                <a:off x="5209243" y="7087861"/>
                <a:ext cx="469431" cy="315301"/>
              </a:xfrm>
              <a:custGeom>
                <a:avLst/>
                <a:gdLst>
                  <a:gd name="connsiteX0" fmla="*/ 47755 w 469431"/>
                  <a:gd name="connsiteY0" fmla="*/ 228620 h 315301"/>
                  <a:gd name="connsiteX1" fmla="*/ 110520 w 469431"/>
                  <a:gd name="connsiteY1" fmla="*/ 288957 h 315301"/>
                  <a:gd name="connsiteX2" fmla="*/ 215890 w 469431"/>
                  <a:gd name="connsiteY2" fmla="*/ 302202 h 315301"/>
                  <a:gd name="connsiteX3" fmla="*/ 258641 w 469431"/>
                  <a:gd name="connsiteY3" fmla="*/ 270267 h 315301"/>
                  <a:gd name="connsiteX4" fmla="*/ 342304 w 469431"/>
                  <a:gd name="connsiteY4" fmla="*/ 268943 h 315301"/>
                  <a:gd name="connsiteX5" fmla="*/ 375711 w 469431"/>
                  <a:gd name="connsiteY5" fmla="*/ 218097 h 315301"/>
                  <a:gd name="connsiteX6" fmla="*/ 452972 w 469431"/>
                  <a:gd name="connsiteY6" fmla="*/ 188812 h 315301"/>
                  <a:gd name="connsiteX7" fmla="*/ 434282 w 469431"/>
                  <a:gd name="connsiteY7" fmla="*/ 50109 h 315301"/>
                  <a:gd name="connsiteX8" fmla="*/ 319788 w 469431"/>
                  <a:gd name="connsiteY8" fmla="*/ 16777 h 315301"/>
                  <a:gd name="connsiteX9" fmla="*/ 251136 w 469431"/>
                  <a:gd name="connsiteY9" fmla="*/ 0 h 315301"/>
                  <a:gd name="connsiteX10" fmla="*/ 160703 w 469431"/>
                  <a:gd name="connsiteY10" fmla="*/ 64090 h 315301"/>
                  <a:gd name="connsiteX11" fmla="*/ 127224 w 469431"/>
                  <a:gd name="connsiteY11" fmla="*/ 71963 h 315301"/>
                  <a:gd name="connsiteX12" fmla="*/ 60264 w 469431"/>
                  <a:gd name="connsiteY12" fmla="*/ 97055 h 315301"/>
                  <a:gd name="connsiteX13" fmla="*/ 0 w 469431"/>
                  <a:gd name="connsiteY13" fmla="*/ 132227 h 3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9431" h="315301">
                    <a:moveTo>
                      <a:pt x="47755" y="228620"/>
                    </a:moveTo>
                    <a:cubicBezTo>
                      <a:pt x="47755" y="228620"/>
                      <a:pt x="88887" y="255477"/>
                      <a:pt x="110520" y="288957"/>
                    </a:cubicBezTo>
                    <a:cubicBezTo>
                      <a:pt x="132154" y="322437"/>
                      <a:pt x="194036" y="320671"/>
                      <a:pt x="215890" y="302202"/>
                    </a:cubicBezTo>
                    <a:cubicBezTo>
                      <a:pt x="237744" y="283733"/>
                      <a:pt x="241791" y="265999"/>
                      <a:pt x="258641" y="270267"/>
                    </a:cubicBezTo>
                    <a:cubicBezTo>
                      <a:pt x="275492" y="274535"/>
                      <a:pt x="315962" y="288295"/>
                      <a:pt x="342304" y="268943"/>
                    </a:cubicBezTo>
                    <a:cubicBezTo>
                      <a:pt x="368720" y="249591"/>
                      <a:pt x="348853" y="211034"/>
                      <a:pt x="375711" y="218097"/>
                    </a:cubicBezTo>
                    <a:cubicBezTo>
                      <a:pt x="402568" y="225088"/>
                      <a:pt x="434871" y="216847"/>
                      <a:pt x="452972" y="188812"/>
                    </a:cubicBezTo>
                    <a:cubicBezTo>
                      <a:pt x="471073" y="160777"/>
                      <a:pt x="484906" y="112728"/>
                      <a:pt x="434282" y="50109"/>
                    </a:cubicBezTo>
                    <a:cubicBezTo>
                      <a:pt x="395136" y="1692"/>
                      <a:pt x="337227" y="14275"/>
                      <a:pt x="319788" y="16777"/>
                    </a:cubicBezTo>
                    <a:cubicBezTo>
                      <a:pt x="302349" y="19279"/>
                      <a:pt x="308089" y="0"/>
                      <a:pt x="251136" y="0"/>
                    </a:cubicBezTo>
                    <a:cubicBezTo>
                      <a:pt x="192417" y="0"/>
                      <a:pt x="164530" y="50183"/>
                      <a:pt x="160703" y="64090"/>
                    </a:cubicBezTo>
                    <a:cubicBezTo>
                      <a:pt x="156804" y="78071"/>
                      <a:pt x="172771" y="87563"/>
                      <a:pt x="127224" y="71963"/>
                    </a:cubicBezTo>
                    <a:cubicBezTo>
                      <a:pt x="81750" y="56364"/>
                      <a:pt x="59454" y="73656"/>
                      <a:pt x="60264" y="97055"/>
                    </a:cubicBezTo>
                    <a:cubicBezTo>
                      <a:pt x="61073" y="120454"/>
                      <a:pt x="9639" y="128401"/>
                      <a:pt x="0" y="132227"/>
                    </a:cubicBezTo>
                  </a:path>
                </a:pathLst>
              </a:custGeom>
              <a:solidFill>
                <a:schemeClr val="tx1"/>
              </a:solidFill>
              <a:ln w="7353" cap="flat">
                <a:solidFill>
                  <a:srgbClr val="263238"/>
                </a:solidFill>
                <a:prstDash val="solid"/>
                <a:miter/>
              </a:ln>
            </p:spPr>
            <p:txBody>
              <a:bodyPr rtlCol="0" anchor="ctr"/>
              <a:lstStyle/>
              <a:p>
                <a:endParaRPr lang="fr-FR"/>
              </a:p>
            </p:txBody>
          </p:sp>
          <p:sp>
            <p:nvSpPr>
              <p:cNvPr id="39" name="Forme libre 89">
                <a:extLst>
                  <a:ext uri="{FF2B5EF4-FFF2-40B4-BE49-F238E27FC236}">
                    <a16:creationId xmlns:a16="http://schemas.microsoft.com/office/drawing/2014/main" id="{CB59E1D7-8DB3-C7E8-E4BB-0CF98FE00997}"/>
                  </a:ext>
                </a:extLst>
              </p:cNvPr>
              <p:cNvSpPr/>
              <p:nvPr/>
            </p:nvSpPr>
            <p:spPr>
              <a:xfrm>
                <a:off x="5189948" y="7613515"/>
                <a:ext cx="619105" cy="185149"/>
              </a:xfrm>
              <a:custGeom>
                <a:avLst/>
                <a:gdLst>
                  <a:gd name="connsiteX0" fmla="*/ 592427 w 619105"/>
                  <a:gd name="connsiteY0" fmla="*/ 185150 h 185149"/>
                  <a:gd name="connsiteX1" fmla="*/ 586025 w 619105"/>
                  <a:gd name="connsiteY1" fmla="*/ 184414 h 185149"/>
                  <a:gd name="connsiteX2" fmla="*/ 14292 w 619105"/>
                  <a:gd name="connsiteY2" fmla="*/ 36955 h 185149"/>
                  <a:gd name="connsiteX3" fmla="*/ 532 w 619105"/>
                  <a:gd name="connsiteY3" fmla="*/ 14292 h 185149"/>
                  <a:gd name="connsiteX4" fmla="*/ 23195 w 619105"/>
                  <a:gd name="connsiteY4" fmla="*/ 532 h 185149"/>
                  <a:gd name="connsiteX5" fmla="*/ 598681 w 619105"/>
                  <a:gd name="connsiteY5" fmla="*/ 132391 h 185149"/>
                  <a:gd name="connsiteX6" fmla="*/ 618328 w 619105"/>
                  <a:gd name="connsiteY6" fmla="*/ 164767 h 185149"/>
                  <a:gd name="connsiteX7" fmla="*/ 592427 w 619105"/>
                  <a:gd name="connsiteY7" fmla="*/ 185150 h 18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105" h="185149">
                    <a:moveTo>
                      <a:pt x="592427" y="185150"/>
                    </a:moveTo>
                    <a:cubicBezTo>
                      <a:pt x="590293" y="185150"/>
                      <a:pt x="588159" y="184929"/>
                      <a:pt x="586025" y="184414"/>
                    </a:cubicBezTo>
                    <a:lnTo>
                      <a:pt x="14292" y="36955"/>
                    </a:lnTo>
                    <a:cubicBezTo>
                      <a:pt x="4211" y="34527"/>
                      <a:pt x="-1896" y="24373"/>
                      <a:pt x="532" y="14292"/>
                    </a:cubicBezTo>
                    <a:cubicBezTo>
                      <a:pt x="2960" y="4211"/>
                      <a:pt x="13115" y="-1896"/>
                      <a:pt x="23195" y="532"/>
                    </a:cubicBezTo>
                    <a:lnTo>
                      <a:pt x="598681" y="132391"/>
                    </a:lnTo>
                    <a:cubicBezTo>
                      <a:pt x="613030" y="135923"/>
                      <a:pt x="621860" y="150419"/>
                      <a:pt x="618328" y="164767"/>
                    </a:cubicBezTo>
                    <a:cubicBezTo>
                      <a:pt x="615384" y="176982"/>
                      <a:pt x="604494" y="185150"/>
                      <a:pt x="592427" y="185150"/>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2" name="Forme libre 90">
                <a:extLst>
                  <a:ext uri="{FF2B5EF4-FFF2-40B4-BE49-F238E27FC236}">
                    <a16:creationId xmlns:a16="http://schemas.microsoft.com/office/drawing/2014/main" id="{7B5D5D40-B79D-856C-E686-430BC04A5272}"/>
                  </a:ext>
                </a:extLst>
              </p:cNvPr>
              <p:cNvSpPr/>
              <p:nvPr/>
            </p:nvSpPr>
            <p:spPr>
              <a:xfrm>
                <a:off x="5416635" y="7411546"/>
                <a:ext cx="259082" cy="353418"/>
              </a:xfrm>
              <a:custGeom>
                <a:avLst/>
                <a:gdLst>
                  <a:gd name="connsiteX0" fmla="*/ 127628 w 259082"/>
                  <a:gd name="connsiteY0" fmla="*/ 287930 h 353418"/>
                  <a:gd name="connsiteX1" fmla="*/ 110042 w 259082"/>
                  <a:gd name="connsiteY1" fmla="*/ 300881 h 353418"/>
                  <a:gd name="connsiteX2" fmla="*/ 95252 w 259082"/>
                  <a:gd name="connsiteY2" fmla="*/ 319424 h 353418"/>
                  <a:gd name="connsiteX3" fmla="*/ 91573 w 259082"/>
                  <a:gd name="connsiteY3" fmla="*/ 329578 h 353418"/>
                  <a:gd name="connsiteX4" fmla="*/ 113794 w 259082"/>
                  <a:gd name="connsiteY4" fmla="*/ 325899 h 353418"/>
                  <a:gd name="connsiteX5" fmla="*/ 112838 w 259082"/>
                  <a:gd name="connsiteY5" fmla="*/ 351800 h 353418"/>
                  <a:gd name="connsiteX6" fmla="*/ 130424 w 259082"/>
                  <a:gd name="connsiteY6" fmla="*/ 350843 h 353418"/>
                  <a:gd name="connsiteX7" fmla="*/ 137856 w 259082"/>
                  <a:gd name="connsiteY7" fmla="*/ 345324 h 353418"/>
                  <a:gd name="connsiteX8" fmla="*/ 157282 w 259082"/>
                  <a:gd name="connsiteY8" fmla="*/ 344368 h 353418"/>
                  <a:gd name="connsiteX9" fmla="*/ 176707 w 259082"/>
                  <a:gd name="connsiteY9" fmla="*/ 298085 h 353418"/>
                  <a:gd name="connsiteX10" fmla="*/ 257206 w 259082"/>
                  <a:gd name="connsiteY10" fmla="*/ 100958 h 353418"/>
                  <a:gd name="connsiteX11" fmla="*/ 250731 w 259082"/>
                  <a:gd name="connsiteY11" fmla="*/ 62990 h 353418"/>
                  <a:gd name="connsiteX12" fmla="*/ 36975 w 259082"/>
                  <a:gd name="connsiteY12" fmla="*/ 77 h 353418"/>
                  <a:gd name="connsiteX13" fmla="*/ 3642 w 259082"/>
                  <a:gd name="connsiteY13" fmla="*/ 60267 h 353418"/>
                  <a:gd name="connsiteX14" fmla="*/ 82301 w 259082"/>
                  <a:gd name="connsiteY14" fmla="*/ 102871 h 353418"/>
                  <a:gd name="connsiteX15" fmla="*/ 177590 w 259082"/>
                  <a:gd name="connsiteY15" fmla="*/ 114939 h 353418"/>
                  <a:gd name="connsiteX16" fmla="*/ 157208 w 259082"/>
                  <a:gd name="connsiteY16" fmla="*/ 229727 h 353418"/>
                  <a:gd name="connsiteX17" fmla="*/ 127628 w 259082"/>
                  <a:gd name="connsiteY17" fmla="*/ 287930 h 35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082" h="353418">
                    <a:moveTo>
                      <a:pt x="127628" y="287930"/>
                    </a:moveTo>
                    <a:lnTo>
                      <a:pt x="110042" y="300881"/>
                    </a:lnTo>
                    <a:cubicBezTo>
                      <a:pt x="110042" y="300881"/>
                      <a:pt x="101727" y="314788"/>
                      <a:pt x="95252" y="319424"/>
                    </a:cubicBezTo>
                    <a:cubicBezTo>
                      <a:pt x="88776" y="324059"/>
                      <a:pt x="85097" y="326855"/>
                      <a:pt x="91573" y="329578"/>
                    </a:cubicBezTo>
                    <a:cubicBezTo>
                      <a:pt x="98048" y="332374"/>
                      <a:pt x="113794" y="325899"/>
                      <a:pt x="113794" y="325899"/>
                    </a:cubicBezTo>
                    <a:cubicBezTo>
                      <a:pt x="113794" y="325899"/>
                      <a:pt x="108276" y="349960"/>
                      <a:pt x="112838" y="351800"/>
                    </a:cubicBezTo>
                    <a:cubicBezTo>
                      <a:pt x="117474" y="353639"/>
                      <a:pt x="127628" y="354596"/>
                      <a:pt x="130424" y="350843"/>
                    </a:cubicBezTo>
                    <a:cubicBezTo>
                      <a:pt x="133220" y="347090"/>
                      <a:pt x="137856" y="345324"/>
                      <a:pt x="137856" y="345324"/>
                    </a:cubicBezTo>
                    <a:cubicBezTo>
                      <a:pt x="137856" y="345324"/>
                      <a:pt x="140652" y="349004"/>
                      <a:pt x="157282" y="344368"/>
                    </a:cubicBezTo>
                    <a:cubicBezTo>
                      <a:pt x="173911" y="339732"/>
                      <a:pt x="174868" y="311035"/>
                      <a:pt x="176707" y="298085"/>
                    </a:cubicBezTo>
                    <a:cubicBezTo>
                      <a:pt x="178547" y="285134"/>
                      <a:pt x="252570" y="122223"/>
                      <a:pt x="257206" y="100958"/>
                    </a:cubicBezTo>
                    <a:cubicBezTo>
                      <a:pt x="261842" y="79693"/>
                      <a:pt x="257206" y="66742"/>
                      <a:pt x="250731" y="62990"/>
                    </a:cubicBezTo>
                    <a:cubicBezTo>
                      <a:pt x="244256" y="59311"/>
                      <a:pt x="59197" y="1917"/>
                      <a:pt x="36975" y="77"/>
                    </a:cubicBezTo>
                    <a:cubicBezTo>
                      <a:pt x="14753" y="-1763"/>
                      <a:pt x="-9309" y="29657"/>
                      <a:pt x="3642" y="60267"/>
                    </a:cubicBezTo>
                    <a:cubicBezTo>
                      <a:pt x="16592" y="90804"/>
                      <a:pt x="68394" y="100958"/>
                      <a:pt x="82301" y="102871"/>
                    </a:cubicBezTo>
                    <a:cubicBezTo>
                      <a:pt x="96208" y="104711"/>
                      <a:pt x="177590" y="114939"/>
                      <a:pt x="177590" y="114939"/>
                    </a:cubicBezTo>
                    <a:cubicBezTo>
                      <a:pt x="177590" y="114939"/>
                      <a:pt x="160961" y="199190"/>
                      <a:pt x="157208" y="229727"/>
                    </a:cubicBezTo>
                    <a:cubicBezTo>
                      <a:pt x="153529" y="260190"/>
                      <a:pt x="138739" y="279616"/>
                      <a:pt x="127628" y="287930"/>
                    </a:cubicBezTo>
                    <a:close/>
                  </a:path>
                </a:pathLst>
              </a:custGeom>
              <a:solidFill>
                <a:srgbClr val="FFFFFF"/>
              </a:solidFill>
              <a:ln w="7353" cap="flat">
                <a:solidFill>
                  <a:srgbClr val="263238"/>
                </a:solidFill>
                <a:prstDash val="solid"/>
                <a:miter/>
              </a:ln>
            </p:spPr>
            <p:txBody>
              <a:bodyPr rtlCol="0" anchor="ctr"/>
              <a:lstStyle/>
              <a:p>
                <a:endParaRPr lang="fr-FR"/>
              </a:p>
            </p:txBody>
          </p:sp>
          <p:grpSp>
            <p:nvGrpSpPr>
              <p:cNvPr id="43" name="Graphique 19">
                <a:extLst>
                  <a:ext uri="{FF2B5EF4-FFF2-40B4-BE49-F238E27FC236}">
                    <a16:creationId xmlns:a16="http://schemas.microsoft.com/office/drawing/2014/main" id="{07A1EF6A-295D-46F6-5659-FAA22550F999}"/>
                  </a:ext>
                </a:extLst>
              </p:cNvPr>
              <p:cNvGrpSpPr/>
              <p:nvPr/>
            </p:nvGrpSpPr>
            <p:grpSpPr>
              <a:xfrm>
                <a:off x="5275743" y="7651390"/>
                <a:ext cx="70950" cy="47893"/>
                <a:chOff x="5275743" y="7651390"/>
                <a:chExt cx="70950" cy="47893"/>
              </a:xfrm>
              <a:solidFill>
                <a:srgbClr val="FFFFFF"/>
              </a:solidFill>
            </p:grpSpPr>
            <p:sp>
              <p:nvSpPr>
                <p:cNvPr id="47" name="Forme libre 92">
                  <a:extLst>
                    <a:ext uri="{FF2B5EF4-FFF2-40B4-BE49-F238E27FC236}">
                      <a16:creationId xmlns:a16="http://schemas.microsoft.com/office/drawing/2014/main" id="{DB48C0B5-D842-A24A-00D3-0920D607EF63}"/>
                    </a:ext>
                  </a:extLst>
                </p:cNvPr>
                <p:cNvSpPr/>
                <p:nvPr/>
              </p:nvSpPr>
              <p:spPr>
                <a:xfrm>
                  <a:off x="5275743" y="7651390"/>
                  <a:ext cx="17030" cy="36863"/>
                </a:xfrm>
                <a:custGeom>
                  <a:avLst/>
                  <a:gdLst>
                    <a:gd name="connsiteX0" fmla="*/ 2299 w 17030"/>
                    <a:gd name="connsiteY0" fmla="*/ 4819 h 36863"/>
                    <a:gd name="connsiteX1" fmla="*/ 313 w 17030"/>
                    <a:gd name="connsiteY1" fmla="*/ 32045 h 36863"/>
                    <a:gd name="connsiteX2" fmla="*/ 14956 w 17030"/>
                    <a:gd name="connsiteY2" fmla="*/ 31382 h 36863"/>
                    <a:gd name="connsiteX3" fmla="*/ 13631 w 17030"/>
                    <a:gd name="connsiteY3" fmla="*/ 2170 h 36863"/>
                    <a:gd name="connsiteX4" fmla="*/ 2299 w 17030"/>
                    <a:gd name="connsiteY4" fmla="*/ 4819 h 3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30" h="36863">
                      <a:moveTo>
                        <a:pt x="2299" y="4819"/>
                      </a:moveTo>
                      <a:cubicBezTo>
                        <a:pt x="2299" y="4819"/>
                        <a:pt x="-1012" y="28733"/>
                        <a:pt x="313" y="32045"/>
                      </a:cubicBezTo>
                      <a:cubicBezTo>
                        <a:pt x="1637" y="35356"/>
                        <a:pt x="12233" y="41316"/>
                        <a:pt x="14956" y="31382"/>
                      </a:cubicBezTo>
                      <a:cubicBezTo>
                        <a:pt x="17605" y="21449"/>
                        <a:pt x="18267" y="4819"/>
                        <a:pt x="13631" y="2170"/>
                      </a:cubicBezTo>
                      <a:cubicBezTo>
                        <a:pt x="8922" y="-479"/>
                        <a:pt x="6273" y="-1803"/>
                        <a:pt x="2299" y="481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8" name="Forme libre 93">
                  <a:extLst>
                    <a:ext uri="{FF2B5EF4-FFF2-40B4-BE49-F238E27FC236}">
                      <a16:creationId xmlns:a16="http://schemas.microsoft.com/office/drawing/2014/main" id="{9A802169-F89D-BE9A-4E75-DC3DE5D034F6}"/>
                    </a:ext>
                  </a:extLst>
                </p:cNvPr>
                <p:cNvSpPr/>
                <p:nvPr/>
              </p:nvSpPr>
              <p:spPr>
                <a:xfrm>
                  <a:off x="5295334" y="7660380"/>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9" name="Forme libre 94">
                  <a:extLst>
                    <a:ext uri="{FF2B5EF4-FFF2-40B4-BE49-F238E27FC236}">
                      <a16:creationId xmlns:a16="http://schemas.microsoft.com/office/drawing/2014/main" id="{D8DD9DB2-EB37-03B7-2A6C-5EA287F5BDF7}"/>
                    </a:ext>
                  </a:extLst>
                </p:cNvPr>
                <p:cNvSpPr/>
                <p:nvPr/>
              </p:nvSpPr>
              <p:spPr>
                <a:xfrm>
                  <a:off x="5312552" y="7663029"/>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0" name="Forme libre 95">
                  <a:extLst>
                    <a:ext uri="{FF2B5EF4-FFF2-40B4-BE49-F238E27FC236}">
                      <a16:creationId xmlns:a16="http://schemas.microsoft.com/office/drawing/2014/main" id="{9A087C61-8BC7-8629-6516-8EA19DED0A05}"/>
                    </a:ext>
                  </a:extLst>
                </p:cNvPr>
                <p:cNvSpPr/>
                <p:nvPr/>
              </p:nvSpPr>
              <p:spPr>
                <a:xfrm>
                  <a:off x="5331537" y="7667488"/>
                  <a:ext cx="15156" cy="30866"/>
                </a:xfrm>
                <a:custGeom>
                  <a:avLst/>
                  <a:gdLst>
                    <a:gd name="connsiteX0" fmla="*/ 0 w 15156"/>
                    <a:gd name="connsiteY0" fmla="*/ 5131 h 30866"/>
                    <a:gd name="connsiteX1" fmla="*/ 3017 w 15156"/>
                    <a:gd name="connsiteY1" fmla="*/ 28162 h 30866"/>
                    <a:gd name="connsiteX2" fmla="*/ 15084 w 15156"/>
                    <a:gd name="connsiteY2" fmla="*/ 25072 h 30866"/>
                    <a:gd name="connsiteX3" fmla="*/ 8977 w 15156"/>
                    <a:gd name="connsiteY3" fmla="*/ 937 h 30866"/>
                    <a:gd name="connsiteX4" fmla="*/ 0 w 15156"/>
                    <a:gd name="connsiteY4" fmla="*/ 5131 h 30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56" h="30866">
                      <a:moveTo>
                        <a:pt x="0" y="5131"/>
                      </a:moveTo>
                      <a:cubicBezTo>
                        <a:pt x="0" y="5131"/>
                        <a:pt x="1324" y="25660"/>
                        <a:pt x="3017" y="28162"/>
                      </a:cubicBezTo>
                      <a:cubicBezTo>
                        <a:pt x="4709" y="30737"/>
                        <a:pt x="14569" y="33828"/>
                        <a:pt x="15084" y="25072"/>
                      </a:cubicBezTo>
                      <a:cubicBezTo>
                        <a:pt x="15599" y="16315"/>
                        <a:pt x="13318" y="2335"/>
                        <a:pt x="8977" y="937"/>
                      </a:cubicBezTo>
                      <a:cubicBezTo>
                        <a:pt x="4636" y="-461"/>
                        <a:pt x="2207" y="-1124"/>
                        <a:pt x="0" y="5131"/>
                      </a:cubicBezTo>
                      <a:close/>
                    </a:path>
                  </a:pathLst>
                </a:custGeom>
                <a:solidFill>
                  <a:srgbClr val="FFFFFF"/>
                </a:solidFill>
                <a:ln w="7353" cap="flat">
                  <a:solidFill>
                    <a:srgbClr val="263238"/>
                  </a:solidFill>
                  <a:prstDash val="solid"/>
                  <a:miter/>
                </a:ln>
              </p:spPr>
              <p:txBody>
                <a:bodyPr rtlCol="0" anchor="ctr"/>
                <a:lstStyle/>
                <a:p>
                  <a:endParaRPr lang="fr-FR"/>
                </a:p>
              </p:txBody>
            </p:sp>
          </p:grpSp>
          <p:grpSp>
            <p:nvGrpSpPr>
              <p:cNvPr id="44" name="Graphique 19">
                <a:extLst>
                  <a:ext uri="{FF2B5EF4-FFF2-40B4-BE49-F238E27FC236}">
                    <a16:creationId xmlns:a16="http://schemas.microsoft.com/office/drawing/2014/main" id="{5EF358DE-1D2C-F60A-BE23-2872EEA41641}"/>
                  </a:ext>
                </a:extLst>
              </p:cNvPr>
              <p:cNvGrpSpPr/>
              <p:nvPr/>
            </p:nvGrpSpPr>
            <p:grpSpPr>
              <a:xfrm>
                <a:off x="4805528" y="7489068"/>
                <a:ext cx="421712" cy="233328"/>
                <a:chOff x="4805528" y="7489068"/>
                <a:chExt cx="421712" cy="233328"/>
              </a:xfrm>
            </p:grpSpPr>
            <p:sp>
              <p:nvSpPr>
                <p:cNvPr id="45" name="Forme libre 97">
                  <a:extLst>
                    <a:ext uri="{FF2B5EF4-FFF2-40B4-BE49-F238E27FC236}">
                      <a16:creationId xmlns:a16="http://schemas.microsoft.com/office/drawing/2014/main" id="{A34AE53B-8EC5-1085-38BF-4D106109BDD1}"/>
                    </a:ext>
                  </a:extLst>
                </p:cNvPr>
                <p:cNvSpPr/>
                <p:nvPr/>
              </p:nvSpPr>
              <p:spPr>
                <a:xfrm>
                  <a:off x="4805528" y="7495053"/>
                  <a:ext cx="421006" cy="227343"/>
                </a:xfrm>
                <a:custGeom>
                  <a:avLst/>
                  <a:gdLst>
                    <a:gd name="connsiteX0" fmla="*/ 419388 w 421006"/>
                    <a:gd name="connsiteY0" fmla="*/ 162775 h 227343"/>
                    <a:gd name="connsiteX1" fmla="*/ 421007 w 421006"/>
                    <a:gd name="connsiteY1" fmla="*/ 131135 h 227343"/>
                    <a:gd name="connsiteX2" fmla="*/ 398932 w 421006"/>
                    <a:gd name="connsiteY2" fmla="*/ 98465 h 227343"/>
                    <a:gd name="connsiteX3" fmla="*/ 224763 w 421006"/>
                    <a:gd name="connsiteY3" fmla="*/ 7959 h 227343"/>
                    <a:gd name="connsiteX4" fmla="*/ 45297 w 421006"/>
                    <a:gd name="connsiteY4" fmla="*/ 20173 h 227343"/>
                    <a:gd name="connsiteX5" fmla="*/ 2840 w 421006"/>
                    <a:gd name="connsiteY5" fmla="*/ 48282 h 227343"/>
                    <a:gd name="connsiteX6" fmla="*/ 706 w 421006"/>
                    <a:gd name="connsiteY6" fmla="*/ 90223 h 227343"/>
                    <a:gd name="connsiteX7" fmla="*/ 192755 w 421006"/>
                    <a:gd name="connsiteY7" fmla="*/ 217888 h 227343"/>
                    <a:gd name="connsiteX8" fmla="*/ 418947 w 421006"/>
                    <a:gd name="connsiteY8" fmla="*/ 173077 h 227343"/>
                    <a:gd name="connsiteX9" fmla="*/ 419388 w 421006"/>
                    <a:gd name="connsiteY9" fmla="*/ 162775 h 227343"/>
                    <a:gd name="connsiteX10" fmla="*/ 319537 w 421006"/>
                    <a:gd name="connsiteY10" fmla="*/ 168073 h 227343"/>
                    <a:gd name="connsiteX11" fmla="*/ 136023 w 421006"/>
                    <a:gd name="connsiteY11" fmla="*/ 147176 h 227343"/>
                    <a:gd name="connsiteX12" fmla="*/ 39851 w 421006"/>
                    <a:gd name="connsiteY12" fmla="*/ 88384 h 227343"/>
                    <a:gd name="connsiteX13" fmla="*/ 223880 w 421006"/>
                    <a:gd name="connsiteY13" fmla="*/ 60496 h 227343"/>
                    <a:gd name="connsiteX14" fmla="*/ 382671 w 421006"/>
                    <a:gd name="connsiteY14" fmla="*/ 150634 h 227343"/>
                    <a:gd name="connsiteX15" fmla="*/ 319537 w 421006"/>
                    <a:gd name="connsiteY15" fmla="*/ 168073 h 22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1006" h="227343">
                      <a:moveTo>
                        <a:pt x="419388" y="162775"/>
                      </a:moveTo>
                      <a:lnTo>
                        <a:pt x="421007" y="131135"/>
                      </a:lnTo>
                      <a:lnTo>
                        <a:pt x="398932" y="98465"/>
                      </a:lnTo>
                      <a:cubicBezTo>
                        <a:pt x="384510" y="58362"/>
                        <a:pt x="291135" y="24220"/>
                        <a:pt x="224763" y="7959"/>
                      </a:cubicBezTo>
                      <a:cubicBezTo>
                        <a:pt x="158392" y="-8303"/>
                        <a:pt x="79807" y="2661"/>
                        <a:pt x="45297" y="20173"/>
                      </a:cubicBezTo>
                      <a:cubicBezTo>
                        <a:pt x="10787" y="37686"/>
                        <a:pt x="2840" y="48282"/>
                        <a:pt x="2840" y="48282"/>
                      </a:cubicBezTo>
                      <a:lnTo>
                        <a:pt x="706" y="90223"/>
                      </a:lnTo>
                      <a:cubicBezTo>
                        <a:pt x="-8713" y="137831"/>
                        <a:pt x="77231" y="195004"/>
                        <a:pt x="192755" y="217888"/>
                      </a:cubicBezTo>
                      <a:cubicBezTo>
                        <a:pt x="308279" y="240772"/>
                        <a:pt x="409528" y="220685"/>
                        <a:pt x="418947" y="173077"/>
                      </a:cubicBezTo>
                      <a:cubicBezTo>
                        <a:pt x="419535" y="169692"/>
                        <a:pt x="419682" y="166234"/>
                        <a:pt x="419388" y="162775"/>
                      </a:cubicBezTo>
                      <a:close/>
                      <a:moveTo>
                        <a:pt x="319537" y="168073"/>
                      </a:moveTo>
                      <a:cubicBezTo>
                        <a:pt x="251768" y="178154"/>
                        <a:pt x="189885" y="170722"/>
                        <a:pt x="136023" y="147176"/>
                      </a:cubicBezTo>
                      <a:cubicBezTo>
                        <a:pt x="95332" y="129443"/>
                        <a:pt x="56407" y="101114"/>
                        <a:pt x="39851" y="88384"/>
                      </a:cubicBezTo>
                      <a:cubicBezTo>
                        <a:pt x="54200" y="55198"/>
                        <a:pt x="133595" y="42616"/>
                        <a:pt x="223880" y="60496"/>
                      </a:cubicBezTo>
                      <a:cubicBezTo>
                        <a:pt x="309383" y="77420"/>
                        <a:pt x="375312" y="115903"/>
                        <a:pt x="382671" y="150634"/>
                      </a:cubicBezTo>
                      <a:cubicBezTo>
                        <a:pt x="371560" y="156374"/>
                        <a:pt x="352502" y="163143"/>
                        <a:pt x="319537" y="168073"/>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6" name="Forme libre 98">
                  <a:extLst>
                    <a:ext uri="{FF2B5EF4-FFF2-40B4-BE49-F238E27FC236}">
                      <a16:creationId xmlns:a16="http://schemas.microsoft.com/office/drawing/2014/main" id="{8C9A52CB-E3EA-2544-8BC2-033902DBCABF}"/>
                    </a:ext>
                  </a:extLst>
                </p:cNvPr>
                <p:cNvSpPr/>
                <p:nvPr/>
              </p:nvSpPr>
              <p:spPr>
                <a:xfrm>
                  <a:off x="4807588" y="7489068"/>
                  <a:ext cx="419652" cy="191386"/>
                </a:xfrm>
                <a:custGeom>
                  <a:avLst/>
                  <a:gdLst>
                    <a:gd name="connsiteX0" fmla="*/ 226897 w 419652"/>
                    <a:gd name="connsiteY0" fmla="*/ 9455 h 191386"/>
                    <a:gd name="connsiteX1" fmla="*/ 706 w 419652"/>
                    <a:gd name="connsiteY1" fmla="*/ 54266 h 191386"/>
                    <a:gd name="connsiteX2" fmla="*/ 192755 w 419652"/>
                    <a:gd name="connsiteY2" fmla="*/ 181931 h 191386"/>
                    <a:gd name="connsiteX3" fmla="*/ 418947 w 419652"/>
                    <a:gd name="connsiteY3" fmla="*/ 137120 h 191386"/>
                    <a:gd name="connsiteX4" fmla="*/ 226897 w 419652"/>
                    <a:gd name="connsiteY4" fmla="*/ 9455 h 191386"/>
                    <a:gd name="connsiteX5" fmla="*/ 383039 w 419652"/>
                    <a:gd name="connsiteY5" fmla="*/ 126377 h 191386"/>
                    <a:gd name="connsiteX6" fmla="*/ 197097 w 419652"/>
                    <a:gd name="connsiteY6" fmla="*/ 159857 h 191386"/>
                    <a:gd name="connsiteX7" fmla="*/ 38012 w 419652"/>
                    <a:gd name="connsiteY7" fmla="*/ 58019 h 191386"/>
                    <a:gd name="connsiteX8" fmla="*/ 223954 w 419652"/>
                    <a:gd name="connsiteY8" fmla="*/ 24539 h 191386"/>
                    <a:gd name="connsiteX9" fmla="*/ 383039 w 419652"/>
                    <a:gd name="connsiteY9" fmla="*/ 126377 h 19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52" h="191386">
                      <a:moveTo>
                        <a:pt x="226897" y="9455"/>
                      </a:moveTo>
                      <a:cubicBezTo>
                        <a:pt x="111373" y="-13429"/>
                        <a:pt x="10124" y="6659"/>
                        <a:pt x="706" y="54266"/>
                      </a:cubicBezTo>
                      <a:cubicBezTo>
                        <a:pt x="-8713" y="101874"/>
                        <a:pt x="77231" y="159047"/>
                        <a:pt x="192755" y="181931"/>
                      </a:cubicBezTo>
                      <a:cubicBezTo>
                        <a:pt x="308279" y="204815"/>
                        <a:pt x="409528" y="184727"/>
                        <a:pt x="418947" y="137120"/>
                      </a:cubicBezTo>
                      <a:cubicBezTo>
                        <a:pt x="428365" y="89512"/>
                        <a:pt x="342421" y="32339"/>
                        <a:pt x="226897" y="9455"/>
                      </a:cubicBezTo>
                      <a:close/>
                      <a:moveTo>
                        <a:pt x="383039" y="126377"/>
                      </a:moveTo>
                      <a:cubicBezTo>
                        <a:pt x="375607" y="163757"/>
                        <a:pt x="292385" y="178767"/>
                        <a:pt x="197097" y="159857"/>
                      </a:cubicBezTo>
                      <a:cubicBezTo>
                        <a:pt x="101808" y="141020"/>
                        <a:pt x="30580" y="95399"/>
                        <a:pt x="38012" y="58019"/>
                      </a:cubicBezTo>
                      <a:cubicBezTo>
                        <a:pt x="45444" y="20639"/>
                        <a:pt x="128665" y="5629"/>
                        <a:pt x="223954" y="24539"/>
                      </a:cubicBezTo>
                      <a:cubicBezTo>
                        <a:pt x="319169" y="43450"/>
                        <a:pt x="390470" y="88997"/>
                        <a:pt x="383039" y="126377"/>
                      </a:cubicBezTo>
                      <a:close/>
                    </a:path>
                  </a:pathLst>
                </a:custGeom>
                <a:solidFill>
                  <a:srgbClr val="FFFFFF"/>
                </a:solidFill>
                <a:ln w="7353" cap="flat">
                  <a:solidFill>
                    <a:srgbClr val="263238"/>
                  </a:solidFill>
                  <a:prstDash val="solid"/>
                  <a:miter/>
                </a:ln>
              </p:spPr>
              <p:txBody>
                <a:bodyPr rtlCol="0" anchor="ctr"/>
                <a:lstStyle/>
                <a:p>
                  <a:endParaRPr lang="fr-FR"/>
                </a:p>
              </p:txBody>
            </p:sp>
          </p:grpSp>
        </p:grpSp>
        <p:grpSp>
          <p:nvGrpSpPr>
            <p:cNvPr id="28" name="Graphique 19">
              <a:extLst>
                <a:ext uri="{FF2B5EF4-FFF2-40B4-BE49-F238E27FC236}">
                  <a16:creationId xmlns:a16="http://schemas.microsoft.com/office/drawing/2014/main" id="{C72D2BFA-74D0-5CCE-7040-50454D570B0E}"/>
                </a:ext>
              </a:extLst>
            </p:cNvPr>
            <p:cNvGrpSpPr/>
            <p:nvPr/>
          </p:nvGrpSpPr>
          <p:grpSpPr>
            <a:xfrm>
              <a:off x="3899702" y="10477570"/>
              <a:ext cx="3484260" cy="7358"/>
              <a:chOff x="3899702" y="10477570"/>
              <a:chExt cx="3484260" cy="7358"/>
            </a:xfrm>
          </p:grpSpPr>
          <p:sp>
            <p:nvSpPr>
              <p:cNvPr id="29" name="Forme libre 100">
                <a:extLst>
                  <a:ext uri="{FF2B5EF4-FFF2-40B4-BE49-F238E27FC236}">
                    <a16:creationId xmlns:a16="http://schemas.microsoft.com/office/drawing/2014/main" id="{38C1A1DE-5271-54BC-5744-C0BFDAA9A09E}"/>
                  </a:ext>
                </a:extLst>
              </p:cNvPr>
              <p:cNvSpPr/>
              <p:nvPr/>
            </p:nvSpPr>
            <p:spPr>
              <a:xfrm>
                <a:off x="6630629" y="10477570"/>
                <a:ext cx="753333" cy="7358"/>
              </a:xfrm>
              <a:custGeom>
                <a:avLst/>
                <a:gdLst>
                  <a:gd name="connsiteX0" fmla="*/ 0 w 753333"/>
                  <a:gd name="connsiteY0" fmla="*/ 0 h 7358"/>
                  <a:gd name="connsiteX1" fmla="*/ 753334 w 753333"/>
                  <a:gd name="connsiteY1" fmla="*/ 0 h 7358"/>
                </a:gdLst>
                <a:ahLst/>
                <a:cxnLst>
                  <a:cxn ang="0">
                    <a:pos x="connsiteX0" y="connsiteY0"/>
                  </a:cxn>
                  <a:cxn ang="0">
                    <a:pos x="connsiteX1" y="connsiteY1"/>
                  </a:cxn>
                </a:cxnLst>
                <a:rect l="l" t="t" r="r" b="b"/>
                <a:pathLst>
                  <a:path w="753333" h="7358">
                    <a:moveTo>
                      <a:pt x="0" y="0"/>
                    </a:moveTo>
                    <a:lnTo>
                      <a:pt x="753334" y="0"/>
                    </a:lnTo>
                  </a:path>
                </a:pathLst>
              </a:custGeom>
              <a:ln w="7353" cap="flat">
                <a:solidFill>
                  <a:srgbClr val="263238"/>
                </a:solidFill>
                <a:prstDash val="solid"/>
                <a:miter/>
              </a:ln>
            </p:spPr>
            <p:txBody>
              <a:bodyPr rtlCol="0" anchor="ctr"/>
              <a:lstStyle/>
              <a:p>
                <a:endParaRPr lang="fr-FR"/>
              </a:p>
            </p:txBody>
          </p:sp>
          <p:sp>
            <p:nvSpPr>
              <p:cNvPr id="30" name="Forme libre 101">
                <a:extLst>
                  <a:ext uri="{FF2B5EF4-FFF2-40B4-BE49-F238E27FC236}">
                    <a16:creationId xmlns:a16="http://schemas.microsoft.com/office/drawing/2014/main" id="{99866EF7-CEF9-296C-3ABB-5ED7EDDB6A83}"/>
                  </a:ext>
                </a:extLst>
              </p:cNvPr>
              <p:cNvSpPr/>
              <p:nvPr/>
            </p:nvSpPr>
            <p:spPr>
              <a:xfrm>
                <a:off x="3899702" y="10477570"/>
                <a:ext cx="2670369" cy="7358"/>
              </a:xfrm>
              <a:custGeom>
                <a:avLst/>
                <a:gdLst>
                  <a:gd name="connsiteX0" fmla="*/ 0 w 2670369"/>
                  <a:gd name="connsiteY0" fmla="*/ 0 h 7358"/>
                  <a:gd name="connsiteX1" fmla="*/ 2670370 w 2670369"/>
                  <a:gd name="connsiteY1" fmla="*/ 0 h 7358"/>
                </a:gdLst>
                <a:ahLst/>
                <a:cxnLst>
                  <a:cxn ang="0">
                    <a:pos x="connsiteX0" y="connsiteY0"/>
                  </a:cxn>
                  <a:cxn ang="0">
                    <a:pos x="connsiteX1" y="connsiteY1"/>
                  </a:cxn>
                </a:cxnLst>
                <a:rect l="l" t="t" r="r" b="b"/>
                <a:pathLst>
                  <a:path w="2670369" h="7358">
                    <a:moveTo>
                      <a:pt x="0" y="0"/>
                    </a:moveTo>
                    <a:lnTo>
                      <a:pt x="2670370" y="0"/>
                    </a:lnTo>
                  </a:path>
                </a:pathLst>
              </a:custGeom>
              <a:ln w="7353" cap="flat">
                <a:solidFill>
                  <a:srgbClr val="263238"/>
                </a:solidFill>
                <a:prstDash val="solid"/>
                <a:miter/>
              </a:ln>
            </p:spPr>
            <p:txBody>
              <a:bodyPr rtlCol="0" anchor="ctr"/>
              <a:lstStyle/>
              <a:p>
                <a:endParaRPr lang="fr-FR"/>
              </a:p>
            </p:txBody>
          </p:sp>
        </p:grpSp>
      </p:grpSp>
      <p:sp>
        <p:nvSpPr>
          <p:cNvPr id="213" name="Espace réservé du texte 212">
            <a:extLst>
              <a:ext uri="{FF2B5EF4-FFF2-40B4-BE49-F238E27FC236}">
                <a16:creationId xmlns:a16="http://schemas.microsoft.com/office/drawing/2014/main" id="{4C69088D-0462-4181-468E-D931B51B1E64}"/>
              </a:ext>
            </a:extLst>
          </p:cNvPr>
          <p:cNvSpPr>
            <a:spLocks noGrp="1"/>
          </p:cNvSpPr>
          <p:nvPr>
            <p:ph type="body" sz="quarter" idx="10"/>
          </p:nvPr>
        </p:nvSpPr>
        <p:spPr>
          <a:xfrm>
            <a:off x="1946615" y="423894"/>
            <a:ext cx="4833859" cy="594598"/>
          </a:xfrm>
        </p:spPr>
        <p:txBody>
          <a:bodyPr/>
          <a:lstStyle/>
          <a:p>
            <a:r>
              <a:rPr lang="fr-FR"/>
              <a:t>FICHE OUTIL</a:t>
            </a:r>
          </a:p>
        </p:txBody>
      </p:sp>
      <p:sp>
        <p:nvSpPr>
          <p:cNvPr id="214" name="Rectangle 213">
            <a:extLst>
              <a:ext uri="{FF2B5EF4-FFF2-40B4-BE49-F238E27FC236}">
                <a16:creationId xmlns:a16="http://schemas.microsoft.com/office/drawing/2014/main" id="{5FD703A3-1ACC-1518-F321-6119690BC900}"/>
              </a:ext>
            </a:extLst>
          </p:cNvPr>
          <p:cNvSpPr/>
          <p:nvPr/>
        </p:nvSpPr>
        <p:spPr>
          <a:xfrm>
            <a:off x="1962519" y="829418"/>
            <a:ext cx="4992218" cy="731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sz="2400" b="1" dirty="0">
                <a:solidFill>
                  <a:srgbClr val="F6B116"/>
                </a:solidFill>
              </a:rPr>
              <a:t>PASS P’AS</a:t>
            </a:r>
          </a:p>
          <a:p>
            <a:pPr algn="just"/>
            <a:r>
              <a:rPr lang="fr-FR" sz="1600" b="1" i="1" dirty="0">
                <a:solidFill>
                  <a:srgbClr val="F6B116"/>
                </a:solidFill>
              </a:rPr>
              <a:t>(Passeport Professionnel Autisme)</a:t>
            </a:r>
          </a:p>
        </p:txBody>
      </p:sp>
      <p:grpSp>
        <p:nvGrpSpPr>
          <p:cNvPr id="218" name="Groupe 217">
            <a:extLst>
              <a:ext uri="{FF2B5EF4-FFF2-40B4-BE49-F238E27FC236}">
                <a16:creationId xmlns:a16="http://schemas.microsoft.com/office/drawing/2014/main" id="{5C2BA095-F3A3-2B20-4D19-5D444ABCD006}"/>
              </a:ext>
            </a:extLst>
          </p:cNvPr>
          <p:cNvGrpSpPr/>
          <p:nvPr/>
        </p:nvGrpSpPr>
        <p:grpSpPr>
          <a:xfrm>
            <a:off x="4531654" y="1653506"/>
            <a:ext cx="2457898" cy="342899"/>
            <a:chOff x="4230413" y="1591678"/>
            <a:chExt cx="3300439" cy="343154"/>
          </a:xfrm>
          <a:solidFill>
            <a:srgbClr val="DD4D38"/>
          </a:solidFill>
        </p:grpSpPr>
        <p:sp>
          <p:nvSpPr>
            <p:cNvPr id="219" name="Rectangle : coins arrondis 218">
              <a:extLst>
                <a:ext uri="{FF2B5EF4-FFF2-40B4-BE49-F238E27FC236}">
                  <a16:creationId xmlns:a16="http://schemas.microsoft.com/office/drawing/2014/main" id="{23E3F6DC-35BC-D876-0A04-1BA87C3D8C5B}"/>
                </a:ext>
              </a:extLst>
            </p:cNvPr>
            <p:cNvSpPr/>
            <p:nvPr/>
          </p:nvSpPr>
          <p:spPr>
            <a:xfrm>
              <a:off x="4230413" y="1591678"/>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20" name="ZoneTexte 219">
              <a:extLst>
                <a:ext uri="{FF2B5EF4-FFF2-40B4-BE49-F238E27FC236}">
                  <a16:creationId xmlns:a16="http://schemas.microsoft.com/office/drawing/2014/main" id="{B8A05A59-4776-12F4-064E-3FB61A580F9E}"/>
                </a:ext>
              </a:extLst>
            </p:cNvPr>
            <p:cNvSpPr txBox="1"/>
            <p:nvPr/>
          </p:nvSpPr>
          <p:spPr>
            <a:xfrm>
              <a:off x="4372440" y="1666701"/>
              <a:ext cx="2855276" cy="252249"/>
            </a:xfrm>
            <a:prstGeom prst="rect">
              <a:avLst/>
            </a:prstGeom>
            <a:grpFill/>
            <a:ln>
              <a:noFill/>
            </a:ln>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221" name="Espace réservé du texte 2">
            <a:extLst>
              <a:ext uri="{FF2B5EF4-FFF2-40B4-BE49-F238E27FC236}">
                <a16:creationId xmlns:a16="http://schemas.microsoft.com/office/drawing/2014/main" id="{B0A3F69B-A90F-19EE-FB5C-DEC757DC227B}"/>
              </a:ext>
            </a:extLst>
          </p:cNvPr>
          <p:cNvSpPr txBox="1">
            <a:spLocks/>
          </p:cNvSpPr>
          <p:nvPr/>
        </p:nvSpPr>
        <p:spPr>
          <a:xfrm>
            <a:off x="4519535" y="1991156"/>
            <a:ext cx="2457897" cy="1324775"/>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450" indent="-171450" algn="just">
              <a:spcBef>
                <a:spcPts val="0"/>
              </a:spcBef>
              <a:spcAft>
                <a:spcPts val="600"/>
              </a:spcAft>
              <a:buFont typeface="Arial" panose="020B0604020202020204" pitchFamily="34" charset="0"/>
              <a:buChar char="•"/>
            </a:pPr>
            <a:r>
              <a:rPr lang="fr-FR" sz="1000" i="0" dirty="0">
                <a:solidFill>
                  <a:srgbClr val="DD4D38"/>
                </a:solidFill>
                <a:effectLst/>
                <a:latin typeface="Arial "/>
              </a:rPr>
              <a:t>Elaborer et valider un projet socio-professionnel adapté à ses aptitudes</a:t>
            </a:r>
          </a:p>
          <a:p>
            <a:pPr marL="171450" indent="-171450" algn="just">
              <a:spcBef>
                <a:spcPts val="0"/>
              </a:spcBef>
              <a:spcAft>
                <a:spcPts val="600"/>
              </a:spcAft>
              <a:buFont typeface="Arial" panose="020B0604020202020204" pitchFamily="34" charset="0"/>
              <a:buChar char="•"/>
            </a:pPr>
            <a:r>
              <a:rPr lang="fr-FR" sz="1000" dirty="0">
                <a:solidFill>
                  <a:srgbClr val="DD4D38"/>
                </a:solidFill>
                <a:latin typeface="Arial "/>
              </a:rPr>
              <a:t>Renforcer ses habiletés sociales et professionnelles</a:t>
            </a:r>
          </a:p>
          <a:p>
            <a:pPr marL="171450" indent="-171450" algn="just">
              <a:spcBef>
                <a:spcPts val="0"/>
              </a:spcBef>
              <a:buFont typeface="Arial" panose="020B0604020202020204" pitchFamily="34" charset="0"/>
              <a:buChar char="•"/>
            </a:pPr>
            <a:r>
              <a:rPr lang="fr-FR" sz="1000" i="0" dirty="0">
                <a:solidFill>
                  <a:srgbClr val="DD4D38"/>
                </a:solidFill>
                <a:effectLst/>
                <a:latin typeface="Arial "/>
              </a:rPr>
              <a:t>Trouver un emploi / une formation adaptée à son projet</a:t>
            </a:r>
          </a:p>
        </p:txBody>
      </p:sp>
      <p:sp>
        <p:nvSpPr>
          <p:cNvPr id="223" name="Rectangle 222">
            <a:extLst>
              <a:ext uri="{FF2B5EF4-FFF2-40B4-BE49-F238E27FC236}">
                <a16:creationId xmlns:a16="http://schemas.microsoft.com/office/drawing/2014/main" id="{F5E40A23-E795-4069-C4DC-72316830E118}"/>
              </a:ext>
            </a:extLst>
          </p:cNvPr>
          <p:cNvSpPr/>
          <p:nvPr/>
        </p:nvSpPr>
        <p:spPr>
          <a:xfrm>
            <a:off x="756778" y="4806789"/>
            <a:ext cx="3557856" cy="2188602"/>
          </a:xfrm>
          <a:prstGeom prst="rect">
            <a:avLst/>
          </a:prstGeom>
          <a:solidFill>
            <a:srgbClr val="000091">
              <a:alpha val="4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95250" indent="-95250" algn="just">
              <a:buFont typeface="Arial" panose="020B0604020202020204" pitchFamily="34" charset="0"/>
              <a:buChar char="•"/>
            </a:pPr>
            <a:r>
              <a:rPr lang="fr-FR" sz="1200" dirty="0"/>
              <a:t>Identifier les </a:t>
            </a:r>
            <a:r>
              <a:rPr lang="fr-FR" sz="1200" b="1" dirty="0"/>
              <a:t>freins et les difficultés </a:t>
            </a:r>
            <a:r>
              <a:rPr lang="fr-FR" sz="1200" dirty="0"/>
              <a:t>des bénéficiaires dans leur démarche d’insertion ;</a:t>
            </a:r>
          </a:p>
          <a:p>
            <a:pPr marL="95250" indent="-95250" algn="just">
              <a:buFont typeface="Arial" panose="020B0604020202020204" pitchFamily="34" charset="0"/>
              <a:buChar char="•"/>
            </a:pPr>
            <a:r>
              <a:rPr lang="fr-FR" sz="1200" b="1" dirty="0"/>
              <a:t>Accompagner le</a:t>
            </a:r>
            <a:r>
              <a:rPr lang="fr-FR" sz="1200" dirty="0"/>
              <a:t> développement des habiletés sociales et des compétences professionnelles ;</a:t>
            </a:r>
          </a:p>
          <a:p>
            <a:pPr marL="95250" indent="-95250" algn="just">
              <a:buFont typeface="Arial" panose="020B0604020202020204" pitchFamily="34" charset="0"/>
              <a:buChar char="•"/>
            </a:pPr>
            <a:r>
              <a:rPr lang="fr-FR" sz="1200" b="1" dirty="0"/>
              <a:t>Sensibiliser</a:t>
            </a:r>
            <a:r>
              <a:rPr lang="fr-FR" sz="1200" dirty="0"/>
              <a:t> les environnements professionnels à la spécificité des situations de handicap</a:t>
            </a:r>
          </a:p>
        </p:txBody>
      </p:sp>
      <p:pic>
        <p:nvPicPr>
          <p:cNvPr id="222" name="Graphique 221" descr="Mille avec un remplissage uni">
            <a:extLst>
              <a:ext uri="{FF2B5EF4-FFF2-40B4-BE49-F238E27FC236}">
                <a16:creationId xmlns:a16="http://schemas.microsoft.com/office/drawing/2014/main" id="{FB6B4E2F-BBDF-2A13-4149-5519EB1BCE77}"/>
              </a:ext>
            </a:extLst>
          </p:cNvPr>
          <p:cNvPicPr>
            <a:picLocks noChangeAspect="1"/>
          </p:cNvPicPr>
          <p:nvPr/>
        </p:nvPicPr>
        <p:blipFill>
          <a:blip r:embed="rId7" cstate="hq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451678" y="1507404"/>
            <a:ext cx="503060" cy="503060"/>
          </a:xfrm>
          <a:prstGeom prst="rect">
            <a:avLst/>
          </a:prstGeom>
          <a:effectLst>
            <a:outerShdw blurRad="50800" dist="38100" dir="2700000" algn="tl" rotWithShape="0">
              <a:prstClr val="black">
                <a:alpha val="40000"/>
              </a:prstClr>
            </a:outerShdw>
          </a:effectLst>
        </p:spPr>
      </p:pic>
      <p:sp>
        <p:nvSpPr>
          <p:cNvPr id="216" name="Rectangle : coins arrondis 215">
            <a:hlinkClick r:id="rId9"/>
            <a:extLst>
              <a:ext uri="{FF2B5EF4-FFF2-40B4-BE49-F238E27FC236}">
                <a16:creationId xmlns:a16="http://schemas.microsoft.com/office/drawing/2014/main" id="{35E33002-0ABF-CA91-3717-199E286CC498}"/>
              </a:ext>
            </a:extLst>
          </p:cNvPr>
          <p:cNvSpPr/>
          <p:nvPr/>
        </p:nvSpPr>
        <p:spPr>
          <a:xfrm>
            <a:off x="748827" y="4578403"/>
            <a:ext cx="1659495"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t>Pour quoi ?</a:t>
            </a:r>
          </a:p>
        </p:txBody>
      </p:sp>
      <p:sp>
        <p:nvSpPr>
          <p:cNvPr id="224" name="Rectangle 223">
            <a:extLst>
              <a:ext uri="{FF2B5EF4-FFF2-40B4-BE49-F238E27FC236}">
                <a16:creationId xmlns:a16="http://schemas.microsoft.com/office/drawing/2014/main" id="{0980ADC1-BF3D-D592-F5AF-6C79407FD29D}"/>
              </a:ext>
            </a:extLst>
          </p:cNvPr>
          <p:cNvSpPr/>
          <p:nvPr/>
        </p:nvSpPr>
        <p:spPr>
          <a:xfrm>
            <a:off x="822454" y="7626104"/>
            <a:ext cx="3484808" cy="2615364"/>
          </a:xfrm>
          <a:prstGeom prst="rect">
            <a:avLst/>
          </a:prstGeom>
          <a:solidFill>
            <a:srgbClr val="000091">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95250" indent="-95250" algn="just">
              <a:spcAft>
                <a:spcPts val="600"/>
              </a:spcAft>
              <a:buFont typeface="Arial" panose="020B0604020202020204" pitchFamily="34" charset="0"/>
              <a:buChar char="•"/>
            </a:pPr>
            <a:r>
              <a:rPr lang="fr-FR" sz="1200" dirty="0">
                <a:solidFill>
                  <a:schemeClr val="bg1"/>
                </a:solidFill>
              </a:rPr>
              <a:t>Le dispositif se modélise en 4 étapes :</a:t>
            </a:r>
          </a:p>
          <a:p>
            <a:pPr marL="438150" lvl="1" indent="-171450" algn="just">
              <a:spcAft>
                <a:spcPts val="600"/>
              </a:spcAft>
              <a:buFont typeface="Wingdings" panose="05000000000000000000" pitchFamily="2" charset="2"/>
              <a:buChar char="Ø"/>
            </a:pPr>
            <a:r>
              <a:rPr lang="fr-FR" sz="1200" dirty="0">
                <a:solidFill>
                  <a:schemeClr val="bg1"/>
                </a:solidFill>
              </a:rPr>
              <a:t>Evaluation de la capacité à intégrer un dispositif d’insertion professionnelle</a:t>
            </a:r>
          </a:p>
          <a:p>
            <a:pPr marL="438150" lvl="1" indent="-171450" algn="just">
              <a:spcAft>
                <a:spcPts val="600"/>
              </a:spcAft>
              <a:buFont typeface="Wingdings" panose="05000000000000000000" pitchFamily="2" charset="2"/>
              <a:buChar char="Ø"/>
            </a:pPr>
            <a:r>
              <a:rPr lang="fr-FR" sz="1200" dirty="0">
                <a:solidFill>
                  <a:schemeClr val="bg1"/>
                </a:solidFill>
              </a:rPr>
              <a:t>Evaluation de l’employabilité de la personne (4 à 6 semaines)</a:t>
            </a:r>
          </a:p>
          <a:p>
            <a:pPr marL="438150" lvl="1" indent="-171450" algn="just">
              <a:spcAft>
                <a:spcPts val="600"/>
              </a:spcAft>
              <a:buFont typeface="Wingdings" panose="05000000000000000000" pitchFamily="2" charset="2"/>
              <a:buChar char="Ø"/>
            </a:pPr>
            <a:r>
              <a:rPr lang="fr-FR" sz="1200" dirty="0">
                <a:solidFill>
                  <a:schemeClr val="bg1"/>
                </a:solidFill>
              </a:rPr>
              <a:t>Elaboration du projet professionnel (12 à 14 semaines)</a:t>
            </a:r>
          </a:p>
          <a:p>
            <a:pPr marL="438150" lvl="1" indent="-171450" algn="just">
              <a:buFont typeface="Wingdings" panose="05000000000000000000" pitchFamily="2" charset="2"/>
              <a:buChar char="Ø"/>
            </a:pPr>
            <a:r>
              <a:rPr lang="fr-FR" sz="1200" dirty="0">
                <a:solidFill>
                  <a:schemeClr val="bg1"/>
                </a:solidFill>
              </a:rPr>
              <a:t>Alternance inclusive, sur une durée de 6 mois</a:t>
            </a:r>
          </a:p>
        </p:txBody>
      </p:sp>
      <p:sp>
        <p:nvSpPr>
          <p:cNvPr id="217" name="Rectangle : coins arrondis 216">
            <a:hlinkClick r:id="rId9"/>
            <a:extLst>
              <a:ext uri="{FF2B5EF4-FFF2-40B4-BE49-F238E27FC236}">
                <a16:creationId xmlns:a16="http://schemas.microsoft.com/office/drawing/2014/main" id="{7F965B94-12DB-82A7-92AE-52DACBFA7C35}"/>
              </a:ext>
            </a:extLst>
          </p:cNvPr>
          <p:cNvSpPr/>
          <p:nvPr/>
        </p:nvSpPr>
        <p:spPr>
          <a:xfrm>
            <a:off x="796014" y="7420472"/>
            <a:ext cx="1826886" cy="432000"/>
          </a:xfrm>
          <a:prstGeom prst="roundRect">
            <a:avLst>
              <a:gd name="adj" fmla="val 50000"/>
            </a:avLst>
          </a:prstGeom>
          <a:solidFill>
            <a:srgbClr val="00009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solidFill>
                  <a:schemeClr val="bg1"/>
                </a:solidFill>
              </a:rPr>
              <a:t>Comment ?</a:t>
            </a:r>
          </a:p>
        </p:txBody>
      </p:sp>
      <p:sp>
        <p:nvSpPr>
          <p:cNvPr id="225" name="Rectangle 224">
            <a:extLst>
              <a:ext uri="{FF2B5EF4-FFF2-40B4-BE49-F238E27FC236}">
                <a16:creationId xmlns:a16="http://schemas.microsoft.com/office/drawing/2014/main" id="{FD22A827-E2B0-7692-5551-03F6DF89238B}"/>
              </a:ext>
            </a:extLst>
          </p:cNvPr>
          <p:cNvSpPr/>
          <p:nvPr/>
        </p:nvSpPr>
        <p:spPr>
          <a:xfrm>
            <a:off x="749406" y="1951194"/>
            <a:ext cx="3557856" cy="2494702"/>
          </a:xfrm>
          <a:prstGeom prst="rect">
            <a:avLst/>
          </a:prstGeom>
          <a:solidFill>
            <a:srgbClr val="000091">
              <a:alpha val="1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171450" indent="-171450" algn="just">
              <a:spcAft>
                <a:spcPts val="600"/>
              </a:spcAft>
              <a:buFont typeface="Arial" panose="020B0604020202020204" pitchFamily="34" charset="0"/>
              <a:buChar char="•"/>
            </a:pPr>
            <a:r>
              <a:rPr lang="fr-FR" sz="1200" b="0" i="0" dirty="0">
                <a:solidFill>
                  <a:srgbClr val="20001F"/>
                </a:solidFill>
                <a:effectLst/>
                <a:latin typeface="+mj-lt"/>
              </a:rPr>
              <a:t>Le PASS P’AS s’adresse aux personnes adultes en situation de handicap (avec reconnaissance) présentant des </a:t>
            </a:r>
            <a:r>
              <a:rPr lang="fr-FR" sz="1200" b="1" i="0" dirty="0">
                <a:solidFill>
                  <a:srgbClr val="20001F"/>
                </a:solidFill>
                <a:effectLst/>
                <a:latin typeface="+mj-lt"/>
              </a:rPr>
              <a:t>Troubles du Spectre de l’Autisme </a:t>
            </a:r>
            <a:r>
              <a:rPr lang="fr-FR" sz="1200" i="0" dirty="0">
                <a:solidFill>
                  <a:srgbClr val="20001F"/>
                </a:solidFill>
                <a:effectLst/>
                <a:latin typeface="+mj-lt"/>
              </a:rPr>
              <a:t>sans déficience intellectuelle </a:t>
            </a:r>
          </a:p>
          <a:p>
            <a:pPr marL="171450" indent="-171450" algn="just">
              <a:buFont typeface="Arial" panose="020B0604020202020204" pitchFamily="34" charset="0"/>
              <a:buChar char="•"/>
            </a:pPr>
            <a:r>
              <a:rPr lang="fr-FR" sz="1200" dirty="0">
                <a:solidFill>
                  <a:srgbClr val="20001F"/>
                </a:solidFill>
                <a:latin typeface="+mj-lt"/>
              </a:rPr>
              <a:t>En recherche d’inclusion professionnelle, souhaitant s’inscrire ou se réinscrire dans la vie active</a:t>
            </a:r>
          </a:p>
        </p:txBody>
      </p:sp>
      <p:sp>
        <p:nvSpPr>
          <p:cNvPr id="215" name="Rectangle : coins arrondis 214">
            <a:hlinkClick r:id="rId9"/>
            <a:extLst>
              <a:ext uri="{FF2B5EF4-FFF2-40B4-BE49-F238E27FC236}">
                <a16:creationId xmlns:a16="http://schemas.microsoft.com/office/drawing/2014/main" id="{78FFEC80-E14D-78D0-EEBB-A9B8E1466CE4}"/>
              </a:ext>
            </a:extLst>
          </p:cNvPr>
          <p:cNvSpPr/>
          <p:nvPr/>
        </p:nvSpPr>
        <p:spPr>
          <a:xfrm>
            <a:off x="751670" y="1764966"/>
            <a:ext cx="1504169"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t>Pour qui ?</a:t>
            </a:r>
          </a:p>
        </p:txBody>
      </p:sp>
      <p:sp>
        <p:nvSpPr>
          <p:cNvPr id="227" name="ZoneTexte 226">
            <a:extLst>
              <a:ext uri="{FF2B5EF4-FFF2-40B4-BE49-F238E27FC236}">
                <a16:creationId xmlns:a16="http://schemas.microsoft.com/office/drawing/2014/main" id="{A7A6CFAA-B966-8B3E-A58E-FE905816BB4C}"/>
              </a:ext>
            </a:extLst>
          </p:cNvPr>
          <p:cNvSpPr txBox="1"/>
          <p:nvPr/>
        </p:nvSpPr>
        <p:spPr>
          <a:xfrm>
            <a:off x="4530514" y="4297820"/>
            <a:ext cx="2424223" cy="1200329"/>
          </a:xfrm>
          <a:prstGeom prst="rect">
            <a:avLst/>
          </a:prstGeom>
          <a:noFill/>
        </p:spPr>
        <p:txBody>
          <a:bodyPr wrap="square">
            <a:spAutoFit/>
          </a:bodyPr>
          <a:lstStyle/>
          <a:p>
            <a:pPr algn="just"/>
            <a:r>
              <a:rPr lang="fr-FR" sz="1200" b="0" i="0" dirty="0">
                <a:solidFill>
                  <a:srgbClr val="A27206"/>
                </a:solidFill>
                <a:effectLst/>
                <a:latin typeface="Arial "/>
              </a:rPr>
              <a:t>Ce </a:t>
            </a:r>
            <a:r>
              <a:rPr lang="fr-FR" sz="1200" dirty="0">
                <a:solidFill>
                  <a:srgbClr val="A27206"/>
                </a:solidFill>
                <a:latin typeface="Arial "/>
              </a:rPr>
              <a:t>dispositif</a:t>
            </a:r>
            <a:r>
              <a:rPr lang="fr-FR" sz="1200" b="0" i="0" dirty="0">
                <a:solidFill>
                  <a:srgbClr val="A27206"/>
                </a:solidFill>
                <a:effectLst/>
                <a:latin typeface="Arial "/>
              </a:rPr>
              <a:t> peut être sollicité à </a:t>
            </a:r>
            <a:r>
              <a:rPr lang="fr-FR" sz="1200" i="0" dirty="0">
                <a:solidFill>
                  <a:srgbClr val="A27206"/>
                </a:solidFill>
                <a:effectLst/>
                <a:latin typeface="Arial "/>
              </a:rPr>
              <a:t>lorsque le bénéficiaire ressent le </a:t>
            </a:r>
            <a:r>
              <a:rPr lang="fr-FR" sz="1200" b="1" i="0" dirty="0">
                <a:solidFill>
                  <a:srgbClr val="A27206"/>
                </a:solidFill>
                <a:effectLst/>
                <a:latin typeface="Arial "/>
              </a:rPr>
              <a:t>besoin d’être soutenu et accompagné dans la construction de son projet professionnel </a:t>
            </a:r>
            <a:endParaRPr lang="fr-FR" sz="1200" b="0" i="0" dirty="0">
              <a:solidFill>
                <a:srgbClr val="A27206"/>
              </a:solidFill>
              <a:effectLst/>
              <a:latin typeface="Arial "/>
            </a:endParaRPr>
          </a:p>
        </p:txBody>
      </p:sp>
      <p:sp>
        <p:nvSpPr>
          <p:cNvPr id="2" name="Rectangle : coins arrondis 1">
            <a:hlinkClick r:id="rId9"/>
            <a:extLst>
              <a:ext uri="{FF2B5EF4-FFF2-40B4-BE49-F238E27FC236}">
                <a16:creationId xmlns:a16="http://schemas.microsoft.com/office/drawing/2014/main" id="{2DB38CAF-FB38-7C5A-9037-85EA58495E45}"/>
              </a:ext>
            </a:extLst>
          </p:cNvPr>
          <p:cNvSpPr/>
          <p:nvPr/>
        </p:nvSpPr>
        <p:spPr>
          <a:xfrm>
            <a:off x="4764701" y="3811843"/>
            <a:ext cx="1504169" cy="348237"/>
          </a:xfrm>
          <a:prstGeom prst="roundRect">
            <a:avLst>
              <a:gd name="adj" fmla="val 50000"/>
            </a:avLst>
          </a:prstGeom>
          <a:solidFill>
            <a:srgbClr val="A2720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Quand ?</a:t>
            </a:r>
          </a:p>
        </p:txBody>
      </p:sp>
      <p:grpSp>
        <p:nvGrpSpPr>
          <p:cNvPr id="3" name="Groupe 2">
            <a:extLst>
              <a:ext uri="{FF2B5EF4-FFF2-40B4-BE49-F238E27FC236}">
                <a16:creationId xmlns:a16="http://schemas.microsoft.com/office/drawing/2014/main" id="{0A4271FE-C87F-01DF-E7E3-9B6E59AFD89C}"/>
              </a:ext>
            </a:extLst>
          </p:cNvPr>
          <p:cNvGrpSpPr/>
          <p:nvPr/>
        </p:nvGrpSpPr>
        <p:grpSpPr>
          <a:xfrm>
            <a:off x="4481384" y="3815112"/>
            <a:ext cx="363611" cy="363611"/>
            <a:chOff x="3973350" y="5627706"/>
            <a:chExt cx="561109" cy="561109"/>
          </a:xfrm>
        </p:grpSpPr>
        <p:sp>
          <p:nvSpPr>
            <p:cNvPr id="4" name="Forme libre 31">
              <a:extLst>
                <a:ext uri="{FF2B5EF4-FFF2-40B4-BE49-F238E27FC236}">
                  <a16:creationId xmlns:a16="http://schemas.microsoft.com/office/drawing/2014/main" id="{182C94EB-24E9-ECEE-6C3E-874C68CE88C6}"/>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A27206"/>
            </a:solidFill>
            <a:ln w="9525" cap="flat">
              <a:noFill/>
              <a:prstDash val="solid"/>
              <a:miter/>
            </a:ln>
          </p:spPr>
          <p:txBody>
            <a:bodyPr rtlCol="0" anchor="ctr"/>
            <a:lstStyle/>
            <a:p>
              <a:endParaRPr lang="fr-FR" dirty="0"/>
            </a:p>
          </p:txBody>
        </p:sp>
        <p:sp>
          <p:nvSpPr>
            <p:cNvPr id="5" name="Forme libre 32">
              <a:extLst>
                <a:ext uri="{FF2B5EF4-FFF2-40B4-BE49-F238E27FC236}">
                  <a16:creationId xmlns:a16="http://schemas.microsoft.com/office/drawing/2014/main" id="{43DA38AD-4AFE-7AE9-3DC4-72508AD854F7}"/>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503D00"/>
            </a:solidFill>
            <a:ln w="9525" cap="flat">
              <a:noFill/>
              <a:prstDash val="solid"/>
              <a:miter/>
            </a:ln>
          </p:spPr>
          <p:txBody>
            <a:bodyPr rtlCol="0" anchor="ctr"/>
            <a:lstStyle/>
            <a:p>
              <a:endParaRPr lang="fr-FR" dirty="0"/>
            </a:p>
          </p:txBody>
        </p:sp>
        <p:sp>
          <p:nvSpPr>
            <p:cNvPr id="7" name="Forme libre 33">
              <a:extLst>
                <a:ext uri="{FF2B5EF4-FFF2-40B4-BE49-F238E27FC236}">
                  <a16:creationId xmlns:a16="http://schemas.microsoft.com/office/drawing/2014/main" id="{B9B38F0D-FF5F-CD71-07EE-C8E9F7B383DA}"/>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8" name="Forme libre 35">
              <a:extLst>
                <a:ext uri="{FF2B5EF4-FFF2-40B4-BE49-F238E27FC236}">
                  <a16:creationId xmlns:a16="http://schemas.microsoft.com/office/drawing/2014/main" id="{CAF623D8-6E26-D8E7-1FBA-50D14666C1E8}"/>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0" name="Forme libre 36">
              <a:extLst>
                <a:ext uri="{FF2B5EF4-FFF2-40B4-BE49-F238E27FC236}">
                  <a16:creationId xmlns:a16="http://schemas.microsoft.com/office/drawing/2014/main" id="{DA76DC5B-E582-15D4-5141-E0A8374BD64A}"/>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 name="Forme libre 37">
              <a:extLst>
                <a:ext uri="{FF2B5EF4-FFF2-40B4-BE49-F238E27FC236}">
                  <a16:creationId xmlns:a16="http://schemas.microsoft.com/office/drawing/2014/main" id="{4F03B027-9C89-AF96-C9C4-1CB622C6E4C2}"/>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 name="ZoneTexte 11">
            <a:hlinkClick r:id="rId10" action="ppaction://hlinksldjump"/>
            <a:extLst>
              <a:ext uri="{FF2B5EF4-FFF2-40B4-BE49-F238E27FC236}">
                <a16:creationId xmlns:a16="http://schemas.microsoft.com/office/drawing/2014/main" id="{76A9178D-ED71-24B3-376A-139E2F18BABA}"/>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0" action="ppaction://hlinksldjump"/>
              </a:rPr>
              <a:t>ff</a:t>
            </a:r>
            <a:endParaRPr lang="fr-FR" sz="200" dirty="0">
              <a:solidFill>
                <a:schemeClr val="bg1"/>
              </a:solidFill>
            </a:endParaRPr>
          </a:p>
        </p:txBody>
      </p:sp>
    </p:spTree>
    <p:extLst>
      <p:ext uri="{BB962C8B-B14F-4D97-AF65-F5344CB8AC3E}">
        <p14:creationId xmlns:p14="http://schemas.microsoft.com/office/powerpoint/2010/main" val="100458277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EE7A53-B64B-F618-5FE8-85D782A9616A}"/>
            </a:ext>
          </a:extLst>
        </p:cNvPr>
        <p:cNvGrpSpPr/>
        <p:nvPr/>
      </p:nvGrpSpPr>
      <p:grpSpPr>
        <a:xfrm>
          <a:off x="0" y="0"/>
          <a:ext cx="0" cy="0"/>
          <a:chOff x="0" y="0"/>
          <a:chExt cx="0" cy="0"/>
        </a:xfrm>
      </p:grpSpPr>
      <p:sp>
        <p:nvSpPr>
          <p:cNvPr id="27" name="Rectangle 26">
            <a:extLst>
              <a:ext uri="{FF2B5EF4-FFF2-40B4-BE49-F238E27FC236}">
                <a16:creationId xmlns:a16="http://schemas.microsoft.com/office/drawing/2014/main" id="{488B16A4-7487-89A2-3372-4C29C3FE910E}"/>
              </a:ext>
            </a:extLst>
          </p:cNvPr>
          <p:cNvSpPr/>
          <p:nvPr/>
        </p:nvSpPr>
        <p:spPr>
          <a:xfrm>
            <a:off x="4409780" y="6978363"/>
            <a:ext cx="3063198" cy="3503550"/>
          </a:xfrm>
          <a:prstGeom prst="rect">
            <a:avLst/>
          </a:prstGeom>
          <a:solidFill>
            <a:srgbClr val="27247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bg1"/>
                </a:solidFill>
                <a:latin typeface="+mj-lt"/>
                <a:cs typeface="Arial" panose="020B0604020202020204" pitchFamily="34" charset="0"/>
              </a:rPr>
              <a:t>Ressources documentaires :</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Flyer de présentation du dispositif </a:t>
            </a:r>
            <a:r>
              <a:rPr lang="fr-FR" sz="1050" dirty="0">
                <a:solidFill>
                  <a:schemeClr val="bg1"/>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Présentation du DEA en Hauts-de-France par l’Agefiph </a:t>
            </a:r>
            <a:r>
              <a:rPr lang="fr-FR" sz="1050" dirty="0">
                <a:solidFill>
                  <a:schemeClr val="bg1"/>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Présentation du DEA par le Ministère du travail </a:t>
            </a:r>
            <a:r>
              <a:rPr lang="fr-FR" sz="1050" dirty="0">
                <a:solidFill>
                  <a:schemeClr val="bg1"/>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Un témoignage d’entreprise ayant eu recours au DEA </a:t>
            </a:r>
            <a:r>
              <a:rPr lang="fr-FR" sz="1050" dirty="0">
                <a:solidFill>
                  <a:schemeClr val="bg1"/>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Un témoignage croisé entreprise / bénéficiaire </a:t>
            </a:r>
            <a:r>
              <a:rPr lang="fr-FR" sz="1050" dirty="0">
                <a:solidFill>
                  <a:schemeClr val="bg1"/>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a:p>
            <a:pPr algn="just"/>
            <a:endParaRPr lang="fr-FR" sz="1050" b="1" dirty="0">
              <a:solidFill>
                <a:schemeClr val="bg1"/>
              </a:solidFill>
              <a:latin typeface="+mj-lt"/>
              <a:cs typeface="Arial" panose="020B0604020202020204" pitchFamily="34" charset="0"/>
            </a:endParaRPr>
          </a:p>
          <a:p>
            <a:pPr algn="just"/>
            <a:r>
              <a:rPr lang="fr-FR" sz="1050" b="1" dirty="0">
                <a:solidFill>
                  <a:schemeClr val="bg1"/>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N’hésitez pas à vous rapprocher de </a:t>
            </a:r>
            <a:r>
              <a:rPr lang="fr-FR" sz="1050" dirty="0">
                <a:solidFill>
                  <a:schemeClr val="bg1"/>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votre interlocuteur France Travail le plus proche</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Vous pouvez adresser vos questions à l’adresse mail de l’Agefiph : </a:t>
            </a:r>
            <a:r>
              <a:rPr lang="fr-FR" sz="1050" dirty="0">
                <a:solidFill>
                  <a:schemeClr val="bg1"/>
                </a:solidFill>
                <a:latin typeface="+mj-lt"/>
                <a:cs typeface="Arial" panose="020B0604020202020204" pitchFamily="34" charset="0"/>
                <a:hlinkClick r:id="rId8">
                  <a:extLst>
                    <a:ext uri="{A12FA001-AC4F-418D-AE19-62706E023703}">
                      <ahyp:hlinkClr xmlns:ahyp="http://schemas.microsoft.com/office/drawing/2018/hyperlinkcolor" val="tx"/>
                    </a:ext>
                  </a:extLst>
                </a:hlinkClick>
              </a:rPr>
              <a:t>hauts-de-france@agefiph.asso.fr</a:t>
            </a:r>
            <a:r>
              <a:rPr lang="fr-FR" sz="1050" dirty="0">
                <a:solidFill>
                  <a:schemeClr val="bg1"/>
                </a:solidFill>
                <a:latin typeface="+mj-lt"/>
                <a:cs typeface="Arial" panose="020B0604020202020204" pitchFamily="34" charset="0"/>
              </a:rPr>
              <a:t> </a:t>
            </a: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Ou au FIPHFP : </a:t>
            </a:r>
            <a:r>
              <a:rPr lang="fr-FR" sz="1050" dirty="0">
                <a:solidFill>
                  <a:schemeClr val="bg1"/>
                </a:solidFill>
                <a:latin typeface="+mj-lt"/>
                <a:cs typeface="Arial" panose="020B0604020202020204" pitchFamily="34" charset="0"/>
                <a:hlinkClick r:id="rId9">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Ou bien vous adresser à Cap Emploi en trouvant votre interlocuteur le plus proche </a:t>
            </a:r>
            <a:r>
              <a:rPr lang="fr-FR" sz="1050" dirty="0">
                <a:solidFill>
                  <a:schemeClr val="bg1"/>
                </a:solidFill>
                <a:latin typeface="+mj-lt"/>
                <a:cs typeface="Arial" panose="020B0604020202020204" pitchFamily="34" charset="0"/>
                <a:hlinkClick r:id="rId10">
                  <a:extLst>
                    <a:ext uri="{A12FA001-AC4F-418D-AE19-62706E023703}">
                      <ahyp:hlinkClr xmlns:ahyp="http://schemas.microsoft.com/office/drawing/2018/hyperlinkcolor" val="tx"/>
                    </a:ext>
                  </a:extLst>
                </a:hlinkClick>
              </a:rPr>
              <a:t>ici </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Ou encore la MDPH de votre département </a:t>
            </a:r>
            <a:r>
              <a:rPr lang="fr-FR" sz="1050" dirty="0">
                <a:solidFill>
                  <a:schemeClr val="bg1"/>
                </a:solidFill>
                <a:latin typeface="+mj-lt"/>
                <a:cs typeface="Arial" panose="020B0604020202020204" pitchFamily="34" charset="0"/>
                <a:hlinkClick r:id="rId11">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a:p>
            <a:pPr algn="just"/>
            <a:endParaRPr lang="fr-FR" sz="1050" b="1" dirty="0">
              <a:solidFill>
                <a:schemeClr val="bg1"/>
              </a:solidFill>
              <a:latin typeface="+mj-lt"/>
              <a:cs typeface="Arial" panose="020B0604020202020204" pitchFamily="34" charset="0"/>
            </a:endParaRPr>
          </a:p>
        </p:txBody>
      </p:sp>
      <p:grpSp>
        <p:nvGrpSpPr>
          <p:cNvPr id="53" name="Groupe 52">
            <a:extLst>
              <a:ext uri="{FF2B5EF4-FFF2-40B4-BE49-F238E27FC236}">
                <a16:creationId xmlns:a16="http://schemas.microsoft.com/office/drawing/2014/main" id="{01702F71-499A-5B82-FEE8-F108DC68426F}"/>
              </a:ext>
            </a:extLst>
          </p:cNvPr>
          <p:cNvGrpSpPr/>
          <p:nvPr/>
        </p:nvGrpSpPr>
        <p:grpSpPr>
          <a:xfrm>
            <a:off x="4409780" y="6545887"/>
            <a:ext cx="3063198" cy="449504"/>
            <a:chOff x="5076596" y="6652171"/>
            <a:chExt cx="2319595" cy="449838"/>
          </a:xfrm>
          <a:solidFill>
            <a:srgbClr val="272472"/>
          </a:solidFill>
        </p:grpSpPr>
        <p:sp>
          <p:nvSpPr>
            <p:cNvPr id="54" name="Rectangle 53">
              <a:extLst>
                <a:ext uri="{FF2B5EF4-FFF2-40B4-BE49-F238E27FC236}">
                  <a16:creationId xmlns:a16="http://schemas.microsoft.com/office/drawing/2014/main" id="{18F2AAAE-A3C2-9C83-5B65-7DD73B8CFCFC}"/>
                </a:ext>
              </a:extLst>
            </p:cNvPr>
            <p:cNvSpPr/>
            <p:nvPr/>
          </p:nvSpPr>
          <p:spPr>
            <a:xfrm>
              <a:off x="5076596" y="6652171"/>
              <a:ext cx="2319595" cy="449838"/>
            </a:xfrm>
            <a:prstGeom prst="rect">
              <a:avLst/>
            </a:prstGeom>
            <a:grpFill/>
            <a:ln w="9525">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55" name="ZoneTexte 54">
              <a:extLst>
                <a:ext uri="{FF2B5EF4-FFF2-40B4-BE49-F238E27FC236}">
                  <a16:creationId xmlns:a16="http://schemas.microsoft.com/office/drawing/2014/main" id="{BE89CD50-D7A0-D389-2062-B79C7CEFEAA1}"/>
                </a:ext>
              </a:extLst>
            </p:cNvPr>
            <p:cNvSpPr txBox="1"/>
            <p:nvPr/>
          </p:nvSpPr>
          <p:spPr>
            <a:xfrm>
              <a:off x="5121206" y="6760391"/>
              <a:ext cx="2165642" cy="238783"/>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CONTACTS / RESSOURCES</a:t>
              </a:r>
            </a:p>
          </p:txBody>
        </p:sp>
      </p:grpSp>
      <p:grpSp>
        <p:nvGrpSpPr>
          <p:cNvPr id="56" name="Groupe 55">
            <a:extLst>
              <a:ext uri="{FF2B5EF4-FFF2-40B4-BE49-F238E27FC236}">
                <a16:creationId xmlns:a16="http://schemas.microsoft.com/office/drawing/2014/main" id="{B261F7ED-70C6-DC13-5D2B-5384CD72233B}"/>
              </a:ext>
            </a:extLst>
          </p:cNvPr>
          <p:cNvGrpSpPr/>
          <p:nvPr/>
        </p:nvGrpSpPr>
        <p:grpSpPr>
          <a:xfrm>
            <a:off x="7105100" y="6382693"/>
            <a:ext cx="434529" cy="434529"/>
            <a:chOff x="2907506" y="1341437"/>
            <a:chExt cx="4876800" cy="4876800"/>
          </a:xfrm>
        </p:grpSpPr>
        <p:sp>
          <p:nvSpPr>
            <p:cNvPr id="57" name="Forme libre 2">
              <a:extLst>
                <a:ext uri="{FF2B5EF4-FFF2-40B4-BE49-F238E27FC236}">
                  <a16:creationId xmlns:a16="http://schemas.microsoft.com/office/drawing/2014/main" id="{E31DEB4B-39F4-9D95-373D-C7BE29A4F959}"/>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58" name="Graphique 3">
              <a:extLst>
                <a:ext uri="{FF2B5EF4-FFF2-40B4-BE49-F238E27FC236}">
                  <a16:creationId xmlns:a16="http://schemas.microsoft.com/office/drawing/2014/main" id="{B66462DE-CF06-80FB-DBF7-E8A78F1D8A37}"/>
                </a:ext>
              </a:extLst>
            </p:cNvPr>
            <p:cNvGrpSpPr/>
            <p:nvPr/>
          </p:nvGrpSpPr>
          <p:grpSpPr>
            <a:xfrm>
              <a:off x="3796474" y="1910393"/>
              <a:ext cx="3987831" cy="4291393"/>
              <a:chOff x="3796474" y="1910393"/>
              <a:chExt cx="3987831" cy="4291393"/>
            </a:xfrm>
            <a:solidFill>
              <a:srgbClr val="004370"/>
            </a:solidFill>
          </p:grpSpPr>
          <p:sp>
            <p:nvSpPr>
              <p:cNvPr id="75" name="Forme libre 33">
                <a:extLst>
                  <a:ext uri="{FF2B5EF4-FFF2-40B4-BE49-F238E27FC236}">
                    <a16:creationId xmlns:a16="http://schemas.microsoft.com/office/drawing/2014/main" id="{A1BC84BB-697D-0FBC-7A1D-92F3BFF562D0}"/>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76" name="Forme libre 34">
                <a:extLst>
                  <a:ext uri="{FF2B5EF4-FFF2-40B4-BE49-F238E27FC236}">
                    <a16:creationId xmlns:a16="http://schemas.microsoft.com/office/drawing/2014/main" id="{7A180DE8-5302-1EA4-ADFA-E6E5B6A5BA45}"/>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59" name="Forme libre 4">
              <a:extLst>
                <a:ext uri="{FF2B5EF4-FFF2-40B4-BE49-F238E27FC236}">
                  <a16:creationId xmlns:a16="http://schemas.microsoft.com/office/drawing/2014/main" id="{A2A9EE9E-E445-DD47-4C0C-438B998EC84F}"/>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60" name="Forme libre 10">
              <a:extLst>
                <a:ext uri="{FF2B5EF4-FFF2-40B4-BE49-F238E27FC236}">
                  <a16:creationId xmlns:a16="http://schemas.microsoft.com/office/drawing/2014/main" id="{16A29462-1BFB-7C7E-5AF9-666F235B655D}"/>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61" name="Forme libre 12">
              <a:extLst>
                <a:ext uri="{FF2B5EF4-FFF2-40B4-BE49-F238E27FC236}">
                  <a16:creationId xmlns:a16="http://schemas.microsoft.com/office/drawing/2014/main" id="{82E12695-0889-41E9-561F-8B64AAA2B0CC}"/>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62" name="Forme libre 13">
              <a:extLst>
                <a:ext uri="{FF2B5EF4-FFF2-40B4-BE49-F238E27FC236}">
                  <a16:creationId xmlns:a16="http://schemas.microsoft.com/office/drawing/2014/main" id="{3DC53A00-CC97-ED7C-9089-4A43E5665E06}"/>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63" name="Forme libre 14">
              <a:extLst>
                <a:ext uri="{FF2B5EF4-FFF2-40B4-BE49-F238E27FC236}">
                  <a16:creationId xmlns:a16="http://schemas.microsoft.com/office/drawing/2014/main" id="{94BDF015-EE13-EE96-6048-030516D3068D}"/>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64" name="Forme libre 22">
              <a:extLst>
                <a:ext uri="{FF2B5EF4-FFF2-40B4-BE49-F238E27FC236}">
                  <a16:creationId xmlns:a16="http://schemas.microsoft.com/office/drawing/2014/main" id="{9AFA463C-6B31-909D-44BA-C78E50628B04}"/>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65" name="Forme libre 23">
              <a:extLst>
                <a:ext uri="{FF2B5EF4-FFF2-40B4-BE49-F238E27FC236}">
                  <a16:creationId xmlns:a16="http://schemas.microsoft.com/office/drawing/2014/main" id="{572DD95F-3D81-32B3-027B-423CEE00D4CF}"/>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66" name="Graphique 3">
              <a:extLst>
                <a:ext uri="{FF2B5EF4-FFF2-40B4-BE49-F238E27FC236}">
                  <a16:creationId xmlns:a16="http://schemas.microsoft.com/office/drawing/2014/main" id="{1A5F1A37-B86B-8479-7241-F440CD076053}"/>
                </a:ext>
              </a:extLst>
            </p:cNvPr>
            <p:cNvGrpSpPr/>
            <p:nvPr/>
          </p:nvGrpSpPr>
          <p:grpSpPr>
            <a:xfrm>
              <a:off x="3796474" y="1910393"/>
              <a:ext cx="1644682" cy="1644654"/>
              <a:chOff x="3796474" y="1910393"/>
              <a:chExt cx="1644682" cy="1644654"/>
            </a:xfrm>
            <a:solidFill>
              <a:srgbClr val="FEF8C3"/>
            </a:solidFill>
          </p:grpSpPr>
          <p:sp>
            <p:nvSpPr>
              <p:cNvPr id="73" name="Forme libre 31">
                <a:extLst>
                  <a:ext uri="{FF2B5EF4-FFF2-40B4-BE49-F238E27FC236}">
                    <a16:creationId xmlns:a16="http://schemas.microsoft.com/office/drawing/2014/main" id="{9BAD325E-8592-61AB-FD11-438CAF9EC080}"/>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74" name="Forme libre 32">
                <a:extLst>
                  <a:ext uri="{FF2B5EF4-FFF2-40B4-BE49-F238E27FC236}">
                    <a16:creationId xmlns:a16="http://schemas.microsoft.com/office/drawing/2014/main" id="{DE692FD0-D4AA-AD5A-C8D3-F1E9EE789F1F}"/>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3F3094E7-DECA-F631-4BA7-3D6873AC875F}"/>
                </a:ext>
              </a:extLst>
            </p:cNvPr>
            <p:cNvGrpSpPr/>
            <p:nvPr/>
          </p:nvGrpSpPr>
          <p:grpSpPr>
            <a:xfrm>
              <a:off x="5341810" y="1910393"/>
              <a:ext cx="1084623" cy="2690699"/>
              <a:chOff x="5341810" y="1910393"/>
              <a:chExt cx="1084623" cy="2690699"/>
            </a:xfrm>
            <a:solidFill>
              <a:srgbClr val="FEF49C"/>
            </a:solidFill>
          </p:grpSpPr>
          <p:sp>
            <p:nvSpPr>
              <p:cNvPr id="71" name="Forme libre 29">
                <a:extLst>
                  <a:ext uri="{FF2B5EF4-FFF2-40B4-BE49-F238E27FC236}">
                    <a16:creationId xmlns:a16="http://schemas.microsoft.com/office/drawing/2014/main" id="{7DE7FBB2-E255-F0F5-5578-99F963968A74}"/>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72" name="Forme libre 30">
                <a:extLst>
                  <a:ext uri="{FF2B5EF4-FFF2-40B4-BE49-F238E27FC236}">
                    <a16:creationId xmlns:a16="http://schemas.microsoft.com/office/drawing/2014/main" id="{35FD7823-501B-96CD-AA4F-C22468F105A8}"/>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68" name="Forme libre 26">
              <a:extLst>
                <a:ext uri="{FF2B5EF4-FFF2-40B4-BE49-F238E27FC236}">
                  <a16:creationId xmlns:a16="http://schemas.microsoft.com/office/drawing/2014/main" id="{E1733AA1-C31B-6D50-346E-C608ACC2F448}"/>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69" name="Forme libre 27">
              <a:extLst>
                <a:ext uri="{FF2B5EF4-FFF2-40B4-BE49-F238E27FC236}">
                  <a16:creationId xmlns:a16="http://schemas.microsoft.com/office/drawing/2014/main" id="{32B1186C-992A-CE0B-BCE3-6904B3F7E97D}"/>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70" name="Forme libre 28">
              <a:extLst>
                <a:ext uri="{FF2B5EF4-FFF2-40B4-BE49-F238E27FC236}">
                  <a16:creationId xmlns:a16="http://schemas.microsoft.com/office/drawing/2014/main" id="{DA25DB27-20FA-8864-0444-6EA8F990ADE2}"/>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6" name="Groupe 5">
            <a:extLst>
              <a:ext uri="{FF2B5EF4-FFF2-40B4-BE49-F238E27FC236}">
                <a16:creationId xmlns:a16="http://schemas.microsoft.com/office/drawing/2014/main" id="{9C86F80B-A6A7-81A0-317A-2A81BFA8076F}"/>
              </a:ext>
            </a:extLst>
          </p:cNvPr>
          <p:cNvGrpSpPr/>
          <p:nvPr/>
        </p:nvGrpSpPr>
        <p:grpSpPr>
          <a:xfrm>
            <a:off x="721120" y="520700"/>
            <a:ext cx="1053391" cy="1062901"/>
            <a:chOff x="3889400" y="7035352"/>
            <a:chExt cx="3494562" cy="3526112"/>
          </a:xfrm>
        </p:grpSpPr>
        <p:sp>
          <p:nvSpPr>
            <p:cNvPr id="9" name="Forme libre 24">
              <a:extLst>
                <a:ext uri="{FF2B5EF4-FFF2-40B4-BE49-F238E27FC236}">
                  <a16:creationId xmlns:a16="http://schemas.microsoft.com/office/drawing/2014/main" id="{2E105810-10D1-770F-171B-9F2B745544E0}"/>
                </a:ext>
              </a:extLst>
            </p:cNvPr>
            <p:cNvSpPr/>
            <p:nvPr/>
          </p:nvSpPr>
          <p:spPr>
            <a:xfrm>
              <a:off x="3908641" y="7035352"/>
              <a:ext cx="3412872" cy="3526112"/>
            </a:xfrm>
            <a:custGeom>
              <a:avLst/>
              <a:gdLst>
                <a:gd name="connsiteX0" fmla="*/ 3407186 w 3412872"/>
                <a:gd name="connsiteY0" fmla="*/ 1287953 h 3526112"/>
                <a:gd name="connsiteX1" fmla="*/ 3328011 w 3412872"/>
                <a:gd name="connsiteY1" fmla="*/ 835717 h 3526112"/>
                <a:gd name="connsiteX2" fmla="*/ 3138537 w 3412872"/>
                <a:gd name="connsiteY2" fmla="*/ 485098 h 3526112"/>
                <a:gd name="connsiteX3" fmla="*/ 2120602 w 3412872"/>
                <a:gd name="connsiteY3" fmla="*/ 1001 h 3526112"/>
                <a:gd name="connsiteX4" fmla="*/ 624235 w 3412872"/>
                <a:gd name="connsiteY4" fmla="*/ 1005986 h 3526112"/>
                <a:gd name="connsiteX5" fmla="*/ 466475 w 3412872"/>
                <a:gd name="connsiteY5" fmla="*/ 1267792 h 3526112"/>
                <a:gd name="connsiteX6" fmla="*/ 455806 w 3412872"/>
                <a:gd name="connsiteY6" fmla="*/ 1233576 h 3526112"/>
                <a:gd name="connsiteX7" fmla="*/ 233956 w 3412872"/>
                <a:gd name="connsiteY7" fmla="*/ 1299873 h 3526112"/>
                <a:gd name="connsiteX8" fmla="*/ 576849 w 3412872"/>
                <a:gd name="connsiteY8" fmla="*/ 3263781 h 3526112"/>
                <a:gd name="connsiteX9" fmla="*/ 1443941 w 3412872"/>
                <a:gd name="connsiteY9" fmla="*/ 3520730 h 3526112"/>
                <a:gd name="connsiteX10" fmla="*/ 2233845 w 3412872"/>
                <a:gd name="connsiteY10" fmla="*/ 3300866 h 3526112"/>
                <a:gd name="connsiteX11" fmla="*/ 2629790 w 3412872"/>
                <a:gd name="connsiteY11" fmla="*/ 2679833 h 3526112"/>
                <a:gd name="connsiteX12" fmla="*/ 2587407 w 3412872"/>
                <a:gd name="connsiteY12" fmla="*/ 2854958 h 3526112"/>
                <a:gd name="connsiteX13" fmla="*/ 3107853 w 3412872"/>
                <a:gd name="connsiteY13" fmla="*/ 2466150 h 3526112"/>
                <a:gd name="connsiteX14" fmla="*/ 3407186 w 3412872"/>
                <a:gd name="connsiteY14" fmla="*/ 1287953 h 352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12872" h="3526112">
                  <a:moveTo>
                    <a:pt x="3407186" y="1287953"/>
                  </a:moveTo>
                  <a:cubicBezTo>
                    <a:pt x="3394309" y="1128280"/>
                    <a:pt x="3392911" y="986928"/>
                    <a:pt x="3328011" y="835717"/>
                  </a:cubicBezTo>
                  <a:cubicBezTo>
                    <a:pt x="3275915" y="714307"/>
                    <a:pt x="3218006" y="591424"/>
                    <a:pt x="3138537" y="485098"/>
                  </a:cubicBezTo>
                  <a:cubicBezTo>
                    <a:pt x="2895937" y="160454"/>
                    <a:pt x="2516106" y="15791"/>
                    <a:pt x="2120602" y="1001"/>
                  </a:cubicBezTo>
                  <a:cubicBezTo>
                    <a:pt x="1472196" y="-23134"/>
                    <a:pt x="841008" y="391207"/>
                    <a:pt x="624235" y="1005986"/>
                  </a:cubicBezTo>
                  <a:cubicBezTo>
                    <a:pt x="589210" y="1105249"/>
                    <a:pt x="531669" y="1188985"/>
                    <a:pt x="466475" y="1267792"/>
                  </a:cubicBezTo>
                  <a:cubicBezTo>
                    <a:pt x="459706" y="1263671"/>
                    <a:pt x="455806" y="1252634"/>
                    <a:pt x="455806" y="1233576"/>
                  </a:cubicBezTo>
                  <a:cubicBezTo>
                    <a:pt x="455806" y="1063895"/>
                    <a:pt x="264051" y="1253664"/>
                    <a:pt x="233956" y="1299873"/>
                  </a:cubicBezTo>
                  <a:cubicBezTo>
                    <a:pt x="-154926" y="1897949"/>
                    <a:pt x="-71189" y="2881374"/>
                    <a:pt x="576849" y="3263781"/>
                  </a:cubicBezTo>
                  <a:cubicBezTo>
                    <a:pt x="842995" y="3420805"/>
                    <a:pt x="1137912" y="3496227"/>
                    <a:pt x="1443941" y="3520730"/>
                  </a:cubicBezTo>
                  <a:cubicBezTo>
                    <a:pt x="1722302" y="3543025"/>
                    <a:pt x="2023841" y="3501010"/>
                    <a:pt x="2233845" y="3300866"/>
                  </a:cubicBezTo>
                  <a:cubicBezTo>
                    <a:pt x="2415666" y="3127580"/>
                    <a:pt x="2477770" y="2870264"/>
                    <a:pt x="2629790" y="2679833"/>
                  </a:cubicBezTo>
                  <a:cubicBezTo>
                    <a:pt x="2617649" y="2704042"/>
                    <a:pt x="2586892" y="2773209"/>
                    <a:pt x="2587407" y="2854958"/>
                  </a:cubicBezTo>
                  <a:cubicBezTo>
                    <a:pt x="2587996" y="2956870"/>
                    <a:pt x="2845018" y="2915958"/>
                    <a:pt x="3107853" y="2466150"/>
                  </a:cubicBezTo>
                  <a:cubicBezTo>
                    <a:pt x="3354501" y="2044157"/>
                    <a:pt x="3436545" y="1653068"/>
                    <a:pt x="3407186" y="1287953"/>
                  </a:cubicBezTo>
                  <a:close/>
                </a:path>
              </a:pathLst>
            </a:custGeom>
            <a:solidFill>
              <a:schemeClr val="accent1">
                <a:lumMod val="20000"/>
                <a:lumOff val="80000"/>
              </a:schemeClr>
            </a:solidFill>
            <a:ln w="7353" cap="flat">
              <a:noFill/>
              <a:prstDash val="solid"/>
              <a:miter/>
            </a:ln>
          </p:spPr>
          <p:txBody>
            <a:bodyPr rtlCol="0" anchor="ctr"/>
            <a:lstStyle/>
            <a:p>
              <a:endParaRPr lang="fr-FR"/>
            </a:p>
          </p:txBody>
        </p:sp>
        <p:grpSp>
          <p:nvGrpSpPr>
            <p:cNvPr id="16" name="Graphique 19">
              <a:extLst>
                <a:ext uri="{FF2B5EF4-FFF2-40B4-BE49-F238E27FC236}">
                  <a16:creationId xmlns:a16="http://schemas.microsoft.com/office/drawing/2014/main" id="{C8ABA244-3720-EBB3-319D-267B57AFA599}"/>
                </a:ext>
              </a:extLst>
            </p:cNvPr>
            <p:cNvGrpSpPr/>
            <p:nvPr/>
          </p:nvGrpSpPr>
          <p:grpSpPr>
            <a:xfrm>
              <a:off x="4185732" y="9524974"/>
              <a:ext cx="3072352" cy="952816"/>
              <a:chOff x="4185732" y="9524974"/>
              <a:chExt cx="3072352" cy="952816"/>
            </a:xfrm>
          </p:grpSpPr>
          <p:grpSp>
            <p:nvGrpSpPr>
              <p:cNvPr id="198" name="Graphique 19">
                <a:extLst>
                  <a:ext uri="{FF2B5EF4-FFF2-40B4-BE49-F238E27FC236}">
                    <a16:creationId xmlns:a16="http://schemas.microsoft.com/office/drawing/2014/main" id="{910359DA-682F-3482-98C7-6D60BD4286CC}"/>
                  </a:ext>
                </a:extLst>
              </p:cNvPr>
              <p:cNvGrpSpPr/>
              <p:nvPr/>
            </p:nvGrpSpPr>
            <p:grpSpPr>
              <a:xfrm>
                <a:off x="6461548" y="9524974"/>
                <a:ext cx="796536" cy="952816"/>
                <a:chOff x="6461548" y="9524974"/>
                <a:chExt cx="796536" cy="952816"/>
              </a:xfrm>
            </p:grpSpPr>
            <p:sp>
              <p:nvSpPr>
                <p:cNvPr id="205" name="Forme libre 28">
                  <a:extLst>
                    <a:ext uri="{FF2B5EF4-FFF2-40B4-BE49-F238E27FC236}">
                      <a16:creationId xmlns:a16="http://schemas.microsoft.com/office/drawing/2014/main" id="{EB87B201-9A81-2A48-AB1D-692C49B336BD}"/>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solidFill>
                <a:ln w="7353" cap="flat">
                  <a:noFill/>
                  <a:prstDash val="solid"/>
                  <a:miter/>
                </a:ln>
              </p:spPr>
              <p:txBody>
                <a:bodyPr rtlCol="0" anchor="ctr"/>
                <a:lstStyle/>
                <a:p>
                  <a:endParaRPr lang="fr-FR"/>
                </a:p>
              </p:txBody>
            </p:sp>
            <p:sp>
              <p:nvSpPr>
                <p:cNvPr id="206" name="Forme libre 29">
                  <a:extLst>
                    <a:ext uri="{FF2B5EF4-FFF2-40B4-BE49-F238E27FC236}">
                      <a16:creationId xmlns:a16="http://schemas.microsoft.com/office/drawing/2014/main" id="{3FB1B686-D17D-50B3-94B7-7A6CEE1A4FA7}"/>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solidFill>
                <a:ln w="7353" cap="flat">
                  <a:noFill/>
                  <a:prstDash val="solid"/>
                  <a:miter/>
                </a:ln>
              </p:spPr>
              <p:txBody>
                <a:bodyPr rtlCol="0" anchor="ctr"/>
                <a:lstStyle/>
                <a:p>
                  <a:endParaRPr lang="fr-FR"/>
                </a:p>
              </p:txBody>
            </p:sp>
            <p:sp>
              <p:nvSpPr>
                <p:cNvPr id="207" name="Forme libre 30">
                  <a:extLst>
                    <a:ext uri="{FF2B5EF4-FFF2-40B4-BE49-F238E27FC236}">
                      <a16:creationId xmlns:a16="http://schemas.microsoft.com/office/drawing/2014/main" id="{FE720D38-1688-40CD-C27D-EF6ABC9894EF}"/>
                    </a:ext>
                  </a:extLst>
                </p:cNvPr>
                <p:cNvSpPr/>
                <p:nvPr/>
              </p:nvSpPr>
              <p:spPr>
                <a:xfrm>
                  <a:off x="6485750" y="9524974"/>
                  <a:ext cx="772334" cy="952816"/>
                </a:xfrm>
                <a:custGeom>
                  <a:avLst/>
                  <a:gdLst>
                    <a:gd name="connsiteX0" fmla="*/ 317503 w 772334"/>
                    <a:gd name="connsiteY0" fmla="*/ 704919 h 952816"/>
                    <a:gd name="connsiteX1" fmla="*/ 332881 w 772334"/>
                    <a:gd name="connsiteY1" fmla="*/ 734499 h 952816"/>
                    <a:gd name="connsiteX2" fmla="*/ 342079 w 772334"/>
                    <a:gd name="connsiteY2" fmla="*/ 754587 h 952816"/>
                    <a:gd name="connsiteX3" fmla="*/ 350467 w 772334"/>
                    <a:gd name="connsiteY3" fmla="*/ 774969 h 952816"/>
                    <a:gd name="connsiteX4" fmla="*/ 364816 w 772334"/>
                    <a:gd name="connsiteY4" fmla="*/ 814556 h 952816"/>
                    <a:gd name="connsiteX5" fmla="*/ 373646 w 772334"/>
                    <a:gd name="connsiteY5" fmla="*/ 840751 h 952816"/>
                    <a:gd name="connsiteX6" fmla="*/ 355103 w 772334"/>
                    <a:gd name="connsiteY6" fmla="*/ 811613 h 952816"/>
                    <a:gd name="connsiteX7" fmla="*/ 259961 w 772334"/>
                    <a:gd name="connsiteY7" fmla="*/ 768714 h 952816"/>
                    <a:gd name="connsiteX8" fmla="*/ 241492 w 772334"/>
                    <a:gd name="connsiteY8" fmla="*/ 821694 h 952816"/>
                    <a:gd name="connsiteX9" fmla="*/ 298151 w 772334"/>
                    <a:gd name="connsiteY9" fmla="*/ 856130 h 952816"/>
                    <a:gd name="connsiteX10" fmla="*/ 375633 w 772334"/>
                    <a:gd name="connsiteY10" fmla="*/ 846712 h 952816"/>
                    <a:gd name="connsiteX11" fmla="*/ 388730 w 772334"/>
                    <a:gd name="connsiteY11" fmla="*/ 888359 h 952816"/>
                    <a:gd name="connsiteX12" fmla="*/ 406905 w 772334"/>
                    <a:gd name="connsiteY12" fmla="*/ 952743 h 952816"/>
                    <a:gd name="connsiteX13" fmla="*/ 428023 w 772334"/>
                    <a:gd name="connsiteY13" fmla="*/ 952743 h 952816"/>
                    <a:gd name="connsiteX14" fmla="*/ 406684 w 772334"/>
                    <a:gd name="connsiteY14" fmla="*/ 882767 h 952816"/>
                    <a:gd name="connsiteX15" fmla="*/ 391011 w 772334"/>
                    <a:gd name="connsiteY15" fmla="*/ 836852 h 952816"/>
                    <a:gd name="connsiteX16" fmla="*/ 431849 w 772334"/>
                    <a:gd name="connsiteY16" fmla="*/ 811392 h 952816"/>
                    <a:gd name="connsiteX17" fmla="*/ 499766 w 772334"/>
                    <a:gd name="connsiteY17" fmla="*/ 844578 h 952816"/>
                    <a:gd name="connsiteX18" fmla="*/ 487698 w 772334"/>
                    <a:gd name="connsiteY18" fmla="*/ 886519 h 952816"/>
                    <a:gd name="connsiteX19" fmla="*/ 466507 w 772334"/>
                    <a:gd name="connsiteY19" fmla="*/ 952817 h 952816"/>
                    <a:gd name="connsiteX20" fmla="*/ 487845 w 772334"/>
                    <a:gd name="connsiteY20" fmla="*/ 952817 h 952816"/>
                    <a:gd name="connsiteX21" fmla="*/ 505873 w 772334"/>
                    <a:gd name="connsiteY21" fmla="*/ 891744 h 952816"/>
                    <a:gd name="connsiteX22" fmla="*/ 518161 w 772334"/>
                    <a:gd name="connsiteY22" fmla="*/ 844798 h 952816"/>
                    <a:gd name="connsiteX23" fmla="*/ 596232 w 772334"/>
                    <a:gd name="connsiteY23" fmla="*/ 841634 h 952816"/>
                    <a:gd name="connsiteX24" fmla="*/ 646562 w 772334"/>
                    <a:gd name="connsiteY24" fmla="*/ 798515 h 952816"/>
                    <a:gd name="connsiteX25" fmla="*/ 619778 w 772334"/>
                    <a:gd name="connsiteY25" fmla="*/ 749215 h 952816"/>
                    <a:gd name="connsiteX26" fmla="*/ 532804 w 772334"/>
                    <a:gd name="connsiteY26" fmla="*/ 806904 h 952816"/>
                    <a:gd name="connsiteX27" fmla="*/ 520369 w 772334"/>
                    <a:gd name="connsiteY27" fmla="*/ 835895 h 952816"/>
                    <a:gd name="connsiteX28" fmla="*/ 525225 w 772334"/>
                    <a:gd name="connsiteY28" fmla="*/ 815881 h 952816"/>
                    <a:gd name="connsiteX29" fmla="*/ 534349 w 772334"/>
                    <a:gd name="connsiteY29" fmla="*/ 773865 h 952816"/>
                    <a:gd name="connsiteX30" fmla="*/ 538102 w 772334"/>
                    <a:gd name="connsiteY30" fmla="*/ 752158 h 952816"/>
                    <a:gd name="connsiteX31" fmla="*/ 541119 w 772334"/>
                    <a:gd name="connsiteY31" fmla="*/ 729569 h 952816"/>
                    <a:gd name="connsiteX32" fmla="*/ 545166 w 772334"/>
                    <a:gd name="connsiteY32" fmla="*/ 675927 h 952816"/>
                    <a:gd name="connsiteX33" fmla="*/ 620587 w 772334"/>
                    <a:gd name="connsiteY33" fmla="*/ 684095 h 952816"/>
                    <a:gd name="connsiteX34" fmla="*/ 676878 w 772334"/>
                    <a:gd name="connsiteY34" fmla="*/ 649070 h 952816"/>
                    <a:gd name="connsiteX35" fmla="*/ 657820 w 772334"/>
                    <a:gd name="connsiteY35" fmla="*/ 596312 h 952816"/>
                    <a:gd name="connsiteX36" fmla="*/ 563120 w 772334"/>
                    <a:gd name="connsiteY36" fmla="*/ 640166 h 952816"/>
                    <a:gd name="connsiteX37" fmla="*/ 545386 w 772334"/>
                    <a:gd name="connsiteY37" fmla="*/ 668643 h 952816"/>
                    <a:gd name="connsiteX38" fmla="*/ 546343 w 772334"/>
                    <a:gd name="connsiteY38" fmla="*/ 635899 h 952816"/>
                    <a:gd name="connsiteX39" fmla="*/ 545019 w 772334"/>
                    <a:gd name="connsiteY39" fmla="*/ 539727 h 952816"/>
                    <a:gd name="connsiteX40" fmla="*/ 544577 w 772334"/>
                    <a:gd name="connsiteY40" fmla="*/ 510220 h 952816"/>
                    <a:gd name="connsiteX41" fmla="*/ 622574 w 772334"/>
                    <a:gd name="connsiteY41" fmla="*/ 518977 h 952816"/>
                    <a:gd name="connsiteX42" fmla="*/ 678865 w 772334"/>
                    <a:gd name="connsiteY42" fmla="*/ 483951 h 952816"/>
                    <a:gd name="connsiteX43" fmla="*/ 659807 w 772334"/>
                    <a:gd name="connsiteY43" fmla="*/ 431193 h 952816"/>
                    <a:gd name="connsiteX44" fmla="*/ 565107 w 772334"/>
                    <a:gd name="connsiteY44" fmla="*/ 475048 h 952816"/>
                    <a:gd name="connsiteX45" fmla="*/ 544504 w 772334"/>
                    <a:gd name="connsiteY45" fmla="*/ 508381 h 952816"/>
                    <a:gd name="connsiteX46" fmla="*/ 544945 w 772334"/>
                    <a:gd name="connsiteY46" fmla="*/ 443923 h 952816"/>
                    <a:gd name="connsiteX47" fmla="*/ 553260 w 772334"/>
                    <a:gd name="connsiteY47" fmla="*/ 358200 h 952816"/>
                    <a:gd name="connsiteX48" fmla="*/ 631698 w 772334"/>
                    <a:gd name="connsiteY48" fmla="*/ 367103 h 952816"/>
                    <a:gd name="connsiteX49" fmla="*/ 687989 w 772334"/>
                    <a:gd name="connsiteY49" fmla="*/ 332078 h 952816"/>
                    <a:gd name="connsiteX50" fmla="*/ 668931 w 772334"/>
                    <a:gd name="connsiteY50" fmla="*/ 279320 h 952816"/>
                    <a:gd name="connsiteX51" fmla="*/ 574231 w 772334"/>
                    <a:gd name="connsiteY51" fmla="*/ 323175 h 952816"/>
                    <a:gd name="connsiteX52" fmla="*/ 555688 w 772334"/>
                    <a:gd name="connsiteY52" fmla="*/ 352975 h 952816"/>
                    <a:gd name="connsiteX53" fmla="*/ 553996 w 772334"/>
                    <a:gd name="connsiteY53" fmla="*/ 352313 h 952816"/>
                    <a:gd name="connsiteX54" fmla="*/ 577763 w 772334"/>
                    <a:gd name="connsiteY54" fmla="*/ 269018 h 952816"/>
                    <a:gd name="connsiteX55" fmla="*/ 595643 w 772334"/>
                    <a:gd name="connsiteY55" fmla="*/ 226708 h 952816"/>
                    <a:gd name="connsiteX56" fmla="*/ 670918 w 772334"/>
                    <a:gd name="connsiteY56" fmla="*/ 243485 h 952816"/>
                    <a:gd name="connsiteX57" fmla="*/ 730740 w 772334"/>
                    <a:gd name="connsiteY57" fmla="*/ 214862 h 952816"/>
                    <a:gd name="connsiteX58" fmla="*/ 717642 w 772334"/>
                    <a:gd name="connsiteY58" fmla="*/ 160337 h 952816"/>
                    <a:gd name="connsiteX59" fmla="*/ 618674 w 772334"/>
                    <a:gd name="connsiteY59" fmla="*/ 193523 h 952816"/>
                    <a:gd name="connsiteX60" fmla="*/ 600720 w 772334"/>
                    <a:gd name="connsiteY60" fmla="*/ 216186 h 952816"/>
                    <a:gd name="connsiteX61" fmla="*/ 609403 w 772334"/>
                    <a:gd name="connsiteY61" fmla="*/ 198158 h 952816"/>
                    <a:gd name="connsiteX62" fmla="*/ 641632 w 772334"/>
                    <a:gd name="connsiteY62" fmla="*/ 140912 h 952816"/>
                    <a:gd name="connsiteX63" fmla="*/ 658114 w 772334"/>
                    <a:gd name="connsiteY63" fmla="*/ 115084 h 952816"/>
                    <a:gd name="connsiteX64" fmla="*/ 732285 w 772334"/>
                    <a:gd name="connsiteY64" fmla="*/ 95364 h 952816"/>
                    <a:gd name="connsiteX65" fmla="*/ 772167 w 772334"/>
                    <a:gd name="connsiteY65" fmla="*/ 42385 h 952816"/>
                    <a:gd name="connsiteX66" fmla="*/ 735376 w 772334"/>
                    <a:gd name="connsiteY66" fmla="*/ 2 h 952816"/>
                    <a:gd name="connsiteX67" fmla="*/ 662824 w 772334"/>
                    <a:gd name="connsiteY67" fmla="*/ 75056 h 952816"/>
                    <a:gd name="connsiteX68" fmla="*/ 655539 w 772334"/>
                    <a:gd name="connsiteY68" fmla="*/ 115378 h 952816"/>
                    <a:gd name="connsiteX69" fmla="*/ 656201 w 772334"/>
                    <a:gd name="connsiteY69" fmla="*/ 115305 h 952816"/>
                    <a:gd name="connsiteX70" fmla="*/ 639866 w 772334"/>
                    <a:gd name="connsiteY70" fmla="*/ 139734 h 952816"/>
                    <a:gd name="connsiteX71" fmla="*/ 606239 w 772334"/>
                    <a:gd name="connsiteY71" fmla="*/ 196466 h 952816"/>
                    <a:gd name="connsiteX72" fmla="*/ 572833 w 772334"/>
                    <a:gd name="connsiteY72" fmla="*/ 267105 h 952816"/>
                    <a:gd name="connsiteX73" fmla="*/ 547005 w 772334"/>
                    <a:gd name="connsiteY73" fmla="*/ 350621 h 952816"/>
                    <a:gd name="connsiteX74" fmla="*/ 546858 w 772334"/>
                    <a:gd name="connsiteY74" fmla="*/ 351651 h 952816"/>
                    <a:gd name="connsiteX75" fmla="*/ 541928 w 772334"/>
                    <a:gd name="connsiteY75" fmla="*/ 314565 h 952816"/>
                    <a:gd name="connsiteX76" fmla="*/ 473497 w 772334"/>
                    <a:gd name="connsiteY76" fmla="*/ 235759 h 952816"/>
                    <a:gd name="connsiteX77" fmla="*/ 434498 w 772334"/>
                    <a:gd name="connsiteY77" fmla="*/ 276082 h 952816"/>
                    <a:gd name="connsiteX78" fmla="*/ 471510 w 772334"/>
                    <a:gd name="connsiteY78" fmla="*/ 331121 h 952816"/>
                    <a:gd name="connsiteX79" fmla="*/ 546270 w 772334"/>
                    <a:gd name="connsiteY79" fmla="*/ 355109 h 952816"/>
                    <a:gd name="connsiteX80" fmla="*/ 535674 w 772334"/>
                    <a:gd name="connsiteY80" fmla="*/ 443555 h 952816"/>
                    <a:gd name="connsiteX81" fmla="*/ 533908 w 772334"/>
                    <a:gd name="connsiteY81" fmla="*/ 495798 h 952816"/>
                    <a:gd name="connsiteX82" fmla="*/ 531553 w 772334"/>
                    <a:gd name="connsiteY82" fmla="*/ 479684 h 952816"/>
                    <a:gd name="connsiteX83" fmla="*/ 463122 w 772334"/>
                    <a:gd name="connsiteY83" fmla="*/ 400877 h 952816"/>
                    <a:gd name="connsiteX84" fmla="*/ 424123 w 772334"/>
                    <a:gd name="connsiteY84" fmla="*/ 441200 h 952816"/>
                    <a:gd name="connsiteX85" fmla="*/ 461135 w 772334"/>
                    <a:gd name="connsiteY85" fmla="*/ 496240 h 952816"/>
                    <a:gd name="connsiteX86" fmla="*/ 533687 w 772334"/>
                    <a:gd name="connsiteY86" fmla="*/ 519786 h 952816"/>
                    <a:gd name="connsiteX87" fmla="*/ 533540 w 772334"/>
                    <a:gd name="connsiteY87" fmla="*/ 539874 h 952816"/>
                    <a:gd name="connsiteX88" fmla="*/ 532804 w 772334"/>
                    <a:gd name="connsiteY88" fmla="*/ 635751 h 952816"/>
                    <a:gd name="connsiteX89" fmla="*/ 531185 w 772334"/>
                    <a:gd name="connsiteY89" fmla="*/ 668716 h 952816"/>
                    <a:gd name="connsiteX90" fmla="*/ 529125 w 772334"/>
                    <a:gd name="connsiteY90" fmla="*/ 654736 h 952816"/>
                    <a:gd name="connsiteX91" fmla="*/ 460694 w 772334"/>
                    <a:gd name="connsiteY91" fmla="*/ 575929 h 952816"/>
                    <a:gd name="connsiteX92" fmla="*/ 421695 w 772334"/>
                    <a:gd name="connsiteY92" fmla="*/ 616252 h 952816"/>
                    <a:gd name="connsiteX93" fmla="*/ 458707 w 772334"/>
                    <a:gd name="connsiteY93" fmla="*/ 671292 h 952816"/>
                    <a:gd name="connsiteX94" fmla="*/ 529199 w 772334"/>
                    <a:gd name="connsiteY94" fmla="*/ 694396 h 952816"/>
                    <a:gd name="connsiteX95" fmla="*/ 525740 w 772334"/>
                    <a:gd name="connsiteY95" fmla="*/ 727582 h 952816"/>
                    <a:gd name="connsiteX96" fmla="*/ 522355 w 772334"/>
                    <a:gd name="connsiteY96" fmla="*/ 749362 h 952816"/>
                    <a:gd name="connsiteX97" fmla="*/ 518088 w 772334"/>
                    <a:gd name="connsiteY97" fmla="*/ 770922 h 952816"/>
                    <a:gd name="connsiteX98" fmla="*/ 508228 w 772334"/>
                    <a:gd name="connsiteY98" fmla="*/ 811833 h 952816"/>
                    <a:gd name="connsiteX99" fmla="*/ 501090 w 772334"/>
                    <a:gd name="connsiteY99" fmla="*/ 838544 h 952816"/>
                    <a:gd name="connsiteX100" fmla="*/ 501679 w 772334"/>
                    <a:gd name="connsiteY100" fmla="*/ 804034 h 952816"/>
                    <a:gd name="connsiteX101" fmla="*/ 473791 w 772334"/>
                    <a:gd name="connsiteY101" fmla="*/ 735676 h 952816"/>
                    <a:gd name="connsiteX102" fmla="*/ 472319 w 772334"/>
                    <a:gd name="connsiteY102" fmla="*/ 727435 h 952816"/>
                    <a:gd name="connsiteX103" fmla="*/ 422799 w 772334"/>
                    <a:gd name="connsiteY103" fmla="*/ 701092 h 952816"/>
                    <a:gd name="connsiteX104" fmla="*/ 382108 w 772334"/>
                    <a:gd name="connsiteY104" fmla="*/ 797191 h 952816"/>
                    <a:gd name="connsiteX105" fmla="*/ 387700 w 772334"/>
                    <a:gd name="connsiteY105" fmla="*/ 828242 h 952816"/>
                    <a:gd name="connsiteX106" fmla="*/ 380710 w 772334"/>
                    <a:gd name="connsiteY106" fmla="*/ 808817 h 952816"/>
                    <a:gd name="connsiteX107" fmla="*/ 365184 w 772334"/>
                    <a:gd name="connsiteY107" fmla="*/ 768714 h 952816"/>
                    <a:gd name="connsiteX108" fmla="*/ 356354 w 772334"/>
                    <a:gd name="connsiteY108" fmla="*/ 748553 h 952816"/>
                    <a:gd name="connsiteX109" fmla="*/ 346421 w 772334"/>
                    <a:gd name="connsiteY109" fmla="*/ 728023 h 952816"/>
                    <a:gd name="connsiteX110" fmla="*/ 320225 w 772334"/>
                    <a:gd name="connsiteY110" fmla="*/ 681004 h 952816"/>
                    <a:gd name="connsiteX111" fmla="*/ 387627 w 772334"/>
                    <a:gd name="connsiteY111" fmla="*/ 646200 h 952816"/>
                    <a:gd name="connsiteX112" fmla="*/ 415293 w 772334"/>
                    <a:gd name="connsiteY112" fmla="*/ 585936 h 952816"/>
                    <a:gd name="connsiteX113" fmla="*/ 370335 w 772334"/>
                    <a:gd name="connsiteY113" fmla="*/ 552383 h 952816"/>
                    <a:gd name="connsiteX114" fmla="*/ 315516 w 772334"/>
                    <a:gd name="connsiteY114" fmla="*/ 641197 h 952816"/>
                    <a:gd name="connsiteX115" fmla="*/ 316473 w 772334"/>
                    <a:gd name="connsiteY115" fmla="*/ 674750 h 952816"/>
                    <a:gd name="connsiteX116" fmla="*/ 299181 w 772334"/>
                    <a:gd name="connsiteY116" fmla="*/ 646936 h 952816"/>
                    <a:gd name="connsiteX117" fmla="*/ 245024 w 772334"/>
                    <a:gd name="connsiteY117" fmla="*/ 567467 h 952816"/>
                    <a:gd name="connsiteX118" fmla="*/ 228395 w 772334"/>
                    <a:gd name="connsiteY118" fmla="*/ 543112 h 952816"/>
                    <a:gd name="connsiteX119" fmla="*/ 298298 w 772334"/>
                    <a:gd name="connsiteY119" fmla="*/ 507424 h 952816"/>
                    <a:gd name="connsiteX120" fmla="*/ 325965 w 772334"/>
                    <a:gd name="connsiteY120" fmla="*/ 447160 h 952816"/>
                    <a:gd name="connsiteX121" fmla="*/ 281006 w 772334"/>
                    <a:gd name="connsiteY121" fmla="*/ 413607 h 952816"/>
                    <a:gd name="connsiteX122" fmla="*/ 226187 w 772334"/>
                    <a:gd name="connsiteY122" fmla="*/ 502421 h 952816"/>
                    <a:gd name="connsiteX123" fmla="*/ 227438 w 772334"/>
                    <a:gd name="connsiteY123" fmla="*/ 541566 h 952816"/>
                    <a:gd name="connsiteX124" fmla="*/ 192192 w 772334"/>
                    <a:gd name="connsiteY124" fmla="*/ 487557 h 952816"/>
                    <a:gd name="connsiteX125" fmla="*/ 151869 w 772334"/>
                    <a:gd name="connsiteY125" fmla="*/ 411473 h 952816"/>
                    <a:gd name="connsiteX126" fmla="*/ 222214 w 772334"/>
                    <a:gd name="connsiteY126" fmla="*/ 375639 h 952816"/>
                    <a:gd name="connsiteX127" fmla="*/ 249881 w 772334"/>
                    <a:gd name="connsiteY127" fmla="*/ 315375 h 952816"/>
                    <a:gd name="connsiteX128" fmla="*/ 204922 w 772334"/>
                    <a:gd name="connsiteY128" fmla="*/ 281821 h 952816"/>
                    <a:gd name="connsiteX129" fmla="*/ 150103 w 772334"/>
                    <a:gd name="connsiteY129" fmla="*/ 370635 h 952816"/>
                    <a:gd name="connsiteX130" fmla="*/ 151133 w 772334"/>
                    <a:gd name="connsiteY130" fmla="*/ 405734 h 952816"/>
                    <a:gd name="connsiteX131" fmla="*/ 149368 w 772334"/>
                    <a:gd name="connsiteY131" fmla="*/ 406175 h 952816"/>
                    <a:gd name="connsiteX132" fmla="*/ 123246 w 772334"/>
                    <a:gd name="connsiteY132" fmla="*/ 323616 h 952816"/>
                    <a:gd name="connsiteX133" fmla="*/ 114784 w 772334"/>
                    <a:gd name="connsiteY133" fmla="*/ 278437 h 952816"/>
                    <a:gd name="connsiteX134" fmla="*/ 186821 w 772334"/>
                    <a:gd name="connsiteY134" fmla="*/ 250917 h 952816"/>
                    <a:gd name="connsiteX135" fmla="*/ 220963 w 772334"/>
                    <a:gd name="connsiteY135" fmla="*/ 194038 h 952816"/>
                    <a:gd name="connsiteX136" fmla="*/ 179904 w 772334"/>
                    <a:gd name="connsiteY136" fmla="*/ 155775 h 952816"/>
                    <a:gd name="connsiteX137" fmla="*/ 115667 w 772334"/>
                    <a:gd name="connsiteY137" fmla="*/ 238040 h 952816"/>
                    <a:gd name="connsiteX138" fmla="*/ 113239 w 772334"/>
                    <a:gd name="connsiteY138" fmla="*/ 266811 h 952816"/>
                    <a:gd name="connsiteX139" fmla="*/ 110590 w 772334"/>
                    <a:gd name="connsiteY139" fmla="*/ 246943 h 952816"/>
                    <a:gd name="connsiteX140" fmla="*/ 105880 w 772334"/>
                    <a:gd name="connsiteY140" fmla="*/ 181382 h 952816"/>
                    <a:gd name="connsiteX141" fmla="*/ 105365 w 772334"/>
                    <a:gd name="connsiteY141" fmla="*/ 150771 h 952816"/>
                    <a:gd name="connsiteX142" fmla="*/ 156358 w 772334"/>
                    <a:gd name="connsiteY142" fmla="*/ 93451 h 952816"/>
                    <a:gd name="connsiteX143" fmla="*/ 160405 w 772334"/>
                    <a:gd name="connsiteY143" fmla="*/ 27301 h 952816"/>
                    <a:gd name="connsiteX144" fmla="*/ 106322 w 772334"/>
                    <a:gd name="connsiteY144" fmla="*/ 12290 h 952816"/>
                    <a:gd name="connsiteX145" fmla="*/ 87264 w 772334"/>
                    <a:gd name="connsiteY145" fmla="*/ 114937 h 952816"/>
                    <a:gd name="connsiteX146" fmla="*/ 103379 w 772334"/>
                    <a:gd name="connsiteY146" fmla="*/ 152611 h 952816"/>
                    <a:gd name="connsiteX147" fmla="*/ 103894 w 772334"/>
                    <a:gd name="connsiteY147" fmla="*/ 152170 h 952816"/>
                    <a:gd name="connsiteX148" fmla="*/ 103747 w 772334"/>
                    <a:gd name="connsiteY148" fmla="*/ 181602 h 952816"/>
                    <a:gd name="connsiteX149" fmla="*/ 107058 w 772334"/>
                    <a:gd name="connsiteY149" fmla="*/ 247459 h 952816"/>
                    <a:gd name="connsiteX150" fmla="*/ 118095 w 772334"/>
                    <a:gd name="connsiteY150" fmla="*/ 324793 h 952816"/>
                    <a:gd name="connsiteX151" fmla="*/ 142672 w 772334"/>
                    <a:gd name="connsiteY151" fmla="*/ 408677 h 952816"/>
                    <a:gd name="connsiteX152" fmla="*/ 143113 w 772334"/>
                    <a:gd name="connsiteY152" fmla="*/ 409634 h 952816"/>
                    <a:gd name="connsiteX153" fmla="*/ 118537 w 772334"/>
                    <a:gd name="connsiteY153" fmla="*/ 381378 h 952816"/>
                    <a:gd name="connsiteX154" fmla="*/ 17950 w 772334"/>
                    <a:gd name="connsiteY154" fmla="*/ 353343 h 952816"/>
                    <a:gd name="connsiteX155" fmla="*/ 7648 w 772334"/>
                    <a:gd name="connsiteY155" fmla="*/ 408530 h 952816"/>
                    <a:gd name="connsiteX156" fmla="*/ 68869 w 772334"/>
                    <a:gd name="connsiteY156" fmla="*/ 433989 h 952816"/>
                    <a:gd name="connsiteX157" fmla="*/ 144437 w 772334"/>
                    <a:gd name="connsiteY157" fmla="*/ 412724 h 952816"/>
                    <a:gd name="connsiteX158" fmla="*/ 184392 w 772334"/>
                    <a:gd name="connsiteY158" fmla="*/ 492340 h 952816"/>
                    <a:gd name="connsiteX159" fmla="*/ 211765 w 772334"/>
                    <a:gd name="connsiteY159" fmla="*/ 536857 h 952816"/>
                    <a:gd name="connsiteX160" fmla="*/ 200948 w 772334"/>
                    <a:gd name="connsiteY160" fmla="*/ 524716 h 952816"/>
                    <a:gd name="connsiteX161" fmla="*/ 100362 w 772334"/>
                    <a:gd name="connsiteY161" fmla="*/ 496681 h 952816"/>
                    <a:gd name="connsiteX162" fmla="*/ 90060 w 772334"/>
                    <a:gd name="connsiteY162" fmla="*/ 551868 h 952816"/>
                    <a:gd name="connsiteX163" fmla="*/ 151281 w 772334"/>
                    <a:gd name="connsiteY163" fmla="*/ 577327 h 952816"/>
                    <a:gd name="connsiteX164" fmla="*/ 224789 w 772334"/>
                    <a:gd name="connsiteY164" fmla="*/ 556945 h 952816"/>
                    <a:gd name="connsiteX165" fmla="*/ 235753 w 772334"/>
                    <a:gd name="connsiteY165" fmla="*/ 573795 h 952816"/>
                    <a:gd name="connsiteX166" fmla="*/ 287996 w 772334"/>
                    <a:gd name="connsiteY166" fmla="*/ 654147 h 952816"/>
                    <a:gd name="connsiteX167" fmla="*/ 304847 w 772334"/>
                    <a:gd name="connsiteY167" fmla="*/ 682550 h 952816"/>
                    <a:gd name="connsiteX168" fmla="*/ 295428 w 772334"/>
                    <a:gd name="connsiteY168" fmla="*/ 672027 h 952816"/>
                    <a:gd name="connsiteX169" fmla="*/ 194915 w 772334"/>
                    <a:gd name="connsiteY169" fmla="*/ 643993 h 952816"/>
                    <a:gd name="connsiteX170" fmla="*/ 184613 w 772334"/>
                    <a:gd name="connsiteY170" fmla="*/ 699179 h 952816"/>
                    <a:gd name="connsiteX171" fmla="*/ 245834 w 772334"/>
                    <a:gd name="connsiteY171" fmla="*/ 724639 h 952816"/>
                    <a:gd name="connsiteX172" fmla="*/ 317503 w 772334"/>
                    <a:gd name="connsiteY172" fmla="*/ 704919 h 95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772334" h="952816">
                      <a:moveTo>
                        <a:pt x="317503" y="704919"/>
                      </a:moveTo>
                      <a:cubicBezTo>
                        <a:pt x="322800" y="714779"/>
                        <a:pt x="328172" y="724712"/>
                        <a:pt x="332881" y="734499"/>
                      </a:cubicBezTo>
                      <a:cubicBezTo>
                        <a:pt x="335972" y="741268"/>
                        <a:pt x="339356" y="747596"/>
                        <a:pt x="342079" y="754587"/>
                      </a:cubicBezTo>
                      <a:cubicBezTo>
                        <a:pt x="344875" y="761430"/>
                        <a:pt x="347671" y="768199"/>
                        <a:pt x="350467" y="774969"/>
                      </a:cubicBezTo>
                      <a:cubicBezTo>
                        <a:pt x="355324" y="788067"/>
                        <a:pt x="360401" y="801606"/>
                        <a:pt x="364816" y="814556"/>
                      </a:cubicBezTo>
                      <a:cubicBezTo>
                        <a:pt x="367980" y="823533"/>
                        <a:pt x="370776" y="832142"/>
                        <a:pt x="373646" y="840751"/>
                      </a:cubicBezTo>
                      <a:cubicBezTo>
                        <a:pt x="367906" y="831333"/>
                        <a:pt x="356280" y="813011"/>
                        <a:pt x="355103" y="811613"/>
                      </a:cubicBezTo>
                      <a:cubicBezTo>
                        <a:pt x="337223" y="789465"/>
                        <a:pt x="289689" y="757236"/>
                        <a:pt x="259961" y="768714"/>
                      </a:cubicBezTo>
                      <a:cubicBezTo>
                        <a:pt x="238549" y="776956"/>
                        <a:pt x="231485" y="802047"/>
                        <a:pt x="241492" y="821694"/>
                      </a:cubicBezTo>
                      <a:cubicBezTo>
                        <a:pt x="251647" y="841781"/>
                        <a:pt x="277253" y="852377"/>
                        <a:pt x="298151" y="856130"/>
                      </a:cubicBezTo>
                      <a:cubicBezTo>
                        <a:pt x="321182" y="860251"/>
                        <a:pt x="369599" y="848257"/>
                        <a:pt x="375633" y="846712"/>
                      </a:cubicBezTo>
                      <a:cubicBezTo>
                        <a:pt x="380342" y="861060"/>
                        <a:pt x="384757" y="875041"/>
                        <a:pt x="388730" y="888359"/>
                      </a:cubicBezTo>
                      <a:cubicBezTo>
                        <a:pt x="395868" y="911905"/>
                        <a:pt x="401828" y="933538"/>
                        <a:pt x="406905" y="952743"/>
                      </a:cubicBezTo>
                      <a:lnTo>
                        <a:pt x="428023" y="952743"/>
                      </a:lnTo>
                      <a:cubicBezTo>
                        <a:pt x="422210" y="932140"/>
                        <a:pt x="415146" y="908668"/>
                        <a:pt x="406684" y="882767"/>
                      </a:cubicBezTo>
                      <a:cubicBezTo>
                        <a:pt x="401975" y="868197"/>
                        <a:pt x="396677" y="852672"/>
                        <a:pt x="391011" y="836852"/>
                      </a:cubicBezTo>
                      <a:cubicBezTo>
                        <a:pt x="394543" y="834938"/>
                        <a:pt x="414484" y="823975"/>
                        <a:pt x="431849" y="811392"/>
                      </a:cubicBezTo>
                      <a:cubicBezTo>
                        <a:pt x="450098" y="826992"/>
                        <a:pt x="494026" y="842591"/>
                        <a:pt x="499766" y="844578"/>
                      </a:cubicBezTo>
                      <a:cubicBezTo>
                        <a:pt x="495792" y="859147"/>
                        <a:pt x="491745" y="873275"/>
                        <a:pt x="487698" y="886519"/>
                      </a:cubicBezTo>
                      <a:cubicBezTo>
                        <a:pt x="480266" y="911169"/>
                        <a:pt x="473055" y="933391"/>
                        <a:pt x="466507" y="952817"/>
                      </a:cubicBezTo>
                      <a:lnTo>
                        <a:pt x="487845" y="952817"/>
                      </a:lnTo>
                      <a:cubicBezTo>
                        <a:pt x="493511" y="934569"/>
                        <a:pt x="499619" y="914186"/>
                        <a:pt x="505873" y="891744"/>
                      </a:cubicBezTo>
                      <a:cubicBezTo>
                        <a:pt x="509993" y="876954"/>
                        <a:pt x="514114" y="861134"/>
                        <a:pt x="518161" y="844798"/>
                      </a:cubicBezTo>
                      <a:cubicBezTo>
                        <a:pt x="524268" y="845313"/>
                        <a:pt x="574157" y="849434"/>
                        <a:pt x="596232" y="841634"/>
                      </a:cubicBezTo>
                      <a:cubicBezTo>
                        <a:pt x="616246" y="834571"/>
                        <a:pt x="639792" y="819928"/>
                        <a:pt x="646562" y="798515"/>
                      </a:cubicBezTo>
                      <a:cubicBezTo>
                        <a:pt x="653184" y="777544"/>
                        <a:pt x="642221" y="753924"/>
                        <a:pt x="619778" y="749215"/>
                      </a:cubicBezTo>
                      <a:cubicBezTo>
                        <a:pt x="588579" y="742740"/>
                        <a:pt x="546858" y="782180"/>
                        <a:pt x="532804" y="806904"/>
                      </a:cubicBezTo>
                      <a:cubicBezTo>
                        <a:pt x="531995" y="808375"/>
                        <a:pt x="524710" y="825225"/>
                        <a:pt x="520369" y="835895"/>
                      </a:cubicBezTo>
                      <a:cubicBezTo>
                        <a:pt x="521987" y="829199"/>
                        <a:pt x="523680" y="822724"/>
                        <a:pt x="525225" y="815881"/>
                      </a:cubicBezTo>
                      <a:cubicBezTo>
                        <a:pt x="528463" y="802268"/>
                        <a:pt x="531259" y="788582"/>
                        <a:pt x="534349" y="773865"/>
                      </a:cubicBezTo>
                      <a:cubicBezTo>
                        <a:pt x="535600" y="766728"/>
                        <a:pt x="536851" y="759517"/>
                        <a:pt x="538102" y="752158"/>
                      </a:cubicBezTo>
                      <a:cubicBezTo>
                        <a:pt x="539500" y="744947"/>
                        <a:pt x="540089" y="737148"/>
                        <a:pt x="541119" y="729569"/>
                      </a:cubicBezTo>
                      <a:cubicBezTo>
                        <a:pt x="543179" y="711983"/>
                        <a:pt x="544356" y="694029"/>
                        <a:pt x="545166" y="675927"/>
                      </a:cubicBezTo>
                      <a:cubicBezTo>
                        <a:pt x="557086" y="678723"/>
                        <a:pt x="599617" y="688068"/>
                        <a:pt x="620587" y="684095"/>
                      </a:cubicBezTo>
                      <a:cubicBezTo>
                        <a:pt x="641485" y="680121"/>
                        <a:pt x="666944" y="669231"/>
                        <a:pt x="676878" y="649070"/>
                      </a:cubicBezTo>
                      <a:cubicBezTo>
                        <a:pt x="686591" y="629350"/>
                        <a:pt x="679380" y="604332"/>
                        <a:pt x="657820" y="596312"/>
                      </a:cubicBezTo>
                      <a:cubicBezTo>
                        <a:pt x="628019" y="585127"/>
                        <a:pt x="580780" y="617871"/>
                        <a:pt x="563120" y="640166"/>
                      </a:cubicBezTo>
                      <a:cubicBezTo>
                        <a:pt x="562016" y="641564"/>
                        <a:pt x="551126" y="659003"/>
                        <a:pt x="545386" y="668643"/>
                      </a:cubicBezTo>
                      <a:cubicBezTo>
                        <a:pt x="545828" y="657753"/>
                        <a:pt x="546270" y="646862"/>
                        <a:pt x="546343" y="635899"/>
                      </a:cubicBezTo>
                      <a:cubicBezTo>
                        <a:pt x="546490" y="604038"/>
                        <a:pt x="545681" y="571882"/>
                        <a:pt x="545019" y="539727"/>
                      </a:cubicBezTo>
                      <a:cubicBezTo>
                        <a:pt x="544798" y="529867"/>
                        <a:pt x="544724" y="520080"/>
                        <a:pt x="544577" y="510220"/>
                      </a:cubicBezTo>
                      <a:cubicBezTo>
                        <a:pt x="548771" y="511251"/>
                        <a:pt x="599102" y="523465"/>
                        <a:pt x="622574" y="518977"/>
                      </a:cubicBezTo>
                      <a:cubicBezTo>
                        <a:pt x="643472" y="515003"/>
                        <a:pt x="668931" y="504113"/>
                        <a:pt x="678865" y="483951"/>
                      </a:cubicBezTo>
                      <a:cubicBezTo>
                        <a:pt x="688577" y="464231"/>
                        <a:pt x="681293" y="439214"/>
                        <a:pt x="659807" y="431193"/>
                      </a:cubicBezTo>
                      <a:cubicBezTo>
                        <a:pt x="630006" y="420009"/>
                        <a:pt x="582766" y="452753"/>
                        <a:pt x="565107" y="475048"/>
                      </a:cubicBezTo>
                      <a:cubicBezTo>
                        <a:pt x="563782" y="476741"/>
                        <a:pt x="548183" y="501832"/>
                        <a:pt x="544504" y="508381"/>
                      </a:cubicBezTo>
                      <a:cubicBezTo>
                        <a:pt x="544209" y="486748"/>
                        <a:pt x="544136" y="465188"/>
                        <a:pt x="544945" y="443923"/>
                      </a:cubicBezTo>
                      <a:cubicBezTo>
                        <a:pt x="545975" y="414564"/>
                        <a:pt x="548624" y="385867"/>
                        <a:pt x="553260" y="358200"/>
                      </a:cubicBezTo>
                      <a:cubicBezTo>
                        <a:pt x="555247" y="358715"/>
                        <a:pt x="607637" y="371665"/>
                        <a:pt x="631698" y="367103"/>
                      </a:cubicBezTo>
                      <a:cubicBezTo>
                        <a:pt x="652596" y="363130"/>
                        <a:pt x="678055" y="352239"/>
                        <a:pt x="687989" y="332078"/>
                      </a:cubicBezTo>
                      <a:cubicBezTo>
                        <a:pt x="697775" y="312358"/>
                        <a:pt x="690417" y="287340"/>
                        <a:pt x="668931" y="279320"/>
                      </a:cubicBezTo>
                      <a:cubicBezTo>
                        <a:pt x="639057" y="268135"/>
                        <a:pt x="591890" y="300879"/>
                        <a:pt x="574231" y="323175"/>
                      </a:cubicBezTo>
                      <a:cubicBezTo>
                        <a:pt x="573053" y="324646"/>
                        <a:pt x="561207" y="343778"/>
                        <a:pt x="555688" y="352975"/>
                      </a:cubicBezTo>
                      <a:cubicBezTo>
                        <a:pt x="554732" y="352607"/>
                        <a:pt x="554952" y="352681"/>
                        <a:pt x="553996" y="352313"/>
                      </a:cubicBezTo>
                      <a:cubicBezTo>
                        <a:pt x="559294" y="322733"/>
                        <a:pt x="568124" y="294772"/>
                        <a:pt x="577763" y="269018"/>
                      </a:cubicBezTo>
                      <a:cubicBezTo>
                        <a:pt x="583281" y="254081"/>
                        <a:pt x="589389" y="240100"/>
                        <a:pt x="595643" y="226708"/>
                      </a:cubicBezTo>
                      <a:cubicBezTo>
                        <a:pt x="605135" y="230093"/>
                        <a:pt x="648843" y="245251"/>
                        <a:pt x="670918" y="243485"/>
                      </a:cubicBezTo>
                      <a:cubicBezTo>
                        <a:pt x="692109" y="241793"/>
                        <a:pt x="718599" y="233846"/>
                        <a:pt x="730740" y="214862"/>
                      </a:cubicBezTo>
                      <a:cubicBezTo>
                        <a:pt x="742587" y="196319"/>
                        <a:pt x="738098" y="170639"/>
                        <a:pt x="717642" y="160337"/>
                      </a:cubicBezTo>
                      <a:cubicBezTo>
                        <a:pt x="689240" y="145989"/>
                        <a:pt x="638689" y="173288"/>
                        <a:pt x="618674" y="193523"/>
                      </a:cubicBezTo>
                      <a:cubicBezTo>
                        <a:pt x="617571" y="194627"/>
                        <a:pt x="607784" y="207062"/>
                        <a:pt x="600720" y="216186"/>
                      </a:cubicBezTo>
                      <a:cubicBezTo>
                        <a:pt x="603664" y="210152"/>
                        <a:pt x="606533" y="203898"/>
                        <a:pt x="609403" y="198158"/>
                      </a:cubicBezTo>
                      <a:cubicBezTo>
                        <a:pt x="620293" y="176673"/>
                        <a:pt x="631551" y="157615"/>
                        <a:pt x="641632" y="140912"/>
                      </a:cubicBezTo>
                      <a:cubicBezTo>
                        <a:pt x="647445" y="131419"/>
                        <a:pt x="652890" y="122957"/>
                        <a:pt x="658114" y="115084"/>
                      </a:cubicBezTo>
                      <a:cubicBezTo>
                        <a:pt x="669225" y="113539"/>
                        <a:pt x="713816" y="106917"/>
                        <a:pt x="732285" y="95364"/>
                      </a:cubicBezTo>
                      <a:cubicBezTo>
                        <a:pt x="750313" y="84106"/>
                        <a:pt x="770180" y="64828"/>
                        <a:pt x="772167" y="42385"/>
                      </a:cubicBezTo>
                      <a:cubicBezTo>
                        <a:pt x="774154" y="20458"/>
                        <a:pt x="758333" y="-219"/>
                        <a:pt x="735376" y="2"/>
                      </a:cubicBezTo>
                      <a:cubicBezTo>
                        <a:pt x="703515" y="370"/>
                        <a:pt x="671286" y="47904"/>
                        <a:pt x="662824" y="75056"/>
                      </a:cubicBezTo>
                      <a:cubicBezTo>
                        <a:pt x="662088" y="77410"/>
                        <a:pt x="654950" y="115452"/>
                        <a:pt x="655539" y="115378"/>
                      </a:cubicBezTo>
                      <a:cubicBezTo>
                        <a:pt x="655539" y="115378"/>
                        <a:pt x="656054" y="115305"/>
                        <a:pt x="656201" y="115305"/>
                      </a:cubicBezTo>
                      <a:cubicBezTo>
                        <a:pt x="651051" y="122737"/>
                        <a:pt x="645606" y="130831"/>
                        <a:pt x="639866" y="139734"/>
                      </a:cubicBezTo>
                      <a:cubicBezTo>
                        <a:pt x="629344" y="156290"/>
                        <a:pt x="617644" y="175127"/>
                        <a:pt x="606239" y="196466"/>
                      </a:cubicBezTo>
                      <a:cubicBezTo>
                        <a:pt x="594834" y="217731"/>
                        <a:pt x="582987" y="241204"/>
                        <a:pt x="572833" y="267105"/>
                      </a:cubicBezTo>
                      <a:cubicBezTo>
                        <a:pt x="562531" y="293006"/>
                        <a:pt x="553113" y="320746"/>
                        <a:pt x="547005" y="350621"/>
                      </a:cubicBezTo>
                      <a:cubicBezTo>
                        <a:pt x="546932" y="350989"/>
                        <a:pt x="546932" y="351356"/>
                        <a:pt x="546858" y="351651"/>
                      </a:cubicBezTo>
                      <a:cubicBezTo>
                        <a:pt x="545902" y="342379"/>
                        <a:pt x="542443" y="316479"/>
                        <a:pt x="541928" y="314565"/>
                      </a:cubicBezTo>
                      <a:cubicBezTo>
                        <a:pt x="534938" y="286972"/>
                        <a:pt x="505284" y="237819"/>
                        <a:pt x="473497" y="235759"/>
                      </a:cubicBezTo>
                      <a:cubicBezTo>
                        <a:pt x="450613" y="234287"/>
                        <a:pt x="433689" y="254081"/>
                        <a:pt x="434498" y="276082"/>
                      </a:cubicBezTo>
                      <a:cubicBezTo>
                        <a:pt x="435308" y="298525"/>
                        <a:pt x="454071" y="318907"/>
                        <a:pt x="471510" y="331121"/>
                      </a:cubicBezTo>
                      <a:cubicBezTo>
                        <a:pt x="491156" y="344881"/>
                        <a:pt x="542222" y="354373"/>
                        <a:pt x="546270" y="355109"/>
                      </a:cubicBezTo>
                      <a:cubicBezTo>
                        <a:pt x="540751" y="383585"/>
                        <a:pt x="537440" y="413313"/>
                        <a:pt x="535674" y="443555"/>
                      </a:cubicBezTo>
                      <a:cubicBezTo>
                        <a:pt x="534644" y="460847"/>
                        <a:pt x="534202" y="478286"/>
                        <a:pt x="533908" y="495798"/>
                      </a:cubicBezTo>
                      <a:cubicBezTo>
                        <a:pt x="532878" y="487778"/>
                        <a:pt x="531847" y="480640"/>
                        <a:pt x="531553" y="479684"/>
                      </a:cubicBezTo>
                      <a:cubicBezTo>
                        <a:pt x="524563" y="452090"/>
                        <a:pt x="494909" y="402938"/>
                        <a:pt x="463122" y="400877"/>
                      </a:cubicBezTo>
                      <a:cubicBezTo>
                        <a:pt x="440238" y="399406"/>
                        <a:pt x="423314" y="419199"/>
                        <a:pt x="424123" y="441200"/>
                      </a:cubicBezTo>
                      <a:cubicBezTo>
                        <a:pt x="424933" y="463643"/>
                        <a:pt x="443696" y="484025"/>
                        <a:pt x="461135" y="496240"/>
                      </a:cubicBezTo>
                      <a:cubicBezTo>
                        <a:pt x="478795" y="508601"/>
                        <a:pt x="522208" y="517579"/>
                        <a:pt x="533687" y="519786"/>
                      </a:cubicBezTo>
                      <a:cubicBezTo>
                        <a:pt x="533687" y="526482"/>
                        <a:pt x="533540" y="533178"/>
                        <a:pt x="533540" y="539874"/>
                      </a:cubicBezTo>
                      <a:cubicBezTo>
                        <a:pt x="533540" y="572103"/>
                        <a:pt x="533614" y="604185"/>
                        <a:pt x="532804" y="635751"/>
                      </a:cubicBezTo>
                      <a:cubicBezTo>
                        <a:pt x="532510" y="646862"/>
                        <a:pt x="531847" y="657826"/>
                        <a:pt x="531185" y="668716"/>
                      </a:cubicBezTo>
                      <a:cubicBezTo>
                        <a:pt x="530229" y="661579"/>
                        <a:pt x="529346" y="655619"/>
                        <a:pt x="529125" y="654736"/>
                      </a:cubicBezTo>
                      <a:cubicBezTo>
                        <a:pt x="522135" y="627142"/>
                        <a:pt x="492481" y="577989"/>
                        <a:pt x="460694" y="575929"/>
                      </a:cubicBezTo>
                      <a:cubicBezTo>
                        <a:pt x="437809" y="574458"/>
                        <a:pt x="420886" y="594251"/>
                        <a:pt x="421695" y="616252"/>
                      </a:cubicBezTo>
                      <a:cubicBezTo>
                        <a:pt x="422504" y="638695"/>
                        <a:pt x="441341" y="659077"/>
                        <a:pt x="458707" y="671292"/>
                      </a:cubicBezTo>
                      <a:cubicBezTo>
                        <a:pt x="475557" y="683065"/>
                        <a:pt x="515512" y="691748"/>
                        <a:pt x="529199" y="694396"/>
                      </a:cubicBezTo>
                      <a:cubicBezTo>
                        <a:pt x="528168" y="705581"/>
                        <a:pt x="527212" y="716765"/>
                        <a:pt x="525740" y="727582"/>
                      </a:cubicBezTo>
                      <a:cubicBezTo>
                        <a:pt x="524563" y="734940"/>
                        <a:pt x="523901" y="742078"/>
                        <a:pt x="522355" y="749362"/>
                      </a:cubicBezTo>
                      <a:cubicBezTo>
                        <a:pt x="520957" y="756647"/>
                        <a:pt x="519486" y="763858"/>
                        <a:pt x="518088" y="770922"/>
                      </a:cubicBezTo>
                      <a:cubicBezTo>
                        <a:pt x="514850" y="784535"/>
                        <a:pt x="511686" y="798662"/>
                        <a:pt x="508228" y="811833"/>
                      </a:cubicBezTo>
                      <a:cubicBezTo>
                        <a:pt x="505873" y="821031"/>
                        <a:pt x="503518" y="829787"/>
                        <a:pt x="501090" y="838544"/>
                      </a:cubicBezTo>
                      <a:cubicBezTo>
                        <a:pt x="501532" y="827506"/>
                        <a:pt x="501900" y="805800"/>
                        <a:pt x="501679" y="804034"/>
                      </a:cubicBezTo>
                      <a:cubicBezTo>
                        <a:pt x="499913" y="785197"/>
                        <a:pt x="489611" y="755543"/>
                        <a:pt x="473791" y="735676"/>
                      </a:cubicBezTo>
                      <a:cubicBezTo>
                        <a:pt x="473570" y="732880"/>
                        <a:pt x="473055" y="730157"/>
                        <a:pt x="472319" y="727435"/>
                      </a:cubicBezTo>
                      <a:cubicBezTo>
                        <a:pt x="466286" y="706243"/>
                        <a:pt x="444064" y="692631"/>
                        <a:pt x="422799" y="701092"/>
                      </a:cubicBezTo>
                      <a:cubicBezTo>
                        <a:pt x="393219" y="712866"/>
                        <a:pt x="380195" y="768861"/>
                        <a:pt x="382108" y="797191"/>
                      </a:cubicBezTo>
                      <a:cubicBezTo>
                        <a:pt x="382255" y="798883"/>
                        <a:pt x="385493" y="816911"/>
                        <a:pt x="387700" y="828242"/>
                      </a:cubicBezTo>
                      <a:cubicBezTo>
                        <a:pt x="385345" y="821767"/>
                        <a:pt x="383212" y="815439"/>
                        <a:pt x="380710" y="808817"/>
                      </a:cubicBezTo>
                      <a:cubicBezTo>
                        <a:pt x="375927" y="795645"/>
                        <a:pt x="370703" y="782695"/>
                        <a:pt x="365184" y="768714"/>
                      </a:cubicBezTo>
                      <a:cubicBezTo>
                        <a:pt x="362241" y="762092"/>
                        <a:pt x="359371" y="755322"/>
                        <a:pt x="356354" y="748553"/>
                      </a:cubicBezTo>
                      <a:cubicBezTo>
                        <a:pt x="353558" y="741783"/>
                        <a:pt x="349732" y="734940"/>
                        <a:pt x="346421" y="728023"/>
                      </a:cubicBezTo>
                      <a:cubicBezTo>
                        <a:pt x="338400" y="712203"/>
                        <a:pt x="329496" y="696604"/>
                        <a:pt x="320225" y="681004"/>
                      </a:cubicBezTo>
                      <a:cubicBezTo>
                        <a:pt x="331704" y="676737"/>
                        <a:pt x="372321" y="661137"/>
                        <a:pt x="387627" y="646200"/>
                      </a:cubicBezTo>
                      <a:cubicBezTo>
                        <a:pt x="402858" y="631336"/>
                        <a:pt x="418089" y="608232"/>
                        <a:pt x="415293" y="585936"/>
                      </a:cubicBezTo>
                      <a:cubicBezTo>
                        <a:pt x="412571" y="564082"/>
                        <a:pt x="392704" y="547232"/>
                        <a:pt x="370335" y="552383"/>
                      </a:cubicBezTo>
                      <a:cubicBezTo>
                        <a:pt x="339283" y="559520"/>
                        <a:pt x="317944" y="612867"/>
                        <a:pt x="315516" y="641197"/>
                      </a:cubicBezTo>
                      <a:cubicBezTo>
                        <a:pt x="315369" y="642963"/>
                        <a:pt x="315884" y="663492"/>
                        <a:pt x="316473" y="674750"/>
                      </a:cubicBezTo>
                      <a:cubicBezTo>
                        <a:pt x="310807" y="665479"/>
                        <a:pt x="305214" y="656134"/>
                        <a:pt x="299181" y="646936"/>
                      </a:cubicBezTo>
                      <a:cubicBezTo>
                        <a:pt x="281742" y="620299"/>
                        <a:pt x="263273" y="593883"/>
                        <a:pt x="245024" y="567467"/>
                      </a:cubicBezTo>
                      <a:cubicBezTo>
                        <a:pt x="239432" y="559373"/>
                        <a:pt x="233913" y="551206"/>
                        <a:pt x="228395" y="543112"/>
                      </a:cubicBezTo>
                      <a:cubicBezTo>
                        <a:pt x="232515" y="541640"/>
                        <a:pt x="281153" y="524054"/>
                        <a:pt x="298298" y="507424"/>
                      </a:cubicBezTo>
                      <a:cubicBezTo>
                        <a:pt x="313529" y="492561"/>
                        <a:pt x="328761" y="469456"/>
                        <a:pt x="325965" y="447160"/>
                      </a:cubicBezTo>
                      <a:cubicBezTo>
                        <a:pt x="323242" y="425306"/>
                        <a:pt x="303375" y="408456"/>
                        <a:pt x="281006" y="413607"/>
                      </a:cubicBezTo>
                      <a:cubicBezTo>
                        <a:pt x="249954" y="420744"/>
                        <a:pt x="228615" y="474091"/>
                        <a:pt x="226187" y="502421"/>
                      </a:cubicBezTo>
                      <a:cubicBezTo>
                        <a:pt x="226040" y="504555"/>
                        <a:pt x="226850" y="534061"/>
                        <a:pt x="227438" y="541566"/>
                      </a:cubicBezTo>
                      <a:cubicBezTo>
                        <a:pt x="215297" y="523686"/>
                        <a:pt x="203303" y="505732"/>
                        <a:pt x="192192" y="487557"/>
                      </a:cubicBezTo>
                      <a:cubicBezTo>
                        <a:pt x="176887" y="462539"/>
                        <a:pt x="163201" y="437080"/>
                        <a:pt x="151869" y="411473"/>
                      </a:cubicBezTo>
                      <a:cubicBezTo>
                        <a:pt x="153783" y="410811"/>
                        <a:pt x="204628" y="392710"/>
                        <a:pt x="222214" y="375639"/>
                      </a:cubicBezTo>
                      <a:cubicBezTo>
                        <a:pt x="237445" y="360775"/>
                        <a:pt x="252677" y="337670"/>
                        <a:pt x="249881" y="315375"/>
                      </a:cubicBezTo>
                      <a:cubicBezTo>
                        <a:pt x="247158" y="293521"/>
                        <a:pt x="227291" y="276671"/>
                        <a:pt x="204922" y="281821"/>
                      </a:cubicBezTo>
                      <a:cubicBezTo>
                        <a:pt x="173870" y="288959"/>
                        <a:pt x="152532" y="342306"/>
                        <a:pt x="150103" y="370635"/>
                      </a:cubicBezTo>
                      <a:cubicBezTo>
                        <a:pt x="149956" y="372475"/>
                        <a:pt x="150545" y="394991"/>
                        <a:pt x="151133" y="405734"/>
                      </a:cubicBezTo>
                      <a:cubicBezTo>
                        <a:pt x="150177" y="405955"/>
                        <a:pt x="150324" y="405881"/>
                        <a:pt x="149368" y="406175"/>
                      </a:cubicBezTo>
                      <a:cubicBezTo>
                        <a:pt x="137521" y="378582"/>
                        <a:pt x="129427" y="350400"/>
                        <a:pt x="123246" y="323616"/>
                      </a:cubicBezTo>
                      <a:cubicBezTo>
                        <a:pt x="119640" y="308090"/>
                        <a:pt x="116991" y="293079"/>
                        <a:pt x="114784" y="278437"/>
                      </a:cubicBezTo>
                      <a:cubicBezTo>
                        <a:pt x="124570" y="276008"/>
                        <a:pt x="169382" y="264603"/>
                        <a:pt x="186821" y="250917"/>
                      </a:cubicBezTo>
                      <a:cubicBezTo>
                        <a:pt x="203598" y="237819"/>
                        <a:pt x="221257" y="216554"/>
                        <a:pt x="220963" y="194038"/>
                      </a:cubicBezTo>
                      <a:cubicBezTo>
                        <a:pt x="220595" y="172037"/>
                        <a:pt x="202715" y="153126"/>
                        <a:pt x="179904" y="155775"/>
                      </a:cubicBezTo>
                      <a:cubicBezTo>
                        <a:pt x="148264" y="159454"/>
                        <a:pt x="121185" y="210152"/>
                        <a:pt x="115667" y="238040"/>
                      </a:cubicBezTo>
                      <a:cubicBezTo>
                        <a:pt x="115373" y="239585"/>
                        <a:pt x="114048" y="255332"/>
                        <a:pt x="113239" y="266811"/>
                      </a:cubicBezTo>
                      <a:cubicBezTo>
                        <a:pt x="112356" y="260188"/>
                        <a:pt x="111325" y="253345"/>
                        <a:pt x="110590" y="246943"/>
                      </a:cubicBezTo>
                      <a:cubicBezTo>
                        <a:pt x="107794" y="223029"/>
                        <a:pt x="106690" y="200955"/>
                        <a:pt x="105880" y="181382"/>
                      </a:cubicBezTo>
                      <a:cubicBezTo>
                        <a:pt x="105512" y="170271"/>
                        <a:pt x="105365" y="160190"/>
                        <a:pt x="105365" y="150771"/>
                      </a:cubicBezTo>
                      <a:cubicBezTo>
                        <a:pt x="113754" y="143413"/>
                        <a:pt x="147307" y="113245"/>
                        <a:pt x="156358" y="93451"/>
                      </a:cubicBezTo>
                      <a:cubicBezTo>
                        <a:pt x="165188" y="74099"/>
                        <a:pt x="171074" y="47094"/>
                        <a:pt x="160405" y="27301"/>
                      </a:cubicBezTo>
                      <a:cubicBezTo>
                        <a:pt x="149956" y="7949"/>
                        <a:pt x="125380" y="-587"/>
                        <a:pt x="106322" y="12290"/>
                      </a:cubicBezTo>
                      <a:cubicBezTo>
                        <a:pt x="79979" y="30170"/>
                        <a:pt x="79317" y="87638"/>
                        <a:pt x="87264" y="114937"/>
                      </a:cubicBezTo>
                      <a:cubicBezTo>
                        <a:pt x="87926" y="117292"/>
                        <a:pt x="102937" y="152979"/>
                        <a:pt x="103379" y="152611"/>
                      </a:cubicBezTo>
                      <a:cubicBezTo>
                        <a:pt x="103379" y="152611"/>
                        <a:pt x="103820" y="152243"/>
                        <a:pt x="103894" y="152170"/>
                      </a:cubicBezTo>
                      <a:cubicBezTo>
                        <a:pt x="103747" y="161220"/>
                        <a:pt x="103599" y="170933"/>
                        <a:pt x="103747" y="181602"/>
                      </a:cubicBezTo>
                      <a:cubicBezTo>
                        <a:pt x="104115" y="201249"/>
                        <a:pt x="104777" y="223397"/>
                        <a:pt x="107058" y="247459"/>
                      </a:cubicBezTo>
                      <a:cubicBezTo>
                        <a:pt x="109265" y="271520"/>
                        <a:pt x="112356" y="297642"/>
                        <a:pt x="118095" y="324793"/>
                      </a:cubicBezTo>
                      <a:cubicBezTo>
                        <a:pt x="123835" y="352019"/>
                        <a:pt x="131193" y="380422"/>
                        <a:pt x="142672" y="408677"/>
                      </a:cubicBezTo>
                      <a:cubicBezTo>
                        <a:pt x="142819" y="408971"/>
                        <a:pt x="142966" y="409339"/>
                        <a:pt x="143113" y="409634"/>
                      </a:cubicBezTo>
                      <a:cubicBezTo>
                        <a:pt x="137227" y="402423"/>
                        <a:pt x="120008" y="382776"/>
                        <a:pt x="118537" y="381378"/>
                      </a:cubicBezTo>
                      <a:cubicBezTo>
                        <a:pt x="97492" y="362247"/>
                        <a:pt x="45617" y="337523"/>
                        <a:pt x="17950" y="353343"/>
                      </a:cubicBezTo>
                      <a:cubicBezTo>
                        <a:pt x="-1991" y="364748"/>
                        <a:pt x="-5155" y="390576"/>
                        <a:pt x="7648" y="408530"/>
                      </a:cubicBezTo>
                      <a:cubicBezTo>
                        <a:pt x="20746" y="426852"/>
                        <a:pt x="47603" y="433401"/>
                        <a:pt x="68869" y="433989"/>
                      </a:cubicBezTo>
                      <a:cubicBezTo>
                        <a:pt x="92856" y="434652"/>
                        <a:pt x="140685" y="414343"/>
                        <a:pt x="144437" y="412724"/>
                      </a:cubicBezTo>
                      <a:cubicBezTo>
                        <a:pt x="155548" y="439508"/>
                        <a:pt x="169161" y="466145"/>
                        <a:pt x="184392" y="492340"/>
                      </a:cubicBezTo>
                      <a:cubicBezTo>
                        <a:pt x="193075" y="507277"/>
                        <a:pt x="202273" y="522141"/>
                        <a:pt x="211765" y="536857"/>
                      </a:cubicBezTo>
                      <a:cubicBezTo>
                        <a:pt x="206467" y="530750"/>
                        <a:pt x="201684" y="525378"/>
                        <a:pt x="200948" y="524716"/>
                      </a:cubicBezTo>
                      <a:cubicBezTo>
                        <a:pt x="179904" y="505585"/>
                        <a:pt x="128029" y="480861"/>
                        <a:pt x="100362" y="496681"/>
                      </a:cubicBezTo>
                      <a:cubicBezTo>
                        <a:pt x="80421" y="508086"/>
                        <a:pt x="77257" y="533914"/>
                        <a:pt x="90060" y="551868"/>
                      </a:cubicBezTo>
                      <a:cubicBezTo>
                        <a:pt x="103158" y="570190"/>
                        <a:pt x="130015" y="576812"/>
                        <a:pt x="151281" y="577327"/>
                      </a:cubicBezTo>
                      <a:cubicBezTo>
                        <a:pt x="172840" y="577916"/>
                        <a:pt x="213973" y="561433"/>
                        <a:pt x="224789" y="556945"/>
                      </a:cubicBezTo>
                      <a:cubicBezTo>
                        <a:pt x="228468" y="562537"/>
                        <a:pt x="232074" y="568203"/>
                        <a:pt x="235753" y="573795"/>
                      </a:cubicBezTo>
                      <a:cubicBezTo>
                        <a:pt x="253486" y="600653"/>
                        <a:pt x="271293" y="627363"/>
                        <a:pt x="287996" y="654147"/>
                      </a:cubicBezTo>
                      <a:cubicBezTo>
                        <a:pt x="293883" y="663565"/>
                        <a:pt x="299328" y="673058"/>
                        <a:pt x="304847" y="682550"/>
                      </a:cubicBezTo>
                      <a:cubicBezTo>
                        <a:pt x="300137" y="677178"/>
                        <a:pt x="296090" y="672616"/>
                        <a:pt x="295428" y="672027"/>
                      </a:cubicBezTo>
                      <a:cubicBezTo>
                        <a:pt x="274384" y="652896"/>
                        <a:pt x="222508" y="628172"/>
                        <a:pt x="194915" y="643993"/>
                      </a:cubicBezTo>
                      <a:cubicBezTo>
                        <a:pt x="174974" y="655398"/>
                        <a:pt x="171810" y="681225"/>
                        <a:pt x="184613" y="699179"/>
                      </a:cubicBezTo>
                      <a:cubicBezTo>
                        <a:pt x="197711" y="717501"/>
                        <a:pt x="224568" y="724050"/>
                        <a:pt x="245834" y="724639"/>
                      </a:cubicBezTo>
                      <a:cubicBezTo>
                        <a:pt x="266510" y="725080"/>
                        <a:pt x="304626" y="710217"/>
                        <a:pt x="317503" y="704919"/>
                      </a:cubicBezTo>
                      <a:close/>
                    </a:path>
                  </a:pathLst>
                </a:custGeom>
                <a:solidFill>
                  <a:schemeClr val="accent2"/>
                </a:solidFill>
                <a:ln w="7353" cap="flat">
                  <a:noFill/>
                  <a:prstDash val="solid"/>
                  <a:miter/>
                </a:ln>
              </p:spPr>
              <p:txBody>
                <a:bodyPr rtlCol="0" anchor="ctr"/>
                <a:lstStyle/>
                <a:p>
                  <a:endParaRPr lang="fr-FR"/>
                </a:p>
              </p:txBody>
            </p:sp>
            <p:sp>
              <p:nvSpPr>
                <p:cNvPr id="208" name="Forme libre 32">
                  <a:extLst>
                    <a:ext uri="{FF2B5EF4-FFF2-40B4-BE49-F238E27FC236}">
                      <a16:creationId xmlns:a16="http://schemas.microsoft.com/office/drawing/2014/main" id="{D1188B3D-1744-B1D9-E600-E5E882C41219}"/>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alpha val="30000"/>
                  </a:srgbClr>
                </a:solidFill>
                <a:ln w="7353" cap="flat">
                  <a:noFill/>
                  <a:prstDash val="solid"/>
                  <a:miter/>
                </a:ln>
              </p:spPr>
              <p:txBody>
                <a:bodyPr rtlCol="0" anchor="ctr"/>
                <a:lstStyle/>
                <a:p>
                  <a:endParaRPr lang="fr-FR"/>
                </a:p>
              </p:txBody>
            </p:sp>
            <p:sp>
              <p:nvSpPr>
                <p:cNvPr id="209" name="Forme libre 33">
                  <a:extLst>
                    <a:ext uri="{FF2B5EF4-FFF2-40B4-BE49-F238E27FC236}">
                      <a16:creationId xmlns:a16="http://schemas.microsoft.com/office/drawing/2014/main" id="{D3B528E2-AEFB-6DA7-3DF8-8F2F1A1E5FD7}"/>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alpha val="30000"/>
                  </a:srgbClr>
                </a:solidFill>
                <a:ln w="7353" cap="flat">
                  <a:noFill/>
                  <a:prstDash val="solid"/>
                  <a:miter/>
                </a:ln>
              </p:spPr>
              <p:txBody>
                <a:bodyPr rtlCol="0" anchor="ctr"/>
                <a:lstStyle/>
                <a:p>
                  <a:endParaRPr lang="fr-FR"/>
                </a:p>
              </p:txBody>
            </p:sp>
          </p:grpSp>
          <p:grpSp>
            <p:nvGrpSpPr>
              <p:cNvPr id="199" name="Graphique 19">
                <a:extLst>
                  <a:ext uri="{FF2B5EF4-FFF2-40B4-BE49-F238E27FC236}">
                    <a16:creationId xmlns:a16="http://schemas.microsoft.com/office/drawing/2014/main" id="{93770A07-B7A7-0395-5F6F-96AC58BC606C}"/>
                  </a:ext>
                </a:extLst>
              </p:cNvPr>
              <p:cNvGrpSpPr/>
              <p:nvPr/>
            </p:nvGrpSpPr>
            <p:grpSpPr>
              <a:xfrm>
                <a:off x="4185732" y="9912163"/>
                <a:ext cx="472553" cy="565480"/>
                <a:chOff x="4185732" y="9912163"/>
                <a:chExt cx="472553" cy="565480"/>
              </a:xfrm>
            </p:grpSpPr>
            <p:sp>
              <p:nvSpPr>
                <p:cNvPr id="200" name="Forme libre 38">
                  <a:extLst>
                    <a:ext uri="{FF2B5EF4-FFF2-40B4-BE49-F238E27FC236}">
                      <a16:creationId xmlns:a16="http://schemas.microsoft.com/office/drawing/2014/main" id="{4CE7DBF1-F0E0-C717-E01D-17A31461D689}"/>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solidFill>
                <a:ln w="7353" cap="flat">
                  <a:noFill/>
                  <a:prstDash val="solid"/>
                  <a:miter/>
                </a:ln>
              </p:spPr>
              <p:txBody>
                <a:bodyPr rtlCol="0" anchor="ctr"/>
                <a:lstStyle/>
                <a:p>
                  <a:endParaRPr lang="fr-FR"/>
                </a:p>
              </p:txBody>
            </p:sp>
            <p:sp>
              <p:nvSpPr>
                <p:cNvPr id="201" name="Forme libre 39">
                  <a:extLst>
                    <a:ext uri="{FF2B5EF4-FFF2-40B4-BE49-F238E27FC236}">
                      <a16:creationId xmlns:a16="http://schemas.microsoft.com/office/drawing/2014/main" id="{EA703ACF-2DED-C5E4-FF21-8313EA6438AB}"/>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solidFill>
                <a:ln w="7353" cap="flat">
                  <a:noFill/>
                  <a:prstDash val="solid"/>
                  <a:miter/>
                </a:ln>
              </p:spPr>
              <p:txBody>
                <a:bodyPr rtlCol="0" anchor="ctr"/>
                <a:lstStyle/>
                <a:p>
                  <a:endParaRPr lang="fr-FR"/>
                </a:p>
              </p:txBody>
            </p:sp>
            <p:sp>
              <p:nvSpPr>
                <p:cNvPr id="202" name="Forme libre 40">
                  <a:extLst>
                    <a:ext uri="{FF2B5EF4-FFF2-40B4-BE49-F238E27FC236}">
                      <a16:creationId xmlns:a16="http://schemas.microsoft.com/office/drawing/2014/main" id="{B01279EC-2822-A5E8-417C-1A60CB85E518}"/>
                    </a:ext>
                  </a:extLst>
                </p:cNvPr>
                <p:cNvSpPr/>
                <p:nvPr/>
              </p:nvSpPr>
              <p:spPr>
                <a:xfrm>
                  <a:off x="4199722" y="9912163"/>
                  <a:ext cx="458563" cy="565480"/>
                </a:xfrm>
                <a:custGeom>
                  <a:avLst/>
                  <a:gdLst>
                    <a:gd name="connsiteX0" fmla="*/ 188860 w 458563"/>
                    <a:gd name="connsiteY0" fmla="*/ 418389 h 565480"/>
                    <a:gd name="connsiteX1" fmla="*/ 197984 w 458563"/>
                    <a:gd name="connsiteY1" fmla="*/ 435976 h 565480"/>
                    <a:gd name="connsiteX2" fmla="*/ 203429 w 458563"/>
                    <a:gd name="connsiteY2" fmla="*/ 447896 h 565480"/>
                    <a:gd name="connsiteX3" fmla="*/ 208432 w 458563"/>
                    <a:gd name="connsiteY3" fmla="*/ 459963 h 565480"/>
                    <a:gd name="connsiteX4" fmla="*/ 216968 w 458563"/>
                    <a:gd name="connsiteY4" fmla="*/ 483436 h 565480"/>
                    <a:gd name="connsiteX5" fmla="*/ 222192 w 458563"/>
                    <a:gd name="connsiteY5" fmla="*/ 499035 h 565480"/>
                    <a:gd name="connsiteX6" fmla="*/ 211155 w 458563"/>
                    <a:gd name="connsiteY6" fmla="*/ 481744 h 565480"/>
                    <a:gd name="connsiteX7" fmla="*/ 154644 w 458563"/>
                    <a:gd name="connsiteY7" fmla="*/ 456284 h 565480"/>
                    <a:gd name="connsiteX8" fmla="*/ 143680 w 458563"/>
                    <a:gd name="connsiteY8" fmla="*/ 487704 h 565480"/>
                    <a:gd name="connsiteX9" fmla="*/ 177307 w 458563"/>
                    <a:gd name="connsiteY9" fmla="*/ 508160 h 565480"/>
                    <a:gd name="connsiteX10" fmla="*/ 223296 w 458563"/>
                    <a:gd name="connsiteY10" fmla="*/ 502567 h 565480"/>
                    <a:gd name="connsiteX11" fmla="*/ 231096 w 458563"/>
                    <a:gd name="connsiteY11" fmla="*/ 527291 h 565480"/>
                    <a:gd name="connsiteX12" fmla="*/ 241912 w 458563"/>
                    <a:gd name="connsiteY12" fmla="*/ 565480 h 565480"/>
                    <a:gd name="connsiteX13" fmla="*/ 254495 w 458563"/>
                    <a:gd name="connsiteY13" fmla="*/ 565480 h 565480"/>
                    <a:gd name="connsiteX14" fmla="*/ 241839 w 458563"/>
                    <a:gd name="connsiteY14" fmla="*/ 523906 h 565480"/>
                    <a:gd name="connsiteX15" fmla="*/ 232567 w 458563"/>
                    <a:gd name="connsiteY15" fmla="*/ 496607 h 565480"/>
                    <a:gd name="connsiteX16" fmla="*/ 256776 w 458563"/>
                    <a:gd name="connsiteY16" fmla="*/ 481449 h 565480"/>
                    <a:gd name="connsiteX17" fmla="*/ 297099 w 458563"/>
                    <a:gd name="connsiteY17" fmla="*/ 501169 h 565480"/>
                    <a:gd name="connsiteX18" fmla="*/ 289962 w 458563"/>
                    <a:gd name="connsiteY18" fmla="*/ 526040 h 565480"/>
                    <a:gd name="connsiteX19" fmla="*/ 277379 w 458563"/>
                    <a:gd name="connsiteY19" fmla="*/ 565406 h 565480"/>
                    <a:gd name="connsiteX20" fmla="*/ 290035 w 458563"/>
                    <a:gd name="connsiteY20" fmla="*/ 565406 h 565480"/>
                    <a:gd name="connsiteX21" fmla="*/ 300705 w 458563"/>
                    <a:gd name="connsiteY21" fmla="*/ 529131 h 565480"/>
                    <a:gd name="connsiteX22" fmla="*/ 307989 w 458563"/>
                    <a:gd name="connsiteY22" fmla="*/ 501243 h 565480"/>
                    <a:gd name="connsiteX23" fmla="*/ 354346 w 458563"/>
                    <a:gd name="connsiteY23" fmla="*/ 499330 h 565480"/>
                    <a:gd name="connsiteX24" fmla="*/ 384220 w 458563"/>
                    <a:gd name="connsiteY24" fmla="*/ 473723 h 565480"/>
                    <a:gd name="connsiteX25" fmla="*/ 368327 w 458563"/>
                    <a:gd name="connsiteY25" fmla="*/ 444437 h 565480"/>
                    <a:gd name="connsiteX26" fmla="*/ 316672 w 458563"/>
                    <a:gd name="connsiteY26" fmla="*/ 478727 h 565480"/>
                    <a:gd name="connsiteX27" fmla="*/ 309240 w 458563"/>
                    <a:gd name="connsiteY27" fmla="*/ 495945 h 565480"/>
                    <a:gd name="connsiteX28" fmla="*/ 312110 w 458563"/>
                    <a:gd name="connsiteY28" fmla="*/ 484025 h 565480"/>
                    <a:gd name="connsiteX29" fmla="*/ 317555 w 458563"/>
                    <a:gd name="connsiteY29" fmla="*/ 459080 h 565480"/>
                    <a:gd name="connsiteX30" fmla="*/ 319762 w 458563"/>
                    <a:gd name="connsiteY30" fmla="*/ 446204 h 565480"/>
                    <a:gd name="connsiteX31" fmla="*/ 321528 w 458563"/>
                    <a:gd name="connsiteY31" fmla="*/ 432812 h 565480"/>
                    <a:gd name="connsiteX32" fmla="*/ 323956 w 458563"/>
                    <a:gd name="connsiteY32" fmla="*/ 400950 h 565480"/>
                    <a:gd name="connsiteX33" fmla="*/ 368694 w 458563"/>
                    <a:gd name="connsiteY33" fmla="*/ 405807 h 565480"/>
                    <a:gd name="connsiteX34" fmla="*/ 402101 w 458563"/>
                    <a:gd name="connsiteY34" fmla="*/ 385057 h 565480"/>
                    <a:gd name="connsiteX35" fmla="*/ 390769 w 458563"/>
                    <a:gd name="connsiteY35" fmla="*/ 353711 h 565480"/>
                    <a:gd name="connsiteX36" fmla="*/ 334552 w 458563"/>
                    <a:gd name="connsiteY36" fmla="*/ 379759 h 565480"/>
                    <a:gd name="connsiteX37" fmla="*/ 324030 w 458563"/>
                    <a:gd name="connsiteY37" fmla="*/ 396683 h 565480"/>
                    <a:gd name="connsiteX38" fmla="*/ 324545 w 458563"/>
                    <a:gd name="connsiteY38" fmla="*/ 377257 h 565480"/>
                    <a:gd name="connsiteX39" fmla="*/ 323736 w 458563"/>
                    <a:gd name="connsiteY39" fmla="*/ 320157 h 565480"/>
                    <a:gd name="connsiteX40" fmla="*/ 323441 w 458563"/>
                    <a:gd name="connsiteY40" fmla="*/ 302645 h 565480"/>
                    <a:gd name="connsiteX41" fmla="*/ 369725 w 458563"/>
                    <a:gd name="connsiteY41" fmla="*/ 307869 h 565480"/>
                    <a:gd name="connsiteX42" fmla="*/ 403131 w 458563"/>
                    <a:gd name="connsiteY42" fmla="*/ 287119 h 565480"/>
                    <a:gd name="connsiteX43" fmla="*/ 391799 w 458563"/>
                    <a:gd name="connsiteY43" fmla="*/ 255773 h 565480"/>
                    <a:gd name="connsiteX44" fmla="*/ 335582 w 458563"/>
                    <a:gd name="connsiteY44" fmla="*/ 281821 h 565480"/>
                    <a:gd name="connsiteX45" fmla="*/ 323368 w 458563"/>
                    <a:gd name="connsiteY45" fmla="*/ 301614 h 565480"/>
                    <a:gd name="connsiteX46" fmla="*/ 323589 w 458563"/>
                    <a:gd name="connsiteY46" fmla="*/ 263352 h 565480"/>
                    <a:gd name="connsiteX47" fmla="*/ 328519 w 458563"/>
                    <a:gd name="connsiteY47" fmla="*/ 212507 h 565480"/>
                    <a:gd name="connsiteX48" fmla="*/ 375096 w 458563"/>
                    <a:gd name="connsiteY48" fmla="*/ 217804 h 565480"/>
                    <a:gd name="connsiteX49" fmla="*/ 408502 w 458563"/>
                    <a:gd name="connsiteY49" fmla="*/ 197054 h 565480"/>
                    <a:gd name="connsiteX50" fmla="*/ 397171 w 458563"/>
                    <a:gd name="connsiteY50" fmla="*/ 165708 h 565480"/>
                    <a:gd name="connsiteX51" fmla="*/ 340954 w 458563"/>
                    <a:gd name="connsiteY51" fmla="*/ 191756 h 565480"/>
                    <a:gd name="connsiteX52" fmla="*/ 329990 w 458563"/>
                    <a:gd name="connsiteY52" fmla="*/ 209416 h 565480"/>
                    <a:gd name="connsiteX53" fmla="*/ 328960 w 458563"/>
                    <a:gd name="connsiteY53" fmla="*/ 209048 h 565480"/>
                    <a:gd name="connsiteX54" fmla="*/ 343088 w 458563"/>
                    <a:gd name="connsiteY54" fmla="*/ 159601 h 565480"/>
                    <a:gd name="connsiteX55" fmla="*/ 353684 w 458563"/>
                    <a:gd name="connsiteY55" fmla="*/ 134436 h 565480"/>
                    <a:gd name="connsiteX56" fmla="*/ 398348 w 458563"/>
                    <a:gd name="connsiteY56" fmla="*/ 144443 h 565480"/>
                    <a:gd name="connsiteX57" fmla="*/ 433888 w 458563"/>
                    <a:gd name="connsiteY57" fmla="*/ 127446 h 565480"/>
                    <a:gd name="connsiteX58" fmla="*/ 426088 w 458563"/>
                    <a:gd name="connsiteY58" fmla="*/ 95070 h 565480"/>
                    <a:gd name="connsiteX59" fmla="*/ 367370 w 458563"/>
                    <a:gd name="connsiteY59" fmla="*/ 114789 h 565480"/>
                    <a:gd name="connsiteX60" fmla="*/ 356701 w 458563"/>
                    <a:gd name="connsiteY60" fmla="*/ 128255 h 565480"/>
                    <a:gd name="connsiteX61" fmla="*/ 361851 w 458563"/>
                    <a:gd name="connsiteY61" fmla="*/ 117586 h 565480"/>
                    <a:gd name="connsiteX62" fmla="*/ 380983 w 458563"/>
                    <a:gd name="connsiteY62" fmla="*/ 83591 h 565480"/>
                    <a:gd name="connsiteX63" fmla="*/ 390769 w 458563"/>
                    <a:gd name="connsiteY63" fmla="*/ 68286 h 565480"/>
                    <a:gd name="connsiteX64" fmla="*/ 434771 w 458563"/>
                    <a:gd name="connsiteY64" fmla="*/ 56586 h 565480"/>
                    <a:gd name="connsiteX65" fmla="*/ 458465 w 458563"/>
                    <a:gd name="connsiteY65" fmla="*/ 25166 h 565480"/>
                    <a:gd name="connsiteX66" fmla="*/ 436611 w 458563"/>
                    <a:gd name="connsiteY66" fmla="*/ 1 h 565480"/>
                    <a:gd name="connsiteX67" fmla="*/ 393565 w 458563"/>
                    <a:gd name="connsiteY67" fmla="*/ 44592 h 565480"/>
                    <a:gd name="connsiteX68" fmla="*/ 389224 w 458563"/>
                    <a:gd name="connsiteY68" fmla="*/ 68506 h 565480"/>
                    <a:gd name="connsiteX69" fmla="*/ 389592 w 458563"/>
                    <a:gd name="connsiteY69" fmla="*/ 68433 h 565480"/>
                    <a:gd name="connsiteX70" fmla="*/ 379879 w 458563"/>
                    <a:gd name="connsiteY70" fmla="*/ 82929 h 565480"/>
                    <a:gd name="connsiteX71" fmla="*/ 359938 w 458563"/>
                    <a:gd name="connsiteY71" fmla="*/ 116629 h 565480"/>
                    <a:gd name="connsiteX72" fmla="*/ 340071 w 458563"/>
                    <a:gd name="connsiteY72" fmla="*/ 158571 h 565480"/>
                    <a:gd name="connsiteX73" fmla="*/ 324766 w 458563"/>
                    <a:gd name="connsiteY73" fmla="*/ 208165 h 565480"/>
                    <a:gd name="connsiteX74" fmla="*/ 324692 w 458563"/>
                    <a:gd name="connsiteY74" fmla="*/ 208754 h 565480"/>
                    <a:gd name="connsiteX75" fmla="*/ 321749 w 458563"/>
                    <a:gd name="connsiteY75" fmla="*/ 186753 h 565480"/>
                    <a:gd name="connsiteX76" fmla="*/ 281132 w 458563"/>
                    <a:gd name="connsiteY76" fmla="*/ 139955 h 565480"/>
                    <a:gd name="connsiteX77" fmla="*/ 257953 w 458563"/>
                    <a:gd name="connsiteY77" fmla="*/ 163869 h 565480"/>
                    <a:gd name="connsiteX78" fmla="*/ 279954 w 458563"/>
                    <a:gd name="connsiteY78" fmla="*/ 196539 h 565480"/>
                    <a:gd name="connsiteX79" fmla="*/ 324324 w 458563"/>
                    <a:gd name="connsiteY79" fmla="*/ 210741 h 565480"/>
                    <a:gd name="connsiteX80" fmla="*/ 318070 w 458563"/>
                    <a:gd name="connsiteY80" fmla="*/ 263205 h 565480"/>
                    <a:gd name="connsiteX81" fmla="*/ 317040 w 458563"/>
                    <a:gd name="connsiteY81" fmla="*/ 294183 h 565480"/>
                    <a:gd name="connsiteX82" fmla="*/ 315642 w 458563"/>
                    <a:gd name="connsiteY82" fmla="*/ 284617 h 565480"/>
                    <a:gd name="connsiteX83" fmla="*/ 275024 w 458563"/>
                    <a:gd name="connsiteY83" fmla="*/ 237819 h 565480"/>
                    <a:gd name="connsiteX84" fmla="*/ 251846 w 458563"/>
                    <a:gd name="connsiteY84" fmla="*/ 261733 h 565480"/>
                    <a:gd name="connsiteX85" fmla="*/ 273847 w 458563"/>
                    <a:gd name="connsiteY85" fmla="*/ 294404 h 565480"/>
                    <a:gd name="connsiteX86" fmla="*/ 316893 w 458563"/>
                    <a:gd name="connsiteY86" fmla="*/ 308384 h 565480"/>
                    <a:gd name="connsiteX87" fmla="*/ 316819 w 458563"/>
                    <a:gd name="connsiteY87" fmla="*/ 320304 h 565480"/>
                    <a:gd name="connsiteX88" fmla="*/ 316377 w 458563"/>
                    <a:gd name="connsiteY88" fmla="*/ 377183 h 565480"/>
                    <a:gd name="connsiteX89" fmla="*/ 315421 w 458563"/>
                    <a:gd name="connsiteY89" fmla="*/ 396756 h 565480"/>
                    <a:gd name="connsiteX90" fmla="*/ 314170 w 458563"/>
                    <a:gd name="connsiteY90" fmla="*/ 388442 h 565480"/>
                    <a:gd name="connsiteX91" fmla="*/ 273553 w 458563"/>
                    <a:gd name="connsiteY91" fmla="*/ 341643 h 565480"/>
                    <a:gd name="connsiteX92" fmla="*/ 250374 w 458563"/>
                    <a:gd name="connsiteY92" fmla="*/ 365557 h 565480"/>
                    <a:gd name="connsiteX93" fmla="*/ 272375 w 458563"/>
                    <a:gd name="connsiteY93" fmla="*/ 398228 h 565480"/>
                    <a:gd name="connsiteX94" fmla="*/ 314244 w 458563"/>
                    <a:gd name="connsiteY94" fmla="*/ 411988 h 565480"/>
                    <a:gd name="connsiteX95" fmla="*/ 312183 w 458563"/>
                    <a:gd name="connsiteY95" fmla="*/ 431708 h 565480"/>
                    <a:gd name="connsiteX96" fmla="*/ 310197 w 458563"/>
                    <a:gd name="connsiteY96" fmla="*/ 444658 h 565480"/>
                    <a:gd name="connsiteX97" fmla="*/ 307695 w 458563"/>
                    <a:gd name="connsiteY97" fmla="*/ 457462 h 565480"/>
                    <a:gd name="connsiteX98" fmla="*/ 301808 w 458563"/>
                    <a:gd name="connsiteY98" fmla="*/ 481744 h 565480"/>
                    <a:gd name="connsiteX99" fmla="*/ 297614 w 458563"/>
                    <a:gd name="connsiteY99" fmla="*/ 497637 h 565480"/>
                    <a:gd name="connsiteX100" fmla="*/ 297982 w 458563"/>
                    <a:gd name="connsiteY100" fmla="*/ 477108 h 565480"/>
                    <a:gd name="connsiteX101" fmla="*/ 281426 w 458563"/>
                    <a:gd name="connsiteY101" fmla="*/ 436491 h 565480"/>
                    <a:gd name="connsiteX102" fmla="*/ 280543 w 458563"/>
                    <a:gd name="connsiteY102" fmla="*/ 431634 h 565480"/>
                    <a:gd name="connsiteX103" fmla="*/ 251110 w 458563"/>
                    <a:gd name="connsiteY103" fmla="*/ 416035 h 565480"/>
                    <a:gd name="connsiteX104" fmla="*/ 226975 w 458563"/>
                    <a:gd name="connsiteY104" fmla="*/ 473061 h 565480"/>
                    <a:gd name="connsiteX105" fmla="*/ 230286 w 458563"/>
                    <a:gd name="connsiteY105" fmla="*/ 491456 h 565480"/>
                    <a:gd name="connsiteX106" fmla="*/ 226166 w 458563"/>
                    <a:gd name="connsiteY106" fmla="*/ 479904 h 565480"/>
                    <a:gd name="connsiteX107" fmla="*/ 216968 w 458563"/>
                    <a:gd name="connsiteY107" fmla="*/ 456137 h 565480"/>
                    <a:gd name="connsiteX108" fmla="*/ 211744 w 458563"/>
                    <a:gd name="connsiteY108" fmla="*/ 444143 h 565480"/>
                    <a:gd name="connsiteX109" fmla="*/ 205857 w 458563"/>
                    <a:gd name="connsiteY109" fmla="*/ 432002 h 565480"/>
                    <a:gd name="connsiteX110" fmla="*/ 190331 w 458563"/>
                    <a:gd name="connsiteY110" fmla="*/ 404115 h 565480"/>
                    <a:gd name="connsiteX111" fmla="*/ 230360 w 458563"/>
                    <a:gd name="connsiteY111" fmla="*/ 383438 h 565480"/>
                    <a:gd name="connsiteX112" fmla="*/ 246769 w 458563"/>
                    <a:gd name="connsiteY112" fmla="*/ 347677 h 565480"/>
                    <a:gd name="connsiteX113" fmla="*/ 220058 w 458563"/>
                    <a:gd name="connsiteY113" fmla="*/ 327810 h 565480"/>
                    <a:gd name="connsiteX114" fmla="*/ 187535 w 458563"/>
                    <a:gd name="connsiteY114" fmla="*/ 380568 h 565480"/>
                    <a:gd name="connsiteX115" fmla="*/ 188050 w 458563"/>
                    <a:gd name="connsiteY115" fmla="*/ 400509 h 565480"/>
                    <a:gd name="connsiteX116" fmla="*/ 177749 w 458563"/>
                    <a:gd name="connsiteY116" fmla="*/ 383953 h 565480"/>
                    <a:gd name="connsiteX117" fmla="*/ 145593 w 458563"/>
                    <a:gd name="connsiteY117" fmla="*/ 336787 h 565480"/>
                    <a:gd name="connsiteX118" fmla="*/ 135733 w 458563"/>
                    <a:gd name="connsiteY118" fmla="*/ 322365 h 565480"/>
                    <a:gd name="connsiteX119" fmla="*/ 177234 w 458563"/>
                    <a:gd name="connsiteY119" fmla="*/ 301173 h 565480"/>
                    <a:gd name="connsiteX120" fmla="*/ 193642 w 458563"/>
                    <a:gd name="connsiteY120" fmla="*/ 265412 h 565480"/>
                    <a:gd name="connsiteX121" fmla="*/ 166932 w 458563"/>
                    <a:gd name="connsiteY121" fmla="*/ 245545 h 565480"/>
                    <a:gd name="connsiteX122" fmla="*/ 134409 w 458563"/>
                    <a:gd name="connsiteY122" fmla="*/ 298303 h 565480"/>
                    <a:gd name="connsiteX123" fmla="*/ 135145 w 458563"/>
                    <a:gd name="connsiteY123" fmla="*/ 321555 h 565480"/>
                    <a:gd name="connsiteX124" fmla="*/ 114247 w 458563"/>
                    <a:gd name="connsiteY124" fmla="*/ 289473 h 565480"/>
                    <a:gd name="connsiteX125" fmla="*/ 90260 w 458563"/>
                    <a:gd name="connsiteY125" fmla="*/ 244294 h 565480"/>
                    <a:gd name="connsiteX126" fmla="*/ 131981 w 458563"/>
                    <a:gd name="connsiteY126" fmla="*/ 223029 h 565480"/>
                    <a:gd name="connsiteX127" fmla="*/ 148389 w 458563"/>
                    <a:gd name="connsiteY127" fmla="*/ 187268 h 565480"/>
                    <a:gd name="connsiteX128" fmla="*/ 121679 w 458563"/>
                    <a:gd name="connsiteY128" fmla="*/ 167401 h 565480"/>
                    <a:gd name="connsiteX129" fmla="*/ 89156 w 458563"/>
                    <a:gd name="connsiteY129" fmla="*/ 220159 h 565480"/>
                    <a:gd name="connsiteX130" fmla="*/ 89745 w 458563"/>
                    <a:gd name="connsiteY130" fmla="*/ 240983 h 565480"/>
                    <a:gd name="connsiteX131" fmla="*/ 88714 w 458563"/>
                    <a:gd name="connsiteY131" fmla="*/ 241204 h 565480"/>
                    <a:gd name="connsiteX132" fmla="*/ 73189 w 458563"/>
                    <a:gd name="connsiteY132" fmla="*/ 192198 h 565480"/>
                    <a:gd name="connsiteX133" fmla="*/ 68185 w 458563"/>
                    <a:gd name="connsiteY133" fmla="*/ 165340 h 565480"/>
                    <a:gd name="connsiteX134" fmla="*/ 110936 w 458563"/>
                    <a:gd name="connsiteY134" fmla="*/ 149005 h 565480"/>
                    <a:gd name="connsiteX135" fmla="*/ 131171 w 458563"/>
                    <a:gd name="connsiteY135" fmla="*/ 115231 h 565480"/>
                    <a:gd name="connsiteX136" fmla="*/ 106816 w 458563"/>
                    <a:gd name="connsiteY136" fmla="*/ 92494 h 565480"/>
                    <a:gd name="connsiteX137" fmla="*/ 68700 w 458563"/>
                    <a:gd name="connsiteY137" fmla="*/ 141353 h 565480"/>
                    <a:gd name="connsiteX138" fmla="*/ 67228 w 458563"/>
                    <a:gd name="connsiteY138" fmla="*/ 158424 h 565480"/>
                    <a:gd name="connsiteX139" fmla="*/ 65610 w 458563"/>
                    <a:gd name="connsiteY139" fmla="*/ 146650 h 565480"/>
                    <a:gd name="connsiteX140" fmla="*/ 62813 w 458563"/>
                    <a:gd name="connsiteY140" fmla="*/ 107726 h 565480"/>
                    <a:gd name="connsiteX141" fmla="*/ 62519 w 458563"/>
                    <a:gd name="connsiteY141" fmla="*/ 89551 h 565480"/>
                    <a:gd name="connsiteX142" fmla="*/ 92761 w 458563"/>
                    <a:gd name="connsiteY142" fmla="*/ 55482 h 565480"/>
                    <a:gd name="connsiteX143" fmla="*/ 95190 w 458563"/>
                    <a:gd name="connsiteY143" fmla="*/ 16189 h 565480"/>
                    <a:gd name="connsiteX144" fmla="*/ 63108 w 458563"/>
                    <a:gd name="connsiteY144" fmla="*/ 7286 h 565480"/>
                    <a:gd name="connsiteX145" fmla="*/ 51776 w 458563"/>
                    <a:gd name="connsiteY145" fmla="*/ 68212 h 565480"/>
                    <a:gd name="connsiteX146" fmla="*/ 61342 w 458563"/>
                    <a:gd name="connsiteY146" fmla="*/ 90581 h 565480"/>
                    <a:gd name="connsiteX147" fmla="*/ 61636 w 458563"/>
                    <a:gd name="connsiteY147" fmla="*/ 90287 h 565480"/>
                    <a:gd name="connsiteX148" fmla="*/ 61563 w 458563"/>
                    <a:gd name="connsiteY148" fmla="*/ 107726 h 565480"/>
                    <a:gd name="connsiteX149" fmla="*/ 63549 w 458563"/>
                    <a:gd name="connsiteY149" fmla="*/ 146798 h 565480"/>
                    <a:gd name="connsiteX150" fmla="*/ 70098 w 458563"/>
                    <a:gd name="connsiteY150" fmla="*/ 192713 h 565480"/>
                    <a:gd name="connsiteX151" fmla="*/ 84667 w 458563"/>
                    <a:gd name="connsiteY151" fmla="*/ 242528 h 565480"/>
                    <a:gd name="connsiteX152" fmla="*/ 84888 w 458563"/>
                    <a:gd name="connsiteY152" fmla="*/ 243117 h 565480"/>
                    <a:gd name="connsiteX153" fmla="*/ 70319 w 458563"/>
                    <a:gd name="connsiteY153" fmla="*/ 226340 h 565480"/>
                    <a:gd name="connsiteX154" fmla="*/ 10644 w 458563"/>
                    <a:gd name="connsiteY154" fmla="*/ 209710 h 565480"/>
                    <a:gd name="connsiteX155" fmla="*/ 4536 w 458563"/>
                    <a:gd name="connsiteY155" fmla="*/ 242455 h 565480"/>
                    <a:gd name="connsiteX156" fmla="*/ 40886 w 458563"/>
                    <a:gd name="connsiteY156" fmla="*/ 257539 h 565480"/>
                    <a:gd name="connsiteX157" fmla="*/ 85771 w 458563"/>
                    <a:gd name="connsiteY157" fmla="*/ 244956 h 565480"/>
                    <a:gd name="connsiteX158" fmla="*/ 109465 w 458563"/>
                    <a:gd name="connsiteY158" fmla="*/ 292196 h 565480"/>
                    <a:gd name="connsiteX159" fmla="*/ 125726 w 458563"/>
                    <a:gd name="connsiteY159" fmla="*/ 318612 h 565480"/>
                    <a:gd name="connsiteX160" fmla="*/ 119251 w 458563"/>
                    <a:gd name="connsiteY160" fmla="*/ 311401 h 565480"/>
                    <a:gd name="connsiteX161" fmla="*/ 59576 w 458563"/>
                    <a:gd name="connsiteY161" fmla="*/ 294771 h 565480"/>
                    <a:gd name="connsiteX162" fmla="*/ 53469 w 458563"/>
                    <a:gd name="connsiteY162" fmla="*/ 327515 h 565480"/>
                    <a:gd name="connsiteX163" fmla="*/ 89818 w 458563"/>
                    <a:gd name="connsiteY163" fmla="*/ 342600 h 565480"/>
                    <a:gd name="connsiteX164" fmla="*/ 133452 w 458563"/>
                    <a:gd name="connsiteY164" fmla="*/ 330532 h 565480"/>
                    <a:gd name="connsiteX165" fmla="*/ 140001 w 458563"/>
                    <a:gd name="connsiteY165" fmla="*/ 340539 h 565480"/>
                    <a:gd name="connsiteX166" fmla="*/ 171053 w 458563"/>
                    <a:gd name="connsiteY166" fmla="*/ 388221 h 565480"/>
                    <a:gd name="connsiteX167" fmla="*/ 181060 w 458563"/>
                    <a:gd name="connsiteY167" fmla="*/ 405071 h 565480"/>
                    <a:gd name="connsiteX168" fmla="*/ 175468 w 458563"/>
                    <a:gd name="connsiteY168" fmla="*/ 398817 h 565480"/>
                    <a:gd name="connsiteX169" fmla="*/ 115793 w 458563"/>
                    <a:gd name="connsiteY169" fmla="*/ 382187 h 565480"/>
                    <a:gd name="connsiteX170" fmla="*/ 109685 w 458563"/>
                    <a:gd name="connsiteY170" fmla="*/ 414931 h 565480"/>
                    <a:gd name="connsiteX171" fmla="*/ 146035 w 458563"/>
                    <a:gd name="connsiteY171" fmla="*/ 430015 h 565480"/>
                    <a:gd name="connsiteX172" fmla="*/ 188860 w 458563"/>
                    <a:gd name="connsiteY172" fmla="*/ 418389 h 56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8563" h="565480">
                      <a:moveTo>
                        <a:pt x="188860" y="418389"/>
                      </a:moveTo>
                      <a:cubicBezTo>
                        <a:pt x="192024" y="424276"/>
                        <a:pt x="195188" y="430089"/>
                        <a:pt x="197984" y="435976"/>
                      </a:cubicBezTo>
                      <a:cubicBezTo>
                        <a:pt x="199823" y="440023"/>
                        <a:pt x="201810" y="443775"/>
                        <a:pt x="203429" y="447896"/>
                      </a:cubicBezTo>
                      <a:cubicBezTo>
                        <a:pt x="205121" y="451943"/>
                        <a:pt x="206740" y="455990"/>
                        <a:pt x="208432" y="459963"/>
                      </a:cubicBezTo>
                      <a:cubicBezTo>
                        <a:pt x="211302" y="467763"/>
                        <a:pt x="214319" y="475783"/>
                        <a:pt x="216968" y="483436"/>
                      </a:cubicBezTo>
                      <a:cubicBezTo>
                        <a:pt x="218808" y="488734"/>
                        <a:pt x="220500" y="493885"/>
                        <a:pt x="222192" y="499035"/>
                      </a:cubicBezTo>
                      <a:cubicBezTo>
                        <a:pt x="218808" y="493443"/>
                        <a:pt x="211891" y="482553"/>
                        <a:pt x="211155" y="481744"/>
                      </a:cubicBezTo>
                      <a:cubicBezTo>
                        <a:pt x="200559" y="468572"/>
                        <a:pt x="172304" y="449441"/>
                        <a:pt x="154644" y="456284"/>
                      </a:cubicBezTo>
                      <a:cubicBezTo>
                        <a:pt x="141914" y="461214"/>
                        <a:pt x="137720" y="476078"/>
                        <a:pt x="143680" y="487704"/>
                      </a:cubicBezTo>
                      <a:cubicBezTo>
                        <a:pt x="149714" y="499624"/>
                        <a:pt x="164872" y="505879"/>
                        <a:pt x="177307" y="508160"/>
                      </a:cubicBezTo>
                      <a:cubicBezTo>
                        <a:pt x="190994" y="510588"/>
                        <a:pt x="219764" y="503450"/>
                        <a:pt x="223296" y="502567"/>
                      </a:cubicBezTo>
                      <a:cubicBezTo>
                        <a:pt x="226092" y="511103"/>
                        <a:pt x="228741" y="519418"/>
                        <a:pt x="231096" y="527291"/>
                      </a:cubicBezTo>
                      <a:cubicBezTo>
                        <a:pt x="235290" y="541272"/>
                        <a:pt x="238895" y="554075"/>
                        <a:pt x="241912" y="565480"/>
                      </a:cubicBezTo>
                      <a:lnTo>
                        <a:pt x="254495" y="565480"/>
                      </a:lnTo>
                      <a:cubicBezTo>
                        <a:pt x="251037" y="553265"/>
                        <a:pt x="246842" y="539285"/>
                        <a:pt x="241839" y="523906"/>
                      </a:cubicBezTo>
                      <a:cubicBezTo>
                        <a:pt x="239043" y="515224"/>
                        <a:pt x="235879" y="506026"/>
                        <a:pt x="232567" y="496607"/>
                      </a:cubicBezTo>
                      <a:cubicBezTo>
                        <a:pt x="234628" y="495503"/>
                        <a:pt x="246474" y="488955"/>
                        <a:pt x="256776" y="481449"/>
                      </a:cubicBezTo>
                      <a:cubicBezTo>
                        <a:pt x="267593" y="490721"/>
                        <a:pt x="293714" y="499992"/>
                        <a:pt x="297099" y="501169"/>
                      </a:cubicBezTo>
                      <a:cubicBezTo>
                        <a:pt x="294744" y="509778"/>
                        <a:pt x="292316" y="518167"/>
                        <a:pt x="289962" y="526040"/>
                      </a:cubicBezTo>
                      <a:cubicBezTo>
                        <a:pt x="285547" y="540683"/>
                        <a:pt x="281279" y="553854"/>
                        <a:pt x="277379" y="565406"/>
                      </a:cubicBezTo>
                      <a:lnTo>
                        <a:pt x="290035" y="565406"/>
                      </a:lnTo>
                      <a:cubicBezTo>
                        <a:pt x="293420" y="554590"/>
                        <a:pt x="297025" y="542523"/>
                        <a:pt x="300705" y="529131"/>
                      </a:cubicBezTo>
                      <a:cubicBezTo>
                        <a:pt x="303133" y="520374"/>
                        <a:pt x="305561" y="510956"/>
                        <a:pt x="307989" y="501243"/>
                      </a:cubicBezTo>
                      <a:cubicBezTo>
                        <a:pt x="311595" y="501537"/>
                        <a:pt x="341175" y="503965"/>
                        <a:pt x="354346" y="499330"/>
                      </a:cubicBezTo>
                      <a:cubicBezTo>
                        <a:pt x="366266" y="495136"/>
                        <a:pt x="380173" y="486453"/>
                        <a:pt x="384220" y="473723"/>
                      </a:cubicBezTo>
                      <a:cubicBezTo>
                        <a:pt x="388194" y="461288"/>
                        <a:pt x="381645" y="447234"/>
                        <a:pt x="368327" y="444437"/>
                      </a:cubicBezTo>
                      <a:cubicBezTo>
                        <a:pt x="349784" y="440538"/>
                        <a:pt x="325060" y="464010"/>
                        <a:pt x="316672" y="478727"/>
                      </a:cubicBezTo>
                      <a:cubicBezTo>
                        <a:pt x="316157" y="479610"/>
                        <a:pt x="311889" y="489617"/>
                        <a:pt x="309240" y="495945"/>
                      </a:cubicBezTo>
                      <a:cubicBezTo>
                        <a:pt x="310197" y="491972"/>
                        <a:pt x="311153" y="488145"/>
                        <a:pt x="312110" y="484025"/>
                      </a:cubicBezTo>
                      <a:cubicBezTo>
                        <a:pt x="314023" y="475931"/>
                        <a:pt x="315715" y="467837"/>
                        <a:pt x="317555" y="459080"/>
                      </a:cubicBezTo>
                      <a:cubicBezTo>
                        <a:pt x="318291" y="454813"/>
                        <a:pt x="319026" y="450545"/>
                        <a:pt x="319762" y="446204"/>
                      </a:cubicBezTo>
                      <a:cubicBezTo>
                        <a:pt x="320572" y="441936"/>
                        <a:pt x="320940" y="437300"/>
                        <a:pt x="321528" y="432812"/>
                      </a:cubicBezTo>
                      <a:cubicBezTo>
                        <a:pt x="322706" y="422363"/>
                        <a:pt x="323441" y="411693"/>
                        <a:pt x="323956" y="400950"/>
                      </a:cubicBezTo>
                      <a:cubicBezTo>
                        <a:pt x="331020" y="402643"/>
                        <a:pt x="356259" y="408161"/>
                        <a:pt x="368694" y="405807"/>
                      </a:cubicBezTo>
                      <a:cubicBezTo>
                        <a:pt x="381056" y="403452"/>
                        <a:pt x="396214" y="396977"/>
                        <a:pt x="402101" y="385057"/>
                      </a:cubicBezTo>
                      <a:cubicBezTo>
                        <a:pt x="407914" y="373357"/>
                        <a:pt x="403572" y="358494"/>
                        <a:pt x="390769" y="353711"/>
                      </a:cubicBezTo>
                      <a:cubicBezTo>
                        <a:pt x="373036" y="347088"/>
                        <a:pt x="345001" y="366514"/>
                        <a:pt x="334552" y="379759"/>
                      </a:cubicBezTo>
                      <a:cubicBezTo>
                        <a:pt x="333890" y="380568"/>
                        <a:pt x="327415" y="390943"/>
                        <a:pt x="324030" y="396683"/>
                      </a:cubicBezTo>
                      <a:cubicBezTo>
                        <a:pt x="324251" y="390207"/>
                        <a:pt x="324545" y="383806"/>
                        <a:pt x="324545" y="377257"/>
                      </a:cubicBezTo>
                      <a:cubicBezTo>
                        <a:pt x="324619" y="358346"/>
                        <a:pt x="324177" y="339215"/>
                        <a:pt x="323736" y="320157"/>
                      </a:cubicBezTo>
                      <a:cubicBezTo>
                        <a:pt x="323589" y="314344"/>
                        <a:pt x="323589" y="308458"/>
                        <a:pt x="323441" y="302645"/>
                      </a:cubicBezTo>
                      <a:cubicBezTo>
                        <a:pt x="325943" y="303233"/>
                        <a:pt x="355818" y="310518"/>
                        <a:pt x="369725" y="307869"/>
                      </a:cubicBezTo>
                      <a:cubicBezTo>
                        <a:pt x="382086" y="305515"/>
                        <a:pt x="397244" y="299039"/>
                        <a:pt x="403131" y="287119"/>
                      </a:cubicBezTo>
                      <a:cubicBezTo>
                        <a:pt x="408944" y="275419"/>
                        <a:pt x="404603" y="260556"/>
                        <a:pt x="391799" y="255773"/>
                      </a:cubicBezTo>
                      <a:cubicBezTo>
                        <a:pt x="374066" y="249151"/>
                        <a:pt x="346031" y="268576"/>
                        <a:pt x="335582" y="281821"/>
                      </a:cubicBezTo>
                      <a:cubicBezTo>
                        <a:pt x="334773" y="282851"/>
                        <a:pt x="325502" y="297715"/>
                        <a:pt x="323368" y="301614"/>
                      </a:cubicBezTo>
                      <a:cubicBezTo>
                        <a:pt x="323221" y="288738"/>
                        <a:pt x="323147" y="275934"/>
                        <a:pt x="323589" y="263352"/>
                      </a:cubicBezTo>
                      <a:cubicBezTo>
                        <a:pt x="324177" y="245913"/>
                        <a:pt x="325796" y="228915"/>
                        <a:pt x="328519" y="212507"/>
                      </a:cubicBezTo>
                      <a:cubicBezTo>
                        <a:pt x="329696" y="212801"/>
                        <a:pt x="360821" y="220527"/>
                        <a:pt x="375096" y="217804"/>
                      </a:cubicBezTo>
                      <a:cubicBezTo>
                        <a:pt x="387458" y="215450"/>
                        <a:pt x="402616" y="208975"/>
                        <a:pt x="408502" y="197054"/>
                      </a:cubicBezTo>
                      <a:cubicBezTo>
                        <a:pt x="414315" y="185355"/>
                        <a:pt x="409974" y="170491"/>
                        <a:pt x="397171" y="165708"/>
                      </a:cubicBezTo>
                      <a:cubicBezTo>
                        <a:pt x="379437" y="159086"/>
                        <a:pt x="351403" y="178512"/>
                        <a:pt x="340954" y="191756"/>
                      </a:cubicBezTo>
                      <a:cubicBezTo>
                        <a:pt x="340292" y="192639"/>
                        <a:pt x="333228" y="203971"/>
                        <a:pt x="329990" y="209416"/>
                      </a:cubicBezTo>
                      <a:cubicBezTo>
                        <a:pt x="329402" y="209195"/>
                        <a:pt x="329549" y="209269"/>
                        <a:pt x="328960" y="209048"/>
                      </a:cubicBezTo>
                      <a:cubicBezTo>
                        <a:pt x="332124" y="191536"/>
                        <a:pt x="337348" y="174906"/>
                        <a:pt x="343088" y="159601"/>
                      </a:cubicBezTo>
                      <a:cubicBezTo>
                        <a:pt x="346399" y="150771"/>
                        <a:pt x="350005" y="142456"/>
                        <a:pt x="353684" y="134436"/>
                      </a:cubicBezTo>
                      <a:cubicBezTo>
                        <a:pt x="359349" y="136496"/>
                        <a:pt x="385250" y="145473"/>
                        <a:pt x="398348" y="144443"/>
                      </a:cubicBezTo>
                      <a:cubicBezTo>
                        <a:pt x="410931" y="143486"/>
                        <a:pt x="426677" y="138704"/>
                        <a:pt x="433888" y="127446"/>
                      </a:cubicBezTo>
                      <a:cubicBezTo>
                        <a:pt x="440952" y="116408"/>
                        <a:pt x="438230" y="101177"/>
                        <a:pt x="426088" y="95070"/>
                      </a:cubicBezTo>
                      <a:cubicBezTo>
                        <a:pt x="409238" y="86534"/>
                        <a:pt x="379217" y="102796"/>
                        <a:pt x="367370" y="114789"/>
                      </a:cubicBezTo>
                      <a:cubicBezTo>
                        <a:pt x="366708" y="115452"/>
                        <a:pt x="360895" y="122810"/>
                        <a:pt x="356701" y="128255"/>
                      </a:cubicBezTo>
                      <a:cubicBezTo>
                        <a:pt x="358466" y="124649"/>
                        <a:pt x="360159" y="120970"/>
                        <a:pt x="361851" y="117586"/>
                      </a:cubicBezTo>
                      <a:cubicBezTo>
                        <a:pt x="368327" y="104856"/>
                        <a:pt x="375022" y="93524"/>
                        <a:pt x="380983" y="83591"/>
                      </a:cubicBezTo>
                      <a:cubicBezTo>
                        <a:pt x="384441" y="77925"/>
                        <a:pt x="387679" y="72921"/>
                        <a:pt x="390769" y="68286"/>
                      </a:cubicBezTo>
                      <a:cubicBezTo>
                        <a:pt x="397318" y="67403"/>
                        <a:pt x="423807" y="63429"/>
                        <a:pt x="434771" y="56586"/>
                      </a:cubicBezTo>
                      <a:cubicBezTo>
                        <a:pt x="445441" y="49890"/>
                        <a:pt x="457287" y="38411"/>
                        <a:pt x="458465" y="25166"/>
                      </a:cubicBezTo>
                      <a:cubicBezTo>
                        <a:pt x="459642" y="12142"/>
                        <a:pt x="450223" y="-146"/>
                        <a:pt x="436611" y="1"/>
                      </a:cubicBezTo>
                      <a:cubicBezTo>
                        <a:pt x="417700" y="222"/>
                        <a:pt x="398569" y="28404"/>
                        <a:pt x="393565" y="44592"/>
                      </a:cubicBezTo>
                      <a:cubicBezTo>
                        <a:pt x="393124" y="45990"/>
                        <a:pt x="388856" y="68580"/>
                        <a:pt x="389224" y="68506"/>
                      </a:cubicBezTo>
                      <a:cubicBezTo>
                        <a:pt x="389224" y="68506"/>
                        <a:pt x="389518" y="68433"/>
                        <a:pt x="389592" y="68433"/>
                      </a:cubicBezTo>
                      <a:cubicBezTo>
                        <a:pt x="386501" y="72848"/>
                        <a:pt x="383337" y="77631"/>
                        <a:pt x="379879" y="82929"/>
                      </a:cubicBezTo>
                      <a:cubicBezTo>
                        <a:pt x="373624" y="92789"/>
                        <a:pt x="366708" y="103973"/>
                        <a:pt x="359938" y="116629"/>
                      </a:cubicBezTo>
                      <a:cubicBezTo>
                        <a:pt x="353169" y="129285"/>
                        <a:pt x="346178" y="143192"/>
                        <a:pt x="340071" y="158571"/>
                      </a:cubicBezTo>
                      <a:cubicBezTo>
                        <a:pt x="333964" y="173950"/>
                        <a:pt x="328371" y="190432"/>
                        <a:pt x="324766" y="208165"/>
                      </a:cubicBezTo>
                      <a:cubicBezTo>
                        <a:pt x="324692" y="208386"/>
                        <a:pt x="324692" y="208607"/>
                        <a:pt x="324692" y="208754"/>
                      </a:cubicBezTo>
                      <a:cubicBezTo>
                        <a:pt x="324104" y="203235"/>
                        <a:pt x="322043" y="187857"/>
                        <a:pt x="321749" y="186753"/>
                      </a:cubicBezTo>
                      <a:cubicBezTo>
                        <a:pt x="317628" y="170344"/>
                        <a:pt x="300042" y="141205"/>
                        <a:pt x="281132" y="139955"/>
                      </a:cubicBezTo>
                      <a:cubicBezTo>
                        <a:pt x="267519" y="139072"/>
                        <a:pt x="257512" y="150845"/>
                        <a:pt x="257953" y="163869"/>
                      </a:cubicBezTo>
                      <a:cubicBezTo>
                        <a:pt x="258468" y="177187"/>
                        <a:pt x="269579" y="189328"/>
                        <a:pt x="279954" y="196539"/>
                      </a:cubicBezTo>
                      <a:cubicBezTo>
                        <a:pt x="291580" y="204707"/>
                        <a:pt x="321896" y="210299"/>
                        <a:pt x="324324" y="210741"/>
                      </a:cubicBezTo>
                      <a:cubicBezTo>
                        <a:pt x="321013" y="227664"/>
                        <a:pt x="319100" y="245251"/>
                        <a:pt x="318070" y="263205"/>
                      </a:cubicBezTo>
                      <a:cubicBezTo>
                        <a:pt x="317481" y="273433"/>
                        <a:pt x="317187" y="283808"/>
                        <a:pt x="317040" y="294183"/>
                      </a:cubicBezTo>
                      <a:cubicBezTo>
                        <a:pt x="316377" y="289400"/>
                        <a:pt x="315789" y="285206"/>
                        <a:pt x="315642" y="284617"/>
                      </a:cubicBezTo>
                      <a:cubicBezTo>
                        <a:pt x="311521" y="268208"/>
                        <a:pt x="293935" y="239070"/>
                        <a:pt x="275024" y="237819"/>
                      </a:cubicBezTo>
                      <a:cubicBezTo>
                        <a:pt x="261412" y="236936"/>
                        <a:pt x="251404" y="248709"/>
                        <a:pt x="251846" y="261733"/>
                      </a:cubicBezTo>
                      <a:cubicBezTo>
                        <a:pt x="252361" y="275051"/>
                        <a:pt x="263472" y="287192"/>
                        <a:pt x="273847" y="294404"/>
                      </a:cubicBezTo>
                      <a:cubicBezTo>
                        <a:pt x="284296" y="301762"/>
                        <a:pt x="310123" y="307060"/>
                        <a:pt x="316893" y="308384"/>
                      </a:cubicBezTo>
                      <a:cubicBezTo>
                        <a:pt x="316893" y="312358"/>
                        <a:pt x="316819" y="316331"/>
                        <a:pt x="316819" y="320304"/>
                      </a:cubicBezTo>
                      <a:cubicBezTo>
                        <a:pt x="316819" y="339436"/>
                        <a:pt x="316893" y="358494"/>
                        <a:pt x="316377" y="377183"/>
                      </a:cubicBezTo>
                      <a:cubicBezTo>
                        <a:pt x="316230" y="383806"/>
                        <a:pt x="315789" y="390281"/>
                        <a:pt x="315421" y="396756"/>
                      </a:cubicBezTo>
                      <a:cubicBezTo>
                        <a:pt x="314832" y="392562"/>
                        <a:pt x="314317" y="388957"/>
                        <a:pt x="314170" y="388442"/>
                      </a:cubicBezTo>
                      <a:cubicBezTo>
                        <a:pt x="310049" y="372033"/>
                        <a:pt x="292463" y="342894"/>
                        <a:pt x="273553" y="341643"/>
                      </a:cubicBezTo>
                      <a:cubicBezTo>
                        <a:pt x="259940" y="340760"/>
                        <a:pt x="249933" y="352533"/>
                        <a:pt x="250374" y="365557"/>
                      </a:cubicBezTo>
                      <a:cubicBezTo>
                        <a:pt x="250889" y="378876"/>
                        <a:pt x="262000" y="391017"/>
                        <a:pt x="272375" y="398228"/>
                      </a:cubicBezTo>
                      <a:cubicBezTo>
                        <a:pt x="282383" y="405218"/>
                        <a:pt x="306076" y="410369"/>
                        <a:pt x="314244" y="411988"/>
                      </a:cubicBezTo>
                      <a:cubicBezTo>
                        <a:pt x="313655" y="418610"/>
                        <a:pt x="313066" y="425306"/>
                        <a:pt x="312183" y="431708"/>
                      </a:cubicBezTo>
                      <a:cubicBezTo>
                        <a:pt x="311447" y="436049"/>
                        <a:pt x="311080" y="440317"/>
                        <a:pt x="310197" y="444658"/>
                      </a:cubicBezTo>
                      <a:cubicBezTo>
                        <a:pt x="309314" y="449000"/>
                        <a:pt x="308504" y="453267"/>
                        <a:pt x="307695" y="457462"/>
                      </a:cubicBezTo>
                      <a:cubicBezTo>
                        <a:pt x="305782" y="465556"/>
                        <a:pt x="303869" y="473944"/>
                        <a:pt x="301808" y="481744"/>
                      </a:cubicBezTo>
                      <a:cubicBezTo>
                        <a:pt x="300410" y="487189"/>
                        <a:pt x="299012" y="492413"/>
                        <a:pt x="297614" y="497637"/>
                      </a:cubicBezTo>
                      <a:cubicBezTo>
                        <a:pt x="297835" y="491088"/>
                        <a:pt x="298056" y="478212"/>
                        <a:pt x="297982" y="477108"/>
                      </a:cubicBezTo>
                      <a:cubicBezTo>
                        <a:pt x="296952" y="465923"/>
                        <a:pt x="290771" y="448337"/>
                        <a:pt x="281426" y="436491"/>
                      </a:cubicBezTo>
                      <a:cubicBezTo>
                        <a:pt x="281279" y="434872"/>
                        <a:pt x="280984" y="433179"/>
                        <a:pt x="280543" y="431634"/>
                      </a:cubicBezTo>
                      <a:cubicBezTo>
                        <a:pt x="276937" y="419052"/>
                        <a:pt x="263766" y="410958"/>
                        <a:pt x="251110" y="416035"/>
                      </a:cubicBezTo>
                      <a:cubicBezTo>
                        <a:pt x="233524" y="423025"/>
                        <a:pt x="225798" y="456211"/>
                        <a:pt x="226975" y="473061"/>
                      </a:cubicBezTo>
                      <a:cubicBezTo>
                        <a:pt x="227049" y="474091"/>
                        <a:pt x="228962" y="484760"/>
                        <a:pt x="230286" y="491456"/>
                      </a:cubicBezTo>
                      <a:cubicBezTo>
                        <a:pt x="228888" y="487630"/>
                        <a:pt x="227637" y="483878"/>
                        <a:pt x="226166" y="479904"/>
                      </a:cubicBezTo>
                      <a:cubicBezTo>
                        <a:pt x="223296" y="472104"/>
                        <a:pt x="220206" y="464378"/>
                        <a:pt x="216968" y="456137"/>
                      </a:cubicBezTo>
                      <a:cubicBezTo>
                        <a:pt x="215276" y="452164"/>
                        <a:pt x="213510" y="448190"/>
                        <a:pt x="211744" y="444143"/>
                      </a:cubicBezTo>
                      <a:cubicBezTo>
                        <a:pt x="210051" y="440096"/>
                        <a:pt x="207844" y="436049"/>
                        <a:pt x="205857" y="432002"/>
                      </a:cubicBezTo>
                      <a:cubicBezTo>
                        <a:pt x="201074" y="422583"/>
                        <a:pt x="195850" y="413312"/>
                        <a:pt x="190331" y="404115"/>
                      </a:cubicBezTo>
                      <a:cubicBezTo>
                        <a:pt x="197174" y="401613"/>
                        <a:pt x="221236" y="392341"/>
                        <a:pt x="230360" y="383438"/>
                      </a:cubicBezTo>
                      <a:cubicBezTo>
                        <a:pt x="239411" y="374608"/>
                        <a:pt x="248461" y="360922"/>
                        <a:pt x="246769" y="347677"/>
                      </a:cubicBezTo>
                      <a:cubicBezTo>
                        <a:pt x="245150" y="334726"/>
                        <a:pt x="233377" y="324719"/>
                        <a:pt x="220058" y="327810"/>
                      </a:cubicBezTo>
                      <a:cubicBezTo>
                        <a:pt x="201663" y="332078"/>
                        <a:pt x="188933" y="363718"/>
                        <a:pt x="187535" y="380568"/>
                      </a:cubicBezTo>
                      <a:cubicBezTo>
                        <a:pt x="187462" y="381598"/>
                        <a:pt x="187756" y="393813"/>
                        <a:pt x="188050" y="400509"/>
                      </a:cubicBezTo>
                      <a:cubicBezTo>
                        <a:pt x="184665" y="394990"/>
                        <a:pt x="181354" y="389472"/>
                        <a:pt x="177749" y="383953"/>
                      </a:cubicBezTo>
                      <a:cubicBezTo>
                        <a:pt x="167374" y="368133"/>
                        <a:pt x="156410" y="352460"/>
                        <a:pt x="145593" y="336787"/>
                      </a:cubicBezTo>
                      <a:cubicBezTo>
                        <a:pt x="142282" y="332004"/>
                        <a:pt x="138971" y="327147"/>
                        <a:pt x="135733" y="322365"/>
                      </a:cubicBezTo>
                      <a:cubicBezTo>
                        <a:pt x="138162" y="321482"/>
                        <a:pt x="167079" y="311033"/>
                        <a:pt x="177234" y="301173"/>
                      </a:cubicBezTo>
                      <a:cubicBezTo>
                        <a:pt x="186284" y="292343"/>
                        <a:pt x="195335" y="278657"/>
                        <a:pt x="193642" y="265412"/>
                      </a:cubicBezTo>
                      <a:cubicBezTo>
                        <a:pt x="192024" y="252462"/>
                        <a:pt x="180251" y="242455"/>
                        <a:pt x="166932" y="245545"/>
                      </a:cubicBezTo>
                      <a:cubicBezTo>
                        <a:pt x="148537" y="249813"/>
                        <a:pt x="135807" y="281453"/>
                        <a:pt x="134409" y="298303"/>
                      </a:cubicBezTo>
                      <a:cubicBezTo>
                        <a:pt x="134335" y="299554"/>
                        <a:pt x="134777" y="317140"/>
                        <a:pt x="135145" y="321555"/>
                      </a:cubicBezTo>
                      <a:cubicBezTo>
                        <a:pt x="127934" y="310960"/>
                        <a:pt x="120796" y="300290"/>
                        <a:pt x="114247" y="289473"/>
                      </a:cubicBezTo>
                      <a:cubicBezTo>
                        <a:pt x="105123" y="274610"/>
                        <a:pt x="97029" y="259526"/>
                        <a:pt x="90260" y="244294"/>
                      </a:cubicBezTo>
                      <a:cubicBezTo>
                        <a:pt x="91363" y="243926"/>
                        <a:pt x="121606" y="233183"/>
                        <a:pt x="131981" y="223029"/>
                      </a:cubicBezTo>
                      <a:cubicBezTo>
                        <a:pt x="141031" y="214199"/>
                        <a:pt x="150082" y="200513"/>
                        <a:pt x="148389" y="187268"/>
                      </a:cubicBezTo>
                      <a:cubicBezTo>
                        <a:pt x="146771" y="174317"/>
                        <a:pt x="134924" y="164310"/>
                        <a:pt x="121679" y="167401"/>
                      </a:cubicBezTo>
                      <a:cubicBezTo>
                        <a:pt x="103284" y="171669"/>
                        <a:pt x="90554" y="203309"/>
                        <a:pt x="89156" y="220159"/>
                      </a:cubicBezTo>
                      <a:cubicBezTo>
                        <a:pt x="89082" y="221263"/>
                        <a:pt x="89450" y="234655"/>
                        <a:pt x="89745" y="240983"/>
                      </a:cubicBezTo>
                      <a:cubicBezTo>
                        <a:pt x="89156" y="241130"/>
                        <a:pt x="89303" y="241056"/>
                        <a:pt x="88714" y="241204"/>
                      </a:cubicBezTo>
                      <a:cubicBezTo>
                        <a:pt x="81650" y="224795"/>
                        <a:pt x="76868" y="208092"/>
                        <a:pt x="73189" y="192198"/>
                      </a:cubicBezTo>
                      <a:cubicBezTo>
                        <a:pt x="71055" y="183000"/>
                        <a:pt x="69509" y="174097"/>
                        <a:pt x="68185" y="165340"/>
                      </a:cubicBezTo>
                      <a:cubicBezTo>
                        <a:pt x="73998" y="163942"/>
                        <a:pt x="100561" y="157099"/>
                        <a:pt x="110936" y="149005"/>
                      </a:cubicBezTo>
                      <a:cubicBezTo>
                        <a:pt x="120870" y="141279"/>
                        <a:pt x="131392" y="128623"/>
                        <a:pt x="131171" y="115231"/>
                      </a:cubicBezTo>
                      <a:cubicBezTo>
                        <a:pt x="130951" y="102133"/>
                        <a:pt x="120355" y="90949"/>
                        <a:pt x="106816" y="92494"/>
                      </a:cubicBezTo>
                      <a:cubicBezTo>
                        <a:pt x="88052" y="94701"/>
                        <a:pt x="71938" y="124797"/>
                        <a:pt x="68700" y="141353"/>
                      </a:cubicBezTo>
                      <a:cubicBezTo>
                        <a:pt x="68553" y="142236"/>
                        <a:pt x="67743" y="151581"/>
                        <a:pt x="67228" y="158424"/>
                      </a:cubicBezTo>
                      <a:cubicBezTo>
                        <a:pt x="66713" y="154450"/>
                        <a:pt x="66051" y="150403"/>
                        <a:pt x="65610" y="146650"/>
                      </a:cubicBezTo>
                      <a:cubicBezTo>
                        <a:pt x="63917" y="132449"/>
                        <a:pt x="63328" y="119352"/>
                        <a:pt x="62813" y="107726"/>
                      </a:cubicBezTo>
                      <a:cubicBezTo>
                        <a:pt x="62593" y="101103"/>
                        <a:pt x="62519" y="95143"/>
                        <a:pt x="62519" y="89551"/>
                      </a:cubicBezTo>
                      <a:cubicBezTo>
                        <a:pt x="67523" y="85136"/>
                        <a:pt x="87390" y="67255"/>
                        <a:pt x="92761" y="55482"/>
                      </a:cubicBezTo>
                      <a:cubicBezTo>
                        <a:pt x="97986" y="44004"/>
                        <a:pt x="101518" y="27963"/>
                        <a:pt x="95190" y="16189"/>
                      </a:cubicBezTo>
                      <a:cubicBezTo>
                        <a:pt x="89009" y="4711"/>
                        <a:pt x="74366" y="-367"/>
                        <a:pt x="63108" y="7286"/>
                      </a:cubicBezTo>
                      <a:cubicBezTo>
                        <a:pt x="47435" y="17882"/>
                        <a:pt x="47067" y="52024"/>
                        <a:pt x="51776" y="68212"/>
                      </a:cubicBezTo>
                      <a:cubicBezTo>
                        <a:pt x="52218" y="69610"/>
                        <a:pt x="61121" y="90802"/>
                        <a:pt x="61342" y="90581"/>
                      </a:cubicBezTo>
                      <a:cubicBezTo>
                        <a:pt x="61342" y="90581"/>
                        <a:pt x="61563" y="90360"/>
                        <a:pt x="61636" y="90287"/>
                      </a:cubicBezTo>
                      <a:cubicBezTo>
                        <a:pt x="61563" y="95658"/>
                        <a:pt x="61489" y="101471"/>
                        <a:pt x="61563" y="107726"/>
                      </a:cubicBezTo>
                      <a:cubicBezTo>
                        <a:pt x="61783" y="119352"/>
                        <a:pt x="62151" y="132523"/>
                        <a:pt x="63549" y="146798"/>
                      </a:cubicBezTo>
                      <a:cubicBezTo>
                        <a:pt x="64874" y="161073"/>
                        <a:pt x="66713" y="176598"/>
                        <a:pt x="70098" y="192713"/>
                      </a:cubicBezTo>
                      <a:cubicBezTo>
                        <a:pt x="73483" y="208901"/>
                        <a:pt x="77898" y="225751"/>
                        <a:pt x="84667" y="242528"/>
                      </a:cubicBezTo>
                      <a:cubicBezTo>
                        <a:pt x="84741" y="242749"/>
                        <a:pt x="84814" y="242896"/>
                        <a:pt x="84888" y="243117"/>
                      </a:cubicBezTo>
                      <a:cubicBezTo>
                        <a:pt x="81356" y="238849"/>
                        <a:pt x="71202" y="227149"/>
                        <a:pt x="70319" y="226340"/>
                      </a:cubicBezTo>
                      <a:cubicBezTo>
                        <a:pt x="57810" y="214935"/>
                        <a:pt x="27053" y="200292"/>
                        <a:pt x="10644" y="209710"/>
                      </a:cubicBezTo>
                      <a:cubicBezTo>
                        <a:pt x="-1203" y="216480"/>
                        <a:pt x="-3043" y="231785"/>
                        <a:pt x="4536" y="242455"/>
                      </a:cubicBezTo>
                      <a:cubicBezTo>
                        <a:pt x="12336" y="253345"/>
                        <a:pt x="28303" y="257244"/>
                        <a:pt x="40886" y="257539"/>
                      </a:cubicBezTo>
                      <a:cubicBezTo>
                        <a:pt x="55087" y="257907"/>
                        <a:pt x="83490" y="245913"/>
                        <a:pt x="85771" y="244956"/>
                      </a:cubicBezTo>
                      <a:cubicBezTo>
                        <a:pt x="92393" y="260850"/>
                        <a:pt x="100414" y="276670"/>
                        <a:pt x="109465" y="292196"/>
                      </a:cubicBezTo>
                      <a:cubicBezTo>
                        <a:pt x="114615" y="301100"/>
                        <a:pt x="120060" y="309856"/>
                        <a:pt x="125726" y="318612"/>
                      </a:cubicBezTo>
                      <a:cubicBezTo>
                        <a:pt x="122562" y="315006"/>
                        <a:pt x="119766" y="311769"/>
                        <a:pt x="119251" y="311401"/>
                      </a:cubicBezTo>
                      <a:cubicBezTo>
                        <a:pt x="106742" y="299996"/>
                        <a:pt x="75985" y="285353"/>
                        <a:pt x="59576" y="294771"/>
                      </a:cubicBezTo>
                      <a:cubicBezTo>
                        <a:pt x="47729" y="301541"/>
                        <a:pt x="45890" y="316846"/>
                        <a:pt x="53469" y="327515"/>
                      </a:cubicBezTo>
                      <a:cubicBezTo>
                        <a:pt x="61268" y="338406"/>
                        <a:pt x="77236" y="342306"/>
                        <a:pt x="89818" y="342600"/>
                      </a:cubicBezTo>
                      <a:cubicBezTo>
                        <a:pt x="102621" y="342968"/>
                        <a:pt x="127051" y="333181"/>
                        <a:pt x="133452" y="330532"/>
                      </a:cubicBezTo>
                      <a:cubicBezTo>
                        <a:pt x="135660" y="333843"/>
                        <a:pt x="137794" y="337228"/>
                        <a:pt x="140001" y="340539"/>
                      </a:cubicBezTo>
                      <a:cubicBezTo>
                        <a:pt x="150523" y="356507"/>
                        <a:pt x="161119" y="372327"/>
                        <a:pt x="171053" y="388221"/>
                      </a:cubicBezTo>
                      <a:cubicBezTo>
                        <a:pt x="174511" y="393813"/>
                        <a:pt x="177749" y="399479"/>
                        <a:pt x="181060" y="405071"/>
                      </a:cubicBezTo>
                      <a:cubicBezTo>
                        <a:pt x="178264" y="401834"/>
                        <a:pt x="175836" y="399184"/>
                        <a:pt x="175468" y="398817"/>
                      </a:cubicBezTo>
                      <a:cubicBezTo>
                        <a:pt x="162959" y="387411"/>
                        <a:pt x="132201" y="372768"/>
                        <a:pt x="115793" y="382187"/>
                      </a:cubicBezTo>
                      <a:cubicBezTo>
                        <a:pt x="103946" y="388957"/>
                        <a:pt x="102106" y="404335"/>
                        <a:pt x="109685" y="414931"/>
                      </a:cubicBezTo>
                      <a:cubicBezTo>
                        <a:pt x="117485" y="425821"/>
                        <a:pt x="133452" y="429721"/>
                        <a:pt x="146035" y="430015"/>
                      </a:cubicBezTo>
                      <a:cubicBezTo>
                        <a:pt x="158544" y="430310"/>
                        <a:pt x="181207" y="421553"/>
                        <a:pt x="188860" y="418389"/>
                      </a:cubicBezTo>
                      <a:close/>
                    </a:path>
                  </a:pathLst>
                </a:custGeom>
                <a:solidFill>
                  <a:schemeClr val="accent2"/>
                </a:solidFill>
                <a:ln w="7353" cap="flat">
                  <a:noFill/>
                  <a:prstDash val="solid"/>
                  <a:miter/>
                </a:ln>
              </p:spPr>
              <p:txBody>
                <a:bodyPr rtlCol="0" anchor="ctr"/>
                <a:lstStyle/>
                <a:p>
                  <a:endParaRPr lang="fr-FR"/>
                </a:p>
              </p:txBody>
            </p:sp>
            <p:sp>
              <p:nvSpPr>
                <p:cNvPr id="203" name="Forme libre 41">
                  <a:extLst>
                    <a:ext uri="{FF2B5EF4-FFF2-40B4-BE49-F238E27FC236}">
                      <a16:creationId xmlns:a16="http://schemas.microsoft.com/office/drawing/2014/main" id="{F335979E-3BB6-5E4F-0917-49D41D55C62B}"/>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alpha val="30000"/>
                  </a:srgbClr>
                </a:solidFill>
                <a:ln w="7353" cap="flat">
                  <a:noFill/>
                  <a:prstDash val="solid"/>
                  <a:miter/>
                </a:ln>
              </p:spPr>
              <p:txBody>
                <a:bodyPr rtlCol="0" anchor="ctr"/>
                <a:lstStyle/>
                <a:p>
                  <a:endParaRPr lang="fr-FR"/>
                </a:p>
              </p:txBody>
            </p:sp>
            <p:sp>
              <p:nvSpPr>
                <p:cNvPr id="204" name="Forme libre 42">
                  <a:extLst>
                    <a:ext uri="{FF2B5EF4-FFF2-40B4-BE49-F238E27FC236}">
                      <a16:creationId xmlns:a16="http://schemas.microsoft.com/office/drawing/2014/main" id="{DF0F9C34-8CCA-14F8-D5B3-600C24710D1A}"/>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alpha val="30000"/>
                  </a:srgbClr>
                </a:solidFill>
                <a:ln w="7353" cap="flat">
                  <a:noFill/>
                  <a:prstDash val="solid"/>
                  <a:miter/>
                </a:ln>
              </p:spPr>
              <p:txBody>
                <a:bodyPr rtlCol="0" anchor="ctr"/>
                <a:lstStyle/>
                <a:p>
                  <a:endParaRPr lang="fr-FR"/>
                </a:p>
              </p:txBody>
            </p:sp>
          </p:grpSp>
        </p:grpSp>
        <p:grpSp>
          <p:nvGrpSpPr>
            <p:cNvPr id="19" name="Graphique 19">
              <a:extLst>
                <a:ext uri="{FF2B5EF4-FFF2-40B4-BE49-F238E27FC236}">
                  <a16:creationId xmlns:a16="http://schemas.microsoft.com/office/drawing/2014/main" id="{DFD3B081-17B6-095B-F2CD-837FB0AB4140}"/>
                </a:ext>
              </a:extLst>
            </p:cNvPr>
            <p:cNvGrpSpPr/>
            <p:nvPr/>
          </p:nvGrpSpPr>
          <p:grpSpPr>
            <a:xfrm>
              <a:off x="4424393" y="7719999"/>
              <a:ext cx="2305984" cy="2757644"/>
              <a:chOff x="4424393" y="7719999"/>
              <a:chExt cx="2305984" cy="2757644"/>
            </a:xfrm>
          </p:grpSpPr>
          <p:sp>
            <p:nvSpPr>
              <p:cNvPr id="195" name="Forme libre 45">
                <a:extLst>
                  <a:ext uri="{FF2B5EF4-FFF2-40B4-BE49-F238E27FC236}">
                    <a16:creationId xmlns:a16="http://schemas.microsoft.com/office/drawing/2014/main" id="{32BAD989-E5C4-6342-A667-07F7240507FE}"/>
                  </a:ext>
                </a:extLst>
              </p:cNvPr>
              <p:cNvSpPr/>
              <p:nvPr/>
            </p:nvSpPr>
            <p:spPr>
              <a:xfrm>
                <a:off x="5955973" y="7963731"/>
                <a:ext cx="273823" cy="395559"/>
              </a:xfrm>
              <a:custGeom>
                <a:avLst/>
                <a:gdLst>
                  <a:gd name="connsiteX0" fmla="*/ 257078 w 273823"/>
                  <a:gd name="connsiteY0" fmla="*/ 395556 h 395559"/>
                  <a:gd name="connsiteX1" fmla="*/ 273781 w 273823"/>
                  <a:gd name="connsiteY1" fmla="*/ 278119 h 395559"/>
                  <a:gd name="connsiteX2" fmla="*/ 143026 w 273823"/>
                  <a:gd name="connsiteY2" fmla="*/ 5718 h 395559"/>
                  <a:gd name="connsiteX3" fmla="*/ 3367 w 273823"/>
                  <a:gd name="connsiteY3" fmla="*/ 88571 h 395559"/>
                  <a:gd name="connsiteX4" fmla="*/ 64661 w 273823"/>
                  <a:gd name="connsiteY4" fmla="*/ 270466 h 395559"/>
                  <a:gd name="connsiteX5" fmla="*/ 257078 w 273823"/>
                  <a:gd name="connsiteY5" fmla="*/ 395556 h 39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823" h="395559">
                    <a:moveTo>
                      <a:pt x="257078" y="395556"/>
                    </a:moveTo>
                    <a:cubicBezTo>
                      <a:pt x="258623" y="396292"/>
                      <a:pt x="273634" y="285256"/>
                      <a:pt x="273781" y="278119"/>
                    </a:cubicBezTo>
                    <a:cubicBezTo>
                      <a:pt x="275400" y="195780"/>
                      <a:pt x="230221" y="35739"/>
                      <a:pt x="143026" y="5718"/>
                    </a:cubicBezTo>
                    <a:cubicBezTo>
                      <a:pt x="80260" y="-15915"/>
                      <a:pt x="17936" y="26468"/>
                      <a:pt x="3367" y="88571"/>
                    </a:cubicBezTo>
                    <a:cubicBezTo>
                      <a:pt x="-11497" y="151926"/>
                      <a:pt x="25368" y="223153"/>
                      <a:pt x="64661" y="270466"/>
                    </a:cubicBezTo>
                    <a:cubicBezTo>
                      <a:pt x="110723" y="326021"/>
                      <a:pt x="257005" y="395482"/>
                      <a:pt x="257078" y="395556"/>
                    </a:cubicBezTo>
                    <a:close/>
                  </a:path>
                </a:pathLst>
              </a:custGeom>
              <a:solidFill>
                <a:srgbClr val="4CBBB6"/>
              </a:solidFill>
              <a:ln w="7353" cap="flat">
                <a:noFill/>
                <a:prstDash val="solid"/>
                <a:miter/>
              </a:ln>
            </p:spPr>
            <p:txBody>
              <a:bodyPr rtlCol="0" anchor="ctr"/>
              <a:lstStyle/>
              <a:p>
                <a:endParaRPr lang="fr-FR"/>
              </a:p>
            </p:txBody>
          </p:sp>
          <p:sp>
            <p:nvSpPr>
              <p:cNvPr id="196" name="Forme libre 46">
                <a:extLst>
                  <a:ext uri="{FF2B5EF4-FFF2-40B4-BE49-F238E27FC236}">
                    <a16:creationId xmlns:a16="http://schemas.microsoft.com/office/drawing/2014/main" id="{36F0EC1F-958F-F49A-6D23-D85869B10607}"/>
                  </a:ext>
                </a:extLst>
              </p:cNvPr>
              <p:cNvSpPr/>
              <p:nvPr/>
            </p:nvSpPr>
            <p:spPr>
              <a:xfrm>
                <a:off x="4424393" y="8250016"/>
                <a:ext cx="388358" cy="276012"/>
              </a:xfrm>
              <a:custGeom>
                <a:avLst/>
                <a:gdLst>
                  <a:gd name="connsiteX0" fmla="*/ 158813 w 388358"/>
                  <a:gd name="connsiteY0" fmla="*/ 267179 h 276012"/>
                  <a:gd name="connsiteX1" fmla="*/ 388316 w 388358"/>
                  <a:gd name="connsiteY1" fmla="*/ 265339 h 276012"/>
                  <a:gd name="connsiteX2" fmla="*/ 337471 w 388358"/>
                  <a:gd name="connsiteY2" fmla="*/ 158204 h 276012"/>
                  <a:gd name="connsiteX3" fmla="*/ 78167 w 388358"/>
                  <a:gd name="connsiteY3" fmla="*/ 3166 h 276012"/>
                  <a:gd name="connsiteX4" fmla="*/ 7381 w 388358"/>
                  <a:gd name="connsiteY4" fmla="*/ 149300 h 276012"/>
                  <a:gd name="connsiteX5" fmla="*/ 158813 w 388358"/>
                  <a:gd name="connsiteY5" fmla="*/ 267179 h 27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358" h="276012">
                    <a:moveTo>
                      <a:pt x="158813" y="267179"/>
                    </a:moveTo>
                    <a:cubicBezTo>
                      <a:pt x="227907" y="288076"/>
                      <a:pt x="388242" y="265339"/>
                      <a:pt x="388316" y="265339"/>
                    </a:cubicBezTo>
                    <a:cubicBezTo>
                      <a:pt x="390008" y="265118"/>
                      <a:pt x="341297" y="164237"/>
                      <a:pt x="337471" y="158204"/>
                    </a:cubicBezTo>
                    <a:cubicBezTo>
                      <a:pt x="293395" y="88669"/>
                      <a:pt x="167422" y="-19939"/>
                      <a:pt x="78167" y="3166"/>
                    </a:cubicBezTo>
                    <a:cubicBezTo>
                      <a:pt x="13856" y="19796"/>
                      <a:pt x="-14694" y="89551"/>
                      <a:pt x="7381" y="149300"/>
                    </a:cubicBezTo>
                    <a:cubicBezTo>
                      <a:pt x="29897" y="210373"/>
                      <a:pt x="99947" y="249372"/>
                      <a:pt x="158813" y="267179"/>
                    </a:cubicBezTo>
                    <a:close/>
                  </a:path>
                </a:pathLst>
              </a:custGeom>
              <a:solidFill>
                <a:srgbClr val="4CBBB6"/>
              </a:solidFill>
              <a:ln w="7353" cap="flat">
                <a:noFill/>
                <a:prstDash val="solid"/>
                <a:miter/>
              </a:ln>
            </p:spPr>
            <p:txBody>
              <a:bodyPr rtlCol="0" anchor="ctr"/>
              <a:lstStyle/>
              <a:p>
                <a:endParaRPr lang="fr-FR"/>
              </a:p>
            </p:txBody>
          </p:sp>
          <p:sp>
            <p:nvSpPr>
              <p:cNvPr id="197" name="Forme libre 47">
                <a:extLst>
                  <a:ext uri="{FF2B5EF4-FFF2-40B4-BE49-F238E27FC236}">
                    <a16:creationId xmlns:a16="http://schemas.microsoft.com/office/drawing/2014/main" id="{86E7F76E-F53D-6069-E8D2-AAE3532E4071}"/>
                  </a:ext>
                </a:extLst>
              </p:cNvPr>
              <p:cNvSpPr/>
              <p:nvPr/>
            </p:nvSpPr>
            <p:spPr>
              <a:xfrm>
                <a:off x="4494516" y="7719999"/>
                <a:ext cx="2235861" cy="2757644"/>
              </a:xfrm>
              <a:custGeom>
                <a:avLst/>
                <a:gdLst>
                  <a:gd name="connsiteX0" fmla="*/ 918991 w 2235861"/>
                  <a:gd name="connsiteY0" fmla="*/ 2040660 h 2757644"/>
                  <a:gd name="connsiteX1" fmla="*/ 963509 w 2235861"/>
                  <a:gd name="connsiteY1" fmla="*/ 2126310 h 2757644"/>
                  <a:gd name="connsiteX2" fmla="*/ 990145 w 2235861"/>
                  <a:gd name="connsiteY2" fmla="*/ 2184366 h 2757644"/>
                  <a:gd name="connsiteX3" fmla="*/ 1014427 w 2235861"/>
                  <a:gd name="connsiteY3" fmla="*/ 2243232 h 2757644"/>
                  <a:gd name="connsiteX4" fmla="*/ 1055928 w 2235861"/>
                  <a:gd name="connsiteY4" fmla="*/ 2357799 h 2757644"/>
                  <a:gd name="connsiteX5" fmla="*/ 1081461 w 2235861"/>
                  <a:gd name="connsiteY5" fmla="*/ 2433736 h 2757644"/>
                  <a:gd name="connsiteX6" fmla="*/ 1027819 w 2235861"/>
                  <a:gd name="connsiteY6" fmla="*/ 2349411 h 2757644"/>
                  <a:gd name="connsiteX7" fmla="*/ 752401 w 2235861"/>
                  <a:gd name="connsiteY7" fmla="*/ 2225204 h 2757644"/>
                  <a:gd name="connsiteX8" fmla="*/ 698834 w 2235861"/>
                  <a:gd name="connsiteY8" fmla="*/ 2378476 h 2757644"/>
                  <a:gd name="connsiteX9" fmla="*/ 862848 w 2235861"/>
                  <a:gd name="connsiteY9" fmla="*/ 2478180 h 2757644"/>
                  <a:gd name="connsiteX10" fmla="*/ 1087200 w 2235861"/>
                  <a:gd name="connsiteY10" fmla="*/ 2450807 h 2757644"/>
                  <a:gd name="connsiteX11" fmla="*/ 1125095 w 2235861"/>
                  <a:gd name="connsiteY11" fmla="*/ 2571261 h 2757644"/>
                  <a:gd name="connsiteX12" fmla="*/ 1177706 w 2235861"/>
                  <a:gd name="connsiteY12" fmla="*/ 2757571 h 2757644"/>
                  <a:gd name="connsiteX13" fmla="*/ 1238927 w 2235861"/>
                  <a:gd name="connsiteY13" fmla="*/ 2757571 h 2757644"/>
                  <a:gd name="connsiteX14" fmla="*/ 1177265 w 2235861"/>
                  <a:gd name="connsiteY14" fmla="*/ 2554999 h 2757644"/>
                  <a:gd name="connsiteX15" fmla="*/ 1131938 w 2235861"/>
                  <a:gd name="connsiteY15" fmla="*/ 2422036 h 2757644"/>
                  <a:gd name="connsiteX16" fmla="*/ 1250185 w 2235861"/>
                  <a:gd name="connsiteY16" fmla="*/ 2348307 h 2757644"/>
                  <a:gd name="connsiteX17" fmla="*/ 1446649 w 2235861"/>
                  <a:gd name="connsiteY17" fmla="*/ 2444332 h 2757644"/>
                  <a:gd name="connsiteX18" fmla="*/ 1411771 w 2235861"/>
                  <a:gd name="connsiteY18" fmla="*/ 2565743 h 2757644"/>
                  <a:gd name="connsiteX19" fmla="*/ 1350330 w 2235861"/>
                  <a:gd name="connsiteY19" fmla="*/ 2757645 h 2757644"/>
                  <a:gd name="connsiteX20" fmla="*/ 1412139 w 2235861"/>
                  <a:gd name="connsiteY20" fmla="*/ 2757645 h 2757644"/>
                  <a:gd name="connsiteX21" fmla="*/ 1464235 w 2235861"/>
                  <a:gd name="connsiteY21" fmla="*/ 2580901 h 2757644"/>
                  <a:gd name="connsiteX22" fmla="*/ 1499849 w 2235861"/>
                  <a:gd name="connsiteY22" fmla="*/ 2444994 h 2757644"/>
                  <a:gd name="connsiteX23" fmla="*/ 1725746 w 2235861"/>
                  <a:gd name="connsiteY23" fmla="*/ 2435797 h 2757644"/>
                  <a:gd name="connsiteX24" fmla="*/ 1871512 w 2235861"/>
                  <a:gd name="connsiteY24" fmla="*/ 2310928 h 2757644"/>
                  <a:gd name="connsiteX25" fmla="*/ 1793883 w 2235861"/>
                  <a:gd name="connsiteY25" fmla="*/ 2168252 h 2757644"/>
                  <a:gd name="connsiteX26" fmla="*/ 1542159 w 2235861"/>
                  <a:gd name="connsiteY26" fmla="*/ 2335283 h 2757644"/>
                  <a:gd name="connsiteX27" fmla="*/ 1506103 w 2235861"/>
                  <a:gd name="connsiteY27" fmla="*/ 2419167 h 2757644"/>
                  <a:gd name="connsiteX28" fmla="*/ 1520158 w 2235861"/>
                  <a:gd name="connsiteY28" fmla="*/ 2361184 h 2757644"/>
                  <a:gd name="connsiteX29" fmla="*/ 1546647 w 2235861"/>
                  <a:gd name="connsiteY29" fmla="*/ 2239627 h 2757644"/>
                  <a:gd name="connsiteX30" fmla="*/ 1557537 w 2235861"/>
                  <a:gd name="connsiteY30" fmla="*/ 2176861 h 2757644"/>
                  <a:gd name="connsiteX31" fmla="*/ 1566293 w 2235861"/>
                  <a:gd name="connsiteY31" fmla="*/ 2111520 h 2757644"/>
                  <a:gd name="connsiteX32" fmla="*/ 1578067 w 2235861"/>
                  <a:gd name="connsiteY32" fmla="*/ 1956188 h 2757644"/>
                  <a:gd name="connsiteX33" fmla="*/ 1796311 w 2235861"/>
                  <a:gd name="connsiteY33" fmla="*/ 1979808 h 2757644"/>
                  <a:gd name="connsiteX34" fmla="*/ 1959296 w 2235861"/>
                  <a:gd name="connsiteY34" fmla="*/ 1878485 h 2757644"/>
                  <a:gd name="connsiteX35" fmla="*/ 1904183 w 2235861"/>
                  <a:gd name="connsiteY35" fmla="*/ 1725729 h 2757644"/>
                  <a:gd name="connsiteX36" fmla="*/ 1630016 w 2235861"/>
                  <a:gd name="connsiteY36" fmla="*/ 1852731 h 2757644"/>
                  <a:gd name="connsiteX37" fmla="*/ 1578655 w 2235861"/>
                  <a:gd name="connsiteY37" fmla="*/ 1935291 h 2757644"/>
                  <a:gd name="connsiteX38" fmla="*/ 1581304 w 2235861"/>
                  <a:gd name="connsiteY38" fmla="*/ 1840443 h 2757644"/>
                  <a:gd name="connsiteX39" fmla="*/ 1577404 w 2235861"/>
                  <a:gd name="connsiteY39" fmla="*/ 1562009 h 2757644"/>
                  <a:gd name="connsiteX40" fmla="*/ 1576153 w 2235861"/>
                  <a:gd name="connsiteY40" fmla="*/ 1476653 h 2757644"/>
                  <a:gd name="connsiteX41" fmla="*/ 1801904 w 2235861"/>
                  <a:gd name="connsiteY41" fmla="*/ 1502039 h 2757644"/>
                  <a:gd name="connsiteX42" fmla="*/ 1964888 w 2235861"/>
                  <a:gd name="connsiteY42" fmla="*/ 1400716 h 2757644"/>
                  <a:gd name="connsiteX43" fmla="*/ 1909775 w 2235861"/>
                  <a:gd name="connsiteY43" fmla="*/ 1247960 h 2757644"/>
                  <a:gd name="connsiteX44" fmla="*/ 1635608 w 2235861"/>
                  <a:gd name="connsiteY44" fmla="*/ 1374963 h 2757644"/>
                  <a:gd name="connsiteX45" fmla="*/ 1576006 w 2235861"/>
                  <a:gd name="connsiteY45" fmla="*/ 1471502 h 2757644"/>
                  <a:gd name="connsiteX46" fmla="*/ 1577257 w 2235861"/>
                  <a:gd name="connsiteY46" fmla="*/ 1284898 h 2757644"/>
                  <a:gd name="connsiteX47" fmla="*/ 1601319 w 2235861"/>
                  <a:gd name="connsiteY47" fmla="*/ 1036779 h 2757644"/>
                  <a:gd name="connsiteX48" fmla="*/ 1828393 w 2235861"/>
                  <a:gd name="connsiteY48" fmla="*/ 1062459 h 2757644"/>
                  <a:gd name="connsiteX49" fmla="*/ 1991378 w 2235861"/>
                  <a:gd name="connsiteY49" fmla="*/ 961063 h 2757644"/>
                  <a:gd name="connsiteX50" fmla="*/ 1936264 w 2235861"/>
                  <a:gd name="connsiteY50" fmla="*/ 808307 h 2757644"/>
                  <a:gd name="connsiteX51" fmla="*/ 1662098 w 2235861"/>
                  <a:gd name="connsiteY51" fmla="*/ 935309 h 2757644"/>
                  <a:gd name="connsiteX52" fmla="*/ 1608530 w 2235861"/>
                  <a:gd name="connsiteY52" fmla="*/ 1021548 h 2757644"/>
                  <a:gd name="connsiteX53" fmla="*/ 1603600 w 2235861"/>
                  <a:gd name="connsiteY53" fmla="*/ 1019708 h 2757644"/>
                  <a:gd name="connsiteX54" fmla="*/ 1672325 w 2235861"/>
                  <a:gd name="connsiteY54" fmla="*/ 778653 h 2757644"/>
                  <a:gd name="connsiteX55" fmla="*/ 1724127 w 2235861"/>
                  <a:gd name="connsiteY55" fmla="*/ 656065 h 2757644"/>
                  <a:gd name="connsiteX56" fmla="*/ 1942004 w 2235861"/>
                  <a:gd name="connsiteY56" fmla="*/ 704703 h 2757644"/>
                  <a:gd name="connsiteX57" fmla="*/ 2115143 w 2235861"/>
                  <a:gd name="connsiteY57" fmla="*/ 621849 h 2757644"/>
                  <a:gd name="connsiteX58" fmla="*/ 2077174 w 2235861"/>
                  <a:gd name="connsiteY58" fmla="*/ 463942 h 2757644"/>
                  <a:gd name="connsiteX59" fmla="*/ 1790719 w 2235861"/>
                  <a:gd name="connsiteY59" fmla="*/ 560040 h 2757644"/>
                  <a:gd name="connsiteX60" fmla="*/ 1738844 w 2235861"/>
                  <a:gd name="connsiteY60" fmla="*/ 625602 h 2757644"/>
                  <a:gd name="connsiteX61" fmla="*/ 1764082 w 2235861"/>
                  <a:gd name="connsiteY61" fmla="*/ 573432 h 2757644"/>
                  <a:gd name="connsiteX62" fmla="*/ 1857458 w 2235861"/>
                  <a:gd name="connsiteY62" fmla="*/ 407652 h 2757644"/>
                  <a:gd name="connsiteX63" fmla="*/ 1905139 w 2235861"/>
                  <a:gd name="connsiteY63" fmla="*/ 332966 h 2757644"/>
                  <a:gd name="connsiteX64" fmla="*/ 2119852 w 2235861"/>
                  <a:gd name="connsiteY64" fmla="*/ 275940 h 2757644"/>
                  <a:gd name="connsiteX65" fmla="*/ 2235376 w 2235861"/>
                  <a:gd name="connsiteY65" fmla="*/ 122668 h 2757644"/>
                  <a:gd name="connsiteX66" fmla="*/ 2128903 w 2235861"/>
                  <a:gd name="connsiteY66" fmla="*/ 7 h 2757644"/>
                  <a:gd name="connsiteX67" fmla="*/ 1918973 w 2235861"/>
                  <a:gd name="connsiteY67" fmla="*/ 217295 h 2757644"/>
                  <a:gd name="connsiteX68" fmla="*/ 1897781 w 2235861"/>
                  <a:gd name="connsiteY68" fmla="*/ 333996 h 2757644"/>
                  <a:gd name="connsiteX69" fmla="*/ 1899694 w 2235861"/>
                  <a:gd name="connsiteY69" fmla="*/ 333702 h 2757644"/>
                  <a:gd name="connsiteX70" fmla="*/ 1852381 w 2235861"/>
                  <a:gd name="connsiteY70" fmla="*/ 404488 h 2757644"/>
                  <a:gd name="connsiteX71" fmla="*/ 1755105 w 2235861"/>
                  <a:gd name="connsiteY71" fmla="*/ 568797 h 2757644"/>
                  <a:gd name="connsiteX72" fmla="*/ 1658345 w 2235861"/>
                  <a:gd name="connsiteY72" fmla="*/ 773208 h 2757644"/>
                  <a:gd name="connsiteX73" fmla="*/ 1583659 w 2235861"/>
                  <a:gd name="connsiteY73" fmla="*/ 1014925 h 2757644"/>
                  <a:gd name="connsiteX74" fmla="*/ 1583217 w 2235861"/>
                  <a:gd name="connsiteY74" fmla="*/ 1017942 h 2757644"/>
                  <a:gd name="connsiteX75" fmla="*/ 1568943 w 2235861"/>
                  <a:gd name="connsiteY75" fmla="*/ 910512 h 2757644"/>
                  <a:gd name="connsiteX76" fmla="*/ 1370933 w 2235861"/>
                  <a:gd name="connsiteY76" fmla="*/ 682334 h 2757644"/>
                  <a:gd name="connsiteX77" fmla="*/ 1258058 w 2235861"/>
                  <a:gd name="connsiteY77" fmla="*/ 799109 h 2757644"/>
                  <a:gd name="connsiteX78" fmla="*/ 1365194 w 2235861"/>
                  <a:gd name="connsiteY78" fmla="*/ 958341 h 2757644"/>
                  <a:gd name="connsiteX79" fmla="*/ 1581672 w 2235861"/>
                  <a:gd name="connsiteY79" fmla="*/ 1027728 h 2757644"/>
                  <a:gd name="connsiteX80" fmla="*/ 1550988 w 2235861"/>
                  <a:gd name="connsiteY80" fmla="*/ 1283647 h 2757644"/>
                  <a:gd name="connsiteX81" fmla="*/ 1545911 w 2235861"/>
                  <a:gd name="connsiteY81" fmla="*/ 1434785 h 2757644"/>
                  <a:gd name="connsiteX82" fmla="*/ 1539142 w 2235861"/>
                  <a:gd name="connsiteY82" fmla="*/ 1388060 h 2757644"/>
                  <a:gd name="connsiteX83" fmla="*/ 1341132 w 2235861"/>
                  <a:gd name="connsiteY83" fmla="*/ 1159882 h 2757644"/>
                  <a:gd name="connsiteX84" fmla="*/ 1228257 w 2235861"/>
                  <a:gd name="connsiteY84" fmla="*/ 1276657 h 2757644"/>
                  <a:gd name="connsiteX85" fmla="*/ 1335393 w 2235861"/>
                  <a:gd name="connsiteY85" fmla="*/ 1435889 h 2757644"/>
                  <a:gd name="connsiteX86" fmla="*/ 1545470 w 2235861"/>
                  <a:gd name="connsiteY86" fmla="*/ 1504099 h 2757644"/>
                  <a:gd name="connsiteX87" fmla="*/ 1545102 w 2235861"/>
                  <a:gd name="connsiteY87" fmla="*/ 1562376 h 2757644"/>
                  <a:gd name="connsiteX88" fmla="*/ 1542968 w 2235861"/>
                  <a:gd name="connsiteY88" fmla="*/ 1839781 h 2757644"/>
                  <a:gd name="connsiteX89" fmla="*/ 1538185 w 2235861"/>
                  <a:gd name="connsiteY89" fmla="*/ 1935217 h 2757644"/>
                  <a:gd name="connsiteX90" fmla="*/ 1532225 w 2235861"/>
                  <a:gd name="connsiteY90" fmla="*/ 1894747 h 2757644"/>
                  <a:gd name="connsiteX91" fmla="*/ 1334216 w 2235861"/>
                  <a:gd name="connsiteY91" fmla="*/ 1666569 h 2757644"/>
                  <a:gd name="connsiteX92" fmla="*/ 1221340 w 2235861"/>
                  <a:gd name="connsiteY92" fmla="*/ 1783344 h 2757644"/>
                  <a:gd name="connsiteX93" fmla="*/ 1328476 w 2235861"/>
                  <a:gd name="connsiteY93" fmla="*/ 1942575 h 2757644"/>
                  <a:gd name="connsiteX94" fmla="*/ 1532519 w 2235861"/>
                  <a:gd name="connsiteY94" fmla="*/ 2009535 h 2757644"/>
                  <a:gd name="connsiteX95" fmla="*/ 1522439 w 2235861"/>
                  <a:gd name="connsiteY95" fmla="*/ 2105560 h 2757644"/>
                  <a:gd name="connsiteX96" fmla="*/ 1512579 w 2235861"/>
                  <a:gd name="connsiteY96" fmla="*/ 2168693 h 2757644"/>
                  <a:gd name="connsiteX97" fmla="*/ 1500290 w 2235861"/>
                  <a:gd name="connsiteY97" fmla="*/ 2231165 h 2757644"/>
                  <a:gd name="connsiteX98" fmla="*/ 1471741 w 2235861"/>
                  <a:gd name="connsiteY98" fmla="*/ 2349632 h 2757644"/>
                  <a:gd name="connsiteX99" fmla="*/ 1451137 w 2235861"/>
                  <a:gd name="connsiteY99" fmla="*/ 2427040 h 2757644"/>
                  <a:gd name="connsiteX100" fmla="*/ 1452903 w 2235861"/>
                  <a:gd name="connsiteY100" fmla="*/ 2327116 h 2757644"/>
                  <a:gd name="connsiteX101" fmla="*/ 1372184 w 2235861"/>
                  <a:gd name="connsiteY101" fmla="*/ 2129106 h 2757644"/>
                  <a:gd name="connsiteX102" fmla="*/ 1367842 w 2235861"/>
                  <a:gd name="connsiteY102" fmla="*/ 2105339 h 2757644"/>
                  <a:gd name="connsiteX103" fmla="*/ 1224431 w 2235861"/>
                  <a:gd name="connsiteY103" fmla="*/ 2029181 h 2757644"/>
                  <a:gd name="connsiteX104" fmla="*/ 1106626 w 2235861"/>
                  <a:gd name="connsiteY104" fmla="*/ 2307396 h 2757644"/>
                  <a:gd name="connsiteX105" fmla="*/ 1122814 w 2235861"/>
                  <a:gd name="connsiteY105" fmla="*/ 2397239 h 2757644"/>
                  <a:gd name="connsiteX106" fmla="*/ 1102579 w 2235861"/>
                  <a:gd name="connsiteY106" fmla="*/ 2341096 h 2757644"/>
                  <a:gd name="connsiteX107" fmla="*/ 1057620 w 2235861"/>
                  <a:gd name="connsiteY107" fmla="*/ 2225057 h 2757644"/>
                  <a:gd name="connsiteX108" fmla="*/ 1032087 w 2235861"/>
                  <a:gd name="connsiteY108" fmla="*/ 2166707 h 2757644"/>
                  <a:gd name="connsiteX109" fmla="*/ 1003390 w 2235861"/>
                  <a:gd name="connsiteY109" fmla="*/ 2107326 h 2757644"/>
                  <a:gd name="connsiteX110" fmla="*/ 927527 w 2235861"/>
                  <a:gd name="connsiteY110" fmla="*/ 1971272 h 2757644"/>
                  <a:gd name="connsiteX111" fmla="*/ 1122520 w 2235861"/>
                  <a:gd name="connsiteY111" fmla="*/ 1870538 h 2757644"/>
                  <a:gd name="connsiteX112" fmla="*/ 1202577 w 2235861"/>
                  <a:gd name="connsiteY112" fmla="*/ 1696075 h 2757644"/>
                  <a:gd name="connsiteX113" fmla="*/ 1072337 w 2235861"/>
                  <a:gd name="connsiteY113" fmla="*/ 1599020 h 2757644"/>
                  <a:gd name="connsiteX114" fmla="*/ 913694 w 2235861"/>
                  <a:gd name="connsiteY114" fmla="*/ 1856190 h 2757644"/>
                  <a:gd name="connsiteX115" fmla="*/ 916342 w 2235861"/>
                  <a:gd name="connsiteY115" fmla="*/ 1953392 h 2757644"/>
                  <a:gd name="connsiteX116" fmla="*/ 866233 w 2235861"/>
                  <a:gd name="connsiteY116" fmla="*/ 1872819 h 2757644"/>
                  <a:gd name="connsiteX117" fmla="*/ 709356 w 2235861"/>
                  <a:gd name="connsiteY117" fmla="*/ 1642728 h 2757644"/>
                  <a:gd name="connsiteX118" fmla="*/ 661233 w 2235861"/>
                  <a:gd name="connsiteY118" fmla="*/ 1572236 h 2757644"/>
                  <a:gd name="connsiteX119" fmla="*/ 863510 w 2235861"/>
                  <a:gd name="connsiteY119" fmla="*/ 1468854 h 2757644"/>
                  <a:gd name="connsiteX120" fmla="*/ 943568 w 2235861"/>
                  <a:gd name="connsiteY120" fmla="*/ 1294390 h 2757644"/>
                  <a:gd name="connsiteX121" fmla="*/ 813327 w 2235861"/>
                  <a:gd name="connsiteY121" fmla="*/ 1197335 h 2757644"/>
                  <a:gd name="connsiteX122" fmla="*/ 654684 w 2235861"/>
                  <a:gd name="connsiteY122" fmla="*/ 1454505 h 2757644"/>
                  <a:gd name="connsiteX123" fmla="*/ 658290 w 2235861"/>
                  <a:gd name="connsiteY123" fmla="*/ 1567895 h 2757644"/>
                  <a:gd name="connsiteX124" fmla="*/ 556379 w 2235861"/>
                  <a:gd name="connsiteY124" fmla="*/ 1411607 h 2757644"/>
                  <a:gd name="connsiteX125" fmla="*/ 439530 w 2235861"/>
                  <a:gd name="connsiteY125" fmla="*/ 1191449 h 2757644"/>
                  <a:gd name="connsiteX126" fmla="*/ 643058 w 2235861"/>
                  <a:gd name="connsiteY126" fmla="*/ 1087624 h 2757644"/>
                  <a:gd name="connsiteX127" fmla="*/ 723116 w 2235861"/>
                  <a:gd name="connsiteY127" fmla="*/ 913161 h 2757644"/>
                  <a:gd name="connsiteX128" fmla="*/ 592875 w 2235861"/>
                  <a:gd name="connsiteY128" fmla="*/ 816106 h 2757644"/>
                  <a:gd name="connsiteX129" fmla="*/ 434232 w 2235861"/>
                  <a:gd name="connsiteY129" fmla="*/ 1073276 h 2757644"/>
                  <a:gd name="connsiteX130" fmla="*/ 437102 w 2235861"/>
                  <a:gd name="connsiteY130" fmla="*/ 1174819 h 2757644"/>
                  <a:gd name="connsiteX131" fmla="*/ 431951 w 2235861"/>
                  <a:gd name="connsiteY131" fmla="*/ 1175996 h 2757644"/>
                  <a:gd name="connsiteX132" fmla="*/ 356309 w 2235861"/>
                  <a:gd name="connsiteY132" fmla="*/ 937002 h 2757644"/>
                  <a:gd name="connsiteX133" fmla="*/ 331879 w 2235861"/>
                  <a:gd name="connsiteY133" fmla="*/ 806173 h 2757644"/>
                  <a:gd name="connsiteX134" fmla="*/ 540485 w 2235861"/>
                  <a:gd name="connsiteY134" fmla="*/ 726557 h 2757644"/>
                  <a:gd name="connsiteX135" fmla="*/ 639232 w 2235861"/>
                  <a:gd name="connsiteY135" fmla="*/ 561954 h 2757644"/>
                  <a:gd name="connsiteX136" fmla="*/ 520471 w 2235861"/>
                  <a:gd name="connsiteY136" fmla="*/ 451212 h 2757644"/>
                  <a:gd name="connsiteX137" fmla="*/ 334602 w 2235861"/>
                  <a:gd name="connsiteY137" fmla="*/ 689398 h 2757644"/>
                  <a:gd name="connsiteX138" fmla="*/ 327465 w 2235861"/>
                  <a:gd name="connsiteY138" fmla="*/ 772693 h 2757644"/>
                  <a:gd name="connsiteX139" fmla="*/ 319738 w 2235861"/>
                  <a:gd name="connsiteY139" fmla="*/ 715225 h 2757644"/>
                  <a:gd name="connsiteX140" fmla="*/ 306126 w 2235861"/>
                  <a:gd name="connsiteY140" fmla="*/ 525383 h 2757644"/>
                  <a:gd name="connsiteX141" fmla="*/ 304728 w 2235861"/>
                  <a:gd name="connsiteY141" fmla="*/ 436717 h 2757644"/>
                  <a:gd name="connsiteX142" fmla="*/ 452334 w 2235861"/>
                  <a:gd name="connsiteY142" fmla="*/ 270715 h 2757644"/>
                  <a:gd name="connsiteX143" fmla="*/ 464107 w 2235861"/>
                  <a:gd name="connsiteY143" fmla="*/ 79108 h 2757644"/>
                  <a:gd name="connsiteX144" fmla="*/ 307671 w 2235861"/>
                  <a:gd name="connsiteY144" fmla="*/ 35547 h 2757644"/>
                  <a:gd name="connsiteX145" fmla="*/ 252484 w 2235861"/>
                  <a:gd name="connsiteY145" fmla="*/ 332598 h 2757644"/>
                  <a:gd name="connsiteX146" fmla="*/ 299209 w 2235861"/>
                  <a:gd name="connsiteY146" fmla="*/ 441573 h 2757644"/>
                  <a:gd name="connsiteX147" fmla="*/ 300681 w 2235861"/>
                  <a:gd name="connsiteY147" fmla="*/ 440249 h 2757644"/>
                  <a:gd name="connsiteX148" fmla="*/ 300313 w 2235861"/>
                  <a:gd name="connsiteY148" fmla="*/ 525383 h 2757644"/>
                  <a:gd name="connsiteX149" fmla="*/ 309805 w 2235861"/>
                  <a:gd name="connsiteY149" fmla="*/ 716035 h 2757644"/>
                  <a:gd name="connsiteX150" fmla="*/ 341887 w 2235861"/>
                  <a:gd name="connsiteY150" fmla="*/ 939871 h 2757644"/>
                  <a:gd name="connsiteX151" fmla="*/ 412893 w 2235861"/>
                  <a:gd name="connsiteY151" fmla="*/ 1182692 h 2757644"/>
                  <a:gd name="connsiteX152" fmla="*/ 414144 w 2235861"/>
                  <a:gd name="connsiteY152" fmla="*/ 1185415 h 2757644"/>
                  <a:gd name="connsiteX153" fmla="*/ 342990 w 2235861"/>
                  <a:gd name="connsiteY153" fmla="*/ 1103665 h 2757644"/>
                  <a:gd name="connsiteX154" fmla="*/ 51899 w 2235861"/>
                  <a:gd name="connsiteY154" fmla="*/ 1022578 h 2757644"/>
                  <a:gd name="connsiteX155" fmla="*/ 22172 w 2235861"/>
                  <a:gd name="connsiteY155" fmla="*/ 1182251 h 2757644"/>
                  <a:gd name="connsiteX156" fmla="*/ 199358 w 2235861"/>
                  <a:gd name="connsiteY156" fmla="*/ 1255980 h 2757644"/>
                  <a:gd name="connsiteX157" fmla="*/ 418191 w 2235861"/>
                  <a:gd name="connsiteY157" fmla="*/ 1194466 h 2757644"/>
                  <a:gd name="connsiteX158" fmla="*/ 533789 w 2235861"/>
                  <a:gd name="connsiteY158" fmla="*/ 1424851 h 2757644"/>
                  <a:gd name="connsiteX159" fmla="*/ 612963 w 2235861"/>
                  <a:gd name="connsiteY159" fmla="*/ 1553694 h 2757644"/>
                  <a:gd name="connsiteX160" fmla="*/ 581544 w 2235861"/>
                  <a:gd name="connsiteY160" fmla="*/ 1518448 h 2757644"/>
                  <a:gd name="connsiteX161" fmla="*/ 290453 w 2235861"/>
                  <a:gd name="connsiteY161" fmla="*/ 1437360 h 2757644"/>
                  <a:gd name="connsiteX162" fmla="*/ 260726 w 2235861"/>
                  <a:gd name="connsiteY162" fmla="*/ 1597033 h 2757644"/>
                  <a:gd name="connsiteX163" fmla="*/ 437911 w 2235861"/>
                  <a:gd name="connsiteY163" fmla="*/ 1670763 h 2757644"/>
                  <a:gd name="connsiteX164" fmla="*/ 650711 w 2235861"/>
                  <a:gd name="connsiteY164" fmla="*/ 1611750 h 2757644"/>
                  <a:gd name="connsiteX165" fmla="*/ 682498 w 2235861"/>
                  <a:gd name="connsiteY165" fmla="*/ 1660535 h 2757644"/>
                  <a:gd name="connsiteX166" fmla="*/ 833710 w 2235861"/>
                  <a:gd name="connsiteY166" fmla="*/ 1893128 h 2757644"/>
                  <a:gd name="connsiteX167" fmla="*/ 882421 w 2235861"/>
                  <a:gd name="connsiteY167" fmla="*/ 1975319 h 2757644"/>
                  <a:gd name="connsiteX168" fmla="*/ 855122 w 2235861"/>
                  <a:gd name="connsiteY168" fmla="*/ 1944856 h 2757644"/>
                  <a:gd name="connsiteX169" fmla="*/ 564031 w 2235861"/>
                  <a:gd name="connsiteY169" fmla="*/ 1863769 h 2757644"/>
                  <a:gd name="connsiteX170" fmla="*/ 534304 w 2235861"/>
                  <a:gd name="connsiteY170" fmla="*/ 2023442 h 2757644"/>
                  <a:gd name="connsiteX171" fmla="*/ 711490 w 2235861"/>
                  <a:gd name="connsiteY171" fmla="*/ 2097171 h 2757644"/>
                  <a:gd name="connsiteX172" fmla="*/ 918991 w 2235861"/>
                  <a:gd name="connsiteY172" fmla="*/ 2040660 h 275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35861" h="2757644">
                    <a:moveTo>
                      <a:pt x="918991" y="2040660"/>
                    </a:moveTo>
                    <a:cubicBezTo>
                      <a:pt x="934370" y="2069284"/>
                      <a:pt x="949896" y="2097907"/>
                      <a:pt x="963509" y="2126310"/>
                    </a:cubicBezTo>
                    <a:cubicBezTo>
                      <a:pt x="972412" y="2145956"/>
                      <a:pt x="982272" y="2164205"/>
                      <a:pt x="990145" y="2184366"/>
                    </a:cubicBezTo>
                    <a:cubicBezTo>
                      <a:pt x="998313" y="2204160"/>
                      <a:pt x="1006407" y="2223806"/>
                      <a:pt x="1014427" y="2243232"/>
                    </a:cubicBezTo>
                    <a:cubicBezTo>
                      <a:pt x="1028482" y="2281274"/>
                      <a:pt x="1043198" y="2320346"/>
                      <a:pt x="1055928" y="2357799"/>
                    </a:cubicBezTo>
                    <a:cubicBezTo>
                      <a:pt x="1064978" y="2383774"/>
                      <a:pt x="1073146" y="2408645"/>
                      <a:pt x="1081461" y="2433736"/>
                    </a:cubicBezTo>
                    <a:cubicBezTo>
                      <a:pt x="1064831" y="2406364"/>
                      <a:pt x="1031131" y="2353532"/>
                      <a:pt x="1027819" y="2349411"/>
                    </a:cubicBezTo>
                    <a:cubicBezTo>
                      <a:pt x="976091" y="2285321"/>
                      <a:pt x="838419" y="2192019"/>
                      <a:pt x="752401" y="2225204"/>
                    </a:cubicBezTo>
                    <a:cubicBezTo>
                      <a:pt x="690445" y="2249118"/>
                      <a:pt x="670063" y="2321671"/>
                      <a:pt x="698834" y="2378476"/>
                    </a:cubicBezTo>
                    <a:cubicBezTo>
                      <a:pt x="728267" y="2436532"/>
                      <a:pt x="802290" y="2467290"/>
                      <a:pt x="862848" y="2478180"/>
                    </a:cubicBezTo>
                    <a:cubicBezTo>
                      <a:pt x="929514" y="2490174"/>
                      <a:pt x="1069688" y="2455296"/>
                      <a:pt x="1087200" y="2450807"/>
                    </a:cubicBezTo>
                    <a:cubicBezTo>
                      <a:pt x="1100813" y="2492308"/>
                      <a:pt x="1113616" y="2532851"/>
                      <a:pt x="1125095" y="2571261"/>
                    </a:cubicBezTo>
                    <a:cubicBezTo>
                      <a:pt x="1145698" y="2639472"/>
                      <a:pt x="1163063" y="2702017"/>
                      <a:pt x="1177706" y="2757571"/>
                    </a:cubicBezTo>
                    <a:lnTo>
                      <a:pt x="1238927" y="2757571"/>
                    </a:lnTo>
                    <a:cubicBezTo>
                      <a:pt x="1222003" y="2698043"/>
                      <a:pt x="1201620" y="2629906"/>
                      <a:pt x="1177265" y="2554999"/>
                    </a:cubicBezTo>
                    <a:cubicBezTo>
                      <a:pt x="1163652" y="2512763"/>
                      <a:pt x="1148200" y="2467952"/>
                      <a:pt x="1131938" y="2422036"/>
                    </a:cubicBezTo>
                    <a:cubicBezTo>
                      <a:pt x="1142092" y="2416518"/>
                      <a:pt x="1199928" y="2384730"/>
                      <a:pt x="1250185" y="2348307"/>
                    </a:cubicBezTo>
                    <a:cubicBezTo>
                      <a:pt x="1303090" y="2393487"/>
                      <a:pt x="1430240" y="2438592"/>
                      <a:pt x="1446649" y="2444332"/>
                    </a:cubicBezTo>
                    <a:cubicBezTo>
                      <a:pt x="1435097" y="2486494"/>
                      <a:pt x="1423397" y="2527333"/>
                      <a:pt x="1411771" y="2565743"/>
                    </a:cubicBezTo>
                    <a:cubicBezTo>
                      <a:pt x="1390359" y="2637191"/>
                      <a:pt x="1369461" y="2701502"/>
                      <a:pt x="1350330" y="2757645"/>
                    </a:cubicBezTo>
                    <a:lnTo>
                      <a:pt x="1412139" y="2757645"/>
                    </a:lnTo>
                    <a:cubicBezTo>
                      <a:pt x="1428621" y="2704886"/>
                      <a:pt x="1446281" y="2645947"/>
                      <a:pt x="1464235" y="2580901"/>
                    </a:cubicBezTo>
                    <a:cubicBezTo>
                      <a:pt x="1476155" y="2538149"/>
                      <a:pt x="1488076" y="2492308"/>
                      <a:pt x="1499849" y="2444994"/>
                    </a:cubicBezTo>
                    <a:cubicBezTo>
                      <a:pt x="1517508" y="2446539"/>
                      <a:pt x="1661877" y="2458386"/>
                      <a:pt x="1725746" y="2435797"/>
                    </a:cubicBezTo>
                    <a:cubicBezTo>
                      <a:pt x="1783729" y="2415267"/>
                      <a:pt x="1851866" y="2372957"/>
                      <a:pt x="1871512" y="2310928"/>
                    </a:cubicBezTo>
                    <a:cubicBezTo>
                      <a:pt x="1890791" y="2250149"/>
                      <a:pt x="1858930" y="2181864"/>
                      <a:pt x="1793883" y="2168252"/>
                    </a:cubicBezTo>
                    <a:cubicBezTo>
                      <a:pt x="1703598" y="2149415"/>
                      <a:pt x="1582849" y="2263761"/>
                      <a:pt x="1542159" y="2335283"/>
                    </a:cubicBezTo>
                    <a:cubicBezTo>
                      <a:pt x="1539730" y="2339478"/>
                      <a:pt x="1518833" y="2388189"/>
                      <a:pt x="1506103" y="2419167"/>
                    </a:cubicBezTo>
                    <a:cubicBezTo>
                      <a:pt x="1510813" y="2399815"/>
                      <a:pt x="1515595" y="2381125"/>
                      <a:pt x="1520158" y="2361184"/>
                    </a:cubicBezTo>
                    <a:cubicBezTo>
                      <a:pt x="1529502" y="2321818"/>
                      <a:pt x="1537744" y="2282157"/>
                      <a:pt x="1546647" y="2239627"/>
                    </a:cubicBezTo>
                    <a:cubicBezTo>
                      <a:pt x="1550253" y="2218950"/>
                      <a:pt x="1553858" y="2197979"/>
                      <a:pt x="1557537" y="2176861"/>
                    </a:cubicBezTo>
                    <a:cubicBezTo>
                      <a:pt x="1561658" y="2155964"/>
                      <a:pt x="1563277" y="2133448"/>
                      <a:pt x="1566293" y="2111520"/>
                    </a:cubicBezTo>
                    <a:cubicBezTo>
                      <a:pt x="1572180" y="2060528"/>
                      <a:pt x="1575712" y="2008652"/>
                      <a:pt x="1578067" y="1956188"/>
                    </a:cubicBezTo>
                    <a:cubicBezTo>
                      <a:pt x="1612577" y="1964282"/>
                      <a:pt x="1735606" y="1991360"/>
                      <a:pt x="1796311" y="1979808"/>
                    </a:cubicBezTo>
                    <a:cubicBezTo>
                      <a:pt x="1856722" y="1968255"/>
                      <a:pt x="1930452" y="1936836"/>
                      <a:pt x="1959296" y="1878485"/>
                    </a:cubicBezTo>
                    <a:cubicBezTo>
                      <a:pt x="1987551" y="1821312"/>
                      <a:pt x="1966433" y="1748981"/>
                      <a:pt x="1904183" y="1725729"/>
                    </a:cubicBezTo>
                    <a:cubicBezTo>
                      <a:pt x="1817797" y="1693426"/>
                      <a:pt x="1681155" y="1788126"/>
                      <a:pt x="1630016" y="1852731"/>
                    </a:cubicBezTo>
                    <a:cubicBezTo>
                      <a:pt x="1626852" y="1856779"/>
                      <a:pt x="1595358" y="1907182"/>
                      <a:pt x="1578655" y="1935291"/>
                    </a:cubicBezTo>
                    <a:cubicBezTo>
                      <a:pt x="1579833" y="1903797"/>
                      <a:pt x="1581157" y="1872304"/>
                      <a:pt x="1581304" y="1840443"/>
                    </a:cubicBezTo>
                    <a:cubicBezTo>
                      <a:pt x="1581819" y="1748318"/>
                      <a:pt x="1579391" y="1655016"/>
                      <a:pt x="1577404" y="1562009"/>
                    </a:cubicBezTo>
                    <a:cubicBezTo>
                      <a:pt x="1576742" y="1533532"/>
                      <a:pt x="1576521" y="1505129"/>
                      <a:pt x="1576153" y="1476653"/>
                    </a:cubicBezTo>
                    <a:cubicBezTo>
                      <a:pt x="1588368" y="1479670"/>
                      <a:pt x="1733914" y="1514989"/>
                      <a:pt x="1801904" y="1502039"/>
                    </a:cubicBezTo>
                    <a:cubicBezTo>
                      <a:pt x="1862314" y="1490560"/>
                      <a:pt x="1936044" y="1459067"/>
                      <a:pt x="1964888" y="1400716"/>
                    </a:cubicBezTo>
                    <a:cubicBezTo>
                      <a:pt x="1993144" y="1343543"/>
                      <a:pt x="1972025" y="1271212"/>
                      <a:pt x="1909775" y="1247960"/>
                    </a:cubicBezTo>
                    <a:cubicBezTo>
                      <a:pt x="1823389" y="1215657"/>
                      <a:pt x="1686674" y="1310358"/>
                      <a:pt x="1635608" y="1374963"/>
                    </a:cubicBezTo>
                    <a:cubicBezTo>
                      <a:pt x="1631782" y="1379819"/>
                      <a:pt x="1586602" y="1452518"/>
                      <a:pt x="1576006" y="1471502"/>
                    </a:cubicBezTo>
                    <a:cubicBezTo>
                      <a:pt x="1575197" y="1408884"/>
                      <a:pt x="1574976" y="1346486"/>
                      <a:pt x="1577257" y="1284898"/>
                    </a:cubicBezTo>
                    <a:cubicBezTo>
                      <a:pt x="1580274" y="1199984"/>
                      <a:pt x="1587927" y="1116837"/>
                      <a:pt x="1601319" y="1036779"/>
                    </a:cubicBezTo>
                    <a:cubicBezTo>
                      <a:pt x="1607058" y="1038177"/>
                      <a:pt x="1758711" y="1075778"/>
                      <a:pt x="1828393" y="1062459"/>
                    </a:cubicBezTo>
                    <a:cubicBezTo>
                      <a:pt x="1888804" y="1050907"/>
                      <a:pt x="1962533" y="1019487"/>
                      <a:pt x="1991378" y="961063"/>
                    </a:cubicBezTo>
                    <a:cubicBezTo>
                      <a:pt x="2019633" y="903963"/>
                      <a:pt x="1998515" y="831559"/>
                      <a:pt x="1936264" y="808307"/>
                    </a:cubicBezTo>
                    <a:cubicBezTo>
                      <a:pt x="1849879" y="776004"/>
                      <a:pt x="1713237" y="870704"/>
                      <a:pt x="1662098" y="935309"/>
                    </a:cubicBezTo>
                    <a:cubicBezTo>
                      <a:pt x="1658713" y="939577"/>
                      <a:pt x="1624276" y="994837"/>
                      <a:pt x="1608530" y="1021548"/>
                    </a:cubicBezTo>
                    <a:cubicBezTo>
                      <a:pt x="1605807" y="1020517"/>
                      <a:pt x="1606322" y="1020738"/>
                      <a:pt x="1603600" y="1019708"/>
                    </a:cubicBezTo>
                    <a:cubicBezTo>
                      <a:pt x="1618978" y="934206"/>
                      <a:pt x="1644585" y="853265"/>
                      <a:pt x="1672325" y="778653"/>
                    </a:cubicBezTo>
                    <a:cubicBezTo>
                      <a:pt x="1688293" y="735460"/>
                      <a:pt x="1706026" y="694990"/>
                      <a:pt x="1724127" y="656065"/>
                    </a:cubicBezTo>
                    <a:cubicBezTo>
                      <a:pt x="1751647" y="665925"/>
                      <a:pt x="1878061" y="709780"/>
                      <a:pt x="1942004" y="704703"/>
                    </a:cubicBezTo>
                    <a:cubicBezTo>
                      <a:pt x="2003298" y="699920"/>
                      <a:pt x="2080118" y="676742"/>
                      <a:pt x="2115143" y="621849"/>
                    </a:cubicBezTo>
                    <a:cubicBezTo>
                      <a:pt x="2149506" y="568134"/>
                      <a:pt x="2136482" y="493890"/>
                      <a:pt x="2077174" y="463942"/>
                    </a:cubicBezTo>
                    <a:cubicBezTo>
                      <a:pt x="1994836" y="422368"/>
                      <a:pt x="1848628" y="501469"/>
                      <a:pt x="1790719" y="560040"/>
                    </a:cubicBezTo>
                    <a:cubicBezTo>
                      <a:pt x="1787555" y="563205"/>
                      <a:pt x="1759152" y="599113"/>
                      <a:pt x="1738844" y="625602"/>
                    </a:cubicBezTo>
                    <a:cubicBezTo>
                      <a:pt x="1747306" y="608163"/>
                      <a:pt x="1755694" y="589988"/>
                      <a:pt x="1764082" y="573432"/>
                    </a:cubicBezTo>
                    <a:cubicBezTo>
                      <a:pt x="1795502" y="511182"/>
                      <a:pt x="1828172" y="456142"/>
                      <a:pt x="1857458" y="407652"/>
                    </a:cubicBezTo>
                    <a:cubicBezTo>
                      <a:pt x="1874382" y="380206"/>
                      <a:pt x="1890129" y="355703"/>
                      <a:pt x="1905139" y="332966"/>
                    </a:cubicBezTo>
                    <a:cubicBezTo>
                      <a:pt x="1937221" y="328551"/>
                      <a:pt x="2066358" y="309199"/>
                      <a:pt x="2119852" y="275940"/>
                    </a:cubicBezTo>
                    <a:cubicBezTo>
                      <a:pt x="2172022" y="243416"/>
                      <a:pt x="2229489" y="187494"/>
                      <a:pt x="2235376" y="122668"/>
                    </a:cubicBezTo>
                    <a:cubicBezTo>
                      <a:pt x="2241115" y="59167"/>
                      <a:pt x="2195347" y="-729"/>
                      <a:pt x="2128903" y="7"/>
                    </a:cubicBezTo>
                    <a:cubicBezTo>
                      <a:pt x="2036704" y="1037"/>
                      <a:pt x="1943328" y="138635"/>
                      <a:pt x="1918973" y="217295"/>
                    </a:cubicBezTo>
                    <a:cubicBezTo>
                      <a:pt x="1916913" y="224064"/>
                      <a:pt x="1896162" y="334143"/>
                      <a:pt x="1897781" y="333996"/>
                    </a:cubicBezTo>
                    <a:cubicBezTo>
                      <a:pt x="1897781" y="333996"/>
                      <a:pt x="1899326" y="333775"/>
                      <a:pt x="1899694" y="333702"/>
                    </a:cubicBezTo>
                    <a:cubicBezTo>
                      <a:pt x="1884757" y="355335"/>
                      <a:pt x="1869084" y="378660"/>
                      <a:pt x="1852381" y="404488"/>
                    </a:cubicBezTo>
                    <a:cubicBezTo>
                      <a:pt x="1821991" y="452463"/>
                      <a:pt x="1788070" y="506988"/>
                      <a:pt x="1755105" y="568797"/>
                    </a:cubicBezTo>
                    <a:cubicBezTo>
                      <a:pt x="1722067" y="630459"/>
                      <a:pt x="1687851" y="698375"/>
                      <a:pt x="1658345" y="773208"/>
                    </a:cubicBezTo>
                    <a:cubicBezTo>
                      <a:pt x="1628618" y="848115"/>
                      <a:pt x="1601172" y="928466"/>
                      <a:pt x="1583659" y="1014925"/>
                    </a:cubicBezTo>
                    <a:cubicBezTo>
                      <a:pt x="1583438" y="1015882"/>
                      <a:pt x="1583365" y="1016986"/>
                      <a:pt x="1583217" y="1017942"/>
                    </a:cubicBezTo>
                    <a:cubicBezTo>
                      <a:pt x="1580495" y="991085"/>
                      <a:pt x="1570414" y="916178"/>
                      <a:pt x="1568943" y="910512"/>
                    </a:cubicBezTo>
                    <a:cubicBezTo>
                      <a:pt x="1548781" y="830676"/>
                      <a:pt x="1462911" y="688220"/>
                      <a:pt x="1370933" y="682334"/>
                    </a:cubicBezTo>
                    <a:cubicBezTo>
                      <a:pt x="1304635" y="678066"/>
                      <a:pt x="1255777" y="735387"/>
                      <a:pt x="1258058" y="799109"/>
                    </a:cubicBezTo>
                    <a:cubicBezTo>
                      <a:pt x="1260413" y="864155"/>
                      <a:pt x="1314790" y="923095"/>
                      <a:pt x="1365194" y="958341"/>
                    </a:cubicBezTo>
                    <a:cubicBezTo>
                      <a:pt x="1421999" y="998149"/>
                      <a:pt x="1569899" y="1025595"/>
                      <a:pt x="1581672" y="1027728"/>
                    </a:cubicBezTo>
                    <a:cubicBezTo>
                      <a:pt x="1565705" y="1110214"/>
                      <a:pt x="1555992" y="1196158"/>
                      <a:pt x="1550988" y="1283647"/>
                    </a:cubicBezTo>
                    <a:cubicBezTo>
                      <a:pt x="1548045" y="1333683"/>
                      <a:pt x="1546647" y="1384160"/>
                      <a:pt x="1545911" y="1434785"/>
                    </a:cubicBezTo>
                    <a:cubicBezTo>
                      <a:pt x="1542821" y="1411607"/>
                      <a:pt x="1539877" y="1390930"/>
                      <a:pt x="1539142" y="1388060"/>
                    </a:cubicBezTo>
                    <a:cubicBezTo>
                      <a:pt x="1518980" y="1308224"/>
                      <a:pt x="1433110" y="1165842"/>
                      <a:pt x="1341132" y="1159882"/>
                    </a:cubicBezTo>
                    <a:cubicBezTo>
                      <a:pt x="1274835" y="1155614"/>
                      <a:pt x="1225903" y="1212935"/>
                      <a:pt x="1228257" y="1276657"/>
                    </a:cubicBezTo>
                    <a:cubicBezTo>
                      <a:pt x="1230612" y="1341704"/>
                      <a:pt x="1284989" y="1400643"/>
                      <a:pt x="1335393" y="1435889"/>
                    </a:cubicBezTo>
                    <a:cubicBezTo>
                      <a:pt x="1386532" y="1471650"/>
                      <a:pt x="1512137" y="1497624"/>
                      <a:pt x="1545470" y="1504099"/>
                    </a:cubicBezTo>
                    <a:cubicBezTo>
                      <a:pt x="1545396" y="1523525"/>
                      <a:pt x="1545102" y="1542951"/>
                      <a:pt x="1545102" y="1562376"/>
                    </a:cubicBezTo>
                    <a:cubicBezTo>
                      <a:pt x="1545028" y="1655605"/>
                      <a:pt x="1545396" y="1748613"/>
                      <a:pt x="1542968" y="1839781"/>
                    </a:cubicBezTo>
                    <a:cubicBezTo>
                      <a:pt x="1542085" y="1871936"/>
                      <a:pt x="1540098" y="1903577"/>
                      <a:pt x="1538185" y="1935217"/>
                    </a:cubicBezTo>
                    <a:cubicBezTo>
                      <a:pt x="1535389" y="1914614"/>
                      <a:pt x="1532887" y="1897322"/>
                      <a:pt x="1532225" y="1894747"/>
                    </a:cubicBezTo>
                    <a:cubicBezTo>
                      <a:pt x="1512063" y="1814910"/>
                      <a:pt x="1426193" y="1672455"/>
                      <a:pt x="1334216" y="1666569"/>
                    </a:cubicBezTo>
                    <a:cubicBezTo>
                      <a:pt x="1267918" y="1662301"/>
                      <a:pt x="1219059" y="1719621"/>
                      <a:pt x="1221340" y="1783344"/>
                    </a:cubicBezTo>
                    <a:cubicBezTo>
                      <a:pt x="1223695" y="1848390"/>
                      <a:pt x="1278146" y="1907329"/>
                      <a:pt x="1328476" y="1942575"/>
                    </a:cubicBezTo>
                    <a:cubicBezTo>
                      <a:pt x="1377261" y="1976717"/>
                      <a:pt x="1493006" y="2001735"/>
                      <a:pt x="1532519" y="2009535"/>
                    </a:cubicBezTo>
                    <a:cubicBezTo>
                      <a:pt x="1529576" y="2041911"/>
                      <a:pt x="1526706" y="2074287"/>
                      <a:pt x="1522439" y="2105560"/>
                    </a:cubicBezTo>
                    <a:cubicBezTo>
                      <a:pt x="1518980" y="2126825"/>
                      <a:pt x="1517214" y="2147502"/>
                      <a:pt x="1512579" y="2168693"/>
                    </a:cubicBezTo>
                    <a:cubicBezTo>
                      <a:pt x="1508458" y="2189738"/>
                      <a:pt x="1504337" y="2210561"/>
                      <a:pt x="1500290" y="2231165"/>
                    </a:cubicBezTo>
                    <a:cubicBezTo>
                      <a:pt x="1491019" y="2270605"/>
                      <a:pt x="1481748" y="2311369"/>
                      <a:pt x="1471741" y="2349632"/>
                    </a:cubicBezTo>
                    <a:cubicBezTo>
                      <a:pt x="1464971" y="2376269"/>
                      <a:pt x="1458054" y="2401581"/>
                      <a:pt x="1451137" y="2427040"/>
                    </a:cubicBezTo>
                    <a:cubicBezTo>
                      <a:pt x="1452388" y="2395032"/>
                      <a:pt x="1453418" y="2332340"/>
                      <a:pt x="1452903" y="2327116"/>
                    </a:cubicBezTo>
                    <a:cubicBezTo>
                      <a:pt x="1447679" y="2272665"/>
                      <a:pt x="1417878" y="2186647"/>
                      <a:pt x="1372184" y="2129106"/>
                    </a:cubicBezTo>
                    <a:cubicBezTo>
                      <a:pt x="1371448" y="2121086"/>
                      <a:pt x="1370050" y="2113139"/>
                      <a:pt x="1367842" y="2105339"/>
                    </a:cubicBezTo>
                    <a:cubicBezTo>
                      <a:pt x="1350403" y="2044045"/>
                      <a:pt x="1286166" y="2004605"/>
                      <a:pt x="1224431" y="2029181"/>
                    </a:cubicBezTo>
                    <a:cubicBezTo>
                      <a:pt x="1138708" y="2063250"/>
                      <a:pt x="1101107" y="2225278"/>
                      <a:pt x="1106626" y="2307396"/>
                    </a:cubicBezTo>
                    <a:cubicBezTo>
                      <a:pt x="1106920" y="2312252"/>
                      <a:pt x="1116339" y="2364422"/>
                      <a:pt x="1122814" y="2397239"/>
                    </a:cubicBezTo>
                    <a:cubicBezTo>
                      <a:pt x="1116044" y="2378550"/>
                      <a:pt x="1109716" y="2360301"/>
                      <a:pt x="1102579" y="2341096"/>
                    </a:cubicBezTo>
                    <a:cubicBezTo>
                      <a:pt x="1088672" y="2303054"/>
                      <a:pt x="1073661" y="2265527"/>
                      <a:pt x="1057620" y="2225057"/>
                    </a:cubicBezTo>
                    <a:cubicBezTo>
                      <a:pt x="1049232" y="2205779"/>
                      <a:pt x="1040696" y="2186353"/>
                      <a:pt x="1032087" y="2166707"/>
                    </a:cubicBezTo>
                    <a:cubicBezTo>
                      <a:pt x="1023993" y="2147060"/>
                      <a:pt x="1012956" y="2127266"/>
                      <a:pt x="1003390" y="2107326"/>
                    </a:cubicBezTo>
                    <a:cubicBezTo>
                      <a:pt x="980212" y="2061558"/>
                      <a:pt x="954458" y="2016305"/>
                      <a:pt x="927527" y="1971272"/>
                    </a:cubicBezTo>
                    <a:cubicBezTo>
                      <a:pt x="960786" y="1958984"/>
                      <a:pt x="1078297" y="1913657"/>
                      <a:pt x="1122520" y="1870538"/>
                    </a:cubicBezTo>
                    <a:cubicBezTo>
                      <a:pt x="1166522" y="1827640"/>
                      <a:pt x="1210671" y="1760680"/>
                      <a:pt x="1202577" y="1696075"/>
                    </a:cubicBezTo>
                    <a:cubicBezTo>
                      <a:pt x="1194630" y="1632868"/>
                      <a:pt x="1137089" y="1584157"/>
                      <a:pt x="1072337" y="1599020"/>
                    </a:cubicBezTo>
                    <a:cubicBezTo>
                      <a:pt x="982493" y="1619770"/>
                      <a:pt x="920684" y="1774146"/>
                      <a:pt x="913694" y="1856190"/>
                    </a:cubicBezTo>
                    <a:cubicBezTo>
                      <a:pt x="913252" y="1861341"/>
                      <a:pt x="914871" y="1920721"/>
                      <a:pt x="916342" y="1953392"/>
                    </a:cubicBezTo>
                    <a:cubicBezTo>
                      <a:pt x="899934" y="1926461"/>
                      <a:pt x="883746" y="1899456"/>
                      <a:pt x="866233" y="1872819"/>
                    </a:cubicBezTo>
                    <a:cubicBezTo>
                      <a:pt x="815829" y="1795705"/>
                      <a:pt x="762335" y="1719254"/>
                      <a:pt x="709356" y="1642728"/>
                    </a:cubicBezTo>
                    <a:cubicBezTo>
                      <a:pt x="693094" y="1619255"/>
                      <a:pt x="677201" y="1595783"/>
                      <a:pt x="661233" y="1572236"/>
                    </a:cubicBezTo>
                    <a:cubicBezTo>
                      <a:pt x="673153" y="1567969"/>
                      <a:pt x="813990" y="1517123"/>
                      <a:pt x="863510" y="1468854"/>
                    </a:cubicBezTo>
                    <a:cubicBezTo>
                      <a:pt x="907513" y="1425882"/>
                      <a:pt x="951735" y="1358995"/>
                      <a:pt x="943568" y="1294390"/>
                    </a:cubicBezTo>
                    <a:cubicBezTo>
                      <a:pt x="935621" y="1231183"/>
                      <a:pt x="878080" y="1182472"/>
                      <a:pt x="813327" y="1197335"/>
                    </a:cubicBezTo>
                    <a:cubicBezTo>
                      <a:pt x="723484" y="1218012"/>
                      <a:pt x="661748" y="1372461"/>
                      <a:pt x="654684" y="1454505"/>
                    </a:cubicBezTo>
                    <a:cubicBezTo>
                      <a:pt x="654169" y="1460686"/>
                      <a:pt x="656598" y="1546188"/>
                      <a:pt x="658290" y="1567895"/>
                    </a:cubicBezTo>
                    <a:cubicBezTo>
                      <a:pt x="623044" y="1516093"/>
                      <a:pt x="588387" y="1464218"/>
                      <a:pt x="556379" y="1411607"/>
                    </a:cubicBezTo>
                    <a:cubicBezTo>
                      <a:pt x="512009" y="1339128"/>
                      <a:pt x="472569" y="1265546"/>
                      <a:pt x="439530" y="1191449"/>
                    </a:cubicBezTo>
                    <a:cubicBezTo>
                      <a:pt x="445049" y="1189462"/>
                      <a:pt x="592360" y="1137072"/>
                      <a:pt x="643058" y="1087624"/>
                    </a:cubicBezTo>
                    <a:cubicBezTo>
                      <a:pt x="687061" y="1044726"/>
                      <a:pt x="731210" y="977766"/>
                      <a:pt x="723116" y="913161"/>
                    </a:cubicBezTo>
                    <a:cubicBezTo>
                      <a:pt x="715169" y="849954"/>
                      <a:pt x="657628" y="801243"/>
                      <a:pt x="592875" y="816106"/>
                    </a:cubicBezTo>
                    <a:cubicBezTo>
                      <a:pt x="503032" y="836783"/>
                      <a:pt x="441223" y="991232"/>
                      <a:pt x="434232" y="1073276"/>
                    </a:cubicBezTo>
                    <a:cubicBezTo>
                      <a:pt x="433791" y="1078647"/>
                      <a:pt x="435557" y="1143841"/>
                      <a:pt x="437102" y="1174819"/>
                    </a:cubicBezTo>
                    <a:cubicBezTo>
                      <a:pt x="434306" y="1175482"/>
                      <a:pt x="434821" y="1175334"/>
                      <a:pt x="431951" y="1175996"/>
                    </a:cubicBezTo>
                    <a:cubicBezTo>
                      <a:pt x="397588" y="1096160"/>
                      <a:pt x="374336" y="1014484"/>
                      <a:pt x="356309" y="937002"/>
                    </a:cubicBezTo>
                    <a:cubicBezTo>
                      <a:pt x="345786" y="892117"/>
                      <a:pt x="338281" y="848630"/>
                      <a:pt x="331879" y="806173"/>
                    </a:cubicBezTo>
                    <a:cubicBezTo>
                      <a:pt x="360282" y="799256"/>
                      <a:pt x="489860" y="766070"/>
                      <a:pt x="540485" y="726557"/>
                    </a:cubicBezTo>
                    <a:cubicBezTo>
                      <a:pt x="588976" y="688736"/>
                      <a:pt x="640189" y="627000"/>
                      <a:pt x="639232" y="561954"/>
                    </a:cubicBezTo>
                    <a:cubicBezTo>
                      <a:pt x="638202" y="498231"/>
                      <a:pt x="586400" y="443486"/>
                      <a:pt x="520471" y="451212"/>
                    </a:cubicBezTo>
                    <a:cubicBezTo>
                      <a:pt x="428861" y="461955"/>
                      <a:pt x="350569" y="608605"/>
                      <a:pt x="334602" y="689398"/>
                    </a:cubicBezTo>
                    <a:cubicBezTo>
                      <a:pt x="333719" y="693813"/>
                      <a:pt x="329819" y="739434"/>
                      <a:pt x="327465" y="772693"/>
                    </a:cubicBezTo>
                    <a:cubicBezTo>
                      <a:pt x="324889" y="753488"/>
                      <a:pt x="321872" y="733694"/>
                      <a:pt x="319738" y="715225"/>
                    </a:cubicBezTo>
                    <a:cubicBezTo>
                      <a:pt x="311644" y="645984"/>
                      <a:pt x="308480" y="582042"/>
                      <a:pt x="306126" y="525383"/>
                    </a:cubicBezTo>
                    <a:cubicBezTo>
                      <a:pt x="305022" y="493154"/>
                      <a:pt x="304728" y="464016"/>
                      <a:pt x="304728" y="436717"/>
                    </a:cubicBezTo>
                    <a:cubicBezTo>
                      <a:pt x="329083" y="415378"/>
                      <a:pt x="426065" y="328036"/>
                      <a:pt x="452334" y="270715"/>
                    </a:cubicBezTo>
                    <a:cubicBezTo>
                      <a:pt x="477940" y="214793"/>
                      <a:pt x="495011" y="136428"/>
                      <a:pt x="464107" y="79108"/>
                    </a:cubicBezTo>
                    <a:cubicBezTo>
                      <a:pt x="433864" y="23038"/>
                      <a:pt x="362637" y="-1686"/>
                      <a:pt x="307671" y="35547"/>
                    </a:cubicBezTo>
                    <a:cubicBezTo>
                      <a:pt x="231366" y="87275"/>
                      <a:pt x="229380" y="253571"/>
                      <a:pt x="252484" y="332598"/>
                    </a:cubicBezTo>
                    <a:cubicBezTo>
                      <a:pt x="254471" y="339441"/>
                      <a:pt x="297885" y="442677"/>
                      <a:pt x="299209" y="441573"/>
                    </a:cubicBezTo>
                    <a:cubicBezTo>
                      <a:pt x="299209" y="441573"/>
                      <a:pt x="300386" y="440543"/>
                      <a:pt x="300681" y="440249"/>
                    </a:cubicBezTo>
                    <a:cubicBezTo>
                      <a:pt x="300166" y="466518"/>
                      <a:pt x="299945" y="494626"/>
                      <a:pt x="300313" y="525383"/>
                    </a:cubicBezTo>
                    <a:cubicBezTo>
                      <a:pt x="301416" y="582189"/>
                      <a:pt x="303182" y="646352"/>
                      <a:pt x="309805" y="716035"/>
                    </a:cubicBezTo>
                    <a:cubicBezTo>
                      <a:pt x="316280" y="785717"/>
                      <a:pt x="325184" y="861212"/>
                      <a:pt x="341887" y="939871"/>
                    </a:cubicBezTo>
                    <a:cubicBezTo>
                      <a:pt x="358443" y="1018751"/>
                      <a:pt x="379855" y="1100943"/>
                      <a:pt x="412893" y="1182692"/>
                    </a:cubicBezTo>
                    <a:cubicBezTo>
                      <a:pt x="413261" y="1183575"/>
                      <a:pt x="413776" y="1184532"/>
                      <a:pt x="414144" y="1185415"/>
                    </a:cubicBezTo>
                    <a:cubicBezTo>
                      <a:pt x="397073" y="1164518"/>
                      <a:pt x="347332" y="1107639"/>
                      <a:pt x="342990" y="1103665"/>
                    </a:cubicBezTo>
                    <a:cubicBezTo>
                      <a:pt x="282138" y="1048184"/>
                      <a:pt x="131957" y="976810"/>
                      <a:pt x="51899" y="1022578"/>
                    </a:cubicBezTo>
                    <a:cubicBezTo>
                      <a:pt x="-5789" y="1055616"/>
                      <a:pt x="-14913" y="1130376"/>
                      <a:pt x="22172" y="1182251"/>
                    </a:cubicBezTo>
                    <a:cubicBezTo>
                      <a:pt x="60067" y="1235157"/>
                      <a:pt x="137917" y="1254362"/>
                      <a:pt x="199358" y="1255980"/>
                    </a:cubicBezTo>
                    <a:cubicBezTo>
                      <a:pt x="268672" y="1257820"/>
                      <a:pt x="407154" y="1199175"/>
                      <a:pt x="418191" y="1194466"/>
                    </a:cubicBezTo>
                    <a:cubicBezTo>
                      <a:pt x="450347" y="1272095"/>
                      <a:pt x="489713" y="1349062"/>
                      <a:pt x="533789" y="1424851"/>
                    </a:cubicBezTo>
                    <a:cubicBezTo>
                      <a:pt x="558954" y="1468191"/>
                      <a:pt x="585664" y="1511090"/>
                      <a:pt x="612963" y="1553694"/>
                    </a:cubicBezTo>
                    <a:cubicBezTo>
                      <a:pt x="597585" y="1536107"/>
                      <a:pt x="583751" y="1520434"/>
                      <a:pt x="581544" y="1518448"/>
                    </a:cubicBezTo>
                    <a:cubicBezTo>
                      <a:pt x="520691" y="1462967"/>
                      <a:pt x="370510" y="1391592"/>
                      <a:pt x="290453" y="1437360"/>
                    </a:cubicBezTo>
                    <a:cubicBezTo>
                      <a:pt x="232764" y="1470399"/>
                      <a:pt x="223640" y="1545158"/>
                      <a:pt x="260726" y="1597033"/>
                    </a:cubicBezTo>
                    <a:cubicBezTo>
                      <a:pt x="298620" y="1650013"/>
                      <a:pt x="376470" y="1669144"/>
                      <a:pt x="437911" y="1670763"/>
                    </a:cubicBezTo>
                    <a:cubicBezTo>
                      <a:pt x="500309" y="1672382"/>
                      <a:pt x="619365" y="1624774"/>
                      <a:pt x="650711" y="1611750"/>
                    </a:cubicBezTo>
                    <a:cubicBezTo>
                      <a:pt x="661380" y="1628012"/>
                      <a:pt x="671829" y="1644347"/>
                      <a:pt x="682498" y="1660535"/>
                    </a:cubicBezTo>
                    <a:cubicBezTo>
                      <a:pt x="733859" y="1738311"/>
                      <a:pt x="785513" y="1815646"/>
                      <a:pt x="833710" y="1893128"/>
                    </a:cubicBezTo>
                    <a:cubicBezTo>
                      <a:pt x="850781" y="1920427"/>
                      <a:pt x="866527" y="1947873"/>
                      <a:pt x="882421" y="1975319"/>
                    </a:cubicBezTo>
                    <a:cubicBezTo>
                      <a:pt x="868735" y="1959720"/>
                      <a:pt x="857109" y="1946622"/>
                      <a:pt x="855122" y="1944856"/>
                    </a:cubicBezTo>
                    <a:cubicBezTo>
                      <a:pt x="794270" y="1889375"/>
                      <a:pt x="644089" y="1817927"/>
                      <a:pt x="564031" y="1863769"/>
                    </a:cubicBezTo>
                    <a:cubicBezTo>
                      <a:pt x="506343" y="1896807"/>
                      <a:pt x="497219" y="1971567"/>
                      <a:pt x="534304" y="2023442"/>
                    </a:cubicBezTo>
                    <a:cubicBezTo>
                      <a:pt x="572199" y="2076348"/>
                      <a:pt x="650049" y="2095552"/>
                      <a:pt x="711490" y="2097171"/>
                    </a:cubicBezTo>
                    <a:cubicBezTo>
                      <a:pt x="771386" y="2098937"/>
                      <a:pt x="881685" y="2055892"/>
                      <a:pt x="918991" y="2040660"/>
                    </a:cubicBezTo>
                    <a:close/>
                  </a:path>
                </a:pathLst>
              </a:custGeom>
              <a:solidFill>
                <a:srgbClr val="4CBBB6"/>
              </a:solidFill>
              <a:ln w="7353" cap="flat">
                <a:noFill/>
                <a:prstDash val="solid"/>
                <a:miter/>
              </a:ln>
            </p:spPr>
            <p:txBody>
              <a:bodyPr rtlCol="0" anchor="ctr"/>
              <a:lstStyle/>
              <a:p>
                <a:endParaRPr lang="fr-FR"/>
              </a:p>
            </p:txBody>
          </p:sp>
        </p:grpSp>
        <p:grpSp>
          <p:nvGrpSpPr>
            <p:cNvPr id="20" name="Graphique 19">
              <a:extLst>
                <a:ext uri="{FF2B5EF4-FFF2-40B4-BE49-F238E27FC236}">
                  <a16:creationId xmlns:a16="http://schemas.microsoft.com/office/drawing/2014/main" id="{02F97049-12EB-A270-BC58-25DAD048C116}"/>
                </a:ext>
              </a:extLst>
            </p:cNvPr>
            <p:cNvGrpSpPr/>
            <p:nvPr/>
          </p:nvGrpSpPr>
          <p:grpSpPr>
            <a:xfrm>
              <a:off x="3901321" y="7215860"/>
              <a:ext cx="3429883" cy="2404551"/>
              <a:chOff x="3901321" y="7215860"/>
              <a:chExt cx="3429883" cy="2404551"/>
            </a:xfrm>
            <a:noFill/>
          </p:grpSpPr>
          <p:sp>
            <p:nvSpPr>
              <p:cNvPr id="192" name="Forme libre 52">
                <a:extLst>
                  <a:ext uri="{FF2B5EF4-FFF2-40B4-BE49-F238E27FC236}">
                    <a16:creationId xmlns:a16="http://schemas.microsoft.com/office/drawing/2014/main" id="{B5B0C193-28A5-5CFB-C7A7-C12AC64FF1B4}"/>
                  </a:ext>
                </a:extLst>
              </p:cNvPr>
              <p:cNvSpPr/>
              <p:nvPr/>
            </p:nvSpPr>
            <p:spPr>
              <a:xfrm>
                <a:off x="3978729" y="7215860"/>
                <a:ext cx="874082" cy="238440"/>
              </a:xfrm>
              <a:custGeom>
                <a:avLst/>
                <a:gdLst>
                  <a:gd name="connsiteX0" fmla="*/ 682695 w 874082"/>
                  <a:gd name="connsiteY0" fmla="*/ 104006 h 238440"/>
                  <a:gd name="connsiteX1" fmla="*/ 517209 w 874082"/>
                  <a:gd name="connsiteY1" fmla="*/ 550 h 238440"/>
                  <a:gd name="connsiteX2" fmla="*/ 346498 w 874082"/>
                  <a:gd name="connsiteY2" fmla="*/ 150510 h 238440"/>
                  <a:gd name="connsiteX3" fmla="*/ 217214 w 874082"/>
                  <a:gd name="connsiteY3" fmla="*/ 134984 h 238440"/>
                  <a:gd name="connsiteX4" fmla="*/ 144810 w 874082"/>
                  <a:gd name="connsiteY4" fmla="*/ 202238 h 238440"/>
                  <a:gd name="connsiteX5" fmla="*/ 67254 w 874082"/>
                  <a:gd name="connsiteY5" fmla="*/ 186713 h 238440"/>
                  <a:gd name="connsiteX6" fmla="*/ 0 w 874082"/>
                  <a:gd name="connsiteY6" fmla="*/ 238441 h 238440"/>
                  <a:gd name="connsiteX7" fmla="*/ 874082 w 874082"/>
                  <a:gd name="connsiteY7" fmla="*/ 238441 h 238440"/>
                  <a:gd name="connsiteX8" fmla="*/ 812053 w 874082"/>
                  <a:gd name="connsiteY8" fmla="*/ 119459 h 238440"/>
                  <a:gd name="connsiteX9" fmla="*/ 708596 w 874082"/>
                  <a:gd name="connsiteY9" fmla="*/ 150510 h 238440"/>
                  <a:gd name="connsiteX10" fmla="*/ 682695 w 874082"/>
                  <a:gd name="connsiteY10" fmla="*/ 104006 h 23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082" h="238440">
                    <a:moveTo>
                      <a:pt x="682695" y="104006"/>
                    </a:moveTo>
                    <a:cubicBezTo>
                      <a:pt x="682695" y="104006"/>
                      <a:pt x="646493" y="10925"/>
                      <a:pt x="517209" y="550"/>
                    </a:cubicBezTo>
                    <a:cubicBezTo>
                      <a:pt x="387925" y="-9825"/>
                      <a:pt x="372399" y="129834"/>
                      <a:pt x="346498" y="150510"/>
                    </a:cubicBezTo>
                    <a:cubicBezTo>
                      <a:pt x="320671" y="171187"/>
                      <a:pt x="268943" y="114308"/>
                      <a:pt x="217214" y="134984"/>
                    </a:cubicBezTo>
                    <a:cubicBezTo>
                      <a:pt x="165486" y="155661"/>
                      <a:pt x="144810" y="202238"/>
                      <a:pt x="144810" y="202238"/>
                    </a:cubicBezTo>
                    <a:cubicBezTo>
                      <a:pt x="144810" y="202238"/>
                      <a:pt x="98232" y="181562"/>
                      <a:pt x="67254" y="186713"/>
                    </a:cubicBezTo>
                    <a:cubicBezTo>
                      <a:pt x="36202" y="191863"/>
                      <a:pt x="0" y="238441"/>
                      <a:pt x="0" y="238441"/>
                    </a:cubicBezTo>
                    <a:lnTo>
                      <a:pt x="874082" y="238441"/>
                    </a:lnTo>
                    <a:cubicBezTo>
                      <a:pt x="874082" y="238441"/>
                      <a:pt x="874082" y="150510"/>
                      <a:pt x="812053" y="119459"/>
                    </a:cubicBezTo>
                    <a:cubicBezTo>
                      <a:pt x="750023" y="88407"/>
                      <a:pt x="724122" y="155661"/>
                      <a:pt x="708596" y="150510"/>
                    </a:cubicBezTo>
                    <a:cubicBezTo>
                      <a:pt x="693070" y="145359"/>
                      <a:pt x="682695" y="104006"/>
                      <a:pt x="682695" y="104006"/>
                    </a:cubicBezTo>
                    <a:close/>
                  </a:path>
                </a:pathLst>
              </a:custGeom>
              <a:noFill/>
              <a:ln w="7353" cap="flat">
                <a:solidFill>
                  <a:srgbClr val="263238"/>
                </a:solidFill>
                <a:prstDash val="solid"/>
                <a:miter/>
              </a:ln>
            </p:spPr>
            <p:txBody>
              <a:bodyPr rtlCol="0" anchor="ctr"/>
              <a:lstStyle/>
              <a:p>
                <a:endParaRPr lang="fr-FR"/>
              </a:p>
            </p:txBody>
          </p:sp>
          <p:sp>
            <p:nvSpPr>
              <p:cNvPr id="193" name="Forme libre 53">
                <a:extLst>
                  <a:ext uri="{FF2B5EF4-FFF2-40B4-BE49-F238E27FC236}">
                    <a16:creationId xmlns:a16="http://schemas.microsoft.com/office/drawing/2014/main" id="{A1FBE354-F163-6CCA-E970-37769EB6CF7F}"/>
                  </a:ext>
                </a:extLst>
              </p:cNvPr>
              <p:cNvSpPr/>
              <p:nvPr/>
            </p:nvSpPr>
            <p:spPr>
              <a:xfrm>
                <a:off x="6587657" y="7917621"/>
                <a:ext cx="743547" cy="202892"/>
              </a:xfrm>
              <a:custGeom>
                <a:avLst/>
                <a:gdLst>
                  <a:gd name="connsiteX0" fmla="*/ 580710 w 743547"/>
                  <a:gd name="connsiteY0" fmla="*/ 88472 h 202892"/>
                  <a:gd name="connsiteX1" fmla="*/ 439948 w 743547"/>
                  <a:gd name="connsiteY1" fmla="*/ 468 h 202892"/>
                  <a:gd name="connsiteX2" fmla="*/ 294770 w 743547"/>
                  <a:gd name="connsiteY2" fmla="*/ 128059 h 202892"/>
                  <a:gd name="connsiteX3" fmla="*/ 184765 w 743547"/>
                  <a:gd name="connsiteY3" fmla="*/ 114888 h 202892"/>
                  <a:gd name="connsiteX4" fmla="*/ 123176 w 743547"/>
                  <a:gd name="connsiteY4" fmla="*/ 172062 h 202892"/>
                  <a:gd name="connsiteX5" fmla="*/ 57173 w 743547"/>
                  <a:gd name="connsiteY5" fmla="*/ 158890 h 202892"/>
                  <a:gd name="connsiteX6" fmla="*/ 0 w 743547"/>
                  <a:gd name="connsiteY6" fmla="*/ 202893 h 202892"/>
                  <a:gd name="connsiteX7" fmla="*/ 743548 w 743547"/>
                  <a:gd name="connsiteY7" fmla="*/ 202893 h 202892"/>
                  <a:gd name="connsiteX8" fmla="*/ 690789 w 743547"/>
                  <a:gd name="connsiteY8" fmla="*/ 101717 h 202892"/>
                  <a:gd name="connsiteX9" fmla="*/ 602785 w 743547"/>
                  <a:gd name="connsiteY9" fmla="*/ 128133 h 202892"/>
                  <a:gd name="connsiteX10" fmla="*/ 580710 w 743547"/>
                  <a:gd name="connsiteY10" fmla="*/ 88472 h 20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3547" h="202892">
                    <a:moveTo>
                      <a:pt x="580710" y="88472"/>
                    </a:moveTo>
                    <a:cubicBezTo>
                      <a:pt x="580710" y="88472"/>
                      <a:pt x="549879" y="9298"/>
                      <a:pt x="439948" y="468"/>
                    </a:cubicBezTo>
                    <a:cubicBezTo>
                      <a:pt x="329942" y="-8362"/>
                      <a:pt x="316771" y="110473"/>
                      <a:pt x="294770" y="128059"/>
                    </a:cubicBezTo>
                    <a:cubicBezTo>
                      <a:pt x="272769" y="145646"/>
                      <a:pt x="228767" y="97229"/>
                      <a:pt x="184765" y="114888"/>
                    </a:cubicBezTo>
                    <a:cubicBezTo>
                      <a:pt x="140763" y="132474"/>
                      <a:pt x="123176" y="172062"/>
                      <a:pt x="123176" y="172062"/>
                    </a:cubicBezTo>
                    <a:cubicBezTo>
                      <a:pt x="123176" y="172062"/>
                      <a:pt x="83589" y="154475"/>
                      <a:pt x="57173" y="158890"/>
                    </a:cubicBezTo>
                    <a:cubicBezTo>
                      <a:pt x="30757" y="163305"/>
                      <a:pt x="0" y="202893"/>
                      <a:pt x="0" y="202893"/>
                    </a:cubicBezTo>
                    <a:lnTo>
                      <a:pt x="743548" y="202893"/>
                    </a:lnTo>
                    <a:cubicBezTo>
                      <a:pt x="743548" y="202893"/>
                      <a:pt x="743548" y="128133"/>
                      <a:pt x="690789" y="101717"/>
                    </a:cubicBezTo>
                    <a:cubicBezTo>
                      <a:pt x="638031" y="75301"/>
                      <a:pt x="616030" y="132548"/>
                      <a:pt x="602785" y="128133"/>
                    </a:cubicBezTo>
                    <a:cubicBezTo>
                      <a:pt x="589540" y="123718"/>
                      <a:pt x="580710" y="88472"/>
                      <a:pt x="580710" y="88472"/>
                    </a:cubicBezTo>
                    <a:close/>
                  </a:path>
                </a:pathLst>
              </a:custGeom>
              <a:noFill/>
              <a:ln w="7353" cap="flat">
                <a:solidFill>
                  <a:srgbClr val="263238"/>
                </a:solidFill>
                <a:prstDash val="solid"/>
                <a:miter/>
              </a:ln>
            </p:spPr>
            <p:txBody>
              <a:bodyPr rtlCol="0" anchor="ctr"/>
              <a:lstStyle/>
              <a:p>
                <a:endParaRPr lang="fr-FR"/>
              </a:p>
            </p:txBody>
          </p:sp>
          <p:sp>
            <p:nvSpPr>
              <p:cNvPr id="194" name="Forme libre 54">
                <a:extLst>
                  <a:ext uri="{FF2B5EF4-FFF2-40B4-BE49-F238E27FC236}">
                    <a16:creationId xmlns:a16="http://schemas.microsoft.com/office/drawing/2014/main" id="{C13BB6F8-D0FC-4E85-04BB-75AE460EE564}"/>
                  </a:ext>
                </a:extLst>
              </p:cNvPr>
              <p:cNvSpPr/>
              <p:nvPr/>
            </p:nvSpPr>
            <p:spPr>
              <a:xfrm>
                <a:off x="3901321" y="9334776"/>
                <a:ext cx="1047294" cy="285635"/>
              </a:xfrm>
              <a:custGeom>
                <a:avLst/>
                <a:gdLst>
                  <a:gd name="connsiteX0" fmla="*/ 817939 w 1047294"/>
                  <a:gd name="connsiteY0" fmla="*/ 124564 h 285635"/>
                  <a:gd name="connsiteX1" fmla="*/ 619635 w 1047294"/>
                  <a:gd name="connsiteY1" fmla="*/ 652 h 285635"/>
                  <a:gd name="connsiteX2" fmla="*/ 415150 w 1047294"/>
                  <a:gd name="connsiteY2" fmla="*/ 180340 h 285635"/>
                  <a:gd name="connsiteX3" fmla="*/ 260260 w 1047294"/>
                  <a:gd name="connsiteY3" fmla="*/ 161723 h 285635"/>
                  <a:gd name="connsiteX4" fmla="*/ 173507 w 1047294"/>
                  <a:gd name="connsiteY4" fmla="*/ 242296 h 285635"/>
                  <a:gd name="connsiteX5" fmla="*/ 80572 w 1047294"/>
                  <a:gd name="connsiteY5" fmla="*/ 223679 h 285635"/>
                  <a:gd name="connsiteX6" fmla="*/ 0 w 1047294"/>
                  <a:gd name="connsiteY6" fmla="*/ 285636 h 285635"/>
                  <a:gd name="connsiteX7" fmla="*/ 1047295 w 1047294"/>
                  <a:gd name="connsiteY7" fmla="*/ 285636 h 285635"/>
                  <a:gd name="connsiteX8" fmla="*/ 972903 w 1047294"/>
                  <a:gd name="connsiteY8" fmla="*/ 143107 h 285635"/>
                  <a:gd name="connsiteX9" fmla="*/ 848991 w 1047294"/>
                  <a:gd name="connsiteY9" fmla="*/ 180266 h 285635"/>
                  <a:gd name="connsiteX10" fmla="*/ 817939 w 1047294"/>
                  <a:gd name="connsiteY10" fmla="*/ 124564 h 28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294" h="285635">
                    <a:moveTo>
                      <a:pt x="817939" y="124564"/>
                    </a:moveTo>
                    <a:cubicBezTo>
                      <a:pt x="817939" y="124564"/>
                      <a:pt x="774526" y="13014"/>
                      <a:pt x="619635" y="652"/>
                    </a:cubicBezTo>
                    <a:cubicBezTo>
                      <a:pt x="464745" y="-11710"/>
                      <a:pt x="446129" y="155542"/>
                      <a:pt x="415150" y="180340"/>
                    </a:cubicBezTo>
                    <a:cubicBezTo>
                      <a:pt x="384172" y="205137"/>
                      <a:pt x="322216" y="136926"/>
                      <a:pt x="260260" y="161723"/>
                    </a:cubicBezTo>
                    <a:cubicBezTo>
                      <a:pt x="198304" y="186520"/>
                      <a:pt x="173507" y="242296"/>
                      <a:pt x="173507" y="242296"/>
                    </a:cubicBezTo>
                    <a:cubicBezTo>
                      <a:pt x="173507" y="242296"/>
                      <a:pt x="117731" y="217498"/>
                      <a:pt x="80572" y="223679"/>
                    </a:cubicBezTo>
                    <a:cubicBezTo>
                      <a:pt x="43413" y="229860"/>
                      <a:pt x="0" y="285636"/>
                      <a:pt x="0" y="285636"/>
                    </a:cubicBezTo>
                    <a:lnTo>
                      <a:pt x="1047295" y="285636"/>
                    </a:lnTo>
                    <a:cubicBezTo>
                      <a:pt x="1047295" y="285636"/>
                      <a:pt x="1047295" y="180266"/>
                      <a:pt x="972903" y="143107"/>
                    </a:cubicBezTo>
                    <a:cubicBezTo>
                      <a:pt x="898512" y="105948"/>
                      <a:pt x="867533" y="186520"/>
                      <a:pt x="848991" y="180266"/>
                    </a:cubicBezTo>
                    <a:cubicBezTo>
                      <a:pt x="830374" y="174159"/>
                      <a:pt x="817939" y="124564"/>
                      <a:pt x="817939" y="124564"/>
                    </a:cubicBezTo>
                    <a:close/>
                  </a:path>
                </a:pathLst>
              </a:custGeom>
              <a:noFill/>
              <a:ln w="7353" cap="flat">
                <a:solidFill>
                  <a:srgbClr val="263238"/>
                </a:solidFill>
                <a:prstDash val="solid"/>
                <a:miter/>
              </a:ln>
            </p:spPr>
            <p:txBody>
              <a:bodyPr rtlCol="0" anchor="ctr"/>
              <a:lstStyle/>
              <a:p>
                <a:endParaRPr lang="fr-FR"/>
              </a:p>
            </p:txBody>
          </p:sp>
        </p:grpSp>
        <p:grpSp>
          <p:nvGrpSpPr>
            <p:cNvPr id="21" name="Graphique 19">
              <a:extLst>
                <a:ext uri="{FF2B5EF4-FFF2-40B4-BE49-F238E27FC236}">
                  <a16:creationId xmlns:a16="http://schemas.microsoft.com/office/drawing/2014/main" id="{EB49D5FB-59D6-D561-7126-4A57363FF102}"/>
                </a:ext>
              </a:extLst>
            </p:cNvPr>
            <p:cNvGrpSpPr/>
            <p:nvPr/>
          </p:nvGrpSpPr>
          <p:grpSpPr>
            <a:xfrm>
              <a:off x="6620475" y="8432501"/>
              <a:ext cx="695498" cy="695498"/>
              <a:chOff x="6620475" y="8432501"/>
              <a:chExt cx="695498" cy="695498"/>
            </a:xfrm>
            <a:noFill/>
          </p:grpSpPr>
          <p:sp>
            <p:nvSpPr>
              <p:cNvPr id="184" name="Forme libre 56">
                <a:extLst>
                  <a:ext uri="{FF2B5EF4-FFF2-40B4-BE49-F238E27FC236}">
                    <a16:creationId xmlns:a16="http://schemas.microsoft.com/office/drawing/2014/main" id="{47CDA0E4-4774-92C6-A7F5-008CF8461B72}"/>
                  </a:ext>
                </a:extLst>
              </p:cNvPr>
              <p:cNvSpPr/>
              <p:nvPr/>
            </p:nvSpPr>
            <p:spPr>
              <a:xfrm>
                <a:off x="6620475" y="8432501"/>
                <a:ext cx="695498" cy="695498"/>
              </a:xfrm>
              <a:custGeom>
                <a:avLst/>
                <a:gdLst>
                  <a:gd name="connsiteX0" fmla="*/ 695498 w 695498"/>
                  <a:gd name="connsiteY0" fmla="*/ 347749 h 695498"/>
                  <a:gd name="connsiteX1" fmla="*/ 347749 w 695498"/>
                  <a:gd name="connsiteY1" fmla="*/ 695498 h 695498"/>
                  <a:gd name="connsiteX2" fmla="*/ 0 w 695498"/>
                  <a:gd name="connsiteY2" fmla="*/ 347749 h 695498"/>
                  <a:gd name="connsiteX3" fmla="*/ 347749 w 695498"/>
                  <a:gd name="connsiteY3" fmla="*/ 0 h 695498"/>
                  <a:gd name="connsiteX4" fmla="*/ 695498 w 695498"/>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498" h="695498">
                    <a:moveTo>
                      <a:pt x="695498" y="347749"/>
                    </a:moveTo>
                    <a:cubicBezTo>
                      <a:pt x="695498" y="539806"/>
                      <a:pt x="539806" y="695498"/>
                      <a:pt x="347749" y="695498"/>
                    </a:cubicBezTo>
                    <a:cubicBezTo>
                      <a:pt x="155693" y="695498"/>
                      <a:pt x="0" y="539806"/>
                      <a:pt x="0" y="347749"/>
                    </a:cubicBezTo>
                    <a:cubicBezTo>
                      <a:pt x="0" y="155693"/>
                      <a:pt x="155693" y="0"/>
                      <a:pt x="347749" y="0"/>
                    </a:cubicBezTo>
                    <a:cubicBezTo>
                      <a:pt x="539806" y="0"/>
                      <a:pt x="695498" y="155693"/>
                      <a:pt x="695498" y="347749"/>
                    </a:cubicBezTo>
                    <a:close/>
                  </a:path>
                </a:pathLst>
              </a:custGeom>
              <a:noFill/>
              <a:ln w="7353" cap="flat">
                <a:solidFill>
                  <a:srgbClr val="263238"/>
                </a:solidFill>
                <a:prstDash val="solid"/>
                <a:miter/>
              </a:ln>
            </p:spPr>
            <p:txBody>
              <a:bodyPr rtlCol="0" anchor="ctr"/>
              <a:lstStyle/>
              <a:p>
                <a:endParaRPr lang="fr-FR"/>
              </a:p>
            </p:txBody>
          </p:sp>
          <p:sp>
            <p:nvSpPr>
              <p:cNvPr id="185" name="Forme libre 57">
                <a:extLst>
                  <a:ext uri="{FF2B5EF4-FFF2-40B4-BE49-F238E27FC236}">
                    <a16:creationId xmlns:a16="http://schemas.microsoft.com/office/drawing/2014/main" id="{DE2D53F4-4AFC-9A7A-F7AD-4A0890BA47F1}"/>
                  </a:ext>
                </a:extLst>
              </p:cNvPr>
              <p:cNvSpPr/>
              <p:nvPr/>
            </p:nvSpPr>
            <p:spPr>
              <a:xfrm>
                <a:off x="6768302" y="8432501"/>
                <a:ext cx="399845" cy="695498"/>
              </a:xfrm>
              <a:custGeom>
                <a:avLst/>
                <a:gdLst>
                  <a:gd name="connsiteX0" fmla="*/ 399845 w 399845"/>
                  <a:gd name="connsiteY0" fmla="*/ 347749 h 695498"/>
                  <a:gd name="connsiteX1" fmla="*/ 199923 w 399845"/>
                  <a:gd name="connsiteY1" fmla="*/ 695498 h 695498"/>
                  <a:gd name="connsiteX2" fmla="*/ 0 w 399845"/>
                  <a:gd name="connsiteY2" fmla="*/ 347749 h 695498"/>
                  <a:gd name="connsiteX3" fmla="*/ 199923 w 399845"/>
                  <a:gd name="connsiteY3" fmla="*/ 0 h 695498"/>
                  <a:gd name="connsiteX4" fmla="*/ 399845 w 399845"/>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45" h="695498">
                    <a:moveTo>
                      <a:pt x="399845" y="347749"/>
                    </a:moveTo>
                    <a:cubicBezTo>
                      <a:pt x="399845" y="539806"/>
                      <a:pt x="310337" y="695498"/>
                      <a:pt x="199923" y="695498"/>
                    </a:cubicBezTo>
                    <a:cubicBezTo>
                      <a:pt x="89508" y="695498"/>
                      <a:pt x="0" y="539806"/>
                      <a:pt x="0" y="347749"/>
                    </a:cubicBezTo>
                    <a:cubicBezTo>
                      <a:pt x="0" y="155693"/>
                      <a:pt x="89508" y="0"/>
                      <a:pt x="199923" y="0"/>
                    </a:cubicBezTo>
                    <a:cubicBezTo>
                      <a:pt x="310337" y="0"/>
                      <a:pt x="399845" y="155693"/>
                      <a:pt x="399845" y="347749"/>
                    </a:cubicBezTo>
                    <a:close/>
                  </a:path>
                </a:pathLst>
              </a:custGeom>
              <a:noFill/>
              <a:ln w="7353" cap="flat">
                <a:solidFill>
                  <a:srgbClr val="263238"/>
                </a:solidFill>
                <a:prstDash val="solid"/>
                <a:miter/>
              </a:ln>
            </p:spPr>
            <p:txBody>
              <a:bodyPr rtlCol="0" anchor="ctr"/>
              <a:lstStyle/>
              <a:p>
                <a:endParaRPr lang="fr-FR"/>
              </a:p>
            </p:txBody>
          </p:sp>
          <p:sp>
            <p:nvSpPr>
              <p:cNvPr id="186" name="Forme libre 58">
                <a:extLst>
                  <a:ext uri="{FF2B5EF4-FFF2-40B4-BE49-F238E27FC236}">
                    <a16:creationId xmlns:a16="http://schemas.microsoft.com/office/drawing/2014/main" id="{84ADD495-67C7-D016-430E-1E072A9640ED}"/>
                  </a:ext>
                </a:extLst>
              </p:cNvPr>
              <p:cNvSpPr/>
              <p:nvPr/>
            </p:nvSpPr>
            <p:spPr>
              <a:xfrm>
                <a:off x="6968224" y="8432501"/>
                <a:ext cx="7358" cy="695498"/>
              </a:xfrm>
              <a:custGeom>
                <a:avLst/>
                <a:gdLst>
                  <a:gd name="connsiteX0" fmla="*/ 0 w 7358"/>
                  <a:gd name="connsiteY0" fmla="*/ 0 h 695498"/>
                  <a:gd name="connsiteX1" fmla="*/ 0 w 7358"/>
                  <a:gd name="connsiteY1" fmla="*/ 695498 h 695498"/>
                </a:gdLst>
                <a:ahLst/>
                <a:cxnLst>
                  <a:cxn ang="0">
                    <a:pos x="connsiteX0" y="connsiteY0"/>
                  </a:cxn>
                  <a:cxn ang="0">
                    <a:pos x="connsiteX1" y="connsiteY1"/>
                  </a:cxn>
                </a:cxnLst>
                <a:rect l="l" t="t" r="r" b="b"/>
                <a:pathLst>
                  <a:path w="7358" h="695498">
                    <a:moveTo>
                      <a:pt x="0" y="0"/>
                    </a:moveTo>
                    <a:lnTo>
                      <a:pt x="0" y="695498"/>
                    </a:lnTo>
                  </a:path>
                </a:pathLst>
              </a:custGeom>
              <a:ln w="7353" cap="flat">
                <a:solidFill>
                  <a:srgbClr val="263238"/>
                </a:solidFill>
                <a:prstDash val="solid"/>
                <a:miter/>
              </a:ln>
            </p:spPr>
            <p:txBody>
              <a:bodyPr rtlCol="0" anchor="ctr"/>
              <a:lstStyle/>
              <a:p>
                <a:endParaRPr lang="fr-FR"/>
              </a:p>
            </p:txBody>
          </p:sp>
          <p:sp>
            <p:nvSpPr>
              <p:cNvPr id="187" name="Forme libre 59">
                <a:extLst>
                  <a:ext uri="{FF2B5EF4-FFF2-40B4-BE49-F238E27FC236}">
                    <a16:creationId xmlns:a16="http://schemas.microsoft.com/office/drawing/2014/main" id="{E5FACA4F-DCA8-E899-5827-B3E1E1C2688A}"/>
                  </a:ext>
                </a:extLst>
              </p:cNvPr>
              <p:cNvSpPr/>
              <p:nvPr/>
            </p:nvSpPr>
            <p:spPr>
              <a:xfrm>
                <a:off x="6764107" y="8500123"/>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8" name="Forme libre 60">
                <a:extLst>
                  <a:ext uri="{FF2B5EF4-FFF2-40B4-BE49-F238E27FC236}">
                    <a16:creationId xmlns:a16="http://schemas.microsoft.com/office/drawing/2014/main" id="{B9319C28-EF65-7565-5660-BD7D1EAA3A5D}"/>
                  </a:ext>
                </a:extLst>
              </p:cNvPr>
              <p:cNvSpPr/>
              <p:nvPr/>
            </p:nvSpPr>
            <p:spPr>
              <a:xfrm>
                <a:off x="6764107" y="9064498"/>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9" name="Forme libre 61">
                <a:extLst>
                  <a:ext uri="{FF2B5EF4-FFF2-40B4-BE49-F238E27FC236}">
                    <a16:creationId xmlns:a16="http://schemas.microsoft.com/office/drawing/2014/main" id="{4A49C5A3-DA23-FA59-DE35-3657165DAEE8}"/>
                  </a:ext>
                </a:extLst>
              </p:cNvPr>
              <p:cNvSpPr/>
              <p:nvPr/>
            </p:nvSpPr>
            <p:spPr>
              <a:xfrm>
                <a:off x="6647112" y="8638899"/>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0" name="Forme libre 62">
                <a:extLst>
                  <a:ext uri="{FF2B5EF4-FFF2-40B4-BE49-F238E27FC236}">
                    <a16:creationId xmlns:a16="http://schemas.microsoft.com/office/drawing/2014/main" id="{1ED674C9-E14B-E122-8C34-3A7DBBA7FF2B}"/>
                  </a:ext>
                </a:extLst>
              </p:cNvPr>
              <p:cNvSpPr/>
              <p:nvPr/>
            </p:nvSpPr>
            <p:spPr>
              <a:xfrm>
                <a:off x="6647112" y="8916525"/>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1" name="Forme libre 63">
                <a:extLst>
                  <a:ext uri="{FF2B5EF4-FFF2-40B4-BE49-F238E27FC236}">
                    <a16:creationId xmlns:a16="http://schemas.microsoft.com/office/drawing/2014/main" id="{45F18C1D-77DA-8426-49B4-4D2153BEAB53}"/>
                  </a:ext>
                </a:extLst>
              </p:cNvPr>
              <p:cNvSpPr/>
              <p:nvPr/>
            </p:nvSpPr>
            <p:spPr>
              <a:xfrm>
                <a:off x="6621873" y="8777749"/>
                <a:ext cx="690568" cy="7358"/>
              </a:xfrm>
              <a:custGeom>
                <a:avLst/>
                <a:gdLst>
                  <a:gd name="connsiteX0" fmla="*/ 0 w 690568"/>
                  <a:gd name="connsiteY0" fmla="*/ 0 h 7358"/>
                  <a:gd name="connsiteX1" fmla="*/ 690568 w 690568"/>
                  <a:gd name="connsiteY1" fmla="*/ 0 h 7358"/>
                </a:gdLst>
                <a:ahLst/>
                <a:cxnLst>
                  <a:cxn ang="0">
                    <a:pos x="connsiteX0" y="connsiteY0"/>
                  </a:cxn>
                  <a:cxn ang="0">
                    <a:pos x="connsiteX1" y="connsiteY1"/>
                  </a:cxn>
                </a:cxnLst>
                <a:rect l="l" t="t" r="r" b="b"/>
                <a:pathLst>
                  <a:path w="690568" h="7358">
                    <a:moveTo>
                      <a:pt x="0" y="0"/>
                    </a:moveTo>
                    <a:lnTo>
                      <a:pt x="690568" y="0"/>
                    </a:lnTo>
                  </a:path>
                </a:pathLst>
              </a:custGeom>
              <a:ln w="7353" cap="flat">
                <a:solidFill>
                  <a:srgbClr val="263238"/>
                </a:solidFill>
                <a:prstDash val="solid"/>
                <a:miter/>
              </a:ln>
            </p:spPr>
            <p:txBody>
              <a:bodyPr rtlCol="0" anchor="ctr"/>
              <a:lstStyle/>
              <a:p>
                <a:endParaRPr lang="fr-FR"/>
              </a:p>
            </p:txBody>
          </p:sp>
        </p:grpSp>
        <p:grpSp>
          <p:nvGrpSpPr>
            <p:cNvPr id="22" name="Graphique 19">
              <a:extLst>
                <a:ext uri="{FF2B5EF4-FFF2-40B4-BE49-F238E27FC236}">
                  <a16:creationId xmlns:a16="http://schemas.microsoft.com/office/drawing/2014/main" id="{3907FA76-4259-0F7F-78F1-136FB1474388}"/>
                </a:ext>
              </a:extLst>
            </p:cNvPr>
            <p:cNvGrpSpPr/>
            <p:nvPr/>
          </p:nvGrpSpPr>
          <p:grpSpPr>
            <a:xfrm>
              <a:off x="6030714" y="7232156"/>
              <a:ext cx="917054" cy="197494"/>
              <a:chOff x="6030714" y="7232156"/>
              <a:chExt cx="917054" cy="197494"/>
            </a:xfrm>
            <a:noFill/>
          </p:grpSpPr>
          <p:sp>
            <p:nvSpPr>
              <p:cNvPr id="181" name="Forme libre 65">
                <a:extLst>
                  <a:ext uri="{FF2B5EF4-FFF2-40B4-BE49-F238E27FC236}">
                    <a16:creationId xmlns:a16="http://schemas.microsoft.com/office/drawing/2014/main" id="{CC759A7F-D29E-2BD2-B837-BB34F0026534}"/>
                  </a:ext>
                </a:extLst>
              </p:cNvPr>
              <p:cNvSpPr/>
              <p:nvPr/>
            </p:nvSpPr>
            <p:spPr>
              <a:xfrm>
                <a:off x="6030714" y="7232818"/>
                <a:ext cx="917054" cy="193079"/>
              </a:xfrm>
              <a:custGeom>
                <a:avLst/>
                <a:gdLst>
                  <a:gd name="connsiteX0" fmla="*/ 865768 w 917054"/>
                  <a:gd name="connsiteY0" fmla="*/ 193080 h 193079"/>
                  <a:gd name="connsiteX1" fmla="*/ 51287 w 917054"/>
                  <a:gd name="connsiteY1" fmla="*/ 193080 h 193079"/>
                  <a:gd name="connsiteX2" fmla="*/ 0 w 917054"/>
                  <a:gd name="connsiteY2" fmla="*/ 141793 h 193079"/>
                  <a:gd name="connsiteX3" fmla="*/ 0 w 917054"/>
                  <a:gd name="connsiteY3" fmla="*/ 51287 h 193079"/>
                  <a:gd name="connsiteX4" fmla="*/ 51287 w 917054"/>
                  <a:gd name="connsiteY4" fmla="*/ 0 h 193079"/>
                  <a:gd name="connsiteX5" fmla="*/ 865768 w 917054"/>
                  <a:gd name="connsiteY5" fmla="*/ 0 h 193079"/>
                  <a:gd name="connsiteX6" fmla="*/ 917054 w 917054"/>
                  <a:gd name="connsiteY6" fmla="*/ 51287 h 193079"/>
                  <a:gd name="connsiteX7" fmla="*/ 917054 w 917054"/>
                  <a:gd name="connsiteY7" fmla="*/ 141719 h 193079"/>
                  <a:gd name="connsiteX8" fmla="*/ 865768 w 917054"/>
                  <a:gd name="connsiteY8" fmla="*/ 193080 h 19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7054" h="193079">
                    <a:moveTo>
                      <a:pt x="865768" y="193080"/>
                    </a:moveTo>
                    <a:lnTo>
                      <a:pt x="51287" y="193080"/>
                    </a:lnTo>
                    <a:cubicBezTo>
                      <a:pt x="22958" y="193080"/>
                      <a:pt x="0" y="170122"/>
                      <a:pt x="0" y="141793"/>
                    </a:cubicBezTo>
                    <a:lnTo>
                      <a:pt x="0" y="51287"/>
                    </a:lnTo>
                    <a:cubicBezTo>
                      <a:pt x="0" y="22958"/>
                      <a:pt x="22958" y="0"/>
                      <a:pt x="51287" y="0"/>
                    </a:cubicBezTo>
                    <a:lnTo>
                      <a:pt x="865768" y="0"/>
                    </a:lnTo>
                    <a:cubicBezTo>
                      <a:pt x="894097" y="0"/>
                      <a:pt x="917054" y="22958"/>
                      <a:pt x="917054" y="51287"/>
                    </a:cubicBezTo>
                    <a:lnTo>
                      <a:pt x="917054" y="141719"/>
                    </a:lnTo>
                    <a:cubicBezTo>
                      <a:pt x="917054" y="170122"/>
                      <a:pt x="894097" y="193080"/>
                      <a:pt x="865768" y="193080"/>
                    </a:cubicBezTo>
                    <a:close/>
                  </a:path>
                </a:pathLst>
              </a:custGeom>
              <a:noFill/>
              <a:ln w="7353" cap="flat">
                <a:solidFill>
                  <a:srgbClr val="263238"/>
                </a:solidFill>
                <a:prstDash val="solid"/>
                <a:miter/>
              </a:ln>
            </p:spPr>
            <p:txBody>
              <a:bodyPr rtlCol="0" anchor="ctr"/>
              <a:lstStyle/>
              <a:p>
                <a:endParaRPr lang="fr-FR"/>
              </a:p>
            </p:txBody>
          </p:sp>
          <p:sp>
            <p:nvSpPr>
              <p:cNvPr id="182" name="Forme libre 66">
                <a:extLst>
                  <a:ext uri="{FF2B5EF4-FFF2-40B4-BE49-F238E27FC236}">
                    <a16:creationId xmlns:a16="http://schemas.microsoft.com/office/drawing/2014/main" id="{1922584D-1686-665E-EC8A-76F9A09A5F3D}"/>
                  </a:ext>
                </a:extLst>
              </p:cNvPr>
              <p:cNvSpPr/>
              <p:nvPr/>
            </p:nvSpPr>
            <p:spPr>
              <a:xfrm>
                <a:off x="6724226" y="7232156"/>
                <a:ext cx="7358" cy="197494"/>
              </a:xfrm>
              <a:custGeom>
                <a:avLst/>
                <a:gdLst>
                  <a:gd name="connsiteX0" fmla="*/ 0 w 7358"/>
                  <a:gd name="connsiteY0" fmla="*/ 0 h 197494"/>
                  <a:gd name="connsiteX1" fmla="*/ 0 w 7358"/>
                  <a:gd name="connsiteY1" fmla="*/ 197494 h 197494"/>
                </a:gdLst>
                <a:ahLst/>
                <a:cxnLst>
                  <a:cxn ang="0">
                    <a:pos x="connsiteX0" y="connsiteY0"/>
                  </a:cxn>
                  <a:cxn ang="0">
                    <a:pos x="connsiteX1" y="connsiteY1"/>
                  </a:cxn>
                </a:cxnLst>
                <a:rect l="l" t="t" r="r" b="b"/>
                <a:pathLst>
                  <a:path w="7358" h="197494">
                    <a:moveTo>
                      <a:pt x="0" y="0"/>
                    </a:moveTo>
                    <a:lnTo>
                      <a:pt x="0" y="197494"/>
                    </a:lnTo>
                  </a:path>
                </a:pathLst>
              </a:custGeom>
              <a:ln w="7353" cap="flat">
                <a:solidFill>
                  <a:srgbClr val="263238"/>
                </a:solidFill>
                <a:prstDash val="solid"/>
                <a:miter/>
              </a:ln>
            </p:spPr>
            <p:txBody>
              <a:bodyPr rtlCol="0" anchor="ctr"/>
              <a:lstStyle/>
              <a:p>
                <a:endParaRPr lang="fr-FR"/>
              </a:p>
            </p:txBody>
          </p:sp>
          <p:sp>
            <p:nvSpPr>
              <p:cNvPr id="183" name="Forme libre 67">
                <a:extLst>
                  <a:ext uri="{FF2B5EF4-FFF2-40B4-BE49-F238E27FC236}">
                    <a16:creationId xmlns:a16="http://schemas.microsoft.com/office/drawing/2014/main" id="{CAFF5B30-596F-7AC7-287A-2F8CC1DE2E52}"/>
                  </a:ext>
                </a:extLst>
              </p:cNvPr>
              <p:cNvSpPr/>
              <p:nvPr/>
            </p:nvSpPr>
            <p:spPr>
              <a:xfrm>
                <a:off x="6755277" y="7254010"/>
                <a:ext cx="175702" cy="150622"/>
              </a:xfrm>
              <a:custGeom>
                <a:avLst/>
                <a:gdLst>
                  <a:gd name="connsiteX0" fmla="*/ 171299 w 175702"/>
                  <a:gd name="connsiteY0" fmla="*/ 130755 h 150622"/>
                  <a:gd name="connsiteX1" fmla="*/ 118614 w 175702"/>
                  <a:gd name="connsiteY1" fmla="*/ 91242 h 150622"/>
                  <a:gd name="connsiteX2" fmla="*/ 125531 w 175702"/>
                  <a:gd name="connsiteY2" fmla="*/ 62766 h 150622"/>
                  <a:gd name="connsiteX3" fmla="*/ 62766 w 175702"/>
                  <a:gd name="connsiteY3" fmla="*/ 0 h 150622"/>
                  <a:gd name="connsiteX4" fmla="*/ 0 w 175702"/>
                  <a:gd name="connsiteY4" fmla="*/ 62766 h 150622"/>
                  <a:gd name="connsiteX5" fmla="*/ 62766 w 175702"/>
                  <a:gd name="connsiteY5" fmla="*/ 125531 h 150622"/>
                  <a:gd name="connsiteX6" fmla="*/ 105223 w 175702"/>
                  <a:gd name="connsiteY6" fmla="*/ 108828 h 150622"/>
                  <a:gd name="connsiteX7" fmla="*/ 157981 w 175702"/>
                  <a:gd name="connsiteY7" fmla="*/ 148415 h 150622"/>
                  <a:gd name="connsiteX8" fmla="*/ 164603 w 175702"/>
                  <a:gd name="connsiteY8" fmla="*/ 150623 h 150622"/>
                  <a:gd name="connsiteX9" fmla="*/ 173433 w 175702"/>
                  <a:gd name="connsiteY9" fmla="*/ 146208 h 150622"/>
                  <a:gd name="connsiteX10" fmla="*/ 171299 w 175702"/>
                  <a:gd name="connsiteY10" fmla="*/ 130755 h 150622"/>
                  <a:gd name="connsiteX11" fmla="*/ 62839 w 175702"/>
                  <a:gd name="connsiteY11" fmla="*/ 103457 h 150622"/>
                  <a:gd name="connsiteX12" fmla="*/ 22148 w 175702"/>
                  <a:gd name="connsiteY12" fmla="*/ 62766 h 150622"/>
                  <a:gd name="connsiteX13" fmla="*/ 62839 w 175702"/>
                  <a:gd name="connsiteY13" fmla="*/ 22075 h 150622"/>
                  <a:gd name="connsiteX14" fmla="*/ 103530 w 175702"/>
                  <a:gd name="connsiteY14" fmla="*/ 62766 h 150622"/>
                  <a:gd name="connsiteX15" fmla="*/ 62839 w 175702"/>
                  <a:gd name="connsiteY15" fmla="*/ 103457 h 1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702" h="150622">
                    <a:moveTo>
                      <a:pt x="171299" y="130755"/>
                    </a:moveTo>
                    <a:lnTo>
                      <a:pt x="118614" y="91242"/>
                    </a:lnTo>
                    <a:cubicBezTo>
                      <a:pt x="123029" y="82706"/>
                      <a:pt x="125531" y="72994"/>
                      <a:pt x="125531" y="62766"/>
                    </a:cubicBezTo>
                    <a:cubicBezTo>
                      <a:pt x="125531" y="28182"/>
                      <a:pt x="97349" y="0"/>
                      <a:pt x="62766" y="0"/>
                    </a:cubicBezTo>
                    <a:cubicBezTo>
                      <a:pt x="28182" y="0"/>
                      <a:pt x="0" y="28182"/>
                      <a:pt x="0" y="62766"/>
                    </a:cubicBezTo>
                    <a:cubicBezTo>
                      <a:pt x="0" y="97349"/>
                      <a:pt x="28182" y="125531"/>
                      <a:pt x="62766" y="125531"/>
                    </a:cubicBezTo>
                    <a:cubicBezTo>
                      <a:pt x="79174" y="125531"/>
                      <a:pt x="94038" y="119130"/>
                      <a:pt x="105223" y="108828"/>
                    </a:cubicBezTo>
                    <a:lnTo>
                      <a:pt x="157981" y="148415"/>
                    </a:lnTo>
                    <a:cubicBezTo>
                      <a:pt x="159968" y="149887"/>
                      <a:pt x="162322" y="150623"/>
                      <a:pt x="164603" y="150623"/>
                    </a:cubicBezTo>
                    <a:cubicBezTo>
                      <a:pt x="167988" y="150623"/>
                      <a:pt x="171299" y="149077"/>
                      <a:pt x="173433" y="146208"/>
                    </a:cubicBezTo>
                    <a:cubicBezTo>
                      <a:pt x="177186" y="141278"/>
                      <a:pt x="176156" y="134361"/>
                      <a:pt x="171299" y="130755"/>
                    </a:cubicBezTo>
                    <a:close/>
                    <a:moveTo>
                      <a:pt x="62839" y="103457"/>
                    </a:moveTo>
                    <a:cubicBezTo>
                      <a:pt x="40397" y="103457"/>
                      <a:pt x="22148" y="85208"/>
                      <a:pt x="22148" y="62766"/>
                    </a:cubicBezTo>
                    <a:cubicBezTo>
                      <a:pt x="22148" y="40323"/>
                      <a:pt x="40397" y="22075"/>
                      <a:pt x="62839" y="22075"/>
                    </a:cubicBezTo>
                    <a:cubicBezTo>
                      <a:pt x="85282" y="22075"/>
                      <a:pt x="103530" y="40323"/>
                      <a:pt x="103530" y="62766"/>
                    </a:cubicBezTo>
                    <a:cubicBezTo>
                      <a:pt x="103456" y="85208"/>
                      <a:pt x="85208" y="103457"/>
                      <a:pt x="62839" y="103457"/>
                    </a:cubicBezTo>
                    <a:close/>
                  </a:path>
                </a:pathLst>
              </a:custGeom>
              <a:noFill/>
              <a:ln w="7353" cap="flat">
                <a:solidFill>
                  <a:srgbClr val="263238"/>
                </a:solidFill>
                <a:prstDash val="solid"/>
                <a:miter/>
              </a:ln>
            </p:spPr>
            <p:txBody>
              <a:bodyPr rtlCol="0" anchor="ctr"/>
              <a:lstStyle/>
              <a:p>
                <a:endParaRPr lang="fr-FR"/>
              </a:p>
            </p:txBody>
          </p:sp>
        </p:grpSp>
        <p:sp>
          <p:nvSpPr>
            <p:cNvPr id="23" name="Forme libre 68">
              <a:extLst>
                <a:ext uri="{FF2B5EF4-FFF2-40B4-BE49-F238E27FC236}">
                  <a16:creationId xmlns:a16="http://schemas.microsoft.com/office/drawing/2014/main" id="{1B677183-ABF0-E82F-F4F7-3BA888F458AA}"/>
                </a:ext>
              </a:extLst>
            </p:cNvPr>
            <p:cNvSpPr/>
            <p:nvPr/>
          </p:nvSpPr>
          <p:spPr>
            <a:xfrm>
              <a:off x="3889400" y="7615960"/>
              <a:ext cx="694929" cy="595794"/>
            </a:xfrm>
            <a:custGeom>
              <a:avLst/>
              <a:gdLst>
                <a:gd name="connsiteX0" fmla="*/ 677471 w 694929"/>
                <a:gd name="connsiteY0" fmla="*/ 517135 h 595794"/>
                <a:gd name="connsiteX1" fmla="*/ 469233 w 694929"/>
                <a:gd name="connsiteY1" fmla="*/ 360920 h 595794"/>
                <a:gd name="connsiteX2" fmla="*/ 496532 w 694929"/>
                <a:gd name="connsiteY2" fmla="*/ 248266 h 595794"/>
                <a:gd name="connsiteX3" fmla="*/ 248266 w 694929"/>
                <a:gd name="connsiteY3" fmla="*/ 0 h 595794"/>
                <a:gd name="connsiteX4" fmla="*/ 0 w 694929"/>
                <a:gd name="connsiteY4" fmla="*/ 248266 h 595794"/>
                <a:gd name="connsiteX5" fmla="*/ 248266 w 694929"/>
                <a:gd name="connsiteY5" fmla="*/ 496532 h 595794"/>
                <a:gd name="connsiteX6" fmla="*/ 416328 w 694929"/>
                <a:gd name="connsiteY6" fmla="*/ 430456 h 595794"/>
                <a:gd name="connsiteX7" fmla="*/ 625080 w 694929"/>
                <a:gd name="connsiteY7" fmla="*/ 587038 h 595794"/>
                <a:gd name="connsiteX8" fmla="*/ 651276 w 694929"/>
                <a:gd name="connsiteY8" fmla="*/ 595795 h 595794"/>
                <a:gd name="connsiteX9" fmla="*/ 686227 w 694929"/>
                <a:gd name="connsiteY9" fmla="*/ 578356 h 595794"/>
                <a:gd name="connsiteX10" fmla="*/ 677471 w 694929"/>
                <a:gd name="connsiteY10" fmla="*/ 517135 h 595794"/>
                <a:gd name="connsiteX11" fmla="*/ 248266 w 694929"/>
                <a:gd name="connsiteY11" fmla="*/ 409190 h 595794"/>
                <a:gd name="connsiteX12" fmla="*/ 87342 w 694929"/>
                <a:gd name="connsiteY12" fmla="*/ 248266 h 595794"/>
                <a:gd name="connsiteX13" fmla="*/ 248266 w 694929"/>
                <a:gd name="connsiteY13" fmla="*/ 87342 h 595794"/>
                <a:gd name="connsiteX14" fmla="*/ 409190 w 694929"/>
                <a:gd name="connsiteY14" fmla="*/ 248266 h 595794"/>
                <a:gd name="connsiteX15" fmla="*/ 248266 w 694929"/>
                <a:gd name="connsiteY15" fmla="*/ 409190 h 59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4929" h="595794">
                  <a:moveTo>
                    <a:pt x="677471" y="517135"/>
                  </a:moveTo>
                  <a:lnTo>
                    <a:pt x="469233" y="360920"/>
                  </a:lnTo>
                  <a:cubicBezTo>
                    <a:pt x="486599" y="327073"/>
                    <a:pt x="496532" y="288810"/>
                    <a:pt x="496532" y="248266"/>
                  </a:cubicBezTo>
                  <a:cubicBezTo>
                    <a:pt x="496532" y="111403"/>
                    <a:pt x="385129" y="0"/>
                    <a:pt x="248266" y="0"/>
                  </a:cubicBezTo>
                  <a:cubicBezTo>
                    <a:pt x="111403" y="0"/>
                    <a:pt x="0" y="111403"/>
                    <a:pt x="0" y="248266"/>
                  </a:cubicBezTo>
                  <a:cubicBezTo>
                    <a:pt x="0" y="385129"/>
                    <a:pt x="111403" y="496532"/>
                    <a:pt x="248266" y="496532"/>
                  </a:cubicBezTo>
                  <a:cubicBezTo>
                    <a:pt x="313092" y="496532"/>
                    <a:pt x="372105" y="471294"/>
                    <a:pt x="416328" y="430456"/>
                  </a:cubicBezTo>
                  <a:lnTo>
                    <a:pt x="625080" y="587038"/>
                  </a:lnTo>
                  <a:cubicBezTo>
                    <a:pt x="632954" y="592925"/>
                    <a:pt x="642151" y="595795"/>
                    <a:pt x="651276" y="595795"/>
                  </a:cubicBezTo>
                  <a:cubicBezTo>
                    <a:pt x="664520" y="595795"/>
                    <a:pt x="677618" y="589761"/>
                    <a:pt x="686227" y="578356"/>
                  </a:cubicBezTo>
                  <a:cubicBezTo>
                    <a:pt x="700649" y="559004"/>
                    <a:pt x="696749" y="531631"/>
                    <a:pt x="677471" y="517135"/>
                  </a:cubicBezTo>
                  <a:close/>
                  <a:moveTo>
                    <a:pt x="248266" y="409190"/>
                  </a:moveTo>
                  <a:cubicBezTo>
                    <a:pt x="159526" y="409190"/>
                    <a:pt x="87342" y="337006"/>
                    <a:pt x="87342" y="248266"/>
                  </a:cubicBezTo>
                  <a:cubicBezTo>
                    <a:pt x="87342" y="159526"/>
                    <a:pt x="159526" y="87342"/>
                    <a:pt x="248266" y="87342"/>
                  </a:cubicBezTo>
                  <a:cubicBezTo>
                    <a:pt x="337006" y="87342"/>
                    <a:pt x="409190" y="159526"/>
                    <a:pt x="409190" y="248266"/>
                  </a:cubicBezTo>
                  <a:cubicBezTo>
                    <a:pt x="409190" y="337006"/>
                    <a:pt x="337006" y="409190"/>
                    <a:pt x="248266" y="409190"/>
                  </a:cubicBezTo>
                  <a:close/>
                </a:path>
              </a:pathLst>
            </a:custGeom>
            <a:noFill/>
            <a:ln w="7353" cap="flat">
              <a:solidFill>
                <a:srgbClr val="263238"/>
              </a:solidFill>
              <a:prstDash val="solid"/>
              <a:miter/>
            </a:ln>
          </p:spPr>
          <p:txBody>
            <a:bodyPr rtlCol="0" anchor="ctr"/>
            <a:lstStyle/>
            <a:p>
              <a:endParaRPr lang="fr-FR"/>
            </a:p>
          </p:txBody>
        </p:sp>
        <p:grpSp>
          <p:nvGrpSpPr>
            <p:cNvPr id="24" name="Graphique 19">
              <a:extLst>
                <a:ext uri="{FF2B5EF4-FFF2-40B4-BE49-F238E27FC236}">
                  <a16:creationId xmlns:a16="http://schemas.microsoft.com/office/drawing/2014/main" id="{CADA88A3-7CEC-112B-A5C4-A0FF5516194C}"/>
                </a:ext>
              </a:extLst>
            </p:cNvPr>
            <p:cNvGrpSpPr/>
            <p:nvPr/>
          </p:nvGrpSpPr>
          <p:grpSpPr>
            <a:xfrm>
              <a:off x="4666374" y="8378934"/>
              <a:ext cx="1832764" cy="2098709"/>
              <a:chOff x="4666374" y="8378934"/>
              <a:chExt cx="1832764" cy="2098709"/>
            </a:xfrm>
          </p:grpSpPr>
          <p:grpSp>
            <p:nvGrpSpPr>
              <p:cNvPr id="175" name="Graphique 19">
                <a:extLst>
                  <a:ext uri="{FF2B5EF4-FFF2-40B4-BE49-F238E27FC236}">
                    <a16:creationId xmlns:a16="http://schemas.microsoft.com/office/drawing/2014/main" id="{B6F7B973-B6BF-9975-D1F0-B2F738A6EFD1}"/>
                  </a:ext>
                </a:extLst>
              </p:cNvPr>
              <p:cNvGrpSpPr/>
              <p:nvPr/>
            </p:nvGrpSpPr>
            <p:grpSpPr>
              <a:xfrm>
                <a:off x="4739616" y="8378934"/>
                <a:ext cx="1759522" cy="2098709"/>
                <a:chOff x="4739616" y="8378934"/>
                <a:chExt cx="1759522" cy="2098709"/>
              </a:xfrm>
              <a:solidFill>
                <a:srgbClr val="263238"/>
              </a:solidFill>
            </p:grpSpPr>
            <p:sp>
              <p:nvSpPr>
                <p:cNvPr id="179" name="Forme libre 71">
                  <a:extLst>
                    <a:ext uri="{FF2B5EF4-FFF2-40B4-BE49-F238E27FC236}">
                      <a16:creationId xmlns:a16="http://schemas.microsoft.com/office/drawing/2014/main" id="{1AF92098-DC0A-432F-1D27-E539F375507A}"/>
                    </a:ext>
                  </a:extLst>
                </p:cNvPr>
                <p:cNvSpPr/>
                <p:nvPr/>
              </p:nvSpPr>
              <p:spPr>
                <a:xfrm>
                  <a:off x="4739616" y="8378934"/>
                  <a:ext cx="1759522" cy="1650741"/>
                </a:xfrm>
                <a:custGeom>
                  <a:avLst/>
                  <a:gdLst>
                    <a:gd name="connsiteX0" fmla="*/ 857111 w 1759522"/>
                    <a:gd name="connsiteY0" fmla="*/ 0 h 1650741"/>
                    <a:gd name="connsiteX1" fmla="*/ 909 w 1759522"/>
                    <a:gd name="connsiteY1" fmla="*/ 538768 h 1650741"/>
                    <a:gd name="connsiteX2" fmla="*/ 5545 w 1759522"/>
                    <a:gd name="connsiteY2" fmla="*/ 555104 h 1650741"/>
                    <a:gd name="connsiteX3" fmla="*/ 340565 w 1759522"/>
                    <a:gd name="connsiteY3" fmla="*/ 812715 h 1650741"/>
                    <a:gd name="connsiteX4" fmla="*/ 349174 w 1759522"/>
                    <a:gd name="connsiteY4" fmla="*/ 815658 h 1650741"/>
                    <a:gd name="connsiteX5" fmla="*/ 402889 w 1759522"/>
                    <a:gd name="connsiteY5" fmla="*/ 815658 h 1650741"/>
                    <a:gd name="connsiteX6" fmla="*/ 417016 w 1759522"/>
                    <a:gd name="connsiteY6" fmla="*/ 800794 h 1650741"/>
                    <a:gd name="connsiteX7" fmla="*/ 416722 w 1759522"/>
                    <a:gd name="connsiteY7" fmla="*/ 788874 h 1650741"/>
                    <a:gd name="connsiteX8" fmla="*/ 856964 w 1759522"/>
                    <a:gd name="connsiteY8" fmla="*/ 404113 h 1650741"/>
                    <a:gd name="connsiteX9" fmla="*/ 1297206 w 1759522"/>
                    <a:gd name="connsiteY9" fmla="*/ 788874 h 1650741"/>
                    <a:gd name="connsiteX10" fmla="*/ 856964 w 1759522"/>
                    <a:gd name="connsiteY10" fmla="*/ 1173635 h 1650741"/>
                    <a:gd name="connsiteX11" fmla="*/ 745929 w 1759522"/>
                    <a:gd name="connsiteY11" fmla="*/ 1161200 h 1650741"/>
                    <a:gd name="connsiteX12" fmla="*/ 735627 w 1759522"/>
                    <a:gd name="connsiteY12" fmla="*/ 1160022 h 1650741"/>
                    <a:gd name="connsiteX13" fmla="*/ 735627 w 1759522"/>
                    <a:gd name="connsiteY13" fmla="*/ 1160022 h 1650741"/>
                    <a:gd name="connsiteX14" fmla="*/ 691404 w 1759522"/>
                    <a:gd name="connsiteY14" fmla="*/ 1223965 h 1650741"/>
                    <a:gd name="connsiteX15" fmla="*/ 740336 w 1759522"/>
                    <a:gd name="connsiteY15" fmla="*/ 1353617 h 1650741"/>
                    <a:gd name="connsiteX16" fmla="*/ 740336 w 1759522"/>
                    <a:gd name="connsiteY16" fmla="*/ 1650742 h 1650741"/>
                    <a:gd name="connsiteX17" fmla="*/ 1278148 w 1759522"/>
                    <a:gd name="connsiteY17" fmla="*/ 1650742 h 1650741"/>
                    <a:gd name="connsiteX18" fmla="*/ 1278148 w 1759522"/>
                    <a:gd name="connsiteY18" fmla="*/ 1527933 h 1650741"/>
                    <a:gd name="connsiteX19" fmla="*/ 1313468 w 1759522"/>
                    <a:gd name="connsiteY19" fmla="*/ 1469435 h 1650741"/>
                    <a:gd name="connsiteX20" fmla="*/ 1759523 w 1759522"/>
                    <a:gd name="connsiteY20" fmla="*/ 788874 h 1650741"/>
                    <a:gd name="connsiteX21" fmla="*/ 857111 w 1759522"/>
                    <a:gd name="connsiteY21" fmla="*/ 0 h 165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9522" h="1650741">
                      <a:moveTo>
                        <a:pt x="857111" y="0"/>
                      </a:moveTo>
                      <a:cubicBezTo>
                        <a:pt x="458664" y="0"/>
                        <a:pt x="120554" y="225676"/>
                        <a:pt x="909" y="538768"/>
                      </a:cubicBezTo>
                      <a:cubicBezTo>
                        <a:pt x="-1298" y="544582"/>
                        <a:pt x="615" y="551278"/>
                        <a:pt x="5545" y="555104"/>
                      </a:cubicBezTo>
                      <a:lnTo>
                        <a:pt x="340565" y="812715"/>
                      </a:lnTo>
                      <a:cubicBezTo>
                        <a:pt x="343066" y="814628"/>
                        <a:pt x="346083" y="815658"/>
                        <a:pt x="349174" y="815658"/>
                      </a:cubicBezTo>
                      <a:lnTo>
                        <a:pt x="402889" y="815658"/>
                      </a:lnTo>
                      <a:cubicBezTo>
                        <a:pt x="410983" y="815658"/>
                        <a:pt x="417384" y="808888"/>
                        <a:pt x="417016" y="800794"/>
                      </a:cubicBezTo>
                      <a:cubicBezTo>
                        <a:pt x="416869" y="796821"/>
                        <a:pt x="416722" y="792848"/>
                        <a:pt x="416722" y="788874"/>
                      </a:cubicBezTo>
                      <a:cubicBezTo>
                        <a:pt x="416722" y="576369"/>
                        <a:pt x="613849" y="404113"/>
                        <a:pt x="856964" y="404113"/>
                      </a:cubicBezTo>
                      <a:cubicBezTo>
                        <a:pt x="1100079" y="404113"/>
                        <a:pt x="1297206" y="576369"/>
                        <a:pt x="1297206" y="788874"/>
                      </a:cubicBezTo>
                      <a:cubicBezTo>
                        <a:pt x="1297206" y="1001379"/>
                        <a:pt x="1100079" y="1173635"/>
                        <a:pt x="856964" y="1173635"/>
                      </a:cubicBezTo>
                      <a:cubicBezTo>
                        <a:pt x="818554" y="1173635"/>
                        <a:pt x="781395" y="1169294"/>
                        <a:pt x="745929" y="1161200"/>
                      </a:cubicBezTo>
                      <a:cubicBezTo>
                        <a:pt x="742544" y="1160464"/>
                        <a:pt x="739085" y="1160022"/>
                        <a:pt x="735627" y="1160022"/>
                      </a:cubicBezTo>
                      <a:lnTo>
                        <a:pt x="735627" y="1160022"/>
                      </a:lnTo>
                      <a:cubicBezTo>
                        <a:pt x="702589" y="1160022"/>
                        <a:pt x="679705" y="1193061"/>
                        <a:pt x="691404" y="1223965"/>
                      </a:cubicBezTo>
                      <a:lnTo>
                        <a:pt x="740336" y="1353617"/>
                      </a:lnTo>
                      <a:lnTo>
                        <a:pt x="740336" y="1650742"/>
                      </a:lnTo>
                      <a:lnTo>
                        <a:pt x="1278148" y="1650742"/>
                      </a:lnTo>
                      <a:lnTo>
                        <a:pt x="1278148" y="1527933"/>
                      </a:lnTo>
                      <a:cubicBezTo>
                        <a:pt x="1278148" y="1503430"/>
                        <a:pt x="1291614" y="1480620"/>
                        <a:pt x="1313468" y="1469435"/>
                      </a:cubicBezTo>
                      <a:cubicBezTo>
                        <a:pt x="1580350" y="1332425"/>
                        <a:pt x="1759523" y="1078935"/>
                        <a:pt x="1759523" y="788874"/>
                      </a:cubicBezTo>
                      <a:cubicBezTo>
                        <a:pt x="1759596" y="353121"/>
                        <a:pt x="1355557" y="0"/>
                        <a:pt x="857111" y="0"/>
                      </a:cubicBezTo>
                      <a:close/>
                    </a:path>
                  </a:pathLst>
                </a:custGeom>
                <a:solidFill>
                  <a:srgbClr val="263238"/>
                </a:solidFill>
                <a:ln w="7353" cap="flat">
                  <a:solidFill>
                    <a:srgbClr val="263238"/>
                  </a:solidFill>
                  <a:prstDash val="solid"/>
                  <a:miter/>
                </a:ln>
              </p:spPr>
              <p:txBody>
                <a:bodyPr rtlCol="0" anchor="ctr"/>
                <a:lstStyle/>
                <a:p>
                  <a:endParaRPr lang="fr-FR"/>
                </a:p>
              </p:txBody>
            </p:sp>
            <p:sp>
              <p:nvSpPr>
                <p:cNvPr id="180" name="Forme libre 72">
                  <a:extLst>
                    <a:ext uri="{FF2B5EF4-FFF2-40B4-BE49-F238E27FC236}">
                      <a16:creationId xmlns:a16="http://schemas.microsoft.com/office/drawing/2014/main" id="{D62DCFB2-582A-1993-23DE-E566CA925640}"/>
                    </a:ext>
                  </a:extLst>
                </p:cNvPr>
                <p:cNvSpPr/>
                <p:nvPr/>
              </p:nvSpPr>
              <p:spPr>
                <a:xfrm>
                  <a:off x="5480025"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263238"/>
                </a:solidFill>
                <a:ln w="7353" cap="flat">
                  <a:solidFill>
                    <a:srgbClr val="263238"/>
                  </a:solidFill>
                  <a:prstDash val="solid"/>
                  <a:miter/>
                </a:ln>
              </p:spPr>
              <p:txBody>
                <a:bodyPr rtlCol="0" anchor="ctr"/>
                <a:lstStyle/>
                <a:p>
                  <a:endParaRPr lang="fr-FR"/>
                </a:p>
              </p:txBody>
            </p:sp>
          </p:grpSp>
          <p:grpSp>
            <p:nvGrpSpPr>
              <p:cNvPr id="176" name="Graphique 19">
                <a:extLst>
                  <a:ext uri="{FF2B5EF4-FFF2-40B4-BE49-F238E27FC236}">
                    <a16:creationId xmlns:a16="http://schemas.microsoft.com/office/drawing/2014/main" id="{3A7A3101-411E-FC24-2AD4-6DB50C482F80}"/>
                  </a:ext>
                </a:extLst>
              </p:cNvPr>
              <p:cNvGrpSpPr/>
              <p:nvPr/>
            </p:nvGrpSpPr>
            <p:grpSpPr>
              <a:xfrm>
                <a:off x="4666374" y="8378934"/>
                <a:ext cx="1759255" cy="2098709"/>
                <a:chOff x="4666374" y="8378934"/>
                <a:chExt cx="1759255" cy="2098709"/>
              </a:xfrm>
              <a:solidFill>
                <a:srgbClr val="92E3A9"/>
              </a:solidFill>
            </p:grpSpPr>
            <p:sp>
              <p:nvSpPr>
                <p:cNvPr id="177" name="Forme libre 74">
                  <a:extLst>
                    <a:ext uri="{FF2B5EF4-FFF2-40B4-BE49-F238E27FC236}">
                      <a16:creationId xmlns:a16="http://schemas.microsoft.com/office/drawing/2014/main" id="{0C8CDCB7-4AAE-6D4A-4B20-3D931B058A64}"/>
                    </a:ext>
                  </a:extLst>
                </p:cNvPr>
                <p:cNvSpPr/>
                <p:nvPr/>
              </p:nvSpPr>
              <p:spPr>
                <a:xfrm>
                  <a:off x="4666374" y="8378934"/>
                  <a:ext cx="1759255" cy="1650594"/>
                </a:xfrm>
                <a:custGeom>
                  <a:avLst/>
                  <a:gdLst>
                    <a:gd name="connsiteX0" fmla="*/ 1759255 w 1759255"/>
                    <a:gd name="connsiteY0" fmla="*/ 788801 h 1650594"/>
                    <a:gd name="connsiteX1" fmla="*/ 856770 w 1759255"/>
                    <a:gd name="connsiteY1" fmla="*/ 0 h 1650594"/>
                    <a:gd name="connsiteX2" fmla="*/ 936 w 1759255"/>
                    <a:gd name="connsiteY2" fmla="*/ 537812 h 1650594"/>
                    <a:gd name="connsiteX3" fmla="*/ 6676 w 1759255"/>
                    <a:gd name="connsiteY3" fmla="*/ 554809 h 1650594"/>
                    <a:gd name="connsiteX4" fmla="*/ 394748 w 1759255"/>
                    <a:gd name="connsiteY4" fmla="*/ 801015 h 1650594"/>
                    <a:gd name="connsiteX5" fmla="*/ 416528 w 1759255"/>
                    <a:gd name="connsiteY5" fmla="*/ 789021 h 1650594"/>
                    <a:gd name="connsiteX6" fmla="*/ 416528 w 1759255"/>
                    <a:gd name="connsiteY6" fmla="*/ 788727 h 1650594"/>
                    <a:gd name="connsiteX7" fmla="*/ 856770 w 1759255"/>
                    <a:gd name="connsiteY7" fmla="*/ 403966 h 1650594"/>
                    <a:gd name="connsiteX8" fmla="*/ 1297012 w 1759255"/>
                    <a:gd name="connsiteY8" fmla="*/ 788727 h 1650594"/>
                    <a:gd name="connsiteX9" fmla="*/ 856770 w 1759255"/>
                    <a:gd name="connsiteY9" fmla="*/ 1173488 h 1650594"/>
                    <a:gd name="connsiteX10" fmla="*/ 794152 w 1759255"/>
                    <a:gd name="connsiteY10" fmla="*/ 1169588 h 1650594"/>
                    <a:gd name="connsiteX11" fmla="*/ 740658 w 1759255"/>
                    <a:gd name="connsiteY11" fmla="*/ 1216386 h 1650594"/>
                    <a:gd name="connsiteX12" fmla="*/ 740658 w 1759255"/>
                    <a:gd name="connsiteY12" fmla="*/ 1353470 h 1650594"/>
                    <a:gd name="connsiteX13" fmla="*/ 740143 w 1759255"/>
                    <a:gd name="connsiteY13" fmla="*/ 1353470 h 1650594"/>
                    <a:gd name="connsiteX14" fmla="*/ 740143 w 1759255"/>
                    <a:gd name="connsiteY14" fmla="*/ 1650595 h 1650594"/>
                    <a:gd name="connsiteX15" fmla="*/ 1277954 w 1759255"/>
                    <a:gd name="connsiteY15" fmla="*/ 1650595 h 1650594"/>
                    <a:gd name="connsiteX16" fmla="*/ 1277954 w 1759255"/>
                    <a:gd name="connsiteY16" fmla="*/ 1527786 h 1650594"/>
                    <a:gd name="connsiteX17" fmla="*/ 1313274 w 1759255"/>
                    <a:gd name="connsiteY17" fmla="*/ 1469288 h 1650594"/>
                    <a:gd name="connsiteX18" fmla="*/ 1759255 w 1759255"/>
                    <a:gd name="connsiteY18" fmla="*/ 788801 h 165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9255" h="1650594">
                      <a:moveTo>
                        <a:pt x="1759255" y="788801"/>
                      </a:moveTo>
                      <a:cubicBezTo>
                        <a:pt x="1759255" y="353194"/>
                        <a:pt x="1355216" y="0"/>
                        <a:pt x="856770" y="0"/>
                      </a:cubicBezTo>
                      <a:cubicBezTo>
                        <a:pt x="458764" y="0"/>
                        <a:pt x="120949" y="225235"/>
                        <a:pt x="936" y="537812"/>
                      </a:cubicBezTo>
                      <a:cubicBezTo>
                        <a:pt x="-1492" y="544066"/>
                        <a:pt x="936" y="551204"/>
                        <a:pt x="6676" y="554809"/>
                      </a:cubicBezTo>
                      <a:lnTo>
                        <a:pt x="394748" y="801015"/>
                      </a:lnTo>
                      <a:cubicBezTo>
                        <a:pt x="404166" y="806975"/>
                        <a:pt x="416528" y="800206"/>
                        <a:pt x="416528" y="789021"/>
                      </a:cubicBezTo>
                      <a:lnTo>
                        <a:pt x="416528" y="788727"/>
                      </a:lnTo>
                      <a:cubicBezTo>
                        <a:pt x="416528" y="576222"/>
                        <a:pt x="613655" y="403966"/>
                        <a:pt x="856770" y="403966"/>
                      </a:cubicBezTo>
                      <a:cubicBezTo>
                        <a:pt x="1099886" y="403966"/>
                        <a:pt x="1297012" y="576222"/>
                        <a:pt x="1297012" y="788727"/>
                      </a:cubicBezTo>
                      <a:cubicBezTo>
                        <a:pt x="1297012" y="1001232"/>
                        <a:pt x="1099886" y="1173488"/>
                        <a:pt x="856770" y="1173488"/>
                      </a:cubicBezTo>
                      <a:cubicBezTo>
                        <a:pt x="835505" y="1173488"/>
                        <a:pt x="814608" y="1172163"/>
                        <a:pt x="794152" y="1169588"/>
                      </a:cubicBezTo>
                      <a:cubicBezTo>
                        <a:pt x="765749" y="1166056"/>
                        <a:pt x="740658" y="1187836"/>
                        <a:pt x="740658" y="1216386"/>
                      </a:cubicBezTo>
                      <a:lnTo>
                        <a:pt x="740658" y="1353470"/>
                      </a:lnTo>
                      <a:lnTo>
                        <a:pt x="740143" y="1353470"/>
                      </a:lnTo>
                      <a:lnTo>
                        <a:pt x="740143" y="1650595"/>
                      </a:lnTo>
                      <a:lnTo>
                        <a:pt x="1277954" y="1650595"/>
                      </a:lnTo>
                      <a:lnTo>
                        <a:pt x="1277954" y="1527786"/>
                      </a:lnTo>
                      <a:cubicBezTo>
                        <a:pt x="1277954" y="1503283"/>
                        <a:pt x="1291420" y="1480473"/>
                        <a:pt x="1313274" y="1469288"/>
                      </a:cubicBezTo>
                      <a:cubicBezTo>
                        <a:pt x="1580083" y="1332278"/>
                        <a:pt x="1759255" y="1078861"/>
                        <a:pt x="1759255" y="788801"/>
                      </a:cubicBezTo>
                      <a:close/>
                    </a:path>
                  </a:pathLst>
                </a:custGeom>
                <a:solidFill>
                  <a:srgbClr val="FFC000"/>
                </a:solidFill>
                <a:ln w="7353" cap="flat">
                  <a:solidFill>
                    <a:srgbClr val="263238"/>
                  </a:solidFill>
                  <a:prstDash val="solid"/>
                  <a:miter/>
                </a:ln>
              </p:spPr>
              <p:txBody>
                <a:bodyPr rtlCol="0" anchor="ctr"/>
                <a:lstStyle/>
                <a:p>
                  <a:endParaRPr lang="fr-FR"/>
                </a:p>
              </p:txBody>
            </p:sp>
            <p:sp>
              <p:nvSpPr>
                <p:cNvPr id="178" name="Forme libre 75">
                  <a:extLst>
                    <a:ext uri="{FF2B5EF4-FFF2-40B4-BE49-F238E27FC236}">
                      <a16:creationId xmlns:a16="http://schemas.microsoft.com/office/drawing/2014/main" id="{E07B2F55-C85E-6096-AD0A-473E2FAEF88F}"/>
                    </a:ext>
                  </a:extLst>
                </p:cNvPr>
                <p:cNvSpPr/>
                <p:nvPr/>
              </p:nvSpPr>
              <p:spPr>
                <a:xfrm>
                  <a:off x="5406443"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FFC000"/>
                </a:solidFill>
                <a:ln w="7353" cap="flat">
                  <a:solidFill>
                    <a:srgbClr val="263238"/>
                  </a:solidFill>
                  <a:prstDash val="solid"/>
                  <a:miter/>
                </a:ln>
              </p:spPr>
              <p:txBody>
                <a:bodyPr rtlCol="0" anchor="ctr"/>
                <a:lstStyle/>
                <a:p>
                  <a:endParaRPr lang="fr-FR"/>
                </a:p>
              </p:txBody>
            </p:sp>
          </p:grpSp>
        </p:grpSp>
        <p:grpSp>
          <p:nvGrpSpPr>
            <p:cNvPr id="26" name="Graphique 19">
              <a:extLst>
                <a:ext uri="{FF2B5EF4-FFF2-40B4-BE49-F238E27FC236}">
                  <a16:creationId xmlns:a16="http://schemas.microsoft.com/office/drawing/2014/main" id="{44529F8C-EDCB-FBD3-5E17-344FCA0C6F0B}"/>
                </a:ext>
              </a:extLst>
            </p:cNvPr>
            <p:cNvGrpSpPr/>
            <p:nvPr/>
          </p:nvGrpSpPr>
          <p:grpSpPr>
            <a:xfrm>
              <a:off x="4805528" y="7087861"/>
              <a:ext cx="1148734" cy="1297114"/>
              <a:chOff x="4805528" y="7087861"/>
              <a:chExt cx="1148734" cy="1297114"/>
            </a:xfrm>
          </p:grpSpPr>
          <p:sp>
            <p:nvSpPr>
              <p:cNvPr id="31" name="Forme libre 77">
                <a:extLst>
                  <a:ext uri="{FF2B5EF4-FFF2-40B4-BE49-F238E27FC236}">
                    <a16:creationId xmlns:a16="http://schemas.microsoft.com/office/drawing/2014/main" id="{B727DDEA-B16C-8EBD-8926-318CE4F0782B}"/>
                  </a:ext>
                </a:extLst>
              </p:cNvPr>
              <p:cNvSpPr/>
              <p:nvPr/>
            </p:nvSpPr>
            <p:spPr>
              <a:xfrm>
                <a:off x="5356334" y="7617726"/>
                <a:ext cx="154669" cy="71742"/>
              </a:xfrm>
              <a:custGeom>
                <a:avLst/>
                <a:gdLst>
                  <a:gd name="connsiteX0" fmla="*/ 119571 w 154669"/>
                  <a:gd name="connsiteY0" fmla="*/ 0 h 71742"/>
                  <a:gd name="connsiteX1" fmla="*/ 42530 w 154669"/>
                  <a:gd name="connsiteY1" fmla="*/ 34510 h 71742"/>
                  <a:gd name="connsiteX2" fmla="*/ 0 w 154669"/>
                  <a:gd name="connsiteY2" fmla="*/ 50477 h 71742"/>
                  <a:gd name="connsiteX3" fmla="*/ 40470 w 154669"/>
                  <a:gd name="connsiteY3" fmla="*/ 71743 h 71742"/>
                  <a:gd name="connsiteX4" fmla="*/ 154670 w 154669"/>
                  <a:gd name="connsiteY4" fmla="*/ 53789 h 71742"/>
                  <a:gd name="connsiteX5" fmla="*/ 119571 w 154669"/>
                  <a:gd name="connsiteY5" fmla="*/ 0 h 7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69" h="71742">
                    <a:moveTo>
                      <a:pt x="119571" y="0"/>
                    </a:moveTo>
                    <a:cubicBezTo>
                      <a:pt x="119571" y="0"/>
                      <a:pt x="66445" y="23252"/>
                      <a:pt x="42530" y="34510"/>
                    </a:cubicBezTo>
                    <a:cubicBezTo>
                      <a:pt x="18616" y="45768"/>
                      <a:pt x="0" y="50477"/>
                      <a:pt x="0" y="50477"/>
                    </a:cubicBezTo>
                    <a:lnTo>
                      <a:pt x="40470" y="71743"/>
                    </a:lnTo>
                    <a:lnTo>
                      <a:pt x="154670" y="53789"/>
                    </a:lnTo>
                    <a:lnTo>
                      <a:pt x="119571" y="0"/>
                    </a:lnTo>
                    <a:close/>
                  </a:path>
                </a:pathLst>
              </a:custGeom>
              <a:solidFill>
                <a:srgbClr val="FFFFFF"/>
              </a:solidFill>
              <a:ln w="7353" cap="flat">
                <a:solidFill>
                  <a:srgbClr val="263238"/>
                </a:solidFill>
                <a:prstDash val="solid"/>
                <a:miter/>
              </a:ln>
            </p:spPr>
            <p:txBody>
              <a:bodyPr rtlCol="0" anchor="ctr"/>
              <a:lstStyle/>
              <a:p>
                <a:endParaRPr lang="fr-FR"/>
              </a:p>
            </p:txBody>
          </p:sp>
          <p:sp>
            <p:nvSpPr>
              <p:cNvPr id="32" name="Forme libre 78">
                <a:extLst>
                  <a:ext uri="{FF2B5EF4-FFF2-40B4-BE49-F238E27FC236}">
                    <a16:creationId xmlns:a16="http://schemas.microsoft.com/office/drawing/2014/main" id="{6B76674D-A89C-9E9E-FAA9-6DF294C29161}"/>
                  </a:ext>
                </a:extLst>
              </p:cNvPr>
              <p:cNvSpPr/>
              <p:nvPr/>
            </p:nvSpPr>
            <p:spPr>
              <a:xfrm>
                <a:off x="5272671" y="7610477"/>
                <a:ext cx="39145" cy="41023"/>
              </a:xfrm>
              <a:custGeom>
                <a:avLst/>
                <a:gdLst>
                  <a:gd name="connsiteX0" fmla="*/ 33921 w 39145"/>
                  <a:gd name="connsiteY0" fmla="*/ 31752 h 41023"/>
                  <a:gd name="connsiteX1" fmla="*/ 15967 w 39145"/>
                  <a:gd name="connsiteY1" fmla="*/ 7175 h 41023"/>
                  <a:gd name="connsiteX2" fmla="*/ 0 w 39145"/>
                  <a:gd name="connsiteY2" fmla="*/ 9824 h 41023"/>
                  <a:gd name="connsiteX3" fmla="*/ 8609 w 39145"/>
                  <a:gd name="connsiteY3" fmla="*/ 35063 h 41023"/>
                  <a:gd name="connsiteX4" fmla="*/ 39146 w 39145"/>
                  <a:gd name="connsiteY4" fmla="*/ 41023 h 41023"/>
                  <a:gd name="connsiteX5" fmla="*/ 33921 w 39145"/>
                  <a:gd name="connsiteY5" fmla="*/ 31752 h 4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45" h="41023">
                    <a:moveTo>
                      <a:pt x="33921" y="31752"/>
                    </a:moveTo>
                    <a:cubicBezTo>
                      <a:pt x="33921" y="31752"/>
                      <a:pt x="21339" y="19832"/>
                      <a:pt x="15967" y="7175"/>
                    </a:cubicBezTo>
                    <a:cubicBezTo>
                      <a:pt x="10669" y="-5407"/>
                      <a:pt x="0" y="553"/>
                      <a:pt x="0" y="9824"/>
                    </a:cubicBezTo>
                    <a:cubicBezTo>
                      <a:pt x="0" y="19096"/>
                      <a:pt x="5960" y="33739"/>
                      <a:pt x="8609" y="35063"/>
                    </a:cubicBezTo>
                    <a:cubicBezTo>
                      <a:pt x="11258" y="36388"/>
                      <a:pt x="39146" y="41023"/>
                      <a:pt x="39146" y="41023"/>
                    </a:cubicBezTo>
                    <a:lnTo>
                      <a:pt x="33921" y="31752"/>
                    </a:lnTo>
                    <a:close/>
                  </a:path>
                </a:pathLst>
              </a:custGeom>
              <a:noFill/>
              <a:ln w="7353" cap="flat">
                <a:solidFill>
                  <a:srgbClr val="263238"/>
                </a:solidFill>
                <a:prstDash val="solid"/>
                <a:miter/>
              </a:ln>
            </p:spPr>
            <p:txBody>
              <a:bodyPr rtlCol="0" anchor="ctr"/>
              <a:lstStyle/>
              <a:p>
                <a:endParaRPr lang="fr-FR"/>
              </a:p>
            </p:txBody>
          </p:sp>
          <p:sp>
            <p:nvSpPr>
              <p:cNvPr id="33" name="Forme libre 79">
                <a:extLst>
                  <a:ext uri="{FF2B5EF4-FFF2-40B4-BE49-F238E27FC236}">
                    <a16:creationId xmlns:a16="http://schemas.microsoft.com/office/drawing/2014/main" id="{76D6A7B6-511E-94B1-BA0D-20A2451563A7}"/>
                  </a:ext>
                </a:extLst>
              </p:cNvPr>
              <p:cNvSpPr/>
              <p:nvPr/>
            </p:nvSpPr>
            <p:spPr>
              <a:xfrm>
                <a:off x="5468874" y="7612649"/>
                <a:ext cx="485388" cy="772326"/>
              </a:xfrm>
              <a:custGeom>
                <a:avLst/>
                <a:gdLst>
                  <a:gd name="connsiteX0" fmla="*/ 28223 w 485388"/>
                  <a:gd name="connsiteY0" fmla="*/ 85944 h 772326"/>
                  <a:gd name="connsiteX1" fmla="*/ 39481 w 485388"/>
                  <a:gd name="connsiteY1" fmla="*/ 149666 h 772326"/>
                  <a:gd name="connsiteX2" fmla="*/ 13139 w 485388"/>
                  <a:gd name="connsiteY2" fmla="*/ 348927 h 772326"/>
                  <a:gd name="connsiteX3" fmla="*/ 9975 w 485388"/>
                  <a:gd name="connsiteY3" fmla="*/ 488070 h 772326"/>
                  <a:gd name="connsiteX4" fmla="*/ 68987 w 485388"/>
                  <a:gd name="connsiteY4" fmla="*/ 691525 h 772326"/>
                  <a:gd name="connsiteX5" fmla="*/ 59495 w 485388"/>
                  <a:gd name="connsiteY5" fmla="*/ 706315 h 772326"/>
                  <a:gd name="connsiteX6" fmla="*/ 58465 w 485388"/>
                  <a:gd name="connsiteY6" fmla="*/ 721105 h 772326"/>
                  <a:gd name="connsiteX7" fmla="*/ 32123 w 485388"/>
                  <a:gd name="connsiteY7" fmla="*/ 744283 h 772326"/>
                  <a:gd name="connsiteX8" fmla="*/ 482 w 485388"/>
                  <a:gd name="connsiteY8" fmla="*/ 768565 h 772326"/>
                  <a:gd name="connsiteX9" fmla="*/ 64793 w 485388"/>
                  <a:gd name="connsiteY9" fmla="*/ 768565 h 772326"/>
                  <a:gd name="connsiteX10" fmla="*/ 130134 w 485388"/>
                  <a:gd name="connsiteY10" fmla="*/ 764371 h 772326"/>
                  <a:gd name="connsiteX11" fmla="*/ 131164 w 485388"/>
                  <a:gd name="connsiteY11" fmla="*/ 724343 h 772326"/>
                  <a:gd name="connsiteX12" fmla="*/ 133298 w 485388"/>
                  <a:gd name="connsiteY12" fmla="*/ 695866 h 772326"/>
                  <a:gd name="connsiteX13" fmla="*/ 120642 w 485388"/>
                  <a:gd name="connsiteY13" fmla="*/ 647376 h 772326"/>
                  <a:gd name="connsiteX14" fmla="*/ 95330 w 485388"/>
                  <a:gd name="connsiteY14" fmla="*/ 448115 h 772326"/>
                  <a:gd name="connsiteX15" fmla="*/ 148015 w 485388"/>
                  <a:gd name="connsiteY15" fmla="*/ 253049 h 772326"/>
                  <a:gd name="connsiteX16" fmla="*/ 244996 w 485388"/>
                  <a:gd name="connsiteY16" fmla="*/ 482846 h 772326"/>
                  <a:gd name="connsiteX17" fmla="*/ 397826 w 485388"/>
                  <a:gd name="connsiteY17" fmla="*/ 674748 h 772326"/>
                  <a:gd name="connsiteX18" fmla="*/ 391498 w 485388"/>
                  <a:gd name="connsiteY18" fmla="*/ 690568 h 772326"/>
                  <a:gd name="connsiteX19" fmla="*/ 399960 w 485388"/>
                  <a:gd name="connsiteY19" fmla="*/ 702194 h 772326"/>
                  <a:gd name="connsiteX20" fmla="*/ 383110 w 485388"/>
                  <a:gd name="connsiteY20" fmla="*/ 733835 h 772326"/>
                  <a:gd name="connsiteX21" fmla="*/ 361991 w 485388"/>
                  <a:gd name="connsiteY21" fmla="*/ 754953 h 772326"/>
                  <a:gd name="connsiteX22" fmla="*/ 406288 w 485388"/>
                  <a:gd name="connsiteY22" fmla="*/ 760251 h 772326"/>
                  <a:gd name="connsiteX23" fmla="*/ 457943 w 485388"/>
                  <a:gd name="connsiteY23" fmla="*/ 713894 h 772326"/>
                  <a:gd name="connsiteX24" fmla="*/ 485389 w 485388"/>
                  <a:gd name="connsiteY24" fmla="*/ 683357 h 772326"/>
                  <a:gd name="connsiteX25" fmla="*/ 466405 w 485388"/>
                  <a:gd name="connsiteY25" fmla="*/ 659075 h 772326"/>
                  <a:gd name="connsiteX26" fmla="*/ 456913 w 485388"/>
                  <a:gd name="connsiteY26" fmla="*/ 637957 h 772326"/>
                  <a:gd name="connsiteX27" fmla="*/ 437928 w 485388"/>
                  <a:gd name="connsiteY27" fmla="*/ 627435 h 772326"/>
                  <a:gd name="connsiteX28" fmla="*/ 328291 w 485388"/>
                  <a:gd name="connsiteY28" fmla="*/ 441861 h 772326"/>
                  <a:gd name="connsiteX29" fmla="*/ 268174 w 485388"/>
                  <a:gd name="connsiteY29" fmla="*/ 126635 h 772326"/>
                  <a:gd name="connsiteX30" fmla="*/ 183628 w 485388"/>
                  <a:gd name="connsiteY30" fmla="*/ 0 h 772326"/>
                  <a:gd name="connsiteX31" fmla="*/ 28223 w 485388"/>
                  <a:gd name="connsiteY31" fmla="*/ 85944 h 77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85388" h="772326">
                    <a:moveTo>
                      <a:pt x="28223" y="85944"/>
                    </a:moveTo>
                    <a:lnTo>
                      <a:pt x="39481" y="149666"/>
                    </a:lnTo>
                    <a:cubicBezTo>
                      <a:pt x="39481" y="149666"/>
                      <a:pt x="17333" y="276154"/>
                      <a:pt x="13139" y="348927"/>
                    </a:cubicBezTo>
                    <a:cubicBezTo>
                      <a:pt x="8944" y="421699"/>
                      <a:pt x="5780" y="469086"/>
                      <a:pt x="9975" y="488070"/>
                    </a:cubicBezTo>
                    <a:cubicBezTo>
                      <a:pt x="14169" y="507055"/>
                      <a:pt x="68987" y="691525"/>
                      <a:pt x="68987" y="691525"/>
                    </a:cubicBezTo>
                    <a:cubicBezTo>
                      <a:pt x="68987" y="691525"/>
                      <a:pt x="59495" y="703151"/>
                      <a:pt x="59495" y="706315"/>
                    </a:cubicBezTo>
                    <a:cubicBezTo>
                      <a:pt x="59495" y="709479"/>
                      <a:pt x="58465" y="721105"/>
                      <a:pt x="58465" y="721105"/>
                    </a:cubicBezTo>
                    <a:cubicBezTo>
                      <a:pt x="58465" y="721105"/>
                      <a:pt x="43675" y="735895"/>
                      <a:pt x="32123" y="744283"/>
                    </a:cubicBezTo>
                    <a:cubicBezTo>
                      <a:pt x="20497" y="752745"/>
                      <a:pt x="-3712" y="760104"/>
                      <a:pt x="482" y="768565"/>
                    </a:cubicBezTo>
                    <a:cubicBezTo>
                      <a:pt x="4677" y="777027"/>
                      <a:pt x="33153" y="768565"/>
                      <a:pt x="64793" y="768565"/>
                    </a:cubicBezTo>
                    <a:cubicBezTo>
                      <a:pt x="96434" y="768565"/>
                      <a:pt x="118582" y="772760"/>
                      <a:pt x="130134" y="764371"/>
                    </a:cubicBezTo>
                    <a:cubicBezTo>
                      <a:pt x="141760" y="755909"/>
                      <a:pt x="131164" y="724343"/>
                      <a:pt x="131164" y="724343"/>
                    </a:cubicBezTo>
                    <a:cubicBezTo>
                      <a:pt x="131164" y="724343"/>
                      <a:pt x="132194" y="702194"/>
                      <a:pt x="133298" y="695866"/>
                    </a:cubicBezTo>
                    <a:cubicBezTo>
                      <a:pt x="134328" y="689538"/>
                      <a:pt x="119612" y="656868"/>
                      <a:pt x="120642" y="647376"/>
                    </a:cubicBezTo>
                    <a:cubicBezTo>
                      <a:pt x="121672" y="637884"/>
                      <a:pt x="95330" y="448115"/>
                      <a:pt x="95330" y="448115"/>
                    </a:cubicBezTo>
                    <a:lnTo>
                      <a:pt x="148015" y="253049"/>
                    </a:lnTo>
                    <a:cubicBezTo>
                      <a:pt x="148015" y="253049"/>
                      <a:pt x="234474" y="472324"/>
                      <a:pt x="244996" y="482846"/>
                    </a:cubicBezTo>
                    <a:cubicBezTo>
                      <a:pt x="255518" y="493368"/>
                      <a:pt x="397826" y="674748"/>
                      <a:pt x="397826" y="674748"/>
                    </a:cubicBezTo>
                    <a:cubicBezTo>
                      <a:pt x="397826" y="674748"/>
                      <a:pt x="388334" y="685271"/>
                      <a:pt x="391498" y="690568"/>
                    </a:cubicBezTo>
                    <a:cubicBezTo>
                      <a:pt x="394662" y="695866"/>
                      <a:pt x="399960" y="702194"/>
                      <a:pt x="399960" y="702194"/>
                    </a:cubicBezTo>
                    <a:cubicBezTo>
                      <a:pt x="399960" y="702194"/>
                      <a:pt x="389438" y="724343"/>
                      <a:pt x="383110" y="733835"/>
                    </a:cubicBezTo>
                    <a:cubicBezTo>
                      <a:pt x="376782" y="743327"/>
                      <a:pt x="358828" y="748625"/>
                      <a:pt x="361991" y="754953"/>
                    </a:cubicBezTo>
                    <a:cubicBezTo>
                      <a:pt x="365156" y="761281"/>
                      <a:pt x="397826" y="762311"/>
                      <a:pt x="406288" y="760251"/>
                    </a:cubicBezTo>
                    <a:cubicBezTo>
                      <a:pt x="414750" y="758117"/>
                      <a:pt x="448451" y="721252"/>
                      <a:pt x="457943" y="713894"/>
                    </a:cubicBezTo>
                    <a:cubicBezTo>
                      <a:pt x="467435" y="706536"/>
                      <a:pt x="485389" y="692776"/>
                      <a:pt x="485389" y="683357"/>
                    </a:cubicBezTo>
                    <a:cubicBezTo>
                      <a:pt x="485389" y="673865"/>
                      <a:pt x="467435" y="662239"/>
                      <a:pt x="466405" y="659075"/>
                    </a:cubicBezTo>
                    <a:cubicBezTo>
                      <a:pt x="465375" y="655911"/>
                      <a:pt x="463241" y="642225"/>
                      <a:pt x="456913" y="637957"/>
                    </a:cubicBezTo>
                    <a:cubicBezTo>
                      <a:pt x="450584" y="633763"/>
                      <a:pt x="442123" y="629495"/>
                      <a:pt x="437928" y="627435"/>
                    </a:cubicBezTo>
                    <a:cubicBezTo>
                      <a:pt x="433734" y="625301"/>
                      <a:pt x="328291" y="441861"/>
                      <a:pt x="328291" y="441861"/>
                    </a:cubicBezTo>
                    <a:cubicBezTo>
                      <a:pt x="328291" y="441861"/>
                      <a:pt x="280830" y="159305"/>
                      <a:pt x="268174" y="126635"/>
                    </a:cubicBezTo>
                    <a:cubicBezTo>
                      <a:pt x="255518" y="93964"/>
                      <a:pt x="183628" y="0"/>
                      <a:pt x="183628" y="0"/>
                    </a:cubicBezTo>
                    <a:lnTo>
                      <a:pt x="28223" y="85944"/>
                    </a:lnTo>
                    <a:close/>
                  </a:path>
                </a:pathLst>
              </a:custGeom>
              <a:solidFill>
                <a:srgbClr val="263238"/>
              </a:solidFill>
              <a:ln w="7353" cap="flat">
                <a:solidFill>
                  <a:srgbClr val="263238"/>
                </a:solidFill>
                <a:prstDash val="solid"/>
                <a:miter/>
              </a:ln>
            </p:spPr>
            <p:txBody>
              <a:bodyPr rtlCol="0" anchor="ctr"/>
              <a:lstStyle/>
              <a:p>
                <a:endParaRPr lang="fr-FR"/>
              </a:p>
            </p:txBody>
          </p:sp>
          <p:sp>
            <p:nvSpPr>
              <p:cNvPr id="34" name="Forme libre 80">
                <a:extLst>
                  <a:ext uri="{FF2B5EF4-FFF2-40B4-BE49-F238E27FC236}">
                    <a16:creationId xmlns:a16="http://schemas.microsoft.com/office/drawing/2014/main" id="{18119FF9-1AD6-C019-C17B-9BB300A6B3E1}"/>
                  </a:ext>
                </a:extLst>
              </p:cNvPr>
              <p:cNvSpPr/>
              <p:nvPr/>
            </p:nvSpPr>
            <p:spPr>
              <a:xfrm>
                <a:off x="5369234" y="7372523"/>
                <a:ext cx="283341" cy="326069"/>
              </a:xfrm>
              <a:custGeom>
                <a:avLst/>
                <a:gdLst>
                  <a:gd name="connsiteX0" fmla="*/ 13074 w 283341"/>
                  <a:gd name="connsiteY0" fmla="*/ 151165 h 326069"/>
                  <a:gd name="connsiteX1" fmla="*/ 44567 w 283341"/>
                  <a:gd name="connsiteY1" fmla="*/ 231664 h 326069"/>
                  <a:gd name="connsiteX2" fmla="*/ 97325 w 283341"/>
                  <a:gd name="connsiteY2" fmla="*/ 252929 h 326069"/>
                  <a:gd name="connsiteX3" fmla="*/ 127862 w 283341"/>
                  <a:gd name="connsiteY3" fmla="*/ 326070 h 326069"/>
                  <a:gd name="connsiteX4" fmla="*/ 283341 w 283341"/>
                  <a:gd name="connsiteY4" fmla="*/ 239979 h 326069"/>
                  <a:gd name="connsiteX5" fmla="*/ 193571 w 283341"/>
                  <a:gd name="connsiteY5" fmla="*/ 104882 h 326069"/>
                  <a:gd name="connsiteX6" fmla="*/ 117708 w 283341"/>
                  <a:gd name="connsiteY6" fmla="*/ 11433 h 326069"/>
                  <a:gd name="connsiteX7" fmla="*/ 20506 w 283341"/>
                  <a:gd name="connsiteY7" fmla="*/ 23500 h 326069"/>
                  <a:gd name="connsiteX8" fmla="*/ 13074 w 283341"/>
                  <a:gd name="connsiteY8" fmla="*/ 151165 h 3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341" h="326069">
                    <a:moveTo>
                      <a:pt x="13074" y="151165"/>
                    </a:moveTo>
                    <a:cubicBezTo>
                      <a:pt x="13074" y="151165"/>
                      <a:pt x="26981" y="215034"/>
                      <a:pt x="44567" y="231664"/>
                    </a:cubicBezTo>
                    <a:cubicBezTo>
                      <a:pt x="62153" y="248293"/>
                      <a:pt x="97325" y="252929"/>
                      <a:pt x="97325" y="252929"/>
                    </a:cubicBezTo>
                    <a:lnTo>
                      <a:pt x="127862" y="326070"/>
                    </a:lnTo>
                    <a:cubicBezTo>
                      <a:pt x="127862" y="326070"/>
                      <a:pt x="238897" y="291854"/>
                      <a:pt x="283341" y="239979"/>
                    </a:cubicBezTo>
                    <a:cubicBezTo>
                      <a:pt x="283341" y="239979"/>
                      <a:pt x="231539" y="157640"/>
                      <a:pt x="193571" y="104882"/>
                    </a:cubicBezTo>
                    <a:cubicBezTo>
                      <a:pt x="155602" y="52123"/>
                      <a:pt x="171349" y="42852"/>
                      <a:pt x="117708" y="11433"/>
                    </a:cubicBezTo>
                    <a:cubicBezTo>
                      <a:pt x="64066" y="-20061"/>
                      <a:pt x="20506" y="23500"/>
                      <a:pt x="20506" y="23500"/>
                    </a:cubicBezTo>
                    <a:cubicBezTo>
                      <a:pt x="20506" y="23500"/>
                      <a:pt x="-20185" y="25266"/>
                      <a:pt x="13074" y="151165"/>
                    </a:cubicBezTo>
                    <a:close/>
                  </a:path>
                </a:pathLst>
              </a:custGeom>
              <a:solidFill>
                <a:schemeClr val="bg2"/>
              </a:solidFill>
              <a:ln w="7353" cap="flat">
                <a:solidFill>
                  <a:srgbClr val="263238"/>
                </a:solidFill>
                <a:prstDash val="solid"/>
                <a:miter/>
              </a:ln>
            </p:spPr>
            <p:txBody>
              <a:bodyPr rtlCol="0" anchor="ctr"/>
              <a:lstStyle/>
              <a:p>
                <a:endParaRPr lang="fr-FR"/>
              </a:p>
            </p:txBody>
          </p:sp>
          <p:sp>
            <p:nvSpPr>
              <p:cNvPr id="36" name="Forme libre 81">
                <a:extLst>
                  <a:ext uri="{FF2B5EF4-FFF2-40B4-BE49-F238E27FC236}">
                    <a16:creationId xmlns:a16="http://schemas.microsoft.com/office/drawing/2014/main" id="{1565DABF-D036-15F3-F88A-0DA7487CB5EB}"/>
                  </a:ext>
                </a:extLst>
              </p:cNvPr>
              <p:cNvSpPr/>
              <p:nvPr/>
            </p:nvSpPr>
            <p:spPr>
              <a:xfrm>
                <a:off x="5105050" y="7202524"/>
                <a:ext cx="274674" cy="204307"/>
              </a:xfrm>
              <a:custGeom>
                <a:avLst/>
                <a:gdLst>
                  <a:gd name="connsiteX0" fmla="*/ 211697 w 274674"/>
                  <a:gd name="connsiteY0" fmla="*/ 13959 h 204307"/>
                  <a:gd name="connsiteX1" fmla="*/ 130536 w 274674"/>
                  <a:gd name="connsiteY1" fmla="*/ 3142 h 204307"/>
                  <a:gd name="connsiteX2" fmla="*/ 38926 w 274674"/>
                  <a:gd name="connsiteY2" fmla="*/ 92912 h 204307"/>
                  <a:gd name="connsiteX3" fmla="*/ 32157 w 274674"/>
                  <a:gd name="connsiteY3" fmla="*/ 119475 h 204307"/>
                  <a:gd name="connsiteX4" fmla="*/ 663 w 274674"/>
                  <a:gd name="connsiteY4" fmla="*/ 153691 h 204307"/>
                  <a:gd name="connsiteX5" fmla="*/ 49743 w 274674"/>
                  <a:gd name="connsiteY5" fmla="*/ 178709 h 204307"/>
                  <a:gd name="connsiteX6" fmla="*/ 79323 w 274674"/>
                  <a:gd name="connsiteY6" fmla="*/ 198135 h 204307"/>
                  <a:gd name="connsiteX7" fmla="*/ 111699 w 274674"/>
                  <a:gd name="connsiteY7" fmla="*/ 173117 h 204307"/>
                  <a:gd name="connsiteX8" fmla="*/ 157025 w 274674"/>
                  <a:gd name="connsiteY8" fmla="*/ 175913 h 204307"/>
                  <a:gd name="connsiteX9" fmla="*/ 260703 w 274674"/>
                  <a:gd name="connsiteY9" fmla="*/ 189820 h 204307"/>
                  <a:gd name="connsiteX10" fmla="*/ 211697 w 274674"/>
                  <a:gd name="connsiteY10" fmla="*/ 13959 h 20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74" h="204307">
                    <a:moveTo>
                      <a:pt x="211697" y="13959"/>
                    </a:moveTo>
                    <a:cubicBezTo>
                      <a:pt x="211697" y="13959"/>
                      <a:pt x="200880" y="-7969"/>
                      <a:pt x="130536" y="3142"/>
                    </a:cubicBezTo>
                    <a:cubicBezTo>
                      <a:pt x="60191" y="14253"/>
                      <a:pt x="41722" y="70690"/>
                      <a:pt x="38926" y="92912"/>
                    </a:cubicBezTo>
                    <a:cubicBezTo>
                      <a:pt x="36130" y="115134"/>
                      <a:pt x="38632" y="113957"/>
                      <a:pt x="32157" y="119475"/>
                    </a:cubicBezTo>
                    <a:cubicBezTo>
                      <a:pt x="25681" y="124994"/>
                      <a:pt x="-4855" y="121315"/>
                      <a:pt x="663" y="153691"/>
                    </a:cubicBezTo>
                    <a:cubicBezTo>
                      <a:pt x="6182" y="186067"/>
                      <a:pt x="44151" y="167598"/>
                      <a:pt x="49743" y="178709"/>
                    </a:cubicBezTo>
                    <a:cubicBezTo>
                      <a:pt x="55261" y="189820"/>
                      <a:pt x="63650" y="197252"/>
                      <a:pt x="79323" y="198135"/>
                    </a:cubicBezTo>
                    <a:cubicBezTo>
                      <a:pt x="95069" y="199091"/>
                      <a:pt x="109859" y="180549"/>
                      <a:pt x="111699" y="173117"/>
                    </a:cubicBezTo>
                    <a:cubicBezTo>
                      <a:pt x="113538" y="165685"/>
                      <a:pt x="129285" y="159210"/>
                      <a:pt x="157025" y="175913"/>
                    </a:cubicBezTo>
                    <a:cubicBezTo>
                      <a:pt x="184766" y="192542"/>
                      <a:pt x="221778" y="222196"/>
                      <a:pt x="260703" y="189820"/>
                    </a:cubicBezTo>
                    <a:cubicBezTo>
                      <a:pt x="299628" y="157370"/>
                      <a:pt x="248709" y="42582"/>
                      <a:pt x="211697" y="13959"/>
                    </a:cubicBezTo>
                    <a:close/>
                  </a:path>
                </a:pathLst>
              </a:custGeom>
              <a:solidFill>
                <a:schemeClr val="tx1"/>
              </a:solidFill>
              <a:ln w="7353" cap="flat">
                <a:solidFill>
                  <a:srgbClr val="263238"/>
                </a:solidFill>
                <a:prstDash val="solid"/>
                <a:miter/>
              </a:ln>
            </p:spPr>
            <p:txBody>
              <a:bodyPr rtlCol="0" anchor="ctr"/>
              <a:lstStyle/>
              <a:p>
                <a:endParaRPr lang="fr-FR"/>
              </a:p>
            </p:txBody>
          </p:sp>
          <p:grpSp>
            <p:nvGrpSpPr>
              <p:cNvPr id="37" name="Graphique 19">
                <a:extLst>
                  <a:ext uri="{FF2B5EF4-FFF2-40B4-BE49-F238E27FC236}">
                    <a16:creationId xmlns:a16="http://schemas.microsoft.com/office/drawing/2014/main" id="{B4081901-FB38-9B93-7580-1379BFE0FAA0}"/>
                  </a:ext>
                </a:extLst>
              </p:cNvPr>
              <p:cNvGrpSpPr/>
              <p:nvPr/>
            </p:nvGrpSpPr>
            <p:grpSpPr>
              <a:xfrm>
                <a:off x="5171348" y="7329024"/>
                <a:ext cx="227515" cy="194663"/>
                <a:chOff x="5171348" y="7329024"/>
                <a:chExt cx="227515" cy="194663"/>
              </a:xfrm>
            </p:grpSpPr>
            <p:sp>
              <p:nvSpPr>
                <p:cNvPr id="51" name="Forme libre 83">
                  <a:extLst>
                    <a:ext uri="{FF2B5EF4-FFF2-40B4-BE49-F238E27FC236}">
                      <a16:creationId xmlns:a16="http://schemas.microsoft.com/office/drawing/2014/main" id="{4650A0E9-1AB4-BAE4-5070-A8BD8CF9A2A0}"/>
                    </a:ext>
                  </a:extLst>
                </p:cNvPr>
                <p:cNvSpPr/>
                <p:nvPr/>
              </p:nvSpPr>
              <p:spPr>
                <a:xfrm>
                  <a:off x="5171348" y="7329024"/>
                  <a:ext cx="227515" cy="194663"/>
                </a:xfrm>
                <a:custGeom>
                  <a:avLst/>
                  <a:gdLst>
                    <a:gd name="connsiteX0" fmla="*/ 0 w 227515"/>
                    <a:gd name="connsiteY0" fmla="*/ 25499 h 194663"/>
                    <a:gd name="connsiteX1" fmla="*/ 11626 w 227515"/>
                    <a:gd name="connsiteY1" fmla="*/ 54637 h 194663"/>
                    <a:gd name="connsiteX2" fmla="*/ 39955 w 227515"/>
                    <a:gd name="connsiteY2" fmla="*/ 88779 h 194663"/>
                    <a:gd name="connsiteX3" fmla="*/ 39955 w 227515"/>
                    <a:gd name="connsiteY3" fmla="*/ 116299 h 194663"/>
                    <a:gd name="connsiteX4" fmla="*/ 64090 w 227515"/>
                    <a:gd name="connsiteY4" fmla="*/ 112988 h 194663"/>
                    <a:gd name="connsiteX5" fmla="*/ 119056 w 227515"/>
                    <a:gd name="connsiteY5" fmla="*/ 138006 h 194663"/>
                    <a:gd name="connsiteX6" fmla="*/ 150696 w 227515"/>
                    <a:gd name="connsiteY6" fmla="*/ 104673 h 194663"/>
                    <a:gd name="connsiteX7" fmla="*/ 197936 w 227515"/>
                    <a:gd name="connsiteY7" fmla="*/ 138226 h 194663"/>
                    <a:gd name="connsiteX8" fmla="*/ 210886 w 227515"/>
                    <a:gd name="connsiteY8" fmla="*/ 194664 h 194663"/>
                    <a:gd name="connsiteX9" fmla="*/ 227516 w 227515"/>
                    <a:gd name="connsiteY9" fmla="*/ 167807 h 194663"/>
                    <a:gd name="connsiteX10" fmla="*/ 207134 w 227515"/>
                    <a:gd name="connsiteY10" fmla="*/ 98419 h 194663"/>
                    <a:gd name="connsiteX11" fmla="*/ 218245 w 227515"/>
                    <a:gd name="connsiteY11" fmla="*/ 66925 h 194663"/>
                    <a:gd name="connsiteX12" fmla="*/ 138114 w 227515"/>
                    <a:gd name="connsiteY12" fmla="*/ 45513 h 194663"/>
                    <a:gd name="connsiteX13" fmla="*/ 97276 w 227515"/>
                    <a:gd name="connsiteY13" fmla="*/ 554 h 194663"/>
                    <a:gd name="connsiteX14" fmla="*/ 78144 w 227515"/>
                    <a:gd name="connsiteY14" fmla="*/ 22187 h 194663"/>
                    <a:gd name="connsiteX15" fmla="*/ 36497 w 227515"/>
                    <a:gd name="connsiteY15" fmla="*/ 19686 h 194663"/>
                    <a:gd name="connsiteX16" fmla="*/ 19867 w 227515"/>
                    <a:gd name="connsiteY16" fmla="*/ 12990 h 194663"/>
                    <a:gd name="connsiteX17" fmla="*/ 0 w 227515"/>
                    <a:gd name="connsiteY17" fmla="*/ 25499 h 19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515" h="194663">
                      <a:moveTo>
                        <a:pt x="0" y="25499"/>
                      </a:moveTo>
                      <a:cubicBezTo>
                        <a:pt x="0" y="25499"/>
                        <a:pt x="5813" y="44630"/>
                        <a:pt x="11626" y="54637"/>
                      </a:cubicBezTo>
                      <a:cubicBezTo>
                        <a:pt x="17439" y="64644"/>
                        <a:pt x="39146" y="73769"/>
                        <a:pt x="39955" y="88779"/>
                      </a:cubicBezTo>
                      <a:cubicBezTo>
                        <a:pt x="40764" y="103790"/>
                        <a:pt x="35761" y="113797"/>
                        <a:pt x="39955" y="116299"/>
                      </a:cubicBezTo>
                      <a:cubicBezTo>
                        <a:pt x="44149" y="118801"/>
                        <a:pt x="64090" y="112988"/>
                        <a:pt x="64090" y="112988"/>
                      </a:cubicBezTo>
                      <a:cubicBezTo>
                        <a:pt x="64090" y="112988"/>
                        <a:pt x="108239" y="142126"/>
                        <a:pt x="119056" y="138006"/>
                      </a:cubicBezTo>
                      <a:cubicBezTo>
                        <a:pt x="129872" y="133812"/>
                        <a:pt x="150696" y="104673"/>
                        <a:pt x="150696" y="104673"/>
                      </a:cubicBezTo>
                      <a:lnTo>
                        <a:pt x="197936" y="138226"/>
                      </a:lnTo>
                      <a:lnTo>
                        <a:pt x="210886" y="194664"/>
                      </a:lnTo>
                      <a:lnTo>
                        <a:pt x="227516" y="167807"/>
                      </a:lnTo>
                      <a:cubicBezTo>
                        <a:pt x="227516" y="167807"/>
                        <a:pt x="196023" y="129838"/>
                        <a:pt x="207134" y="98419"/>
                      </a:cubicBezTo>
                      <a:cubicBezTo>
                        <a:pt x="218245" y="66925"/>
                        <a:pt x="218245" y="66925"/>
                        <a:pt x="218245" y="66925"/>
                      </a:cubicBezTo>
                      <a:cubicBezTo>
                        <a:pt x="218245" y="66925"/>
                        <a:pt x="147311" y="57139"/>
                        <a:pt x="138114" y="45513"/>
                      </a:cubicBezTo>
                      <a:cubicBezTo>
                        <a:pt x="128916" y="33887"/>
                        <a:pt x="112286" y="4675"/>
                        <a:pt x="97276" y="554"/>
                      </a:cubicBezTo>
                      <a:cubicBezTo>
                        <a:pt x="82265" y="-3640"/>
                        <a:pt x="76452" y="17184"/>
                        <a:pt x="78144" y="22187"/>
                      </a:cubicBezTo>
                      <a:cubicBezTo>
                        <a:pt x="79837" y="27191"/>
                        <a:pt x="53126" y="26382"/>
                        <a:pt x="36497" y="19686"/>
                      </a:cubicBezTo>
                      <a:cubicBezTo>
                        <a:pt x="19867" y="12990"/>
                        <a:pt x="23988" y="14682"/>
                        <a:pt x="19867" y="12990"/>
                      </a:cubicBezTo>
                      <a:cubicBezTo>
                        <a:pt x="15820" y="11371"/>
                        <a:pt x="0" y="17993"/>
                        <a:pt x="0" y="2549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2" name="Forme libre 84">
                  <a:extLst>
                    <a:ext uri="{FF2B5EF4-FFF2-40B4-BE49-F238E27FC236}">
                      <a16:creationId xmlns:a16="http://schemas.microsoft.com/office/drawing/2014/main" id="{EBD76340-1199-1D5C-B011-BDE4FE5CFD19}"/>
                    </a:ext>
                  </a:extLst>
                </p:cNvPr>
                <p:cNvSpPr/>
                <p:nvPr/>
              </p:nvSpPr>
              <p:spPr>
                <a:xfrm>
                  <a:off x="5202978" y="7372036"/>
                  <a:ext cx="11636" cy="16629"/>
                </a:xfrm>
                <a:custGeom>
                  <a:avLst/>
                  <a:gdLst>
                    <a:gd name="connsiteX0" fmla="*/ 11 w 11636"/>
                    <a:gd name="connsiteY0" fmla="*/ 16630 h 16629"/>
                    <a:gd name="connsiteX1" fmla="*/ 11637 w 11636"/>
                    <a:gd name="connsiteY1" fmla="*/ 0 h 16629"/>
                  </a:gdLst>
                  <a:ahLst/>
                  <a:cxnLst>
                    <a:cxn ang="0">
                      <a:pos x="connsiteX0" y="connsiteY0"/>
                    </a:cxn>
                    <a:cxn ang="0">
                      <a:pos x="connsiteX1" y="connsiteY1"/>
                    </a:cxn>
                  </a:cxnLst>
                  <a:rect l="l" t="t" r="r" b="b"/>
                  <a:pathLst>
                    <a:path w="11636" h="16629">
                      <a:moveTo>
                        <a:pt x="11" y="16630"/>
                      </a:moveTo>
                      <a:cubicBezTo>
                        <a:pt x="11" y="16630"/>
                        <a:pt x="-799" y="1619"/>
                        <a:pt x="11637" y="0"/>
                      </a:cubicBezTo>
                    </a:path>
                  </a:pathLst>
                </a:custGeom>
                <a:noFill/>
                <a:ln w="7353" cap="flat">
                  <a:solidFill>
                    <a:srgbClr val="263238"/>
                  </a:solidFill>
                  <a:prstDash val="solid"/>
                  <a:miter/>
                </a:ln>
              </p:spPr>
              <p:txBody>
                <a:bodyPr rtlCol="0" anchor="ctr"/>
                <a:lstStyle/>
                <a:p>
                  <a:endParaRPr lang="fr-FR"/>
                </a:p>
              </p:txBody>
            </p:sp>
            <p:sp>
              <p:nvSpPr>
                <p:cNvPr id="172" name="Forme libre 85">
                  <a:extLst>
                    <a:ext uri="{FF2B5EF4-FFF2-40B4-BE49-F238E27FC236}">
                      <a16:creationId xmlns:a16="http://schemas.microsoft.com/office/drawing/2014/main" id="{5CFE824A-DF81-2F31-AFBF-D7576684047D}"/>
                    </a:ext>
                  </a:extLst>
                </p:cNvPr>
                <p:cNvSpPr/>
                <p:nvPr/>
              </p:nvSpPr>
              <p:spPr>
                <a:xfrm>
                  <a:off x="5213869" y="7390685"/>
                  <a:ext cx="16576" cy="15143"/>
                </a:xfrm>
                <a:custGeom>
                  <a:avLst/>
                  <a:gdLst>
                    <a:gd name="connsiteX0" fmla="*/ 12004 w 16576"/>
                    <a:gd name="connsiteY0" fmla="*/ 3057 h 15143"/>
                    <a:gd name="connsiteX1" fmla="*/ 15683 w 16576"/>
                    <a:gd name="connsiteY1" fmla="*/ 13653 h 15143"/>
                    <a:gd name="connsiteX2" fmla="*/ 4572 w 16576"/>
                    <a:gd name="connsiteY2" fmla="*/ 12108 h 15143"/>
                    <a:gd name="connsiteX3" fmla="*/ 893 w 16576"/>
                    <a:gd name="connsiteY3" fmla="*/ 1512 h 15143"/>
                    <a:gd name="connsiteX4" fmla="*/ 12004 w 16576"/>
                    <a:gd name="connsiteY4" fmla="*/ 3057 h 15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5143">
                      <a:moveTo>
                        <a:pt x="12004" y="3057"/>
                      </a:moveTo>
                      <a:cubicBezTo>
                        <a:pt x="16125" y="6442"/>
                        <a:pt x="17743" y="11151"/>
                        <a:pt x="15683" y="13653"/>
                      </a:cubicBezTo>
                      <a:cubicBezTo>
                        <a:pt x="13623" y="16155"/>
                        <a:pt x="8693" y="15419"/>
                        <a:pt x="4572" y="12108"/>
                      </a:cubicBezTo>
                      <a:cubicBezTo>
                        <a:pt x="452" y="8723"/>
                        <a:pt x="-1167" y="4014"/>
                        <a:pt x="893" y="1512"/>
                      </a:cubicBezTo>
                      <a:cubicBezTo>
                        <a:pt x="2953" y="-990"/>
                        <a:pt x="7957" y="-327"/>
                        <a:pt x="12004" y="3057"/>
                      </a:cubicBezTo>
                      <a:close/>
                    </a:path>
                  </a:pathLst>
                </a:custGeom>
                <a:solidFill>
                  <a:srgbClr val="263238"/>
                </a:solidFill>
                <a:ln w="7353" cap="flat">
                  <a:noFill/>
                  <a:prstDash val="solid"/>
                  <a:miter/>
                </a:ln>
              </p:spPr>
              <p:txBody>
                <a:bodyPr rtlCol="0" anchor="ctr"/>
                <a:lstStyle/>
                <a:p>
                  <a:endParaRPr lang="fr-FR"/>
                </a:p>
              </p:txBody>
            </p:sp>
            <p:sp>
              <p:nvSpPr>
                <p:cNvPr id="173" name="Forme libre 86">
                  <a:extLst>
                    <a:ext uri="{FF2B5EF4-FFF2-40B4-BE49-F238E27FC236}">
                      <a16:creationId xmlns:a16="http://schemas.microsoft.com/office/drawing/2014/main" id="{F64DCFEC-1DA0-CDB2-3DA3-762F010A2141}"/>
                    </a:ext>
                  </a:extLst>
                </p:cNvPr>
                <p:cNvSpPr/>
                <p:nvPr/>
              </p:nvSpPr>
              <p:spPr>
                <a:xfrm>
                  <a:off x="5257145" y="7426192"/>
                  <a:ext cx="2484" cy="16629"/>
                </a:xfrm>
                <a:custGeom>
                  <a:avLst/>
                  <a:gdLst>
                    <a:gd name="connsiteX0" fmla="*/ 0 w 2484"/>
                    <a:gd name="connsiteY0" fmla="*/ 16630 h 16629"/>
                    <a:gd name="connsiteX1" fmla="*/ 809 w 2484"/>
                    <a:gd name="connsiteY1" fmla="*/ 0 h 16629"/>
                  </a:gdLst>
                  <a:ahLst/>
                  <a:cxnLst>
                    <a:cxn ang="0">
                      <a:pos x="connsiteX0" y="connsiteY0"/>
                    </a:cxn>
                    <a:cxn ang="0">
                      <a:pos x="connsiteX1" y="connsiteY1"/>
                    </a:cxn>
                  </a:cxnLst>
                  <a:rect l="l" t="t" r="r" b="b"/>
                  <a:pathLst>
                    <a:path w="2484" h="16629">
                      <a:moveTo>
                        <a:pt x="0" y="16630"/>
                      </a:moveTo>
                      <a:cubicBezTo>
                        <a:pt x="0" y="16630"/>
                        <a:pt x="5004" y="13318"/>
                        <a:pt x="809" y="0"/>
                      </a:cubicBezTo>
                    </a:path>
                  </a:pathLst>
                </a:custGeom>
                <a:noFill/>
                <a:ln w="7353" cap="flat">
                  <a:solidFill>
                    <a:srgbClr val="263238"/>
                  </a:solidFill>
                  <a:prstDash val="solid"/>
                  <a:miter/>
                </a:ln>
              </p:spPr>
              <p:txBody>
                <a:bodyPr rtlCol="0" anchor="ctr"/>
                <a:lstStyle/>
                <a:p>
                  <a:endParaRPr lang="fr-FR"/>
                </a:p>
              </p:txBody>
            </p:sp>
            <p:sp>
              <p:nvSpPr>
                <p:cNvPr id="174" name="Forme libre 87">
                  <a:extLst>
                    <a:ext uri="{FF2B5EF4-FFF2-40B4-BE49-F238E27FC236}">
                      <a16:creationId xmlns:a16="http://schemas.microsoft.com/office/drawing/2014/main" id="{088A86B6-07FB-4022-C98A-BA7371721761}"/>
                    </a:ext>
                  </a:extLst>
                </p:cNvPr>
                <p:cNvSpPr/>
                <p:nvPr/>
              </p:nvSpPr>
              <p:spPr>
                <a:xfrm>
                  <a:off x="5291361" y="7349519"/>
                  <a:ext cx="11625" cy="45841"/>
                </a:xfrm>
                <a:custGeom>
                  <a:avLst/>
                  <a:gdLst>
                    <a:gd name="connsiteX0" fmla="*/ 809 w 11625"/>
                    <a:gd name="connsiteY0" fmla="*/ 0 h 45841"/>
                    <a:gd name="connsiteX1" fmla="*/ 8315 w 11625"/>
                    <a:gd name="connsiteY1" fmla="*/ 19131 h 45841"/>
                    <a:gd name="connsiteX2" fmla="*/ 0 w 11625"/>
                    <a:gd name="connsiteY2" fmla="*/ 28329 h 45841"/>
                    <a:gd name="connsiteX3" fmla="*/ 11626 w 11625"/>
                    <a:gd name="connsiteY3" fmla="*/ 45842 h 45841"/>
                  </a:gdLst>
                  <a:ahLst/>
                  <a:cxnLst>
                    <a:cxn ang="0">
                      <a:pos x="connsiteX0" y="connsiteY0"/>
                    </a:cxn>
                    <a:cxn ang="0">
                      <a:pos x="connsiteX1" y="connsiteY1"/>
                    </a:cxn>
                    <a:cxn ang="0">
                      <a:pos x="connsiteX2" y="connsiteY2"/>
                    </a:cxn>
                    <a:cxn ang="0">
                      <a:pos x="connsiteX3" y="connsiteY3"/>
                    </a:cxn>
                  </a:cxnLst>
                  <a:rect l="l" t="t" r="r" b="b"/>
                  <a:pathLst>
                    <a:path w="11625" h="45841">
                      <a:moveTo>
                        <a:pt x="809" y="0"/>
                      </a:moveTo>
                      <a:cubicBezTo>
                        <a:pt x="809" y="0"/>
                        <a:pt x="12435" y="12509"/>
                        <a:pt x="8315" y="19131"/>
                      </a:cubicBezTo>
                      <a:cubicBezTo>
                        <a:pt x="4121" y="25827"/>
                        <a:pt x="0" y="28329"/>
                        <a:pt x="0" y="28329"/>
                      </a:cubicBezTo>
                      <a:cubicBezTo>
                        <a:pt x="0" y="28329"/>
                        <a:pt x="10817" y="39146"/>
                        <a:pt x="11626" y="45842"/>
                      </a:cubicBezTo>
                    </a:path>
                  </a:pathLst>
                </a:custGeom>
                <a:solidFill>
                  <a:srgbClr val="FFFFFF"/>
                </a:solidFill>
                <a:ln w="7353" cap="flat">
                  <a:solidFill>
                    <a:srgbClr val="263238"/>
                  </a:solidFill>
                  <a:prstDash val="solid"/>
                  <a:miter/>
                </a:ln>
              </p:spPr>
              <p:txBody>
                <a:bodyPr rtlCol="0" anchor="ctr"/>
                <a:lstStyle/>
                <a:p>
                  <a:endParaRPr lang="fr-FR"/>
                </a:p>
              </p:txBody>
            </p:sp>
          </p:grpSp>
          <p:sp>
            <p:nvSpPr>
              <p:cNvPr id="38" name="Forme libre 88">
                <a:extLst>
                  <a:ext uri="{FF2B5EF4-FFF2-40B4-BE49-F238E27FC236}">
                    <a16:creationId xmlns:a16="http://schemas.microsoft.com/office/drawing/2014/main" id="{810D0E6F-C4FE-7B9D-9271-889086298BF9}"/>
                  </a:ext>
                </a:extLst>
              </p:cNvPr>
              <p:cNvSpPr/>
              <p:nvPr/>
            </p:nvSpPr>
            <p:spPr>
              <a:xfrm>
                <a:off x="5209243" y="7087861"/>
                <a:ext cx="469431" cy="315301"/>
              </a:xfrm>
              <a:custGeom>
                <a:avLst/>
                <a:gdLst>
                  <a:gd name="connsiteX0" fmla="*/ 47755 w 469431"/>
                  <a:gd name="connsiteY0" fmla="*/ 228620 h 315301"/>
                  <a:gd name="connsiteX1" fmla="*/ 110520 w 469431"/>
                  <a:gd name="connsiteY1" fmla="*/ 288957 h 315301"/>
                  <a:gd name="connsiteX2" fmla="*/ 215890 w 469431"/>
                  <a:gd name="connsiteY2" fmla="*/ 302202 h 315301"/>
                  <a:gd name="connsiteX3" fmla="*/ 258641 w 469431"/>
                  <a:gd name="connsiteY3" fmla="*/ 270267 h 315301"/>
                  <a:gd name="connsiteX4" fmla="*/ 342304 w 469431"/>
                  <a:gd name="connsiteY4" fmla="*/ 268943 h 315301"/>
                  <a:gd name="connsiteX5" fmla="*/ 375711 w 469431"/>
                  <a:gd name="connsiteY5" fmla="*/ 218097 h 315301"/>
                  <a:gd name="connsiteX6" fmla="*/ 452972 w 469431"/>
                  <a:gd name="connsiteY6" fmla="*/ 188812 h 315301"/>
                  <a:gd name="connsiteX7" fmla="*/ 434282 w 469431"/>
                  <a:gd name="connsiteY7" fmla="*/ 50109 h 315301"/>
                  <a:gd name="connsiteX8" fmla="*/ 319788 w 469431"/>
                  <a:gd name="connsiteY8" fmla="*/ 16777 h 315301"/>
                  <a:gd name="connsiteX9" fmla="*/ 251136 w 469431"/>
                  <a:gd name="connsiteY9" fmla="*/ 0 h 315301"/>
                  <a:gd name="connsiteX10" fmla="*/ 160703 w 469431"/>
                  <a:gd name="connsiteY10" fmla="*/ 64090 h 315301"/>
                  <a:gd name="connsiteX11" fmla="*/ 127224 w 469431"/>
                  <a:gd name="connsiteY11" fmla="*/ 71963 h 315301"/>
                  <a:gd name="connsiteX12" fmla="*/ 60264 w 469431"/>
                  <a:gd name="connsiteY12" fmla="*/ 97055 h 315301"/>
                  <a:gd name="connsiteX13" fmla="*/ 0 w 469431"/>
                  <a:gd name="connsiteY13" fmla="*/ 132227 h 3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9431" h="315301">
                    <a:moveTo>
                      <a:pt x="47755" y="228620"/>
                    </a:moveTo>
                    <a:cubicBezTo>
                      <a:pt x="47755" y="228620"/>
                      <a:pt x="88887" y="255477"/>
                      <a:pt x="110520" y="288957"/>
                    </a:cubicBezTo>
                    <a:cubicBezTo>
                      <a:pt x="132154" y="322437"/>
                      <a:pt x="194036" y="320671"/>
                      <a:pt x="215890" y="302202"/>
                    </a:cubicBezTo>
                    <a:cubicBezTo>
                      <a:pt x="237744" y="283733"/>
                      <a:pt x="241791" y="265999"/>
                      <a:pt x="258641" y="270267"/>
                    </a:cubicBezTo>
                    <a:cubicBezTo>
                      <a:pt x="275492" y="274535"/>
                      <a:pt x="315962" y="288295"/>
                      <a:pt x="342304" y="268943"/>
                    </a:cubicBezTo>
                    <a:cubicBezTo>
                      <a:pt x="368720" y="249591"/>
                      <a:pt x="348853" y="211034"/>
                      <a:pt x="375711" y="218097"/>
                    </a:cubicBezTo>
                    <a:cubicBezTo>
                      <a:pt x="402568" y="225088"/>
                      <a:pt x="434871" y="216847"/>
                      <a:pt x="452972" y="188812"/>
                    </a:cubicBezTo>
                    <a:cubicBezTo>
                      <a:pt x="471073" y="160777"/>
                      <a:pt x="484906" y="112728"/>
                      <a:pt x="434282" y="50109"/>
                    </a:cubicBezTo>
                    <a:cubicBezTo>
                      <a:pt x="395136" y="1692"/>
                      <a:pt x="337227" y="14275"/>
                      <a:pt x="319788" y="16777"/>
                    </a:cubicBezTo>
                    <a:cubicBezTo>
                      <a:pt x="302349" y="19279"/>
                      <a:pt x="308089" y="0"/>
                      <a:pt x="251136" y="0"/>
                    </a:cubicBezTo>
                    <a:cubicBezTo>
                      <a:pt x="192417" y="0"/>
                      <a:pt x="164530" y="50183"/>
                      <a:pt x="160703" y="64090"/>
                    </a:cubicBezTo>
                    <a:cubicBezTo>
                      <a:pt x="156804" y="78071"/>
                      <a:pt x="172771" y="87563"/>
                      <a:pt x="127224" y="71963"/>
                    </a:cubicBezTo>
                    <a:cubicBezTo>
                      <a:pt x="81750" y="56364"/>
                      <a:pt x="59454" y="73656"/>
                      <a:pt x="60264" y="97055"/>
                    </a:cubicBezTo>
                    <a:cubicBezTo>
                      <a:pt x="61073" y="120454"/>
                      <a:pt x="9639" y="128401"/>
                      <a:pt x="0" y="132227"/>
                    </a:cubicBezTo>
                  </a:path>
                </a:pathLst>
              </a:custGeom>
              <a:solidFill>
                <a:schemeClr val="tx1"/>
              </a:solidFill>
              <a:ln w="7353" cap="flat">
                <a:solidFill>
                  <a:srgbClr val="263238"/>
                </a:solidFill>
                <a:prstDash val="solid"/>
                <a:miter/>
              </a:ln>
            </p:spPr>
            <p:txBody>
              <a:bodyPr rtlCol="0" anchor="ctr"/>
              <a:lstStyle/>
              <a:p>
                <a:endParaRPr lang="fr-FR"/>
              </a:p>
            </p:txBody>
          </p:sp>
          <p:sp>
            <p:nvSpPr>
              <p:cNvPr id="39" name="Forme libre 89">
                <a:extLst>
                  <a:ext uri="{FF2B5EF4-FFF2-40B4-BE49-F238E27FC236}">
                    <a16:creationId xmlns:a16="http://schemas.microsoft.com/office/drawing/2014/main" id="{54C20062-841E-FA96-416D-753167EE295F}"/>
                  </a:ext>
                </a:extLst>
              </p:cNvPr>
              <p:cNvSpPr/>
              <p:nvPr/>
            </p:nvSpPr>
            <p:spPr>
              <a:xfrm>
                <a:off x="5189948" y="7613515"/>
                <a:ext cx="619105" cy="185149"/>
              </a:xfrm>
              <a:custGeom>
                <a:avLst/>
                <a:gdLst>
                  <a:gd name="connsiteX0" fmla="*/ 592427 w 619105"/>
                  <a:gd name="connsiteY0" fmla="*/ 185150 h 185149"/>
                  <a:gd name="connsiteX1" fmla="*/ 586025 w 619105"/>
                  <a:gd name="connsiteY1" fmla="*/ 184414 h 185149"/>
                  <a:gd name="connsiteX2" fmla="*/ 14292 w 619105"/>
                  <a:gd name="connsiteY2" fmla="*/ 36955 h 185149"/>
                  <a:gd name="connsiteX3" fmla="*/ 532 w 619105"/>
                  <a:gd name="connsiteY3" fmla="*/ 14292 h 185149"/>
                  <a:gd name="connsiteX4" fmla="*/ 23195 w 619105"/>
                  <a:gd name="connsiteY4" fmla="*/ 532 h 185149"/>
                  <a:gd name="connsiteX5" fmla="*/ 598681 w 619105"/>
                  <a:gd name="connsiteY5" fmla="*/ 132391 h 185149"/>
                  <a:gd name="connsiteX6" fmla="*/ 618328 w 619105"/>
                  <a:gd name="connsiteY6" fmla="*/ 164767 h 185149"/>
                  <a:gd name="connsiteX7" fmla="*/ 592427 w 619105"/>
                  <a:gd name="connsiteY7" fmla="*/ 185150 h 18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105" h="185149">
                    <a:moveTo>
                      <a:pt x="592427" y="185150"/>
                    </a:moveTo>
                    <a:cubicBezTo>
                      <a:pt x="590293" y="185150"/>
                      <a:pt x="588159" y="184929"/>
                      <a:pt x="586025" y="184414"/>
                    </a:cubicBezTo>
                    <a:lnTo>
                      <a:pt x="14292" y="36955"/>
                    </a:lnTo>
                    <a:cubicBezTo>
                      <a:pt x="4211" y="34527"/>
                      <a:pt x="-1896" y="24373"/>
                      <a:pt x="532" y="14292"/>
                    </a:cubicBezTo>
                    <a:cubicBezTo>
                      <a:pt x="2960" y="4211"/>
                      <a:pt x="13115" y="-1896"/>
                      <a:pt x="23195" y="532"/>
                    </a:cubicBezTo>
                    <a:lnTo>
                      <a:pt x="598681" y="132391"/>
                    </a:lnTo>
                    <a:cubicBezTo>
                      <a:pt x="613030" y="135923"/>
                      <a:pt x="621860" y="150419"/>
                      <a:pt x="618328" y="164767"/>
                    </a:cubicBezTo>
                    <a:cubicBezTo>
                      <a:pt x="615384" y="176982"/>
                      <a:pt x="604494" y="185150"/>
                      <a:pt x="592427" y="185150"/>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2" name="Forme libre 90">
                <a:extLst>
                  <a:ext uri="{FF2B5EF4-FFF2-40B4-BE49-F238E27FC236}">
                    <a16:creationId xmlns:a16="http://schemas.microsoft.com/office/drawing/2014/main" id="{B7E6C398-A037-CD47-0B0A-B6C53D5DB8BC}"/>
                  </a:ext>
                </a:extLst>
              </p:cNvPr>
              <p:cNvSpPr/>
              <p:nvPr/>
            </p:nvSpPr>
            <p:spPr>
              <a:xfrm>
                <a:off x="5416635" y="7411546"/>
                <a:ext cx="259082" cy="353418"/>
              </a:xfrm>
              <a:custGeom>
                <a:avLst/>
                <a:gdLst>
                  <a:gd name="connsiteX0" fmla="*/ 127628 w 259082"/>
                  <a:gd name="connsiteY0" fmla="*/ 287930 h 353418"/>
                  <a:gd name="connsiteX1" fmla="*/ 110042 w 259082"/>
                  <a:gd name="connsiteY1" fmla="*/ 300881 h 353418"/>
                  <a:gd name="connsiteX2" fmla="*/ 95252 w 259082"/>
                  <a:gd name="connsiteY2" fmla="*/ 319424 h 353418"/>
                  <a:gd name="connsiteX3" fmla="*/ 91573 w 259082"/>
                  <a:gd name="connsiteY3" fmla="*/ 329578 h 353418"/>
                  <a:gd name="connsiteX4" fmla="*/ 113794 w 259082"/>
                  <a:gd name="connsiteY4" fmla="*/ 325899 h 353418"/>
                  <a:gd name="connsiteX5" fmla="*/ 112838 w 259082"/>
                  <a:gd name="connsiteY5" fmla="*/ 351800 h 353418"/>
                  <a:gd name="connsiteX6" fmla="*/ 130424 w 259082"/>
                  <a:gd name="connsiteY6" fmla="*/ 350843 h 353418"/>
                  <a:gd name="connsiteX7" fmla="*/ 137856 w 259082"/>
                  <a:gd name="connsiteY7" fmla="*/ 345324 h 353418"/>
                  <a:gd name="connsiteX8" fmla="*/ 157282 w 259082"/>
                  <a:gd name="connsiteY8" fmla="*/ 344368 h 353418"/>
                  <a:gd name="connsiteX9" fmla="*/ 176707 w 259082"/>
                  <a:gd name="connsiteY9" fmla="*/ 298085 h 353418"/>
                  <a:gd name="connsiteX10" fmla="*/ 257206 w 259082"/>
                  <a:gd name="connsiteY10" fmla="*/ 100958 h 353418"/>
                  <a:gd name="connsiteX11" fmla="*/ 250731 w 259082"/>
                  <a:gd name="connsiteY11" fmla="*/ 62990 h 353418"/>
                  <a:gd name="connsiteX12" fmla="*/ 36975 w 259082"/>
                  <a:gd name="connsiteY12" fmla="*/ 77 h 353418"/>
                  <a:gd name="connsiteX13" fmla="*/ 3642 w 259082"/>
                  <a:gd name="connsiteY13" fmla="*/ 60267 h 353418"/>
                  <a:gd name="connsiteX14" fmla="*/ 82301 w 259082"/>
                  <a:gd name="connsiteY14" fmla="*/ 102871 h 353418"/>
                  <a:gd name="connsiteX15" fmla="*/ 177590 w 259082"/>
                  <a:gd name="connsiteY15" fmla="*/ 114939 h 353418"/>
                  <a:gd name="connsiteX16" fmla="*/ 157208 w 259082"/>
                  <a:gd name="connsiteY16" fmla="*/ 229727 h 353418"/>
                  <a:gd name="connsiteX17" fmla="*/ 127628 w 259082"/>
                  <a:gd name="connsiteY17" fmla="*/ 287930 h 35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082" h="353418">
                    <a:moveTo>
                      <a:pt x="127628" y="287930"/>
                    </a:moveTo>
                    <a:lnTo>
                      <a:pt x="110042" y="300881"/>
                    </a:lnTo>
                    <a:cubicBezTo>
                      <a:pt x="110042" y="300881"/>
                      <a:pt x="101727" y="314788"/>
                      <a:pt x="95252" y="319424"/>
                    </a:cubicBezTo>
                    <a:cubicBezTo>
                      <a:pt x="88776" y="324059"/>
                      <a:pt x="85097" y="326855"/>
                      <a:pt x="91573" y="329578"/>
                    </a:cubicBezTo>
                    <a:cubicBezTo>
                      <a:pt x="98048" y="332374"/>
                      <a:pt x="113794" y="325899"/>
                      <a:pt x="113794" y="325899"/>
                    </a:cubicBezTo>
                    <a:cubicBezTo>
                      <a:pt x="113794" y="325899"/>
                      <a:pt x="108276" y="349960"/>
                      <a:pt x="112838" y="351800"/>
                    </a:cubicBezTo>
                    <a:cubicBezTo>
                      <a:pt x="117474" y="353639"/>
                      <a:pt x="127628" y="354596"/>
                      <a:pt x="130424" y="350843"/>
                    </a:cubicBezTo>
                    <a:cubicBezTo>
                      <a:pt x="133220" y="347090"/>
                      <a:pt x="137856" y="345324"/>
                      <a:pt x="137856" y="345324"/>
                    </a:cubicBezTo>
                    <a:cubicBezTo>
                      <a:pt x="137856" y="345324"/>
                      <a:pt x="140652" y="349004"/>
                      <a:pt x="157282" y="344368"/>
                    </a:cubicBezTo>
                    <a:cubicBezTo>
                      <a:pt x="173911" y="339732"/>
                      <a:pt x="174868" y="311035"/>
                      <a:pt x="176707" y="298085"/>
                    </a:cubicBezTo>
                    <a:cubicBezTo>
                      <a:pt x="178547" y="285134"/>
                      <a:pt x="252570" y="122223"/>
                      <a:pt x="257206" y="100958"/>
                    </a:cubicBezTo>
                    <a:cubicBezTo>
                      <a:pt x="261842" y="79693"/>
                      <a:pt x="257206" y="66742"/>
                      <a:pt x="250731" y="62990"/>
                    </a:cubicBezTo>
                    <a:cubicBezTo>
                      <a:pt x="244256" y="59311"/>
                      <a:pt x="59197" y="1917"/>
                      <a:pt x="36975" y="77"/>
                    </a:cubicBezTo>
                    <a:cubicBezTo>
                      <a:pt x="14753" y="-1763"/>
                      <a:pt x="-9309" y="29657"/>
                      <a:pt x="3642" y="60267"/>
                    </a:cubicBezTo>
                    <a:cubicBezTo>
                      <a:pt x="16592" y="90804"/>
                      <a:pt x="68394" y="100958"/>
                      <a:pt x="82301" y="102871"/>
                    </a:cubicBezTo>
                    <a:cubicBezTo>
                      <a:pt x="96208" y="104711"/>
                      <a:pt x="177590" y="114939"/>
                      <a:pt x="177590" y="114939"/>
                    </a:cubicBezTo>
                    <a:cubicBezTo>
                      <a:pt x="177590" y="114939"/>
                      <a:pt x="160961" y="199190"/>
                      <a:pt x="157208" y="229727"/>
                    </a:cubicBezTo>
                    <a:cubicBezTo>
                      <a:pt x="153529" y="260190"/>
                      <a:pt x="138739" y="279616"/>
                      <a:pt x="127628" y="287930"/>
                    </a:cubicBezTo>
                    <a:close/>
                  </a:path>
                </a:pathLst>
              </a:custGeom>
              <a:solidFill>
                <a:srgbClr val="FFFFFF"/>
              </a:solidFill>
              <a:ln w="7353" cap="flat">
                <a:solidFill>
                  <a:srgbClr val="263238"/>
                </a:solidFill>
                <a:prstDash val="solid"/>
                <a:miter/>
              </a:ln>
            </p:spPr>
            <p:txBody>
              <a:bodyPr rtlCol="0" anchor="ctr"/>
              <a:lstStyle/>
              <a:p>
                <a:endParaRPr lang="fr-FR"/>
              </a:p>
            </p:txBody>
          </p:sp>
          <p:grpSp>
            <p:nvGrpSpPr>
              <p:cNvPr id="43" name="Graphique 19">
                <a:extLst>
                  <a:ext uri="{FF2B5EF4-FFF2-40B4-BE49-F238E27FC236}">
                    <a16:creationId xmlns:a16="http://schemas.microsoft.com/office/drawing/2014/main" id="{E0B35EC8-6CF4-DFCD-F4C4-1CA86179D874}"/>
                  </a:ext>
                </a:extLst>
              </p:cNvPr>
              <p:cNvGrpSpPr/>
              <p:nvPr/>
            </p:nvGrpSpPr>
            <p:grpSpPr>
              <a:xfrm>
                <a:off x="5275743" y="7651390"/>
                <a:ext cx="70950" cy="47893"/>
                <a:chOff x="5275743" y="7651390"/>
                <a:chExt cx="70950" cy="47893"/>
              </a:xfrm>
              <a:solidFill>
                <a:srgbClr val="FFFFFF"/>
              </a:solidFill>
            </p:grpSpPr>
            <p:sp>
              <p:nvSpPr>
                <p:cNvPr id="47" name="Forme libre 92">
                  <a:extLst>
                    <a:ext uri="{FF2B5EF4-FFF2-40B4-BE49-F238E27FC236}">
                      <a16:creationId xmlns:a16="http://schemas.microsoft.com/office/drawing/2014/main" id="{C1BCC77F-A9BB-50E5-4CF7-C8D7F6573B16}"/>
                    </a:ext>
                  </a:extLst>
                </p:cNvPr>
                <p:cNvSpPr/>
                <p:nvPr/>
              </p:nvSpPr>
              <p:spPr>
                <a:xfrm>
                  <a:off x="5275743" y="7651390"/>
                  <a:ext cx="17030" cy="36863"/>
                </a:xfrm>
                <a:custGeom>
                  <a:avLst/>
                  <a:gdLst>
                    <a:gd name="connsiteX0" fmla="*/ 2299 w 17030"/>
                    <a:gd name="connsiteY0" fmla="*/ 4819 h 36863"/>
                    <a:gd name="connsiteX1" fmla="*/ 313 w 17030"/>
                    <a:gd name="connsiteY1" fmla="*/ 32045 h 36863"/>
                    <a:gd name="connsiteX2" fmla="*/ 14956 w 17030"/>
                    <a:gd name="connsiteY2" fmla="*/ 31382 h 36863"/>
                    <a:gd name="connsiteX3" fmla="*/ 13631 w 17030"/>
                    <a:gd name="connsiteY3" fmla="*/ 2170 h 36863"/>
                    <a:gd name="connsiteX4" fmla="*/ 2299 w 17030"/>
                    <a:gd name="connsiteY4" fmla="*/ 4819 h 3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30" h="36863">
                      <a:moveTo>
                        <a:pt x="2299" y="4819"/>
                      </a:moveTo>
                      <a:cubicBezTo>
                        <a:pt x="2299" y="4819"/>
                        <a:pt x="-1012" y="28733"/>
                        <a:pt x="313" y="32045"/>
                      </a:cubicBezTo>
                      <a:cubicBezTo>
                        <a:pt x="1637" y="35356"/>
                        <a:pt x="12233" y="41316"/>
                        <a:pt x="14956" y="31382"/>
                      </a:cubicBezTo>
                      <a:cubicBezTo>
                        <a:pt x="17605" y="21449"/>
                        <a:pt x="18267" y="4819"/>
                        <a:pt x="13631" y="2170"/>
                      </a:cubicBezTo>
                      <a:cubicBezTo>
                        <a:pt x="8922" y="-479"/>
                        <a:pt x="6273" y="-1803"/>
                        <a:pt x="2299" y="481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8" name="Forme libre 93">
                  <a:extLst>
                    <a:ext uri="{FF2B5EF4-FFF2-40B4-BE49-F238E27FC236}">
                      <a16:creationId xmlns:a16="http://schemas.microsoft.com/office/drawing/2014/main" id="{FDA7F8EA-B072-7DAF-7932-9715A34E9B5D}"/>
                    </a:ext>
                  </a:extLst>
                </p:cNvPr>
                <p:cNvSpPr/>
                <p:nvPr/>
              </p:nvSpPr>
              <p:spPr>
                <a:xfrm>
                  <a:off x="5295334" y="7660380"/>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9" name="Forme libre 94">
                  <a:extLst>
                    <a:ext uri="{FF2B5EF4-FFF2-40B4-BE49-F238E27FC236}">
                      <a16:creationId xmlns:a16="http://schemas.microsoft.com/office/drawing/2014/main" id="{AC19903E-4A7B-C3B8-B7CA-97000F73BA7F}"/>
                    </a:ext>
                  </a:extLst>
                </p:cNvPr>
                <p:cNvSpPr/>
                <p:nvPr/>
              </p:nvSpPr>
              <p:spPr>
                <a:xfrm>
                  <a:off x="5312552" y="7663029"/>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0" name="Forme libre 95">
                  <a:extLst>
                    <a:ext uri="{FF2B5EF4-FFF2-40B4-BE49-F238E27FC236}">
                      <a16:creationId xmlns:a16="http://schemas.microsoft.com/office/drawing/2014/main" id="{B48C57D3-BD8B-0F25-6DFB-51B53C57A976}"/>
                    </a:ext>
                  </a:extLst>
                </p:cNvPr>
                <p:cNvSpPr/>
                <p:nvPr/>
              </p:nvSpPr>
              <p:spPr>
                <a:xfrm>
                  <a:off x="5331537" y="7667488"/>
                  <a:ext cx="15156" cy="30866"/>
                </a:xfrm>
                <a:custGeom>
                  <a:avLst/>
                  <a:gdLst>
                    <a:gd name="connsiteX0" fmla="*/ 0 w 15156"/>
                    <a:gd name="connsiteY0" fmla="*/ 5131 h 30866"/>
                    <a:gd name="connsiteX1" fmla="*/ 3017 w 15156"/>
                    <a:gd name="connsiteY1" fmla="*/ 28162 h 30866"/>
                    <a:gd name="connsiteX2" fmla="*/ 15084 w 15156"/>
                    <a:gd name="connsiteY2" fmla="*/ 25072 h 30866"/>
                    <a:gd name="connsiteX3" fmla="*/ 8977 w 15156"/>
                    <a:gd name="connsiteY3" fmla="*/ 937 h 30866"/>
                    <a:gd name="connsiteX4" fmla="*/ 0 w 15156"/>
                    <a:gd name="connsiteY4" fmla="*/ 5131 h 30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56" h="30866">
                      <a:moveTo>
                        <a:pt x="0" y="5131"/>
                      </a:moveTo>
                      <a:cubicBezTo>
                        <a:pt x="0" y="5131"/>
                        <a:pt x="1324" y="25660"/>
                        <a:pt x="3017" y="28162"/>
                      </a:cubicBezTo>
                      <a:cubicBezTo>
                        <a:pt x="4709" y="30737"/>
                        <a:pt x="14569" y="33828"/>
                        <a:pt x="15084" y="25072"/>
                      </a:cubicBezTo>
                      <a:cubicBezTo>
                        <a:pt x="15599" y="16315"/>
                        <a:pt x="13318" y="2335"/>
                        <a:pt x="8977" y="937"/>
                      </a:cubicBezTo>
                      <a:cubicBezTo>
                        <a:pt x="4636" y="-461"/>
                        <a:pt x="2207" y="-1124"/>
                        <a:pt x="0" y="5131"/>
                      </a:cubicBezTo>
                      <a:close/>
                    </a:path>
                  </a:pathLst>
                </a:custGeom>
                <a:solidFill>
                  <a:srgbClr val="FFFFFF"/>
                </a:solidFill>
                <a:ln w="7353" cap="flat">
                  <a:solidFill>
                    <a:srgbClr val="263238"/>
                  </a:solidFill>
                  <a:prstDash val="solid"/>
                  <a:miter/>
                </a:ln>
              </p:spPr>
              <p:txBody>
                <a:bodyPr rtlCol="0" anchor="ctr"/>
                <a:lstStyle/>
                <a:p>
                  <a:endParaRPr lang="fr-FR"/>
                </a:p>
              </p:txBody>
            </p:sp>
          </p:grpSp>
          <p:grpSp>
            <p:nvGrpSpPr>
              <p:cNvPr id="44" name="Graphique 19">
                <a:extLst>
                  <a:ext uri="{FF2B5EF4-FFF2-40B4-BE49-F238E27FC236}">
                    <a16:creationId xmlns:a16="http://schemas.microsoft.com/office/drawing/2014/main" id="{542BCEB6-4F20-D2C5-3853-B4EB95560630}"/>
                  </a:ext>
                </a:extLst>
              </p:cNvPr>
              <p:cNvGrpSpPr/>
              <p:nvPr/>
            </p:nvGrpSpPr>
            <p:grpSpPr>
              <a:xfrm>
                <a:off x="4805528" y="7489068"/>
                <a:ext cx="421712" cy="233328"/>
                <a:chOff x="4805528" y="7489068"/>
                <a:chExt cx="421712" cy="233328"/>
              </a:xfrm>
            </p:grpSpPr>
            <p:sp>
              <p:nvSpPr>
                <p:cNvPr id="45" name="Forme libre 97">
                  <a:extLst>
                    <a:ext uri="{FF2B5EF4-FFF2-40B4-BE49-F238E27FC236}">
                      <a16:creationId xmlns:a16="http://schemas.microsoft.com/office/drawing/2014/main" id="{7A03C801-DDE7-4A83-1CAC-6668B2C3A731}"/>
                    </a:ext>
                  </a:extLst>
                </p:cNvPr>
                <p:cNvSpPr/>
                <p:nvPr/>
              </p:nvSpPr>
              <p:spPr>
                <a:xfrm>
                  <a:off x="4805528" y="7495053"/>
                  <a:ext cx="421006" cy="227343"/>
                </a:xfrm>
                <a:custGeom>
                  <a:avLst/>
                  <a:gdLst>
                    <a:gd name="connsiteX0" fmla="*/ 419388 w 421006"/>
                    <a:gd name="connsiteY0" fmla="*/ 162775 h 227343"/>
                    <a:gd name="connsiteX1" fmla="*/ 421007 w 421006"/>
                    <a:gd name="connsiteY1" fmla="*/ 131135 h 227343"/>
                    <a:gd name="connsiteX2" fmla="*/ 398932 w 421006"/>
                    <a:gd name="connsiteY2" fmla="*/ 98465 h 227343"/>
                    <a:gd name="connsiteX3" fmla="*/ 224763 w 421006"/>
                    <a:gd name="connsiteY3" fmla="*/ 7959 h 227343"/>
                    <a:gd name="connsiteX4" fmla="*/ 45297 w 421006"/>
                    <a:gd name="connsiteY4" fmla="*/ 20173 h 227343"/>
                    <a:gd name="connsiteX5" fmla="*/ 2840 w 421006"/>
                    <a:gd name="connsiteY5" fmla="*/ 48282 h 227343"/>
                    <a:gd name="connsiteX6" fmla="*/ 706 w 421006"/>
                    <a:gd name="connsiteY6" fmla="*/ 90223 h 227343"/>
                    <a:gd name="connsiteX7" fmla="*/ 192755 w 421006"/>
                    <a:gd name="connsiteY7" fmla="*/ 217888 h 227343"/>
                    <a:gd name="connsiteX8" fmla="*/ 418947 w 421006"/>
                    <a:gd name="connsiteY8" fmla="*/ 173077 h 227343"/>
                    <a:gd name="connsiteX9" fmla="*/ 419388 w 421006"/>
                    <a:gd name="connsiteY9" fmla="*/ 162775 h 227343"/>
                    <a:gd name="connsiteX10" fmla="*/ 319537 w 421006"/>
                    <a:gd name="connsiteY10" fmla="*/ 168073 h 227343"/>
                    <a:gd name="connsiteX11" fmla="*/ 136023 w 421006"/>
                    <a:gd name="connsiteY11" fmla="*/ 147176 h 227343"/>
                    <a:gd name="connsiteX12" fmla="*/ 39851 w 421006"/>
                    <a:gd name="connsiteY12" fmla="*/ 88384 h 227343"/>
                    <a:gd name="connsiteX13" fmla="*/ 223880 w 421006"/>
                    <a:gd name="connsiteY13" fmla="*/ 60496 h 227343"/>
                    <a:gd name="connsiteX14" fmla="*/ 382671 w 421006"/>
                    <a:gd name="connsiteY14" fmla="*/ 150634 h 227343"/>
                    <a:gd name="connsiteX15" fmla="*/ 319537 w 421006"/>
                    <a:gd name="connsiteY15" fmla="*/ 168073 h 22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1006" h="227343">
                      <a:moveTo>
                        <a:pt x="419388" y="162775"/>
                      </a:moveTo>
                      <a:lnTo>
                        <a:pt x="421007" y="131135"/>
                      </a:lnTo>
                      <a:lnTo>
                        <a:pt x="398932" y="98465"/>
                      </a:lnTo>
                      <a:cubicBezTo>
                        <a:pt x="384510" y="58362"/>
                        <a:pt x="291135" y="24220"/>
                        <a:pt x="224763" y="7959"/>
                      </a:cubicBezTo>
                      <a:cubicBezTo>
                        <a:pt x="158392" y="-8303"/>
                        <a:pt x="79807" y="2661"/>
                        <a:pt x="45297" y="20173"/>
                      </a:cubicBezTo>
                      <a:cubicBezTo>
                        <a:pt x="10787" y="37686"/>
                        <a:pt x="2840" y="48282"/>
                        <a:pt x="2840" y="48282"/>
                      </a:cubicBezTo>
                      <a:lnTo>
                        <a:pt x="706" y="90223"/>
                      </a:lnTo>
                      <a:cubicBezTo>
                        <a:pt x="-8713" y="137831"/>
                        <a:pt x="77231" y="195004"/>
                        <a:pt x="192755" y="217888"/>
                      </a:cubicBezTo>
                      <a:cubicBezTo>
                        <a:pt x="308279" y="240772"/>
                        <a:pt x="409528" y="220685"/>
                        <a:pt x="418947" y="173077"/>
                      </a:cubicBezTo>
                      <a:cubicBezTo>
                        <a:pt x="419535" y="169692"/>
                        <a:pt x="419682" y="166234"/>
                        <a:pt x="419388" y="162775"/>
                      </a:cubicBezTo>
                      <a:close/>
                      <a:moveTo>
                        <a:pt x="319537" y="168073"/>
                      </a:moveTo>
                      <a:cubicBezTo>
                        <a:pt x="251768" y="178154"/>
                        <a:pt x="189885" y="170722"/>
                        <a:pt x="136023" y="147176"/>
                      </a:cubicBezTo>
                      <a:cubicBezTo>
                        <a:pt x="95332" y="129443"/>
                        <a:pt x="56407" y="101114"/>
                        <a:pt x="39851" y="88384"/>
                      </a:cubicBezTo>
                      <a:cubicBezTo>
                        <a:pt x="54200" y="55198"/>
                        <a:pt x="133595" y="42616"/>
                        <a:pt x="223880" y="60496"/>
                      </a:cubicBezTo>
                      <a:cubicBezTo>
                        <a:pt x="309383" y="77420"/>
                        <a:pt x="375312" y="115903"/>
                        <a:pt x="382671" y="150634"/>
                      </a:cubicBezTo>
                      <a:cubicBezTo>
                        <a:pt x="371560" y="156374"/>
                        <a:pt x="352502" y="163143"/>
                        <a:pt x="319537" y="168073"/>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6" name="Forme libre 98">
                  <a:extLst>
                    <a:ext uri="{FF2B5EF4-FFF2-40B4-BE49-F238E27FC236}">
                      <a16:creationId xmlns:a16="http://schemas.microsoft.com/office/drawing/2014/main" id="{142C74BA-06BD-BE80-75CF-76F2C229133F}"/>
                    </a:ext>
                  </a:extLst>
                </p:cNvPr>
                <p:cNvSpPr/>
                <p:nvPr/>
              </p:nvSpPr>
              <p:spPr>
                <a:xfrm>
                  <a:off x="4807588" y="7489068"/>
                  <a:ext cx="419652" cy="191386"/>
                </a:xfrm>
                <a:custGeom>
                  <a:avLst/>
                  <a:gdLst>
                    <a:gd name="connsiteX0" fmla="*/ 226897 w 419652"/>
                    <a:gd name="connsiteY0" fmla="*/ 9455 h 191386"/>
                    <a:gd name="connsiteX1" fmla="*/ 706 w 419652"/>
                    <a:gd name="connsiteY1" fmla="*/ 54266 h 191386"/>
                    <a:gd name="connsiteX2" fmla="*/ 192755 w 419652"/>
                    <a:gd name="connsiteY2" fmla="*/ 181931 h 191386"/>
                    <a:gd name="connsiteX3" fmla="*/ 418947 w 419652"/>
                    <a:gd name="connsiteY3" fmla="*/ 137120 h 191386"/>
                    <a:gd name="connsiteX4" fmla="*/ 226897 w 419652"/>
                    <a:gd name="connsiteY4" fmla="*/ 9455 h 191386"/>
                    <a:gd name="connsiteX5" fmla="*/ 383039 w 419652"/>
                    <a:gd name="connsiteY5" fmla="*/ 126377 h 191386"/>
                    <a:gd name="connsiteX6" fmla="*/ 197097 w 419652"/>
                    <a:gd name="connsiteY6" fmla="*/ 159857 h 191386"/>
                    <a:gd name="connsiteX7" fmla="*/ 38012 w 419652"/>
                    <a:gd name="connsiteY7" fmla="*/ 58019 h 191386"/>
                    <a:gd name="connsiteX8" fmla="*/ 223954 w 419652"/>
                    <a:gd name="connsiteY8" fmla="*/ 24539 h 191386"/>
                    <a:gd name="connsiteX9" fmla="*/ 383039 w 419652"/>
                    <a:gd name="connsiteY9" fmla="*/ 126377 h 19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52" h="191386">
                      <a:moveTo>
                        <a:pt x="226897" y="9455"/>
                      </a:moveTo>
                      <a:cubicBezTo>
                        <a:pt x="111373" y="-13429"/>
                        <a:pt x="10124" y="6659"/>
                        <a:pt x="706" y="54266"/>
                      </a:cubicBezTo>
                      <a:cubicBezTo>
                        <a:pt x="-8713" y="101874"/>
                        <a:pt x="77231" y="159047"/>
                        <a:pt x="192755" y="181931"/>
                      </a:cubicBezTo>
                      <a:cubicBezTo>
                        <a:pt x="308279" y="204815"/>
                        <a:pt x="409528" y="184727"/>
                        <a:pt x="418947" y="137120"/>
                      </a:cubicBezTo>
                      <a:cubicBezTo>
                        <a:pt x="428365" y="89512"/>
                        <a:pt x="342421" y="32339"/>
                        <a:pt x="226897" y="9455"/>
                      </a:cubicBezTo>
                      <a:close/>
                      <a:moveTo>
                        <a:pt x="383039" y="126377"/>
                      </a:moveTo>
                      <a:cubicBezTo>
                        <a:pt x="375607" y="163757"/>
                        <a:pt x="292385" y="178767"/>
                        <a:pt x="197097" y="159857"/>
                      </a:cubicBezTo>
                      <a:cubicBezTo>
                        <a:pt x="101808" y="141020"/>
                        <a:pt x="30580" y="95399"/>
                        <a:pt x="38012" y="58019"/>
                      </a:cubicBezTo>
                      <a:cubicBezTo>
                        <a:pt x="45444" y="20639"/>
                        <a:pt x="128665" y="5629"/>
                        <a:pt x="223954" y="24539"/>
                      </a:cubicBezTo>
                      <a:cubicBezTo>
                        <a:pt x="319169" y="43450"/>
                        <a:pt x="390470" y="88997"/>
                        <a:pt x="383039" y="126377"/>
                      </a:cubicBezTo>
                      <a:close/>
                    </a:path>
                  </a:pathLst>
                </a:custGeom>
                <a:solidFill>
                  <a:srgbClr val="FFFFFF"/>
                </a:solidFill>
                <a:ln w="7353" cap="flat">
                  <a:solidFill>
                    <a:srgbClr val="263238"/>
                  </a:solidFill>
                  <a:prstDash val="solid"/>
                  <a:miter/>
                </a:ln>
              </p:spPr>
              <p:txBody>
                <a:bodyPr rtlCol="0" anchor="ctr"/>
                <a:lstStyle/>
                <a:p>
                  <a:endParaRPr lang="fr-FR"/>
                </a:p>
              </p:txBody>
            </p:sp>
          </p:grpSp>
        </p:grpSp>
        <p:grpSp>
          <p:nvGrpSpPr>
            <p:cNvPr id="28" name="Graphique 19">
              <a:extLst>
                <a:ext uri="{FF2B5EF4-FFF2-40B4-BE49-F238E27FC236}">
                  <a16:creationId xmlns:a16="http://schemas.microsoft.com/office/drawing/2014/main" id="{614C9AC8-BB8D-E354-0321-A0A0D8D235E2}"/>
                </a:ext>
              </a:extLst>
            </p:cNvPr>
            <p:cNvGrpSpPr/>
            <p:nvPr/>
          </p:nvGrpSpPr>
          <p:grpSpPr>
            <a:xfrm>
              <a:off x="3899702" y="10477570"/>
              <a:ext cx="3484260" cy="7358"/>
              <a:chOff x="3899702" y="10477570"/>
              <a:chExt cx="3484260" cy="7358"/>
            </a:xfrm>
          </p:grpSpPr>
          <p:sp>
            <p:nvSpPr>
              <p:cNvPr id="29" name="Forme libre 100">
                <a:extLst>
                  <a:ext uri="{FF2B5EF4-FFF2-40B4-BE49-F238E27FC236}">
                    <a16:creationId xmlns:a16="http://schemas.microsoft.com/office/drawing/2014/main" id="{210663D3-7AB9-EC6A-A135-6D22E28A50C4}"/>
                  </a:ext>
                </a:extLst>
              </p:cNvPr>
              <p:cNvSpPr/>
              <p:nvPr/>
            </p:nvSpPr>
            <p:spPr>
              <a:xfrm>
                <a:off x="6630629" y="10477570"/>
                <a:ext cx="753333" cy="7358"/>
              </a:xfrm>
              <a:custGeom>
                <a:avLst/>
                <a:gdLst>
                  <a:gd name="connsiteX0" fmla="*/ 0 w 753333"/>
                  <a:gd name="connsiteY0" fmla="*/ 0 h 7358"/>
                  <a:gd name="connsiteX1" fmla="*/ 753334 w 753333"/>
                  <a:gd name="connsiteY1" fmla="*/ 0 h 7358"/>
                </a:gdLst>
                <a:ahLst/>
                <a:cxnLst>
                  <a:cxn ang="0">
                    <a:pos x="connsiteX0" y="connsiteY0"/>
                  </a:cxn>
                  <a:cxn ang="0">
                    <a:pos x="connsiteX1" y="connsiteY1"/>
                  </a:cxn>
                </a:cxnLst>
                <a:rect l="l" t="t" r="r" b="b"/>
                <a:pathLst>
                  <a:path w="753333" h="7358">
                    <a:moveTo>
                      <a:pt x="0" y="0"/>
                    </a:moveTo>
                    <a:lnTo>
                      <a:pt x="753334" y="0"/>
                    </a:lnTo>
                  </a:path>
                </a:pathLst>
              </a:custGeom>
              <a:ln w="7353" cap="flat">
                <a:solidFill>
                  <a:srgbClr val="263238"/>
                </a:solidFill>
                <a:prstDash val="solid"/>
                <a:miter/>
              </a:ln>
            </p:spPr>
            <p:txBody>
              <a:bodyPr rtlCol="0" anchor="ctr"/>
              <a:lstStyle/>
              <a:p>
                <a:endParaRPr lang="fr-FR"/>
              </a:p>
            </p:txBody>
          </p:sp>
          <p:sp>
            <p:nvSpPr>
              <p:cNvPr id="30" name="Forme libre 101">
                <a:extLst>
                  <a:ext uri="{FF2B5EF4-FFF2-40B4-BE49-F238E27FC236}">
                    <a16:creationId xmlns:a16="http://schemas.microsoft.com/office/drawing/2014/main" id="{BA198F7A-3434-5F23-E789-933A8D8EDE7C}"/>
                  </a:ext>
                </a:extLst>
              </p:cNvPr>
              <p:cNvSpPr/>
              <p:nvPr/>
            </p:nvSpPr>
            <p:spPr>
              <a:xfrm>
                <a:off x="3899702" y="10477570"/>
                <a:ext cx="2670369" cy="7358"/>
              </a:xfrm>
              <a:custGeom>
                <a:avLst/>
                <a:gdLst>
                  <a:gd name="connsiteX0" fmla="*/ 0 w 2670369"/>
                  <a:gd name="connsiteY0" fmla="*/ 0 h 7358"/>
                  <a:gd name="connsiteX1" fmla="*/ 2670370 w 2670369"/>
                  <a:gd name="connsiteY1" fmla="*/ 0 h 7358"/>
                </a:gdLst>
                <a:ahLst/>
                <a:cxnLst>
                  <a:cxn ang="0">
                    <a:pos x="connsiteX0" y="connsiteY0"/>
                  </a:cxn>
                  <a:cxn ang="0">
                    <a:pos x="connsiteX1" y="connsiteY1"/>
                  </a:cxn>
                </a:cxnLst>
                <a:rect l="l" t="t" r="r" b="b"/>
                <a:pathLst>
                  <a:path w="2670369" h="7358">
                    <a:moveTo>
                      <a:pt x="0" y="0"/>
                    </a:moveTo>
                    <a:lnTo>
                      <a:pt x="2670370" y="0"/>
                    </a:lnTo>
                  </a:path>
                </a:pathLst>
              </a:custGeom>
              <a:ln w="7353" cap="flat">
                <a:solidFill>
                  <a:srgbClr val="263238"/>
                </a:solidFill>
                <a:prstDash val="solid"/>
                <a:miter/>
              </a:ln>
            </p:spPr>
            <p:txBody>
              <a:bodyPr rtlCol="0" anchor="ctr"/>
              <a:lstStyle/>
              <a:p>
                <a:endParaRPr lang="fr-FR"/>
              </a:p>
            </p:txBody>
          </p:sp>
        </p:grpSp>
      </p:grpSp>
      <p:sp>
        <p:nvSpPr>
          <p:cNvPr id="213" name="Espace réservé du texte 212">
            <a:extLst>
              <a:ext uri="{FF2B5EF4-FFF2-40B4-BE49-F238E27FC236}">
                <a16:creationId xmlns:a16="http://schemas.microsoft.com/office/drawing/2014/main" id="{C2BB390C-00CF-FE0F-A944-6F0EE92D94BD}"/>
              </a:ext>
            </a:extLst>
          </p:cNvPr>
          <p:cNvSpPr>
            <a:spLocks noGrp="1"/>
          </p:cNvSpPr>
          <p:nvPr>
            <p:ph type="body" sz="quarter" idx="10"/>
          </p:nvPr>
        </p:nvSpPr>
        <p:spPr>
          <a:xfrm>
            <a:off x="1946615" y="423894"/>
            <a:ext cx="4833859" cy="594598"/>
          </a:xfrm>
        </p:spPr>
        <p:txBody>
          <a:bodyPr/>
          <a:lstStyle/>
          <a:p>
            <a:r>
              <a:rPr lang="fr-FR"/>
              <a:t>FICHE OUTIL</a:t>
            </a:r>
          </a:p>
        </p:txBody>
      </p:sp>
      <p:sp>
        <p:nvSpPr>
          <p:cNvPr id="214" name="Rectangle 213">
            <a:extLst>
              <a:ext uri="{FF2B5EF4-FFF2-40B4-BE49-F238E27FC236}">
                <a16:creationId xmlns:a16="http://schemas.microsoft.com/office/drawing/2014/main" id="{C1AFEA4C-DF7F-AE06-1524-B13D6334F09F}"/>
              </a:ext>
            </a:extLst>
          </p:cNvPr>
          <p:cNvSpPr/>
          <p:nvPr/>
        </p:nvSpPr>
        <p:spPr>
          <a:xfrm>
            <a:off x="1962519" y="829418"/>
            <a:ext cx="4992218" cy="731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sz="2400" b="1" dirty="0">
                <a:solidFill>
                  <a:srgbClr val="F6B116"/>
                </a:solidFill>
              </a:rPr>
              <a:t>DEA</a:t>
            </a:r>
          </a:p>
          <a:p>
            <a:pPr algn="just"/>
            <a:r>
              <a:rPr lang="fr-FR" sz="1600" b="1" i="1" dirty="0">
                <a:solidFill>
                  <a:srgbClr val="F6B116"/>
                </a:solidFill>
              </a:rPr>
              <a:t>(Dispositif Emploi Accompagné)</a:t>
            </a:r>
          </a:p>
        </p:txBody>
      </p:sp>
      <p:grpSp>
        <p:nvGrpSpPr>
          <p:cNvPr id="218" name="Groupe 217">
            <a:extLst>
              <a:ext uri="{FF2B5EF4-FFF2-40B4-BE49-F238E27FC236}">
                <a16:creationId xmlns:a16="http://schemas.microsoft.com/office/drawing/2014/main" id="{F9BA4848-929F-1265-C64B-9C160C5F3B0C}"/>
              </a:ext>
            </a:extLst>
          </p:cNvPr>
          <p:cNvGrpSpPr/>
          <p:nvPr/>
        </p:nvGrpSpPr>
        <p:grpSpPr>
          <a:xfrm>
            <a:off x="4531654" y="1653506"/>
            <a:ext cx="2457898" cy="342899"/>
            <a:chOff x="4230413" y="1591678"/>
            <a:chExt cx="3300439" cy="343154"/>
          </a:xfrm>
          <a:solidFill>
            <a:srgbClr val="DD4D38"/>
          </a:solidFill>
        </p:grpSpPr>
        <p:sp>
          <p:nvSpPr>
            <p:cNvPr id="219" name="Rectangle : coins arrondis 218">
              <a:extLst>
                <a:ext uri="{FF2B5EF4-FFF2-40B4-BE49-F238E27FC236}">
                  <a16:creationId xmlns:a16="http://schemas.microsoft.com/office/drawing/2014/main" id="{33351619-F56A-C464-5F00-A44838B31163}"/>
                </a:ext>
              </a:extLst>
            </p:cNvPr>
            <p:cNvSpPr/>
            <p:nvPr/>
          </p:nvSpPr>
          <p:spPr>
            <a:xfrm>
              <a:off x="4230413" y="1591678"/>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20" name="ZoneTexte 219">
              <a:extLst>
                <a:ext uri="{FF2B5EF4-FFF2-40B4-BE49-F238E27FC236}">
                  <a16:creationId xmlns:a16="http://schemas.microsoft.com/office/drawing/2014/main" id="{0F6A7A09-FF96-8528-E9CF-41D65C4106D6}"/>
                </a:ext>
              </a:extLst>
            </p:cNvPr>
            <p:cNvSpPr txBox="1"/>
            <p:nvPr/>
          </p:nvSpPr>
          <p:spPr>
            <a:xfrm>
              <a:off x="4372440" y="1666701"/>
              <a:ext cx="2855276" cy="252249"/>
            </a:xfrm>
            <a:prstGeom prst="rect">
              <a:avLst/>
            </a:prstGeom>
            <a:grpFill/>
            <a:ln>
              <a:noFill/>
            </a:ln>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221" name="Espace réservé du texte 2">
            <a:extLst>
              <a:ext uri="{FF2B5EF4-FFF2-40B4-BE49-F238E27FC236}">
                <a16:creationId xmlns:a16="http://schemas.microsoft.com/office/drawing/2014/main" id="{183B2B45-30CB-CEFD-4DA8-5298A78250CB}"/>
              </a:ext>
            </a:extLst>
          </p:cNvPr>
          <p:cNvSpPr txBox="1">
            <a:spLocks/>
          </p:cNvSpPr>
          <p:nvPr/>
        </p:nvSpPr>
        <p:spPr>
          <a:xfrm>
            <a:off x="4519535" y="1991156"/>
            <a:ext cx="2457897" cy="1485462"/>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450" indent="-171450" algn="just">
              <a:spcBef>
                <a:spcPts val="0"/>
              </a:spcBef>
              <a:spcAft>
                <a:spcPts val="600"/>
              </a:spcAft>
              <a:buFont typeface="Arial" panose="020B0604020202020204" pitchFamily="34" charset="0"/>
              <a:buChar char="•"/>
            </a:pPr>
            <a:r>
              <a:rPr lang="fr-FR" sz="1000" i="0" dirty="0">
                <a:solidFill>
                  <a:srgbClr val="DD4D38"/>
                </a:solidFill>
                <a:effectLst/>
                <a:latin typeface="Arial "/>
              </a:rPr>
              <a:t>Permettre aux personnes en situation de handicap de sécuriser leur parcours professionnel en milieu ordinaire…</a:t>
            </a:r>
          </a:p>
          <a:p>
            <a:pPr marL="171450" indent="-171450" algn="just">
              <a:spcBef>
                <a:spcPts val="0"/>
              </a:spcBef>
              <a:spcAft>
                <a:spcPts val="600"/>
              </a:spcAft>
              <a:buFont typeface="Arial" panose="020B0604020202020204" pitchFamily="34" charset="0"/>
              <a:buChar char="•"/>
            </a:pPr>
            <a:r>
              <a:rPr lang="fr-FR" sz="1000" dirty="0">
                <a:solidFill>
                  <a:srgbClr val="DD4D38"/>
                </a:solidFill>
                <a:latin typeface="Arial "/>
              </a:rPr>
              <a:t>… Que cela soit dans le cadre d’un parcours d’accès à ou de maintien dans l’emploi.</a:t>
            </a:r>
            <a:endParaRPr lang="fr-FR" sz="1000" i="0" dirty="0">
              <a:solidFill>
                <a:srgbClr val="DD4D38"/>
              </a:solidFill>
              <a:effectLst/>
              <a:latin typeface="Arial "/>
            </a:endParaRPr>
          </a:p>
        </p:txBody>
      </p:sp>
      <p:sp>
        <p:nvSpPr>
          <p:cNvPr id="223" name="Rectangle 222">
            <a:extLst>
              <a:ext uri="{FF2B5EF4-FFF2-40B4-BE49-F238E27FC236}">
                <a16:creationId xmlns:a16="http://schemas.microsoft.com/office/drawing/2014/main" id="{8A7EEA28-4203-B53E-A2B4-E8F19B568512}"/>
              </a:ext>
            </a:extLst>
          </p:cNvPr>
          <p:cNvSpPr/>
          <p:nvPr/>
        </p:nvSpPr>
        <p:spPr>
          <a:xfrm>
            <a:off x="729071" y="3761378"/>
            <a:ext cx="3557856" cy="2515459"/>
          </a:xfrm>
          <a:prstGeom prst="rect">
            <a:avLst/>
          </a:prstGeom>
          <a:solidFill>
            <a:srgbClr val="000091">
              <a:alpha val="4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95250" indent="-95250" algn="just">
              <a:buFont typeface="Arial" panose="020B0604020202020204" pitchFamily="34" charset="0"/>
              <a:buChar char="•"/>
            </a:pPr>
            <a:r>
              <a:rPr lang="fr-FR" sz="1200" dirty="0"/>
              <a:t>Pour </a:t>
            </a:r>
            <a:r>
              <a:rPr lang="fr-FR" sz="1200" b="1" dirty="0"/>
              <a:t>le bénéficiaire </a:t>
            </a:r>
            <a:r>
              <a:rPr lang="fr-FR" sz="1200" dirty="0"/>
              <a:t>: un accompagnement à double expertise : médico – sociale et soutien à l’insertion professionnelle. Le bénéficiaire peut faire appel à son référent autant que de besoin et est accompagné pendant toute la construction de son projet professionnel (jusqu’à +12h/mois)</a:t>
            </a:r>
          </a:p>
          <a:p>
            <a:pPr algn="just"/>
            <a:endParaRPr lang="fr-FR" sz="1200" dirty="0"/>
          </a:p>
          <a:p>
            <a:pPr marL="95250" indent="-95250" algn="just">
              <a:buFont typeface="Arial" panose="020B0604020202020204" pitchFamily="34" charset="0"/>
              <a:buChar char="•"/>
            </a:pPr>
            <a:r>
              <a:rPr lang="fr-FR" sz="1200" dirty="0"/>
              <a:t>Pour </a:t>
            </a:r>
            <a:r>
              <a:rPr lang="fr-FR" sz="1200" b="1" dirty="0"/>
              <a:t>l’employeur</a:t>
            </a:r>
            <a:r>
              <a:rPr lang="fr-FR" sz="1200" dirty="0"/>
              <a:t> : un accompagnement expert permettant de faciliter l’intégration du bénéficiaire dans le collectif de travail et sur son poste</a:t>
            </a:r>
          </a:p>
        </p:txBody>
      </p:sp>
      <p:pic>
        <p:nvPicPr>
          <p:cNvPr id="222" name="Graphique 221" descr="Mille avec un remplissage uni">
            <a:extLst>
              <a:ext uri="{FF2B5EF4-FFF2-40B4-BE49-F238E27FC236}">
                <a16:creationId xmlns:a16="http://schemas.microsoft.com/office/drawing/2014/main" id="{24D497B0-7EE1-2816-6F50-A7E95256373F}"/>
              </a:ext>
            </a:extLst>
          </p:cNvPr>
          <p:cNvPicPr>
            <a:picLocks noChangeAspect="1"/>
          </p:cNvPicPr>
          <p:nvPr/>
        </p:nvPicPr>
        <p:blipFill>
          <a:blip r:embed="rId12" cstate="hq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6451678" y="1507404"/>
            <a:ext cx="503060" cy="503060"/>
          </a:xfrm>
          <a:prstGeom prst="rect">
            <a:avLst/>
          </a:prstGeom>
          <a:effectLst>
            <a:outerShdw blurRad="50800" dist="38100" dir="2700000" algn="tl" rotWithShape="0">
              <a:prstClr val="black">
                <a:alpha val="40000"/>
              </a:prstClr>
            </a:outerShdw>
          </a:effectLst>
        </p:spPr>
      </p:pic>
      <p:sp>
        <p:nvSpPr>
          <p:cNvPr id="216" name="Rectangle : coins arrondis 215">
            <a:hlinkClick r:id="rId14"/>
            <a:extLst>
              <a:ext uri="{FF2B5EF4-FFF2-40B4-BE49-F238E27FC236}">
                <a16:creationId xmlns:a16="http://schemas.microsoft.com/office/drawing/2014/main" id="{3601D1A7-B6A5-5CF1-7F4E-B8E09163850D}"/>
              </a:ext>
            </a:extLst>
          </p:cNvPr>
          <p:cNvSpPr/>
          <p:nvPr/>
        </p:nvSpPr>
        <p:spPr>
          <a:xfrm>
            <a:off x="721120" y="3532993"/>
            <a:ext cx="1659495"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t>Pour quoi ?</a:t>
            </a:r>
          </a:p>
        </p:txBody>
      </p:sp>
      <p:sp>
        <p:nvSpPr>
          <p:cNvPr id="224" name="Rectangle 223">
            <a:extLst>
              <a:ext uri="{FF2B5EF4-FFF2-40B4-BE49-F238E27FC236}">
                <a16:creationId xmlns:a16="http://schemas.microsoft.com/office/drawing/2014/main" id="{6870FE91-CFFF-E91F-88E2-2FDEBA1F593E}"/>
              </a:ext>
            </a:extLst>
          </p:cNvPr>
          <p:cNvSpPr/>
          <p:nvPr/>
        </p:nvSpPr>
        <p:spPr>
          <a:xfrm>
            <a:off x="738770" y="6579929"/>
            <a:ext cx="3568492" cy="3660059"/>
          </a:xfrm>
          <a:prstGeom prst="rect">
            <a:avLst/>
          </a:prstGeom>
          <a:solidFill>
            <a:srgbClr val="000091">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95250" indent="-95250" algn="just">
              <a:spcAft>
                <a:spcPts val="600"/>
              </a:spcAft>
              <a:buFont typeface="Arial" panose="020B0604020202020204" pitchFamily="34" charset="0"/>
              <a:buChar char="•"/>
            </a:pPr>
            <a:r>
              <a:rPr lang="fr-FR" sz="1200" dirty="0">
                <a:solidFill>
                  <a:schemeClr val="bg1"/>
                </a:solidFill>
              </a:rPr>
              <a:t>Le bénéficiaire est suivi par un </a:t>
            </a:r>
            <a:r>
              <a:rPr lang="fr-FR" sz="1200" b="1" dirty="0">
                <a:solidFill>
                  <a:schemeClr val="bg1"/>
                </a:solidFill>
              </a:rPr>
              <a:t>« job coach », </a:t>
            </a:r>
            <a:r>
              <a:rPr lang="fr-FR" sz="1200" dirty="0">
                <a:solidFill>
                  <a:schemeClr val="bg1"/>
                </a:solidFill>
              </a:rPr>
              <a:t>un référent dédié qui l’accompagne sur la durée de son parcours, en plusieurs temps :</a:t>
            </a:r>
          </a:p>
          <a:p>
            <a:pPr marL="228600" indent="-228600" algn="l">
              <a:buAutoNum type="arabicPeriod"/>
            </a:pPr>
            <a:r>
              <a:rPr lang="fr-FR" sz="1200" dirty="0">
                <a:solidFill>
                  <a:schemeClr val="bg1"/>
                </a:solidFill>
              </a:rPr>
              <a:t>Evaluation de la situation du TH</a:t>
            </a:r>
          </a:p>
          <a:p>
            <a:pPr marL="228600" indent="-228600">
              <a:buFontTx/>
              <a:buAutoNum type="arabicPeriod"/>
            </a:pPr>
            <a:r>
              <a:rPr lang="fr-FR" sz="1200" dirty="0">
                <a:solidFill>
                  <a:schemeClr val="bg1"/>
                </a:solidFill>
              </a:rPr>
              <a:t>Détermination du projet professionnel et l’aide à sa réalisation</a:t>
            </a:r>
          </a:p>
          <a:p>
            <a:pPr marL="228600" indent="-228600">
              <a:buFontTx/>
              <a:buAutoNum type="arabicPeriod"/>
            </a:pPr>
            <a:r>
              <a:rPr lang="fr-FR" sz="1200" dirty="0">
                <a:solidFill>
                  <a:schemeClr val="bg1"/>
                </a:solidFill>
              </a:rPr>
              <a:t>Assistance du bénéficiaire dans sa recherche d’emploi</a:t>
            </a:r>
          </a:p>
          <a:p>
            <a:pPr marL="228600" indent="-228600">
              <a:buFontTx/>
              <a:buAutoNum type="arabicPeriod"/>
            </a:pPr>
            <a:r>
              <a:rPr lang="fr-FR" sz="1200" dirty="0">
                <a:solidFill>
                  <a:schemeClr val="bg1"/>
                </a:solidFill>
              </a:rPr>
              <a:t>Accompagnement dans l’emploi</a:t>
            </a:r>
          </a:p>
          <a:p>
            <a:endParaRPr lang="fr-FR" sz="1200" dirty="0">
              <a:solidFill>
                <a:schemeClr val="bg1"/>
              </a:solidFill>
            </a:endParaRPr>
          </a:p>
          <a:p>
            <a:pPr eaLnBrk="0">
              <a:lnSpc>
                <a:spcPct val="115000"/>
              </a:lnSpc>
            </a:pPr>
            <a:r>
              <a:rPr lang="fr-FR" sz="1200" dirty="0">
                <a:solidFill>
                  <a:schemeClr val="bg1"/>
                </a:solidFill>
              </a:rPr>
              <a:t>	Le dispositif Emploi accompagné peut être </a:t>
            </a:r>
            <a:r>
              <a:rPr lang="fr-FR" sz="1200" b="1" dirty="0">
                <a:solidFill>
                  <a:schemeClr val="bg1"/>
                </a:solidFill>
              </a:rPr>
              <a:t>mobilisé par </a:t>
            </a:r>
            <a:r>
              <a:rPr lang="fr-FR" sz="1200" dirty="0">
                <a:solidFill>
                  <a:schemeClr val="bg1"/>
                </a:solidFill>
              </a:rPr>
              <a:t>:</a:t>
            </a:r>
          </a:p>
          <a:p>
            <a:pPr eaLnBrk="0">
              <a:lnSpc>
                <a:spcPct val="115000"/>
              </a:lnSpc>
            </a:pPr>
            <a:r>
              <a:rPr lang="fr-FR" sz="1200" dirty="0">
                <a:solidFill>
                  <a:schemeClr val="bg1"/>
                </a:solidFill>
              </a:rPr>
              <a:t>•  Les acteurs du </a:t>
            </a:r>
            <a:r>
              <a:rPr lang="fr-FR" sz="1200" dirty="0">
                <a:solidFill>
                  <a:schemeClr val="bg1"/>
                </a:solidFill>
                <a:hlinkClick r:id="rId15" action="ppaction://hlinksldjump">
                  <a:extLst>
                    <a:ext uri="{A12FA001-AC4F-418D-AE19-62706E023703}">
                      <ahyp:hlinkClr xmlns:ahyp="http://schemas.microsoft.com/office/drawing/2018/hyperlinkcolor" val="tx"/>
                    </a:ext>
                  </a:extLst>
                </a:hlinkClick>
              </a:rPr>
              <a:t>SPE / RPE </a:t>
            </a:r>
            <a:r>
              <a:rPr lang="fr-FR" sz="1200" dirty="0">
                <a:solidFill>
                  <a:schemeClr val="bg1"/>
                </a:solidFill>
              </a:rPr>
              <a:t>: Cap emploi, France Travail, Missions Locales</a:t>
            </a:r>
          </a:p>
          <a:p>
            <a:r>
              <a:rPr lang="fr-FR" sz="1200" dirty="0">
                <a:solidFill>
                  <a:schemeClr val="bg1"/>
                </a:solidFill>
              </a:rPr>
              <a:t>•  La MDPH, sur décision de la CDAPH</a:t>
            </a:r>
          </a:p>
        </p:txBody>
      </p:sp>
      <p:sp>
        <p:nvSpPr>
          <p:cNvPr id="217" name="Rectangle : coins arrondis 216">
            <a:hlinkClick r:id="rId14"/>
            <a:extLst>
              <a:ext uri="{FF2B5EF4-FFF2-40B4-BE49-F238E27FC236}">
                <a16:creationId xmlns:a16="http://schemas.microsoft.com/office/drawing/2014/main" id="{B10ADADD-EC58-7915-3F9D-8DC96F2D53CF}"/>
              </a:ext>
            </a:extLst>
          </p:cNvPr>
          <p:cNvSpPr/>
          <p:nvPr/>
        </p:nvSpPr>
        <p:spPr>
          <a:xfrm>
            <a:off x="733282" y="6406675"/>
            <a:ext cx="1826886" cy="432000"/>
          </a:xfrm>
          <a:prstGeom prst="roundRect">
            <a:avLst>
              <a:gd name="adj" fmla="val 50000"/>
            </a:avLst>
          </a:prstGeom>
          <a:solidFill>
            <a:srgbClr val="00009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solidFill>
                  <a:schemeClr val="bg1"/>
                </a:solidFill>
              </a:rPr>
              <a:t>Comment ?</a:t>
            </a:r>
          </a:p>
        </p:txBody>
      </p:sp>
      <p:sp>
        <p:nvSpPr>
          <p:cNvPr id="225" name="Rectangle 224">
            <a:extLst>
              <a:ext uri="{FF2B5EF4-FFF2-40B4-BE49-F238E27FC236}">
                <a16:creationId xmlns:a16="http://schemas.microsoft.com/office/drawing/2014/main" id="{F3D6689C-A03D-657E-16B6-F23392A58ED3}"/>
              </a:ext>
            </a:extLst>
          </p:cNvPr>
          <p:cNvSpPr/>
          <p:nvPr/>
        </p:nvSpPr>
        <p:spPr>
          <a:xfrm>
            <a:off x="749406" y="1951195"/>
            <a:ext cx="3557856" cy="1485462"/>
          </a:xfrm>
          <a:prstGeom prst="rect">
            <a:avLst/>
          </a:prstGeom>
          <a:solidFill>
            <a:srgbClr val="000091">
              <a:alpha val="1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171450" indent="-171450" algn="just">
              <a:spcAft>
                <a:spcPts val="600"/>
              </a:spcAft>
              <a:buFont typeface="Arial" panose="020B0604020202020204" pitchFamily="34" charset="0"/>
              <a:buChar char="•"/>
            </a:pPr>
            <a:r>
              <a:rPr lang="fr-FR" sz="1200" b="0" i="0" dirty="0">
                <a:solidFill>
                  <a:srgbClr val="20001F"/>
                </a:solidFill>
                <a:effectLst/>
                <a:latin typeface="+mj-lt"/>
              </a:rPr>
              <a:t>Le Dispositif Emploi Accompagné, ou DEA, d’adresse à toute personne en situation de handicap inscrite dans un </a:t>
            </a:r>
            <a:r>
              <a:rPr lang="fr-FR" sz="1200" b="1" i="0" dirty="0">
                <a:solidFill>
                  <a:srgbClr val="20001F"/>
                </a:solidFill>
                <a:effectLst/>
                <a:latin typeface="+mj-lt"/>
              </a:rPr>
              <a:t>parcours vers l’emploi en milieu ordinaire</a:t>
            </a:r>
            <a:r>
              <a:rPr lang="fr-FR" sz="1200" b="0" i="0" dirty="0">
                <a:solidFill>
                  <a:srgbClr val="20001F"/>
                </a:solidFill>
                <a:effectLst/>
                <a:latin typeface="+mj-lt"/>
              </a:rPr>
              <a:t>, mais également les personnes en emploi, dans le secteur public ou privé.</a:t>
            </a:r>
          </a:p>
        </p:txBody>
      </p:sp>
      <p:sp>
        <p:nvSpPr>
          <p:cNvPr id="215" name="Rectangle : coins arrondis 214">
            <a:hlinkClick r:id="rId14"/>
            <a:extLst>
              <a:ext uri="{FF2B5EF4-FFF2-40B4-BE49-F238E27FC236}">
                <a16:creationId xmlns:a16="http://schemas.microsoft.com/office/drawing/2014/main" id="{121381BB-0A9A-5327-77E3-26466A09A471}"/>
              </a:ext>
            </a:extLst>
          </p:cNvPr>
          <p:cNvSpPr/>
          <p:nvPr/>
        </p:nvSpPr>
        <p:spPr>
          <a:xfrm>
            <a:off x="751670" y="1764966"/>
            <a:ext cx="1504169"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t>Pour qui ?</a:t>
            </a:r>
          </a:p>
        </p:txBody>
      </p:sp>
      <p:sp>
        <p:nvSpPr>
          <p:cNvPr id="227" name="ZoneTexte 226">
            <a:extLst>
              <a:ext uri="{FF2B5EF4-FFF2-40B4-BE49-F238E27FC236}">
                <a16:creationId xmlns:a16="http://schemas.microsoft.com/office/drawing/2014/main" id="{5B817A21-9EBA-DD7E-84DD-176B6458581E}"/>
              </a:ext>
            </a:extLst>
          </p:cNvPr>
          <p:cNvSpPr txBox="1"/>
          <p:nvPr/>
        </p:nvSpPr>
        <p:spPr>
          <a:xfrm>
            <a:off x="4530514" y="4297820"/>
            <a:ext cx="2424223" cy="2123658"/>
          </a:xfrm>
          <a:prstGeom prst="rect">
            <a:avLst/>
          </a:prstGeom>
          <a:noFill/>
        </p:spPr>
        <p:txBody>
          <a:bodyPr wrap="square">
            <a:spAutoFit/>
          </a:bodyPr>
          <a:lstStyle/>
          <a:p>
            <a:pPr algn="just"/>
            <a:r>
              <a:rPr lang="fr-FR" sz="1200" b="0" i="0" dirty="0">
                <a:solidFill>
                  <a:srgbClr val="A27206"/>
                </a:solidFill>
                <a:effectLst/>
                <a:latin typeface="Arial "/>
              </a:rPr>
              <a:t>Ce </a:t>
            </a:r>
            <a:r>
              <a:rPr lang="fr-FR" sz="1200" dirty="0">
                <a:solidFill>
                  <a:srgbClr val="A27206"/>
                </a:solidFill>
                <a:latin typeface="Arial "/>
              </a:rPr>
              <a:t>dispositif</a:t>
            </a:r>
            <a:r>
              <a:rPr lang="fr-FR" sz="1200" b="0" i="0" dirty="0">
                <a:solidFill>
                  <a:srgbClr val="A27206"/>
                </a:solidFill>
                <a:effectLst/>
                <a:latin typeface="Arial "/>
              </a:rPr>
              <a:t> </a:t>
            </a:r>
            <a:r>
              <a:rPr lang="fr-FR" sz="1200" dirty="0">
                <a:solidFill>
                  <a:srgbClr val="A27206"/>
                </a:solidFill>
                <a:latin typeface="+mj-lt"/>
              </a:rPr>
              <a:t>s’inscrit </a:t>
            </a:r>
            <a:r>
              <a:rPr lang="fr-FR" sz="1200" b="1" dirty="0">
                <a:solidFill>
                  <a:srgbClr val="A27206"/>
                </a:solidFill>
                <a:latin typeface="+mj-lt"/>
              </a:rPr>
              <a:t>en subsidiarité du droit commun</a:t>
            </a:r>
            <a:r>
              <a:rPr lang="fr-FR" sz="1200" dirty="0">
                <a:solidFill>
                  <a:srgbClr val="A27206"/>
                </a:solidFill>
                <a:latin typeface="+mj-lt"/>
              </a:rPr>
              <a:t>, c’est-à-dire qu’il n’est mobilisé que quand les autres formes d’accompagnement ont atteint leurs limites. </a:t>
            </a:r>
          </a:p>
          <a:p>
            <a:pPr algn="just"/>
            <a:r>
              <a:rPr lang="fr-FR" sz="1200" dirty="0">
                <a:solidFill>
                  <a:srgbClr val="A27206"/>
                </a:solidFill>
                <a:latin typeface="+mj-lt"/>
              </a:rPr>
              <a:t>Il est mobilisé lorsque le bénéficiaire a un projet </a:t>
            </a:r>
            <a:r>
              <a:rPr lang="fr-FR" sz="1200" b="1" dirty="0">
                <a:solidFill>
                  <a:srgbClr val="A27206"/>
                </a:solidFill>
                <a:latin typeface="+mj-lt"/>
              </a:rPr>
              <a:t>d’insertion ou de maintien </a:t>
            </a:r>
            <a:r>
              <a:rPr lang="fr-FR" sz="1200" dirty="0">
                <a:solidFill>
                  <a:srgbClr val="A27206"/>
                </a:solidFill>
                <a:latin typeface="+mj-lt"/>
              </a:rPr>
              <a:t>sur son poste de travail dans le milieu ordinaire.</a:t>
            </a:r>
            <a:endParaRPr lang="fr-FR" sz="1200" b="0" i="0" dirty="0">
              <a:solidFill>
                <a:srgbClr val="A27206"/>
              </a:solidFill>
              <a:effectLst/>
              <a:latin typeface="Arial "/>
            </a:endParaRPr>
          </a:p>
        </p:txBody>
      </p:sp>
      <p:grpSp>
        <p:nvGrpSpPr>
          <p:cNvPr id="2" name="Groupe 1">
            <a:extLst>
              <a:ext uri="{FF2B5EF4-FFF2-40B4-BE49-F238E27FC236}">
                <a16:creationId xmlns:a16="http://schemas.microsoft.com/office/drawing/2014/main" id="{135AD32F-ED95-229B-F965-0190E3E9D820}"/>
              </a:ext>
            </a:extLst>
          </p:cNvPr>
          <p:cNvGrpSpPr/>
          <p:nvPr/>
        </p:nvGrpSpPr>
        <p:grpSpPr>
          <a:xfrm rot="20627902">
            <a:off x="930213" y="8946662"/>
            <a:ext cx="172217" cy="212023"/>
            <a:chOff x="3796474" y="1910393"/>
            <a:chExt cx="3098834" cy="3815086"/>
          </a:xfrm>
        </p:grpSpPr>
        <p:sp>
          <p:nvSpPr>
            <p:cNvPr id="3" name="Forme libre 4">
              <a:extLst>
                <a:ext uri="{FF2B5EF4-FFF2-40B4-BE49-F238E27FC236}">
                  <a16:creationId xmlns:a16="http://schemas.microsoft.com/office/drawing/2014/main" id="{0404DFEE-1D43-5CA0-5F6E-12D28EE2BDF1}"/>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4" name="Forme libre 10">
              <a:extLst>
                <a:ext uri="{FF2B5EF4-FFF2-40B4-BE49-F238E27FC236}">
                  <a16:creationId xmlns:a16="http://schemas.microsoft.com/office/drawing/2014/main" id="{959B8290-C78F-D26A-3EF9-27C0F15043EA}"/>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5" name="Forme libre 12">
              <a:extLst>
                <a:ext uri="{FF2B5EF4-FFF2-40B4-BE49-F238E27FC236}">
                  <a16:creationId xmlns:a16="http://schemas.microsoft.com/office/drawing/2014/main" id="{CBC9B3D6-8785-61D3-C9CE-FBADBDDBB051}"/>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7" name="Forme libre 13">
              <a:extLst>
                <a:ext uri="{FF2B5EF4-FFF2-40B4-BE49-F238E27FC236}">
                  <a16:creationId xmlns:a16="http://schemas.microsoft.com/office/drawing/2014/main" id="{9998B19A-7CF3-4EB3-371B-203C8A1722B8}"/>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8" name="Forme libre 14">
              <a:extLst>
                <a:ext uri="{FF2B5EF4-FFF2-40B4-BE49-F238E27FC236}">
                  <a16:creationId xmlns:a16="http://schemas.microsoft.com/office/drawing/2014/main" id="{74F1EA70-63BD-45D0-02E4-35FE98B225D4}"/>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0" name="Forme libre 22">
              <a:extLst>
                <a:ext uri="{FF2B5EF4-FFF2-40B4-BE49-F238E27FC236}">
                  <a16:creationId xmlns:a16="http://schemas.microsoft.com/office/drawing/2014/main" id="{82230328-9CBC-7CAD-4DDD-49A5C74CB557}"/>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1" name="Forme libre 23">
              <a:extLst>
                <a:ext uri="{FF2B5EF4-FFF2-40B4-BE49-F238E27FC236}">
                  <a16:creationId xmlns:a16="http://schemas.microsoft.com/office/drawing/2014/main" id="{D1415F8E-56E9-26A6-46A9-EBEDD60A8A52}"/>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2" name="Graphique 3">
              <a:extLst>
                <a:ext uri="{FF2B5EF4-FFF2-40B4-BE49-F238E27FC236}">
                  <a16:creationId xmlns:a16="http://schemas.microsoft.com/office/drawing/2014/main" id="{43D6D59F-CA04-1993-319E-4B6BA7417175}"/>
                </a:ext>
              </a:extLst>
            </p:cNvPr>
            <p:cNvGrpSpPr/>
            <p:nvPr/>
          </p:nvGrpSpPr>
          <p:grpSpPr>
            <a:xfrm>
              <a:off x="3796474" y="1910393"/>
              <a:ext cx="1644682" cy="1644654"/>
              <a:chOff x="3796474" y="1910393"/>
              <a:chExt cx="1644682" cy="1644654"/>
            </a:xfrm>
            <a:solidFill>
              <a:srgbClr val="FEF8C3"/>
            </a:solidFill>
          </p:grpSpPr>
          <p:sp>
            <p:nvSpPr>
              <p:cNvPr id="35" name="Forme libre 31">
                <a:extLst>
                  <a:ext uri="{FF2B5EF4-FFF2-40B4-BE49-F238E27FC236}">
                    <a16:creationId xmlns:a16="http://schemas.microsoft.com/office/drawing/2014/main" id="{33CD0B08-F207-E306-B028-FB5156FC21CB}"/>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40" name="Forme libre 32">
                <a:extLst>
                  <a:ext uri="{FF2B5EF4-FFF2-40B4-BE49-F238E27FC236}">
                    <a16:creationId xmlns:a16="http://schemas.microsoft.com/office/drawing/2014/main" id="{6ECC3416-5E51-9A4F-00A5-5D0725C9501B}"/>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3" name="Graphique 3">
              <a:extLst>
                <a:ext uri="{FF2B5EF4-FFF2-40B4-BE49-F238E27FC236}">
                  <a16:creationId xmlns:a16="http://schemas.microsoft.com/office/drawing/2014/main" id="{B7521CB4-8AA6-4703-6004-1A6B9EBC3057}"/>
                </a:ext>
              </a:extLst>
            </p:cNvPr>
            <p:cNvGrpSpPr/>
            <p:nvPr/>
          </p:nvGrpSpPr>
          <p:grpSpPr>
            <a:xfrm>
              <a:off x="5341810" y="1910393"/>
              <a:ext cx="1084623" cy="2690699"/>
              <a:chOff x="5341810" y="1910393"/>
              <a:chExt cx="1084623" cy="2690699"/>
            </a:xfrm>
            <a:solidFill>
              <a:srgbClr val="FEF49C"/>
            </a:solidFill>
          </p:grpSpPr>
          <p:sp>
            <p:nvSpPr>
              <p:cNvPr id="18" name="Forme libre 29">
                <a:extLst>
                  <a:ext uri="{FF2B5EF4-FFF2-40B4-BE49-F238E27FC236}">
                    <a16:creationId xmlns:a16="http://schemas.microsoft.com/office/drawing/2014/main" id="{FC63CA0D-BE81-FBAD-644C-DFE69ABAE41A}"/>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25" name="Forme libre 30">
                <a:extLst>
                  <a:ext uri="{FF2B5EF4-FFF2-40B4-BE49-F238E27FC236}">
                    <a16:creationId xmlns:a16="http://schemas.microsoft.com/office/drawing/2014/main" id="{70506CC6-FA74-F412-71C7-4AB191D3EE33}"/>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4" name="Forme libre 26">
              <a:extLst>
                <a:ext uri="{FF2B5EF4-FFF2-40B4-BE49-F238E27FC236}">
                  <a16:creationId xmlns:a16="http://schemas.microsoft.com/office/drawing/2014/main" id="{16953751-8835-9D43-2B67-D9544B191773}"/>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5" name="Forme libre 27">
              <a:extLst>
                <a:ext uri="{FF2B5EF4-FFF2-40B4-BE49-F238E27FC236}">
                  <a16:creationId xmlns:a16="http://schemas.microsoft.com/office/drawing/2014/main" id="{C9FF115F-14EE-8D5D-4796-1C2530A2F972}"/>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7" name="Forme libre 28">
              <a:extLst>
                <a:ext uri="{FF2B5EF4-FFF2-40B4-BE49-F238E27FC236}">
                  <a16:creationId xmlns:a16="http://schemas.microsoft.com/office/drawing/2014/main" id="{53E178F8-2F36-25B7-D6A2-CABAC18176D8}"/>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41" name="Rectangle : coins arrondis 40">
            <a:hlinkClick r:id="rId14"/>
            <a:extLst>
              <a:ext uri="{FF2B5EF4-FFF2-40B4-BE49-F238E27FC236}">
                <a16:creationId xmlns:a16="http://schemas.microsoft.com/office/drawing/2014/main" id="{1AACEB8E-DD14-4FA9-78B7-486B9F288FCE}"/>
              </a:ext>
            </a:extLst>
          </p:cNvPr>
          <p:cNvSpPr/>
          <p:nvPr/>
        </p:nvSpPr>
        <p:spPr>
          <a:xfrm>
            <a:off x="4764701" y="3811843"/>
            <a:ext cx="1504169" cy="348237"/>
          </a:xfrm>
          <a:prstGeom prst="roundRect">
            <a:avLst>
              <a:gd name="adj" fmla="val 50000"/>
            </a:avLst>
          </a:prstGeom>
          <a:solidFill>
            <a:srgbClr val="A2720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Quand ?</a:t>
            </a:r>
          </a:p>
        </p:txBody>
      </p:sp>
      <p:grpSp>
        <p:nvGrpSpPr>
          <p:cNvPr id="77" name="Groupe 76">
            <a:extLst>
              <a:ext uri="{FF2B5EF4-FFF2-40B4-BE49-F238E27FC236}">
                <a16:creationId xmlns:a16="http://schemas.microsoft.com/office/drawing/2014/main" id="{BF9BE142-1B7F-8955-265A-A2DD4ED2214A}"/>
              </a:ext>
            </a:extLst>
          </p:cNvPr>
          <p:cNvGrpSpPr/>
          <p:nvPr/>
        </p:nvGrpSpPr>
        <p:grpSpPr>
          <a:xfrm>
            <a:off x="4481384" y="3815112"/>
            <a:ext cx="363611" cy="363611"/>
            <a:chOff x="3973350" y="5627706"/>
            <a:chExt cx="561109" cy="561109"/>
          </a:xfrm>
        </p:grpSpPr>
        <p:sp>
          <p:nvSpPr>
            <p:cNvPr id="78" name="Forme libre 31">
              <a:extLst>
                <a:ext uri="{FF2B5EF4-FFF2-40B4-BE49-F238E27FC236}">
                  <a16:creationId xmlns:a16="http://schemas.microsoft.com/office/drawing/2014/main" id="{1B45DE71-1501-E258-1A31-7403E1007EB7}"/>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A27206"/>
            </a:solidFill>
            <a:ln w="9525" cap="flat">
              <a:noFill/>
              <a:prstDash val="solid"/>
              <a:miter/>
            </a:ln>
          </p:spPr>
          <p:txBody>
            <a:bodyPr rtlCol="0" anchor="ctr"/>
            <a:lstStyle/>
            <a:p>
              <a:endParaRPr lang="fr-FR" dirty="0"/>
            </a:p>
          </p:txBody>
        </p:sp>
        <p:sp>
          <p:nvSpPr>
            <p:cNvPr id="79" name="Forme libre 32">
              <a:extLst>
                <a:ext uri="{FF2B5EF4-FFF2-40B4-BE49-F238E27FC236}">
                  <a16:creationId xmlns:a16="http://schemas.microsoft.com/office/drawing/2014/main" id="{644153C9-092A-FB85-2A43-9CCED3E11196}"/>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503D00"/>
            </a:solidFill>
            <a:ln w="9525" cap="flat">
              <a:noFill/>
              <a:prstDash val="solid"/>
              <a:miter/>
            </a:ln>
          </p:spPr>
          <p:txBody>
            <a:bodyPr rtlCol="0" anchor="ctr"/>
            <a:lstStyle/>
            <a:p>
              <a:endParaRPr lang="fr-FR" dirty="0"/>
            </a:p>
          </p:txBody>
        </p:sp>
        <p:sp>
          <p:nvSpPr>
            <p:cNvPr id="80" name="Forme libre 33">
              <a:extLst>
                <a:ext uri="{FF2B5EF4-FFF2-40B4-BE49-F238E27FC236}">
                  <a16:creationId xmlns:a16="http://schemas.microsoft.com/office/drawing/2014/main" id="{80F98A6E-2D91-079A-5FBD-C6C4C3C9EAE4}"/>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81" name="Forme libre 35">
              <a:extLst>
                <a:ext uri="{FF2B5EF4-FFF2-40B4-BE49-F238E27FC236}">
                  <a16:creationId xmlns:a16="http://schemas.microsoft.com/office/drawing/2014/main" id="{97B5C7F5-6AD1-A011-C0CF-FA9573A3B8E0}"/>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82" name="Forme libre 36">
              <a:extLst>
                <a:ext uri="{FF2B5EF4-FFF2-40B4-BE49-F238E27FC236}">
                  <a16:creationId xmlns:a16="http://schemas.microsoft.com/office/drawing/2014/main" id="{BED6A868-86AD-1CE0-3EF1-88515EDFF164}"/>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83" name="Forme libre 37">
              <a:extLst>
                <a:ext uri="{FF2B5EF4-FFF2-40B4-BE49-F238E27FC236}">
                  <a16:creationId xmlns:a16="http://schemas.microsoft.com/office/drawing/2014/main" id="{D6C95F19-66D9-CBA4-2D99-6CAE40404947}"/>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84" name="ZoneTexte 83">
            <a:hlinkClick r:id="rId16" action="ppaction://hlinksldjump"/>
            <a:extLst>
              <a:ext uri="{FF2B5EF4-FFF2-40B4-BE49-F238E27FC236}">
                <a16:creationId xmlns:a16="http://schemas.microsoft.com/office/drawing/2014/main" id="{4447B676-4BD7-C65A-89BE-B5554586F6FF}"/>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6" action="ppaction://hlinksldjump"/>
              </a:rPr>
              <a:t>ff</a:t>
            </a:r>
            <a:endParaRPr lang="fr-FR" sz="200" dirty="0">
              <a:solidFill>
                <a:schemeClr val="bg1"/>
              </a:solidFill>
            </a:endParaRPr>
          </a:p>
        </p:txBody>
      </p:sp>
    </p:spTree>
    <p:extLst>
      <p:ext uri="{BB962C8B-B14F-4D97-AF65-F5344CB8AC3E}">
        <p14:creationId xmlns:p14="http://schemas.microsoft.com/office/powerpoint/2010/main" val="194954635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97B7DF-5C78-6BDA-F2A7-FBF011F9CFEF}"/>
            </a:ext>
          </a:extLst>
        </p:cNvPr>
        <p:cNvGrpSpPr/>
        <p:nvPr/>
      </p:nvGrpSpPr>
      <p:grpSpPr>
        <a:xfrm>
          <a:off x="0" y="0"/>
          <a:ext cx="0" cy="0"/>
          <a:chOff x="0" y="0"/>
          <a:chExt cx="0" cy="0"/>
        </a:xfrm>
      </p:grpSpPr>
      <p:sp>
        <p:nvSpPr>
          <p:cNvPr id="27" name="Rectangle 26">
            <a:extLst>
              <a:ext uri="{FF2B5EF4-FFF2-40B4-BE49-F238E27FC236}">
                <a16:creationId xmlns:a16="http://schemas.microsoft.com/office/drawing/2014/main" id="{220ECE87-D834-D4E1-D861-61CF86B4E8F2}"/>
              </a:ext>
            </a:extLst>
          </p:cNvPr>
          <p:cNvSpPr/>
          <p:nvPr/>
        </p:nvSpPr>
        <p:spPr>
          <a:xfrm>
            <a:off x="4550239" y="6978363"/>
            <a:ext cx="2922739" cy="3261626"/>
          </a:xfrm>
          <a:prstGeom prst="rect">
            <a:avLst/>
          </a:prstGeom>
          <a:solidFill>
            <a:srgbClr val="27247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bg1"/>
                </a:solidFill>
                <a:latin typeface="+mj-lt"/>
                <a:cs typeface="Arial" panose="020B0604020202020204" pitchFamily="34" charset="0"/>
              </a:rPr>
              <a:t>Ressources documentaires :</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Rendez-vous sur le site de l’EPNAK Hauts-de-France </a:t>
            </a:r>
            <a:r>
              <a:rPr lang="fr-FR" sz="1050" dirty="0">
                <a:solidFill>
                  <a:schemeClr val="bg1"/>
                </a:solidFill>
                <a:latin typeface="+mj-lt"/>
                <a:cs typeface="Arial" panose="020B0604020202020204" pitchFamily="34" charset="0"/>
                <a:hlinkClick r:id="rId2">
                  <a:extLst>
                    <a:ext uri="{A12FA001-AC4F-418D-AE19-62706E023703}">
                      <ahyp:hlinkClr xmlns:ahyp="http://schemas.microsoft.com/office/drawing/2018/hyperlinkcolor" val="tx"/>
                    </a:ext>
                  </a:extLst>
                </a:hlinkClick>
              </a:rPr>
              <a:t>ici</a:t>
            </a:r>
            <a:r>
              <a:rPr lang="fr-FR" sz="1050" dirty="0">
                <a:solidFill>
                  <a:schemeClr val="bg1"/>
                </a:solidFill>
                <a:latin typeface="+mj-lt"/>
                <a:cs typeface="Arial" panose="020B0604020202020204" pitchFamily="34" charset="0"/>
              </a:rPr>
              <a:t>, </a:t>
            </a:r>
            <a:r>
              <a:rPr lang="fr-FR" sz="1050" b="1" dirty="0">
                <a:solidFill>
                  <a:schemeClr val="bg1"/>
                </a:solidFill>
                <a:latin typeface="+mj-lt"/>
                <a:cs typeface="Arial" panose="020B0604020202020204" pitchFamily="34" charset="0"/>
              </a:rPr>
              <a:t>ESRP en charge du déploiement du dispositif</a:t>
            </a: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Plaquette de présentation du dispositif Formation Accompagnée par l’EPNAK Hauts-de-France </a:t>
            </a:r>
            <a:r>
              <a:rPr lang="fr-FR" sz="1050" dirty="0">
                <a:solidFill>
                  <a:schemeClr val="bg1"/>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a:p>
            <a:pPr algn="just"/>
            <a:endParaRPr lang="fr-FR" sz="1050" b="1" dirty="0">
              <a:solidFill>
                <a:schemeClr val="bg1"/>
              </a:solidFill>
              <a:latin typeface="+mj-lt"/>
              <a:cs typeface="Arial" panose="020B0604020202020204" pitchFamily="34" charset="0"/>
            </a:endParaRPr>
          </a:p>
          <a:p>
            <a:pPr algn="just"/>
            <a:r>
              <a:rPr lang="fr-FR" sz="1050" b="1" dirty="0">
                <a:solidFill>
                  <a:schemeClr val="bg1"/>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50" u="sng" dirty="0">
                <a:solidFill>
                  <a:schemeClr val="bg1"/>
                </a:solidFill>
                <a:latin typeface="+mj-lt"/>
                <a:cs typeface="Arial" panose="020B0604020202020204" pitchFamily="34" charset="0"/>
              </a:rPr>
              <a:t>Pour les particuliers </a:t>
            </a:r>
            <a:r>
              <a:rPr lang="fr-FR" sz="1050" dirty="0">
                <a:solidFill>
                  <a:schemeClr val="bg1"/>
                </a:solidFill>
                <a:latin typeface="+mj-lt"/>
                <a:cs typeface="Arial" panose="020B0604020202020204" pitchFamily="34" charset="0"/>
              </a:rPr>
              <a:t>: adressez-vous à la personne en charge de votre accompagnement (France Travail, </a:t>
            </a:r>
            <a:r>
              <a:rPr lang="fr-FR" sz="1050" dirty="0">
                <a:solidFill>
                  <a:schemeClr val="bg1"/>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Cap Emploi</a:t>
            </a:r>
            <a:r>
              <a:rPr lang="fr-FR" sz="1050" dirty="0">
                <a:solidFill>
                  <a:schemeClr val="bg1"/>
                </a:solidFill>
                <a:latin typeface="+mj-lt"/>
                <a:cs typeface="Arial" panose="020B0604020202020204" pitchFamily="34" charset="0"/>
              </a:rPr>
              <a:t>, Mission Locale) ou à votre </a:t>
            </a:r>
            <a:r>
              <a:rPr lang="fr-FR" sz="1050" dirty="0">
                <a:solidFill>
                  <a:schemeClr val="bg1"/>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MDPH</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Pour les professionnels de l’insertion  :</a:t>
            </a:r>
          </a:p>
          <a:p>
            <a:pPr marL="265113" lvl="1" indent="-80963" algn="just">
              <a:buFont typeface="Wingdings" panose="05000000000000000000" pitchFamily="2" charset="2"/>
              <a:buChar char="§"/>
            </a:pPr>
            <a:r>
              <a:rPr lang="fr-FR" sz="1050" dirty="0">
                <a:solidFill>
                  <a:schemeClr val="bg1"/>
                </a:solidFill>
                <a:latin typeface="+mj-lt"/>
                <a:cs typeface="Arial" panose="020B0604020202020204" pitchFamily="34" charset="0"/>
              </a:rPr>
              <a:t>@ : </a:t>
            </a:r>
            <a:r>
              <a:rPr lang="fr-FR" sz="1050" b="0" i="0" dirty="0">
                <a:solidFill>
                  <a:schemeClr val="bg1"/>
                </a:solidFill>
                <a:effectLst/>
                <a:latin typeface="+mj-lt"/>
                <a:hlinkClick r:id="rId6">
                  <a:extLst>
                    <a:ext uri="{A12FA001-AC4F-418D-AE19-62706E023703}">
                      <ahyp:hlinkClr xmlns:ahyp="http://schemas.microsoft.com/office/drawing/2018/hyperlinkcolor" val="tx"/>
                    </a:ext>
                  </a:extLst>
                </a:hlinkClick>
              </a:rPr>
              <a:t>dfa.hautsdefrance@epnak.org</a:t>
            </a:r>
            <a:endParaRPr lang="fr-FR" sz="1050" b="0" i="0" dirty="0">
              <a:solidFill>
                <a:schemeClr val="bg1"/>
              </a:solidFill>
              <a:effectLst/>
              <a:latin typeface="+mj-lt"/>
              <a:cs typeface="Arial" panose="020B0604020202020204" pitchFamily="34" charset="0"/>
            </a:endParaRPr>
          </a:p>
          <a:p>
            <a:pPr marL="265113" lvl="1" indent="-80963" algn="just">
              <a:buFont typeface="Wingdings" panose="05000000000000000000" pitchFamily="2" charset="2"/>
              <a:buChar char="§"/>
            </a:pPr>
            <a:r>
              <a:rPr lang="fr-FR" sz="1050" dirty="0">
                <a:solidFill>
                  <a:schemeClr val="bg1"/>
                </a:solidFill>
                <a:latin typeface="+mj-lt"/>
                <a:cs typeface="Arial" panose="020B0604020202020204" pitchFamily="34" charset="0"/>
              </a:rPr>
              <a:t>Tel : 07 64 81 44 64</a:t>
            </a:r>
          </a:p>
          <a:p>
            <a:pPr marL="265113" lvl="1" indent="-88900" algn="just">
              <a:buFont typeface="Wingdings" panose="05000000000000000000" pitchFamily="2" charset="2"/>
              <a:buChar char="§"/>
            </a:pPr>
            <a:r>
              <a:rPr lang="fr-FR" sz="1050" dirty="0">
                <a:solidFill>
                  <a:schemeClr val="bg1"/>
                </a:solidFill>
                <a:latin typeface="+mj-lt"/>
                <a:cs typeface="Arial" panose="020B0604020202020204" pitchFamily="34" charset="0"/>
              </a:rPr>
              <a:t>Vous pouvez orienter votre bénéficiaire via le </a:t>
            </a:r>
            <a:r>
              <a:rPr lang="fr-FR" sz="1050" dirty="0">
                <a:solidFill>
                  <a:schemeClr val="bg1"/>
                </a:solidFill>
                <a:latin typeface="+mj-lt"/>
                <a:cs typeface="Arial" panose="020B0604020202020204" pitchFamily="34" charset="0"/>
                <a:hlinkClick r:id="rId7">
                  <a:extLst>
                    <a:ext uri="{A12FA001-AC4F-418D-AE19-62706E023703}">
                      <ahyp:hlinkClr xmlns:ahyp="http://schemas.microsoft.com/office/drawing/2018/hyperlinkcolor" val="tx"/>
                    </a:ext>
                  </a:extLst>
                </a:hlinkClick>
              </a:rPr>
              <a:t>formulaire DORA</a:t>
            </a:r>
            <a:endParaRPr lang="fr-FR" sz="1050" dirty="0">
              <a:solidFill>
                <a:schemeClr val="bg1"/>
              </a:solidFill>
              <a:latin typeface="+mj-lt"/>
              <a:cs typeface="Arial" panose="020B0604020202020204" pitchFamily="34" charset="0"/>
            </a:endParaRPr>
          </a:p>
          <a:p>
            <a:pPr algn="just"/>
            <a:endParaRPr lang="fr-FR" sz="1050" b="1" dirty="0">
              <a:solidFill>
                <a:schemeClr val="bg1"/>
              </a:solidFill>
              <a:latin typeface="+mj-lt"/>
              <a:cs typeface="Arial" panose="020B0604020202020204" pitchFamily="34" charset="0"/>
            </a:endParaRPr>
          </a:p>
        </p:txBody>
      </p:sp>
      <p:grpSp>
        <p:nvGrpSpPr>
          <p:cNvPr id="53" name="Groupe 52">
            <a:extLst>
              <a:ext uri="{FF2B5EF4-FFF2-40B4-BE49-F238E27FC236}">
                <a16:creationId xmlns:a16="http://schemas.microsoft.com/office/drawing/2014/main" id="{EB0D92BB-8A3D-3A38-21C1-E2907B92024C}"/>
              </a:ext>
            </a:extLst>
          </p:cNvPr>
          <p:cNvGrpSpPr/>
          <p:nvPr/>
        </p:nvGrpSpPr>
        <p:grpSpPr>
          <a:xfrm>
            <a:off x="4550239" y="6535254"/>
            <a:ext cx="2922739" cy="449504"/>
            <a:chOff x="5076596" y="6652171"/>
            <a:chExt cx="2319595" cy="449838"/>
          </a:xfrm>
          <a:solidFill>
            <a:srgbClr val="272472"/>
          </a:solidFill>
        </p:grpSpPr>
        <p:sp>
          <p:nvSpPr>
            <p:cNvPr id="54" name="Rectangle 53">
              <a:extLst>
                <a:ext uri="{FF2B5EF4-FFF2-40B4-BE49-F238E27FC236}">
                  <a16:creationId xmlns:a16="http://schemas.microsoft.com/office/drawing/2014/main" id="{AF3C408A-765E-74D8-769E-B7982CEB4241}"/>
                </a:ext>
              </a:extLst>
            </p:cNvPr>
            <p:cNvSpPr/>
            <p:nvPr/>
          </p:nvSpPr>
          <p:spPr>
            <a:xfrm>
              <a:off x="5076596" y="6652171"/>
              <a:ext cx="2319595" cy="449838"/>
            </a:xfrm>
            <a:prstGeom prst="rect">
              <a:avLst/>
            </a:prstGeom>
            <a:grpFill/>
            <a:ln w="9525">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55" name="ZoneTexte 54">
              <a:extLst>
                <a:ext uri="{FF2B5EF4-FFF2-40B4-BE49-F238E27FC236}">
                  <a16:creationId xmlns:a16="http://schemas.microsoft.com/office/drawing/2014/main" id="{ACD9DE68-BA47-4B18-3728-5FBFA57EBC8C}"/>
                </a:ext>
              </a:extLst>
            </p:cNvPr>
            <p:cNvSpPr txBox="1"/>
            <p:nvPr/>
          </p:nvSpPr>
          <p:spPr>
            <a:xfrm>
              <a:off x="5121206" y="6760391"/>
              <a:ext cx="2165642" cy="238783"/>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CONTACTS / RESSOURCES</a:t>
              </a:r>
            </a:p>
          </p:txBody>
        </p:sp>
      </p:grpSp>
      <p:grpSp>
        <p:nvGrpSpPr>
          <p:cNvPr id="56" name="Groupe 55">
            <a:extLst>
              <a:ext uri="{FF2B5EF4-FFF2-40B4-BE49-F238E27FC236}">
                <a16:creationId xmlns:a16="http://schemas.microsoft.com/office/drawing/2014/main" id="{78C04067-8EAA-7F97-CC8E-9C7E1C4BFEE2}"/>
              </a:ext>
            </a:extLst>
          </p:cNvPr>
          <p:cNvGrpSpPr/>
          <p:nvPr/>
        </p:nvGrpSpPr>
        <p:grpSpPr>
          <a:xfrm>
            <a:off x="7094659" y="6533630"/>
            <a:ext cx="434529" cy="434529"/>
            <a:chOff x="2907506" y="1341437"/>
            <a:chExt cx="4876800" cy="4876800"/>
          </a:xfrm>
        </p:grpSpPr>
        <p:sp>
          <p:nvSpPr>
            <p:cNvPr id="57" name="Forme libre 2">
              <a:extLst>
                <a:ext uri="{FF2B5EF4-FFF2-40B4-BE49-F238E27FC236}">
                  <a16:creationId xmlns:a16="http://schemas.microsoft.com/office/drawing/2014/main" id="{C48C8117-150B-2E7F-D3AC-7601EA2A405C}"/>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58" name="Graphique 3">
              <a:extLst>
                <a:ext uri="{FF2B5EF4-FFF2-40B4-BE49-F238E27FC236}">
                  <a16:creationId xmlns:a16="http://schemas.microsoft.com/office/drawing/2014/main" id="{D04B174A-3E8B-A560-E33E-2C3B0C1C788F}"/>
                </a:ext>
              </a:extLst>
            </p:cNvPr>
            <p:cNvGrpSpPr/>
            <p:nvPr/>
          </p:nvGrpSpPr>
          <p:grpSpPr>
            <a:xfrm>
              <a:off x="3796474" y="1910393"/>
              <a:ext cx="3987831" cy="4291393"/>
              <a:chOff x="3796474" y="1910393"/>
              <a:chExt cx="3987831" cy="4291393"/>
            </a:xfrm>
            <a:solidFill>
              <a:srgbClr val="004370"/>
            </a:solidFill>
          </p:grpSpPr>
          <p:sp>
            <p:nvSpPr>
              <p:cNvPr id="75" name="Forme libre 33">
                <a:extLst>
                  <a:ext uri="{FF2B5EF4-FFF2-40B4-BE49-F238E27FC236}">
                    <a16:creationId xmlns:a16="http://schemas.microsoft.com/office/drawing/2014/main" id="{3D8CDDA8-DF54-E5FD-5E30-251F3E95D3F2}"/>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76" name="Forme libre 34">
                <a:extLst>
                  <a:ext uri="{FF2B5EF4-FFF2-40B4-BE49-F238E27FC236}">
                    <a16:creationId xmlns:a16="http://schemas.microsoft.com/office/drawing/2014/main" id="{768FA553-3EE8-D53D-2AA1-EFB76ECE2561}"/>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59" name="Forme libre 4">
              <a:extLst>
                <a:ext uri="{FF2B5EF4-FFF2-40B4-BE49-F238E27FC236}">
                  <a16:creationId xmlns:a16="http://schemas.microsoft.com/office/drawing/2014/main" id="{72E277F0-E9AA-BACB-9708-DB26891BD441}"/>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60" name="Forme libre 10">
              <a:extLst>
                <a:ext uri="{FF2B5EF4-FFF2-40B4-BE49-F238E27FC236}">
                  <a16:creationId xmlns:a16="http://schemas.microsoft.com/office/drawing/2014/main" id="{39214D32-46B0-4367-96A9-493C9AB05704}"/>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61" name="Forme libre 12">
              <a:extLst>
                <a:ext uri="{FF2B5EF4-FFF2-40B4-BE49-F238E27FC236}">
                  <a16:creationId xmlns:a16="http://schemas.microsoft.com/office/drawing/2014/main" id="{1D8F9D53-C2B3-3B51-ADBE-8921832BFF05}"/>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62" name="Forme libre 13">
              <a:extLst>
                <a:ext uri="{FF2B5EF4-FFF2-40B4-BE49-F238E27FC236}">
                  <a16:creationId xmlns:a16="http://schemas.microsoft.com/office/drawing/2014/main" id="{E6EBA817-9736-D92C-3D6F-40AF26A3AEB0}"/>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63" name="Forme libre 14">
              <a:extLst>
                <a:ext uri="{FF2B5EF4-FFF2-40B4-BE49-F238E27FC236}">
                  <a16:creationId xmlns:a16="http://schemas.microsoft.com/office/drawing/2014/main" id="{2E62D081-D64D-4F32-81BF-E3E9B90FF2C9}"/>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64" name="Forme libre 22">
              <a:extLst>
                <a:ext uri="{FF2B5EF4-FFF2-40B4-BE49-F238E27FC236}">
                  <a16:creationId xmlns:a16="http://schemas.microsoft.com/office/drawing/2014/main" id="{B2A00936-BFB5-E02C-FB1B-9871AF9120C2}"/>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65" name="Forme libre 23">
              <a:extLst>
                <a:ext uri="{FF2B5EF4-FFF2-40B4-BE49-F238E27FC236}">
                  <a16:creationId xmlns:a16="http://schemas.microsoft.com/office/drawing/2014/main" id="{25F75E7C-D862-1B20-254B-CEA5978E7E10}"/>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66" name="Graphique 3">
              <a:extLst>
                <a:ext uri="{FF2B5EF4-FFF2-40B4-BE49-F238E27FC236}">
                  <a16:creationId xmlns:a16="http://schemas.microsoft.com/office/drawing/2014/main" id="{DB433A6A-5EA5-0C63-DCF0-F5DB108F1DCB}"/>
                </a:ext>
              </a:extLst>
            </p:cNvPr>
            <p:cNvGrpSpPr/>
            <p:nvPr/>
          </p:nvGrpSpPr>
          <p:grpSpPr>
            <a:xfrm>
              <a:off x="3796474" y="1910393"/>
              <a:ext cx="1644682" cy="1644654"/>
              <a:chOff x="3796474" y="1910393"/>
              <a:chExt cx="1644682" cy="1644654"/>
            </a:xfrm>
            <a:solidFill>
              <a:srgbClr val="FEF8C3"/>
            </a:solidFill>
          </p:grpSpPr>
          <p:sp>
            <p:nvSpPr>
              <p:cNvPr id="73" name="Forme libre 31">
                <a:extLst>
                  <a:ext uri="{FF2B5EF4-FFF2-40B4-BE49-F238E27FC236}">
                    <a16:creationId xmlns:a16="http://schemas.microsoft.com/office/drawing/2014/main" id="{CD2C6CE7-128E-EAB3-06D0-EE06905C2260}"/>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74" name="Forme libre 32">
                <a:extLst>
                  <a:ext uri="{FF2B5EF4-FFF2-40B4-BE49-F238E27FC236}">
                    <a16:creationId xmlns:a16="http://schemas.microsoft.com/office/drawing/2014/main" id="{1849F6A9-AF48-1F37-E0F0-C376F21F00E2}"/>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5953162A-3F59-9A84-0861-B282D652D172}"/>
                </a:ext>
              </a:extLst>
            </p:cNvPr>
            <p:cNvGrpSpPr/>
            <p:nvPr/>
          </p:nvGrpSpPr>
          <p:grpSpPr>
            <a:xfrm>
              <a:off x="5341810" y="1910393"/>
              <a:ext cx="1084623" cy="2690699"/>
              <a:chOff x="5341810" y="1910393"/>
              <a:chExt cx="1084623" cy="2690699"/>
            </a:xfrm>
            <a:solidFill>
              <a:srgbClr val="FEF49C"/>
            </a:solidFill>
          </p:grpSpPr>
          <p:sp>
            <p:nvSpPr>
              <p:cNvPr id="71" name="Forme libre 29">
                <a:extLst>
                  <a:ext uri="{FF2B5EF4-FFF2-40B4-BE49-F238E27FC236}">
                    <a16:creationId xmlns:a16="http://schemas.microsoft.com/office/drawing/2014/main" id="{B09E252C-4087-E246-EAE8-A3FEC5CB0C79}"/>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72" name="Forme libre 30">
                <a:extLst>
                  <a:ext uri="{FF2B5EF4-FFF2-40B4-BE49-F238E27FC236}">
                    <a16:creationId xmlns:a16="http://schemas.microsoft.com/office/drawing/2014/main" id="{8B2EBC30-E8E2-EA77-1905-21D8496C11C8}"/>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68" name="Forme libre 26">
              <a:extLst>
                <a:ext uri="{FF2B5EF4-FFF2-40B4-BE49-F238E27FC236}">
                  <a16:creationId xmlns:a16="http://schemas.microsoft.com/office/drawing/2014/main" id="{39D8B122-A349-F996-C263-87D5EB1AD392}"/>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69" name="Forme libre 27">
              <a:extLst>
                <a:ext uri="{FF2B5EF4-FFF2-40B4-BE49-F238E27FC236}">
                  <a16:creationId xmlns:a16="http://schemas.microsoft.com/office/drawing/2014/main" id="{F0878564-8F0B-E909-1FEE-FF586F49C67E}"/>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70" name="Forme libre 28">
              <a:extLst>
                <a:ext uri="{FF2B5EF4-FFF2-40B4-BE49-F238E27FC236}">
                  <a16:creationId xmlns:a16="http://schemas.microsoft.com/office/drawing/2014/main" id="{14E14B28-1AFF-2119-2726-F096093F93C8}"/>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6" name="Groupe 5">
            <a:extLst>
              <a:ext uri="{FF2B5EF4-FFF2-40B4-BE49-F238E27FC236}">
                <a16:creationId xmlns:a16="http://schemas.microsoft.com/office/drawing/2014/main" id="{2A3B917C-7600-D21E-AEA7-00A733E9A9F1}"/>
              </a:ext>
            </a:extLst>
          </p:cNvPr>
          <p:cNvGrpSpPr/>
          <p:nvPr/>
        </p:nvGrpSpPr>
        <p:grpSpPr>
          <a:xfrm>
            <a:off x="721120" y="520700"/>
            <a:ext cx="1053391" cy="1062901"/>
            <a:chOff x="3889400" y="7035352"/>
            <a:chExt cx="3494562" cy="3526112"/>
          </a:xfrm>
        </p:grpSpPr>
        <p:sp>
          <p:nvSpPr>
            <p:cNvPr id="9" name="Forme libre 24">
              <a:extLst>
                <a:ext uri="{FF2B5EF4-FFF2-40B4-BE49-F238E27FC236}">
                  <a16:creationId xmlns:a16="http://schemas.microsoft.com/office/drawing/2014/main" id="{A424C2D7-08E3-DFEE-7622-AFEFFBB432DE}"/>
                </a:ext>
              </a:extLst>
            </p:cNvPr>
            <p:cNvSpPr/>
            <p:nvPr/>
          </p:nvSpPr>
          <p:spPr>
            <a:xfrm>
              <a:off x="3908641" y="7035352"/>
              <a:ext cx="3412872" cy="3526112"/>
            </a:xfrm>
            <a:custGeom>
              <a:avLst/>
              <a:gdLst>
                <a:gd name="connsiteX0" fmla="*/ 3407186 w 3412872"/>
                <a:gd name="connsiteY0" fmla="*/ 1287953 h 3526112"/>
                <a:gd name="connsiteX1" fmla="*/ 3328011 w 3412872"/>
                <a:gd name="connsiteY1" fmla="*/ 835717 h 3526112"/>
                <a:gd name="connsiteX2" fmla="*/ 3138537 w 3412872"/>
                <a:gd name="connsiteY2" fmla="*/ 485098 h 3526112"/>
                <a:gd name="connsiteX3" fmla="*/ 2120602 w 3412872"/>
                <a:gd name="connsiteY3" fmla="*/ 1001 h 3526112"/>
                <a:gd name="connsiteX4" fmla="*/ 624235 w 3412872"/>
                <a:gd name="connsiteY4" fmla="*/ 1005986 h 3526112"/>
                <a:gd name="connsiteX5" fmla="*/ 466475 w 3412872"/>
                <a:gd name="connsiteY5" fmla="*/ 1267792 h 3526112"/>
                <a:gd name="connsiteX6" fmla="*/ 455806 w 3412872"/>
                <a:gd name="connsiteY6" fmla="*/ 1233576 h 3526112"/>
                <a:gd name="connsiteX7" fmla="*/ 233956 w 3412872"/>
                <a:gd name="connsiteY7" fmla="*/ 1299873 h 3526112"/>
                <a:gd name="connsiteX8" fmla="*/ 576849 w 3412872"/>
                <a:gd name="connsiteY8" fmla="*/ 3263781 h 3526112"/>
                <a:gd name="connsiteX9" fmla="*/ 1443941 w 3412872"/>
                <a:gd name="connsiteY9" fmla="*/ 3520730 h 3526112"/>
                <a:gd name="connsiteX10" fmla="*/ 2233845 w 3412872"/>
                <a:gd name="connsiteY10" fmla="*/ 3300866 h 3526112"/>
                <a:gd name="connsiteX11" fmla="*/ 2629790 w 3412872"/>
                <a:gd name="connsiteY11" fmla="*/ 2679833 h 3526112"/>
                <a:gd name="connsiteX12" fmla="*/ 2587407 w 3412872"/>
                <a:gd name="connsiteY12" fmla="*/ 2854958 h 3526112"/>
                <a:gd name="connsiteX13" fmla="*/ 3107853 w 3412872"/>
                <a:gd name="connsiteY13" fmla="*/ 2466150 h 3526112"/>
                <a:gd name="connsiteX14" fmla="*/ 3407186 w 3412872"/>
                <a:gd name="connsiteY14" fmla="*/ 1287953 h 352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12872" h="3526112">
                  <a:moveTo>
                    <a:pt x="3407186" y="1287953"/>
                  </a:moveTo>
                  <a:cubicBezTo>
                    <a:pt x="3394309" y="1128280"/>
                    <a:pt x="3392911" y="986928"/>
                    <a:pt x="3328011" y="835717"/>
                  </a:cubicBezTo>
                  <a:cubicBezTo>
                    <a:pt x="3275915" y="714307"/>
                    <a:pt x="3218006" y="591424"/>
                    <a:pt x="3138537" y="485098"/>
                  </a:cubicBezTo>
                  <a:cubicBezTo>
                    <a:pt x="2895937" y="160454"/>
                    <a:pt x="2516106" y="15791"/>
                    <a:pt x="2120602" y="1001"/>
                  </a:cubicBezTo>
                  <a:cubicBezTo>
                    <a:pt x="1472196" y="-23134"/>
                    <a:pt x="841008" y="391207"/>
                    <a:pt x="624235" y="1005986"/>
                  </a:cubicBezTo>
                  <a:cubicBezTo>
                    <a:pt x="589210" y="1105249"/>
                    <a:pt x="531669" y="1188985"/>
                    <a:pt x="466475" y="1267792"/>
                  </a:cubicBezTo>
                  <a:cubicBezTo>
                    <a:pt x="459706" y="1263671"/>
                    <a:pt x="455806" y="1252634"/>
                    <a:pt x="455806" y="1233576"/>
                  </a:cubicBezTo>
                  <a:cubicBezTo>
                    <a:pt x="455806" y="1063895"/>
                    <a:pt x="264051" y="1253664"/>
                    <a:pt x="233956" y="1299873"/>
                  </a:cubicBezTo>
                  <a:cubicBezTo>
                    <a:pt x="-154926" y="1897949"/>
                    <a:pt x="-71189" y="2881374"/>
                    <a:pt x="576849" y="3263781"/>
                  </a:cubicBezTo>
                  <a:cubicBezTo>
                    <a:pt x="842995" y="3420805"/>
                    <a:pt x="1137912" y="3496227"/>
                    <a:pt x="1443941" y="3520730"/>
                  </a:cubicBezTo>
                  <a:cubicBezTo>
                    <a:pt x="1722302" y="3543025"/>
                    <a:pt x="2023841" y="3501010"/>
                    <a:pt x="2233845" y="3300866"/>
                  </a:cubicBezTo>
                  <a:cubicBezTo>
                    <a:pt x="2415666" y="3127580"/>
                    <a:pt x="2477770" y="2870264"/>
                    <a:pt x="2629790" y="2679833"/>
                  </a:cubicBezTo>
                  <a:cubicBezTo>
                    <a:pt x="2617649" y="2704042"/>
                    <a:pt x="2586892" y="2773209"/>
                    <a:pt x="2587407" y="2854958"/>
                  </a:cubicBezTo>
                  <a:cubicBezTo>
                    <a:pt x="2587996" y="2956870"/>
                    <a:pt x="2845018" y="2915958"/>
                    <a:pt x="3107853" y="2466150"/>
                  </a:cubicBezTo>
                  <a:cubicBezTo>
                    <a:pt x="3354501" y="2044157"/>
                    <a:pt x="3436545" y="1653068"/>
                    <a:pt x="3407186" y="1287953"/>
                  </a:cubicBezTo>
                  <a:close/>
                </a:path>
              </a:pathLst>
            </a:custGeom>
            <a:solidFill>
              <a:schemeClr val="accent1">
                <a:lumMod val="20000"/>
                <a:lumOff val="80000"/>
              </a:schemeClr>
            </a:solidFill>
            <a:ln w="7353" cap="flat">
              <a:noFill/>
              <a:prstDash val="solid"/>
              <a:miter/>
            </a:ln>
          </p:spPr>
          <p:txBody>
            <a:bodyPr rtlCol="0" anchor="ctr"/>
            <a:lstStyle/>
            <a:p>
              <a:endParaRPr lang="fr-FR"/>
            </a:p>
          </p:txBody>
        </p:sp>
        <p:grpSp>
          <p:nvGrpSpPr>
            <p:cNvPr id="16" name="Graphique 19">
              <a:extLst>
                <a:ext uri="{FF2B5EF4-FFF2-40B4-BE49-F238E27FC236}">
                  <a16:creationId xmlns:a16="http://schemas.microsoft.com/office/drawing/2014/main" id="{D52A1D2F-DCC3-5387-7DE0-A799A851B479}"/>
                </a:ext>
              </a:extLst>
            </p:cNvPr>
            <p:cNvGrpSpPr/>
            <p:nvPr/>
          </p:nvGrpSpPr>
          <p:grpSpPr>
            <a:xfrm>
              <a:off x="4185732" y="9524974"/>
              <a:ext cx="3072352" cy="952816"/>
              <a:chOff x="4185732" y="9524974"/>
              <a:chExt cx="3072352" cy="952816"/>
            </a:xfrm>
          </p:grpSpPr>
          <p:grpSp>
            <p:nvGrpSpPr>
              <p:cNvPr id="198" name="Graphique 19">
                <a:extLst>
                  <a:ext uri="{FF2B5EF4-FFF2-40B4-BE49-F238E27FC236}">
                    <a16:creationId xmlns:a16="http://schemas.microsoft.com/office/drawing/2014/main" id="{FBBEAA20-5CFE-3914-630C-8194642A3F4E}"/>
                  </a:ext>
                </a:extLst>
              </p:cNvPr>
              <p:cNvGrpSpPr/>
              <p:nvPr/>
            </p:nvGrpSpPr>
            <p:grpSpPr>
              <a:xfrm>
                <a:off x="6461548" y="9524974"/>
                <a:ext cx="796536" cy="952816"/>
                <a:chOff x="6461548" y="9524974"/>
                <a:chExt cx="796536" cy="952816"/>
              </a:xfrm>
            </p:grpSpPr>
            <p:sp>
              <p:nvSpPr>
                <p:cNvPr id="205" name="Forme libre 28">
                  <a:extLst>
                    <a:ext uri="{FF2B5EF4-FFF2-40B4-BE49-F238E27FC236}">
                      <a16:creationId xmlns:a16="http://schemas.microsoft.com/office/drawing/2014/main" id="{1BB0FB64-4B60-3F33-3CF2-44A3F5F0DB12}"/>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solidFill>
                <a:ln w="7353" cap="flat">
                  <a:noFill/>
                  <a:prstDash val="solid"/>
                  <a:miter/>
                </a:ln>
              </p:spPr>
              <p:txBody>
                <a:bodyPr rtlCol="0" anchor="ctr"/>
                <a:lstStyle/>
                <a:p>
                  <a:endParaRPr lang="fr-FR"/>
                </a:p>
              </p:txBody>
            </p:sp>
            <p:sp>
              <p:nvSpPr>
                <p:cNvPr id="206" name="Forme libre 29">
                  <a:extLst>
                    <a:ext uri="{FF2B5EF4-FFF2-40B4-BE49-F238E27FC236}">
                      <a16:creationId xmlns:a16="http://schemas.microsoft.com/office/drawing/2014/main" id="{06B645A3-9A0E-C805-6093-4F7DA4987765}"/>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solidFill>
                <a:ln w="7353" cap="flat">
                  <a:noFill/>
                  <a:prstDash val="solid"/>
                  <a:miter/>
                </a:ln>
              </p:spPr>
              <p:txBody>
                <a:bodyPr rtlCol="0" anchor="ctr"/>
                <a:lstStyle/>
                <a:p>
                  <a:endParaRPr lang="fr-FR"/>
                </a:p>
              </p:txBody>
            </p:sp>
            <p:sp>
              <p:nvSpPr>
                <p:cNvPr id="207" name="Forme libre 30">
                  <a:extLst>
                    <a:ext uri="{FF2B5EF4-FFF2-40B4-BE49-F238E27FC236}">
                      <a16:creationId xmlns:a16="http://schemas.microsoft.com/office/drawing/2014/main" id="{CCF96B35-B402-1F5F-A007-FDFC69E06A53}"/>
                    </a:ext>
                  </a:extLst>
                </p:cNvPr>
                <p:cNvSpPr/>
                <p:nvPr/>
              </p:nvSpPr>
              <p:spPr>
                <a:xfrm>
                  <a:off x="6485750" y="9524974"/>
                  <a:ext cx="772334" cy="952816"/>
                </a:xfrm>
                <a:custGeom>
                  <a:avLst/>
                  <a:gdLst>
                    <a:gd name="connsiteX0" fmla="*/ 317503 w 772334"/>
                    <a:gd name="connsiteY0" fmla="*/ 704919 h 952816"/>
                    <a:gd name="connsiteX1" fmla="*/ 332881 w 772334"/>
                    <a:gd name="connsiteY1" fmla="*/ 734499 h 952816"/>
                    <a:gd name="connsiteX2" fmla="*/ 342079 w 772334"/>
                    <a:gd name="connsiteY2" fmla="*/ 754587 h 952816"/>
                    <a:gd name="connsiteX3" fmla="*/ 350467 w 772334"/>
                    <a:gd name="connsiteY3" fmla="*/ 774969 h 952816"/>
                    <a:gd name="connsiteX4" fmla="*/ 364816 w 772334"/>
                    <a:gd name="connsiteY4" fmla="*/ 814556 h 952816"/>
                    <a:gd name="connsiteX5" fmla="*/ 373646 w 772334"/>
                    <a:gd name="connsiteY5" fmla="*/ 840751 h 952816"/>
                    <a:gd name="connsiteX6" fmla="*/ 355103 w 772334"/>
                    <a:gd name="connsiteY6" fmla="*/ 811613 h 952816"/>
                    <a:gd name="connsiteX7" fmla="*/ 259961 w 772334"/>
                    <a:gd name="connsiteY7" fmla="*/ 768714 h 952816"/>
                    <a:gd name="connsiteX8" fmla="*/ 241492 w 772334"/>
                    <a:gd name="connsiteY8" fmla="*/ 821694 h 952816"/>
                    <a:gd name="connsiteX9" fmla="*/ 298151 w 772334"/>
                    <a:gd name="connsiteY9" fmla="*/ 856130 h 952816"/>
                    <a:gd name="connsiteX10" fmla="*/ 375633 w 772334"/>
                    <a:gd name="connsiteY10" fmla="*/ 846712 h 952816"/>
                    <a:gd name="connsiteX11" fmla="*/ 388730 w 772334"/>
                    <a:gd name="connsiteY11" fmla="*/ 888359 h 952816"/>
                    <a:gd name="connsiteX12" fmla="*/ 406905 w 772334"/>
                    <a:gd name="connsiteY12" fmla="*/ 952743 h 952816"/>
                    <a:gd name="connsiteX13" fmla="*/ 428023 w 772334"/>
                    <a:gd name="connsiteY13" fmla="*/ 952743 h 952816"/>
                    <a:gd name="connsiteX14" fmla="*/ 406684 w 772334"/>
                    <a:gd name="connsiteY14" fmla="*/ 882767 h 952816"/>
                    <a:gd name="connsiteX15" fmla="*/ 391011 w 772334"/>
                    <a:gd name="connsiteY15" fmla="*/ 836852 h 952816"/>
                    <a:gd name="connsiteX16" fmla="*/ 431849 w 772334"/>
                    <a:gd name="connsiteY16" fmla="*/ 811392 h 952816"/>
                    <a:gd name="connsiteX17" fmla="*/ 499766 w 772334"/>
                    <a:gd name="connsiteY17" fmla="*/ 844578 h 952816"/>
                    <a:gd name="connsiteX18" fmla="*/ 487698 w 772334"/>
                    <a:gd name="connsiteY18" fmla="*/ 886519 h 952816"/>
                    <a:gd name="connsiteX19" fmla="*/ 466507 w 772334"/>
                    <a:gd name="connsiteY19" fmla="*/ 952817 h 952816"/>
                    <a:gd name="connsiteX20" fmla="*/ 487845 w 772334"/>
                    <a:gd name="connsiteY20" fmla="*/ 952817 h 952816"/>
                    <a:gd name="connsiteX21" fmla="*/ 505873 w 772334"/>
                    <a:gd name="connsiteY21" fmla="*/ 891744 h 952816"/>
                    <a:gd name="connsiteX22" fmla="*/ 518161 w 772334"/>
                    <a:gd name="connsiteY22" fmla="*/ 844798 h 952816"/>
                    <a:gd name="connsiteX23" fmla="*/ 596232 w 772334"/>
                    <a:gd name="connsiteY23" fmla="*/ 841634 h 952816"/>
                    <a:gd name="connsiteX24" fmla="*/ 646562 w 772334"/>
                    <a:gd name="connsiteY24" fmla="*/ 798515 h 952816"/>
                    <a:gd name="connsiteX25" fmla="*/ 619778 w 772334"/>
                    <a:gd name="connsiteY25" fmla="*/ 749215 h 952816"/>
                    <a:gd name="connsiteX26" fmla="*/ 532804 w 772334"/>
                    <a:gd name="connsiteY26" fmla="*/ 806904 h 952816"/>
                    <a:gd name="connsiteX27" fmla="*/ 520369 w 772334"/>
                    <a:gd name="connsiteY27" fmla="*/ 835895 h 952816"/>
                    <a:gd name="connsiteX28" fmla="*/ 525225 w 772334"/>
                    <a:gd name="connsiteY28" fmla="*/ 815881 h 952816"/>
                    <a:gd name="connsiteX29" fmla="*/ 534349 w 772334"/>
                    <a:gd name="connsiteY29" fmla="*/ 773865 h 952816"/>
                    <a:gd name="connsiteX30" fmla="*/ 538102 w 772334"/>
                    <a:gd name="connsiteY30" fmla="*/ 752158 h 952816"/>
                    <a:gd name="connsiteX31" fmla="*/ 541119 w 772334"/>
                    <a:gd name="connsiteY31" fmla="*/ 729569 h 952816"/>
                    <a:gd name="connsiteX32" fmla="*/ 545166 w 772334"/>
                    <a:gd name="connsiteY32" fmla="*/ 675927 h 952816"/>
                    <a:gd name="connsiteX33" fmla="*/ 620587 w 772334"/>
                    <a:gd name="connsiteY33" fmla="*/ 684095 h 952816"/>
                    <a:gd name="connsiteX34" fmla="*/ 676878 w 772334"/>
                    <a:gd name="connsiteY34" fmla="*/ 649070 h 952816"/>
                    <a:gd name="connsiteX35" fmla="*/ 657820 w 772334"/>
                    <a:gd name="connsiteY35" fmla="*/ 596312 h 952816"/>
                    <a:gd name="connsiteX36" fmla="*/ 563120 w 772334"/>
                    <a:gd name="connsiteY36" fmla="*/ 640166 h 952816"/>
                    <a:gd name="connsiteX37" fmla="*/ 545386 w 772334"/>
                    <a:gd name="connsiteY37" fmla="*/ 668643 h 952816"/>
                    <a:gd name="connsiteX38" fmla="*/ 546343 w 772334"/>
                    <a:gd name="connsiteY38" fmla="*/ 635899 h 952816"/>
                    <a:gd name="connsiteX39" fmla="*/ 545019 w 772334"/>
                    <a:gd name="connsiteY39" fmla="*/ 539727 h 952816"/>
                    <a:gd name="connsiteX40" fmla="*/ 544577 w 772334"/>
                    <a:gd name="connsiteY40" fmla="*/ 510220 h 952816"/>
                    <a:gd name="connsiteX41" fmla="*/ 622574 w 772334"/>
                    <a:gd name="connsiteY41" fmla="*/ 518977 h 952816"/>
                    <a:gd name="connsiteX42" fmla="*/ 678865 w 772334"/>
                    <a:gd name="connsiteY42" fmla="*/ 483951 h 952816"/>
                    <a:gd name="connsiteX43" fmla="*/ 659807 w 772334"/>
                    <a:gd name="connsiteY43" fmla="*/ 431193 h 952816"/>
                    <a:gd name="connsiteX44" fmla="*/ 565107 w 772334"/>
                    <a:gd name="connsiteY44" fmla="*/ 475048 h 952816"/>
                    <a:gd name="connsiteX45" fmla="*/ 544504 w 772334"/>
                    <a:gd name="connsiteY45" fmla="*/ 508381 h 952816"/>
                    <a:gd name="connsiteX46" fmla="*/ 544945 w 772334"/>
                    <a:gd name="connsiteY46" fmla="*/ 443923 h 952816"/>
                    <a:gd name="connsiteX47" fmla="*/ 553260 w 772334"/>
                    <a:gd name="connsiteY47" fmla="*/ 358200 h 952816"/>
                    <a:gd name="connsiteX48" fmla="*/ 631698 w 772334"/>
                    <a:gd name="connsiteY48" fmla="*/ 367103 h 952816"/>
                    <a:gd name="connsiteX49" fmla="*/ 687989 w 772334"/>
                    <a:gd name="connsiteY49" fmla="*/ 332078 h 952816"/>
                    <a:gd name="connsiteX50" fmla="*/ 668931 w 772334"/>
                    <a:gd name="connsiteY50" fmla="*/ 279320 h 952816"/>
                    <a:gd name="connsiteX51" fmla="*/ 574231 w 772334"/>
                    <a:gd name="connsiteY51" fmla="*/ 323175 h 952816"/>
                    <a:gd name="connsiteX52" fmla="*/ 555688 w 772334"/>
                    <a:gd name="connsiteY52" fmla="*/ 352975 h 952816"/>
                    <a:gd name="connsiteX53" fmla="*/ 553996 w 772334"/>
                    <a:gd name="connsiteY53" fmla="*/ 352313 h 952816"/>
                    <a:gd name="connsiteX54" fmla="*/ 577763 w 772334"/>
                    <a:gd name="connsiteY54" fmla="*/ 269018 h 952816"/>
                    <a:gd name="connsiteX55" fmla="*/ 595643 w 772334"/>
                    <a:gd name="connsiteY55" fmla="*/ 226708 h 952816"/>
                    <a:gd name="connsiteX56" fmla="*/ 670918 w 772334"/>
                    <a:gd name="connsiteY56" fmla="*/ 243485 h 952816"/>
                    <a:gd name="connsiteX57" fmla="*/ 730740 w 772334"/>
                    <a:gd name="connsiteY57" fmla="*/ 214862 h 952816"/>
                    <a:gd name="connsiteX58" fmla="*/ 717642 w 772334"/>
                    <a:gd name="connsiteY58" fmla="*/ 160337 h 952816"/>
                    <a:gd name="connsiteX59" fmla="*/ 618674 w 772334"/>
                    <a:gd name="connsiteY59" fmla="*/ 193523 h 952816"/>
                    <a:gd name="connsiteX60" fmla="*/ 600720 w 772334"/>
                    <a:gd name="connsiteY60" fmla="*/ 216186 h 952816"/>
                    <a:gd name="connsiteX61" fmla="*/ 609403 w 772334"/>
                    <a:gd name="connsiteY61" fmla="*/ 198158 h 952816"/>
                    <a:gd name="connsiteX62" fmla="*/ 641632 w 772334"/>
                    <a:gd name="connsiteY62" fmla="*/ 140912 h 952816"/>
                    <a:gd name="connsiteX63" fmla="*/ 658114 w 772334"/>
                    <a:gd name="connsiteY63" fmla="*/ 115084 h 952816"/>
                    <a:gd name="connsiteX64" fmla="*/ 732285 w 772334"/>
                    <a:gd name="connsiteY64" fmla="*/ 95364 h 952816"/>
                    <a:gd name="connsiteX65" fmla="*/ 772167 w 772334"/>
                    <a:gd name="connsiteY65" fmla="*/ 42385 h 952816"/>
                    <a:gd name="connsiteX66" fmla="*/ 735376 w 772334"/>
                    <a:gd name="connsiteY66" fmla="*/ 2 h 952816"/>
                    <a:gd name="connsiteX67" fmla="*/ 662824 w 772334"/>
                    <a:gd name="connsiteY67" fmla="*/ 75056 h 952816"/>
                    <a:gd name="connsiteX68" fmla="*/ 655539 w 772334"/>
                    <a:gd name="connsiteY68" fmla="*/ 115378 h 952816"/>
                    <a:gd name="connsiteX69" fmla="*/ 656201 w 772334"/>
                    <a:gd name="connsiteY69" fmla="*/ 115305 h 952816"/>
                    <a:gd name="connsiteX70" fmla="*/ 639866 w 772334"/>
                    <a:gd name="connsiteY70" fmla="*/ 139734 h 952816"/>
                    <a:gd name="connsiteX71" fmla="*/ 606239 w 772334"/>
                    <a:gd name="connsiteY71" fmla="*/ 196466 h 952816"/>
                    <a:gd name="connsiteX72" fmla="*/ 572833 w 772334"/>
                    <a:gd name="connsiteY72" fmla="*/ 267105 h 952816"/>
                    <a:gd name="connsiteX73" fmla="*/ 547005 w 772334"/>
                    <a:gd name="connsiteY73" fmla="*/ 350621 h 952816"/>
                    <a:gd name="connsiteX74" fmla="*/ 546858 w 772334"/>
                    <a:gd name="connsiteY74" fmla="*/ 351651 h 952816"/>
                    <a:gd name="connsiteX75" fmla="*/ 541928 w 772334"/>
                    <a:gd name="connsiteY75" fmla="*/ 314565 h 952816"/>
                    <a:gd name="connsiteX76" fmla="*/ 473497 w 772334"/>
                    <a:gd name="connsiteY76" fmla="*/ 235759 h 952816"/>
                    <a:gd name="connsiteX77" fmla="*/ 434498 w 772334"/>
                    <a:gd name="connsiteY77" fmla="*/ 276082 h 952816"/>
                    <a:gd name="connsiteX78" fmla="*/ 471510 w 772334"/>
                    <a:gd name="connsiteY78" fmla="*/ 331121 h 952816"/>
                    <a:gd name="connsiteX79" fmla="*/ 546270 w 772334"/>
                    <a:gd name="connsiteY79" fmla="*/ 355109 h 952816"/>
                    <a:gd name="connsiteX80" fmla="*/ 535674 w 772334"/>
                    <a:gd name="connsiteY80" fmla="*/ 443555 h 952816"/>
                    <a:gd name="connsiteX81" fmla="*/ 533908 w 772334"/>
                    <a:gd name="connsiteY81" fmla="*/ 495798 h 952816"/>
                    <a:gd name="connsiteX82" fmla="*/ 531553 w 772334"/>
                    <a:gd name="connsiteY82" fmla="*/ 479684 h 952816"/>
                    <a:gd name="connsiteX83" fmla="*/ 463122 w 772334"/>
                    <a:gd name="connsiteY83" fmla="*/ 400877 h 952816"/>
                    <a:gd name="connsiteX84" fmla="*/ 424123 w 772334"/>
                    <a:gd name="connsiteY84" fmla="*/ 441200 h 952816"/>
                    <a:gd name="connsiteX85" fmla="*/ 461135 w 772334"/>
                    <a:gd name="connsiteY85" fmla="*/ 496240 h 952816"/>
                    <a:gd name="connsiteX86" fmla="*/ 533687 w 772334"/>
                    <a:gd name="connsiteY86" fmla="*/ 519786 h 952816"/>
                    <a:gd name="connsiteX87" fmla="*/ 533540 w 772334"/>
                    <a:gd name="connsiteY87" fmla="*/ 539874 h 952816"/>
                    <a:gd name="connsiteX88" fmla="*/ 532804 w 772334"/>
                    <a:gd name="connsiteY88" fmla="*/ 635751 h 952816"/>
                    <a:gd name="connsiteX89" fmla="*/ 531185 w 772334"/>
                    <a:gd name="connsiteY89" fmla="*/ 668716 h 952816"/>
                    <a:gd name="connsiteX90" fmla="*/ 529125 w 772334"/>
                    <a:gd name="connsiteY90" fmla="*/ 654736 h 952816"/>
                    <a:gd name="connsiteX91" fmla="*/ 460694 w 772334"/>
                    <a:gd name="connsiteY91" fmla="*/ 575929 h 952816"/>
                    <a:gd name="connsiteX92" fmla="*/ 421695 w 772334"/>
                    <a:gd name="connsiteY92" fmla="*/ 616252 h 952816"/>
                    <a:gd name="connsiteX93" fmla="*/ 458707 w 772334"/>
                    <a:gd name="connsiteY93" fmla="*/ 671292 h 952816"/>
                    <a:gd name="connsiteX94" fmla="*/ 529199 w 772334"/>
                    <a:gd name="connsiteY94" fmla="*/ 694396 h 952816"/>
                    <a:gd name="connsiteX95" fmla="*/ 525740 w 772334"/>
                    <a:gd name="connsiteY95" fmla="*/ 727582 h 952816"/>
                    <a:gd name="connsiteX96" fmla="*/ 522355 w 772334"/>
                    <a:gd name="connsiteY96" fmla="*/ 749362 h 952816"/>
                    <a:gd name="connsiteX97" fmla="*/ 518088 w 772334"/>
                    <a:gd name="connsiteY97" fmla="*/ 770922 h 952816"/>
                    <a:gd name="connsiteX98" fmla="*/ 508228 w 772334"/>
                    <a:gd name="connsiteY98" fmla="*/ 811833 h 952816"/>
                    <a:gd name="connsiteX99" fmla="*/ 501090 w 772334"/>
                    <a:gd name="connsiteY99" fmla="*/ 838544 h 952816"/>
                    <a:gd name="connsiteX100" fmla="*/ 501679 w 772334"/>
                    <a:gd name="connsiteY100" fmla="*/ 804034 h 952816"/>
                    <a:gd name="connsiteX101" fmla="*/ 473791 w 772334"/>
                    <a:gd name="connsiteY101" fmla="*/ 735676 h 952816"/>
                    <a:gd name="connsiteX102" fmla="*/ 472319 w 772334"/>
                    <a:gd name="connsiteY102" fmla="*/ 727435 h 952816"/>
                    <a:gd name="connsiteX103" fmla="*/ 422799 w 772334"/>
                    <a:gd name="connsiteY103" fmla="*/ 701092 h 952816"/>
                    <a:gd name="connsiteX104" fmla="*/ 382108 w 772334"/>
                    <a:gd name="connsiteY104" fmla="*/ 797191 h 952816"/>
                    <a:gd name="connsiteX105" fmla="*/ 387700 w 772334"/>
                    <a:gd name="connsiteY105" fmla="*/ 828242 h 952816"/>
                    <a:gd name="connsiteX106" fmla="*/ 380710 w 772334"/>
                    <a:gd name="connsiteY106" fmla="*/ 808817 h 952816"/>
                    <a:gd name="connsiteX107" fmla="*/ 365184 w 772334"/>
                    <a:gd name="connsiteY107" fmla="*/ 768714 h 952816"/>
                    <a:gd name="connsiteX108" fmla="*/ 356354 w 772334"/>
                    <a:gd name="connsiteY108" fmla="*/ 748553 h 952816"/>
                    <a:gd name="connsiteX109" fmla="*/ 346421 w 772334"/>
                    <a:gd name="connsiteY109" fmla="*/ 728023 h 952816"/>
                    <a:gd name="connsiteX110" fmla="*/ 320225 w 772334"/>
                    <a:gd name="connsiteY110" fmla="*/ 681004 h 952816"/>
                    <a:gd name="connsiteX111" fmla="*/ 387627 w 772334"/>
                    <a:gd name="connsiteY111" fmla="*/ 646200 h 952816"/>
                    <a:gd name="connsiteX112" fmla="*/ 415293 w 772334"/>
                    <a:gd name="connsiteY112" fmla="*/ 585936 h 952816"/>
                    <a:gd name="connsiteX113" fmla="*/ 370335 w 772334"/>
                    <a:gd name="connsiteY113" fmla="*/ 552383 h 952816"/>
                    <a:gd name="connsiteX114" fmla="*/ 315516 w 772334"/>
                    <a:gd name="connsiteY114" fmla="*/ 641197 h 952816"/>
                    <a:gd name="connsiteX115" fmla="*/ 316473 w 772334"/>
                    <a:gd name="connsiteY115" fmla="*/ 674750 h 952816"/>
                    <a:gd name="connsiteX116" fmla="*/ 299181 w 772334"/>
                    <a:gd name="connsiteY116" fmla="*/ 646936 h 952816"/>
                    <a:gd name="connsiteX117" fmla="*/ 245024 w 772334"/>
                    <a:gd name="connsiteY117" fmla="*/ 567467 h 952816"/>
                    <a:gd name="connsiteX118" fmla="*/ 228395 w 772334"/>
                    <a:gd name="connsiteY118" fmla="*/ 543112 h 952816"/>
                    <a:gd name="connsiteX119" fmla="*/ 298298 w 772334"/>
                    <a:gd name="connsiteY119" fmla="*/ 507424 h 952816"/>
                    <a:gd name="connsiteX120" fmla="*/ 325965 w 772334"/>
                    <a:gd name="connsiteY120" fmla="*/ 447160 h 952816"/>
                    <a:gd name="connsiteX121" fmla="*/ 281006 w 772334"/>
                    <a:gd name="connsiteY121" fmla="*/ 413607 h 952816"/>
                    <a:gd name="connsiteX122" fmla="*/ 226187 w 772334"/>
                    <a:gd name="connsiteY122" fmla="*/ 502421 h 952816"/>
                    <a:gd name="connsiteX123" fmla="*/ 227438 w 772334"/>
                    <a:gd name="connsiteY123" fmla="*/ 541566 h 952816"/>
                    <a:gd name="connsiteX124" fmla="*/ 192192 w 772334"/>
                    <a:gd name="connsiteY124" fmla="*/ 487557 h 952816"/>
                    <a:gd name="connsiteX125" fmla="*/ 151869 w 772334"/>
                    <a:gd name="connsiteY125" fmla="*/ 411473 h 952816"/>
                    <a:gd name="connsiteX126" fmla="*/ 222214 w 772334"/>
                    <a:gd name="connsiteY126" fmla="*/ 375639 h 952816"/>
                    <a:gd name="connsiteX127" fmla="*/ 249881 w 772334"/>
                    <a:gd name="connsiteY127" fmla="*/ 315375 h 952816"/>
                    <a:gd name="connsiteX128" fmla="*/ 204922 w 772334"/>
                    <a:gd name="connsiteY128" fmla="*/ 281821 h 952816"/>
                    <a:gd name="connsiteX129" fmla="*/ 150103 w 772334"/>
                    <a:gd name="connsiteY129" fmla="*/ 370635 h 952816"/>
                    <a:gd name="connsiteX130" fmla="*/ 151133 w 772334"/>
                    <a:gd name="connsiteY130" fmla="*/ 405734 h 952816"/>
                    <a:gd name="connsiteX131" fmla="*/ 149368 w 772334"/>
                    <a:gd name="connsiteY131" fmla="*/ 406175 h 952816"/>
                    <a:gd name="connsiteX132" fmla="*/ 123246 w 772334"/>
                    <a:gd name="connsiteY132" fmla="*/ 323616 h 952816"/>
                    <a:gd name="connsiteX133" fmla="*/ 114784 w 772334"/>
                    <a:gd name="connsiteY133" fmla="*/ 278437 h 952816"/>
                    <a:gd name="connsiteX134" fmla="*/ 186821 w 772334"/>
                    <a:gd name="connsiteY134" fmla="*/ 250917 h 952816"/>
                    <a:gd name="connsiteX135" fmla="*/ 220963 w 772334"/>
                    <a:gd name="connsiteY135" fmla="*/ 194038 h 952816"/>
                    <a:gd name="connsiteX136" fmla="*/ 179904 w 772334"/>
                    <a:gd name="connsiteY136" fmla="*/ 155775 h 952816"/>
                    <a:gd name="connsiteX137" fmla="*/ 115667 w 772334"/>
                    <a:gd name="connsiteY137" fmla="*/ 238040 h 952816"/>
                    <a:gd name="connsiteX138" fmla="*/ 113239 w 772334"/>
                    <a:gd name="connsiteY138" fmla="*/ 266811 h 952816"/>
                    <a:gd name="connsiteX139" fmla="*/ 110590 w 772334"/>
                    <a:gd name="connsiteY139" fmla="*/ 246943 h 952816"/>
                    <a:gd name="connsiteX140" fmla="*/ 105880 w 772334"/>
                    <a:gd name="connsiteY140" fmla="*/ 181382 h 952816"/>
                    <a:gd name="connsiteX141" fmla="*/ 105365 w 772334"/>
                    <a:gd name="connsiteY141" fmla="*/ 150771 h 952816"/>
                    <a:gd name="connsiteX142" fmla="*/ 156358 w 772334"/>
                    <a:gd name="connsiteY142" fmla="*/ 93451 h 952816"/>
                    <a:gd name="connsiteX143" fmla="*/ 160405 w 772334"/>
                    <a:gd name="connsiteY143" fmla="*/ 27301 h 952816"/>
                    <a:gd name="connsiteX144" fmla="*/ 106322 w 772334"/>
                    <a:gd name="connsiteY144" fmla="*/ 12290 h 952816"/>
                    <a:gd name="connsiteX145" fmla="*/ 87264 w 772334"/>
                    <a:gd name="connsiteY145" fmla="*/ 114937 h 952816"/>
                    <a:gd name="connsiteX146" fmla="*/ 103379 w 772334"/>
                    <a:gd name="connsiteY146" fmla="*/ 152611 h 952816"/>
                    <a:gd name="connsiteX147" fmla="*/ 103894 w 772334"/>
                    <a:gd name="connsiteY147" fmla="*/ 152170 h 952816"/>
                    <a:gd name="connsiteX148" fmla="*/ 103747 w 772334"/>
                    <a:gd name="connsiteY148" fmla="*/ 181602 h 952816"/>
                    <a:gd name="connsiteX149" fmla="*/ 107058 w 772334"/>
                    <a:gd name="connsiteY149" fmla="*/ 247459 h 952816"/>
                    <a:gd name="connsiteX150" fmla="*/ 118095 w 772334"/>
                    <a:gd name="connsiteY150" fmla="*/ 324793 h 952816"/>
                    <a:gd name="connsiteX151" fmla="*/ 142672 w 772334"/>
                    <a:gd name="connsiteY151" fmla="*/ 408677 h 952816"/>
                    <a:gd name="connsiteX152" fmla="*/ 143113 w 772334"/>
                    <a:gd name="connsiteY152" fmla="*/ 409634 h 952816"/>
                    <a:gd name="connsiteX153" fmla="*/ 118537 w 772334"/>
                    <a:gd name="connsiteY153" fmla="*/ 381378 h 952816"/>
                    <a:gd name="connsiteX154" fmla="*/ 17950 w 772334"/>
                    <a:gd name="connsiteY154" fmla="*/ 353343 h 952816"/>
                    <a:gd name="connsiteX155" fmla="*/ 7648 w 772334"/>
                    <a:gd name="connsiteY155" fmla="*/ 408530 h 952816"/>
                    <a:gd name="connsiteX156" fmla="*/ 68869 w 772334"/>
                    <a:gd name="connsiteY156" fmla="*/ 433989 h 952816"/>
                    <a:gd name="connsiteX157" fmla="*/ 144437 w 772334"/>
                    <a:gd name="connsiteY157" fmla="*/ 412724 h 952816"/>
                    <a:gd name="connsiteX158" fmla="*/ 184392 w 772334"/>
                    <a:gd name="connsiteY158" fmla="*/ 492340 h 952816"/>
                    <a:gd name="connsiteX159" fmla="*/ 211765 w 772334"/>
                    <a:gd name="connsiteY159" fmla="*/ 536857 h 952816"/>
                    <a:gd name="connsiteX160" fmla="*/ 200948 w 772334"/>
                    <a:gd name="connsiteY160" fmla="*/ 524716 h 952816"/>
                    <a:gd name="connsiteX161" fmla="*/ 100362 w 772334"/>
                    <a:gd name="connsiteY161" fmla="*/ 496681 h 952816"/>
                    <a:gd name="connsiteX162" fmla="*/ 90060 w 772334"/>
                    <a:gd name="connsiteY162" fmla="*/ 551868 h 952816"/>
                    <a:gd name="connsiteX163" fmla="*/ 151281 w 772334"/>
                    <a:gd name="connsiteY163" fmla="*/ 577327 h 952816"/>
                    <a:gd name="connsiteX164" fmla="*/ 224789 w 772334"/>
                    <a:gd name="connsiteY164" fmla="*/ 556945 h 952816"/>
                    <a:gd name="connsiteX165" fmla="*/ 235753 w 772334"/>
                    <a:gd name="connsiteY165" fmla="*/ 573795 h 952816"/>
                    <a:gd name="connsiteX166" fmla="*/ 287996 w 772334"/>
                    <a:gd name="connsiteY166" fmla="*/ 654147 h 952816"/>
                    <a:gd name="connsiteX167" fmla="*/ 304847 w 772334"/>
                    <a:gd name="connsiteY167" fmla="*/ 682550 h 952816"/>
                    <a:gd name="connsiteX168" fmla="*/ 295428 w 772334"/>
                    <a:gd name="connsiteY168" fmla="*/ 672027 h 952816"/>
                    <a:gd name="connsiteX169" fmla="*/ 194915 w 772334"/>
                    <a:gd name="connsiteY169" fmla="*/ 643993 h 952816"/>
                    <a:gd name="connsiteX170" fmla="*/ 184613 w 772334"/>
                    <a:gd name="connsiteY170" fmla="*/ 699179 h 952816"/>
                    <a:gd name="connsiteX171" fmla="*/ 245834 w 772334"/>
                    <a:gd name="connsiteY171" fmla="*/ 724639 h 952816"/>
                    <a:gd name="connsiteX172" fmla="*/ 317503 w 772334"/>
                    <a:gd name="connsiteY172" fmla="*/ 704919 h 95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772334" h="952816">
                      <a:moveTo>
                        <a:pt x="317503" y="704919"/>
                      </a:moveTo>
                      <a:cubicBezTo>
                        <a:pt x="322800" y="714779"/>
                        <a:pt x="328172" y="724712"/>
                        <a:pt x="332881" y="734499"/>
                      </a:cubicBezTo>
                      <a:cubicBezTo>
                        <a:pt x="335972" y="741268"/>
                        <a:pt x="339356" y="747596"/>
                        <a:pt x="342079" y="754587"/>
                      </a:cubicBezTo>
                      <a:cubicBezTo>
                        <a:pt x="344875" y="761430"/>
                        <a:pt x="347671" y="768199"/>
                        <a:pt x="350467" y="774969"/>
                      </a:cubicBezTo>
                      <a:cubicBezTo>
                        <a:pt x="355324" y="788067"/>
                        <a:pt x="360401" y="801606"/>
                        <a:pt x="364816" y="814556"/>
                      </a:cubicBezTo>
                      <a:cubicBezTo>
                        <a:pt x="367980" y="823533"/>
                        <a:pt x="370776" y="832142"/>
                        <a:pt x="373646" y="840751"/>
                      </a:cubicBezTo>
                      <a:cubicBezTo>
                        <a:pt x="367906" y="831333"/>
                        <a:pt x="356280" y="813011"/>
                        <a:pt x="355103" y="811613"/>
                      </a:cubicBezTo>
                      <a:cubicBezTo>
                        <a:pt x="337223" y="789465"/>
                        <a:pt x="289689" y="757236"/>
                        <a:pt x="259961" y="768714"/>
                      </a:cubicBezTo>
                      <a:cubicBezTo>
                        <a:pt x="238549" y="776956"/>
                        <a:pt x="231485" y="802047"/>
                        <a:pt x="241492" y="821694"/>
                      </a:cubicBezTo>
                      <a:cubicBezTo>
                        <a:pt x="251647" y="841781"/>
                        <a:pt x="277253" y="852377"/>
                        <a:pt x="298151" y="856130"/>
                      </a:cubicBezTo>
                      <a:cubicBezTo>
                        <a:pt x="321182" y="860251"/>
                        <a:pt x="369599" y="848257"/>
                        <a:pt x="375633" y="846712"/>
                      </a:cubicBezTo>
                      <a:cubicBezTo>
                        <a:pt x="380342" y="861060"/>
                        <a:pt x="384757" y="875041"/>
                        <a:pt x="388730" y="888359"/>
                      </a:cubicBezTo>
                      <a:cubicBezTo>
                        <a:pt x="395868" y="911905"/>
                        <a:pt x="401828" y="933538"/>
                        <a:pt x="406905" y="952743"/>
                      </a:cubicBezTo>
                      <a:lnTo>
                        <a:pt x="428023" y="952743"/>
                      </a:lnTo>
                      <a:cubicBezTo>
                        <a:pt x="422210" y="932140"/>
                        <a:pt x="415146" y="908668"/>
                        <a:pt x="406684" y="882767"/>
                      </a:cubicBezTo>
                      <a:cubicBezTo>
                        <a:pt x="401975" y="868197"/>
                        <a:pt x="396677" y="852672"/>
                        <a:pt x="391011" y="836852"/>
                      </a:cubicBezTo>
                      <a:cubicBezTo>
                        <a:pt x="394543" y="834938"/>
                        <a:pt x="414484" y="823975"/>
                        <a:pt x="431849" y="811392"/>
                      </a:cubicBezTo>
                      <a:cubicBezTo>
                        <a:pt x="450098" y="826992"/>
                        <a:pt x="494026" y="842591"/>
                        <a:pt x="499766" y="844578"/>
                      </a:cubicBezTo>
                      <a:cubicBezTo>
                        <a:pt x="495792" y="859147"/>
                        <a:pt x="491745" y="873275"/>
                        <a:pt x="487698" y="886519"/>
                      </a:cubicBezTo>
                      <a:cubicBezTo>
                        <a:pt x="480266" y="911169"/>
                        <a:pt x="473055" y="933391"/>
                        <a:pt x="466507" y="952817"/>
                      </a:cubicBezTo>
                      <a:lnTo>
                        <a:pt x="487845" y="952817"/>
                      </a:lnTo>
                      <a:cubicBezTo>
                        <a:pt x="493511" y="934569"/>
                        <a:pt x="499619" y="914186"/>
                        <a:pt x="505873" y="891744"/>
                      </a:cubicBezTo>
                      <a:cubicBezTo>
                        <a:pt x="509993" y="876954"/>
                        <a:pt x="514114" y="861134"/>
                        <a:pt x="518161" y="844798"/>
                      </a:cubicBezTo>
                      <a:cubicBezTo>
                        <a:pt x="524268" y="845313"/>
                        <a:pt x="574157" y="849434"/>
                        <a:pt x="596232" y="841634"/>
                      </a:cubicBezTo>
                      <a:cubicBezTo>
                        <a:pt x="616246" y="834571"/>
                        <a:pt x="639792" y="819928"/>
                        <a:pt x="646562" y="798515"/>
                      </a:cubicBezTo>
                      <a:cubicBezTo>
                        <a:pt x="653184" y="777544"/>
                        <a:pt x="642221" y="753924"/>
                        <a:pt x="619778" y="749215"/>
                      </a:cubicBezTo>
                      <a:cubicBezTo>
                        <a:pt x="588579" y="742740"/>
                        <a:pt x="546858" y="782180"/>
                        <a:pt x="532804" y="806904"/>
                      </a:cubicBezTo>
                      <a:cubicBezTo>
                        <a:pt x="531995" y="808375"/>
                        <a:pt x="524710" y="825225"/>
                        <a:pt x="520369" y="835895"/>
                      </a:cubicBezTo>
                      <a:cubicBezTo>
                        <a:pt x="521987" y="829199"/>
                        <a:pt x="523680" y="822724"/>
                        <a:pt x="525225" y="815881"/>
                      </a:cubicBezTo>
                      <a:cubicBezTo>
                        <a:pt x="528463" y="802268"/>
                        <a:pt x="531259" y="788582"/>
                        <a:pt x="534349" y="773865"/>
                      </a:cubicBezTo>
                      <a:cubicBezTo>
                        <a:pt x="535600" y="766728"/>
                        <a:pt x="536851" y="759517"/>
                        <a:pt x="538102" y="752158"/>
                      </a:cubicBezTo>
                      <a:cubicBezTo>
                        <a:pt x="539500" y="744947"/>
                        <a:pt x="540089" y="737148"/>
                        <a:pt x="541119" y="729569"/>
                      </a:cubicBezTo>
                      <a:cubicBezTo>
                        <a:pt x="543179" y="711983"/>
                        <a:pt x="544356" y="694029"/>
                        <a:pt x="545166" y="675927"/>
                      </a:cubicBezTo>
                      <a:cubicBezTo>
                        <a:pt x="557086" y="678723"/>
                        <a:pt x="599617" y="688068"/>
                        <a:pt x="620587" y="684095"/>
                      </a:cubicBezTo>
                      <a:cubicBezTo>
                        <a:pt x="641485" y="680121"/>
                        <a:pt x="666944" y="669231"/>
                        <a:pt x="676878" y="649070"/>
                      </a:cubicBezTo>
                      <a:cubicBezTo>
                        <a:pt x="686591" y="629350"/>
                        <a:pt x="679380" y="604332"/>
                        <a:pt x="657820" y="596312"/>
                      </a:cubicBezTo>
                      <a:cubicBezTo>
                        <a:pt x="628019" y="585127"/>
                        <a:pt x="580780" y="617871"/>
                        <a:pt x="563120" y="640166"/>
                      </a:cubicBezTo>
                      <a:cubicBezTo>
                        <a:pt x="562016" y="641564"/>
                        <a:pt x="551126" y="659003"/>
                        <a:pt x="545386" y="668643"/>
                      </a:cubicBezTo>
                      <a:cubicBezTo>
                        <a:pt x="545828" y="657753"/>
                        <a:pt x="546270" y="646862"/>
                        <a:pt x="546343" y="635899"/>
                      </a:cubicBezTo>
                      <a:cubicBezTo>
                        <a:pt x="546490" y="604038"/>
                        <a:pt x="545681" y="571882"/>
                        <a:pt x="545019" y="539727"/>
                      </a:cubicBezTo>
                      <a:cubicBezTo>
                        <a:pt x="544798" y="529867"/>
                        <a:pt x="544724" y="520080"/>
                        <a:pt x="544577" y="510220"/>
                      </a:cubicBezTo>
                      <a:cubicBezTo>
                        <a:pt x="548771" y="511251"/>
                        <a:pt x="599102" y="523465"/>
                        <a:pt x="622574" y="518977"/>
                      </a:cubicBezTo>
                      <a:cubicBezTo>
                        <a:pt x="643472" y="515003"/>
                        <a:pt x="668931" y="504113"/>
                        <a:pt x="678865" y="483951"/>
                      </a:cubicBezTo>
                      <a:cubicBezTo>
                        <a:pt x="688577" y="464231"/>
                        <a:pt x="681293" y="439214"/>
                        <a:pt x="659807" y="431193"/>
                      </a:cubicBezTo>
                      <a:cubicBezTo>
                        <a:pt x="630006" y="420009"/>
                        <a:pt x="582766" y="452753"/>
                        <a:pt x="565107" y="475048"/>
                      </a:cubicBezTo>
                      <a:cubicBezTo>
                        <a:pt x="563782" y="476741"/>
                        <a:pt x="548183" y="501832"/>
                        <a:pt x="544504" y="508381"/>
                      </a:cubicBezTo>
                      <a:cubicBezTo>
                        <a:pt x="544209" y="486748"/>
                        <a:pt x="544136" y="465188"/>
                        <a:pt x="544945" y="443923"/>
                      </a:cubicBezTo>
                      <a:cubicBezTo>
                        <a:pt x="545975" y="414564"/>
                        <a:pt x="548624" y="385867"/>
                        <a:pt x="553260" y="358200"/>
                      </a:cubicBezTo>
                      <a:cubicBezTo>
                        <a:pt x="555247" y="358715"/>
                        <a:pt x="607637" y="371665"/>
                        <a:pt x="631698" y="367103"/>
                      </a:cubicBezTo>
                      <a:cubicBezTo>
                        <a:pt x="652596" y="363130"/>
                        <a:pt x="678055" y="352239"/>
                        <a:pt x="687989" y="332078"/>
                      </a:cubicBezTo>
                      <a:cubicBezTo>
                        <a:pt x="697775" y="312358"/>
                        <a:pt x="690417" y="287340"/>
                        <a:pt x="668931" y="279320"/>
                      </a:cubicBezTo>
                      <a:cubicBezTo>
                        <a:pt x="639057" y="268135"/>
                        <a:pt x="591890" y="300879"/>
                        <a:pt x="574231" y="323175"/>
                      </a:cubicBezTo>
                      <a:cubicBezTo>
                        <a:pt x="573053" y="324646"/>
                        <a:pt x="561207" y="343778"/>
                        <a:pt x="555688" y="352975"/>
                      </a:cubicBezTo>
                      <a:cubicBezTo>
                        <a:pt x="554732" y="352607"/>
                        <a:pt x="554952" y="352681"/>
                        <a:pt x="553996" y="352313"/>
                      </a:cubicBezTo>
                      <a:cubicBezTo>
                        <a:pt x="559294" y="322733"/>
                        <a:pt x="568124" y="294772"/>
                        <a:pt x="577763" y="269018"/>
                      </a:cubicBezTo>
                      <a:cubicBezTo>
                        <a:pt x="583281" y="254081"/>
                        <a:pt x="589389" y="240100"/>
                        <a:pt x="595643" y="226708"/>
                      </a:cubicBezTo>
                      <a:cubicBezTo>
                        <a:pt x="605135" y="230093"/>
                        <a:pt x="648843" y="245251"/>
                        <a:pt x="670918" y="243485"/>
                      </a:cubicBezTo>
                      <a:cubicBezTo>
                        <a:pt x="692109" y="241793"/>
                        <a:pt x="718599" y="233846"/>
                        <a:pt x="730740" y="214862"/>
                      </a:cubicBezTo>
                      <a:cubicBezTo>
                        <a:pt x="742587" y="196319"/>
                        <a:pt x="738098" y="170639"/>
                        <a:pt x="717642" y="160337"/>
                      </a:cubicBezTo>
                      <a:cubicBezTo>
                        <a:pt x="689240" y="145989"/>
                        <a:pt x="638689" y="173288"/>
                        <a:pt x="618674" y="193523"/>
                      </a:cubicBezTo>
                      <a:cubicBezTo>
                        <a:pt x="617571" y="194627"/>
                        <a:pt x="607784" y="207062"/>
                        <a:pt x="600720" y="216186"/>
                      </a:cubicBezTo>
                      <a:cubicBezTo>
                        <a:pt x="603664" y="210152"/>
                        <a:pt x="606533" y="203898"/>
                        <a:pt x="609403" y="198158"/>
                      </a:cubicBezTo>
                      <a:cubicBezTo>
                        <a:pt x="620293" y="176673"/>
                        <a:pt x="631551" y="157615"/>
                        <a:pt x="641632" y="140912"/>
                      </a:cubicBezTo>
                      <a:cubicBezTo>
                        <a:pt x="647445" y="131419"/>
                        <a:pt x="652890" y="122957"/>
                        <a:pt x="658114" y="115084"/>
                      </a:cubicBezTo>
                      <a:cubicBezTo>
                        <a:pt x="669225" y="113539"/>
                        <a:pt x="713816" y="106917"/>
                        <a:pt x="732285" y="95364"/>
                      </a:cubicBezTo>
                      <a:cubicBezTo>
                        <a:pt x="750313" y="84106"/>
                        <a:pt x="770180" y="64828"/>
                        <a:pt x="772167" y="42385"/>
                      </a:cubicBezTo>
                      <a:cubicBezTo>
                        <a:pt x="774154" y="20458"/>
                        <a:pt x="758333" y="-219"/>
                        <a:pt x="735376" y="2"/>
                      </a:cubicBezTo>
                      <a:cubicBezTo>
                        <a:pt x="703515" y="370"/>
                        <a:pt x="671286" y="47904"/>
                        <a:pt x="662824" y="75056"/>
                      </a:cubicBezTo>
                      <a:cubicBezTo>
                        <a:pt x="662088" y="77410"/>
                        <a:pt x="654950" y="115452"/>
                        <a:pt x="655539" y="115378"/>
                      </a:cubicBezTo>
                      <a:cubicBezTo>
                        <a:pt x="655539" y="115378"/>
                        <a:pt x="656054" y="115305"/>
                        <a:pt x="656201" y="115305"/>
                      </a:cubicBezTo>
                      <a:cubicBezTo>
                        <a:pt x="651051" y="122737"/>
                        <a:pt x="645606" y="130831"/>
                        <a:pt x="639866" y="139734"/>
                      </a:cubicBezTo>
                      <a:cubicBezTo>
                        <a:pt x="629344" y="156290"/>
                        <a:pt x="617644" y="175127"/>
                        <a:pt x="606239" y="196466"/>
                      </a:cubicBezTo>
                      <a:cubicBezTo>
                        <a:pt x="594834" y="217731"/>
                        <a:pt x="582987" y="241204"/>
                        <a:pt x="572833" y="267105"/>
                      </a:cubicBezTo>
                      <a:cubicBezTo>
                        <a:pt x="562531" y="293006"/>
                        <a:pt x="553113" y="320746"/>
                        <a:pt x="547005" y="350621"/>
                      </a:cubicBezTo>
                      <a:cubicBezTo>
                        <a:pt x="546932" y="350989"/>
                        <a:pt x="546932" y="351356"/>
                        <a:pt x="546858" y="351651"/>
                      </a:cubicBezTo>
                      <a:cubicBezTo>
                        <a:pt x="545902" y="342379"/>
                        <a:pt x="542443" y="316479"/>
                        <a:pt x="541928" y="314565"/>
                      </a:cubicBezTo>
                      <a:cubicBezTo>
                        <a:pt x="534938" y="286972"/>
                        <a:pt x="505284" y="237819"/>
                        <a:pt x="473497" y="235759"/>
                      </a:cubicBezTo>
                      <a:cubicBezTo>
                        <a:pt x="450613" y="234287"/>
                        <a:pt x="433689" y="254081"/>
                        <a:pt x="434498" y="276082"/>
                      </a:cubicBezTo>
                      <a:cubicBezTo>
                        <a:pt x="435308" y="298525"/>
                        <a:pt x="454071" y="318907"/>
                        <a:pt x="471510" y="331121"/>
                      </a:cubicBezTo>
                      <a:cubicBezTo>
                        <a:pt x="491156" y="344881"/>
                        <a:pt x="542222" y="354373"/>
                        <a:pt x="546270" y="355109"/>
                      </a:cubicBezTo>
                      <a:cubicBezTo>
                        <a:pt x="540751" y="383585"/>
                        <a:pt x="537440" y="413313"/>
                        <a:pt x="535674" y="443555"/>
                      </a:cubicBezTo>
                      <a:cubicBezTo>
                        <a:pt x="534644" y="460847"/>
                        <a:pt x="534202" y="478286"/>
                        <a:pt x="533908" y="495798"/>
                      </a:cubicBezTo>
                      <a:cubicBezTo>
                        <a:pt x="532878" y="487778"/>
                        <a:pt x="531847" y="480640"/>
                        <a:pt x="531553" y="479684"/>
                      </a:cubicBezTo>
                      <a:cubicBezTo>
                        <a:pt x="524563" y="452090"/>
                        <a:pt x="494909" y="402938"/>
                        <a:pt x="463122" y="400877"/>
                      </a:cubicBezTo>
                      <a:cubicBezTo>
                        <a:pt x="440238" y="399406"/>
                        <a:pt x="423314" y="419199"/>
                        <a:pt x="424123" y="441200"/>
                      </a:cubicBezTo>
                      <a:cubicBezTo>
                        <a:pt x="424933" y="463643"/>
                        <a:pt x="443696" y="484025"/>
                        <a:pt x="461135" y="496240"/>
                      </a:cubicBezTo>
                      <a:cubicBezTo>
                        <a:pt x="478795" y="508601"/>
                        <a:pt x="522208" y="517579"/>
                        <a:pt x="533687" y="519786"/>
                      </a:cubicBezTo>
                      <a:cubicBezTo>
                        <a:pt x="533687" y="526482"/>
                        <a:pt x="533540" y="533178"/>
                        <a:pt x="533540" y="539874"/>
                      </a:cubicBezTo>
                      <a:cubicBezTo>
                        <a:pt x="533540" y="572103"/>
                        <a:pt x="533614" y="604185"/>
                        <a:pt x="532804" y="635751"/>
                      </a:cubicBezTo>
                      <a:cubicBezTo>
                        <a:pt x="532510" y="646862"/>
                        <a:pt x="531847" y="657826"/>
                        <a:pt x="531185" y="668716"/>
                      </a:cubicBezTo>
                      <a:cubicBezTo>
                        <a:pt x="530229" y="661579"/>
                        <a:pt x="529346" y="655619"/>
                        <a:pt x="529125" y="654736"/>
                      </a:cubicBezTo>
                      <a:cubicBezTo>
                        <a:pt x="522135" y="627142"/>
                        <a:pt x="492481" y="577989"/>
                        <a:pt x="460694" y="575929"/>
                      </a:cubicBezTo>
                      <a:cubicBezTo>
                        <a:pt x="437809" y="574458"/>
                        <a:pt x="420886" y="594251"/>
                        <a:pt x="421695" y="616252"/>
                      </a:cubicBezTo>
                      <a:cubicBezTo>
                        <a:pt x="422504" y="638695"/>
                        <a:pt x="441341" y="659077"/>
                        <a:pt x="458707" y="671292"/>
                      </a:cubicBezTo>
                      <a:cubicBezTo>
                        <a:pt x="475557" y="683065"/>
                        <a:pt x="515512" y="691748"/>
                        <a:pt x="529199" y="694396"/>
                      </a:cubicBezTo>
                      <a:cubicBezTo>
                        <a:pt x="528168" y="705581"/>
                        <a:pt x="527212" y="716765"/>
                        <a:pt x="525740" y="727582"/>
                      </a:cubicBezTo>
                      <a:cubicBezTo>
                        <a:pt x="524563" y="734940"/>
                        <a:pt x="523901" y="742078"/>
                        <a:pt x="522355" y="749362"/>
                      </a:cubicBezTo>
                      <a:cubicBezTo>
                        <a:pt x="520957" y="756647"/>
                        <a:pt x="519486" y="763858"/>
                        <a:pt x="518088" y="770922"/>
                      </a:cubicBezTo>
                      <a:cubicBezTo>
                        <a:pt x="514850" y="784535"/>
                        <a:pt x="511686" y="798662"/>
                        <a:pt x="508228" y="811833"/>
                      </a:cubicBezTo>
                      <a:cubicBezTo>
                        <a:pt x="505873" y="821031"/>
                        <a:pt x="503518" y="829787"/>
                        <a:pt x="501090" y="838544"/>
                      </a:cubicBezTo>
                      <a:cubicBezTo>
                        <a:pt x="501532" y="827506"/>
                        <a:pt x="501900" y="805800"/>
                        <a:pt x="501679" y="804034"/>
                      </a:cubicBezTo>
                      <a:cubicBezTo>
                        <a:pt x="499913" y="785197"/>
                        <a:pt x="489611" y="755543"/>
                        <a:pt x="473791" y="735676"/>
                      </a:cubicBezTo>
                      <a:cubicBezTo>
                        <a:pt x="473570" y="732880"/>
                        <a:pt x="473055" y="730157"/>
                        <a:pt x="472319" y="727435"/>
                      </a:cubicBezTo>
                      <a:cubicBezTo>
                        <a:pt x="466286" y="706243"/>
                        <a:pt x="444064" y="692631"/>
                        <a:pt x="422799" y="701092"/>
                      </a:cubicBezTo>
                      <a:cubicBezTo>
                        <a:pt x="393219" y="712866"/>
                        <a:pt x="380195" y="768861"/>
                        <a:pt x="382108" y="797191"/>
                      </a:cubicBezTo>
                      <a:cubicBezTo>
                        <a:pt x="382255" y="798883"/>
                        <a:pt x="385493" y="816911"/>
                        <a:pt x="387700" y="828242"/>
                      </a:cubicBezTo>
                      <a:cubicBezTo>
                        <a:pt x="385345" y="821767"/>
                        <a:pt x="383212" y="815439"/>
                        <a:pt x="380710" y="808817"/>
                      </a:cubicBezTo>
                      <a:cubicBezTo>
                        <a:pt x="375927" y="795645"/>
                        <a:pt x="370703" y="782695"/>
                        <a:pt x="365184" y="768714"/>
                      </a:cubicBezTo>
                      <a:cubicBezTo>
                        <a:pt x="362241" y="762092"/>
                        <a:pt x="359371" y="755322"/>
                        <a:pt x="356354" y="748553"/>
                      </a:cubicBezTo>
                      <a:cubicBezTo>
                        <a:pt x="353558" y="741783"/>
                        <a:pt x="349732" y="734940"/>
                        <a:pt x="346421" y="728023"/>
                      </a:cubicBezTo>
                      <a:cubicBezTo>
                        <a:pt x="338400" y="712203"/>
                        <a:pt x="329496" y="696604"/>
                        <a:pt x="320225" y="681004"/>
                      </a:cubicBezTo>
                      <a:cubicBezTo>
                        <a:pt x="331704" y="676737"/>
                        <a:pt x="372321" y="661137"/>
                        <a:pt x="387627" y="646200"/>
                      </a:cubicBezTo>
                      <a:cubicBezTo>
                        <a:pt x="402858" y="631336"/>
                        <a:pt x="418089" y="608232"/>
                        <a:pt x="415293" y="585936"/>
                      </a:cubicBezTo>
                      <a:cubicBezTo>
                        <a:pt x="412571" y="564082"/>
                        <a:pt x="392704" y="547232"/>
                        <a:pt x="370335" y="552383"/>
                      </a:cubicBezTo>
                      <a:cubicBezTo>
                        <a:pt x="339283" y="559520"/>
                        <a:pt x="317944" y="612867"/>
                        <a:pt x="315516" y="641197"/>
                      </a:cubicBezTo>
                      <a:cubicBezTo>
                        <a:pt x="315369" y="642963"/>
                        <a:pt x="315884" y="663492"/>
                        <a:pt x="316473" y="674750"/>
                      </a:cubicBezTo>
                      <a:cubicBezTo>
                        <a:pt x="310807" y="665479"/>
                        <a:pt x="305214" y="656134"/>
                        <a:pt x="299181" y="646936"/>
                      </a:cubicBezTo>
                      <a:cubicBezTo>
                        <a:pt x="281742" y="620299"/>
                        <a:pt x="263273" y="593883"/>
                        <a:pt x="245024" y="567467"/>
                      </a:cubicBezTo>
                      <a:cubicBezTo>
                        <a:pt x="239432" y="559373"/>
                        <a:pt x="233913" y="551206"/>
                        <a:pt x="228395" y="543112"/>
                      </a:cubicBezTo>
                      <a:cubicBezTo>
                        <a:pt x="232515" y="541640"/>
                        <a:pt x="281153" y="524054"/>
                        <a:pt x="298298" y="507424"/>
                      </a:cubicBezTo>
                      <a:cubicBezTo>
                        <a:pt x="313529" y="492561"/>
                        <a:pt x="328761" y="469456"/>
                        <a:pt x="325965" y="447160"/>
                      </a:cubicBezTo>
                      <a:cubicBezTo>
                        <a:pt x="323242" y="425306"/>
                        <a:pt x="303375" y="408456"/>
                        <a:pt x="281006" y="413607"/>
                      </a:cubicBezTo>
                      <a:cubicBezTo>
                        <a:pt x="249954" y="420744"/>
                        <a:pt x="228615" y="474091"/>
                        <a:pt x="226187" y="502421"/>
                      </a:cubicBezTo>
                      <a:cubicBezTo>
                        <a:pt x="226040" y="504555"/>
                        <a:pt x="226850" y="534061"/>
                        <a:pt x="227438" y="541566"/>
                      </a:cubicBezTo>
                      <a:cubicBezTo>
                        <a:pt x="215297" y="523686"/>
                        <a:pt x="203303" y="505732"/>
                        <a:pt x="192192" y="487557"/>
                      </a:cubicBezTo>
                      <a:cubicBezTo>
                        <a:pt x="176887" y="462539"/>
                        <a:pt x="163201" y="437080"/>
                        <a:pt x="151869" y="411473"/>
                      </a:cubicBezTo>
                      <a:cubicBezTo>
                        <a:pt x="153783" y="410811"/>
                        <a:pt x="204628" y="392710"/>
                        <a:pt x="222214" y="375639"/>
                      </a:cubicBezTo>
                      <a:cubicBezTo>
                        <a:pt x="237445" y="360775"/>
                        <a:pt x="252677" y="337670"/>
                        <a:pt x="249881" y="315375"/>
                      </a:cubicBezTo>
                      <a:cubicBezTo>
                        <a:pt x="247158" y="293521"/>
                        <a:pt x="227291" y="276671"/>
                        <a:pt x="204922" y="281821"/>
                      </a:cubicBezTo>
                      <a:cubicBezTo>
                        <a:pt x="173870" y="288959"/>
                        <a:pt x="152532" y="342306"/>
                        <a:pt x="150103" y="370635"/>
                      </a:cubicBezTo>
                      <a:cubicBezTo>
                        <a:pt x="149956" y="372475"/>
                        <a:pt x="150545" y="394991"/>
                        <a:pt x="151133" y="405734"/>
                      </a:cubicBezTo>
                      <a:cubicBezTo>
                        <a:pt x="150177" y="405955"/>
                        <a:pt x="150324" y="405881"/>
                        <a:pt x="149368" y="406175"/>
                      </a:cubicBezTo>
                      <a:cubicBezTo>
                        <a:pt x="137521" y="378582"/>
                        <a:pt x="129427" y="350400"/>
                        <a:pt x="123246" y="323616"/>
                      </a:cubicBezTo>
                      <a:cubicBezTo>
                        <a:pt x="119640" y="308090"/>
                        <a:pt x="116991" y="293079"/>
                        <a:pt x="114784" y="278437"/>
                      </a:cubicBezTo>
                      <a:cubicBezTo>
                        <a:pt x="124570" y="276008"/>
                        <a:pt x="169382" y="264603"/>
                        <a:pt x="186821" y="250917"/>
                      </a:cubicBezTo>
                      <a:cubicBezTo>
                        <a:pt x="203598" y="237819"/>
                        <a:pt x="221257" y="216554"/>
                        <a:pt x="220963" y="194038"/>
                      </a:cubicBezTo>
                      <a:cubicBezTo>
                        <a:pt x="220595" y="172037"/>
                        <a:pt x="202715" y="153126"/>
                        <a:pt x="179904" y="155775"/>
                      </a:cubicBezTo>
                      <a:cubicBezTo>
                        <a:pt x="148264" y="159454"/>
                        <a:pt x="121185" y="210152"/>
                        <a:pt x="115667" y="238040"/>
                      </a:cubicBezTo>
                      <a:cubicBezTo>
                        <a:pt x="115373" y="239585"/>
                        <a:pt x="114048" y="255332"/>
                        <a:pt x="113239" y="266811"/>
                      </a:cubicBezTo>
                      <a:cubicBezTo>
                        <a:pt x="112356" y="260188"/>
                        <a:pt x="111325" y="253345"/>
                        <a:pt x="110590" y="246943"/>
                      </a:cubicBezTo>
                      <a:cubicBezTo>
                        <a:pt x="107794" y="223029"/>
                        <a:pt x="106690" y="200955"/>
                        <a:pt x="105880" y="181382"/>
                      </a:cubicBezTo>
                      <a:cubicBezTo>
                        <a:pt x="105512" y="170271"/>
                        <a:pt x="105365" y="160190"/>
                        <a:pt x="105365" y="150771"/>
                      </a:cubicBezTo>
                      <a:cubicBezTo>
                        <a:pt x="113754" y="143413"/>
                        <a:pt x="147307" y="113245"/>
                        <a:pt x="156358" y="93451"/>
                      </a:cubicBezTo>
                      <a:cubicBezTo>
                        <a:pt x="165188" y="74099"/>
                        <a:pt x="171074" y="47094"/>
                        <a:pt x="160405" y="27301"/>
                      </a:cubicBezTo>
                      <a:cubicBezTo>
                        <a:pt x="149956" y="7949"/>
                        <a:pt x="125380" y="-587"/>
                        <a:pt x="106322" y="12290"/>
                      </a:cubicBezTo>
                      <a:cubicBezTo>
                        <a:pt x="79979" y="30170"/>
                        <a:pt x="79317" y="87638"/>
                        <a:pt x="87264" y="114937"/>
                      </a:cubicBezTo>
                      <a:cubicBezTo>
                        <a:pt x="87926" y="117292"/>
                        <a:pt x="102937" y="152979"/>
                        <a:pt x="103379" y="152611"/>
                      </a:cubicBezTo>
                      <a:cubicBezTo>
                        <a:pt x="103379" y="152611"/>
                        <a:pt x="103820" y="152243"/>
                        <a:pt x="103894" y="152170"/>
                      </a:cubicBezTo>
                      <a:cubicBezTo>
                        <a:pt x="103747" y="161220"/>
                        <a:pt x="103599" y="170933"/>
                        <a:pt x="103747" y="181602"/>
                      </a:cubicBezTo>
                      <a:cubicBezTo>
                        <a:pt x="104115" y="201249"/>
                        <a:pt x="104777" y="223397"/>
                        <a:pt x="107058" y="247459"/>
                      </a:cubicBezTo>
                      <a:cubicBezTo>
                        <a:pt x="109265" y="271520"/>
                        <a:pt x="112356" y="297642"/>
                        <a:pt x="118095" y="324793"/>
                      </a:cubicBezTo>
                      <a:cubicBezTo>
                        <a:pt x="123835" y="352019"/>
                        <a:pt x="131193" y="380422"/>
                        <a:pt x="142672" y="408677"/>
                      </a:cubicBezTo>
                      <a:cubicBezTo>
                        <a:pt x="142819" y="408971"/>
                        <a:pt x="142966" y="409339"/>
                        <a:pt x="143113" y="409634"/>
                      </a:cubicBezTo>
                      <a:cubicBezTo>
                        <a:pt x="137227" y="402423"/>
                        <a:pt x="120008" y="382776"/>
                        <a:pt x="118537" y="381378"/>
                      </a:cubicBezTo>
                      <a:cubicBezTo>
                        <a:pt x="97492" y="362247"/>
                        <a:pt x="45617" y="337523"/>
                        <a:pt x="17950" y="353343"/>
                      </a:cubicBezTo>
                      <a:cubicBezTo>
                        <a:pt x="-1991" y="364748"/>
                        <a:pt x="-5155" y="390576"/>
                        <a:pt x="7648" y="408530"/>
                      </a:cubicBezTo>
                      <a:cubicBezTo>
                        <a:pt x="20746" y="426852"/>
                        <a:pt x="47603" y="433401"/>
                        <a:pt x="68869" y="433989"/>
                      </a:cubicBezTo>
                      <a:cubicBezTo>
                        <a:pt x="92856" y="434652"/>
                        <a:pt x="140685" y="414343"/>
                        <a:pt x="144437" y="412724"/>
                      </a:cubicBezTo>
                      <a:cubicBezTo>
                        <a:pt x="155548" y="439508"/>
                        <a:pt x="169161" y="466145"/>
                        <a:pt x="184392" y="492340"/>
                      </a:cubicBezTo>
                      <a:cubicBezTo>
                        <a:pt x="193075" y="507277"/>
                        <a:pt x="202273" y="522141"/>
                        <a:pt x="211765" y="536857"/>
                      </a:cubicBezTo>
                      <a:cubicBezTo>
                        <a:pt x="206467" y="530750"/>
                        <a:pt x="201684" y="525378"/>
                        <a:pt x="200948" y="524716"/>
                      </a:cubicBezTo>
                      <a:cubicBezTo>
                        <a:pt x="179904" y="505585"/>
                        <a:pt x="128029" y="480861"/>
                        <a:pt x="100362" y="496681"/>
                      </a:cubicBezTo>
                      <a:cubicBezTo>
                        <a:pt x="80421" y="508086"/>
                        <a:pt x="77257" y="533914"/>
                        <a:pt x="90060" y="551868"/>
                      </a:cubicBezTo>
                      <a:cubicBezTo>
                        <a:pt x="103158" y="570190"/>
                        <a:pt x="130015" y="576812"/>
                        <a:pt x="151281" y="577327"/>
                      </a:cubicBezTo>
                      <a:cubicBezTo>
                        <a:pt x="172840" y="577916"/>
                        <a:pt x="213973" y="561433"/>
                        <a:pt x="224789" y="556945"/>
                      </a:cubicBezTo>
                      <a:cubicBezTo>
                        <a:pt x="228468" y="562537"/>
                        <a:pt x="232074" y="568203"/>
                        <a:pt x="235753" y="573795"/>
                      </a:cubicBezTo>
                      <a:cubicBezTo>
                        <a:pt x="253486" y="600653"/>
                        <a:pt x="271293" y="627363"/>
                        <a:pt x="287996" y="654147"/>
                      </a:cubicBezTo>
                      <a:cubicBezTo>
                        <a:pt x="293883" y="663565"/>
                        <a:pt x="299328" y="673058"/>
                        <a:pt x="304847" y="682550"/>
                      </a:cubicBezTo>
                      <a:cubicBezTo>
                        <a:pt x="300137" y="677178"/>
                        <a:pt x="296090" y="672616"/>
                        <a:pt x="295428" y="672027"/>
                      </a:cubicBezTo>
                      <a:cubicBezTo>
                        <a:pt x="274384" y="652896"/>
                        <a:pt x="222508" y="628172"/>
                        <a:pt x="194915" y="643993"/>
                      </a:cubicBezTo>
                      <a:cubicBezTo>
                        <a:pt x="174974" y="655398"/>
                        <a:pt x="171810" y="681225"/>
                        <a:pt x="184613" y="699179"/>
                      </a:cubicBezTo>
                      <a:cubicBezTo>
                        <a:pt x="197711" y="717501"/>
                        <a:pt x="224568" y="724050"/>
                        <a:pt x="245834" y="724639"/>
                      </a:cubicBezTo>
                      <a:cubicBezTo>
                        <a:pt x="266510" y="725080"/>
                        <a:pt x="304626" y="710217"/>
                        <a:pt x="317503" y="704919"/>
                      </a:cubicBezTo>
                      <a:close/>
                    </a:path>
                  </a:pathLst>
                </a:custGeom>
                <a:solidFill>
                  <a:schemeClr val="accent2"/>
                </a:solidFill>
                <a:ln w="7353" cap="flat">
                  <a:noFill/>
                  <a:prstDash val="solid"/>
                  <a:miter/>
                </a:ln>
              </p:spPr>
              <p:txBody>
                <a:bodyPr rtlCol="0" anchor="ctr"/>
                <a:lstStyle/>
                <a:p>
                  <a:endParaRPr lang="fr-FR"/>
                </a:p>
              </p:txBody>
            </p:sp>
            <p:sp>
              <p:nvSpPr>
                <p:cNvPr id="208" name="Forme libre 32">
                  <a:extLst>
                    <a:ext uri="{FF2B5EF4-FFF2-40B4-BE49-F238E27FC236}">
                      <a16:creationId xmlns:a16="http://schemas.microsoft.com/office/drawing/2014/main" id="{702564A2-2FAA-A743-4EDF-D0BE561DD762}"/>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alpha val="30000"/>
                  </a:srgbClr>
                </a:solidFill>
                <a:ln w="7353" cap="flat">
                  <a:noFill/>
                  <a:prstDash val="solid"/>
                  <a:miter/>
                </a:ln>
              </p:spPr>
              <p:txBody>
                <a:bodyPr rtlCol="0" anchor="ctr"/>
                <a:lstStyle/>
                <a:p>
                  <a:endParaRPr lang="fr-FR"/>
                </a:p>
              </p:txBody>
            </p:sp>
            <p:sp>
              <p:nvSpPr>
                <p:cNvPr id="209" name="Forme libre 33">
                  <a:extLst>
                    <a:ext uri="{FF2B5EF4-FFF2-40B4-BE49-F238E27FC236}">
                      <a16:creationId xmlns:a16="http://schemas.microsoft.com/office/drawing/2014/main" id="{E0F82A17-4AE5-599E-92EE-0BD1166BFD03}"/>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alpha val="30000"/>
                  </a:srgbClr>
                </a:solidFill>
                <a:ln w="7353" cap="flat">
                  <a:noFill/>
                  <a:prstDash val="solid"/>
                  <a:miter/>
                </a:ln>
              </p:spPr>
              <p:txBody>
                <a:bodyPr rtlCol="0" anchor="ctr"/>
                <a:lstStyle/>
                <a:p>
                  <a:endParaRPr lang="fr-FR"/>
                </a:p>
              </p:txBody>
            </p:sp>
          </p:grpSp>
          <p:grpSp>
            <p:nvGrpSpPr>
              <p:cNvPr id="199" name="Graphique 19">
                <a:extLst>
                  <a:ext uri="{FF2B5EF4-FFF2-40B4-BE49-F238E27FC236}">
                    <a16:creationId xmlns:a16="http://schemas.microsoft.com/office/drawing/2014/main" id="{732A2156-9B70-88CB-600E-6419179727D4}"/>
                  </a:ext>
                </a:extLst>
              </p:cNvPr>
              <p:cNvGrpSpPr/>
              <p:nvPr/>
            </p:nvGrpSpPr>
            <p:grpSpPr>
              <a:xfrm>
                <a:off x="4185732" y="9912163"/>
                <a:ext cx="472553" cy="565480"/>
                <a:chOff x="4185732" y="9912163"/>
                <a:chExt cx="472553" cy="565480"/>
              </a:xfrm>
            </p:grpSpPr>
            <p:sp>
              <p:nvSpPr>
                <p:cNvPr id="200" name="Forme libre 38">
                  <a:extLst>
                    <a:ext uri="{FF2B5EF4-FFF2-40B4-BE49-F238E27FC236}">
                      <a16:creationId xmlns:a16="http://schemas.microsoft.com/office/drawing/2014/main" id="{B509D741-CAF2-3155-4810-10695F980D30}"/>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solidFill>
                <a:ln w="7353" cap="flat">
                  <a:noFill/>
                  <a:prstDash val="solid"/>
                  <a:miter/>
                </a:ln>
              </p:spPr>
              <p:txBody>
                <a:bodyPr rtlCol="0" anchor="ctr"/>
                <a:lstStyle/>
                <a:p>
                  <a:endParaRPr lang="fr-FR"/>
                </a:p>
              </p:txBody>
            </p:sp>
            <p:sp>
              <p:nvSpPr>
                <p:cNvPr id="201" name="Forme libre 39">
                  <a:extLst>
                    <a:ext uri="{FF2B5EF4-FFF2-40B4-BE49-F238E27FC236}">
                      <a16:creationId xmlns:a16="http://schemas.microsoft.com/office/drawing/2014/main" id="{8E53D6CB-046A-2EA8-4B5A-9BA30986C23B}"/>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solidFill>
                <a:ln w="7353" cap="flat">
                  <a:noFill/>
                  <a:prstDash val="solid"/>
                  <a:miter/>
                </a:ln>
              </p:spPr>
              <p:txBody>
                <a:bodyPr rtlCol="0" anchor="ctr"/>
                <a:lstStyle/>
                <a:p>
                  <a:endParaRPr lang="fr-FR"/>
                </a:p>
              </p:txBody>
            </p:sp>
            <p:sp>
              <p:nvSpPr>
                <p:cNvPr id="202" name="Forme libre 40">
                  <a:extLst>
                    <a:ext uri="{FF2B5EF4-FFF2-40B4-BE49-F238E27FC236}">
                      <a16:creationId xmlns:a16="http://schemas.microsoft.com/office/drawing/2014/main" id="{88EF9252-80EC-392E-5D31-20D60A8654F7}"/>
                    </a:ext>
                  </a:extLst>
                </p:cNvPr>
                <p:cNvSpPr/>
                <p:nvPr/>
              </p:nvSpPr>
              <p:spPr>
                <a:xfrm>
                  <a:off x="4199722" y="9912163"/>
                  <a:ext cx="458563" cy="565480"/>
                </a:xfrm>
                <a:custGeom>
                  <a:avLst/>
                  <a:gdLst>
                    <a:gd name="connsiteX0" fmla="*/ 188860 w 458563"/>
                    <a:gd name="connsiteY0" fmla="*/ 418389 h 565480"/>
                    <a:gd name="connsiteX1" fmla="*/ 197984 w 458563"/>
                    <a:gd name="connsiteY1" fmla="*/ 435976 h 565480"/>
                    <a:gd name="connsiteX2" fmla="*/ 203429 w 458563"/>
                    <a:gd name="connsiteY2" fmla="*/ 447896 h 565480"/>
                    <a:gd name="connsiteX3" fmla="*/ 208432 w 458563"/>
                    <a:gd name="connsiteY3" fmla="*/ 459963 h 565480"/>
                    <a:gd name="connsiteX4" fmla="*/ 216968 w 458563"/>
                    <a:gd name="connsiteY4" fmla="*/ 483436 h 565480"/>
                    <a:gd name="connsiteX5" fmla="*/ 222192 w 458563"/>
                    <a:gd name="connsiteY5" fmla="*/ 499035 h 565480"/>
                    <a:gd name="connsiteX6" fmla="*/ 211155 w 458563"/>
                    <a:gd name="connsiteY6" fmla="*/ 481744 h 565480"/>
                    <a:gd name="connsiteX7" fmla="*/ 154644 w 458563"/>
                    <a:gd name="connsiteY7" fmla="*/ 456284 h 565480"/>
                    <a:gd name="connsiteX8" fmla="*/ 143680 w 458563"/>
                    <a:gd name="connsiteY8" fmla="*/ 487704 h 565480"/>
                    <a:gd name="connsiteX9" fmla="*/ 177307 w 458563"/>
                    <a:gd name="connsiteY9" fmla="*/ 508160 h 565480"/>
                    <a:gd name="connsiteX10" fmla="*/ 223296 w 458563"/>
                    <a:gd name="connsiteY10" fmla="*/ 502567 h 565480"/>
                    <a:gd name="connsiteX11" fmla="*/ 231096 w 458563"/>
                    <a:gd name="connsiteY11" fmla="*/ 527291 h 565480"/>
                    <a:gd name="connsiteX12" fmla="*/ 241912 w 458563"/>
                    <a:gd name="connsiteY12" fmla="*/ 565480 h 565480"/>
                    <a:gd name="connsiteX13" fmla="*/ 254495 w 458563"/>
                    <a:gd name="connsiteY13" fmla="*/ 565480 h 565480"/>
                    <a:gd name="connsiteX14" fmla="*/ 241839 w 458563"/>
                    <a:gd name="connsiteY14" fmla="*/ 523906 h 565480"/>
                    <a:gd name="connsiteX15" fmla="*/ 232567 w 458563"/>
                    <a:gd name="connsiteY15" fmla="*/ 496607 h 565480"/>
                    <a:gd name="connsiteX16" fmla="*/ 256776 w 458563"/>
                    <a:gd name="connsiteY16" fmla="*/ 481449 h 565480"/>
                    <a:gd name="connsiteX17" fmla="*/ 297099 w 458563"/>
                    <a:gd name="connsiteY17" fmla="*/ 501169 h 565480"/>
                    <a:gd name="connsiteX18" fmla="*/ 289962 w 458563"/>
                    <a:gd name="connsiteY18" fmla="*/ 526040 h 565480"/>
                    <a:gd name="connsiteX19" fmla="*/ 277379 w 458563"/>
                    <a:gd name="connsiteY19" fmla="*/ 565406 h 565480"/>
                    <a:gd name="connsiteX20" fmla="*/ 290035 w 458563"/>
                    <a:gd name="connsiteY20" fmla="*/ 565406 h 565480"/>
                    <a:gd name="connsiteX21" fmla="*/ 300705 w 458563"/>
                    <a:gd name="connsiteY21" fmla="*/ 529131 h 565480"/>
                    <a:gd name="connsiteX22" fmla="*/ 307989 w 458563"/>
                    <a:gd name="connsiteY22" fmla="*/ 501243 h 565480"/>
                    <a:gd name="connsiteX23" fmla="*/ 354346 w 458563"/>
                    <a:gd name="connsiteY23" fmla="*/ 499330 h 565480"/>
                    <a:gd name="connsiteX24" fmla="*/ 384220 w 458563"/>
                    <a:gd name="connsiteY24" fmla="*/ 473723 h 565480"/>
                    <a:gd name="connsiteX25" fmla="*/ 368327 w 458563"/>
                    <a:gd name="connsiteY25" fmla="*/ 444437 h 565480"/>
                    <a:gd name="connsiteX26" fmla="*/ 316672 w 458563"/>
                    <a:gd name="connsiteY26" fmla="*/ 478727 h 565480"/>
                    <a:gd name="connsiteX27" fmla="*/ 309240 w 458563"/>
                    <a:gd name="connsiteY27" fmla="*/ 495945 h 565480"/>
                    <a:gd name="connsiteX28" fmla="*/ 312110 w 458563"/>
                    <a:gd name="connsiteY28" fmla="*/ 484025 h 565480"/>
                    <a:gd name="connsiteX29" fmla="*/ 317555 w 458563"/>
                    <a:gd name="connsiteY29" fmla="*/ 459080 h 565480"/>
                    <a:gd name="connsiteX30" fmla="*/ 319762 w 458563"/>
                    <a:gd name="connsiteY30" fmla="*/ 446204 h 565480"/>
                    <a:gd name="connsiteX31" fmla="*/ 321528 w 458563"/>
                    <a:gd name="connsiteY31" fmla="*/ 432812 h 565480"/>
                    <a:gd name="connsiteX32" fmla="*/ 323956 w 458563"/>
                    <a:gd name="connsiteY32" fmla="*/ 400950 h 565480"/>
                    <a:gd name="connsiteX33" fmla="*/ 368694 w 458563"/>
                    <a:gd name="connsiteY33" fmla="*/ 405807 h 565480"/>
                    <a:gd name="connsiteX34" fmla="*/ 402101 w 458563"/>
                    <a:gd name="connsiteY34" fmla="*/ 385057 h 565480"/>
                    <a:gd name="connsiteX35" fmla="*/ 390769 w 458563"/>
                    <a:gd name="connsiteY35" fmla="*/ 353711 h 565480"/>
                    <a:gd name="connsiteX36" fmla="*/ 334552 w 458563"/>
                    <a:gd name="connsiteY36" fmla="*/ 379759 h 565480"/>
                    <a:gd name="connsiteX37" fmla="*/ 324030 w 458563"/>
                    <a:gd name="connsiteY37" fmla="*/ 396683 h 565480"/>
                    <a:gd name="connsiteX38" fmla="*/ 324545 w 458563"/>
                    <a:gd name="connsiteY38" fmla="*/ 377257 h 565480"/>
                    <a:gd name="connsiteX39" fmla="*/ 323736 w 458563"/>
                    <a:gd name="connsiteY39" fmla="*/ 320157 h 565480"/>
                    <a:gd name="connsiteX40" fmla="*/ 323441 w 458563"/>
                    <a:gd name="connsiteY40" fmla="*/ 302645 h 565480"/>
                    <a:gd name="connsiteX41" fmla="*/ 369725 w 458563"/>
                    <a:gd name="connsiteY41" fmla="*/ 307869 h 565480"/>
                    <a:gd name="connsiteX42" fmla="*/ 403131 w 458563"/>
                    <a:gd name="connsiteY42" fmla="*/ 287119 h 565480"/>
                    <a:gd name="connsiteX43" fmla="*/ 391799 w 458563"/>
                    <a:gd name="connsiteY43" fmla="*/ 255773 h 565480"/>
                    <a:gd name="connsiteX44" fmla="*/ 335582 w 458563"/>
                    <a:gd name="connsiteY44" fmla="*/ 281821 h 565480"/>
                    <a:gd name="connsiteX45" fmla="*/ 323368 w 458563"/>
                    <a:gd name="connsiteY45" fmla="*/ 301614 h 565480"/>
                    <a:gd name="connsiteX46" fmla="*/ 323589 w 458563"/>
                    <a:gd name="connsiteY46" fmla="*/ 263352 h 565480"/>
                    <a:gd name="connsiteX47" fmla="*/ 328519 w 458563"/>
                    <a:gd name="connsiteY47" fmla="*/ 212507 h 565480"/>
                    <a:gd name="connsiteX48" fmla="*/ 375096 w 458563"/>
                    <a:gd name="connsiteY48" fmla="*/ 217804 h 565480"/>
                    <a:gd name="connsiteX49" fmla="*/ 408502 w 458563"/>
                    <a:gd name="connsiteY49" fmla="*/ 197054 h 565480"/>
                    <a:gd name="connsiteX50" fmla="*/ 397171 w 458563"/>
                    <a:gd name="connsiteY50" fmla="*/ 165708 h 565480"/>
                    <a:gd name="connsiteX51" fmla="*/ 340954 w 458563"/>
                    <a:gd name="connsiteY51" fmla="*/ 191756 h 565480"/>
                    <a:gd name="connsiteX52" fmla="*/ 329990 w 458563"/>
                    <a:gd name="connsiteY52" fmla="*/ 209416 h 565480"/>
                    <a:gd name="connsiteX53" fmla="*/ 328960 w 458563"/>
                    <a:gd name="connsiteY53" fmla="*/ 209048 h 565480"/>
                    <a:gd name="connsiteX54" fmla="*/ 343088 w 458563"/>
                    <a:gd name="connsiteY54" fmla="*/ 159601 h 565480"/>
                    <a:gd name="connsiteX55" fmla="*/ 353684 w 458563"/>
                    <a:gd name="connsiteY55" fmla="*/ 134436 h 565480"/>
                    <a:gd name="connsiteX56" fmla="*/ 398348 w 458563"/>
                    <a:gd name="connsiteY56" fmla="*/ 144443 h 565480"/>
                    <a:gd name="connsiteX57" fmla="*/ 433888 w 458563"/>
                    <a:gd name="connsiteY57" fmla="*/ 127446 h 565480"/>
                    <a:gd name="connsiteX58" fmla="*/ 426088 w 458563"/>
                    <a:gd name="connsiteY58" fmla="*/ 95070 h 565480"/>
                    <a:gd name="connsiteX59" fmla="*/ 367370 w 458563"/>
                    <a:gd name="connsiteY59" fmla="*/ 114789 h 565480"/>
                    <a:gd name="connsiteX60" fmla="*/ 356701 w 458563"/>
                    <a:gd name="connsiteY60" fmla="*/ 128255 h 565480"/>
                    <a:gd name="connsiteX61" fmla="*/ 361851 w 458563"/>
                    <a:gd name="connsiteY61" fmla="*/ 117586 h 565480"/>
                    <a:gd name="connsiteX62" fmla="*/ 380983 w 458563"/>
                    <a:gd name="connsiteY62" fmla="*/ 83591 h 565480"/>
                    <a:gd name="connsiteX63" fmla="*/ 390769 w 458563"/>
                    <a:gd name="connsiteY63" fmla="*/ 68286 h 565480"/>
                    <a:gd name="connsiteX64" fmla="*/ 434771 w 458563"/>
                    <a:gd name="connsiteY64" fmla="*/ 56586 h 565480"/>
                    <a:gd name="connsiteX65" fmla="*/ 458465 w 458563"/>
                    <a:gd name="connsiteY65" fmla="*/ 25166 h 565480"/>
                    <a:gd name="connsiteX66" fmla="*/ 436611 w 458563"/>
                    <a:gd name="connsiteY66" fmla="*/ 1 h 565480"/>
                    <a:gd name="connsiteX67" fmla="*/ 393565 w 458563"/>
                    <a:gd name="connsiteY67" fmla="*/ 44592 h 565480"/>
                    <a:gd name="connsiteX68" fmla="*/ 389224 w 458563"/>
                    <a:gd name="connsiteY68" fmla="*/ 68506 h 565480"/>
                    <a:gd name="connsiteX69" fmla="*/ 389592 w 458563"/>
                    <a:gd name="connsiteY69" fmla="*/ 68433 h 565480"/>
                    <a:gd name="connsiteX70" fmla="*/ 379879 w 458563"/>
                    <a:gd name="connsiteY70" fmla="*/ 82929 h 565480"/>
                    <a:gd name="connsiteX71" fmla="*/ 359938 w 458563"/>
                    <a:gd name="connsiteY71" fmla="*/ 116629 h 565480"/>
                    <a:gd name="connsiteX72" fmla="*/ 340071 w 458563"/>
                    <a:gd name="connsiteY72" fmla="*/ 158571 h 565480"/>
                    <a:gd name="connsiteX73" fmla="*/ 324766 w 458563"/>
                    <a:gd name="connsiteY73" fmla="*/ 208165 h 565480"/>
                    <a:gd name="connsiteX74" fmla="*/ 324692 w 458563"/>
                    <a:gd name="connsiteY74" fmla="*/ 208754 h 565480"/>
                    <a:gd name="connsiteX75" fmla="*/ 321749 w 458563"/>
                    <a:gd name="connsiteY75" fmla="*/ 186753 h 565480"/>
                    <a:gd name="connsiteX76" fmla="*/ 281132 w 458563"/>
                    <a:gd name="connsiteY76" fmla="*/ 139955 h 565480"/>
                    <a:gd name="connsiteX77" fmla="*/ 257953 w 458563"/>
                    <a:gd name="connsiteY77" fmla="*/ 163869 h 565480"/>
                    <a:gd name="connsiteX78" fmla="*/ 279954 w 458563"/>
                    <a:gd name="connsiteY78" fmla="*/ 196539 h 565480"/>
                    <a:gd name="connsiteX79" fmla="*/ 324324 w 458563"/>
                    <a:gd name="connsiteY79" fmla="*/ 210741 h 565480"/>
                    <a:gd name="connsiteX80" fmla="*/ 318070 w 458563"/>
                    <a:gd name="connsiteY80" fmla="*/ 263205 h 565480"/>
                    <a:gd name="connsiteX81" fmla="*/ 317040 w 458563"/>
                    <a:gd name="connsiteY81" fmla="*/ 294183 h 565480"/>
                    <a:gd name="connsiteX82" fmla="*/ 315642 w 458563"/>
                    <a:gd name="connsiteY82" fmla="*/ 284617 h 565480"/>
                    <a:gd name="connsiteX83" fmla="*/ 275024 w 458563"/>
                    <a:gd name="connsiteY83" fmla="*/ 237819 h 565480"/>
                    <a:gd name="connsiteX84" fmla="*/ 251846 w 458563"/>
                    <a:gd name="connsiteY84" fmla="*/ 261733 h 565480"/>
                    <a:gd name="connsiteX85" fmla="*/ 273847 w 458563"/>
                    <a:gd name="connsiteY85" fmla="*/ 294404 h 565480"/>
                    <a:gd name="connsiteX86" fmla="*/ 316893 w 458563"/>
                    <a:gd name="connsiteY86" fmla="*/ 308384 h 565480"/>
                    <a:gd name="connsiteX87" fmla="*/ 316819 w 458563"/>
                    <a:gd name="connsiteY87" fmla="*/ 320304 h 565480"/>
                    <a:gd name="connsiteX88" fmla="*/ 316377 w 458563"/>
                    <a:gd name="connsiteY88" fmla="*/ 377183 h 565480"/>
                    <a:gd name="connsiteX89" fmla="*/ 315421 w 458563"/>
                    <a:gd name="connsiteY89" fmla="*/ 396756 h 565480"/>
                    <a:gd name="connsiteX90" fmla="*/ 314170 w 458563"/>
                    <a:gd name="connsiteY90" fmla="*/ 388442 h 565480"/>
                    <a:gd name="connsiteX91" fmla="*/ 273553 w 458563"/>
                    <a:gd name="connsiteY91" fmla="*/ 341643 h 565480"/>
                    <a:gd name="connsiteX92" fmla="*/ 250374 w 458563"/>
                    <a:gd name="connsiteY92" fmla="*/ 365557 h 565480"/>
                    <a:gd name="connsiteX93" fmla="*/ 272375 w 458563"/>
                    <a:gd name="connsiteY93" fmla="*/ 398228 h 565480"/>
                    <a:gd name="connsiteX94" fmla="*/ 314244 w 458563"/>
                    <a:gd name="connsiteY94" fmla="*/ 411988 h 565480"/>
                    <a:gd name="connsiteX95" fmla="*/ 312183 w 458563"/>
                    <a:gd name="connsiteY95" fmla="*/ 431708 h 565480"/>
                    <a:gd name="connsiteX96" fmla="*/ 310197 w 458563"/>
                    <a:gd name="connsiteY96" fmla="*/ 444658 h 565480"/>
                    <a:gd name="connsiteX97" fmla="*/ 307695 w 458563"/>
                    <a:gd name="connsiteY97" fmla="*/ 457462 h 565480"/>
                    <a:gd name="connsiteX98" fmla="*/ 301808 w 458563"/>
                    <a:gd name="connsiteY98" fmla="*/ 481744 h 565480"/>
                    <a:gd name="connsiteX99" fmla="*/ 297614 w 458563"/>
                    <a:gd name="connsiteY99" fmla="*/ 497637 h 565480"/>
                    <a:gd name="connsiteX100" fmla="*/ 297982 w 458563"/>
                    <a:gd name="connsiteY100" fmla="*/ 477108 h 565480"/>
                    <a:gd name="connsiteX101" fmla="*/ 281426 w 458563"/>
                    <a:gd name="connsiteY101" fmla="*/ 436491 h 565480"/>
                    <a:gd name="connsiteX102" fmla="*/ 280543 w 458563"/>
                    <a:gd name="connsiteY102" fmla="*/ 431634 h 565480"/>
                    <a:gd name="connsiteX103" fmla="*/ 251110 w 458563"/>
                    <a:gd name="connsiteY103" fmla="*/ 416035 h 565480"/>
                    <a:gd name="connsiteX104" fmla="*/ 226975 w 458563"/>
                    <a:gd name="connsiteY104" fmla="*/ 473061 h 565480"/>
                    <a:gd name="connsiteX105" fmla="*/ 230286 w 458563"/>
                    <a:gd name="connsiteY105" fmla="*/ 491456 h 565480"/>
                    <a:gd name="connsiteX106" fmla="*/ 226166 w 458563"/>
                    <a:gd name="connsiteY106" fmla="*/ 479904 h 565480"/>
                    <a:gd name="connsiteX107" fmla="*/ 216968 w 458563"/>
                    <a:gd name="connsiteY107" fmla="*/ 456137 h 565480"/>
                    <a:gd name="connsiteX108" fmla="*/ 211744 w 458563"/>
                    <a:gd name="connsiteY108" fmla="*/ 444143 h 565480"/>
                    <a:gd name="connsiteX109" fmla="*/ 205857 w 458563"/>
                    <a:gd name="connsiteY109" fmla="*/ 432002 h 565480"/>
                    <a:gd name="connsiteX110" fmla="*/ 190331 w 458563"/>
                    <a:gd name="connsiteY110" fmla="*/ 404115 h 565480"/>
                    <a:gd name="connsiteX111" fmla="*/ 230360 w 458563"/>
                    <a:gd name="connsiteY111" fmla="*/ 383438 h 565480"/>
                    <a:gd name="connsiteX112" fmla="*/ 246769 w 458563"/>
                    <a:gd name="connsiteY112" fmla="*/ 347677 h 565480"/>
                    <a:gd name="connsiteX113" fmla="*/ 220058 w 458563"/>
                    <a:gd name="connsiteY113" fmla="*/ 327810 h 565480"/>
                    <a:gd name="connsiteX114" fmla="*/ 187535 w 458563"/>
                    <a:gd name="connsiteY114" fmla="*/ 380568 h 565480"/>
                    <a:gd name="connsiteX115" fmla="*/ 188050 w 458563"/>
                    <a:gd name="connsiteY115" fmla="*/ 400509 h 565480"/>
                    <a:gd name="connsiteX116" fmla="*/ 177749 w 458563"/>
                    <a:gd name="connsiteY116" fmla="*/ 383953 h 565480"/>
                    <a:gd name="connsiteX117" fmla="*/ 145593 w 458563"/>
                    <a:gd name="connsiteY117" fmla="*/ 336787 h 565480"/>
                    <a:gd name="connsiteX118" fmla="*/ 135733 w 458563"/>
                    <a:gd name="connsiteY118" fmla="*/ 322365 h 565480"/>
                    <a:gd name="connsiteX119" fmla="*/ 177234 w 458563"/>
                    <a:gd name="connsiteY119" fmla="*/ 301173 h 565480"/>
                    <a:gd name="connsiteX120" fmla="*/ 193642 w 458563"/>
                    <a:gd name="connsiteY120" fmla="*/ 265412 h 565480"/>
                    <a:gd name="connsiteX121" fmla="*/ 166932 w 458563"/>
                    <a:gd name="connsiteY121" fmla="*/ 245545 h 565480"/>
                    <a:gd name="connsiteX122" fmla="*/ 134409 w 458563"/>
                    <a:gd name="connsiteY122" fmla="*/ 298303 h 565480"/>
                    <a:gd name="connsiteX123" fmla="*/ 135145 w 458563"/>
                    <a:gd name="connsiteY123" fmla="*/ 321555 h 565480"/>
                    <a:gd name="connsiteX124" fmla="*/ 114247 w 458563"/>
                    <a:gd name="connsiteY124" fmla="*/ 289473 h 565480"/>
                    <a:gd name="connsiteX125" fmla="*/ 90260 w 458563"/>
                    <a:gd name="connsiteY125" fmla="*/ 244294 h 565480"/>
                    <a:gd name="connsiteX126" fmla="*/ 131981 w 458563"/>
                    <a:gd name="connsiteY126" fmla="*/ 223029 h 565480"/>
                    <a:gd name="connsiteX127" fmla="*/ 148389 w 458563"/>
                    <a:gd name="connsiteY127" fmla="*/ 187268 h 565480"/>
                    <a:gd name="connsiteX128" fmla="*/ 121679 w 458563"/>
                    <a:gd name="connsiteY128" fmla="*/ 167401 h 565480"/>
                    <a:gd name="connsiteX129" fmla="*/ 89156 w 458563"/>
                    <a:gd name="connsiteY129" fmla="*/ 220159 h 565480"/>
                    <a:gd name="connsiteX130" fmla="*/ 89745 w 458563"/>
                    <a:gd name="connsiteY130" fmla="*/ 240983 h 565480"/>
                    <a:gd name="connsiteX131" fmla="*/ 88714 w 458563"/>
                    <a:gd name="connsiteY131" fmla="*/ 241204 h 565480"/>
                    <a:gd name="connsiteX132" fmla="*/ 73189 w 458563"/>
                    <a:gd name="connsiteY132" fmla="*/ 192198 h 565480"/>
                    <a:gd name="connsiteX133" fmla="*/ 68185 w 458563"/>
                    <a:gd name="connsiteY133" fmla="*/ 165340 h 565480"/>
                    <a:gd name="connsiteX134" fmla="*/ 110936 w 458563"/>
                    <a:gd name="connsiteY134" fmla="*/ 149005 h 565480"/>
                    <a:gd name="connsiteX135" fmla="*/ 131171 w 458563"/>
                    <a:gd name="connsiteY135" fmla="*/ 115231 h 565480"/>
                    <a:gd name="connsiteX136" fmla="*/ 106816 w 458563"/>
                    <a:gd name="connsiteY136" fmla="*/ 92494 h 565480"/>
                    <a:gd name="connsiteX137" fmla="*/ 68700 w 458563"/>
                    <a:gd name="connsiteY137" fmla="*/ 141353 h 565480"/>
                    <a:gd name="connsiteX138" fmla="*/ 67228 w 458563"/>
                    <a:gd name="connsiteY138" fmla="*/ 158424 h 565480"/>
                    <a:gd name="connsiteX139" fmla="*/ 65610 w 458563"/>
                    <a:gd name="connsiteY139" fmla="*/ 146650 h 565480"/>
                    <a:gd name="connsiteX140" fmla="*/ 62813 w 458563"/>
                    <a:gd name="connsiteY140" fmla="*/ 107726 h 565480"/>
                    <a:gd name="connsiteX141" fmla="*/ 62519 w 458563"/>
                    <a:gd name="connsiteY141" fmla="*/ 89551 h 565480"/>
                    <a:gd name="connsiteX142" fmla="*/ 92761 w 458563"/>
                    <a:gd name="connsiteY142" fmla="*/ 55482 h 565480"/>
                    <a:gd name="connsiteX143" fmla="*/ 95190 w 458563"/>
                    <a:gd name="connsiteY143" fmla="*/ 16189 h 565480"/>
                    <a:gd name="connsiteX144" fmla="*/ 63108 w 458563"/>
                    <a:gd name="connsiteY144" fmla="*/ 7286 h 565480"/>
                    <a:gd name="connsiteX145" fmla="*/ 51776 w 458563"/>
                    <a:gd name="connsiteY145" fmla="*/ 68212 h 565480"/>
                    <a:gd name="connsiteX146" fmla="*/ 61342 w 458563"/>
                    <a:gd name="connsiteY146" fmla="*/ 90581 h 565480"/>
                    <a:gd name="connsiteX147" fmla="*/ 61636 w 458563"/>
                    <a:gd name="connsiteY147" fmla="*/ 90287 h 565480"/>
                    <a:gd name="connsiteX148" fmla="*/ 61563 w 458563"/>
                    <a:gd name="connsiteY148" fmla="*/ 107726 h 565480"/>
                    <a:gd name="connsiteX149" fmla="*/ 63549 w 458563"/>
                    <a:gd name="connsiteY149" fmla="*/ 146798 h 565480"/>
                    <a:gd name="connsiteX150" fmla="*/ 70098 w 458563"/>
                    <a:gd name="connsiteY150" fmla="*/ 192713 h 565480"/>
                    <a:gd name="connsiteX151" fmla="*/ 84667 w 458563"/>
                    <a:gd name="connsiteY151" fmla="*/ 242528 h 565480"/>
                    <a:gd name="connsiteX152" fmla="*/ 84888 w 458563"/>
                    <a:gd name="connsiteY152" fmla="*/ 243117 h 565480"/>
                    <a:gd name="connsiteX153" fmla="*/ 70319 w 458563"/>
                    <a:gd name="connsiteY153" fmla="*/ 226340 h 565480"/>
                    <a:gd name="connsiteX154" fmla="*/ 10644 w 458563"/>
                    <a:gd name="connsiteY154" fmla="*/ 209710 h 565480"/>
                    <a:gd name="connsiteX155" fmla="*/ 4536 w 458563"/>
                    <a:gd name="connsiteY155" fmla="*/ 242455 h 565480"/>
                    <a:gd name="connsiteX156" fmla="*/ 40886 w 458563"/>
                    <a:gd name="connsiteY156" fmla="*/ 257539 h 565480"/>
                    <a:gd name="connsiteX157" fmla="*/ 85771 w 458563"/>
                    <a:gd name="connsiteY157" fmla="*/ 244956 h 565480"/>
                    <a:gd name="connsiteX158" fmla="*/ 109465 w 458563"/>
                    <a:gd name="connsiteY158" fmla="*/ 292196 h 565480"/>
                    <a:gd name="connsiteX159" fmla="*/ 125726 w 458563"/>
                    <a:gd name="connsiteY159" fmla="*/ 318612 h 565480"/>
                    <a:gd name="connsiteX160" fmla="*/ 119251 w 458563"/>
                    <a:gd name="connsiteY160" fmla="*/ 311401 h 565480"/>
                    <a:gd name="connsiteX161" fmla="*/ 59576 w 458563"/>
                    <a:gd name="connsiteY161" fmla="*/ 294771 h 565480"/>
                    <a:gd name="connsiteX162" fmla="*/ 53469 w 458563"/>
                    <a:gd name="connsiteY162" fmla="*/ 327515 h 565480"/>
                    <a:gd name="connsiteX163" fmla="*/ 89818 w 458563"/>
                    <a:gd name="connsiteY163" fmla="*/ 342600 h 565480"/>
                    <a:gd name="connsiteX164" fmla="*/ 133452 w 458563"/>
                    <a:gd name="connsiteY164" fmla="*/ 330532 h 565480"/>
                    <a:gd name="connsiteX165" fmla="*/ 140001 w 458563"/>
                    <a:gd name="connsiteY165" fmla="*/ 340539 h 565480"/>
                    <a:gd name="connsiteX166" fmla="*/ 171053 w 458563"/>
                    <a:gd name="connsiteY166" fmla="*/ 388221 h 565480"/>
                    <a:gd name="connsiteX167" fmla="*/ 181060 w 458563"/>
                    <a:gd name="connsiteY167" fmla="*/ 405071 h 565480"/>
                    <a:gd name="connsiteX168" fmla="*/ 175468 w 458563"/>
                    <a:gd name="connsiteY168" fmla="*/ 398817 h 565480"/>
                    <a:gd name="connsiteX169" fmla="*/ 115793 w 458563"/>
                    <a:gd name="connsiteY169" fmla="*/ 382187 h 565480"/>
                    <a:gd name="connsiteX170" fmla="*/ 109685 w 458563"/>
                    <a:gd name="connsiteY170" fmla="*/ 414931 h 565480"/>
                    <a:gd name="connsiteX171" fmla="*/ 146035 w 458563"/>
                    <a:gd name="connsiteY171" fmla="*/ 430015 h 565480"/>
                    <a:gd name="connsiteX172" fmla="*/ 188860 w 458563"/>
                    <a:gd name="connsiteY172" fmla="*/ 418389 h 56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8563" h="565480">
                      <a:moveTo>
                        <a:pt x="188860" y="418389"/>
                      </a:moveTo>
                      <a:cubicBezTo>
                        <a:pt x="192024" y="424276"/>
                        <a:pt x="195188" y="430089"/>
                        <a:pt x="197984" y="435976"/>
                      </a:cubicBezTo>
                      <a:cubicBezTo>
                        <a:pt x="199823" y="440023"/>
                        <a:pt x="201810" y="443775"/>
                        <a:pt x="203429" y="447896"/>
                      </a:cubicBezTo>
                      <a:cubicBezTo>
                        <a:pt x="205121" y="451943"/>
                        <a:pt x="206740" y="455990"/>
                        <a:pt x="208432" y="459963"/>
                      </a:cubicBezTo>
                      <a:cubicBezTo>
                        <a:pt x="211302" y="467763"/>
                        <a:pt x="214319" y="475783"/>
                        <a:pt x="216968" y="483436"/>
                      </a:cubicBezTo>
                      <a:cubicBezTo>
                        <a:pt x="218808" y="488734"/>
                        <a:pt x="220500" y="493885"/>
                        <a:pt x="222192" y="499035"/>
                      </a:cubicBezTo>
                      <a:cubicBezTo>
                        <a:pt x="218808" y="493443"/>
                        <a:pt x="211891" y="482553"/>
                        <a:pt x="211155" y="481744"/>
                      </a:cubicBezTo>
                      <a:cubicBezTo>
                        <a:pt x="200559" y="468572"/>
                        <a:pt x="172304" y="449441"/>
                        <a:pt x="154644" y="456284"/>
                      </a:cubicBezTo>
                      <a:cubicBezTo>
                        <a:pt x="141914" y="461214"/>
                        <a:pt x="137720" y="476078"/>
                        <a:pt x="143680" y="487704"/>
                      </a:cubicBezTo>
                      <a:cubicBezTo>
                        <a:pt x="149714" y="499624"/>
                        <a:pt x="164872" y="505879"/>
                        <a:pt x="177307" y="508160"/>
                      </a:cubicBezTo>
                      <a:cubicBezTo>
                        <a:pt x="190994" y="510588"/>
                        <a:pt x="219764" y="503450"/>
                        <a:pt x="223296" y="502567"/>
                      </a:cubicBezTo>
                      <a:cubicBezTo>
                        <a:pt x="226092" y="511103"/>
                        <a:pt x="228741" y="519418"/>
                        <a:pt x="231096" y="527291"/>
                      </a:cubicBezTo>
                      <a:cubicBezTo>
                        <a:pt x="235290" y="541272"/>
                        <a:pt x="238895" y="554075"/>
                        <a:pt x="241912" y="565480"/>
                      </a:cubicBezTo>
                      <a:lnTo>
                        <a:pt x="254495" y="565480"/>
                      </a:lnTo>
                      <a:cubicBezTo>
                        <a:pt x="251037" y="553265"/>
                        <a:pt x="246842" y="539285"/>
                        <a:pt x="241839" y="523906"/>
                      </a:cubicBezTo>
                      <a:cubicBezTo>
                        <a:pt x="239043" y="515224"/>
                        <a:pt x="235879" y="506026"/>
                        <a:pt x="232567" y="496607"/>
                      </a:cubicBezTo>
                      <a:cubicBezTo>
                        <a:pt x="234628" y="495503"/>
                        <a:pt x="246474" y="488955"/>
                        <a:pt x="256776" y="481449"/>
                      </a:cubicBezTo>
                      <a:cubicBezTo>
                        <a:pt x="267593" y="490721"/>
                        <a:pt x="293714" y="499992"/>
                        <a:pt x="297099" y="501169"/>
                      </a:cubicBezTo>
                      <a:cubicBezTo>
                        <a:pt x="294744" y="509778"/>
                        <a:pt x="292316" y="518167"/>
                        <a:pt x="289962" y="526040"/>
                      </a:cubicBezTo>
                      <a:cubicBezTo>
                        <a:pt x="285547" y="540683"/>
                        <a:pt x="281279" y="553854"/>
                        <a:pt x="277379" y="565406"/>
                      </a:cubicBezTo>
                      <a:lnTo>
                        <a:pt x="290035" y="565406"/>
                      </a:lnTo>
                      <a:cubicBezTo>
                        <a:pt x="293420" y="554590"/>
                        <a:pt x="297025" y="542523"/>
                        <a:pt x="300705" y="529131"/>
                      </a:cubicBezTo>
                      <a:cubicBezTo>
                        <a:pt x="303133" y="520374"/>
                        <a:pt x="305561" y="510956"/>
                        <a:pt x="307989" y="501243"/>
                      </a:cubicBezTo>
                      <a:cubicBezTo>
                        <a:pt x="311595" y="501537"/>
                        <a:pt x="341175" y="503965"/>
                        <a:pt x="354346" y="499330"/>
                      </a:cubicBezTo>
                      <a:cubicBezTo>
                        <a:pt x="366266" y="495136"/>
                        <a:pt x="380173" y="486453"/>
                        <a:pt x="384220" y="473723"/>
                      </a:cubicBezTo>
                      <a:cubicBezTo>
                        <a:pt x="388194" y="461288"/>
                        <a:pt x="381645" y="447234"/>
                        <a:pt x="368327" y="444437"/>
                      </a:cubicBezTo>
                      <a:cubicBezTo>
                        <a:pt x="349784" y="440538"/>
                        <a:pt x="325060" y="464010"/>
                        <a:pt x="316672" y="478727"/>
                      </a:cubicBezTo>
                      <a:cubicBezTo>
                        <a:pt x="316157" y="479610"/>
                        <a:pt x="311889" y="489617"/>
                        <a:pt x="309240" y="495945"/>
                      </a:cubicBezTo>
                      <a:cubicBezTo>
                        <a:pt x="310197" y="491972"/>
                        <a:pt x="311153" y="488145"/>
                        <a:pt x="312110" y="484025"/>
                      </a:cubicBezTo>
                      <a:cubicBezTo>
                        <a:pt x="314023" y="475931"/>
                        <a:pt x="315715" y="467837"/>
                        <a:pt x="317555" y="459080"/>
                      </a:cubicBezTo>
                      <a:cubicBezTo>
                        <a:pt x="318291" y="454813"/>
                        <a:pt x="319026" y="450545"/>
                        <a:pt x="319762" y="446204"/>
                      </a:cubicBezTo>
                      <a:cubicBezTo>
                        <a:pt x="320572" y="441936"/>
                        <a:pt x="320940" y="437300"/>
                        <a:pt x="321528" y="432812"/>
                      </a:cubicBezTo>
                      <a:cubicBezTo>
                        <a:pt x="322706" y="422363"/>
                        <a:pt x="323441" y="411693"/>
                        <a:pt x="323956" y="400950"/>
                      </a:cubicBezTo>
                      <a:cubicBezTo>
                        <a:pt x="331020" y="402643"/>
                        <a:pt x="356259" y="408161"/>
                        <a:pt x="368694" y="405807"/>
                      </a:cubicBezTo>
                      <a:cubicBezTo>
                        <a:pt x="381056" y="403452"/>
                        <a:pt x="396214" y="396977"/>
                        <a:pt x="402101" y="385057"/>
                      </a:cubicBezTo>
                      <a:cubicBezTo>
                        <a:pt x="407914" y="373357"/>
                        <a:pt x="403572" y="358494"/>
                        <a:pt x="390769" y="353711"/>
                      </a:cubicBezTo>
                      <a:cubicBezTo>
                        <a:pt x="373036" y="347088"/>
                        <a:pt x="345001" y="366514"/>
                        <a:pt x="334552" y="379759"/>
                      </a:cubicBezTo>
                      <a:cubicBezTo>
                        <a:pt x="333890" y="380568"/>
                        <a:pt x="327415" y="390943"/>
                        <a:pt x="324030" y="396683"/>
                      </a:cubicBezTo>
                      <a:cubicBezTo>
                        <a:pt x="324251" y="390207"/>
                        <a:pt x="324545" y="383806"/>
                        <a:pt x="324545" y="377257"/>
                      </a:cubicBezTo>
                      <a:cubicBezTo>
                        <a:pt x="324619" y="358346"/>
                        <a:pt x="324177" y="339215"/>
                        <a:pt x="323736" y="320157"/>
                      </a:cubicBezTo>
                      <a:cubicBezTo>
                        <a:pt x="323589" y="314344"/>
                        <a:pt x="323589" y="308458"/>
                        <a:pt x="323441" y="302645"/>
                      </a:cubicBezTo>
                      <a:cubicBezTo>
                        <a:pt x="325943" y="303233"/>
                        <a:pt x="355818" y="310518"/>
                        <a:pt x="369725" y="307869"/>
                      </a:cubicBezTo>
                      <a:cubicBezTo>
                        <a:pt x="382086" y="305515"/>
                        <a:pt x="397244" y="299039"/>
                        <a:pt x="403131" y="287119"/>
                      </a:cubicBezTo>
                      <a:cubicBezTo>
                        <a:pt x="408944" y="275419"/>
                        <a:pt x="404603" y="260556"/>
                        <a:pt x="391799" y="255773"/>
                      </a:cubicBezTo>
                      <a:cubicBezTo>
                        <a:pt x="374066" y="249151"/>
                        <a:pt x="346031" y="268576"/>
                        <a:pt x="335582" y="281821"/>
                      </a:cubicBezTo>
                      <a:cubicBezTo>
                        <a:pt x="334773" y="282851"/>
                        <a:pt x="325502" y="297715"/>
                        <a:pt x="323368" y="301614"/>
                      </a:cubicBezTo>
                      <a:cubicBezTo>
                        <a:pt x="323221" y="288738"/>
                        <a:pt x="323147" y="275934"/>
                        <a:pt x="323589" y="263352"/>
                      </a:cubicBezTo>
                      <a:cubicBezTo>
                        <a:pt x="324177" y="245913"/>
                        <a:pt x="325796" y="228915"/>
                        <a:pt x="328519" y="212507"/>
                      </a:cubicBezTo>
                      <a:cubicBezTo>
                        <a:pt x="329696" y="212801"/>
                        <a:pt x="360821" y="220527"/>
                        <a:pt x="375096" y="217804"/>
                      </a:cubicBezTo>
                      <a:cubicBezTo>
                        <a:pt x="387458" y="215450"/>
                        <a:pt x="402616" y="208975"/>
                        <a:pt x="408502" y="197054"/>
                      </a:cubicBezTo>
                      <a:cubicBezTo>
                        <a:pt x="414315" y="185355"/>
                        <a:pt x="409974" y="170491"/>
                        <a:pt x="397171" y="165708"/>
                      </a:cubicBezTo>
                      <a:cubicBezTo>
                        <a:pt x="379437" y="159086"/>
                        <a:pt x="351403" y="178512"/>
                        <a:pt x="340954" y="191756"/>
                      </a:cubicBezTo>
                      <a:cubicBezTo>
                        <a:pt x="340292" y="192639"/>
                        <a:pt x="333228" y="203971"/>
                        <a:pt x="329990" y="209416"/>
                      </a:cubicBezTo>
                      <a:cubicBezTo>
                        <a:pt x="329402" y="209195"/>
                        <a:pt x="329549" y="209269"/>
                        <a:pt x="328960" y="209048"/>
                      </a:cubicBezTo>
                      <a:cubicBezTo>
                        <a:pt x="332124" y="191536"/>
                        <a:pt x="337348" y="174906"/>
                        <a:pt x="343088" y="159601"/>
                      </a:cubicBezTo>
                      <a:cubicBezTo>
                        <a:pt x="346399" y="150771"/>
                        <a:pt x="350005" y="142456"/>
                        <a:pt x="353684" y="134436"/>
                      </a:cubicBezTo>
                      <a:cubicBezTo>
                        <a:pt x="359349" y="136496"/>
                        <a:pt x="385250" y="145473"/>
                        <a:pt x="398348" y="144443"/>
                      </a:cubicBezTo>
                      <a:cubicBezTo>
                        <a:pt x="410931" y="143486"/>
                        <a:pt x="426677" y="138704"/>
                        <a:pt x="433888" y="127446"/>
                      </a:cubicBezTo>
                      <a:cubicBezTo>
                        <a:pt x="440952" y="116408"/>
                        <a:pt x="438230" y="101177"/>
                        <a:pt x="426088" y="95070"/>
                      </a:cubicBezTo>
                      <a:cubicBezTo>
                        <a:pt x="409238" y="86534"/>
                        <a:pt x="379217" y="102796"/>
                        <a:pt x="367370" y="114789"/>
                      </a:cubicBezTo>
                      <a:cubicBezTo>
                        <a:pt x="366708" y="115452"/>
                        <a:pt x="360895" y="122810"/>
                        <a:pt x="356701" y="128255"/>
                      </a:cubicBezTo>
                      <a:cubicBezTo>
                        <a:pt x="358466" y="124649"/>
                        <a:pt x="360159" y="120970"/>
                        <a:pt x="361851" y="117586"/>
                      </a:cubicBezTo>
                      <a:cubicBezTo>
                        <a:pt x="368327" y="104856"/>
                        <a:pt x="375022" y="93524"/>
                        <a:pt x="380983" y="83591"/>
                      </a:cubicBezTo>
                      <a:cubicBezTo>
                        <a:pt x="384441" y="77925"/>
                        <a:pt x="387679" y="72921"/>
                        <a:pt x="390769" y="68286"/>
                      </a:cubicBezTo>
                      <a:cubicBezTo>
                        <a:pt x="397318" y="67403"/>
                        <a:pt x="423807" y="63429"/>
                        <a:pt x="434771" y="56586"/>
                      </a:cubicBezTo>
                      <a:cubicBezTo>
                        <a:pt x="445441" y="49890"/>
                        <a:pt x="457287" y="38411"/>
                        <a:pt x="458465" y="25166"/>
                      </a:cubicBezTo>
                      <a:cubicBezTo>
                        <a:pt x="459642" y="12142"/>
                        <a:pt x="450223" y="-146"/>
                        <a:pt x="436611" y="1"/>
                      </a:cubicBezTo>
                      <a:cubicBezTo>
                        <a:pt x="417700" y="222"/>
                        <a:pt x="398569" y="28404"/>
                        <a:pt x="393565" y="44592"/>
                      </a:cubicBezTo>
                      <a:cubicBezTo>
                        <a:pt x="393124" y="45990"/>
                        <a:pt x="388856" y="68580"/>
                        <a:pt x="389224" y="68506"/>
                      </a:cubicBezTo>
                      <a:cubicBezTo>
                        <a:pt x="389224" y="68506"/>
                        <a:pt x="389518" y="68433"/>
                        <a:pt x="389592" y="68433"/>
                      </a:cubicBezTo>
                      <a:cubicBezTo>
                        <a:pt x="386501" y="72848"/>
                        <a:pt x="383337" y="77631"/>
                        <a:pt x="379879" y="82929"/>
                      </a:cubicBezTo>
                      <a:cubicBezTo>
                        <a:pt x="373624" y="92789"/>
                        <a:pt x="366708" y="103973"/>
                        <a:pt x="359938" y="116629"/>
                      </a:cubicBezTo>
                      <a:cubicBezTo>
                        <a:pt x="353169" y="129285"/>
                        <a:pt x="346178" y="143192"/>
                        <a:pt x="340071" y="158571"/>
                      </a:cubicBezTo>
                      <a:cubicBezTo>
                        <a:pt x="333964" y="173950"/>
                        <a:pt x="328371" y="190432"/>
                        <a:pt x="324766" y="208165"/>
                      </a:cubicBezTo>
                      <a:cubicBezTo>
                        <a:pt x="324692" y="208386"/>
                        <a:pt x="324692" y="208607"/>
                        <a:pt x="324692" y="208754"/>
                      </a:cubicBezTo>
                      <a:cubicBezTo>
                        <a:pt x="324104" y="203235"/>
                        <a:pt x="322043" y="187857"/>
                        <a:pt x="321749" y="186753"/>
                      </a:cubicBezTo>
                      <a:cubicBezTo>
                        <a:pt x="317628" y="170344"/>
                        <a:pt x="300042" y="141205"/>
                        <a:pt x="281132" y="139955"/>
                      </a:cubicBezTo>
                      <a:cubicBezTo>
                        <a:pt x="267519" y="139072"/>
                        <a:pt x="257512" y="150845"/>
                        <a:pt x="257953" y="163869"/>
                      </a:cubicBezTo>
                      <a:cubicBezTo>
                        <a:pt x="258468" y="177187"/>
                        <a:pt x="269579" y="189328"/>
                        <a:pt x="279954" y="196539"/>
                      </a:cubicBezTo>
                      <a:cubicBezTo>
                        <a:pt x="291580" y="204707"/>
                        <a:pt x="321896" y="210299"/>
                        <a:pt x="324324" y="210741"/>
                      </a:cubicBezTo>
                      <a:cubicBezTo>
                        <a:pt x="321013" y="227664"/>
                        <a:pt x="319100" y="245251"/>
                        <a:pt x="318070" y="263205"/>
                      </a:cubicBezTo>
                      <a:cubicBezTo>
                        <a:pt x="317481" y="273433"/>
                        <a:pt x="317187" y="283808"/>
                        <a:pt x="317040" y="294183"/>
                      </a:cubicBezTo>
                      <a:cubicBezTo>
                        <a:pt x="316377" y="289400"/>
                        <a:pt x="315789" y="285206"/>
                        <a:pt x="315642" y="284617"/>
                      </a:cubicBezTo>
                      <a:cubicBezTo>
                        <a:pt x="311521" y="268208"/>
                        <a:pt x="293935" y="239070"/>
                        <a:pt x="275024" y="237819"/>
                      </a:cubicBezTo>
                      <a:cubicBezTo>
                        <a:pt x="261412" y="236936"/>
                        <a:pt x="251404" y="248709"/>
                        <a:pt x="251846" y="261733"/>
                      </a:cubicBezTo>
                      <a:cubicBezTo>
                        <a:pt x="252361" y="275051"/>
                        <a:pt x="263472" y="287192"/>
                        <a:pt x="273847" y="294404"/>
                      </a:cubicBezTo>
                      <a:cubicBezTo>
                        <a:pt x="284296" y="301762"/>
                        <a:pt x="310123" y="307060"/>
                        <a:pt x="316893" y="308384"/>
                      </a:cubicBezTo>
                      <a:cubicBezTo>
                        <a:pt x="316893" y="312358"/>
                        <a:pt x="316819" y="316331"/>
                        <a:pt x="316819" y="320304"/>
                      </a:cubicBezTo>
                      <a:cubicBezTo>
                        <a:pt x="316819" y="339436"/>
                        <a:pt x="316893" y="358494"/>
                        <a:pt x="316377" y="377183"/>
                      </a:cubicBezTo>
                      <a:cubicBezTo>
                        <a:pt x="316230" y="383806"/>
                        <a:pt x="315789" y="390281"/>
                        <a:pt x="315421" y="396756"/>
                      </a:cubicBezTo>
                      <a:cubicBezTo>
                        <a:pt x="314832" y="392562"/>
                        <a:pt x="314317" y="388957"/>
                        <a:pt x="314170" y="388442"/>
                      </a:cubicBezTo>
                      <a:cubicBezTo>
                        <a:pt x="310049" y="372033"/>
                        <a:pt x="292463" y="342894"/>
                        <a:pt x="273553" y="341643"/>
                      </a:cubicBezTo>
                      <a:cubicBezTo>
                        <a:pt x="259940" y="340760"/>
                        <a:pt x="249933" y="352533"/>
                        <a:pt x="250374" y="365557"/>
                      </a:cubicBezTo>
                      <a:cubicBezTo>
                        <a:pt x="250889" y="378876"/>
                        <a:pt x="262000" y="391017"/>
                        <a:pt x="272375" y="398228"/>
                      </a:cubicBezTo>
                      <a:cubicBezTo>
                        <a:pt x="282383" y="405218"/>
                        <a:pt x="306076" y="410369"/>
                        <a:pt x="314244" y="411988"/>
                      </a:cubicBezTo>
                      <a:cubicBezTo>
                        <a:pt x="313655" y="418610"/>
                        <a:pt x="313066" y="425306"/>
                        <a:pt x="312183" y="431708"/>
                      </a:cubicBezTo>
                      <a:cubicBezTo>
                        <a:pt x="311447" y="436049"/>
                        <a:pt x="311080" y="440317"/>
                        <a:pt x="310197" y="444658"/>
                      </a:cubicBezTo>
                      <a:cubicBezTo>
                        <a:pt x="309314" y="449000"/>
                        <a:pt x="308504" y="453267"/>
                        <a:pt x="307695" y="457462"/>
                      </a:cubicBezTo>
                      <a:cubicBezTo>
                        <a:pt x="305782" y="465556"/>
                        <a:pt x="303869" y="473944"/>
                        <a:pt x="301808" y="481744"/>
                      </a:cubicBezTo>
                      <a:cubicBezTo>
                        <a:pt x="300410" y="487189"/>
                        <a:pt x="299012" y="492413"/>
                        <a:pt x="297614" y="497637"/>
                      </a:cubicBezTo>
                      <a:cubicBezTo>
                        <a:pt x="297835" y="491088"/>
                        <a:pt x="298056" y="478212"/>
                        <a:pt x="297982" y="477108"/>
                      </a:cubicBezTo>
                      <a:cubicBezTo>
                        <a:pt x="296952" y="465923"/>
                        <a:pt x="290771" y="448337"/>
                        <a:pt x="281426" y="436491"/>
                      </a:cubicBezTo>
                      <a:cubicBezTo>
                        <a:pt x="281279" y="434872"/>
                        <a:pt x="280984" y="433179"/>
                        <a:pt x="280543" y="431634"/>
                      </a:cubicBezTo>
                      <a:cubicBezTo>
                        <a:pt x="276937" y="419052"/>
                        <a:pt x="263766" y="410958"/>
                        <a:pt x="251110" y="416035"/>
                      </a:cubicBezTo>
                      <a:cubicBezTo>
                        <a:pt x="233524" y="423025"/>
                        <a:pt x="225798" y="456211"/>
                        <a:pt x="226975" y="473061"/>
                      </a:cubicBezTo>
                      <a:cubicBezTo>
                        <a:pt x="227049" y="474091"/>
                        <a:pt x="228962" y="484760"/>
                        <a:pt x="230286" y="491456"/>
                      </a:cubicBezTo>
                      <a:cubicBezTo>
                        <a:pt x="228888" y="487630"/>
                        <a:pt x="227637" y="483878"/>
                        <a:pt x="226166" y="479904"/>
                      </a:cubicBezTo>
                      <a:cubicBezTo>
                        <a:pt x="223296" y="472104"/>
                        <a:pt x="220206" y="464378"/>
                        <a:pt x="216968" y="456137"/>
                      </a:cubicBezTo>
                      <a:cubicBezTo>
                        <a:pt x="215276" y="452164"/>
                        <a:pt x="213510" y="448190"/>
                        <a:pt x="211744" y="444143"/>
                      </a:cubicBezTo>
                      <a:cubicBezTo>
                        <a:pt x="210051" y="440096"/>
                        <a:pt x="207844" y="436049"/>
                        <a:pt x="205857" y="432002"/>
                      </a:cubicBezTo>
                      <a:cubicBezTo>
                        <a:pt x="201074" y="422583"/>
                        <a:pt x="195850" y="413312"/>
                        <a:pt x="190331" y="404115"/>
                      </a:cubicBezTo>
                      <a:cubicBezTo>
                        <a:pt x="197174" y="401613"/>
                        <a:pt x="221236" y="392341"/>
                        <a:pt x="230360" y="383438"/>
                      </a:cubicBezTo>
                      <a:cubicBezTo>
                        <a:pt x="239411" y="374608"/>
                        <a:pt x="248461" y="360922"/>
                        <a:pt x="246769" y="347677"/>
                      </a:cubicBezTo>
                      <a:cubicBezTo>
                        <a:pt x="245150" y="334726"/>
                        <a:pt x="233377" y="324719"/>
                        <a:pt x="220058" y="327810"/>
                      </a:cubicBezTo>
                      <a:cubicBezTo>
                        <a:pt x="201663" y="332078"/>
                        <a:pt x="188933" y="363718"/>
                        <a:pt x="187535" y="380568"/>
                      </a:cubicBezTo>
                      <a:cubicBezTo>
                        <a:pt x="187462" y="381598"/>
                        <a:pt x="187756" y="393813"/>
                        <a:pt x="188050" y="400509"/>
                      </a:cubicBezTo>
                      <a:cubicBezTo>
                        <a:pt x="184665" y="394990"/>
                        <a:pt x="181354" y="389472"/>
                        <a:pt x="177749" y="383953"/>
                      </a:cubicBezTo>
                      <a:cubicBezTo>
                        <a:pt x="167374" y="368133"/>
                        <a:pt x="156410" y="352460"/>
                        <a:pt x="145593" y="336787"/>
                      </a:cubicBezTo>
                      <a:cubicBezTo>
                        <a:pt x="142282" y="332004"/>
                        <a:pt x="138971" y="327147"/>
                        <a:pt x="135733" y="322365"/>
                      </a:cubicBezTo>
                      <a:cubicBezTo>
                        <a:pt x="138162" y="321482"/>
                        <a:pt x="167079" y="311033"/>
                        <a:pt x="177234" y="301173"/>
                      </a:cubicBezTo>
                      <a:cubicBezTo>
                        <a:pt x="186284" y="292343"/>
                        <a:pt x="195335" y="278657"/>
                        <a:pt x="193642" y="265412"/>
                      </a:cubicBezTo>
                      <a:cubicBezTo>
                        <a:pt x="192024" y="252462"/>
                        <a:pt x="180251" y="242455"/>
                        <a:pt x="166932" y="245545"/>
                      </a:cubicBezTo>
                      <a:cubicBezTo>
                        <a:pt x="148537" y="249813"/>
                        <a:pt x="135807" y="281453"/>
                        <a:pt x="134409" y="298303"/>
                      </a:cubicBezTo>
                      <a:cubicBezTo>
                        <a:pt x="134335" y="299554"/>
                        <a:pt x="134777" y="317140"/>
                        <a:pt x="135145" y="321555"/>
                      </a:cubicBezTo>
                      <a:cubicBezTo>
                        <a:pt x="127934" y="310960"/>
                        <a:pt x="120796" y="300290"/>
                        <a:pt x="114247" y="289473"/>
                      </a:cubicBezTo>
                      <a:cubicBezTo>
                        <a:pt x="105123" y="274610"/>
                        <a:pt x="97029" y="259526"/>
                        <a:pt x="90260" y="244294"/>
                      </a:cubicBezTo>
                      <a:cubicBezTo>
                        <a:pt x="91363" y="243926"/>
                        <a:pt x="121606" y="233183"/>
                        <a:pt x="131981" y="223029"/>
                      </a:cubicBezTo>
                      <a:cubicBezTo>
                        <a:pt x="141031" y="214199"/>
                        <a:pt x="150082" y="200513"/>
                        <a:pt x="148389" y="187268"/>
                      </a:cubicBezTo>
                      <a:cubicBezTo>
                        <a:pt x="146771" y="174317"/>
                        <a:pt x="134924" y="164310"/>
                        <a:pt x="121679" y="167401"/>
                      </a:cubicBezTo>
                      <a:cubicBezTo>
                        <a:pt x="103284" y="171669"/>
                        <a:pt x="90554" y="203309"/>
                        <a:pt x="89156" y="220159"/>
                      </a:cubicBezTo>
                      <a:cubicBezTo>
                        <a:pt x="89082" y="221263"/>
                        <a:pt x="89450" y="234655"/>
                        <a:pt x="89745" y="240983"/>
                      </a:cubicBezTo>
                      <a:cubicBezTo>
                        <a:pt x="89156" y="241130"/>
                        <a:pt x="89303" y="241056"/>
                        <a:pt x="88714" y="241204"/>
                      </a:cubicBezTo>
                      <a:cubicBezTo>
                        <a:pt x="81650" y="224795"/>
                        <a:pt x="76868" y="208092"/>
                        <a:pt x="73189" y="192198"/>
                      </a:cubicBezTo>
                      <a:cubicBezTo>
                        <a:pt x="71055" y="183000"/>
                        <a:pt x="69509" y="174097"/>
                        <a:pt x="68185" y="165340"/>
                      </a:cubicBezTo>
                      <a:cubicBezTo>
                        <a:pt x="73998" y="163942"/>
                        <a:pt x="100561" y="157099"/>
                        <a:pt x="110936" y="149005"/>
                      </a:cubicBezTo>
                      <a:cubicBezTo>
                        <a:pt x="120870" y="141279"/>
                        <a:pt x="131392" y="128623"/>
                        <a:pt x="131171" y="115231"/>
                      </a:cubicBezTo>
                      <a:cubicBezTo>
                        <a:pt x="130951" y="102133"/>
                        <a:pt x="120355" y="90949"/>
                        <a:pt x="106816" y="92494"/>
                      </a:cubicBezTo>
                      <a:cubicBezTo>
                        <a:pt x="88052" y="94701"/>
                        <a:pt x="71938" y="124797"/>
                        <a:pt x="68700" y="141353"/>
                      </a:cubicBezTo>
                      <a:cubicBezTo>
                        <a:pt x="68553" y="142236"/>
                        <a:pt x="67743" y="151581"/>
                        <a:pt x="67228" y="158424"/>
                      </a:cubicBezTo>
                      <a:cubicBezTo>
                        <a:pt x="66713" y="154450"/>
                        <a:pt x="66051" y="150403"/>
                        <a:pt x="65610" y="146650"/>
                      </a:cubicBezTo>
                      <a:cubicBezTo>
                        <a:pt x="63917" y="132449"/>
                        <a:pt x="63328" y="119352"/>
                        <a:pt x="62813" y="107726"/>
                      </a:cubicBezTo>
                      <a:cubicBezTo>
                        <a:pt x="62593" y="101103"/>
                        <a:pt x="62519" y="95143"/>
                        <a:pt x="62519" y="89551"/>
                      </a:cubicBezTo>
                      <a:cubicBezTo>
                        <a:pt x="67523" y="85136"/>
                        <a:pt x="87390" y="67255"/>
                        <a:pt x="92761" y="55482"/>
                      </a:cubicBezTo>
                      <a:cubicBezTo>
                        <a:pt x="97986" y="44004"/>
                        <a:pt x="101518" y="27963"/>
                        <a:pt x="95190" y="16189"/>
                      </a:cubicBezTo>
                      <a:cubicBezTo>
                        <a:pt x="89009" y="4711"/>
                        <a:pt x="74366" y="-367"/>
                        <a:pt x="63108" y="7286"/>
                      </a:cubicBezTo>
                      <a:cubicBezTo>
                        <a:pt x="47435" y="17882"/>
                        <a:pt x="47067" y="52024"/>
                        <a:pt x="51776" y="68212"/>
                      </a:cubicBezTo>
                      <a:cubicBezTo>
                        <a:pt x="52218" y="69610"/>
                        <a:pt x="61121" y="90802"/>
                        <a:pt x="61342" y="90581"/>
                      </a:cubicBezTo>
                      <a:cubicBezTo>
                        <a:pt x="61342" y="90581"/>
                        <a:pt x="61563" y="90360"/>
                        <a:pt x="61636" y="90287"/>
                      </a:cubicBezTo>
                      <a:cubicBezTo>
                        <a:pt x="61563" y="95658"/>
                        <a:pt x="61489" y="101471"/>
                        <a:pt x="61563" y="107726"/>
                      </a:cubicBezTo>
                      <a:cubicBezTo>
                        <a:pt x="61783" y="119352"/>
                        <a:pt x="62151" y="132523"/>
                        <a:pt x="63549" y="146798"/>
                      </a:cubicBezTo>
                      <a:cubicBezTo>
                        <a:pt x="64874" y="161073"/>
                        <a:pt x="66713" y="176598"/>
                        <a:pt x="70098" y="192713"/>
                      </a:cubicBezTo>
                      <a:cubicBezTo>
                        <a:pt x="73483" y="208901"/>
                        <a:pt x="77898" y="225751"/>
                        <a:pt x="84667" y="242528"/>
                      </a:cubicBezTo>
                      <a:cubicBezTo>
                        <a:pt x="84741" y="242749"/>
                        <a:pt x="84814" y="242896"/>
                        <a:pt x="84888" y="243117"/>
                      </a:cubicBezTo>
                      <a:cubicBezTo>
                        <a:pt x="81356" y="238849"/>
                        <a:pt x="71202" y="227149"/>
                        <a:pt x="70319" y="226340"/>
                      </a:cubicBezTo>
                      <a:cubicBezTo>
                        <a:pt x="57810" y="214935"/>
                        <a:pt x="27053" y="200292"/>
                        <a:pt x="10644" y="209710"/>
                      </a:cubicBezTo>
                      <a:cubicBezTo>
                        <a:pt x="-1203" y="216480"/>
                        <a:pt x="-3043" y="231785"/>
                        <a:pt x="4536" y="242455"/>
                      </a:cubicBezTo>
                      <a:cubicBezTo>
                        <a:pt x="12336" y="253345"/>
                        <a:pt x="28303" y="257244"/>
                        <a:pt x="40886" y="257539"/>
                      </a:cubicBezTo>
                      <a:cubicBezTo>
                        <a:pt x="55087" y="257907"/>
                        <a:pt x="83490" y="245913"/>
                        <a:pt x="85771" y="244956"/>
                      </a:cubicBezTo>
                      <a:cubicBezTo>
                        <a:pt x="92393" y="260850"/>
                        <a:pt x="100414" y="276670"/>
                        <a:pt x="109465" y="292196"/>
                      </a:cubicBezTo>
                      <a:cubicBezTo>
                        <a:pt x="114615" y="301100"/>
                        <a:pt x="120060" y="309856"/>
                        <a:pt x="125726" y="318612"/>
                      </a:cubicBezTo>
                      <a:cubicBezTo>
                        <a:pt x="122562" y="315006"/>
                        <a:pt x="119766" y="311769"/>
                        <a:pt x="119251" y="311401"/>
                      </a:cubicBezTo>
                      <a:cubicBezTo>
                        <a:pt x="106742" y="299996"/>
                        <a:pt x="75985" y="285353"/>
                        <a:pt x="59576" y="294771"/>
                      </a:cubicBezTo>
                      <a:cubicBezTo>
                        <a:pt x="47729" y="301541"/>
                        <a:pt x="45890" y="316846"/>
                        <a:pt x="53469" y="327515"/>
                      </a:cubicBezTo>
                      <a:cubicBezTo>
                        <a:pt x="61268" y="338406"/>
                        <a:pt x="77236" y="342306"/>
                        <a:pt x="89818" y="342600"/>
                      </a:cubicBezTo>
                      <a:cubicBezTo>
                        <a:pt x="102621" y="342968"/>
                        <a:pt x="127051" y="333181"/>
                        <a:pt x="133452" y="330532"/>
                      </a:cubicBezTo>
                      <a:cubicBezTo>
                        <a:pt x="135660" y="333843"/>
                        <a:pt x="137794" y="337228"/>
                        <a:pt x="140001" y="340539"/>
                      </a:cubicBezTo>
                      <a:cubicBezTo>
                        <a:pt x="150523" y="356507"/>
                        <a:pt x="161119" y="372327"/>
                        <a:pt x="171053" y="388221"/>
                      </a:cubicBezTo>
                      <a:cubicBezTo>
                        <a:pt x="174511" y="393813"/>
                        <a:pt x="177749" y="399479"/>
                        <a:pt x="181060" y="405071"/>
                      </a:cubicBezTo>
                      <a:cubicBezTo>
                        <a:pt x="178264" y="401834"/>
                        <a:pt x="175836" y="399184"/>
                        <a:pt x="175468" y="398817"/>
                      </a:cubicBezTo>
                      <a:cubicBezTo>
                        <a:pt x="162959" y="387411"/>
                        <a:pt x="132201" y="372768"/>
                        <a:pt x="115793" y="382187"/>
                      </a:cubicBezTo>
                      <a:cubicBezTo>
                        <a:pt x="103946" y="388957"/>
                        <a:pt x="102106" y="404335"/>
                        <a:pt x="109685" y="414931"/>
                      </a:cubicBezTo>
                      <a:cubicBezTo>
                        <a:pt x="117485" y="425821"/>
                        <a:pt x="133452" y="429721"/>
                        <a:pt x="146035" y="430015"/>
                      </a:cubicBezTo>
                      <a:cubicBezTo>
                        <a:pt x="158544" y="430310"/>
                        <a:pt x="181207" y="421553"/>
                        <a:pt x="188860" y="418389"/>
                      </a:cubicBezTo>
                      <a:close/>
                    </a:path>
                  </a:pathLst>
                </a:custGeom>
                <a:solidFill>
                  <a:schemeClr val="accent2"/>
                </a:solidFill>
                <a:ln w="7353" cap="flat">
                  <a:noFill/>
                  <a:prstDash val="solid"/>
                  <a:miter/>
                </a:ln>
              </p:spPr>
              <p:txBody>
                <a:bodyPr rtlCol="0" anchor="ctr"/>
                <a:lstStyle/>
                <a:p>
                  <a:endParaRPr lang="fr-FR"/>
                </a:p>
              </p:txBody>
            </p:sp>
            <p:sp>
              <p:nvSpPr>
                <p:cNvPr id="203" name="Forme libre 41">
                  <a:extLst>
                    <a:ext uri="{FF2B5EF4-FFF2-40B4-BE49-F238E27FC236}">
                      <a16:creationId xmlns:a16="http://schemas.microsoft.com/office/drawing/2014/main" id="{7BEE0E2D-67CA-84BF-29FC-FF8517119155}"/>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alpha val="30000"/>
                  </a:srgbClr>
                </a:solidFill>
                <a:ln w="7353" cap="flat">
                  <a:noFill/>
                  <a:prstDash val="solid"/>
                  <a:miter/>
                </a:ln>
              </p:spPr>
              <p:txBody>
                <a:bodyPr rtlCol="0" anchor="ctr"/>
                <a:lstStyle/>
                <a:p>
                  <a:endParaRPr lang="fr-FR"/>
                </a:p>
              </p:txBody>
            </p:sp>
            <p:sp>
              <p:nvSpPr>
                <p:cNvPr id="204" name="Forme libre 42">
                  <a:extLst>
                    <a:ext uri="{FF2B5EF4-FFF2-40B4-BE49-F238E27FC236}">
                      <a16:creationId xmlns:a16="http://schemas.microsoft.com/office/drawing/2014/main" id="{5F54B2C7-4425-8EE8-BC27-15F233EB4938}"/>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alpha val="30000"/>
                  </a:srgbClr>
                </a:solidFill>
                <a:ln w="7353" cap="flat">
                  <a:noFill/>
                  <a:prstDash val="solid"/>
                  <a:miter/>
                </a:ln>
              </p:spPr>
              <p:txBody>
                <a:bodyPr rtlCol="0" anchor="ctr"/>
                <a:lstStyle/>
                <a:p>
                  <a:endParaRPr lang="fr-FR"/>
                </a:p>
              </p:txBody>
            </p:sp>
          </p:grpSp>
        </p:grpSp>
        <p:grpSp>
          <p:nvGrpSpPr>
            <p:cNvPr id="19" name="Graphique 19">
              <a:extLst>
                <a:ext uri="{FF2B5EF4-FFF2-40B4-BE49-F238E27FC236}">
                  <a16:creationId xmlns:a16="http://schemas.microsoft.com/office/drawing/2014/main" id="{5D36ACBE-CA9C-E99C-9952-B0520F9DED42}"/>
                </a:ext>
              </a:extLst>
            </p:cNvPr>
            <p:cNvGrpSpPr/>
            <p:nvPr/>
          </p:nvGrpSpPr>
          <p:grpSpPr>
            <a:xfrm>
              <a:off x="4424393" y="7719999"/>
              <a:ext cx="2305984" cy="2757644"/>
              <a:chOff x="4424393" y="7719999"/>
              <a:chExt cx="2305984" cy="2757644"/>
            </a:xfrm>
          </p:grpSpPr>
          <p:sp>
            <p:nvSpPr>
              <p:cNvPr id="195" name="Forme libre 45">
                <a:extLst>
                  <a:ext uri="{FF2B5EF4-FFF2-40B4-BE49-F238E27FC236}">
                    <a16:creationId xmlns:a16="http://schemas.microsoft.com/office/drawing/2014/main" id="{2ADB4E53-4725-3380-7772-718C4A52D2F0}"/>
                  </a:ext>
                </a:extLst>
              </p:cNvPr>
              <p:cNvSpPr/>
              <p:nvPr/>
            </p:nvSpPr>
            <p:spPr>
              <a:xfrm>
                <a:off x="5955973" y="7963731"/>
                <a:ext cx="273823" cy="395559"/>
              </a:xfrm>
              <a:custGeom>
                <a:avLst/>
                <a:gdLst>
                  <a:gd name="connsiteX0" fmla="*/ 257078 w 273823"/>
                  <a:gd name="connsiteY0" fmla="*/ 395556 h 395559"/>
                  <a:gd name="connsiteX1" fmla="*/ 273781 w 273823"/>
                  <a:gd name="connsiteY1" fmla="*/ 278119 h 395559"/>
                  <a:gd name="connsiteX2" fmla="*/ 143026 w 273823"/>
                  <a:gd name="connsiteY2" fmla="*/ 5718 h 395559"/>
                  <a:gd name="connsiteX3" fmla="*/ 3367 w 273823"/>
                  <a:gd name="connsiteY3" fmla="*/ 88571 h 395559"/>
                  <a:gd name="connsiteX4" fmla="*/ 64661 w 273823"/>
                  <a:gd name="connsiteY4" fmla="*/ 270466 h 395559"/>
                  <a:gd name="connsiteX5" fmla="*/ 257078 w 273823"/>
                  <a:gd name="connsiteY5" fmla="*/ 395556 h 39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823" h="395559">
                    <a:moveTo>
                      <a:pt x="257078" y="395556"/>
                    </a:moveTo>
                    <a:cubicBezTo>
                      <a:pt x="258623" y="396292"/>
                      <a:pt x="273634" y="285256"/>
                      <a:pt x="273781" y="278119"/>
                    </a:cubicBezTo>
                    <a:cubicBezTo>
                      <a:pt x="275400" y="195780"/>
                      <a:pt x="230221" y="35739"/>
                      <a:pt x="143026" y="5718"/>
                    </a:cubicBezTo>
                    <a:cubicBezTo>
                      <a:pt x="80260" y="-15915"/>
                      <a:pt x="17936" y="26468"/>
                      <a:pt x="3367" y="88571"/>
                    </a:cubicBezTo>
                    <a:cubicBezTo>
                      <a:pt x="-11497" y="151926"/>
                      <a:pt x="25368" y="223153"/>
                      <a:pt x="64661" y="270466"/>
                    </a:cubicBezTo>
                    <a:cubicBezTo>
                      <a:pt x="110723" y="326021"/>
                      <a:pt x="257005" y="395482"/>
                      <a:pt x="257078" y="395556"/>
                    </a:cubicBezTo>
                    <a:close/>
                  </a:path>
                </a:pathLst>
              </a:custGeom>
              <a:solidFill>
                <a:srgbClr val="4CBBB6"/>
              </a:solidFill>
              <a:ln w="7353" cap="flat">
                <a:noFill/>
                <a:prstDash val="solid"/>
                <a:miter/>
              </a:ln>
            </p:spPr>
            <p:txBody>
              <a:bodyPr rtlCol="0" anchor="ctr"/>
              <a:lstStyle/>
              <a:p>
                <a:endParaRPr lang="fr-FR"/>
              </a:p>
            </p:txBody>
          </p:sp>
          <p:sp>
            <p:nvSpPr>
              <p:cNvPr id="196" name="Forme libre 46">
                <a:extLst>
                  <a:ext uri="{FF2B5EF4-FFF2-40B4-BE49-F238E27FC236}">
                    <a16:creationId xmlns:a16="http://schemas.microsoft.com/office/drawing/2014/main" id="{15141D2F-8B99-5ADA-DA74-D0814FA8A052}"/>
                  </a:ext>
                </a:extLst>
              </p:cNvPr>
              <p:cNvSpPr/>
              <p:nvPr/>
            </p:nvSpPr>
            <p:spPr>
              <a:xfrm>
                <a:off x="4424393" y="8250016"/>
                <a:ext cx="388358" cy="276012"/>
              </a:xfrm>
              <a:custGeom>
                <a:avLst/>
                <a:gdLst>
                  <a:gd name="connsiteX0" fmla="*/ 158813 w 388358"/>
                  <a:gd name="connsiteY0" fmla="*/ 267179 h 276012"/>
                  <a:gd name="connsiteX1" fmla="*/ 388316 w 388358"/>
                  <a:gd name="connsiteY1" fmla="*/ 265339 h 276012"/>
                  <a:gd name="connsiteX2" fmla="*/ 337471 w 388358"/>
                  <a:gd name="connsiteY2" fmla="*/ 158204 h 276012"/>
                  <a:gd name="connsiteX3" fmla="*/ 78167 w 388358"/>
                  <a:gd name="connsiteY3" fmla="*/ 3166 h 276012"/>
                  <a:gd name="connsiteX4" fmla="*/ 7381 w 388358"/>
                  <a:gd name="connsiteY4" fmla="*/ 149300 h 276012"/>
                  <a:gd name="connsiteX5" fmla="*/ 158813 w 388358"/>
                  <a:gd name="connsiteY5" fmla="*/ 267179 h 27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358" h="276012">
                    <a:moveTo>
                      <a:pt x="158813" y="267179"/>
                    </a:moveTo>
                    <a:cubicBezTo>
                      <a:pt x="227907" y="288076"/>
                      <a:pt x="388242" y="265339"/>
                      <a:pt x="388316" y="265339"/>
                    </a:cubicBezTo>
                    <a:cubicBezTo>
                      <a:pt x="390008" y="265118"/>
                      <a:pt x="341297" y="164237"/>
                      <a:pt x="337471" y="158204"/>
                    </a:cubicBezTo>
                    <a:cubicBezTo>
                      <a:pt x="293395" y="88669"/>
                      <a:pt x="167422" y="-19939"/>
                      <a:pt x="78167" y="3166"/>
                    </a:cubicBezTo>
                    <a:cubicBezTo>
                      <a:pt x="13856" y="19796"/>
                      <a:pt x="-14694" y="89551"/>
                      <a:pt x="7381" y="149300"/>
                    </a:cubicBezTo>
                    <a:cubicBezTo>
                      <a:pt x="29897" y="210373"/>
                      <a:pt x="99947" y="249372"/>
                      <a:pt x="158813" y="267179"/>
                    </a:cubicBezTo>
                    <a:close/>
                  </a:path>
                </a:pathLst>
              </a:custGeom>
              <a:solidFill>
                <a:srgbClr val="4CBBB6"/>
              </a:solidFill>
              <a:ln w="7353" cap="flat">
                <a:noFill/>
                <a:prstDash val="solid"/>
                <a:miter/>
              </a:ln>
            </p:spPr>
            <p:txBody>
              <a:bodyPr rtlCol="0" anchor="ctr"/>
              <a:lstStyle/>
              <a:p>
                <a:endParaRPr lang="fr-FR"/>
              </a:p>
            </p:txBody>
          </p:sp>
          <p:sp>
            <p:nvSpPr>
              <p:cNvPr id="197" name="Forme libre 47">
                <a:extLst>
                  <a:ext uri="{FF2B5EF4-FFF2-40B4-BE49-F238E27FC236}">
                    <a16:creationId xmlns:a16="http://schemas.microsoft.com/office/drawing/2014/main" id="{A5B0822A-C58A-4F1F-54F0-1ED4BABAC4BA}"/>
                  </a:ext>
                </a:extLst>
              </p:cNvPr>
              <p:cNvSpPr/>
              <p:nvPr/>
            </p:nvSpPr>
            <p:spPr>
              <a:xfrm>
                <a:off x="4494516" y="7719999"/>
                <a:ext cx="2235861" cy="2757644"/>
              </a:xfrm>
              <a:custGeom>
                <a:avLst/>
                <a:gdLst>
                  <a:gd name="connsiteX0" fmla="*/ 918991 w 2235861"/>
                  <a:gd name="connsiteY0" fmla="*/ 2040660 h 2757644"/>
                  <a:gd name="connsiteX1" fmla="*/ 963509 w 2235861"/>
                  <a:gd name="connsiteY1" fmla="*/ 2126310 h 2757644"/>
                  <a:gd name="connsiteX2" fmla="*/ 990145 w 2235861"/>
                  <a:gd name="connsiteY2" fmla="*/ 2184366 h 2757644"/>
                  <a:gd name="connsiteX3" fmla="*/ 1014427 w 2235861"/>
                  <a:gd name="connsiteY3" fmla="*/ 2243232 h 2757644"/>
                  <a:gd name="connsiteX4" fmla="*/ 1055928 w 2235861"/>
                  <a:gd name="connsiteY4" fmla="*/ 2357799 h 2757644"/>
                  <a:gd name="connsiteX5" fmla="*/ 1081461 w 2235861"/>
                  <a:gd name="connsiteY5" fmla="*/ 2433736 h 2757644"/>
                  <a:gd name="connsiteX6" fmla="*/ 1027819 w 2235861"/>
                  <a:gd name="connsiteY6" fmla="*/ 2349411 h 2757644"/>
                  <a:gd name="connsiteX7" fmla="*/ 752401 w 2235861"/>
                  <a:gd name="connsiteY7" fmla="*/ 2225204 h 2757644"/>
                  <a:gd name="connsiteX8" fmla="*/ 698834 w 2235861"/>
                  <a:gd name="connsiteY8" fmla="*/ 2378476 h 2757644"/>
                  <a:gd name="connsiteX9" fmla="*/ 862848 w 2235861"/>
                  <a:gd name="connsiteY9" fmla="*/ 2478180 h 2757644"/>
                  <a:gd name="connsiteX10" fmla="*/ 1087200 w 2235861"/>
                  <a:gd name="connsiteY10" fmla="*/ 2450807 h 2757644"/>
                  <a:gd name="connsiteX11" fmla="*/ 1125095 w 2235861"/>
                  <a:gd name="connsiteY11" fmla="*/ 2571261 h 2757644"/>
                  <a:gd name="connsiteX12" fmla="*/ 1177706 w 2235861"/>
                  <a:gd name="connsiteY12" fmla="*/ 2757571 h 2757644"/>
                  <a:gd name="connsiteX13" fmla="*/ 1238927 w 2235861"/>
                  <a:gd name="connsiteY13" fmla="*/ 2757571 h 2757644"/>
                  <a:gd name="connsiteX14" fmla="*/ 1177265 w 2235861"/>
                  <a:gd name="connsiteY14" fmla="*/ 2554999 h 2757644"/>
                  <a:gd name="connsiteX15" fmla="*/ 1131938 w 2235861"/>
                  <a:gd name="connsiteY15" fmla="*/ 2422036 h 2757644"/>
                  <a:gd name="connsiteX16" fmla="*/ 1250185 w 2235861"/>
                  <a:gd name="connsiteY16" fmla="*/ 2348307 h 2757644"/>
                  <a:gd name="connsiteX17" fmla="*/ 1446649 w 2235861"/>
                  <a:gd name="connsiteY17" fmla="*/ 2444332 h 2757644"/>
                  <a:gd name="connsiteX18" fmla="*/ 1411771 w 2235861"/>
                  <a:gd name="connsiteY18" fmla="*/ 2565743 h 2757644"/>
                  <a:gd name="connsiteX19" fmla="*/ 1350330 w 2235861"/>
                  <a:gd name="connsiteY19" fmla="*/ 2757645 h 2757644"/>
                  <a:gd name="connsiteX20" fmla="*/ 1412139 w 2235861"/>
                  <a:gd name="connsiteY20" fmla="*/ 2757645 h 2757644"/>
                  <a:gd name="connsiteX21" fmla="*/ 1464235 w 2235861"/>
                  <a:gd name="connsiteY21" fmla="*/ 2580901 h 2757644"/>
                  <a:gd name="connsiteX22" fmla="*/ 1499849 w 2235861"/>
                  <a:gd name="connsiteY22" fmla="*/ 2444994 h 2757644"/>
                  <a:gd name="connsiteX23" fmla="*/ 1725746 w 2235861"/>
                  <a:gd name="connsiteY23" fmla="*/ 2435797 h 2757644"/>
                  <a:gd name="connsiteX24" fmla="*/ 1871512 w 2235861"/>
                  <a:gd name="connsiteY24" fmla="*/ 2310928 h 2757644"/>
                  <a:gd name="connsiteX25" fmla="*/ 1793883 w 2235861"/>
                  <a:gd name="connsiteY25" fmla="*/ 2168252 h 2757644"/>
                  <a:gd name="connsiteX26" fmla="*/ 1542159 w 2235861"/>
                  <a:gd name="connsiteY26" fmla="*/ 2335283 h 2757644"/>
                  <a:gd name="connsiteX27" fmla="*/ 1506103 w 2235861"/>
                  <a:gd name="connsiteY27" fmla="*/ 2419167 h 2757644"/>
                  <a:gd name="connsiteX28" fmla="*/ 1520158 w 2235861"/>
                  <a:gd name="connsiteY28" fmla="*/ 2361184 h 2757644"/>
                  <a:gd name="connsiteX29" fmla="*/ 1546647 w 2235861"/>
                  <a:gd name="connsiteY29" fmla="*/ 2239627 h 2757644"/>
                  <a:gd name="connsiteX30" fmla="*/ 1557537 w 2235861"/>
                  <a:gd name="connsiteY30" fmla="*/ 2176861 h 2757644"/>
                  <a:gd name="connsiteX31" fmla="*/ 1566293 w 2235861"/>
                  <a:gd name="connsiteY31" fmla="*/ 2111520 h 2757644"/>
                  <a:gd name="connsiteX32" fmla="*/ 1578067 w 2235861"/>
                  <a:gd name="connsiteY32" fmla="*/ 1956188 h 2757644"/>
                  <a:gd name="connsiteX33" fmla="*/ 1796311 w 2235861"/>
                  <a:gd name="connsiteY33" fmla="*/ 1979808 h 2757644"/>
                  <a:gd name="connsiteX34" fmla="*/ 1959296 w 2235861"/>
                  <a:gd name="connsiteY34" fmla="*/ 1878485 h 2757644"/>
                  <a:gd name="connsiteX35" fmla="*/ 1904183 w 2235861"/>
                  <a:gd name="connsiteY35" fmla="*/ 1725729 h 2757644"/>
                  <a:gd name="connsiteX36" fmla="*/ 1630016 w 2235861"/>
                  <a:gd name="connsiteY36" fmla="*/ 1852731 h 2757644"/>
                  <a:gd name="connsiteX37" fmla="*/ 1578655 w 2235861"/>
                  <a:gd name="connsiteY37" fmla="*/ 1935291 h 2757644"/>
                  <a:gd name="connsiteX38" fmla="*/ 1581304 w 2235861"/>
                  <a:gd name="connsiteY38" fmla="*/ 1840443 h 2757644"/>
                  <a:gd name="connsiteX39" fmla="*/ 1577404 w 2235861"/>
                  <a:gd name="connsiteY39" fmla="*/ 1562009 h 2757644"/>
                  <a:gd name="connsiteX40" fmla="*/ 1576153 w 2235861"/>
                  <a:gd name="connsiteY40" fmla="*/ 1476653 h 2757644"/>
                  <a:gd name="connsiteX41" fmla="*/ 1801904 w 2235861"/>
                  <a:gd name="connsiteY41" fmla="*/ 1502039 h 2757644"/>
                  <a:gd name="connsiteX42" fmla="*/ 1964888 w 2235861"/>
                  <a:gd name="connsiteY42" fmla="*/ 1400716 h 2757644"/>
                  <a:gd name="connsiteX43" fmla="*/ 1909775 w 2235861"/>
                  <a:gd name="connsiteY43" fmla="*/ 1247960 h 2757644"/>
                  <a:gd name="connsiteX44" fmla="*/ 1635608 w 2235861"/>
                  <a:gd name="connsiteY44" fmla="*/ 1374963 h 2757644"/>
                  <a:gd name="connsiteX45" fmla="*/ 1576006 w 2235861"/>
                  <a:gd name="connsiteY45" fmla="*/ 1471502 h 2757644"/>
                  <a:gd name="connsiteX46" fmla="*/ 1577257 w 2235861"/>
                  <a:gd name="connsiteY46" fmla="*/ 1284898 h 2757644"/>
                  <a:gd name="connsiteX47" fmla="*/ 1601319 w 2235861"/>
                  <a:gd name="connsiteY47" fmla="*/ 1036779 h 2757644"/>
                  <a:gd name="connsiteX48" fmla="*/ 1828393 w 2235861"/>
                  <a:gd name="connsiteY48" fmla="*/ 1062459 h 2757644"/>
                  <a:gd name="connsiteX49" fmla="*/ 1991378 w 2235861"/>
                  <a:gd name="connsiteY49" fmla="*/ 961063 h 2757644"/>
                  <a:gd name="connsiteX50" fmla="*/ 1936264 w 2235861"/>
                  <a:gd name="connsiteY50" fmla="*/ 808307 h 2757644"/>
                  <a:gd name="connsiteX51" fmla="*/ 1662098 w 2235861"/>
                  <a:gd name="connsiteY51" fmla="*/ 935309 h 2757644"/>
                  <a:gd name="connsiteX52" fmla="*/ 1608530 w 2235861"/>
                  <a:gd name="connsiteY52" fmla="*/ 1021548 h 2757644"/>
                  <a:gd name="connsiteX53" fmla="*/ 1603600 w 2235861"/>
                  <a:gd name="connsiteY53" fmla="*/ 1019708 h 2757644"/>
                  <a:gd name="connsiteX54" fmla="*/ 1672325 w 2235861"/>
                  <a:gd name="connsiteY54" fmla="*/ 778653 h 2757644"/>
                  <a:gd name="connsiteX55" fmla="*/ 1724127 w 2235861"/>
                  <a:gd name="connsiteY55" fmla="*/ 656065 h 2757644"/>
                  <a:gd name="connsiteX56" fmla="*/ 1942004 w 2235861"/>
                  <a:gd name="connsiteY56" fmla="*/ 704703 h 2757644"/>
                  <a:gd name="connsiteX57" fmla="*/ 2115143 w 2235861"/>
                  <a:gd name="connsiteY57" fmla="*/ 621849 h 2757644"/>
                  <a:gd name="connsiteX58" fmla="*/ 2077174 w 2235861"/>
                  <a:gd name="connsiteY58" fmla="*/ 463942 h 2757644"/>
                  <a:gd name="connsiteX59" fmla="*/ 1790719 w 2235861"/>
                  <a:gd name="connsiteY59" fmla="*/ 560040 h 2757644"/>
                  <a:gd name="connsiteX60" fmla="*/ 1738844 w 2235861"/>
                  <a:gd name="connsiteY60" fmla="*/ 625602 h 2757644"/>
                  <a:gd name="connsiteX61" fmla="*/ 1764082 w 2235861"/>
                  <a:gd name="connsiteY61" fmla="*/ 573432 h 2757644"/>
                  <a:gd name="connsiteX62" fmla="*/ 1857458 w 2235861"/>
                  <a:gd name="connsiteY62" fmla="*/ 407652 h 2757644"/>
                  <a:gd name="connsiteX63" fmla="*/ 1905139 w 2235861"/>
                  <a:gd name="connsiteY63" fmla="*/ 332966 h 2757644"/>
                  <a:gd name="connsiteX64" fmla="*/ 2119852 w 2235861"/>
                  <a:gd name="connsiteY64" fmla="*/ 275940 h 2757644"/>
                  <a:gd name="connsiteX65" fmla="*/ 2235376 w 2235861"/>
                  <a:gd name="connsiteY65" fmla="*/ 122668 h 2757644"/>
                  <a:gd name="connsiteX66" fmla="*/ 2128903 w 2235861"/>
                  <a:gd name="connsiteY66" fmla="*/ 7 h 2757644"/>
                  <a:gd name="connsiteX67" fmla="*/ 1918973 w 2235861"/>
                  <a:gd name="connsiteY67" fmla="*/ 217295 h 2757644"/>
                  <a:gd name="connsiteX68" fmla="*/ 1897781 w 2235861"/>
                  <a:gd name="connsiteY68" fmla="*/ 333996 h 2757644"/>
                  <a:gd name="connsiteX69" fmla="*/ 1899694 w 2235861"/>
                  <a:gd name="connsiteY69" fmla="*/ 333702 h 2757644"/>
                  <a:gd name="connsiteX70" fmla="*/ 1852381 w 2235861"/>
                  <a:gd name="connsiteY70" fmla="*/ 404488 h 2757644"/>
                  <a:gd name="connsiteX71" fmla="*/ 1755105 w 2235861"/>
                  <a:gd name="connsiteY71" fmla="*/ 568797 h 2757644"/>
                  <a:gd name="connsiteX72" fmla="*/ 1658345 w 2235861"/>
                  <a:gd name="connsiteY72" fmla="*/ 773208 h 2757644"/>
                  <a:gd name="connsiteX73" fmla="*/ 1583659 w 2235861"/>
                  <a:gd name="connsiteY73" fmla="*/ 1014925 h 2757644"/>
                  <a:gd name="connsiteX74" fmla="*/ 1583217 w 2235861"/>
                  <a:gd name="connsiteY74" fmla="*/ 1017942 h 2757644"/>
                  <a:gd name="connsiteX75" fmla="*/ 1568943 w 2235861"/>
                  <a:gd name="connsiteY75" fmla="*/ 910512 h 2757644"/>
                  <a:gd name="connsiteX76" fmla="*/ 1370933 w 2235861"/>
                  <a:gd name="connsiteY76" fmla="*/ 682334 h 2757644"/>
                  <a:gd name="connsiteX77" fmla="*/ 1258058 w 2235861"/>
                  <a:gd name="connsiteY77" fmla="*/ 799109 h 2757644"/>
                  <a:gd name="connsiteX78" fmla="*/ 1365194 w 2235861"/>
                  <a:gd name="connsiteY78" fmla="*/ 958341 h 2757644"/>
                  <a:gd name="connsiteX79" fmla="*/ 1581672 w 2235861"/>
                  <a:gd name="connsiteY79" fmla="*/ 1027728 h 2757644"/>
                  <a:gd name="connsiteX80" fmla="*/ 1550988 w 2235861"/>
                  <a:gd name="connsiteY80" fmla="*/ 1283647 h 2757644"/>
                  <a:gd name="connsiteX81" fmla="*/ 1545911 w 2235861"/>
                  <a:gd name="connsiteY81" fmla="*/ 1434785 h 2757644"/>
                  <a:gd name="connsiteX82" fmla="*/ 1539142 w 2235861"/>
                  <a:gd name="connsiteY82" fmla="*/ 1388060 h 2757644"/>
                  <a:gd name="connsiteX83" fmla="*/ 1341132 w 2235861"/>
                  <a:gd name="connsiteY83" fmla="*/ 1159882 h 2757644"/>
                  <a:gd name="connsiteX84" fmla="*/ 1228257 w 2235861"/>
                  <a:gd name="connsiteY84" fmla="*/ 1276657 h 2757644"/>
                  <a:gd name="connsiteX85" fmla="*/ 1335393 w 2235861"/>
                  <a:gd name="connsiteY85" fmla="*/ 1435889 h 2757644"/>
                  <a:gd name="connsiteX86" fmla="*/ 1545470 w 2235861"/>
                  <a:gd name="connsiteY86" fmla="*/ 1504099 h 2757644"/>
                  <a:gd name="connsiteX87" fmla="*/ 1545102 w 2235861"/>
                  <a:gd name="connsiteY87" fmla="*/ 1562376 h 2757644"/>
                  <a:gd name="connsiteX88" fmla="*/ 1542968 w 2235861"/>
                  <a:gd name="connsiteY88" fmla="*/ 1839781 h 2757644"/>
                  <a:gd name="connsiteX89" fmla="*/ 1538185 w 2235861"/>
                  <a:gd name="connsiteY89" fmla="*/ 1935217 h 2757644"/>
                  <a:gd name="connsiteX90" fmla="*/ 1532225 w 2235861"/>
                  <a:gd name="connsiteY90" fmla="*/ 1894747 h 2757644"/>
                  <a:gd name="connsiteX91" fmla="*/ 1334216 w 2235861"/>
                  <a:gd name="connsiteY91" fmla="*/ 1666569 h 2757644"/>
                  <a:gd name="connsiteX92" fmla="*/ 1221340 w 2235861"/>
                  <a:gd name="connsiteY92" fmla="*/ 1783344 h 2757644"/>
                  <a:gd name="connsiteX93" fmla="*/ 1328476 w 2235861"/>
                  <a:gd name="connsiteY93" fmla="*/ 1942575 h 2757644"/>
                  <a:gd name="connsiteX94" fmla="*/ 1532519 w 2235861"/>
                  <a:gd name="connsiteY94" fmla="*/ 2009535 h 2757644"/>
                  <a:gd name="connsiteX95" fmla="*/ 1522439 w 2235861"/>
                  <a:gd name="connsiteY95" fmla="*/ 2105560 h 2757644"/>
                  <a:gd name="connsiteX96" fmla="*/ 1512579 w 2235861"/>
                  <a:gd name="connsiteY96" fmla="*/ 2168693 h 2757644"/>
                  <a:gd name="connsiteX97" fmla="*/ 1500290 w 2235861"/>
                  <a:gd name="connsiteY97" fmla="*/ 2231165 h 2757644"/>
                  <a:gd name="connsiteX98" fmla="*/ 1471741 w 2235861"/>
                  <a:gd name="connsiteY98" fmla="*/ 2349632 h 2757644"/>
                  <a:gd name="connsiteX99" fmla="*/ 1451137 w 2235861"/>
                  <a:gd name="connsiteY99" fmla="*/ 2427040 h 2757644"/>
                  <a:gd name="connsiteX100" fmla="*/ 1452903 w 2235861"/>
                  <a:gd name="connsiteY100" fmla="*/ 2327116 h 2757644"/>
                  <a:gd name="connsiteX101" fmla="*/ 1372184 w 2235861"/>
                  <a:gd name="connsiteY101" fmla="*/ 2129106 h 2757644"/>
                  <a:gd name="connsiteX102" fmla="*/ 1367842 w 2235861"/>
                  <a:gd name="connsiteY102" fmla="*/ 2105339 h 2757644"/>
                  <a:gd name="connsiteX103" fmla="*/ 1224431 w 2235861"/>
                  <a:gd name="connsiteY103" fmla="*/ 2029181 h 2757644"/>
                  <a:gd name="connsiteX104" fmla="*/ 1106626 w 2235861"/>
                  <a:gd name="connsiteY104" fmla="*/ 2307396 h 2757644"/>
                  <a:gd name="connsiteX105" fmla="*/ 1122814 w 2235861"/>
                  <a:gd name="connsiteY105" fmla="*/ 2397239 h 2757644"/>
                  <a:gd name="connsiteX106" fmla="*/ 1102579 w 2235861"/>
                  <a:gd name="connsiteY106" fmla="*/ 2341096 h 2757644"/>
                  <a:gd name="connsiteX107" fmla="*/ 1057620 w 2235861"/>
                  <a:gd name="connsiteY107" fmla="*/ 2225057 h 2757644"/>
                  <a:gd name="connsiteX108" fmla="*/ 1032087 w 2235861"/>
                  <a:gd name="connsiteY108" fmla="*/ 2166707 h 2757644"/>
                  <a:gd name="connsiteX109" fmla="*/ 1003390 w 2235861"/>
                  <a:gd name="connsiteY109" fmla="*/ 2107326 h 2757644"/>
                  <a:gd name="connsiteX110" fmla="*/ 927527 w 2235861"/>
                  <a:gd name="connsiteY110" fmla="*/ 1971272 h 2757644"/>
                  <a:gd name="connsiteX111" fmla="*/ 1122520 w 2235861"/>
                  <a:gd name="connsiteY111" fmla="*/ 1870538 h 2757644"/>
                  <a:gd name="connsiteX112" fmla="*/ 1202577 w 2235861"/>
                  <a:gd name="connsiteY112" fmla="*/ 1696075 h 2757644"/>
                  <a:gd name="connsiteX113" fmla="*/ 1072337 w 2235861"/>
                  <a:gd name="connsiteY113" fmla="*/ 1599020 h 2757644"/>
                  <a:gd name="connsiteX114" fmla="*/ 913694 w 2235861"/>
                  <a:gd name="connsiteY114" fmla="*/ 1856190 h 2757644"/>
                  <a:gd name="connsiteX115" fmla="*/ 916342 w 2235861"/>
                  <a:gd name="connsiteY115" fmla="*/ 1953392 h 2757644"/>
                  <a:gd name="connsiteX116" fmla="*/ 866233 w 2235861"/>
                  <a:gd name="connsiteY116" fmla="*/ 1872819 h 2757644"/>
                  <a:gd name="connsiteX117" fmla="*/ 709356 w 2235861"/>
                  <a:gd name="connsiteY117" fmla="*/ 1642728 h 2757644"/>
                  <a:gd name="connsiteX118" fmla="*/ 661233 w 2235861"/>
                  <a:gd name="connsiteY118" fmla="*/ 1572236 h 2757644"/>
                  <a:gd name="connsiteX119" fmla="*/ 863510 w 2235861"/>
                  <a:gd name="connsiteY119" fmla="*/ 1468854 h 2757644"/>
                  <a:gd name="connsiteX120" fmla="*/ 943568 w 2235861"/>
                  <a:gd name="connsiteY120" fmla="*/ 1294390 h 2757644"/>
                  <a:gd name="connsiteX121" fmla="*/ 813327 w 2235861"/>
                  <a:gd name="connsiteY121" fmla="*/ 1197335 h 2757644"/>
                  <a:gd name="connsiteX122" fmla="*/ 654684 w 2235861"/>
                  <a:gd name="connsiteY122" fmla="*/ 1454505 h 2757644"/>
                  <a:gd name="connsiteX123" fmla="*/ 658290 w 2235861"/>
                  <a:gd name="connsiteY123" fmla="*/ 1567895 h 2757644"/>
                  <a:gd name="connsiteX124" fmla="*/ 556379 w 2235861"/>
                  <a:gd name="connsiteY124" fmla="*/ 1411607 h 2757644"/>
                  <a:gd name="connsiteX125" fmla="*/ 439530 w 2235861"/>
                  <a:gd name="connsiteY125" fmla="*/ 1191449 h 2757644"/>
                  <a:gd name="connsiteX126" fmla="*/ 643058 w 2235861"/>
                  <a:gd name="connsiteY126" fmla="*/ 1087624 h 2757644"/>
                  <a:gd name="connsiteX127" fmla="*/ 723116 w 2235861"/>
                  <a:gd name="connsiteY127" fmla="*/ 913161 h 2757644"/>
                  <a:gd name="connsiteX128" fmla="*/ 592875 w 2235861"/>
                  <a:gd name="connsiteY128" fmla="*/ 816106 h 2757644"/>
                  <a:gd name="connsiteX129" fmla="*/ 434232 w 2235861"/>
                  <a:gd name="connsiteY129" fmla="*/ 1073276 h 2757644"/>
                  <a:gd name="connsiteX130" fmla="*/ 437102 w 2235861"/>
                  <a:gd name="connsiteY130" fmla="*/ 1174819 h 2757644"/>
                  <a:gd name="connsiteX131" fmla="*/ 431951 w 2235861"/>
                  <a:gd name="connsiteY131" fmla="*/ 1175996 h 2757644"/>
                  <a:gd name="connsiteX132" fmla="*/ 356309 w 2235861"/>
                  <a:gd name="connsiteY132" fmla="*/ 937002 h 2757644"/>
                  <a:gd name="connsiteX133" fmla="*/ 331879 w 2235861"/>
                  <a:gd name="connsiteY133" fmla="*/ 806173 h 2757644"/>
                  <a:gd name="connsiteX134" fmla="*/ 540485 w 2235861"/>
                  <a:gd name="connsiteY134" fmla="*/ 726557 h 2757644"/>
                  <a:gd name="connsiteX135" fmla="*/ 639232 w 2235861"/>
                  <a:gd name="connsiteY135" fmla="*/ 561954 h 2757644"/>
                  <a:gd name="connsiteX136" fmla="*/ 520471 w 2235861"/>
                  <a:gd name="connsiteY136" fmla="*/ 451212 h 2757644"/>
                  <a:gd name="connsiteX137" fmla="*/ 334602 w 2235861"/>
                  <a:gd name="connsiteY137" fmla="*/ 689398 h 2757644"/>
                  <a:gd name="connsiteX138" fmla="*/ 327465 w 2235861"/>
                  <a:gd name="connsiteY138" fmla="*/ 772693 h 2757644"/>
                  <a:gd name="connsiteX139" fmla="*/ 319738 w 2235861"/>
                  <a:gd name="connsiteY139" fmla="*/ 715225 h 2757644"/>
                  <a:gd name="connsiteX140" fmla="*/ 306126 w 2235861"/>
                  <a:gd name="connsiteY140" fmla="*/ 525383 h 2757644"/>
                  <a:gd name="connsiteX141" fmla="*/ 304728 w 2235861"/>
                  <a:gd name="connsiteY141" fmla="*/ 436717 h 2757644"/>
                  <a:gd name="connsiteX142" fmla="*/ 452334 w 2235861"/>
                  <a:gd name="connsiteY142" fmla="*/ 270715 h 2757644"/>
                  <a:gd name="connsiteX143" fmla="*/ 464107 w 2235861"/>
                  <a:gd name="connsiteY143" fmla="*/ 79108 h 2757644"/>
                  <a:gd name="connsiteX144" fmla="*/ 307671 w 2235861"/>
                  <a:gd name="connsiteY144" fmla="*/ 35547 h 2757644"/>
                  <a:gd name="connsiteX145" fmla="*/ 252484 w 2235861"/>
                  <a:gd name="connsiteY145" fmla="*/ 332598 h 2757644"/>
                  <a:gd name="connsiteX146" fmla="*/ 299209 w 2235861"/>
                  <a:gd name="connsiteY146" fmla="*/ 441573 h 2757644"/>
                  <a:gd name="connsiteX147" fmla="*/ 300681 w 2235861"/>
                  <a:gd name="connsiteY147" fmla="*/ 440249 h 2757644"/>
                  <a:gd name="connsiteX148" fmla="*/ 300313 w 2235861"/>
                  <a:gd name="connsiteY148" fmla="*/ 525383 h 2757644"/>
                  <a:gd name="connsiteX149" fmla="*/ 309805 w 2235861"/>
                  <a:gd name="connsiteY149" fmla="*/ 716035 h 2757644"/>
                  <a:gd name="connsiteX150" fmla="*/ 341887 w 2235861"/>
                  <a:gd name="connsiteY150" fmla="*/ 939871 h 2757644"/>
                  <a:gd name="connsiteX151" fmla="*/ 412893 w 2235861"/>
                  <a:gd name="connsiteY151" fmla="*/ 1182692 h 2757644"/>
                  <a:gd name="connsiteX152" fmla="*/ 414144 w 2235861"/>
                  <a:gd name="connsiteY152" fmla="*/ 1185415 h 2757644"/>
                  <a:gd name="connsiteX153" fmla="*/ 342990 w 2235861"/>
                  <a:gd name="connsiteY153" fmla="*/ 1103665 h 2757644"/>
                  <a:gd name="connsiteX154" fmla="*/ 51899 w 2235861"/>
                  <a:gd name="connsiteY154" fmla="*/ 1022578 h 2757644"/>
                  <a:gd name="connsiteX155" fmla="*/ 22172 w 2235861"/>
                  <a:gd name="connsiteY155" fmla="*/ 1182251 h 2757644"/>
                  <a:gd name="connsiteX156" fmla="*/ 199358 w 2235861"/>
                  <a:gd name="connsiteY156" fmla="*/ 1255980 h 2757644"/>
                  <a:gd name="connsiteX157" fmla="*/ 418191 w 2235861"/>
                  <a:gd name="connsiteY157" fmla="*/ 1194466 h 2757644"/>
                  <a:gd name="connsiteX158" fmla="*/ 533789 w 2235861"/>
                  <a:gd name="connsiteY158" fmla="*/ 1424851 h 2757644"/>
                  <a:gd name="connsiteX159" fmla="*/ 612963 w 2235861"/>
                  <a:gd name="connsiteY159" fmla="*/ 1553694 h 2757644"/>
                  <a:gd name="connsiteX160" fmla="*/ 581544 w 2235861"/>
                  <a:gd name="connsiteY160" fmla="*/ 1518448 h 2757644"/>
                  <a:gd name="connsiteX161" fmla="*/ 290453 w 2235861"/>
                  <a:gd name="connsiteY161" fmla="*/ 1437360 h 2757644"/>
                  <a:gd name="connsiteX162" fmla="*/ 260726 w 2235861"/>
                  <a:gd name="connsiteY162" fmla="*/ 1597033 h 2757644"/>
                  <a:gd name="connsiteX163" fmla="*/ 437911 w 2235861"/>
                  <a:gd name="connsiteY163" fmla="*/ 1670763 h 2757644"/>
                  <a:gd name="connsiteX164" fmla="*/ 650711 w 2235861"/>
                  <a:gd name="connsiteY164" fmla="*/ 1611750 h 2757644"/>
                  <a:gd name="connsiteX165" fmla="*/ 682498 w 2235861"/>
                  <a:gd name="connsiteY165" fmla="*/ 1660535 h 2757644"/>
                  <a:gd name="connsiteX166" fmla="*/ 833710 w 2235861"/>
                  <a:gd name="connsiteY166" fmla="*/ 1893128 h 2757644"/>
                  <a:gd name="connsiteX167" fmla="*/ 882421 w 2235861"/>
                  <a:gd name="connsiteY167" fmla="*/ 1975319 h 2757644"/>
                  <a:gd name="connsiteX168" fmla="*/ 855122 w 2235861"/>
                  <a:gd name="connsiteY168" fmla="*/ 1944856 h 2757644"/>
                  <a:gd name="connsiteX169" fmla="*/ 564031 w 2235861"/>
                  <a:gd name="connsiteY169" fmla="*/ 1863769 h 2757644"/>
                  <a:gd name="connsiteX170" fmla="*/ 534304 w 2235861"/>
                  <a:gd name="connsiteY170" fmla="*/ 2023442 h 2757644"/>
                  <a:gd name="connsiteX171" fmla="*/ 711490 w 2235861"/>
                  <a:gd name="connsiteY171" fmla="*/ 2097171 h 2757644"/>
                  <a:gd name="connsiteX172" fmla="*/ 918991 w 2235861"/>
                  <a:gd name="connsiteY172" fmla="*/ 2040660 h 275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35861" h="2757644">
                    <a:moveTo>
                      <a:pt x="918991" y="2040660"/>
                    </a:moveTo>
                    <a:cubicBezTo>
                      <a:pt x="934370" y="2069284"/>
                      <a:pt x="949896" y="2097907"/>
                      <a:pt x="963509" y="2126310"/>
                    </a:cubicBezTo>
                    <a:cubicBezTo>
                      <a:pt x="972412" y="2145956"/>
                      <a:pt x="982272" y="2164205"/>
                      <a:pt x="990145" y="2184366"/>
                    </a:cubicBezTo>
                    <a:cubicBezTo>
                      <a:pt x="998313" y="2204160"/>
                      <a:pt x="1006407" y="2223806"/>
                      <a:pt x="1014427" y="2243232"/>
                    </a:cubicBezTo>
                    <a:cubicBezTo>
                      <a:pt x="1028482" y="2281274"/>
                      <a:pt x="1043198" y="2320346"/>
                      <a:pt x="1055928" y="2357799"/>
                    </a:cubicBezTo>
                    <a:cubicBezTo>
                      <a:pt x="1064978" y="2383774"/>
                      <a:pt x="1073146" y="2408645"/>
                      <a:pt x="1081461" y="2433736"/>
                    </a:cubicBezTo>
                    <a:cubicBezTo>
                      <a:pt x="1064831" y="2406364"/>
                      <a:pt x="1031131" y="2353532"/>
                      <a:pt x="1027819" y="2349411"/>
                    </a:cubicBezTo>
                    <a:cubicBezTo>
                      <a:pt x="976091" y="2285321"/>
                      <a:pt x="838419" y="2192019"/>
                      <a:pt x="752401" y="2225204"/>
                    </a:cubicBezTo>
                    <a:cubicBezTo>
                      <a:pt x="690445" y="2249118"/>
                      <a:pt x="670063" y="2321671"/>
                      <a:pt x="698834" y="2378476"/>
                    </a:cubicBezTo>
                    <a:cubicBezTo>
                      <a:pt x="728267" y="2436532"/>
                      <a:pt x="802290" y="2467290"/>
                      <a:pt x="862848" y="2478180"/>
                    </a:cubicBezTo>
                    <a:cubicBezTo>
                      <a:pt x="929514" y="2490174"/>
                      <a:pt x="1069688" y="2455296"/>
                      <a:pt x="1087200" y="2450807"/>
                    </a:cubicBezTo>
                    <a:cubicBezTo>
                      <a:pt x="1100813" y="2492308"/>
                      <a:pt x="1113616" y="2532851"/>
                      <a:pt x="1125095" y="2571261"/>
                    </a:cubicBezTo>
                    <a:cubicBezTo>
                      <a:pt x="1145698" y="2639472"/>
                      <a:pt x="1163063" y="2702017"/>
                      <a:pt x="1177706" y="2757571"/>
                    </a:cubicBezTo>
                    <a:lnTo>
                      <a:pt x="1238927" y="2757571"/>
                    </a:lnTo>
                    <a:cubicBezTo>
                      <a:pt x="1222003" y="2698043"/>
                      <a:pt x="1201620" y="2629906"/>
                      <a:pt x="1177265" y="2554999"/>
                    </a:cubicBezTo>
                    <a:cubicBezTo>
                      <a:pt x="1163652" y="2512763"/>
                      <a:pt x="1148200" y="2467952"/>
                      <a:pt x="1131938" y="2422036"/>
                    </a:cubicBezTo>
                    <a:cubicBezTo>
                      <a:pt x="1142092" y="2416518"/>
                      <a:pt x="1199928" y="2384730"/>
                      <a:pt x="1250185" y="2348307"/>
                    </a:cubicBezTo>
                    <a:cubicBezTo>
                      <a:pt x="1303090" y="2393487"/>
                      <a:pt x="1430240" y="2438592"/>
                      <a:pt x="1446649" y="2444332"/>
                    </a:cubicBezTo>
                    <a:cubicBezTo>
                      <a:pt x="1435097" y="2486494"/>
                      <a:pt x="1423397" y="2527333"/>
                      <a:pt x="1411771" y="2565743"/>
                    </a:cubicBezTo>
                    <a:cubicBezTo>
                      <a:pt x="1390359" y="2637191"/>
                      <a:pt x="1369461" y="2701502"/>
                      <a:pt x="1350330" y="2757645"/>
                    </a:cubicBezTo>
                    <a:lnTo>
                      <a:pt x="1412139" y="2757645"/>
                    </a:lnTo>
                    <a:cubicBezTo>
                      <a:pt x="1428621" y="2704886"/>
                      <a:pt x="1446281" y="2645947"/>
                      <a:pt x="1464235" y="2580901"/>
                    </a:cubicBezTo>
                    <a:cubicBezTo>
                      <a:pt x="1476155" y="2538149"/>
                      <a:pt x="1488076" y="2492308"/>
                      <a:pt x="1499849" y="2444994"/>
                    </a:cubicBezTo>
                    <a:cubicBezTo>
                      <a:pt x="1517508" y="2446539"/>
                      <a:pt x="1661877" y="2458386"/>
                      <a:pt x="1725746" y="2435797"/>
                    </a:cubicBezTo>
                    <a:cubicBezTo>
                      <a:pt x="1783729" y="2415267"/>
                      <a:pt x="1851866" y="2372957"/>
                      <a:pt x="1871512" y="2310928"/>
                    </a:cubicBezTo>
                    <a:cubicBezTo>
                      <a:pt x="1890791" y="2250149"/>
                      <a:pt x="1858930" y="2181864"/>
                      <a:pt x="1793883" y="2168252"/>
                    </a:cubicBezTo>
                    <a:cubicBezTo>
                      <a:pt x="1703598" y="2149415"/>
                      <a:pt x="1582849" y="2263761"/>
                      <a:pt x="1542159" y="2335283"/>
                    </a:cubicBezTo>
                    <a:cubicBezTo>
                      <a:pt x="1539730" y="2339478"/>
                      <a:pt x="1518833" y="2388189"/>
                      <a:pt x="1506103" y="2419167"/>
                    </a:cubicBezTo>
                    <a:cubicBezTo>
                      <a:pt x="1510813" y="2399815"/>
                      <a:pt x="1515595" y="2381125"/>
                      <a:pt x="1520158" y="2361184"/>
                    </a:cubicBezTo>
                    <a:cubicBezTo>
                      <a:pt x="1529502" y="2321818"/>
                      <a:pt x="1537744" y="2282157"/>
                      <a:pt x="1546647" y="2239627"/>
                    </a:cubicBezTo>
                    <a:cubicBezTo>
                      <a:pt x="1550253" y="2218950"/>
                      <a:pt x="1553858" y="2197979"/>
                      <a:pt x="1557537" y="2176861"/>
                    </a:cubicBezTo>
                    <a:cubicBezTo>
                      <a:pt x="1561658" y="2155964"/>
                      <a:pt x="1563277" y="2133448"/>
                      <a:pt x="1566293" y="2111520"/>
                    </a:cubicBezTo>
                    <a:cubicBezTo>
                      <a:pt x="1572180" y="2060528"/>
                      <a:pt x="1575712" y="2008652"/>
                      <a:pt x="1578067" y="1956188"/>
                    </a:cubicBezTo>
                    <a:cubicBezTo>
                      <a:pt x="1612577" y="1964282"/>
                      <a:pt x="1735606" y="1991360"/>
                      <a:pt x="1796311" y="1979808"/>
                    </a:cubicBezTo>
                    <a:cubicBezTo>
                      <a:pt x="1856722" y="1968255"/>
                      <a:pt x="1930452" y="1936836"/>
                      <a:pt x="1959296" y="1878485"/>
                    </a:cubicBezTo>
                    <a:cubicBezTo>
                      <a:pt x="1987551" y="1821312"/>
                      <a:pt x="1966433" y="1748981"/>
                      <a:pt x="1904183" y="1725729"/>
                    </a:cubicBezTo>
                    <a:cubicBezTo>
                      <a:pt x="1817797" y="1693426"/>
                      <a:pt x="1681155" y="1788126"/>
                      <a:pt x="1630016" y="1852731"/>
                    </a:cubicBezTo>
                    <a:cubicBezTo>
                      <a:pt x="1626852" y="1856779"/>
                      <a:pt x="1595358" y="1907182"/>
                      <a:pt x="1578655" y="1935291"/>
                    </a:cubicBezTo>
                    <a:cubicBezTo>
                      <a:pt x="1579833" y="1903797"/>
                      <a:pt x="1581157" y="1872304"/>
                      <a:pt x="1581304" y="1840443"/>
                    </a:cubicBezTo>
                    <a:cubicBezTo>
                      <a:pt x="1581819" y="1748318"/>
                      <a:pt x="1579391" y="1655016"/>
                      <a:pt x="1577404" y="1562009"/>
                    </a:cubicBezTo>
                    <a:cubicBezTo>
                      <a:pt x="1576742" y="1533532"/>
                      <a:pt x="1576521" y="1505129"/>
                      <a:pt x="1576153" y="1476653"/>
                    </a:cubicBezTo>
                    <a:cubicBezTo>
                      <a:pt x="1588368" y="1479670"/>
                      <a:pt x="1733914" y="1514989"/>
                      <a:pt x="1801904" y="1502039"/>
                    </a:cubicBezTo>
                    <a:cubicBezTo>
                      <a:pt x="1862314" y="1490560"/>
                      <a:pt x="1936044" y="1459067"/>
                      <a:pt x="1964888" y="1400716"/>
                    </a:cubicBezTo>
                    <a:cubicBezTo>
                      <a:pt x="1993144" y="1343543"/>
                      <a:pt x="1972025" y="1271212"/>
                      <a:pt x="1909775" y="1247960"/>
                    </a:cubicBezTo>
                    <a:cubicBezTo>
                      <a:pt x="1823389" y="1215657"/>
                      <a:pt x="1686674" y="1310358"/>
                      <a:pt x="1635608" y="1374963"/>
                    </a:cubicBezTo>
                    <a:cubicBezTo>
                      <a:pt x="1631782" y="1379819"/>
                      <a:pt x="1586602" y="1452518"/>
                      <a:pt x="1576006" y="1471502"/>
                    </a:cubicBezTo>
                    <a:cubicBezTo>
                      <a:pt x="1575197" y="1408884"/>
                      <a:pt x="1574976" y="1346486"/>
                      <a:pt x="1577257" y="1284898"/>
                    </a:cubicBezTo>
                    <a:cubicBezTo>
                      <a:pt x="1580274" y="1199984"/>
                      <a:pt x="1587927" y="1116837"/>
                      <a:pt x="1601319" y="1036779"/>
                    </a:cubicBezTo>
                    <a:cubicBezTo>
                      <a:pt x="1607058" y="1038177"/>
                      <a:pt x="1758711" y="1075778"/>
                      <a:pt x="1828393" y="1062459"/>
                    </a:cubicBezTo>
                    <a:cubicBezTo>
                      <a:pt x="1888804" y="1050907"/>
                      <a:pt x="1962533" y="1019487"/>
                      <a:pt x="1991378" y="961063"/>
                    </a:cubicBezTo>
                    <a:cubicBezTo>
                      <a:pt x="2019633" y="903963"/>
                      <a:pt x="1998515" y="831559"/>
                      <a:pt x="1936264" y="808307"/>
                    </a:cubicBezTo>
                    <a:cubicBezTo>
                      <a:pt x="1849879" y="776004"/>
                      <a:pt x="1713237" y="870704"/>
                      <a:pt x="1662098" y="935309"/>
                    </a:cubicBezTo>
                    <a:cubicBezTo>
                      <a:pt x="1658713" y="939577"/>
                      <a:pt x="1624276" y="994837"/>
                      <a:pt x="1608530" y="1021548"/>
                    </a:cubicBezTo>
                    <a:cubicBezTo>
                      <a:pt x="1605807" y="1020517"/>
                      <a:pt x="1606322" y="1020738"/>
                      <a:pt x="1603600" y="1019708"/>
                    </a:cubicBezTo>
                    <a:cubicBezTo>
                      <a:pt x="1618978" y="934206"/>
                      <a:pt x="1644585" y="853265"/>
                      <a:pt x="1672325" y="778653"/>
                    </a:cubicBezTo>
                    <a:cubicBezTo>
                      <a:pt x="1688293" y="735460"/>
                      <a:pt x="1706026" y="694990"/>
                      <a:pt x="1724127" y="656065"/>
                    </a:cubicBezTo>
                    <a:cubicBezTo>
                      <a:pt x="1751647" y="665925"/>
                      <a:pt x="1878061" y="709780"/>
                      <a:pt x="1942004" y="704703"/>
                    </a:cubicBezTo>
                    <a:cubicBezTo>
                      <a:pt x="2003298" y="699920"/>
                      <a:pt x="2080118" y="676742"/>
                      <a:pt x="2115143" y="621849"/>
                    </a:cubicBezTo>
                    <a:cubicBezTo>
                      <a:pt x="2149506" y="568134"/>
                      <a:pt x="2136482" y="493890"/>
                      <a:pt x="2077174" y="463942"/>
                    </a:cubicBezTo>
                    <a:cubicBezTo>
                      <a:pt x="1994836" y="422368"/>
                      <a:pt x="1848628" y="501469"/>
                      <a:pt x="1790719" y="560040"/>
                    </a:cubicBezTo>
                    <a:cubicBezTo>
                      <a:pt x="1787555" y="563205"/>
                      <a:pt x="1759152" y="599113"/>
                      <a:pt x="1738844" y="625602"/>
                    </a:cubicBezTo>
                    <a:cubicBezTo>
                      <a:pt x="1747306" y="608163"/>
                      <a:pt x="1755694" y="589988"/>
                      <a:pt x="1764082" y="573432"/>
                    </a:cubicBezTo>
                    <a:cubicBezTo>
                      <a:pt x="1795502" y="511182"/>
                      <a:pt x="1828172" y="456142"/>
                      <a:pt x="1857458" y="407652"/>
                    </a:cubicBezTo>
                    <a:cubicBezTo>
                      <a:pt x="1874382" y="380206"/>
                      <a:pt x="1890129" y="355703"/>
                      <a:pt x="1905139" y="332966"/>
                    </a:cubicBezTo>
                    <a:cubicBezTo>
                      <a:pt x="1937221" y="328551"/>
                      <a:pt x="2066358" y="309199"/>
                      <a:pt x="2119852" y="275940"/>
                    </a:cubicBezTo>
                    <a:cubicBezTo>
                      <a:pt x="2172022" y="243416"/>
                      <a:pt x="2229489" y="187494"/>
                      <a:pt x="2235376" y="122668"/>
                    </a:cubicBezTo>
                    <a:cubicBezTo>
                      <a:pt x="2241115" y="59167"/>
                      <a:pt x="2195347" y="-729"/>
                      <a:pt x="2128903" y="7"/>
                    </a:cubicBezTo>
                    <a:cubicBezTo>
                      <a:pt x="2036704" y="1037"/>
                      <a:pt x="1943328" y="138635"/>
                      <a:pt x="1918973" y="217295"/>
                    </a:cubicBezTo>
                    <a:cubicBezTo>
                      <a:pt x="1916913" y="224064"/>
                      <a:pt x="1896162" y="334143"/>
                      <a:pt x="1897781" y="333996"/>
                    </a:cubicBezTo>
                    <a:cubicBezTo>
                      <a:pt x="1897781" y="333996"/>
                      <a:pt x="1899326" y="333775"/>
                      <a:pt x="1899694" y="333702"/>
                    </a:cubicBezTo>
                    <a:cubicBezTo>
                      <a:pt x="1884757" y="355335"/>
                      <a:pt x="1869084" y="378660"/>
                      <a:pt x="1852381" y="404488"/>
                    </a:cubicBezTo>
                    <a:cubicBezTo>
                      <a:pt x="1821991" y="452463"/>
                      <a:pt x="1788070" y="506988"/>
                      <a:pt x="1755105" y="568797"/>
                    </a:cubicBezTo>
                    <a:cubicBezTo>
                      <a:pt x="1722067" y="630459"/>
                      <a:pt x="1687851" y="698375"/>
                      <a:pt x="1658345" y="773208"/>
                    </a:cubicBezTo>
                    <a:cubicBezTo>
                      <a:pt x="1628618" y="848115"/>
                      <a:pt x="1601172" y="928466"/>
                      <a:pt x="1583659" y="1014925"/>
                    </a:cubicBezTo>
                    <a:cubicBezTo>
                      <a:pt x="1583438" y="1015882"/>
                      <a:pt x="1583365" y="1016986"/>
                      <a:pt x="1583217" y="1017942"/>
                    </a:cubicBezTo>
                    <a:cubicBezTo>
                      <a:pt x="1580495" y="991085"/>
                      <a:pt x="1570414" y="916178"/>
                      <a:pt x="1568943" y="910512"/>
                    </a:cubicBezTo>
                    <a:cubicBezTo>
                      <a:pt x="1548781" y="830676"/>
                      <a:pt x="1462911" y="688220"/>
                      <a:pt x="1370933" y="682334"/>
                    </a:cubicBezTo>
                    <a:cubicBezTo>
                      <a:pt x="1304635" y="678066"/>
                      <a:pt x="1255777" y="735387"/>
                      <a:pt x="1258058" y="799109"/>
                    </a:cubicBezTo>
                    <a:cubicBezTo>
                      <a:pt x="1260413" y="864155"/>
                      <a:pt x="1314790" y="923095"/>
                      <a:pt x="1365194" y="958341"/>
                    </a:cubicBezTo>
                    <a:cubicBezTo>
                      <a:pt x="1421999" y="998149"/>
                      <a:pt x="1569899" y="1025595"/>
                      <a:pt x="1581672" y="1027728"/>
                    </a:cubicBezTo>
                    <a:cubicBezTo>
                      <a:pt x="1565705" y="1110214"/>
                      <a:pt x="1555992" y="1196158"/>
                      <a:pt x="1550988" y="1283647"/>
                    </a:cubicBezTo>
                    <a:cubicBezTo>
                      <a:pt x="1548045" y="1333683"/>
                      <a:pt x="1546647" y="1384160"/>
                      <a:pt x="1545911" y="1434785"/>
                    </a:cubicBezTo>
                    <a:cubicBezTo>
                      <a:pt x="1542821" y="1411607"/>
                      <a:pt x="1539877" y="1390930"/>
                      <a:pt x="1539142" y="1388060"/>
                    </a:cubicBezTo>
                    <a:cubicBezTo>
                      <a:pt x="1518980" y="1308224"/>
                      <a:pt x="1433110" y="1165842"/>
                      <a:pt x="1341132" y="1159882"/>
                    </a:cubicBezTo>
                    <a:cubicBezTo>
                      <a:pt x="1274835" y="1155614"/>
                      <a:pt x="1225903" y="1212935"/>
                      <a:pt x="1228257" y="1276657"/>
                    </a:cubicBezTo>
                    <a:cubicBezTo>
                      <a:pt x="1230612" y="1341704"/>
                      <a:pt x="1284989" y="1400643"/>
                      <a:pt x="1335393" y="1435889"/>
                    </a:cubicBezTo>
                    <a:cubicBezTo>
                      <a:pt x="1386532" y="1471650"/>
                      <a:pt x="1512137" y="1497624"/>
                      <a:pt x="1545470" y="1504099"/>
                    </a:cubicBezTo>
                    <a:cubicBezTo>
                      <a:pt x="1545396" y="1523525"/>
                      <a:pt x="1545102" y="1542951"/>
                      <a:pt x="1545102" y="1562376"/>
                    </a:cubicBezTo>
                    <a:cubicBezTo>
                      <a:pt x="1545028" y="1655605"/>
                      <a:pt x="1545396" y="1748613"/>
                      <a:pt x="1542968" y="1839781"/>
                    </a:cubicBezTo>
                    <a:cubicBezTo>
                      <a:pt x="1542085" y="1871936"/>
                      <a:pt x="1540098" y="1903577"/>
                      <a:pt x="1538185" y="1935217"/>
                    </a:cubicBezTo>
                    <a:cubicBezTo>
                      <a:pt x="1535389" y="1914614"/>
                      <a:pt x="1532887" y="1897322"/>
                      <a:pt x="1532225" y="1894747"/>
                    </a:cubicBezTo>
                    <a:cubicBezTo>
                      <a:pt x="1512063" y="1814910"/>
                      <a:pt x="1426193" y="1672455"/>
                      <a:pt x="1334216" y="1666569"/>
                    </a:cubicBezTo>
                    <a:cubicBezTo>
                      <a:pt x="1267918" y="1662301"/>
                      <a:pt x="1219059" y="1719621"/>
                      <a:pt x="1221340" y="1783344"/>
                    </a:cubicBezTo>
                    <a:cubicBezTo>
                      <a:pt x="1223695" y="1848390"/>
                      <a:pt x="1278146" y="1907329"/>
                      <a:pt x="1328476" y="1942575"/>
                    </a:cubicBezTo>
                    <a:cubicBezTo>
                      <a:pt x="1377261" y="1976717"/>
                      <a:pt x="1493006" y="2001735"/>
                      <a:pt x="1532519" y="2009535"/>
                    </a:cubicBezTo>
                    <a:cubicBezTo>
                      <a:pt x="1529576" y="2041911"/>
                      <a:pt x="1526706" y="2074287"/>
                      <a:pt x="1522439" y="2105560"/>
                    </a:cubicBezTo>
                    <a:cubicBezTo>
                      <a:pt x="1518980" y="2126825"/>
                      <a:pt x="1517214" y="2147502"/>
                      <a:pt x="1512579" y="2168693"/>
                    </a:cubicBezTo>
                    <a:cubicBezTo>
                      <a:pt x="1508458" y="2189738"/>
                      <a:pt x="1504337" y="2210561"/>
                      <a:pt x="1500290" y="2231165"/>
                    </a:cubicBezTo>
                    <a:cubicBezTo>
                      <a:pt x="1491019" y="2270605"/>
                      <a:pt x="1481748" y="2311369"/>
                      <a:pt x="1471741" y="2349632"/>
                    </a:cubicBezTo>
                    <a:cubicBezTo>
                      <a:pt x="1464971" y="2376269"/>
                      <a:pt x="1458054" y="2401581"/>
                      <a:pt x="1451137" y="2427040"/>
                    </a:cubicBezTo>
                    <a:cubicBezTo>
                      <a:pt x="1452388" y="2395032"/>
                      <a:pt x="1453418" y="2332340"/>
                      <a:pt x="1452903" y="2327116"/>
                    </a:cubicBezTo>
                    <a:cubicBezTo>
                      <a:pt x="1447679" y="2272665"/>
                      <a:pt x="1417878" y="2186647"/>
                      <a:pt x="1372184" y="2129106"/>
                    </a:cubicBezTo>
                    <a:cubicBezTo>
                      <a:pt x="1371448" y="2121086"/>
                      <a:pt x="1370050" y="2113139"/>
                      <a:pt x="1367842" y="2105339"/>
                    </a:cubicBezTo>
                    <a:cubicBezTo>
                      <a:pt x="1350403" y="2044045"/>
                      <a:pt x="1286166" y="2004605"/>
                      <a:pt x="1224431" y="2029181"/>
                    </a:cubicBezTo>
                    <a:cubicBezTo>
                      <a:pt x="1138708" y="2063250"/>
                      <a:pt x="1101107" y="2225278"/>
                      <a:pt x="1106626" y="2307396"/>
                    </a:cubicBezTo>
                    <a:cubicBezTo>
                      <a:pt x="1106920" y="2312252"/>
                      <a:pt x="1116339" y="2364422"/>
                      <a:pt x="1122814" y="2397239"/>
                    </a:cubicBezTo>
                    <a:cubicBezTo>
                      <a:pt x="1116044" y="2378550"/>
                      <a:pt x="1109716" y="2360301"/>
                      <a:pt x="1102579" y="2341096"/>
                    </a:cubicBezTo>
                    <a:cubicBezTo>
                      <a:pt x="1088672" y="2303054"/>
                      <a:pt x="1073661" y="2265527"/>
                      <a:pt x="1057620" y="2225057"/>
                    </a:cubicBezTo>
                    <a:cubicBezTo>
                      <a:pt x="1049232" y="2205779"/>
                      <a:pt x="1040696" y="2186353"/>
                      <a:pt x="1032087" y="2166707"/>
                    </a:cubicBezTo>
                    <a:cubicBezTo>
                      <a:pt x="1023993" y="2147060"/>
                      <a:pt x="1012956" y="2127266"/>
                      <a:pt x="1003390" y="2107326"/>
                    </a:cubicBezTo>
                    <a:cubicBezTo>
                      <a:pt x="980212" y="2061558"/>
                      <a:pt x="954458" y="2016305"/>
                      <a:pt x="927527" y="1971272"/>
                    </a:cubicBezTo>
                    <a:cubicBezTo>
                      <a:pt x="960786" y="1958984"/>
                      <a:pt x="1078297" y="1913657"/>
                      <a:pt x="1122520" y="1870538"/>
                    </a:cubicBezTo>
                    <a:cubicBezTo>
                      <a:pt x="1166522" y="1827640"/>
                      <a:pt x="1210671" y="1760680"/>
                      <a:pt x="1202577" y="1696075"/>
                    </a:cubicBezTo>
                    <a:cubicBezTo>
                      <a:pt x="1194630" y="1632868"/>
                      <a:pt x="1137089" y="1584157"/>
                      <a:pt x="1072337" y="1599020"/>
                    </a:cubicBezTo>
                    <a:cubicBezTo>
                      <a:pt x="982493" y="1619770"/>
                      <a:pt x="920684" y="1774146"/>
                      <a:pt x="913694" y="1856190"/>
                    </a:cubicBezTo>
                    <a:cubicBezTo>
                      <a:pt x="913252" y="1861341"/>
                      <a:pt x="914871" y="1920721"/>
                      <a:pt x="916342" y="1953392"/>
                    </a:cubicBezTo>
                    <a:cubicBezTo>
                      <a:pt x="899934" y="1926461"/>
                      <a:pt x="883746" y="1899456"/>
                      <a:pt x="866233" y="1872819"/>
                    </a:cubicBezTo>
                    <a:cubicBezTo>
                      <a:pt x="815829" y="1795705"/>
                      <a:pt x="762335" y="1719254"/>
                      <a:pt x="709356" y="1642728"/>
                    </a:cubicBezTo>
                    <a:cubicBezTo>
                      <a:pt x="693094" y="1619255"/>
                      <a:pt x="677201" y="1595783"/>
                      <a:pt x="661233" y="1572236"/>
                    </a:cubicBezTo>
                    <a:cubicBezTo>
                      <a:pt x="673153" y="1567969"/>
                      <a:pt x="813990" y="1517123"/>
                      <a:pt x="863510" y="1468854"/>
                    </a:cubicBezTo>
                    <a:cubicBezTo>
                      <a:pt x="907513" y="1425882"/>
                      <a:pt x="951735" y="1358995"/>
                      <a:pt x="943568" y="1294390"/>
                    </a:cubicBezTo>
                    <a:cubicBezTo>
                      <a:pt x="935621" y="1231183"/>
                      <a:pt x="878080" y="1182472"/>
                      <a:pt x="813327" y="1197335"/>
                    </a:cubicBezTo>
                    <a:cubicBezTo>
                      <a:pt x="723484" y="1218012"/>
                      <a:pt x="661748" y="1372461"/>
                      <a:pt x="654684" y="1454505"/>
                    </a:cubicBezTo>
                    <a:cubicBezTo>
                      <a:pt x="654169" y="1460686"/>
                      <a:pt x="656598" y="1546188"/>
                      <a:pt x="658290" y="1567895"/>
                    </a:cubicBezTo>
                    <a:cubicBezTo>
                      <a:pt x="623044" y="1516093"/>
                      <a:pt x="588387" y="1464218"/>
                      <a:pt x="556379" y="1411607"/>
                    </a:cubicBezTo>
                    <a:cubicBezTo>
                      <a:pt x="512009" y="1339128"/>
                      <a:pt x="472569" y="1265546"/>
                      <a:pt x="439530" y="1191449"/>
                    </a:cubicBezTo>
                    <a:cubicBezTo>
                      <a:pt x="445049" y="1189462"/>
                      <a:pt x="592360" y="1137072"/>
                      <a:pt x="643058" y="1087624"/>
                    </a:cubicBezTo>
                    <a:cubicBezTo>
                      <a:pt x="687061" y="1044726"/>
                      <a:pt x="731210" y="977766"/>
                      <a:pt x="723116" y="913161"/>
                    </a:cubicBezTo>
                    <a:cubicBezTo>
                      <a:pt x="715169" y="849954"/>
                      <a:pt x="657628" y="801243"/>
                      <a:pt x="592875" y="816106"/>
                    </a:cubicBezTo>
                    <a:cubicBezTo>
                      <a:pt x="503032" y="836783"/>
                      <a:pt x="441223" y="991232"/>
                      <a:pt x="434232" y="1073276"/>
                    </a:cubicBezTo>
                    <a:cubicBezTo>
                      <a:pt x="433791" y="1078647"/>
                      <a:pt x="435557" y="1143841"/>
                      <a:pt x="437102" y="1174819"/>
                    </a:cubicBezTo>
                    <a:cubicBezTo>
                      <a:pt x="434306" y="1175482"/>
                      <a:pt x="434821" y="1175334"/>
                      <a:pt x="431951" y="1175996"/>
                    </a:cubicBezTo>
                    <a:cubicBezTo>
                      <a:pt x="397588" y="1096160"/>
                      <a:pt x="374336" y="1014484"/>
                      <a:pt x="356309" y="937002"/>
                    </a:cubicBezTo>
                    <a:cubicBezTo>
                      <a:pt x="345786" y="892117"/>
                      <a:pt x="338281" y="848630"/>
                      <a:pt x="331879" y="806173"/>
                    </a:cubicBezTo>
                    <a:cubicBezTo>
                      <a:pt x="360282" y="799256"/>
                      <a:pt x="489860" y="766070"/>
                      <a:pt x="540485" y="726557"/>
                    </a:cubicBezTo>
                    <a:cubicBezTo>
                      <a:pt x="588976" y="688736"/>
                      <a:pt x="640189" y="627000"/>
                      <a:pt x="639232" y="561954"/>
                    </a:cubicBezTo>
                    <a:cubicBezTo>
                      <a:pt x="638202" y="498231"/>
                      <a:pt x="586400" y="443486"/>
                      <a:pt x="520471" y="451212"/>
                    </a:cubicBezTo>
                    <a:cubicBezTo>
                      <a:pt x="428861" y="461955"/>
                      <a:pt x="350569" y="608605"/>
                      <a:pt x="334602" y="689398"/>
                    </a:cubicBezTo>
                    <a:cubicBezTo>
                      <a:pt x="333719" y="693813"/>
                      <a:pt x="329819" y="739434"/>
                      <a:pt x="327465" y="772693"/>
                    </a:cubicBezTo>
                    <a:cubicBezTo>
                      <a:pt x="324889" y="753488"/>
                      <a:pt x="321872" y="733694"/>
                      <a:pt x="319738" y="715225"/>
                    </a:cubicBezTo>
                    <a:cubicBezTo>
                      <a:pt x="311644" y="645984"/>
                      <a:pt x="308480" y="582042"/>
                      <a:pt x="306126" y="525383"/>
                    </a:cubicBezTo>
                    <a:cubicBezTo>
                      <a:pt x="305022" y="493154"/>
                      <a:pt x="304728" y="464016"/>
                      <a:pt x="304728" y="436717"/>
                    </a:cubicBezTo>
                    <a:cubicBezTo>
                      <a:pt x="329083" y="415378"/>
                      <a:pt x="426065" y="328036"/>
                      <a:pt x="452334" y="270715"/>
                    </a:cubicBezTo>
                    <a:cubicBezTo>
                      <a:pt x="477940" y="214793"/>
                      <a:pt x="495011" y="136428"/>
                      <a:pt x="464107" y="79108"/>
                    </a:cubicBezTo>
                    <a:cubicBezTo>
                      <a:pt x="433864" y="23038"/>
                      <a:pt x="362637" y="-1686"/>
                      <a:pt x="307671" y="35547"/>
                    </a:cubicBezTo>
                    <a:cubicBezTo>
                      <a:pt x="231366" y="87275"/>
                      <a:pt x="229380" y="253571"/>
                      <a:pt x="252484" y="332598"/>
                    </a:cubicBezTo>
                    <a:cubicBezTo>
                      <a:pt x="254471" y="339441"/>
                      <a:pt x="297885" y="442677"/>
                      <a:pt x="299209" y="441573"/>
                    </a:cubicBezTo>
                    <a:cubicBezTo>
                      <a:pt x="299209" y="441573"/>
                      <a:pt x="300386" y="440543"/>
                      <a:pt x="300681" y="440249"/>
                    </a:cubicBezTo>
                    <a:cubicBezTo>
                      <a:pt x="300166" y="466518"/>
                      <a:pt x="299945" y="494626"/>
                      <a:pt x="300313" y="525383"/>
                    </a:cubicBezTo>
                    <a:cubicBezTo>
                      <a:pt x="301416" y="582189"/>
                      <a:pt x="303182" y="646352"/>
                      <a:pt x="309805" y="716035"/>
                    </a:cubicBezTo>
                    <a:cubicBezTo>
                      <a:pt x="316280" y="785717"/>
                      <a:pt x="325184" y="861212"/>
                      <a:pt x="341887" y="939871"/>
                    </a:cubicBezTo>
                    <a:cubicBezTo>
                      <a:pt x="358443" y="1018751"/>
                      <a:pt x="379855" y="1100943"/>
                      <a:pt x="412893" y="1182692"/>
                    </a:cubicBezTo>
                    <a:cubicBezTo>
                      <a:pt x="413261" y="1183575"/>
                      <a:pt x="413776" y="1184532"/>
                      <a:pt x="414144" y="1185415"/>
                    </a:cubicBezTo>
                    <a:cubicBezTo>
                      <a:pt x="397073" y="1164518"/>
                      <a:pt x="347332" y="1107639"/>
                      <a:pt x="342990" y="1103665"/>
                    </a:cubicBezTo>
                    <a:cubicBezTo>
                      <a:pt x="282138" y="1048184"/>
                      <a:pt x="131957" y="976810"/>
                      <a:pt x="51899" y="1022578"/>
                    </a:cubicBezTo>
                    <a:cubicBezTo>
                      <a:pt x="-5789" y="1055616"/>
                      <a:pt x="-14913" y="1130376"/>
                      <a:pt x="22172" y="1182251"/>
                    </a:cubicBezTo>
                    <a:cubicBezTo>
                      <a:pt x="60067" y="1235157"/>
                      <a:pt x="137917" y="1254362"/>
                      <a:pt x="199358" y="1255980"/>
                    </a:cubicBezTo>
                    <a:cubicBezTo>
                      <a:pt x="268672" y="1257820"/>
                      <a:pt x="407154" y="1199175"/>
                      <a:pt x="418191" y="1194466"/>
                    </a:cubicBezTo>
                    <a:cubicBezTo>
                      <a:pt x="450347" y="1272095"/>
                      <a:pt x="489713" y="1349062"/>
                      <a:pt x="533789" y="1424851"/>
                    </a:cubicBezTo>
                    <a:cubicBezTo>
                      <a:pt x="558954" y="1468191"/>
                      <a:pt x="585664" y="1511090"/>
                      <a:pt x="612963" y="1553694"/>
                    </a:cubicBezTo>
                    <a:cubicBezTo>
                      <a:pt x="597585" y="1536107"/>
                      <a:pt x="583751" y="1520434"/>
                      <a:pt x="581544" y="1518448"/>
                    </a:cubicBezTo>
                    <a:cubicBezTo>
                      <a:pt x="520691" y="1462967"/>
                      <a:pt x="370510" y="1391592"/>
                      <a:pt x="290453" y="1437360"/>
                    </a:cubicBezTo>
                    <a:cubicBezTo>
                      <a:pt x="232764" y="1470399"/>
                      <a:pt x="223640" y="1545158"/>
                      <a:pt x="260726" y="1597033"/>
                    </a:cubicBezTo>
                    <a:cubicBezTo>
                      <a:pt x="298620" y="1650013"/>
                      <a:pt x="376470" y="1669144"/>
                      <a:pt x="437911" y="1670763"/>
                    </a:cubicBezTo>
                    <a:cubicBezTo>
                      <a:pt x="500309" y="1672382"/>
                      <a:pt x="619365" y="1624774"/>
                      <a:pt x="650711" y="1611750"/>
                    </a:cubicBezTo>
                    <a:cubicBezTo>
                      <a:pt x="661380" y="1628012"/>
                      <a:pt x="671829" y="1644347"/>
                      <a:pt x="682498" y="1660535"/>
                    </a:cubicBezTo>
                    <a:cubicBezTo>
                      <a:pt x="733859" y="1738311"/>
                      <a:pt x="785513" y="1815646"/>
                      <a:pt x="833710" y="1893128"/>
                    </a:cubicBezTo>
                    <a:cubicBezTo>
                      <a:pt x="850781" y="1920427"/>
                      <a:pt x="866527" y="1947873"/>
                      <a:pt x="882421" y="1975319"/>
                    </a:cubicBezTo>
                    <a:cubicBezTo>
                      <a:pt x="868735" y="1959720"/>
                      <a:pt x="857109" y="1946622"/>
                      <a:pt x="855122" y="1944856"/>
                    </a:cubicBezTo>
                    <a:cubicBezTo>
                      <a:pt x="794270" y="1889375"/>
                      <a:pt x="644089" y="1817927"/>
                      <a:pt x="564031" y="1863769"/>
                    </a:cubicBezTo>
                    <a:cubicBezTo>
                      <a:pt x="506343" y="1896807"/>
                      <a:pt x="497219" y="1971567"/>
                      <a:pt x="534304" y="2023442"/>
                    </a:cubicBezTo>
                    <a:cubicBezTo>
                      <a:pt x="572199" y="2076348"/>
                      <a:pt x="650049" y="2095552"/>
                      <a:pt x="711490" y="2097171"/>
                    </a:cubicBezTo>
                    <a:cubicBezTo>
                      <a:pt x="771386" y="2098937"/>
                      <a:pt x="881685" y="2055892"/>
                      <a:pt x="918991" y="2040660"/>
                    </a:cubicBezTo>
                    <a:close/>
                  </a:path>
                </a:pathLst>
              </a:custGeom>
              <a:solidFill>
                <a:srgbClr val="4CBBB6"/>
              </a:solidFill>
              <a:ln w="7353" cap="flat">
                <a:noFill/>
                <a:prstDash val="solid"/>
                <a:miter/>
              </a:ln>
            </p:spPr>
            <p:txBody>
              <a:bodyPr rtlCol="0" anchor="ctr"/>
              <a:lstStyle/>
              <a:p>
                <a:endParaRPr lang="fr-FR"/>
              </a:p>
            </p:txBody>
          </p:sp>
        </p:grpSp>
        <p:grpSp>
          <p:nvGrpSpPr>
            <p:cNvPr id="20" name="Graphique 19">
              <a:extLst>
                <a:ext uri="{FF2B5EF4-FFF2-40B4-BE49-F238E27FC236}">
                  <a16:creationId xmlns:a16="http://schemas.microsoft.com/office/drawing/2014/main" id="{7AF7D001-E33D-7548-0F27-52E376C52C90}"/>
                </a:ext>
              </a:extLst>
            </p:cNvPr>
            <p:cNvGrpSpPr/>
            <p:nvPr/>
          </p:nvGrpSpPr>
          <p:grpSpPr>
            <a:xfrm>
              <a:off x="3901321" y="7215860"/>
              <a:ext cx="3429883" cy="2404551"/>
              <a:chOff x="3901321" y="7215860"/>
              <a:chExt cx="3429883" cy="2404551"/>
            </a:xfrm>
            <a:noFill/>
          </p:grpSpPr>
          <p:sp>
            <p:nvSpPr>
              <p:cNvPr id="192" name="Forme libre 52">
                <a:extLst>
                  <a:ext uri="{FF2B5EF4-FFF2-40B4-BE49-F238E27FC236}">
                    <a16:creationId xmlns:a16="http://schemas.microsoft.com/office/drawing/2014/main" id="{02D7AD2D-78E2-0D88-083F-E3AFDE74D62E}"/>
                  </a:ext>
                </a:extLst>
              </p:cNvPr>
              <p:cNvSpPr/>
              <p:nvPr/>
            </p:nvSpPr>
            <p:spPr>
              <a:xfrm>
                <a:off x="3978729" y="7215860"/>
                <a:ext cx="874082" cy="238440"/>
              </a:xfrm>
              <a:custGeom>
                <a:avLst/>
                <a:gdLst>
                  <a:gd name="connsiteX0" fmla="*/ 682695 w 874082"/>
                  <a:gd name="connsiteY0" fmla="*/ 104006 h 238440"/>
                  <a:gd name="connsiteX1" fmla="*/ 517209 w 874082"/>
                  <a:gd name="connsiteY1" fmla="*/ 550 h 238440"/>
                  <a:gd name="connsiteX2" fmla="*/ 346498 w 874082"/>
                  <a:gd name="connsiteY2" fmla="*/ 150510 h 238440"/>
                  <a:gd name="connsiteX3" fmla="*/ 217214 w 874082"/>
                  <a:gd name="connsiteY3" fmla="*/ 134984 h 238440"/>
                  <a:gd name="connsiteX4" fmla="*/ 144810 w 874082"/>
                  <a:gd name="connsiteY4" fmla="*/ 202238 h 238440"/>
                  <a:gd name="connsiteX5" fmla="*/ 67254 w 874082"/>
                  <a:gd name="connsiteY5" fmla="*/ 186713 h 238440"/>
                  <a:gd name="connsiteX6" fmla="*/ 0 w 874082"/>
                  <a:gd name="connsiteY6" fmla="*/ 238441 h 238440"/>
                  <a:gd name="connsiteX7" fmla="*/ 874082 w 874082"/>
                  <a:gd name="connsiteY7" fmla="*/ 238441 h 238440"/>
                  <a:gd name="connsiteX8" fmla="*/ 812053 w 874082"/>
                  <a:gd name="connsiteY8" fmla="*/ 119459 h 238440"/>
                  <a:gd name="connsiteX9" fmla="*/ 708596 w 874082"/>
                  <a:gd name="connsiteY9" fmla="*/ 150510 h 238440"/>
                  <a:gd name="connsiteX10" fmla="*/ 682695 w 874082"/>
                  <a:gd name="connsiteY10" fmla="*/ 104006 h 23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082" h="238440">
                    <a:moveTo>
                      <a:pt x="682695" y="104006"/>
                    </a:moveTo>
                    <a:cubicBezTo>
                      <a:pt x="682695" y="104006"/>
                      <a:pt x="646493" y="10925"/>
                      <a:pt x="517209" y="550"/>
                    </a:cubicBezTo>
                    <a:cubicBezTo>
                      <a:pt x="387925" y="-9825"/>
                      <a:pt x="372399" y="129834"/>
                      <a:pt x="346498" y="150510"/>
                    </a:cubicBezTo>
                    <a:cubicBezTo>
                      <a:pt x="320671" y="171187"/>
                      <a:pt x="268943" y="114308"/>
                      <a:pt x="217214" y="134984"/>
                    </a:cubicBezTo>
                    <a:cubicBezTo>
                      <a:pt x="165486" y="155661"/>
                      <a:pt x="144810" y="202238"/>
                      <a:pt x="144810" y="202238"/>
                    </a:cubicBezTo>
                    <a:cubicBezTo>
                      <a:pt x="144810" y="202238"/>
                      <a:pt x="98232" y="181562"/>
                      <a:pt x="67254" y="186713"/>
                    </a:cubicBezTo>
                    <a:cubicBezTo>
                      <a:pt x="36202" y="191863"/>
                      <a:pt x="0" y="238441"/>
                      <a:pt x="0" y="238441"/>
                    </a:cubicBezTo>
                    <a:lnTo>
                      <a:pt x="874082" y="238441"/>
                    </a:lnTo>
                    <a:cubicBezTo>
                      <a:pt x="874082" y="238441"/>
                      <a:pt x="874082" y="150510"/>
                      <a:pt x="812053" y="119459"/>
                    </a:cubicBezTo>
                    <a:cubicBezTo>
                      <a:pt x="750023" y="88407"/>
                      <a:pt x="724122" y="155661"/>
                      <a:pt x="708596" y="150510"/>
                    </a:cubicBezTo>
                    <a:cubicBezTo>
                      <a:pt x="693070" y="145359"/>
                      <a:pt x="682695" y="104006"/>
                      <a:pt x="682695" y="104006"/>
                    </a:cubicBezTo>
                    <a:close/>
                  </a:path>
                </a:pathLst>
              </a:custGeom>
              <a:noFill/>
              <a:ln w="7353" cap="flat">
                <a:solidFill>
                  <a:srgbClr val="263238"/>
                </a:solidFill>
                <a:prstDash val="solid"/>
                <a:miter/>
              </a:ln>
            </p:spPr>
            <p:txBody>
              <a:bodyPr rtlCol="0" anchor="ctr"/>
              <a:lstStyle/>
              <a:p>
                <a:endParaRPr lang="fr-FR"/>
              </a:p>
            </p:txBody>
          </p:sp>
          <p:sp>
            <p:nvSpPr>
              <p:cNvPr id="193" name="Forme libre 53">
                <a:extLst>
                  <a:ext uri="{FF2B5EF4-FFF2-40B4-BE49-F238E27FC236}">
                    <a16:creationId xmlns:a16="http://schemas.microsoft.com/office/drawing/2014/main" id="{A7EAB57D-1A11-8583-0183-F0317DFE69EF}"/>
                  </a:ext>
                </a:extLst>
              </p:cNvPr>
              <p:cNvSpPr/>
              <p:nvPr/>
            </p:nvSpPr>
            <p:spPr>
              <a:xfrm>
                <a:off x="6587657" y="7917621"/>
                <a:ext cx="743547" cy="202892"/>
              </a:xfrm>
              <a:custGeom>
                <a:avLst/>
                <a:gdLst>
                  <a:gd name="connsiteX0" fmla="*/ 580710 w 743547"/>
                  <a:gd name="connsiteY0" fmla="*/ 88472 h 202892"/>
                  <a:gd name="connsiteX1" fmla="*/ 439948 w 743547"/>
                  <a:gd name="connsiteY1" fmla="*/ 468 h 202892"/>
                  <a:gd name="connsiteX2" fmla="*/ 294770 w 743547"/>
                  <a:gd name="connsiteY2" fmla="*/ 128059 h 202892"/>
                  <a:gd name="connsiteX3" fmla="*/ 184765 w 743547"/>
                  <a:gd name="connsiteY3" fmla="*/ 114888 h 202892"/>
                  <a:gd name="connsiteX4" fmla="*/ 123176 w 743547"/>
                  <a:gd name="connsiteY4" fmla="*/ 172062 h 202892"/>
                  <a:gd name="connsiteX5" fmla="*/ 57173 w 743547"/>
                  <a:gd name="connsiteY5" fmla="*/ 158890 h 202892"/>
                  <a:gd name="connsiteX6" fmla="*/ 0 w 743547"/>
                  <a:gd name="connsiteY6" fmla="*/ 202893 h 202892"/>
                  <a:gd name="connsiteX7" fmla="*/ 743548 w 743547"/>
                  <a:gd name="connsiteY7" fmla="*/ 202893 h 202892"/>
                  <a:gd name="connsiteX8" fmla="*/ 690789 w 743547"/>
                  <a:gd name="connsiteY8" fmla="*/ 101717 h 202892"/>
                  <a:gd name="connsiteX9" fmla="*/ 602785 w 743547"/>
                  <a:gd name="connsiteY9" fmla="*/ 128133 h 202892"/>
                  <a:gd name="connsiteX10" fmla="*/ 580710 w 743547"/>
                  <a:gd name="connsiteY10" fmla="*/ 88472 h 20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3547" h="202892">
                    <a:moveTo>
                      <a:pt x="580710" y="88472"/>
                    </a:moveTo>
                    <a:cubicBezTo>
                      <a:pt x="580710" y="88472"/>
                      <a:pt x="549879" y="9298"/>
                      <a:pt x="439948" y="468"/>
                    </a:cubicBezTo>
                    <a:cubicBezTo>
                      <a:pt x="329942" y="-8362"/>
                      <a:pt x="316771" y="110473"/>
                      <a:pt x="294770" y="128059"/>
                    </a:cubicBezTo>
                    <a:cubicBezTo>
                      <a:pt x="272769" y="145646"/>
                      <a:pt x="228767" y="97229"/>
                      <a:pt x="184765" y="114888"/>
                    </a:cubicBezTo>
                    <a:cubicBezTo>
                      <a:pt x="140763" y="132474"/>
                      <a:pt x="123176" y="172062"/>
                      <a:pt x="123176" y="172062"/>
                    </a:cubicBezTo>
                    <a:cubicBezTo>
                      <a:pt x="123176" y="172062"/>
                      <a:pt x="83589" y="154475"/>
                      <a:pt x="57173" y="158890"/>
                    </a:cubicBezTo>
                    <a:cubicBezTo>
                      <a:pt x="30757" y="163305"/>
                      <a:pt x="0" y="202893"/>
                      <a:pt x="0" y="202893"/>
                    </a:cubicBezTo>
                    <a:lnTo>
                      <a:pt x="743548" y="202893"/>
                    </a:lnTo>
                    <a:cubicBezTo>
                      <a:pt x="743548" y="202893"/>
                      <a:pt x="743548" y="128133"/>
                      <a:pt x="690789" y="101717"/>
                    </a:cubicBezTo>
                    <a:cubicBezTo>
                      <a:pt x="638031" y="75301"/>
                      <a:pt x="616030" y="132548"/>
                      <a:pt x="602785" y="128133"/>
                    </a:cubicBezTo>
                    <a:cubicBezTo>
                      <a:pt x="589540" y="123718"/>
                      <a:pt x="580710" y="88472"/>
                      <a:pt x="580710" y="88472"/>
                    </a:cubicBezTo>
                    <a:close/>
                  </a:path>
                </a:pathLst>
              </a:custGeom>
              <a:noFill/>
              <a:ln w="7353" cap="flat">
                <a:solidFill>
                  <a:srgbClr val="263238"/>
                </a:solidFill>
                <a:prstDash val="solid"/>
                <a:miter/>
              </a:ln>
            </p:spPr>
            <p:txBody>
              <a:bodyPr rtlCol="0" anchor="ctr"/>
              <a:lstStyle/>
              <a:p>
                <a:endParaRPr lang="fr-FR"/>
              </a:p>
            </p:txBody>
          </p:sp>
          <p:sp>
            <p:nvSpPr>
              <p:cNvPr id="194" name="Forme libre 54">
                <a:extLst>
                  <a:ext uri="{FF2B5EF4-FFF2-40B4-BE49-F238E27FC236}">
                    <a16:creationId xmlns:a16="http://schemas.microsoft.com/office/drawing/2014/main" id="{BAE96FD7-ABBC-BFDC-FB9B-DD98BB6D5197}"/>
                  </a:ext>
                </a:extLst>
              </p:cNvPr>
              <p:cNvSpPr/>
              <p:nvPr/>
            </p:nvSpPr>
            <p:spPr>
              <a:xfrm>
                <a:off x="3901321" y="9334776"/>
                <a:ext cx="1047294" cy="285635"/>
              </a:xfrm>
              <a:custGeom>
                <a:avLst/>
                <a:gdLst>
                  <a:gd name="connsiteX0" fmla="*/ 817939 w 1047294"/>
                  <a:gd name="connsiteY0" fmla="*/ 124564 h 285635"/>
                  <a:gd name="connsiteX1" fmla="*/ 619635 w 1047294"/>
                  <a:gd name="connsiteY1" fmla="*/ 652 h 285635"/>
                  <a:gd name="connsiteX2" fmla="*/ 415150 w 1047294"/>
                  <a:gd name="connsiteY2" fmla="*/ 180340 h 285635"/>
                  <a:gd name="connsiteX3" fmla="*/ 260260 w 1047294"/>
                  <a:gd name="connsiteY3" fmla="*/ 161723 h 285635"/>
                  <a:gd name="connsiteX4" fmla="*/ 173507 w 1047294"/>
                  <a:gd name="connsiteY4" fmla="*/ 242296 h 285635"/>
                  <a:gd name="connsiteX5" fmla="*/ 80572 w 1047294"/>
                  <a:gd name="connsiteY5" fmla="*/ 223679 h 285635"/>
                  <a:gd name="connsiteX6" fmla="*/ 0 w 1047294"/>
                  <a:gd name="connsiteY6" fmla="*/ 285636 h 285635"/>
                  <a:gd name="connsiteX7" fmla="*/ 1047295 w 1047294"/>
                  <a:gd name="connsiteY7" fmla="*/ 285636 h 285635"/>
                  <a:gd name="connsiteX8" fmla="*/ 972903 w 1047294"/>
                  <a:gd name="connsiteY8" fmla="*/ 143107 h 285635"/>
                  <a:gd name="connsiteX9" fmla="*/ 848991 w 1047294"/>
                  <a:gd name="connsiteY9" fmla="*/ 180266 h 285635"/>
                  <a:gd name="connsiteX10" fmla="*/ 817939 w 1047294"/>
                  <a:gd name="connsiteY10" fmla="*/ 124564 h 28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294" h="285635">
                    <a:moveTo>
                      <a:pt x="817939" y="124564"/>
                    </a:moveTo>
                    <a:cubicBezTo>
                      <a:pt x="817939" y="124564"/>
                      <a:pt x="774526" y="13014"/>
                      <a:pt x="619635" y="652"/>
                    </a:cubicBezTo>
                    <a:cubicBezTo>
                      <a:pt x="464745" y="-11710"/>
                      <a:pt x="446129" y="155542"/>
                      <a:pt x="415150" y="180340"/>
                    </a:cubicBezTo>
                    <a:cubicBezTo>
                      <a:pt x="384172" y="205137"/>
                      <a:pt x="322216" y="136926"/>
                      <a:pt x="260260" y="161723"/>
                    </a:cubicBezTo>
                    <a:cubicBezTo>
                      <a:pt x="198304" y="186520"/>
                      <a:pt x="173507" y="242296"/>
                      <a:pt x="173507" y="242296"/>
                    </a:cubicBezTo>
                    <a:cubicBezTo>
                      <a:pt x="173507" y="242296"/>
                      <a:pt x="117731" y="217498"/>
                      <a:pt x="80572" y="223679"/>
                    </a:cubicBezTo>
                    <a:cubicBezTo>
                      <a:pt x="43413" y="229860"/>
                      <a:pt x="0" y="285636"/>
                      <a:pt x="0" y="285636"/>
                    </a:cubicBezTo>
                    <a:lnTo>
                      <a:pt x="1047295" y="285636"/>
                    </a:lnTo>
                    <a:cubicBezTo>
                      <a:pt x="1047295" y="285636"/>
                      <a:pt x="1047295" y="180266"/>
                      <a:pt x="972903" y="143107"/>
                    </a:cubicBezTo>
                    <a:cubicBezTo>
                      <a:pt x="898512" y="105948"/>
                      <a:pt x="867533" y="186520"/>
                      <a:pt x="848991" y="180266"/>
                    </a:cubicBezTo>
                    <a:cubicBezTo>
                      <a:pt x="830374" y="174159"/>
                      <a:pt x="817939" y="124564"/>
                      <a:pt x="817939" y="124564"/>
                    </a:cubicBezTo>
                    <a:close/>
                  </a:path>
                </a:pathLst>
              </a:custGeom>
              <a:noFill/>
              <a:ln w="7353" cap="flat">
                <a:solidFill>
                  <a:srgbClr val="263238"/>
                </a:solidFill>
                <a:prstDash val="solid"/>
                <a:miter/>
              </a:ln>
            </p:spPr>
            <p:txBody>
              <a:bodyPr rtlCol="0" anchor="ctr"/>
              <a:lstStyle/>
              <a:p>
                <a:endParaRPr lang="fr-FR"/>
              </a:p>
            </p:txBody>
          </p:sp>
        </p:grpSp>
        <p:grpSp>
          <p:nvGrpSpPr>
            <p:cNvPr id="21" name="Graphique 19">
              <a:extLst>
                <a:ext uri="{FF2B5EF4-FFF2-40B4-BE49-F238E27FC236}">
                  <a16:creationId xmlns:a16="http://schemas.microsoft.com/office/drawing/2014/main" id="{38FEE65B-D526-A75D-B546-BE382DF0F403}"/>
                </a:ext>
              </a:extLst>
            </p:cNvPr>
            <p:cNvGrpSpPr/>
            <p:nvPr/>
          </p:nvGrpSpPr>
          <p:grpSpPr>
            <a:xfrm>
              <a:off x="6620475" y="8432501"/>
              <a:ext cx="695498" cy="695498"/>
              <a:chOff x="6620475" y="8432501"/>
              <a:chExt cx="695498" cy="695498"/>
            </a:xfrm>
            <a:noFill/>
          </p:grpSpPr>
          <p:sp>
            <p:nvSpPr>
              <p:cNvPr id="184" name="Forme libre 56">
                <a:extLst>
                  <a:ext uri="{FF2B5EF4-FFF2-40B4-BE49-F238E27FC236}">
                    <a16:creationId xmlns:a16="http://schemas.microsoft.com/office/drawing/2014/main" id="{A7F26B8F-616E-89DA-0020-F91C3FFFB1A0}"/>
                  </a:ext>
                </a:extLst>
              </p:cNvPr>
              <p:cNvSpPr/>
              <p:nvPr/>
            </p:nvSpPr>
            <p:spPr>
              <a:xfrm>
                <a:off x="6620475" y="8432501"/>
                <a:ext cx="695498" cy="695498"/>
              </a:xfrm>
              <a:custGeom>
                <a:avLst/>
                <a:gdLst>
                  <a:gd name="connsiteX0" fmla="*/ 695498 w 695498"/>
                  <a:gd name="connsiteY0" fmla="*/ 347749 h 695498"/>
                  <a:gd name="connsiteX1" fmla="*/ 347749 w 695498"/>
                  <a:gd name="connsiteY1" fmla="*/ 695498 h 695498"/>
                  <a:gd name="connsiteX2" fmla="*/ 0 w 695498"/>
                  <a:gd name="connsiteY2" fmla="*/ 347749 h 695498"/>
                  <a:gd name="connsiteX3" fmla="*/ 347749 w 695498"/>
                  <a:gd name="connsiteY3" fmla="*/ 0 h 695498"/>
                  <a:gd name="connsiteX4" fmla="*/ 695498 w 695498"/>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498" h="695498">
                    <a:moveTo>
                      <a:pt x="695498" y="347749"/>
                    </a:moveTo>
                    <a:cubicBezTo>
                      <a:pt x="695498" y="539806"/>
                      <a:pt x="539806" y="695498"/>
                      <a:pt x="347749" y="695498"/>
                    </a:cubicBezTo>
                    <a:cubicBezTo>
                      <a:pt x="155693" y="695498"/>
                      <a:pt x="0" y="539806"/>
                      <a:pt x="0" y="347749"/>
                    </a:cubicBezTo>
                    <a:cubicBezTo>
                      <a:pt x="0" y="155693"/>
                      <a:pt x="155693" y="0"/>
                      <a:pt x="347749" y="0"/>
                    </a:cubicBezTo>
                    <a:cubicBezTo>
                      <a:pt x="539806" y="0"/>
                      <a:pt x="695498" y="155693"/>
                      <a:pt x="695498" y="347749"/>
                    </a:cubicBezTo>
                    <a:close/>
                  </a:path>
                </a:pathLst>
              </a:custGeom>
              <a:noFill/>
              <a:ln w="7353" cap="flat">
                <a:solidFill>
                  <a:srgbClr val="263238"/>
                </a:solidFill>
                <a:prstDash val="solid"/>
                <a:miter/>
              </a:ln>
            </p:spPr>
            <p:txBody>
              <a:bodyPr rtlCol="0" anchor="ctr"/>
              <a:lstStyle/>
              <a:p>
                <a:endParaRPr lang="fr-FR"/>
              </a:p>
            </p:txBody>
          </p:sp>
          <p:sp>
            <p:nvSpPr>
              <p:cNvPr id="185" name="Forme libre 57">
                <a:extLst>
                  <a:ext uri="{FF2B5EF4-FFF2-40B4-BE49-F238E27FC236}">
                    <a16:creationId xmlns:a16="http://schemas.microsoft.com/office/drawing/2014/main" id="{10E30A4F-C969-084E-ACDB-D397DD2820F9}"/>
                  </a:ext>
                </a:extLst>
              </p:cNvPr>
              <p:cNvSpPr/>
              <p:nvPr/>
            </p:nvSpPr>
            <p:spPr>
              <a:xfrm>
                <a:off x="6768302" y="8432501"/>
                <a:ext cx="399845" cy="695498"/>
              </a:xfrm>
              <a:custGeom>
                <a:avLst/>
                <a:gdLst>
                  <a:gd name="connsiteX0" fmla="*/ 399845 w 399845"/>
                  <a:gd name="connsiteY0" fmla="*/ 347749 h 695498"/>
                  <a:gd name="connsiteX1" fmla="*/ 199923 w 399845"/>
                  <a:gd name="connsiteY1" fmla="*/ 695498 h 695498"/>
                  <a:gd name="connsiteX2" fmla="*/ 0 w 399845"/>
                  <a:gd name="connsiteY2" fmla="*/ 347749 h 695498"/>
                  <a:gd name="connsiteX3" fmla="*/ 199923 w 399845"/>
                  <a:gd name="connsiteY3" fmla="*/ 0 h 695498"/>
                  <a:gd name="connsiteX4" fmla="*/ 399845 w 399845"/>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45" h="695498">
                    <a:moveTo>
                      <a:pt x="399845" y="347749"/>
                    </a:moveTo>
                    <a:cubicBezTo>
                      <a:pt x="399845" y="539806"/>
                      <a:pt x="310337" y="695498"/>
                      <a:pt x="199923" y="695498"/>
                    </a:cubicBezTo>
                    <a:cubicBezTo>
                      <a:pt x="89508" y="695498"/>
                      <a:pt x="0" y="539806"/>
                      <a:pt x="0" y="347749"/>
                    </a:cubicBezTo>
                    <a:cubicBezTo>
                      <a:pt x="0" y="155693"/>
                      <a:pt x="89508" y="0"/>
                      <a:pt x="199923" y="0"/>
                    </a:cubicBezTo>
                    <a:cubicBezTo>
                      <a:pt x="310337" y="0"/>
                      <a:pt x="399845" y="155693"/>
                      <a:pt x="399845" y="347749"/>
                    </a:cubicBezTo>
                    <a:close/>
                  </a:path>
                </a:pathLst>
              </a:custGeom>
              <a:noFill/>
              <a:ln w="7353" cap="flat">
                <a:solidFill>
                  <a:srgbClr val="263238"/>
                </a:solidFill>
                <a:prstDash val="solid"/>
                <a:miter/>
              </a:ln>
            </p:spPr>
            <p:txBody>
              <a:bodyPr rtlCol="0" anchor="ctr"/>
              <a:lstStyle/>
              <a:p>
                <a:endParaRPr lang="fr-FR"/>
              </a:p>
            </p:txBody>
          </p:sp>
          <p:sp>
            <p:nvSpPr>
              <p:cNvPr id="186" name="Forme libre 58">
                <a:extLst>
                  <a:ext uri="{FF2B5EF4-FFF2-40B4-BE49-F238E27FC236}">
                    <a16:creationId xmlns:a16="http://schemas.microsoft.com/office/drawing/2014/main" id="{820726BC-FD52-99D0-A49E-866F2A9308A8}"/>
                  </a:ext>
                </a:extLst>
              </p:cNvPr>
              <p:cNvSpPr/>
              <p:nvPr/>
            </p:nvSpPr>
            <p:spPr>
              <a:xfrm>
                <a:off x="6968224" y="8432501"/>
                <a:ext cx="7358" cy="695498"/>
              </a:xfrm>
              <a:custGeom>
                <a:avLst/>
                <a:gdLst>
                  <a:gd name="connsiteX0" fmla="*/ 0 w 7358"/>
                  <a:gd name="connsiteY0" fmla="*/ 0 h 695498"/>
                  <a:gd name="connsiteX1" fmla="*/ 0 w 7358"/>
                  <a:gd name="connsiteY1" fmla="*/ 695498 h 695498"/>
                </a:gdLst>
                <a:ahLst/>
                <a:cxnLst>
                  <a:cxn ang="0">
                    <a:pos x="connsiteX0" y="connsiteY0"/>
                  </a:cxn>
                  <a:cxn ang="0">
                    <a:pos x="connsiteX1" y="connsiteY1"/>
                  </a:cxn>
                </a:cxnLst>
                <a:rect l="l" t="t" r="r" b="b"/>
                <a:pathLst>
                  <a:path w="7358" h="695498">
                    <a:moveTo>
                      <a:pt x="0" y="0"/>
                    </a:moveTo>
                    <a:lnTo>
                      <a:pt x="0" y="695498"/>
                    </a:lnTo>
                  </a:path>
                </a:pathLst>
              </a:custGeom>
              <a:ln w="7353" cap="flat">
                <a:solidFill>
                  <a:srgbClr val="263238"/>
                </a:solidFill>
                <a:prstDash val="solid"/>
                <a:miter/>
              </a:ln>
            </p:spPr>
            <p:txBody>
              <a:bodyPr rtlCol="0" anchor="ctr"/>
              <a:lstStyle/>
              <a:p>
                <a:endParaRPr lang="fr-FR"/>
              </a:p>
            </p:txBody>
          </p:sp>
          <p:sp>
            <p:nvSpPr>
              <p:cNvPr id="187" name="Forme libre 59">
                <a:extLst>
                  <a:ext uri="{FF2B5EF4-FFF2-40B4-BE49-F238E27FC236}">
                    <a16:creationId xmlns:a16="http://schemas.microsoft.com/office/drawing/2014/main" id="{22702372-A280-B95E-CE03-8DB77E9B5FC4}"/>
                  </a:ext>
                </a:extLst>
              </p:cNvPr>
              <p:cNvSpPr/>
              <p:nvPr/>
            </p:nvSpPr>
            <p:spPr>
              <a:xfrm>
                <a:off x="6764107" y="8500123"/>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8" name="Forme libre 60">
                <a:extLst>
                  <a:ext uri="{FF2B5EF4-FFF2-40B4-BE49-F238E27FC236}">
                    <a16:creationId xmlns:a16="http://schemas.microsoft.com/office/drawing/2014/main" id="{C07B536A-2FFC-4EB5-5CCF-18924D63D519}"/>
                  </a:ext>
                </a:extLst>
              </p:cNvPr>
              <p:cNvSpPr/>
              <p:nvPr/>
            </p:nvSpPr>
            <p:spPr>
              <a:xfrm>
                <a:off x="6764107" y="9064498"/>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9" name="Forme libre 61">
                <a:extLst>
                  <a:ext uri="{FF2B5EF4-FFF2-40B4-BE49-F238E27FC236}">
                    <a16:creationId xmlns:a16="http://schemas.microsoft.com/office/drawing/2014/main" id="{85BD2CE6-8C00-48FD-D248-BF6933749FCF}"/>
                  </a:ext>
                </a:extLst>
              </p:cNvPr>
              <p:cNvSpPr/>
              <p:nvPr/>
            </p:nvSpPr>
            <p:spPr>
              <a:xfrm>
                <a:off x="6647112" y="8638899"/>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0" name="Forme libre 62">
                <a:extLst>
                  <a:ext uri="{FF2B5EF4-FFF2-40B4-BE49-F238E27FC236}">
                    <a16:creationId xmlns:a16="http://schemas.microsoft.com/office/drawing/2014/main" id="{C0E6210C-C9DA-A4A3-67E6-4138F7872CE9}"/>
                  </a:ext>
                </a:extLst>
              </p:cNvPr>
              <p:cNvSpPr/>
              <p:nvPr/>
            </p:nvSpPr>
            <p:spPr>
              <a:xfrm>
                <a:off x="6647112" y="8916525"/>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1" name="Forme libre 63">
                <a:extLst>
                  <a:ext uri="{FF2B5EF4-FFF2-40B4-BE49-F238E27FC236}">
                    <a16:creationId xmlns:a16="http://schemas.microsoft.com/office/drawing/2014/main" id="{043ED39F-CEF4-A479-2583-E5DF048B5A84}"/>
                  </a:ext>
                </a:extLst>
              </p:cNvPr>
              <p:cNvSpPr/>
              <p:nvPr/>
            </p:nvSpPr>
            <p:spPr>
              <a:xfrm>
                <a:off x="6621873" y="8777749"/>
                <a:ext cx="690568" cy="7358"/>
              </a:xfrm>
              <a:custGeom>
                <a:avLst/>
                <a:gdLst>
                  <a:gd name="connsiteX0" fmla="*/ 0 w 690568"/>
                  <a:gd name="connsiteY0" fmla="*/ 0 h 7358"/>
                  <a:gd name="connsiteX1" fmla="*/ 690568 w 690568"/>
                  <a:gd name="connsiteY1" fmla="*/ 0 h 7358"/>
                </a:gdLst>
                <a:ahLst/>
                <a:cxnLst>
                  <a:cxn ang="0">
                    <a:pos x="connsiteX0" y="connsiteY0"/>
                  </a:cxn>
                  <a:cxn ang="0">
                    <a:pos x="connsiteX1" y="connsiteY1"/>
                  </a:cxn>
                </a:cxnLst>
                <a:rect l="l" t="t" r="r" b="b"/>
                <a:pathLst>
                  <a:path w="690568" h="7358">
                    <a:moveTo>
                      <a:pt x="0" y="0"/>
                    </a:moveTo>
                    <a:lnTo>
                      <a:pt x="690568" y="0"/>
                    </a:lnTo>
                  </a:path>
                </a:pathLst>
              </a:custGeom>
              <a:ln w="7353" cap="flat">
                <a:solidFill>
                  <a:srgbClr val="263238"/>
                </a:solidFill>
                <a:prstDash val="solid"/>
                <a:miter/>
              </a:ln>
            </p:spPr>
            <p:txBody>
              <a:bodyPr rtlCol="0" anchor="ctr"/>
              <a:lstStyle/>
              <a:p>
                <a:endParaRPr lang="fr-FR"/>
              </a:p>
            </p:txBody>
          </p:sp>
        </p:grpSp>
        <p:grpSp>
          <p:nvGrpSpPr>
            <p:cNvPr id="22" name="Graphique 19">
              <a:extLst>
                <a:ext uri="{FF2B5EF4-FFF2-40B4-BE49-F238E27FC236}">
                  <a16:creationId xmlns:a16="http://schemas.microsoft.com/office/drawing/2014/main" id="{22D396E8-F6A8-FE15-D455-C3D3726B8E9E}"/>
                </a:ext>
              </a:extLst>
            </p:cNvPr>
            <p:cNvGrpSpPr/>
            <p:nvPr/>
          </p:nvGrpSpPr>
          <p:grpSpPr>
            <a:xfrm>
              <a:off x="6030714" y="7232156"/>
              <a:ext cx="917054" cy="197494"/>
              <a:chOff x="6030714" y="7232156"/>
              <a:chExt cx="917054" cy="197494"/>
            </a:xfrm>
            <a:noFill/>
          </p:grpSpPr>
          <p:sp>
            <p:nvSpPr>
              <p:cNvPr id="181" name="Forme libre 65">
                <a:extLst>
                  <a:ext uri="{FF2B5EF4-FFF2-40B4-BE49-F238E27FC236}">
                    <a16:creationId xmlns:a16="http://schemas.microsoft.com/office/drawing/2014/main" id="{7AE7483B-D77E-684B-E845-88ED085AAB83}"/>
                  </a:ext>
                </a:extLst>
              </p:cNvPr>
              <p:cNvSpPr/>
              <p:nvPr/>
            </p:nvSpPr>
            <p:spPr>
              <a:xfrm>
                <a:off x="6030714" y="7232818"/>
                <a:ext cx="917054" cy="193079"/>
              </a:xfrm>
              <a:custGeom>
                <a:avLst/>
                <a:gdLst>
                  <a:gd name="connsiteX0" fmla="*/ 865768 w 917054"/>
                  <a:gd name="connsiteY0" fmla="*/ 193080 h 193079"/>
                  <a:gd name="connsiteX1" fmla="*/ 51287 w 917054"/>
                  <a:gd name="connsiteY1" fmla="*/ 193080 h 193079"/>
                  <a:gd name="connsiteX2" fmla="*/ 0 w 917054"/>
                  <a:gd name="connsiteY2" fmla="*/ 141793 h 193079"/>
                  <a:gd name="connsiteX3" fmla="*/ 0 w 917054"/>
                  <a:gd name="connsiteY3" fmla="*/ 51287 h 193079"/>
                  <a:gd name="connsiteX4" fmla="*/ 51287 w 917054"/>
                  <a:gd name="connsiteY4" fmla="*/ 0 h 193079"/>
                  <a:gd name="connsiteX5" fmla="*/ 865768 w 917054"/>
                  <a:gd name="connsiteY5" fmla="*/ 0 h 193079"/>
                  <a:gd name="connsiteX6" fmla="*/ 917054 w 917054"/>
                  <a:gd name="connsiteY6" fmla="*/ 51287 h 193079"/>
                  <a:gd name="connsiteX7" fmla="*/ 917054 w 917054"/>
                  <a:gd name="connsiteY7" fmla="*/ 141719 h 193079"/>
                  <a:gd name="connsiteX8" fmla="*/ 865768 w 917054"/>
                  <a:gd name="connsiteY8" fmla="*/ 193080 h 19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7054" h="193079">
                    <a:moveTo>
                      <a:pt x="865768" y="193080"/>
                    </a:moveTo>
                    <a:lnTo>
                      <a:pt x="51287" y="193080"/>
                    </a:lnTo>
                    <a:cubicBezTo>
                      <a:pt x="22958" y="193080"/>
                      <a:pt x="0" y="170122"/>
                      <a:pt x="0" y="141793"/>
                    </a:cubicBezTo>
                    <a:lnTo>
                      <a:pt x="0" y="51287"/>
                    </a:lnTo>
                    <a:cubicBezTo>
                      <a:pt x="0" y="22958"/>
                      <a:pt x="22958" y="0"/>
                      <a:pt x="51287" y="0"/>
                    </a:cubicBezTo>
                    <a:lnTo>
                      <a:pt x="865768" y="0"/>
                    </a:lnTo>
                    <a:cubicBezTo>
                      <a:pt x="894097" y="0"/>
                      <a:pt x="917054" y="22958"/>
                      <a:pt x="917054" y="51287"/>
                    </a:cubicBezTo>
                    <a:lnTo>
                      <a:pt x="917054" y="141719"/>
                    </a:lnTo>
                    <a:cubicBezTo>
                      <a:pt x="917054" y="170122"/>
                      <a:pt x="894097" y="193080"/>
                      <a:pt x="865768" y="193080"/>
                    </a:cubicBezTo>
                    <a:close/>
                  </a:path>
                </a:pathLst>
              </a:custGeom>
              <a:noFill/>
              <a:ln w="7353" cap="flat">
                <a:solidFill>
                  <a:srgbClr val="263238"/>
                </a:solidFill>
                <a:prstDash val="solid"/>
                <a:miter/>
              </a:ln>
            </p:spPr>
            <p:txBody>
              <a:bodyPr rtlCol="0" anchor="ctr"/>
              <a:lstStyle/>
              <a:p>
                <a:endParaRPr lang="fr-FR"/>
              </a:p>
            </p:txBody>
          </p:sp>
          <p:sp>
            <p:nvSpPr>
              <p:cNvPr id="182" name="Forme libre 66">
                <a:extLst>
                  <a:ext uri="{FF2B5EF4-FFF2-40B4-BE49-F238E27FC236}">
                    <a16:creationId xmlns:a16="http://schemas.microsoft.com/office/drawing/2014/main" id="{1920F170-444B-97F1-22E3-1B20DE7B61E2}"/>
                  </a:ext>
                </a:extLst>
              </p:cNvPr>
              <p:cNvSpPr/>
              <p:nvPr/>
            </p:nvSpPr>
            <p:spPr>
              <a:xfrm>
                <a:off x="6724226" y="7232156"/>
                <a:ext cx="7358" cy="197494"/>
              </a:xfrm>
              <a:custGeom>
                <a:avLst/>
                <a:gdLst>
                  <a:gd name="connsiteX0" fmla="*/ 0 w 7358"/>
                  <a:gd name="connsiteY0" fmla="*/ 0 h 197494"/>
                  <a:gd name="connsiteX1" fmla="*/ 0 w 7358"/>
                  <a:gd name="connsiteY1" fmla="*/ 197494 h 197494"/>
                </a:gdLst>
                <a:ahLst/>
                <a:cxnLst>
                  <a:cxn ang="0">
                    <a:pos x="connsiteX0" y="connsiteY0"/>
                  </a:cxn>
                  <a:cxn ang="0">
                    <a:pos x="connsiteX1" y="connsiteY1"/>
                  </a:cxn>
                </a:cxnLst>
                <a:rect l="l" t="t" r="r" b="b"/>
                <a:pathLst>
                  <a:path w="7358" h="197494">
                    <a:moveTo>
                      <a:pt x="0" y="0"/>
                    </a:moveTo>
                    <a:lnTo>
                      <a:pt x="0" y="197494"/>
                    </a:lnTo>
                  </a:path>
                </a:pathLst>
              </a:custGeom>
              <a:ln w="7353" cap="flat">
                <a:solidFill>
                  <a:srgbClr val="263238"/>
                </a:solidFill>
                <a:prstDash val="solid"/>
                <a:miter/>
              </a:ln>
            </p:spPr>
            <p:txBody>
              <a:bodyPr rtlCol="0" anchor="ctr"/>
              <a:lstStyle/>
              <a:p>
                <a:endParaRPr lang="fr-FR"/>
              </a:p>
            </p:txBody>
          </p:sp>
          <p:sp>
            <p:nvSpPr>
              <p:cNvPr id="183" name="Forme libre 67">
                <a:extLst>
                  <a:ext uri="{FF2B5EF4-FFF2-40B4-BE49-F238E27FC236}">
                    <a16:creationId xmlns:a16="http://schemas.microsoft.com/office/drawing/2014/main" id="{334931F7-DF29-89FC-C0D0-59A70F459CDD}"/>
                  </a:ext>
                </a:extLst>
              </p:cNvPr>
              <p:cNvSpPr/>
              <p:nvPr/>
            </p:nvSpPr>
            <p:spPr>
              <a:xfrm>
                <a:off x="6755277" y="7254010"/>
                <a:ext cx="175702" cy="150622"/>
              </a:xfrm>
              <a:custGeom>
                <a:avLst/>
                <a:gdLst>
                  <a:gd name="connsiteX0" fmla="*/ 171299 w 175702"/>
                  <a:gd name="connsiteY0" fmla="*/ 130755 h 150622"/>
                  <a:gd name="connsiteX1" fmla="*/ 118614 w 175702"/>
                  <a:gd name="connsiteY1" fmla="*/ 91242 h 150622"/>
                  <a:gd name="connsiteX2" fmla="*/ 125531 w 175702"/>
                  <a:gd name="connsiteY2" fmla="*/ 62766 h 150622"/>
                  <a:gd name="connsiteX3" fmla="*/ 62766 w 175702"/>
                  <a:gd name="connsiteY3" fmla="*/ 0 h 150622"/>
                  <a:gd name="connsiteX4" fmla="*/ 0 w 175702"/>
                  <a:gd name="connsiteY4" fmla="*/ 62766 h 150622"/>
                  <a:gd name="connsiteX5" fmla="*/ 62766 w 175702"/>
                  <a:gd name="connsiteY5" fmla="*/ 125531 h 150622"/>
                  <a:gd name="connsiteX6" fmla="*/ 105223 w 175702"/>
                  <a:gd name="connsiteY6" fmla="*/ 108828 h 150622"/>
                  <a:gd name="connsiteX7" fmla="*/ 157981 w 175702"/>
                  <a:gd name="connsiteY7" fmla="*/ 148415 h 150622"/>
                  <a:gd name="connsiteX8" fmla="*/ 164603 w 175702"/>
                  <a:gd name="connsiteY8" fmla="*/ 150623 h 150622"/>
                  <a:gd name="connsiteX9" fmla="*/ 173433 w 175702"/>
                  <a:gd name="connsiteY9" fmla="*/ 146208 h 150622"/>
                  <a:gd name="connsiteX10" fmla="*/ 171299 w 175702"/>
                  <a:gd name="connsiteY10" fmla="*/ 130755 h 150622"/>
                  <a:gd name="connsiteX11" fmla="*/ 62839 w 175702"/>
                  <a:gd name="connsiteY11" fmla="*/ 103457 h 150622"/>
                  <a:gd name="connsiteX12" fmla="*/ 22148 w 175702"/>
                  <a:gd name="connsiteY12" fmla="*/ 62766 h 150622"/>
                  <a:gd name="connsiteX13" fmla="*/ 62839 w 175702"/>
                  <a:gd name="connsiteY13" fmla="*/ 22075 h 150622"/>
                  <a:gd name="connsiteX14" fmla="*/ 103530 w 175702"/>
                  <a:gd name="connsiteY14" fmla="*/ 62766 h 150622"/>
                  <a:gd name="connsiteX15" fmla="*/ 62839 w 175702"/>
                  <a:gd name="connsiteY15" fmla="*/ 103457 h 1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702" h="150622">
                    <a:moveTo>
                      <a:pt x="171299" y="130755"/>
                    </a:moveTo>
                    <a:lnTo>
                      <a:pt x="118614" y="91242"/>
                    </a:lnTo>
                    <a:cubicBezTo>
                      <a:pt x="123029" y="82706"/>
                      <a:pt x="125531" y="72994"/>
                      <a:pt x="125531" y="62766"/>
                    </a:cubicBezTo>
                    <a:cubicBezTo>
                      <a:pt x="125531" y="28182"/>
                      <a:pt x="97349" y="0"/>
                      <a:pt x="62766" y="0"/>
                    </a:cubicBezTo>
                    <a:cubicBezTo>
                      <a:pt x="28182" y="0"/>
                      <a:pt x="0" y="28182"/>
                      <a:pt x="0" y="62766"/>
                    </a:cubicBezTo>
                    <a:cubicBezTo>
                      <a:pt x="0" y="97349"/>
                      <a:pt x="28182" y="125531"/>
                      <a:pt x="62766" y="125531"/>
                    </a:cubicBezTo>
                    <a:cubicBezTo>
                      <a:pt x="79174" y="125531"/>
                      <a:pt x="94038" y="119130"/>
                      <a:pt x="105223" y="108828"/>
                    </a:cubicBezTo>
                    <a:lnTo>
                      <a:pt x="157981" y="148415"/>
                    </a:lnTo>
                    <a:cubicBezTo>
                      <a:pt x="159968" y="149887"/>
                      <a:pt x="162322" y="150623"/>
                      <a:pt x="164603" y="150623"/>
                    </a:cubicBezTo>
                    <a:cubicBezTo>
                      <a:pt x="167988" y="150623"/>
                      <a:pt x="171299" y="149077"/>
                      <a:pt x="173433" y="146208"/>
                    </a:cubicBezTo>
                    <a:cubicBezTo>
                      <a:pt x="177186" y="141278"/>
                      <a:pt x="176156" y="134361"/>
                      <a:pt x="171299" y="130755"/>
                    </a:cubicBezTo>
                    <a:close/>
                    <a:moveTo>
                      <a:pt x="62839" y="103457"/>
                    </a:moveTo>
                    <a:cubicBezTo>
                      <a:pt x="40397" y="103457"/>
                      <a:pt x="22148" y="85208"/>
                      <a:pt x="22148" y="62766"/>
                    </a:cubicBezTo>
                    <a:cubicBezTo>
                      <a:pt x="22148" y="40323"/>
                      <a:pt x="40397" y="22075"/>
                      <a:pt x="62839" y="22075"/>
                    </a:cubicBezTo>
                    <a:cubicBezTo>
                      <a:pt x="85282" y="22075"/>
                      <a:pt x="103530" y="40323"/>
                      <a:pt x="103530" y="62766"/>
                    </a:cubicBezTo>
                    <a:cubicBezTo>
                      <a:pt x="103456" y="85208"/>
                      <a:pt x="85208" y="103457"/>
                      <a:pt x="62839" y="103457"/>
                    </a:cubicBezTo>
                    <a:close/>
                  </a:path>
                </a:pathLst>
              </a:custGeom>
              <a:noFill/>
              <a:ln w="7353" cap="flat">
                <a:solidFill>
                  <a:srgbClr val="263238"/>
                </a:solidFill>
                <a:prstDash val="solid"/>
                <a:miter/>
              </a:ln>
            </p:spPr>
            <p:txBody>
              <a:bodyPr rtlCol="0" anchor="ctr"/>
              <a:lstStyle/>
              <a:p>
                <a:endParaRPr lang="fr-FR"/>
              </a:p>
            </p:txBody>
          </p:sp>
        </p:grpSp>
        <p:sp>
          <p:nvSpPr>
            <p:cNvPr id="23" name="Forme libre 68">
              <a:extLst>
                <a:ext uri="{FF2B5EF4-FFF2-40B4-BE49-F238E27FC236}">
                  <a16:creationId xmlns:a16="http://schemas.microsoft.com/office/drawing/2014/main" id="{32B87C7B-DD83-2168-BB64-830AECED6CDB}"/>
                </a:ext>
              </a:extLst>
            </p:cNvPr>
            <p:cNvSpPr/>
            <p:nvPr/>
          </p:nvSpPr>
          <p:spPr>
            <a:xfrm>
              <a:off x="3889400" y="7615960"/>
              <a:ext cx="694929" cy="595794"/>
            </a:xfrm>
            <a:custGeom>
              <a:avLst/>
              <a:gdLst>
                <a:gd name="connsiteX0" fmla="*/ 677471 w 694929"/>
                <a:gd name="connsiteY0" fmla="*/ 517135 h 595794"/>
                <a:gd name="connsiteX1" fmla="*/ 469233 w 694929"/>
                <a:gd name="connsiteY1" fmla="*/ 360920 h 595794"/>
                <a:gd name="connsiteX2" fmla="*/ 496532 w 694929"/>
                <a:gd name="connsiteY2" fmla="*/ 248266 h 595794"/>
                <a:gd name="connsiteX3" fmla="*/ 248266 w 694929"/>
                <a:gd name="connsiteY3" fmla="*/ 0 h 595794"/>
                <a:gd name="connsiteX4" fmla="*/ 0 w 694929"/>
                <a:gd name="connsiteY4" fmla="*/ 248266 h 595794"/>
                <a:gd name="connsiteX5" fmla="*/ 248266 w 694929"/>
                <a:gd name="connsiteY5" fmla="*/ 496532 h 595794"/>
                <a:gd name="connsiteX6" fmla="*/ 416328 w 694929"/>
                <a:gd name="connsiteY6" fmla="*/ 430456 h 595794"/>
                <a:gd name="connsiteX7" fmla="*/ 625080 w 694929"/>
                <a:gd name="connsiteY7" fmla="*/ 587038 h 595794"/>
                <a:gd name="connsiteX8" fmla="*/ 651276 w 694929"/>
                <a:gd name="connsiteY8" fmla="*/ 595795 h 595794"/>
                <a:gd name="connsiteX9" fmla="*/ 686227 w 694929"/>
                <a:gd name="connsiteY9" fmla="*/ 578356 h 595794"/>
                <a:gd name="connsiteX10" fmla="*/ 677471 w 694929"/>
                <a:gd name="connsiteY10" fmla="*/ 517135 h 595794"/>
                <a:gd name="connsiteX11" fmla="*/ 248266 w 694929"/>
                <a:gd name="connsiteY11" fmla="*/ 409190 h 595794"/>
                <a:gd name="connsiteX12" fmla="*/ 87342 w 694929"/>
                <a:gd name="connsiteY12" fmla="*/ 248266 h 595794"/>
                <a:gd name="connsiteX13" fmla="*/ 248266 w 694929"/>
                <a:gd name="connsiteY13" fmla="*/ 87342 h 595794"/>
                <a:gd name="connsiteX14" fmla="*/ 409190 w 694929"/>
                <a:gd name="connsiteY14" fmla="*/ 248266 h 595794"/>
                <a:gd name="connsiteX15" fmla="*/ 248266 w 694929"/>
                <a:gd name="connsiteY15" fmla="*/ 409190 h 59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4929" h="595794">
                  <a:moveTo>
                    <a:pt x="677471" y="517135"/>
                  </a:moveTo>
                  <a:lnTo>
                    <a:pt x="469233" y="360920"/>
                  </a:lnTo>
                  <a:cubicBezTo>
                    <a:pt x="486599" y="327073"/>
                    <a:pt x="496532" y="288810"/>
                    <a:pt x="496532" y="248266"/>
                  </a:cubicBezTo>
                  <a:cubicBezTo>
                    <a:pt x="496532" y="111403"/>
                    <a:pt x="385129" y="0"/>
                    <a:pt x="248266" y="0"/>
                  </a:cubicBezTo>
                  <a:cubicBezTo>
                    <a:pt x="111403" y="0"/>
                    <a:pt x="0" y="111403"/>
                    <a:pt x="0" y="248266"/>
                  </a:cubicBezTo>
                  <a:cubicBezTo>
                    <a:pt x="0" y="385129"/>
                    <a:pt x="111403" y="496532"/>
                    <a:pt x="248266" y="496532"/>
                  </a:cubicBezTo>
                  <a:cubicBezTo>
                    <a:pt x="313092" y="496532"/>
                    <a:pt x="372105" y="471294"/>
                    <a:pt x="416328" y="430456"/>
                  </a:cubicBezTo>
                  <a:lnTo>
                    <a:pt x="625080" y="587038"/>
                  </a:lnTo>
                  <a:cubicBezTo>
                    <a:pt x="632954" y="592925"/>
                    <a:pt x="642151" y="595795"/>
                    <a:pt x="651276" y="595795"/>
                  </a:cubicBezTo>
                  <a:cubicBezTo>
                    <a:pt x="664520" y="595795"/>
                    <a:pt x="677618" y="589761"/>
                    <a:pt x="686227" y="578356"/>
                  </a:cubicBezTo>
                  <a:cubicBezTo>
                    <a:pt x="700649" y="559004"/>
                    <a:pt x="696749" y="531631"/>
                    <a:pt x="677471" y="517135"/>
                  </a:cubicBezTo>
                  <a:close/>
                  <a:moveTo>
                    <a:pt x="248266" y="409190"/>
                  </a:moveTo>
                  <a:cubicBezTo>
                    <a:pt x="159526" y="409190"/>
                    <a:pt x="87342" y="337006"/>
                    <a:pt x="87342" y="248266"/>
                  </a:cubicBezTo>
                  <a:cubicBezTo>
                    <a:pt x="87342" y="159526"/>
                    <a:pt x="159526" y="87342"/>
                    <a:pt x="248266" y="87342"/>
                  </a:cubicBezTo>
                  <a:cubicBezTo>
                    <a:pt x="337006" y="87342"/>
                    <a:pt x="409190" y="159526"/>
                    <a:pt x="409190" y="248266"/>
                  </a:cubicBezTo>
                  <a:cubicBezTo>
                    <a:pt x="409190" y="337006"/>
                    <a:pt x="337006" y="409190"/>
                    <a:pt x="248266" y="409190"/>
                  </a:cubicBezTo>
                  <a:close/>
                </a:path>
              </a:pathLst>
            </a:custGeom>
            <a:noFill/>
            <a:ln w="7353" cap="flat">
              <a:solidFill>
                <a:srgbClr val="263238"/>
              </a:solidFill>
              <a:prstDash val="solid"/>
              <a:miter/>
            </a:ln>
          </p:spPr>
          <p:txBody>
            <a:bodyPr rtlCol="0" anchor="ctr"/>
            <a:lstStyle/>
            <a:p>
              <a:endParaRPr lang="fr-FR"/>
            </a:p>
          </p:txBody>
        </p:sp>
        <p:grpSp>
          <p:nvGrpSpPr>
            <p:cNvPr id="24" name="Graphique 19">
              <a:extLst>
                <a:ext uri="{FF2B5EF4-FFF2-40B4-BE49-F238E27FC236}">
                  <a16:creationId xmlns:a16="http://schemas.microsoft.com/office/drawing/2014/main" id="{DB96330D-6474-E841-5BEA-5148516EC009}"/>
                </a:ext>
              </a:extLst>
            </p:cNvPr>
            <p:cNvGrpSpPr/>
            <p:nvPr/>
          </p:nvGrpSpPr>
          <p:grpSpPr>
            <a:xfrm>
              <a:off x="4666374" y="8378934"/>
              <a:ext cx="1832764" cy="2098709"/>
              <a:chOff x="4666374" y="8378934"/>
              <a:chExt cx="1832764" cy="2098709"/>
            </a:xfrm>
          </p:grpSpPr>
          <p:grpSp>
            <p:nvGrpSpPr>
              <p:cNvPr id="175" name="Graphique 19">
                <a:extLst>
                  <a:ext uri="{FF2B5EF4-FFF2-40B4-BE49-F238E27FC236}">
                    <a16:creationId xmlns:a16="http://schemas.microsoft.com/office/drawing/2014/main" id="{3FE30D10-F591-2E7E-60D7-5B8803A31FCA}"/>
                  </a:ext>
                </a:extLst>
              </p:cNvPr>
              <p:cNvGrpSpPr/>
              <p:nvPr/>
            </p:nvGrpSpPr>
            <p:grpSpPr>
              <a:xfrm>
                <a:off x="4739616" y="8378934"/>
                <a:ext cx="1759522" cy="2098709"/>
                <a:chOff x="4739616" y="8378934"/>
                <a:chExt cx="1759522" cy="2098709"/>
              </a:xfrm>
              <a:solidFill>
                <a:srgbClr val="263238"/>
              </a:solidFill>
            </p:grpSpPr>
            <p:sp>
              <p:nvSpPr>
                <p:cNvPr id="179" name="Forme libre 71">
                  <a:extLst>
                    <a:ext uri="{FF2B5EF4-FFF2-40B4-BE49-F238E27FC236}">
                      <a16:creationId xmlns:a16="http://schemas.microsoft.com/office/drawing/2014/main" id="{C1C644FF-3737-84AA-3FE5-ECEB5E9DF7CD}"/>
                    </a:ext>
                  </a:extLst>
                </p:cNvPr>
                <p:cNvSpPr/>
                <p:nvPr/>
              </p:nvSpPr>
              <p:spPr>
                <a:xfrm>
                  <a:off x="4739616" y="8378934"/>
                  <a:ext cx="1759522" cy="1650741"/>
                </a:xfrm>
                <a:custGeom>
                  <a:avLst/>
                  <a:gdLst>
                    <a:gd name="connsiteX0" fmla="*/ 857111 w 1759522"/>
                    <a:gd name="connsiteY0" fmla="*/ 0 h 1650741"/>
                    <a:gd name="connsiteX1" fmla="*/ 909 w 1759522"/>
                    <a:gd name="connsiteY1" fmla="*/ 538768 h 1650741"/>
                    <a:gd name="connsiteX2" fmla="*/ 5545 w 1759522"/>
                    <a:gd name="connsiteY2" fmla="*/ 555104 h 1650741"/>
                    <a:gd name="connsiteX3" fmla="*/ 340565 w 1759522"/>
                    <a:gd name="connsiteY3" fmla="*/ 812715 h 1650741"/>
                    <a:gd name="connsiteX4" fmla="*/ 349174 w 1759522"/>
                    <a:gd name="connsiteY4" fmla="*/ 815658 h 1650741"/>
                    <a:gd name="connsiteX5" fmla="*/ 402889 w 1759522"/>
                    <a:gd name="connsiteY5" fmla="*/ 815658 h 1650741"/>
                    <a:gd name="connsiteX6" fmla="*/ 417016 w 1759522"/>
                    <a:gd name="connsiteY6" fmla="*/ 800794 h 1650741"/>
                    <a:gd name="connsiteX7" fmla="*/ 416722 w 1759522"/>
                    <a:gd name="connsiteY7" fmla="*/ 788874 h 1650741"/>
                    <a:gd name="connsiteX8" fmla="*/ 856964 w 1759522"/>
                    <a:gd name="connsiteY8" fmla="*/ 404113 h 1650741"/>
                    <a:gd name="connsiteX9" fmla="*/ 1297206 w 1759522"/>
                    <a:gd name="connsiteY9" fmla="*/ 788874 h 1650741"/>
                    <a:gd name="connsiteX10" fmla="*/ 856964 w 1759522"/>
                    <a:gd name="connsiteY10" fmla="*/ 1173635 h 1650741"/>
                    <a:gd name="connsiteX11" fmla="*/ 745929 w 1759522"/>
                    <a:gd name="connsiteY11" fmla="*/ 1161200 h 1650741"/>
                    <a:gd name="connsiteX12" fmla="*/ 735627 w 1759522"/>
                    <a:gd name="connsiteY12" fmla="*/ 1160022 h 1650741"/>
                    <a:gd name="connsiteX13" fmla="*/ 735627 w 1759522"/>
                    <a:gd name="connsiteY13" fmla="*/ 1160022 h 1650741"/>
                    <a:gd name="connsiteX14" fmla="*/ 691404 w 1759522"/>
                    <a:gd name="connsiteY14" fmla="*/ 1223965 h 1650741"/>
                    <a:gd name="connsiteX15" fmla="*/ 740336 w 1759522"/>
                    <a:gd name="connsiteY15" fmla="*/ 1353617 h 1650741"/>
                    <a:gd name="connsiteX16" fmla="*/ 740336 w 1759522"/>
                    <a:gd name="connsiteY16" fmla="*/ 1650742 h 1650741"/>
                    <a:gd name="connsiteX17" fmla="*/ 1278148 w 1759522"/>
                    <a:gd name="connsiteY17" fmla="*/ 1650742 h 1650741"/>
                    <a:gd name="connsiteX18" fmla="*/ 1278148 w 1759522"/>
                    <a:gd name="connsiteY18" fmla="*/ 1527933 h 1650741"/>
                    <a:gd name="connsiteX19" fmla="*/ 1313468 w 1759522"/>
                    <a:gd name="connsiteY19" fmla="*/ 1469435 h 1650741"/>
                    <a:gd name="connsiteX20" fmla="*/ 1759523 w 1759522"/>
                    <a:gd name="connsiteY20" fmla="*/ 788874 h 1650741"/>
                    <a:gd name="connsiteX21" fmla="*/ 857111 w 1759522"/>
                    <a:gd name="connsiteY21" fmla="*/ 0 h 165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9522" h="1650741">
                      <a:moveTo>
                        <a:pt x="857111" y="0"/>
                      </a:moveTo>
                      <a:cubicBezTo>
                        <a:pt x="458664" y="0"/>
                        <a:pt x="120554" y="225676"/>
                        <a:pt x="909" y="538768"/>
                      </a:cubicBezTo>
                      <a:cubicBezTo>
                        <a:pt x="-1298" y="544582"/>
                        <a:pt x="615" y="551278"/>
                        <a:pt x="5545" y="555104"/>
                      </a:cubicBezTo>
                      <a:lnTo>
                        <a:pt x="340565" y="812715"/>
                      </a:lnTo>
                      <a:cubicBezTo>
                        <a:pt x="343066" y="814628"/>
                        <a:pt x="346083" y="815658"/>
                        <a:pt x="349174" y="815658"/>
                      </a:cubicBezTo>
                      <a:lnTo>
                        <a:pt x="402889" y="815658"/>
                      </a:lnTo>
                      <a:cubicBezTo>
                        <a:pt x="410983" y="815658"/>
                        <a:pt x="417384" y="808888"/>
                        <a:pt x="417016" y="800794"/>
                      </a:cubicBezTo>
                      <a:cubicBezTo>
                        <a:pt x="416869" y="796821"/>
                        <a:pt x="416722" y="792848"/>
                        <a:pt x="416722" y="788874"/>
                      </a:cubicBezTo>
                      <a:cubicBezTo>
                        <a:pt x="416722" y="576369"/>
                        <a:pt x="613849" y="404113"/>
                        <a:pt x="856964" y="404113"/>
                      </a:cubicBezTo>
                      <a:cubicBezTo>
                        <a:pt x="1100079" y="404113"/>
                        <a:pt x="1297206" y="576369"/>
                        <a:pt x="1297206" y="788874"/>
                      </a:cubicBezTo>
                      <a:cubicBezTo>
                        <a:pt x="1297206" y="1001379"/>
                        <a:pt x="1100079" y="1173635"/>
                        <a:pt x="856964" y="1173635"/>
                      </a:cubicBezTo>
                      <a:cubicBezTo>
                        <a:pt x="818554" y="1173635"/>
                        <a:pt x="781395" y="1169294"/>
                        <a:pt x="745929" y="1161200"/>
                      </a:cubicBezTo>
                      <a:cubicBezTo>
                        <a:pt x="742544" y="1160464"/>
                        <a:pt x="739085" y="1160022"/>
                        <a:pt x="735627" y="1160022"/>
                      </a:cubicBezTo>
                      <a:lnTo>
                        <a:pt x="735627" y="1160022"/>
                      </a:lnTo>
                      <a:cubicBezTo>
                        <a:pt x="702589" y="1160022"/>
                        <a:pt x="679705" y="1193061"/>
                        <a:pt x="691404" y="1223965"/>
                      </a:cubicBezTo>
                      <a:lnTo>
                        <a:pt x="740336" y="1353617"/>
                      </a:lnTo>
                      <a:lnTo>
                        <a:pt x="740336" y="1650742"/>
                      </a:lnTo>
                      <a:lnTo>
                        <a:pt x="1278148" y="1650742"/>
                      </a:lnTo>
                      <a:lnTo>
                        <a:pt x="1278148" y="1527933"/>
                      </a:lnTo>
                      <a:cubicBezTo>
                        <a:pt x="1278148" y="1503430"/>
                        <a:pt x="1291614" y="1480620"/>
                        <a:pt x="1313468" y="1469435"/>
                      </a:cubicBezTo>
                      <a:cubicBezTo>
                        <a:pt x="1580350" y="1332425"/>
                        <a:pt x="1759523" y="1078935"/>
                        <a:pt x="1759523" y="788874"/>
                      </a:cubicBezTo>
                      <a:cubicBezTo>
                        <a:pt x="1759596" y="353121"/>
                        <a:pt x="1355557" y="0"/>
                        <a:pt x="857111" y="0"/>
                      </a:cubicBezTo>
                      <a:close/>
                    </a:path>
                  </a:pathLst>
                </a:custGeom>
                <a:solidFill>
                  <a:srgbClr val="263238"/>
                </a:solidFill>
                <a:ln w="7353" cap="flat">
                  <a:solidFill>
                    <a:srgbClr val="263238"/>
                  </a:solidFill>
                  <a:prstDash val="solid"/>
                  <a:miter/>
                </a:ln>
              </p:spPr>
              <p:txBody>
                <a:bodyPr rtlCol="0" anchor="ctr"/>
                <a:lstStyle/>
                <a:p>
                  <a:endParaRPr lang="fr-FR"/>
                </a:p>
              </p:txBody>
            </p:sp>
            <p:sp>
              <p:nvSpPr>
                <p:cNvPr id="180" name="Forme libre 72">
                  <a:extLst>
                    <a:ext uri="{FF2B5EF4-FFF2-40B4-BE49-F238E27FC236}">
                      <a16:creationId xmlns:a16="http://schemas.microsoft.com/office/drawing/2014/main" id="{53598390-E527-B5A6-8541-6C24896E283D}"/>
                    </a:ext>
                  </a:extLst>
                </p:cNvPr>
                <p:cNvSpPr/>
                <p:nvPr/>
              </p:nvSpPr>
              <p:spPr>
                <a:xfrm>
                  <a:off x="5480025"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263238"/>
                </a:solidFill>
                <a:ln w="7353" cap="flat">
                  <a:solidFill>
                    <a:srgbClr val="263238"/>
                  </a:solidFill>
                  <a:prstDash val="solid"/>
                  <a:miter/>
                </a:ln>
              </p:spPr>
              <p:txBody>
                <a:bodyPr rtlCol="0" anchor="ctr"/>
                <a:lstStyle/>
                <a:p>
                  <a:endParaRPr lang="fr-FR"/>
                </a:p>
              </p:txBody>
            </p:sp>
          </p:grpSp>
          <p:grpSp>
            <p:nvGrpSpPr>
              <p:cNvPr id="176" name="Graphique 19">
                <a:extLst>
                  <a:ext uri="{FF2B5EF4-FFF2-40B4-BE49-F238E27FC236}">
                    <a16:creationId xmlns:a16="http://schemas.microsoft.com/office/drawing/2014/main" id="{B7BDB764-739B-2398-F4AE-48E5D7CF8C9E}"/>
                  </a:ext>
                </a:extLst>
              </p:cNvPr>
              <p:cNvGrpSpPr/>
              <p:nvPr/>
            </p:nvGrpSpPr>
            <p:grpSpPr>
              <a:xfrm>
                <a:off x="4666374" y="8378934"/>
                <a:ext cx="1759255" cy="2098709"/>
                <a:chOff x="4666374" y="8378934"/>
                <a:chExt cx="1759255" cy="2098709"/>
              </a:xfrm>
              <a:solidFill>
                <a:srgbClr val="92E3A9"/>
              </a:solidFill>
            </p:grpSpPr>
            <p:sp>
              <p:nvSpPr>
                <p:cNvPr id="177" name="Forme libre 74">
                  <a:extLst>
                    <a:ext uri="{FF2B5EF4-FFF2-40B4-BE49-F238E27FC236}">
                      <a16:creationId xmlns:a16="http://schemas.microsoft.com/office/drawing/2014/main" id="{C04324D6-2C7B-FC0B-7887-31719316437E}"/>
                    </a:ext>
                  </a:extLst>
                </p:cNvPr>
                <p:cNvSpPr/>
                <p:nvPr/>
              </p:nvSpPr>
              <p:spPr>
                <a:xfrm>
                  <a:off x="4666374" y="8378934"/>
                  <a:ext cx="1759255" cy="1650594"/>
                </a:xfrm>
                <a:custGeom>
                  <a:avLst/>
                  <a:gdLst>
                    <a:gd name="connsiteX0" fmla="*/ 1759255 w 1759255"/>
                    <a:gd name="connsiteY0" fmla="*/ 788801 h 1650594"/>
                    <a:gd name="connsiteX1" fmla="*/ 856770 w 1759255"/>
                    <a:gd name="connsiteY1" fmla="*/ 0 h 1650594"/>
                    <a:gd name="connsiteX2" fmla="*/ 936 w 1759255"/>
                    <a:gd name="connsiteY2" fmla="*/ 537812 h 1650594"/>
                    <a:gd name="connsiteX3" fmla="*/ 6676 w 1759255"/>
                    <a:gd name="connsiteY3" fmla="*/ 554809 h 1650594"/>
                    <a:gd name="connsiteX4" fmla="*/ 394748 w 1759255"/>
                    <a:gd name="connsiteY4" fmla="*/ 801015 h 1650594"/>
                    <a:gd name="connsiteX5" fmla="*/ 416528 w 1759255"/>
                    <a:gd name="connsiteY5" fmla="*/ 789021 h 1650594"/>
                    <a:gd name="connsiteX6" fmla="*/ 416528 w 1759255"/>
                    <a:gd name="connsiteY6" fmla="*/ 788727 h 1650594"/>
                    <a:gd name="connsiteX7" fmla="*/ 856770 w 1759255"/>
                    <a:gd name="connsiteY7" fmla="*/ 403966 h 1650594"/>
                    <a:gd name="connsiteX8" fmla="*/ 1297012 w 1759255"/>
                    <a:gd name="connsiteY8" fmla="*/ 788727 h 1650594"/>
                    <a:gd name="connsiteX9" fmla="*/ 856770 w 1759255"/>
                    <a:gd name="connsiteY9" fmla="*/ 1173488 h 1650594"/>
                    <a:gd name="connsiteX10" fmla="*/ 794152 w 1759255"/>
                    <a:gd name="connsiteY10" fmla="*/ 1169588 h 1650594"/>
                    <a:gd name="connsiteX11" fmla="*/ 740658 w 1759255"/>
                    <a:gd name="connsiteY11" fmla="*/ 1216386 h 1650594"/>
                    <a:gd name="connsiteX12" fmla="*/ 740658 w 1759255"/>
                    <a:gd name="connsiteY12" fmla="*/ 1353470 h 1650594"/>
                    <a:gd name="connsiteX13" fmla="*/ 740143 w 1759255"/>
                    <a:gd name="connsiteY13" fmla="*/ 1353470 h 1650594"/>
                    <a:gd name="connsiteX14" fmla="*/ 740143 w 1759255"/>
                    <a:gd name="connsiteY14" fmla="*/ 1650595 h 1650594"/>
                    <a:gd name="connsiteX15" fmla="*/ 1277954 w 1759255"/>
                    <a:gd name="connsiteY15" fmla="*/ 1650595 h 1650594"/>
                    <a:gd name="connsiteX16" fmla="*/ 1277954 w 1759255"/>
                    <a:gd name="connsiteY16" fmla="*/ 1527786 h 1650594"/>
                    <a:gd name="connsiteX17" fmla="*/ 1313274 w 1759255"/>
                    <a:gd name="connsiteY17" fmla="*/ 1469288 h 1650594"/>
                    <a:gd name="connsiteX18" fmla="*/ 1759255 w 1759255"/>
                    <a:gd name="connsiteY18" fmla="*/ 788801 h 165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9255" h="1650594">
                      <a:moveTo>
                        <a:pt x="1759255" y="788801"/>
                      </a:moveTo>
                      <a:cubicBezTo>
                        <a:pt x="1759255" y="353194"/>
                        <a:pt x="1355216" y="0"/>
                        <a:pt x="856770" y="0"/>
                      </a:cubicBezTo>
                      <a:cubicBezTo>
                        <a:pt x="458764" y="0"/>
                        <a:pt x="120949" y="225235"/>
                        <a:pt x="936" y="537812"/>
                      </a:cubicBezTo>
                      <a:cubicBezTo>
                        <a:pt x="-1492" y="544066"/>
                        <a:pt x="936" y="551204"/>
                        <a:pt x="6676" y="554809"/>
                      </a:cubicBezTo>
                      <a:lnTo>
                        <a:pt x="394748" y="801015"/>
                      </a:lnTo>
                      <a:cubicBezTo>
                        <a:pt x="404166" y="806975"/>
                        <a:pt x="416528" y="800206"/>
                        <a:pt x="416528" y="789021"/>
                      </a:cubicBezTo>
                      <a:lnTo>
                        <a:pt x="416528" y="788727"/>
                      </a:lnTo>
                      <a:cubicBezTo>
                        <a:pt x="416528" y="576222"/>
                        <a:pt x="613655" y="403966"/>
                        <a:pt x="856770" y="403966"/>
                      </a:cubicBezTo>
                      <a:cubicBezTo>
                        <a:pt x="1099886" y="403966"/>
                        <a:pt x="1297012" y="576222"/>
                        <a:pt x="1297012" y="788727"/>
                      </a:cubicBezTo>
                      <a:cubicBezTo>
                        <a:pt x="1297012" y="1001232"/>
                        <a:pt x="1099886" y="1173488"/>
                        <a:pt x="856770" y="1173488"/>
                      </a:cubicBezTo>
                      <a:cubicBezTo>
                        <a:pt x="835505" y="1173488"/>
                        <a:pt x="814608" y="1172163"/>
                        <a:pt x="794152" y="1169588"/>
                      </a:cubicBezTo>
                      <a:cubicBezTo>
                        <a:pt x="765749" y="1166056"/>
                        <a:pt x="740658" y="1187836"/>
                        <a:pt x="740658" y="1216386"/>
                      </a:cubicBezTo>
                      <a:lnTo>
                        <a:pt x="740658" y="1353470"/>
                      </a:lnTo>
                      <a:lnTo>
                        <a:pt x="740143" y="1353470"/>
                      </a:lnTo>
                      <a:lnTo>
                        <a:pt x="740143" y="1650595"/>
                      </a:lnTo>
                      <a:lnTo>
                        <a:pt x="1277954" y="1650595"/>
                      </a:lnTo>
                      <a:lnTo>
                        <a:pt x="1277954" y="1527786"/>
                      </a:lnTo>
                      <a:cubicBezTo>
                        <a:pt x="1277954" y="1503283"/>
                        <a:pt x="1291420" y="1480473"/>
                        <a:pt x="1313274" y="1469288"/>
                      </a:cubicBezTo>
                      <a:cubicBezTo>
                        <a:pt x="1580083" y="1332278"/>
                        <a:pt x="1759255" y="1078861"/>
                        <a:pt x="1759255" y="788801"/>
                      </a:cubicBezTo>
                      <a:close/>
                    </a:path>
                  </a:pathLst>
                </a:custGeom>
                <a:solidFill>
                  <a:srgbClr val="FFC000"/>
                </a:solidFill>
                <a:ln w="7353" cap="flat">
                  <a:solidFill>
                    <a:srgbClr val="263238"/>
                  </a:solidFill>
                  <a:prstDash val="solid"/>
                  <a:miter/>
                </a:ln>
              </p:spPr>
              <p:txBody>
                <a:bodyPr rtlCol="0" anchor="ctr"/>
                <a:lstStyle/>
                <a:p>
                  <a:endParaRPr lang="fr-FR"/>
                </a:p>
              </p:txBody>
            </p:sp>
            <p:sp>
              <p:nvSpPr>
                <p:cNvPr id="178" name="Forme libre 75">
                  <a:extLst>
                    <a:ext uri="{FF2B5EF4-FFF2-40B4-BE49-F238E27FC236}">
                      <a16:creationId xmlns:a16="http://schemas.microsoft.com/office/drawing/2014/main" id="{7AFF18C4-D56E-94B6-6E13-56A0C18DCC14}"/>
                    </a:ext>
                  </a:extLst>
                </p:cNvPr>
                <p:cNvSpPr/>
                <p:nvPr/>
              </p:nvSpPr>
              <p:spPr>
                <a:xfrm>
                  <a:off x="5406443"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FFC000"/>
                </a:solidFill>
                <a:ln w="7353" cap="flat">
                  <a:solidFill>
                    <a:srgbClr val="263238"/>
                  </a:solidFill>
                  <a:prstDash val="solid"/>
                  <a:miter/>
                </a:ln>
              </p:spPr>
              <p:txBody>
                <a:bodyPr rtlCol="0" anchor="ctr"/>
                <a:lstStyle/>
                <a:p>
                  <a:endParaRPr lang="fr-FR"/>
                </a:p>
              </p:txBody>
            </p:sp>
          </p:grpSp>
        </p:grpSp>
        <p:grpSp>
          <p:nvGrpSpPr>
            <p:cNvPr id="26" name="Graphique 19">
              <a:extLst>
                <a:ext uri="{FF2B5EF4-FFF2-40B4-BE49-F238E27FC236}">
                  <a16:creationId xmlns:a16="http://schemas.microsoft.com/office/drawing/2014/main" id="{788E7AD8-5276-BE99-4325-9ABAA38E4C97}"/>
                </a:ext>
              </a:extLst>
            </p:cNvPr>
            <p:cNvGrpSpPr/>
            <p:nvPr/>
          </p:nvGrpSpPr>
          <p:grpSpPr>
            <a:xfrm>
              <a:off x="4805528" y="7087861"/>
              <a:ext cx="1148734" cy="1297114"/>
              <a:chOff x="4805528" y="7087861"/>
              <a:chExt cx="1148734" cy="1297114"/>
            </a:xfrm>
          </p:grpSpPr>
          <p:sp>
            <p:nvSpPr>
              <p:cNvPr id="31" name="Forme libre 77">
                <a:extLst>
                  <a:ext uri="{FF2B5EF4-FFF2-40B4-BE49-F238E27FC236}">
                    <a16:creationId xmlns:a16="http://schemas.microsoft.com/office/drawing/2014/main" id="{4138DDEE-758F-9706-6498-BCE5ABFF71EB}"/>
                  </a:ext>
                </a:extLst>
              </p:cNvPr>
              <p:cNvSpPr/>
              <p:nvPr/>
            </p:nvSpPr>
            <p:spPr>
              <a:xfrm>
                <a:off x="5356334" y="7617726"/>
                <a:ext cx="154669" cy="71742"/>
              </a:xfrm>
              <a:custGeom>
                <a:avLst/>
                <a:gdLst>
                  <a:gd name="connsiteX0" fmla="*/ 119571 w 154669"/>
                  <a:gd name="connsiteY0" fmla="*/ 0 h 71742"/>
                  <a:gd name="connsiteX1" fmla="*/ 42530 w 154669"/>
                  <a:gd name="connsiteY1" fmla="*/ 34510 h 71742"/>
                  <a:gd name="connsiteX2" fmla="*/ 0 w 154669"/>
                  <a:gd name="connsiteY2" fmla="*/ 50477 h 71742"/>
                  <a:gd name="connsiteX3" fmla="*/ 40470 w 154669"/>
                  <a:gd name="connsiteY3" fmla="*/ 71743 h 71742"/>
                  <a:gd name="connsiteX4" fmla="*/ 154670 w 154669"/>
                  <a:gd name="connsiteY4" fmla="*/ 53789 h 71742"/>
                  <a:gd name="connsiteX5" fmla="*/ 119571 w 154669"/>
                  <a:gd name="connsiteY5" fmla="*/ 0 h 7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69" h="71742">
                    <a:moveTo>
                      <a:pt x="119571" y="0"/>
                    </a:moveTo>
                    <a:cubicBezTo>
                      <a:pt x="119571" y="0"/>
                      <a:pt x="66445" y="23252"/>
                      <a:pt x="42530" y="34510"/>
                    </a:cubicBezTo>
                    <a:cubicBezTo>
                      <a:pt x="18616" y="45768"/>
                      <a:pt x="0" y="50477"/>
                      <a:pt x="0" y="50477"/>
                    </a:cubicBezTo>
                    <a:lnTo>
                      <a:pt x="40470" y="71743"/>
                    </a:lnTo>
                    <a:lnTo>
                      <a:pt x="154670" y="53789"/>
                    </a:lnTo>
                    <a:lnTo>
                      <a:pt x="119571" y="0"/>
                    </a:lnTo>
                    <a:close/>
                  </a:path>
                </a:pathLst>
              </a:custGeom>
              <a:solidFill>
                <a:srgbClr val="FFFFFF"/>
              </a:solidFill>
              <a:ln w="7353" cap="flat">
                <a:solidFill>
                  <a:srgbClr val="263238"/>
                </a:solidFill>
                <a:prstDash val="solid"/>
                <a:miter/>
              </a:ln>
            </p:spPr>
            <p:txBody>
              <a:bodyPr rtlCol="0" anchor="ctr"/>
              <a:lstStyle/>
              <a:p>
                <a:endParaRPr lang="fr-FR"/>
              </a:p>
            </p:txBody>
          </p:sp>
          <p:sp>
            <p:nvSpPr>
              <p:cNvPr id="32" name="Forme libre 78">
                <a:extLst>
                  <a:ext uri="{FF2B5EF4-FFF2-40B4-BE49-F238E27FC236}">
                    <a16:creationId xmlns:a16="http://schemas.microsoft.com/office/drawing/2014/main" id="{1B987706-F9AE-B093-B3D7-826D86FA5E56}"/>
                  </a:ext>
                </a:extLst>
              </p:cNvPr>
              <p:cNvSpPr/>
              <p:nvPr/>
            </p:nvSpPr>
            <p:spPr>
              <a:xfrm>
                <a:off x="5272671" y="7610477"/>
                <a:ext cx="39145" cy="41023"/>
              </a:xfrm>
              <a:custGeom>
                <a:avLst/>
                <a:gdLst>
                  <a:gd name="connsiteX0" fmla="*/ 33921 w 39145"/>
                  <a:gd name="connsiteY0" fmla="*/ 31752 h 41023"/>
                  <a:gd name="connsiteX1" fmla="*/ 15967 w 39145"/>
                  <a:gd name="connsiteY1" fmla="*/ 7175 h 41023"/>
                  <a:gd name="connsiteX2" fmla="*/ 0 w 39145"/>
                  <a:gd name="connsiteY2" fmla="*/ 9824 h 41023"/>
                  <a:gd name="connsiteX3" fmla="*/ 8609 w 39145"/>
                  <a:gd name="connsiteY3" fmla="*/ 35063 h 41023"/>
                  <a:gd name="connsiteX4" fmla="*/ 39146 w 39145"/>
                  <a:gd name="connsiteY4" fmla="*/ 41023 h 41023"/>
                  <a:gd name="connsiteX5" fmla="*/ 33921 w 39145"/>
                  <a:gd name="connsiteY5" fmla="*/ 31752 h 4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45" h="41023">
                    <a:moveTo>
                      <a:pt x="33921" y="31752"/>
                    </a:moveTo>
                    <a:cubicBezTo>
                      <a:pt x="33921" y="31752"/>
                      <a:pt x="21339" y="19832"/>
                      <a:pt x="15967" y="7175"/>
                    </a:cubicBezTo>
                    <a:cubicBezTo>
                      <a:pt x="10669" y="-5407"/>
                      <a:pt x="0" y="553"/>
                      <a:pt x="0" y="9824"/>
                    </a:cubicBezTo>
                    <a:cubicBezTo>
                      <a:pt x="0" y="19096"/>
                      <a:pt x="5960" y="33739"/>
                      <a:pt x="8609" y="35063"/>
                    </a:cubicBezTo>
                    <a:cubicBezTo>
                      <a:pt x="11258" y="36388"/>
                      <a:pt x="39146" y="41023"/>
                      <a:pt x="39146" y="41023"/>
                    </a:cubicBezTo>
                    <a:lnTo>
                      <a:pt x="33921" y="31752"/>
                    </a:lnTo>
                    <a:close/>
                  </a:path>
                </a:pathLst>
              </a:custGeom>
              <a:noFill/>
              <a:ln w="7353" cap="flat">
                <a:solidFill>
                  <a:srgbClr val="263238"/>
                </a:solidFill>
                <a:prstDash val="solid"/>
                <a:miter/>
              </a:ln>
            </p:spPr>
            <p:txBody>
              <a:bodyPr rtlCol="0" anchor="ctr"/>
              <a:lstStyle/>
              <a:p>
                <a:endParaRPr lang="fr-FR"/>
              </a:p>
            </p:txBody>
          </p:sp>
          <p:sp>
            <p:nvSpPr>
              <p:cNvPr id="33" name="Forme libre 79">
                <a:extLst>
                  <a:ext uri="{FF2B5EF4-FFF2-40B4-BE49-F238E27FC236}">
                    <a16:creationId xmlns:a16="http://schemas.microsoft.com/office/drawing/2014/main" id="{A871DF6D-DA50-BCD5-D716-436293C63726}"/>
                  </a:ext>
                </a:extLst>
              </p:cNvPr>
              <p:cNvSpPr/>
              <p:nvPr/>
            </p:nvSpPr>
            <p:spPr>
              <a:xfrm>
                <a:off x="5468874" y="7612649"/>
                <a:ext cx="485388" cy="772326"/>
              </a:xfrm>
              <a:custGeom>
                <a:avLst/>
                <a:gdLst>
                  <a:gd name="connsiteX0" fmla="*/ 28223 w 485388"/>
                  <a:gd name="connsiteY0" fmla="*/ 85944 h 772326"/>
                  <a:gd name="connsiteX1" fmla="*/ 39481 w 485388"/>
                  <a:gd name="connsiteY1" fmla="*/ 149666 h 772326"/>
                  <a:gd name="connsiteX2" fmla="*/ 13139 w 485388"/>
                  <a:gd name="connsiteY2" fmla="*/ 348927 h 772326"/>
                  <a:gd name="connsiteX3" fmla="*/ 9975 w 485388"/>
                  <a:gd name="connsiteY3" fmla="*/ 488070 h 772326"/>
                  <a:gd name="connsiteX4" fmla="*/ 68987 w 485388"/>
                  <a:gd name="connsiteY4" fmla="*/ 691525 h 772326"/>
                  <a:gd name="connsiteX5" fmla="*/ 59495 w 485388"/>
                  <a:gd name="connsiteY5" fmla="*/ 706315 h 772326"/>
                  <a:gd name="connsiteX6" fmla="*/ 58465 w 485388"/>
                  <a:gd name="connsiteY6" fmla="*/ 721105 h 772326"/>
                  <a:gd name="connsiteX7" fmla="*/ 32123 w 485388"/>
                  <a:gd name="connsiteY7" fmla="*/ 744283 h 772326"/>
                  <a:gd name="connsiteX8" fmla="*/ 482 w 485388"/>
                  <a:gd name="connsiteY8" fmla="*/ 768565 h 772326"/>
                  <a:gd name="connsiteX9" fmla="*/ 64793 w 485388"/>
                  <a:gd name="connsiteY9" fmla="*/ 768565 h 772326"/>
                  <a:gd name="connsiteX10" fmla="*/ 130134 w 485388"/>
                  <a:gd name="connsiteY10" fmla="*/ 764371 h 772326"/>
                  <a:gd name="connsiteX11" fmla="*/ 131164 w 485388"/>
                  <a:gd name="connsiteY11" fmla="*/ 724343 h 772326"/>
                  <a:gd name="connsiteX12" fmla="*/ 133298 w 485388"/>
                  <a:gd name="connsiteY12" fmla="*/ 695866 h 772326"/>
                  <a:gd name="connsiteX13" fmla="*/ 120642 w 485388"/>
                  <a:gd name="connsiteY13" fmla="*/ 647376 h 772326"/>
                  <a:gd name="connsiteX14" fmla="*/ 95330 w 485388"/>
                  <a:gd name="connsiteY14" fmla="*/ 448115 h 772326"/>
                  <a:gd name="connsiteX15" fmla="*/ 148015 w 485388"/>
                  <a:gd name="connsiteY15" fmla="*/ 253049 h 772326"/>
                  <a:gd name="connsiteX16" fmla="*/ 244996 w 485388"/>
                  <a:gd name="connsiteY16" fmla="*/ 482846 h 772326"/>
                  <a:gd name="connsiteX17" fmla="*/ 397826 w 485388"/>
                  <a:gd name="connsiteY17" fmla="*/ 674748 h 772326"/>
                  <a:gd name="connsiteX18" fmla="*/ 391498 w 485388"/>
                  <a:gd name="connsiteY18" fmla="*/ 690568 h 772326"/>
                  <a:gd name="connsiteX19" fmla="*/ 399960 w 485388"/>
                  <a:gd name="connsiteY19" fmla="*/ 702194 h 772326"/>
                  <a:gd name="connsiteX20" fmla="*/ 383110 w 485388"/>
                  <a:gd name="connsiteY20" fmla="*/ 733835 h 772326"/>
                  <a:gd name="connsiteX21" fmla="*/ 361991 w 485388"/>
                  <a:gd name="connsiteY21" fmla="*/ 754953 h 772326"/>
                  <a:gd name="connsiteX22" fmla="*/ 406288 w 485388"/>
                  <a:gd name="connsiteY22" fmla="*/ 760251 h 772326"/>
                  <a:gd name="connsiteX23" fmla="*/ 457943 w 485388"/>
                  <a:gd name="connsiteY23" fmla="*/ 713894 h 772326"/>
                  <a:gd name="connsiteX24" fmla="*/ 485389 w 485388"/>
                  <a:gd name="connsiteY24" fmla="*/ 683357 h 772326"/>
                  <a:gd name="connsiteX25" fmla="*/ 466405 w 485388"/>
                  <a:gd name="connsiteY25" fmla="*/ 659075 h 772326"/>
                  <a:gd name="connsiteX26" fmla="*/ 456913 w 485388"/>
                  <a:gd name="connsiteY26" fmla="*/ 637957 h 772326"/>
                  <a:gd name="connsiteX27" fmla="*/ 437928 w 485388"/>
                  <a:gd name="connsiteY27" fmla="*/ 627435 h 772326"/>
                  <a:gd name="connsiteX28" fmla="*/ 328291 w 485388"/>
                  <a:gd name="connsiteY28" fmla="*/ 441861 h 772326"/>
                  <a:gd name="connsiteX29" fmla="*/ 268174 w 485388"/>
                  <a:gd name="connsiteY29" fmla="*/ 126635 h 772326"/>
                  <a:gd name="connsiteX30" fmla="*/ 183628 w 485388"/>
                  <a:gd name="connsiteY30" fmla="*/ 0 h 772326"/>
                  <a:gd name="connsiteX31" fmla="*/ 28223 w 485388"/>
                  <a:gd name="connsiteY31" fmla="*/ 85944 h 77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85388" h="772326">
                    <a:moveTo>
                      <a:pt x="28223" y="85944"/>
                    </a:moveTo>
                    <a:lnTo>
                      <a:pt x="39481" y="149666"/>
                    </a:lnTo>
                    <a:cubicBezTo>
                      <a:pt x="39481" y="149666"/>
                      <a:pt x="17333" y="276154"/>
                      <a:pt x="13139" y="348927"/>
                    </a:cubicBezTo>
                    <a:cubicBezTo>
                      <a:pt x="8944" y="421699"/>
                      <a:pt x="5780" y="469086"/>
                      <a:pt x="9975" y="488070"/>
                    </a:cubicBezTo>
                    <a:cubicBezTo>
                      <a:pt x="14169" y="507055"/>
                      <a:pt x="68987" y="691525"/>
                      <a:pt x="68987" y="691525"/>
                    </a:cubicBezTo>
                    <a:cubicBezTo>
                      <a:pt x="68987" y="691525"/>
                      <a:pt x="59495" y="703151"/>
                      <a:pt x="59495" y="706315"/>
                    </a:cubicBezTo>
                    <a:cubicBezTo>
                      <a:pt x="59495" y="709479"/>
                      <a:pt x="58465" y="721105"/>
                      <a:pt x="58465" y="721105"/>
                    </a:cubicBezTo>
                    <a:cubicBezTo>
                      <a:pt x="58465" y="721105"/>
                      <a:pt x="43675" y="735895"/>
                      <a:pt x="32123" y="744283"/>
                    </a:cubicBezTo>
                    <a:cubicBezTo>
                      <a:pt x="20497" y="752745"/>
                      <a:pt x="-3712" y="760104"/>
                      <a:pt x="482" y="768565"/>
                    </a:cubicBezTo>
                    <a:cubicBezTo>
                      <a:pt x="4677" y="777027"/>
                      <a:pt x="33153" y="768565"/>
                      <a:pt x="64793" y="768565"/>
                    </a:cubicBezTo>
                    <a:cubicBezTo>
                      <a:pt x="96434" y="768565"/>
                      <a:pt x="118582" y="772760"/>
                      <a:pt x="130134" y="764371"/>
                    </a:cubicBezTo>
                    <a:cubicBezTo>
                      <a:pt x="141760" y="755909"/>
                      <a:pt x="131164" y="724343"/>
                      <a:pt x="131164" y="724343"/>
                    </a:cubicBezTo>
                    <a:cubicBezTo>
                      <a:pt x="131164" y="724343"/>
                      <a:pt x="132194" y="702194"/>
                      <a:pt x="133298" y="695866"/>
                    </a:cubicBezTo>
                    <a:cubicBezTo>
                      <a:pt x="134328" y="689538"/>
                      <a:pt x="119612" y="656868"/>
                      <a:pt x="120642" y="647376"/>
                    </a:cubicBezTo>
                    <a:cubicBezTo>
                      <a:pt x="121672" y="637884"/>
                      <a:pt x="95330" y="448115"/>
                      <a:pt x="95330" y="448115"/>
                    </a:cubicBezTo>
                    <a:lnTo>
                      <a:pt x="148015" y="253049"/>
                    </a:lnTo>
                    <a:cubicBezTo>
                      <a:pt x="148015" y="253049"/>
                      <a:pt x="234474" y="472324"/>
                      <a:pt x="244996" y="482846"/>
                    </a:cubicBezTo>
                    <a:cubicBezTo>
                      <a:pt x="255518" y="493368"/>
                      <a:pt x="397826" y="674748"/>
                      <a:pt x="397826" y="674748"/>
                    </a:cubicBezTo>
                    <a:cubicBezTo>
                      <a:pt x="397826" y="674748"/>
                      <a:pt x="388334" y="685271"/>
                      <a:pt x="391498" y="690568"/>
                    </a:cubicBezTo>
                    <a:cubicBezTo>
                      <a:pt x="394662" y="695866"/>
                      <a:pt x="399960" y="702194"/>
                      <a:pt x="399960" y="702194"/>
                    </a:cubicBezTo>
                    <a:cubicBezTo>
                      <a:pt x="399960" y="702194"/>
                      <a:pt x="389438" y="724343"/>
                      <a:pt x="383110" y="733835"/>
                    </a:cubicBezTo>
                    <a:cubicBezTo>
                      <a:pt x="376782" y="743327"/>
                      <a:pt x="358828" y="748625"/>
                      <a:pt x="361991" y="754953"/>
                    </a:cubicBezTo>
                    <a:cubicBezTo>
                      <a:pt x="365156" y="761281"/>
                      <a:pt x="397826" y="762311"/>
                      <a:pt x="406288" y="760251"/>
                    </a:cubicBezTo>
                    <a:cubicBezTo>
                      <a:pt x="414750" y="758117"/>
                      <a:pt x="448451" y="721252"/>
                      <a:pt x="457943" y="713894"/>
                    </a:cubicBezTo>
                    <a:cubicBezTo>
                      <a:pt x="467435" y="706536"/>
                      <a:pt x="485389" y="692776"/>
                      <a:pt x="485389" y="683357"/>
                    </a:cubicBezTo>
                    <a:cubicBezTo>
                      <a:pt x="485389" y="673865"/>
                      <a:pt x="467435" y="662239"/>
                      <a:pt x="466405" y="659075"/>
                    </a:cubicBezTo>
                    <a:cubicBezTo>
                      <a:pt x="465375" y="655911"/>
                      <a:pt x="463241" y="642225"/>
                      <a:pt x="456913" y="637957"/>
                    </a:cubicBezTo>
                    <a:cubicBezTo>
                      <a:pt x="450584" y="633763"/>
                      <a:pt x="442123" y="629495"/>
                      <a:pt x="437928" y="627435"/>
                    </a:cubicBezTo>
                    <a:cubicBezTo>
                      <a:pt x="433734" y="625301"/>
                      <a:pt x="328291" y="441861"/>
                      <a:pt x="328291" y="441861"/>
                    </a:cubicBezTo>
                    <a:cubicBezTo>
                      <a:pt x="328291" y="441861"/>
                      <a:pt x="280830" y="159305"/>
                      <a:pt x="268174" y="126635"/>
                    </a:cubicBezTo>
                    <a:cubicBezTo>
                      <a:pt x="255518" y="93964"/>
                      <a:pt x="183628" y="0"/>
                      <a:pt x="183628" y="0"/>
                    </a:cubicBezTo>
                    <a:lnTo>
                      <a:pt x="28223" y="85944"/>
                    </a:lnTo>
                    <a:close/>
                  </a:path>
                </a:pathLst>
              </a:custGeom>
              <a:solidFill>
                <a:srgbClr val="263238"/>
              </a:solidFill>
              <a:ln w="7353" cap="flat">
                <a:solidFill>
                  <a:srgbClr val="263238"/>
                </a:solidFill>
                <a:prstDash val="solid"/>
                <a:miter/>
              </a:ln>
            </p:spPr>
            <p:txBody>
              <a:bodyPr rtlCol="0" anchor="ctr"/>
              <a:lstStyle/>
              <a:p>
                <a:endParaRPr lang="fr-FR"/>
              </a:p>
            </p:txBody>
          </p:sp>
          <p:sp>
            <p:nvSpPr>
              <p:cNvPr id="34" name="Forme libre 80">
                <a:extLst>
                  <a:ext uri="{FF2B5EF4-FFF2-40B4-BE49-F238E27FC236}">
                    <a16:creationId xmlns:a16="http://schemas.microsoft.com/office/drawing/2014/main" id="{A24AFECA-80EA-AD4C-3010-9630B213DF75}"/>
                  </a:ext>
                </a:extLst>
              </p:cNvPr>
              <p:cNvSpPr/>
              <p:nvPr/>
            </p:nvSpPr>
            <p:spPr>
              <a:xfrm>
                <a:off x="5369234" y="7372523"/>
                <a:ext cx="283341" cy="326069"/>
              </a:xfrm>
              <a:custGeom>
                <a:avLst/>
                <a:gdLst>
                  <a:gd name="connsiteX0" fmla="*/ 13074 w 283341"/>
                  <a:gd name="connsiteY0" fmla="*/ 151165 h 326069"/>
                  <a:gd name="connsiteX1" fmla="*/ 44567 w 283341"/>
                  <a:gd name="connsiteY1" fmla="*/ 231664 h 326069"/>
                  <a:gd name="connsiteX2" fmla="*/ 97325 w 283341"/>
                  <a:gd name="connsiteY2" fmla="*/ 252929 h 326069"/>
                  <a:gd name="connsiteX3" fmla="*/ 127862 w 283341"/>
                  <a:gd name="connsiteY3" fmla="*/ 326070 h 326069"/>
                  <a:gd name="connsiteX4" fmla="*/ 283341 w 283341"/>
                  <a:gd name="connsiteY4" fmla="*/ 239979 h 326069"/>
                  <a:gd name="connsiteX5" fmla="*/ 193571 w 283341"/>
                  <a:gd name="connsiteY5" fmla="*/ 104882 h 326069"/>
                  <a:gd name="connsiteX6" fmla="*/ 117708 w 283341"/>
                  <a:gd name="connsiteY6" fmla="*/ 11433 h 326069"/>
                  <a:gd name="connsiteX7" fmla="*/ 20506 w 283341"/>
                  <a:gd name="connsiteY7" fmla="*/ 23500 h 326069"/>
                  <a:gd name="connsiteX8" fmla="*/ 13074 w 283341"/>
                  <a:gd name="connsiteY8" fmla="*/ 151165 h 3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341" h="326069">
                    <a:moveTo>
                      <a:pt x="13074" y="151165"/>
                    </a:moveTo>
                    <a:cubicBezTo>
                      <a:pt x="13074" y="151165"/>
                      <a:pt x="26981" y="215034"/>
                      <a:pt x="44567" y="231664"/>
                    </a:cubicBezTo>
                    <a:cubicBezTo>
                      <a:pt x="62153" y="248293"/>
                      <a:pt x="97325" y="252929"/>
                      <a:pt x="97325" y="252929"/>
                    </a:cubicBezTo>
                    <a:lnTo>
                      <a:pt x="127862" y="326070"/>
                    </a:lnTo>
                    <a:cubicBezTo>
                      <a:pt x="127862" y="326070"/>
                      <a:pt x="238897" y="291854"/>
                      <a:pt x="283341" y="239979"/>
                    </a:cubicBezTo>
                    <a:cubicBezTo>
                      <a:pt x="283341" y="239979"/>
                      <a:pt x="231539" y="157640"/>
                      <a:pt x="193571" y="104882"/>
                    </a:cubicBezTo>
                    <a:cubicBezTo>
                      <a:pt x="155602" y="52123"/>
                      <a:pt x="171349" y="42852"/>
                      <a:pt x="117708" y="11433"/>
                    </a:cubicBezTo>
                    <a:cubicBezTo>
                      <a:pt x="64066" y="-20061"/>
                      <a:pt x="20506" y="23500"/>
                      <a:pt x="20506" y="23500"/>
                    </a:cubicBezTo>
                    <a:cubicBezTo>
                      <a:pt x="20506" y="23500"/>
                      <a:pt x="-20185" y="25266"/>
                      <a:pt x="13074" y="151165"/>
                    </a:cubicBezTo>
                    <a:close/>
                  </a:path>
                </a:pathLst>
              </a:custGeom>
              <a:solidFill>
                <a:schemeClr val="bg2"/>
              </a:solidFill>
              <a:ln w="7353" cap="flat">
                <a:solidFill>
                  <a:srgbClr val="263238"/>
                </a:solidFill>
                <a:prstDash val="solid"/>
                <a:miter/>
              </a:ln>
            </p:spPr>
            <p:txBody>
              <a:bodyPr rtlCol="0" anchor="ctr"/>
              <a:lstStyle/>
              <a:p>
                <a:endParaRPr lang="fr-FR"/>
              </a:p>
            </p:txBody>
          </p:sp>
          <p:sp>
            <p:nvSpPr>
              <p:cNvPr id="36" name="Forme libre 81">
                <a:extLst>
                  <a:ext uri="{FF2B5EF4-FFF2-40B4-BE49-F238E27FC236}">
                    <a16:creationId xmlns:a16="http://schemas.microsoft.com/office/drawing/2014/main" id="{879703AC-9EC3-8E64-590E-B1F5B5A4A6A3}"/>
                  </a:ext>
                </a:extLst>
              </p:cNvPr>
              <p:cNvSpPr/>
              <p:nvPr/>
            </p:nvSpPr>
            <p:spPr>
              <a:xfrm>
                <a:off x="5105050" y="7202524"/>
                <a:ext cx="274674" cy="204307"/>
              </a:xfrm>
              <a:custGeom>
                <a:avLst/>
                <a:gdLst>
                  <a:gd name="connsiteX0" fmla="*/ 211697 w 274674"/>
                  <a:gd name="connsiteY0" fmla="*/ 13959 h 204307"/>
                  <a:gd name="connsiteX1" fmla="*/ 130536 w 274674"/>
                  <a:gd name="connsiteY1" fmla="*/ 3142 h 204307"/>
                  <a:gd name="connsiteX2" fmla="*/ 38926 w 274674"/>
                  <a:gd name="connsiteY2" fmla="*/ 92912 h 204307"/>
                  <a:gd name="connsiteX3" fmla="*/ 32157 w 274674"/>
                  <a:gd name="connsiteY3" fmla="*/ 119475 h 204307"/>
                  <a:gd name="connsiteX4" fmla="*/ 663 w 274674"/>
                  <a:gd name="connsiteY4" fmla="*/ 153691 h 204307"/>
                  <a:gd name="connsiteX5" fmla="*/ 49743 w 274674"/>
                  <a:gd name="connsiteY5" fmla="*/ 178709 h 204307"/>
                  <a:gd name="connsiteX6" fmla="*/ 79323 w 274674"/>
                  <a:gd name="connsiteY6" fmla="*/ 198135 h 204307"/>
                  <a:gd name="connsiteX7" fmla="*/ 111699 w 274674"/>
                  <a:gd name="connsiteY7" fmla="*/ 173117 h 204307"/>
                  <a:gd name="connsiteX8" fmla="*/ 157025 w 274674"/>
                  <a:gd name="connsiteY8" fmla="*/ 175913 h 204307"/>
                  <a:gd name="connsiteX9" fmla="*/ 260703 w 274674"/>
                  <a:gd name="connsiteY9" fmla="*/ 189820 h 204307"/>
                  <a:gd name="connsiteX10" fmla="*/ 211697 w 274674"/>
                  <a:gd name="connsiteY10" fmla="*/ 13959 h 20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74" h="204307">
                    <a:moveTo>
                      <a:pt x="211697" y="13959"/>
                    </a:moveTo>
                    <a:cubicBezTo>
                      <a:pt x="211697" y="13959"/>
                      <a:pt x="200880" y="-7969"/>
                      <a:pt x="130536" y="3142"/>
                    </a:cubicBezTo>
                    <a:cubicBezTo>
                      <a:pt x="60191" y="14253"/>
                      <a:pt x="41722" y="70690"/>
                      <a:pt x="38926" y="92912"/>
                    </a:cubicBezTo>
                    <a:cubicBezTo>
                      <a:pt x="36130" y="115134"/>
                      <a:pt x="38632" y="113957"/>
                      <a:pt x="32157" y="119475"/>
                    </a:cubicBezTo>
                    <a:cubicBezTo>
                      <a:pt x="25681" y="124994"/>
                      <a:pt x="-4855" y="121315"/>
                      <a:pt x="663" y="153691"/>
                    </a:cubicBezTo>
                    <a:cubicBezTo>
                      <a:pt x="6182" y="186067"/>
                      <a:pt x="44151" y="167598"/>
                      <a:pt x="49743" y="178709"/>
                    </a:cubicBezTo>
                    <a:cubicBezTo>
                      <a:pt x="55261" y="189820"/>
                      <a:pt x="63650" y="197252"/>
                      <a:pt x="79323" y="198135"/>
                    </a:cubicBezTo>
                    <a:cubicBezTo>
                      <a:pt x="95069" y="199091"/>
                      <a:pt x="109859" y="180549"/>
                      <a:pt x="111699" y="173117"/>
                    </a:cubicBezTo>
                    <a:cubicBezTo>
                      <a:pt x="113538" y="165685"/>
                      <a:pt x="129285" y="159210"/>
                      <a:pt x="157025" y="175913"/>
                    </a:cubicBezTo>
                    <a:cubicBezTo>
                      <a:pt x="184766" y="192542"/>
                      <a:pt x="221778" y="222196"/>
                      <a:pt x="260703" y="189820"/>
                    </a:cubicBezTo>
                    <a:cubicBezTo>
                      <a:pt x="299628" y="157370"/>
                      <a:pt x="248709" y="42582"/>
                      <a:pt x="211697" y="13959"/>
                    </a:cubicBezTo>
                    <a:close/>
                  </a:path>
                </a:pathLst>
              </a:custGeom>
              <a:solidFill>
                <a:schemeClr val="tx1"/>
              </a:solidFill>
              <a:ln w="7353" cap="flat">
                <a:solidFill>
                  <a:srgbClr val="263238"/>
                </a:solidFill>
                <a:prstDash val="solid"/>
                <a:miter/>
              </a:ln>
            </p:spPr>
            <p:txBody>
              <a:bodyPr rtlCol="0" anchor="ctr"/>
              <a:lstStyle/>
              <a:p>
                <a:endParaRPr lang="fr-FR"/>
              </a:p>
            </p:txBody>
          </p:sp>
          <p:grpSp>
            <p:nvGrpSpPr>
              <p:cNvPr id="37" name="Graphique 19">
                <a:extLst>
                  <a:ext uri="{FF2B5EF4-FFF2-40B4-BE49-F238E27FC236}">
                    <a16:creationId xmlns:a16="http://schemas.microsoft.com/office/drawing/2014/main" id="{2E28FAE4-300F-67EE-AB9C-4F8A63F80C00}"/>
                  </a:ext>
                </a:extLst>
              </p:cNvPr>
              <p:cNvGrpSpPr/>
              <p:nvPr/>
            </p:nvGrpSpPr>
            <p:grpSpPr>
              <a:xfrm>
                <a:off x="5171348" y="7329024"/>
                <a:ext cx="227515" cy="194663"/>
                <a:chOff x="5171348" y="7329024"/>
                <a:chExt cx="227515" cy="194663"/>
              </a:xfrm>
            </p:grpSpPr>
            <p:sp>
              <p:nvSpPr>
                <p:cNvPr id="51" name="Forme libre 83">
                  <a:extLst>
                    <a:ext uri="{FF2B5EF4-FFF2-40B4-BE49-F238E27FC236}">
                      <a16:creationId xmlns:a16="http://schemas.microsoft.com/office/drawing/2014/main" id="{CF50A2F0-F6A9-2B9C-C6F2-CAB107B0782F}"/>
                    </a:ext>
                  </a:extLst>
                </p:cNvPr>
                <p:cNvSpPr/>
                <p:nvPr/>
              </p:nvSpPr>
              <p:spPr>
                <a:xfrm>
                  <a:off x="5171348" y="7329024"/>
                  <a:ext cx="227515" cy="194663"/>
                </a:xfrm>
                <a:custGeom>
                  <a:avLst/>
                  <a:gdLst>
                    <a:gd name="connsiteX0" fmla="*/ 0 w 227515"/>
                    <a:gd name="connsiteY0" fmla="*/ 25499 h 194663"/>
                    <a:gd name="connsiteX1" fmla="*/ 11626 w 227515"/>
                    <a:gd name="connsiteY1" fmla="*/ 54637 h 194663"/>
                    <a:gd name="connsiteX2" fmla="*/ 39955 w 227515"/>
                    <a:gd name="connsiteY2" fmla="*/ 88779 h 194663"/>
                    <a:gd name="connsiteX3" fmla="*/ 39955 w 227515"/>
                    <a:gd name="connsiteY3" fmla="*/ 116299 h 194663"/>
                    <a:gd name="connsiteX4" fmla="*/ 64090 w 227515"/>
                    <a:gd name="connsiteY4" fmla="*/ 112988 h 194663"/>
                    <a:gd name="connsiteX5" fmla="*/ 119056 w 227515"/>
                    <a:gd name="connsiteY5" fmla="*/ 138006 h 194663"/>
                    <a:gd name="connsiteX6" fmla="*/ 150696 w 227515"/>
                    <a:gd name="connsiteY6" fmla="*/ 104673 h 194663"/>
                    <a:gd name="connsiteX7" fmla="*/ 197936 w 227515"/>
                    <a:gd name="connsiteY7" fmla="*/ 138226 h 194663"/>
                    <a:gd name="connsiteX8" fmla="*/ 210886 w 227515"/>
                    <a:gd name="connsiteY8" fmla="*/ 194664 h 194663"/>
                    <a:gd name="connsiteX9" fmla="*/ 227516 w 227515"/>
                    <a:gd name="connsiteY9" fmla="*/ 167807 h 194663"/>
                    <a:gd name="connsiteX10" fmla="*/ 207134 w 227515"/>
                    <a:gd name="connsiteY10" fmla="*/ 98419 h 194663"/>
                    <a:gd name="connsiteX11" fmla="*/ 218245 w 227515"/>
                    <a:gd name="connsiteY11" fmla="*/ 66925 h 194663"/>
                    <a:gd name="connsiteX12" fmla="*/ 138114 w 227515"/>
                    <a:gd name="connsiteY12" fmla="*/ 45513 h 194663"/>
                    <a:gd name="connsiteX13" fmla="*/ 97276 w 227515"/>
                    <a:gd name="connsiteY13" fmla="*/ 554 h 194663"/>
                    <a:gd name="connsiteX14" fmla="*/ 78144 w 227515"/>
                    <a:gd name="connsiteY14" fmla="*/ 22187 h 194663"/>
                    <a:gd name="connsiteX15" fmla="*/ 36497 w 227515"/>
                    <a:gd name="connsiteY15" fmla="*/ 19686 h 194663"/>
                    <a:gd name="connsiteX16" fmla="*/ 19867 w 227515"/>
                    <a:gd name="connsiteY16" fmla="*/ 12990 h 194663"/>
                    <a:gd name="connsiteX17" fmla="*/ 0 w 227515"/>
                    <a:gd name="connsiteY17" fmla="*/ 25499 h 19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515" h="194663">
                      <a:moveTo>
                        <a:pt x="0" y="25499"/>
                      </a:moveTo>
                      <a:cubicBezTo>
                        <a:pt x="0" y="25499"/>
                        <a:pt x="5813" y="44630"/>
                        <a:pt x="11626" y="54637"/>
                      </a:cubicBezTo>
                      <a:cubicBezTo>
                        <a:pt x="17439" y="64644"/>
                        <a:pt x="39146" y="73769"/>
                        <a:pt x="39955" y="88779"/>
                      </a:cubicBezTo>
                      <a:cubicBezTo>
                        <a:pt x="40764" y="103790"/>
                        <a:pt x="35761" y="113797"/>
                        <a:pt x="39955" y="116299"/>
                      </a:cubicBezTo>
                      <a:cubicBezTo>
                        <a:pt x="44149" y="118801"/>
                        <a:pt x="64090" y="112988"/>
                        <a:pt x="64090" y="112988"/>
                      </a:cubicBezTo>
                      <a:cubicBezTo>
                        <a:pt x="64090" y="112988"/>
                        <a:pt x="108239" y="142126"/>
                        <a:pt x="119056" y="138006"/>
                      </a:cubicBezTo>
                      <a:cubicBezTo>
                        <a:pt x="129872" y="133812"/>
                        <a:pt x="150696" y="104673"/>
                        <a:pt x="150696" y="104673"/>
                      </a:cubicBezTo>
                      <a:lnTo>
                        <a:pt x="197936" y="138226"/>
                      </a:lnTo>
                      <a:lnTo>
                        <a:pt x="210886" y="194664"/>
                      </a:lnTo>
                      <a:lnTo>
                        <a:pt x="227516" y="167807"/>
                      </a:lnTo>
                      <a:cubicBezTo>
                        <a:pt x="227516" y="167807"/>
                        <a:pt x="196023" y="129838"/>
                        <a:pt x="207134" y="98419"/>
                      </a:cubicBezTo>
                      <a:cubicBezTo>
                        <a:pt x="218245" y="66925"/>
                        <a:pt x="218245" y="66925"/>
                        <a:pt x="218245" y="66925"/>
                      </a:cubicBezTo>
                      <a:cubicBezTo>
                        <a:pt x="218245" y="66925"/>
                        <a:pt x="147311" y="57139"/>
                        <a:pt x="138114" y="45513"/>
                      </a:cubicBezTo>
                      <a:cubicBezTo>
                        <a:pt x="128916" y="33887"/>
                        <a:pt x="112286" y="4675"/>
                        <a:pt x="97276" y="554"/>
                      </a:cubicBezTo>
                      <a:cubicBezTo>
                        <a:pt x="82265" y="-3640"/>
                        <a:pt x="76452" y="17184"/>
                        <a:pt x="78144" y="22187"/>
                      </a:cubicBezTo>
                      <a:cubicBezTo>
                        <a:pt x="79837" y="27191"/>
                        <a:pt x="53126" y="26382"/>
                        <a:pt x="36497" y="19686"/>
                      </a:cubicBezTo>
                      <a:cubicBezTo>
                        <a:pt x="19867" y="12990"/>
                        <a:pt x="23988" y="14682"/>
                        <a:pt x="19867" y="12990"/>
                      </a:cubicBezTo>
                      <a:cubicBezTo>
                        <a:pt x="15820" y="11371"/>
                        <a:pt x="0" y="17993"/>
                        <a:pt x="0" y="2549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2" name="Forme libre 84">
                  <a:extLst>
                    <a:ext uri="{FF2B5EF4-FFF2-40B4-BE49-F238E27FC236}">
                      <a16:creationId xmlns:a16="http://schemas.microsoft.com/office/drawing/2014/main" id="{3AB560D5-6B08-B284-5778-ECA74EAF3D65}"/>
                    </a:ext>
                  </a:extLst>
                </p:cNvPr>
                <p:cNvSpPr/>
                <p:nvPr/>
              </p:nvSpPr>
              <p:spPr>
                <a:xfrm>
                  <a:off x="5202978" y="7372036"/>
                  <a:ext cx="11636" cy="16629"/>
                </a:xfrm>
                <a:custGeom>
                  <a:avLst/>
                  <a:gdLst>
                    <a:gd name="connsiteX0" fmla="*/ 11 w 11636"/>
                    <a:gd name="connsiteY0" fmla="*/ 16630 h 16629"/>
                    <a:gd name="connsiteX1" fmla="*/ 11637 w 11636"/>
                    <a:gd name="connsiteY1" fmla="*/ 0 h 16629"/>
                  </a:gdLst>
                  <a:ahLst/>
                  <a:cxnLst>
                    <a:cxn ang="0">
                      <a:pos x="connsiteX0" y="connsiteY0"/>
                    </a:cxn>
                    <a:cxn ang="0">
                      <a:pos x="connsiteX1" y="connsiteY1"/>
                    </a:cxn>
                  </a:cxnLst>
                  <a:rect l="l" t="t" r="r" b="b"/>
                  <a:pathLst>
                    <a:path w="11636" h="16629">
                      <a:moveTo>
                        <a:pt x="11" y="16630"/>
                      </a:moveTo>
                      <a:cubicBezTo>
                        <a:pt x="11" y="16630"/>
                        <a:pt x="-799" y="1619"/>
                        <a:pt x="11637" y="0"/>
                      </a:cubicBezTo>
                    </a:path>
                  </a:pathLst>
                </a:custGeom>
                <a:noFill/>
                <a:ln w="7353" cap="flat">
                  <a:solidFill>
                    <a:srgbClr val="263238"/>
                  </a:solidFill>
                  <a:prstDash val="solid"/>
                  <a:miter/>
                </a:ln>
              </p:spPr>
              <p:txBody>
                <a:bodyPr rtlCol="0" anchor="ctr"/>
                <a:lstStyle/>
                <a:p>
                  <a:endParaRPr lang="fr-FR"/>
                </a:p>
              </p:txBody>
            </p:sp>
            <p:sp>
              <p:nvSpPr>
                <p:cNvPr id="172" name="Forme libre 85">
                  <a:extLst>
                    <a:ext uri="{FF2B5EF4-FFF2-40B4-BE49-F238E27FC236}">
                      <a16:creationId xmlns:a16="http://schemas.microsoft.com/office/drawing/2014/main" id="{7BDCE930-7D44-2F87-7491-B5467E739075}"/>
                    </a:ext>
                  </a:extLst>
                </p:cNvPr>
                <p:cNvSpPr/>
                <p:nvPr/>
              </p:nvSpPr>
              <p:spPr>
                <a:xfrm>
                  <a:off x="5213869" y="7390685"/>
                  <a:ext cx="16576" cy="15143"/>
                </a:xfrm>
                <a:custGeom>
                  <a:avLst/>
                  <a:gdLst>
                    <a:gd name="connsiteX0" fmla="*/ 12004 w 16576"/>
                    <a:gd name="connsiteY0" fmla="*/ 3057 h 15143"/>
                    <a:gd name="connsiteX1" fmla="*/ 15683 w 16576"/>
                    <a:gd name="connsiteY1" fmla="*/ 13653 h 15143"/>
                    <a:gd name="connsiteX2" fmla="*/ 4572 w 16576"/>
                    <a:gd name="connsiteY2" fmla="*/ 12108 h 15143"/>
                    <a:gd name="connsiteX3" fmla="*/ 893 w 16576"/>
                    <a:gd name="connsiteY3" fmla="*/ 1512 h 15143"/>
                    <a:gd name="connsiteX4" fmla="*/ 12004 w 16576"/>
                    <a:gd name="connsiteY4" fmla="*/ 3057 h 15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5143">
                      <a:moveTo>
                        <a:pt x="12004" y="3057"/>
                      </a:moveTo>
                      <a:cubicBezTo>
                        <a:pt x="16125" y="6442"/>
                        <a:pt x="17743" y="11151"/>
                        <a:pt x="15683" y="13653"/>
                      </a:cubicBezTo>
                      <a:cubicBezTo>
                        <a:pt x="13623" y="16155"/>
                        <a:pt x="8693" y="15419"/>
                        <a:pt x="4572" y="12108"/>
                      </a:cubicBezTo>
                      <a:cubicBezTo>
                        <a:pt x="452" y="8723"/>
                        <a:pt x="-1167" y="4014"/>
                        <a:pt x="893" y="1512"/>
                      </a:cubicBezTo>
                      <a:cubicBezTo>
                        <a:pt x="2953" y="-990"/>
                        <a:pt x="7957" y="-327"/>
                        <a:pt x="12004" y="3057"/>
                      </a:cubicBezTo>
                      <a:close/>
                    </a:path>
                  </a:pathLst>
                </a:custGeom>
                <a:solidFill>
                  <a:srgbClr val="263238"/>
                </a:solidFill>
                <a:ln w="7353" cap="flat">
                  <a:noFill/>
                  <a:prstDash val="solid"/>
                  <a:miter/>
                </a:ln>
              </p:spPr>
              <p:txBody>
                <a:bodyPr rtlCol="0" anchor="ctr"/>
                <a:lstStyle/>
                <a:p>
                  <a:endParaRPr lang="fr-FR"/>
                </a:p>
              </p:txBody>
            </p:sp>
            <p:sp>
              <p:nvSpPr>
                <p:cNvPr id="173" name="Forme libre 86">
                  <a:extLst>
                    <a:ext uri="{FF2B5EF4-FFF2-40B4-BE49-F238E27FC236}">
                      <a16:creationId xmlns:a16="http://schemas.microsoft.com/office/drawing/2014/main" id="{BAC925EC-9A14-3416-19DF-680E330A760D}"/>
                    </a:ext>
                  </a:extLst>
                </p:cNvPr>
                <p:cNvSpPr/>
                <p:nvPr/>
              </p:nvSpPr>
              <p:spPr>
                <a:xfrm>
                  <a:off x="5257145" y="7426192"/>
                  <a:ext cx="2484" cy="16629"/>
                </a:xfrm>
                <a:custGeom>
                  <a:avLst/>
                  <a:gdLst>
                    <a:gd name="connsiteX0" fmla="*/ 0 w 2484"/>
                    <a:gd name="connsiteY0" fmla="*/ 16630 h 16629"/>
                    <a:gd name="connsiteX1" fmla="*/ 809 w 2484"/>
                    <a:gd name="connsiteY1" fmla="*/ 0 h 16629"/>
                  </a:gdLst>
                  <a:ahLst/>
                  <a:cxnLst>
                    <a:cxn ang="0">
                      <a:pos x="connsiteX0" y="connsiteY0"/>
                    </a:cxn>
                    <a:cxn ang="0">
                      <a:pos x="connsiteX1" y="connsiteY1"/>
                    </a:cxn>
                  </a:cxnLst>
                  <a:rect l="l" t="t" r="r" b="b"/>
                  <a:pathLst>
                    <a:path w="2484" h="16629">
                      <a:moveTo>
                        <a:pt x="0" y="16630"/>
                      </a:moveTo>
                      <a:cubicBezTo>
                        <a:pt x="0" y="16630"/>
                        <a:pt x="5004" y="13318"/>
                        <a:pt x="809" y="0"/>
                      </a:cubicBezTo>
                    </a:path>
                  </a:pathLst>
                </a:custGeom>
                <a:noFill/>
                <a:ln w="7353" cap="flat">
                  <a:solidFill>
                    <a:srgbClr val="263238"/>
                  </a:solidFill>
                  <a:prstDash val="solid"/>
                  <a:miter/>
                </a:ln>
              </p:spPr>
              <p:txBody>
                <a:bodyPr rtlCol="0" anchor="ctr"/>
                <a:lstStyle/>
                <a:p>
                  <a:endParaRPr lang="fr-FR"/>
                </a:p>
              </p:txBody>
            </p:sp>
            <p:sp>
              <p:nvSpPr>
                <p:cNvPr id="174" name="Forme libre 87">
                  <a:extLst>
                    <a:ext uri="{FF2B5EF4-FFF2-40B4-BE49-F238E27FC236}">
                      <a16:creationId xmlns:a16="http://schemas.microsoft.com/office/drawing/2014/main" id="{20799359-D9A7-BC5F-026B-5006A183E2C3}"/>
                    </a:ext>
                  </a:extLst>
                </p:cNvPr>
                <p:cNvSpPr/>
                <p:nvPr/>
              </p:nvSpPr>
              <p:spPr>
                <a:xfrm>
                  <a:off x="5291361" y="7349519"/>
                  <a:ext cx="11625" cy="45841"/>
                </a:xfrm>
                <a:custGeom>
                  <a:avLst/>
                  <a:gdLst>
                    <a:gd name="connsiteX0" fmla="*/ 809 w 11625"/>
                    <a:gd name="connsiteY0" fmla="*/ 0 h 45841"/>
                    <a:gd name="connsiteX1" fmla="*/ 8315 w 11625"/>
                    <a:gd name="connsiteY1" fmla="*/ 19131 h 45841"/>
                    <a:gd name="connsiteX2" fmla="*/ 0 w 11625"/>
                    <a:gd name="connsiteY2" fmla="*/ 28329 h 45841"/>
                    <a:gd name="connsiteX3" fmla="*/ 11626 w 11625"/>
                    <a:gd name="connsiteY3" fmla="*/ 45842 h 45841"/>
                  </a:gdLst>
                  <a:ahLst/>
                  <a:cxnLst>
                    <a:cxn ang="0">
                      <a:pos x="connsiteX0" y="connsiteY0"/>
                    </a:cxn>
                    <a:cxn ang="0">
                      <a:pos x="connsiteX1" y="connsiteY1"/>
                    </a:cxn>
                    <a:cxn ang="0">
                      <a:pos x="connsiteX2" y="connsiteY2"/>
                    </a:cxn>
                    <a:cxn ang="0">
                      <a:pos x="connsiteX3" y="connsiteY3"/>
                    </a:cxn>
                  </a:cxnLst>
                  <a:rect l="l" t="t" r="r" b="b"/>
                  <a:pathLst>
                    <a:path w="11625" h="45841">
                      <a:moveTo>
                        <a:pt x="809" y="0"/>
                      </a:moveTo>
                      <a:cubicBezTo>
                        <a:pt x="809" y="0"/>
                        <a:pt x="12435" y="12509"/>
                        <a:pt x="8315" y="19131"/>
                      </a:cubicBezTo>
                      <a:cubicBezTo>
                        <a:pt x="4121" y="25827"/>
                        <a:pt x="0" y="28329"/>
                        <a:pt x="0" y="28329"/>
                      </a:cubicBezTo>
                      <a:cubicBezTo>
                        <a:pt x="0" y="28329"/>
                        <a:pt x="10817" y="39146"/>
                        <a:pt x="11626" y="45842"/>
                      </a:cubicBezTo>
                    </a:path>
                  </a:pathLst>
                </a:custGeom>
                <a:solidFill>
                  <a:srgbClr val="FFFFFF"/>
                </a:solidFill>
                <a:ln w="7353" cap="flat">
                  <a:solidFill>
                    <a:srgbClr val="263238"/>
                  </a:solidFill>
                  <a:prstDash val="solid"/>
                  <a:miter/>
                </a:ln>
              </p:spPr>
              <p:txBody>
                <a:bodyPr rtlCol="0" anchor="ctr"/>
                <a:lstStyle/>
                <a:p>
                  <a:endParaRPr lang="fr-FR"/>
                </a:p>
              </p:txBody>
            </p:sp>
          </p:grpSp>
          <p:sp>
            <p:nvSpPr>
              <p:cNvPr id="38" name="Forme libre 88">
                <a:extLst>
                  <a:ext uri="{FF2B5EF4-FFF2-40B4-BE49-F238E27FC236}">
                    <a16:creationId xmlns:a16="http://schemas.microsoft.com/office/drawing/2014/main" id="{62D1FFA9-F594-D6B2-EAD6-363F47092384}"/>
                  </a:ext>
                </a:extLst>
              </p:cNvPr>
              <p:cNvSpPr/>
              <p:nvPr/>
            </p:nvSpPr>
            <p:spPr>
              <a:xfrm>
                <a:off x="5209243" y="7087861"/>
                <a:ext cx="469431" cy="315301"/>
              </a:xfrm>
              <a:custGeom>
                <a:avLst/>
                <a:gdLst>
                  <a:gd name="connsiteX0" fmla="*/ 47755 w 469431"/>
                  <a:gd name="connsiteY0" fmla="*/ 228620 h 315301"/>
                  <a:gd name="connsiteX1" fmla="*/ 110520 w 469431"/>
                  <a:gd name="connsiteY1" fmla="*/ 288957 h 315301"/>
                  <a:gd name="connsiteX2" fmla="*/ 215890 w 469431"/>
                  <a:gd name="connsiteY2" fmla="*/ 302202 h 315301"/>
                  <a:gd name="connsiteX3" fmla="*/ 258641 w 469431"/>
                  <a:gd name="connsiteY3" fmla="*/ 270267 h 315301"/>
                  <a:gd name="connsiteX4" fmla="*/ 342304 w 469431"/>
                  <a:gd name="connsiteY4" fmla="*/ 268943 h 315301"/>
                  <a:gd name="connsiteX5" fmla="*/ 375711 w 469431"/>
                  <a:gd name="connsiteY5" fmla="*/ 218097 h 315301"/>
                  <a:gd name="connsiteX6" fmla="*/ 452972 w 469431"/>
                  <a:gd name="connsiteY6" fmla="*/ 188812 h 315301"/>
                  <a:gd name="connsiteX7" fmla="*/ 434282 w 469431"/>
                  <a:gd name="connsiteY7" fmla="*/ 50109 h 315301"/>
                  <a:gd name="connsiteX8" fmla="*/ 319788 w 469431"/>
                  <a:gd name="connsiteY8" fmla="*/ 16777 h 315301"/>
                  <a:gd name="connsiteX9" fmla="*/ 251136 w 469431"/>
                  <a:gd name="connsiteY9" fmla="*/ 0 h 315301"/>
                  <a:gd name="connsiteX10" fmla="*/ 160703 w 469431"/>
                  <a:gd name="connsiteY10" fmla="*/ 64090 h 315301"/>
                  <a:gd name="connsiteX11" fmla="*/ 127224 w 469431"/>
                  <a:gd name="connsiteY11" fmla="*/ 71963 h 315301"/>
                  <a:gd name="connsiteX12" fmla="*/ 60264 w 469431"/>
                  <a:gd name="connsiteY12" fmla="*/ 97055 h 315301"/>
                  <a:gd name="connsiteX13" fmla="*/ 0 w 469431"/>
                  <a:gd name="connsiteY13" fmla="*/ 132227 h 3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9431" h="315301">
                    <a:moveTo>
                      <a:pt x="47755" y="228620"/>
                    </a:moveTo>
                    <a:cubicBezTo>
                      <a:pt x="47755" y="228620"/>
                      <a:pt x="88887" y="255477"/>
                      <a:pt x="110520" y="288957"/>
                    </a:cubicBezTo>
                    <a:cubicBezTo>
                      <a:pt x="132154" y="322437"/>
                      <a:pt x="194036" y="320671"/>
                      <a:pt x="215890" y="302202"/>
                    </a:cubicBezTo>
                    <a:cubicBezTo>
                      <a:pt x="237744" y="283733"/>
                      <a:pt x="241791" y="265999"/>
                      <a:pt x="258641" y="270267"/>
                    </a:cubicBezTo>
                    <a:cubicBezTo>
                      <a:pt x="275492" y="274535"/>
                      <a:pt x="315962" y="288295"/>
                      <a:pt x="342304" y="268943"/>
                    </a:cubicBezTo>
                    <a:cubicBezTo>
                      <a:pt x="368720" y="249591"/>
                      <a:pt x="348853" y="211034"/>
                      <a:pt x="375711" y="218097"/>
                    </a:cubicBezTo>
                    <a:cubicBezTo>
                      <a:pt x="402568" y="225088"/>
                      <a:pt x="434871" y="216847"/>
                      <a:pt x="452972" y="188812"/>
                    </a:cubicBezTo>
                    <a:cubicBezTo>
                      <a:pt x="471073" y="160777"/>
                      <a:pt x="484906" y="112728"/>
                      <a:pt x="434282" y="50109"/>
                    </a:cubicBezTo>
                    <a:cubicBezTo>
                      <a:pt x="395136" y="1692"/>
                      <a:pt x="337227" y="14275"/>
                      <a:pt x="319788" y="16777"/>
                    </a:cubicBezTo>
                    <a:cubicBezTo>
                      <a:pt x="302349" y="19279"/>
                      <a:pt x="308089" y="0"/>
                      <a:pt x="251136" y="0"/>
                    </a:cubicBezTo>
                    <a:cubicBezTo>
                      <a:pt x="192417" y="0"/>
                      <a:pt x="164530" y="50183"/>
                      <a:pt x="160703" y="64090"/>
                    </a:cubicBezTo>
                    <a:cubicBezTo>
                      <a:pt x="156804" y="78071"/>
                      <a:pt x="172771" y="87563"/>
                      <a:pt x="127224" y="71963"/>
                    </a:cubicBezTo>
                    <a:cubicBezTo>
                      <a:pt x="81750" y="56364"/>
                      <a:pt x="59454" y="73656"/>
                      <a:pt x="60264" y="97055"/>
                    </a:cubicBezTo>
                    <a:cubicBezTo>
                      <a:pt x="61073" y="120454"/>
                      <a:pt x="9639" y="128401"/>
                      <a:pt x="0" y="132227"/>
                    </a:cubicBezTo>
                  </a:path>
                </a:pathLst>
              </a:custGeom>
              <a:solidFill>
                <a:schemeClr val="tx1"/>
              </a:solidFill>
              <a:ln w="7353" cap="flat">
                <a:solidFill>
                  <a:srgbClr val="263238"/>
                </a:solidFill>
                <a:prstDash val="solid"/>
                <a:miter/>
              </a:ln>
            </p:spPr>
            <p:txBody>
              <a:bodyPr rtlCol="0" anchor="ctr"/>
              <a:lstStyle/>
              <a:p>
                <a:endParaRPr lang="fr-FR"/>
              </a:p>
            </p:txBody>
          </p:sp>
          <p:sp>
            <p:nvSpPr>
              <p:cNvPr id="39" name="Forme libre 89">
                <a:extLst>
                  <a:ext uri="{FF2B5EF4-FFF2-40B4-BE49-F238E27FC236}">
                    <a16:creationId xmlns:a16="http://schemas.microsoft.com/office/drawing/2014/main" id="{0C3D475F-E030-689B-45E4-922DE6B0536B}"/>
                  </a:ext>
                </a:extLst>
              </p:cNvPr>
              <p:cNvSpPr/>
              <p:nvPr/>
            </p:nvSpPr>
            <p:spPr>
              <a:xfrm>
                <a:off x="5189948" y="7613515"/>
                <a:ext cx="619105" cy="185149"/>
              </a:xfrm>
              <a:custGeom>
                <a:avLst/>
                <a:gdLst>
                  <a:gd name="connsiteX0" fmla="*/ 592427 w 619105"/>
                  <a:gd name="connsiteY0" fmla="*/ 185150 h 185149"/>
                  <a:gd name="connsiteX1" fmla="*/ 586025 w 619105"/>
                  <a:gd name="connsiteY1" fmla="*/ 184414 h 185149"/>
                  <a:gd name="connsiteX2" fmla="*/ 14292 w 619105"/>
                  <a:gd name="connsiteY2" fmla="*/ 36955 h 185149"/>
                  <a:gd name="connsiteX3" fmla="*/ 532 w 619105"/>
                  <a:gd name="connsiteY3" fmla="*/ 14292 h 185149"/>
                  <a:gd name="connsiteX4" fmla="*/ 23195 w 619105"/>
                  <a:gd name="connsiteY4" fmla="*/ 532 h 185149"/>
                  <a:gd name="connsiteX5" fmla="*/ 598681 w 619105"/>
                  <a:gd name="connsiteY5" fmla="*/ 132391 h 185149"/>
                  <a:gd name="connsiteX6" fmla="*/ 618328 w 619105"/>
                  <a:gd name="connsiteY6" fmla="*/ 164767 h 185149"/>
                  <a:gd name="connsiteX7" fmla="*/ 592427 w 619105"/>
                  <a:gd name="connsiteY7" fmla="*/ 185150 h 18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105" h="185149">
                    <a:moveTo>
                      <a:pt x="592427" y="185150"/>
                    </a:moveTo>
                    <a:cubicBezTo>
                      <a:pt x="590293" y="185150"/>
                      <a:pt x="588159" y="184929"/>
                      <a:pt x="586025" y="184414"/>
                    </a:cubicBezTo>
                    <a:lnTo>
                      <a:pt x="14292" y="36955"/>
                    </a:lnTo>
                    <a:cubicBezTo>
                      <a:pt x="4211" y="34527"/>
                      <a:pt x="-1896" y="24373"/>
                      <a:pt x="532" y="14292"/>
                    </a:cubicBezTo>
                    <a:cubicBezTo>
                      <a:pt x="2960" y="4211"/>
                      <a:pt x="13115" y="-1896"/>
                      <a:pt x="23195" y="532"/>
                    </a:cubicBezTo>
                    <a:lnTo>
                      <a:pt x="598681" y="132391"/>
                    </a:lnTo>
                    <a:cubicBezTo>
                      <a:pt x="613030" y="135923"/>
                      <a:pt x="621860" y="150419"/>
                      <a:pt x="618328" y="164767"/>
                    </a:cubicBezTo>
                    <a:cubicBezTo>
                      <a:pt x="615384" y="176982"/>
                      <a:pt x="604494" y="185150"/>
                      <a:pt x="592427" y="185150"/>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2" name="Forme libre 90">
                <a:extLst>
                  <a:ext uri="{FF2B5EF4-FFF2-40B4-BE49-F238E27FC236}">
                    <a16:creationId xmlns:a16="http://schemas.microsoft.com/office/drawing/2014/main" id="{B2515D18-6C16-4A1A-EEBA-0FC7E90CDE43}"/>
                  </a:ext>
                </a:extLst>
              </p:cNvPr>
              <p:cNvSpPr/>
              <p:nvPr/>
            </p:nvSpPr>
            <p:spPr>
              <a:xfrm>
                <a:off x="5416635" y="7411546"/>
                <a:ext cx="259082" cy="353418"/>
              </a:xfrm>
              <a:custGeom>
                <a:avLst/>
                <a:gdLst>
                  <a:gd name="connsiteX0" fmla="*/ 127628 w 259082"/>
                  <a:gd name="connsiteY0" fmla="*/ 287930 h 353418"/>
                  <a:gd name="connsiteX1" fmla="*/ 110042 w 259082"/>
                  <a:gd name="connsiteY1" fmla="*/ 300881 h 353418"/>
                  <a:gd name="connsiteX2" fmla="*/ 95252 w 259082"/>
                  <a:gd name="connsiteY2" fmla="*/ 319424 h 353418"/>
                  <a:gd name="connsiteX3" fmla="*/ 91573 w 259082"/>
                  <a:gd name="connsiteY3" fmla="*/ 329578 h 353418"/>
                  <a:gd name="connsiteX4" fmla="*/ 113794 w 259082"/>
                  <a:gd name="connsiteY4" fmla="*/ 325899 h 353418"/>
                  <a:gd name="connsiteX5" fmla="*/ 112838 w 259082"/>
                  <a:gd name="connsiteY5" fmla="*/ 351800 h 353418"/>
                  <a:gd name="connsiteX6" fmla="*/ 130424 w 259082"/>
                  <a:gd name="connsiteY6" fmla="*/ 350843 h 353418"/>
                  <a:gd name="connsiteX7" fmla="*/ 137856 w 259082"/>
                  <a:gd name="connsiteY7" fmla="*/ 345324 h 353418"/>
                  <a:gd name="connsiteX8" fmla="*/ 157282 w 259082"/>
                  <a:gd name="connsiteY8" fmla="*/ 344368 h 353418"/>
                  <a:gd name="connsiteX9" fmla="*/ 176707 w 259082"/>
                  <a:gd name="connsiteY9" fmla="*/ 298085 h 353418"/>
                  <a:gd name="connsiteX10" fmla="*/ 257206 w 259082"/>
                  <a:gd name="connsiteY10" fmla="*/ 100958 h 353418"/>
                  <a:gd name="connsiteX11" fmla="*/ 250731 w 259082"/>
                  <a:gd name="connsiteY11" fmla="*/ 62990 h 353418"/>
                  <a:gd name="connsiteX12" fmla="*/ 36975 w 259082"/>
                  <a:gd name="connsiteY12" fmla="*/ 77 h 353418"/>
                  <a:gd name="connsiteX13" fmla="*/ 3642 w 259082"/>
                  <a:gd name="connsiteY13" fmla="*/ 60267 h 353418"/>
                  <a:gd name="connsiteX14" fmla="*/ 82301 w 259082"/>
                  <a:gd name="connsiteY14" fmla="*/ 102871 h 353418"/>
                  <a:gd name="connsiteX15" fmla="*/ 177590 w 259082"/>
                  <a:gd name="connsiteY15" fmla="*/ 114939 h 353418"/>
                  <a:gd name="connsiteX16" fmla="*/ 157208 w 259082"/>
                  <a:gd name="connsiteY16" fmla="*/ 229727 h 353418"/>
                  <a:gd name="connsiteX17" fmla="*/ 127628 w 259082"/>
                  <a:gd name="connsiteY17" fmla="*/ 287930 h 35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082" h="353418">
                    <a:moveTo>
                      <a:pt x="127628" y="287930"/>
                    </a:moveTo>
                    <a:lnTo>
                      <a:pt x="110042" y="300881"/>
                    </a:lnTo>
                    <a:cubicBezTo>
                      <a:pt x="110042" y="300881"/>
                      <a:pt x="101727" y="314788"/>
                      <a:pt x="95252" y="319424"/>
                    </a:cubicBezTo>
                    <a:cubicBezTo>
                      <a:pt x="88776" y="324059"/>
                      <a:pt x="85097" y="326855"/>
                      <a:pt x="91573" y="329578"/>
                    </a:cubicBezTo>
                    <a:cubicBezTo>
                      <a:pt x="98048" y="332374"/>
                      <a:pt x="113794" y="325899"/>
                      <a:pt x="113794" y="325899"/>
                    </a:cubicBezTo>
                    <a:cubicBezTo>
                      <a:pt x="113794" y="325899"/>
                      <a:pt x="108276" y="349960"/>
                      <a:pt x="112838" y="351800"/>
                    </a:cubicBezTo>
                    <a:cubicBezTo>
                      <a:pt x="117474" y="353639"/>
                      <a:pt x="127628" y="354596"/>
                      <a:pt x="130424" y="350843"/>
                    </a:cubicBezTo>
                    <a:cubicBezTo>
                      <a:pt x="133220" y="347090"/>
                      <a:pt x="137856" y="345324"/>
                      <a:pt x="137856" y="345324"/>
                    </a:cubicBezTo>
                    <a:cubicBezTo>
                      <a:pt x="137856" y="345324"/>
                      <a:pt x="140652" y="349004"/>
                      <a:pt x="157282" y="344368"/>
                    </a:cubicBezTo>
                    <a:cubicBezTo>
                      <a:pt x="173911" y="339732"/>
                      <a:pt x="174868" y="311035"/>
                      <a:pt x="176707" y="298085"/>
                    </a:cubicBezTo>
                    <a:cubicBezTo>
                      <a:pt x="178547" y="285134"/>
                      <a:pt x="252570" y="122223"/>
                      <a:pt x="257206" y="100958"/>
                    </a:cubicBezTo>
                    <a:cubicBezTo>
                      <a:pt x="261842" y="79693"/>
                      <a:pt x="257206" y="66742"/>
                      <a:pt x="250731" y="62990"/>
                    </a:cubicBezTo>
                    <a:cubicBezTo>
                      <a:pt x="244256" y="59311"/>
                      <a:pt x="59197" y="1917"/>
                      <a:pt x="36975" y="77"/>
                    </a:cubicBezTo>
                    <a:cubicBezTo>
                      <a:pt x="14753" y="-1763"/>
                      <a:pt x="-9309" y="29657"/>
                      <a:pt x="3642" y="60267"/>
                    </a:cubicBezTo>
                    <a:cubicBezTo>
                      <a:pt x="16592" y="90804"/>
                      <a:pt x="68394" y="100958"/>
                      <a:pt x="82301" y="102871"/>
                    </a:cubicBezTo>
                    <a:cubicBezTo>
                      <a:pt x="96208" y="104711"/>
                      <a:pt x="177590" y="114939"/>
                      <a:pt x="177590" y="114939"/>
                    </a:cubicBezTo>
                    <a:cubicBezTo>
                      <a:pt x="177590" y="114939"/>
                      <a:pt x="160961" y="199190"/>
                      <a:pt x="157208" y="229727"/>
                    </a:cubicBezTo>
                    <a:cubicBezTo>
                      <a:pt x="153529" y="260190"/>
                      <a:pt x="138739" y="279616"/>
                      <a:pt x="127628" y="287930"/>
                    </a:cubicBezTo>
                    <a:close/>
                  </a:path>
                </a:pathLst>
              </a:custGeom>
              <a:solidFill>
                <a:srgbClr val="FFFFFF"/>
              </a:solidFill>
              <a:ln w="7353" cap="flat">
                <a:solidFill>
                  <a:srgbClr val="263238"/>
                </a:solidFill>
                <a:prstDash val="solid"/>
                <a:miter/>
              </a:ln>
            </p:spPr>
            <p:txBody>
              <a:bodyPr rtlCol="0" anchor="ctr"/>
              <a:lstStyle/>
              <a:p>
                <a:endParaRPr lang="fr-FR"/>
              </a:p>
            </p:txBody>
          </p:sp>
          <p:grpSp>
            <p:nvGrpSpPr>
              <p:cNvPr id="43" name="Graphique 19">
                <a:extLst>
                  <a:ext uri="{FF2B5EF4-FFF2-40B4-BE49-F238E27FC236}">
                    <a16:creationId xmlns:a16="http://schemas.microsoft.com/office/drawing/2014/main" id="{FCA5FB5C-1A3C-0514-4B68-F4BD4FED5376}"/>
                  </a:ext>
                </a:extLst>
              </p:cNvPr>
              <p:cNvGrpSpPr/>
              <p:nvPr/>
            </p:nvGrpSpPr>
            <p:grpSpPr>
              <a:xfrm>
                <a:off x="5275743" y="7651390"/>
                <a:ext cx="70950" cy="47893"/>
                <a:chOff x="5275743" y="7651390"/>
                <a:chExt cx="70950" cy="47893"/>
              </a:xfrm>
              <a:solidFill>
                <a:srgbClr val="FFFFFF"/>
              </a:solidFill>
            </p:grpSpPr>
            <p:sp>
              <p:nvSpPr>
                <p:cNvPr id="47" name="Forme libre 92">
                  <a:extLst>
                    <a:ext uri="{FF2B5EF4-FFF2-40B4-BE49-F238E27FC236}">
                      <a16:creationId xmlns:a16="http://schemas.microsoft.com/office/drawing/2014/main" id="{CE87EE99-576B-40C5-A107-ED16F02F39AB}"/>
                    </a:ext>
                  </a:extLst>
                </p:cNvPr>
                <p:cNvSpPr/>
                <p:nvPr/>
              </p:nvSpPr>
              <p:spPr>
                <a:xfrm>
                  <a:off x="5275743" y="7651390"/>
                  <a:ext cx="17030" cy="36863"/>
                </a:xfrm>
                <a:custGeom>
                  <a:avLst/>
                  <a:gdLst>
                    <a:gd name="connsiteX0" fmla="*/ 2299 w 17030"/>
                    <a:gd name="connsiteY0" fmla="*/ 4819 h 36863"/>
                    <a:gd name="connsiteX1" fmla="*/ 313 w 17030"/>
                    <a:gd name="connsiteY1" fmla="*/ 32045 h 36863"/>
                    <a:gd name="connsiteX2" fmla="*/ 14956 w 17030"/>
                    <a:gd name="connsiteY2" fmla="*/ 31382 h 36863"/>
                    <a:gd name="connsiteX3" fmla="*/ 13631 w 17030"/>
                    <a:gd name="connsiteY3" fmla="*/ 2170 h 36863"/>
                    <a:gd name="connsiteX4" fmla="*/ 2299 w 17030"/>
                    <a:gd name="connsiteY4" fmla="*/ 4819 h 3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30" h="36863">
                      <a:moveTo>
                        <a:pt x="2299" y="4819"/>
                      </a:moveTo>
                      <a:cubicBezTo>
                        <a:pt x="2299" y="4819"/>
                        <a:pt x="-1012" y="28733"/>
                        <a:pt x="313" y="32045"/>
                      </a:cubicBezTo>
                      <a:cubicBezTo>
                        <a:pt x="1637" y="35356"/>
                        <a:pt x="12233" y="41316"/>
                        <a:pt x="14956" y="31382"/>
                      </a:cubicBezTo>
                      <a:cubicBezTo>
                        <a:pt x="17605" y="21449"/>
                        <a:pt x="18267" y="4819"/>
                        <a:pt x="13631" y="2170"/>
                      </a:cubicBezTo>
                      <a:cubicBezTo>
                        <a:pt x="8922" y="-479"/>
                        <a:pt x="6273" y="-1803"/>
                        <a:pt x="2299" y="481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8" name="Forme libre 93">
                  <a:extLst>
                    <a:ext uri="{FF2B5EF4-FFF2-40B4-BE49-F238E27FC236}">
                      <a16:creationId xmlns:a16="http://schemas.microsoft.com/office/drawing/2014/main" id="{0B5B8E52-742F-E39B-B83D-67256873A66C}"/>
                    </a:ext>
                  </a:extLst>
                </p:cNvPr>
                <p:cNvSpPr/>
                <p:nvPr/>
              </p:nvSpPr>
              <p:spPr>
                <a:xfrm>
                  <a:off x="5295334" y="7660380"/>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9" name="Forme libre 94">
                  <a:extLst>
                    <a:ext uri="{FF2B5EF4-FFF2-40B4-BE49-F238E27FC236}">
                      <a16:creationId xmlns:a16="http://schemas.microsoft.com/office/drawing/2014/main" id="{9216C8E6-2F74-B41A-77F5-541468588AAD}"/>
                    </a:ext>
                  </a:extLst>
                </p:cNvPr>
                <p:cNvSpPr/>
                <p:nvPr/>
              </p:nvSpPr>
              <p:spPr>
                <a:xfrm>
                  <a:off x="5312552" y="7663029"/>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0" name="Forme libre 95">
                  <a:extLst>
                    <a:ext uri="{FF2B5EF4-FFF2-40B4-BE49-F238E27FC236}">
                      <a16:creationId xmlns:a16="http://schemas.microsoft.com/office/drawing/2014/main" id="{CB74FCC6-8C45-8321-8C90-E60072034F6E}"/>
                    </a:ext>
                  </a:extLst>
                </p:cNvPr>
                <p:cNvSpPr/>
                <p:nvPr/>
              </p:nvSpPr>
              <p:spPr>
                <a:xfrm>
                  <a:off x="5331537" y="7667488"/>
                  <a:ext cx="15156" cy="30866"/>
                </a:xfrm>
                <a:custGeom>
                  <a:avLst/>
                  <a:gdLst>
                    <a:gd name="connsiteX0" fmla="*/ 0 w 15156"/>
                    <a:gd name="connsiteY0" fmla="*/ 5131 h 30866"/>
                    <a:gd name="connsiteX1" fmla="*/ 3017 w 15156"/>
                    <a:gd name="connsiteY1" fmla="*/ 28162 h 30866"/>
                    <a:gd name="connsiteX2" fmla="*/ 15084 w 15156"/>
                    <a:gd name="connsiteY2" fmla="*/ 25072 h 30866"/>
                    <a:gd name="connsiteX3" fmla="*/ 8977 w 15156"/>
                    <a:gd name="connsiteY3" fmla="*/ 937 h 30866"/>
                    <a:gd name="connsiteX4" fmla="*/ 0 w 15156"/>
                    <a:gd name="connsiteY4" fmla="*/ 5131 h 30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56" h="30866">
                      <a:moveTo>
                        <a:pt x="0" y="5131"/>
                      </a:moveTo>
                      <a:cubicBezTo>
                        <a:pt x="0" y="5131"/>
                        <a:pt x="1324" y="25660"/>
                        <a:pt x="3017" y="28162"/>
                      </a:cubicBezTo>
                      <a:cubicBezTo>
                        <a:pt x="4709" y="30737"/>
                        <a:pt x="14569" y="33828"/>
                        <a:pt x="15084" y="25072"/>
                      </a:cubicBezTo>
                      <a:cubicBezTo>
                        <a:pt x="15599" y="16315"/>
                        <a:pt x="13318" y="2335"/>
                        <a:pt x="8977" y="937"/>
                      </a:cubicBezTo>
                      <a:cubicBezTo>
                        <a:pt x="4636" y="-461"/>
                        <a:pt x="2207" y="-1124"/>
                        <a:pt x="0" y="5131"/>
                      </a:cubicBezTo>
                      <a:close/>
                    </a:path>
                  </a:pathLst>
                </a:custGeom>
                <a:solidFill>
                  <a:srgbClr val="FFFFFF"/>
                </a:solidFill>
                <a:ln w="7353" cap="flat">
                  <a:solidFill>
                    <a:srgbClr val="263238"/>
                  </a:solidFill>
                  <a:prstDash val="solid"/>
                  <a:miter/>
                </a:ln>
              </p:spPr>
              <p:txBody>
                <a:bodyPr rtlCol="0" anchor="ctr"/>
                <a:lstStyle/>
                <a:p>
                  <a:endParaRPr lang="fr-FR"/>
                </a:p>
              </p:txBody>
            </p:sp>
          </p:grpSp>
          <p:grpSp>
            <p:nvGrpSpPr>
              <p:cNvPr id="44" name="Graphique 19">
                <a:extLst>
                  <a:ext uri="{FF2B5EF4-FFF2-40B4-BE49-F238E27FC236}">
                    <a16:creationId xmlns:a16="http://schemas.microsoft.com/office/drawing/2014/main" id="{2253AB30-99D5-24CB-E97C-D5DDA0A8F225}"/>
                  </a:ext>
                </a:extLst>
              </p:cNvPr>
              <p:cNvGrpSpPr/>
              <p:nvPr/>
            </p:nvGrpSpPr>
            <p:grpSpPr>
              <a:xfrm>
                <a:off x="4805528" y="7489068"/>
                <a:ext cx="421712" cy="233328"/>
                <a:chOff x="4805528" y="7489068"/>
                <a:chExt cx="421712" cy="233328"/>
              </a:xfrm>
            </p:grpSpPr>
            <p:sp>
              <p:nvSpPr>
                <p:cNvPr id="45" name="Forme libre 97">
                  <a:extLst>
                    <a:ext uri="{FF2B5EF4-FFF2-40B4-BE49-F238E27FC236}">
                      <a16:creationId xmlns:a16="http://schemas.microsoft.com/office/drawing/2014/main" id="{60AF5AAF-01F9-F23F-28D3-4B19921EF07A}"/>
                    </a:ext>
                  </a:extLst>
                </p:cNvPr>
                <p:cNvSpPr/>
                <p:nvPr/>
              </p:nvSpPr>
              <p:spPr>
                <a:xfrm>
                  <a:off x="4805528" y="7495053"/>
                  <a:ext cx="421006" cy="227343"/>
                </a:xfrm>
                <a:custGeom>
                  <a:avLst/>
                  <a:gdLst>
                    <a:gd name="connsiteX0" fmla="*/ 419388 w 421006"/>
                    <a:gd name="connsiteY0" fmla="*/ 162775 h 227343"/>
                    <a:gd name="connsiteX1" fmla="*/ 421007 w 421006"/>
                    <a:gd name="connsiteY1" fmla="*/ 131135 h 227343"/>
                    <a:gd name="connsiteX2" fmla="*/ 398932 w 421006"/>
                    <a:gd name="connsiteY2" fmla="*/ 98465 h 227343"/>
                    <a:gd name="connsiteX3" fmla="*/ 224763 w 421006"/>
                    <a:gd name="connsiteY3" fmla="*/ 7959 h 227343"/>
                    <a:gd name="connsiteX4" fmla="*/ 45297 w 421006"/>
                    <a:gd name="connsiteY4" fmla="*/ 20173 h 227343"/>
                    <a:gd name="connsiteX5" fmla="*/ 2840 w 421006"/>
                    <a:gd name="connsiteY5" fmla="*/ 48282 h 227343"/>
                    <a:gd name="connsiteX6" fmla="*/ 706 w 421006"/>
                    <a:gd name="connsiteY6" fmla="*/ 90223 h 227343"/>
                    <a:gd name="connsiteX7" fmla="*/ 192755 w 421006"/>
                    <a:gd name="connsiteY7" fmla="*/ 217888 h 227343"/>
                    <a:gd name="connsiteX8" fmla="*/ 418947 w 421006"/>
                    <a:gd name="connsiteY8" fmla="*/ 173077 h 227343"/>
                    <a:gd name="connsiteX9" fmla="*/ 419388 w 421006"/>
                    <a:gd name="connsiteY9" fmla="*/ 162775 h 227343"/>
                    <a:gd name="connsiteX10" fmla="*/ 319537 w 421006"/>
                    <a:gd name="connsiteY10" fmla="*/ 168073 h 227343"/>
                    <a:gd name="connsiteX11" fmla="*/ 136023 w 421006"/>
                    <a:gd name="connsiteY11" fmla="*/ 147176 h 227343"/>
                    <a:gd name="connsiteX12" fmla="*/ 39851 w 421006"/>
                    <a:gd name="connsiteY12" fmla="*/ 88384 h 227343"/>
                    <a:gd name="connsiteX13" fmla="*/ 223880 w 421006"/>
                    <a:gd name="connsiteY13" fmla="*/ 60496 h 227343"/>
                    <a:gd name="connsiteX14" fmla="*/ 382671 w 421006"/>
                    <a:gd name="connsiteY14" fmla="*/ 150634 h 227343"/>
                    <a:gd name="connsiteX15" fmla="*/ 319537 w 421006"/>
                    <a:gd name="connsiteY15" fmla="*/ 168073 h 22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1006" h="227343">
                      <a:moveTo>
                        <a:pt x="419388" y="162775"/>
                      </a:moveTo>
                      <a:lnTo>
                        <a:pt x="421007" y="131135"/>
                      </a:lnTo>
                      <a:lnTo>
                        <a:pt x="398932" y="98465"/>
                      </a:lnTo>
                      <a:cubicBezTo>
                        <a:pt x="384510" y="58362"/>
                        <a:pt x="291135" y="24220"/>
                        <a:pt x="224763" y="7959"/>
                      </a:cubicBezTo>
                      <a:cubicBezTo>
                        <a:pt x="158392" y="-8303"/>
                        <a:pt x="79807" y="2661"/>
                        <a:pt x="45297" y="20173"/>
                      </a:cubicBezTo>
                      <a:cubicBezTo>
                        <a:pt x="10787" y="37686"/>
                        <a:pt x="2840" y="48282"/>
                        <a:pt x="2840" y="48282"/>
                      </a:cubicBezTo>
                      <a:lnTo>
                        <a:pt x="706" y="90223"/>
                      </a:lnTo>
                      <a:cubicBezTo>
                        <a:pt x="-8713" y="137831"/>
                        <a:pt x="77231" y="195004"/>
                        <a:pt x="192755" y="217888"/>
                      </a:cubicBezTo>
                      <a:cubicBezTo>
                        <a:pt x="308279" y="240772"/>
                        <a:pt x="409528" y="220685"/>
                        <a:pt x="418947" y="173077"/>
                      </a:cubicBezTo>
                      <a:cubicBezTo>
                        <a:pt x="419535" y="169692"/>
                        <a:pt x="419682" y="166234"/>
                        <a:pt x="419388" y="162775"/>
                      </a:cubicBezTo>
                      <a:close/>
                      <a:moveTo>
                        <a:pt x="319537" y="168073"/>
                      </a:moveTo>
                      <a:cubicBezTo>
                        <a:pt x="251768" y="178154"/>
                        <a:pt x="189885" y="170722"/>
                        <a:pt x="136023" y="147176"/>
                      </a:cubicBezTo>
                      <a:cubicBezTo>
                        <a:pt x="95332" y="129443"/>
                        <a:pt x="56407" y="101114"/>
                        <a:pt x="39851" y="88384"/>
                      </a:cubicBezTo>
                      <a:cubicBezTo>
                        <a:pt x="54200" y="55198"/>
                        <a:pt x="133595" y="42616"/>
                        <a:pt x="223880" y="60496"/>
                      </a:cubicBezTo>
                      <a:cubicBezTo>
                        <a:pt x="309383" y="77420"/>
                        <a:pt x="375312" y="115903"/>
                        <a:pt x="382671" y="150634"/>
                      </a:cubicBezTo>
                      <a:cubicBezTo>
                        <a:pt x="371560" y="156374"/>
                        <a:pt x="352502" y="163143"/>
                        <a:pt x="319537" y="168073"/>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6" name="Forme libre 98">
                  <a:extLst>
                    <a:ext uri="{FF2B5EF4-FFF2-40B4-BE49-F238E27FC236}">
                      <a16:creationId xmlns:a16="http://schemas.microsoft.com/office/drawing/2014/main" id="{84AA579F-7F28-1D61-9CFC-52F7010C96EA}"/>
                    </a:ext>
                  </a:extLst>
                </p:cNvPr>
                <p:cNvSpPr/>
                <p:nvPr/>
              </p:nvSpPr>
              <p:spPr>
                <a:xfrm>
                  <a:off x="4807588" y="7489068"/>
                  <a:ext cx="419652" cy="191386"/>
                </a:xfrm>
                <a:custGeom>
                  <a:avLst/>
                  <a:gdLst>
                    <a:gd name="connsiteX0" fmla="*/ 226897 w 419652"/>
                    <a:gd name="connsiteY0" fmla="*/ 9455 h 191386"/>
                    <a:gd name="connsiteX1" fmla="*/ 706 w 419652"/>
                    <a:gd name="connsiteY1" fmla="*/ 54266 h 191386"/>
                    <a:gd name="connsiteX2" fmla="*/ 192755 w 419652"/>
                    <a:gd name="connsiteY2" fmla="*/ 181931 h 191386"/>
                    <a:gd name="connsiteX3" fmla="*/ 418947 w 419652"/>
                    <a:gd name="connsiteY3" fmla="*/ 137120 h 191386"/>
                    <a:gd name="connsiteX4" fmla="*/ 226897 w 419652"/>
                    <a:gd name="connsiteY4" fmla="*/ 9455 h 191386"/>
                    <a:gd name="connsiteX5" fmla="*/ 383039 w 419652"/>
                    <a:gd name="connsiteY5" fmla="*/ 126377 h 191386"/>
                    <a:gd name="connsiteX6" fmla="*/ 197097 w 419652"/>
                    <a:gd name="connsiteY6" fmla="*/ 159857 h 191386"/>
                    <a:gd name="connsiteX7" fmla="*/ 38012 w 419652"/>
                    <a:gd name="connsiteY7" fmla="*/ 58019 h 191386"/>
                    <a:gd name="connsiteX8" fmla="*/ 223954 w 419652"/>
                    <a:gd name="connsiteY8" fmla="*/ 24539 h 191386"/>
                    <a:gd name="connsiteX9" fmla="*/ 383039 w 419652"/>
                    <a:gd name="connsiteY9" fmla="*/ 126377 h 19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52" h="191386">
                      <a:moveTo>
                        <a:pt x="226897" y="9455"/>
                      </a:moveTo>
                      <a:cubicBezTo>
                        <a:pt x="111373" y="-13429"/>
                        <a:pt x="10124" y="6659"/>
                        <a:pt x="706" y="54266"/>
                      </a:cubicBezTo>
                      <a:cubicBezTo>
                        <a:pt x="-8713" y="101874"/>
                        <a:pt x="77231" y="159047"/>
                        <a:pt x="192755" y="181931"/>
                      </a:cubicBezTo>
                      <a:cubicBezTo>
                        <a:pt x="308279" y="204815"/>
                        <a:pt x="409528" y="184727"/>
                        <a:pt x="418947" y="137120"/>
                      </a:cubicBezTo>
                      <a:cubicBezTo>
                        <a:pt x="428365" y="89512"/>
                        <a:pt x="342421" y="32339"/>
                        <a:pt x="226897" y="9455"/>
                      </a:cubicBezTo>
                      <a:close/>
                      <a:moveTo>
                        <a:pt x="383039" y="126377"/>
                      </a:moveTo>
                      <a:cubicBezTo>
                        <a:pt x="375607" y="163757"/>
                        <a:pt x="292385" y="178767"/>
                        <a:pt x="197097" y="159857"/>
                      </a:cubicBezTo>
                      <a:cubicBezTo>
                        <a:pt x="101808" y="141020"/>
                        <a:pt x="30580" y="95399"/>
                        <a:pt x="38012" y="58019"/>
                      </a:cubicBezTo>
                      <a:cubicBezTo>
                        <a:pt x="45444" y="20639"/>
                        <a:pt x="128665" y="5629"/>
                        <a:pt x="223954" y="24539"/>
                      </a:cubicBezTo>
                      <a:cubicBezTo>
                        <a:pt x="319169" y="43450"/>
                        <a:pt x="390470" y="88997"/>
                        <a:pt x="383039" y="126377"/>
                      </a:cubicBezTo>
                      <a:close/>
                    </a:path>
                  </a:pathLst>
                </a:custGeom>
                <a:solidFill>
                  <a:srgbClr val="FFFFFF"/>
                </a:solidFill>
                <a:ln w="7353" cap="flat">
                  <a:solidFill>
                    <a:srgbClr val="263238"/>
                  </a:solidFill>
                  <a:prstDash val="solid"/>
                  <a:miter/>
                </a:ln>
              </p:spPr>
              <p:txBody>
                <a:bodyPr rtlCol="0" anchor="ctr"/>
                <a:lstStyle/>
                <a:p>
                  <a:endParaRPr lang="fr-FR"/>
                </a:p>
              </p:txBody>
            </p:sp>
          </p:grpSp>
        </p:grpSp>
        <p:grpSp>
          <p:nvGrpSpPr>
            <p:cNvPr id="28" name="Graphique 19">
              <a:extLst>
                <a:ext uri="{FF2B5EF4-FFF2-40B4-BE49-F238E27FC236}">
                  <a16:creationId xmlns:a16="http://schemas.microsoft.com/office/drawing/2014/main" id="{A6B0D5A0-1F5C-3B42-AFE5-83A5C710C0F3}"/>
                </a:ext>
              </a:extLst>
            </p:cNvPr>
            <p:cNvGrpSpPr/>
            <p:nvPr/>
          </p:nvGrpSpPr>
          <p:grpSpPr>
            <a:xfrm>
              <a:off x="3899702" y="10477570"/>
              <a:ext cx="3484260" cy="7358"/>
              <a:chOff x="3899702" y="10477570"/>
              <a:chExt cx="3484260" cy="7358"/>
            </a:xfrm>
          </p:grpSpPr>
          <p:sp>
            <p:nvSpPr>
              <p:cNvPr id="29" name="Forme libre 100">
                <a:extLst>
                  <a:ext uri="{FF2B5EF4-FFF2-40B4-BE49-F238E27FC236}">
                    <a16:creationId xmlns:a16="http://schemas.microsoft.com/office/drawing/2014/main" id="{66F9B1BC-B8FA-0BA9-1851-7A43E61EA227}"/>
                  </a:ext>
                </a:extLst>
              </p:cNvPr>
              <p:cNvSpPr/>
              <p:nvPr/>
            </p:nvSpPr>
            <p:spPr>
              <a:xfrm>
                <a:off x="6630629" y="10477570"/>
                <a:ext cx="753333" cy="7358"/>
              </a:xfrm>
              <a:custGeom>
                <a:avLst/>
                <a:gdLst>
                  <a:gd name="connsiteX0" fmla="*/ 0 w 753333"/>
                  <a:gd name="connsiteY0" fmla="*/ 0 h 7358"/>
                  <a:gd name="connsiteX1" fmla="*/ 753334 w 753333"/>
                  <a:gd name="connsiteY1" fmla="*/ 0 h 7358"/>
                </a:gdLst>
                <a:ahLst/>
                <a:cxnLst>
                  <a:cxn ang="0">
                    <a:pos x="connsiteX0" y="connsiteY0"/>
                  </a:cxn>
                  <a:cxn ang="0">
                    <a:pos x="connsiteX1" y="connsiteY1"/>
                  </a:cxn>
                </a:cxnLst>
                <a:rect l="l" t="t" r="r" b="b"/>
                <a:pathLst>
                  <a:path w="753333" h="7358">
                    <a:moveTo>
                      <a:pt x="0" y="0"/>
                    </a:moveTo>
                    <a:lnTo>
                      <a:pt x="753334" y="0"/>
                    </a:lnTo>
                  </a:path>
                </a:pathLst>
              </a:custGeom>
              <a:ln w="7353" cap="flat">
                <a:solidFill>
                  <a:srgbClr val="263238"/>
                </a:solidFill>
                <a:prstDash val="solid"/>
                <a:miter/>
              </a:ln>
            </p:spPr>
            <p:txBody>
              <a:bodyPr rtlCol="0" anchor="ctr"/>
              <a:lstStyle/>
              <a:p>
                <a:endParaRPr lang="fr-FR"/>
              </a:p>
            </p:txBody>
          </p:sp>
          <p:sp>
            <p:nvSpPr>
              <p:cNvPr id="30" name="Forme libre 101">
                <a:extLst>
                  <a:ext uri="{FF2B5EF4-FFF2-40B4-BE49-F238E27FC236}">
                    <a16:creationId xmlns:a16="http://schemas.microsoft.com/office/drawing/2014/main" id="{C4AA3732-B7F9-83E2-E2EC-2C0979467A22}"/>
                  </a:ext>
                </a:extLst>
              </p:cNvPr>
              <p:cNvSpPr/>
              <p:nvPr/>
            </p:nvSpPr>
            <p:spPr>
              <a:xfrm>
                <a:off x="3899702" y="10477570"/>
                <a:ext cx="2670369" cy="7358"/>
              </a:xfrm>
              <a:custGeom>
                <a:avLst/>
                <a:gdLst>
                  <a:gd name="connsiteX0" fmla="*/ 0 w 2670369"/>
                  <a:gd name="connsiteY0" fmla="*/ 0 h 7358"/>
                  <a:gd name="connsiteX1" fmla="*/ 2670370 w 2670369"/>
                  <a:gd name="connsiteY1" fmla="*/ 0 h 7358"/>
                </a:gdLst>
                <a:ahLst/>
                <a:cxnLst>
                  <a:cxn ang="0">
                    <a:pos x="connsiteX0" y="connsiteY0"/>
                  </a:cxn>
                  <a:cxn ang="0">
                    <a:pos x="connsiteX1" y="connsiteY1"/>
                  </a:cxn>
                </a:cxnLst>
                <a:rect l="l" t="t" r="r" b="b"/>
                <a:pathLst>
                  <a:path w="2670369" h="7358">
                    <a:moveTo>
                      <a:pt x="0" y="0"/>
                    </a:moveTo>
                    <a:lnTo>
                      <a:pt x="2670370" y="0"/>
                    </a:lnTo>
                  </a:path>
                </a:pathLst>
              </a:custGeom>
              <a:ln w="7353" cap="flat">
                <a:solidFill>
                  <a:srgbClr val="263238"/>
                </a:solidFill>
                <a:prstDash val="solid"/>
                <a:miter/>
              </a:ln>
            </p:spPr>
            <p:txBody>
              <a:bodyPr rtlCol="0" anchor="ctr"/>
              <a:lstStyle/>
              <a:p>
                <a:endParaRPr lang="fr-FR"/>
              </a:p>
            </p:txBody>
          </p:sp>
        </p:grpSp>
      </p:grpSp>
      <p:sp>
        <p:nvSpPr>
          <p:cNvPr id="213" name="Espace réservé du texte 212">
            <a:extLst>
              <a:ext uri="{FF2B5EF4-FFF2-40B4-BE49-F238E27FC236}">
                <a16:creationId xmlns:a16="http://schemas.microsoft.com/office/drawing/2014/main" id="{3394E72D-7157-C51E-61B3-D38F83A3A176}"/>
              </a:ext>
            </a:extLst>
          </p:cNvPr>
          <p:cNvSpPr>
            <a:spLocks noGrp="1"/>
          </p:cNvSpPr>
          <p:nvPr>
            <p:ph type="body" sz="quarter" idx="10"/>
          </p:nvPr>
        </p:nvSpPr>
        <p:spPr>
          <a:xfrm>
            <a:off x="1946615" y="423894"/>
            <a:ext cx="4833859" cy="594598"/>
          </a:xfrm>
        </p:spPr>
        <p:txBody>
          <a:bodyPr/>
          <a:lstStyle/>
          <a:p>
            <a:r>
              <a:rPr lang="fr-FR"/>
              <a:t>FICHE OUTIL</a:t>
            </a:r>
          </a:p>
        </p:txBody>
      </p:sp>
      <p:sp>
        <p:nvSpPr>
          <p:cNvPr id="214" name="Rectangle 213">
            <a:extLst>
              <a:ext uri="{FF2B5EF4-FFF2-40B4-BE49-F238E27FC236}">
                <a16:creationId xmlns:a16="http://schemas.microsoft.com/office/drawing/2014/main" id="{88997F7C-4183-2A5C-65D4-6DFC1D22D233}"/>
              </a:ext>
            </a:extLst>
          </p:cNvPr>
          <p:cNvSpPr/>
          <p:nvPr/>
        </p:nvSpPr>
        <p:spPr>
          <a:xfrm>
            <a:off x="1962519" y="829418"/>
            <a:ext cx="4992218" cy="731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sz="2400" b="1" dirty="0">
                <a:solidFill>
                  <a:srgbClr val="F6B116"/>
                </a:solidFill>
              </a:rPr>
              <a:t>DFA</a:t>
            </a:r>
          </a:p>
          <a:p>
            <a:pPr algn="just"/>
            <a:r>
              <a:rPr lang="fr-FR" sz="1600" b="1" i="1" dirty="0">
                <a:solidFill>
                  <a:srgbClr val="F6B116"/>
                </a:solidFill>
              </a:rPr>
              <a:t>(Dispositif Formation Accompagnée)</a:t>
            </a:r>
          </a:p>
        </p:txBody>
      </p:sp>
      <p:grpSp>
        <p:nvGrpSpPr>
          <p:cNvPr id="218" name="Groupe 217">
            <a:extLst>
              <a:ext uri="{FF2B5EF4-FFF2-40B4-BE49-F238E27FC236}">
                <a16:creationId xmlns:a16="http://schemas.microsoft.com/office/drawing/2014/main" id="{0ABAC847-E709-0C16-9B07-BFE415E25475}"/>
              </a:ext>
            </a:extLst>
          </p:cNvPr>
          <p:cNvGrpSpPr/>
          <p:nvPr/>
        </p:nvGrpSpPr>
        <p:grpSpPr>
          <a:xfrm>
            <a:off x="4531654" y="1653506"/>
            <a:ext cx="2457898" cy="342899"/>
            <a:chOff x="4230413" y="1591678"/>
            <a:chExt cx="3300439" cy="343154"/>
          </a:xfrm>
          <a:solidFill>
            <a:srgbClr val="DD4D38"/>
          </a:solidFill>
        </p:grpSpPr>
        <p:sp>
          <p:nvSpPr>
            <p:cNvPr id="219" name="Rectangle : coins arrondis 218">
              <a:extLst>
                <a:ext uri="{FF2B5EF4-FFF2-40B4-BE49-F238E27FC236}">
                  <a16:creationId xmlns:a16="http://schemas.microsoft.com/office/drawing/2014/main" id="{03292F38-AF8F-5217-5C47-809E0868B526}"/>
                </a:ext>
              </a:extLst>
            </p:cNvPr>
            <p:cNvSpPr/>
            <p:nvPr/>
          </p:nvSpPr>
          <p:spPr>
            <a:xfrm>
              <a:off x="4230413" y="1591678"/>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20" name="ZoneTexte 219">
              <a:extLst>
                <a:ext uri="{FF2B5EF4-FFF2-40B4-BE49-F238E27FC236}">
                  <a16:creationId xmlns:a16="http://schemas.microsoft.com/office/drawing/2014/main" id="{ABB32E30-06F0-F0D5-A644-E2C3437A9368}"/>
                </a:ext>
              </a:extLst>
            </p:cNvPr>
            <p:cNvSpPr txBox="1"/>
            <p:nvPr/>
          </p:nvSpPr>
          <p:spPr>
            <a:xfrm>
              <a:off x="4372440" y="1666701"/>
              <a:ext cx="2855276" cy="252249"/>
            </a:xfrm>
            <a:prstGeom prst="rect">
              <a:avLst/>
            </a:prstGeom>
            <a:grpFill/>
            <a:ln>
              <a:noFill/>
            </a:ln>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221" name="Espace réservé du texte 2">
            <a:extLst>
              <a:ext uri="{FF2B5EF4-FFF2-40B4-BE49-F238E27FC236}">
                <a16:creationId xmlns:a16="http://schemas.microsoft.com/office/drawing/2014/main" id="{FAD40F54-5D77-A881-AE49-83268CEFDC5E}"/>
              </a:ext>
            </a:extLst>
          </p:cNvPr>
          <p:cNvSpPr txBox="1">
            <a:spLocks/>
          </p:cNvSpPr>
          <p:nvPr/>
        </p:nvSpPr>
        <p:spPr>
          <a:xfrm>
            <a:off x="4519535" y="1991156"/>
            <a:ext cx="2457897" cy="1485462"/>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171450" indent="-171450" algn="just">
              <a:spcBef>
                <a:spcPts val="0"/>
              </a:spcBef>
              <a:spcAft>
                <a:spcPts val="600"/>
              </a:spcAft>
              <a:buFont typeface="Arial" panose="020B0604020202020204" pitchFamily="34" charset="0"/>
              <a:buChar char="•"/>
            </a:pPr>
            <a:r>
              <a:rPr lang="fr-FR" sz="1200" b="0" i="0" dirty="0">
                <a:solidFill>
                  <a:srgbClr val="DD4D38"/>
                </a:solidFill>
                <a:effectLst/>
                <a:latin typeface="+mj-lt"/>
              </a:rPr>
              <a:t>Sécuriser le parcours de formation de personnes en situation de handicap, dans l'organisme de formation de leur choix</a:t>
            </a:r>
            <a:endParaRPr lang="fr-FR" sz="1000" i="0" dirty="0">
              <a:solidFill>
                <a:srgbClr val="DD4D38"/>
              </a:solidFill>
              <a:effectLst/>
              <a:latin typeface="+mj-lt"/>
            </a:endParaRPr>
          </a:p>
        </p:txBody>
      </p:sp>
      <p:sp>
        <p:nvSpPr>
          <p:cNvPr id="223" name="Rectangle 222">
            <a:extLst>
              <a:ext uri="{FF2B5EF4-FFF2-40B4-BE49-F238E27FC236}">
                <a16:creationId xmlns:a16="http://schemas.microsoft.com/office/drawing/2014/main" id="{91B1B3BF-05D5-17C8-8B69-FBD0806C270D}"/>
              </a:ext>
            </a:extLst>
          </p:cNvPr>
          <p:cNvSpPr/>
          <p:nvPr/>
        </p:nvSpPr>
        <p:spPr>
          <a:xfrm>
            <a:off x="729071" y="3761378"/>
            <a:ext cx="3557856" cy="2890571"/>
          </a:xfrm>
          <a:prstGeom prst="rect">
            <a:avLst/>
          </a:prstGeom>
          <a:solidFill>
            <a:srgbClr val="000091">
              <a:alpha val="4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95250" indent="-95250" algn="just">
              <a:spcAft>
                <a:spcPts val="600"/>
              </a:spcAft>
              <a:buFont typeface="Arial" panose="020B0604020202020204" pitchFamily="34" charset="0"/>
              <a:buChar char="•"/>
            </a:pPr>
            <a:r>
              <a:rPr lang="fr-FR" sz="1200" dirty="0">
                <a:solidFill>
                  <a:schemeClr val="bg1"/>
                </a:solidFill>
                <a:latin typeface="+mj-lt"/>
              </a:rPr>
              <a:t>Le Dispositif Formation Accompagnée (DFA)  sécurise le parcours de formation en proposant un </a:t>
            </a:r>
            <a:r>
              <a:rPr lang="fr-FR" sz="1200" b="1" dirty="0">
                <a:solidFill>
                  <a:schemeClr val="bg1"/>
                </a:solidFill>
                <a:latin typeface="+mj-lt"/>
              </a:rPr>
              <a:t>accompagnement médico-psycho-social </a:t>
            </a:r>
            <a:r>
              <a:rPr lang="fr-FR" sz="1200" dirty="0">
                <a:solidFill>
                  <a:schemeClr val="bg1"/>
                </a:solidFill>
                <a:latin typeface="+mj-lt"/>
              </a:rPr>
              <a:t>coordonné par un référent de parcours de proximité, issu de l’EPNAK.</a:t>
            </a:r>
          </a:p>
          <a:p>
            <a:pPr algn="just"/>
            <a:r>
              <a:rPr lang="fr-FR" sz="1200" dirty="0">
                <a:solidFill>
                  <a:schemeClr val="bg1"/>
                </a:solidFill>
                <a:latin typeface="+mj-lt"/>
              </a:rPr>
              <a:t>Le service offre :</a:t>
            </a:r>
          </a:p>
          <a:p>
            <a:pPr marL="354013" lvl="1" indent="-171450" algn="just">
              <a:spcAft>
                <a:spcPts val="600"/>
              </a:spcAft>
              <a:buFont typeface="Wingdings" panose="05000000000000000000" pitchFamily="2" charset="2"/>
              <a:buChar char="§"/>
            </a:pPr>
            <a:r>
              <a:rPr lang="fr-FR" sz="1200" dirty="0">
                <a:solidFill>
                  <a:schemeClr val="bg1"/>
                </a:solidFill>
                <a:latin typeface="+mj-lt"/>
              </a:rPr>
              <a:t>Une expertise dans l’accompagnement des PSH auprès des professionnels en centre de formation ;</a:t>
            </a:r>
          </a:p>
          <a:p>
            <a:pPr marL="354013" lvl="1" indent="-171450" algn="just">
              <a:spcAft>
                <a:spcPts val="600"/>
              </a:spcAft>
              <a:buFont typeface="Wingdings" panose="05000000000000000000" pitchFamily="2" charset="2"/>
              <a:buChar char="§"/>
            </a:pPr>
            <a:r>
              <a:rPr lang="fr-FR" sz="1200" dirty="0">
                <a:solidFill>
                  <a:schemeClr val="bg1"/>
                </a:solidFill>
                <a:latin typeface="+mj-lt"/>
              </a:rPr>
              <a:t>Un accompagnement personnalisé ;</a:t>
            </a:r>
          </a:p>
          <a:p>
            <a:pPr marL="354013" lvl="1" indent="-171450" algn="just">
              <a:buFont typeface="Wingdings" panose="05000000000000000000" pitchFamily="2" charset="2"/>
              <a:buChar char="§"/>
            </a:pPr>
            <a:r>
              <a:rPr lang="fr-FR" sz="1200" dirty="0">
                <a:solidFill>
                  <a:schemeClr val="bg1"/>
                </a:solidFill>
                <a:latin typeface="+mj-lt"/>
              </a:rPr>
              <a:t>Une adaptation du poste de travail et du parcours de formation ;</a:t>
            </a:r>
          </a:p>
          <a:p>
            <a:pPr marL="95250" indent="-95250" algn="just">
              <a:buFont typeface="Arial" panose="020B0604020202020204" pitchFamily="34" charset="0"/>
              <a:buChar char="•"/>
            </a:pPr>
            <a:endParaRPr lang="fr-FR" sz="1200" dirty="0">
              <a:solidFill>
                <a:schemeClr val="bg1"/>
              </a:solidFill>
              <a:latin typeface="+mj-lt"/>
            </a:endParaRPr>
          </a:p>
        </p:txBody>
      </p:sp>
      <p:pic>
        <p:nvPicPr>
          <p:cNvPr id="222" name="Graphique 221" descr="Mille avec un remplissage uni">
            <a:extLst>
              <a:ext uri="{FF2B5EF4-FFF2-40B4-BE49-F238E27FC236}">
                <a16:creationId xmlns:a16="http://schemas.microsoft.com/office/drawing/2014/main" id="{84F84F09-AD7E-8DA5-90FB-682A172B2DC9}"/>
              </a:ext>
            </a:extLst>
          </p:cNvPr>
          <p:cNvPicPr>
            <a:picLocks noChangeAspect="1"/>
          </p:cNvPicPr>
          <p:nvPr/>
        </p:nvPicPr>
        <p:blipFill>
          <a:blip r:embed="rId8" cstate="hq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451678" y="1507404"/>
            <a:ext cx="503060" cy="503060"/>
          </a:xfrm>
          <a:prstGeom prst="rect">
            <a:avLst/>
          </a:prstGeom>
          <a:effectLst>
            <a:outerShdw blurRad="50800" dist="38100" dir="2700000" algn="tl" rotWithShape="0">
              <a:prstClr val="black">
                <a:alpha val="40000"/>
              </a:prstClr>
            </a:outerShdw>
          </a:effectLst>
        </p:spPr>
      </p:pic>
      <p:sp>
        <p:nvSpPr>
          <p:cNvPr id="216" name="Rectangle : coins arrondis 215">
            <a:hlinkClick r:id="rId10"/>
            <a:extLst>
              <a:ext uri="{FF2B5EF4-FFF2-40B4-BE49-F238E27FC236}">
                <a16:creationId xmlns:a16="http://schemas.microsoft.com/office/drawing/2014/main" id="{5888F824-BAB3-AEBC-DAAF-F4491D191766}"/>
              </a:ext>
            </a:extLst>
          </p:cNvPr>
          <p:cNvSpPr/>
          <p:nvPr/>
        </p:nvSpPr>
        <p:spPr>
          <a:xfrm>
            <a:off x="721120" y="3532993"/>
            <a:ext cx="1659495"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t>Pour quoi ?</a:t>
            </a:r>
          </a:p>
        </p:txBody>
      </p:sp>
      <p:sp>
        <p:nvSpPr>
          <p:cNvPr id="224" name="Rectangle 223">
            <a:extLst>
              <a:ext uri="{FF2B5EF4-FFF2-40B4-BE49-F238E27FC236}">
                <a16:creationId xmlns:a16="http://schemas.microsoft.com/office/drawing/2014/main" id="{4F80AFFC-4A73-C15C-EF14-043B4AEA2D8E}"/>
              </a:ext>
            </a:extLst>
          </p:cNvPr>
          <p:cNvSpPr/>
          <p:nvPr/>
        </p:nvSpPr>
        <p:spPr>
          <a:xfrm>
            <a:off x="738770" y="7580671"/>
            <a:ext cx="3568492" cy="2659317"/>
          </a:xfrm>
          <a:prstGeom prst="rect">
            <a:avLst/>
          </a:prstGeom>
          <a:solidFill>
            <a:srgbClr val="000091">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algn="just"/>
            <a:endParaRPr lang="fr-FR" sz="1200" dirty="0">
              <a:solidFill>
                <a:schemeClr val="bg1"/>
              </a:solidFill>
            </a:endParaRPr>
          </a:p>
          <a:p>
            <a:pPr marL="171450" indent="-171450" algn="just" eaLnBrk="0">
              <a:lnSpc>
                <a:spcPct val="115000"/>
              </a:lnSpc>
              <a:buFont typeface="Arial" panose="020B0604020202020204" pitchFamily="34" charset="0"/>
              <a:buChar char="•"/>
            </a:pPr>
            <a:r>
              <a:rPr lang="fr-FR" sz="1200" dirty="0">
                <a:solidFill>
                  <a:schemeClr val="bg1"/>
                </a:solidFill>
              </a:rPr>
              <a:t>Pour bénéficier du DFA, il </a:t>
            </a:r>
            <a:r>
              <a:rPr lang="fr-FR" sz="1200" b="1" dirty="0">
                <a:solidFill>
                  <a:schemeClr val="bg1"/>
                </a:solidFill>
              </a:rPr>
              <a:t>faut remplir un dossier de demande MDPH </a:t>
            </a:r>
            <a:r>
              <a:rPr lang="fr-FR" sz="1200" dirty="0">
                <a:solidFill>
                  <a:schemeClr val="bg1"/>
                </a:solidFill>
              </a:rPr>
              <a:t>en vue de l’obtention d’une notification d’orientation « DFA » : l’ESRP peut venir en aide dans la constitution du dossier.</a:t>
            </a:r>
          </a:p>
          <a:p>
            <a:pPr marL="171450" indent="-171450" algn="just" eaLnBrk="0">
              <a:lnSpc>
                <a:spcPct val="115000"/>
              </a:lnSpc>
              <a:buFont typeface="Arial" panose="020B0604020202020204" pitchFamily="34" charset="0"/>
              <a:buChar char="•"/>
            </a:pPr>
            <a:r>
              <a:rPr lang="fr-FR" sz="1200" dirty="0">
                <a:solidFill>
                  <a:schemeClr val="bg1"/>
                </a:solidFill>
              </a:rPr>
              <a:t>Une convention est signée entre l’ESRP, l’organisme de formation et le bénéficiaire.</a:t>
            </a:r>
          </a:p>
          <a:p>
            <a:pPr marL="171450" indent="-171450" algn="just" eaLnBrk="0">
              <a:lnSpc>
                <a:spcPct val="115000"/>
              </a:lnSpc>
              <a:buFont typeface="Arial" panose="020B0604020202020204" pitchFamily="34" charset="0"/>
              <a:buChar char="•"/>
            </a:pPr>
            <a:r>
              <a:rPr lang="fr-FR" sz="1200" dirty="0">
                <a:solidFill>
                  <a:schemeClr val="bg1"/>
                </a:solidFill>
              </a:rPr>
              <a:t>Un projet personnalisé est construit et le bénéficiaire est accompagné dans son parcours.</a:t>
            </a:r>
          </a:p>
          <a:p>
            <a:pPr algn="just" eaLnBrk="0">
              <a:lnSpc>
                <a:spcPct val="115000"/>
              </a:lnSpc>
            </a:pPr>
            <a:endParaRPr lang="fr-FR" sz="1200" dirty="0">
              <a:solidFill>
                <a:schemeClr val="bg1"/>
              </a:solidFill>
            </a:endParaRPr>
          </a:p>
          <a:p>
            <a:pPr algn="just" eaLnBrk="0">
              <a:lnSpc>
                <a:spcPct val="115000"/>
              </a:lnSpc>
            </a:pPr>
            <a:endParaRPr lang="fr-FR" sz="1200" dirty="0">
              <a:solidFill>
                <a:schemeClr val="bg1"/>
              </a:solidFill>
            </a:endParaRPr>
          </a:p>
        </p:txBody>
      </p:sp>
      <p:sp>
        <p:nvSpPr>
          <p:cNvPr id="217" name="Rectangle : coins arrondis 216">
            <a:hlinkClick r:id="rId10"/>
            <a:extLst>
              <a:ext uri="{FF2B5EF4-FFF2-40B4-BE49-F238E27FC236}">
                <a16:creationId xmlns:a16="http://schemas.microsoft.com/office/drawing/2014/main" id="{F5E559E4-890B-98E0-BCFA-A9B03CB18AA0}"/>
              </a:ext>
            </a:extLst>
          </p:cNvPr>
          <p:cNvSpPr/>
          <p:nvPr/>
        </p:nvSpPr>
        <p:spPr>
          <a:xfrm>
            <a:off x="690951" y="7364671"/>
            <a:ext cx="1826886" cy="432000"/>
          </a:xfrm>
          <a:prstGeom prst="roundRect">
            <a:avLst>
              <a:gd name="adj" fmla="val 50000"/>
            </a:avLst>
          </a:prstGeom>
          <a:solidFill>
            <a:srgbClr val="00009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solidFill>
                  <a:schemeClr val="bg1"/>
                </a:solidFill>
              </a:rPr>
              <a:t>Comment ?</a:t>
            </a:r>
          </a:p>
        </p:txBody>
      </p:sp>
      <p:sp>
        <p:nvSpPr>
          <p:cNvPr id="225" name="Rectangle 224">
            <a:extLst>
              <a:ext uri="{FF2B5EF4-FFF2-40B4-BE49-F238E27FC236}">
                <a16:creationId xmlns:a16="http://schemas.microsoft.com/office/drawing/2014/main" id="{B96EF944-40CE-779A-7CF6-285F7028223E}"/>
              </a:ext>
            </a:extLst>
          </p:cNvPr>
          <p:cNvSpPr/>
          <p:nvPr/>
        </p:nvSpPr>
        <p:spPr>
          <a:xfrm>
            <a:off x="749406" y="1951195"/>
            <a:ext cx="3557856" cy="1485462"/>
          </a:xfrm>
          <a:prstGeom prst="rect">
            <a:avLst/>
          </a:prstGeom>
          <a:solidFill>
            <a:srgbClr val="000091">
              <a:alpha val="1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171450" indent="-171450" algn="just">
              <a:spcAft>
                <a:spcPts val="600"/>
              </a:spcAft>
              <a:buFont typeface="Arial" panose="020B0604020202020204" pitchFamily="34" charset="0"/>
              <a:buChar char="•"/>
            </a:pPr>
            <a:r>
              <a:rPr lang="fr-FR" sz="1200" dirty="0">
                <a:solidFill>
                  <a:schemeClr val="tx1"/>
                </a:solidFill>
                <a:latin typeface="+mj-lt"/>
              </a:rPr>
              <a:t>Le DFA s’adresse à t</a:t>
            </a:r>
            <a:r>
              <a:rPr lang="fr-FR" sz="1200" b="0" i="0" dirty="0">
                <a:solidFill>
                  <a:schemeClr val="tx1"/>
                </a:solidFill>
                <a:effectLst/>
                <a:latin typeface="+mj-lt"/>
              </a:rPr>
              <a:t>oute personne reconnue en situation de handicap (RQTH) avec un </a:t>
            </a:r>
            <a:r>
              <a:rPr lang="fr-FR" sz="1200" b="1" i="0" dirty="0">
                <a:solidFill>
                  <a:schemeClr val="tx1"/>
                </a:solidFill>
                <a:effectLst/>
                <a:latin typeface="+mj-lt"/>
              </a:rPr>
              <a:t>projet de formation validé </a:t>
            </a:r>
            <a:r>
              <a:rPr lang="fr-FR" sz="1200" b="0" i="0" dirty="0">
                <a:solidFill>
                  <a:schemeClr val="tx1"/>
                </a:solidFill>
                <a:effectLst/>
                <a:latin typeface="+mj-lt"/>
              </a:rPr>
              <a:t>et ayant besoin d’un appui accompagnement spécialisé dans son parcours de formation de droit commun.</a:t>
            </a:r>
          </a:p>
        </p:txBody>
      </p:sp>
      <p:sp>
        <p:nvSpPr>
          <p:cNvPr id="215" name="Rectangle : coins arrondis 214">
            <a:hlinkClick r:id="rId10"/>
            <a:extLst>
              <a:ext uri="{FF2B5EF4-FFF2-40B4-BE49-F238E27FC236}">
                <a16:creationId xmlns:a16="http://schemas.microsoft.com/office/drawing/2014/main" id="{08A874C4-F875-7313-F6A6-FD02B1A3B8A6}"/>
              </a:ext>
            </a:extLst>
          </p:cNvPr>
          <p:cNvSpPr/>
          <p:nvPr/>
        </p:nvSpPr>
        <p:spPr>
          <a:xfrm>
            <a:off x="751670" y="1764966"/>
            <a:ext cx="1504169"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t>Pour qui ?</a:t>
            </a:r>
          </a:p>
        </p:txBody>
      </p:sp>
      <p:sp>
        <p:nvSpPr>
          <p:cNvPr id="227" name="ZoneTexte 226">
            <a:extLst>
              <a:ext uri="{FF2B5EF4-FFF2-40B4-BE49-F238E27FC236}">
                <a16:creationId xmlns:a16="http://schemas.microsoft.com/office/drawing/2014/main" id="{D2219537-F830-8B99-1528-14A0A55A968A}"/>
              </a:ext>
            </a:extLst>
          </p:cNvPr>
          <p:cNvSpPr txBox="1"/>
          <p:nvPr/>
        </p:nvSpPr>
        <p:spPr>
          <a:xfrm>
            <a:off x="4530514" y="4297820"/>
            <a:ext cx="2424223" cy="1569660"/>
          </a:xfrm>
          <a:prstGeom prst="rect">
            <a:avLst/>
          </a:prstGeom>
          <a:noFill/>
        </p:spPr>
        <p:txBody>
          <a:bodyPr wrap="square">
            <a:spAutoFit/>
          </a:bodyPr>
          <a:lstStyle/>
          <a:p>
            <a:pPr algn="just"/>
            <a:r>
              <a:rPr lang="fr-FR" sz="1200" b="0" i="0" dirty="0">
                <a:solidFill>
                  <a:srgbClr val="A27206"/>
                </a:solidFill>
                <a:effectLst/>
                <a:latin typeface="Arial "/>
              </a:rPr>
              <a:t>Ce </a:t>
            </a:r>
            <a:r>
              <a:rPr lang="fr-FR" sz="1200" dirty="0">
                <a:solidFill>
                  <a:srgbClr val="A27206"/>
                </a:solidFill>
                <a:latin typeface="Arial "/>
              </a:rPr>
              <a:t>dispositif</a:t>
            </a:r>
            <a:r>
              <a:rPr lang="fr-FR" sz="1200" b="0" i="0" dirty="0">
                <a:solidFill>
                  <a:srgbClr val="A27206"/>
                </a:solidFill>
                <a:effectLst/>
                <a:latin typeface="Arial "/>
              </a:rPr>
              <a:t> </a:t>
            </a:r>
            <a:r>
              <a:rPr lang="fr-FR" sz="1200" b="0" i="0" dirty="0">
                <a:solidFill>
                  <a:srgbClr val="A27206"/>
                </a:solidFill>
                <a:effectLst/>
                <a:latin typeface="+mj-lt"/>
              </a:rPr>
              <a:t>est mobilisé par une personne reconnue en situation de handicap, qui a un </a:t>
            </a:r>
            <a:r>
              <a:rPr lang="fr-FR" sz="1200" b="1" i="0" dirty="0">
                <a:solidFill>
                  <a:srgbClr val="A27206"/>
                </a:solidFill>
                <a:effectLst/>
                <a:latin typeface="+mj-lt"/>
              </a:rPr>
              <a:t>projet de formation en milieu ordinaire </a:t>
            </a:r>
            <a:r>
              <a:rPr lang="fr-FR" sz="1200" b="0" i="0" dirty="0">
                <a:solidFill>
                  <a:srgbClr val="A27206"/>
                </a:solidFill>
                <a:effectLst/>
                <a:latin typeface="+mj-lt"/>
              </a:rPr>
              <a:t>mais qui nécessite un accompagnement personnalisé sur des dimension médicales ou psycho-sociales </a:t>
            </a:r>
            <a:endParaRPr lang="fr-FR" sz="1200" b="0" i="0" dirty="0">
              <a:solidFill>
                <a:srgbClr val="A27206"/>
              </a:solidFill>
              <a:effectLst/>
              <a:latin typeface="Arial "/>
            </a:endParaRPr>
          </a:p>
        </p:txBody>
      </p:sp>
      <p:sp>
        <p:nvSpPr>
          <p:cNvPr id="2" name="Rectangle : coins arrondis 1">
            <a:hlinkClick r:id="rId10"/>
            <a:extLst>
              <a:ext uri="{FF2B5EF4-FFF2-40B4-BE49-F238E27FC236}">
                <a16:creationId xmlns:a16="http://schemas.microsoft.com/office/drawing/2014/main" id="{B54B916B-74E1-BF41-804B-D13F40A93AA6}"/>
              </a:ext>
            </a:extLst>
          </p:cNvPr>
          <p:cNvSpPr/>
          <p:nvPr/>
        </p:nvSpPr>
        <p:spPr>
          <a:xfrm>
            <a:off x="4764701" y="3811843"/>
            <a:ext cx="1504169" cy="348237"/>
          </a:xfrm>
          <a:prstGeom prst="roundRect">
            <a:avLst>
              <a:gd name="adj" fmla="val 50000"/>
            </a:avLst>
          </a:prstGeom>
          <a:solidFill>
            <a:srgbClr val="A2720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Quand ?</a:t>
            </a:r>
          </a:p>
        </p:txBody>
      </p:sp>
      <p:grpSp>
        <p:nvGrpSpPr>
          <p:cNvPr id="3" name="Groupe 2">
            <a:extLst>
              <a:ext uri="{FF2B5EF4-FFF2-40B4-BE49-F238E27FC236}">
                <a16:creationId xmlns:a16="http://schemas.microsoft.com/office/drawing/2014/main" id="{DE449D99-09C3-C9D9-DA7E-225FBC4C7404}"/>
              </a:ext>
            </a:extLst>
          </p:cNvPr>
          <p:cNvGrpSpPr/>
          <p:nvPr/>
        </p:nvGrpSpPr>
        <p:grpSpPr>
          <a:xfrm>
            <a:off x="4481384" y="3815112"/>
            <a:ext cx="363611" cy="363611"/>
            <a:chOff x="3973350" y="5627706"/>
            <a:chExt cx="561109" cy="561109"/>
          </a:xfrm>
        </p:grpSpPr>
        <p:sp>
          <p:nvSpPr>
            <p:cNvPr id="4" name="Forme libre 31">
              <a:extLst>
                <a:ext uri="{FF2B5EF4-FFF2-40B4-BE49-F238E27FC236}">
                  <a16:creationId xmlns:a16="http://schemas.microsoft.com/office/drawing/2014/main" id="{48213D23-6017-6D70-0673-DCCB23D90C1B}"/>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A27206"/>
            </a:solidFill>
            <a:ln w="9525" cap="flat">
              <a:noFill/>
              <a:prstDash val="solid"/>
              <a:miter/>
            </a:ln>
          </p:spPr>
          <p:txBody>
            <a:bodyPr rtlCol="0" anchor="ctr"/>
            <a:lstStyle/>
            <a:p>
              <a:endParaRPr lang="fr-FR" dirty="0"/>
            </a:p>
          </p:txBody>
        </p:sp>
        <p:sp>
          <p:nvSpPr>
            <p:cNvPr id="5" name="Forme libre 32">
              <a:extLst>
                <a:ext uri="{FF2B5EF4-FFF2-40B4-BE49-F238E27FC236}">
                  <a16:creationId xmlns:a16="http://schemas.microsoft.com/office/drawing/2014/main" id="{C7BA854F-6BA5-C95A-CA05-6176D3EB5019}"/>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503D00"/>
            </a:solidFill>
            <a:ln w="9525" cap="flat">
              <a:noFill/>
              <a:prstDash val="solid"/>
              <a:miter/>
            </a:ln>
          </p:spPr>
          <p:txBody>
            <a:bodyPr rtlCol="0" anchor="ctr"/>
            <a:lstStyle/>
            <a:p>
              <a:endParaRPr lang="fr-FR" dirty="0"/>
            </a:p>
          </p:txBody>
        </p:sp>
        <p:sp>
          <p:nvSpPr>
            <p:cNvPr id="7" name="Forme libre 33">
              <a:extLst>
                <a:ext uri="{FF2B5EF4-FFF2-40B4-BE49-F238E27FC236}">
                  <a16:creationId xmlns:a16="http://schemas.microsoft.com/office/drawing/2014/main" id="{3177645B-59F5-165A-A30E-9B908A94FB63}"/>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8" name="Forme libre 35">
              <a:extLst>
                <a:ext uri="{FF2B5EF4-FFF2-40B4-BE49-F238E27FC236}">
                  <a16:creationId xmlns:a16="http://schemas.microsoft.com/office/drawing/2014/main" id="{0B96781C-A40A-DBCF-D22B-5747B1BEB1EC}"/>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0" name="Forme libre 36">
              <a:extLst>
                <a:ext uri="{FF2B5EF4-FFF2-40B4-BE49-F238E27FC236}">
                  <a16:creationId xmlns:a16="http://schemas.microsoft.com/office/drawing/2014/main" id="{8851AF24-E18E-8EC7-BA77-B3C89ACD4C4A}"/>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 name="Forme libre 37">
              <a:extLst>
                <a:ext uri="{FF2B5EF4-FFF2-40B4-BE49-F238E27FC236}">
                  <a16:creationId xmlns:a16="http://schemas.microsoft.com/office/drawing/2014/main" id="{2930A47C-9FD7-8B16-7CB7-0B7CA2416F07}"/>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 name="ZoneTexte 11">
            <a:hlinkClick r:id="rId11" action="ppaction://hlinksldjump"/>
            <a:extLst>
              <a:ext uri="{FF2B5EF4-FFF2-40B4-BE49-F238E27FC236}">
                <a16:creationId xmlns:a16="http://schemas.microsoft.com/office/drawing/2014/main" id="{B829AE5A-4502-9CD2-5C8E-0BBA5356F432}"/>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1" action="ppaction://hlinksldjump"/>
              </a:rPr>
              <a:t>ff</a:t>
            </a:r>
            <a:endParaRPr lang="fr-FR" sz="200" dirty="0">
              <a:solidFill>
                <a:schemeClr val="bg1"/>
              </a:solidFill>
            </a:endParaRPr>
          </a:p>
        </p:txBody>
      </p:sp>
    </p:spTree>
    <p:extLst>
      <p:ext uri="{BB962C8B-B14F-4D97-AF65-F5344CB8AC3E}">
        <p14:creationId xmlns:p14="http://schemas.microsoft.com/office/powerpoint/2010/main" val="264638047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8169BD-E878-2B29-A079-0AC1A5D6CCA3}"/>
            </a:ext>
          </a:extLst>
        </p:cNvPr>
        <p:cNvGrpSpPr/>
        <p:nvPr/>
      </p:nvGrpSpPr>
      <p:grpSpPr>
        <a:xfrm>
          <a:off x="0" y="0"/>
          <a:ext cx="0" cy="0"/>
          <a:chOff x="0" y="0"/>
          <a:chExt cx="0" cy="0"/>
        </a:xfrm>
      </p:grpSpPr>
      <p:sp>
        <p:nvSpPr>
          <p:cNvPr id="27" name="Rectangle 26">
            <a:extLst>
              <a:ext uri="{FF2B5EF4-FFF2-40B4-BE49-F238E27FC236}">
                <a16:creationId xmlns:a16="http://schemas.microsoft.com/office/drawing/2014/main" id="{92C073FB-5664-AD1C-B3A5-B2F47643AE43}"/>
              </a:ext>
            </a:extLst>
          </p:cNvPr>
          <p:cNvSpPr/>
          <p:nvPr/>
        </p:nvSpPr>
        <p:spPr>
          <a:xfrm>
            <a:off x="4293286" y="6088907"/>
            <a:ext cx="3165716" cy="2642454"/>
          </a:xfrm>
          <a:prstGeom prst="rect">
            <a:avLst/>
          </a:prstGeom>
          <a:solidFill>
            <a:srgbClr val="27247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bg1"/>
                </a:solidFill>
                <a:latin typeface="Arial (En-têtes)"/>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bg1"/>
                </a:solidFill>
                <a:latin typeface="Arial (En-têtes)"/>
                <a:cs typeface="Arial" panose="020B0604020202020204" pitchFamily="34" charset="0"/>
              </a:rPr>
              <a:t>Vous pouvez vous adresser au référent handicap en organisme de formation</a:t>
            </a:r>
          </a:p>
          <a:p>
            <a:pPr marL="171330" indent="-171330" algn="just">
              <a:buFont typeface="Wingdings" panose="05000000000000000000" pitchFamily="2" charset="2"/>
              <a:buChar char="§"/>
            </a:pPr>
            <a:r>
              <a:rPr lang="fr-FR" sz="1050" dirty="0">
                <a:solidFill>
                  <a:schemeClr val="bg1"/>
                </a:solidFill>
                <a:latin typeface="Arial (En-têtes)"/>
                <a:cs typeface="Arial" panose="020B0604020202020204" pitchFamily="34" charset="0"/>
              </a:rPr>
              <a:t>Ou encore à votre </a:t>
            </a:r>
            <a:r>
              <a:rPr lang="fr-FR" sz="1050" dirty="0">
                <a:solidFill>
                  <a:schemeClr val="bg1"/>
                </a:solidFill>
                <a:latin typeface="Arial (En-têtes)"/>
                <a:cs typeface="Arial" panose="020B0604020202020204" pitchFamily="34" charset="0"/>
                <a:hlinkClick r:id="rId3">
                  <a:extLst>
                    <a:ext uri="{A12FA001-AC4F-418D-AE19-62706E023703}">
                      <ahyp:hlinkClr xmlns:ahyp="http://schemas.microsoft.com/office/drawing/2018/hyperlinkcolor" val="tx"/>
                    </a:ext>
                  </a:extLst>
                </a:hlinkClick>
              </a:rPr>
              <a:t>Cap Emploi le plus proche</a:t>
            </a:r>
            <a:endParaRPr lang="fr-FR" sz="1050" dirty="0">
              <a:solidFill>
                <a:schemeClr val="bg1"/>
              </a:solidFill>
              <a:latin typeface="Arial (En-têtes)"/>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Arial (En-têtes)"/>
                <a:cs typeface="Arial" panose="020B0604020202020204" pitchFamily="34" charset="0"/>
              </a:rPr>
              <a:t>Vous pouvez également adresser vos questions à l’adresse de l’Agefiph : </a:t>
            </a:r>
            <a:r>
              <a:rPr lang="fr-FR" sz="1050" dirty="0">
                <a:solidFill>
                  <a:schemeClr val="bg1"/>
                </a:solidFill>
                <a:latin typeface="Arial (En-têtes)"/>
                <a:cs typeface="Arial" panose="020B0604020202020204" pitchFamily="34" charset="0"/>
                <a:hlinkClick r:id="rId4">
                  <a:extLst>
                    <a:ext uri="{A12FA001-AC4F-418D-AE19-62706E023703}">
                      <ahyp:hlinkClr xmlns:ahyp="http://schemas.microsoft.com/office/drawing/2018/hyperlinkcolor" val="tx"/>
                    </a:ext>
                  </a:extLst>
                </a:hlinkClick>
              </a:rPr>
              <a:t>hauts-de-france@agefiph.asso.fr</a:t>
            </a:r>
            <a:r>
              <a:rPr lang="fr-FR" sz="1050" dirty="0">
                <a:solidFill>
                  <a:schemeClr val="bg1"/>
                </a:solidFill>
                <a:latin typeface="Arial (En-têtes)"/>
                <a:cs typeface="Arial" panose="020B0604020202020204" pitchFamily="34" charset="0"/>
              </a:rPr>
              <a:t> </a:t>
            </a:r>
          </a:p>
          <a:p>
            <a:pPr marL="0" lvl="1" algn="just">
              <a:spcAft>
                <a:spcPts val="600"/>
              </a:spcAft>
            </a:pPr>
            <a:endParaRPr lang="fr-FR" sz="1050" dirty="0">
              <a:solidFill>
                <a:schemeClr val="bg1"/>
              </a:solidFill>
              <a:latin typeface="Arial (En-têtes)"/>
              <a:cs typeface="Arial" panose="020B0604020202020204" pitchFamily="34" charset="0"/>
            </a:endParaRPr>
          </a:p>
          <a:p>
            <a:pPr marL="0" lvl="1" algn="just">
              <a:spcAft>
                <a:spcPts val="600"/>
              </a:spcAft>
            </a:pPr>
            <a:r>
              <a:rPr lang="fr-FR" sz="1050" b="1" dirty="0">
                <a:solidFill>
                  <a:schemeClr val="bg1"/>
                </a:solidFill>
                <a:latin typeface="Arial (En-têtes)"/>
                <a:cs typeface="Arial" panose="020B0604020202020204" pitchFamily="34" charset="0"/>
              </a:rPr>
              <a:t>Ressources documentaires</a:t>
            </a:r>
          </a:p>
          <a:p>
            <a:pPr marL="171450" lvl="1" indent="-171450" algn="just">
              <a:spcAft>
                <a:spcPts val="600"/>
              </a:spcAft>
              <a:buFont typeface="Wingdings" panose="05000000000000000000" pitchFamily="2" charset="2"/>
              <a:buChar char="§"/>
            </a:pPr>
            <a:r>
              <a:rPr lang="fr-FR" sz="1050" dirty="0">
                <a:solidFill>
                  <a:schemeClr val="bg1"/>
                </a:solidFill>
                <a:latin typeface="Arial (En-têtes)"/>
                <a:cs typeface="Arial" panose="020B0604020202020204" pitchFamily="34" charset="0"/>
              </a:rPr>
              <a:t>Pour plus d’information sur l’aide à l’adaptation des situations de formation, vous pouvez accéder au site de l’Agefiph </a:t>
            </a:r>
            <a:r>
              <a:rPr lang="fr-FR" sz="1050" dirty="0">
                <a:solidFill>
                  <a:schemeClr val="bg1"/>
                </a:solidFill>
                <a:latin typeface="Arial (En-têtes)"/>
                <a:cs typeface="Arial" panose="020B0604020202020204" pitchFamily="34" charset="0"/>
                <a:hlinkClick r:id="rId5">
                  <a:extLst>
                    <a:ext uri="{A12FA001-AC4F-418D-AE19-62706E023703}">
                      <ahyp:hlinkClr xmlns:ahyp="http://schemas.microsoft.com/office/drawing/2018/hyperlinkcolor" val="tx"/>
                    </a:ext>
                  </a:extLst>
                </a:hlinkClick>
              </a:rPr>
              <a:t>ici</a:t>
            </a:r>
            <a:endParaRPr lang="fr-FR" sz="1050" dirty="0">
              <a:solidFill>
                <a:schemeClr val="bg1"/>
              </a:solidFill>
              <a:latin typeface="Arial (En-têtes)"/>
              <a:cs typeface="Arial" panose="020B0604020202020204" pitchFamily="34" charset="0"/>
            </a:endParaRPr>
          </a:p>
          <a:p>
            <a:pPr marL="171450" lvl="1" indent="-171450" algn="just">
              <a:spcAft>
                <a:spcPts val="600"/>
              </a:spcAft>
              <a:buFont typeface="Wingdings" panose="05000000000000000000" pitchFamily="2" charset="2"/>
              <a:buChar char="§"/>
            </a:pPr>
            <a:r>
              <a:rPr lang="fr-FR" sz="1050" dirty="0">
                <a:solidFill>
                  <a:schemeClr val="bg1"/>
                </a:solidFill>
                <a:latin typeface="Arial (En-têtes)"/>
                <a:cs typeface="Arial" panose="020B0604020202020204" pitchFamily="34" charset="0"/>
              </a:rPr>
              <a:t>La grille d’évaluation des besoins de l’apprenant est téléchargeable </a:t>
            </a:r>
            <a:r>
              <a:rPr lang="fr-FR" sz="1050" dirty="0">
                <a:solidFill>
                  <a:schemeClr val="bg1"/>
                </a:solidFill>
                <a:latin typeface="Arial (En-têtes)"/>
                <a:cs typeface="Arial" panose="020B0604020202020204" pitchFamily="34" charset="0"/>
                <a:hlinkClick r:id="rId6">
                  <a:extLst>
                    <a:ext uri="{A12FA001-AC4F-418D-AE19-62706E023703}">
                      <ahyp:hlinkClr xmlns:ahyp="http://schemas.microsoft.com/office/drawing/2018/hyperlinkcolor" val="tx"/>
                    </a:ext>
                  </a:extLst>
                </a:hlinkClick>
              </a:rPr>
              <a:t>ici</a:t>
            </a:r>
            <a:endParaRPr lang="fr-FR" sz="1050" dirty="0">
              <a:solidFill>
                <a:schemeClr val="bg1"/>
              </a:solidFill>
              <a:latin typeface="Arial (En-têtes)"/>
              <a:cs typeface="Arial" panose="020B0604020202020204" pitchFamily="34" charset="0"/>
            </a:endParaRPr>
          </a:p>
        </p:txBody>
      </p:sp>
      <p:grpSp>
        <p:nvGrpSpPr>
          <p:cNvPr id="53" name="Groupe 52">
            <a:extLst>
              <a:ext uri="{FF2B5EF4-FFF2-40B4-BE49-F238E27FC236}">
                <a16:creationId xmlns:a16="http://schemas.microsoft.com/office/drawing/2014/main" id="{52AF3317-0B4A-34FA-648B-B1A8A15707E4}"/>
              </a:ext>
            </a:extLst>
          </p:cNvPr>
          <p:cNvGrpSpPr/>
          <p:nvPr/>
        </p:nvGrpSpPr>
        <p:grpSpPr>
          <a:xfrm>
            <a:off x="4296799" y="5674638"/>
            <a:ext cx="3162203" cy="449504"/>
            <a:chOff x="5076596" y="6652171"/>
            <a:chExt cx="2319595" cy="449838"/>
          </a:xfrm>
          <a:solidFill>
            <a:srgbClr val="272472"/>
          </a:solidFill>
        </p:grpSpPr>
        <p:sp>
          <p:nvSpPr>
            <p:cNvPr id="54" name="Rectangle 53">
              <a:extLst>
                <a:ext uri="{FF2B5EF4-FFF2-40B4-BE49-F238E27FC236}">
                  <a16:creationId xmlns:a16="http://schemas.microsoft.com/office/drawing/2014/main" id="{C4FAD64E-6C99-A758-9620-6925984166E3}"/>
                </a:ext>
              </a:extLst>
            </p:cNvPr>
            <p:cNvSpPr/>
            <p:nvPr/>
          </p:nvSpPr>
          <p:spPr>
            <a:xfrm>
              <a:off x="5076596" y="6652171"/>
              <a:ext cx="2319595" cy="449838"/>
            </a:xfrm>
            <a:prstGeom prst="rect">
              <a:avLst/>
            </a:prstGeom>
            <a:grpFill/>
            <a:ln w="9525">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55" name="ZoneTexte 54">
              <a:extLst>
                <a:ext uri="{FF2B5EF4-FFF2-40B4-BE49-F238E27FC236}">
                  <a16:creationId xmlns:a16="http://schemas.microsoft.com/office/drawing/2014/main" id="{D266BB92-560A-80F9-FC4C-12BD23C7CC87}"/>
                </a:ext>
              </a:extLst>
            </p:cNvPr>
            <p:cNvSpPr txBox="1"/>
            <p:nvPr/>
          </p:nvSpPr>
          <p:spPr>
            <a:xfrm>
              <a:off x="5121206" y="6760391"/>
              <a:ext cx="2165642" cy="238783"/>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CONTACTS / RESSOURCES</a:t>
              </a:r>
            </a:p>
          </p:txBody>
        </p:sp>
      </p:grpSp>
      <p:grpSp>
        <p:nvGrpSpPr>
          <p:cNvPr id="56" name="Groupe 55">
            <a:extLst>
              <a:ext uri="{FF2B5EF4-FFF2-40B4-BE49-F238E27FC236}">
                <a16:creationId xmlns:a16="http://schemas.microsoft.com/office/drawing/2014/main" id="{8B178C76-9AE9-14BB-9D8F-9E20EBA9664C}"/>
              </a:ext>
            </a:extLst>
          </p:cNvPr>
          <p:cNvGrpSpPr/>
          <p:nvPr/>
        </p:nvGrpSpPr>
        <p:grpSpPr>
          <a:xfrm>
            <a:off x="7092675" y="5648559"/>
            <a:ext cx="434529" cy="434529"/>
            <a:chOff x="2907506" y="1341437"/>
            <a:chExt cx="4876800" cy="4876800"/>
          </a:xfrm>
        </p:grpSpPr>
        <p:sp>
          <p:nvSpPr>
            <p:cNvPr id="57" name="Forme libre 2">
              <a:extLst>
                <a:ext uri="{FF2B5EF4-FFF2-40B4-BE49-F238E27FC236}">
                  <a16:creationId xmlns:a16="http://schemas.microsoft.com/office/drawing/2014/main" id="{81E66CAD-024A-57F7-4484-97695FDBBA4B}"/>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58" name="Graphique 3">
              <a:extLst>
                <a:ext uri="{FF2B5EF4-FFF2-40B4-BE49-F238E27FC236}">
                  <a16:creationId xmlns:a16="http://schemas.microsoft.com/office/drawing/2014/main" id="{43081CD4-BBF1-FDBB-25A4-4240179AF41D}"/>
                </a:ext>
              </a:extLst>
            </p:cNvPr>
            <p:cNvGrpSpPr/>
            <p:nvPr/>
          </p:nvGrpSpPr>
          <p:grpSpPr>
            <a:xfrm>
              <a:off x="3796474" y="1910393"/>
              <a:ext cx="3987831" cy="4291393"/>
              <a:chOff x="3796474" y="1910393"/>
              <a:chExt cx="3987831" cy="4291393"/>
            </a:xfrm>
            <a:solidFill>
              <a:srgbClr val="004370"/>
            </a:solidFill>
          </p:grpSpPr>
          <p:sp>
            <p:nvSpPr>
              <p:cNvPr id="75" name="Forme libre 33">
                <a:extLst>
                  <a:ext uri="{FF2B5EF4-FFF2-40B4-BE49-F238E27FC236}">
                    <a16:creationId xmlns:a16="http://schemas.microsoft.com/office/drawing/2014/main" id="{8160A327-776E-7468-054A-D86D1097AB14}"/>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76" name="Forme libre 34">
                <a:extLst>
                  <a:ext uri="{FF2B5EF4-FFF2-40B4-BE49-F238E27FC236}">
                    <a16:creationId xmlns:a16="http://schemas.microsoft.com/office/drawing/2014/main" id="{402C82EB-CF3D-DEE6-0186-B459A14F0C3E}"/>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59" name="Forme libre 4">
              <a:extLst>
                <a:ext uri="{FF2B5EF4-FFF2-40B4-BE49-F238E27FC236}">
                  <a16:creationId xmlns:a16="http://schemas.microsoft.com/office/drawing/2014/main" id="{5F857D2C-2112-D01C-70C4-CFA44AACD315}"/>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60" name="Forme libre 10">
              <a:extLst>
                <a:ext uri="{FF2B5EF4-FFF2-40B4-BE49-F238E27FC236}">
                  <a16:creationId xmlns:a16="http://schemas.microsoft.com/office/drawing/2014/main" id="{B74E7D4B-8B39-4EA1-6CBD-4B75DA0FE05C}"/>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61" name="Forme libre 12">
              <a:extLst>
                <a:ext uri="{FF2B5EF4-FFF2-40B4-BE49-F238E27FC236}">
                  <a16:creationId xmlns:a16="http://schemas.microsoft.com/office/drawing/2014/main" id="{BA8C39D1-2756-2BF4-C583-947A32AC293A}"/>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62" name="Forme libre 13">
              <a:extLst>
                <a:ext uri="{FF2B5EF4-FFF2-40B4-BE49-F238E27FC236}">
                  <a16:creationId xmlns:a16="http://schemas.microsoft.com/office/drawing/2014/main" id="{BCC1F42A-7C93-BD7C-E57A-16DCDEC99344}"/>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63" name="Forme libre 14">
              <a:extLst>
                <a:ext uri="{FF2B5EF4-FFF2-40B4-BE49-F238E27FC236}">
                  <a16:creationId xmlns:a16="http://schemas.microsoft.com/office/drawing/2014/main" id="{9A3863E6-ADE0-7616-8242-A64CE18DAF9F}"/>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64" name="Forme libre 22">
              <a:extLst>
                <a:ext uri="{FF2B5EF4-FFF2-40B4-BE49-F238E27FC236}">
                  <a16:creationId xmlns:a16="http://schemas.microsoft.com/office/drawing/2014/main" id="{B443D565-F7F8-C89E-F0B9-45BDDFE883B0}"/>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65" name="Forme libre 23">
              <a:extLst>
                <a:ext uri="{FF2B5EF4-FFF2-40B4-BE49-F238E27FC236}">
                  <a16:creationId xmlns:a16="http://schemas.microsoft.com/office/drawing/2014/main" id="{5CC5BA55-AADD-201E-2958-316BED73E5E5}"/>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66" name="Graphique 3">
              <a:extLst>
                <a:ext uri="{FF2B5EF4-FFF2-40B4-BE49-F238E27FC236}">
                  <a16:creationId xmlns:a16="http://schemas.microsoft.com/office/drawing/2014/main" id="{A8C144C1-E54D-6AAC-EAB3-841EB1AB4994}"/>
                </a:ext>
              </a:extLst>
            </p:cNvPr>
            <p:cNvGrpSpPr/>
            <p:nvPr/>
          </p:nvGrpSpPr>
          <p:grpSpPr>
            <a:xfrm>
              <a:off x="3796474" y="1910393"/>
              <a:ext cx="1644682" cy="1644654"/>
              <a:chOff x="3796474" y="1910393"/>
              <a:chExt cx="1644682" cy="1644654"/>
            </a:xfrm>
            <a:solidFill>
              <a:srgbClr val="FEF8C3"/>
            </a:solidFill>
          </p:grpSpPr>
          <p:sp>
            <p:nvSpPr>
              <p:cNvPr id="73" name="Forme libre 31">
                <a:extLst>
                  <a:ext uri="{FF2B5EF4-FFF2-40B4-BE49-F238E27FC236}">
                    <a16:creationId xmlns:a16="http://schemas.microsoft.com/office/drawing/2014/main" id="{4F5B7091-7386-4A59-AB83-7403C0EDF567}"/>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74" name="Forme libre 32">
                <a:extLst>
                  <a:ext uri="{FF2B5EF4-FFF2-40B4-BE49-F238E27FC236}">
                    <a16:creationId xmlns:a16="http://schemas.microsoft.com/office/drawing/2014/main" id="{63F2C93A-D80A-12AA-4C84-D9ACB3116A5E}"/>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8FC6532B-4CBC-A480-72AC-B469D06DC370}"/>
                </a:ext>
              </a:extLst>
            </p:cNvPr>
            <p:cNvGrpSpPr/>
            <p:nvPr/>
          </p:nvGrpSpPr>
          <p:grpSpPr>
            <a:xfrm>
              <a:off x="5341810" y="1910393"/>
              <a:ext cx="1084623" cy="2690699"/>
              <a:chOff x="5341810" y="1910393"/>
              <a:chExt cx="1084623" cy="2690699"/>
            </a:xfrm>
            <a:solidFill>
              <a:srgbClr val="FEF49C"/>
            </a:solidFill>
          </p:grpSpPr>
          <p:sp>
            <p:nvSpPr>
              <p:cNvPr id="71" name="Forme libre 29">
                <a:extLst>
                  <a:ext uri="{FF2B5EF4-FFF2-40B4-BE49-F238E27FC236}">
                    <a16:creationId xmlns:a16="http://schemas.microsoft.com/office/drawing/2014/main" id="{F8F858CE-91F4-5B54-C8D3-1868BBFD6E77}"/>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72" name="Forme libre 30">
                <a:extLst>
                  <a:ext uri="{FF2B5EF4-FFF2-40B4-BE49-F238E27FC236}">
                    <a16:creationId xmlns:a16="http://schemas.microsoft.com/office/drawing/2014/main" id="{C265835A-000D-2DAB-5C7B-C6E0E09EBFF2}"/>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68" name="Forme libre 26">
              <a:extLst>
                <a:ext uri="{FF2B5EF4-FFF2-40B4-BE49-F238E27FC236}">
                  <a16:creationId xmlns:a16="http://schemas.microsoft.com/office/drawing/2014/main" id="{6D94DD8D-7BDF-F80E-5D60-4551C1310747}"/>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69" name="Forme libre 27">
              <a:extLst>
                <a:ext uri="{FF2B5EF4-FFF2-40B4-BE49-F238E27FC236}">
                  <a16:creationId xmlns:a16="http://schemas.microsoft.com/office/drawing/2014/main" id="{9C0803E3-C1BC-DF9D-C602-CD6C5E782400}"/>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70" name="Forme libre 28">
              <a:extLst>
                <a:ext uri="{FF2B5EF4-FFF2-40B4-BE49-F238E27FC236}">
                  <a16:creationId xmlns:a16="http://schemas.microsoft.com/office/drawing/2014/main" id="{53582FA3-F8A5-5E8C-310F-FB5273205666}"/>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6" name="Groupe 5">
            <a:extLst>
              <a:ext uri="{FF2B5EF4-FFF2-40B4-BE49-F238E27FC236}">
                <a16:creationId xmlns:a16="http://schemas.microsoft.com/office/drawing/2014/main" id="{A8C52746-53FE-47B6-EA5D-CE832765B556}"/>
              </a:ext>
            </a:extLst>
          </p:cNvPr>
          <p:cNvGrpSpPr/>
          <p:nvPr/>
        </p:nvGrpSpPr>
        <p:grpSpPr>
          <a:xfrm>
            <a:off x="721120" y="520700"/>
            <a:ext cx="1053391" cy="1062901"/>
            <a:chOff x="3889400" y="7035352"/>
            <a:chExt cx="3494562" cy="3526112"/>
          </a:xfrm>
        </p:grpSpPr>
        <p:sp>
          <p:nvSpPr>
            <p:cNvPr id="9" name="Forme libre 24">
              <a:extLst>
                <a:ext uri="{FF2B5EF4-FFF2-40B4-BE49-F238E27FC236}">
                  <a16:creationId xmlns:a16="http://schemas.microsoft.com/office/drawing/2014/main" id="{F303EE69-2441-D170-D570-BE9C0E8AA9D5}"/>
                </a:ext>
              </a:extLst>
            </p:cNvPr>
            <p:cNvSpPr/>
            <p:nvPr/>
          </p:nvSpPr>
          <p:spPr>
            <a:xfrm>
              <a:off x="3908641" y="7035352"/>
              <a:ext cx="3412872" cy="3526112"/>
            </a:xfrm>
            <a:custGeom>
              <a:avLst/>
              <a:gdLst>
                <a:gd name="connsiteX0" fmla="*/ 3407186 w 3412872"/>
                <a:gd name="connsiteY0" fmla="*/ 1287953 h 3526112"/>
                <a:gd name="connsiteX1" fmla="*/ 3328011 w 3412872"/>
                <a:gd name="connsiteY1" fmla="*/ 835717 h 3526112"/>
                <a:gd name="connsiteX2" fmla="*/ 3138537 w 3412872"/>
                <a:gd name="connsiteY2" fmla="*/ 485098 h 3526112"/>
                <a:gd name="connsiteX3" fmla="*/ 2120602 w 3412872"/>
                <a:gd name="connsiteY3" fmla="*/ 1001 h 3526112"/>
                <a:gd name="connsiteX4" fmla="*/ 624235 w 3412872"/>
                <a:gd name="connsiteY4" fmla="*/ 1005986 h 3526112"/>
                <a:gd name="connsiteX5" fmla="*/ 466475 w 3412872"/>
                <a:gd name="connsiteY5" fmla="*/ 1267792 h 3526112"/>
                <a:gd name="connsiteX6" fmla="*/ 455806 w 3412872"/>
                <a:gd name="connsiteY6" fmla="*/ 1233576 h 3526112"/>
                <a:gd name="connsiteX7" fmla="*/ 233956 w 3412872"/>
                <a:gd name="connsiteY7" fmla="*/ 1299873 h 3526112"/>
                <a:gd name="connsiteX8" fmla="*/ 576849 w 3412872"/>
                <a:gd name="connsiteY8" fmla="*/ 3263781 h 3526112"/>
                <a:gd name="connsiteX9" fmla="*/ 1443941 w 3412872"/>
                <a:gd name="connsiteY9" fmla="*/ 3520730 h 3526112"/>
                <a:gd name="connsiteX10" fmla="*/ 2233845 w 3412872"/>
                <a:gd name="connsiteY10" fmla="*/ 3300866 h 3526112"/>
                <a:gd name="connsiteX11" fmla="*/ 2629790 w 3412872"/>
                <a:gd name="connsiteY11" fmla="*/ 2679833 h 3526112"/>
                <a:gd name="connsiteX12" fmla="*/ 2587407 w 3412872"/>
                <a:gd name="connsiteY12" fmla="*/ 2854958 h 3526112"/>
                <a:gd name="connsiteX13" fmla="*/ 3107853 w 3412872"/>
                <a:gd name="connsiteY13" fmla="*/ 2466150 h 3526112"/>
                <a:gd name="connsiteX14" fmla="*/ 3407186 w 3412872"/>
                <a:gd name="connsiteY14" fmla="*/ 1287953 h 352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12872" h="3526112">
                  <a:moveTo>
                    <a:pt x="3407186" y="1287953"/>
                  </a:moveTo>
                  <a:cubicBezTo>
                    <a:pt x="3394309" y="1128280"/>
                    <a:pt x="3392911" y="986928"/>
                    <a:pt x="3328011" y="835717"/>
                  </a:cubicBezTo>
                  <a:cubicBezTo>
                    <a:pt x="3275915" y="714307"/>
                    <a:pt x="3218006" y="591424"/>
                    <a:pt x="3138537" y="485098"/>
                  </a:cubicBezTo>
                  <a:cubicBezTo>
                    <a:pt x="2895937" y="160454"/>
                    <a:pt x="2516106" y="15791"/>
                    <a:pt x="2120602" y="1001"/>
                  </a:cubicBezTo>
                  <a:cubicBezTo>
                    <a:pt x="1472196" y="-23134"/>
                    <a:pt x="841008" y="391207"/>
                    <a:pt x="624235" y="1005986"/>
                  </a:cubicBezTo>
                  <a:cubicBezTo>
                    <a:pt x="589210" y="1105249"/>
                    <a:pt x="531669" y="1188985"/>
                    <a:pt x="466475" y="1267792"/>
                  </a:cubicBezTo>
                  <a:cubicBezTo>
                    <a:pt x="459706" y="1263671"/>
                    <a:pt x="455806" y="1252634"/>
                    <a:pt x="455806" y="1233576"/>
                  </a:cubicBezTo>
                  <a:cubicBezTo>
                    <a:pt x="455806" y="1063895"/>
                    <a:pt x="264051" y="1253664"/>
                    <a:pt x="233956" y="1299873"/>
                  </a:cubicBezTo>
                  <a:cubicBezTo>
                    <a:pt x="-154926" y="1897949"/>
                    <a:pt x="-71189" y="2881374"/>
                    <a:pt x="576849" y="3263781"/>
                  </a:cubicBezTo>
                  <a:cubicBezTo>
                    <a:pt x="842995" y="3420805"/>
                    <a:pt x="1137912" y="3496227"/>
                    <a:pt x="1443941" y="3520730"/>
                  </a:cubicBezTo>
                  <a:cubicBezTo>
                    <a:pt x="1722302" y="3543025"/>
                    <a:pt x="2023841" y="3501010"/>
                    <a:pt x="2233845" y="3300866"/>
                  </a:cubicBezTo>
                  <a:cubicBezTo>
                    <a:pt x="2415666" y="3127580"/>
                    <a:pt x="2477770" y="2870264"/>
                    <a:pt x="2629790" y="2679833"/>
                  </a:cubicBezTo>
                  <a:cubicBezTo>
                    <a:pt x="2617649" y="2704042"/>
                    <a:pt x="2586892" y="2773209"/>
                    <a:pt x="2587407" y="2854958"/>
                  </a:cubicBezTo>
                  <a:cubicBezTo>
                    <a:pt x="2587996" y="2956870"/>
                    <a:pt x="2845018" y="2915958"/>
                    <a:pt x="3107853" y="2466150"/>
                  </a:cubicBezTo>
                  <a:cubicBezTo>
                    <a:pt x="3354501" y="2044157"/>
                    <a:pt x="3436545" y="1653068"/>
                    <a:pt x="3407186" y="1287953"/>
                  </a:cubicBezTo>
                  <a:close/>
                </a:path>
              </a:pathLst>
            </a:custGeom>
            <a:solidFill>
              <a:schemeClr val="accent1">
                <a:lumMod val="20000"/>
                <a:lumOff val="80000"/>
              </a:schemeClr>
            </a:solidFill>
            <a:ln w="7353" cap="flat">
              <a:noFill/>
              <a:prstDash val="solid"/>
              <a:miter/>
            </a:ln>
          </p:spPr>
          <p:txBody>
            <a:bodyPr rtlCol="0" anchor="ctr"/>
            <a:lstStyle/>
            <a:p>
              <a:endParaRPr lang="fr-FR"/>
            </a:p>
          </p:txBody>
        </p:sp>
        <p:grpSp>
          <p:nvGrpSpPr>
            <p:cNvPr id="16" name="Graphique 19">
              <a:extLst>
                <a:ext uri="{FF2B5EF4-FFF2-40B4-BE49-F238E27FC236}">
                  <a16:creationId xmlns:a16="http://schemas.microsoft.com/office/drawing/2014/main" id="{E6AAB6E6-7143-8AF6-27F4-320212A1C02C}"/>
                </a:ext>
              </a:extLst>
            </p:cNvPr>
            <p:cNvGrpSpPr/>
            <p:nvPr/>
          </p:nvGrpSpPr>
          <p:grpSpPr>
            <a:xfrm>
              <a:off x="4185732" y="9524974"/>
              <a:ext cx="3072352" cy="952816"/>
              <a:chOff x="4185732" y="9524974"/>
              <a:chExt cx="3072352" cy="952816"/>
            </a:xfrm>
          </p:grpSpPr>
          <p:grpSp>
            <p:nvGrpSpPr>
              <p:cNvPr id="198" name="Graphique 19">
                <a:extLst>
                  <a:ext uri="{FF2B5EF4-FFF2-40B4-BE49-F238E27FC236}">
                    <a16:creationId xmlns:a16="http://schemas.microsoft.com/office/drawing/2014/main" id="{1AFFD429-D214-E562-4512-0739F97CC7DD}"/>
                  </a:ext>
                </a:extLst>
              </p:cNvPr>
              <p:cNvGrpSpPr/>
              <p:nvPr/>
            </p:nvGrpSpPr>
            <p:grpSpPr>
              <a:xfrm>
                <a:off x="6461548" y="9524974"/>
                <a:ext cx="796536" cy="952816"/>
                <a:chOff x="6461548" y="9524974"/>
                <a:chExt cx="796536" cy="952816"/>
              </a:xfrm>
            </p:grpSpPr>
            <p:sp>
              <p:nvSpPr>
                <p:cNvPr id="205" name="Forme libre 28">
                  <a:extLst>
                    <a:ext uri="{FF2B5EF4-FFF2-40B4-BE49-F238E27FC236}">
                      <a16:creationId xmlns:a16="http://schemas.microsoft.com/office/drawing/2014/main" id="{585BAEBC-66B0-69C3-F1E6-F24FEEA58AE3}"/>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solidFill>
                <a:ln w="7353" cap="flat">
                  <a:noFill/>
                  <a:prstDash val="solid"/>
                  <a:miter/>
                </a:ln>
              </p:spPr>
              <p:txBody>
                <a:bodyPr rtlCol="0" anchor="ctr"/>
                <a:lstStyle/>
                <a:p>
                  <a:endParaRPr lang="fr-FR"/>
                </a:p>
              </p:txBody>
            </p:sp>
            <p:sp>
              <p:nvSpPr>
                <p:cNvPr id="206" name="Forme libre 29">
                  <a:extLst>
                    <a:ext uri="{FF2B5EF4-FFF2-40B4-BE49-F238E27FC236}">
                      <a16:creationId xmlns:a16="http://schemas.microsoft.com/office/drawing/2014/main" id="{47CB9717-D257-ABB0-D102-B9433FE7DA5C}"/>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solidFill>
                <a:ln w="7353" cap="flat">
                  <a:noFill/>
                  <a:prstDash val="solid"/>
                  <a:miter/>
                </a:ln>
              </p:spPr>
              <p:txBody>
                <a:bodyPr rtlCol="0" anchor="ctr"/>
                <a:lstStyle/>
                <a:p>
                  <a:endParaRPr lang="fr-FR"/>
                </a:p>
              </p:txBody>
            </p:sp>
            <p:sp>
              <p:nvSpPr>
                <p:cNvPr id="207" name="Forme libre 30">
                  <a:extLst>
                    <a:ext uri="{FF2B5EF4-FFF2-40B4-BE49-F238E27FC236}">
                      <a16:creationId xmlns:a16="http://schemas.microsoft.com/office/drawing/2014/main" id="{004FF260-8672-3F2C-6CE5-0F9F0272383D}"/>
                    </a:ext>
                  </a:extLst>
                </p:cNvPr>
                <p:cNvSpPr/>
                <p:nvPr/>
              </p:nvSpPr>
              <p:spPr>
                <a:xfrm>
                  <a:off x="6485750" y="9524974"/>
                  <a:ext cx="772334" cy="952816"/>
                </a:xfrm>
                <a:custGeom>
                  <a:avLst/>
                  <a:gdLst>
                    <a:gd name="connsiteX0" fmla="*/ 317503 w 772334"/>
                    <a:gd name="connsiteY0" fmla="*/ 704919 h 952816"/>
                    <a:gd name="connsiteX1" fmla="*/ 332881 w 772334"/>
                    <a:gd name="connsiteY1" fmla="*/ 734499 h 952816"/>
                    <a:gd name="connsiteX2" fmla="*/ 342079 w 772334"/>
                    <a:gd name="connsiteY2" fmla="*/ 754587 h 952816"/>
                    <a:gd name="connsiteX3" fmla="*/ 350467 w 772334"/>
                    <a:gd name="connsiteY3" fmla="*/ 774969 h 952816"/>
                    <a:gd name="connsiteX4" fmla="*/ 364816 w 772334"/>
                    <a:gd name="connsiteY4" fmla="*/ 814556 h 952816"/>
                    <a:gd name="connsiteX5" fmla="*/ 373646 w 772334"/>
                    <a:gd name="connsiteY5" fmla="*/ 840751 h 952816"/>
                    <a:gd name="connsiteX6" fmla="*/ 355103 w 772334"/>
                    <a:gd name="connsiteY6" fmla="*/ 811613 h 952816"/>
                    <a:gd name="connsiteX7" fmla="*/ 259961 w 772334"/>
                    <a:gd name="connsiteY7" fmla="*/ 768714 h 952816"/>
                    <a:gd name="connsiteX8" fmla="*/ 241492 w 772334"/>
                    <a:gd name="connsiteY8" fmla="*/ 821694 h 952816"/>
                    <a:gd name="connsiteX9" fmla="*/ 298151 w 772334"/>
                    <a:gd name="connsiteY9" fmla="*/ 856130 h 952816"/>
                    <a:gd name="connsiteX10" fmla="*/ 375633 w 772334"/>
                    <a:gd name="connsiteY10" fmla="*/ 846712 h 952816"/>
                    <a:gd name="connsiteX11" fmla="*/ 388730 w 772334"/>
                    <a:gd name="connsiteY11" fmla="*/ 888359 h 952816"/>
                    <a:gd name="connsiteX12" fmla="*/ 406905 w 772334"/>
                    <a:gd name="connsiteY12" fmla="*/ 952743 h 952816"/>
                    <a:gd name="connsiteX13" fmla="*/ 428023 w 772334"/>
                    <a:gd name="connsiteY13" fmla="*/ 952743 h 952816"/>
                    <a:gd name="connsiteX14" fmla="*/ 406684 w 772334"/>
                    <a:gd name="connsiteY14" fmla="*/ 882767 h 952816"/>
                    <a:gd name="connsiteX15" fmla="*/ 391011 w 772334"/>
                    <a:gd name="connsiteY15" fmla="*/ 836852 h 952816"/>
                    <a:gd name="connsiteX16" fmla="*/ 431849 w 772334"/>
                    <a:gd name="connsiteY16" fmla="*/ 811392 h 952816"/>
                    <a:gd name="connsiteX17" fmla="*/ 499766 w 772334"/>
                    <a:gd name="connsiteY17" fmla="*/ 844578 h 952816"/>
                    <a:gd name="connsiteX18" fmla="*/ 487698 w 772334"/>
                    <a:gd name="connsiteY18" fmla="*/ 886519 h 952816"/>
                    <a:gd name="connsiteX19" fmla="*/ 466507 w 772334"/>
                    <a:gd name="connsiteY19" fmla="*/ 952817 h 952816"/>
                    <a:gd name="connsiteX20" fmla="*/ 487845 w 772334"/>
                    <a:gd name="connsiteY20" fmla="*/ 952817 h 952816"/>
                    <a:gd name="connsiteX21" fmla="*/ 505873 w 772334"/>
                    <a:gd name="connsiteY21" fmla="*/ 891744 h 952816"/>
                    <a:gd name="connsiteX22" fmla="*/ 518161 w 772334"/>
                    <a:gd name="connsiteY22" fmla="*/ 844798 h 952816"/>
                    <a:gd name="connsiteX23" fmla="*/ 596232 w 772334"/>
                    <a:gd name="connsiteY23" fmla="*/ 841634 h 952816"/>
                    <a:gd name="connsiteX24" fmla="*/ 646562 w 772334"/>
                    <a:gd name="connsiteY24" fmla="*/ 798515 h 952816"/>
                    <a:gd name="connsiteX25" fmla="*/ 619778 w 772334"/>
                    <a:gd name="connsiteY25" fmla="*/ 749215 h 952816"/>
                    <a:gd name="connsiteX26" fmla="*/ 532804 w 772334"/>
                    <a:gd name="connsiteY26" fmla="*/ 806904 h 952816"/>
                    <a:gd name="connsiteX27" fmla="*/ 520369 w 772334"/>
                    <a:gd name="connsiteY27" fmla="*/ 835895 h 952816"/>
                    <a:gd name="connsiteX28" fmla="*/ 525225 w 772334"/>
                    <a:gd name="connsiteY28" fmla="*/ 815881 h 952816"/>
                    <a:gd name="connsiteX29" fmla="*/ 534349 w 772334"/>
                    <a:gd name="connsiteY29" fmla="*/ 773865 h 952816"/>
                    <a:gd name="connsiteX30" fmla="*/ 538102 w 772334"/>
                    <a:gd name="connsiteY30" fmla="*/ 752158 h 952816"/>
                    <a:gd name="connsiteX31" fmla="*/ 541119 w 772334"/>
                    <a:gd name="connsiteY31" fmla="*/ 729569 h 952816"/>
                    <a:gd name="connsiteX32" fmla="*/ 545166 w 772334"/>
                    <a:gd name="connsiteY32" fmla="*/ 675927 h 952816"/>
                    <a:gd name="connsiteX33" fmla="*/ 620587 w 772334"/>
                    <a:gd name="connsiteY33" fmla="*/ 684095 h 952816"/>
                    <a:gd name="connsiteX34" fmla="*/ 676878 w 772334"/>
                    <a:gd name="connsiteY34" fmla="*/ 649070 h 952816"/>
                    <a:gd name="connsiteX35" fmla="*/ 657820 w 772334"/>
                    <a:gd name="connsiteY35" fmla="*/ 596312 h 952816"/>
                    <a:gd name="connsiteX36" fmla="*/ 563120 w 772334"/>
                    <a:gd name="connsiteY36" fmla="*/ 640166 h 952816"/>
                    <a:gd name="connsiteX37" fmla="*/ 545386 w 772334"/>
                    <a:gd name="connsiteY37" fmla="*/ 668643 h 952816"/>
                    <a:gd name="connsiteX38" fmla="*/ 546343 w 772334"/>
                    <a:gd name="connsiteY38" fmla="*/ 635899 h 952816"/>
                    <a:gd name="connsiteX39" fmla="*/ 545019 w 772334"/>
                    <a:gd name="connsiteY39" fmla="*/ 539727 h 952816"/>
                    <a:gd name="connsiteX40" fmla="*/ 544577 w 772334"/>
                    <a:gd name="connsiteY40" fmla="*/ 510220 h 952816"/>
                    <a:gd name="connsiteX41" fmla="*/ 622574 w 772334"/>
                    <a:gd name="connsiteY41" fmla="*/ 518977 h 952816"/>
                    <a:gd name="connsiteX42" fmla="*/ 678865 w 772334"/>
                    <a:gd name="connsiteY42" fmla="*/ 483951 h 952816"/>
                    <a:gd name="connsiteX43" fmla="*/ 659807 w 772334"/>
                    <a:gd name="connsiteY43" fmla="*/ 431193 h 952816"/>
                    <a:gd name="connsiteX44" fmla="*/ 565107 w 772334"/>
                    <a:gd name="connsiteY44" fmla="*/ 475048 h 952816"/>
                    <a:gd name="connsiteX45" fmla="*/ 544504 w 772334"/>
                    <a:gd name="connsiteY45" fmla="*/ 508381 h 952816"/>
                    <a:gd name="connsiteX46" fmla="*/ 544945 w 772334"/>
                    <a:gd name="connsiteY46" fmla="*/ 443923 h 952816"/>
                    <a:gd name="connsiteX47" fmla="*/ 553260 w 772334"/>
                    <a:gd name="connsiteY47" fmla="*/ 358200 h 952816"/>
                    <a:gd name="connsiteX48" fmla="*/ 631698 w 772334"/>
                    <a:gd name="connsiteY48" fmla="*/ 367103 h 952816"/>
                    <a:gd name="connsiteX49" fmla="*/ 687989 w 772334"/>
                    <a:gd name="connsiteY49" fmla="*/ 332078 h 952816"/>
                    <a:gd name="connsiteX50" fmla="*/ 668931 w 772334"/>
                    <a:gd name="connsiteY50" fmla="*/ 279320 h 952816"/>
                    <a:gd name="connsiteX51" fmla="*/ 574231 w 772334"/>
                    <a:gd name="connsiteY51" fmla="*/ 323175 h 952816"/>
                    <a:gd name="connsiteX52" fmla="*/ 555688 w 772334"/>
                    <a:gd name="connsiteY52" fmla="*/ 352975 h 952816"/>
                    <a:gd name="connsiteX53" fmla="*/ 553996 w 772334"/>
                    <a:gd name="connsiteY53" fmla="*/ 352313 h 952816"/>
                    <a:gd name="connsiteX54" fmla="*/ 577763 w 772334"/>
                    <a:gd name="connsiteY54" fmla="*/ 269018 h 952816"/>
                    <a:gd name="connsiteX55" fmla="*/ 595643 w 772334"/>
                    <a:gd name="connsiteY55" fmla="*/ 226708 h 952816"/>
                    <a:gd name="connsiteX56" fmla="*/ 670918 w 772334"/>
                    <a:gd name="connsiteY56" fmla="*/ 243485 h 952816"/>
                    <a:gd name="connsiteX57" fmla="*/ 730740 w 772334"/>
                    <a:gd name="connsiteY57" fmla="*/ 214862 h 952816"/>
                    <a:gd name="connsiteX58" fmla="*/ 717642 w 772334"/>
                    <a:gd name="connsiteY58" fmla="*/ 160337 h 952816"/>
                    <a:gd name="connsiteX59" fmla="*/ 618674 w 772334"/>
                    <a:gd name="connsiteY59" fmla="*/ 193523 h 952816"/>
                    <a:gd name="connsiteX60" fmla="*/ 600720 w 772334"/>
                    <a:gd name="connsiteY60" fmla="*/ 216186 h 952816"/>
                    <a:gd name="connsiteX61" fmla="*/ 609403 w 772334"/>
                    <a:gd name="connsiteY61" fmla="*/ 198158 h 952816"/>
                    <a:gd name="connsiteX62" fmla="*/ 641632 w 772334"/>
                    <a:gd name="connsiteY62" fmla="*/ 140912 h 952816"/>
                    <a:gd name="connsiteX63" fmla="*/ 658114 w 772334"/>
                    <a:gd name="connsiteY63" fmla="*/ 115084 h 952816"/>
                    <a:gd name="connsiteX64" fmla="*/ 732285 w 772334"/>
                    <a:gd name="connsiteY64" fmla="*/ 95364 h 952816"/>
                    <a:gd name="connsiteX65" fmla="*/ 772167 w 772334"/>
                    <a:gd name="connsiteY65" fmla="*/ 42385 h 952816"/>
                    <a:gd name="connsiteX66" fmla="*/ 735376 w 772334"/>
                    <a:gd name="connsiteY66" fmla="*/ 2 h 952816"/>
                    <a:gd name="connsiteX67" fmla="*/ 662824 w 772334"/>
                    <a:gd name="connsiteY67" fmla="*/ 75056 h 952816"/>
                    <a:gd name="connsiteX68" fmla="*/ 655539 w 772334"/>
                    <a:gd name="connsiteY68" fmla="*/ 115378 h 952816"/>
                    <a:gd name="connsiteX69" fmla="*/ 656201 w 772334"/>
                    <a:gd name="connsiteY69" fmla="*/ 115305 h 952816"/>
                    <a:gd name="connsiteX70" fmla="*/ 639866 w 772334"/>
                    <a:gd name="connsiteY70" fmla="*/ 139734 h 952816"/>
                    <a:gd name="connsiteX71" fmla="*/ 606239 w 772334"/>
                    <a:gd name="connsiteY71" fmla="*/ 196466 h 952816"/>
                    <a:gd name="connsiteX72" fmla="*/ 572833 w 772334"/>
                    <a:gd name="connsiteY72" fmla="*/ 267105 h 952816"/>
                    <a:gd name="connsiteX73" fmla="*/ 547005 w 772334"/>
                    <a:gd name="connsiteY73" fmla="*/ 350621 h 952816"/>
                    <a:gd name="connsiteX74" fmla="*/ 546858 w 772334"/>
                    <a:gd name="connsiteY74" fmla="*/ 351651 h 952816"/>
                    <a:gd name="connsiteX75" fmla="*/ 541928 w 772334"/>
                    <a:gd name="connsiteY75" fmla="*/ 314565 h 952816"/>
                    <a:gd name="connsiteX76" fmla="*/ 473497 w 772334"/>
                    <a:gd name="connsiteY76" fmla="*/ 235759 h 952816"/>
                    <a:gd name="connsiteX77" fmla="*/ 434498 w 772334"/>
                    <a:gd name="connsiteY77" fmla="*/ 276082 h 952816"/>
                    <a:gd name="connsiteX78" fmla="*/ 471510 w 772334"/>
                    <a:gd name="connsiteY78" fmla="*/ 331121 h 952816"/>
                    <a:gd name="connsiteX79" fmla="*/ 546270 w 772334"/>
                    <a:gd name="connsiteY79" fmla="*/ 355109 h 952816"/>
                    <a:gd name="connsiteX80" fmla="*/ 535674 w 772334"/>
                    <a:gd name="connsiteY80" fmla="*/ 443555 h 952816"/>
                    <a:gd name="connsiteX81" fmla="*/ 533908 w 772334"/>
                    <a:gd name="connsiteY81" fmla="*/ 495798 h 952816"/>
                    <a:gd name="connsiteX82" fmla="*/ 531553 w 772334"/>
                    <a:gd name="connsiteY82" fmla="*/ 479684 h 952816"/>
                    <a:gd name="connsiteX83" fmla="*/ 463122 w 772334"/>
                    <a:gd name="connsiteY83" fmla="*/ 400877 h 952816"/>
                    <a:gd name="connsiteX84" fmla="*/ 424123 w 772334"/>
                    <a:gd name="connsiteY84" fmla="*/ 441200 h 952816"/>
                    <a:gd name="connsiteX85" fmla="*/ 461135 w 772334"/>
                    <a:gd name="connsiteY85" fmla="*/ 496240 h 952816"/>
                    <a:gd name="connsiteX86" fmla="*/ 533687 w 772334"/>
                    <a:gd name="connsiteY86" fmla="*/ 519786 h 952816"/>
                    <a:gd name="connsiteX87" fmla="*/ 533540 w 772334"/>
                    <a:gd name="connsiteY87" fmla="*/ 539874 h 952816"/>
                    <a:gd name="connsiteX88" fmla="*/ 532804 w 772334"/>
                    <a:gd name="connsiteY88" fmla="*/ 635751 h 952816"/>
                    <a:gd name="connsiteX89" fmla="*/ 531185 w 772334"/>
                    <a:gd name="connsiteY89" fmla="*/ 668716 h 952816"/>
                    <a:gd name="connsiteX90" fmla="*/ 529125 w 772334"/>
                    <a:gd name="connsiteY90" fmla="*/ 654736 h 952816"/>
                    <a:gd name="connsiteX91" fmla="*/ 460694 w 772334"/>
                    <a:gd name="connsiteY91" fmla="*/ 575929 h 952816"/>
                    <a:gd name="connsiteX92" fmla="*/ 421695 w 772334"/>
                    <a:gd name="connsiteY92" fmla="*/ 616252 h 952816"/>
                    <a:gd name="connsiteX93" fmla="*/ 458707 w 772334"/>
                    <a:gd name="connsiteY93" fmla="*/ 671292 h 952816"/>
                    <a:gd name="connsiteX94" fmla="*/ 529199 w 772334"/>
                    <a:gd name="connsiteY94" fmla="*/ 694396 h 952816"/>
                    <a:gd name="connsiteX95" fmla="*/ 525740 w 772334"/>
                    <a:gd name="connsiteY95" fmla="*/ 727582 h 952816"/>
                    <a:gd name="connsiteX96" fmla="*/ 522355 w 772334"/>
                    <a:gd name="connsiteY96" fmla="*/ 749362 h 952816"/>
                    <a:gd name="connsiteX97" fmla="*/ 518088 w 772334"/>
                    <a:gd name="connsiteY97" fmla="*/ 770922 h 952816"/>
                    <a:gd name="connsiteX98" fmla="*/ 508228 w 772334"/>
                    <a:gd name="connsiteY98" fmla="*/ 811833 h 952816"/>
                    <a:gd name="connsiteX99" fmla="*/ 501090 w 772334"/>
                    <a:gd name="connsiteY99" fmla="*/ 838544 h 952816"/>
                    <a:gd name="connsiteX100" fmla="*/ 501679 w 772334"/>
                    <a:gd name="connsiteY100" fmla="*/ 804034 h 952816"/>
                    <a:gd name="connsiteX101" fmla="*/ 473791 w 772334"/>
                    <a:gd name="connsiteY101" fmla="*/ 735676 h 952816"/>
                    <a:gd name="connsiteX102" fmla="*/ 472319 w 772334"/>
                    <a:gd name="connsiteY102" fmla="*/ 727435 h 952816"/>
                    <a:gd name="connsiteX103" fmla="*/ 422799 w 772334"/>
                    <a:gd name="connsiteY103" fmla="*/ 701092 h 952816"/>
                    <a:gd name="connsiteX104" fmla="*/ 382108 w 772334"/>
                    <a:gd name="connsiteY104" fmla="*/ 797191 h 952816"/>
                    <a:gd name="connsiteX105" fmla="*/ 387700 w 772334"/>
                    <a:gd name="connsiteY105" fmla="*/ 828242 h 952816"/>
                    <a:gd name="connsiteX106" fmla="*/ 380710 w 772334"/>
                    <a:gd name="connsiteY106" fmla="*/ 808817 h 952816"/>
                    <a:gd name="connsiteX107" fmla="*/ 365184 w 772334"/>
                    <a:gd name="connsiteY107" fmla="*/ 768714 h 952816"/>
                    <a:gd name="connsiteX108" fmla="*/ 356354 w 772334"/>
                    <a:gd name="connsiteY108" fmla="*/ 748553 h 952816"/>
                    <a:gd name="connsiteX109" fmla="*/ 346421 w 772334"/>
                    <a:gd name="connsiteY109" fmla="*/ 728023 h 952816"/>
                    <a:gd name="connsiteX110" fmla="*/ 320225 w 772334"/>
                    <a:gd name="connsiteY110" fmla="*/ 681004 h 952816"/>
                    <a:gd name="connsiteX111" fmla="*/ 387627 w 772334"/>
                    <a:gd name="connsiteY111" fmla="*/ 646200 h 952816"/>
                    <a:gd name="connsiteX112" fmla="*/ 415293 w 772334"/>
                    <a:gd name="connsiteY112" fmla="*/ 585936 h 952816"/>
                    <a:gd name="connsiteX113" fmla="*/ 370335 w 772334"/>
                    <a:gd name="connsiteY113" fmla="*/ 552383 h 952816"/>
                    <a:gd name="connsiteX114" fmla="*/ 315516 w 772334"/>
                    <a:gd name="connsiteY114" fmla="*/ 641197 h 952816"/>
                    <a:gd name="connsiteX115" fmla="*/ 316473 w 772334"/>
                    <a:gd name="connsiteY115" fmla="*/ 674750 h 952816"/>
                    <a:gd name="connsiteX116" fmla="*/ 299181 w 772334"/>
                    <a:gd name="connsiteY116" fmla="*/ 646936 h 952816"/>
                    <a:gd name="connsiteX117" fmla="*/ 245024 w 772334"/>
                    <a:gd name="connsiteY117" fmla="*/ 567467 h 952816"/>
                    <a:gd name="connsiteX118" fmla="*/ 228395 w 772334"/>
                    <a:gd name="connsiteY118" fmla="*/ 543112 h 952816"/>
                    <a:gd name="connsiteX119" fmla="*/ 298298 w 772334"/>
                    <a:gd name="connsiteY119" fmla="*/ 507424 h 952816"/>
                    <a:gd name="connsiteX120" fmla="*/ 325965 w 772334"/>
                    <a:gd name="connsiteY120" fmla="*/ 447160 h 952816"/>
                    <a:gd name="connsiteX121" fmla="*/ 281006 w 772334"/>
                    <a:gd name="connsiteY121" fmla="*/ 413607 h 952816"/>
                    <a:gd name="connsiteX122" fmla="*/ 226187 w 772334"/>
                    <a:gd name="connsiteY122" fmla="*/ 502421 h 952816"/>
                    <a:gd name="connsiteX123" fmla="*/ 227438 w 772334"/>
                    <a:gd name="connsiteY123" fmla="*/ 541566 h 952816"/>
                    <a:gd name="connsiteX124" fmla="*/ 192192 w 772334"/>
                    <a:gd name="connsiteY124" fmla="*/ 487557 h 952816"/>
                    <a:gd name="connsiteX125" fmla="*/ 151869 w 772334"/>
                    <a:gd name="connsiteY125" fmla="*/ 411473 h 952816"/>
                    <a:gd name="connsiteX126" fmla="*/ 222214 w 772334"/>
                    <a:gd name="connsiteY126" fmla="*/ 375639 h 952816"/>
                    <a:gd name="connsiteX127" fmla="*/ 249881 w 772334"/>
                    <a:gd name="connsiteY127" fmla="*/ 315375 h 952816"/>
                    <a:gd name="connsiteX128" fmla="*/ 204922 w 772334"/>
                    <a:gd name="connsiteY128" fmla="*/ 281821 h 952816"/>
                    <a:gd name="connsiteX129" fmla="*/ 150103 w 772334"/>
                    <a:gd name="connsiteY129" fmla="*/ 370635 h 952816"/>
                    <a:gd name="connsiteX130" fmla="*/ 151133 w 772334"/>
                    <a:gd name="connsiteY130" fmla="*/ 405734 h 952816"/>
                    <a:gd name="connsiteX131" fmla="*/ 149368 w 772334"/>
                    <a:gd name="connsiteY131" fmla="*/ 406175 h 952816"/>
                    <a:gd name="connsiteX132" fmla="*/ 123246 w 772334"/>
                    <a:gd name="connsiteY132" fmla="*/ 323616 h 952816"/>
                    <a:gd name="connsiteX133" fmla="*/ 114784 w 772334"/>
                    <a:gd name="connsiteY133" fmla="*/ 278437 h 952816"/>
                    <a:gd name="connsiteX134" fmla="*/ 186821 w 772334"/>
                    <a:gd name="connsiteY134" fmla="*/ 250917 h 952816"/>
                    <a:gd name="connsiteX135" fmla="*/ 220963 w 772334"/>
                    <a:gd name="connsiteY135" fmla="*/ 194038 h 952816"/>
                    <a:gd name="connsiteX136" fmla="*/ 179904 w 772334"/>
                    <a:gd name="connsiteY136" fmla="*/ 155775 h 952816"/>
                    <a:gd name="connsiteX137" fmla="*/ 115667 w 772334"/>
                    <a:gd name="connsiteY137" fmla="*/ 238040 h 952816"/>
                    <a:gd name="connsiteX138" fmla="*/ 113239 w 772334"/>
                    <a:gd name="connsiteY138" fmla="*/ 266811 h 952816"/>
                    <a:gd name="connsiteX139" fmla="*/ 110590 w 772334"/>
                    <a:gd name="connsiteY139" fmla="*/ 246943 h 952816"/>
                    <a:gd name="connsiteX140" fmla="*/ 105880 w 772334"/>
                    <a:gd name="connsiteY140" fmla="*/ 181382 h 952816"/>
                    <a:gd name="connsiteX141" fmla="*/ 105365 w 772334"/>
                    <a:gd name="connsiteY141" fmla="*/ 150771 h 952816"/>
                    <a:gd name="connsiteX142" fmla="*/ 156358 w 772334"/>
                    <a:gd name="connsiteY142" fmla="*/ 93451 h 952816"/>
                    <a:gd name="connsiteX143" fmla="*/ 160405 w 772334"/>
                    <a:gd name="connsiteY143" fmla="*/ 27301 h 952816"/>
                    <a:gd name="connsiteX144" fmla="*/ 106322 w 772334"/>
                    <a:gd name="connsiteY144" fmla="*/ 12290 h 952816"/>
                    <a:gd name="connsiteX145" fmla="*/ 87264 w 772334"/>
                    <a:gd name="connsiteY145" fmla="*/ 114937 h 952816"/>
                    <a:gd name="connsiteX146" fmla="*/ 103379 w 772334"/>
                    <a:gd name="connsiteY146" fmla="*/ 152611 h 952816"/>
                    <a:gd name="connsiteX147" fmla="*/ 103894 w 772334"/>
                    <a:gd name="connsiteY147" fmla="*/ 152170 h 952816"/>
                    <a:gd name="connsiteX148" fmla="*/ 103747 w 772334"/>
                    <a:gd name="connsiteY148" fmla="*/ 181602 h 952816"/>
                    <a:gd name="connsiteX149" fmla="*/ 107058 w 772334"/>
                    <a:gd name="connsiteY149" fmla="*/ 247459 h 952816"/>
                    <a:gd name="connsiteX150" fmla="*/ 118095 w 772334"/>
                    <a:gd name="connsiteY150" fmla="*/ 324793 h 952816"/>
                    <a:gd name="connsiteX151" fmla="*/ 142672 w 772334"/>
                    <a:gd name="connsiteY151" fmla="*/ 408677 h 952816"/>
                    <a:gd name="connsiteX152" fmla="*/ 143113 w 772334"/>
                    <a:gd name="connsiteY152" fmla="*/ 409634 h 952816"/>
                    <a:gd name="connsiteX153" fmla="*/ 118537 w 772334"/>
                    <a:gd name="connsiteY153" fmla="*/ 381378 h 952816"/>
                    <a:gd name="connsiteX154" fmla="*/ 17950 w 772334"/>
                    <a:gd name="connsiteY154" fmla="*/ 353343 h 952816"/>
                    <a:gd name="connsiteX155" fmla="*/ 7648 w 772334"/>
                    <a:gd name="connsiteY155" fmla="*/ 408530 h 952816"/>
                    <a:gd name="connsiteX156" fmla="*/ 68869 w 772334"/>
                    <a:gd name="connsiteY156" fmla="*/ 433989 h 952816"/>
                    <a:gd name="connsiteX157" fmla="*/ 144437 w 772334"/>
                    <a:gd name="connsiteY157" fmla="*/ 412724 h 952816"/>
                    <a:gd name="connsiteX158" fmla="*/ 184392 w 772334"/>
                    <a:gd name="connsiteY158" fmla="*/ 492340 h 952816"/>
                    <a:gd name="connsiteX159" fmla="*/ 211765 w 772334"/>
                    <a:gd name="connsiteY159" fmla="*/ 536857 h 952816"/>
                    <a:gd name="connsiteX160" fmla="*/ 200948 w 772334"/>
                    <a:gd name="connsiteY160" fmla="*/ 524716 h 952816"/>
                    <a:gd name="connsiteX161" fmla="*/ 100362 w 772334"/>
                    <a:gd name="connsiteY161" fmla="*/ 496681 h 952816"/>
                    <a:gd name="connsiteX162" fmla="*/ 90060 w 772334"/>
                    <a:gd name="connsiteY162" fmla="*/ 551868 h 952816"/>
                    <a:gd name="connsiteX163" fmla="*/ 151281 w 772334"/>
                    <a:gd name="connsiteY163" fmla="*/ 577327 h 952816"/>
                    <a:gd name="connsiteX164" fmla="*/ 224789 w 772334"/>
                    <a:gd name="connsiteY164" fmla="*/ 556945 h 952816"/>
                    <a:gd name="connsiteX165" fmla="*/ 235753 w 772334"/>
                    <a:gd name="connsiteY165" fmla="*/ 573795 h 952816"/>
                    <a:gd name="connsiteX166" fmla="*/ 287996 w 772334"/>
                    <a:gd name="connsiteY166" fmla="*/ 654147 h 952816"/>
                    <a:gd name="connsiteX167" fmla="*/ 304847 w 772334"/>
                    <a:gd name="connsiteY167" fmla="*/ 682550 h 952816"/>
                    <a:gd name="connsiteX168" fmla="*/ 295428 w 772334"/>
                    <a:gd name="connsiteY168" fmla="*/ 672027 h 952816"/>
                    <a:gd name="connsiteX169" fmla="*/ 194915 w 772334"/>
                    <a:gd name="connsiteY169" fmla="*/ 643993 h 952816"/>
                    <a:gd name="connsiteX170" fmla="*/ 184613 w 772334"/>
                    <a:gd name="connsiteY170" fmla="*/ 699179 h 952816"/>
                    <a:gd name="connsiteX171" fmla="*/ 245834 w 772334"/>
                    <a:gd name="connsiteY171" fmla="*/ 724639 h 952816"/>
                    <a:gd name="connsiteX172" fmla="*/ 317503 w 772334"/>
                    <a:gd name="connsiteY172" fmla="*/ 704919 h 95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772334" h="952816">
                      <a:moveTo>
                        <a:pt x="317503" y="704919"/>
                      </a:moveTo>
                      <a:cubicBezTo>
                        <a:pt x="322800" y="714779"/>
                        <a:pt x="328172" y="724712"/>
                        <a:pt x="332881" y="734499"/>
                      </a:cubicBezTo>
                      <a:cubicBezTo>
                        <a:pt x="335972" y="741268"/>
                        <a:pt x="339356" y="747596"/>
                        <a:pt x="342079" y="754587"/>
                      </a:cubicBezTo>
                      <a:cubicBezTo>
                        <a:pt x="344875" y="761430"/>
                        <a:pt x="347671" y="768199"/>
                        <a:pt x="350467" y="774969"/>
                      </a:cubicBezTo>
                      <a:cubicBezTo>
                        <a:pt x="355324" y="788067"/>
                        <a:pt x="360401" y="801606"/>
                        <a:pt x="364816" y="814556"/>
                      </a:cubicBezTo>
                      <a:cubicBezTo>
                        <a:pt x="367980" y="823533"/>
                        <a:pt x="370776" y="832142"/>
                        <a:pt x="373646" y="840751"/>
                      </a:cubicBezTo>
                      <a:cubicBezTo>
                        <a:pt x="367906" y="831333"/>
                        <a:pt x="356280" y="813011"/>
                        <a:pt x="355103" y="811613"/>
                      </a:cubicBezTo>
                      <a:cubicBezTo>
                        <a:pt x="337223" y="789465"/>
                        <a:pt x="289689" y="757236"/>
                        <a:pt x="259961" y="768714"/>
                      </a:cubicBezTo>
                      <a:cubicBezTo>
                        <a:pt x="238549" y="776956"/>
                        <a:pt x="231485" y="802047"/>
                        <a:pt x="241492" y="821694"/>
                      </a:cubicBezTo>
                      <a:cubicBezTo>
                        <a:pt x="251647" y="841781"/>
                        <a:pt x="277253" y="852377"/>
                        <a:pt x="298151" y="856130"/>
                      </a:cubicBezTo>
                      <a:cubicBezTo>
                        <a:pt x="321182" y="860251"/>
                        <a:pt x="369599" y="848257"/>
                        <a:pt x="375633" y="846712"/>
                      </a:cubicBezTo>
                      <a:cubicBezTo>
                        <a:pt x="380342" y="861060"/>
                        <a:pt x="384757" y="875041"/>
                        <a:pt x="388730" y="888359"/>
                      </a:cubicBezTo>
                      <a:cubicBezTo>
                        <a:pt x="395868" y="911905"/>
                        <a:pt x="401828" y="933538"/>
                        <a:pt x="406905" y="952743"/>
                      </a:cubicBezTo>
                      <a:lnTo>
                        <a:pt x="428023" y="952743"/>
                      </a:lnTo>
                      <a:cubicBezTo>
                        <a:pt x="422210" y="932140"/>
                        <a:pt x="415146" y="908668"/>
                        <a:pt x="406684" y="882767"/>
                      </a:cubicBezTo>
                      <a:cubicBezTo>
                        <a:pt x="401975" y="868197"/>
                        <a:pt x="396677" y="852672"/>
                        <a:pt x="391011" y="836852"/>
                      </a:cubicBezTo>
                      <a:cubicBezTo>
                        <a:pt x="394543" y="834938"/>
                        <a:pt x="414484" y="823975"/>
                        <a:pt x="431849" y="811392"/>
                      </a:cubicBezTo>
                      <a:cubicBezTo>
                        <a:pt x="450098" y="826992"/>
                        <a:pt x="494026" y="842591"/>
                        <a:pt x="499766" y="844578"/>
                      </a:cubicBezTo>
                      <a:cubicBezTo>
                        <a:pt x="495792" y="859147"/>
                        <a:pt x="491745" y="873275"/>
                        <a:pt x="487698" y="886519"/>
                      </a:cubicBezTo>
                      <a:cubicBezTo>
                        <a:pt x="480266" y="911169"/>
                        <a:pt x="473055" y="933391"/>
                        <a:pt x="466507" y="952817"/>
                      </a:cubicBezTo>
                      <a:lnTo>
                        <a:pt x="487845" y="952817"/>
                      </a:lnTo>
                      <a:cubicBezTo>
                        <a:pt x="493511" y="934569"/>
                        <a:pt x="499619" y="914186"/>
                        <a:pt x="505873" y="891744"/>
                      </a:cubicBezTo>
                      <a:cubicBezTo>
                        <a:pt x="509993" y="876954"/>
                        <a:pt x="514114" y="861134"/>
                        <a:pt x="518161" y="844798"/>
                      </a:cubicBezTo>
                      <a:cubicBezTo>
                        <a:pt x="524268" y="845313"/>
                        <a:pt x="574157" y="849434"/>
                        <a:pt x="596232" y="841634"/>
                      </a:cubicBezTo>
                      <a:cubicBezTo>
                        <a:pt x="616246" y="834571"/>
                        <a:pt x="639792" y="819928"/>
                        <a:pt x="646562" y="798515"/>
                      </a:cubicBezTo>
                      <a:cubicBezTo>
                        <a:pt x="653184" y="777544"/>
                        <a:pt x="642221" y="753924"/>
                        <a:pt x="619778" y="749215"/>
                      </a:cubicBezTo>
                      <a:cubicBezTo>
                        <a:pt x="588579" y="742740"/>
                        <a:pt x="546858" y="782180"/>
                        <a:pt x="532804" y="806904"/>
                      </a:cubicBezTo>
                      <a:cubicBezTo>
                        <a:pt x="531995" y="808375"/>
                        <a:pt x="524710" y="825225"/>
                        <a:pt x="520369" y="835895"/>
                      </a:cubicBezTo>
                      <a:cubicBezTo>
                        <a:pt x="521987" y="829199"/>
                        <a:pt x="523680" y="822724"/>
                        <a:pt x="525225" y="815881"/>
                      </a:cubicBezTo>
                      <a:cubicBezTo>
                        <a:pt x="528463" y="802268"/>
                        <a:pt x="531259" y="788582"/>
                        <a:pt x="534349" y="773865"/>
                      </a:cubicBezTo>
                      <a:cubicBezTo>
                        <a:pt x="535600" y="766728"/>
                        <a:pt x="536851" y="759517"/>
                        <a:pt x="538102" y="752158"/>
                      </a:cubicBezTo>
                      <a:cubicBezTo>
                        <a:pt x="539500" y="744947"/>
                        <a:pt x="540089" y="737148"/>
                        <a:pt x="541119" y="729569"/>
                      </a:cubicBezTo>
                      <a:cubicBezTo>
                        <a:pt x="543179" y="711983"/>
                        <a:pt x="544356" y="694029"/>
                        <a:pt x="545166" y="675927"/>
                      </a:cubicBezTo>
                      <a:cubicBezTo>
                        <a:pt x="557086" y="678723"/>
                        <a:pt x="599617" y="688068"/>
                        <a:pt x="620587" y="684095"/>
                      </a:cubicBezTo>
                      <a:cubicBezTo>
                        <a:pt x="641485" y="680121"/>
                        <a:pt x="666944" y="669231"/>
                        <a:pt x="676878" y="649070"/>
                      </a:cubicBezTo>
                      <a:cubicBezTo>
                        <a:pt x="686591" y="629350"/>
                        <a:pt x="679380" y="604332"/>
                        <a:pt x="657820" y="596312"/>
                      </a:cubicBezTo>
                      <a:cubicBezTo>
                        <a:pt x="628019" y="585127"/>
                        <a:pt x="580780" y="617871"/>
                        <a:pt x="563120" y="640166"/>
                      </a:cubicBezTo>
                      <a:cubicBezTo>
                        <a:pt x="562016" y="641564"/>
                        <a:pt x="551126" y="659003"/>
                        <a:pt x="545386" y="668643"/>
                      </a:cubicBezTo>
                      <a:cubicBezTo>
                        <a:pt x="545828" y="657753"/>
                        <a:pt x="546270" y="646862"/>
                        <a:pt x="546343" y="635899"/>
                      </a:cubicBezTo>
                      <a:cubicBezTo>
                        <a:pt x="546490" y="604038"/>
                        <a:pt x="545681" y="571882"/>
                        <a:pt x="545019" y="539727"/>
                      </a:cubicBezTo>
                      <a:cubicBezTo>
                        <a:pt x="544798" y="529867"/>
                        <a:pt x="544724" y="520080"/>
                        <a:pt x="544577" y="510220"/>
                      </a:cubicBezTo>
                      <a:cubicBezTo>
                        <a:pt x="548771" y="511251"/>
                        <a:pt x="599102" y="523465"/>
                        <a:pt x="622574" y="518977"/>
                      </a:cubicBezTo>
                      <a:cubicBezTo>
                        <a:pt x="643472" y="515003"/>
                        <a:pt x="668931" y="504113"/>
                        <a:pt x="678865" y="483951"/>
                      </a:cubicBezTo>
                      <a:cubicBezTo>
                        <a:pt x="688577" y="464231"/>
                        <a:pt x="681293" y="439214"/>
                        <a:pt x="659807" y="431193"/>
                      </a:cubicBezTo>
                      <a:cubicBezTo>
                        <a:pt x="630006" y="420009"/>
                        <a:pt x="582766" y="452753"/>
                        <a:pt x="565107" y="475048"/>
                      </a:cubicBezTo>
                      <a:cubicBezTo>
                        <a:pt x="563782" y="476741"/>
                        <a:pt x="548183" y="501832"/>
                        <a:pt x="544504" y="508381"/>
                      </a:cubicBezTo>
                      <a:cubicBezTo>
                        <a:pt x="544209" y="486748"/>
                        <a:pt x="544136" y="465188"/>
                        <a:pt x="544945" y="443923"/>
                      </a:cubicBezTo>
                      <a:cubicBezTo>
                        <a:pt x="545975" y="414564"/>
                        <a:pt x="548624" y="385867"/>
                        <a:pt x="553260" y="358200"/>
                      </a:cubicBezTo>
                      <a:cubicBezTo>
                        <a:pt x="555247" y="358715"/>
                        <a:pt x="607637" y="371665"/>
                        <a:pt x="631698" y="367103"/>
                      </a:cubicBezTo>
                      <a:cubicBezTo>
                        <a:pt x="652596" y="363130"/>
                        <a:pt x="678055" y="352239"/>
                        <a:pt x="687989" y="332078"/>
                      </a:cubicBezTo>
                      <a:cubicBezTo>
                        <a:pt x="697775" y="312358"/>
                        <a:pt x="690417" y="287340"/>
                        <a:pt x="668931" y="279320"/>
                      </a:cubicBezTo>
                      <a:cubicBezTo>
                        <a:pt x="639057" y="268135"/>
                        <a:pt x="591890" y="300879"/>
                        <a:pt x="574231" y="323175"/>
                      </a:cubicBezTo>
                      <a:cubicBezTo>
                        <a:pt x="573053" y="324646"/>
                        <a:pt x="561207" y="343778"/>
                        <a:pt x="555688" y="352975"/>
                      </a:cubicBezTo>
                      <a:cubicBezTo>
                        <a:pt x="554732" y="352607"/>
                        <a:pt x="554952" y="352681"/>
                        <a:pt x="553996" y="352313"/>
                      </a:cubicBezTo>
                      <a:cubicBezTo>
                        <a:pt x="559294" y="322733"/>
                        <a:pt x="568124" y="294772"/>
                        <a:pt x="577763" y="269018"/>
                      </a:cubicBezTo>
                      <a:cubicBezTo>
                        <a:pt x="583281" y="254081"/>
                        <a:pt x="589389" y="240100"/>
                        <a:pt x="595643" y="226708"/>
                      </a:cubicBezTo>
                      <a:cubicBezTo>
                        <a:pt x="605135" y="230093"/>
                        <a:pt x="648843" y="245251"/>
                        <a:pt x="670918" y="243485"/>
                      </a:cubicBezTo>
                      <a:cubicBezTo>
                        <a:pt x="692109" y="241793"/>
                        <a:pt x="718599" y="233846"/>
                        <a:pt x="730740" y="214862"/>
                      </a:cubicBezTo>
                      <a:cubicBezTo>
                        <a:pt x="742587" y="196319"/>
                        <a:pt x="738098" y="170639"/>
                        <a:pt x="717642" y="160337"/>
                      </a:cubicBezTo>
                      <a:cubicBezTo>
                        <a:pt x="689240" y="145989"/>
                        <a:pt x="638689" y="173288"/>
                        <a:pt x="618674" y="193523"/>
                      </a:cubicBezTo>
                      <a:cubicBezTo>
                        <a:pt x="617571" y="194627"/>
                        <a:pt x="607784" y="207062"/>
                        <a:pt x="600720" y="216186"/>
                      </a:cubicBezTo>
                      <a:cubicBezTo>
                        <a:pt x="603664" y="210152"/>
                        <a:pt x="606533" y="203898"/>
                        <a:pt x="609403" y="198158"/>
                      </a:cubicBezTo>
                      <a:cubicBezTo>
                        <a:pt x="620293" y="176673"/>
                        <a:pt x="631551" y="157615"/>
                        <a:pt x="641632" y="140912"/>
                      </a:cubicBezTo>
                      <a:cubicBezTo>
                        <a:pt x="647445" y="131419"/>
                        <a:pt x="652890" y="122957"/>
                        <a:pt x="658114" y="115084"/>
                      </a:cubicBezTo>
                      <a:cubicBezTo>
                        <a:pt x="669225" y="113539"/>
                        <a:pt x="713816" y="106917"/>
                        <a:pt x="732285" y="95364"/>
                      </a:cubicBezTo>
                      <a:cubicBezTo>
                        <a:pt x="750313" y="84106"/>
                        <a:pt x="770180" y="64828"/>
                        <a:pt x="772167" y="42385"/>
                      </a:cubicBezTo>
                      <a:cubicBezTo>
                        <a:pt x="774154" y="20458"/>
                        <a:pt x="758333" y="-219"/>
                        <a:pt x="735376" y="2"/>
                      </a:cubicBezTo>
                      <a:cubicBezTo>
                        <a:pt x="703515" y="370"/>
                        <a:pt x="671286" y="47904"/>
                        <a:pt x="662824" y="75056"/>
                      </a:cubicBezTo>
                      <a:cubicBezTo>
                        <a:pt x="662088" y="77410"/>
                        <a:pt x="654950" y="115452"/>
                        <a:pt x="655539" y="115378"/>
                      </a:cubicBezTo>
                      <a:cubicBezTo>
                        <a:pt x="655539" y="115378"/>
                        <a:pt x="656054" y="115305"/>
                        <a:pt x="656201" y="115305"/>
                      </a:cubicBezTo>
                      <a:cubicBezTo>
                        <a:pt x="651051" y="122737"/>
                        <a:pt x="645606" y="130831"/>
                        <a:pt x="639866" y="139734"/>
                      </a:cubicBezTo>
                      <a:cubicBezTo>
                        <a:pt x="629344" y="156290"/>
                        <a:pt x="617644" y="175127"/>
                        <a:pt x="606239" y="196466"/>
                      </a:cubicBezTo>
                      <a:cubicBezTo>
                        <a:pt x="594834" y="217731"/>
                        <a:pt x="582987" y="241204"/>
                        <a:pt x="572833" y="267105"/>
                      </a:cubicBezTo>
                      <a:cubicBezTo>
                        <a:pt x="562531" y="293006"/>
                        <a:pt x="553113" y="320746"/>
                        <a:pt x="547005" y="350621"/>
                      </a:cubicBezTo>
                      <a:cubicBezTo>
                        <a:pt x="546932" y="350989"/>
                        <a:pt x="546932" y="351356"/>
                        <a:pt x="546858" y="351651"/>
                      </a:cubicBezTo>
                      <a:cubicBezTo>
                        <a:pt x="545902" y="342379"/>
                        <a:pt x="542443" y="316479"/>
                        <a:pt x="541928" y="314565"/>
                      </a:cubicBezTo>
                      <a:cubicBezTo>
                        <a:pt x="534938" y="286972"/>
                        <a:pt x="505284" y="237819"/>
                        <a:pt x="473497" y="235759"/>
                      </a:cubicBezTo>
                      <a:cubicBezTo>
                        <a:pt x="450613" y="234287"/>
                        <a:pt x="433689" y="254081"/>
                        <a:pt x="434498" y="276082"/>
                      </a:cubicBezTo>
                      <a:cubicBezTo>
                        <a:pt x="435308" y="298525"/>
                        <a:pt x="454071" y="318907"/>
                        <a:pt x="471510" y="331121"/>
                      </a:cubicBezTo>
                      <a:cubicBezTo>
                        <a:pt x="491156" y="344881"/>
                        <a:pt x="542222" y="354373"/>
                        <a:pt x="546270" y="355109"/>
                      </a:cubicBezTo>
                      <a:cubicBezTo>
                        <a:pt x="540751" y="383585"/>
                        <a:pt x="537440" y="413313"/>
                        <a:pt x="535674" y="443555"/>
                      </a:cubicBezTo>
                      <a:cubicBezTo>
                        <a:pt x="534644" y="460847"/>
                        <a:pt x="534202" y="478286"/>
                        <a:pt x="533908" y="495798"/>
                      </a:cubicBezTo>
                      <a:cubicBezTo>
                        <a:pt x="532878" y="487778"/>
                        <a:pt x="531847" y="480640"/>
                        <a:pt x="531553" y="479684"/>
                      </a:cubicBezTo>
                      <a:cubicBezTo>
                        <a:pt x="524563" y="452090"/>
                        <a:pt x="494909" y="402938"/>
                        <a:pt x="463122" y="400877"/>
                      </a:cubicBezTo>
                      <a:cubicBezTo>
                        <a:pt x="440238" y="399406"/>
                        <a:pt x="423314" y="419199"/>
                        <a:pt x="424123" y="441200"/>
                      </a:cubicBezTo>
                      <a:cubicBezTo>
                        <a:pt x="424933" y="463643"/>
                        <a:pt x="443696" y="484025"/>
                        <a:pt x="461135" y="496240"/>
                      </a:cubicBezTo>
                      <a:cubicBezTo>
                        <a:pt x="478795" y="508601"/>
                        <a:pt x="522208" y="517579"/>
                        <a:pt x="533687" y="519786"/>
                      </a:cubicBezTo>
                      <a:cubicBezTo>
                        <a:pt x="533687" y="526482"/>
                        <a:pt x="533540" y="533178"/>
                        <a:pt x="533540" y="539874"/>
                      </a:cubicBezTo>
                      <a:cubicBezTo>
                        <a:pt x="533540" y="572103"/>
                        <a:pt x="533614" y="604185"/>
                        <a:pt x="532804" y="635751"/>
                      </a:cubicBezTo>
                      <a:cubicBezTo>
                        <a:pt x="532510" y="646862"/>
                        <a:pt x="531847" y="657826"/>
                        <a:pt x="531185" y="668716"/>
                      </a:cubicBezTo>
                      <a:cubicBezTo>
                        <a:pt x="530229" y="661579"/>
                        <a:pt x="529346" y="655619"/>
                        <a:pt x="529125" y="654736"/>
                      </a:cubicBezTo>
                      <a:cubicBezTo>
                        <a:pt x="522135" y="627142"/>
                        <a:pt x="492481" y="577989"/>
                        <a:pt x="460694" y="575929"/>
                      </a:cubicBezTo>
                      <a:cubicBezTo>
                        <a:pt x="437809" y="574458"/>
                        <a:pt x="420886" y="594251"/>
                        <a:pt x="421695" y="616252"/>
                      </a:cubicBezTo>
                      <a:cubicBezTo>
                        <a:pt x="422504" y="638695"/>
                        <a:pt x="441341" y="659077"/>
                        <a:pt x="458707" y="671292"/>
                      </a:cubicBezTo>
                      <a:cubicBezTo>
                        <a:pt x="475557" y="683065"/>
                        <a:pt x="515512" y="691748"/>
                        <a:pt x="529199" y="694396"/>
                      </a:cubicBezTo>
                      <a:cubicBezTo>
                        <a:pt x="528168" y="705581"/>
                        <a:pt x="527212" y="716765"/>
                        <a:pt x="525740" y="727582"/>
                      </a:cubicBezTo>
                      <a:cubicBezTo>
                        <a:pt x="524563" y="734940"/>
                        <a:pt x="523901" y="742078"/>
                        <a:pt x="522355" y="749362"/>
                      </a:cubicBezTo>
                      <a:cubicBezTo>
                        <a:pt x="520957" y="756647"/>
                        <a:pt x="519486" y="763858"/>
                        <a:pt x="518088" y="770922"/>
                      </a:cubicBezTo>
                      <a:cubicBezTo>
                        <a:pt x="514850" y="784535"/>
                        <a:pt x="511686" y="798662"/>
                        <a:pt x="508228" y="811833"/>
                      </a:cubicBezTo>
                      <a:cubicBezTo>
                        <a:pt x="505873" y="821031"/>
                        <a:pt x="503518" y="829787"/>
                        <a:pt x="501090" y="838544"/>
                      </a:cubicBezTo>
                      <a:cubicBezTo>
                        <a:pt x="501532" y="827506"/>
                        <a:pt x="501900" y="805800"/>
                        <a:pt x="501679" y="804034"/>
                      </a:cubicBezTo>
                      <a:cubicBezTo>
                        <a:pt x="499913" y="785197"/>
                        <a:pt x="489611" y="755543"/>
                        <a:pt x="473791" y="735676"/>
                      </a:cubicBezTo>
                      <a:cubicBezTo>
                        <a:pt x="473570" y="732880"/>
                        <a:pt x="473055" y="730157"/>
                        <a:pt x="472319" y="727435"/>
                      </a:cubicBezTo>
                      <a:cubicBezTo>
                        <a:pt x="466286" y="706243"/>
                        <a:pt x="444064" y="692631"/>
                        <a:pt x="422799" y="701092"/>
                      </a:cubicBezTo>
                      <a:cubicBezTo>
                        <a:pt x="393219" y="712866"/>
                        <a:pt x="380195" y="768861"/>
                        <a:pt x="382108" y="797191"/>
                      </a:cubicBezTo>
                      <a:cubicBezTo>
                        <a:pt x="382255" y="798883"/>
                        <a:pt x="385493" y="816911"/>
                        <a:pt x="387700" y="828242"/>
                      </a:cubicBezTo>
                      <a:cubicBezTo>
                        <a:pt x="385345" y="821767"/>
                        <a:pt x="383212" y="815439"/>
                        <a:pt x="380710" y="808817"/>
                      </a:cubicBezTo>
                      <a:cubicBezTo>
                        <a:pt x="375927" y="795645"/>
                        <a:pt x="370703" y="782695"/>
                        <a:pt x="365184" y="768714"/>
                      </a:cubicBezTo>
                      <a:cubicBezTo>
                        <a:pt x="362241" y="762092"/>
                        <a:pt x="359371" y="755322"/>
                        <a:pt x="356354" y="748553"/>
                      </a:cubicBezTo>
                      <a:cubicBezTo>
                        <a:pt x="353558" y="741783"/>
                        <a:pt x="349732" y="734940"/>
                        <a:pt x="346421" y="728023"/>
                      </a:cubicBezTo>
                      <a:cubicBezTo>
                        <a:pt x="338400" y="712203"/>
                        <a:pt x="329496" y="696604"/>
                        <a:pt x="320225" y="681004"/>
                      </a:cubicBezTo>
                      <a:cubicBezTo>
                        <a:pt x="331704" y="676737"/>
                        <a:pt x="372321" y="661137"/>
                        <a:pt x="387627" y="646200"/>
                      </a:cubicBezTo>
                      <a:cubicBezTo>
                        <a:pt x="402858" y="631336"/>
                        <a:pt x="418089" y="608232"/>
                        <a:pt x="415293" y="585936"/>
                      </a:cubicBezTo>
                      <a:cubicBezTo>
                        <a:pt x="412571" y="564082"/>
                        <a:pt x="392704" y="547232"/>
                        <a:pt x="370335" y="552383"/>
                      </a:cubicBezTo>
                      <a:cubicBezTo>
                        <a:pt x="339283" y="559520"/>
                        <a:pt x="317944" y="612867"/>
                        <a:pt x="315516" y="641197"/>
                      </a:cubicBezTo>
                      <a:cubicBezTo>
                        <a:pt x="315369" y="642963"/>
                        <a:pt x="315884" y="663492"/>
                        <a:pt x="316473" y="674750"/>
                      </a:cubicBezTo>
                      <a:cubicBezTo>
                        <a:pt x="310807" y="665479"/>
                        <a:pt x="305214" y="656134"/>
                        <a:pt x="299181" y="646936"/>
                      </a:cubicBezTo>
                      <a:cubicBezTo>
                        <a:pt x="281742" y="620299"/>
                        <a:pt x="263273" y="593883"/>
                        <a:pt x="245024" y="567467"/>
                      </a:cubicBezTo>
                      <a:cubicBezTo>
                        <a:pt x="239432" y="559373"/>
                        <a:pt x="233913" y="551206"/>
                        <a:pt x="228395" y="543112"/>
                      </a:cubicBezTo>
                      <a:cubicBezTo>
                        <a:pt x="232515" y="541640"/>
                        <a:pt x="281153" y="524054"/>
                        <a:pt x="298298" y="507424"/>
                      </a:cubicBezTo>
                      <a:cubicBezTo>
                        <a:pt x="313529" y="492561"/>
                        <a:pt x="328761" y="469456"/>
                        <a:pt x="325965" y="447160"/>
                      </a:cubicBezTo>
                      <a:cubicBezTo>
                        <a:pt x="323242" y="425306"/>
                        <a:pt x="303375" y="408456"/>
                        <a:pt x="281006" y="413607"/>
                      </a:cubicBezTo>
                      <a:cubicBezTo>
                        <a:pt x="249954" y="420744"/>
                        <a:pt x="228615" y="474091"/>
                        <a:pt x="226187" y="502421"/>
                      </a:cubicBezTo>
                      <a:cubicBezTo>
                        <a:pt x="226040" y="504555"/>
                        <a:pt x="226850" y="534061"/>
                        <a:pt x="227438" y="541566"/>
                      </a:cubicBezTo>
                      <a:cubicBezTo>
                        <a:pt x="215297" y="523686"/>
                        <a:pt x="203303" y="505732"/>
                        <a:pt x="192192" y="487557"/>
                      </a:cubicBezTo>
                      <a:cubicBezTo>
                        <a:pt x="176887" y="462539"/>
                        <a:pt x="163201" y="437080"/>
                        <a:pt x="151869" y="411473"/>
                      </a:cubicBezTo>
                      <a:cubicBezTo>
                        <a:pt x="153783" y="410811"/>
                        <a:pt x="204628" y="392710"/>
                        <a:pt x="222214" y="375639"/>
                      </a:cubicBezTo>
                      <a:cubicBezTo>
                        <a:pt x="237445" y="360775"/>
                        <a:pt x="252677" y="337670"/>
                        <a:pt x="249881" y="315375"/>
                      </a:cubicBezTo>
                      <a:cubicBezTo>
                        <a:pt x="247158" y="293521"/>
                        <a:pt x="227291" y="276671"/>
                        <a:pt x="204922" y="281821"/>
                      </a:cubicBezTo>
                      <a:cubicBezTo>
                        <a:pt x="173870" y="288959"/>
                        <a:pt x="152532" y="342306"/>
                        <a:pt x="150103" y="370635"/>
                      </a:cubicBezTo>
                      <a:cubicBezTo>
                        <a:pt x="149956" y="372475"/>
                        <a:pt x="150545" y="394991"/>
                        <a:pt x="151133" y="405734"/>
                      </a:cubicBezTo>
                      <a:cubicBezTo>
                        <a:pt x="150177" y="405955"/>
                        <a:pt x="150324" y="405881"/>
                        <a:pt x="149368" y="406175"/>
                      </a:cubicBezTo>
                      <a:cubicBezTo>
                        <a:pt x="137521" y="378582"/>
                        <a:pt x="129427" y="350400"/>
                        <a:pt x="123246" y="323616"/>
                      </a:cubicBezTo>
                      <a:cubicBezTo>
                        <a:pt x="119640" y="308090"/>
                        <a:pt x="116991" y="293079"/>
                        <a:pt x="114784" y="278437"/>
                      </a:cubicBezTo>
                      <a:cubicBezTo>
                        <a:pt x="124570" y="276008"/>
                        <a:pt x="169382" y="264603"/>
                        <a:pt x="186821" y="250917"/>
                      </a:cubicBezTo>
                      <a:cubicBezTo>
                        <a:pt x="203598" y="237819"/>
                        <a:pt x="221257" y="216554"/>
                        <a:pt x="220963" y="194038"/>
                      </a:cubicBezTo>
                      <a:cubicBezTo>
                        <a:pt x="220595" y="172037"/>
                        <a:pt x="202715" y="153126"/>
                        <a:pt x="179904" y="155775"/>
                      </a:cubicBezTo>
                      <a:cubicBezTo>
                        <a:pt x="148264" y="159454"/>
                        <a:pt x="121185" y="210152"/>
                        <a:pt x="115667" y="238040"/>
                      </a:cubicBezTo>
                      <a:cubicBezTo>
                        <a:pt x="115373" y="239585"/>
                        <a:pt x="114048" y="255332"/>
                        <a:pt x="113239" y="266811"/>
                      </a:cubicBezTo>
                      <a:cubicBezTo>
                        <a:pt x="112356" y="260188"/>
                        <a:pt x="111325" y="253345"/>
                        <a:pt x="110590" y="246943"/>
                      </a:cubicBezTo>
                      <a:cubicBezTo>
                        <a:pt x="107794" y="223029"/>
                        <a:pt x="106690" y="200955"/>
                        <a:pt x="105880" y="181382"/>
                      </a:cubicBezTo>
                      <a:cubicBezTo>
                        <a:pt x="105512" y="170271"/>
                        <a:pt x="105365" y="160190"/>
                        <a:pt x="105365" y="150771"/>
                      </a:cubicBezTo>
                      <a:cubicBezTo>
                        <a:pt x="113754" y="143413"/>
                        <a:pt x="147307" y="113245"/>
                        <a:pt x="156358" y="93451"/>
                      </a:cubicBezTo>
                      <a:cubicBezTo>
                        <a:pt x="165188" y="74099"/>
                        <a:pt x="171074" y="47094"/>
                        <a:pt x="160405" y="27301"/>
                      </a:cubicBezTo>
                      <a:cubicBezTo>
                        <a:pt x="149956" y="7949"/>
                        <a:pt x="125380" y="-587"/>
                        <a:pt x="106322" y="12290"/>
                      </a:cubicBezTo>
                      <a:cubicBezTo>
                        <a:pt x="79979" y="30170"/>
                        <a:pt x="79317" y="87638"/>
                        <a:pt x="87264" y="114937"/>
                      </a:cubicBezTo>
                      <a:cubicBezTo>
                        <a:pt x="87926" y="117292"/>
                        <a:pt x="102937" y="152979"/>
                        <a:pt x="103379" y="152611"/>
                      </a:cubicBezTo>
                      <a:cubicBezTo>
                        <a:pt x="103379" y="152611"/>
                        <a:pt x="103820" y="152243"/>
                        <a:pt x="103894" y="152170"/>
                      </a:cubicBezTo>
                      <a:cubicBezTo>
                        <a:pt x="103747" y="161220"/>
                        <a:pt x="103599" y="170933"/>
                        <a:pt x="103747" y="181602"/>
                      </a:cubicBezTo>
                      <a:cubicBezTo>
                        <a:pt x="104115" y="201249"/>
                        <a:pt x="104777" y="223397"/>
                        <a:pt x="107058" y="247459"/>
                      </a:cubicBezTo>
                      <a:cubicBezTo>
                        <a:pt x="109265" y="271520"/>
                        <a:pt x="112356" y="297642"/>
                        <a:pt x="118095" y="324793"/>
                      </a:cubicBezTo>
                      <a:cubicBezTo>
                        <a:pt x="123835" y="352019"/>
                        <a:pt x="131193" y="380422"/>
                        <a:pt x="142672" y="408677"/>
                      </a:cubicBezTo>
                      <a:cubicBezTo>
                        <a:pt x="142819" y="408971"/>
                        <a:pt x="142966" y="409339"/>
                        <a:pt x="143113" y="409634"/>
                      </a:cubicBezTo>
                      <a:cubicBezTo>
                        <a:pt x="137227" y="402423"/>
                        <a:pt x="120008" y="382776"/>
                        <a:pt x="118537" y="381378"/>
                      </a:cubicBezTo>
                      <a:cubicBezTo>
                        <a:pt x="97492" y="362247"/>
                        <a:pt x="45617" y="337523"/>
                        <a:pt x="17950" y="353343"/>
                      </a:cubicBezTo>
                      <a:cubicBezTo>
                        <a:pt x="-1991" y="364748"/>
                        <a:pt x="-5155" y="390576"/>
                        <a:pt x="7648" y="408530"/>
                      </a:cubicBezTo>
                      <a:cubicBezTo>
                        <a:pt x="20746" y="426852"/>
                        <a:pt x="47603" y="433401"/>
                        <a:pt x="68869" y="433989"/>
                      </a:cubicBezTo>
                      <a:cubicBezTo>
                        <a:pt x="92856" y="434652"/>
                        <a:pt x="140685" y="414343"/>
                        <a:pt x="144437" y="412724"/>
                      </a:cubicBezTo>
                      <a:cubicBezTo>
                        <a:pt x="155548" y="439508"/>
                        <a:pt x="169161" y="466145"/>
                        <a:pt x="184392" y="492340"/>
                      </a:cubicBezTo>
                      <a:cubicBezTo>
                        <a:pt x="193075" y="507277"/>
                        <a:pt x="202273" y="522141"/>
                        <a:pt x="211765" y="536857"/>
                      </a:cubicBezTo>
                      <a:cubicBezTo>
                        <a:pt x="206467" y="530750"/>
                        <a:pt x="201684" y="525378"/>
                        <a:pt x="200948" y="524716"/>
                      </a:cubicBezTo>
                      <a:cubicBezTo>
                        <a:pt x="179904" y="505585"/>
                        <a:pt x="128029" y="480861"/>
                        <a:pt x="100362" y="496681"/>
                      </a:cubicBezTo>
                      <a:cubicBezTo>
                        <a:pt x="80421" y="508086"/>
                        <a:pt x="77257" y="533914"/>
                        <a:pt x="90060" y="551868"/>
                      </a:cubicBezTo>
                      <a:cubicBezTo>
                        <a:pt x="103158" y="570190"/>
                        <a:pt x="130015" y="576812"/>
                        <a:pt x="151281" y="577327"/>
                      </a:cubicBezTo>
                      <a:cubicBezTo>
                        <a:pt x="172840" y="577916"/>
                        <a:pt x="213973" y="561433"/>
                        <a:pt x="224789" y="556945"/>
                      </a:cubicBezTo>
                      <a:cubicBezTo>
                        <a:pt x="228468" y="562537"/>
                        <a:pt x="232074" y="568203"/>
                        <a:pt x="235753" y="573795"/>
                      </a:cubicBezTo>
                      <a:cubicBezTo>
                        <a:pt x="253486" y="600653"/>
                        <a:pt x="271293" y="627363"/>
                        <a:pt x="287996" y="654147"/>
                      </a:cubicBezTo>
                      <a:cubicBezTo>
                        <a:pt x="293883" y="663565"/>
                        <a:pt x="299328" y="673058"/>
                        <a:pt x="304847" y="682550"/>
                      </a:cubicBezTo>
                      <a:cubicBezTo>
                        <a:pt x="300137" y="677178"/>
                        <a:pt x="296090" y="672616"/>
                        <a:pt x="295428" y="672027"/>
                      </a:cubicBezTo>
                      <a:cubicBezTo>
                        <a:pt x="274384" y="652896"/>
                        <a:pt x="222508" y="628172"/>
                        <a:pt x="194915" y="643993"/>
                      </a:cubicBezTo>
                      <a:cubicBezTo>
                        <a:pt x="174974" y="655398"/>
                        <a:pt x="171810" y="681225"/>
                        <a:pt x="184613" y="699179"/>
                      </a:cubicBezTo>
                      <a:cubicBezTo>
                        <a:pt x="197711" y="717501"/>
                        <a:pt x="224568" y="724050"/>
                        <a:pt x="245834" y="724639"/>
                      </a:cubicBezTo>
                      <a:cubicBezTo>
                        <a:pt x="266510" y="725080"/>
                        <a:pt x="304626" y="710217"/>
                        <a:pt x="317503" y="704919"/>
                      </a:cubicBezTo>
                      <a:close/>
                    </a:path>
                  </a:pathLst>
                </a:custGeom>
                <a:solidFill>
                  <a:schemeClr val="accent2"/>
                </a:solidFill>
                <a:ln w="7353" cap="flat">
                  <a:noFill/>
                  <a:prstDash val="solid"/>
                  <a:miter/>
                </a:ln>
              </p:spPr>
              <p:txBody>
                <a:bodyPr rtlCol="0" anchor="ctr"/>
                <a:lstStyle/>
                <a:p>
                  <a:endParaRPr lang="fr-FR"/>
                </a:p>
              </p:txBody>
            </p:sp>
            <p:sp>
              <p:nvSpPr>
                <p:cNvPr id="208" name="Forme libre 32">
                  <a:extLst>
                    <a:ext uri="{FF2B5EF4-FFF2-40B4-BE49-F238E27FC236}">
                      <a16:creationId xmlns:a16="http://schemas.microsoft.com/office/drawing/2014/main" id="{00EA7C77-6F63-AC51-604A-9FA492B8AE36}"/>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alpha val="30000"/>
                  </a:srgbClr>
                </a:solidFill>
                <a:ln w="7353" cap="flat">
                  <a:noFill/>
                  <a:prstDash val="solid"/>
                  <a:miter/>
                </a:ln>
              </p:spPr>
              <p:txBody>
                <a:bodyPr rtlCol="0" anchor="ctr"/>
                <a:lstStyle/>
                <a:p>
                  <a:endParaRPr lang="fr-FR"/>
                </a:p>
              </p:txBody>
            </p:sp>
            <p:sp>
              <p:nvSpPr>
                <p:cNvPr id="209" name="Forme libre 33">
                  <a:extLst>
                    <a:ext uri="{FF2B5EF4-FFF2-40B4-BE49-F238E27FC236}">
                      <a16:creationId xmlns:a16="http://schemas.microsoft.com/office/drawing/2014/main" id="{78ED2B09-39D8-101B-6D8F-F0BC8DF9B0CF}"/>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alpha val="30000"/>
                  </a:srgbClr>
                </a:solidFill>
                <a:ln w="7353" cap="flat">
                  <a:noFill/>
                  <a:prstDash val="solid"/>
                  <a:miter/>
                </a:ln>
              </p:spPr>
              <p:txBody>
                <a:bodyPr rtlCol="0" anchor="ctr"/>
                <a:lstStyle/>
                <a:p>
                  <a:endParaRPr lang="fr-FR"/>
                </a:p>
              </p:txBody>
            </p:sp>
          </p:grpSp>
          <p:grpSp>
            <p:nvGrpSpPr>
              <p:cNvPr id="199" name="Graphique 19">
                <a:extLst>
                  <a:ext uri="{FF2B5EF4-FFF2-40B4-BE49-F238E27FC236}">
                    <a16:creationId xmlns:a16="http://schemas.microsoft.com/office/drawing/2014/main" id="{AEE94425-D5F4-2F60-BE2F-27BD56F7133A}"/>
                  </a:ext>
                </a:extLst>
              </p:cNvPr>
              <p:cNvGrpSpPr/>
              <p:nvPr/>
            </p:nvGrpSpPr>
            <p:grpSpPr>
              <a:xfrm>
                <a:off x="4185732" y="9912163"/>
                <a:ext cx="472553" cy="565480"/>
                <a:chOff x="4185732" y="9912163"/>
                <a:chExt cx="472553" cy="565480"/>
              </a:xfrm>
            </p:grpSpPr>
            <p:sp>
              <p:nvSpPr>
                <p:cNvPr id="200" name="Forme libre 38">
                  <a:extLst>
                    <a:ext uri="{FF2B5EF4-FFF2-40B4-BE49-F238E27FC236}">
                      <a16:creationId xmlns:a16="http://schemas.microsoft.com/office/drawing/2014/main" id="{072AEC82-C013-8EB2-C7FC-485A0EEFC81A}"/>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solidFill>
                <a:ln w="7353" cap="flat">
                  <a:noFill/>
                  <a:prstDash val="solid"/>
                  <a:miter/>
                </a:ln>
              </p:spPr>
              <p:txBody>
                <a:bodyPr rtlCol="0" anchor="ctr"/>
                <a:lstStyle/>
                <a:p>
                  <a:endParaRPr lang="fr-FR"/>
                </a:p>
              </p:txBody>
            </p:sp>
            <p:sp>
              <p:nvSpPr>
                <p:cNvPr id="201" name="Forme libre 39">
                  <a:extLst>
                    <a:ext uri="{FF2B5EF4-FFF2-40B4-BE49-F238E27FC236}">
                      <a16:creationId xmlns:a16="http://schemas.microsoft.com/office/drawing/2014/main" id="{BF20E372-579B-EA10-D959-F161EE0BD4E2}"/>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solidFill>
                <a:ln w="7353" cap="flat">
                  <a:noFill/>
                  <a:prstDash val="solid"/>
                  <a:miter/>
                </a:ln>
              </p:spPr>
              <p:txBody>
                <a:bodyPr rtlCol="0" anchor="ctr"/>
                <a:lstStyle/>
                <a:p>
                  <a:endParaRPr lang="fr-FR"/>
                </a:p>
              </p:txBody>
            </p:sp>
            <p:sp>
              <p:nvSpPr>
                <p:cNvPr id="202" name="Forme libre 40">
                  <a:extLst>
                    <a:ext uri="{FF2B5EF4-FFF2-40B4-BE49-F238E27FC236}">
                      <a16:creationId xmlns:a16="http://schemas.microsoft.com/office/drawing/2014/main" id="{8F9DCD2A-BC76-75A6-8627-C5F7B0C98BE2}"/>
                    </a:ext>
                  </a:extLst>
                </p:cNvPr>
                <p:cNvSpPr/>
                <p:nvPr/>
              </p:nvSpPr>
              <p:spPr>
                <a:xfrm>
                  <a:off x="4199722" y="9912163"/>
                  <a:ext cx="458563" cy="565480"/>
                </a:xfrm>
                <a:custGeom>
                  <a:avLst/>
                  <a:gdLst>
                    <a:gd name="connsiteX0" fmla="*/ 188860 w 458563"/>
                    <a:gd name="connsiteY0" fmla="*/ 418389 h 565480"/>
                    <a:gd name="connsiteX1" fmla="*/ 197984 w 458563"/>
                    <a:gd name="connsiteY1" fmla="*/ 435976 h 565480"/>
                    <a:gd name="connsiteX2" fmla="*/ 203429 w 458563"/>
                    <a:gd name="connsiteY2" fmla="*/ 447896 h 565480"/>
                    <a:gd name="connsiteX3" fmla="*/ 208432 w 458563"/>
                    <a:gd name="connsiteY3" fmla="*/ 459963 h 565480"/>
                    <a:gd name="connsiteX4" fmla="*/ 216968 w 458563"/>
                    <a:gd name="connsiteY4" fmla="*/ 483436 h 565480"/>
                    <a:gd name="connsiteX5" fmla="*/ 222192 w 458563"/>
                    <a:gd name="connsiteY5" fmla="*/ 499035 h 565480"/>
                    <a:gd name="connsiteX6" fmla="*/ 211155 w 458563"/>
                    <a:gd name="connsiteY6" fmla="*/ 481744 h 565480"/>
                    <a:gd name="connsiteX7" fmla="*/ 154644 w 458563"/>
                    <a:gd name="connsiteY7" fmla="*/ 456284 h 565480"/>
                    <a:gd name="connsiteX8" fmla="*/ 143680 w 458563"/>
                    <a:gd name="connsiteY8" fmla="*/ 487704 h 565480"/>
                    <a:gd name="connsiteX9" fmla="*/ 177307 w 458563"/>
                    <a:gd name="connsiteY9" fmla="*/ 508160 h 565480"/>
                    <a:gd name="connsiteX10" fmla="*/ 223296 w 458563"/>
                    <a:gd name="connsiteY10" fmla="*/ 502567 h 565480"/>
                    <a:gd name="connsiteX11" fmla="*/ 231096 w 458563"/>
                    <a:gd name="connsiteY11" fmla="*/ 527291 h 565480"/>
                    <a:gd name="connsiteX12" fmla="*/ 241912 w 458563"/>
                    <a:gd name="connsiteY12" fmla="*/ 565480 h 565480"/>
                    <a:gd name="connsiteX13" fmla="*/ 254495 w 458563"/>
                    <a:gd name="connsiteY13" fmla="*/ 565480 h 565480"/>
                    <a:gd name="connsiteX14" fmla="*/ 241839 w 458563"/>
                    <a:gd name="connsiteY14" fmla="*/ 523906 h 565480"/>
                    <a:gd name="connsiteX15" fmla="*/ 232567 w 458563"/>
                    <a:gd name="connsiteY15" fmla="*/ 496607 h 565480"/>
                    <a:gd name="connsiteX16" fmla="*/ 256776 w 458563"/>
                    <a:gd name="connsiteY16" fmla="*/ 481449 h 565480"/>
                    <a:gd name="connsiteX17" fmla="*/ 297099 w 458563"/>
                    <a:gd name="connsiteY17" fmla="*/ 501169 h 565480"/>
                    <a:gd name="connsiteX18" fmla="*/ 289962 w 458563"/>
                    <a:gd name="connsiteY18" fmla="*/ 526040 h 565480"/>
                    <a:gd name="connsiteX19" fmla="*/ 277379 w 458563"/>
                    <a:gd name="connsiteY19" fmla="*/ 565406 h 565480"/>
                    <a:gd name="connsiteX20" fmla="*/ 290035 w 458563"/>
                    <a:gd name="connsiteY20" fmla="*/ 565406 h 565480"/>
                    <a:gd name="connsiteX21" fmla="*/ 300705 w 458563"/>
                    <a:gd name="connsiteY21" fmla="*/ 529131 h 565480"/>
                    <a:gd name="connsiteX22" fmla="*/ 307989 w 458563"/>
                    <a:gd name="connsiteY22" fmla="*/ 501243 h 565480"/>
                    <a:gd name="connsiteX23" fmla="*/ 354346 w 458563"/>
                    <a:gd name="connsiteY23" fmla="*/ 499330 h 565480"/>
                    <a:gd name="connsiteX24" fmla="*/ 384220 w 458563"/>
                    <a:gd name="connsiteY24" fmla="*/ 473723 h 565480"/>
                    <a:gd name="connsiteX25" fmla="*/ 368327 w 458563"/>
                    <a:gd name="connsiteY25" fmla="*/ 444437 h 565480"/>
                    <a:gd name="connsiteX26" fmla="*/ 316672 w 458563"/>
                    <a:gd name="connsiteY26" fmla="*/ 478727 h 565480"/>
                    <a:gd name="connsiteX27" fmla="*/ 309240 w 458563"/>
                    <a:gd name="connsiteY27" fmla="*/ 495945 h 565480"/>
                    <a:gd name="connsiteX28" fmla="*/ 312110 w 458563"/>
                    <a:gd name="connsiteY28" fmla="*/ 484025 h 565480"/>
                    <a:gd name="connsiteX29" fmla="*/ 317555 w 458563"/>
                    <a:gd name="connsiteY29" fmla="*/ 459080 h 565480"/>
                    <a:gd name="connsiteX30" fmla="*/ 319762 w 458563"/>
                    <a:gd name="connsiteY30" fmla="*/ 446204 h 565480"/>
                    <a:gd name="connsiteX31" fmla="*/ 321528 w 458563"/>
                    <a:gd name="connsiteY31" fmla="*/ 432812 h 565480"/>
                    <a:gd name="connsiteX32" fmla="*/ 323956 w 458563"/>
                    <a:gd name="connsiteY32" fmla="*/ 400950 h 565480"/>
                    <a:gd name="connsiteX33" fmla="*/ 368694 w 458563"/>
                    <a:gd name="connsiteY33" fmla="*/ 405807 h 565480"/>
                    <a:gd name="connsiteX34" fmla="*/ 402101 w 458563"/>
                    <a:gd name="connsiteY34" fmla="*/ 385057 h 565480"/>
                    <a:gd name="connsiteX35" fmla="*/ 390769 w 458563"/>
                    <a:gd name="connsiteY35" fmla="*/ 353711 h 565480"/>
                    <a:gd name="connsiteX36" fmla="*/ 334552 w 458563"/>
                    <a:gd name="connsiteY36" fmla="*/ 379759 h 565480"/>
                    <a:gd name="connsiteX37" fmla="*/ 324030 w 458563"/>
                    <a:gd name="connsiteY37" fmla="*/ 396683 h 565480"/>
                    <a:gd name="connsiteX38" fmla="*/ 324545 w 458563"/>
                    <a:gd name="connsiteY38" fmla="*/ 377257 h 565480"/>
                    <a:gd name="connsiteX39" fmla="*/ 323736 w 458563"/>
                    <a:gd name="connsiteY39" fmla="*/ 320157 h 565480"/>
                    <a:gd name="connsiteX40" fmla="*/ 323441 w 458563"/>
                    <a:gd name="connsiteY40" fmla="*/ 302645 h 565480"/>
                    <a:gd name="connsiteX41" fmla="*/ 369725 w 458563"/>
                    <a:gd name="connsiteY41" fmla="*/ 307869 h 565480"/>
                    <a:gd name="connsiteX42" fmla="*/ 403131 w 458563"/>
                    <a:gd name="connsiteY42" fmla="*/ 287119 h 565480"/>
                    <a:gd name="connsiteX43" fmla="*/ 391799 w 458563"/>
                    <a:gd name="connsiteY43" fmla="*/ 255773 h 565480"/>
                    <a:gd name="connsiteX44" fmla="*/ 335582 w 458563"/>
                    <a:gd name="connsiteY44" fmla="*/ 281821 h 565480"/>
                    <a:gd name="connsiteX45" fmla="*/ 323368 w 458563"/>
                    <a:gd name="connsiteY45" fmla="*/ 301614 h 565480"/>
                    <a:gd name="connsiteX46" fmla="*/ 323589 w 458563"/>
                    <a:gd name="connsiteY46" fmla="*/ 263352 h 565480"/>
                    <a:gd name="connsiteX47" fmla="*/ 328519 w 458563"/>
                    <a:gd name="connsiteY47" fmla="*/ 212507 h 565480"/>
                    <a:gd name="connsiteX48" fmla="*/ 375096 w 458563"/>
                    <a:gd name="connsiteY48" fmla="*/ 217804 h 565480"/>
                    <a:gd name="connsiteX49" fmla="*/ 408502 w 458563"/>
                    <a:gd name="connsiteY49" fmla="*/ 197054 h 565480"/>
                    <a:gd name="connsiteX50" fmla="*/ 397171 w 458563"/>
                    <a:gd name="connsiteY50" fmla="*/ 165708 h 565480"/>
                    <a:gd name="connsiteX51" fmla="*/ 340954 w 458563"/>
                    <a:gd name="connsiteY51" fmla="*/ 191756 h 565480"/>
                    <a:gd name="connsiteX52" fmla="*/ 329990 w 458563"/>
                    <a:gd name="connsiteY52" fmla="*/ 209416 h 565480"/>
                    <a:gd name="connsiteX53" fmla="*/ 328960 w 458563"/>
                    <a:gd name="connsiteY53" fmla="*/ 209048 h 565480"/>
                    <a:gd name="connsiteX54" fmla="*/ 343088 w 458563"/>
                    <a:gd name="connsiteY54" fmla="*/ 159601 h 565480"/>
                    <a:gd name="connsiteX55" fmla="*/ 353684 w 458563"/>
                    <a:gd name="connsiteY55" fmla="*/ 134436 h 565480"/>
                    <a:gd name="connsiteX56" fmla="*/ 398348 w 458563"/>
                    <a:gd name="connsiteY56" fmla="*/ 144443 h 565480"/>
                    <a:gd name="connsiteX57" fmla="*/ 433888 w 458563"/>
                    <a:gd name="connsiteY57" fmla="*/ 127446 h 565480"/>
                    <a:gd name="connsiteX58" fmla="*/ 426088 w 458563"/>
                    <a:gd name="connsiteY58" fmla="*/ 95070 h 565480"/>
                    <a:gd name="connsiteX59" fmla="*/ 367370 w 458563"/>
                    <a:gd name="connsiteY59" fmla="*/ 114789 h 565480"/>
                    <a:gd name="connsiteX60" fmla="*/ 356701 w 458563"/>
                    <a:gd name="connsiteY60" fmla="*/ 128255 h 565480"/>
                    <a:gd name="connsiteX61" fmla="*/ 361851 w 458563"/>
                    <a:gd name="connsiteY61" fmla="*/ 117586 h 565480"/>
                    <a:gd name="connsiteX62" fmla="*/ 380983 w 458563"/>
                    <a:gd name="connsiteY62" fmla="*/ 83591 h 565480"/>
                    <a:gd name="connsiteX63" fmla="*/ 390769 w 458563"/>
                    <a:gd name="connsiteY63" fmla="*/ 68286 h 565480"/>
                    <a:gd name="connsiteX64" fmla="*/ 434771 w 458563"/>
                    <a:gd name="connsiteY64" fmla="*/ 56586 h 565480"/>
                    <a:gd name="connsiteX65" fmla="*/ 458465 w 458563"/>
                    <a:gd name="connsiteY65" fmla="*/ 25166 h 565480"/>
                    <a:gd name="connsiteX66" fmla="*/ 436611 w 458563"/>
                    <a:gd name="connsiteY66" fmla="*/ 1 h 565480"/>
                    <a:gd name="connsiteX67" fmla="*/ 393565 w 458563"/>
                    <a:gd name="connsiteY67" fmla="*/ 44592 h 565480"/>
                    <a:gd name="connsiteX68" fmla="*/ 389224 w 458563"/>
                    <a:gd name="connsiteY68" fmla="*/ 68506 h 565480"/>
                    <a:gd name="connsiteX69" fmla="*/ 389592 w 458563"/>
                    <a:gd name="connsiteY69" fmla="*/ 68433 h 565480"/>
                    <a:gd name="connsiteX70" fmla="*/ 379879 w 458563"/>
                    <a:gd name="connsiteY70" fmla="*/ 82929 h 565480"/>
                    <a:gd name="connsiteX71" fmla="*/ 359938 w 458563"/>
                    <a:gd name="connsiteY71" fmla="*/ 116629 h 565480"/>
                    <a:gd name="connsiteX72" fmla="*/ 340071 w 458563"/>
                    <a:gd name="connsiteY72" fmla="*/ 158571 h 565480"/>
                    <a:gd name="connsiteX73" fmla="*/ 324766 w 458563"/>
                    <a:gd name="connsiteY73" fmla="*/ 208165 h 565480"/>
                    <a:gd name="connsiteX74" fmla="*/ 324692 w 458563"/>
                    <a:gd name="connsiteY74" fmla="*/ 208754 h 565480"/>
                    <a:gd name="connsiteX75" fmla="*/ 321749 w 458563"/>
                    <a:gd name="connsiteY75" fmla="*/ 186753 h 565480"/>
                    <a:gd name="connsiteX76" fmla="*/ 281132 w 458563"/>
                    <a:gd name="connsiteY76" fmla="*/ 139955 h 565480"/>
                    <a:gd name="connsiteX77" fmla="*/ 257953 w 458563"/>
                    <a:gd name="connsiteY77" fmla="*/ 163869 h 565480"/>
                    <a:gd name="connsiteX78" fmla="*/ 279954 w 458563"/>
                    <a:gd name="connsiteY78" fmla="*/ 196539 h 565480"/>
                    <a:gd name="connsiteX79" fmla="*/ 324324 w 458563"/>
                    <a:gd name="connsiteY79" fmla="*/ 210741 h 565480"/>
                    <a:gd name="connsiteX80" fmla="*/ 318070 w 458563"/>
                    <a:gd name="connsiteY80" fmla="*/ 263205 h 565480"/>
                    <a:gd name="connsiteX81" fmla="*/ 317040 w 458563"/>
                    <a:gd name="connsiteY81" fmla="*/ 294183 h 565480"/>
                    <a:gd name="connsiteX82" fmla="*/ 315642 w 458563"/>
                    <a:gd name="connsiteY82" fmla="*/ 284617 h 565480"/>
                    <a:gd name="connsiteX83" fmla="*/ 275024 w 458563"/>
                    <a:gd name="connsiteY83" fmla="*/ 237819 h 565480"/>
                    <a:gd name="connsiteX84" fmla="*/ 251846 w 458563"/>
                    <a:gd name="connsiteY84" fmla="*/ 261733 h 565480"/>
                    <a:gd name="connsiteX85" fmla="*/ 273847 w 458563"/>
                    <a:gd name="connsiteY85" fmla="*/ 294404 h 565480"/>
                    <a:gd name="connsiteX86" fmla="*/ 316893 w 458563"/>
                    <a:gd name="connsiteY86" fmla="*/ 308384 h 565480"/>
                    <a:gd name="connsiteX87" fmla="*/ 316819 w 458563"/>
                    <a:gd name="connsiteY87" fmla="*/ 320304 h 565480"/>
                    <a:gd name="connsiteX88" fmla="*/ 316377 w 458563"/>
                    <a:gd name="connsiteY88" fmla="*/ 377183 h 565480"/>
                    <a:gd name="connsiteX89" fmla="*/ 315421 w 458563"/>
                    <a:gd name="connsiteY89" fmla="*/ 396756 h 565480"/>
                    <a:gd name="connsiteX90" fmla="*/ 314170 w 458563"/>
                    <a:gd name="connsiteY90" fmla="*/ 388442 h 565480"/>
                    <a:gd name="connsiteX91" fmla="*/ 273553 w 458563"/>
                    <a:gd name="connsiteY91" fmla="*/ 341643 h 565480"/>
                    <a:gd name="connsiteX92" fmla="*/ 250374 w 458563"/>
                    <a:gd name="connsiteY92" fmla="*/ 365557 h 565480"/>
                    <a:gd name="connsiteX93" fmla="*/ 272375 w 458563"/>
                    <a:gd name="connsiteY93" fmla="*/ 398228 h 565480"/>
                    <a:gd name="connsiteX94" fmla="*/ 314244 w 458563"/>
                    <a:gd name="connsiteY94" fmla="*/ 411988 h 565480"/>
                    <a:gd name="connsiteX95" fmla="*/ 312183 w 458563"/>
                    <a:gd name="connsiteY95" fmla="*/ 431708 h 565480"/>
                    <a:gd name="connsiteX96" fmla="*/ 310197 w 458563"/>
                    <a:gd name="connsiteY96" fmla="*/ 444658 h 565480"/>
                    <a:gd name="connsiteX97" fmla="*/ 307695 w 458563"/>
                    <a:gd name="connsiteY97" fmla="*/ 457462 h 565480"/>
                    <a:gd name="connsiteX98" fmla="*/ 301808 w 458563"/>
                    <a:gd name="connsiteY98" fmla="*/ 481744 h 565480"/>
                    <a:gd name="connsiteX99" fmla="*/ 297614 w 458563"/>
                    <a:gd name="connsiteY99" fmla="*/ 497637 h 565480"/>
                    <a:gd name="connsiteX100" fmla="*/ 297982 w 458563"/>
                    <a:gd name="connsiteY100" fmla="*/ 477108 h 565480"/>
                    <a:gd name="connsiteX101" fmla="*/ 281426 w 458563"/>
                    <a:gd name="connsiteY101" fmla="*/ 436491 h 565480"/>
                    <a:gd name="connsiteX102" fmla="*/ 280543 w 458563"/>
                    <a:gd name="connsiteY102" fmla="*/ 431634 h 565480"/>
                    <a:gd name="connsiteX103" fmla="*/ 251110 w 458563"/>
                    <a:gd name="connsiteY103" fmla="*/ 416035 h 565480"/>
                    <a:gd name="connsiteX104" fmla="*/ 226975 w 458563"/>
                    <a:gd name="connsiteY104" fmla="*/ 473061 h 565480"/>
                    <a:gd name="connsiteX105" fmla="*/ 230286 w 458563"/>
                    <a:gd name="connsiteY105" fmla="*/ 491456 h 565480"/>
                    <a:gd name="connsiteX106" fmla="*/ 226166 w 458563"/>
                    <a:gd name="connsiteY106" fmla="*/ 479904 h 565480"/>
                    <a:gd name="connsiteX107" fmla="*/ 216968 w 458563"/>
                    <a:gd name="connsiteY107" fmla="*/ 456137 h 565480"/>
                    <a:gd name="connsiteX108" fmla="*/ 211744 w 458563"/>
                    <a:gd name="connsiteY108" fmla="*/ 444143 h 565480"/>
                    <a:gd name="connsiteX109" fmla="*/ 205857 w 458563"/>
                    <a:gd name="connsiteY109" fmla="*/ 432002 h 565480"/>
                    <a:gd name="connsiteX110" fmla="*/ 190331 w 458563"/>
                    <a:gd name="connsiteY110" fmla="*/ 404115 h 565480"/>
                    <a:gd name="connsiteX111" fmla="*/ 230360 w 458563"/>
                    <a:gd name="connsiteY111" fmla="*/ 383438 h 565480"/>
                    <a:gd name="connsiteX112" fmla="*/ 246769 w 458563"/>
                    <a:gd name="connsiteY112" fmla="*/ 347677 h 565480"/>
                    <a:gd name="connsiteX113" fmla="*/ 220058 w 458563"/>
                    <a:gd name="connsiteY113" fmla="*/ 327810 h 565480"/>
                    <a:gd name="connsiteX114" fmla="*/ 187535 w 458563"/>
                    <a:gd name="connsiteY114" fmla="*/ 380568 h 565480"/>
                    <a:gd name="connsiteX115" fmla="*/ 188050 w 458563"/>
                    <a:gd name="connsiteY115" fmla="*/ 400509 h 565480"/>
                    <a:gd name="connsiteX116" fmla="*/ 177749 w 458563"/>
                    <a:gd name="connsiteY116" fmla="*/ 383953 h 565480"/>
                    <a:gd name="connsiteX117" fmla="*/ 145593 w 458563"/>
                    <a:gd name="connsiteY117" fmla="*/ 336787 h 565480"/>
                    <a:gd name="connsiteX118" fmla="*/ 135733 w 458563"/>
                    <a:gd name="connsiteY118" fmla="*/ 322365 h 565480"/>
                    <a:gd name="connsiteX119" fmla="*/ 177234 w 458563"/>
                    <a:gd name="connsiteY119" fmla="*/ 301173 h 565480"/>
                    <a:gd name="connsiteX120" fmla="*/ 193642 w 458563"/>
                    <a:gd name="connsiteY120" fmla="*/ 265412 h 565480"/>
                    <a:gd name="connsiteX121" fmla="*/ 166932 w 458563"/>
                    <a:gd name="connsiteY121" fmla="*/ 245545 h 565480"/>
                    <a:gd name="connsiteX122" fmla="*/ 134409 w 458563"/>
                    <a:gd name="connsiteY122" fmla="*/ 298303 h 565480"/>
                    <a:gd name="connsiteX123" fmla="*/ 135145 w 458563"/>
                    <a:gd name="connsiteY123" fmla="*/ 321555 h 565480"/>
                    <a:gd name="connsiteX124" fmla="*/ 114247 w 458563"/>
                    <a:gd name="connsiteY124" fmla="*/ 289473 h 565480"/>
                    <a:gd name="connsiteX125" fmla="*/ 90260 w 458563"/>
                    <a:gd name="connsiteY125" fmla="*/ 244294 h 565480"/>
                    <a:gd name="connsiteX126" fmla="*/ 131981 w 458563"/>
                    <a:gd name="connsiteY126" fmla="*/ 223029 h 565480"/>
                    <a:gd name="connsiteX127" fmla="*/ 148389 w 458563"/>
                    <a:gd name="connsiteY127" fmla="*/ 187268 h 565480"/>
                    <a:gd name="connsiteX128" fmla="*/ 121679 w 458563"/>
                    <a:gd name="connsiteY128" fmla="*/ 167401 h 565480"/>
                    <a:gd name="connsiteX129" fmla="*/ 89156 w 458563"/>
                    <a:gd name="connsiteY129" fmla="*/ 220159 h 565480"/>
                    <a:gd name="connsiteX130" fmla="*/ 89745 w 458563"/>
                    <a:gd name="connsiteY130" fmla="*/ 240983 h 565480"/>
                    <a:gd name="connsiteX131" fmla="*/ 88714 w 458563"/>
                    <a:gd name="connsiteY131" fmla="*/ 241204 h 565480"/>
                    <a:gd name="connsiteX132" fmla="*/ 73189 w 458563"/>
                    <a:gd name="connsiteY132" fmla="*/ 192198 h 565480"/>
                    <a:gd name="connsiteX133" fmla="*/ 68185 w 458563"/>
                    <a:gd name="connsiteY133" fmla="*/ 165340 h 565480"/>
                    <a:gd name="connsiteX134" fmla="*/ 110936 w 458563"/>
                    <a:gd name="connsiteY134" fmla="*/ 149005 h 565480"/>
                    <a:gd name="connsiteX135" fmla="*/ 131171 w 458563"/>
                    <a:gd name="connsiteY135" fmla="*/ 115231 h 565480"/>
                    <a:gd name="connsiteX136" fmla="*/ 106816 w 458563"/>
                    <a:gd name="connsiteY136" fmla="*/ 92494 h 565480"/>
                    <a:gd name="connsiteX137" fmla="*/ 68700 w 458563"/>
                    <a:gd name="connsiteY137" fmla="*/ 141353 h 565480"/>
                    <a:gd name="connsiteX138" fmla="*/ 67228 w 458563"/>
                    <a:gd name="connsiteY138" fmla="*/ 158424 h 565480"/>
                    <a:gd name="connsiteX139" fmla="*/ 65610 w 458563"/>
                    <a:gd name="connsiteY139" fmla="*/ 146650 h 565480"/>
                    <a:gd name="connsiteX140" fmla="*/ 62813 w 458563"/>
                    <a:gd name="connsiteY140" fmla="*/ 107726 h 565480"/>
                    <a:gd name="connsiteX141" fmla="*/ 62519 w 458563"/>
                    <a:gd name="connsiteY141" fmla="*/ 89551 h 565480"/>
                    <a:gd name="connsiteX142" fmla="*/ 92761 w 458563"/>
                    <a:gd name="connsiteY142" fmla="*/ 55482 h 565480"/>
                    <a:gd name="connsiteX143" fmla="*/ 95190 w 458563"/>
                    <a:gd name="connsiteY143" fmla="*/ 16189 h 565480"/>
                    <a:gd name="connsiteX144" fmla="*/ 63108 w 458563"/>
                    <a:gd name="connsiteY144" fmla="*/ 7286 h 565480"/>
                    <a:gd name="connsiteX145" fmla="*/ 51776 w 458563"/>
                    <a:gd name="connsiteY145" fmla="*/ 68212 h 565480"/>
                    <a:gd name="connsiteX146" fmla="*/ 61342 w 458563"/>
                    <a:gd name="connsiteY146" fmla="*/ 90581 h 565480"/>
                    <a:gd name="connsiteX147" fmla="*/ 61636 w 458563"/>
                    <a:gd name="connsiteY147" fmla="*/ 90287 h 565480"/>
                    <a:gd name="connsiteX148" fmla="*/ 61563 w 458563"/>
                    <a:gd name="connsiteY148" fmla="*/ 107726 h 565480"/>
                    <a:gd name="connsiteX149" fmla="*/ 63549 w 458563"/>
                    <a:gd name="connsiteY149" fmla="*/ 146798 h 565480"/>
                    <a:gd name="connsiteX150" fmla="*/ 70098 w 458563"/>
                    <a:gd name="connsiteY150" fmla="*/ 192713 h 565480"/>
                    <a:gd name="connsiteX151" fmla="*/ 84667 w 458563"/>
                    <a:gd name="connsiteY151" fmla="*/ 242528 h 565480"/>
                    <a:gd name="connsiteX152" fmla="*/ 84888 w 458563"/>
                    <a:gd name="connsiteY152" fmla="*/ 243117 h 565480"/>
                    <a:gd name="connsiteX153" fmla="*/ 70319 w 458563"/>
                    <a:gd name="connsiteY153" fmla="*/ 226340 h 565480"/>
                    <a:gd name="connsiteX154" fmla="*/ 10644 w 458563"/>
                    <a:gd name="connsiteY154" fmla="*/ 209710 h 565480"/>
                    <a:gd name="connsiteX155" fmla="*/ 4536 w 458563"/>
                    <a:gd name="connsiteY155" fmla="*/ 242455 h 565480"/>
                    <a:gd name="connsiteX156" fmla="*/ 40886 w 458563"/>
                    <a:gd name="connsiteY156" fmla="*/ 257539 h 565480"/>
                    <a:gd name="connsiteX157" fmla="*/ 85771 w 458563"/>
                    <a:gd name="connsiteY157" fmla="*/ 244956 h 565480"/>
                    <a:gd name="connsiteX158" fmla="*/ 109465 w 458563"/>
                    <a:gd name="connsiteY158" fmla="*/ 292196 h 565480"/>
                    <a:gd name="connsiteX159" fmla="*/ 125726 w 458563"/>
                    <a:gd name="connsiteY159" fmla="*/ 318612 h 565480"/>
                    <a:gd name="connsiteX160" fmla="*/ 119251 w 458563"/>
                    <a:gd name="connsiteY160" fmla="*/ 311401 h 565480"/>
                    <a:gd name="connsiteX161" fmla="*/ 59576 w 458563"/>
                    <a:gd name="connsiteY161" fmla="*/ 294771 h 565480"/>
                    <a:gd name="connsiteX162" fmla="*/ 53469 w 458563"/>
                    <a:gd name="connsiteY162" fmla="*/ 327515 h 565480"/>
                    <a:gd name="connsiteX163" fmla="*/ 89818 w 458563"/>
                    <a:gd name="connsiteY163" fmla="*/ 342600 h 565480"/>
                    <a:gd name="connsiteX164" fmla="*/ 133452 w 458563"/>
                    <a:gd name="connsiteY164" fmla="*/ 330532 h 565480"/>
                    <a:gd name="connsiteX165" fmla="*/ 140001 w 458563"/>
                    <a:gd name="connsiteY165" fmla="*/ 340539 h 565480"/>
                    <a:gd name="connsiteX166" fmla="*/ 171053 w 458563"/>
                    <a:gd name="connsiteY166" fmla="*/ 388221 h 565480"/>
                    <a:gd name="connsiteX167" fmla="*/ 181060 w 458563"/>
                    <a:gd name="connsiteY167" fmla="*/ 405071 h 565480"/>
                    <a:gd name="connsiteX168" fmla="*/ 175468 w 458563"/>
                    <a:gd name="connsiteY168" fmla="*/ 398817 h 565480"/>
                    <a:gd name="connsiteX169" fmla="*/ 115793 w 458563"/>
                    <a:gd name="connsiteY169" fmla="*/ 382187 h 565480"/>
                    <a:gd name="connsiteX170" fmla="*/ 109685 w 458563"/>
                    <a:gd name="connsiteY170" fmla="*/ 414931 h 565480"/>
                    <a:gd name="connsiteX171" fmla="*/ 146035 w 458563"/>
                    <a:gd name="connsiteY171" fmla="*/ 430015 h 565480"/>
                    <a:gd name="connsiteX172" fmla="*/ 188860 w 458563"/>
                    <a:gd name="connsiteY172" fmla="*/ 418389 h 56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8563" h="565480">
                      <a:moveTo>
                        <a:pt x="188860" y="418389"/>
                      </a:moveTo>
                      <a:cubicBezTo>
                        <a:pt x="192024" y="424276"/>
                        <a:pt x="195188" y="430089"/>
                        <a:pt x="197984" y="435976"/>
                      </a:cubicBezTo>
                      <a:cubicBezTo>
                        <a:pt x="199823" y="440023"/>
                        <a:pt x="201810" y="443775"/>
                        <a:pt x="203429" y="447896"/>
                      </a:cubicBezTo>
                      <a:cubicBezTo>
                        <a:pt x="205121" y="451943"/>
                        <a:pt x="206740" y="455990"/>
                        <a:pt x="208432" y="459963"/>
                      </a:cubicBezTo>
                      <a:cubicBezTo>
                        <a:pt x="211302" y="467763"/>
                        <a:pt x="214319" y="475783"/>
                        <a:pt x="216968" y="483436"/>
                      </a:cubicBezTo>
                      <a:cubicBezTo>
                        <a:pt x="218808" y="488734"/>
                        <a:pt x="220500" y="493885"/>
                        <a:pt x="222192" y="499035"/>
                      </a:cubicBezTo>
                      <a:cubicBezTo>
                        <a:pt x="218808" y="493443"/>
                        <a:pt x="211891" y="482553"/>
                        <a:pt x="211155" y="481744"/>
                      </a:cubicBezTo>
                      <a:cubicBezTo>
                        <a:pt x="200559" y="468572"/>
                        <a:pt x="172304" y="449441"/>
                        <a:pt x="154644" y="456284"/>
                      </a:cubicBezTo>
                      <a:cubicBezTo>
                        <a:pt x="141914" y="461214"/>
                        <a:pt x="137720" y="476078"/>
                        <a:pt x="143680" y="487704"/>
                      </a:cubicBezTo>
                      <a:cubicBezTo>
                        <a:pt x="149714" y="499624"/>
                        <a:pt x="164872" y="505879"/>
                        <a:pt x="177307" y="508160"/>
                      </a:cubicBezTo>
                      <a:cubicBezTo>
                        <a:pt x="190994" y="510588"/>
                        <a:pt x="219764" y="503450"/>
                        <a:pt x="223296" y="502567"/>
                      </a:cubicBezTo>
                      <a:cubicBezTo>
                        <a:pt x="226092" y="511103"/>
                        <a:pt x="228741" y="519418"/>
                        <a:pt x="231096" y="527291"/>
                      </a:cubicBezTo>
                      <a:cubicBezTo>
                        <a:pt x="235290" y="541272"/>
                        <a:pt x="238895" y="554075"/>
                        <a:pt x="241912" y="565480"/>
                      </a:cubicBezTo>
                      <a:lnTo>
                        <a:pt x="254495" y="565480"/>
                      </a:lnTo>
                      <a:cubicBezTo>
                        <a:pt x="251037" y="553265"/>
                        <a:pt x="246842" y="539285"/>
                        <a:pt x="241839" y="523906"/>
                      </a:cubicBezTo>
                      <a:cubicBezTo>
                        <a:pt x="239043" y="515224"/>
                        <a:pt x="235879" y="506026"/>
                        <a:pt x="232567" y="496607"/>
                      </a:cubicBezTo>
                      <a:cubicBezTo>
                        <a:pt x="234628" y="495503"/>
                        <a:pt x="246474" y="488955"/>
                        <a:pt x="256776" y="481449"/>
                      </a:cubicBezTo>
                      <a:cubicBezTo>
                        <a:pt x="267593" y="490721"/>
                        <a:pt x="293714" y="499992"/>
                        <a:pt x="297099" y="501169"/>
                      </a:cubicBezTo>
                      <a:cubicBezTo>
                        <a:pt x="294744" y="509778"/>
                        <a:pt x="292316" y="518167"/>
                        <a:pt x="289962" y="526040"/>
                      </a:cubicBezTo>
                      <a:cubicBezTo>
                        <a:pt x="285547" y="540683"/>
                        <a:pt x="281279" y="553854"/>
                        <a:pt x="277379" y="565406"/>
                      </a:cubicBezTo>
                      <a:lnTo>
                        <a:pt x="290035" y="565406"/>
                      </a:lnTo>
                      <a:cubicBezTo>
                        <a:pt x="293420" y="554590"/>
                        <a:pt x="297025" y="542523"/>
                        <a:pt x="300705" y="529131"/>
                      </a:cubicBezTo>
                      <a:cubicBezTo>
                        <a:pt x="303133" y="520374"/>
                        <a:pt x="305561" y="510956"/>
                        <a:pt x="307989" y="501243"/>
                      </a:cubicBezTo>
                      <a:cubicBezTo>
                        <a:pt x="311595" y="501537"/>
                        <a:pt x="341175" y="503965"/>
                        <a:pt x="354346" y="499330"/>
                      </a:cubicBezTo>
                      <a:cubicBezTo>
                        <a:pt x="366266" y="495136"/>
                        <a:pt x="380173" y="486453"/>
                        <a:pt x="384220" y="473723"/>
                      </a:cubicBezTo>
                      <a:cubicBezTo>
                        <a:pt x="388194" y="461288"/>
                        <a:pt x="381645" y="447234"/>
                        <a:pt x="368327" y="444437"/>
                      </a:cubicBezTo>
                      <a:cubicBezTo>
                        <a:pt x="349784" y="440538"/>
                        <a:pt x="325060" y="464010"/>
                        <a:pt x="316672" y="478727"/>
                      </a:cubicBezTo>
                      <a:cubicBezTo>
                        <a:pt x="316157" y="479610"/>
                        <a:pt x="311889" y="489617"/>
                        <a:pt x="309240" y="495945"/>
                      </a:cubicBezTo>
                      <a:cubicBezTo>
                        <a:pt x="310197" y="491972"/>
                        <a:pt x="311153" y="488145"/>
                        <a:pt x="312110" y="484025"/>
                      </a:cubicBezTo>
                      <a:cubicBezTo>
                        <a:pt x="314023" y="475931"/>
                        <a:pt x="315715" y="467837"/>
                        <a:pt x="317555" y="459080"/>
                      </a:cubicBezTo>
                      <a:cubicBezTo>
                        <a:pt x="318291" y="454813"/>
                        <a:pt x="319026" y="450545"/>
                        <a:pt x="319762" y="446204"/>
                      </a:cubicBezTo>
                      <a:cubicBezTo>
                        <a:pt x="320572" y="441936"/>
                        <a:pt x="320940" y="437300"/>
                        <a:pt x="321528" y="432812"/>
                      </a:cubicBezTo>
                      <a:cubicBezTo>
                        <a:pt x="322706" y="422363"/>
                        <a:pt x="323441" y="411693"/>
                        <a:pt x="323956" y="400950"/>
                      </a:cubicBezTo>
                      <a:cubicBezTo>
                        <a:pt x="331020" y="402643"/>
                        <a:pt x="356259" y="408161"/>
                        <a:pt x="368694" y="405807"/>
                      </a:cubicBezTo>
                      <a:cubicBezTo>
                        <a:pt x="381056" y="403452"/>
                        <a:pt x="396214" y="396977"/>
                        <a:pt x="402101" y="385057"/>
                      </a:cubicBezTo>
                      <a:cubicBezTo>
                        <a:pt x="407914" y="373357"/>
                        <a:pt x="403572" y="358494"/>
                        <a:pt x="390769" y="353711"/>
                      </a:cubicBezTo>
                      <a:cubicBezTo>
                        <a:pt x="373036" y="347088"/>
                        <a:pt x="345001" y="366514"/>
                        <a:pt x="334552" y="379759"/>
                      </a:cubicBezTo>
                      <a:cubicBezTo>
                        <a:pt x="333890" y="380568"/>
                        <a:pt x="327415" y="390943"/>
                        <a:pt x="324030" y="396683"/>
                      </a:cubicBezTo>
                      <a:cubicBezTo>
                        <a:pt x="324251" y="390207"/>
                        <a:pt x="324545" y="383806"/>
                        <a:pt x="324545" y="377257"/>
                      </a:cubicBezTo>
                      <a:cubicBezTo>
                        <a:pt x="324619" y="358346"/>
                        <a:pt x="324177" y="339215"/>
                        <a:pt x="323736" y="320157"/>
                      </a:cubicBezTo>
                      <a:cubicBezTo>
                        <a:pt x="323589" y="314344"/>
                        <a:pt x="323589" y="308458"/>
                        <a:pt x="323441" y="302645"/>
                      </a:cubicBezTo>
                      <a:cubicBezTo>
                        <a:pt x="325943" y="303233"/>
                        <a:pt x="355818" y="310518"/>
                        <a:pt x="369725" y="307869"/>
                      </a:cubicBezTo>
                      <a:cubicBezTo>
                        <a:pt x="382086" y="305515"/>
                        <a:pt x="397244" y="299039"/>
                        <a:pt x="403131" y="287119"/>
                      </a:cubicBezTo>
                      <a:cubicBezTo>
                        <a:pt x="408944" y="275419"/>
                        <a:pt x="404603" y="260556"/>
                        <a:pt x="391799" y="255773"/>
                      </a:cubicBezTo>
                      <a:cubicBezTo>
                        <a:pt x="374066" y="249151"/>
                        <a:pt x="346031" y="268576"/>
                        <a:pt x="335582" y="281821"/>
                      </a:cubicBezTo>
                      <a:cubicBezTo>
                        <a:pt x="334773" y="282851"/>
                        <a:pt x="325502" y="297715"/>
                        <a:pt x="323368" y="301614"/>
                      </a:cubicBezTo>
                      <a:cubicBezTo>
                        <a:pt x="323221" y="288738"/>
                        <a:pt x="323147" y="275934"/>
                        <a:pt x="323589" y="263352"/>
                      </a:cubicBezTo>
                      <a:cubicBezTo>
                        <a:pt x="324177" y="245913"/>
                        <a:pt x="325796" y="228915"/>
                        <a:pt x="328519" y="212507"/>
                      </a:cubicBezTo>
                      <a:cubicBezTo>
                        <a:pt x="329696" y="212801"/>
                        <a:pt x="360821" y="220527"/>
                        <a:pt x="375096" y="217804"/>
                      </a:cubicBezTo>
                      <a:cubicBezTo>
                        <a:pt x="387458" y="215450"/>
                        <a:pt x="402616" y="208975"/>
                        <a:pt x="408502" y="197054"/>
                      </a:cubicBezTo>
                      <a:cubicBezTo>
                        <a:pt x="414315" y="185355"/>
                        <a:pt x="409974" y="170491"/>
                        <a:pt x="397171" y="165708"/>
                      </a:cubicBezTo>
                      <a:cubicBezTo>
                        <a:pt x="379437" y="159086"/>
                        <a:pt x="351403" y="178512"/>
                        <a:pt x="340954" y="191756"/>
                      </a:cubicBezTo>
                      <a:cubicBezTo>
                        <a:pt x="340292" y="192639"/>
                        <a:pt x="333228" y="203971"/>
                        <a:pt x="329990" y="209416"/>
                      </a:cubicBezTo>
                      <a:cubicBezTo>
                        <a:pt x="329402" y="209195"/>
                        <a:pt x="329549" y="209269"/>
                        <a:pt x="328960" y="209048"/>
                      </a:cubicBezTo>
                      <a:cubicBezTo>
                        <a:pt x="332124" y="191536"/>
                        <a:pt x="337348" y="174906"/>
                        <a:pt x="343088" y="159601"/>
                      </a:cubicBezTo>
                      <a:cubicBezTo>
                        <a:pt x="346399" y="150771"/>
                        <a:pt x="350005" y="142456"/>
                        <a:pt x="353684" y="134436"/>
                      </a:cubicBezTo>
                      <a:cubicBezTo>
                        <a:pt x="359349" y="136496"/>
                        <a:pt x="385250" y="145473"/>
                        <a:pt x="398348" y="144443"/>
                      </a:cubicBezTo>
                      <a:cubicBezTo>
                        <a:pt x="410931" y="143486"/>
                        <a:pt x="426677" y="138704"/>
                        <a:pt x="433888" y="127446"/>
                      </a:cubicBezTo>
                      <a:cubicBezTo>
                        <a:pt x="440952" y="116408"/>
                        <a:pt x="438230" y="101177"/>
                        <a:pt x="426088" y="95070"/>
                      </a:cubicBezTo>
                      <a:cubicBezTo>
                        <a:pt x="409238" y="86534"/>
                        <a:pt x="379217" y="102796"/>
                        <a:pt x="367370" y="114789"/>
                      </a:cubicBezTo>
                      <a:cubicBezTo>
                        <a:pt x="366708" y="115452"/>
                        <a:pt x="360895" y="122810"/>
                        <a:pt x="356701" y="128255"/>
                      </a:cubicBezTo>
                      <a:cubicBezTo>
                        <a:pt x="358466" y="124649"/>
                        <a:pt x="360159" y="120970"/>
                        <a:pt x="361851" y="117586"/>
                      </a:cubicBezTo>
                      <a:cubicBezTo>
                        <a:pt x="368327" y="104856"/>
                        <a:pt x="375022" y="93524"/>
                        <a:pt x="380983" y="83591"/>
                      </a:cubicBezTo>
                      <a:cubicBezTo>
                        <a:pt x="384441" y="77925"/>
                        <a:pt x="387679" y="72921"/>
                        <a:pt x="390769" y="68286"/>
                      </a:cubicBezTo>
                      <a:cubicBezTo>
                        <a:pt x="397318" y="67403"/>
                        <a:pt x="423807" y="63429"/>
                        <a:pt x="434771" y="56586"/>
                      </a:cubicBezTo>
                      <a:cubicBezTo>
                        <a:pt x="445441" y="49890"/>
                        <a:pt x="457287" y="38411"/>
                        <a:pt x="458465" y="25166"/>
                      </a:cubicBezTo>
                      <a:cubicBezTo>
                        <a:pt x="459642" y="12142"/>
                        <a:pt x="450223" y="-146"/>
                        <a:pt x="436611" y="1"/>
                      </a:cubicBezTo>
                      <a:cubicBezTo>
                        <a:pt x="417700" y="222"/>
                        <a:pt x="398569" y="28404"/>
                        <a:pt x="393565" y="44592"/>
                      </a:cubicBezTo>
                      <a:cubicBezTo>
                        <a:pt x="393124" y="45990"/>
                        <a:pt x="388856" y="68580"/>
                        <a:pt x="389224" y="68506"/>
                      </a:cubicBezTo>
                      <a:cubicBezTo>
                        <a:pt x="389224" y="68506"/>
                        <a:pt x="389518" y="68433"/>
                        <a:pt x="389592" y="68433"/>
                      </a:cubicBezTo>
                      <a:cubicBezTo>
                        <a:pt x="386501" y="72848"/>
                        <a:pt x="383337" y="77631"/>
                        <a:pt x="379879" y="82929"/>
                      </a:cubicBezTo>
                      <a:cubicBezTo>
                        <a:pt x="373624" y="92789"/>
                        <a:pt x="366708" y="103973"/>
                        <a:pt x="359938" y="116629"/>
                      </a:cubicBezTo>
                      <a:cubicBezTo>
                        <a:pt x="353169" y="129285"/>
                        <a:pt x="346178" y="143192"/>
                        <a:pt x="340071" y="158571"/>
                      </a:cubicBezTo>
                      <a:cubicBezTo>
                        <a:pt x="333964" y="173950"/>
                        <a:pt x="328371" y="190432"/>
                        <a:pt x="324766" y="208165"/>
                      </a:cubicBezTo>
                      <a:cubicBezTo>
                        <a:pt x="324692" y="208386"/>
                        <a:pt x="324692" y="208607"/>
                        <a:pt x="324692" y="208754"/>
                      </a:cubicBezTo>
                      <a:cubicBezTo>
                        <a:pt x="324104" y="203235"/>
                        <a:pt x="322043" y="187857"/>
                        <a:pt x="321749" y="186753"/>
                      </a:cubicBezTo>
                      <a:cubicBezTo>
                        <a:pt x="317628" y="170344"/>
                        <a:pt x="300042" y="141205"/>
                        <a:pt x="281132" y="139955"/>
                      </a:cubicBezTo>
                      <a:cubicBezTo>
                        <a:pt x="267519" y="139072"/>
                        <a:pt x="257512" y="150845"/>
                        <a:pt x="257953" y="163869"/>
                      </a:cubicBezTo>
                      <a:cubicBezTo>
                        <a:pt x="258468" y="177187"/>
                        <a:pt x="269579" y="189328"/>
                        <a:pt x="279954" y="196539"/>
                      </a:cubicBezTo>
                      <a:cubicBezTo>
                        <a:pt x="291580" y="204707"/>
                        <a:pt x="321896" y="210299"/>
                        <a:pt x="324324" y="210741"/>
                      </a:cubicBezTo>
                      <a:cubicBezTo>
                        <a:pt x="321013" y="227664"/>
                        <a:pt x="319100" y="245251"/>
                        <a:pt x="318070" y="263205"/>
                      </a:cubicBezTo>
                      <a:cubicBezTo>
                        <a:pt x="317481" y="273433"/>
                        <a:pt x="317187" y="283808"/>
                        <a:pt x="317040" y="294183"/>
                      </a:cubicBezTo>
                      <a:cubicBezTo>
                        <a:pt x="316377" y="289400"/>
                        <a:pt x="315789" y="285206"/>
                        <a:pt x="315642" y="284617"/>
                      </a:cubicBezTo>
                      <a:cubicBezTo>
                        <a:pt x="311521" y="268208"/>
                        <a:pt x="293935" y="239070"/>
                        <a:pt x="275024" y="237819"/>
                      </a:cubicBezTo>
                      <a:cubicBezTo>
                        <a:pt x="261412" y="236936"/>
                        <a:pt x="251404" y="248709"/>
                        <a:pt x="251846" y="261733"/>
                      </a:cubicBezTo>
                      <a:cubicBezTo>
                        <a:pt x="252361" y="275051"/>
                        <a:pt x="263472" y="287192"/>
                        <a:pt x="273847" y="294404"/>
                      </a:cubicBezTo>
                      <a:cubicBezTo>
                        <a:pt x="284296" y="301762"/>
                        <a:pt x="310123" y="307060"/>
                        <a:pt x="316893" y="308384"/>
                      </a:cubicBezTo>
                      <a:cubicBezTo>
                        <a:pt x="316893" y="312358"/>
                        <a:pt x="316819" y="316331"/>
                        <a:pt x="316819" y="320304"/>
                      </a:cubicBezTo>
                      <a:cubicBezTo>
                        <a:pt x="316819" y="339436"/>
                        <a:pt x="316893" y="358494"/>
                        <a:pt x="316377" y="377183"/>
                      </a:cubicBezTo>
                      <a:cubicBezTo>
                        <a:pt x="316230" y="383806"/>
                        <a:pt x="315789" y="390281"/>
                        <a:pt x="315421" y="396756"/>
                      </a:cubicBezTo>
                      <a:cubicBezTo>
                        <a:pt x="314832" y="392562"/>
                        <a:pt x="314317" y="388957"/>
                        <a:pt x="314170" y="388442"/>
                      </a:cubicBezTo>
                      <a:cubicBezTo>
                        <a:pt x="310049" y="372033"/>
                        <a:pt x="292463" y="342894"/>
                        <a:pt x="273553" y="341643"/>
                      </a:cubicBezTo>
                      <a:cubicBezTo>
                        <a:pt x="259940" y="340760"/>
                        <a:pt x="249933" y="352533"/>
                        <a:pt x="250374" y="365557"/>
                      </a:cubicBezTo>
                      <a:cubicBezTo>
                        <a:pt x="250889" y="378876"/>
                        <a:pt x="262000" y="391017"/>
                        <a:pt x="272375" y="398228"/>
                      </a:cubicBezTo>
                      <a:cubicBezTo>
                        <a:pt x="282383" y="405218"/>
                        <a:pt x="306076" y="410369"/>
                        <a:pt x="314244" y="411988"/>
                      </a:cubicBezTo>
                      <a:cubicBezTo>
                        <a:pt x="313655" y="418610"/>
                        <a:pt x="313066" y="425306"/>
                        <a:pt x="312183" y="431708"/>
                      </a:cubicBezTo>
                      <a:cubicBezTo>
                        <a:pt x="311447" y="436049"/>
                        <a:pt x="311080" y="440317"/>
                        <a:pt x="310197" y="444658"/>
                      </a:cubicBezTo>
                      <a:cubicBezTo>
                        <a:pt x="309314" y="449000"/>
                        <a:pt x="308504" y="453267"/>
                        <a:pt x="307695" y="457462"/>
                      </a:cubicBezTo>
                      <a:cubicBezTo>
                        <a:pt x="305782" y="465556"/>
                        <a:pt x="303869" y="473944"/>
                        <a:pt x="301808" y="481744"/>
                      </a:cubicBezTo>
                      <a:cubicBezTo>
                        <a:pt x="300410" y="487189"/>
                        <a:pt x="299012" y="492413"/>
                        <a:pt x="297614" y="497637"/>
                      </a:cubicBezTo>
                      <a:cubicBezTo>
                        <a:pt x="297835" y="491088"/>
                        <a:pt x="298056" y="478212"/>
                        <a:pt x="297982" y="477108"/>
                      </a:cubicBezTo>
                      <a:cubicBezTo>
                        <a:pt x="296952" y="465923"/>
                        <a:pt x="290771" y="448337"/>
                        <a:pt x="281426" y="436491"/>
                      </a:cubicBezTo>
                      <a:cubicBezTo>
                        <a:pt x="281279" y="434872"/>
                        <a:pt x="280984" y="433179"/>
                        <a:pt x="280543" y="431634"/>
                      </a:cubicBezTo>
                      <a:cubicBezTo>
                        <a:pt x="276937" y="419052"/>
                        <a:pt x="263766" y="410958"/>
                        <a:pt x="251110" y="416035"/>
                      </a:cubicBezTo>
                      <a:cubicBezTo>
                        <a:pt x="233524" y="423025"/>
                        <a:pt x="225798" y="456211"/>
                        <a:pt x="226975" y="473061"/>
                      </a:cubicBezTo>
                      <a:cubicBezTo>
                        <a:pt x="227049" y="474091"/>
                        <a:pt x="228962" y="484760"/>
                        <a:pt x="230286" y="491456"/>
                      </a:cubicBezTo>
                      <a:cubicBezTo>
                        <a:pt x="228888" y="487630"/>
                        <a:pt x="227637" y="483878"/>
                        <a:pt x="226166" y="479904"/>
                      </a:cubicBezTo>
                      <a:cubicBezTo>
                        <a:pt x="223296" y="472104"/>
                        <a:pt x="220206" y="464378"/>
                        <a:pt x="216968" y="456137"/>
                      </a:cubicBezTo>
                      <a:cubicBezTo>
                        <a:pt x="215276" y="452164"/>
                        <a:pt x="213510" y="448190"/>
                        <a:pt x="211744" y="444143"/>
                      </a:cubicBezTo>
                      <a:cubicBezTo>
                        <a:pt x="210051" y="440096"/>
                        <a:pt x="207844" y="436049"/>
                        <a:pt x="205857" y="432002"/>
                      </a:cubicBezTo>
                      <a:cubicBezTo>
                        <a:pt x="201074" y="422583"/>
                        <a:pt x="195850" y="413312"/>
                        <a:pt x="190331" y="404115"/>
                      </a:cubicBezTo>
                      <a:cubicBezTo>
                        <a:pt x="197174" y="401613"/>
                        <a:pt x="221236" y="392341"/>
                        <a:pt x="230360" y="383438"/>
                      </a:cubicBezTo>
                      <a:cubicBezTo>
                        <a:pt x="239411" y="374608"/>
                        <a:pt x="248461" y="360922"/>
                        <a:pt x="246769" y="347677"/>
                      </a:cubicBezTo>
                      <a:cubicBezTo>
                        <a:pt x="245150" y="334726"/>
                        <a:pt x="233377" y="324719"/>
                        <a:pt x="220058" y="327810"/>
                      </a:cubicBezTo>
                      <a:cubicBezTo>
                        <a:pt x="201663" y="332078"/>
                        <a:pt x="188933" y="363718"/>
                        <a:pt x="187535" y="380568"/>
                      </a:cubicBezTo>
                      <a:cubicBezTo>
                        <a:pt x="187462" y="381598"/>
                        <a:pt x="187756" y="393813"/>
                        <a:pt x="188050" y="400509"/>
                      </a:cubicBezTo>
                      <a:cubicBezTo>
                        <a:pt x="184665" y="394990"/>
                        <a:pt x="181354" y="389472"/>
                        <a:pt x="177749" y="383953"/>
                      </a:cubicBezTo>
                      <a:cubicBezTo>
                        <a:pt x="167374" y="368133"/>
                        <a:pt x="156410" y="352460"/>
                        <a:pt x="145593" y="336787"/>
                      </a:cubicBezTo>
                      <a:cubicBezTo>
                        <a:pt x="142282" y="332004"/>
                        <a:pt x="138971" y="327147"/>
                        <a:pt x="135733" y="322365"/>
                      </a:cubicBezTo>
                      <a:cubicBezTo>
                        <a:pt x="138162" y="321482"/>
                        <a:pt x="167079" y="311033"/>
                        <a:pt x="177234" y="301173"/>
                      </a:cubicBezTo>
                      <a:cubicBezTo>
                        <a:pt x="186284" y="292343"/>
                        <a:pt x="195335" y="278657"/>
                        <a:pt x="193642" y="265412"/>
                      </a:cubicBezTo>
                      <a:cubicBezTo>
                        <a:pt x="192024" y="252462"/>
                        <a:pt x="180251" y="242455"/>
                        <a:pt x="166932" y="245545"/>
                      </a:cubicBezTo>
                      <a:cubicBezTo>
                        <a:pt x="148537" y="249813"/>
                        <a:pt x="135807" y="281453"/>
                        <a:pt x="134409" y="298303"/>
                      </a:cubicBezTo>
                      <a:cubicBezTo>
                        <a:pt x="134335" y="299554"/>
                        <a:pt x="134777" y="317140"/>
                        <a:pt x="135145" y="321555"/>
                      </a:cubicBezTo>
                      <a:cubicBezTo>
                        <a:pt x="127934" y="310960"/>
                        <a:pt x="120796" y="300290"/>
                        <a:pt x="114247" y="289473"/>
                      </a:cubicBezTo>
                      <a:cubicBezTo>
                        <a:pt x="105123" y="274610"/>
                        <a:pt x="97029" y="259526"/>
                        <a:pt x="90260" y="244294"/>
                      </a:cubicBezTo>
                      <a:cubicBezTo>
                        <a:pt x="91363" y="243926"/>
                        <a:pt x="121606" y="233183"/>
                        <a:pt x="131981" y="223029"/>
                      </a:cubicBezTo>
                      <a:cubicBezTo>
                        <a:pt x="141031" y="214199"/>
                        <a:pt x="150082" y="200513"/>
                        <a:pt x="148389" y="187268"/>
                      </a:cubicBezTo>
                      <a:cubicBezTo>
                        <a:pt x="146771" y="174317"/>
                        <a:pt x="134924" y="164310"/>
                        <a:pt x="121679" y="167401"/>
                      </a:cubicBezTo>
                      <a:cubicBezTo>
                        <a:pt x="103284" y="171669"/>
                        <a:pt x="90554" y="203309"/>
                        <a:pt x="89156" y="220159"/>
                      </a:cubicBezTo>
                      <a:cubicBezTo>
                        <a:pt x="89082" y="221263"/>
                        <a:pt x="89450" y="234655"/>
                        <a:pt x="89745" y="240983"/>
                      </a:cubicBezTo>
                      <a:cubicBezTo>
                        <a:pt x="89156" y="241130"/>
                        <a:pt x="89303" y="241056"/>
                        <a:pt x="88714" y="241204"/>
                      </a:cubicBezTo>
                      <a:cubicBezTo>
                        <a:pt x="81650" y="224795"/>
                        <a:pt x="76868" y="208092"/>
                        <a:pt x="73189" y="192198"/>
                      </a:cubicBezTo>
                      <a:cubicBezTo>
                        <a:pt x="71055" y="183000"/>
                        <a:pt x="69509" y="174097"/>
                        <a:pt x="68185" y="165340"/>
                      </a:cubicBezTo>
                      <a:cubicBezTo>
                        <a:pt x="73998" y="163942"/>
                        <a:pt x="100561" y="157099"/>
                        <a:pt x="110936" y="149005"/>
                      </a:cubicBezTo>
                      <a:cubicBezTo>
                        <a:pt x="120870" y="141279"/>
                        <a:pt x="131392" y="128623"/>
                        <a:pt x="131171" y="115231"/>
                      </a:cubicBezTo>
                      <a:cubicBezTo>
                        <a:pt x="130951" y="102133"/>
                        <a:pt x="120355" y="90949"/>
                        <a:pt x="106816" y="92494"/>
                      </a:cubicBezTo>
                      <a:cubicBezTo>
                        <a:pt x="88052" y="94701"/>
                        <a:pt x="71938" y="124797"/>
                        <a:pt x="68700" y="141353"/>
                      </a:cubicBezTo>
                      <a:cubicBezTo>
                        <a:pt x="68553" y="142236"/>
                        <a:pt x="67743" y="151581"/>
                        <a:pt x="67228" y="158424"/>
                      </a:cubicBezTo>
                      <a:cubicBezTo>
                        <a:pt x="66713" y="154450"/>
                        <a:pt x="66051" y="150403"/>
                        <a:pt x="65610" y="146650"/>
                      </a:cubicBezTo>
                      <a:cubicBezTo>
                        <a:pt x="63917" y="132449"/>
                        <a:pt x="63328" y="119352"/>
                        <a:pt x="62813" y="107726"/>
                      </a:cubicBezTo>
                      <a:cubicBezTo>
                        <a:pt x="62593" y="101103"/>
                        <a:pt x="62519" y="95143"/>
                        <a:pt x="62519" y="89551"/>
                      </a:cubicBezTo>
                      <a:cubicBezTo>
                        <a:pt x="67523" y="85136"/>
                        <a:pt x="87390" y="67255"/>
                        <a:pt x="92761" y="55482"/>
                      </a:cubicBezTo>
                      <a:cubicBezTo>
                        <a:pt x="97986" y="44004"/>
                        <a:pt x="101518" y="27963"/>
                        <a:pt x="95190" y="16189"/>
                      </a:cubicBezTo>
                      <a:cubicBezTo>
                        <a:pt x="89009" y="4711"/>
                        <a:pt x="74366" y="-367"/>
                        <a:pt x="63108" y="7286"/>
                      </a:cubicBezTo>
                      <a:cubicBezTo>
                        <a:pt x="47435" y="17882"/>
                        <a:pt x="47067" y="52024"/>
                        <a:pt x="51776" y="68212"/>
                      </a:cubicBezTo>
                      <a:cubicBezTo>
                        <a:pt x="52218" y="69610"/>
                        <a:pt x="61121" y="90802"/>
                        <a:pt x="61342" y="90581"/>
                      </a:cubicBezTo>
                      <a:cubicBezTo>
                        <a:pt x="61342" y="90581"/>
                        <a:pt x="61563" y="90360"/>
                        <a:pt x="61636" y="90287"/>
                      </a:cubicBezTo>
                      <a:cubicBezTo>
                        <a:pt x="61563" y="95658"/>
                        <a:pt x="61489" y="101471"/>
                        <a:pt x="61563" y="107726"/>
                      </a:cubicBezTo>
                      <a:cubicBezTo>
                        <a:pt x="61783" y="119352"/>
                        <a:pt x="62151" y="132523"/>
                        <a:pt x="63549" y="146798"/>
                      </a:cubicBezTo>
                      <a:cubicBezTo>
                        <a:pt x="64874" y="161073"/>
                        <a:pt x="66713" y="176598"/>
                        <a:pt x="70098" y="192713"/>
                      </a:cubicBezTo>
                      <a:cubicBezTo>
                        <a:pt x="73483" y="208901"/>
                        <a:pt x="77898" y="225751"/>
                        <a:pt x="84667" y="242528"/>
                      </a:cubicBezTo>
                      <a:cubicBezTo>
                        <a:pt x="84741" y="242749"/>
                        <a:pt x="84814" y="242896"/>
                        <a:pt x="84888" y="243117"/>
                      </a:cubicBezTo>
                      <a:cubicBezTo>
                        <a:pt x="81356" y="238849"/>
                        <a:pt x="71202" y="227149"/>
                        <a:pt x="70319" y="226340"/>
                      </a:cubicBezTo>
                      <a:cubicBezTo>
                        <a:pt x="57810" y="214935"/>
                        <a:pt x="27053" y="200292"/>
                        <a:pt x="10644" y="209710"/>
                      </a:cubicBezTo>
                      <a:cubicBezTo>
                        <a:pt x="-1203" y="216480"/>
                        <a:pt x="-3043" y="231785"/>
                        <a:pt x="4536" y="242455"/>
                      </a:cubicBezTo>
                      <a:cubicBezTo>
                        <a:pt x="12336" y="253345"/>
                        <a:pt x="28303" y="257244"/>
                        <a:pt x="40886" y="257539"/>
                      </a:cubicBezTo>
                      <a:cubicBezTo>
                        <a:pt x="55087" y="257907"/>
                        <a:pt x="83490" y="245913"/>
                        <a:pt x="85771" y="244956"/>
                      </a:cubicBezTo>
                      <a:cubicBezTo>
                        <a:pt x="92393" y="260850"/>
                        <a:pt x="100414" y="276670"/>
                        <a:pt x="109465" y="292196"/>
                      </a:cubicBezTo>
                      <a:cubicBezTo>
                        <a:pt x="114615" y="301100"/>
                        <a:pt x="120060" y="309856"/>
                        <a:pt x="125726" y="318612"/>
                      </a:cubicBezTo>
                      <a:cubicBezTo>
                        <a:pt x="122562" y="315006"/>
                        <a:pt x="119766" y="311769"/>
                        <a:pt x="119251" y="311401"/>
                      </a:cubicBezTo>
                      <a:cubicBezTo>
                        <a:pt x="106742" y="299996"/>
                        <a:pt x="75985" y="285353"/>
                        <a:pt x="59576" y="294771"/>
                      </a:cubicBezTo>
                      <a:cubicBezTo>
                        <a:pt x="47729" y="301541"/>
                        <a:pt x="45890" y="316846"/>
                        <a:pt x="53469" y="327515"/>
                      </a:cubicBezTo>
                      <a:cubicBezTo>
                        <a:pt x="61268" y="338406"/>
                        <a:pt x="77236" y="342306"/>
                        <a:pt x="89818" y="342600"/>
                      </a:cubicBezTo>
                      <a:cubicBezTo>
                        <a:pt x="102621" y="342968"/>
                        <a:pt x="127051" y="333181"/>
                        <a:pt x="133452" y="330532"/>
                      </a:cubicBezTo>
                      <a:cubicBezTo>
                        <a:pt x="135660" y="333843"/>
                        <a:pt x="137794" y="337228"/>
                        <a:pt x="140001" y="340539"/>
                      </a:cubicBezTo>
                      <a:cubicBezTo>
                        <a:pt x="150523" y="356507"/>
                        <a:pt x="161119" y="372327"/>
                        <a:pt x="171053" y="388221"/>
                      </a:cubicBezTo>
                      <a:cubicBezTo>
                        <a:pt x="174511" y="393813"/>
                        <a:pt x="177749" y="399479"/>
                        <a:pt x="181060" y="405071"/>
                      </a:cubicBezTo>
                      <a:cubicBezTo>
                        <a:pt x="178264" y="401834"/>
                        <a:pt x="175836" y="399184"/>
                        <a:pt x="175468" y="398817"/>
                      </a:cubicBezTo>
                      <a:cubicBezTo>
                        <a:pt x="162959" y="387411"/>
                        <a:pt x="132201" y="372768"/>
                        <a:pt x="115793" y="382187"/>
                      </a:cubicBezTo>
                      <a:cubicBezTo>
                        <a:pt x="103946" y="388957"/>
                        <a:pt x="102106" y="404335"/>
                        <a:pt x="109685" y="414931"/>
                      </a:cubicBezTo>
                      <a:cubicBezTo>
                        <a:pt x="117485" y="425821"/>
                        <a:pt x="133452" y="429721"/>
                        <a:pt x="146035" y="430015"/>
                      </a:cubicBezTo>
                      <a:cubicBezTo>
                        <a:pt x="158544" y="430310"/>
                        <a:pt x="181207" y="421553"/>
                        <a:pt x="188860" y="418389"/>
                      </a:cubicBezTo>
                      <a:close/>
                    </a:path>
                  </a:pathLst>
                </a:custGeom>
                <a:solidFill>
                  <a:schemeClr val="accent2"/>
                </a:solidFill>
                <a:ln w="7353" cap="flat">
                  <a:noFill/>
                  <a:prstDash val="solid"/>
                  <a:miter/>
                </a:ln>
              </p:spPr>
              <p:txBody>
                <a:bodyPr rtlCol="0" anchor="ctr"/>
                <a:lstStyle/>
                <a:p>
                  <a:endParaRPr lang="fr-FR"/>
                </a:p>
              </p:txBody>
            </p:sp>
            <p:sp>
              <p:nvSpPr>
                <p:cNvPr id="203" name="Forme libre 41">
                  <a:extLst>
                    <a:ext uri="{FF2B5EF4-FFF2-40B4-BE49-F238E27FC236}">
                      <a16:creationId xmlns:a16="http://schemas.microsoft.com/office/drawing/2014/main" id="{6033B8AD-064E-1E89-9B13-C6AE56138D3D}"/>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alpha val="30000"/>
                  </a:srgbClr>
                </a:solidFill>
                <a:ln w="7353" cap="flat">
                  <a:noFill/>
                  <a:prstDash val="solid"/>
                  <a:miter/>
                </a:ln>
              </p:spPr>
              <p:txBody>
                <a:bodyPr rtlCol="0" anchor="ctr"/>
                <a:lstStyle/>
                <a:p>
                  <a:endParaRPr lang="fr-FR"/>
                </a:p>
              </p:txBody>
            </p:sp>
            <p:sp>
              <p:nvSpPr>
                <p:cNvPr id="204" name="Forme libre 42">
                  <a:extLst>
                    <a:ext uri="{FF2B5EF4-FFF2-40B4-BE49-F238E27FC236}">
                      <a16:creationId xmlns:a16="http://schemas.microsoft.com/office/drawing/2014/main" id="{1BBE083E-B9AE-F20D-0C73-9D584AB283F5}"/>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alpha val="30000"/>
                  </a:srgbClr>
                </a:solidFill>
                <a:ln w="7353" cap="flat">
                  <a:noFill/>
                  <a:prstDash val="solid"/>
                  <a:miter/>
                </a:ln>
              </p:spPr>
              <p:txBody>
                <a:bodyPr rtlCol="0" anchor="ctr"/>
                <a:lstStyle/>
                <a:p>
                  <a:endParaRPr lang="fr-FR"/>
                </a:p>
              </p:txBody>
            </p:sp>
          </p:grpSp>
        </p:grpSp>
        <p:grpSp>
          <p:nvGrpSpPr>
            <p:cNvPr id="19" name="Graphique 19">
              <a:extLst>
                <a:ext uri="{FF2B5EF4-FFF2-40B4-BE49-F238E27FC236}">
                  <a16:creationId xmlns:a16="http://schemas.microsoft.com/office/drawing/2014/main" id="{2C3171F3-0C10-BD01-F2D0-D5206169826E}"/>
                </a:ext>
              </a:extLst>
            </p:cNvPr>
            <p:cNvGrpSpPr/>
            <p:nvPr/>
          </p:nvGrpSpPr>
          <p:grpSpPr>
            <a:xfrm>
              <a:off x="4424393" y="7719999"/>
              <a:ext cx="2305984" cy="2757644"/>
              <a:chOff x="4424393" y="7719999"/>
              <a:chExt cx="2305984" cy="2757644"/>
            </a:xfrm>
          </p:grpSpPr>
          <p:sp>
            <p:nvSpPr>
              <p:cNvPr id="195" name="Forme libre 45">
                <a:extLst>
                  <a:ext uri="{FF2B5EF4-FFF2-40B4-BE49-F238E27FC236}">
                    <a16:creationId xmlns:a16="http://schemas.microsoft.com/office/drawing/2014/main" id="{862E6FD3-0E3C-0731-B889-36853CC22065}"/>
                  </a:ext>
                </a:extLst>
              </p:cNvPr>
              <p:cNvSpPr/>
              <p:nvPr/>
            </p:nvSpPr>
            <p:spPr>
              <a:xfrm>
                <a:off x="5955973" y="7963731"/>
                <a:ext cx="273823" cy="395559"/>
              </a:xfrm>
              <a:custGeom>
                <a:avLst/>
                <a:gdLst>
                  <a:gd name="connsiteX0" fmla="*/ 257078 w 273823"/>
                  <a:gd name="connsiteY0" fmla="*/ 395556 h 395559"/>
                  <a:gd name="connsiteX1" fmla="*/ 273781 w 273823"/>
                  <a:gd name="connsiteY1" fmla="*/ 278119 h 395559"/>
                  <a:gd name="connsiteX2" fmla="*/ 143026 w 273823"/>
                  <a:gd name="connsiteY2" fmla="*/ 5718 h 395559"/>
                  <a:gd name="connsiteX3" fmla="*/ 3367 w 273823"/>
                  <a:gd name="connsiteY3" fmla="*/ 88571 h 395559"/>
                  <a:gd name="connsiteX4" fmla="*/ 64661 w 273823"/>
                  <a:gd name="connsiteY4" fmla="*/ 270466 h 395559"/>
                  <a:gd name="connsiteX5" fmla="*/ 257078 w 273823"/>
                  <a:gd name="connsiteY5" fmla="*/ 395556 h 39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823" h="395559">
                    <a:moveTo>
                      <a:pt x="257078" y="395556"/>
                    </a:moveTo>
                    <a:cubicBezTo>
                      <a:pt x="258623" y="396292"/>
                      <a:pt x="273634" y="285256"/>
                      <a:pt x="273781" y="278119"/>
                    </a:cubicBezTo>
                    <a:cubicBezTo>
                      <a:pt x="275400" y="195780"/>
                      <a:pt x="230221" y="35739"/>
                      <a:pt x="143026" y="5718"/>
                    </a:cubicBezTo>
                    <a:cubicBezTo>
                      <a:pt x="80260" y="-15915"/>
                      <a:pt x="17936" y="26468"/>
                      <a:pt x="3367" y="88571"/>
                    </a:cubicBezTo>
                    <a:cubicBezTo>
                      <a:pt x="-11497" y="151926"/>
                      <a:pt x="25368" y="223153"/>
                      <a:pt x="64661" y="270466"/>
                    </a:cubicBezTo>
                    <a:cubicBezTo>
                      <a:pt x="110723" y="326021"/>
                      <a:pt x="257005" y="395482"/>
                      <a:pt x="257078" y="395556"/>
                    </a:cubicBezTo>
                    <a:close/>
                  </a:path>
                </a:pathLst>
              </a:custGeom>
              <a:solidFill>
                <a:srgbClr val="4CBBB6"/>
              </a:solidFill>
              <a:ln w="7353" cap="flat">
                <a:noFill/>
                <a:prstDash val="solid"/>
                <a:miter/>
              </a:ln>
            </p:spPr>
            <p:txBody>
              <a:bodyPr rtlCol="0" anchor="ctr"/>
              <a:lstStyle/>
              <a:p>
                <a:endParaRPr lang="fr-FR"/>
              </a:p>
            </p:txBody>
          </p:sp>
          <p:sp>
            <p:nvSpPr>
              <p:cNvPr id="196" name="Forme libre 46">
                <a:extLst>
                  <a:ext uri="{FF2B5EF4-FFF2-40B4-BE49-F238E27FC236}">
                    <a16:creationId xmlns:a16="http://schemas.microsoft.com/office/drawing/2014/main" id="{38202BA2-56B5-0428-4378-08473443E4F2}"/>
                  </a:ext>
                </a:extLst>
              </p:cNvPr>
              <p:cNvSpPr/>
              <p:nvPr/>
            </p:nvSpPr>
            <p:spPr>
              <a:xfrm>
                <a:off x="4424393" y="8250016"/>
                <a:ext cx="388358" cy="276012"/>
              </a:xfrm>
              <a:custGeom>
                <a:avLst/>
                <a:gdLst>
                  <a:gd name="connsiteX0" fmla="*/ 158813 w 388358"/>
                  <a:gd name="connsiteY0" fmla="*/ 267179 h 276012"/>
                  <a:gd name="connsiteX1" fmla="*/ 388316 w 388358"/>
                  <a:gd name="connsiteY1" fmla="*/ 265339 h 276012"/>
                  <a:gd name="connsiteX2" fmla="*/ 337471 w 388358"/>
                  <a:gd name="connsiteY2" fmla="*/ 158204 h 276012"/>
                  <a:gd name="connsiteX3" fmla="*/ 78167 w 388358"/>
                  <a:gd name="connsiteY3" fmla="*/ 3166 h 276012"/>
                  <a:gd name="connsiteX4" fmla="*/ 7381 w 388358"/>
                  <a:gd name="connsiteY4" fmla="*/ 149300 h 276012"/>
                  <a:gd name="connsiteX5" fmla="*/ 158813 w 388358"/>
                  <a:gd name="connsiteY5" fmla="*/ 267179 h 27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358" h="276012">
                    <a:moveTo>
                      <a:pt x="158813" y="267179"/>
                    </a:moveTo>
                    <a:cubicBezTo>
                      <a:pt x="227907" y="288076"/>
                      <a:pt x="388242" y="265339"/>
                      <a:pt x="388316" y="265339"/>
                    </a:cubicBezTo>
                    <a:cubicBezTo>
                      <a:pt x="390008" y="265118"/>
                      <a:pt x="341297" y="164237"/>
                      <a:pt x="337471" y="158204"/>
                    </a:cubicBezTo>
                    <a:cubicBezTo>
                      <a:pt x="293395" y="88669"/>
                      <a:pt x="167422" y="-19939"/>
                      <a:pt x="78167" y="3166"/>
                    </a:cubicBezTo>
                    <a:cubicBezTo>
                      <a:pt x="13856" y="19796"/>
                      <a:pt x="-14694" y="89551"/>
                      <a:pt x="7381" y="149300"/>
                    </a:cubicBezTo>
                    <a:cubicBezTo>
                      <a:pt x="29897" y="210373"/>
                      <a:pt x="99947" y="249372"/>
                      <a:pt x="158813" y="267179"/>
                    </a:cubicBezTo>
                    <a:close/>
                  </a:path>
                </a:pathLst>
              </a:custGeom>
              <a:solidFill>
                <a:srgbClr val="4CBBB6"/>
              </a:solidFill>
              <a:ln w="7353" cap="flat">
                <a:noFill/>
                <a:prstDash val="solid"/>
                <a:miter/>
              </a:ln>
            </p:spPr>
            <p:txBody>
              <a:bodyPr rtlCol="0" anchor="ctr"/>
              <a:lstStyle/>
              <a:p>
                <a:endParaRPr lang="fr-FR"/>
              </a:p>
            </p:txBody>
          </p:sp>
          <p:sp>
            <p:nvSpPr>
              <p:cNvPr id="197" name="Forme libre 47">
                <a:extLst>
                  <a:ext uri="{FF2B5EF4-FFF2-40B4-BE49-F238E27FC236}">
                    <a16:creationId xmlns:a16="http://schemas.microsoft.com/office/drawing/2014/main" id="{555B3805-D4CF-9937-2667-B50F20DF6A5B}"/>
                  </a:ext>
                </a:extLst>
              </p:cNvPr>
              <p:cNvSpPr/>
              <p:nvPr/>
            </p:nvSpPr>
            <p:spPr>
              <a:xfrm>
                <a:off x="4494516" y="7719999"/>
                <a:ext cx="2235861" cy="2757644"/>
              </a:xfrm>
              <a:custGeom>
                <a:avLst/>
                <a:gdLst>
                  <a:gd name="connsiteX0" fmla="*/ 918991 w 2235861"/>
                  <a:gd name="connsiteY0" fmla="*/ 2040660 h 2757644"/>
                  <a:gd name="connsiteX1" fmla="*/ 963509 w 2235861"/>
                  <a:gd name="connsiteY1" fmla="*/ 2126310 h 2757644"/>
                  <a:gd name="connsiteX2" fmla="*/ 990145 w 2235861"/>
                  <a:gd name="connsiteY2" fmla="*/ 2184366 h 2757644"/>
                  <a:gd name="connsiteX3" fmla="*/ 1014427 w 2235861"/>
                  <a:gd name="connsiteY3" fmla="*/ 2243232 h 2757644"/>
                  <a:gd name="connsiteX4" fmla="*/ 1055928 w 2235861"/>
                  <a:gd name="connsiteY4" fmla="*/ 2357799 h 2757644"/>
                  <a:gd name="connsiteX5" fmla="*/ 1081461 w 2235861"/>
                  <a:gd name="connsiteY5" fmla="*/ 2433736 h 2757644"/>
                  <a:gd name="connsiteX6" fmla="*/ 1027819 w 2235861"/>
                  <a:gd name="connsiteY6" fmla="*/ 2349411 h 2757644"/>
                  <a:gd name="connsiteX7" fmla="*/ 752401 w 2235861"/>
                  <a:gd name="connsiteY7" fmla="*/ 2225204 h 2757644"/>
                  <a:gd name="connsiteX8" fmla="*/ 698834 w 2235861"/>
                  <a:gd name="connsiteY8" fmla="*/ 2378476 h 2757644"/>
                  <a:gd name="connsiteX9" fmla="*/ 862848 w 2235861"/>
                  <a:gd name="connsiteY9" fmla="*/ 2478180 h 2757644"/>
                  <a:gd name="connsiteX10" fmla="*/ 1087200 w 2235861"/>
                  <a:gd name="connsiteY10" fmla="*/ 2450807 h 2757644"/>
                  <a:gd name="connsiteX11" fmla="*/ 1125095 w 2235861"/>
                  <a:gd name="connsiteY11" fmla="*/ 2571261 h 2757644"/>
                  <a:gd name="connsiteX12" fmla="*/ 1177706 w 2235861"/>
                  <a:gd name="connsiteY12" fmla="*/ 2757571 h 2757644"/>
                  <a:gd name="connsiteX13" fmla="*/ 1238927 w 2235861"/>
                  <a:gd name="connsiteY13" fmla="*/ 2757571 h 2757644"/>
                  <a:gd name="connsiteX14" fmla="*/ 1177265 w 2235861"/>
                  <a:gd name="connsiteY14" fmla="*/ 2554999 h 2757644"/>
                  <a:gd name="connsiteX15" fmla="*/ 1131938 w 2235861"/>
                  <a:gd name="connsiteY15" fmla="*/ 2422036 h 2757644"/>
                  <a:gd name="connsiteX16" fmla="*/ 1250185 w 2235861"/>
                  <a:gd name="connsiteY16" fmla="*/ 2348307 h 2757644"/>
                  <a:gd name="connsiteX17" fmla="*/ 1446649 w 2235861"/>
                  <a:gd name="connsiteY17" fmla="*/ 2444332 h 2757644"/>
                  <a:gd name="connsiteX18" fmla="*/ 1411771 w 2235861"/>
                  <a:gd name="connsiteY18" fmla="*/ 2565743 h 2757644"/>
                  <a:gd name="connsiteX19" fmla="*/ 1350330 w 2235861"/>
                  <a:gd name="connsiteY19" fmla="*/ 2757645 h 2757644"/>
                  <a:gd name="connsiteX20" fmla="*/ 1412139 w 2235861"/>
                  <a:gd name="connsiteY20" fmla="*/ 2757645 h 2757644"/>
                  <a:gd name="connsiteX21" fmla="*/ 1464235 w 2235861"/>
                  <a:gd name="connsiteY21" fmla="*/ 2580901 h 2757644"/>
                  <a:gd name="connsiteX22" fmla="*/ 1499849 w 2235861"/>
                  <a:gd name="connsiteY22" fmla="*/ 2444994 h 2757644"/>
                  <a:gd name="connsiteX23" fmla="*/ 1725746 w 2235861"/>
                  <a:gd name="connsiteY23" fmla="*/ 2435797 h 2757644"/>
                  <a:gd name="connsiteX24" fmla="*/ 1871512 w 2235861"/>
                  <a:gd name="connsiteY24" fmla="*/ 2310928 h 2757644"/>
                  <a:gd name="connsiteX25" fmla="*/ 1793883 w 2235861"/>
                  <a:gd name="connsiteY25" fmla="*/ 2168252 h 2757644"/>
                  <a:gd name="connsiteX26" fmla="*/ 1542159 w 2235861"/>
                  <a:gd name="connsiteY26" fmla="*/ 2335283 h 2757644"/>
                  <a:gd name="connsiteX27" fmla="*/ 1506103 w 2235861"/>
                  <a:gd name="connsiteY27" fmla="*/ 2419167 h 2757644"/>
                  <a:gd name="connsiteX28" fmla="*/ 1520158 w 2235861"/>
                  <a:gd name="connsiteY28" fmla="*/ 2361184 h 2757644"/>
                  <a:gd name="connsiteX29" fmla="*/ 1546647 w 2235861"/>
                  <a:gd name="connsiteY29" fmla="*/ 2239627 h 2757644"/>
                  <a:gd name="connsiteX30" fmla="*/ 1557537 w 2235861"/>
                  <a:gd name="connsiteY30" fmla="*/ 2176861 h 2757644"/>
                  <a:gd name="connsiteX31" fmla="*/ 1566293 w 2235861"/>
                  <a:gd name="connsiteY31" fmla="*/ 2111520 h 2757644"/>
                  <a:gd name="connsiteX32" fmla="*/ 1578067 w 2235861"/>
                  <a:gd name="connsiteY32" fmla="*/ 1956188 h 2757644"/>
                  <a:gd name="connsiteX33" fmla="*/ 1796311 w 2235861"/>
                  <a:gd name="connsiteY33" fmla="*/ 1979808 h 2757644"/>
                  <a:gd name="connsiteX34" fmla="*/ 1959296 w 2235861"/>
                  <a:gd name="connsiteY34" fmla="*/ 1878485 h 2757644"/>
                  <a:gd name="connsiteX35" fmla="*/ 1904183 w 2235861"/>
                  <a:gd name="connsiteY35" fmla="*/ 1725729 h 2757644"/>
                  <a:gd name="connsiteX36" fmla="*/ 1630016 w 2235861"/>
                  <a:gd name="connsiteY36" fmla="*/ 1852731 h 2757644"/>
                  <a:gd name="connsiteX37" fmla="*/ 1578655 w 2235861"/>
                  <a:gd name="connsiteY37" fmla="*/ 1935291 h 2757644"/>
                  <a:gd name="connsiteX38" fmla="*/ 1581304 w 2235861"/>
                  <a:gd name="connsiteY38" fmla="*/ 1840443 h 2757644"/>
                  <a:gd name="connsiteX39" fmla="*/ 1577404 w 2235861"/>
                  <a:gd name="connsiteY39" fmla="*/ 1562009 h 2757644"/>
                  <a:gd name="connsiteX40" fmla="*/ 1576153 w 2235861"/>
                  <a:gd name="connsiteY40" fmla="*/ 1476653 h 2757644"/>
                  <a:gd name="connsiteX41" fmla="*/ 1801904 w 2235861"/>
                  <a:gd name="connsiteY41" fmla="*/ 1502039 h 2757644"/>
                  <a:gd name="connsiteX42" fmla="*/ 1964888 w 2235861"/>
                  <a:gd name="connsiteY42" fmla="*/ 1400716 h 2757644"/>
                  <a:gd name="connsiteX43" fmla="*/ 1909775 w 2235861"/>
                  <a:gd name="connsiteY43" fmla="*/ 1247960 h 2757644"/>
                  <a:gd name="connsiteX44" fmla="*/ 1635608 w 2235861"/>
                  <a:gd name="connsiteY44" fmla="*/ 1374963 h 2757644"/>
                  <a:gd name="connsiteX45" fmla="*/ 1576006 w 2235861"/>
                  <a:gd name="connsiteY45" fmla="*/ 1471502 h 2757644"/>
                  <a:gd name="connsiteX46" fmla="*/ 1577257 w 2235861"/>
                  <a:gd name="connsiteY46" fmla="*/ 1284898 h 2757644"/>
                  <a:gd name="connsiteX47" fmla="*/ 1601319 w 2235861"/>
                  <a:gd name="connsiteY47" fmla="*/ 1036779 h 2757644"/>
                  <a:gd name="connsiteX48" fmla="*/ 1828393 w 2235861"/>
                  <a:gd name="connsiteY48" fmla="*/ 1062459 h 2757644"/>
                  <a:gd name="connsiteX49" fmla="*/ 1991378 w 2235861"/>
                  <a:gd name="connsiteY49" fmla="*/ 961063 h 2757644"/>
                  <a:gd name="connsiteX50" fmla="*/ 1936264 w 2235861"/>
                  <a:gd name="connsiteY50" fmla="*/ 808307 h 2757644"/>
                  <a:gd name="connsiteX51" fmla="*/ 1662098 w 2235861"/>
                  <a:gd name="connsiteY51" fmla="*/ 935309 h 2757644"/>
                  <a:gd name="connsiteX52" fmla="*/ 1608530 w 2235861"/>
                  <a:gd name="connsiteY52" fmla="*/ 1021548 h 2757644"/>
                  <a:gd name="connsiteX53" fmla="*/ 1603600 w 2235861"/>
                  <a:gd name="connsiteY53" fmla="*/ 1019708 h 2757644"/>
                  <a:gd name="connsiteX54" fmla="*/ 1672325 w 2235861"/>
                  <a:gd name="connsiteY54" fmla="*/ 778653 h 2757644"/>
                  <a:gd name="connsiteX55" fmla="*/ 1724127 w 2235861"/>
                  <a:gd name="connsiteY55" fmla="*/ 656065 h 2757644"/>
                  <a:gd name="connsiteX56" fmla="*/ 1942004 w 2235861"/>
                  <a:gd name="connsiteY56" fmla="*/ 704703 h 2757644"/>
                  <a:gd name="connsiteX57" fmla="*/ 2115143 w 2235861"/>
                  <a:gd name="connsiteY57" fmla="*/ 621849 h 2757644"/>
                  <a:gd name="connsiteX58" fmla="*/ 2077174 w 2235861"/>
                  <a:gd name="connsiteY58" fmla="*/ 463942 h 2757644"/>
                  <a:gd name="connsiteX59" fmla="*/ 1790719 w 2235861"/>
                  <a:gd name="connsiteY59" fmla="*/ 560040 h 2757644"/>
                  <a:gd name="connsiteX60" fmla="*/ 1738844 w 2235861"/>
                  <a:gd name="connsiteY60" fmla="*/ 625602 h 2757644"/>
                  <a:gd name="connsiteX61" fmla="*/ 1764082 w 2235861"/>
                  <a:gd name="connsiteY61" fmla="*/ 573432 h 2757644"/>
                  <a:gd name="connsiteX62" fmla="*/ 1857458 w 2235861"/>
                  <a:gd name="connsiteY62" fmla="*/ 407652 h 2757644"/>
                  <a:gd name="connsiteX63" fmla="*/ 1905139 w 2235861"/>
                  <a:gd name="connsiteY63" fmla="*/ 332966 h 2757644"/>
                  <a:gd name="connsiteX64" fmla="*/ 2119852 w 2235861"/>
                  <a:gd name="connsiteY64" fmla="*/ 275940 h 2757644"/>
                  <a:gd name="connsiteX65" fmla="*/ 2235376 w 2235861"/>
                  <a:gd name="connsiteY65" fmla="*/ 122668 h 2757644"/>
                  <a:gd name="connsiteX66" fmla="*/ 2128903 w 2235861"/>
                  <a:gd name="connsiteY66" fmla="*/ 7 h 2757644"/>
                  <a:gd name="connsiteX67" fmla="*/ 1918973 w 2235861"/>
                  <a:gd name="connsiteY67" fmla="*/ 217295 h 2757644"/>
                  <a:gd name="connsiteX68" fmla="*/ 1897781 w 2235861"/>
                  <a:gd name="connsiteY68" fmla="*/ 333996 h 2757644"/>
                  <a:gd name="connsiteX69" fmla="*/ 1899694 w 2235861"/>
                  <a:gd name="connsiteY69" fmla="*/ 333702 h 2757644"/>
                  <a:gd name="connsiteX70" fmla="*/ 1852381 w 2235861"/>
                  <a:gd name="connsiteY70" fmla="*/ 404488 h 2757644"/>
                  <a:gd name="connsiteX71" fmla="*/ 1755105 w 2235861"/>
                  <a:gd name="connsiteY71" fmla="*/ 568797 h 2757644"/>
                  <a:gd name="connsiteX72" fmla="*/ 1658345 w 2235861"/>
                  <a:gd name="connsiteY72" fmla="*/ 773208 h 2757644"/>
                  <a:gd name="connsiteX73" fmla="*/ 1583659 w 2235861"/>
                  <a:gd name="connsiteY73" fmla="*/ 1014925 h 2757644"/>
                  <a:gd name="connsiteX74" fmla="*/ 1583217 w 2235861"/>
                  <a:gd name="connsiteY74" fmla="*/ 1017942 h 2757644"/>
                  <a:gd name="connsiteX75" fmla="*/ 1568943 w 2235861"/>
                  <a:gd name="connsiteY75" fmla="*/ 910512 h 2757644"/>
                  <a:gd name="connsiteX76" fmla="*/ 1370933 w 2235861"/>
                  <a:gd name="connsiteY76" fmla="*/ 682334 h 2757644"/>
                  <a:gd name="connsiteX77" fmla="*/ 1258058 w 2235861"/>
                  <a:gd name="connsiteY77" fmla="*/ 799109 h 2757644"/>
                  <a:gd name="connsiteX78" fmla="*/ 1365194 w 2235861"/>
                  <a:gd name="connsiteY78" fmla="*/ 958341 h 2757644"/>
                  <a:gd name="connsiteX79" fmla="*/ 1581672 w 2235861"/>
                  <a:gd name="connsiteY79" fmla="*/ 1027728 h 2757644"/>
                  <a:gd name="connsiteX80" fmla="*/ 1550988 w 2235861"/>
                  <a:gd name="connsiteY80" fmla="*/ 1283647 h 2757644"/>
                  <a:gd name="connsiteX81" fmla="*/ 1545911 w 2235861"/>
                  <a:gd name="connsiteY81" fmla="*/ 1434785 h 2757644"/>
                  <a:gd name="connsiteX82" fmla="*/ 1539142 w 2235861"/>
                  <a:gd name="connsiteY82" fmla="*/ 1388060 h 2757644"/>
                  <a:gd name="connsiteX83" fmla="*/ 1341132 w 2235861"/>
                  <a:gd name="connsiteY83" fmla="*/ 1159882 h 2757644"/>
                  <a:gd name="connsiteX84" fmla="*/ 1228257 w 2235861"/>
                  <a:gd name="connsiteY84" fmla="*/ 1276657 h 2757644"/>
                  <a:gd name="connsiteX85" fmla="*/ 1335393 w 2235861"/>
                  <a:gd name="connsiteY85" fmla="*/ 1435889 h 2757644"/>
                  <a:gd name="connsiteX86" fmla="*/ 1545470 w 2235861"/>
                  <a:gd name="connsiteY86" fmla="*/ 1504099 h 2757644"/>
                  <a:gd name="connsiteX87" fmla="*/ 1545102 w 2235861"/>
                  <a:gd name="connsiteY87" fmla="*/ 1562376 h 2757644"/>
                  <a:gd name="connsiteX88" fmla="*/ 1542968 w 2235861"/>
                  <a:gd name="connsiteY88" fmla="*/ 1839781 h 2757644"/>
                  <a:gd name="connsiteX89" fmla="*/ 1538185 w 2235861"/>
                  <a:gd name="connsiteY89" fmla="*/ 1935217 h 2757644"/>
                  <a:gd name="connsiteX90" fmla="*/ 1532225 w 2235861"/>
                  <a:gd name="connsiteY90" fmla="*/ 1894747 h 2757644"/>
                  <a:gd name="connsiteX91" fmla="*/ 1334216 w 2235861"/>
                  <a:gd name="connsiteY91" fmla="*/ 1666569 h 2757644"/>
                  <a:gd name="connsiteX92" fmla="*/ 1221340 w 2235861"/>
                  <a:gd name="connsiteY92" fmla="*/ 1783344 h 2757644"/>
                  <a:gd name="connsiteX93" fmla="*/ 1328476 w 2235861"/>
                  <a:gd name="connsiteY93" fmla="*/ 1942575 h 2757644"/>
                  <a:gd name="connsiteX94" fmla="*/ 1532519 w 2235861"/>
                  <a:gd name="connsiteY94" fmla="*/ 2009535 h 2757644"/>
                  <a:gd name="connsiteX95" fmla="*/ 1522439 w 2235861"/>
                  <a:gd name="connsiteY95" fmla="*/ 2105560 h 2757644"/>
                  <a:gd name="connsiteX96" fmla="*/ 1512579 w 2235861"/>
                  <a:gd name="connsiteY96" fmla="*/ 2168693 h 2757644"/>
                  <a:gd name="connsiteX97" fmla="*/ 1500290 w 2235861"/>
                  <a:gd name="connsiteY97" fmla="*/ 2231165 h 2757644"/>
                  <a:gd name="connsiteX98" fmla="*/ 1471741 w 2235861"/>
                  <a:gd name="connsiteY98" fmla="*/ 2349632 h 2757644"/>
                  <a:gd name="connsiteX99" fmla="*/ 1451137 w 2235861"/>
                  <a:gd name="connsiteY99" fmla="*/ 2427040 h 2757644"/>
                  <a:gd name="connsiteX100" fmla="*/ 1452903 w 2235861"/>
                  <a:gd name="connsiteY100" fmla="*/ 2327116 h 2757644"/>
                  <a:gd name="connsiteX101" fmla="*/ 1372184 w 2235861"/>
                  <a:gd name="connsiteY101" fmla="*/ 2129106 h 2757644"/>
                  <a:gd name="connsiteX102" fmla="*/ 1367842 w 2235861"/>
                  <a:gd name="connsiteY102" fmla="*/ 2105339 h 2757644"/>
                  <a:gd name="connsiteX103" fmla="*/ 1224431 w 2235861"/>
                  <a:gd name="connsiteY103" fmla="*/ 2029181 h 2757644"/>
                  <a:gd name="connsiteX104" fmla="*/ 1106626 w 2235861"/>
                  <a:gd name="connsiteY104" fmla="*/ 2307396 h 2757644"/>
                  <a:gd name="connsiteX105" fmla="*/ 1122814 w 2235861"/>
                  <a:gd name="connsiteY105" fmla="*/ 2397239 h 2757644"/>
                  <a:gd name="connsiteX106" fmla="*/ 1102579 w 2235861"/>
                  <a:gd name="connsiteY106" fmla="*/ 2341096 h 2757644"/>
                  <a:gd name="connsiteX107" fmla="*/ 1057620 w 2235861"/>
                  <a:gd name="connsiteY107" fmla="*/ 2225057 h 2757644"/>
                  <a:gd name="connsiteX108" fmla="*/ 1032087 w 2235861"/>
                  <a:gd name="connsiteY108" fmla="*/ 2166707 h 2757644"/>
                  <a:gd name="connsiteX109" fmla="*/ 1003390 w 2235861"/>
                  <a:gd name="connsiteY109" fmla="*/ 2107326 h 2757644"/>
                  <a:gd name="connsiteX110" fmla="*/ 927527 w 2235861"/>
                  <a:gd name="connsiteY110" fmla="*/ 1971272 h 2757644"/>
                  <a:gd name="connsiteX111" fmla="*/ 1122520 w 2235861"/>
                  <a:gd name="connsiteY111" fmla="*/ 1870538 h 2757644"/>
                  <a:gd name="connsiteX112" fmla="*/ 1202577 w 2235861"/>
                  <a:gd name="connsiteY112" fmla="*/ 1696075 h 2757644"/>
                  <a:gd name="connsiteX113" fmla="*/ 1072337 w 2235861"/>
                  <a:gd name="connsiteY113" fmla="*/ 1599020 h 2757644"/>
                  <a:gd name="connsiteX114" fmla="*/ 913694 w 2235861"/>
                  <a:gd name="connsiteY114" fmla="*/ 1856190 h 2757644"/>
                  <a:gd name="connsiteX115" fmla="*/ 916342 w 2235861"/>
                  <a:gd name="connsiteY115" fmla="*/ 1953392 h 2757644"/>
                  <a:gd name="connsiteX116" fmla="*/ 866233 w 2235861"/>
                  <a:gd name="connsiteY116" fmla="*/ 1872819 h 2757644"/>
                  <a:gd name="connsiteX117" fmla="*/ 709356 w 2235861"/>
                  <a:gd name="connsiteY117" fmla="*/ 1642728 h 2757644"/>
                  <a:gd name="connsiteX118" fmla="*/ 661233 w 2235861"/>
                  <a:gd name="connsiteY118" fmla="*/ 1572236 h 2757644"/>
                  <a:gd name="connsiteX119" fmla="*/ 863510 w 2235861"/>
                  <a:gd name="connsiteY119" fmla="*/ 1468854 h 2757644"/>
                  <a:gd name="connsiteX120" fmla="*/ 943568 w 2235861"/>
                  <a:gd name="connsiteY120" fmla="*/ 1294390 h 2757644"/>
                  <a:gd name="connsiteX121" fmla="*/ 813327 w 2235861"/>
                  <a:gd name="connsiteY121" fmla="*/ 1197335 h 2757644"/>
                  <a:gd name="connsiteX122" fmla="*/ 654684 w 2235861"/>
                  <a:gd name="connsiteY122" fmla="*/ 1454505 h 2757644"/>
                  <a:gd name="connsiteX123" fmla="*/ 658290 w 2235861"/>
                  <a:gd name="connsiteY123" fmla="*/ 1567895 h 2757644"/>
                  <a:gd name="connsiteX124" fmla="*/ 556379 w 2235861"/>
                  <a:gd name="connsiteY124" fmla="*/ 1411607 h 2757644"/>
                  <a:gd name="connsiteX125" fmla="*/ 439530 w 2235861"/>
                  <a:gd name="connsiteY125" fmla="*/ 1191449 h 2757644"/>
                  <a:gd name="connsiteX126" fmla="*/ 643058 w 2235861"/>
                  <a:gd name="connsiteY126" fmla="*/ 1087624 h 2757644"/>
                  <a:gd name="connsiteX127" fmla="*/ 723116 w 2235861"/>
                  <a:gd name="connsiteY127" fmla="*/ 913161 h 2757644"/>
                  <a:gd name="connsiteX128" fmla="*/ 592875 w 2235861"/>
                  <a:gd name="connsiteY128" fmla="*/ 816106 h 2757644"/>
                  <a:gd name="connsiteX129" fmla="*/ 434232 w 2235861"/>
                  <a:gd name="connsiteY129" fmla="*/ 1073276 h 2757644"/>
                  <a:gd name="connsiteX130" fmla="*/ 437102 w 2235861"/>
                  <a:gd name="connsiteY130" fmla="*/ 1174819 h 2757644"/>
                  <a:gd name="connsiteX131" fmla="*/ 431951 w 2235861"/>
                  <a:gd name="connsiteY131" fmla="*/ 1175996 h 2757644"/>
                  <a:gd name="connsiteX132" fmla="*/ 356309 w 2235861"/>
                  <a:gd name="connsiteY132" fmla="*/ 937002 h 2757644"/>
                  <a:gd name="connsiteX133" fmla="*/ 331879 w 2235861"/>
                  <a:gd name="connsiteY133" fmla="*/ 806173 h 2757644"/>
                  <a:gd name="connsiteX134" fmla="*/ 540485 w 2235861"/>
                  <a:gd name="connsiteY134" fmla="*/ 726557 h 2757644"/>
                  <a:gd name="connsiteX135" fmla="*/ 639232 w 2235861"/>
                  <a:gd name="connsiteY135" fmla="*/ 561954 h 2757644"/>
                  <a:gd name="connsiteX136" fmla="*/ 520471 w 2235861"/>
                  <a:gd name="connsiteY136" fmla="*/ 451212 h 2757644"/>
                  <a:gd name="connsiteX137" fmla="*/ 334602 w 2235861"/>
                  <a:gd name="connsiteY137" fmla="*/ 689398 h 2757644"/>
                  <a:gd name="connsiteX138" fmla="*/ 327465 w 2235861"/>
                  <a:gd name="connsiteY138" fmla="*/ 772693 h 2757644"/>
                  <a:gd name="connsiteX139" fmla="*/ 319738 w 2235861"/>
                  <a:gd name="connsiteY139" fmla="*/ 715225 h 2757644"/>
                  <a:gd name="connsiteX140" fmla="*/ 306126 w 2235861"/>
                  <a:gd name="connsiteY140" fmla="*/ 525383 h 2757644"/>
                  <a:gd name="connsiteX141" fmla="*/ 304728 w 2235861"/>
                  <a:gd name="connsiteY141" fmla="*/ 436717 h 2757644"/>
                  <a:gd name="connsiteX142" fmla="*/ 452334 w 2235861"/>
                  <a:gd name="connsiteY142" fmla="*/ 270715 h 2757644"/>
                  <a:gd name="connsiteX143" fmla="*/ 464107 w 2235861"/>
                  <a:gd name="connsiteY143" fmla="*/ 79108 h 2757644"/>
                  <a:gd name="connsiteX144" fmla="*/ 307671 w 2235861"/>
                  <a:gd name="connsiteY144" fmla="*/ 35547 h 2757644"/>
                  <a:gd name="connsiteX145" fmla="*/ 252484 w 2235861"/>
                  <a:gd name="connsiteY145" fmla="*/ 332598 h 2757644"/>
                  <a:gd name="connsiteX146" fmla="*/ 299209 w 2235861"/>
                  <a:gd name="connsiteY146" fmla="*/ 441573 h 2757644"/>
                  <a:gd name="connsiteX147" fmla="*/ 300681 w 2235861"/>
                  <a:gd name="connsiteY147" fmla="*/ 440249 h 2757644"/>
                  <a:gd name="connsiteX148" fmla="*/ 300313 w 2235861"/>
                  <a:gd name="connsiteY148" fmla="*/ 525383 h 2757644"/>
                  <a:gd name="connsiteX149" fmla="*/ 309805 w 2235861"/>
                  <a:gd name="connsiteY149" fmla="*/ 716035 h 2757644"/>
                  <a:gd name="connsiteX150" fmla="*/ 341887 w 2235861"/>
                  <a:gd name="connsiteY150" fmla="*/ 939871 h 2757644"/>
                  <a:gd name="connsiteX151" fmla="*/ 412893 w 2235861"/>
                  <a:gd name="connsiteY151" fmla="*/ 1182692 h 2757644"/>
                  <a:gd name="connsiteX152" fmla="*/ 414144 w 2235861"/>
                  <a:gd name="connsiteY152" fmla="*/ 1185415 h 2757644"/>
                  <a:gd name="connsiteX153" fmla="*/ 342990 w 2235861"/>
                  <a:gd name="connsiteY153" fmla="*/ 1103665 h 2757644"/>
                  <a:gd name="connsiteX154" fmla="*/ 51899 w 2235861"/>
                  <a:gd name="connsiteY154" fmla="*/ 1022578 h 2757644"/>
                  <a:gd name="connsiteX155" fmla="*/ 22172 w 2235861"/>
                  <a:gd name="connsiteY155" fmla="*/ 1182251 h 2757644"/>
                  <a:gd name="connsiteX156" fmla="*/ 199358 w 2235861"/>
                  <a:gd name="connsiteY156" fmla="*/ 1255980 h 2757644"/>
                  <a:gd name="connsiteX157" fmla="*/ 418191 w 2235861"/>
                  <a:gd name="connsiteY157" fmla="*/ 1194466 h 2757644"/>
                  <a:gd name="connsiteX158" fmla="*/ 533789 w 2235861"/>
                  <a:gd name="connsiteY158" fmla="*/ 1424851 h 2757644"/>
                  <a:gd name="connsiteX159" fmla="*/ 612963 w 2235861"/>
                  <a:gd name="connsiteY159" fmla="*/ 1553694 h 2757644"/>
                  <a:gd name="connsiteX160" fmla="*/ 581544 w 2235861"/>
                  <a:gd name="connsiteY160" fmla="*/ 1518448 h 2757644"/>
                  <a:gd name="connsiteX161" fmla="*/ 290453 w 2235861"/>
                  <a:gd name="connsiteY161" fmla="*/ 1437360 h 2757644"/>
                  <a:gd name="connsiteX162" fmla="*/ 260726 w 2235861"/>
                  <a:gd name="connsiteY162" fmla="*/ 1597033 h 2757644"/>
                  <a:gd name="connsiteX163" fmla="*/ 437911 w 2235861"/>
                  <a:gd name="connsiteY163" fmla="*/ 1670763 h 2757644"/>
                  <a:gd name="connsiteX164" fmla="*/ 650711 w 2235861"/>
                  <a:gd name="connsiteY164" fmla="*/ 1611750 h 2757644"/>
                  <a:gd name="connsiteX165" fmla="*/ 682498 w 2235861"/>
                  <a:gd name="connsiteY165" fmla="*/ 1660535 h 2757644"/>
                  <a:gd name="connsiteX166" fmla="*/ 833710 w 2235861"/>
                  <a:gd name="connsiteY166" fmla="*/ 1893128 h 2757644"/>
                  <a:gd name="connsiteX167" fmla="*/ 882421 w 2235861"/>
                  <a:gd name="connsiteY167" fmla="*/ 1975319 h 2757644"/>
                  <a:gd name="connsiteX168" fmla="*/ 855122 w 2235861"/>
                  <a:gd name="connsiteY168" fmla="*/ 1944856 h 2757644"/>
                  <a:gd name="connsiteX169" fmla="*/ 564031 w 2235861"/>
                  <a:gd name="connsiteY169" fmla="*/ 1863769 h 2757644"/>
                  <a:gd name="connsiteX170" fmla="*/ 534304 w 2235861"/>
                  <a:gd name="connsiteY170" fmla="*/ 2023442 h 2757644"/>
                  <a:gd name="connsiteX171" fmla="*/ 711490 w 2235861"/>
                  <a:gd name="connsiteY171" fmla="*/ 2097171 h 2757644"/>
                  <a:gd name="connsiteX172" fmla="*/ 918991 w 2235861"/>
                  <a:gd name="connsiteY172" fmla="*/ 2040660 h 275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35861" h="2757644">
                    <a:moveTo>
                      <a:pt x="918991" y="2040660"/>
                    </a:moveTo>
                    <a:cubicBezTo>
                      <a:pt x="934370" y="2069284"/>
                      <a:pt x="949896" y="2097907"/>
                      <a:pt x="963509" y="2126310"/>
                    </a:cubicBezTo>
                    <a:cubicBezTo>
                      <a:pt x="972412" y="2145956"/>
                      <a:pt x="982272" y="2164205"/>
                      <a:pt x="990145" y="2184366"/>
                    </a:cubicBezTo>
                    <a:cubicBezTo>
                      <a:pt x="998313" y="2204160"/>
                      <a:pt x="1006407" y="2223806"/>
                      <a:pt x="1014427" y="2243232"/>
                    </a:cubicBezTo>
                    <a:cubicBezTo>
                      <a:pt x="1028482" y="2281274"/>
                      <a:pt x="1043198" y="2320346"/>
                      <a:pt x="1055928" y="2357799"/>
                    </a:cubicBezTo>
                    <a:cubicBezTo>
                      <a:pt x="1064978" y="2383774"/>
                      <a:pt x="1073146" y="2408645"/>
                      <a:pt x="1081461" y="2433736"/>
                    </a:cubicBezTo>
                    <a:cubicBezTo>
                      <a:pt x="1064831" y="2406364"/>
                      <a:pt x="1031131" y="2353532"/>
                      <a:pt x="1027819" y="2349411"/>
                    </a:cubicBezTo>
                    <a:cubicBezTo>
                      <a:pt x="976091" y="2285321"/>
                      <a:pt x="838419" y="2192019"/>
                      <a:pt x="752401" y="2225204"/>
                    </a:cubicBezTo>
                    <a:cubicBezTo>
                      <a:pt x="690445" y="2249118"/>
                      <a:pt x="670063" y="2321671"/>
                      <a:pt x="698834" y="2378476"/>
                    </a:cubicBezTo>
                    <a:cubicBezTo>
                      <a:pt x="728267" y="2436532"/>
                      <a:pt x="802290" y="2467290"/>
                      <a:pt x="862848" y="2478180"/>
                    </a:cubicBezTo>
                    <a:cubicBezTo>
                      <a:pt x="929514" y="2490174"/>
                      <a:pt x="1069688" y="2455296"/>
                      <a:pt x="1087200" y="2450807"/>
                    </a:cubicBezTo>
                    <a:cubicBezTo>
                      <a:pt x="1100813" y="2492308"/>
                      <a:pt x="1113616" y="2532851"/>
                      <a:pt x="1125095" y="2571261"/>
                    </a:cubicBezTo>
                    <a:cubicBezTo>
                      <a:pt x="1145698" y="2639472"/>
                      <a:pt x="1163063" y="2702017"/>
                      <a:pt x="1177706" y="2757571"/>
                    </a:cubicBezTo>
                    <a:lnTo>
                      <a:pt x="1238927" y="2757571"/>
                    </a:lnTo>
                    <a:cubicBezTo>
                      <a:pt x="1222003" y="2698043"/>
                      <a:pt x="1201620" y="2629906"/>
                      <a:pt x="1177265" y="2554999"/>
                    </a:cubicBezTo>
                    <a:cubicBezTo>
                      <a:pt x="1163652" y="2512763"/>
                      <a:pt x="1148200" y="2467952"/>
                      <a:pt x="1131938" y="2422036"/>
                    </a:cubicBezTo>
                    <a:cubicBezTo>
                      <a:pt x="1142092" y="2416518"/>
                      <a:pt x="1199928" y="2384730"/>
                      <a:pt x="1250185" y="2348307"/>
                    </a:cubicBezTo>
                    <a:cubicBezTo>
                      <a:pt x="1303090" y="2393487"/>
                      <a:pt x="1430240" y="2438592"/>
                      <a:pt x="1446649" y="2444332"/>
                    </a:cubicBezTo>
                    <a:cubicBezTo>
                      <a:pt x="1435097" y="2486494"/>
                      <a:pt x="1423397" y="2527333"/>
                      <a:pt x="1411771" y="2565743"/>
                    </a:cubicBezTo>
                    <a:cubicBezTo>
                      <a:pt x="1390359" y="2637191"/>
                      <a:pt x="1369461" y="2701502"/>
                      <a:pt x="1350330" y="2757645"/>
                    </a:cubicBezTo>
                    <a:lnTo>
                      <a:pt x="1412139" y="2757645"/>
                    </a:lnTo>
                    <a:cubicBezTo>
                      <a:pt x="1428621" y="2704886"/>
                      <a:pt x="1446281" y="2645947"/>
                      <a:pt x="1464235" y="2580901"/>
                    </a:cubicBezTo>
                    <a:cubicBezTo>
                      <a:pt x="1476155" y="2538149"/>
                      <a:pt x="1488076" y="2492308"/>
                      <a:pt x="1499849" y="2444994"/>
                    </a:cubicBezTo>
                    <a:cubicBezTo>
                      <a:pt x="1517508" y="2446539"/>
                      <a:pt x="1661877" y="2458386"/>
                      <a:pt x="1725746" y="2435797"/>
                    </a:cubicBezTo>
                    <a:cubicBezTo>
                      <a:pt x="1783729" y="2415267"/>
                      <a:pt x="1851866" y="2372957"/>
                      <a:pt x="1871512" y="2310928"/>
                    </a:cubicBezTo>
                    <a:cubicBezTo>
                      <a:pt x="1890791" y="2250149"/>
                      <a:pt x="1858930" y="2181864"/>
                      <a:pt x="1793883" y="2168252"/>
                    </a:cubicBezTo>
                    <a:cubicBezTo>
                      <a:pt x="1703598" y="2149415"/>
                      <a:pt x="1582849" y="2263761"/>
                      <a:pt x="1542159" y="2335283"/>
                    </a:cubicBezTo>
                    <a:cubicBezTo>
                      <a:pt x="1539730" y="2339478"/>
                      <a:pt x="1518833" y="2388189"/>
                      <a:pt x="1506103" y="2419167"/>
                    </a:cubicBezTo>
                    <a:cubicBezTo>
                      <a:pt x="1510813" y="2399815"/>
                      <a:pt x="1515595" y="2381125"/>
                      <a:pt x="1520158" y="2361184"/>
                    </a:cubicBezTo>
                    <a:cubicBezTo>
                      <a:pt x="1529502" y="2321818"/>
                      <a:pt x="1537744" y="2282157"/>
                      <a:pt x="1546647" y="2239627"/>
                    </a:cubicBezTo>
                    <a:cubicBezTo>
                      <a:pt x="1550253" y="2218950"/>
                      <a:pt x="1553858" y="2197979"/>
                      <a:pt x="1557537" y="2176861"/>
                    </a:cubicBezTo>
                    <a:cubicBezTo>
                      <a:pt x="1561658" y="2155964"/>
                      <a:pt x="1563277" y="2133448"/>
                      <a:pt x="1566293" y="2111520"/>
                    </a:cubicBezTo>
                    <a:cubicBezTo>
                      <a:pt x="1572180" y="2060528"/>
                      <a:pt x="1575712" y="2008652"/>
                      <a:pt x="1578067" y="1956188"/>
                    </a:cubicBezTo>
                    <a:cubicBezTo>
                      <a:pt x="1612577" y="1964282"/>
                      <a:pt x="1735606" y="1991360"/>
                      <a:pt x="1796311" y="1979808"/>
                    </a:cubicBezTo>
                    <a:cubicBezTo>
                      <a:pt x="1856722" y="1968255"/>
                      <a:pt x="1930452" y="1936836"/>
                      <a:pt x="1959296" y="1878485"/>
                    </a:cubicBezTo>
                    <a:cubicBezTo>
                      <a:pt x="1987551" y="1821312"/>
                      <a:pt x="1966433" y="1748981"/>
                      <a:pt x="1904183" y="1725729"/>
                    </a:cubicBezTo>
                    <a:cubicBezTo>
                      <a:pt x="1817797" y="1693426"/>
                      <a:pt x="1681155" y="1788126"/>
                      <a:pt x="1630016" y="1852731"/>
                    </a:cubicBezTo>
                    <a:cubicBezTo>
                      <a:pt x="1626852" y="1856779"/>
                      <a:pt x="1595358" y="1907182"/>
                      <a:pt x="1578655" y="1935291"/>
                    </a:cubicBezTo>
                    <a:cubicBezTo>
                      <a:pt x="1579833" y="1903797"/>
                      <a:pt x="1581157" y="1872304"/>
                      <a:pt x="1581304" y="1840443"/>
                    </a:cubicBezTo>
                    <a:cubicBezTo>
                      <a:pt x="1581819" y="1748318"/>
                      <a:pt x="1579391" y="1655016"/>
                      <a:pt x="1577404" y="1562009"/>
                    </a:cubicBezTo>
                    <a:cubicBezTo>
                      <a:pt x="1576742" y="1533532"/>
                      <a:pt x="1576521" y="1505129"/>
                      <a:pt x="1576153" y="1476653"/>
                    </a:cubicBezTo>
                    <a:cubicBezTo>
                      <a:pt x="1588368" y="1479670"/>
                      <a:pt x="1733914" y="1514989"/>
                      <a:pt x="1801904" y="1502039"/>
                    </a:cubicBezTo>
                    <a:cubicBezTo>
                      <a:pt x="1862314" y="1490560"/>
                      <a:pt x="1936044" y="1459067"/>
                      <a:pt x="1964888" y="1400716"/>
                    </a:cubicBezTo>
                    <a:cubicBezTo>
                      <a:pt x="1993144" y="1343543"/>
                      <a:pt x="1972025" y="1271212"/>
                      <a:pt x="1909775" y="1247960"/>
                    </a:cubicBezTo>
                    <a:cubicBezTo>
                      <a:pt x="1823389" y="1215657"/>
                      <a:pt x="1686674" y="1310358"/>
                      <a:pt x="1635608" y="1374963"/>
                    </a:cubicBezTo>
                    <a:cubicBezTo>
                      <a:pt x="1631782" y="1379819"/>
                      <a:pt x="1586602" y="1452518"/>
                      <a:pt x="1576006" y="1471502"/>
                    </a:cubicBezTo>
                    <a:cubicBezTo>
                      <a:pt x="1575197" y="1408884"/>
                      <a:pt x="1574976" y="1346486"/>
                      <a:pt x="1577257" y="1284898"/>
                    </a:cubicBezTo>
                    <a:cubicBezTo>
                      <a:pt x="1580274" y="1199984"/>
                      <a:pt x="1587927" y="1116837"/>
                      <a:pt x="1601319" y="1036779"/>
                    </a:cubicBezTo>
                    <a:cubicBezTo>
                      <a:pt x="1607058" y="1038177"/>
                      <a:pt x="1758711" y="1075778"/>
                      <a:pt x="1828393" y="1062459"/>
                    </a:cubicBezTo>
                    <a:cubicBezTo>
                      <a:pt x="1888804" y="1050907"/>
                      <a:pt x="1962533" y="1019487"/>
                      <a:pt x="1991378" y="961063"/>
                    </a:cubicBezTo>
                    <a:cubicBezTo>
                      <a:pt x="2019633" y="903963"/>
                      <a:pt x="1998515" y="831559"/>
                      <a:pt x="1936264" y="808307"/>
                    </a:cubicBezTo>
                    <a:cubicBezTo>
                      <a:pt x="1849879" y="776004"/>
                      <a:pt x="1713237" y="870704"/>
                      <a:pt x="1662098" y="935309"/>
                    </a:cubicBezTo>
                    <a:cubicBezTo>
                      <a:pt x="1658713" y="939577"/>
                      <a:pt x="1624276" y="994837"/>
                      <a:pt x="1608530" y="1021548"/>
                    </a:cubicBezTo>
                    <a:cubicBezTo>
                      <a:pt x="1605807" y="1020517"/>
                      <a:pt x="1606322" y="1020738"/>
                      <a:pt x="1603600" y="1019708"/>
                    </a:cubicBezTo>
                    <a:cubicBezTo>
                      <a:pt x="1618978" y="934206"/>
                      <a:pt x="1644585" y="853265"/>
                      <a:pt x="1672325" y="778653"/>
                    </a:cubicBezTo>
                    <a:cubicBezTo>
                      <a:pt x="1688293" y="735460"/>
                      <a:pt x="1706026" y="694990"/>
                      <a:pt x="1724127" y="656065"/>
                    </a:cubicBezTo>
                    <a:cubicBezTo>
                      <a:pt x="1751647" y="665925"/>
                      <a:pt x="1878061" y="709780"/>
                      <a:pt x="1942004" y="704703"/>
                    </a:cubicBezTo>
                    <a:cubicBezTo>
                      <a:pt x="2003298" y="699920"/>
                      <a:pt x="2080118" y="676742"/>
                      <a:pt x="2115143" y="621849"/>
                    </a:cubicBezTo>
                    <a:cubicBezTo>
                      <a:pt x="2149506" y="568134"/>
                      <a:pt x="2136482" y="493890"/>
                      <a:pt x="2077174" y="463942"/>
                    </a:cubicBezTo>
                    <a:cubicBezTo>
                      <a:pt x="1994836" y="422368"/>
                      <a:pt x="1848628" y="501469"/>
                      <a:pt x="1790719" y="560040"/>
                    </a:cubicBezTo>
                    <a:cubicBezTo>
                      <a:pt x="1787555" y="563205"/>
                      <a:pt x="1759152" y="599113"/>
                      <a:pt x="1738844" y="625602"/>
                    </a:cubicBezTo>
                    <a:cubicBezTo>
                      <a:pt x="1747306" y="608163"/>
                      <a:pt x="1755694" y="589988"/>
                      <a:pt x="1764082" y="573432"/>
                    </a:cubicBezTo>
                    <a:cubicBezTo>
                      <a:pt x="1795502" y="511182"/>
                      <a:pt x="1828172" y="456142"/>
                      <a:pt x="1857458" y="407652"/>
                    </a:cubicBezTo>
                    <a:cubicBezTo>
                      <a:pt x="1874382" y="380206"/>
                      <a:pt x="1890129" y="355703"/>
                      <a:pt x="1905139" y="332966"/>
                    </a:cubicBezTo>
                    <a:cubicBezTo>
                      <a:pt x="1937221" y="328551"/>
                      <a:pt x="2066358" y="309199"/>
                      <a:pt x="2119852" y="275940"/>
                    </a:cubicBezTo>
                    <a:cubicBezTo>
                      <a:pt x="2172022" y="243416"/>
                      <a:pt x="2229489" y="187494"/>
                      <a:pt x="2235376" y="122668"/>
                    </a:cubicBezTo>
                    <a:cubicBezTo>
                      <a:pt x="2241115" y="59167"/>
                      <a:pt x="2195347" y="-729"/>
                      <a:pt x="2128903" y="7"/>
                    </a:cubicBezTo>
                    <a:cubicBezTo>
                      <a:pt x="2036704" y="1037"/>
                      <a:pt x="1943328" y="138635"/>
                      <a:pt x="1918973" y="217295"/>
                    </a:cubicBezTo>
                    <a:cubicBezTo>
                      <a:pt x="1916913" y="224064"/>
                      <a:pt x="1896162" y="334143"/>
                      <a:pt x="1897781" y="333996"/>
                    </a:cubicBezTo>
                    <a:cubicBezTo>
                      <a:pt x="1897781" y="333996"/>
                      <a:pt x="1899326" y="333775"/>
                      <a:pt x="1899694" y="333702"/>
                    </a:cubicBezTo>
                    <a:cubicBezTo>
                      <a:pt x="1884757" y="355335"/>
                      <a:pt x="1869084" y="378660"/>
                      <a:pt x="1852381" y="404488"/>
                    </a:cubicBezTo>
                    <a:cubicBezTo>
                      <a:pt x="1821991" y="452463"/>
                      <a:pt x="1788070" y="506988"/>
                      <a:pt x="1755105" y="568797"/>
                    </a:cubicBezTo>
                    <a:cubicBezTo>
                      <a:pt x="1722067" y="630459"/>
                      <a:pt x="1687851" y="698375"/>
                      <a:pt x="1658345" y="773208"/>
                    </a:cubicBezTo>
                    <a:cubicBezTo>
                      <a:pt x="1628618" y="848115"/>
                      <a:pt x="1601172" y="928466"/>
                      <a:pt x="1583659" y="1014925"/>
                    </a:cubicBezTo>
                    <a:cubicBezTo>
                      <a:pt x="1583438" y="1015882"/>
                      <a:pt x="1583365" y="1016986"/>
                      <a:pt x="1583217" y="1017942"/>
                    </a:cubicBezTo>
                    <a:cubicBezTo>
                      <a:pt x="1580495" y="991085"/>
                      <a:pt x="1570414" y="916178"/>
                      <a:pt x="1568943" y="910512"/>
                    </a:cubicBezTo>
                    <a:cubicBezTo>
                      <a:pt x="1548781" y="830676"/>
                      <a:pt x="1462911" y="688220"/>
                      <a:pt x="1370933" y="682334"/>
                    </a:cubicBezTo>
                    <a:cubicBezTo>
                      <a:pt x="1304635" y="678066"/>
                      <a:pt x="1255777" y="735387"/>
                      <a:pt x="1258058" y="799109"/>
                    </a:cubicBezTo>
                    <a:cubicBezTo>
                      <a:pt x="1260413" y="864155"/>
                      <a:pt x="1314790" y="923095"/>
                      <a:pt x="1365194" y="958341"/>
                    </a:cubicBezTo>
                    <a:cubicBezTo>
                      <a:pt x="1421999" y="998149"/>
                      <a:pt x="1569899" y="1025595"/>
                      <a:pt x="1581672" y="1027728"/>
                    </a:cubicBezTo>
                    <a:cubicBezTo>
                      <a:pt x="1565705" y="1110214"/>
                      <a:pt x="1555992" y="1196158"/>
                      <a:pt x="1550988" y="1283647"/>
                    </a:cubicBezTo>
                    <a:cubicBezTo>
                      <a:pt x="1548045" y="1333683"/>
                      <a:pt x="1546647" y="1384160"/>
                      <a:pt x="1545911" y="1434785"/>
                    </a:cubicBezTo>
                    <a:cubicBezTo>
                      <a:pt x="1542821" y="1411607"/>
                      <a:pt x="1539877" y="1390930"/>
                      <a:pt x="1539142" y="1388060"/>
                    </a:cubicBezTo>
                    <a:cubicBezTo>
                      <a:pt x="1518980" y="1308224"/>
                      <a:pt x="1433110" y="1165842"/>
                      <a:pt x="1341132" y="1159882"/>
                    </a:cubicBezTo>
                    <a:cubicBezTo>
                      <a:pt x="1274835" y="1155614"/>
                      <a:pt x="1225903" y="1212935"/>
                      <a:pt x="1228257" y="1276657"/>
                    </a:cubicBezTo>
                    <a:cubicBezTo>
                      <a:pt x="1230612" y="1341704"/>
                      <a:pt x="1284989" y="1400643"/>
                      <a:pt x="1335393" y="1435889"/>
                    </a:cubicBezTo>
                    <a:cubicBezTo>
                      <a:pt x="1386532" y="1471650"/>
                      <a:pt x="1512137" y="1497624"/>
                      <a:pt x="1545470" y="1504099"/>
                    </a:cubicBezTo>
                    <a:cubicBezTo>
                      <a:pt x="1545396" y="1523525"/>
                      <a:pt x="1545102" y="1542951"/>
                      <a:pt x="1545102" y="1562376"/>
                    </a:cubicBezTo>
                    <a:cubicBezTo>
                      <a:pt x="1545028" y="1655605"/>
                      <a:pt x="1545396" y="1748613"/>
                      <a:pt x="1542968" y="1839781"/>
                    </a:cubicBezTo>
                    <a:cubicBezTo>
                      <a:pt x="1542085" y="1871936"/>
                      <a:pt x="1540098" y="1903577"/>
                      <a:pt x="1538185" y="1935217"/>
                    </a:cubicBezTo>
                    <a:cubicBezTo>
                      <a:pt x="1535389" y="1914614"/>
                      <a:pt x="1532887" y="1897322"/>
                      <a:pt x="1532225" y="1894747"/>
                    </a:cubicBezTo>
                    <a:cubicBezTo>
                      <a:pt x="1512063" y="1814910"/>
                      <a:pt x="1426193" y="1672455"/>
                      <a:pt x="1334216" y="1666569"/>
                    </a:cubicBezTo>
                    <a:cubicBezTo>
                      <a:pt x="1267918" y="1662301"/>
                      <a:pt x="1219059" y="1719621"/>
                      <a:pt x="1221340" y="1783344"/>
                    </a:cubicBezTo>
                    <a:cubicBezTo>
                      <a:pt x="1223695" y="1848390"/>
                      <a:pt x="1278146" y="1907329"/>
                      <a:pt x="1328476" y="1942575"/>
                    </a:cubicBezTo>
                    <a:cubicBezTo>
                      <a:pt x="1377261" y="1976717"/>
                      <a:pt x="1493006" y="2001735"/>
                      <a:pt x="1532519" y="2009535"/>
                    </a:cubicBezTo>
                    <a:cubicBezTo>
                      <a:pt x="1529576" y="2041911"/>
                      <a:pt x="1526706" y="2074287"/>
                      <a:pt x="1522439" y="2105560"/>
                    </a:cubicBezTo>
                    <a:cubicBezTo>
                      <a:pt x="1518980" y="2126825"/>
                      <a:pt x="1517214" y="2147502"/>
                      <a:pt x="1512579" y="2168693"/>
                    </a:cubicBezTo>
                    <a:cubicBezTo>
                      <a:pt x="1508458" y="2189738"/>
                      <a:pt x="1504337" y="2210561"/>
                      <a:pt x="1500290" y="2231165"/>
                    </a:cubicBezTo>
                    <a:cubicBezTo>
                      <a:pt x="1491019" y="2270605"/>
                      <a:pt x="1481748" y="2311369"/>
                      <a:pt x="1471741" y="2349632"/>
                    </a:cubicBezTo>
                    <a:cubicBezTo>
                      <a:pt x="1464971" y="2376269"/>
                      <a:pt x="1458054" y="2401581"/>
                      <a:pt x="1451137" y="2427040"/>
                    </a:cubicBezTo>
                    <a:cubicBezTo>
                      <a:pt x="1452388" y="2395032"/>
                      <a:pt x="1453418" y="2332340"/>
                      <a:pt x="1452903" y="2327116"/>
                    </a:cubicBezTo>
                    <a:cubicBezTo>
                      <a:pt x="1447679" y="2272665"/>
                      <a:pt x="1417878" y="2186647"/>
                      <a:pt x="1372184" y="2129106"/>
                    </a:cubicBezTo>
                    <a:cubicBezTo>
                      <a:pt x="1371448" y="2121086"/>
                      <a:pt x="1370050" y="2113139"/>
                      <a:pt x="1367842" y="2105339"/>
                    </a:cubicBezTo>
                    <a:cubicBezTo>
                      <a:pt x="1350403" y="2044045"/>
                      <a:pt x="1286166" y="2004605"/>
                      <a:pt x="1224431" y="2029181"/>
                    </a:cubicBezTo>
                    <a:cubicBezTo>
                      <a:pt x="1138708" y="2063250"/>
                      <a:pt x="1101107" y="2225278"/>
                      <a:pt x="1106626" y="2307396"/>
                    </a:cubicBezTo>
                    <a:cubicBezTo>
                      <a:pt x="1106920" y="2312252"/>
                      <a:pt x="1116339" y="2364422"/>
                      <a:pt x="1122814" y="2397239"/>
                    </a:cubicBezTo>
                    <a:cubicBezTo>
                      <a:pt x="1116044" y="2378550"/>
                      <a:pt x="1109716" y="2360301"/>
                      <a:pt x="1102579" y="2341096"/>
                    </a:cubicBezTo>
                    <a:cubicBezTo>
                      <a:pt x="1088672" y="2303054"/>
                      <a:pt x="1073661" y="2265527"/>
                      <a:pt x="1057620" y="2225057"/>
                    </a:cubicBezTo>
                    <a:cubicBezTo>
                      <a:pt x="1049232" y="2205779"/>
                      <a:pt x="1040696" y="2186353"/>
                      <a:pt x="1032087" y="2166707"/>
                    </a:cubicBezTo>
                    <a:cubicBezTo>
                      <a:pt x="1023993" y="2147060"/>
                      <a:pt x="1012956" y="2127266"/>
                      <a:pt x="1003390" y="2107326"/>
                    </a:cubicBezTo>
                    <a:cubicBezTo>
                      <a:pt x="980212" y="2061558"/>
                      <a:pt x="954458" y="2016305"/>
                      <a:pt x="927527" y="1971272"/>
                    </a:cubicBezTo>
                    <a:cubicBezTo>
                      <a:pt x="960786" y="1958984"/>
                      <a:pt x="1078297" y="1913657"/>
                      <a:pt x="1122520" y="1870538"/>
                    </a:cubicBezTo>
                    <a:cubicBezTo>
                      <a:pt x="1166522" y="1827640"/>
                      <a:pt x="1210671" y="1760680"/>
                      <a:pt x="1202577" y="1696075"/>
                    </a:cubicBezTo>
                    <a:cubicBezTo>
                      <a:pt x="1194630" y="1632868"/>
                      <a:pt x="1137089" y="1584157"/>
                      <a:pt x="1072337" y="1599020"/>
                    </a:cubicBezTo>
                    <a:cubicBezTo>
                      <a:pt x="982493" y="1619770"/>
                      <a:pt x="920684" y="1774146"/>
                      <a:pt x="913694" y="1856190"/>
                    </a:cubicBezTo>
                    <a:cubicBezTo>
                      <a:pt x="913252" y="1861341"/>
                      <a:pt x="914871" y="1920721"/>
                      <a:pt x="916342" y="1953392"/>
                    </a:cubicBezTo>
                    <a:cubicBezTo>
                      <a:pt x="899934" y="1926461"/>
                      <a:pt x="883746" y="1899456"/>
                      <a:pt x="866233" y="1872819"/>
                    </a:cubicBezTo>
                    <a:cubicBezTo>
                      <a:pt x="815829" y="1795705"/>
                      <a:pt x="762335" y="1719254"/>
                      <a:pt x="709356" y="1642728"/>
                    </a:cubicBezTo>
                    <a:cubicBezTo>
                      <a:pt x="693094" y="1619255"/>
                      <a:pt x="677201" y="1595783"/>
                      <a:pt x="661233" y="1572236"/>
                    </a:cubicBezTo>
                    <a:cubicBezTo>
                      <a:pt x="673153" y="1567969"/>
                      <a:pt x="813990" y="1517123"/>
                      <a:pt x="863510" y="1468854"/>
                    </a:cubicBezTo>
                    <a:cubicBezTo>
                      <a:pt x="907513" y="1425882"/>
                      <a:pt x="951735" y="1358995"/>
                      <a:pt x="943568" y="1294390"/>
                    </a:cubicBezTo>
                    <a:cubicBezTo>
                      <a:pt x="935621" y="1231183"/>
                      <a:pt x="878080" y="1182472"/>
                      <a:pt x="813327" y="1197335"/>
                    </a:cubicBezTo>
                    <a:cubicBezTo>
                      <a:pt x="723484" y="1218012"/>
                      <a:pt x="661748" y="1372461"/>
                      <a:pt x="654684" y="1454505"/>
                    </a:cubicBezTo>
                    <a:cubicBezTo>
                      <a:pt x="654169" y="1460686"/>
                      <a:pt x="656598" y="1546188"/>
                      <a:pt x="658290" y="1567895"/>
                    </a:cubicBezTo>
                    <a:cubicBezTo>
                      <a:pt x="623044" y="1516093"/>
                      <a:pt x="588387" y="1464218"/>
                      <a:pt x="556379" y="1411607"/>
                    </a:cubicBezTo>
                    <a:cubicBezTo>
                      <a:pt x="512009" y="1339128"/>
                      <a:pt x="472569" y="1265546"/>
                      <a:pt x="439530" y="1191449"/>
                    </a:cubicBezTo>
                    <a:cubicBezTo>
                      <a:pt x="445049" y="1189462"/>
                      <a:pt x="592360" y="1137072"/>
                      <a:pt x="643058" y="1087624"/>
                    </a:cubicBezTo>
                    <a:cubicBezTo>
                      <a:pt x="687061" y="1044726"/>
                      <a:pt x="731210" y="977766"/>
                      <a:pt x="723116" y="913161"/>
                    </a:cubicBezTo>
                    <a:cubicBezTo>
                      <a:pt x="715169" y="849954"/>
                      <a:pt x="657628" y="801243"/>
                      <a:pt x="592875" y="816106"/>
                    </a:cubicBezTo>
                    <a:cubicBezTo>
                      <a:pt x="503032" y="836783"/>
                      <a:pt x="441223" y="991232"/>
                      <a:pt x="434232" y="1073276"/>
                    </a:cubicBezTo>
                    <a:cubicBezTo>
                      <a:pt x="433791" y="1078647"/>
                      <a:pt x="435557" y="1143841"/>
                      <a:pt x="437102" y="1174819"/>
                    </a:cubicBezTo>
                    <a:cubicBezTo>
                      <a:pt x="434306" y="1175482"/>
                      <a:pt x="434821" y="1175334"/>
                      <a:pt x="431951" y="1175996"/>
                    </a:cubicBezTo>
                    <a:cubicBezTo>
                      <a:pt x="397588" y="1096160"/>
                      <a:pt x="374336" y="1014484"/>
                      <a:pt x="356309" y="937002"/>
                    </a:cubicBezTo>
                    <a:cubicBezTo>
                      <a:pt x="345786" y="892117"/>
                      <a:pt x="338281" y="848630"/>
                      <a:pt x="331879" y="806173"/>
                    </a:cubicBezTo>
                    <a:cubicBezTo>
                      <a:pt x="360282" y="799256"/>
                      <a:pt x="489860" y="766070"/>
                      <a:pt x="540485" y="726557"/>
                    </a:cubicBezTo>
                    <a:cubicBezTo>
                      <a:pt x="588976" y="688736"/>
                      <a:pt x="640189" y="627000"/>
                      <a:pt x="639232" y="561954"/>
                    </a:cubicBezTo>
                    <a:cubicBezTo>
                      <a:pt x="638202" y="498231"/>
                      <a:pt x="586400" y="443486"/>
                      <a:pt x="520471" y="451212"/>
                    </a:cubicBezTo>
                    <a:cubicBezTo>
                      <a:pt x="428861" y="461955"/>
                      <a:pt x="350569" y="608605"/>
                      <a:pt x="334602" y="689398"/>
                    </a:cubicBezTo>
                    <a:cubicBezTo>
                      <a:pt x="333719" y="693813"/>
                      <a:pt x="329819" y="739434"/>
                      <a:pt x="327465" y="772693"/>
                    </a:cubicBezTo>
                    <a:cubicBezTo>
                      <a:pt x="324889" y="753488"/>
                      <a:pt x="321872" y="733694"/>
                      <a:pt x="319738" y="715225"/>
                    </a:cubicBezTo>
                    <a:cubicBezTo>
                      <a:pt x="311644" y="645984"/>
                      <a:pt x="308480" y="582042"/>
                      <a:pt x="306126" y="525383"/>
                    </a:cubicBezTo>
                    <a:cubicBezTo>
                      <a:pt x="305022" y="493154"/>
                      <a:pt x="304728" y="464016"/>
                      <a:pt x="304728" y="436717"/>
                    </a:cubicBezTo>
                    <a:cubicBezTo>
                      <a:pt x="329083" y="415378"/>
                      <a:pt x="426065" y="328036"/>
                      <a:pt x="452334" y="270715"/>
                    </a:cubicBezTo>
                    <a:cubicBezTo>
                      <a:pt x="477940" y="214793"/>
                      <a:pt x="495011" y="136428"/>
                      <a:pt x="464107" y="79108"/>
                    </a:cubicBezTo>
                    <a:cubicBezTo>
                      <a:pt x="433864" y="23038"/>
                      <a:pt x="362637" y="-1686"/>
                      <a:pt x="307671" y="35547"/>
                    </a:cubicBezTo>
                    <a:cubicBezTo>
                      <a:pt x="231366" y="87275"/>
                      <a:pt x="229380" y="253571"/>
                      <a:pt x="252484" y="332598"/>
                    </a:cubicBezTo>
                    <a:cubicBezTo>
                      <a:pt x="254471" y="339441"/>
                      <a:pt x="297885" y="442677"/>
                      <a:pt x="299209" y="441573"/>
                    </a:cubicBezTo>
                    <a:cubicBezTo>
                      <a:pt x="299209" y="441573"/>
                      <a:pt x="300386" y="440543"/>
                      <a:pt x="300681" y="440249"/>
                    </a:cubicBezTo>
                    <a:cubicBezTo>
                      <a:pt x="300166" y="466518"/>
                      <a:pt x="299945" y="494626"/>
                      <a:pt x="300313" y="525383"/>
                    </a:cubicBezTo>
                    <a:cubicBezTo>
                      <a:pt x="301416" y="582189"/>
                      <a:pt x="303182" y="646352"/>
                      <a:pt x="309805" y="716035"/>
                    </a:cubicBezTo>
                    <a:cubicBezTo>
                      <a:pt x="316280" y="785717"/>
                      <a:pt x="325184" y="861212"/>
                      <a:pt x="341887" y="939871"/>
                    </a:cubicBezTo>
                    <a:cubicBezTo>
                      <a:pt x="358443" y="1018751"/>
                      <a:pt x="379855" y="1100943"/>
                      <a:pt x="412893" y="1182692"/>
                    </a:cubicBezTo>
                    <a:cubicBezTo>
                      <a:pt x="413261" y="1183575"/>
                      <a:pt x="413776" y="1184532"/>
                      <a:pt x="414144" y="1185415"/>
                    </a:cubicBezTo>
                    <a:cubicBezTo>
                      <a:pt x="397073" y="1164518"/>
                      <a:pt x="347332" y="1107639"/>
                      <a:pt x="342990" y="1103665"/>
                    </a:cubicBezTo>
                    <a:cubicBezTo>
                      <a:pt x="282138" y="1048184"/>
                      <a:pt x="131957" y="976810"/>
                      <a:pt x="51899" y="1022578"/>
                    </a:cubicBezTo>
                    <a:cubicBezTo>
                      <a:pt x="-5789" y="1055616"/>
                      <a:pt x="-14913" y="1130376"/>
                      <a:pt x="22172" y="1182251"/>
                    </a:cubicBezTo>
                    <a:cubicBezTo>
                      <a:pt x="60067" y="1235157"/>
                      <a:pt x="137917" y="1254362"/>
                      <a:pt x="199358" y="1255980"/>
                    </a:cubicBezTo>
                    <a:cubicBezTo>
                      <a:pt x="268672" y="1257820"/>
                      <a:pt x="407154" y="1199175"/>
                      <a:pt x="418191" y="1194466"/>
                    </a:cubicBezTo>
                    <a:cubicBezTo>
                      <a:pt x="450347" y="1272095"/>
                      <a:pt x="489713" y="1349062"/>
                      <a:pt x="533789" y="1424851"/>
                    </a:cubicBezTo>
                    <a:cubicBezTo>
                      <a:pt x="558954" y="1468191"/>
                      <a:pt x="585664" y="1511090"/>
                      <a:pt x="612963" y="1553694"/>
                    </a:cubicBezTo>
                    <a:cubicBezTo>
                      <a:pt x="597585" y="1536107"/>
                      <a:pt x="583751" y="1520434"/>
                      <a:pt x="581544" y="1518448"/>
                    </a:cubicBezTo>
                    <a:cubicBezTo>
                      <a:pt x="520691" y="1462967"/>
                      <a:pt x="370510" y="1391592"/>
                      <a:pt x="290453" y="1437360"/>
                    </a:cubicBezTo>
                    <a:cubicBezTo>
                      <a:pt x="232764" y="1470399"/>
                      <a:pt x="223640" y="1545158"/>
                      <a:pt x="260726" y="1597033"/>
                    </a:cubicBezTo>
                    <a:cubicBezTo>
                      <a:pt x="298620" y="1650013"/>
                      <a:pt x="376470" y="1669144"/>
                      <a:pt x="437911" y="1670763"/>
                    </a:cubicBezTo>
                    <a:cubicBezTo>
                      <a:pt x="500309" y="1672382"/>
                      <a:pt x="619365" y="1624774"/>
                      <a:pt x="650711" y="1611750"/>
                    </a:cubicBezTo>
                    <a:cubicBezTo>
                      <a:pt x="661380" y="1628012"/>
                      <a:pt x="671829" y="1644347"/>
                      <a:pt x="682498" y="1660535"/>
                    </a:cubicBezTo>
                    <a:cubicBezTo>
                      <a:pt x="733859" y="1738311"/>
                      <a:pt x="785513" y="1815646"/>
                      <a:pt x="833710" y="1893128"/>
                    </a:cubicBezTo>
                    <a:cubicBezTo>
                      <a:pt x="850781" y="1920427"/>
                      <a:pt x="866527" y="1947873"/>
                      <a:pt x="882421" y="1975319"/>
                    </a:cubicBezTo>
                    <a:cubicBezTo>
                      <a:pt x="868735" y="1959720"/>
                      <a:pt x="857109" y="1946622"/>
                      <a:pt x="855122" y="1944856"/>
                    </a:cubicBezTo>
                    <a:cubicBezTo>
                      <a:pt x="794270" y="1889375"/>
                      <a:pt x="644089" y="1817927"/>
                      <a:pt x="564031" y="1863769"/>
                    </a:cubicBezTo>
                    <a:cubicBezTo>
                      <a:pt x="506343" y="1896807"/>
                      <a:pt x="497219" y="1971567"/>
                      <a:pt x="534304" y="2023442"/>
                    </a:cubicBezTo>
                    <a:cubicBezTo>
                      <a:pt x="572199" y="2076348"/>
                      <a:pt x="650049" y="2095552"/>
                      <a:pt x="711490" y="2097171"/>
                    </a:cubicBezTo>
                    <a:cubicBezTo>
                      <a:pt x="771386" y="2098937"/>
                      <a:pt x="881685" y="2055892"/>
                      <a:pt x="918991" y="2040660"/>
                    </a:cubicBezTo>
                    <a:close/>
                  </a:path>
                </a:pathLst>
              </a:custGeom>
              <a:solidFill>
                <a:srgbClr val="4CBBB6"/>
              </a:solidFill>
              <a:ln w="7353" cap="flat">
                <a:noFill/>
                <a:prstDash val="solid"/>
                <a:miter/>
              </a:ln>
            </p:spPr>
            <p:txBody>
              <a:bodyPr rtlCol="0" anchor="ctr"/>
              <a:lstStyle/>
              <a:p>
                <a:endParaRPr lang="fr-FR"/>
              </a:p>
            </p:txBody>
          </p:sp>
        </p:grpSp>
        <p:grpSp>
          <p:nvGrpSpPr>
            <p:cNvPr id="20" name="Graphique 19">
              <a:extLst>
                <a:ext uri="{FF2B5EF4-FFF2-40B4-BE49-F238E27FC236}">
                  <a16:creationId xmlns:a16="http://schemas.microsoft.com/office/drawing/2014/main" id="{700E067C-2211-AACA-0B4E-195AEDFDDB17}"/>
                </a:ext>
              </a:extLst>
            </p:cNvPr>
            <p:cNvGrpSpPr/>
            <p:nvPr/>
          </p:nvGrpSpPr>
          <p:grpSpPr>
            <a:xfrm>
              <a:off x="3901321" y="7215860"/>
              <a:ext cx="3429883" cy="2404551"/>
              <a:chOff x="3901321" y="7215860"/>
              <a:chExt cx="3429883" cy="2404551"/>
            </a:xfrm>
            <a:noFill/>
          </p:grpSpPr>
          <p:sp>
            <p:nvSpPr>
              <p:cNvPr id="192" name="Forme libre 52">
                <a:extLst>
                  <a:ext uri="{FF2B5EF4-FFF2-40B4-BE49-F238E27FC236}">
                    <a16:creationId xmlns:a16="http://schemas.microsoft.com/office/drawing/2014/main" id="{392264E9-4C54-F7CC-D8CF-97E80DE18450}"/>
                  </a:ext>
                </a:extLst>
              </p:cNvPr>
              <p:cNvSpPr/>
              <p:nvPr/>
            </p:nvSpPr>
            <p:spPr>
              <a:xfrm>
                <a:off x="3978729" y="7215860"/>
                <a:ext cx="874082" cy="238440"/>
              </a:xfrm>
              <a:custGeom>
                <a:avLst/>
                <a:gdLst>
                  <a:gd name="connsiteX0" fmla="*/ 682695 w 874082"/>
                  <a:gd name="connsiteY0" fmla="*/ 104006 h 238440"/>
                  <a:gd name="connsiteX1" fmla="*/ 517209 w 874082"/>
                  <a:gd name="connsiteY1" fmla="*/ 550 h 238440"/>
                  <a:gd name="connsiteX2" fmla="*/ 346498 w 874082"/>
                  <a:gd name="connsiteY2" fmla="*/ 150510 h 238440"/>
                  <a:gd name="connsiteX3" fmla="*/ 217214 w 874082"/>
                  <a:gd name="connsiteY3" fmla="*/ 134984 h 238440"/>
                  <a:gd name="connsiteX4" fmla="*/ 144810 w 874082"/>
                  <a:gd name="connsiteY4" fmla="*/ 202238 h 238440"/>
                  <a:gd name="connsiteX5" fmla="*/ 67254 w 874082"/>
                  <a:gd name="connsiteY5" fmla="*/ 186713 h 238440"/>
                  <a:gd name="connsiteX6" fmla="*/ 0 w 874082"/>
                  <a:gd name="connsiteY6" fmla="*/ 238441 h 238440"/>
                  <a:gd name="connsiteX7" fmla="*/ 874082 w 874082"/>
                  <a:gd name="connsiteY7" fmla="*/ 238441 h 238440"/>
                  <a:gd name="connsiteX8" fmla="*/ 812053 w 874082"/>
                  <a:gd name="connsiteY8" fmla="*/ 119459 h 238440"/>
                  <a:gd name="connsiteX9" fmla="*/ 708596 w 874082"/>
                  <a:gd name="connsiteY9" fmla="*/ 150510 h 238440"/>
                  <a:gd name="connsiteX10" fmla="*/ 682695 w 874082"/>
                  <a:gd name="connsiteY10" fmla="*/ 104006 h 23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082" h="238440">
                    <a:moveTo>
                      <a:pt x="682695" y="104006"/>
                    </a:moveTo>
                    <a:cubicBezTo>
                      <a:pt x="682695" y="104006"/>
                      <a:pt x="646493" y="10925"/>
                      <a:pt x="517209" y="550"/>
                    </a:cubicBezTo>
                    <a:cubicBezTo>
                      <a:pt x="387925" y="-9825"/>
                      <a:pt x="372399" y="129834"/>
                      <a:pt x="346498" y="150510"/>
                    </a:cubicBezTo>
                    <a:cubicBezTo>
                      <a:pt x="320671" y="171187"/>
                      <a:pt x="268943" y="114308"/>
                      <a:pt x="217214" y="134984"/>
                    </a:cubicBezTo>
                    <a:cubicBezTo>
                      <a:pt x="165486" y="155661"/>
                      <a:pt x="144810" y="202238"/>
                      <a:pt x="144810" y="202238"/>
                    </a:cubicBezTo>
                    <a:cubicBezTo>
                      <a:pt x="144810" y="202238"/>
                      <a:pt x="98232" y="181562"/>
                      <a:pt x="67254" y="186713"/>
                    </a:cubicBezTo>
                    <a:cubicBezTo>
                      <a:pt x="36202" y="191863"/>
                      <a:pt x="0" y="238441"/>
                      <a:pt x="0" y="238441"/>
                    </a:cubicBezTo>
                    <a:lnTo>
                      <a:pt x="874082" y="238441"/>
                    </a:lnTo>
                    <a:cubicBezTo>
                      <a:pt x="874082" y="238441"/>
                      <a:pt x="874082" y="150510"/>
                      <a:pt x="812053" y="119459"/>
                    </a:cubicBezTo>
                    <a:cubicBezTo>
                      <a:pt x="750023" y="88407"/>
                      <a:pt x="724122" y="155661"/>
                      <a:pt x="708596" y="150510"/>
                    </a:cubicBezTo>
                    <a:cubicBezTo>
                      <a:pt x="693070" y="145359"/>
                      <a:pt x="682695" y="104006"/>
                      <a:pt x="682695" y="104006"/>
                    </a:cubicBezTo>
                    <a:close/>
                  </a:path>
                </a:pathLst>
              </a:custGeom>
              <a:noFill/>
              <a:ln w="7353" cap="flat">
                <a:solidFill>
                  <a:srgbClr val="263238"/>
                </a:solidFill>
                <a:prstDash val="solid"/>
                <a:miter/>
              </a:ln>
            </p:spPr>
            <p:txBody>
              <a:bodyPr rtlCol="0" anchor="ctr"/>
              <a:lstStyle/>
              <a:p>
                <a:endParaRPr lang="fr-FR"/>
              </a:p>
            </p:txBody>
          </p:sp>
          <p:sp>
            <p:nvSpPr>
              <p:cNvPr id="193" name="Forme libre 53">
                <a:extLst>
                  <a:ext uri="{FF2B5EF4-FFF2-40B4-BE49-F238E27FC236}">
                    <a16:creationId xmlns:a16="http://schemas.microsoft.com/office/drawing/2014/main" id="{828EA97B-DE79-C319-E4DB-7983FAB843DF}"/>
                  </a:ext>
                </a:extLst>
              </p:cNvPr>
              <p:cNvSpPr/>
              <p:nvPr/>
            </p:nvSpPr>
            <p:spPr>
              <a:xfrm>
                <a:off x="6587657" y="7917621"/>
                <a:ext cx="743547" cy="202892"/>
              </a:xfrm>
              <a:custGeom>
                <a:avLst/>
                <a:gdLst>
                  <a:gd name="connsiteX0" fmla="*/ 580710 w 743547"/>
                  <a:gd name="connsiteY0" fmla="*/ 88472 h 202892"/>
                  <a:gd name="connsiteX1" fmla="*/ 439948 w 743547"/>
                  <a:gd name="connsiteY1" fmla="*/ 468 h 202892"/>
                  <a:gd name="connsiteX2" fmla="*/ 294770 w 743547"/>
                  <a:gd name="connsiteY2" fmla="*/ 128059 h 202892"/>
                  <a:gd name="connsiteX3" fmla="*/ 184765 w 743547"/>
                  <a:gd name="connsiteY3" fmla="*/ 114888 h 202892"/>
                  <a:gd name="connsiteX4" fmla="*/ 123176 w 743547"/>
                  <a:gd name="connsiteY4" fmla="*/ 172062 h 202892"/>
                  <a:gd name="connsiteX5" fmla="*/ 57173 w 743547"/>
                  <a:gd name="connsiteY5" fmla="*/ 158890 h 202892"/>
                  <a:gd name="connsiteX6" fmla="*/ 0 w 743547"/>
                  <a:gd name="connsiteY6" fmla="*/ 202893 h 202892"/>
                  <a:gd name="connsiteX7" fmla="*/ 743548 w 743547"/>
                  <a:gd name="connsiteY7" fmla="*/ 202893 h 202892"/>
                  <a:gd name="connsiteX8" fmla="*/ 690789 w 743547"/>
                  <a:gd name="connsiteY8" fmla="*/ 101717 h 202892"/>
                  <a:gd name="connsiteX9" fmla="*/ 602785 w 743547"/>
                  <a:gd name="connsiteY9" fmla="*/ 128133 h 202892"/>
                  <a:gd name="connsiteX10" fmla="*/ 580710 w 743547"/>
                  <a:gd name="connsiteY10" fmla="*/ 88472 h 20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3547" h="202892">
                    <a:moveTo>
                      <a:pt x="580710" y="88472"/>
                    </a:moveTo>
                    <a:cubicBezTo>
                      <a:pt x="580710" y="88472"/>
                      <a:pt x="549879" y="9298"/>
                      <a:pt x="439948" y="468"/>
                    </a:cubicBezTo>
                    <a:cubicBezTo>
                      <a:pt x="329942" y="-8362"/>
                      <a:pt x="316771" y="110473"/>
                      <a:pt x="294770" y="128059"/>
                    </a:cubicBezTo>
                    <a:cubicBezTo>
                      <a:pt x="272769" y="145646"/>
                      <a:pt x="228767" y="97229"/>
                      <a:pt x="184765" y="114888"/>
                    </a:cubicBezTo>
                    <a:cubicBezTo>
                      <a:pt x="140763" y="132474"/>
                      <a:pt x="123176" y="172062"/>
                      <a:pt x="123176" y="172062"/>
                    </a:cubicBezTo>
                    <a:cubicBezTo>
                      <a:pt x="123176" y="172062"/>
                      <a:pt x="83589" y="154475"/>
                      <a:pt x="57173" y="158890"/>
                    </a:cubicBezTo>
                    <a:cubicBezTo>
                      <a:pt x="30757" y="163305"/>
                      <a:pt x="0" y="202893"/>
                      <a:pt x="0" y="202893"/>
                    </a:cubicBezTo>
                    <a:lnTo>
                      <a:pt x="743548" y="202893"/>
                    </a:lnTo>
                    <a:cubicBezTo>
                      <a:pt x="743548" y="202893"/>
                      <a:pt x="743548" y="128133"/>
                      <a:pt x="690789" y="101717"/>
                    </a:cubicBezTo>
                    <a:cubicBezTo>
                      <a:pt x="638031" y="75301"/>
                      <a:pt x="616030" y="132548"/>
                      <a:pt x="602785" y="128133"/>
                    </a:cubicBezTo>
                    <a:cubicBezTo>
                      <a:pt x="589540" y="123718"/>
                      <a:pt x="580710" y="88472"/>
                      <a:pt x="580710" y="88472"/>
                    </a:cubicBezTo>
                    <a:close/>
                  </a:path>
                </a:pathLst>
              </a:custGeom>
              <a:noFill/>
              <a:ln w="7353" cap="flat">
                <a:solidFill>
                  <a:srgbClr val="263238"/>
                </a:solidFill>
                <a:prstDash val="solid"/>
                <a:miter/>
              </a:ln>
            </p:spPr>
            <p:txBody>
              <a:bodyPr rtlCol="0" anchor="ctr"/>
              <a:lstStyle/>
              <a:p>
                <a:endParaRPr lang="fr-FR"/>
              </a:p>
            </p:txBody>
          </p:sp>
          <p:sp>
            <p:nvSpPr>
              <p:cNvPr id="194" name="Forme libre 54">
                <a:extLst>
                  <a:ext uri="{FF2B5EF4-FFF2-40B4-BE49-F238E27FC236}">
                    <a16:creationId xmlns:a16="http://schemas.microsoft.com/office/drawing/2014/main" id="{5A9DAB85-064A-24FC-B99C-DB107BEDCA8C}"/>
                  </a:ext>
                </a:extLst>
              </p:cNvPr>
              <p:cNvSpPr/>
              <p:nvPr/>
            </p:nvSpPr>
            <p:spPr>
              <a:xfrm>
                <a:off x="3901321" y="9334776"/>
                <a:ext cx="1047294" cy="285635"/>
              </a:xfrm>
              <a:custGeom>
                <a:avLst/>
                <a:gdLst>
                  <a:gd name="connsiteX0" fmla="*/ 817939 w 1047294"/>
                  <a:gd name="connsiteY0" fmla="*/ 124564 h 285635"/>
                  <a:gd name="connsiteX1" fmla="*/ 619635 w 1047294"/>
                  <a:gd name="connsiteY1" fmla="*/ 652 h 285635"/>
                  <a:gd name="connsiteX2" fmla="*/ 415150 w 1047294"/>
                  <a:gd name="connsiteY2" fmla="*/ 180340 h 285635"/>
                  <a:gd name="connsiteX3" fmla="*/ 260260 w 1047294"/>
                  <a:gd name="connsiteY3" fmla="*/ 161723 h 285635"/>
                  <a:gd name="connsiteX4" fmla="*/ 173507 w 1047294"/>
                  <a:gd name="connsiteY4" fmla="*/ 242296 h 285635"/>
                  <a:gd name="connsiteX5" fmla="*/ 80572 w 1047294"/>
                  <a:gd name="connsiteY5" fmla="*/ 223679 h 285635"/>
                  <a:gd name="connsiteX6" fmla="*/ 0 w 1047294"/>
                  <a:gd name="connsiteY6" fmla="*/ 285636 h 285635"/>
                  <a:gd name="connsiteX7" fmla="*/ 1047295 w 1047294"/>
                  <a:gd name="connsiteY7" fmla="*/ 285636 h 285635"/>
                  <a:gd name="connsiteX8" fmla="*/ 972903 w 1047294"/>
                  <a:gd name="connsiteY8" fmla="*/ 143107 h 285635"/>
                  <a:gd name="connsiteX9" fmla="*/ 848991 w 1047294"/>
                  <a:gd name="connsiteY9" fmla="*/ 180266 h 285635"/>
                  <a:gd name="connsiteX10" fmla="*/ 817939 w 1047294"/>
                  <a:gd name="connsiteY10" fmla="*/ 124564 h 28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294" h="285635">
                    <a:moveTo>
                      <a:pt x="817939" y="124564"/>
                    </a:moveTo>
                    <a:cubicBezTo>
                      <a:pt x="817939" y="124564"/>
                      <a:pt x="774526" y="13014"/>
                      <a:pt x="619635" y="652"/>
                    </a:cubicBezTo>
                    <a:cubicBezTo>
                      <a:pt x="464745" y="-11710"/>
                      <a:pt x="446129" y="155542"/>
                      <a:pt x="415150" y="180340"/>
                    </a:cubicBezTo>
                    <a:cubicBezTo>
                      <a:pt x="384172" y="205137"/>
                      <a:pt x="322216" y="136926"/>
                      <a:pt x="260260" y="161723"/>
                    </a:cubicBezTo>
                    <a:cubicBezTo>
                      <a:pt x="198304" y="186520"/>
                      <a:pt x="173507" y="242296"/>
                      <a:pt x="173507" y="242296"/>
                    </a:cubicBezTo>
                    <a:cubicBezTo>
                      <a:pt x="173507" y="242296"/>
                      <a:pt x="117731" y="217498"/>
                      <a:pt x="80572" y="223679"/>
                    </a:cubicBezTo>
                    <a:cubicBezTo>
                      <a:pt x="43413" y="229860"/>
                      <a:pt x="0" y="285636"/>
                      <a:pt x="0" y="285636"/>
                    </a:cubicBezTo>
                    <a:lnTo>
                      <a:pt x="1047295" y="285636"/>
                    </a:lnTo>
                    <a:cubicBezTo>
                      <a:pt x="1047295" y="285636"/>
                      <a:pt x="1047295" y="180266"/>
                      <a:pt x="972903" y="143107"/>
                    </a:cubicBezTo>
                    <a:cubicBezTo>
                      <a:pt x="898512" y="105948"/>
                      <a:pt x="867533" y="186520"/>
                      <a:pt x="848991" y="180266"/>
                    </a:cubicBezTo>
                    <a:cubicBezTo>
                      <a:pt x="830374" y="174159"/>
                      <a:pt x="817939" y="124564"/>
                      <a:pt x="817939" y="124564"/>
                    </a:cubicBezTo>
                    <a:close/>
                  </a:path>
                </a:pathLst>
              </a:custGeom>
              <a:noFill/>
              <a:ln w="7353" cap="flat">
                <a:solidFill>
                  <a:srgbClr val="263238"/>
                </a:solidFill>
                <a:prstDash val="solid"/>
                <a:miter/>
              </a:ln>
            </p:spPr>
            <p:txBody>
              <a:bodyPr rtlCol="0" anchor="ctr"/>
              <a:lstStyle/>
              <a:p>
                <a:endParaRPr lang="fr-FR"/>
              </a:p>
            </p:txBody>
          </p:sp>
        </p:grpSp>
        <p:grpSp>
          <p:nvGrpSpPr>
            <p:cNvPr id="21" name="Graphique 19">
              <a:extLst>
                <a:ext uri="{FF2B5EF4-FFF2-40B4-BE49-F238E27FC236}">
                  <a16:creationId xmlns:a16="http://schemas.microsoft.com/office/drawing/2014/main" id="{E8E10420-E5FA-CA79-C065-D5F542364EAE}"/>
                </a:ext>
              </a:extLst>
            </p:cNvPr>
            <p:cNvGrpSpPr/>
            <p:nvPr/>
          </p:nvGrpSpPr>
          <p:grpSpPr>
            <a:xfrm>
              <a:off x="6620475" y="8432501"/>
              <a:ext cx="695498" cy="695498"/>
              <a:chOff x="6620475" y="8432501"/>
              <a:chExt cx="695498" cy="695498"/>
            </a:xfrm>
            <a:noFill/>
          </p:grpSpPr>
          <p:sp>
            <p:nvSpPr>
              <p:cNvPr id="184" name="Forme libre 56">
                <a:extLst>
                  <a:ext uri="{FF2B5EF4-FFF2-40B4-BE49-F238E27FC236}">
                    <a16:creationId xmlns:a16="http://schemas.microsoft.com/office/drawing/2014/main" id="{4D382956-D0E6-27F5-3BC8-8ADFD828D95F}"/>
                  </a:ext>
                </a:extLst>
              </p:cNvPr>
              <p:cNvSpPr/>
              <p:nvPr/>
            </p:nvSpPr>
            <p:spPr>
              <a:xfrm>
                <a:off x="6620475" y="8432501"/>
                <a:ext cx="695498" cy="695498"/>
              </a:xfrm>
              <a:custGeom>
                <a:avLst/>
                <a:gdLst>
                  <a:gd name="connsiteX0" fmla="*/ 695498 w 695498"/>
                  <a:gd name="connsiteY0" fmla="*/ 347749 h 695498"/>
                  <a:gd name="connsiteX1" fmla="*/ 347749 w 695498"/>
                  <a:gd name="connsiteY1" fmla="*/ 695498 h 695498"/>
                  <a:gd name="connsiteX2" fmla="*/ 0 w 695498"/>
                  <a:gd name="connsiteY2" fmla="*/ 347749 h 695498"/>
                  <a:gd name="connsiteX3" fmla="*/ 347749 w 695498"/>
                  <a:gd name="connsiteY3" fmla="*/ 0 h 695498"/>
                  <a:gd name="connsiteX4" fmla="*/ 695498 w 695498"/>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498" h="695498">
                    <a:moveTo>
                      <a:pt x="695498" y="347749"/>
                    </a:moveTo>
                    <a:cubicBezTo>
                      <a:pt x="695498" y="539806"/>
                      <a:pt x="539806" y="695498"/>
                      <a:pt x="347749" y="695498"/>
                    </a:cubicBezTo>
                    <a:cubicBezTo>
                      <a:pt x="155693" y="695498"/>
                      <a:pt x="0" y="539806"/>
                      <a:pt x="0" y="347749"/>
                    </a:cubicBezTo>
                    <a:cubicBezTo>
                      <a:pt x="0" y="155693"/>
                      <a:pt x="155693" y="0"/>
                      <a:pt x="347749" y="0"/>
                    </a:cubicBezTo>
                    <a:cubicBezTo>
                      <a:pt x="539806" y="0"/>
                      <a:pt x="695498" y="155693"/>
                      <a:pt x="695498" y="347749"/>
                    </a:cubicBezTo>
                    <a:close/>
                  </a:path>
                </a:pathLst>
              </a:custGeom>
              <a:noFill/>
              <a:ln w="7353" cap="flat">
                <a:solidFill>
                  <a:srgbClr val="263238"/>
                </a:solidFill>
                <a:prstDash val="solid"/>
                <a:miter/>
              </a:ln>
            </p:spPr>
            <p:txBody>
              <a:bodyPr rtlCol="0" anchor="ctr"/>
              <a:lstStyle/>
              <a:p>
                <a:endParaRPr lang="fr-FR"/>
              </a:p>
            </p:txBody>
          </p:sp>
          <p:sp>
            <p:nvSpPr>
              <p:cNvPr id="185" name="Forme libre 57">
                <a:extLst>
                  <a:ext uri="{FF2B5EF4-FFF2-40B4-BE49-F238E27FC236}">
                    <a16:creationId xmlns:a16="http://schemas.microsoft.com/office/drawing/2014/main" id="{31216B44-3A3D-CCB3-8513-2E797314B5A8}"/>
                  </a:ext>
                </a:extLst>
              </p:cNvPr>
              <p:cNvSpPr/>
              <p:nvPr/>
            </p:nvSpPr>
            <p:spPr>
              <a:xfrm>
                <a:off x="6768302" y="8432501"/>
                <a:ext cx="399845" cy="695498"/>
              </a:xfrm>
              <a:custGeom>
                <a:avLst/>
                <a:gdLst>
                  <a:gd name="connsiteX0" fmla="*/ 399845 w 399845"/>
                  <a:gd name="connsiteY0" fmla="*/ 347749 h 695498"/>
                  <a:gd name="connsiteX1" fmla="*/ 199923 w 399845"/>
                  <a:gd name="connsiteY1" fmla="*/ 695498 h 695498"/>
                  <a:gd name="connsiteX2" fmla="*/ 0 w 399845"/>
                  <a:gd name="connsiteY2" fmla="*/ 347749 h 695498"/>
                  <a:gd name="connsiteX3" fmla="*/ 199923 w 399845"/>
                  <a:gd name="connsiteY3" fmla="*/ 0 h 695498"/>
                  <a:gd name="connsiteX4" fmla="*/ 399845 w 399845"/>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45" h="695498">
                    <a:moveTo>
                      <a:pt x="399845" y="347749"/>
                    </a:moveTo>
                    <a:cubicBezTo>
                      <a:pt x="399845" y="539806"/>
                      <a:pt x="310337" y="695498"/>
                      <a:pt x="199923" y="695498"/>
                    </a:cubicBezTo>
                    <a:cubicBezTo>
                      <a:pt x="89508" y="695498"/>
                      <a:pt x="0" y="539806"/>
                      <a:pt x="0" y="347749"/>
                    </a:cubicBezTo>
                    <a:cubicBezTo>
                      <a:pt x="0" y="155693"/>
                      <a:pt x="89508" y="0"/>
                      <a:pt x="199923" y="0"/>
                    </a:cubicBezTo>
                    <a:cubicBezTo>
                      <a:pt x="310337" y="0"/>
                      <a:pt x="399845" y="155693"/>
                      <a:pt x="399845" y="347749"/>
                    </a:cubicBezTo>
                    <a:close/>
                  </a:path>
                </a:pathLst>
              </a:custGeom>
              <a:noFill/>
              <a:ln w="7353" cap="flat">
                <a:solidFill>
                  <a:srgbClr val="263238"/>
                </a:solidFill>
                <a:prstDash val="solid"/>
                <a:miter/>
              </a:ln>
            </p:spPr>
            <p:txBody>
              <a:bodyPr rtlCol="0" anchor="ctr"/>
              <a:lstStyle/>
              <a:p>
                <a:endParaRPr lang="fr-FR"/>
              </a:p>
            </p:txBody>
          </p:sp>
          <p:sp>
            <p:nvSpPr>
              <p:cNvPr id="186" name="Forme libre 58">
                <a:extLst>
                  <a:ext uri="{FF2B5EF4-FFF2-40B4-BE49-F238E27FC236}">
                    <a16:creationId xmlns:a16="http://schemas.microsoft.com/office/drawing/2014/main" id="{6E773E46-4CBE-67C1-8624-7496B0FEE133}"/>
                  </a:ext>
                </a:extLst>
              </p:cNvPr>
              <p:cNvSpPr/>
              <p:nvPr/>
            </p:nvSpPr>
            <p:spPr>
              <a:xfrm>
                <a:off x="6968224" y="8432501"/>
                <a:ext cx="7358" cy="695498"/>
              </a:xfrm>
              <a:custGeom>
                <a:avLst/>
                <a:gdLst>
                  <a:gd name="connsiteX0" fmla="*/ 0 w 7358"/>
                  <a:gd name="connsiteY0" fmla="*/ 0 h 695498"/>
                  <a:gd name="connsiteX1" fmla="*/ 0 w 7358"/>
                  <a:gd name="connsiteY1" fmla="*/ 695498 h 695498"/>
                </a:gdLst>
                <a:ahLst/>
                <a:cxnLst>
                  <a:cxn ang="0">
                    <a:pos x="connsiteX0" y="connsiteY0"/>
                  </a:cxn>
                  <a:cxn ang="0">
                    <a:pos x="connsiteX1" y="connsiteY1"/>
                  </a:cxn>
                </a:cxnLst>
                <a:rect l="l" t="t" r="r" b="b"/>
                <a:pathLst>
                  <a:path w="7358" h="695498">
                    <a:moveTo>
                      <a:pt x="0" y="0"/>
                    </a:moveTo>
                    <a:lnTo>
                      <a:pt x="0" y="695498"/>
                    </a:lnTo>
                  </a:path>
                </a:pathLst>
              </a:custGeom>
              <a:ln w="7353" cap="flat">
                <a:solidFill>
                  <a:srgbClr val="263238"/>
                </a:solidFill>
                <a:prstDash val="solid"/>
                <a:miter/>
              </a:ln>
            </p:spPr>
            <p:txBody>
              <a:bodyPr rtlCol="0" anchor="ctr"/>
              <a:lstStyle/>
              <a:p>
                <a:endParaRPr lang="fr-FR"/>
              </a:p>
            </p:txBody>
          </p:sp>
          <p:sp>
            <p:nvSpPr>
              <p:cNvPr id="187" name="Forme libre 59">
                <a:extLst>
                  <a:ext uri="{FF2B5EF4-FFF2-40B4-BE49-F238E27FC236}">
                    <a16:creationId xmlns:a16="http://schemas.microsoft.com/office/drawing/2014/main" id="{998AEFE3-62FD-5B23-A4BD-C318ECCE52A3}"/>
                  </a:ext>
                </a:extLst>
              </p:cNvPr>
              <p:cNvSpPr/>
              <p:nvPr/>
            </p:nvSpPr>
            <p:spPr>
              <a:xfrm>
                <a:off x="6764107" y="8500123"/>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8" name="Forme libre 60">
                <a:extLst>
                  <a:ext uri="{FF2B5EF4-FFF2-40B4-BE49-F238E27FC236}">
                    <a16:creationId xmlns:a16="http://schemas.microsoft.com/office/drawing/2014/main" id="{9A68BA03-AC97-DCFD-36E1-36E332B5BC54}"/>
                  </a:ext>
                </a:extLst>
              </p:cNvPr>
              <p:cNvSpPr/>
              <p:nvPr/>
            </p:nvSpPr>
            <p:spPr>
              <a:xfrm>
                <a:off x="6764107" y="9064498"/>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9" name="Forme libre 61">
                <a:extLst>
                  <a:ext uri="{FF2B5EF4-FFF2-40B4-BE49-F238E27FC236}">
                    <a16:creationId xmlns:a16="http://schemas.microsoft.com/office/drawing/2014/main" id="{81E388D0-F146-8366-F4C9-349AF0914854}"/>
                  </a:ext>
                </a:extLst>
              </p:cNvPr>
              <p:cNvSpPr/>
              <p:nvPr/>
            </p:nvSpPr>
            <p:spPr>
              <a:xfrm>
                <a:off x="6647112" y="8638899"/>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0" name="Forme libre 62">
                <a:extLst>
                  <a:ext uri="{FF2B5EF4-FFF2-40B4-BE49-F238E27FC236}">
                    <a16:creationId xmlns:a16="http://schemas.microsoft.com/office/drawing/2014/main" id="{9046B84C-860E-0C1A-4957-585C12998754}"/>
                  </a:ext>
                </a:extLst>
              </p:cNvPr>
              <p:cNvSpPr/>
              <p:nvPr/>
            </p:nvSpPr>
            <p:spPr>
              <a:xfrm>
                <a:off x="6647112" y="8916525"/>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1" name="Forme libre 63">
                <a:extLst>
                  <a:ext uri="{FF2B5EF4-FFF2-40B4-BE49-F238E27FC236}">
                    <a16:creationId xmlns:a16="http://schemas.microsoft.com/office/drawing/2014/main" id="{868E9FA6-DB1E-62FF-00C9-CCFEFE4A51AC}"/>
                  </a:ext>
                </a:extLst>
              </p:cNvPr>
              <p:cNvSpPr/>
              <p:nvPr/>
            </p:nvSpPr>
            <p:spPr>
              <a:xfrm>
                <a:off x="6621873" y="8777749"/>
                <a:ext cx="690568" cy="7358"/>
              </a:xfrm>
              <a:custGeom>
                <a:avLst/>
                <a:gdLst>
                  <a:gd name="connsiteX0" fmla="*/ 0 w 690568"/>
                  <a:gd name="connsiteY0" fmla="*/ 0 h 7358"/>
                  <a:gd name="connsiteX1" fmla="*/ 690568 w 690568"/>
                  <a:gd name="connsiteY1" fmla="*/ 0 h 7358"/>
                </a:gdLst>
                <a:ahLst/>
                <a:cxnLst>
                  <a:cxn ang="0">
                    <a:pos x="connsiteX0" y="connsiteY0"/>
                  </a:cxn>
                  <a:cxn ang="0">
                    <a:pos x="connsiteX1" y="connsiteY1"/>
                  </a:cxn>
                </a:cxnLst>
                <a:rect l="l" t="t" r="r" b="b"/>
                <a:pathLst>
                  <a:path w="690568" h="7358">
                    <a:moveTo>
                      <a:pt x="0" y="0"/>
                    </a:moveTo>
                    <a:lnTo>
                      <a:pt x="690568" y="0"/>
                    </a:lnTo>
                  </a:path>
                </a:pathLst>
              </a:custGeom>
              <a:ln w="7353" cap="flat">
                <a:solidFill>
                  <a:srgbClr val="263238"/>
                </a:solidFill>
                <a:prstDash val="solid"/>
                <a:miter/>
              </a:ln>
            </p:spPr>
            <p:txBody>
              <a:bodyPr rtlCol="0" anchor="ctr"/>
              <a:lstStyle/>
              <a:p>
                <a:endParaRPr lang="fr-FR"/>
              </a:p>
            </p:txBody>
          </p:sp>
        </p:grpSp>
        <p:grpSp>
          <p:nvGrpSpPr>
            <p:cNvPr id="22" name="Graphique 19">
              <a:extLst>
                <a:ext uri="{FF2B5EF4-FFF2-40B4-BE49-F238E27FC236}">
                  <a16:creationId xmlns:a16="http://schemas.microsoft.com/office/drawing/2014/main" id="{480CAC57-FF49-5B4F-749F-EC0FF9F58A9B}"/>
                </a:ext>
              </a:extLst>
            </p:cNvPr>
            <p:cNvGrpSpPr/>
            <p:nvPr/>
          </p:nvGrpSpPr>
          <p:grpSpPr>
            <a:xfrm>
              <a:off x="6030714" y="7232156"/>
              <a:ext cx="917054" cy="197494"/>
              <a:chOff x="6030714" y="7232156"/>
              <a:chExt cx="917054" cy="197494"/>
            </a:xfrm>
            <a:noFill/>
          </p:grpSpPr>
          <p:sp>
            <p:nvSpPr>
              <p:cNvPr id="181" name="Forme libre 65">
                <a:extLst>
                  <a:ext uri="{FF2B5EF4-FFF2-40B4-BE49-F238E27FC236}">
                    <a16:creationId xmlns:a16="http://schemas.microsoft.com/office/drawing/2014/main" id="{DF0093E7-202B-DA94-249F-75DEEAE038A5}"/>
                  </a:ext>
                </a:extLst>
              </p:cNvPr>
              <p:cNvSpPr/>
              <p:nvPr/>
            </p:nvSpPr>
            <p:spPr>
              <a:xfrm>
                <a:off x="6030714" y="7232818"/>
                <a:ext cx="917054" cy="193079"/>
              </a:xfrm>
              <a:custGeom>
                <a:avLst/>
                <a:gdLst>
                  <a:gd name="connsiteX0" fmla="*/ 865768 w 917054"/>
                  <a:gd name="connsiteY0" fmla="*/ 193080 h 193079"/>
                  <a:gd name="connsiteX1" fmla="*/ 51287 w 917054"/>
                  <a:gd name="connsiteY1" fmla="*/ 193080 h 193079"/>
                  <a:gd name="connsiteX2" fmla="*/ 0 w 917054"/>
                  <a:gd name="connsiteY2" fmla="*/ 141793 h 193079"/>
                  <a:gd name="connsiteX3" fmla="*/ 0 w 917054"/>
                  <a:gd name="connsiteY3" fmla="*/ 51287 h 193079"/>
                  <a:gd name="connsiteX4" fmla="*/ 51287 w 917054"/>
                  <a:gd name="connsiteY4" fmla="*/ 0 h 193079"/>
                  <a:gd name="connsiteX5" fmla="*/ 865768 w 917054"/>
                  <a:gd name="connsiteY5" fmla="*/ 0 h 193079"/>
                  <a:gd name="connsiteX6" fmla="*/ 917054 w 917054"/>
                  <a:gd name="connsiteY6" fmla="*/ 51287 h 193079"/>
                  <a:gd name="connsiteX7" fmla="*/ 917054 w 917054"/>
                  <a:gd name="connsiteY7" fmla="*/ 141719 h 193079"/>
                  <a:gd name="connsiteX8" fmla="*/ 865768 w 917054"/>
                  <a:gd name="connsiteY8" fmla="*/ 193080 h 19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7054" h="193079">
                    <a:moveTo>
                      <a:pt x="865768" y="193080"/>
                    </a:moveTo>
                    <a:lnTo>
                      <a:pt x="51287" y="193080"/>
                    </a:lnTo>
                    <a:cubicBezTo>
                      <a:pt x="22958" y="193080"/>
                      <a:pt x="0" y="170122"/>
                      <a:pt x="0" y="141793"/>
                    </a:cubicBezTo>
                    <a:lnTo>
                      <a:pt x="0" y="51287"/>
                    </a:lnTo>
                    <a:cubicBezTo>
                      <a:pt x="0" y="22958"/>
                      <a:pt x="22958" y="0"/>
                      <a:pt x="51287" y="0"/>
                    </a:cubicBezTo>
                    <a:lnTo>
                      <a:pt x="865768" y="0"/>
                    </a:lnTo>
                    <a:cubicBezTo>
                      <a:pt x="894097" y="0"/>
                      <a:pt x="917054" y="22958"/>
                      <a:pt x="917054" y="51287"/>
                    </a:cubicBezTo>
                    <a:lnTo>
                      <a:pt x="917054" y="141719"/>
                    </a:lnTo>
                    <a:cubicBezTo>
                      <a:pt x="917054" y="170122"/>
                      <a:pt x="894097" y="193080"/>
                      <a:pt x="865768" y="193080"/>
                    </a:cubicBezTo>
                    <a:close/>
                  </a:path>
                </a:pathLst>
              </a:custGeom>
              <a:noFill/>
              <a:ln w="7353" cap="flat">
                <a:solidFill>
                  <a:srgbClr val="263238"/>
                </a:solidFill>
                <a:prstDash val="solid"/>
                <a:miter/>
              </a:ln>
            </p:spPr>
            <p:txBody>
              <a:bodyPr rtlCol="0" anchor="ctr"/>
              <a:lstStyle/>
              <a:p>
                <a:endParaRPr lang="fr-FR"/>
              </a:p>
            </p:txBody>
          </p:sp>
          <p:sp>
            <p:nvSpPr>
              <p:cNvPr id="182" name="Forme libre 66">
                <a:extLst>
                  <a:ext uri="{FF2B5EF4-FFF2-40B4-BE49-F238E27FC236}">
                    <a16:creationId xmlns:a16="http://schemas.microsoft.com/office/drawing/2014/main" id="{96343D0C-8DF4-15A6-2D0D-8442346143DD}"/>
                  </a:ext>
                </a:extLst>
              </p:cNvPr>
              <p:cNvSpPr/>
              <p:nvPr/>
            </p:nvSpPr>
            <p:spPr>
              <a:xfrm>
                <a:off x="6724226" y="7232156"/>
                <a:ext cx="7358" cy="197494"/>
              </a:xfrm>
              <a:custGeom>
                <a:avLst/>
                <a:gdLst>
                  <a:gd name="connsiteX0" fmla="*/ 0 w 7358"/>
                  <a:gd name="connsiteY0" fmla="*/ 0 h 197494"/>
                  <a:gd name="connsiteX1" fmla="*/ 0 w 7358"/>
                  <a:gd name="connsiteY1" fmla="*/ 197494 h 197494"/>
                </a:gdLst>
                <a:ahLst/>
                <a:cxnLst>
                  <a:cxn ang="0">
                    <a:pos x="connsiteX0" y="connsiteY0"/>
                  </a:cxn>
                  <a:cxn ang="0">
                    <a:pos x="connsiteX1" y="connsiteY1"/>
                  </a:cxn>
                </a:cxnLst>
                <a:rect l="l" t="t" r="r" b="b"/>
                <a:pathLst>
                  <a:path w="7358" h="197494">
                    <a:moveTo>
                      <a:pt x="0" y="0"/>
                    </a:moveTo>
                    <a:lnTo>
                      <a:pt x="0" y="197494"/>
                    </a:lnTo>
                  </a:path>
                </a:pathLst>
              </a:custGeom>
              <a:ln w="7353" cap="flat">
                <a:solidFill>
                  <a:srgbClr val="263238"/>
                </a:solidFill>
                <a:prstDash val="solid"/>
                <a:miter/>
              </a:ln>
            </p:spPr>
            <p:txBody>
              <a:bodyPr rtlCol="0" anchor="ctr"/>
              <a:lstStyle/>
              <a:p>
                <a:endParaRPr lang="fr-FR"/>
              </a:p>
            </p:txBody>
          </p:sp>
          <p:sp>
            <p:nvSpPr>
              <p:cNvPr id="183" name="Forme libre 67">
                <a:extLst>
                  <a:ext uri="{FF2B5EF4-FFF2-40B4-BE49-F238E27FC236}">
                    <a16:creationId xmlns:a16="http://schemas.microsoft.com/office/drawing/2014/main" id="{39B63D35-0E7E-9BF9-BC0B-C934D995F034}"/>
                  </a:ext>
                </a:extLst>
              </p:cNvPr>
              <p:cNvSpPr/>
              <p:nvPr/>
            </p:nvSpPr>
            <p:spPr>
              <a:xfrm>
                <a:off x="6755277" y="7254010"/>
                <a:ext cx="175702" cy="150622"/>
              </a:xfrm>
              <a:custGeom>
                <a:avLst/>
                <a:gdLst>
                  <a:gd name="connsiteX0" fmla="*/ 171299 w 175702"/>
                  <a:gd name="connsiteY0" fmla="*/ 130755 h 150622"/>
                  <a:gd name="connsiteX1" fmla="*/ 118614 w 175702"/>
                  <a:gd name="connsiteY1" fmla="*/ 91242 h 150622"/>
                  <a:gd name="connsiteX2" fmla="*/ 125531 w 175702"/>
                  <a:gd name="connsiteY2" fmla="*/ 62766 h 150622"/>
                  <a:gd name="connsiteX3" fmla="*/ 62766 w 175702"/>
                  <a:gd name="connsiteY3" fmla="*/ 0 h 150622"/>
                  <a:gd name="connsiteX4" fmla="*/ 0 w 175702"/>
                  <a:gd name="connsiteY4" fmla="*/ 62766 h 150622"/>
                  <a:gd name="connsiteX5" fmla="*/ 62766 w 175702"/>
                  <a:gd name="connsiteY5" fmla="*/ 125531 h 150622"/>
                  <a:gd name="connsiteX6" fmla="*/ 105223 w 175702"/>
                  <a:gd name="connsiteY6" fmla="*/ 108828 h 150622"/>
                  <a:gd name="connsiteX7" fmla="*/ 157981 w 175702"/>
                  <a:gd name="connsiteY7" fmla="*/ 148415 h 150622"/>
                  <a:gd name="connsiteX8" fmla="*/ 164603 w 175702"/>
                  <a:gd name="connsiteY8" fmla="*/ 150623 h 150622"/>
                  <a:gd name="connsiteX9" fmla="*/ 173433 w 175702"/>
                  <a:gd name="connsiteY9" fmla="*/ 146208 h 150622"/>
                  <a:gd name="connsiteX10" fmla="*/ 171299 w 175702"/>
                  <a:gd name="connsiteY10" fmla="*/ 130755 h 150622"/>
                  <a:gd name="connsiteX11" fmla="*/ 62839 w 175702"/>
                  <a:gd name="connsiteY11" fmla="*/ 103457 h 150622"/>
                  <a:gd name="connsiteX12" fmla="*/ 22148 w 175702"/>
                  <a:gd name="connsiteY12" fmla="*/ 62766 h 150622"/>
                  <a:gd name="connsiteX13" fmla="*/ 62839 w 175702"/>
                  <a:gd name="connsiteY13" fmla="*/ 22075 h 150622"/>
                  <a:gd name="connsiteX14" fmla="*/ 103530 w 175702"/>
                  <a:gd name="connsiteY14" fmla="*/ 62766 h 150622"/>
                  <a:gd name="connsiteX15" fmla="*/ 62839 w 175702"/>
                  <a:gd name="connsiteY15" fmla="*/ 103457 h 1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702" h="150622">
                    <a:moveTo>
                      <a:pt x="171299" y="130755"/>
                    </a:moveTo>
                    <a:lnTo>
                      <a:pt x="118614" y="91242"/>
                    </a:lnTo>
                    <a:cubicBezTo>
                      <a:pt x="123029" y="82706"/>
                      <a:pt x="125531" y="72994"/>
                      <a:pt x="125531" y="62766"/>
                    </a:cubicBezTo>
                    <a:cubicBezTo>
                      <a:pt x="125531" y="28182"/>
                      <a:pt x="97349" y="0"/>
                      <a:pt x="62766" y="0"/>
                    </a:cubicBezTo>
                    <a:cubicBezTo>
                      <a:pt x="28182" y="0"/>
                      <a:pt x="0" y="28182"/>
                      <a:pt x="0" y="62766"/>
                    </a:cubicBezTo>
                    <a:cubicBezTo>
                      <a:pt x="0" y="97349"/>
                      <a:pt x="28182" y="125531"/>
                      <a:pt x="62766" y="125531"/>
                    </a:cubicBezTo>
                    <a:cubicBezTo>
                      <a:pt x="79174" y="125531"/>
                      <a:pt x="94038" y="119130"/>
                      <a:pt x="105223" y="108828"/>
                    </a:cubicBezTo>
                    <a:lnTo>
                      <a:pt x="157981" y="148415"/>
                    </a:lnTo>
                    <a:cubicBezTo>
                      <a:pt x="159968" y="149887"/>
                      <a:pt x="162322" y="150623"/>
                      <a:pt x="164603" y="150623"/>
                    </a:cubicBezTo>
                    <a:cubicBezTo>
                      <a:pt x="167988" y="150623"/>
                      <a:pt x="171299" y="149077"/>
                      <a:pt x="173433" y="146208"/>
                    </a:cubicBezTo>
                    <a:cubicBezTo>
                      <a:pt x="177186" y="141278"/>
                      <a:pt x="176156" y="134361"/>
                      <a:pt x="171299" y="130755"/>
                    </a:cubicBezTo>
                    <a:close/>
                    <a:moveTo>
                      <a:pt x="62839" y="103457"/>
                    </a:moveTo>
                    <a:cubicBezTo>
                      <a:pt x="40397" y="103457"/>
                      <a:pt x="22148" y="85208"/>
                      <a:pt x="22148" y="62766"/>
                    </a:cubicBezTo>
                    <a:cubicBezTo>
                      <a:pt x="22148" y="40323"/>
                      <a:pt x="40397" y="22075"/>
                      <a:pt x="62839" y="22075"/>
                    </a:cubicBezTo>
                    <a:cubicBezTo>
                      <a:pt x="85282" y="22075"/>
                      <a:pt x="103530" y="40323"/>
                      <a:pt x="103530" y="62766"/>
                    </a:cubicBezTo>
                    <a:cubicBezTo>
                      <a:pt x="103456" y="85208"/>
                      <a:pt x="85208" y="103457"/>
                      <a:pt x="62839" y="103457"/>
                    </a:cubicBezTo>
                    <a:close/>
                  </a:path>
                </a:pathLst>
              </a:custGeom>
              <a:noFill/>
              <a:ln w="7353" cap="flat">
                <a:solidFill>
                  <a:srgbClr val="263238"/>
                </a:solidFill>
                <a:prstDash val="solid"/>
                <a:miter/>
              </a:ln>
            </p:spPr>
            <p:txBody>
              <a:bodyPr rtlCol="0" anchor="ctr"/>
              <a:lstStyle/>
              <a:p>
                <a:endParaRPr lang="fr-FR"/>
              </a:p>
            </p:txBody>
          </p:sp>
        </p:grpSp>
        <p:sp>
          <p:nvSpPr>
            <p:cNvPr id="23" name="Forme libre 68">
              <a:extLst>
                <a:ext uri="{FF2B5EF4-FFF2-40B4-BE49-F238E27FC236}">
                  <a16:creationId xmlns:a16="http://schemas.microsoft.com/office/drawing/2014/main" id="{9963E259-9474-196C-A060-955CC3CD27FE}"/>
                </a:ext>
              </a:extLst>
            </p:cNvPr>
            <p:cNvSpPr/>
            <p:nvPr/>
          </p:nvSpPr>
          <p:spPr>
            <a:xfrm>
              <a:off x="3889400" y="7615960"/>
              <a:ext cx="694929" cy="595794"/>
            </a:xfrm>
            <a:custGeom>
              <a:avLst/>
              <a:gdLst>
                <a:gd name="connsiteX0" fmla="*/ 677471 w 694929"/>
                <a:gd name="connsiteY0" fmla="*/ 517135 h 595794"/>
                <a:gd name="connsiteX1" fmla="*/ 469233 w 694929"/>
                <a:gd name="connsiteY1" fmla="*/ 360920 h 595794"/>
                <a:gd name="connsiteX2" fmla="*/ 496532 w 694929"/>
                <a:gd name="connsiteY2" fmla="*/ 248266 h 595794"/>
                <a:gd name="connsiteX3" fmla="*/ 248266 w 694929"/>
                <a:gd name="connsiteY3" fmla="*/ 0 h 595794"/>
                <a:gd name="connsiteX4" fmla="*/ 0 w 694929"/>
                <a:gd name="connsiteY4" fmla="*/ 248266 h 595794"/>
                <a:gd name="connsiteX5" fmla="*/ 248266 w 694929"/>
                <a:gd name="connsiteY5" fmla="*/ 496532 h 595794"/>
                <a:gd name="connsiteX6" fmla="*/ 416328 w 694929"/>
                <a:gd name="connsiteY6" fmla="*/ 430456 h 595794"/>
                <a:gd name="connsiteX7" fmla="*/ 625080 w 694929"/>
                <a:gd name="connsiteY7" fmla="*/ 587038 h 595794"/>
                <a:gd name="connsiteX8" fmla="*/ 651276 w 694929"/>
                <a:gd name="connsiteY8" fmla="*/ 595795 h 595794"/>
                <a:gd name="connsiteX9" fmla="*/ 686227 w 694929"/>
                <a:gd name="connsiteY9" fmla="*/ 578356 h 595794"/>
                <a:gd name="connsiteX10" fmla="*/ 677471 w 694929"/>
                <a:gd name="connsiteY10" fmla="*/ 517135 h 595794"/>
                <a:gd name="connsiteX11" fmla="*/ 248266 w 694929"/>
                <a:gd name="connsiteY11" fmla="*/ 409190 h 595794"/>
                <a:gd name="connsiteX12" fmla="*/ 87342 w 694929"/>
                <a:gd name="connsiteY12" fmla="*/ 248266 h 595794"/>
                <a:gd name="connsiteX13" fmla="*/ 248266 w 694929"/>
                <a:gd name="connsiteY13" fmla="*/ 87342 h 595794"/>
                <a:gd name="connsiteX14" fmla="*/ 409190 w 694929"/>
                <a:gd name="connsiteY14" fmla="*/ 248266 h 595794"/>
                <a:gd name="connsiteX15" fmla="*/ 248266 w 694929"/>
                <a:gd name="connsiteY15" fmla="*/ 409190 h 59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4929" h="595794">
                  <a:moveTo>
                    <a:pt x="677471" y="517135"/>
                  </a:moveTo>
                  <a:lnTo>
                    <a:pt x="469233" y="360920"/>
                  </a:lnTo>
                  <a:cubicBezTo>
                    <a:pt x="486599" y="327073"/>
                    <a:pt x="496532" y="288810"/>
                    <a:pt x="496532" y="248266"/>
                  </a:cubicBezTo>
                  <a:cubicBezTo>
                    <a:pt x="496532" y="111403"/>
                    <a:pt x="385129" y="0"/>
                    <a:pt x="248266" y="0"/>
                  </a:cubicBezTo>
                  <a:cubicBezTo>
                    <a:pt x="111403" y="0"/>
                    <a:pt x="0" y="111403"/>
                    <a:pt x="0" y="248266"/>
                  </a:cubicBezTo>
                  <a:cubicBezTo>
                    <a:pt x="0" y="385129"/>
                    <a:pt x="111403" y="496532"/>
                    <a:pt x="248266" y="496532"/>
                  </a:cubicBezTo>
                  <a:cubicBezTo>
                    <a:pt x="313092" y="496532"/>
                    <a:pt x="372105" y="471294"/>
                    <a:pt x="416328" y="430456"/>
                  </a:cubicBezTo>
                  <a:lnTo>
                    <a:pt x="625080" y="587038"/>
                  </a:lnTo>
                  <a:cubicBezTo>
                    <a:pt x="632954" y="592925"/>
                    <a:pt x="642151" y="595795"/>
                    <a:pt x="651276" y="595795"/>
                  </a:cubicBezTo>
                  <a:cubicBezTo>
                    <a:pt x="664520" y="595795"/>
                    <a:pt x="677618" y="589761"/>
                    <a:pt x="686227" y="578356"/>
                  </a:cubicBezTo>
                  <a:cubicBezTo>
                    <a:pt x="700649" y="559004"/>
                    <a:pt x="696749" y="531631"/>
                    <a:pt x="677471" y="517135"/>
                  </a:cubicBezTo>
                  <a:close/>
                  <a:moveTo>
                    <a:pt x="248266" y="409190"/>
                  </a:moveTo>
                  <a:cubicBezTo>
                    <a:pt x="159526" y="409190"/>
                    <a:pt x="87342" y="337006"/>
                    <a:pt x="87342" y="248266"/>
                  </a:cubicBezTo>
                  <a:cubicBezTo>
                    <a:pt x="87342" y="159526"/>
                    <a:pt x="159526" y="87342"/>
                    <a:pt x="248266" y="87342"/>
                  </a:cubicBezTo>
                  <a:cubicBezTo>
                    <a:pt x="337006" y="87342"/>
                    <a:pt x="409190" y="159526"/>
                    <a:pt x="409190" y="248266"/>
                  </a:cubicBezTo>
                  <a:cubicBezTo>
                    <a:pt x="409190" y="337006"/>
                    <a:pt x="337006" y="409190"/>
                    <a:pt x="248266" y="409190"/>
                  </a:cubicBezTo>
                  <a:close/>
                </a:path>
              </a:pathLst>
            </a:custGeom>
            <a:noFill/>
            <a:ln w="7353" cap="flat">
              <a:solidFill>
                <a:srgbClr val="263238"/>
              </a:solidFill>
              <a:prstDash val="solid"/>
              <a:miter/>
            </a:ln>
          </p:spPr>
          <p:txBody>
            <a:bodyPr rtlCol="0" anchor="ctr"/>
            <a:lstStyle/>
            <a:p>
              <a:endParaRPr lang="fr-FR"/>
            </a:p>
          </p:txBody>
        </p:sp>
        <p:grpSp>
          <p:nvGrpSpPr>
            <p:cNvPr id="24" name="Graphique 19">
              <a:extLst>
                <a:ext uri="{FF2B5EF4-FFF2-40B4-BE49-F238E27FC236}">
                  <a16:creationId xmlns:a16="http://schemas.microsoft.com/office/drawing/2014/main" id="{8C820CB3-8170-999E-B579-F838E0BECE17}"/>
                </a:ext>
              </a:extLst>
            </p:cNvPr>
            <p:cNvGrpSpPr/>
            <p:nvPr/>
          </p:nvGrpSpPr>
          <p:grpSpPr>
            <a:xfrm>
              <a:off x="4666374" y="8378934"/>
              <a:ext cx="1832764" cy="2098709"/>
              <a:chOff x="4666374" y="8378934"/>
              <a:chExt cx="1832764" cy="2098709"/>
            </a:xfrm>
          </p:grpSpPr>
          <p:grpSp>
            <p:nvGrpSpPr>
              <p:cNvPr id="175" name="Graphique 19">
                <a:extLst>
                  <a:ext uri="{FF2B5EF4-FFF2-40B4-BE49-F238E27FC236}">
                    <a16:creationId xmlns:a16="http://schemas.microsoft.com/office/drawing/2014/main" id="{F435B999-5E53-2A80-4064-A45E378C6FA1}"/>
                  </a:ext>
                </a:extLst>
              </p:cNvPr>
              <p:cNvGrpSpPr/>
              <p:nvPr/>
            </p:nvGrpSpPr>
            <p:grpSpPr>
              <a:xfrm>
                <a:off x="4739616" y="8378934"/>
                <a:ext cx="1759522" cy="2098709"/>
                <a:chOff x="4739616" y="8378934"/>
                <a:chExt cx="1759522" cy="2098709"/>
              </a:xfrm>
              <a:solidFill>
                <a:srgbClr val="263238"/>
              </a:solidFill>
            </p:grpSpPr>
            <p:sp>
              <p:nvSpPr>
                <p:cNvPr id="179" name="Forme libre 71">
                  <a:extLst>
                    <a:ext uri="{FF2B5EF4-FFF2-40B4-BE49-F238E27FC236}">
                      <a16:creationId xmlns:a16="http://schemas.microsoft.com/office/drawing/2014/main" id="{7E15653D-B94E-BDB0-0084-EF73CD6E7961}"/>
                    </a:ext>
                  </a:extLst>
                </p:cNvPr>
                <p:cNvSpPr/>
                <p:nvPr/>
              </p:nvSpPr>
              <p:spPr>
                <a:xfrm>
                  <a:off x="4739616" y="8378934"/>
                  <a:ext cx="1759522" cy="1650741"/>
                </a:xfrm>
                <a:custGeom>
                  <a:avLst/>
                  <a:gdLst>
                    <a:gd name="connsiteX0" fmla="*/ 857111 w 1759522"/>
                    <a:gd name="connsiteY0" fmla="*/ 0 h 1650741"/>
                    <a:gd name="connsiteX1" fmla="*/ 909 w 1759522"/>
                    <a:gd name="connsiteY1" fmla="*/ 538768 h 1650741"/>
                    <a:gd name="connsiteX2" fmla="*/ 5545 w 1759522"/>
                    <a:gd name="connsiteY2" fmla="*/ 555104 h 1650741"/>
                    <a:gd name="connsiteX3" fmla="*/ 340565 w 1759522"/>
                    <a:gd name="connsiteY3" fmla="*/ 812715 h 1650741"/>
                    <a:gd name="connsiteX4" fmla="*/ 349174 w 1759522"/>
                    <a:gd name="connsiteY4" fmla="*/ 815658 h 1650741"/>
                    <a:gd name="connsiteX5" fmla="*/ 402889 w 1759522"/>
                    <a:gd name="connsiteY5" fmla="*/ 815658 h 1650741"/>
                    <a:gd name="connsiteX6" fmla="*/ 417016 w 1759522"/>
                    <a:gd name="connsiteY6" fmla="*/ 800794 h 1650741"/>
                    <a:gd name="connsiteX7" fmla="*/ 416722 w 1759522"/>
                    <a:gd name="connsiteY7" fmla="*/ 788874 h 1650741"/>
                    <a:gd name="connsiteX8" fmla="*/ 856964 w 1759522"/>
                    <a:gd name="connsiteY8" fmla="*/ 404113 h 1650741"/>
                    <a:gd name="connsiteX9" fmla="*/ 1297206 w 1759522"/>
                    <a:gd name="connsiteY9" fmla="*/ 788874 h 1650741"/>
                    <a:gd name="connsiteX10" fmla="*/ 856964 w 1759522"/>
                    <a:gd name="connsiteY10" fmla="*/ 1173635 h 1650741"/>
                    <a:gd name="connsiteX11" fmla="*/ 745929 w 1759522"/>
                    <a:gd name="connsiteY11" fmla="*/ 1161200 h 1650741"/>
                    <a:gd name="connsiteX12" fmla="*/ 735627 w 1759522"/>
                    <a:gd name="connsiteY12" fmla="*/ 1160022 h 1650741"/>
                    <a:gd name="connsiteX13" fmla="*/ 735627 w 1759522"/>
                    <a:gd name="connsiteY13" fmla="*/ 1160022 h 1650741"/>
                    <a:gd name="connsiteX14" fmla="*/ 691404 w 1759522"/>
                    <a:gd name="connsiteY14" fmla="*/ 1223965 h 1650741"/>
                    <a:gd name="connsiteX15" fmla="*/ 740336 w 1759522"/>
                    <a:gd name="connsiteY15" fmla="*/ 1353617 h 1650741"/>
                    <a:gd name="connsiteX16" fmla="*/ 740336 w 1759522"/>
                    <a:gd name="connsiteY16" fmla="*/ 1650742 h 1650741"/>
                    <a:gd name="connsiteX17" fmla="*/ 1278148 w 1759522"/>
                    <a:gd name="connsiteY17" fmla="*/ 1650742 h 1650741"/>
                    <a:gd name="connsiteX18" fmla="*/ 1278148 w 1759522"/>
                    <a:gd name="connsiteY18" fmla="*/ 1527933 h 1650741"/>
                    <a:gd name="connsiteX19" fmla="*/ 1313468 w 1759522"/>
                    <a:gd name="connsiteY19" fmla="*/ 1469435 h 1650741"/>
                    <a:gd name="connsiteX20" fmla="*/ 1759523 w 1759522"/>
                    <a:gd name="connsiteY20" fmla="*/ 788874 h 1650741"/>
                    <a:gd name="connsiteX21" fmla="*/ 857111 w 1759522"/>
                    <a:gd name="connsiteY21" fmla="*/ 0 h 165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9522" h="1650741">
                      <a:moveTo>
                        <a:pt x="857111" y="0"/>
                      </a:moveTo>
                      <a:cubicBezTo>
                        <a:pt x="458664" y="0"/>
                        <a:pt x="120554" y="225676"/>
                        <a:pt x="909" y="538768"/>
                      </a:cubicBezTo>
                      <a:cubicBezTo>
                        <a:pt x="-1298" y="544582"/>
                        <a:pt x="615" y="551278"/>
                        <a:pt x="5545" y="555104"/>
                      </a:cubicBezTo>
                      <a:lnTo>
                        <a:pt x="340565" y="812715"/>
                      </a:lnTo>
                      <a:cubicBezTo>
                        <a:pt x="343066" y="814628"/>
                        <a:pt x="346083" y="815658"/>
                        <a:pt x="349174" y="815658"/>
                      </a:cubicBezTo>
                      <a:lnTo>
                        <a:pt x="402889" y="815658"/>
                      </a:lnTo>
                      <a:cubicBezTo>
                        <a:pt x="410983" y="815658"/>
                        <a:pt x="417384" y="808888"/>
                        <a:pt x="417016" y="800794"/>
                      </a:cubicBezTo>
                      <a:cubicBezTo>
                        <a:pt x="416869" y="796821"/>
                        <a:pt x="416722" y="792848"/>
                        <a:pt x="416722" y="788874"/>
                      </a:cubicBezTo>
                      <a:cubicBezTo>
                        <a:pt x="416722" y="576369"/>
                        <a:pt x="613849" y="404113"/>
                        <a:pt x="856964" y="404113"/>
                      </a:cubicBezTo>
                      <a:cubicBezTo>
                        <a:pt x="1100079" y="404113"/>
                        <a:pt x="1297206" y="576369"/>
                        <a:pt x="1297206" y="788874"/>
                      </a:cubicBezTo>
                      <a:cubicBezTo>
                        <a:pt x="1297206" y="1001379"/>
                        <a:pt x="1100079" y="1173635"/>
                        <a:pt x="856964" y="1173635"/>
                      </a:cubicBezTo>
                      <a:cubicBezTo>
                        <a:pt x="818554" y="1173635"/>
                        <a:pt x="781395" y="1169294"/>
                        <a:pt x="745929" y="1161200"/>
                      </a:cubicBezTo>
                      <a:cubicBezTo>
                        <a:pt x="742544" y="1160464"/>
                        <a:pt x="739085" y="1160022"/>
                        <a:pt x="735627" y="1160022"/>
                      </a:cubicBezTo>
                      <a:lnTo>
                        <a:pt x="735627" y="1160022"/>
                      </a:lnTo>
                      <a:cubicBezTo>
                        <a:pt x="702589" y="1160022"/>
                        <a:pt x="679705" y="1193061"/>
                        <a:pt x="691404" y="1223965"/>
                      </a:cubicBezTo>
                      <a:lnTo>
                        <a:pt x="740336" y="1353617"/>
                      </a:lnTo>
                      <a:lnTo>
                        <a:pt x="740336" y="1650742"/>
                      </a:lnTo>
                      <a:lnTo>
                        <a:pt x="1278148" y="1650742"/>
                      </a:lnTo>
                      <a:lnTo>
                        <a:pt x="1278148" y="1527933"/>
                      </a:lnTo>
                      <a:cubicBezTo>
                        <a:pt x="1278148" y="1503430"/>
                        <a:pt x="1291614" y="1480620"/>
                        <a:pt x="1313468" y="1469435"/>
                      </a:cubicBezTo>
                      <a:cubicBezTo>
                        <a:pt x="1580350" y="1332425"/>
                        <a:pt x="1759523" y="1078935"/>
                        <a:pt x="1759523" y="788874"/>
                      </a:cubicBezTo>
                      <a:cubicBezTo>
                        <a:pt x="1759596" y="353121"/>
                        <a:pt x="1355557" y="0"/>
                        <a:pt x="857111" y="0"/>
                      </a:cubicBezTo>
                      <a:close/>
                    </a:path>
                  </a:pathLst>
                </a:custGeom>
                <a:solidFill>
                  <a:srgbClr val="263238"/>
                </a:solidFill>
                <a:ln w="7353" cap="flat">
                  <a:solidFill>
                    <a:srgbClr val="263238"/>
                  </a:solidFill>
                  <a:prstDash val="solid"/>
                  <a:miter/>
                </a:ln>
              </p:spPr>
              <p:txBody>
                <a:bodyPr rtlCol="0" anchor="ctr"/>
                <a:lstStyle/>
                <a:p>
                  <a:endParaRPr lang="fr-FR"/>
                </a:p>
              </p:txBody>
            </p:sp>
            <p:sp>
              <p:nvSpPr>
                <p:cNvPr id="180" name="Forme libre 72">
                  <a:extLst>
                    <a:ext uri="{FF2B5EF4-FFF2-40B4-BE49-F238E27FC236}">
                      <a16:creationId xmlns:a16="http://schemas.microsoft.com/office/drawing/2014/main" id="{5FF7CCF8-1379-0B0B-B748-68033EA6908F}"/>
                    </a:ext>
                  </a:extLst>
                </p:cNvPr>
                <p:cNvSpPr/>
                <p:nvPr/>
              </p:nvSpPr>
              <p:spPr>
                <a:xfrm>
                  <a:off x="5480025"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263238"/>
                </a:solidFill>
                <a:ln w="7353" cap="flat">
                  <a:solidFill>
                    <a:srgbClr val="263238"/>
                  </a:solidFill>
                  <a:prstDash val="solid"/>
                  <a:miter/>
                </a:ln>
              </p:spPr>
              <p:txBody>
                <a:bodyPr rtlCol="0" anchor="ctr"/>
                <a:lstStyle/>
                <a:p>
                  <a:endParaRPr lang="fr-FR"/>
                </a:p>
              </p:txBody>
            </p:sp>
          </p:grpSp>
          <p:grpSp>
            <p:nvGrpSpPr>
              <p:cNvPr id="176" name="Graphique 19">
                <a:extLst>
                  <a:ext uri="{FF2B5EF4-FFF2-40B4-BE49-F238E27FC236}">
                    <a16:creationId xmlns:a16="http://schemas.microsoft.com/office/drawing/2014/main" id="{EBBFA634-790D-C8FE-32F7-F8764F0C9B94}"/>
                  </a:ext>
                </a:extLst>
              </p:cNvPr>
              <p:cNvGrpSpPr/>
              <p:nvPr/>
            </p:nvGrpSpPr>
            <p:grpSpPr>
              <a:xfrm>
                <a:off x="4666374" y="8378934"/>
                <a:ext cx="1759255" cy="2098709"/>
                <a:chOff x="4666374" y="8378934"/>
                <a:chExt cx="1759255" cy="2098709"/>
              </a:xfrm>
              <a:solidFill>
                <a:srgbClr val="92E3A9"/>
              </a:solidFill>
            </p:grpSpPr>
            <p:sp>
              <p:nvSpPr>
                <p:cNvPr id="177" name="Forme libre 74">
                  <a:extLst>
                    <a:ext uri="{FF2B5EF4-FFF2-40B4-BE49-F238E27FC236}">
                      <a16:creationId xmlns:a16="http://schemas.microsoft.com/office/drawing/2014/main" id="{91FF345B-299C-D99D-32D6-0A538AD60C13}"/>
                    </a:ext>
                  </a:extLst>
                </p:cNvPr>
                <p:cNvSpPr/>
                <p:nvPr/>
              </p:nvSpPr>
              <p:spPr>
                <a:xfrm>
                  <a:off x="4666374" y="8378934"/>
                  <a:ext cx="1759255" cy="1650594"/>
                </a:xfrm>
                <a:custGeom>
                  <a:avLst/>
                  <a:gdLst>
                    <a:gd name="connsiteX0" fmla="*/ 1759255 w 1759255"/>
                    <a:gd name="connsiteY0" fmla="*/ 788801 h 1650594"/>
                    <a:gd name="connsiteX1" fmla="*/ 856770 w 1759255"/>
                    <a:gd name="connsiteY1" fmla="*/ 0 h 1650594"/>
                    <a:gd name="connsiteX2" fmla="*/ 936 w 1759255"/>
                    <a:gd name="connsiteY2" fmla="*/ 537812 h 1650594"/>
                    <a:gd name="connsiteX3" fmla="*/ 6676 w 1759255"/>
                    <a:gd name="connsiteY3" fmla="*/ 554809 h 1650594"/>
                    <a:gd name="connsiteX4" fmla="*/ 394748 w 1759255"/>
                    <a:gd name="connsiteY4" fmla="*/ 801015 h 1650594"/>
                    <a:gd name="connsiteX5" fmla="*/ 416528 w 1759255"/>
                    <a:gd name="connsiteY5" fmla="*/ 789021 h 1650594"/>
                    <a:gd name="connsiteX6" fmla="*/ 416528 w 1759255"/>
                    <a:gd name="connsiteY6" fmla="*/ 788727 h 1650594"/>
                    <a:gd name="connsiteX7" fmla="*/ 856770 w 1759255"/>
                    <a:gd name="connsiteY7" fmla="*/ 403966 h 1650594"/>
                    <a:gd name="connsiteX8" fmla="*/ 1297012 w 1759255"/>
                    <a:gd name="connsiteY8" fmla="*/ 788727 h 1650594"/>
                    <a:gd name="connsiteX9" fmla="*/ 856770 w 1759255"/>
                    <a:gd name="connsiteY9" fmla="*/ 1173488 h 1650594"/>
                    <a:gd name="connsiteX10" fmla="*/ 794152 w 1759255"/>
                    <a:gd name="connsiteY10" fmla="*/ 1169588 h 1650594"/>
                    <a:gd name="connsiteX11" fmla="*/ 740658 w 1759255"/>
                    <a:gd name="connsiteY11" fmla="*/ 1216386 h 1650594"/>
                    <a:gd name="connsiteX12" fmla="*/ 740658 w 1759255"/>
                    <a:gd name="connsiteY12" fmla="*/ 1353470 h 1650594"/>
                    <a:gd name="connsiteX13" fmla="*/ 740143 w 1759255"/>
                    <a:gd name="connsiteY13" fmla="*/ 1353470 h 1650594"/>
                    <a:gd name="connsiteX14" fmla="*/ 740143 w 1759255"/>
                    <a:gd name="connsiteY14" fmla="*/ 1650595 h 1650594"/>
                    <a:gd name="connsiteX15" fmla="*/ 1277954 w 1759255"/>
                    <a:gd name="connsiteY15" fmla="*/ 1650595 h 1650594"/>
                    <a:gd name="connsiteX16" fmla="*/ 1277954 w 1759255"/>
                    <a:gd name="connsiteY16" fmla="*/ 1527786 h 1650594"/>
                    <a:gd name="connsiteX17" fmla="*/ 1313274 w 1759255"/>
                    <a:gd name="connsiteY17" fmla="*/ 1469288 h 1650594"/>
                    <a:gd name="connsiteX18" fmla="*/ 1759255 w 1759255"/>
                    <a:gd name="connsiteY18" fmla="*/ 788801 h 165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9255" h="1650594">
                      <a:moveTo>
                        <a:pt x="1759255" y="788801"/>
                      </a:moveTo>
                      <a:cubicBezTo>
                        <a:pt x="1759255" y="353194"/>
                        <a:pt x="1355216" y="0"/>
                        <a:pt x="856770" y="0"/>
                      </a:cubicBezTo>
                      <a:cubicBezTo>
                        <a:pt x="458764" y="0"/>
                        <a:pt x="120949" y="225235"/>
                        <a:pt x="936" y="537812"/>
                      </a:cubicBezTo>
                      <a:cubicBezTo>
                        <a:pt x="-1492" y="544066"/>
                        <a:pt x="936" y="551204"/>
                        <a:pt x="6676" y="554809"/>
                      </a:cubicBezTo>
                      <a:lnTo>
                        <a:pt x="394748" y="801015"/>
                      </a:lnTo>
                      <a:cubicBezTo>
                        <a:pt x="404166" y="806975"/>
                        <a:pt x="416528" y="800206"/>
                        <a:pt x="416528" y="789021"/>
                      </a:cubicBezTo>
                      <a:lnTo>
                        <a:pt x="416528" y="788727"/>
                      </a:lnTo>
                      <a:cubicBezTo>
                        <a:pt x="416528" y="576222"/>
                        <a:pt x="613655" y="403966"/>
                        <a:pt x="856770" y="403966"/>
                      </a:cubicBezTo>
                      <a:cubicBezTo>
                        <a:pt x="1099886" y="403966"/>
                        <a:pt x="1297012" y="576222"/>
                        <a:pt x="1297012" y="788727"/>
                      </a:cubicBezTo>
                      <a:cubicBezTo>
                        <a:pt x="1297012" y="1001232"/>
                        <a:pt x="1099886" y="1173488"/>
                        <a:pt x="856770" y="1173488"/>
                      </a:cubicBezTo>
                      <a:cubicBezTo>
                        <a:pt x="835505" y="1173488"/>
                        <a:pt x="814608" y="1172163"/>
                        <a:pt x="794152" y="1169588"/>
                      </a:cubicBezTo>
                      <a:cubicBezTo>
                        <a:pt x="765749" y="1166056"/>
                        <a:pt x="740658" y="1187836"/>
                        <a:pt x="740658" y="1216386"/>
                      </a:cubicBezTo>
                      <a:lnTo>
                        <a:pt x="740658" y="1353470"/>
                      </a:lnTo>
                      <a:lnTo>
                        <a:pt x="740143" y="1353470"/>
                      </a:lnTo>
                      <a:lnTo>
                        <a:pt x="740143" y="1650595"/>
                      </a:lnTo>
                      <a:lnTo>
                        <a:pt x="1277954" y="1650595"/>
                      </a:lnTo>
                      <a:lnTo>
                        <a:pt x="1277954" y="1527786"/>
                      </a:lnTo>
                      <a:cubicBezTo>
                        <a:pt x="1277954" y="1503283"/>
                        <a:pt x="1291420" y="1480473"/>
                        <a:pt x="1313274" y="1469288"/>
                      </a:cubicBezTo>
                      <a:cubicBezTo>
                        <a:pt x="1580083" y="1332278"/>
                        <a:pt x="1759255" y="1078861"/>
                        <a:pt x="1759255" y="788801"/>
                      </a:cubicBezTo>
                      <a:close/>
                    </a:path>
                  </a:pathLst>
                </a:custGeom>
                <a:solidFill>
                  <a:srgbClr val="FFC000"/>
                </a:solidFill>
                <a:ln w="7353" cap="flat">
                  <a:solidFill>
                    <a:srgbClr val="263238"/>
                  </a:solidFill>
                  <a:prstDash val="solid"/>
                  <a:miter/>
                </a:ln>
              </p:spPr>
              <p:txBody>
                <a:bodyPr rtlCol="0" anchor="ctr"/>
                <a:lstStyle/>
                <a:p>
                  <a:endParaRPr lang="fr-FR"/>
                </a:p>
              </p:txBody>
            </p:sp>
            <p:sp>
              <p:nvSpPr>
                <p:cNvPr id="178" name="Forme libre 75">
                  <a:extLst>
                    <a:ext uri="{FF2B5EF4-FFF2-40B4-BE49-F238E27FC236}">
                      <a16:creationId xmlns:a16="http://schemas.microsoft.com/office/drawing/2014/main" id="{1648FFEC-7E1E-0DDC-6D2B-EE7B5D78A339}"/>
                    </a:ext>
                  </a:extLst>
                </p:cNvPr>
                <p:cNvSpPr/>
                <p:nvPr/>
              </p:nvSpPr>
              <p:spPr>
                <a:xfrm>
                  <a:off x="5406443"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FFC000"/>
                </a:solidFill>
                <a:ln w="7353" cap="flat">
                  <a:solidFill>
                    <a:srgbClr val="263238"/>
                  </a:solidFill>
                  <a:prstDash val="solid"/>
                  <a:miter/>
                </a:ln>
              </p:spPr>
              <p:txBody>
                <a:bodyPr rtlCol="0" anchor="ctr"/>
                <a:lstStyle/>
                <a:p>
                  <a:endParaRPr lang="fr-FR"/>
                </a:p>
              </p:txBody>
            </p:sp>
          </p:grpSp>
        </p:grpSp>
        <p:grpSp>
          <p:nvGrpSpPr>
            <p:cNvPr id="26" name="Graphique 19">
              <a:extLst>
                <a:ext uri="{FF2B5EF4-FFF2-40B4-BE49-F238E27FC236}">
                  <a16:creationId xmlns:a16="http://schemas.microsoft.com/office/drawing/2014/main" id="{3C8D3D15-2BCB-FBAF-2896-D7DBDE463E50}"/>
                </a:ext>
              </a:extLst>
            </p:cNvPr>
            <p:cNvGrpSpPr/>
            <p:nvPr/>
          </p:nvGrpSpPr>
          <p:grpSpPr>
            <a:xfrm>
              <a:off x="4805528" y="7087861"/>
              <a:ext cx="1148734" cy="1297114"/>
              <a:chOff x="4805528" y="7087861"/>
              <a:chExt cx="1148734" cy="1297114"/>
            </a:xfrm>
          </p:grpSpPr>
          <p:sp>
            <p:nvSpPr>
              <p:cNvPr id="31" name="Forme libre 77">
                <a:extLst>
                  <a:ext uri="{FF2B5EF4-FFF2-40B4-BE49-F238E27FC236}">
                    <a16:creationId xmlns:a16="http://schemas.microsoft.com/office/drawing/2014/main" id="{3491620E-DB0E-D6E0-9696-A755E5F9BDD5}"/>
                  </a:ext>
                </a:extLst>
              </p:cNvPr>
              <p:cNvSpPr/>
              <p:nvPr/>
            </p:nvSpPr>
            <p:spPr>
              <a:xfrm>
                <a:off x="5356334" y="7617726"/>
                <a:ext cx="154669" cy="71742"/>
              </a:xfrm>
              <a:custGeom>
                <a:avLst/>
                <a:gdLst>
                  <a:gd name="connsiteX0" fmla="*/ 119571 w 154669"/>
                  <a:gd name="connsiteY0" fmla="*/ 0 h 71742"/>
                  <a:gd name="connsiteX1" fmla="*/ 42530 w 154669"/>
                  <a:gd name="connsiteY1" fmla="*/ 34510 h 71742"/>
                  <a:gd name="connsiteX2" fmla="*/ 0 w 154669"/>
                  <a:gd name="connsiteY2" fmla="*/ 50477 h 71742"/>
                  <a:gd name="connsiteX3" fmla="*/ 40470 w 154669"/>
                  <a:gd name="connsiteY3" fmla="*/ 71743 h 71742"/>
                  <a:gd name="connsiteX4" fmla="*/ 154670 w 154669"/>
                  <a:gd name="connsiteY4" fmla="*/ 53789 h 71742"/>
                  <a:gd name="connsiteX5" fmla="*/ 119571 w 154669"/>
                  <a:gd name="connsiteY5" fmla="*/ 0 h 7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69" h="71742">
                    <a:moveTo>
                      <a:pt x="119571" y="0"/>
                    </a:moveTo>
                    <a:cubicBezTo>
                      <a:pt x="119571" y="0"/>
                      <a:pt x="66445" y="23252"/>
                      <a:pt x="42530" y="34510"/>
                    </a:cubicBezTo>
                    <a:cubicBezTo>
                      <a:pt x="18616" y="45768"/>
                      <a:pt x="0" y="50477"/>
                      <a:pt x="0" y="50477"/>
                    </a:cubicBezTo>
                    <a:lnTo>
                      <a:pt x="40470" y="71743"/>
                    </a:lnTo>
                    <a:lnTo>
                      <a:pt x="154670" y="53789"/>
                    </a:lnTo>
                    <a:lnTo>
                      <a:pt x="119571" y="0"/>
                    </a:lnTo>
                    <a:close/>
                  </a:path>
                </a:pathLst>
              </a:custGeom>
              <a:solidFill>
                <a:srgbClr val="FFFFFF"/>
              </a:solidFill>
              <a:ln w="7353" cap="flat">
                <a:solidFill>
                  <a:srgbClr val="263238"/>
                </a:solidFill>
                <a:prstDash val="solid"/>
                <a:miter/>
              </a:ln>
            </p:spPr>
            <p:txBody>
              <a:bodyPr rtlCol="0" anchor="ctr"/>
              <a:lstStyle/>
              <a:p>
                <a:endParaRPr lang="fr-FR"/>
              </a:p>
            </p:txBody>
          </p:sp>
          <p:sp>
            <p:nvSpPr>
              <p:cNvPr id="32" name="Forme libre 78">
                <a:extLst>
                  <a:ext uri="{FF2B5EF4-FFF2-40B4-BE49-F238E27FC236}">
                    <a16:creationId xmlns:a16="http://schemas.microsoft.com/office/drawing/2014/main" id="{27D93D12-4ACA-FE47-F53F-5D5F22F44A69}"/>
                  </a:ext>
                </a:extLst>
              </p:cNvPr>
              <p:cNvSpPr/>
              <p:nvPr/>
            </p:nvSpPr>
            <p:spPr>
              <a:xfrm>
                <a:off x="5272671" y="7610477"/>
                <a:ext cx="39145" cy="41023"/>
              </a:xfrm>
              <a:custGeom>
                <a:avLst/>
                <a:gdLst>
                  <a:gd name="connsiteX0" fmla="*/ 33921 w 39145"/>
                  <a:gd name="connsiteY0" fmla="*/ 31752 h 41023"/>
                  <a:gd name="connsiteX1" fmla="*/ 15967 w 39145"/>
                  <a:gd name="connsiteY1" fmla="*/ 7175 h 41023"/>
                  <a:gd name="connsiteX2" fmla="*/ 0 w 39145"/>
                  <a:gd name="connsiteY2" fmla="*/ 9824 h 41023"/>
                  <a:gd name="connsiteX3" fmla="*/ 8609 w 39145"/>
                  <a:gd name="connsiteY3" fmla="*/ 35063 h 41023"/>
                  <a:gd name="connsiteX4" fmla="*/ 39146 w 39145"/>
                  <a:gd name="connsiteY4" fmla="*/ 41023 h 41023"/>
                  <a:gd name="connsiteX5" fmla="*/ 33921 w 39145"/>
                  <a:gd name="connsiteY5" fmla="*/ 31752 h 4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45" h="41023">
                    <a:moveTo>
                      <a:pt x="33921" y="31752"/>
                    </a:moveTo>
                    <a:cubicBezTo>
                      <a:pt x="33921" y="31752"/>
                      <a:pt x="21339" y="19832"/>
                      <a:pt x="15967" y="7175"/>
                    </a:cubicBezTo>
                    <a:cubicBezTo>
                      <a:pt x="10669" y="-5407"/>
                      <a:pt x="0" y="553"/>
                      <a:pt x="0" y="9824"/>
                    </a:cubicBezTo>
                    <a:cubicBezTo>
                      <a:pt x="0" y="19096"/>
                      <a:pt x="5960" y="33739"/>
                      <a:pt x="8609" y="35063"/>
                    </a:cubicBezTo>
                    <a:cubicBezTo>
                      <a:pt x="11258" y="36388"/>
                      <a:pt x="39146" y="41023"/>
                      <a:pt x="39146" y="41023"/>
                    </a:cubicBezTo>
                    <a:lnTo>
                      <a:pt x="33921" y="31752"/>
                    </a:lnTo>
                    <a:close/>
                  </a:path>
                </a:pathLst>
              </a:custGeom>
              <a:noFill/>
              <a:ln w="7353" cap="flat">
                <a:solidFill>
                  <a:srgbClr val="263238"/>
                </a:solidFill>
                <a:prstDash val="solid"/>
                <a:miter/>
              </a:ln>
            </p:spPr>
            <p:txBody>
              <a:bodyPr rtlCol="0" anchor="ctr"/>
              <a:lstStyle/>
              <a:p>
                <a:endParaRPr lang="fr-FR"/>
              </a:p>
            </p:txBody>
          </p:sp>
          <p:sp>
            <p:nvSpPr>
              <p:cNvPr id="33" name="Forme libre 79">
                <a:extLst>
                  <a:ext uri="{FF2B5EF4-FFF2-40B4-BE49-F238E27FC236}">
                    <a16:creationId xmlns:a16="http://schemas.microsoft.com/office/drawing/2014/main" id="{30645BCE-8C07-C502-27F3-31BFDB8978E8}"/>
                  </a:ext>
                </a:extLst>
              </p:cNvPr>
              <p:cNvSpPr/>
              <p:nvPr/>
            </p:nvSpPr>
            <p:spPr>
              <a:xfrm>
                <a:off x="5468874" y="7612649"/>
                <a:ext cx="485388" cy="772326"/>
              </a:xfrm>
              <a:custGeom>
                <a:avLst/>
                <a:gdLst>
                  <a:gd name="connsiteX0" fmla="*/ 28223 w 485388"/>
                  <a:gd name="connsiteY0" fmla="*/ 85944 h 772326"/>
                  <a:gd name="connsiteX1" fmla="*/ 39481 w 485388"/>
                  <a:gd name="connsiteY1" fmla="*/ 149666 h 772326"/>
                  <a:gd name="connsiteX2" fmla="*/ 13139 w 485388"/>
                  <a:gd name="connsiteY2" fmla="*/ 348927 h 772326"/>
                  <a:gd name="connsiteX3" fmla="*/ 9975 w 485388"/>
                  <a:gd name="connsiteY3" fmla="*/ 488070 h 772326"/>
                  <a:gd name="connsiteX4" fmla="*/ 68987 w 485388"/>
                  <a:gd name="connsiteY4" fmla="*/ 691525 h 772326"/>
                  <a:gd name="connsiteX5" fmla="*/ 59495 w 485388"/>
                  <a:gd name="connsiteY5" fmla="*/ 706315 h 772326"/>
                  <a:gd name="connsiteX6" fmla="*/ 58465 w 485388"/>
                  <a:gd name="connsiteY6" fmla="*/ 721105 h 772326"/>
                  <a:gd name="connsiteX7" fmla="*/ 32123 w 485388"/>
                  <a:gd name="connsiteY7" fmla="*/ 744283 h 772326"/>
                  <a:gd name="connsiteX8" fmla="*/ 482 w 485388"/>
                  <a:gd name="connsiteY8" fmla="*/ 768565 h 772326"/>
                  <a:gd name="connsiteX9" fmla="*/ 64793 w 485388"/>
                  <a:gd name="connsiteY9" fmla="*/ 768565 h 772326"/>
                  <a:gd name="connsiteX10" fmla="*/ 130134 w 485388"/>
                  <a:gd name="connsiteY10" fmla="*/ 764371 h 772326"/>
                  <a:gd name="connsiteX11" fmla="*/ 131164 w 485388"/>
                  <a:gd name="connsiteY11" fmla="*/ 724343 h 772326"/>
                  <a:gd name="connsiteX12" fmla="*/ 133298 w 485388"/>
                  <a:gd name="connsiteY12" fmla="*/ 695866 h 772326"/>
                  <a:gd name="connsiteX13" fmla="*/ 120642 w 485388"/>
                  <a:gd name="connsiteY13" fmla="*/ 647376 h 772326"/>
                  <a:gd name="connsiteX14" fmla="*/ 95330 w 485388"/>
                  <a:gd name="connsiteY14" fmla="*/ 448115 h 772326"/>
                  <a:gd name="connsiteX15" fmla="*/ 148015 w 485388"/>
                  <a:gd name="connsiteY15" fmla="*/ 253049 h 772326"/>
                  <a:gd name="connsiteX16" fmla="*/ 244996 w 485388"/>
                  <a:gd name="connsiteY16" fmla="*/ 482846 h 772326"/>
                  <a:gd name="connsiteX17" fmla="*/ 397826 w 485388"/>
                  <a:gd name="connsiteY17" fmla="*/ 674748 h 772326"/>
                  <a:gd name="connsiteX18" fmla="*/ 391498 w 485388"/>
                  <a:gd name="connsiteY18" fmla="*/ 690568 h 772326"/>
                  <a:gd name="connsiteX19" fmla="*/ 399960 w 485388"/>
                  <a:gd name="connsiteY19" fmla="*/ 702194 h 772326"/>
                  <a:gd name="connsiteX20" fmla="*/ 383110 w 485388"/>
                  <a:gd name="connsiteY20" fmla="*/ 733835 h 772326"/>
                  <a:gd name="connsiteX21" fmla="*/ 361991 w 485388"/>
                  <a:gd name="connsiteY21" fmla="*/ 754953 h 772326"/>
                  <a:gd name="connsiteX22" fmla="*/ 406288 w 485388"/>
                  <a:gd name="connsiteY22" fmla="*/ 760251 h 772326"/>
                  <a:gd name="connsiteX23" fmla="*/ 457943 w 485388"/>
                  <a:gd name="connsiteY23" fmla="*/ 713894 h 772326"/>
                  <a:gd name="connsiteX24" fmla="*/ 485389 w 485388"/>
                  <a:gd name="connsiteY24" fmla="*/ 683357 h 772326"/>
                  <a:gd name="connsiteX25" fmla="*/ 466405 w 485388"/>
                  <a:gd name="connsiteY25" fmla="*/ 659075 h 772326"/>
                  <a:gd name="connsiteX26" fmla="*/ 456913 w 485388"/>
                  <a:gd name="connsiteY26" fmla="*/ 637957 h 772326"/>
                  <a:gd name="connsiteX27" fmla="*/ 437928 w 485388"/>
                  <a:gd name="connsiteY27" fmla="*/ 627435 h 772326"/>
                  <a:gd name="connsiteX28" fmla="*/ 328291 w 485388"/>
                  <a:gd name="connsiteY28" fmla="*/ 441861 h 772326"/>
                  <a:gd name="connsiteX29" fmla="*/ 268174 w 485388"/>
                  <a:gd name="connsiteY29" fmla="*/ 126635 h 772326"/>
                  <a:gd name="connsiteX30" fmla="*/ 183628 w 485388"/>
                  <a:gd name="connsiteY30" fmla="*/ 0 h 772326"/>
                  <a:gd name="connsiteX31" fmla="*/ 28223 w 485388"/>
                  <a:gd name="connsiteY31" fmla="*/ 85944 h 77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85388" h="772326">
                    <a:moveTo>
                      <a:pt x="28223" y="85944"/>
                    </a:moveTo>
                    <a:lnTo>
                      <a:pt x="39481" y="149666"/>
                    </a:lnTo>
                    <a:cubicBezTo>
                      <a:pt x="39481" y="149666"/>
                      <a:pt x="17333" y="276154"/>
                      <a:pt x="13139" y="348927"/>
                    </a:cubicBezTo>
                    <a:cubicBezTo>
                      <a:pt x="8944" y="421699"/>
                      <a:pt x="5780" y="469086"/>
                      <a:pt x="9975" y="488070"/>
                    </a:cubicBezTo>
                    <a:cubicBezTo>
                      <a:pt x="14169" y="507055"/>
                      <a:pt x="68987" y="691525"/>
                      <a:pt x="68987" y="691525"/>
                    </a:cubicBezTo>
                    <a:cubicBezTo>
                      <a:pt x="68987" y="691525"/>
                      <a:pt x="59495" y="703151"/>
                      <a:pt x="59495" y="706315"/>
                    </a:cubicBezTo>
                    <a:cubicBezTo>
                      <a:pt x="59495" y="709479"/>
                      <a:pt x="58465" y="721105"/>
                      <a:pt x="58465" y="721105"/>
                    </a:cubicBezTo>
                    <a:cubicBezTo>
                      <a:pt x="58465" y="721105"/>
                      <a:pt x="43675" y="735895"/>
                      <a:pt x="32123" y="744283"/>
                    </a:cubicBezTo>
                    <a:cubicBezTo>
                      <a:pt x="20497" y="752745"/>
                      <a:pt x="-3712" y="760104"/>
                      <a:pt x="482" y="768565"/>
                    </a:cubicBezTo>
                    <a:cubicBezTo>
                      <a:pt x="4677" y="777027"/>
                      <a:pt x="33153" y="768565"/>
                      <a:pt x="64793" y="768565"/>
                    </a:cubicBezTo>
                    <a:cubicBezTo>
                      <a:pt x="96434" y="768565"/>
                      <a:pt x="118582" y="772760"/>
                      <a:pt x="130134" y="764371"/>
                    </a:cubicBezTo>
                    <a:cubicBezTo>
                      <a:pt x="141760" y="755909"/>
                      <a:pt x="131164" y="724343"/>
                      <a:pt x="131164" y="724343"/>
                    </a:cubicBezTo>
                    <a:cubicBezTo>
                      <a:pt x="131164" y="724343"/>
                      <a:pt x="132194" y="702194"/>
                      <a:pt x="133298" y="695866"/>
                    </a:cubicBezTo>
                    <a:cubicBezTo>
                      <a:pt x="134328" y="689538"/>
                      <a:pt x="119612" y="656868"/>
                      <a:pt x="120642" y="647376"/>
                    </a:cubicBezTo>
                    <a:cubicBezTo>
                      <a:pt x="121672" y="637884"/>
                      <a:pt x="95330" y="448115"/>
                      <a:pt x="95330" y="448115"/>
                    </a:cubicBezTo>
                    <a:lnTo>
                      <a:pt x="148015" y="253049"/>
                    </a:lnTo>
                    <a:cubicBezTo>
                      <a:pt x="148015" y="253049"/>
                      <a:pt x="234474" y="472324"/>
                      <a:pt x="244996" y="482846"/>
                    </a:cubicBezTo>
                    <a:cubicBezTo>
                      <a:pt x="255518" y="493368"/>
                      <a:pt x="397826" y="674748"/>
                      <a:pt x="397826" y="674748"/>
                    </a:cubicBezTo>
                    <a:cubicBezTo>
                      <a:pt x="397826" y="674748"/>
                      <a:pt x="388334" y="685271"/>
                      <a:pt x="391498" y="690568"/>
                    </a:cubicBezTo>
                    <a:cubicBezTo>
                      <a:pt x="394662" y="695866"/>
                      <a:pt x="399960" y="702194"/>
                      <a:pt x="399960" y="702194"/>
                    </a:cubicBezTo>
                    <a:cubicBezTo>
                      <a:pt x="399960" y="702194"/>
                      <a:pt x="389438" y="724343"/>
                      <a:pt x="383110" y="733835"/>
                    </a:cubicBezTo>
                    <a:cubicBezTo>
                      <a:pt x="376782" y="743327"/>
                      <a:pt x="358828" y="748625"/>
                      <a:pt x="361991" y="754953"/>
                    </a:cubicBezTo>
                    <a:cubicBezTo>
                      <a:pt x="365156" y="761281"/>
                      <a:pt x="397826" y="762311"/>
                      <a:pt x="406288" y="760251"/>
                    </a:cubicBezTo>
                    <a:cubicBezTo>
                      <a:pt x="414750" y="758117"/>
                      <a:pt x="448451" y="721252"/>
                      <a:pt x="457943" y="713894"/>
                    </a:cubicBezTo>
                    <a:cubicBezTo>
                      <a:pt x="467435" y="706536"/>
                      <a:pt x="485389" y="692776"/>
                      <a:pt x="485389" y="683357"/>
                    </a:cubicBezTo>
                    <a:cubicBezTo>
                      <a:pt x="485389" y="673865"/>
                      <a:pt x="467435" y="662239"/>
                      <a:pt x="466405" y="659075"/>
                    </a:cubicBezTo>
                    <a:cubicBezTo>
                      <a:pt x="465375" y="655911"/>
                      <a:pt x="463241" y="642225"/>
                      <a:pt x="456913" y="637957"/>
                    </a:cubicBezTo>
                    <a:cubicBezTo>
                      <a:pt x="450584" y="633763"/>
                      <a:pt x="442123" y="629495"/>
                      <a:pt x="437928" y="627435"/>
                    </a:cubicBezTo>
                    <a:cubicBezTo>
                      <a:pt x="433734" y="625301"/>
                      <a:pt x="328291" y="441861"/>
                      <a:pt x="328291" y="441861"/>
                    </a:cubicBezTo>
                    <a:cubicBezTo>
                      <a:pt x="328291" y="441861"/>
                      <a:pt x="280830" y="159305"/>
                      <a:pt x="268174" y="126635"/>
                    </a:cubicBezTo>
                    <a:cubicBezTo>
                      <a:pt x="255518" y="93964"/>
                      <a:pt x="183628" y="0"/>
                      <a:pt x="183628" y="0"/>
                    </a:cubicBezTo>
                    <a:lnTo>
                      <a:pt x="28223" y="85944"/>
                    </a:lnTo>
                    <a:close/>
                  </a:path>
                </a:pathLst>
              </a:custGeom>
              <a:solidFill>
                <a:srgbClr val="263238"/>
              </a:solidFill>
              <a:ln w="7353" cap="flat">
                <a:solidFill>
                  <a:srgbClr val="263238"/>
                </a:solidFill>
                <a:prstDash val="solid"/>
                <a:miter/>
              </a:ln>
            </p:spPr>
            <p:txBody>
              <a:bodyPr rtlCol="0" anchor="ctr"/>
              <a:lstStyle/>
              <a:p>
                <a:endParaRPr lang="fr-FR"/>
              </a:p>
            </p:txBody>
          </p:sp>
          <p:sp>
            <p:nvSpPr>
              <p:cNvPr id="34" name="Forme libre 80">
                <a:extLst>
                  <a:ext uri="{FF2B5EF4-FFF2-40B4-BE49-F238E27FC236}">
                    <a16:creationId xmlns:a16="http://schemas.microsoft.com/office/drawing/2014/main" id="{003CC0D6-1BA8-73C8-3C9C-20030CBFC7EF}"/>
                  </a:ext>
                </a:extLst>
              </p:cNvPr>
              <p:cNvSpPr/>
              <p:nvPr/>
            </p:nvSpPr>
            <p:spPr>
              <a:xfrm>
                <a:off x="5369234" y="7372523"/>
                <a:ext cx="283341" cy="326069"/>
              </a:xfrm>
              <a:custGeom>
                <a:avLst/>
                <a:gdLst>
                  <a:gd name="connsiteX0" fmla="*/ 13074 w 283341"/>
                  <a:gd name="connsiteY0" fmla="*/ 151165 h 326069"/>
                  <a:gd name="connsiteX1" fmla="*/ 44567 w 283341"/>
                  <a:gd name="connsiteY1" fmla="*/ 231664 h 326069"/>
                  <a:gd name="connsiteX2" fmla="*/ 97325 w 283341"/>
                  <a:gd name="connsiteY2" fmla="*/ 252929 h 326069"/>
                  <a:gd name="connsiteX3" fmla="*/ 127862 w 283341"/>
                  <a:gd name="connsiteY3" fmla="*/ 326070 h 326069"/>
                  <a:gd name="connsiteX4" fmla="*/ 283341 w 283341"/>
                  <a:gd name="connsiteY4" fmla="*/ 239979 h 326069"/>
                  <a:gd name="connsiteX5" fmla="*/ 193571 w 283341"/>
                  <a:gd name="connsiteY5" fmla="*/ 104882 h 326069"/>
                  <a:gd name="connsiteX6" fmla="*/ 117708 w 283341"/>
                  <a:gd name="connsiteY6" fmla="*/ 11433 h 326069"/>
                  <a:gd name="connsiteX7" fmla="*/ 20506 w 283341"/>
                  <a:gd name="connsiteY7" fmla="*/ 23500 h 326069"/>
                  <a:gd name="connsiteX8" fmla="*/ 13074 w 283341"/>
                  <a:gd name="connsiteY8" fmla="*/ 151165 h 3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341" h="326069">
                    <a:moveTo>
                      <a:pt x="13074" y="151165"/>
                    </a:moveTo>
                    <a:cubicBezTo>
                      <a:pt x="13074" y="151165"/>
                      <a:pt x="26981" y="215034"/>
                      <a:pt x="44567" y="231664"/>
                    </a:cubicBezTo>
                    <a:cubicBezTo>
                      <a:pt x="62153" y="248293"/>
                      <a:pt x="97325" y="252929"/>
                      <a:pt x="97325" y="252929"/>
                    </a:cubicBezTo>
                    <a:lnTo>
                      <a:pt x="127862" y="326070"/>
                    </a:lnTo>
                    <a:cubicBezTo>
                      <a:pt x="127862" y="326070"/>
                      <a:pt x="238897" y="291854"/>
                      <a:pt x="283341" y="239979"/>
                    </a:cubicBezTo>
                    <a:cubicBezTo>
                      <a:pt x="283341" y="239979"/>
                      <a:pt x="231539" y="157640"/>
                      <a:pt x="193571" y="104882"/>
                    </a:cubicBezTo>
                    <a:cubicBezTo>
                      <a:pt x="155602" y="52123"/>
                      <a:pt x="171349" y="42852"/>
                      <a:pt x="117708" y="11433"/>
                    </a:cubicBezTo>
                    <a:cubicBezTo>
                      <a:pt x="64066" y="-20061"/>
                      <a:pt x="20506" y="23500"/>
                      <a:pt x="20506" y="23500"/>
                    </a:cubicBezTo>
                    <a:cubicBezTo>
                      <a:pt x="20506" y="23500"/>
                      <a:pt x="-20185" y="25266"/>
                      <a:pt x="13074" y="151165"/>
                    </a:cubicBezTo>
                    <a:close/>
                  </a:path>
                </a:pathLst>
              </a:custGeom>
              <a:solidFill>
                <a:schemeClr val="bg2"/>
              </a:solidFill>
              <a:ln w="7353" cap="flat">
                <a:solidFill>
                  <a:srgbClr val="263238"/>
                </a:solidFill>
                <a:prstDash val="solid"/>
                <a:miter/>
              </a:ln>
            </p:spPr>
            <p:txBody>
              <a:bodyPr rtlCol="0" anchor="ctr"/>
              <a:lstStyle/>
              <a:p>
                <a:endParaRPr lang="fr-FR"/>
              </a:p>
            </p:txBody>
          </p:sp>
          <p:sp>
            <p:nvSpPr>
              <p:cNvPr id="36" name="Forme libre 81">
                <a:extLst>
                  <a:ext uri="{FF2B5EF4-FFF2-40B4-BE49-F238E27FC236}">
                    <a16:creationId xmlns:a16="http://schemas.microsoft.com/office/drawing/2014/main" id="{E078FEFE-23F4-9E04-4D41-93854051ED9D}"/>
                  </a:ext>
                </a:extLst>
              </p:cNvPr>
              <p:cNvSpPr/>
              <p:nvPr/>
            </p:nvSpPr>
            <p:spPr>
              <a:xfrm>
                <a:off x="5105050" y="7202524"/>
                <a:ext cx="274674" cy="204307"/>
              </a:xfrm>
              <a:custGeom>
                <a:avLst/>
                <a:gdLst>
                  <a:gd name="connsiteX0" fmla="*/ 211697 w 274674"/>
                  <a:gd name="connsiteY0" fmla="*/ 13959 h 204307"/>
                  <a:gd name="connsiteX1" fmla="*/ 130536 w 274674"/>
                  <a:gd name="connsiteY1" fmla="*/ 3142 h 204307"/>
                  <a:gd name="connsiteX2" fmla="*/ 38926 w 274674"/>
                  <a:gd name="connsiteY2" fmla="*/ 92912 h 204307"/>
                  <a:gd name="connsiteX3" fmla="*/ 32157 w 274674"/>
                  <a:gd name="connsiteY3" fmla="*/ 119475 h 204307"/>
                  <a:gd name="connsiteX4" fmla="*/ 663 w 274674"/>
                  <a:gd name="connsiteY4" fmla="*/ 153691 h 204307"/>
                  <a:gd name="connsiteX5" fmla="*/ 49743 w 274674"/>
                  <a:gd name="connsiteY5" fmla="*/ 178709 h 204307"/>
                  <a:gd name="connsiteX6" fmla="*/ 79323 w 274674"/>
                  <a:gd name="connsiteY6" fmla="*/ 198135 h 204307"/>
                  <a:gd name="connsiteX7" fmla="*/ 111699 w 274674"/>
                  <a:gd name="connsiteY7" fmla="*/ 173117 h 204307"/>
                  <a:gd name="connsiteX8" fmla="*/ 157025 w 274674"/>
                  <a:gd name="connsiteY8" fmla="*/ 175913 h 204307"/>
                  <a:gd name="connsiteX9" fmla="*/ 260703 w 274674"/>
                  <a:gd name="connsiteY9" fmla="*/ 189820 h 204307"/>
                  <a:gd name="connsiteX10" fmla="*/ 211697 w 274674"/>
                  <a:gd name="connsiteY10" fmla="*/ 13959 h 20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74" h="204307">
                    <a:moveTo>
                      <a:pt x="211697" y="13959"/>
                    </a:moveTo>
                    <a:cubicBezTo>
                      <a:pt x="211697" y="13959"/>
                      <a:pt x="200880" y="-7969"/>
                      <a:pt x="130536" y="3142"/>
                    </a:cubicBezTo>
                    <a:cubicBezTo>
                      <a:pt x="60191" y="14253"/>
                      <a:pt x="41722" y="70690"/>
                      <a:pt x="38926" y="92912"/>
                    </a:cubicBezTo>
                    <a:cubicBezTo>
                      <a:pt x="36130" y="115134"/>
                      <a:pt x="38632" y="113957"/>
                      <a:pt x="32157" y="119475"/>
                    </a:cubicBezTo>
                    <a:cubicBezTo>
                      <a:pt x="25681" y="124994"/>
                      <a:pt x="-4855" y="121315"/>
                      <a:pt x="663" y="153691"/>
                    </a:cubicBezTo>
                    <a:cubicBezTo>
                      <a:pt x="6182" y="186067"/>
                      <a:pt x="44151" y="167598"/>
                      <a:pt x="49743" y="178709"/>
                    </a:cubicBezTo>
                    <a:cubicBezTo>
                      <a:pt x="55261" y="189820"/>
                      <a:pt x="63650" y="197252"/>
                      <a:pt x="79323" y="198135"/>
                    </a:cubicBezTo>
                    <a:cubicBezTo>
                      <a:pt x="95069" y="199091"/>
                      <a:pt x="109859" y="180549"/>
                      <a:pt x="111699" y="173117"/>
                    </a:cubicBezTo>
                    <a:cubicBezTo>
                      <a:pt x="113538" y="165685"/>
                      <a:pt x="129285" y="159210"/>
                      <a:pt x="157025" y="175913"/>
                    </a:cubicBezTo>
                    <a:cubicBezTo>
                      <a:pt x="184766" y="192542"/>
                      <a:pt x="221778" y="222196"/>
                      <a:pt x="260703" y="189820"/>
                    </a:cubicBezTo>
                    <a:cubicBezTo>
                      <a:pt x="299628" y="157370"/>
                      <a:pt x="248709" y="42582"/>
                      <a:pt x="211697" y="13959"/>
                    </a:cubicBezTo>
                    <a:close/>
                  </a:path>
                </a:pathLst>
              </a:custGeom>
              <a:solidFill>
                <a:schemeClr val="tx1"/>
              </a:solidFill>
              <a:ln w="7353" cap="flat">
                <a:solidFill>
                  <a:srgbClr val="263238"/>
                </a:solidFill>
                <a:prstDash val="solid"/>
                <a:miter/>
              </a:ln>
            </p:spPr>
            <p:txBody>
              <a:bodyPr rtlCol="0" anchor="ctr"/>
              <a:lstStyle/>
              <a:p>
                <a:endParaRPr lang="fr-FR"/>
              </a:p>
            </p:txBody>
          </p:sp>
          <p:grpSp>
            <p:nvGrpSpPr>
              <p:cNvPr id="37" name="Graphique 19">
                <a:extLst>
                  <a:ext uri="{FF2B5EF4-FFF2-40B4-BE49-F238E27FC236}">
                    <a16:creationId xmlns:a16="http://schemas.microsoft.com/office/drawing/2014/main" id="{6793B405-7FE1-6B40-20DF-A0B35D4C38DF}"/>
                  </a:ext>
                </a:extLst>
              </p:cNvPr>
              <p:cNvGrpSpPr/>
              <p:nvPr/>
            </p:nvGrpSpPr>
            <p:grpSpPr>
              <a:xfrm>
                <a:off x="5171348" y="7329024"/>
                <a:ext cx="227515" cy="194663"/>
                <a:chOff x="5171348" y="7329024"/>
                <a:chExt cx="227515" cy="194663"/>
              </a:xfrm>
            </p:grpSpPr>
            <p:sp>
              <p:nvSpPr>
                <p:cNvPr id="51" name="Forme libre 83">
                  <a:extLst>
                    <a:ext uri="{FF2B5EF4-FFF2-40B4-BE49-F238E27FC236}">
                      <a16:creationId xmlns:a16="http://schemas.microsoft.com/office/drawing/2014/main" id="{3270C6F9-E1F9-DB44-4C6E-72CC69281149}"/>
                    </a:ext>
                  </a:extLst>
                </p:cNvPr>
                <p:cNvSpPr/>
                <p:nvPr/>
              </p:nvSpPr>
              <p:spPr>
                <a:xfrm>
                  <a:off x="5171348" y="7329024"/>
                  <a:ext cx="227515" cy="194663"/>
                </a:xfrm>
                <a:custGeom>
                  <a:avLst/>
                  <a:gdLst>
                    <a:gd name="connsiteX0" fmla="*/ 0 w 227515"/>
                    <a:gd name="connsiteY0" fmla="*/ 25499 h 194663"/>
                    <a:gd name="connsiteX1" fmla="*/ 11626 w 227515"/>
                    <a:gd name="connsiteY1" fmla="*/ 54637 h 194663"/>
                    <a:gd name="connsiteX2" fmla="*/ 39955 w 227515"/>
                    <a:gd name="connsiteY2" fmla="*/ 88779 h 194663"/>
                    <a:gd name="connsiteX3" fmla="*/ 39955 w 227515"/>
                    <a:gd name="connsiteY3" fmla="*/ 116299 h 194663"/>
                    <a:gd name="connsiteX4" fmla="*/ 64090 w 227515"/>
                    <a:gd name="connsiteY4" fmla="*/ 112988 h 194663"/>
                    <a:gd name="connsiteX5" fmla="*/ 119056 w 227515"/>
                    <a:gd name="connsiteY5" fmla="*/ 138006 h 194663"/>
                    <a:gd name="connsiteX6" fmla="*/ 150696 w 227515"/>
                    <a:gd name="connsiteY6" fmla="*/ 104673 h 194663"/>
                    <a:gd name="connsiteX7" fmla="*/ 197936 w 227515"/>
                    <a:gd name="connsiteY7" fmla="*/ 138226 h 194663"/>
                    <a:gd name="connsiteX8" fmla="*/ 210886 w 227515"/>
                    <a:gd name="connsiteY8" fmla="*/ 194664 h 194663"/>
                    <a:gd name="connsiteX9" fmla="*/ 227516 w 227515"/>
                    <a:gd name="connsiteY9" fmla="*/ 167807 h 194663"/>
                    <a:gd name="connsiteX10" fmla="*/ 207134 w 227515"/>
                    <a:gd name="connsiteY10" fmla="*/ 98419 h 194663"/>
                    <a:gd name="connsiteX11" fmla="*/ 218245 w 227515"/>
                    <a:gd name="connsiteY11" fmla="*/ 66925 h 194663"/>
                    <a:gd name="connsiteX12" fmla="*/ 138114 w 227515"/>
                    <a:gd name="connsiteY12" fmla="*/ 45513 h 194663"/>
                    <a:gd name="connsiteX13" fmla="*/ 97276 w 227515"/>
                    <a:gd name="connsiteY13" fmla="*/ 554 h 194663"/>
                    <a:gd name="connsiteX14" fmla="*/ 78144 w 227515"/>
                    <a:gd name="connsiteY14" fmla="*/ 22187 h 194663"/>
                    <a:gd name="connsiteX15" fmla="*/ 36497 w 227515"/>
                    <a:gd name="connsiteY15" fmla="*/ 19686 h 194663"/>
                    <a:gd name="connsiteX16" fmla="*/ 19867 w 227515"/>
                    <a:gd name="connsiteY16" fmla="*/ 12990 h 194663"/>
                    <a:gd name="connsiteX17" fmla="*/ 0 w 227515"/>
                    <a:gd name="connsiteY17" fmla="*/ 25499 h 19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515" h="194663">
                      <a:moveTo>
                        <a:pt x="0" y="25499"/>
                      </a:moveTo>
                      <a:cubicBezTo>
                        <a:pt x="0" y="25499"/>
                        <a:pt x="5813" y="44630"/>
                        <a:pt x="11626" y="54637"/>
                      </a:cubicBezTo>
                      <a:cubicBezTo>
                        <a:pt x="17439" y="64644"/>
                        <a:pt x="39146" y="73769"/>
                        <a:pt x="39955" y="88779"/>
                      </a:cubicBezTo>
                      <a:cubicBezTo>
                        <a:pt x="40764" y="103790"/>
                        <a:pt x="35761" y="113797"/>
                        <a:pt x="39955" y="116299"/>
                      </a:cubicBezTo>
                      <a:cubicBezTo>
                        <a:pt x="44149" y="118801"/>
                        <a:pt x="64090" y="112988"/>
                        <a:pt x="64090" y="112988"/>
                      </a:cubicBezTo>
                      <a:cubicBezTo>
                        <a:pt x="64090" y="112988"/>
                        <a:pt x="108239" y="142126"/>
                        <a:pt x="119056" y="138006"/>
                      </a:cubicBezTo>
                      <a:cubicBezTo>
                        <a:pt x="129872" y="133812"/>
                        <a:pt x="150696" y="104673"/>
                        <a:pt x="150696" y="104673"/>
                      </a:cubicBezTo>
                      <a:lnTo>
                        <a:pt x="197936" y="138226"/>
                      </a:lnTo>
                      <a:lnTo>
                        <a:pt x="210886" y="194664"/>
                      </a:lnTo>
                      <a:lnTo>
                        <a:pt x="227516" y="167807"/>
                      </a:lnTo>
                      <a:cubicBezTo>
                        <a:pt x="227516" y="167807"/>
                        <a:pt x="196023" y="129838"/>
                        <a:pt x="207134" y="98419"/>
                      </a:cubicBezTo>
                      <a:cubicBezTo>
                        <a:pt x="218245" y="66925"/>
                        <a:pt x="218245" y="66925"/>
                        <a:pt x="218245" y="66925"/>
                      </a:cubicBezTo>
                      <a:cubicBezTo>
                        <a:pt x="218245" y="66925"/>
                        <a:pt x="147311" y="57139"/>
                        <a:pt x="138114" y="45513"/>
                      </a:cubicBezTo>
                      <a:cubicBezTo>
                        <a:pt x="128916" y="33887"/>
                        <a:pt x="112286" y="4675"/>
                        <a:pt x="97276" y="554"/>
                      </a:cubicBezTo>
                      <a:cubicBezTo>
                        <a:pt x="82265" y="-3640"/>
                        <a:pt x="76452" y="17184"/>
                        <a:pt x="78144" y="22187"/>
                      </a:cubicBezTo>
                      <a:cubicBezTo>
                        <a:pt x="79837" y="27191"/>
                        <a:pt x="53126" y="26382"/>
                        <a:pt x="36497" y="19686"/>
                      </a:cubicBezTo>
                      <a:cubicBezTo>
                        <a:pt x="19867" y="12990"/>
                        <a:pt x="23988" y="14682"/>
                        <a:pt x="19867" y="12990"/>
                      </a:cubicBezTo>
                      <a:cubicBezTo>
                        <a:pt x="15820" y="11371"/>
                        <a:pt x="0" y="17993"/>
                        <a:pt x="0" y="2549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2" name="Forme libre 84">
                  <a:extLst>
                    <a:ext uri="{FF2B5EF4-FFF2-40B4-BE49-F238E27FC236}">
                      <a16:creationId xmlns:a16="http://schemas.microsoft.com/office/drawing/2014/main" id="{8FE94485-EDA1-93B4-9DF1-D554EE2CF2B1}"/>
                    </a:ext>
                  </a:extLst>
                </p:cNvPr>
                <p:cNvSpPr/>
                <p:nvPr/>
              </p:nvSpPr>
              <p:spPr>
                <a:xfrm>
                  <a:off x="5202978" y="7372036"/>
                  <a:ext cx="11636" cy="16629"/>
                </a:xfrm>
                <a:custGeom>
                  <a:avLst/>
                  <a:gdLst>
                    <a:gd name="connsiteX0" fmla="*/ 11 w 11636"/>
                    <a:gd name="connsiteY0" fmla="*/ 16630 h 16629"/>
                    <a:gd name="connsiteX1" fmla="*/ 11637 w 11636"/>
                    <a:gd name="connsiteY1" fmla="*/ 0 h 16629"/>
                  </a:gdLst>
                  <a:ahLst/>
                  <a:cxnLst>
                    <a:cxn ang="0">
                      <a:pos x="connsiteX0" y="connsiteY0"/>
                    </a:cxn>
                    <a:cxn ang="0">
                      <a:pos x="connsiteX1" y="connsiteY1"/>
                    </a:cxn>
                  </a:cxnLst>
                  <a:rect l="l" t="t" r="r" b="b"/>
                  <a:pathLst>
                    <a:path w="11636" h="16629">
                      <a:moveTo>
                        <a:pt x="11" y="16630"/>
                      </a:moveTo>
                      <a:cubicBezTo>
                        <a:pt x="11" y="16630"/>
                        <a:pt x="-799" y="1619"/>
                        <a:pt x="11637" y="0"/>
                      </a:cubicBezTo>
                    </a:path>
                  </a:pathLst>
                </a:custGeom>
                <a:noFill/>
                <a:ln w="7353" cap="flat">
                  <a:solidFill>
                    <a:srgbClr val="263238"/>
                  </a:solidFill>
                  <a:prstDash val="solid"/>
                  <a:miter/>
                </a:ln>
              </p:spPr>
              <p:txBody>
                <a:bodyPr rtlCol="0" anchor="ctr"/>
                <a:lstStyle/>
                <a:p>
                  <a:endParaRPr lang="fr-FR"/>
                </a:p>
              </p:txBody>
            </p:sp>
            <p:sp>
              <p:nvSpPr>
                <p:cNvPr id="172" name="Forme libre 85">
                  <a:extLst>
                    <a:ext uri="{FF2B5EF4-FFF2-40B4-BE49-F238E27FC236}">
                      <a16:creationId xmlns:a16="http://schemas.microsoft.com/office/drawing/2014/main" id="{08722954-3D36-9330-451E-2763912B9A98}"/>
                    </a:ext>
                  </a:extLst>
                </p:cNvPr>
                <p:cNvSpPr/>
                <p:nvPr/>
              </p:nvSpPr>
              <p:spPr>
                <a:xfrm>
                  <a:off x="5213869" y="7390685"/>
                  <a:ext cx="16576" cy="15143"/>
                </a:xfrm>
                <a:custGeom>
                  <a:avLst/>
                  <a:gdLst>
                    <a:gd name="connsiteX0" fmla="*/ 12004 w 16576"/>
                    <a:gd name="connsiteY0" fmla="*/ 3057 h 15143"/>
                    <a:gd name="connsiteX1" fmla="*/ 15683 w 16576"/>
                    <a:gd name="connsiteY1" fmla="*/ 13653 h 15143"/>
                    <a:gd name="connsiteX2" fmla="*/ 4572 w 16576"/>
                    <a:gd name="connsiteY2" fmla="*/ 12108 h 15143"/>
                    <a:gd name="connsiteX3" fmla="*/ 893 w 16576"/>
                    <a:gd name="connsiteY3" fmla="*/ 1512 h 15143"/>
                    <a:gd name="connsiteX4" fmla="*/ 12004 w 16576"/>
                    <a:gd name="connsiteY4" fmla="*/ 3057 h 15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5143">
                      <a:moveTo>
                        <a:pt x="12004" y="3057"/>
                      </a:moveTo>
                      <a:cubicBezTo>
                        <a:pt x="16125" y="6442"/>
                        <a:pt x="17743" y="11151"/>
                        <a:pt x="15683" y="13653"/>
                      </a:cubicBezTo>
                      <a:cubicBezTo>
                        <a:pt x="13623" y="16155"/>
                        <a:pt x="8693" y="15419"/>
                        <a:pt x="4572" y="12108"/>
                      </a:cubicBezTo>
                      <a:cubicBezTo>
                        <a:pt x="452" y="8723"/>
                        <a:pt x="-1167" y="4014"/>
                        <a:pt x="893" y="1512"/>
                      </a:cubicBezTo>
                      <a:cubicBezTo>
                        <a:pt x="2953" y="-990"/>
                        <a:pt x="7957" y="-327"/>
                        <a:pt x="12004" y="3057"/>
                      </a:cubicBezTo>
                      <a:close/>
                    </a:path>
                  </a:pathLst>
                </a:custGeom>
                <a:solidFill>
                  <a:srgbClr val="263238"/>
                </a:solidFill>
                <a:ln w="7353" cap="flat">
                  <a:noFill/>
                  <a:prstDash val="solid"/>
                  <a:miter/>
                </a:ln>
              </p:spPr>
              <p:txBody>
                <a:bodyPr rtlCol="0" anchor="ctr"/>
                <a:lstStyle/>
                <a:p>
                  <a:endParaRPr lang="fr-FR"/>
                </a:p>
              </p:txBody>
            </p:sp>
            <p:sp>
              <p:nvSpPr>
                <p:cNvPr id="173" name="Forme libre 86">
                  <a:extLst>
                    <a:ext uri="{FF2B5EF4-FFF2-40B4-BE49-F238E27FC236}">
                      <a16:creationId xmlns:a16="http://schemas.microsoft.com/office/drawing/2014/main" id="{0CED254B-6041-B9DF-0FAF-7A30BCB54E0B}"/>
                    </a:ext>
                  </a:extLst>
                </p:cNvPr>
                <p:cNvSpPr/>
                <p:nvPr/>
              </p:nvSpPr>
              <p:spPr>
                <a:xfrm>
                  <a:off x="5257145" y="7426192"/>
                  <a:ext cx="2484" cy="16629"/>
                </a:xfrm>
                <a:custGeom>
                  <a:avLst/>
                  <a:gdLst>
                    <a:gd name="connsiteX0" fmla="*/ 0 w 2484"/>
                    <a:gd name="connsiteY0" fmla="*/ 16630 h 16629"/>
                    <a:gd name="connsiteX1" fmla="*/ 809 w 2484"/>
                    <a:gd name="connsiteY1" fmla="*/ 0 h 16629"/>
                  </a:gdLst>
                  <a:ahLst/>
                  <a:cxnLst>
                    <a:cxn ang="0">
                      <a:pos x="connsiteX0" y="connsiteY0"/>
                    </a:cxn>
                    <a:cxn ang="0">
                      <a:pos x="connsiteX1" y="connsiteY1"/>
                    </a:cxn>
                  </a:cxnLst>
                  <a:rect l="l" t="t" r="r" b="b"/>
                  <a:pathLst>
                    <a:path w="2484" h="16629">
                      <a:moveTo>
                        <a:pt x="0" y="16630"/>
                      </a:moveTo>
                      <a:cubicBezTo>
                        <a:pt x="0" y="16630"/>
                        <a:pt x="5004" y="13318"/>
                        <a:pt x="809" y="0"/>
                      </a:cubicBezTo>
                    </a:path>
                  </a:pathLst>
                </a:custGeom>
                <a:noFill/>
                <a:ln w="7353" cap="flat">
                  <a:solidFill>
                    <a:srgbClr val="263238"/>
                  </a:solidFill>
                  <a:prstDash val="solid"/>
                  <a:miter/>
                </a:ln>
              </p:spPr>
              <p:txBody>
                <a:bodyPr rtlCol="0" anchor="ctr"/>
                <a:lstStyle/>
                <a:p>
                  <a:endParaRPr lang="fr-FR"/>
                </a:p>
              </p:txBody>
            </p:sp>
            <p:sp>
              <p:nvSpPr>
                <p:cNvPr id="174" name="Forme libre 87">
                  <a:extLst>
                    <a:ext uri="{FF2B5EF4-FFF2-40B4-BE49-F238E27FC236}">
                      <a16:creationId xmlns:a16="http://schemas.microsoft.com/office/drawing/2014/main" id="{B45E4194-767F-69AD-D25A-78833103DF2B}"/>
                    </a:ext>
                  </a:extLst>
                </p:cNvPr>
                <p:cNvSpPr/>
                <p:nvPr/>
              </p:nvSpPr>
              <p:spPr>
                <a:xfrm>
                  <a:off x="5291361" y="7349519"/>
                  <a:ext cx="11625" cy="45841"/>
                </a:xfrm>
                <a:custGeom>
                  <a:avLst/>
                  <a:gdLst>
                    <a:gd name="connsiteX0" fmla="*/ 809 w 11625"/>
                    <a:gd name="connsiteY0" fmla="*/ 0 h 45841"/>
                    <a:gd name="connsiteX1" fmla="*/ 8315 w 11625"/>
                    <a:gd name="connsiteY1" fmla="*/ 19131 h 45841"/>
                    <a:gd name="connsiteX2" fmla="*/ 0 w 11625"/>
                    <a:gd name="connsiteY2" fmla="*/ 28329 h 45841"/>
                    <a:gd name="connsiteX3" fmla="*/ 11626 w 11625"/>
                    <a:gd name="connsiteY3" fmla="*/ 45842 h 45841"/>
                  </a:gdLst>
                  <a:ahLst/>
                  <a:cxnLst>
                    <a:cxn ang="0">
                      <a:pos x="connsiteX0" y="connsiteY0"/>
                    </a:cxn>
                    <a:cxn ang="0">
                      <a:pos x="connsiteX1" y="connsiteY1"/>
                    </a:cxn>
                    <a:cxn ang="0">
                      <a:pos x="connsiteX2" y="connsiteY2"/>
                    </a:cxn>
                    <a:cxn ang="0">
                      <a:pos x="connsiteX3" y="connsiteY3"/>
                    </a:cxn>
                  </a:cxnLst>
                  <a:rect l="l" t="t" r="r" b="b"/>
                  <a:pathLst>
                    <a:path w="11625" h="45841">
                      <a:moveTo>
                        <a:pt x="809" y="0"/>
                      </a:moveTo>
                      <a:cubicBezTo>
                        <a:pt x="809" y="0"/>
                        <a:pt x="12435" y="12509"/>
                        <a:pt x="8315" y="19131"/>
                      </a:cubicBezTo>
                      <a:cubicBezTo>
                        <a:pt x="4121" y="25827"/>
                        <a:pt x="0" y="28329"/>
                        <a:pt x="0" y="28329"/>
                      </a:cubicBezTo>
                      <a:cubicBezTo>
                        <a:pt x="0" y="28329"/>
                        <a:pt x="10817" y="39146"/>
                        <a:pt x="11626" y="45842"/>
                      </a:cubicBezTo>
                    </a:path>
                  </a:pathLst>
                </a:custGeom>
                <a:solidFill>
                  <a:srgbClr val="FFFFFF"/>
                </a:solidFill>
                <a:ln w="7353" cap="flat">
                  <a:solidFill>
                    <a:srgbClr val="263238"/>
                  </a:solidFill>
                  <a:prstDash val="solid"/>
                  <a:miter/>
                </a:ln>
              </p:spPr>
              <p:txBody>
                <a:bodyPr rtlCol="0" anchor="ctr"/>
                <a:lstStyle/>
                <a:p>
                  <a:endParaRPr lang="fr-FR"/>
                </a:p>
              </p:txBody>
            </p:sp>
          </p:grpSp>
          <p:sp>
            <p:nvSpPr>
              <p:cNvPr id="38" name="Forme libre 88">
                <a:extLst>
                  <a:ext uri="{FF2B5EF4-FFF2-40B4-BE49-F238E27FC236}">
                    <a16:creationId xmlns:a16="http://schemas.microsoft.com/office/drawing/2014/main" id="{936BCB70-FC2D-7128-8492-DF454B30538B}"/>
                  </a:ext>
                </a:extLst>
              </p:cNvPr>
              <p:cNvSpPr/>
              <p:nvPr/>
            </p:nvSpPr>
            <p:spPr>
              <a:xfrm>
                <a:off x="5209243" y="7087861"/>
                <a:ext cx="469431" cy="315301"/>
              </a:xfrm>
              <a:custGeom>
                <a:avLst/>
                <a:gdLst>
                  <a:gd name="connsiteX0" fmla="*/ 47755 w 469431"/>
                  <a:gd name="connsiteY0" fmla="*/ 228620 h 315301"/>
                  <a:gd name="connsiteX1" fmla="*/ 110520 w 469431"/>
                  <a:gd name="connsiteY1" fmla="*/ 288957 h 315301"/>
                  <a:gd name="connsiteX2" fmla="*/ 215890 w 469431"/>
                  <a:gd name="connsiteY2" fmla="*/ 302202 h 315301"/>
                  <a:gd name="connsiteX3" fmla="*/ 258641 w 469431"/>
                  <a:gd name="connsiteY3" fmla="*/ 270267 h 315301"/>
                  <a:gd name="connsiteX4" fmla="*/ 342304 w 469431"/>
                  <a:gd name="connsiteY4" fmla="*/ 268943 h 315301"/>
                  <a:gd name="connsiteX5" fmla="*/ 375711 w 469431"/>
                  <a:gd name="connsiteY5" fmla="*/ 218097 h 315301"/>
                  <a:gd name="connsiteX6" fmla="*/ 452972 w 469431"/>
                  <a:gd name="connsiteY6" fmla="*/ 188812 h 315301"/>
                  <a:gd name="connsiteX7" fmla="*/ 434282 w 469431"/>
                  <a:gd name="connsiteY7" fmla="*/ 50109 h 315301"/>
                  <a:gd name="connsiteX8" fmla="*/ 319788 w 469431"/>
                  <a:gd name="connsiteY8" fmla="*/ 16777 h 315301"/>
                  <a:gd name="connsiteX9" fmla="*/ 251136 w 469431"/>
                  <a:gd name="connsiteY9" fmla="*/ 0 h 315301"/>
                  <a:gd name="connsiteX10" fmla="*/ 160703 w 469431"/>
                  <a:gd name="connsiteY10" fmla="*/ 64090 h 315301"/>
                  <a:gd name="connsiteX11" fmla="*/ 127224 w 469431"/>
                  <a:gd name="connsiteY11" fmla="*/ 71963 h 315301"/>
                  <a:gd name="connsiteX12" fmla="*/ 60264 w 469431"/>
                  <a:gd name="connsiteY12" fmla="*/ 97055 h 315301"/>
                  <a:gd name="connsiteX13" fmla="*/ 0 w 469431"/>
                  <a:gd name="connsiteY13" fmla="*/ 132227 h 3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9431" h="315301">
                    <a:moveTo>
                      <a:pt x="47755" y="228620"/>
                    </a:moveTo>
                    <a:cubicBezTo>
                      <a:pt x="47755" y="228620"/>
                      <a:pt x="88887" y="255477"/>
                      <a:pt x="110520" y="288957"/>
                    </a:cubicBezTo>
                    <a:cubicBezTo>
                      <a:pt x="132154" y="322437"/>
                      <a:pt x="194036" y="320671"/>
                      <a:pt x="215890" y="302202"/>
                    </a:cubicBezTo>
                    <a:cubicBezTo>
                      <a:pt x="237744" y="283733"/>
                      <a:pt x="241791" y="265999"/>
                      <a:pt x="258641" y="270267"/>
                    </a:cubicBezTo>
                    <a:cubicBezTo>
                      <a:pt x="275492" y="274535"/>
                      <a:pt x="315962" y="288295"/>
                      <a:pt x="342304" y="268943"/>
                    </a:cubicBezTo>
                    <a:cubicBezTo>
                      <a:pt x="368720" y="249591"/>
                      <a:pt x="348853" y="211034"/>
                      <a:pt x="375711" y="218097"/>
                    </a:cubicBezTo>
                    <a:cubicBezTo>
                      <a:pt x="402568" y="225088"/>
                      <a:pt x="434871" y="216847"/>
                      <a:pt x="452972" y="188812"/>
                    </a:cubicBezTo>
                    <a:cubicBezTo>
                      <a:pt x="471073" y="160777"/>
                      <a:pt x="484906" y="112728"/>
                      <a:pt x="434282" y="50109"/>
                    </a:cubicBezTo>
                    <a:cubicBezTo>
                      <a:pt x="395136" y="1692"/>
                      <a:pt x="337227" y="14275"/>
                      <a:pt x="319788" y="16777"/>
                    </a:cubicBezTo>
                    <a:cubicBezTo>
                      <a:pt x="302349" y="19279"/>
                      <a:pt x="308089" y="0"/>
                      <a:pt x="251136" y="0"/>
                    </a:cubicBezTo>
                    <a:cubicBezTo>
                      <a:pt x="192417" y="0"/>
                      <a:pt x="164530" y="50183"/>
                      <a:pt x="160703" y="64090"/>
                    </a:cubicBezTo>
                    <a:cubicBezTo>
                      <a:pt x="156804" y="78071"/>
                      <a:pt x="172771" y="87563"/>
                      <a:pt x="127224" y="71963"/>
                    </a:cubicBezTo>
                    <a:cubicBezTo>
                      <a:pt x="81750" y="56364"/>
                      <a:pt x="59454" y="73656"/>
                      <a:pt x="60264" y="97055"/>
                    </a:cubicBezTo>
                    <a:cubicBezTo>
                      <a:pt x="61073" y="120454"/>
                      <a:pt x="9639" y="128401"/>
                      <a:pt x="0" y="132227"/>
                    </a:cubicBezTo>
                  </a:path>
                </a:pathLst>
              </a:custGeom>
              <a:solidFill>
                <a:schemeClr val="tx1"/>
              </a:solidFill>
              <a:ln w="7353" cap="flat">
                <a:solidFill>
                  <a:srgbClr val="263238"/>
                </a:solidFill>
                <a:prstDash val="solid"/>
                <a:miter/>
              </a:ln>
            </p:spPr>
            <p:txBody>
              <a:bodyPr rtlCol="0" anchor="ctr"/>
              <a:lstStyle/>
              <a:p>
                <a:endParaRPr lang="fr-FR"/>
              </a:p>
            </p:txBody>
          </p:sp>
          <p:sp>
            <p:nvSpPr>
              <p:cNvPr id="39" name="Forme libre 89">
                <a:extLst>
                  <a:ext uri="{FF2B5EF4-FFF2-40B4-BE49-F238E27FC236}">
                    <a16:creationId xmlns:a16="http://schemas.microsoft.com/office/drawing/2014/main" id="{431390FE-CA5D-DDE9-5805-FC89D78A3AB7}"/>
                  </a:ext>
                </a:extLst>
              </p:cNvPr>
              <p:cNvSpPr/>
              <p:nvPr/>
            </p:nvSpPr>
            <p:spPr>
              <a:xfrm>
                <a:off x="5189948" y="7613515"/>
                <a:ext cx="619105" cy="185149"/>
              </a:xfrm>
              <a:custGeom>
                <a:avLst/>
                <a:gdLst>
                  <a:gd name="connsiteX0" fmla="*/ 592427 w 619105"/>
                  <a:gd name="connsiteY0" fmla="*/ 185150 h 185149"/>
                  <a:gd name="connsiteX1" fmla="*/ 586025 w 619105"/>
                  <a:gd name="connsiteY1" fmla="*/ 184414 h 185149"/>
                  <a:gd name="connsiteX2" fmla="*/ 14292 w 619105"/>
                  <a:gd name="connsiteY2" fmla="*/ 36955 h 185149"/>
                  <a:gd name="connsiteX3" fmla="*/ 532 w 619105"/>
                  <a:gd name="connsiteY3" fmla="*/ 14292 h 185149"/>
                  <a:gd name="connsiteX4" fmla="*/ 23195 w 619105"/>
                  <a:gd name="connsiteY4" fmla="*/ 532 h 185149"/>
                  <a:gd name="connsiteX5" fmla="*/ 598681 w 619105"/>
                  <a:gd name="connsiteY5" fmla="*/ 132391 h 185149"/>
                  <a:gd name="connsiteX6" fmla="*/ 618328 w 619105"/>
                  <a:gd name="connsiteY6" fmla="*/ 164767 h 185149"/>
                  <a:gd name="connsiteX7" fmla="*/ 592427 w 619105"/>
                  <a:gd name="connsiteY7" fmla="*/ 185150 h 18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105" h="185149">
                    <a:moveTo>
                      <a:pt x="592427" y="185150"/>
                    </a:moveTo>
                    <a:cubicBezTo>
                      <a:pt x="590293" y="185150"/>
                      <a:pt x="588159" y="184929"/>
                      <a:pt x="586025" y="184414"/>
                    </a:cubicBezTo>
                    <a:lnTo>
                      <a:pt x="14292" y="36955"/>
                    </a:lnTo>
                    <a:cubicBezTo>
                      <a:pt x="4211" y="34527"/>
                      <a:pt x="-1896" y="24373"/>
                      <a:pt x="532" y="14292"/>
                    </a:cubicBezTo>
                    <a:cubicBezTo>
                      <a:pt x="2960" y="4211"/>
                      <a:pt x="13115" y="-1896"/>
                      <a:pt x="23195" y="532"/>
                    </a:cubicBezTo>
                    <a:lnTo>
                      <a:pt x="598681" y="132391"/>
                    </a:lnTo>
                    <a:cubicBezTo>
                      <a:pt x="613030" y="135923"/>
                      <a:pt x="621860" y="150419"/>
                      <a:pt x="618328" y="164767"/>
                    </a:cubicBezTo>
                    <a:cubicBezTo>
                      <a:pt x="615384" y="176982"/>
                      <a:pt x="604494" y="185150"/>
                      <a:pt x="592427" y="185150"/>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2" name="Forme libre 90">
                <a:extLst>
                  <a:ext uri="{FF2B5EF4-FFF2-40B4-BE49-F238E27FC236}">
                    <a16:creationId xmlns:a16="http://schemas.microsoft.com/office/drawing/2014/main" id="{E4BBCDC9-3197-7BD3-0DF6-22A3002D07F9}"/>
                  </a:ext>
                </a:extLst>
              </p:cNvPr>
              <p:cNvSpPr/>
              <p:nvPr/>
            </p:nvSpPr>
            <p:spPr>
              <a:xfrm>
                <a:off x="5416635" y="7411546"/>
                <a:ext cx="259082" cy="353418"/>
              </a:xfrm>
              <a:custGeom>
                <a:avLst/>
                <a:gdLst>
                  <a:gd name="connsiteX0" fmla="*/ 127628 w 259082"/>
                  <a:gd name="connsiteY0" fmla="*/ 287930 h 353418"/>
                  <a:gd name="connsiteX1" fmla="*/ 110042 w 259082"/>
                  <a:gd name="connsiteY1" fmla="*/ 300881 h 353418"/>
                  <a:gd name="connsiteX2" fmla="*/ 95252 w 259082"/>
                  <a:gd name="connsiteY2" fmla="*/ 319424 h 353418"/>
                  <a:gd name="connsiteX3" fmla="*/ 91573 w 259082"/>
                  <a:gd name="connsiteY3" fmla="*/ 329578 h 353418"/>
                  <a:gd name="connsiteX4" fmla="*/ 113794 w 259082"/>
                  <a:gd name="connsiteY4" fmla="*/ 325899 h 353418"/>
                  <a:gd name="connsiteX5" fmla="*/ 112838 w 259082"/>
                  <a:gd name="connsiteY5" fmla="*/ 351800 h 353418"/>
                  <a:gd name="connsiteX6" fmla="*/ 130424 w 259082"/>
                  <a:gd name="connsiteY6" fmla="*/ 350843 h 353418"/>
                  <a:gd name="connsiteX7" fmla="*/ 137856 w 259082"/>
                  <a:gd name="connsiteY7" fmla="*/ 345324 h 353418"/>
                  <a:gd name="connsiteX8" fmla="*/ 157282 w 259082"/>
                  <a:gd name="connsiteY8" fmla="*/ 344368 h 353418"/>
                  <a:gd name="connsiteX9" fmla="*/ 176707 w 259082"/>
                  <a:gd name="connsiteY9" fmla="*/ 298085 h 353418"/>
                  <a:gd name="connsiteX10" fmla="*/ 257206 w 259082"/>
                  <a:gd name="connsiteY10" fmla="*/ 100958 h 353418"/>
                  <a:gd name="connsiteX11" fmla="*/ 250731 w 259082"/>
                  <a:gd name="connsiteY11" fmla="*/ 62990 h 353418"/>
                  <a:gd name="connsiteX12" fmla="*/ 36975 w 259082"/>
                  <a:gd name="connsiteY12" fmla="*/ 77 h 353418"/>
                  <a:gd name="connsiteX13" fmla="*/ 3642 w 259082"/>
                  <a:gd name="connsiteY13" fmla="*/ 60267 h 353418"/>
                  <a:gd name="connsiteX14" fmla="*/ 82301 w 259082"/>
                  <a:gd name="connsiteY14" fmla="*/ 102871 h 353418"/>
                  <a:gd name="connsiteX15" fmla="*/ 177590 w 259082"/>
                  <a:gd name="connsiteY15" fmla="*/ 114939 h 353418"/>
                  <a:gd name="connsiteX16" fmla="*/ 157208 w 259082"/>
                  <a:gd name="connsiteY16" fmla="*/ 229727 h 353418"/>
                  <a:gd name="connsiteX17" fmla="*/ 127628 w 259082"/>
                  <a:gd name="connsiteY17" fmla="*/ 287930 h 35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082" h="353418">
                    <a:moveTo>
                      <a:pt x="127628" y="287930"/>
                    </a:moveTo>
                    <a:lnTo>
                      <a:pt x="110042" y="300881"/>
                    </a:lnTo>
                    <a:cubicBezTo>
                      <a:pt x="110042" y="300881"/>
                      <a:pt x="101727" y="314788"/>
                      <a:pt x="95252" y="319424"/>
                    </a:cubicBezTo>
                    <a:cubicBezTo>
                      <a:pt x="88776" y="324059"/>
                      <a:pt x="85097" y="326855"/>
                      <a:pt x="91573" y="329578"/>
                    </a:cubicBezTo>
                    <a:cubicBezTo>
                      <a:pt x="98048" y="332374"/>
                      <a:pt x="113794" y="325899"/>
                      <a:pt x="113794" y="325899"/>
                    </a:cubicBezTo>
                    <a:cubicBezTo>
                      <a:pt x="113794" y="325899"/>
                      <a:pt x="108276" y="349960"/>
                      <a:pt x="112838" y="351800"/>
                    </a:cubicBezTo>
                    <a:cubicBezTo>
                      <a:pt x="117474" y="353639"/>
                      <a:pt x="127628" y="354596"/>
                      <a:pt x="130424" y="350843"/>
                    </a:cubicBezTo>
                    <a:cubicBezTo>
                      <a:pt x="133220" y="347090"/>
                      <a:pt x="137856" y="345324"/>
                      <a:pt x="137856" y="345324"/>
                    </a:cubicBezTo>
                    <a:cubicBezTo>
                      <a:pt x="137856" y="345324"/>
                      <a:pt x="140652" y="349004"/>
                      <a:pt x="157282" y="344368"/>
                    </a:cubicBezTo>
                    <a:cubicBezTo>
                      <a:pt x="173911" y="339732"/>
                      <a:pt x="174868" y="311035"/>
                      <a:pt x="176707" y="298085"/>
                    </a:cubicBezTo>
                    <a:cubicBezTo>
                      <a:pt x="178547" y="285134"/>
                      <a:pt x="252570" y="122223"/>
                      <a:pt x="257206" y="100958"/>
                    </a:cubicBezTo>
                    <a:cubicBezTo>
                      <a:pt x="261842" y="79693"/>
                      <a:pt x="257206" y="66742"/>
                      <a:pt x="250731" y="62990"/>
                    </a:cubicBezTo>
                    <a:cubicBezTo>
                      <a:pt x="244256" y="59311"/>
                      <a:pt x="59197" y="1917"/>
                      <a:pt x="36975" y="77"/>
                    </a:cubicBezTo>
                    <a:cubicBezTo>
                      <a:pt x="14753" y="-1763"/>
                      <a:pt x="-9309" y="29657"/>
                      <a:pt x="3642" y="60267"/>
                    </a:cubicBezTo>
                    <a:cubicBezTo>
                      <a:pt x="16592" y="90804"/>
                      <a:pt x="68394" y="100958"/>
                      <a:pt x="82301" y="102871"/>
                    </a:cubicBezTo>
                    <a:cubicBezTo>
                      <a:pt x="96208" y="104711"/>
                      <a:pt x="177590" y="114939"/>
                      <a:pt x="177590" y="114939"/>
                    </a:cubicBezTo>
                    <a:cubicBezTo>
                      <a:pt x="177590" y="114939"/>
                      <a:pt x="160961" y="199190"/>
                      <a:pt x="157208" y="229727"/>
                    </a:cubicBezTo>
                    <a:cubicBezTo>
                      <a:pt x="153529" y="260190"/>
                      <a:pt x="138739" y="279616"/>
                      <a:pt x="127628" y="287930"/>
                    </a:cubicBezTo>
                    <a:close/>
                  </a:path>
                </a:pathLst>
              </a:custGeom>
              <a:solidFill>
                <a:srgbClr val="FFFFFF"/>
              </a:solidFill>
              <a:ln w="7353" cap="flat">
                <a:solidFill>
                  <a:srgbClr val="263238"/>
                </a:solidFill>
                <a:prstDash val="solid"/>
                <a:miter/>
              </a:ln>
            </p:spPr>
            <p:txBody>
              <a:bodyPr rtlCol="0" anchor="ctr"/>
              <a:lstStyle/>
              <a:p>
                <a:endParaRPr lang="fr-FR"/>
              </a:p>
            </p:txBody>
          </p:sp>
          <p:grpSp>
            <p:nvGrpSpPr>
              <p:cNvPr id="43" name="Graphique 19">
                <a:extLst>
                  <a:ext uri="{FF2B5EF4-FFF2-40B4-BE49-F238E27FC236}">
                    <a16:creationId xmlns:a16="http://schemas.microsoft.com/office/drawing/2014/main" id="{5898BFDF-DC30-769C-D63A-E87C36CD1C9A}"/>
                  </a:ext>
                </a:extLst>
              </p:cNvPr>
              <p:cNvGrpSpPr/>
              <p:nvPr/>
            </p:nvGrpSpPr>
            <p:grpSpPr>
              <a:xfrm>
                <a:off x="5275743" y="7651390"/>
                <a:ext cx="70950" cy="47893"/>
                <a:chOff x="5275743" y="7651390"/>
                <a:chExt cx="70950" cy="47893"/>
              </a:xfrm>
              <a:solidFill>
                <a:srgbClr val="FFFFFF"/>
              </a:solidFill>
            </p:grpSpPr>
            <p:sp>
              <p:nvSpPr>
                <p:cNvPr id="47" name="Forme libre 92">
                  <a:extLst>
                    <a:ext uri="{FF2B5EF4-FFF2-40B4-BE49-F238E27FC236}">
                      <a16:creationId xmlns:a16="http://schemas.microsoft.com/office/drawing/2014/main" id="{95DBD81F-E596-CCF0-848D-7182F8B6E460}"/>
                    </a:ext>
                  </a:extLst>
                </p:cNvPr>
                <p:cNvSpPr/>
                <p:nvPr/>
              </p:nvSpPr>
              <p:spPr>
                <a:xfrm>
                  <a:off x="5275743" y="7651390"/>
                  <a:ext cx="17030" cy="36863"/>
                </a:xfrm>
                <a:custGeom>
                  <a:avLst/>
                  <a:gdLst>
                    <a:gd name="connsiteX0" fmla="*/ 2299 w 17030"/>
                    <a:gd name="connsiteY0" fmla="*/ 4819 h 36863"/>
                    <a:gd name="connsiteX1" fmla="*/ 313 w 17030"/>
                    <a:gd name="connsiteY1" fmla="*/ 32045 h 36863"/>
                    <a:gd name="connsiteX2" fmla="*/ 14956 w 17030"/>
                    <a:gd name="connsiteY2" fmla="*/ 31382 h 36863"/>
                    <a:gd name="connsiteX3" fmla="*/ 13631 w 17030"/>
                    <a:gd name="connsiteY3" fmla="*/ 2170 h 36863"/>
                    <a:gd name="connsiteX4" fmla="*/ 2299 w 17030"/>
                    <a:gd name="connsiteY4" fmla="*/ 4819 h 3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30" h="36863">
                      <a:moveTo>
                        <a:pt x="2299" y="4819"/>
                      </a:moveTo>
                      <a:cubicBezTo>
                        <a:pt x="2299" y="4819"/>
                        <a:pt x="-1012" y="28733"/>
                        <a:pt x="313" y="32045"/>
                      </a:cubicBezTo>
                      <a:cubicBezTo>
                        <a:pt x="1637" y="35356"/>
                        <a:pt x="12233" y="41316"/>
                        <a:pt x="14956" y="31382"/>
                      </a:cubicBezTo>
                      <a:cubicBezTo>
                        <a:pt x="17605" y="21449"/>
                        <a:pt x="18267" y="4819"/>
                        <a:pt x="13631" y="2170"/>
                      </a:cubicBezTo>
                      <a:cubicBezTo>
                        <a:pt x="8922" y="-479"/>
                        <a:pt x="6273" y="-1803"/>
                        <a:pt x="2299" y="481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8" name="Forme libre 93">
                  <a:extLst>
                    <a:ext uri="{FF2B5EF4-FFF2-40B4-BE49-F238E27FC236}">
                      <a16:creationId xmlns:a16="http://schemas.microsoft.com/office/drawing/2014/main" id="{F2D39C57-CBCE-4CAE-2A05-93E8F19005E3}"/>
                    </a:ext>
                  </a:extLst>
                </p:cNvPr>
                <p:cNvSpPr/>
                <p:nvPr/>
              </p:nvSpPr>
              <p:spPr>
                <a:xfrm>
                  <a:off x="5295334" y="7660380"/>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9" name="Forme libre 94">
                  <a:extLst>
                    <a:ext uri="{FF2B5EF4-FFF2-40B4-BE49-F238E27FC236}">
                      <a16:creationId xmlns:a16="http://schemas.microsoft.com/office/drawing/2014/main" id="{772A654B-8EC9-23DB-27C5-E5CDB82B6F4E}"/>
                    </a:ext>
                  </a:extLst>
                </p:cNvPr>
                <p:cNvSpPr/>
                <p:nvPr/>
              </p:nvSpPr>
              <p:spPr>
                <a:xfrm>
                  <a:off x="5312552" y="7663029"/>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0" name="Forme libre 95">
                  <a:extLst>
                    <a:ext uri="{FF2B5EF4-FFF2-40B4-BE49-F238E27FC236}">
                      <a16:creationId xmlns:a16="http://schemas.microsoft.com/office/drawing/2014/main" id="{9946B7B2-6D5A-D96D-101F-376088979E23}"/>
                    </a:ext>
                  </a:extLst>
                </p:cNvPr>
                <p:cNvSpPr/>
                <p:nvPr/>
              </p:nvSpPr>
              <p:spPr>
                <a:xfrm>
                  <a:off x="5331537" y="7667488"/>
                  <a:ext cx="15156" cy="30866"/>
                </a:xfrm>
                <a:custGeom>
                  <a:avLst/>
                  <a:gdLst>
                    <a:gd name="connsiteX0" fmla="*/ 0 w 15156"/>
                    <a:gd name="connsiteY0" fmla="*/ 5131 h 30866"/>
                    <a:gd name="connsiteX1" fmla="*/ 3017 w 15156"/>
                    <a:gd name="connsiteY1" fmla="*/ 28162 h 30866"/>
                    <a:gd name="connsiteX2" fmla="*/ 15084 w 15156"/>
                    <a:gd name="connsiteY2" fmla="*/ 25072 h 30866"/>
                    <a:gd name="connsiteX3" fmla="*/ 8977 w 15156"/>
                    <a:gd name="connsiteY3" fmla="*/ 937 h 30866"/>
                    <a:gd name="connsiteX4" fmla="*/ 0 w 15156"/>
                    <a:gd name="connsiteY4" fmla="*/ 5131 h 30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56" h="30866">
                      <a:moveTo>
                        <a:pt x="0" y="5131"/>
                      </a:moveTo>
                      <a:cubicBezTo>
                        <a:pt x="0" y="5131"/>
                        <a:pt x="1324" y="25660"/>
                        <a:pt x="3017" y="28162"/>
                      </a:cubicBezTo>
                      <a:cubicBezTo>
                        <a:pt x="4709" y="30737"/>
                        <a:pt x="14569" y="33828"/>
                        <a:pt x="15084" y="25072"/>
                      </a:cubicBezTo>
                      <a:cubicBezTo>
                        <a:pt x="15599" y="16315"/>
                        <a:pt x="13318" y="2335"/>
                        <a:pt x="8977" y="937"/>
                      </a:cubicBezTo>
                      <a:cubicBezTo>
                        <a:pt x="4636" y="-461"/>
                        <a:pt x="2207" y="-1124"/>
                        <a:pt x="0" y="5131"/>
                      </a:cubicBezTo>
                      <a:close/>
                    </a:path>
                  </a:pathLst>
                </a:custGeom>
                <a:solidFill>
                  <a:srgbClr val="FFFFFF"/>
                </a:solidFill>
                <a:ln w="7353" cap="flat">
                  <a:solidFill>
                    <a:srgbClr val="263238"/>
                  </a:solidFill>
                  <a:prstDash val="solid"/>
                  <a:miter/>
                </a:ln>
              </p:spPr>
              <p:txBody>
                <a:bodyPr rtlCol="0" anchor="ctr"/>
                <a:lstStyle/>
                <a:p>
                  <a:endParaRPr lang="fr-FR"/>
                </a:p>
              </p:txBody>
            </p:sp>
          </p:grpSp>
          <p:grpSp>
            <p:nvGrpSpPr>
              <p:cNvPr id="44" name="Graphique 19">
                <a:extLst>
                  <a:ext uri="{FF2B5EF4-FFF2-40B4-BE49-F238E27FC236}">
                    <a16:creationId xmlns:a16="http://schemas.microsoft.com/office/drawing/2014/main" id="{B3637638-3FD6-9A0D-66A1-478797E90455}"/>
                  </a:ext>
                </a:extLst>
              </p:cNvPr>
              <p:cNvGrpSpPr/>
              <p:nvPr/>
            </p:nvGrpSpPr>
            <p:grpSpPr>
              <a:xfrm>
                <a:off x="4805528" y="7489068"/>
                <a:ext cx="421712" cy="233328"/>
                <a:chOff x="4805528" y="7489068"/>
                <a:chExt cx="421712" cy="233328"/>
              </a:xfrm>
            </p:grpSpPr>
            <p:sp>
              <p:nvSpPr>
                <p:cNvPr id="45" name="Forme libre 97">
                  <a:extLst>
                    <a:ext uri="{FF2B5EF4-FFF2-40B4-BE49-F238E27FC236}">
                      <a16:creationId xmlns:a16="http://schemas.microsoft.com/office/drawing/2014/main" id="{1221AC3B-4C2B-E23A-7418-1BE5610FBBE6}"/>
                    </a:ext>
                  </a:extLst>
                </p:cNvPr>
                <p:cNvSpPr/>
                <p:nvPr/>
              </p:nvSpPr>
              <p:spPr>
                <a:xfrm>
                  <a:off x="4805528" y="7495053"/>
                  <a:ext cx="421006" cy="227343"/>
                </a:xfrm>
                <a:custGeom>
                  <a:avLst/>
                  <a:gdLst>
                    <a:gd name="connsiteX0" fmla="*/ 419388 w 421006"/>
                    <a:gd name="connsiteY0" fmla="*/ 162775 h 227343"/>
                    <a:gd name="connsiteX1" fmla="*/ 421007 w 421006"/>
                    <a:gd name="connsiteY1" fmla="*/ 131135 h 227343"/>
                    <a:gd name="connsiteX2" fmla="*/ 398932 w 421006"/>
                    <a:gd name="connsiteY2" fmla="*/ 98465 h 227343"/>
                    <a:gd name="connsiteX3" fmla="*/ 224763 w 421006"/>
                    <a:gd name="connsiteY3" fmla="*/ 7959 h 227343"/>
                    <a:gd name="connsiteX4" fmla="*/ 45297 w 421006"/>
                    <a:gd name="connsiteY4" fmla="*/ 20173 h 227343"/>
                    <a:gd name="connsiteX5" fmla="*/ 2840 w 421006"/>
                    <a:gd name="connsiteY5" fmla="*/ 48282 h 227343"/>
                    <a:gd name="connsiteX6" fmla="*/ 706 w 421006"/>
                    <a:gd name="connsiteY6" fmla="*/ 90223 h 227343"/>
                    <a:gd name="connsiteX7" fmla="*/ 192755 w 421006"/>
                    <a:gd name="connsiteY7" fmla="*/ 217888 h 227343"/>
                    <a:gd name="connsiteX8" fmla="*/ 418947 w 421006"/>
                    <a:gd name="connsiteY8" fmla="*/ 173077 h 227343"/>
                    <a:gd name="connsiteX9" fmla="*/ 419388 w 421006"/>
                    <a:gd name="connsiteY9" fmla="*/ 162775 h 227343"/>
                    <a:gd name="connsiteX10" fmla="*/ 319537 w 421006"/>
                    <a:gd name="connsiteY10" fmla="*/ 168073 h 227343"/>
                    <a:gd name="connsiteX11" fmla="*/ 136023 w 421006"/>
                    <a:gd name="connsiteY11" fmla="*/ 147176 h 227343"/>
                    <a:gd name="connsiteX12" fmla="*/ 39851 w 421006"/>
                    <a:gd name="connsiteY12" fmla="*/ 88384 h 227343"/>
                    <a:gd name="connsiteX13" fmla="*/ 223880 w 421006"/>
                    <a:gd name="connsiteY13" fmla="*/ 60496 h 227343"/>
                    <a:gd name="connsiteX14" fmla="*/ 382671 w 421006"/>
                    <a:gd name="connsiteY14" fmla="*/ 150634 h 227343"/>
                    <a:gd name="connsiteX15" fmla="*/ 319537 w 421006"/>
                    <a:gd name="connsiteY15" fmla="*/ 168073 h 22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1006" h="227343">
                      <a:moveTo>
                        <a:pt x="419388" y="162775"/>
                      </a:moveTo>
                      <a:lnTo>
                        <a:pt x="421007" y="131135"/>
                      </a:lnTo>
                      <a:lnTo>
                        <a:pt x="398932" y="98465"/>
                      </a:lnTo>
                      <a:cubicBezTo>
                        <a:pt x="384510" y="58362"/>
                        <a:pt x="291135" y="24220"/>
                        <a:pt x="224763" y="7959"/>
                      </a:cubicBezTo>
                      <a:cubicBezTo>
                        <a:pt x="158392" y="-8303"/>
                        <a:pt x="79807" y="2661"/>
                        <a:pt x="45297" y="20173"/>
                      </a:cubicBezTo>
                      <a:cubicBezTo>
                        <a:pt x="10787" y="37686"/>
                        <a:pt x="2840" y="48282"/>
                        <a:pt x="2840" y="48282"/>
                      </a:cubicBezTo>
                      <a:lnTo>
                        <a:pt x="706" y="90223"/>
                      </a:lnTo>
                      <a:cubicBezTo>
                        <a:pt x="-8713" y="137831"/>
                        <a:pt x="77231" y="195004"/>
                        <a:pt x="192755" y="217888"/>
                      </a:cubicBezTo>
                      <a:cubicBezTo>
                        <a:pt x="308279" y="240772"/>
                        <a:pt x="409528" y="220685"/>
                        <a:pt x="418947" y="173077"/>
                      </a:cubicBezTo>
                      <a:cubicBezTo>
                        <a:pt x="419535" y="169692"/>
                        <a:pt x="419682" y="166234"/>
                        <a:pt x="419388" y="162775"/>
                      </a:cubicBezTo>
                      <a:close/>
                      <a:moveTo>
                        <a:pt x="319537" y="168073"/>
                      </a:moveTo>
                      <a:cubicBezTo>
                        <a:pt x="251768" y="178154"/>
                        <a:pt x="189885" y="170722"/>
                        <a:pt x="136023" y="147176"/>
                      </a:cubicBezTo>
                      <a:cubicBezTo>
                        <a:pt x="95332" y="129443"/>
                        <a:pt x="56407" y="101114"/>
                        <a:pt x="39851" y="88384"/>
                      </a:cubicBezTo>
                      <a:cubicBezTo>
                        <a:pt x="54200" y="55198"/>
                        <a:pt x="133595" y="42616"/>
                        <a:pt x="223880" y="60496"/>
                      </a:cubicBezTo>
                      <a:cubicBezTo>
                        <a:pt x="309383" y="77420"/>
                        <a:pt x="375312" y="115903"/>
                        <a:pt x="382671" y="150634"/>
                      </a:cubicBezTo>
                      <a:cubicBezTo>
                        <a:pt x="371560" y="156374"/>
                        <a:pt x="352502" y="163143"/>
                        <a:pt x="319537" y="168073"/>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6" name="Forme libre 98">
                  <a:extLst>
                    <a:ext uri="{FF2B5EF4-FFF2-40B4-BE49-F238E27FC236}">
                      <a16:creationId xmlns:a16="http://schemas.microsoft.com/office/drawing/2014/main" id="{09FC4614-DBE5-86A8-2637-729725F56C7D}"/>
                    </a:ext>
                  </a:extLst>
                </p:cNvPr>
                <p:cNvSpPr/>
                <p:nvPr/>
              </p:nvSpPr>
              <p:spPr>
                <a:xfrm>
                  <a:off x="4807588" y="7489068"/>
                  <a:ext cx="419652" cy="191386"/>
                </a:xfrm>
                <a:custGeom>
                  <a:avLst/>
                  <a:gdLst>
                    <a:gd name="connsiteX0" fmla="*/ 226897 w 419652"/>
                    <a:gd name="connsiteY0" fmla="*/ 9455 h 191386"/>
                    <a:gd name="connsiteX1" fmla="*/ 706 w 419652"/>
                    <a:gd name="connsiteY1" fmla="*/ 54266 h 191386"/>
                    <a:gd name="connsiteX2" fmla="*/ 192755 w 419652"/>
                    <a:gd name="connsiteY2" fmla="*/ 181931 h 191386"/>
                    <a:gd name="connsiteX3" fmla="*/ 418947 w 419652"/>
                    <a:gd name="connsiteY3" fmla="*/ 137120 h 191386"/>
                    <a:gd name="connsiteX4" fmla="*/ 226897 w 419652"/>
                    <a:gd name="connsiteY4" fmla="*/ 9455 h 191386"/>
                    <a:gd name="connsiteX5" fmla="*/ 383039 w 419652"/>
                    <a:gd name="connsiteY5" fmla="*/ 126377 h 191386"/>
                    <a:gd name="connsiteX6" fmla="*/ 197097 w 419652"/>
                    <a:gd name="connsiteY6" fmla="*/ 159857 h 191386"/>
                    <a:gd name="connsiteX7" fmla="*/ 38012 w 419652"/>
                    <a:gd name="connsiteY7" fmla="*/ 58019 h 191386"/>
                    <a:gd name="connsiteX8" fmla="*/ 223954 w 419652"/>
                    <a:gd name="connsiteY8" fmla="*/ 24539 h 191386"/>
                    <a:gd name="connsiteX9" fmla="*/ 383039 w 419652"/>
                    <a:gd name="connsiteY9" fmla="*/ 126377 h 19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52" h="191386">
                      <a:moveTo>
                        <a:pt x="226897" y="9455"/>
                      </a:moveTo>
                      <a:cubicBezTo>
                        <a:pt x="111373" y="-13429"/>
                        <a:pt x="10124" y="6659"/>
                        <a:pt x="706" y="54266"/>
                      </a:cubicBezTo>
                      <a:cubicBezTo>
                        <a:pt x="-8713" y="101874"/>
                        <a:pt x="77231" y="159047"/>
                        <a:pt x="192755" y="181931"/>
                      </a:cubicBezTo>
                      <a:cubicBezTo>
                        <a:pt x="308279" y="204815"/>
                        <a:pt x="409528" y="184727"/>
                        <a:pt x="418947" y="137120"/>
                      </a:cubicBezTo>
                      <a:cubicBezTo>
                        <a:pt x="428365" y="89512"/>
                        <a:pt x="342421" y="32339"/>
                        <a:pt x="226897" y="9455"/>
                      </a:cubicBezTo>
                      <a:close/>
                      <a:moveTo>
                        <a:pt x="383039" y="126377"/>
                      </a:moveTo>
                      <a:cubicBezTo>
                        <a:pt x="375607" y="163757"/>
                        <a:pt x="292385" y="178767"/>
                        <a:pt x="197097" y="159857"/>
                      </a:cubicBezTo>
                      <a:cubicBezTo>
                        <a:pt x="101808" y="141020"/>
                        <a:pt x="30580" y="95399"/>
                        <a:pt x="38012" y="58019"/>
                      </a:cubicBezTo>
                      <a:cubicBezTo>
                        <a:pt x="45444" y="20639"/>
                        <a:pt x="128665" y="5629"/>
                        <a:pt x="223954" y="24539"/>
                      </a:cubicBezTo>
                      <a:cubicBezTo>
                        <a:pt x="319169" y="43450"/>
                        <a:pt x="390470" y="88997"/>
                        <a:pt x="383039" y="126377"/>
                      </a:cubicBezTo>
                      <a:close/>
                    </a:path>
                  </a:pathLst>
                </a:custGeom>
                <a:solidFill>
                  <a:srgbClr val="FFFFFF"/>
                </a:solidFill>
                <a:ln w="7353" cap="flat">
                  <a:solidFill>
                    <a:srgbClr val="263238"/>
                  </a:solidFill>
                  <a:prstDash val="solid"/>
                  <a:miter/>
                </a:ln>
              </p:spPr>
              <p:txBody>
                <a:bodyPr rtlCol="0" anchor="ctr"/>
                <a:lstStyle/>
                <a:p>
                  <a:endParaRPr lang="fr-FR"/>
                </a:p>
              </p:txBody>
            </p:sp>
          </p:grpSp>
        </p:grpSp>
        <p:grpSp>
          <p:nvGrpSpPr>
            <p:cNvPr id="28" name="Graphique 19">
              <a:extLst>
                <a:ext uri="{FF2B5EF4-FFF2-40B4-BE49-F238E27FC236}">
                  <a16:creationId xmlns:a16="http://schemas.microsoft.com/office/drawing/2014/main" id="{B38DC080-50B6-9FED-A0B8-8119E57BF484}"/>
                </a:ext>
              </a:extLst>
            </p:cNvPr>
            <p:cNvGrpSpPr/>
            <p:nvPr/>
          </p:nvGrpSpPr>
          <p:grpSpPr>
            <a:xfrm>
              <a:off x="3899702" y="10477570"/>
              <a:ext cx="3484260" cy="7358"/>
              <a:chOff x="3899702" y="10477570"/>
              <a:chExt cx="3484260" cy="7358"/>
            </a:xfrm>
          </p:grpSpPr>
          <p:sp>
            <p:nvSpPr>
              <p:cNvPr id="29" name="Forme libre 100">
                <a:extLst>
                  <a:ext uri="{FF2B5EF4-FFF2-40B4-BE49-F238E27FC236}">
                    <a16:creationId xmlns:a16="http://schemas.microsoft.com/office/drawing/2014/main" id="{A9A2BB39-427C-3745-7897-D49B2D6D8B34}"/>
                  </a:ext>
                </a:extLst>
              </p:cNvPr>
              <p:cNvSpPr/>
              <p:nvPr/>
            </p:nvSpPr>
            <p:spPr>
              <a:xfrm>
                <a:off x="6630629" y="10477570"/>
                <a:ext cx="753333" cy="7358"/>
              </a:xfrm>
              <a:custGeom>
                <a:avLst/>
                <a:gdLst>
                  <a:gd name="connsiteX0" fmla="*/ 0 w 753333"/>
                  <a:gd name="connsiteY0" fmla="*/ 0 h 7358"/>
                  <a:gd name="connsiteX1" fmla="*/ 753334 w 753333"/>
                  <a:gd name="connsiteY1" fmla="*/ 0 h 7358"/>
                </a:gdLst>
                <a:ahLst/>
                <a:cxnLst>
                  <a:cxn ang="0">
                    <a:pos x="connsiteX0" y="connsiteY0"/>
                  </a:cxn>
                  <a:cxn ang="0">
                    <a:pos x="connsiteX1" y="connsiteY1"/>
                  </a:cxn>
                </a:cxnLst>
                <a:rect l="l" t="t" r="r" b="b"/>
                <a:pathLst>
                  <a:path w="753333" h="7358">
                    <a:moveTo>
                      <a:pt x="0" y="0"/>
                    </a:moveTo>
                    <a:lnTo>
                      <a:pt x="753334" y="0"/>
                    </a:lnTo>
                  </a:path>
                </a:pathLst>
              </a:custGeom>
              <a:ln w="7353" cap="flat">
                <a:solidFill>
                  <a:srgbClr val="263238"/>
                </a:solidFill>
                <a:prstDash val="solid"/>
                <a:miter/>
              </a:ln>
            </p:spPr>
            <p:txBody>
              <a:bodyPr rtlCol="0" anchor="ctr"/>
              <a:lstStyle/>
              <a:p>
                <a:endParaRPr lang="fr-FR"/>
              </a:p>
            </p:txBody>
          </p:sp>
          <p:sp>
            <p:nvSpPr>
              <p:cNvPr id="30" name="Forme libre 101">
                <a:extLst>
                  <a:ext uri="{FF2B5EF4-FFF2-40B4-BE49-F238E27FC236}">
                    <a16:creationId xmlns:a16="http://schemas.microsoft.com/office/drawing/2014/main" id="{A1D0333F-0027-7D3A-A467-32E797ACEDD0}"/>
                  </a:ext>
                </a:extLst>
              </p:cNvPr>
              <p:cNvSpPr/>
              <p:nvPr/>
            </p:nvSpPr>
            <p:spPr>
              <a:xfrm>
                <a:off x="3899702" y="10477570"/>
                <a:ext cx="2670369" cy="7358"/>
              </a:xfrm>
              <a:custGeom>
                <a:avLst/>
                <a:gdLst>
                  <a:gd name="connsiteX0" fmla="*/ 0 w 2670369"/>
                  <a:gd name="connsiteY0" fmla="*/ 0 h 7358"/>
                  <a:gd name="connsiteX1" fmla="*/ 2670370 w 2670369"/>
                  <a:gd name="connsiteY1" fmla="*/ 0 h 7358"/>
                </a:gdLst>
                <a:ahLst/>
                <a:cxnLst>
                  <a:cxn ang="0">
                    <a:pos x="connsiteX0" y="connsiteY0"/>
                  </a:cxn>
                  <a:cxn ang="0">
                    <a:pos x="connsiteX1" y="connsiteY1"/>
                  </a:cxn>
                </a:cxnLst>
                <a:rect l="l" t="t" r="r" b="b"/>
                <a:pathLst>
                  <a:path w="2670369" h="7358">
                    <a:moveTo>
                      <a:pt x="0" y="0"/>
                    </a:moveTo>
                    <a:lnTo>
                      <a:pt x="2670370" y="0"/>
                    </a:lnTo>
                  </a:path>
                </a:pathLst>
              </a:custGeom>
              <a:ln w="7353" cap="flat">
                <a:solidFill>
                  <a:srgbClr val="263238"/>
                </a:solidFill>
                <a:prstDash val="solid"/>
                <a:miter/>
              </a:ln>
            </p:spPr>
            <p:txBody>
              <a:bodyPr rtlCol="0" anchor="ctr"/>
              <a:lstStyle/>
              <a:p>
                <a:endParaRPr lang="fr-FR"/>
              </a:p>
            </p:txBody>
          </p:sp>
        </p:grpSp>
      </p:grpSp>
      <p:sp>
        <p:nvSpPr>
          <p:cNvPr id="213" name="Espace réservé du texte 212">
            <a:extLst>
              <a:ext uri="{FF2B5EF4-FFF2-40B4-BE49-F238E27FC236}">
                <a16:creationId xmlns:a16="http://schemas.microsoft.com/office/drawing/2014/main" id="{94B80797-D523-DCBB-87B6-000EDB2CC6F3}"/>
              </a:ext>
            </a:extLst>
          </p:cNvPr>
          <p:cNvSpPr>
            <a:spLocks noGrp="1"/>
          </p:cNvSpPr>
          <p:nvPr>
            <p:ph type="body" sz="quarter" idx="10"/>
          </p:nvPr>
        </p:nvSpPr>
        <p:spPr>
          <a:xfrm>
            <a:off x="1946615" y="423894"/>
            <a:ext cx="4833859" cy="594598"/>
          </a:xfrm>
        </p:spPr>
        <p:txBody>
          <a:bodyPr/>
          <a:lstStyle/>
          <a:p>
            <a:r>
              <a:rPr lang="fr-FR"/>
              <a:t>FICHE OUTIL</a:t>
            </a:r>
          </a:p>
        </p:txBody>
      </p:sp>
      <p:sp>
        <p:nvSpPr>
          <p:cNvPr id="214" name="Rectangle 213">
            <a:extLst>
              <a:ext uri="{FF2B5EF4-FFF2-40B4-BE49-F238E27FC236}">
                <a16:creationId xmlns:a16="http://schemas.microsoft.com/office/drawing/2014/main" id="{447DCAC5-7568-6CDB-EC16-104EEBB8C427}"/>
              </a:ext>
            </a:extLst>
          </p:cNvPr>
          <p:cNvSpPr/>
          <p:nvPr/>
        </p:nvSpPr>
        <p:spPr>
          <a:xfrm>
            <a:off x="1946614" y="877499"/>
            <a:ext cx="5224037" cy="731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sz="2400" b="1" dirty="0">
                <a:solidFill>
                  <a:srgbClr val="F6B116"/>
                </a:solidFill>
              </a:rPr>
              <a:t>Aide à l’adaptation des situations de formation - 2ASF </a:t>
            </a:r>
            <a:r>
              <a:rPr lang="fr-FR" i="1" dirty="0">
                <a:solidFill>
                  <a:srgbClr val="F6B116"/>
                </a:solidFill>
              </a:rPr>
              <a:t>(Agefiph)</a:t>
            </a:r>
            <a:endParaRPr lang="fr-FR" sz="1600" i="1" dirty="0">
              <a:solidFill>
                <a:srgbClr val="F6B116"/>
              </a:solidFill>
            </a:endParaRPr>
          </a:p>
        </p:txBody>
      </p:sp>
      <p:grpSp>
        <p:nvGrpSpPr>
          <p:cNvPr id="218" name="Groupe 217">
            <a:extLst>
              <a:ext uri="{FF2B5EF4-FFF2-40B4-BE49-F238E27FC236}">
                <a16:creationId xmlns:a16="http://schemas.microsoft.com/office/drawing/2014/main" id="{BD656A49-008E-B674-E1F4-2CB00FCDBC45}"/>
              </a:ext>
            </a:extLst>
          </p:cNvPr>
          <p:cNvGrpSpPr/>
          <p:nvPr/>
        </p:nvGrpSpPr>
        <p:grpSpPr>
          <a:xfrm>
            <a:off x="4531654" y="1777331"/>
            <a:ext cx="2457898" cy="342899"/>
            <a:chOff x="4230413" y="1591678"/>
            <a:chExt cx="3300439" cy="343154"/>
          </a:xfrm>
          <a:solidFill>
            <a:srgbClr val="DD4D38"/>
          </a:solidFill>
        </p:grpSpPr>
        <p:sp>
          <p:nvSpPr>
            <p:cNvPr id="219" name="Rectangle : coins arrondis 218">
              <a:extLst>
                <a:ext uri="{FF2B5EF4-FFF2-40B4-BE49-F238E27FC236}">
                  <a16:creationId xmlns:a16="http://schemas.microsoft.com/office/drawing/2014/main" id="{57FB9061-E324-494D-1DCD-A7ED79A23324}"/>
                </a:ext>
              </a:extLst>
            </p:cNvPr>
            <p:cNvSpPr/>
            <p:nvPr/>
          </p:nvSpPr>
          <p:spPr>
            <a:xfrm>
              <a:off x="4230413" y="1591678"/>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20" name="ZoneTexte 219">
              <a:extLst>
                <a:ext uri="{FF2B5EF4-FFF2-40B4-BE49-F238E27FC236}">
                  <a16:creationId xmlns:a16="http://schemas.microsoft.com/office/drawing/2014/main" id="{4DBF4E3A-9EE0-FB1F-38F1-FD1A9164B337}"/>
                </a:ext>
              </a:extLst>
            </p:cNvPr>
            <p:cNvSpPr txBox="1"/>
            <p:nvPr/>
          </p:nvSpPr>
          <p:spPr>
            <a:xfrm>
              <a:off x="4372440" y="1666701"/>
              <a:ext cx="2855276" cy="252249"/>
            </a:xfrm>
            <a:prstGeom prst="rect">
              <a:avLst/>
            </a:prstGeom>
            <a:grpFill/>
            <a:ln>
              <a:noFill/>
            </a:ln>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221" name="Espace réservé du texte 2">
            <a:extLst>
              <a:ext uri="{FF2B5EF4-FFF2-40B4-BE49-F238E27FC236}">
                <a16:creationId xmlns:a16="http://schemas.microsoft.com/office/drawing/2014/main" id="{DB3F9849-BA73-0D2F-C5E5-4B279D5F13AA}"/>
              </a:ext>
            </a:extLst>
          </p:cNvPr>
          <p:cNvSpPr txBox="1">
            <a:spLocks/>
          </p:cNvSpPr>
          <p:nvPr/>
        </p:nvSpPr>
        <p:spPr>
          <a:xfrm>
            <a:off x="4519535" y="2096581"/>
            <a:ext cx="2457897" cy="1085531"/>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algn="just"/>
            <a:r>
              <a:rPr lang="fr-FR" sz="1100" dirty="0">
                <a:solidFill>
                  <a:srgbClr val="DD4D38"/>
                </a:solidFill>
                <a:latin typeface="Arial "/>
              </a:rPr>
              <a:t>Sécuriser les parcours de formation des personnes en situation de handicap en les adaptant.</a:t>
            </a:r>
          </a:p>
        </p:txBody>
      </p:sp>
      <p:sp>
        <p:nvSpPr>
          <p:cNvPr id="223" name="Rectangle 222">
            <a:extLst>
              <a:ext uri="{FF2B5EF4-FFF2-40B4-BE49-F238E27FC236}">
                <a16:creationId xmlns:a16="http://schemas.microsoft.com/office/drawing/2014/main" id="{907E3742-E383-EE4A-8DF4-613839A3565E}"/>
              </a:ext>
            </a:extLst>
          </p:cNvPr>
          <p:cNvSpPr/>
          <p:nvPr/>
        </p:nvSpPr>
        <p:spPr>
          <a:xfrm>
            <a:off x="766805" y="4137281"/>
            <a:ext cx="3480765" cy="3530343"/>
          </a:xfrm>
          <a:prstGeom prst="rect">
            <a:avLst/>
          </a:prstGeom>
          <a:solidFill>
            <a:srgbClr val="000091">
              <a:alpha val="4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algn="just"/>
            <a:r>
              <a:rPr lang="fr-FR" sz="1200" dirty="0"/>
              <a:t>Cette aide a pour objet de </a:t>
            </a:r>
            <a:r>
              <a:rPr lang="fr-FR" sz="1200" b="1" dirty="0"/>
              <a:t>financer les adaptations nécessaires</a:t>
            </a:r>
            <a:r>
              <a:rPr lang="fr-FR" sz="1200" dirty="0"/>
              <a:t> à la compensation du handicap en formation.</a:t>
            </a:r>
          </a:p>
          <a:p>
            <a:pPr algn="just"/>
            <a:r>
              <a:rPr lang="fr-FR" sz="1200" dirty="0"/>
              <a:t>Il s’agit de </a:t>
            </a:r>
            <a:r>
              <a:rPr lang="fr-FR" sz="1200" b="1" dirty="0"/>
              <a:t>financer les surcoûts </a:t>
            </a:r>
            <a:r>
              <a:rPr lang="fr-FR" sz="1200" dirty="0"/>
              <a:t>liés à la stricte compensation du handicap dans le cadre des adaptations mises en place par l’OF/CFA pour sécuriser le parcours de l’apprenant. </a:t>
            </a:r>
          </a:p>
          <a:p>
            <a:pPr algn="just"/>
            <a:r>
              <a:rPr lang="fr-FR" sz="1200" dirty="0"/>
              <a:t>Un appui pour réaliser cette évaluation peut être apporté par la Ressource Handicap Formation (RHF) ou les AS (Appuis Spécifiques).</a:t>
            </a:r>
          </a:p>
          <a:p>
            <a:pPr algn="just"/>
            <a:r>
              <a:rPr lang="fr-FR" sz="1200" dirty="0"/>
              <a:t>Le montant est évalué après analyse de chaque situation, dans une logique de compensation du handicap. L’évaluation de chaque situation donne lieu à un </a:t>
            </a:r>
            <a:r>
              <a:rPr lang="fr-FR" sz="1200" b="1" dirty="0"/>
              <a:t>plan individualisé de compensation </a:t>
            </a:r>
            <a:r>
              <a:rPr lang="fr-FR" sz="1200" dirty="0"/>
              <a:t>portant sur la durée de la formation.</a:t>
            </a:r>
          </a:p>
          <a:p>
            <a:pPr algn="just"/>
            <a:endParaRPr lang="fr-FR" sz="1200" dirty="0"/>
          </a:p>
        </p:txBody>
      </p:sp>
      <p:pic>
        <p:nvPicPr>
          <p:cNvPr id="222" name="Graphique 221" descr="Mille avec un remplissage uni">
            <a:extLst>
              <a:ext uri="{FF2B5EF4-FFF2-40B4-BE49-F238E27FC236}">
                <a16:creationId xmlns:a16="http://schemas.microsoft.com/office/drawing/2014/main" id="{CDC607A6-FC28-3BB3-EC7B-1083E1792C46}"/>
              </a:ext>
            </a:extLst>
          </p:cNvPr>
          <p:cNvPicPr>
            <a:picLocks noChangeAspect="1"/>
          </p:cNvPicPr>
          <p:nvPr/>
        </p:nvPicPr>
        <p:blipFill>
          <a:blip r:embed="rId7" cstate="hq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451677" y="1527600"/>
            <a:ext cx="606689" cy="606689"/>
          </a:xfrm>
          <a:prstGeom prst="rect">
            <a:avLst/>
          </a:prstGeom>
          <a:effectLst>
            <a:outerShdw blurRad="50800" dist="38100" dir="2700000" algn="tl" rotWithShape="0">
              <a:prstClr val="black">
                <a:alpha val="40000"/>
              </a:prstClr>
            </a:outerShdw>
          </a:effectLst>
        </p:spPr>
      </p:pic>
      <p:sp>
        <p:nvSpPr>
          <p:cNvPr id="216" name="Rectangle : coins arrondis 215">
            <a:hlinkClick r:id="rId9"/>
            <a:extLst>
              <a:ext uri="{FF2B5EF4-FFF2-40B4-BE49-F238E27FC236}">
                <a16:creationId xmlns:a16="http://schemas.microsoft.com/office/drawing/2014/main" id="{FFCEEA00-08B8-25A5-1B07-0B65F442C4A7}"/>
              </a:ext>
            </a:extLst>
          </p:cNvPr>
          <p:cNvSpPr/>
          <p:nvPr/>
        </p:nvSpPr>
        <p:spPr>
          <a:xfrm>
            <a:off x="758855" y="3908897"/>
            <a:ext cx="1659495"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t>Pour quoi ?</a:t>
            </a:r>
          </a:p>
        </p:txBody>
      </p:sp>
      <p:sp>
        <p:nvSpPr>
          <p:cNvPr id="224" name="Rectangle 223">
            <a:extLst>
              <a:ext uri="{FF2B5EF4-FFF2-40B4-BE49-F238E27FC236}">
                <a16:creationId xmlns:a16="http://schemas.microsoft.com/office/drawing/2014/main" id="{30C6611E-23B3-D47A-9DD8-8745D2D4BE7A}"/>
              </a:ext>
            </a:extLst>
          </p:cNvPr>
          <p:cNvSpPr/>
          <p:nvPr/>
        </p:nvSpPr>
        <p:spPr>
          <a:xfrm>
            <a:off x="821674" y="8064084"/>
            <a:ext cx="3300533" cy="2138834"/>
          </a:xfrm>
          <a:prstGeom prst="rect">
            <a:avLst/>
          </a:prstGeom>
          <a:solidFill>
            <a:srgbClr val="000091">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95250" indent="-95250" algn="just">
              <a:buFont typeface="Arial" panose="020B0604020202020204" pitchFamily="34" charset="0"/>
              <a:buChar char="•"/>
            </a:pPr>
            <a:r>
              <a:rPr lang="fr-FR" sz="1200" dirty="0">
                <a:solidFill>
                  <a:schemeClr val="bg1"/>
                </a:solidFill>
              </a:rPr>
              <a:t>La demande est adressée à l’Agefiph par le référent handicap de l’organisme ;</a:t>
            </a:r>
          </a:p>
          <a:p>
            <a:pPr marL="95250" indent="-95250" algn="just">
              <a:buFont typeface="Arial" panose="020B0604020202020204" pitchFamily="34" charset="0"/>
              <a:buChar char="•"/>
            </a:pPr>
            <a:r>
              <a:rPr lang="fr-FR" sz="1200" dirty="0">
                <a:solidFill>
                  <a:schemeClr val="bg1"/>
                </a:solidFill>
              </a:rPr>
              <a:t>La </a:t>
            </a:r>
            <a:r>
              <a:rPr lang="fr-FR" sz="1200" dirty="0">
                <a:solidFill>
                  <a:schemeClr val="bg1"/>
                </a:solidFill>
                <a:hlinkClick r:id="rId10" action="ppaction://hlinksldjump">
                  <a:extLst>
                    <a:ext uri="{A12FA001-AC4F-418D-AE19-62706E023703}">
                      <ahyp:hlinkClr xmlns:ahyp="http://schemas.microsoft.com/office/drawing/2018/hyperlinkcolor" val="tx"/>
                    </a:ext>
                  </a:extLst>
                </a:hlinkClick>
              </a:rPr>
              <a:t>RHF</a:t>
            </a:r>
            <a:r>
              <a:rPr lang="fr-FR" sz="1200" dirty="0">
                <a:solidFill>
                  <a:schemeClr val="bg1"/>
                </a:solidFill>
              </a:rPr>
              <a:t> ou les </a:t>
            </a:r>
            <a:r>
              <a:rPr lang="fr-FR" sz="1200" dirty="0">
                <a:solidFill>
                  <a:schemeClr val="bg1"/>
                </a:solidFill>
                <a:hlinkClick r:id="rId11" action="ppaction://hlinksldjump">
                  <a:extLst>
                    <a:ext uri="{A12FA001-AC4F-418D-AE19-62706E023703}">
                      <ahyp:hlinkClr xmlns:ahyp="http://schemas.microsoft.com/office/drawing/2018/hyperlinkcolor" val="tx"/>
                    </a:ext>
                  </a:extLst>
                </a:hlinkClick>
              </a:rPr>
              <a:t>Appuis spécifiques </a:t>
            </a:r>
            <a:r>
              <a:rPr lang="fr-FR" sz="1200" dirty="0">
                <a:solidFill>
                  <a:schemeClr val="bg1"/>
                </a:solidFill>
              </a:rPr>
              <a:t>peuvent également aider le référent handicap à mobiliser cette aide</a:t>
            </a:r>
          </a:p>
          <a:p>
            <a:pPr marL="95250" indent="-95250" algn="just">
              <a:buFont typeface="Arial" panose="020B0604020202020204" pitchFamily="34" charset="0"/>
              <a:buChar char="•"/>
            </a:pPr>
            <a:r>
              <a:rPr lang="fr-FR" sz="1200" dirty="0">
                <a:solidFill>
                  <a:schemeClr val="bg1"/>
                </a:solidFill>
              </a:rPr>
              <a:t>La demande se fait via un </a:t>
            </a:r>
            <a:r>
              <a:rPr lang="fr-FR" sz="1200" dirty="0">
                <a:solidFill>
                  <a:schemeClr val="bg1"/>
                </a:solidFill>
                <a:hlinkClick r:id="rId12">
                  <a:extLst>
                    <a:ext uri="{A12FA001-AC4F-418D-AE19-62706E023703}">
                      <ahyp:hlinkClr xmlns:ahyp="http://schemas.microsoft.com/office/drawing/2018/hyperlinkcolor" val="tx"/>
                    </a:ext>
                  </a:extLst>
                </a:hlinkClick>
              </a:rPr>
              <a:t>formulaire en ligne</a:t>
            </a:r>
            <a:endParaRPr lang="fr-FR" sz="1200" dirty="0">
              <a:solidFill>
                <a:schemeClr val="bg1"/>
              </a:solidFill>
            </a:endParaRPr>
          </a:p>
        </p:txBody>
      </p:sp>
      <p:sp>
        <p:nvSpPr>
          <p:cNvPr id="217" name="Rectangle : coins arrondis 216">
            <a:hlinkClick r:id="rId9"/>
            <a:extLst>
              <a:ext uri="{FF2B5EF4-FFF2-40B4-BE49-F238E27FC236}">
                <a16:creationId xmlns:a16="http://schemas.microsoft.com/office/drawing/2014/main" id="{34AD526F-ED71-8227-9904-4396971A3E55}"/>
              </a:ext>
            </a:extLst>
          </p:cNvPr>
          <p:cNvSpPr/>
          <p:nvPr/>
        </p:nvSpPr>
        <p:spPr>
          <a:xfrm>
            <a:off x="795234" y="7858452"/>
            <a:ext cx="1826886" cy="432000"/>
          </a:xfrm>
          <a:prstGeom prst="roundRect">
            <a:avLst>
              <a:gd name="adj" fmla="val 50000"/>
            </a:avLst>
          </a:prstGeom>
          <a:solidFill>
            <a:srgbClr val="00009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solidFill>
                  <a:schemeClr val="bg1"/>
                </a:solidFill>
              </a:rPr>
              <a:t>Comment ?</a:t>
            </a:r>
          </a:p>
        </p:txBody>
      </p:sp>
      <p:sp>
        <p:nvSpPr>
          <p:cNvPr id="225" name="Rectangle 224">
            <a:extLst>
              <a:ext uri="{FF2B5EF4-FFF2-40B4-BE49-F238E27FC236}">
                <a16:creationId xmlns:a16="http://schemas.microsoft.com/office/drawing/2014/main" id="{205A4DC7-C634-9439-F10F-59F4BD8C665F}"/>
              </a:ext>
            </a:extLst>
          </p:cNvPr>
          <p:cNvSpPr/>
          <p:nvPr/>
        </p:nvSpPr>
        <p:spPr>
          <a:xfrm>
            <a:off x="749406" y="1951194"/>
            <a:ext cx="3480765" cy="1907244"/>
          </a:xfrm>
          <a:prstGeom prst="rect">
            <a:avLst/>
          </a:prstGeom>
          <a:solidFill>
            <a:srgbClr val="000091">
              <a:alpha val="1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176213" indent="-176213" algn="just">
              <a:spcAft>
                <a:spcPts val="600"/>
              </a:spcAft>
              <a:buFont typeface="Arial" panose="020B0604020202020204" pitchFamily="34" charset="0"/>
              <a:buChar char="•"/>
            </a:pPr>
            <a:r>
              <a:rPr lang="fr-FR" sz="1100" b="0" i="0" dirty="0">
                <a:solidFill>
                  <a:srgbClr val="111111"/>
                </a:solidFill>
                <a:effectLst/>
                <a:latin typeface="+mj-lt"/>
              </a:rPr>
              <a:t>Aide délivrée aux acteurs de la formation, qui peuvent être :</a:t>
            </a:r>
          </a:p>
          <a:p>
            <a:pPr marL="633413" lvl="1" indent="-176213" algn="just">
              <a:spcAft>
                <a:spcPts val="600"/>
              </a:spcAft>
              <a:buFont typeface="Arial" panose="020B0604020202020204" pitchFamily="34" charset="0"/>
              <a:buChar char="•"/>
            </a:pPr>
            <a:r>
              <a:rPr lang="fr-FR" sz="1100" b="0" i="0" dirty="0">
                <a:solidFill>
                  <a:srgbClr val="111111"/>
                </a:solidFill>
                <a:effectLst/>
                <a:latin typeface="+mj-lt"/>
              </a:rPr>
              <a:t>Organismes de formation</a:t>
            </a:r>
          </a:p>
          <a:p>
            <a:pPr marL="633413" lvl="1" indent="-176213" algn="just">
              <a:spcAft>
                <a:spcPts val="600"/>
              </a:spcAft>
              <a:buFont typeface="Arial" panose="020B0604020202020204" pitchFamily="34" charset="0"/>
              <a:buChar char="•"/>
            </a:pPr>
            <a:r>
              <a:rPr lang="fr-FR" sz="1100" dirty="0">
                <a:solidFill>
                  <a:srgbClr val="111111"/>
                </a:solidFill>
                <a:latin typeface="+mj-lt"/>
              </a:rPr>
              <a:t>Centres de formation d’apprentis</a:t>
            </a:r>
          </a:p>
          <a:p>
            <a:pPr marL="633413" lvl="1" indent="-176213" algn="just">
              <a:spcAft>
                <a:spcPts val="600"/>
              </a:spcAft>
              <a:buFont typeface="Arial" panose="020B0604020202020204" pitchFamily="34" charset="0"/>
              <a:buChar char="•"/>
            </a:pPr>
            <a:r>
              <a:rPr lang="fr-FR" sz="1100" b="0" i="0" dirty="0">
                <a:solidFill>
                  <a:srgbClr val="111111"/>
                </a:solidFill>
                <a:effectLst/>
                <a:latin typeface="+mj-lt"/>
              </a:rPr>
              <a:t>Prestataires des Bilans de Compétences et Validation des Acquis de l’expérience</a:t>
            </a:r>
          </a:p>
          <a:p>
            <a:pPr marL="633413" lvl="1" indent="-176213" algn="just">
              <a:spcAft>
                <a:spcPts val="600"/>
              </a:spcAft>
              <a:buFont typeface="Arial" panose="020B0604020202020204" pitchFamily="34" charset="0"/>
              <a:buChar char="•"/>
            </a:pPr>
            <a:r>
              <a:rPr lang="fr-FR" sz="1100" dirty="0">
                <a:solidFill>
                  <a:srgbClr val="111111"/>
                </a:solidFill>
                <a:latin typeface="+mj-lt"/>
              </a:rPr>
              <a:t>Les </a:t>
            </a:r>
            <a:r>
              <a:rPr lang="fr-FR" sz="1100" dirty="0">
                <a:solidFill>
                  <a:srgbClr val="111111"/>
                </a:solidFill>
                <a:latin typeface="+mj-lt"/>
                <a:hlinkClick r:id="rId13">
                  <a:extLst>
                    <a:ext uri="{A12FA001-AC4F-418D-AE19-62706E023703}">
                      <ahyp:hlinkClr xmlns:ahyp="http://schemas.microsoft.com/office/drawing/2018/hyperlinkcolor" val="tx"/>
                    </a:ext>
                  </a:extLst>
                </a:hlinkClick>
              </a:rPr>
              <a:t>CFAS </a:t>
            </a:r>
            <a:r>
              <a:rPr lang="fr-FR" sz="1100" dirty="0">
                <a:solidFill>
                  <a:srgbClr val="111111"/>
                </a:solidFill>
                <a:latin typeface="+mj-lt"/>
              </a:rPr>
              <a:t>et </a:t>
            </a:r>
            <a:r>
              <a:rPr lang="fr-FR" sz="1100" dirty="0">
                <a:solidFill>
                  <a:srgbClr val="111111"/>
                </a:solidFill>
                <a:latin typeface="+mj-lt"/>
                <a:hlinkClick r:id="rId14">
                  <a:extLst>
                    <a:ext uri="{A12FA001-AC4F-418D-AE19-62706E023703}">
                      <ahyp:hlinkClr xmlns:ahyp="http://schemas.microsoft.com/office/drawing/2018/hyperlinkcolor" val="tx"/>
                    </a:ext>
                  </a:extLst>
                </a:hlinkClick>
              </a:rPr>
              <a:t>CFAR</a:t>
            </a:r>
            <a:r>
              <a:rPr lang="fr-FR" sz="1100" dirty="0">
                <a:solidFill>
                  <a:srgbClr val="111111"/>
                </a:solidFill>
                <a:latin typeface="+mj-lt"/>
              </a:rPr>
              <a:t> sont éligibles, mais les </a:t>
            </a:r>
            <a:r>
              <a:rPr lang="fr-FR" sz="1100" dirty="0">
                <a:solidFill>
                  <a:srgbClr val="111111"/>
                </a:solidFill>
                <a:latin typeface="+mj-lt"/>
                <a:hlinkClick r:id="rId15" action="ppaction://hlinksldjump">
                  <a:extLst>
                    <a:ext uri="{A12FA001-AC4F-418D-AE19-62706E023703}">
                      <ahyp:hlinkClr xmlns:ahyp="http://schemas.microsoft.com/office/drawing/2018/hyperlinkcolor" val="tx"/>
                    </a:ext>
                  </a:extLst>
                </a:hlinkClick>
              </a:rPr>
              <a:t>ESRP</a:t>
            </a:r>
            <a:r>
              <a:rPr lang="fr-FR" sz="1100" dirty="0">
                <a:solidFill>
                  <a:srgbClr val="111111"/>
                </a:solidFill>
                <a:latin typeface="+mj-lt"/>
              </a:rPr>
              <a:t> (ex CRP) ne le sont pas. </a:t>
            </a:r>
          </a:p>
        </p:txBody>
      </p:sp>
      <p:sp>
        <p:nvSpPr>
          <p:cNvPr id="215" name="Rectangle : coins arrondis 214">
            <a:hlinkClick r:id="rId9"/>
            <a:extLst>
              <a:ext uri="{FF2B5EF4-FFF2-40B4-BE49-F238E27FC236}">
                <a16:creationId xmlns:a16="http://schemas.microsoft.com/office/drawing/2014/main" id="{F3FDE108-6E45-4008-B8E4-DD0D6BA38588}"/>
              </a:ext>
            </a:extLst>
          </p:cNvPr>
          <p:cNvSpPr/>
          <p:nvPr/>
        </p:nvSpPr>
        <p:spPr>
          <a:xfrm>
            <a:off x="751670" y="1764966"/>
            <a:ext cx="1504169"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a:t>Pour qui ?</a:t>
            </a:r>
          </a:p>
        </p:txBody>
      </p:sp>
      <p:sp>
        <p:nvSpPr>
          <p:cNvPr id="227" name="ZoneTexte 226">
            <a:extLst>
              <a:ext uri="{FF2B5EF4-FFF2-40B4-BE49-F238E27FC236}">
                <a16:creationId xmlns:a16="http://schemas.microsoft.com/office/drawing/2014/main" id="{16DB4898-5ED5-FBF0-34B8-5BE6F7CD468D}"/>
              </a:ext>
            </a:extLst>
          </p:cNvPr>
          <p:cNvSpPr txBox="1"/>
          <p:nvPr/>
        </p:nvSpPr>
        <p:spPr>
          <a:xfrm>
            <a:off x="4531654" y="3748987"/>
            <a:ext cx="2424223" cy="1754326"/>
          </a:xfrm>
          <a:prstGeom prst="rect">
            <a:avLst/>
          </a:prstGeom>
          <a:noFill/>
        </p:spPr>
        <p:txBody>
          <a:bodyPr wrap="square">
            <a:spAutoFit/>
          </a:bodyPr>
          <a:lstStyle/>
          <a:p>
            <a:pPr algn="just"/>
            <a:r>
              <a:rPr lang="fr-FR" sz="1200" b="0" i="0" dirty="0">
                <a:solidFill>
                  <a:srgbClr val="A27206"/>
                </a:solidFill>
                <a:effectLst/>
                <a:latin typeface="Arial "/>
              </a:rPr>
              <a:t>Lorsque la situation de la personne en situation de handicap nécessite des </a:t>
            </a:r>
            <a:r>
              <a:rPr lang="fr-FR" sz="1200" b="1" i="0" dirty="0">
                <a:solidFill>
                  <a:srgbClr val="A27206"/>
                </a:solidFill>
                <a:effectLst/>
                <a:latin typeface="Arial "/>
              </a:rPr>
              <a:t>aménagements particuliers</a:t>
            </a:r>
            <a:r>
              <a:rPr lang="fr-FR" sz="1200" b="0" i="0" dirty="0">
                <a:solidFill>
                  <a:srgbClr val="A27206"/>
                </a:solidFill>
                <a:effectLst/>
                <a:latin typeface="Arial "/>
              </a:rPr>
              <a:t>, en complémentarité des obligations légales et des aides apportées ou financées par d’autres acteurs (</a:t>
            </a:r>
            <a:r>
              <a:rPr lang="fr-FR" sz="1200" dirty="0">
                <a:solidFill>
                  <a:srgbClr val="A27206"/>
                </a:solidFill>
                <a:latin typeface="Arial "/>
                <a:hlinkClick r:id="rId11" action="ppaction://hlinksldjump">
                  <a:extLst>
                    <a:ext uri="{A12FA001-AC4F-418D-AE19-62706E023703}">
                      <ahyp:hlinkClr xmlns:ahyp="http://schemas.microsoft.com/office/drawing/2018/hyperlinkcolor" val="tx"/>
                    </a:ext>
                  </a:extLst>
                </a:hlinkClick>
              </a:rPr>
              <a:t>Appui spécifique</a:t>
            </a:r>
            <a:r>
              <a:rPr lang="fr-FR" sz="1200" dirty="0">
                <a:solidFill>
                  <a:srgbClr val="A27206"/>
                </a:solidFill>
                <a:latin typeface="Arial "/>
              </a:rPr>
              <a:t>, </a:t>
            </a:r>
            <a:r>
              <a:rPr lang="fr-FR" sz="1200" dirty="0">
                <a:solidFill>
                  <a:srgbClr val="A27206"/>
                </a:solidFill>
                <a:latin typeface="Arial "/>
                <a:hlinkClick r:id="rId16" action="ppaction://hlinksldjump">
                  <a:extLst>
                    <a:ext uri="{A12FA001-AC4F-418D-AE19-62706E023703}">
                      <ahyp:hlinkClr xmlns:ahyp="http://schemas.microsoft.com/office/drawing/2018/hyperlinkcolor" val="tx"/>
                    </a:ext>
                  </a:extLst>
                </a:hlinkClick>
              </a:rPr>
              <a:t>FEAH</a:t>
            </a:r>
            <a:r>
              <a:rPr lang="fr-FR" sz="1200" dirty="0">
                <a:solidFill>
                  <a:srgbClr val="A27206"/>
                </a:solidFill>
                <a:latin typeface="Arial "/>
              </a:rPr>
              <a:t>, majoration du coût contrat…)</a:t>
            </a:r>
            <a:endParaRPr lang="fr-FR" sz="1200" dirty="0">
              <a:solidFill>
                <a:srgbClr val="A27206"/>
              </a:solidFill>
              <a:latin typeface="Arial "/>
              <a:ea typeface="Dotum" panose="020B0600000101010101" pitchFamily="34" charset="-127"/>
              <a:cs typeface="Arial" panose="020B0604020202020204" pitchFamily="34" charset="0"/>
            </a:endParaRPr>
          </a:p>
        </p:txBody>
      </p:sp>
      <p:sp>
        <p:nvSpPr>
          <p:cNvPr id="2" name="Rectangle : coins arrondis 1">
            <a:hlinkClick r:id="rId9"/>
            <a:extLst>
              <a:ext uri="{FF2B5EF4-FFF2-40B4-BE49-F238E27FC236}">
                <a16:creationId xmlns:a16="http://schemas.microsoft.com/office/drawing/2014/main" id="{69297311-34DC-B9D2-2216-C8A24F50B968}"/>
              </a:ext>
            </a:extLst>
          </p:cNvPr>
          <p:cNvSpPr/>
          <p:nvPr/>
        </p:nvSpPr>
        <p:spPr>
          <a:xfrm>
            <a:off x="4820801" y="3382361"/>
            <a:ext cx="1504169" cy="348237"/>
          </a:xfrm>
          <a:prstGeom prst="roundRect">
            <a:avLst>
              <a:gd name="adj" fmla="val 50000"/>
            </a:avLst>
          </a:prstGeom>
          <a:solidFill>
            <a:srgbClr val="A2720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Quand ?</a:t>
            </a:r>
          </a:p>
        </p:txBody>
      </p:sp>
      <p:grpSp>
        <p:nvGrpSpPr>
          <p:cNvPr id="3" name="Groupe 2">
            <a:extLst>
              <a:ext uri="{FF2B5EF4-FFF2-40B4-BE49-F238E27FC236}">
                <a16:creationId xmlns:a16="http://schemas.microsoft.com/office/drawing/2014/main" id="{41BC6453-DD07-D2EB-53D7-3B9A415B8CBC}"/>
              </a:ext>
            </a:extLst>
          </p:cNvPr>
          <p:cNvGrpSpPr/>
          <p:nvPr/>
        </p:nvGrpSpPr>
        <p:grpSpPr>
          <a:xfrm>
            <a:off x="4537484" y="3385630"/>
            <a:ext cx="363611" cy="363611"/>
            <a:chOff x="3973350" y="5627706"/>
            <a:chExt cx="561109" cy="561109"/>
          </a:xfrm>
        </p:grpSpPr>
        <p:sp>
          <p:nvSpPr>
            <p:cNvPr id="4" name="Forme libre 31">
              <a:extLst>
                <a:ext uri="{FF2B5EF4-FFF2-40B4-BE49-F238E27FC236}">
                  <a16:creationId xmlns:a16="http://schemas.microsoft.com/office/drawing/2014/main" id="{B66DF09C-121A-3D35-C12E-0CFF0FECDD99}"/>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A27206"/>
            </a:solidFill>
            <a:ln w="9525" cap="flat">
              <a:noFill/>
              <a:prstDash val="solid"/>
              <a:miter/>
            </a:ln>
          </p:spPr>
          <p:txBody>
            <a:bodyPr rtlCol="0" anchor="ctr"/>
            <a:lstStyle/>
            <a:p>
              <a:endParaRPr lang="fr-FR" dirty="0"/>
            </a:p>
          </p:txBody>
        </p:sp>
        <p:sp>
          <p:nvSpPr>
            <p:cNvPr id="5" name="Forme libre 32">
              <a:extLst>
                <a:ext uri="{FF2B5EF4-FFF2-40B4-BE49-F238E27FC236}">
                  <a16:creationId xmlns:a16="http://schemas.microsoft.com/office/drawing/2014/main" id="{B5BE9263-A3BC-7DF4-BCBA-E732298E6EC5}"/>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503D00"/>
            </a:solidFill>
            <a:ln w="9525" cap="flat">
              <a:noFill/>
              <a:prstDash val="solid"/>
              <a:miter/>
            </a:ln>
          </p:spPr>
          <p:txBody>
            <a:bodyPr rtlCol="0" anchor="ctr"/>
            <a:lstStyle/>
            <a:p>
              <a:endParaRPr lang="fr-FR" dirty="0"/>
            </a:p>
          </p:txBody>
        </p:sp>
        <p:sp>
          <p:nvSpPr>
            <p:cNvPr id="7" name="Forme libre 33">
              <a:extLst>
                <a:ext uri="{FF2B5EF4-FFF2-40B4-BE49-F238E27FC236}">
                  <a16:creationId xmlns:a16="http://schemas.microsoft.com/office/drawing/2014/main" id="{DBB011AB-0F2A-9B80-45DB-140FBE911D07}"/>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8" name="Forme libre 35">
              <a:extLst>
                <a:ext uri="{FF2B5EF4-FFF2-40B4-BE49-F238E27FC236}">
                  <a16:creationId xmlns:a16="http://schemas.microsoft.com/office/drawing/2014/main" id="{857DF2D7-7152-EE16-1338-B7C68DA6F937}"/>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0" name="Forme libre 36">
              <a:extLst>
                <a:ext uri="{FF2B5EF4-FFF2-40B4-BE49-F238E27FC236}">
                  <a16:creationId xmlns:a16="http://schemas.microsoft.com/office/drawing/2014/main" id="{5D3EDCED-BD6F-5312-F62F-4E1354D4CDF3}"/>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1" name="Forme libre 37">
              <a:extLst>
                <a:ext uri="{FF2B5EF4-FFF2-40B4-BE49-F238E27FC236}">
                  <a16:creationId xmlns:a16="http://schemas.microsoft.com/office/drawing/2014/main" id="{E475187C-3F9B-79E1-3E5B-55DFCE52BB41}"/>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2" name="Rectangle : carré corné 11">
            <a:extLst>
              <a:ext uri="{FF2B5EF4-FFF2-40B4-BE49-F238E27FC236}">
                <a16:creationId xmlns:a16="http://schemas.microsoft.com/office/drawing/2014/main" id="{99360640-6817-DA25-8425-3277AC15D562}"/>
              </a:ext>
            </a:extLst>
          </p:cNvPr>
          <p:cNvSpPr/>
          <p:nvPr/>
        </p:nvSpPr>
        <p:spPr>
          <a:xfrm>
            <a:off x="4293286" y="8839515"/>
            <a:ext cx="3132160" cy="1282745"/>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spcAft>
                <a:spcPts val="600"/>
              </a:spcAft>
            </a:pPr>
            <a:r>
              <a:rPr lang="fr-FR" sz="1050" b="1" dirty="0">
                <a:solidFill>
                  <a:schemeClr val="tx1"/>
                </a:solidFill>
                <a:latin typeface="+mj-lt"/>
                <a:cs typeface="Arial" panose="020B0604020202020204" pitchFamily="34" charset="0"/>
              </a:rPr>
              <a:t>Bon à savoir</a:t>
            </a:r>
          </a:p>
          <a:p>
            <a:pPr algn="just">
              <a:spcAft>
                <a:spcPts val="600"/>
              </a:spcAft>
            </a:pPr>
            <a:r>
              <a:rPr lang="fr-FR" sz="1050" dirty="0">
                <a:solidFill>
                  <a:schemeClr val="tx1"/>
                </a:solidFill>
                <a:latin typeface="+mj-lt"/>
                <a:cs typeface="Arial" panose="020B0604020202020204" pitchFamily="34" charset="0"/>
              </a:rPr>
              <a:t>Les services et financements de l’Agefiph sont actualisés régulièrement. Une aide disponible à un instant T peut donc ne plus être d’actualité, d’autres peuvent entrer en vigueur. </a:t>
            </a:r>
            <a:r>
              <a:rPr lang="fr-FR" sz="1050" b="1" dirty="0">
                <a:solidFill>
                  <a:schemeClr val="tx1"/>
                </a:solidFill>
                <a:latin typeface="+mj-lt"/>
                <a:cs typeface="Arial" panose="020B0604020202020204" pitchFamily="34" charset="0"/>
              </a:rPr>
              <a:t>Référez-vous toujours à la </a:t>
            </a:r>
            <a:r>
              <a:rPr lang="fr-FR" sz="1050" b="1" dirty="0">
                <a:solidFill>
                  <a:schemeClr val="tx1"/>
                </a:solidFill>
                <a:latin typeface="+mj-lt"/>
                <a:cs typeface="Arial" panose="020B0604020202020204" pitchFamily="34" charset="0"/>
                <a:hlinkClick r:id="rId17">
                  <a:extLst>
                    <a:ext uri="{A12FA001-AC4F-418D-AE19-62706E023703}">
                      <ahyp:hlinkClr xmlns:ahyp="http://schemas.microsoft.com/office/drawing/2018/hyperlinkcolor" val="tx"/>
                    </a:ext>
                  </a:extLst>
                </a:hlinkClick>
              </a:rPr>
              <a:t>version la plus récente du catalogue</a:t>
            </a:r>
            <a:r>
              <a:rPr lang="fr-FR" sz="1050" b="1" dirty="0">
                <a:solidFill>
                  <a:schemeClr val="tx1"/>
                </a:solidFill>
                <a:latin typeface="+mj-lt"/>
                <a:cs typeface="Arial" panose="020B0604020202020204" pitchFamily="34" charset="0"/>
              </a:rPr>
              <a:t>.</a:t>
            </a:r>
          </a:p>
        </p:txBody>
      </p:sp>
      <p:sp>
        <p:nvSpPr>
          <p:cNvPr id="13" name="ZoneTexte 12">
            <a:hlinkClick r:id="rId18" action="ppaction://hlinksldjump"/>
            <a:extLst>
              <a:ext uri="{FF2B5EF4-FFF2-40B4-BE49-F238E27FC236}">
                <a16:creationId xmlns:a16="http://schemas.microsoft.com/office/drawing/2014/main" id="{9FE7E335-4C91-2F53-B035-228CBEBC927C}"/>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8" action="ppaction://hlinksldjump"/>
              </a:rPr>
              <a:t>ff</a:t>
            </a:r>
            <a:endParaRPr lang="fr-FR" sz="200" dirty="0">
              <a:solidFill>
                <a:schemeClr val="bg1"/>
              </a:solidFill>
            </a:endParaRPr>
          </a:p>
        </p:txBody>
      </p:sp>
    </p:spTree>
    <p:extLst>
      <p:ext uri="{BB962C8B-B14F-4D97-AF65-F5344CB8AC3E}">
        <p14:creationId xmlns:p14="http://schemas.microsoft.com/office/powerpoint/2010/main" val="339474983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E460E7-D3BF-3691-24C9-90D956D51F5C}"/>
            </a:ext>
          </a:extLst>
        </p:cNvPr>
        <p:cNvGrpSpPr/>
        <p:nvPr/>
      </p:nvGrpSpPr>
      <p:grpSpPr>
        <a:xfrm>
          <a:off x="0" y="0"/>
          <a:ext cx="0" cy="0"/>
          <a:chOff x="0" y="0"/>
          <a:chExt cx="0" cy="0"/>
        </a:xfrm>
      </p:grpSpPr>
      <p:sp>
        <p:nvSpPr>
          <p:cNvPr id="27" name="Rectangle 26">
            <a:extLst>
              <a:ext uri="{FF2B5EF4-FFF2-40B4-BE49-F238E27FC236}">
                <a16:creationId xmlns:a16="http://schemas.microsoft.com/office/drawing/2014/main" id="{9853CBC5-291B-E296-400B-15F37B924613}"/>
              </a:ext>
            </a:extLst>
          </p:cNvPr>
          <p:cNvSpPr/>
          <p:nvPr/>
        </p:nvSpPr>
        <p:spPr>
          <a:xfrm>
            <a:off x="4502894" y="5861803"/>
            <a:ext cx="2958583" cy="3835436"/>
          </a:xfrm>
          <a:prstGeom prst="rect">
            <a:avLst/>
          </a:prstGeom>
          <a:solidFill>
            <a:srgbClr val="27247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49" b="1" dirty="0">
                <a:solidFill>
                  <a:schemeClr val="bg1"/>
                </a:solidFill>
                <a:latin typeface="+mj-lt"/>
                <a:cs typeface="Arial" panose="020B0604020202020204" pitchFamily="34" charset="0"/>
              </a:rPr>
              <a:t>Coordonnées / contacts </a:t>
            </a:r>
          </a:p>
          <a:p>
            <a:pPr marL="171330" indent="-171330" algn="just">
              <a:buFont typeface="Wingdings" panose="05000000000000000000" pitchFamily="2" charset="2"/>
              <a:buChar char="§"/>
            </a:pPr>
            <a:r>
              <a:rPr lang="fr-FR" sz="1049" dirty="0">
                <a:solidFill>
                  <a:schemeClr val="bg1"/>
                </a:solidFill>
                <a:latin typeface="+mj-lt"/>
                <a:cs typeface="Arial" panose="020B0604020202020204" pitchFamily="34" charset="0"/>
              </a:rPr>
              <a:t>Vous pouvez adresser vos questions à l’adresse de l’Agefiph : </a:t>
            </a:r>
            <a:r>
              <a:rPr lang="fr-FR" sz="1049" dirty="0">
                <a:solidFill>
                  <a:schemeClr val="bg1"/>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hauts-de-france@agefiph.asso.fr</a:t>
            </a:r>
            <a:r>
              <a:rPr lang="fr-FR" sz="1049" dirty="0">
                <a:solidFill>
                  <a:schemeClr val="bg1"/>
                </a:solidFill>
                <a:latin typeface="+mj-lt"/>
                <a:cs typeface="Arial" panose="020B0604020202020204" pitchFamily="34" charset="0"/>
              </a:rPr>
              <a:t> </a:t>
            </a:r>
          </a:p>
          <a:p>
            <a:pPr marL="171330" indent="-171330" algn="just">
              <a:spcAft>
                <a:spcPts val="600"/>
              </a:spcAft>
              <a:buFont typeface="Wingdings" panose="05000000000000000000" pitchFamily="2" charset="2"/>
              <a:buChar char="§"/>
            </a:pPr>
            <a:r>
              <a:rPr lang="fr-FR" sz="1049" dirty="0">
                <a:solidFill>
                  <a:schemeClr val="bg1"/>
                </a:solidFill>
                <a:latin typeface="+mj-lt"/>
                <a:cs typeface="Arial" panose="020B0604020202020204" pitchFamily="34" charset="0"/>
              </a:rPr>
              <a:t>Ou bien à la ressource handicap formation (RHF) des Hauts-de-France</a:t>
            </a:r>
          </a:p>
          <a:p>
            <a:pPr marL="171330" indent="-171330">
              <a:buFont typeface="Wingdings" panose="05000000000000000000" pitchFamily="2" charset="2"/>
              <a:buChar char="§"/>
            </a:pPr>
            <a:r>
              <a:rPr lang="fr-FR" sz="1050" dirty="0">
                <a:solidFill>
                  <a:schemeClr val="bg1"/>
                </a:solidFill>
                <a:latin typeface="+mj-lt"/>
                <a:cs typeface="Arial" panose="020B0604020202020204" pitchFamily="34" charset="0"/>
              </a:rPr>
              <a:t>Adresse : Ressource Handicap Formation Hauts-de-France, 27 bis rue Vieux Faubourg,</a:t>
            </a:r>
            <a:br>
              <a:rPr lang="fr-FR" sz="1050" dirty="0">
                <a:solidFill>
                  <a:schemeClr val="bg1"/>
                </a:solidFill>
                <a:latin typeface="+mj-lt"/>
                <a:cs typeface="Arial" panose="020B0604020202020204" pitchFamily="34" charset="0"/>
              </a:rPr>
            </a:br>
            <a:r>
              <a:rPr lang="fr-FR" sz="1050" dirty="0">
                <a:solidFill>
                  <a:schemeClr val="bg1"/>
                </a:solidFill>
                <a:latin typeface="+mj-lt"/>
                <a:cs typeface="Arial" panose="020B0604020202020204" pitchFamily="34" charset="0"/>
              </a:rPr>
              <a:t>59000 Lille</a:t>
            </a: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 : </a:t>
            </a:r>
            <a:r>
              <a:rPr lang="fr-FR" sz="1050" dirty="0">
                <a:solidFill>
                  <a:schemeClr val="bg1"/>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rhf-hdf@agefiph.asso.fr</a:t>
            </a:r>
            <a:endParaRPr lang="fr-FR" sz="1050" dirty="0">
              <a:solidFill>
                <a:schemeClr val="bg1"/>
              </a:solidFill>
              <a:latin typeface="+mj-lt"/>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mj-lt"/>
                <a:cs typeface="Arial" panose="020B0604020202020204" pitchFamily="34" charset="0"/>
              </a:rPr>
              <a:t>Tel : 03 22 54 26 80</a:t>
            </a:r>
          </a:p>
          <a:p>
            <a:pPr marL="0" lvl="1" algn="just">
              <a:spcAft>
                <a:spcPts val="600"/>
              </a:spcAft>
            </a:pPr>
            <a:r>
              <a:rPr lang="fr-FR" sz="1050" b="1" dirty="0">
                <a:solidFill>
                  <a:schemeClr val="bg1"/>
                </a:solidFill>
                <a:latin typeface="+mj-lt"/>
                <a:cs typeface="Arial" panose="020B0604020202020204" pitchFamily="34" charset="0"/>
              </a:rPr>
              <a:t>Ressources documentaires</a:t>
            </a:r>
          </a:p>
          <a:p>
            <a:pPr marL="171450" lvl="1" indent="-171450" algn="just">
              <a:spcAft>
                <a:spcPts val="600"/>
              </a:spcAft>
              <a:buFont typeface="Wingdings" panose="05000000000000000000" pitchFamily="2" charset="2"/>
              <a:buChar char="§"/>
            </a:pPr>
            <a:r>
              <a:rPr lang="fr-FR" sz="1050" dirty="0">
                <a:solidFill>
                  <a:schemeClr val="bg1"/>
                </a:solidFill>
                <a:latin typeface="+mj-lt"/>
                <a:cs typeface="Arial" panose="020B0604020202020204" pitchFamily="34" charset="0"/>
              </a:rPr>
              <a:t>Pour plus d’information sur l’aide à l’adaptation des situations de formation, vous pouvez accéder au site de l’Agefiph </a:t>
            </a:r>
            <a:r>
              <a:rPr lang="fr-FR" sz="1050" dirty="0">
                <a:solidFill>
                  <a:schemeClr val="bg1"/>
                </a:solidFill>
                <a:latin typeface="+mj-lt"/>
                <a:cs typeface="Arial" panose="020B0604020202020204" pitchFamily="34" charset="0"/>
                <a:hlinkClick r:id="rId5">
                  <a:extLst>
                    <a:ext uri="{A12FA001-AC4F-418D-AE19-62706E023703}">
                      <ahyp:hlinkClr xmlns:ahyp="http://schemas.microsoft.com/office/drawing/2018/hyperlinkcolor" val="tx"/>
                    </a:ext>
                  </a:extLst>
                </a:hlinkClick>
              </a:rPr>
              <a:t>ici</a:t>
            </a:r>
            <a:endParaRPr lang="fr-FR" sz="1050" dirty="0">
              <a:solidFill>
                <a:schemeClr val="bg1"/>
              </a:solidFill>
              <a:latin typeface="+mj-lt"/>
              <a:cs typeface="Arial" panose="020B0604020202020204" pitchFamily="34" charset="0"/>
            </a:endParaRPr>
          </a:p>
          <a:p>
            <a:pPr marL="171450" lvl="1" indent="-171450" algn="just">
              <a:spcAft>
                <a:spcPts val="600"/>
              </a:spcAft>
              <a:buFont typeface="Wingdings" panose="05000000000000000000" pitchFamily="2" charset="2"/>
              <a:buChar char="§"/>
            </a:pPr>
            <a:r>
              <a:rPr lang="fr-FR" sz="1050" dirty="0">
                <a:solidFill>
                  <a:schemeClr val="bg1"/>
                </a:solidFill>
                <a:latin typeface="+mj-lt"/>
                <a:cs typeface="Arial" panose="020B0604020202020204" pitchFamily="34" charset="0"/>
              </a:rPr>
              <a:t>Pour la liste complète des offres de services et offres financières de l’Agefiph, découvrez le </a:t>
            </a:r>
            <a:r>
              <a:rPr lang="fr-FR" sz="1050" dirty="0" err="1">
                <a:solidFill>
                  <a:schemeClr val="bg1"/>
                </a:solidFill>
                <a:latin typeface="+mj-lt"/>
                <a:cs typeface="Arial" panose="020B0604020202020204" pitchFamily="34" charset="0"/>
              </a:rPr>
              <a:t>Métodia</a:t>
            </a:r>
            <a:r>
              <a:rPr lang="fr-FR" sz="1050" dirty="0">
                <a:solidFill>
                  <a:schemeClr val="bg1"/>
                </a:solidFill>
                <a:latin typeface="+mj-lt"/>
                <a:cs typeface="Arial" panose="020B0604020202020204" pitchFamily="34" charset="0"/>
              </a:rPr>
              <a:t>, l’offres de services et d’aides financières complète : </a:t>
            </a:r>
            <a:r>
              <a:rPr lang="fr-FR" sz="1050" dirty="0">
                <a:solidFill>
                  <a:schemeClr val="bg1"/>
                </a:solidFill>
                <a:latin typeface="+mj-lt"/>
                <a:cs typeface="Arial" panose="020B0604020202020204" pitchFamily="34" charset="0"/>
                <a:hlinkClick r:id="rId6">
                  <a:extLst>
                    <a:ext uri="{A12FA001-AC4F-418D-AE19-62706E023703}">
                      <ahyp:hlinkClr xmlns:ahyp="http://schemas.microsoft.com/office/drawing/2018/hyperlinkcolor" val="tx"/>
                    </a:ext>
                  </a:extLst>
                </a:hlinkClick>
              </a:rPr>
              <a:t>à retrouver ici</a:t>
            </a:r>
            <a:endParaRPr lang="fr-FR" sz="1050" dirty="0">
              <a:solidFill>
                <a:schemeClr val="bg1"/>
              </a:solidFill>
              <a:latin typeface="+mj-lt"/>
              <a:cs typeface="Arial" panose="020B0604020202020204" pitchFamily="34" charset="0"/>
            </a:endParaRPr>
          </a:p>
        </p:txBody>
      </p:sp>
      <p:grpSp>
        <p:nvGrpSpPr>
          <p:cNvPr id="53" name="Groupe 52">
            <a:extLst>
              <a:ext uri="{FF2B5EF4-FFF2-40B4-BE49-F238E27FC236}">
                <a16:creationId xmlns:a16="http://schemas.microsoft.com/office/drawing/2014/main" id="{0B1E1C7D-8531-5A1E-5F97-F3CE464D6A39}"/>
              </a:ext>
            </a:extLst>
          </p:cNvPr>
          <p:cNvGrpSpPr/>
          <p:nvPr/>
        </p:nvGrpSpPr>
        <p:grpSpPr>
          <a:xfrm>
            <a:off x="4512972" y="5575901"/>
            <a:ext cx="2958585" cy="360823"/>
            <a:chOff x="5076596" y="6652171"/>
            <a:chExt cx="2319595" cy="449838"/>
          </a:xfrm>
          <a:solidFill>
            <a:srgbClr val="272472"/>
          </a:solidFill>
        </p:grpSpPr>
        <p:sp>
          <p:nvSpPr>
            <p:cNvPr id="54" name="Rectangle 53">
              <a:extLst>
                <a:ext uri="{FF2B5EF4-FFF2-40B4-BE49-F238E27FC236}">
                  <a16:creationId xmlns:a16="http://schemas.microsoft.com/office/drawing/2014/main" id="{3F81B49E-F1EA-5C1E-EBE6-3182D99CD173}"/>
                </a:ext>
              </a:extLst>
            </p:cNvPr>
            <p:cNvSpPr/>
            <p:nvPr/>
          </p:nvSpPr>
          <p:spPr>
            <a:xfrm>
              <a:off x="5076596" y="6652171"/>
              <a:ext cx="2319595" cy="449838"/>
            </a:xfrm>
            <a:prstGeom prst="rect">
              <a:avLst/>
            </a:prstGeom>
            <a:grpFill/>
            <a:ln w="9525">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55" name="ZoneTexte 54">
              <a:extLst>
                <a:ext uri="{FF2B5EF4-FFF2-40B4-BE49-F238E27FC236}">
                  <a16:creationId xmlns:a16="http://schemas.microsoft.com/office/drawing/2014/main" id="{1D5B74DF-09A0-F564-12D5-11112D0A2E1A}"/>
                </a:ext>
              </a:extLst>
            </p:cNvPr>
            <p:cNvSpPr txBox="1"/>
            <p:nvPr/>
          </p:nvSpPr>
          <p:spPr>
            <a:xfrm>
              <a:off x="5121206" y="6760391"/>
              <a:ext cx="2165642" cy="238783"/>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CONTACTS / RESSOURCES</a:t>
              </a:r>
            </a:p>
          </p:txBody>
        </p:sp>
      </p:grpSp>
      <p:grpSp>
        <p:nvGrpSpPr>
          <p:cNvPr id="56" name="Groupe 55">
            <a:extLst>
              <a:ext uri="{FF2B5EF4-FFF2-40B4-BE49-F238E27FC236}">
                <a16:creationId xmlns:a16="http://schemas.microsoft.com/office/drawing/2014/main" id="{EB6FB5A3-FE15-6A6B-0439-03873590CD5F}"/>
              </a:ext>
            </a:extLst>
          </p:cNvPr>
          <p:cNvGrpSpPr/>
          <p:nvPr/>
        </p:nvGrpSpPr>
        <p:grpSpPr>
          <a:xfrm>
            <a:off x="7114828" y="5549822"/>
            <a:ext cx="434529" cy="434529"/>
            <a:chOff x="2907506" y="1341437"/>
            <a:chExt cx="4876800" cy="4876800"/>
          </a:xfrm>
        </p:grpSpPr>
        <p:sp>
          <p:nvSpPr>
            <p:cNvPr id="57" name="Forme libre 2">
              <a:extLst>
                <a:ext uri="{FF2B5EF4-FFF2-40B4-BE49-F238E27FC236}">
                  <a16:creationId xmlns:a16="http://schemas.microsoft.com/office/drawing/2014/main" id="{6C97F40F-C840-37D0-D8F5-DE2C536F3B61}"/>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58" name="Graphique 3">
              <a:extLst>
                <a:ext uri="{FF2B5EF4-FFF2-40B4-BE49-F238E27FC236}">
                  <a16:creationId xmlns:a16="http://schemas.microsoft.com/office/drawing/2014/main" id="{78020E00-AFF0-455E-18BC-B7ADF8F04AF2}"/>
                </a:ext>
              </a:extLst>
            </p:cNvPr>
            <p:cNvGrpSpPr/>
            <p:nvPr/>
          </p:nvGrpSpPr>
          <p:grpSpPr>
            <a:xfrm>
              <a:off x="3796474" y="1910393"/>
              <a:ext cx="3987831" cy="4291393"/>
              <a:chOff x="3796474" y="1910393"/>
              <a:chExt cx="3987831" cy="4291393"/>
            </a:xfrm>
            <a:solidFill>
              <a:srgbClr val="004370"/>
            </a:solidFill>
          </p:grpSpPr>
          <p:sp>
            <p:nvSpPr>
              <p:cNvPr id="75" name="Forme libre 33">
                <a:extLst>
                  <a:ext uri="{FF2B5EF4-FFF2-40B4-BE49-F238E27FC236}">
                    <a16:creationId xmlns:a16="http://schemas.microsoft.com/office/drawing/2014/main" id="{46B90F1B-BA2C-7207-26BF-C4747C76801B}"/>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76" name="Forme libre 34">
                <a:extLst>
                  <a:ext uri="{FF2B5EF4-FFF2-40B4-BE49-F238E27FC236}">
                    <a16:creationId xmlns:a16="http://schemas.microsoft.com/office/drawing/2014/main" id="{504F18E4-F447-8DB7-693D-B1DE4D65796F}"/>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59" name="Forme libre 4">
              <a:extLst>
                <a:ext uri="{FF2B5EF4-FFF2-40B4-BE49-F238E27FC236}">
                  <a16:creationId xmlns:a16="http://schemas.microsoft.com/office/drawing/2014/main" id="{859AF34F-6CCE-6375-05F5-D4C9EA6A03F7}"/>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60" name="Forme libre 10">
              <a:extLst>
                <a:ext uri="{FF2B5EF4-FFF2-40B4-BE49-F238E27FC236}">
                  <a16:creationId xmlns:a16="http://schemas.microsoft.com/office/drawing/2014/main" id="{18876267-C178-AEF9-EE18-EE78F3F75D9F}"/>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61" name="Forme libre 12">
              <a:extLst>
                <a:ext uri="{FF2B5EF4-FFF2-40B4-BE49-F238E27FC236}">
                  <a16:creationId xmlns:a16="http://schemas.microsoft.com/office/drawing/2014/main" id="{0BA731DE-F8AD-E7E9-3C5A-4BC0ADA1E949}"/>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62" name="Forme libre 13">
              <a:extLst>
                <a:ext uri="{FF2B5EF4-FFF2-40B4-BE49-F238E27FC236}">
                  <a16:creationId xmlns:a16="http://schemas.microsoft.com/office/drawing/2014/main" id="{93E7C7DF-17AD-A87C-1108-EAE5F7F512F8}"/>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63" name="Forme libre 14">
              <a:extLst>
                <a:ext uri="{FF2B5EF4-FFF2-40B4-BE49-F238E27FC236}">
                  <a16:creationId xmlns:a16="http://schemas.microsoft.com/office/drawing/2014/main" id="{BB3ABFE0-867D-723A-BCB4-6C24DCB507B6}"/>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64" name="Forme libre 22">
              <a:extLst>
                <a:ext uri="{FF2B5EF4-FFF2-40B4-BE49-F238E27FC236}">
                  <a16:creationId xmlns:a16="http://schemas.microsoft.com/office/drawing/2014/main" id="{79AE578C-BBE5-FB26-E8FC-1C6E3CA4FEC2}"/>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65" name="Forme libre 23">
              <a:extLst>
                <a:ext uri="{FF2B5EF4-FFF2-40B4-BE49-F238E27FC236}">
                  <a16:creationId xmlns:a16="http://schemas.microsoft.com/office/drawing/2014/main" id="{DB18A15D-4C2F-4D3B-D2AB-96763F0C820C}"/>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66" name="Graphique 3">
              <a:extLst>
                <a:ext uri="{FF2B5EF4-FFF2-40B4-BE49-F238E27FC236}">
                  <a16:creationId xmlns:a16="http://schemas.microsoft.com/office/drawing/2014/main" id="{719591DB-2E12-2D27-69F8-63B97339AC9B}"/>
                </a:ext>
              </a:extLst>
            </p:cNvPr>
            <p:cNvGrpSpPr/>
            <p:nvPr/>
          </p:nvGrpSpPr>
          <p:grpSpPr>
            <a:xfrm>
              <a:off x="3796474" y="1910393"/>
              <a:ext cx="1644682" cy="1644654"/>
              <a:chOff x="3796474" y="1910393"/>
              <a:chExt cx="1644682" cy="1644654"/>
            </a:xfrm>
            <a:solidFill>
              <a:srgbClr val="FEF8C3"/>
            </a:solidFill>
          </p:grpSpPr>
          <p:sp>
            <p:nvSpPr>
              <p:cNvPr id="73" name="Forme libre 31">
                <a:extLst>
                  <a:ext uri="{FF2B5EF4-FFF2-40B4-BE49-F238E27FC236}">
                    <a16:creationId xmlns:a16="http://schemas.microsoft.com/office/drawing/2014/main" id="{5724FDF8-4132-8312-4D64-35E2F0579E91}"/>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74" name="Forme libre 32">
                <a:extLst>
                  <a:ext uri="{FF2B5EF4-FFF2-40B4-BE49-F238E27FC236}">
                    <a16:creationId xmlns:a16="http://schemas.microsoft.com/office/drawing/2014/main" id="{5EE514EF-52A9-764D-8AA1-599CEFF13ECE}"/>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101A11E5-CF21-7DDC-19A4-DDEC510CE297}"/>
                </a:ext>
              </a:extLst>
            </p:cNvPr>
            <p:cNvGrpSpPr/>
            <p:nvPr/>
          </p:nvGrpSpPr>
          <p:grpSpPr>
            <a:xfrm>
              <a:off x="5341810" y="1910393"/>
              <a:ext cx="1084623" cy="2690699"/>
              <a:chOff x="5341810" y="1910393"/>
              <a:chExt cx="1084623" cy="2690699"/>
            </a:xfrm>
            <a:solidFill>
              <a:srgbClr val="FEF49C"/>
            </a:solidFill>
          </p:grpSpPr>
          <p:sp>
            <p:nvSpPr>
              <p:cNvPr id="71" name="Forme libre 29">
                <a:extLst>
                  <a:ext uri="{FF2B5EF4-FFF2-40B4-BE49-F238E27FC236}">
                    <a16:creationId xmlns:a16="http://schemas.microsoft.com/office/drawing/2014/main" id="{F974D89D-1542-9BBD-EB54-A70A94C8217C}"/>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72" name="Forme libre 30">
                <a:extLst>
                  <a:ext uri="{FF2B5EF4-FFF2-40B4-BE49-F238E27FC236}">
                    <a16:creationId xmlns:a16="http://schemas.microsoft.com/office/drawing/2014/main" id="{ADCA5FB5-D838-008D-4B50-5398ABFE3AD7}"/>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68" name="Forme libre 26">
              <a:extLst>
                <a:ext uri="{FF2B5EF4-FFF2-40B4-BE49-F238E27FC236}">
                  <a16:creationId xmlns:a16="http://schemas.microsoft.com/office/drawing/2014/main" id="{7D8E0E25-DD97-3191-2A5B-BC81163623BD}"/>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69" name="Forme libre 27">
              <a:extLst>
                <a:ext uri="{FF2B5EF4-FFF2-40B4-BE49-F238E27FC236}">
                  <a16:creationId xmlns:a16="http://schemas.microsoft.com/office/drawing/2014/main" id="{0C5E2911-4920-BD32-1BF0-FB2B2CEEF4F5}"/>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70" name="Forme libre 28">
              <a:extLst>
                <a:ext uri="{FF2B5EF4-FFF2-40B4-BE49-F238E27FC236}">
                  <a16:creationId xmlns:a16="http://schemas.microsoft.com/office/drawing/2014/main" id="{A08E7613-2185-27B0-7BFA-904EC36B778E}"/>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6" name="Groupe 5">
            <a:extLst>
              <a:ext uri="{FF2B5EF4-FFF2-40B4-BE49-F238E27FC236}">
                <a16:creationId xmlns:a16="http://schemas.microsoft.com/office/drawing/2014/main" id="{7C2B7415-4751-E6A4-0662-78C39C742C74}"/>
              </a:ext>
            </a:extLst>
          </p:cNvPr>
          <p:cNvGrpSpPr/>
          <p:nvPr/>
        </p:nvGrpSpPr>
        <p:grpSpPr>
          <a:xfrm>
            <a:off x="721120" y="520700"/>
            <a:ext cx="1053391" cy="1062901"/>
            <a:chOff x="3889400" y="7035352"/>
            <a:chExt cx="3494562" cy="3526112"/>
          </a:xfrm>
        </p:grpSpPr>
        <p:sp>
          <p:nvSpPr>
            <p:cNvPr id="9" name="Forme libre 24">
              <a:extLst>
                <a:ext uri="{FF2B5EF4-FFF2-40B4-BE49-F238E27FC236}">
                  <a16:creationId xmlns:a16="http://schemas.microsoft.com/office/drawing/2014/main" id="{124F4D81-DFC2-572D-0C62-65B33892ACD0}"/>
                </a:ext>
              </a:extLst>
            </p:cNvPr>
            <p:cNvSpPr/>
            <p:nvPr/>
          </p:nvSpPr>
          <p:spPr>
            <a:xfrm>
              <a:off x="3908641" y="7035352"/>
              <a:ext cx="3412872" cy="3526112"/>
            </a:xfrm>
            <a:custGeom>
              <a:avLst/>
              <a:gdLst>
                <a:gd name="connsiteX0" fmla="*/ 3407186 w 3412872"/>
                <a:gd name="connsiteY0" fmla="*/ 1287953 h 3526112"/>
                <a:gd name="connsiteX1" fmla="*/ 3328011 w 3412872"/>
                <a:gd name="connsiteY1" fmla="*/ 835717 h 3526112"/>
                <a:gd name="connsiteX2" fmla="*/ 3138537 w 3412872"/>
                <a:gd name="connsiteY2" fmla="*/ 485098 h 3526112"/>
                <a:gd name="connsiteX3" fmla="*/ 2120602 w 3412872"/>
                <a:gd name="connsiteY3" fmla="*/ 1001 h 3526112"/>
                <a:gd name="connsiteX4" fmla="*/ 624235 w 3412872"/>
                <a:gd name="connsiteY4" fmla="*/ 1005986 h 3526112"/>
                <a:gd name="connsiteX5" fmla="*/ 466475 w 3412872"/>
                <a:gd name="connsiteY5" fmla="*/ 1267792 h 3526112"/>
                <a:gd name="connsiteX6" fmla="*/ 455806 w 3412872"/>
                <a:gd name="connsiteY6" fmla="*/ 1233576 h 3526112"/>
                <a:gd name="connsiteX7" fmla="*/ 233956 w 3412872"/>
                <a:gd name="connsiteY7" fmla="*/ 1299873 h 3526112"/>
                <a:gd name="connsiteX8" fmla="*/ 576849 w 3412872"/>
                <a:gd name="connsiteY8" fmla="*/ 3263781 h 3526112"/>
                <a:gd name="connsiteX9" fmla="*/ 1443941 w 3412872"/>
                <a:gd name="connsiteY9" fmla="*/ 3520730 h 3526112"/>
                <a:gd name="connsiteX10" fmla="*/ 2233845 w 3412872"/>
                <a:gd name="connsiteY10" fmla="*/ 3300866 h 3526112"/>
                <a:gd name="connsiteX11" fmla="*/ 2629790 w 3412872"/>
                <a:gd name="connsiteY11" fmla="*/ 2679833 h 3526112"/>
                <a:gd name="connsiteX12" fmla="*/ 2587407 w 3412872"/>
                <a:gd name="connsiteY12" fmla="*/ 2854958 h 3526112"/>
                <a:gd name="connsiteX13" fmla="*/ 3107853 w 3412872"/>
                <a:gd name="connsiteY13" fmla="*/ 2466150 h 3526112"/>
                <a:gd name="connsiteX14" fmla="*/ 3407186 w 3412872"/>
                <a:gd name="connsiteY14" fmla="*/ 1287953 h 352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12872" h="3526112">
                  <a:moveTo>
                    <a:pt x="3407186" y="1287953"/>
                  </a:moveTo>
                  <a:cubicBezTo>
                    <a:pt x="3394309" y="1128280"/>
                    <a:pt x="3392911" y="986928"/>
                    <a:pt x="3328011" y="835717"/>
                  </a:cubicBezTo>
                  <a:cubicBezTo>
                    <a:pt x="3275915" y="714307"/>
                    <a:pt x="3218006" y="591424"/>
                    <a:pt x="3138537" y="485098"/>
                  </a:cubicBezTo>
                  <a:cubicBezTo>
                    <a:pt x="2895937" y="160454"/>
                    <a:pt x="2516106" y="15791"/>
                    <a:pt x="2120602" y="1001"/>
                  </a:cubicBezTo>
                  <a:cubicBezTo>
                    <a:pt x="1472196" y="-23134"/>
                    <a:pt x="841008" y="391207"/>
                    <a:pt x="624235" y="1005986"/>
                  </a:cubicBezTo>
                  <a:cubicBezTo>
                    <a:pt x="589210" y="1105249"/>
                    <a:pt x="531669" y="1188985"/>
                    <a:pt x="466475" y="1267792"/>
                  </a:cubicBezTo>
                  <a:cubicBezTo>
                    <a:pt x="459706" y="1263671"/>
                    <a:pt x="455806" y="1252634"/>
                    <a:pt x="455806" y="1233576"/>
                  </a:cubicBezTo>
                  <a:cubicBezTo>
                    <a:pt x="455806" y="1063895"/>
                    <a:pt x="264051" y="1253664"/>
                    <a:pt x="233956" y="1299873"/>
                  </a:cubicBezTo>
                  <a:cubicBezTo>
                    <a:pt x="-154926" y="1897949"/>
                    <a:pt x="-71189" y="2881374"/>
                    <a:pt x="576849" y="3263781"/>
                  </a:cubicBezTo>
                  <a:cubicBezTo>
                    <a:pt x="842995" y="3420805"/>
                    <a:pt x="1137912" y="3496227"/>
                    <a:pt x="1443941" y="3520730"/>
                  </a:cubicBezTo>
                  <a:cubicBezTo>
                    <a:pt x="1722302" y="3543025"/>
                    <a:pt x="2023841" y="3501010"/>
                    <a:pt x="2233845" y="3300866"/>
                  </a:cubicBezTo>
                  <a:cubicBezTo>
                    <a:pt x="2415666" y="3127580"/>
                    <a:pt x="2477770" y="2870264"/>
                    <a:pt x="2629790" y="2679833"/>
                  </a:cubicBezTo>
                  <a:cubicBezTo>
                    <a:pt x="2617649" y="2704042"/>
                    <a:pt x="2586892" y="2773209"/>
                    <a:pt x="2587407" y="2854958"/>
                  </a:cubicBezTo>
                  <a:cubicBezTo>
                    <a:pt x="2587996" y="2956870"/>
                    <a:pt x="2845018" y="2915958"/>
                    <a:pt x="3107853" y="2466150"/>
                  </a:cubicBezTo>
                  <a:cubicBezTo>
                    <a:pt x="3354501" y="2044157"/>
                    <a:pt x="3436545" y="1653068"/>
                    <a:pt x="3407186" y="1287953"/>
                  </a:cubicBezTo>
                  <a:close/>
                </a:path>
              </a:pathLst>
            </a:custGeom>
            <a:solidFill>
              <a:schemeClr val="accent1">
                <a:lumMod val="20000"/>
                <a:lumOff val="80000"/>
              </a:schemeClr>
            </a:solidFill>
            <a:ln w="7353" cap="flat">
              <a:noFill/>
              <a:prstDash val="solid"/>
              <a:miter/>
            </a:ln>
          </p:spPr>
          <p:txBody>
            <a:bodyPr rtlCol="0" anchor="ctr"/>
            <a:lstStyle/>
            <a:p>
              <a:endParaRPr lang="fr-FR"/>
            </a:p>
          </p:txBody>
        </p:sp>
        <p:grpSp>
          <p:nvGrpSpPr>
            <p:cNvPr id="16" name="Graphique 19">
              <a:extLst>
                <a:ext uri="{FF2B5EF4-FFF2-40B4-BE49-F238E27FC236}">
                  <a16:creationId xmlns:a16="http://schemas.microsoft.com/office/drawing/2014/main" id="{AAB8C602-97D0-A325-9871-3B4604E57876}"/>
                </a:ext>
              </a:extLst>
            </p:cNvPr>
            <p:cNvGrpSpPr/>
            <p:nvPr/>
          </p:nvGrpSpPr>
          <p:grpSpPr>
            <a:xfrm>
              <a:off x="4185732" y="9524974"/>
              <a:ext cx="3072352" cy="952816"/>
              <a:chOff x="4185732" y="9524974"/>
              <a:chExt cx="3072352" cy="952816"/>
            </a:xfrm>
          </p:grpSpPr>
          <p:grpSp>
            <p:nvGrpSpPr>
              <p:cNvPr id="198" name="Graphique 19">
                <a:extLst>
                  <a:ext uri="{FF2B5EF4-FFF2-40B4-BE49-F238E27FC236}">
                    <a16:creationId xmlns:a16="http://schemas.microsoft.com/office/drawing/2014/main" id="{69561E1D-AE6F-6CCA-7B87-462758ED28FC}"/>
                  </a:ext>
                </a:extLst>
              </p:cNvPr>
              <p:cNvGrpSpPr/>
              <p:nvPr/>
            </p:nvGrpSpPr>
            <p:grpSpPr>
              <a:xfrm>
                <a:off x="6461548" y="9524974"/>
                <a:ext cx="796536" cy="952816"/>
                <a:chOff x="6461548" y="9524974"/>
                <a:chExt cx="796536" cy="952816"/>
              </a:xfrm>
            </p:grpSpPr>
            <p:sp>
              <p:nvSpPr>
                <p:cNvPr id="205" name="Forme libre 28">
                  <a:extLst>
                    <a:ext uri="{FF2B5EF4-FFF2-40B4-BE49-F238E27FC236}">
                      <a16:creationId xmlns:a16="http://schemas.microsoft.com/office/drawing/2014/main" id="{D75379F8-C405-0F1D-4EA3-9680183C1C4B}"/>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solidFill>
                <a:ln w="7353" cap="flat">
                  <a:noFill/>
                  <a:prstDash val="solid"/>
                  <a:miter/>
                </a:ln>
              </p:spPr>
              <p:txBody>
                <a:bodyPr rtlCol="0" anchor="ctr"/>
                <a:lstStyle/>
                <a:p>
                  <a:endParaRPr lang="fr-FR"/>
                </a:p>
              </p:txBody>
            </p:sp>
            <p:sp>
              <p:nvSpPr>
                <p:cNvPr id="206" name="Forme libre 29">
                  <a:extLst>
                    <a:ext uri="{FF2B5EF4-FFF2-40B4-BE49-F238E27FC236}">
                      <a16:creationId xmlns:a16="http://schemas.microsoft.com/office/drawing/2014/main" id="{582ACFDC-2779-BD62-1314-54BD638F85C5}"/>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solidFill>
                <a:ln w="7353" cap="flat">
                  <a:noFill/>
                  <a:prstDash val="solid"/>
                  <a:miter/>
                </a:ln>
              </p:spPr>
              <p:txBody>
                <a:bodyPr rtlCol="0" anchor="ctr"/>
                <a:lstStyle/>
                <a:p>
                  <a:endParaRPr lang="fr-FR"/>
                </a:p>
              </p:txBody>
            </p:sp>
            <p:sp>
              <p:nvSpPr>
                <p:cNvPr id="207" name="Forme libre 30">
                  <a:extLst>
                    <a:ext uri="{FF2B5EF4-FFF2-40B4-BE49-F238E27FC236}">
                      <a16:creationId xmlns:a16="http://schemas.microsoft.com/office/drawing/2014/main" id="{466A6FB8-9895-EA58-9147-E0EC9924FCC0}"/>
                    </a:ext>
                  </a:extLst>
                </p:cNvPr>
                <p:cNvSpPr/>
                <p:nvPr/>
              </p:nvSpPr>
              <p:spPr>
                <a:xfrm>
                  <a:off x="6485750" y="9524974"/>
                  <a:ext cx="772334" cy="952816"/>
                </a:xfrm>
                <a:custGeom>
                  <a:avLst/>
                  <a:gdLst>
                    <a:gd name="connsiteX0" fmla="*/ 317503 w 772334"/>
                    <a:gd name="connsiteY0" fmla="*/ 704919 h 952816"/>
                    <a:gd name="connsiteX1" fmla="*/ 332881 w 772334"/>
                    <a:gd name="connsiteY1" fmla="*/ 734499 h 952816"/>
                    <a:gd name="connsiteX2" fmla="*/ 342079 w 772334"/>
                    <a:gd name="connsiteY2" fmla="*/ 754587 h 952816"/>
                    <a:gd name="connsiteX3" fmla="*/ 350467 w 772334"/>
                    <a:gd name="connsiteY3" fmla="*/ 774969 h 952816"/>
                    <a:gd name="connsiteX4" fmla="*/ 364816 w 772334"/>
                    <a:gd name="connsiteY4" fmla="*/ 814556 h 952816"/>
                    <a:gd name="connsiteX5" fmla="*/ 373646 w 772334"/>
                    <a:gd name="connsiteY5" fmla="*/ 840751 h 952816"/>
                    <a:gd name="connsiteX6" fmla="*/ 355103 w 772334"/>
                    <a:gd name="connsiteY6" fmla="*/ 811613 h 952816"/>
                    <a:gd name="connsiteX7" fmla="*/ 259961 w 772334"/>
                    <a:gd name="connsiteY7" fmla="*/ 768714 h 952816"/>
                    <a:gd name="connsiteX8" fmla="*/ 241492 w 772334"/>
                    <a:gd name="connsiteY8" fmla="*/ 821694 h 952816"/>
                    <a:gd name="connsiteX9" fmla="*/ 298151 w 772334"/>
                    <a:gd name="connsiteY9" fmla="*/ 856130 h 952816"/>
                    <a:gd name="connsiteX10" fmla="*/ 375633 w 772334"/>
                    <a:gd name="connsiteY10" fmla="*/ 846712 h 952816"/>
                    <a:gd name="connsiteX11" fmla="*/ 388730 w 772334"/>
                    <a:gd name="connsiteY11" fmla="*/ 888359 h 952816"/>
                    <a:gd name="connsiteX12" fmla="*/ 406905 w 772334"/>
                    <a:gd name="connsiteY12" fmla="*/ 952743 h 952816"/>
                    <a:gd name="connsiteX13" fmla="*/ 428023 w 772334"/>
                    <a:gd name="connsiteY13" fmla="*/ 952743 h 952816"/>
                    <a:gd name="connsiteX14" fmla="*/ 406684 w 772334"/>
                    <a:gd name="connsiteY14" fmla="*/ 882767 h 952816"/>
                    <a:gd name="connsiteX15" fmla="*/ 391011 w 772334"/>
                    <a:gd name="connsiteY15" fmla="*/ 836852 h 952816"/>
                    <a:gd name="connsiteX16" fmla="*/ 431849 w 772334"/>
                    <a:gd name="connsiteY16" fmla="*/ 811392 h 952816"/>
                    <a:gd name="connsiteX17" fmla="*/ 499766 w 772334"/>
                    <a:gd name="connsiteY17" fmla="*/ 844578 h 952816"/>
                    <a:gd name="connsiteX18" fmla="*/ 487698 w 772334"/>
                    <a:gd name="connsiteY18" fmla="*/ 886519 h 952816"/>
                    <a:gd name="connsiteX19" fmla="*/ 466507 w 772334"/>
                    <a:gd name="connsiteY19" fmla="*/ 952817 h 952816"/>
                    <a:gd name="connsiteX20" fmla="*/ 487845 w 772334"/>
                    <a:gd name="connsiteY20" fmla="*/ 952817 h 952816"/>
                    <a:gd name="connsiteX21" fmla="*/ 505873 w 772334"/>
                    <a:gd name="connsiteY21" fmla="*/ 891744 h 952816"/>
                    <a:gd name="connsiteX22" fmla="*/ 518161 w 772334"/>
                    <a:gd name="connsiteY22" fmla="*/ 844798 h 952816"/>
                    <a:gd name="connsiteX23" fmla="*/ 596232 w 772334"/>
                    <a:gd name="connsiteY23" fmla="*/ 841634 h 952816"/>
                    <a:gd name="connsiteX24" fmla="*/ 646562 w 772334"/>
                    <a:gd name="connsiteY24" fmla="*/ 798515 h 952816"/>
                    <a:gd name="connsiteX25" fmla="*/ 619778 w 772334"/>
                    <a:gd name="connsiteY25" fmla="*/ 749215 h 952816"/>
                    <a:gd name="connsiteX26" fmla="*/ 532804 w 772334"/>
                    <a:gd name="connsiteY26" fmla="*/ 806904 h 952816"/>
                    <a:gd name="connsiteX27" fmla="*/ 520369 w 772334"/>
                    <a:gd name="connsiteY27" fmla="*/ 835895 h 952816"/>
                    <a:gd name="connsiteX28" fmla="*/ 525225 w 772334"/>
                    <a:gd name="connsiteY28" fmla="*/ 815881 h 952816"/>
                    <a:gd name="connsiteX29" fmla="*/ 534349 w 772334"/>
                    <a:gd name="connsiteY29" fmla="*/ 773865 h 952816"/>
                    <a:gd name="connsiteX30" fmla="*/ 538102 w 772334"/>
                    <a:gd name="connsiteY30" fmla="*/ 752158 h 952816"/>
                    <a:gd name="connsiteX31" fmla="*/ 541119 w 772334"/>
                    <a:gd name="connsiteY31" fmla="*/ 729569 h 952816"/>
                    <a:gd name="connsiteX32" fmla="*/ 545166 w 772334"/>
                    <a:gd name="connsiteY32" fmla="*/ 675927 h 952816"/>
                    <a:gd name="connsiteX33" fmla="*/ 620587 w 772334"/>
                    <a:gd name="connsiteY33" fmla="*/ 684095 h 952816"/>
                    <a:gd name="connsiteX34" fmla="*/ 676878 w 772334"/>
                    <a:gd name="connsiteY34" fmla="*/ 649070 h 952816"/>
                    <a:gd name="connsiteX35" fmla="*/ 657820 w 772334"/>
                    <a:gd name="connsiteY35" fmla="*/ 596312 h 952816"/>
                    <a:gd name="connsiteX36" fmla="*/ 563120 w 772334"/>
                    <a:gd name="connsiteY36" fmla="*/ 640166 h 952816"/>
                    <a:gd name="connsiteX37" fmla="*/ 545386 w 772334"/>
                    <a:gd name="connsiteY37" fmla="*/ 668643 h 952816"/>
                    <a:gd name="connsiteX38" fmla="*/ 546343 w 772334"/>
                    <a:gd name="connsiteY38" fmla="*/ 635899 h 952816"/>
                    <a:gd name="connsiteX39" fmla="*/ 545019 w 772334"/>
                    <a:gd name="connsiteY39" fmla="*/ 539727 h 952816"/>
                    <a:gd name="connsiteX40" fmla="*/ 544577 w 772334"/>
                    <a:gd name="connsiteY40" fmla="*/ 510220 h 952816"/>
                    <a:gd name="connsiteX41" fmla="*/ 622574 w 772334"/>
                    <a:gd name="connsiteY41" fmla="*/ 518977 h 952816"/>
                    <a:gd name="connsiteX42" fmla="*/ 678865 w 772334"/>
                    <a:gd name="connsiteY42" fmla="*/ 483951 h 952816"/>
                    <a:gd name="connsiteX43" fmla="*/ 659807 w 772334"/>
                    <a:gd name="connsiteY43" fmla="*/ 431193 h 952816"/>
                    <a:gd name="connsiteX44" fmla="*/ 565107 w 772334"/>
                    <a:gd name="connsiteY44" fmla="*/ 475048 h 952816"/>
                    <a:gd name="connsiteX45" fmla="*/ 544504 w 772334"/>
                    <a:gd name="connsiteY45" fmla="*/ 508381 h 952816"/>
                    <a:gd name="connsiteX46" fmla="*/ 544945 w 772334"/>
                    <a:gd name="connsiteY46" fmla="*/ 443923 h 952816"/>
                    <a:gd name="connsiteX47" fmla="*/ 553260 w 772334"/>
                    <a:gd name="connsiteY47" fmla="*/ 358200 h 952816"/>
                    <a:gd name="connsiteX48" fmla="*/ 631698 w 772334"/>
                    <a:gd name="connsiteY48" fmla="*/ 367103 h 952816"/>
                    <a:gd name="connsiteX49" fmla="*/ 687989 w 772334"/>
                    <a:gd name="connsiteY49" fmla="*/ 332078 h 952816"/>
                    <a:gd name="connsiteX50" fmla="*/ 668931 w 772334"/>
                    <a:gd name="connsiteY50" fmla="*/ 279320 h 952816"/>
                    <a:gd name="connsiteX51" fmla="*/ 574231 w 772334"/>
                    <a:gd name="connsiteY51" fmla="*/ 323175 h 952816"/>
                    <a:gd name="connsiteX52" fmla="*/ 555688 w 772334"/>
                    <a:gd name="connsiteY52" fmla="*/ 352975 h 952816"/>
                    <a:gd name="connsiteX53" fmla="*/ 553996 w 772334"/>
                    <a:gd name="connsiteY53" fmla="*/ 352313 h 952816"/>
                    <a:gd name="connsiteX54" fmla="*/ 577763 w 772334"/>
                    <a:gd name="connsiteY54" fmla="*/ 269018 h 952816"/>
                    <a:gd name="connsiteX55" fmla="*/ 595643 w 772334"/>
                    <a:gd name="connsiteY55" fmla="*/ 226708 h 952816"/>
                    <a:gd name="connsiteX56" fmla="*/ 670918 w 772334"/>
                    <a:gd name="connsiteY56" fmla="*/ 243485 h 952816"/>
                    <a:gd name="connsiteX57" fmla="*/ 730740 w 772334"/>
                    <a:gd name="connsiteY57" fmla="*/ 214862 h 952816"/>
                    <a:gd name="connsiteX58" fmla="*/ 717642 w 772334"/>
                    <a:gd name="connsiteY58" fmla="*/ 160337 h 952816"/>
                    <a:gd name="connsiteX59" fmla="*/ 618674 w 772334"/>
                    <a:gd name="connsiteY59" fmla="*/ 193523 h 952816"/>
                    <a:gd name="connsiteX60" fmla="*/ 600720 w 772334"/>
                    <a:gd name="connsiteY60" fmla="*/ 216186 h 952816"/>
                    <a:gd name="connsiteX61" fmla="*/ 609403 w 772334"/>
                    <a:gd name="connsiteY61" fmla="*/ 198158 h 952816"/>
                    <a:gd name="connsiteX62" fmla="*/ 641632 w 772334"/>
                    <a:gd name="connsiteY62" fmla="*/ 140912 h 952816"/>
                    <a:gd name="connsiteX63" fmla="*/ 658114 w 772334"/>
                    <a:gd name="connsiteY63" fmla="*/ 115084 h 952816"/>
                    <a:gd name="connsiteX64" fmla="*/ 732285 w 772334"/>
                    <a:gd name="connsiteY64" fmla="*/ 95364 h 952816"/>
                    <a:gd name="connsiteX65" fmla="*/ 772167 w 772334"/>
                    <a:gd name="connsiteY65" fmla="*/ 42385 h 952816"/>
                    <a:gd name="connsiteX66" fmla="*/ 735376 w 772334"/>
                    <a:gd name="connsiteY66" fmla="*/ 2 h 952816"/>
                    <a:gd name="connsiteX67" fmla="*/ 662824 w 772334"/>
                    <a:gd name="connsiteY67" fmla="*/ 75056 h 952816"/>
                    <a:gd name="connsiteX68" fmla="*/ 655539 w 772334"/>
                    <a:gd name="connsiteY68" fmla="*/ 115378 h 952816"/>
                    <a:gd name="connsiteX69" fmla="*/ 656201 w 772334"/>
                    <a:gd name="connsiteY69" fmla="*/ 115305 h 952816"/>
                    <a:gd name="connsiteX70" fmla="*/ 639866 w 772334"/>
                    <a:gd name="connsiteY70" fmla="*/ 139734 h 952816"/>
                    <a:gd name="connsiteX71" fmla="*/ 606239 w 772334"/>
                    <a:gd name="connsiteY71" fmla="*/ 196466 h 952816"/>
                    <a:gd name="connsiteX72" fmla="*/ 572833 w 772334"/>
                    <a:gd name="connsiteY72" fmla="*/ 267105 h 952816"/>
                    <a:gd name="connsiteX73" fmla="*/ 547005 w 772334"/>
                    <a:gd name="connsiteY73" fmla="*/ 350621 h 952816"/>
                    <a:gd name="connsiteX74" fmla="*/ 546858 w 772334"/>
                    <a:gd name="connsiteY74" fmla="*/ 351651 h 952816"/>
                    <a:gd name="connsiteX75" fmla="*/ 541928 w 772334"/>
                    <a:gd name="connsiteY75" fmla="*/ 314565 h 952816"/>
                    <a:gd name="connsiteX76" fmla="*/ 473497 w 772334"/>
                    <a:gd name="connsiteY76" fmla="*/ 235759 h 952816"/>
                    <a:gd name="connsiteX77" fmla="*/ 434498 w 772334"/>
                    <a:gd name="connsiteY77" fmla="*/ 276082 h 952816"/>
                    <a:gd name="connsiteX78" fmla="*/ 471510 w 772334"/>
                    <a:gd name="connsiteY78" fmla="*/ 331121 h 952816"/>
                    <a:gd name="connsiteX79" fmla="*/ 546270 w 772334"/>
                    <a:gd name="connsiteY79" fmla="*/ 355109 h 952816"/>
                    <a:gd name="connsiteX80" fmla="*/ 535674 w 772334"/>
                    <a:gd name="connsiteY80" fmla="*/ 443555 h 952816"/>
                    <a:gd name="connsiteX81" fmla="*/ 533908 w 772334"/>
                    <a:gd name="connsiteY81" fmla="*/ 495798 h 952816"/>
                    <a:gd name="connsiteX82" fmla="*/ 531553 w 772334"/>
                    <a:gd name="connsiteY82" fmla="*/ 479684 h 952816"/>
                    <a:gd name="connsiteX83" fmla="*/ 463122 w 772334"/>
                    <a:gd name="connsiteY83" fmla="*/ 400877 h 952816"/>
                    <a:gd name="connsiteX84" fmla="*/ 424123 w 772334"/>
                    <a:gd name="connsiteY84" fmla="*/ 441200 h 952816"/>
                    <a:gd name="connsiteX85" fmla="*/ 461135 w 772334"/>
                    <a:gd name="connsiteY85" fmla="*/ 496240 h 952816"/>
                    <a:gd name="connsiteX86" fmla="*/ 533687 w 772334"/>
                    <a:gd name="connsiteY86" fmla="*/ 519786 h 952816"/>
                    <a:gd name="connsiteX87" fmla="*/ 533540 w 772334"/>
                    <a:gd name="connsiteY87" fmla="*/ 539874 h 952816"/>
                    <a:gd name="connsiteX88" fmla="*/ 532804 w 772334"/>
                    <a:gd name="connsiteY88" fmla="*/ 635751 h 952816"/>
                    <a:gd name="connsiteX89" fmla="*/ 531185 w 772334"/>
                    <a:gd name="connsiteY89" fmla="*/ 668716 h 952816"/>
                    <a:gd name="connsiteX90" fmla="*/ 529125 w 772334"/>
                    <a:gd name="connsiteY90" fmla="*/ 654736 h 952816"/>
                    <a:gd name="connsiteX91" fmla="*/ 460694 w 772334"/>
                    <a:gd name="connsiteY91" fmla="*/ 575929 h 952816"/>
                    <a:gd name="connsiteX92" fmla="*/ 421695 w 772334"/>
                    <a:gd name="connsiteY92" fmla="*/ 616252 h 952816"/>
                    <a:gd name="connsiteX93" fmla="*/ 458707 w 772334"/>
                    <a:gd name="connsiteY93" fmla="*/ 671292 h 952816"/>
                    <a:gd name="connsiteX94" fmla="*/ 529199 w 772334"/>
                    <a:gd name="connsiteY94" fmla="*/ 694396 h 952816"/>
                    <a:gd name="connsiteX95" fmla="*/ 525740 w 772334"/>
                    <a:gd name="connsiteY95" fmla="*/ 727582 h 952816"/>
                    <a:gd name="connsiteX96" fmla="*/ 522355 w 772334"/>
                    <a:gd name="connsiteY96" fmla="*/ 749362 h 952816"/>
                    <a:gd name="connsiteX97" fmla="*/ 518088 w 772334"/>
                    <a:gd name="connsiteY97" fmla="*/ 770922 h 952816"/>
                    <a:gd name="connsiteX98" fmla="*/ 508228 w 772334"/>
                    <a:gd name="connsiteY98" fmla="*/ 811833 h 952816"/>
                    <a:gd name="connsiteX99" fmla="*/ 501090 w 772334"/>
                    <a:gd name="connsiteY99" fmla="*/ 838544 h 952816"/>
                    <a:gd name="connsiteX100" fmla="*/ 501679 w 772334"/>
                    <a:gd name="connsiteY100" fmla="*/ 804034 h 952816"/>
                    <a:gd name="connsiteX101" fmla="*/ 473791 w 772334"/>
                    <a:gd name="connsiteY101" fmla="*/ 735676 h 952816"/>
                    <a:gd name="connsiteX102" fmla="*/ 472319 w 772334"/>
                    <a:gd name="connsiteY102" fmla="*/ 727435 h 952816"/>
                    <a:gd name="connsiteX103" fmla="*/ 422799 w 772334"/>
                    <a:gd name="connsiteY103" fmla="*/ 701092 h 952816"/>
                    <a:gd name="connsiteX104" fmla="*/ 382108 w 772334"/>
                    <a:gd name="connsiteY104" fmla="*/ 797191 h 952816"/>
                    <a:gd name="connsiteX105" fmla="*/ 387700 w 772334"/>
                    <a:gd name="connsiteY105" fmla="*/ 828242 h 952816"/>
                    <a:gd name="connsiteX106" fmla="*/ 380710 w 772334"/>
                    <a:gd name="connsiteY106" fmla="*/ 808817 h 952816"/>
                    <a:gd name="connsiteX107" fmla="*/ 365184 w 772334"/>
                    <a:gd name="connsiteY107" fmla="*/ 768714 h 952816"/>
                    <a:gd name="connsiteX108" fmla="*/ 356354 w 772334"/>
                    <a:gd name="connsiteY108" fmla="*/ 748553 h 952816"/>
                    <a:gd name="connsiteX109" fmla="*/ 346421 w 772334"/>
                    <a:gd name="connsiteY109" fmla="*/ 728023 h 952816"/>
                    <a:gd name="connsiteX110" fmla="*/ 320225 w 772334"/>
                    <a:gd name="connsiteY110" fmla="*/ 681004 h 952816"/>
                    <a:gd name="connsiteX111" fmla="*/ 387627 w 772334"/>
                    <a:gd name="connsiteY111" fmla="*/ 646200 h 952816"/>
                    <a:gd name="connsiteX112" fmla="*/ 415293 w 772334"/>
                    <a:gd name="connsiteY112" fmla="*/ 585936 h 952816"/>
                    <a:gd name="connsiteX113" fmla="*/ 370335 w 772334"/>
                    <a:gd name="connsiteY113" fmla="*/ 552383 h 952816"/>
                    <a:gd name="connsiteX114" fmla="*/ 315516 w 772334"/>
                    <a:gd name="connsiteY114" fmla="*/ 641197 h 952816"/>
                    <a:gd name="connsiteX115" fmla="*/ 316473 w 772334"/>
                    <a:gd name="connsiteY115" fmla="*/ 674750 h 952816"/>
                    <a:gd name="connsiteX116" fmla="*/ 299181 w 772334"/>
                    <a:gd name="connsiteY116" fmla="*/ 646936 h 952816"/>
                    <a:gd name="connsiteX117" fmla="*/ 245024 w 772334"/>
                    <a:gd name="connsiteY117" fmla="*/ 567467 h 952816"/>
                    <a:gd name="connsiteX118" fmla="*/ 228395 w 772334"/>
                    <a:gd name="connsiteY118" fmla="*/ 543112 h 952816"/>
                    <a:gd name="connsiteX119" fmla="*/ 298298 w 772334"/>
                    <a:gd name="connsiteY119" fmla="*/ 507424 h 952816"/>
                    <a:gd name="connsiteX120" fmla="*/ 325965 w 772334"/>
                    <a:gd name="connsiteY120" fmla="*/ 447160 h 952816"/>
                    <a:gd name="connsiteX121" fmla="*/ 281006 w 772334"/>
                    <a:gd name="connsiteY121" fmla="*/ 413607 h 952816"/>
                    <a:gd name="connsiteX122" fmla="*/ 226187 w 772334"/>
                    <a:gd name="connsiteY122" fmla="*/ 502421 h 952816"/>
                    <a:gd name="connsiteX123" fmla="*/ 227438 w 772334"/>
                    <a:gd name="connsiteY123" fmla="*/ 541566 h 952816"/>
                    <a:gd name="connsiteX124" fmla="*/ 192192 w 772334"/>
                    <a:gd name="connsiteY124" fmla="*/ 487557 h 952816"/>
                    <a:gd name="connsiteX125" fmla="*/ 151869 w 772334"/>
                    <a:gd name="connsiteY125" fmla="*/ 411473 h 952816"/>
                    <a:gd name="connsiteX126" fmla="*/ 222214 w 772334"/>
                    <a:gd name="connsiteY126" fmla="*/ 375639 h 952816"/>
                    <a:gd name="connsiteX127" fmla="*/ 249881 w 772334"/>
                    <a:gd name="connsiteY127" fmla="*/ 315375 h 952816"/>
                    <a:gd name="connsiteX128" fmla="*/ 204922 w 772334"/>
                    <a:gd name="connsiteY128" fmla="*/ 281821 h 952816"/>
                    <a:gd name="connsiteX129" fmla="*/ 150103 w 772334"/>
                    <a:gd name="connsiteY129" fmla="*/ 370635 h 952816"/>
                    <a:gd name="connsiteX130" fmla="*/ 151133 w 772334"/>
                    <a:gd name="connsiteY130" fmla="*/ 405734 h 952816"/>
                    <a:gd name="connsiteX131" fmla="*/ 149368 w 772334"/>
                    <a:gd name="connsiteY131" fmla="*/ 406175 h 952816"/>
                    <a:gd name="connsiteX132" fmla="*/ 123246 w 772334"/>
                    <a:gd name="connsiteY132" fmla="*/ 323616 h 952816"/>
                    <a:gd name="connsiteX133" fmla="*/ 114784 w 772334"/>
                    <a:gd name="connsiteY133" fmla="*/ 278437 h 952816"/>
                    <a:gd name="connsiteX134" fmla="*/ 186821 w 772334"/>
                    <a:gd name="connsiteY134" fmla="*/ 250917 h 952816"/>
                    <a:gd name="connsiteX135" fmla="*/ 220963 w 772334"/>
                    <a:gd name="connsiteY135" fmla="*/ 194038 h 952816"/>
                    <a:gd name="connsiteX136" fmla="*/ 179904 w 772334"/>
                    <a:gd name="connsiteY136" fmla="*/ 155775 h 952816"/>
                    <a:gd name="connsiteX137" fmla="*/ 115667 w 772334"/>
                    <a:gd name="connsiteY137" fmla="*/ 238040 h 952816"/>
                    <a:gd name="connsiteX138" fmla="*/ 113239 w 772334"/>
                    <a:gd name="connsiteY138" fmla="*/ 266811 h 952816"/>
                    <a:gd name="connsiteX139" fmla="*/ 110590 w 772334"/>
                    <a:gd name="connsiteY139" fmla="*/ 246943 h 952816"/>
                    <a:gd name="connsiteX140" fmla="*/ 105880 w 772334"/>
                    <a:gd name="connsiteY140" fmla="*/ 181382 h 952816"/>
                    <a:gd name="connsiteX141" fmla="*/ 105365 w 772334"/>
                    <a:gd name="connsiteY141" fmla="*/ 150771 h 952816"/>
                    <a:gd name="connsiteX142" fmla="*/ 156358 w 772334"/>
                    <a:gd name="connsiteY142" fmla="*/ 93451 h 952816"/>
                    <a:gd name="connsiteX143" fmla="*/ 160405 w 772334"/>
                    <a:gd name="connsiteY143" fmla="*/ 27301 h 952816"/>
                    <a:gd name="connsiteX144" fmla="*/ 106322 w 772334"/>
                    <a:gd name="connsiteY144" fmla="*/ 12290 h 952816"/>
                    <a:gd name="connsiteX145" fmla="*/ 87264 w 772334"/>
                    <a:gd name="connsiteY145" fmla="*/ 114937 h 952816"/>
                    <a:gd name="connsiteX146" fmla="*/ 103379 w 772334"/>
                    <a:gd name="connsiteY146" fmla="*/ 152611 h 952816"/>
                    <a:gd name="connsiteX147" fmla="*/ 103894 w 772334"/>
                    <a:gd name="connsiteY147" fmla="*/ 152170 h 952816"/>
                    <a:gd name="connsiteX148" fmla="*/ 103747 w 772334"/>
                    <a:gd name="connsiteY148" fmla="*/ 181602 h 952816"/>
                    <a:gd name="connsiteX149" fmla="*/ 107058 w 772334"/>
                    <a:gd name="connsiteY149" fmla="*/ 247459 h 952816"/>
                    <a:gd name="connsiteX150" fmla="*/ 118095 w 772334"/>
                    <a:gd name="connsiteY150" fmla="*/ 324793 h 952816"/>
                    <a:gd name="connsiteX151" fmla="*/ 142672 w 772334"/>
                    <a:gd name="connsiteY151" fmla="*/ 408677 h 952816"/>
                    <a:gd name="connsiteX152" fmla="*/ 143113 w 772334"/>
                    <a:gd name="connsiteY152" fmla="*/ 409634 h 952816"/>
                    <a:gd name="connsiteX153" fmla="*/ 118537 w 772334"/>
                    <a:gd name="connsiteY153" fmla="*/ 381378 h 952816"/>
                    <a:gd name="connsiteX154" fmla="*/ 17950 w 772334"/>
                    <a:gd name="connsiteY154" fmla="*/ 353343 h 952816"/>
                    <a:gd name="connsiteX155" fmla="*/ 7648 w 772334"/>
                    <a:gd name="connsiteY155" fmla="*/ 408530 h 952816"/>
                    <a:gd name="connsiteX156" fmla="*/ 68869 w 772334"/>
                    <a:gd name="connsiteY156" fmla="*/ 433989 h 952816"/>
                    <a:gd name="connsiteX157" fmla="*/ 144437 w 772334"/>
                    <a:gd name="connsiteY157" fmla="*/ 412724 h 952816"/>
                    <a:gd name="connsiteX158" fmla="*/ 184392 w 772334"/>
                    <a:gd name="connsiteY158" fmla="*/ 492340 h 952816"/>
                    <a:gd name="connsiteX159" fmla="*/ 211765 w 772334"/>
                    <a:gd name="connsiteY159" fmla="*/ 536857 h 952816"/>
                    <a:gd name="connsiteX160" fmla="*/ 200948 w 772334"/>
                    <a:gd name="connsiteY160" fmla="*/ 524716 h 952816"/>
                    <a:gd name="connsiteX161" fmla="*/ 100362 w 772334"/>
                    <a:gd name="connsiteY161" fmla="*/ 496681 h 952816"/>
                    <a:gd name="connsiteX162" fmla="*/ 90060 w 772334"/>
                    <a:gd name="connsiteY162" fmla="*/ 551868 h 952816"/>
                    <a:gd name="connsiteX163" fmla="*/ 151281 w 772334"/>
                    <a:gd name="connsiteY163" fmla="*/ 577327 h 952816"/>
                    <a:gd name="connsiteX164" fmla="*/ 224789 w 772334"/>
                    <a:gd name="connsiteY164" fmla="*/ 556945 h 952816"/>
                    <a:gd name="connsiteX165" fmla="*/ 235753 w 772334"/>
                    <a:gd name="connsiteY165" fmla="*/ 573795 h 952816"/>
                    <a:gd name="connsiteX166" fmla="*/ 287996 w 772334"/>
                    <a:gd name="connsiteY166" fmla="*/ 654147 h 952816"/>
                    <a:gd name="connsiteX167" fmla="*/ 304847 w 772334"/>
                    <a:gd name="connsiteY167" fmla="*/ 682550 h 952816"/>
                    <a:gd name="connsiteX168" fmla="*/ 295428 w 772334"/>
                    <a:gd name="connsiteY168" fmla="*/ 672027 h 952816"/>
                    <a:gd name="connsiteX169" fmla="*/ 194915 w 772334"/>
                    <a:gd name="connsiteY169" fmla="*/ 643993 h 952816"/>
                    <a:gd name="connsiteX170" fmla="*/ 184613 w 772334"/>
                    <a:gd name="connsiteY170" fmla="*/ 699179 h 952816"/>
                    <a:gd name="connsiteX171" fmla="*/ 245834 w 772334"/>
                    <a:gd name="connsiteY171" fmla="*/ 724639 h 952816"/>
                    <a:gd name="connsiteX172" fmla="*/ 317503 w 772334"/>
                    <a:gd name="connsiteY172" fmla="*/ 704919 h 95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772334" h="952816">
                      <a:moveTo>
                        <a:pt x="317503" y="704919"/>
                      </a:moveTo>
                      <a:cubicBezTo>
                        <a:pt x="322800" y="714779"/>
                        <a:pt x="328172" y="724712"/>
                        <a:pt x="332881" y="734499"/>
                      </a:cubicBezTo>
                      <a:cubicBezTo>
                        <a:pt x="335972" y="741268"/>
                        <a:pt x="339356" y="747596"/>
                        <a:pt x="342079" y="754587"/>
                      </a:cubicBezTo>
                      <a:cubicBezTo>
                        <a:pt x="344875" y="761430"/>
                        <a:pt x="347671" y="768199"/>
                        <a:pt x="350467" y="774969"/>
                      </a:cubicBezTo>
                      <a:cubicBezTo>
                        <a:pt x="355324" y="788067"/>
                        <a:pt x="360401" y="801606"/>
                        <a:pt x="364816" y="814556"/>
                      </a:cubicBezTo>
                      <a:cubicBezTo>
                        <a:pt x="367980" y="823533"/>
                        <a:pt x="370776" y="832142"/>
                        <a:pt x="373646" y="840751"/>
                      </a:cubicBezTo>
                      <a:cubicBezTo>
                        <a:pt x="367906" y="831333"/>
                        <a:pt x="356280" y="813011"/>
                        <a:pt x="355103" y="811613"/>
                      </a:cubicBezTo>
                      <a:cubicBezTo>
                        <a:pt x="337223" y="789465"/>
                        <a:pt x="289689" y="757236"/>
                        <a:pt x="259961" y="768714"/>
                      </a:cubicBezTo>
                      <a:cubicBezTo>
                        <a:pt x="238549" y="776956"/>
                        <a:pt x="231485" y="802047"/>
                        <a:pt x="241492" y="821694"/>
                      </a:cubicBezTo>
                      <a:cubicBezTo>
                        <a:pt x="251647" y="841781"/>
                        <a:pt x="277253" y="852377"/>
                        <a:pt x="298151" y="856130"/>
                      </a:cubicBezTo>
                      <a:cubicBezTo>
                        <a:pt x="321182" y="860251"/>
                        <a:pt x="369599" y="848257"/>
                        <a:pt x="375633" y="846712"/>
                      </a:cubicBezTo>
                      <a:cubicBezTo>
                        <a:pt x="380342" y="861060"/>
                        <a:pt x="384757" y="875041"/>
                        <a:pt x="388730" y="888359"/>
                      </a:cubicBezTo>
                      <a:cubicBezTo>
                        <a:pt x="395868" y="911905"/>
                        <a:pt x="401828" y="933538"/>
                        <a:pt x="406905" y="952743"/>
                      </a:cubicBezTo>
                      <a:lnTo>
                        <a:pt x="428023" y="952743"/>
                      </a:lnTo>
                      <a:cubicBezTo>
                        <a:pt x="422210" y="932140"/>
                        <a:pt x="415146" y="908668"/>
                        <a:pt x="406684" y="882767"/>
                      </a:cubicBezTo>
                      <a:cubicBezTo>
                        <a:pt x="401975" y="868197"/>
                        <a:pt x="396677" y="852672"/>
                        <a:pt x="391011" y="836852"/>
                      </a:cubicBezTo>
                      <a:cubicBezTo>
                        <a:pt x="394543" y="834938"/>
                        <a:pt x="414484" y="823975"/>
                        <a:pt x="431849" y="811392"/>
                      </a:cubicBezTo>
                      <a:cubicBezTo>
                        <a:pt x="450098" y="826992"/>
                        <a:pt x="494026" y="842591"/>
                        <a:pt x="499766" y="844578"/>
                      </a:cubicBezTo>
                      <a:cubicBezTo>
                        <a:pt x="495792" y="859147"/>
                        <a:pt x="491745" y="873275"/>
                        <a:pt x="487698" y="886519"/>
                      </a:cubicBezTo>
                      <a:cubicBezTo>
                        <a:pt x="480266" y="911169"/>
                        <a:pt x="473055" y="933391"/>
                        <a:pt x="466507" y="952817"/>
                      </a:cubicBezTo>
                      <a:lnTo>
                        <a:pt x="487845" y="952817"/>
                      </a:lnTo>
                      <a:cubicBezTo>
                        <a:pt x="493511" y="934569"/>
                        <a:pt x="499619" y="914186"/>
                        <a:pt x="505873" y="891744"/>
                      </a:cubicBezTo>
                      <a:cubicBezTo>
                        <a:pt x="509993" y="876954"/>
                        <a:pt x="514114" y="861134"/>
                        <a:pt x="518161" y="844798"/>
                      </a:cubicBezTo>
                      <a:cubicBezTo>
                        <a:pt x="524268" y="845313"/>
                        <a:pt x="574157" y="849434"/>
                        <a:pt x="596232" y="841634"/>
                      </a:cubicBezTo>
                      <a:cubicBezTo>
                        <a:pt x="616246" y="834571"/>
                        <a:pt x="639792" y="819928"/>
                        <a:pt x="646562" y="798515"/>
                      </a:cubicBezTo>
                      <a:cubicBezTo>
                        <a:pt x="653184" y="777544"/>
                        <a:pt x="642221" y="753924"/>
                        <a:pt x="619778" y="749215"/>
                      </a:cubicBezTo>
                      <a:cubicBezTo>
                        <a:pt x="588579" y="742740"/>
                        <a:pt x="546858" y="782180"/>
                        <a:pt x="532804" y="806904"/>
                      </a:cubicBezTo>
                      <a:cubicBezTo>
                        <a:pt x="531995" y="808375"/>
                        <a:pt x="524710" y="825225"/>
                        <a:pt x="520369" y="835895"/>
                      </a:cubicBezTo>
                      <a:cubicBezTo>
                        <a:pt x="521987" y="829199"/>
                        <a:pt x="523680" y="822724"/>
                        <a:pt x="525225" y="815881"/>
                      </a:cubicBezTo>
                      <a:cubicBezTo>
                        <a:pt x="528463" y="802268"/>
                        <a:pt x="531259" y="788582"/>
                        <a:pt x="534349" y="773865"/>
                      </a:cubicBezTo>
                      <a:cubicBezTo>
                        <a:pt x="535600" y="766728"/>
                        <a:pt x="536851" y="759517"/>
                        <a:pt x="538102" y="752158"/>
                      </a:cubicBezTo>
                      <a:cubicBezTo>
                        <a:pt x="539500" y="744947"/>
                        <a:pt x="540089" y="737148"/>
                        <a:pt x="541119" y="729569"/>
                      </a:cubicBezTo>
                      <a:cubicBezTo>
                        <a:pt x="543179" y="711983"/>
                        <a:pt x="544356" y="694029"/>
                        <a:pt x="545166" y="675927"/>
                      </a:cubicBezTo>
                      <a:cubicBezTo>
                        <a:pt x="557086" y="678723"/>
                        <a:pt x="599617" y="688068"/>
                        <a:pt x="620587" y="684095"/>
                      </a:cubicBezTo>
                      <a:cubicBezTo>
                        <a:pt x="641485" y="680121"/>
                        <a:pt x="666944" y="669231"/>
                        <a:pt x="676878" y="649070"/>
                      </a:cubicBezTo>
                      <a:cubicBezTo>
                        <a:pt x="686591" y="629350"/>
                        <a:pt x="679380" y="604332"/>
                        <a:pt x="657820" y="596312"/>
                      </a:cubicBezTo>
                      <a:cubicBezTo>
                        <a:pt x="628019" y="585127"/>
                        <a:pt x="580780" y="617871"/>
                        <a:pt x="563120" y="640166"/>
                      </a:cubicBezTo>
                      <a:cubicBezTo>
                        <a:pt x="562016" y="641564"/>
                        <a:pt x="551126" y="659003"/>
                        <a:pt x="545386" y="668643"/>
                      </a:cubicBezTo>
                      <a:cubicBezTo>
                        <a:pt x="545828" y="657753"/>
                        <a:pt x="546270" y="646862"/>
                        <a:pt x="546343" y="635899"/>
                      </a:cubicBezTo>
                      <a:cubicBezTo>
                        <a:pt x="546490" y="604038"/>
                        <a:pt x="545681" y="571882"/>
                        <a:pt x="545019" y="539727"/>
                      </a:cubicBezTo>
                      <a:cubicBezTo>
                        <a:pt x="544798" y="529867"/>
                        <a:pt x="544724" y="520080"/>
                        <a:pt x="544577" y="510220"/>
                      </a:cubicBezTo>
                      <a:cubicBezTo>
                        <a:pt x="548771" y="511251"/>
                        <a:pt x="599102" y="523465"/>
                        <a:pt x="622574" y="518977"/>
                      </a:cubicBezTo>
                      <a:cubicBezTo>
                        <a:pt x="643472" y="515003"/>
                        <a:pt x="668931" y="504113"/>
                        <a:pt x="678865" y="483951"/>
                      </a:cubicBezTo>
                      <a:cubicBezTo>
                        <a:pt x="688577" y="464231"/>
                        <a:pt x="681293" y="439214"/>
                        <a:pt x="659807" y="431193"/>
                      </a:cubicBezTo>
                      <a:cubicBezTo>
                        <a:pt x="630006" y="420009"/>
                        <a:pt x="582766" y="452753"/>
                        <a:pt x="565107" y="475048"/>
                      </a:cubicBezTo>
                      <a:cubicBezTo>
                        <a:pt x="563782" y="476741"/>
                        <a:pt x="548183" y="501832"/>
                        <a:pt x="544504" y="508381"/>
                      </a:cubicBezTo>
                      <a:cubicBezTo>
                        <a:pt x="544209" y="486748"/>
                        <a:pt x="544136" y="465188"/>
                        <a:pt x="544945" y="443923"/>
                      </a:cubicBezTo>
                      <a:cubicBezTo>
                        <a:pt x="545975" y="414564"/>
                        <a:pt x="548624" y="385867"/>
                        <a:pt x="553260" y="358200"/>
                      </a:cubicBezTo>
                      <a:cubicBezTo>
                        <a:pt x="555247" y="358715"/>
                        <a:pt x="607637" y="371665"/>
                        <a:pt x="631698" y="367103"/>
                      </a:cubicBezTo>
                      <a:cubicBezTo>
                        <a:pt x="652596" y="363130"/>
                        <a:pt x="678055" y="352239"/>
                        <a:pt x="687989" y="332078"/>
                      </a:cubicBezTo>
                      <a:cubicBezTo>
                        <a:pt x="697775" y="312358"/>
                        <a:pt x="690417" y="287340"/>
                        <a:pt x="668931" y="279320"/>
                      </a:cubicBezTo>
                      <a:cubicBezTo>
                        <a:pt x="639057" y="268135"/>
                        <a:pt x="591890" y="300879"/>
                        <a:pt x="574231" y="323175"/>
                      </a:cubicBezTo>
                      <a:cubicBezTo>
                        <a:pt x="573053" y="324646"/>
                        <a:pt x="561207" y="343778"/>
                        <a:pt x="555688" y="352975"/>
                      </a:cubicBezTo>
                      <a:cubicBezTo>
                        <a:pt x="554732" y="352607"/>
                        <a:pt x="554952" y="352681"/>
                        <a:pt x="553996" y="352313"/>
                      </a:cubicBezTo>
                      <a:cubicBezTo>
                        <a:pt x="559294" y="322733"/>
                        <a:pt x="568124" y="294772"/>
                        <a:pt x="577763" y="269018"/>
                      </a:cubicBezTo>
                      <a:cubicBezTo>
                        <a:pt x="583281" y="254081"/>
                        <a:pt x="589389" y="240100"/>
                        <a:pt x="595643" y="226708"/>
                      </a:cubicBezTo>
                      <a:cubicBezTo>
                        <a:pt x="605135" y="230093"/>
                        <a:pt x="648843" y="245251"/>
                        <a:pt x="670918" y="243485"/>
                      </a:cubicBezTo>
                      <a:cubicBezTo>
                        <a:pt x="692109" y="241793"/>
                        <a:pt x="718599" y="233846"/>
                        <a:pt x="730740" y="214862"/>
                      </a:cubicBezTo>
                      <a:cubicBezTo>
                        <a:pt x="742587" y="196319"/>
                        <a:pt x="738098" y="170639"/>
                        <a:pt x="717642" y="160337"/>
                      </a:cubicBezTo>
                      <a:cubicBezTo>
                        <a:pt x="689240" y="145989"/>
                        <a:pt x="638689" y="173288"/>
                        <a:pt x="618674" y="193523"/>
                      </a:cubicBezTo>
                      <a:cubicBezTo>
                        <a:pt x="617571" y="194627"/>
                        <a:pt x="607784" y="207062"/>
                        <a:pt x="600720" y="216186"/>
                      </a:cubicBezTo>
                      <a:cubicBezTo>
                        <a:pt x="603664" y="210152"/>
                        <a:pt x="606533" y="203898"/>
                        <a:pt x="609403" y="198158"/>
                      </a:cubicBezTo>
                      <a:cubicBezTo>
                        <a:pt x="620293" y="176673"/>
                        <a:pt x="631551" y="157615"/>
                        <a:pt x="641632" y="140912"/>
                      </a:cubicBezTo>
                      <a:cubicBezTo>
                        <a:pt x="647445" y="131419"/>
                        <a:pt x="652890" y="122957"/>
                        <a:pt x="658114" y="115084"/>
                      </a:cubicBezTo>
                      <a:cubicBezTo>
                        <a:pt x="669225" y="113539"/>
                        <a:pt x="713816" y="106917"/>
                        <a:pt x="732285" y="95364"/>
                      </a:cubicBezTo>
                      <a:cubicBezTo>
                        <a:pt x="750313" y="84106"/>
                        <a:pt x="770180" y="64828"/>
                        <a:pt x="772167" y="42385"/>
                      </a:cubicBezTo>
                      <a:cubicBezTo>
                        <a:pt x="774154" y="20458"/>
                        <a:pt x="758333" y="-219"/>
                        <a:pt x="735376" y="2"/>
                      </a:cubicBezTo>
                      <a:cubicBezTo>
                        <a:pt x="703515" y="370"/>
                        <a:pt x="671286" y="47904"/>
                        <a:pt x="662824" y="75056"/>
                      </a:cubicBezTo>
                      <a:cubicBezTo>
                        <a:pt x="662088" y="77410"/>
                        <a:pt x="654950" y="115452"/>
                        <a:pt x="655539" y="115378"/>
                      </a:cubicBezTo>
                      <a:cubicBezTo>
                        <a:pt x="655539" y="115378"/>
                        <a:pt x="656054" y="115305"/>
                        <a:pt x="656201" y="115305"/>
                      </a:cubicBezTo>
                      <a:cubicBezTo>
                        <a:pt x="651051" y="122737"/>
                        <a:pt x="645606" y="130831"/>
                        <a:pt x="639866" y="139734"/>
                      </a:cubicBezTo>
                      <a:cubicBezTo>
                        <a:pt x="629344" y="156290"/>
                        <a:pt x="617644" y="175127"/>
                        <a:pt x="606239" y="196466"/>
                      </a:cubicBezTo>
                      <a:cubicBezTo>
                        <a:pt x="594834" y="217731"/>
                        <a:pt x="582987" y="241204"/>
                        <a:pt x="572833" y="267105"/>
                      </a:cubicBezTo>
                      <a:cubicBezTo>
                        <a:pt x="562531" y="293006"/>
                        <a:pt x="553113" y="320746"/>
                        <a:pt x="547005" y="350621"/>
                      </a:cubicBezTo>
                      <a:cubicBezTo>
                        <a:pt x="546932" y="350989"/>
                        <a:pt x="546932" y="351356"/>
                        <a:pt x="546858" y="351651"/>
                      </a:cubicBezTo>
                      <a:cubicBezTo>
                        <a:pt x="545902" y="342379"/>
                        <a:pt x="542443" y="316479"/>
                        <a:pt x="541928" y="314565"/>
                      </a:cubicBezTo>
                      <a:cubicBezTo>
                        <a:pt x="534938" y="286972"/>
                        <a:pt x="505284" y="237819"/>
                        <a:pt x="473497" y="235759"/>
                      </a:cubicBezTo>
                      <a:cubicBezTo>
                        <a:pt x="450613" y="234287"/>
                        <a:pt x="433689" y="254081"/>
                        <a:pt x="434498" y="276082"/>
                      </a:cubicBezTo>
                      <a:cubicBezTo>
                        <a:pt x="435308" y="298525"/>
                        <a:pt x="454071" y="318907"/>
                        <a:pt x="471510" y="331121"/>
                      </a:cubicBezTo>
                      <a:cubicBezTo>
                        <a:pt x="491156" y="344881"/>
                        <a:pt x="542222" y="354373"/>
                        <a:pt x="546270" y="355109"/>
                      </a:cubicBezTo>
                      <a:cubicBezTo>
                        <a:pt x="540751" y="383585"/>
                        <a:pt x="537440" y="413313"/>
                        <a:pt x="535674" y="443555"/>
                      </a:cubicBezTo>
                      <a:cubicBezTo>
                        <a:pt x="534644" y="460847"/>
                        <a:pt x="534202" y="478286"/>
                        <a:pt x="533908" y="495798"/>
                      </a:cubicBezTo>
                      <a:cubicBezTo>
                        <a:pt x="532878" y="487778"/>
                        <a:pt x="531847" y="480640"/>
                        <a:pt x="531553" y="479684"/>
                      </a:cubicBezTo>
                      <a:cubicBezTo>
                        <a:pt x="524563" y="452090"/>
                        <a:pt x="494909" y="402938"/>
                        <a:pt x="463122" y="400877"/>
                      </a:cubicBezTo>
                      <a:cubicBezTo>
                        <a:pt x="440238" y="399406"/>
                        <a:pt x="423314" y="419199"/>
                        <a:pt x="424123" y="441200"/>
                      </a:cubicBezTo>
                      <a:cubicBezTo>
                        <a:pt x="424933" y="463643"/>
                        <a:pt x="443696" y="484025"/>
                        <a:pt x="461135" y="496240"/>
                      </a:cubicBezTo>
                      <a:cubicBezTo>
                        <a:pt x="478795" y="508601"/>
                        <a:pt x="522208" y="517579"/>
                        <a:pt x="533687" y="519786"/>
                      </a:cubicBezTo>
                      <a:cubicBezTo>
                        <a:pt x="533687" y="526482"/>
                        <a:pt x="533540" y="533178"/>
                        <a:pt x="533540" y="539874"/>
                      </a:cubicBezTo>
                      <a:cubicBezTo>
                        <a:pt x="533540" y="572103"/>
                        <a:pt x="533614" y="604185"/>
                        <a:pt x="532804" y="635751"/>
                      </a:cubicBezTo>
                      <a:cubicBezTo>
                        <a:pt x="532510" y="646862"/>
                        <a:pt x="531847" y="657826"/>
                        <a:pt x="531185" y="668716"/>
                      </a:cubicBezTo>
                      <a:cubicBezTo>
                        <a:pt x="530229" y="661579"/>
                        <a:pt x="529346" y="655619"/>
                        <a:pt x="529125" y="654736"/>
                      </a:cubicBezTo>
                      <a:cubicBezTo>
                        <a:pt x="522135" y="627142"/>
                        <a:pt x="492481" y="577989"/>
                        <a:pt x="460694" y="575929"/>
                      </a:cubicBezTo>
                      <a:cubicBezTo>
                        <a:pt x="437809" y="574458"/>
                        <a:pt x="420886" y="594251"/>
                        <a:pt x="421695" y="616252"/>
                      </a:cubicBezTo>
                      <a:cubicBezTo>
                        <a:pt x="422504" y="638695"/>
                        <a:pt x="441341" y="659077"/>
                        <a:pt x="458707" y="671292"/>
                      </a:cubicBezTo>
                      <a:cubicBezTo>
                        <a:pt x="475557" y="683065"/>
                        <a:pt x="515512" y="691748"/>
                        <a:pt x="529199" y="694396"/>
                      </a:cubicBezTo>
                      <a:cubicBezTo>
                        <a:pt x="528168" y="705581"/>
                        <a:pt x="527212" y="716765"/>
                        <a:pt x="525740" y="727582"/>
                      </a:cubicBezTo>
                      <a:cubicBezTo>
                        <a:pt x="524563" y="734940"/>
                        <a:pt x="523901" y="742078"/>
                        <a:pt x="522355" y="749362"/>
                      </a:cubicBezTo>
                      <a:cubicBezTo>
                        <a:pt x="520957" y="756647"/>
                        <a:pt x="519486" y="763858"/>
                        <a:pt x="518088" y="770922"/>
                      </a:cubicBezTo>
                      <a:cubicBezTo>
                        <a:pt x="514850" y="784535"/>
                        <a:pt x="511686" y="798662"/>
                        <a:pt x="508228" y="811833"/>
                      </a:cubicBezTo>
                      <a:cubicBezTo>
                        <a:pt x="505873" y="821031"/>
                        <a:pt x="503518" y="829787"/>
                        <a:pt x="501090" y="838544"/>
                      </a:cubicBezTo>
                      <a:cubicBezTo>
                        <a:pt x="501532" y="827506"/>
                        <a:pt x="501900" y="805800"/>
                        <a:pt x="501679" y="804034"/>
                      </a:cubicBezTo>
                      <a:cubicBezTo>
                        <a:pt x="499913" y="785197"/>
                        <a:pt x="489611" y="755543"/>
                        <a:pt x="473791" y="735676"/>
                      </a:cubicBezTo>
                      <a:cubicBezTo>
                        <a:pt x="473570" y="732880"/>
                        <a:pt x="473055" y="730157"/>
                        <a:pt x="472319" y="727435"/>
                      </a:cubicBezTo>
                      <a:cubicBezTo>
                        <a:pt x="466286" y="706243"/>
                        <a:pt x="444064" y="692631"/>
                        <a:pt x="422799" y="701092"/>
                      </a:cubicBezTo>
                      <a:cubicBezTo>
                        <a:pt x="393219" y="712866"/>
                        <a:pt x="380195" y="768861"/>
                        <a:pt x="382108" y="797191"/>
                      </a:cubicBezTo>
                      <a:cubicBezTo>
                        <a:pt x="382255" y="798883"/>
                        <a:pt x="385493" y="816911"/>
                        <a:pt x="387700" y="828242"/>
                      </a:cubicBezTo>
                      <a:cubicBezTo>
                        <a:pt x="385345" y="821767"/>
                        <a:pt x="383212" y="815439"/>
                        <a:pt x="380710" y="808817"/>
                      </a:cubicBezTo>
                      <a:cubicBezTo>
                        <a:pt x="375927" y="795645"/>
                        <a:pt x="370703" y="782695"/>
                        <a:pt x="365184" y="768714"/>
                      </a:cubicBezTo>
                      <a:cubicBezTo>
                        <a:pt x="362241" y="762092"/>
                        <a:pt x="359371" y="755322"/>
                        <a:pt x="356354" y="748553"/>
                      </a:cubicBezTo>
                      <a:cubicBezTo>
                        <a:pt x="353558" y="741783"/>
                        <a:pt x="349732" y="734940"/>
                        <a:pt x="346421" y="728023"/>
                      </a:cubicBezTo>
                      <a:cubicBezTo>
                        <a:pt x="338400" y="712203"/>
                        <a:pt x="329496" y="696604"/>
                        <a:pt x="320225" y="681004"/>
                      </a:cubicBezTo>
                      <a:cubicBezTo>
                        <a:pt x="331704" y="676737"/>
                        <a:pt x="372321" y="661137"/>
                        <a:pt x="387627" y="646200"/>
                      </a:cubicBezTo>
                      <a:cubicBezTo>
                        <a:pt x="402858" y="631336"/>
                        <a:pt x="418089" y="608232"/>
                        <a:pt x="415293" y="585936"/>
                      </a:cubicBezTo>
                      <a:cubicBezTo>
                        <a:pt x="412571" y="564082"/>
                        <a:pt x="392704" y="547232"/>
                        <a:pt x="370335" y="552383"/>
                      </a:cubicBezTo>
                      <a:cubicBezTo>
                        <a:pt x="339283" y="559520"/>
                        <a:pt x="317944" y="612867"/>
                        <a:pt x="315516" y="641197"/>
                      </a:cubicBezTo>
                      <a:cubicBezTo>
                        <a:pt x="315369" y="642963"/>
                        <a:pt x="315884" y="663492"/>
                        <a:pt x="316473" y="674750"/>
                      </a:cubicBezTo>
                      <a:cubicBezTo>
                        <a:pt x="310807" y="665479"/>
                        <a:pt x="305214" y="656134"/>
                        <a:pt x="299181" y="646936"/>
                      </a:cubicBezTo>
                      <a:cubicBezTo>
                        <a:pt x="281742" y="620299"/>
                        <a:pt x="263273" y="593883"/>
                        <a:pt x="245024" y="567467"/>
                      </a:cubicBezTo>
                      <a:cubicBezTo>
                        <a:pt x="239432" y="559373"/>
                        <a:pt x="233913" y="551206"/>
                        <a:pt x="228395" y="543112"/>
                      </a:cubicBezTo>
                      <a:cubicBezTo>
                        <a:pt x="232515" y="541640"/>
                        <a:pt x="281153" y="524054"/>
                        <a:pt x="298298" y="507424"/>
                      </a:cubicBezTo>
                      <a:cubicBezTo>
                        <a:pt x="313529" y="492561"/>
                        <a:pt x="328761" y="469456"/>
                        <a:pt x="325965" y="447160"/>
                      </a:cubicBezTo>
                      <a:cubicBezTo>
                        <a:pt x="323242" y="425306"/>
                        <a:pt x="303375" y="408456"/>
                        <a:pt x="281006" y="413607"/>
                      </a:cubicBezTo>
                      <a:cubicBezTo>
                        <a:pt x="249954" y="420744"/>
                        <a:pt x="228615" y="474091"/>
                        <a:pt x="226187" y="502421"/>
                      </a:cubicBezTo>
                      <a:cubicBezTo>
                        <a:pt x="226040" y="504555"/>
                        <a:pt x="226850" y="534061"/>
                        <a:pt x="227438" y="541566"/>
                      </a:cubicBezTo>
                      <a:cubicBezTo>
                        <a:pt x="215297" y="523686"/>
                        <a:pt x="203303" y="505732"/>
                        <a:pt x="192192" y="487557"/>
                      </a:cubicBezTo>
                      <a:cubicBezTo>
                        <a:pt x="176887" y="462539"/>
                        <a:pt x="163201" y="437080"/>
                        <a:pt x="151869" y="411473"/>
                      </a:cubicBezTo>
                      <a:cubicBezTo>
                        <a:pt x="153783" y="410811"/>
                        <a:pt x="204628" y="392710"/>
                        <a:pt x="222214" y="375639"/>
                      </a:cubicBezTo>
                      <a:cubicBezTo>
                        <a:pt x="237445" y="360775"/>
                        <a:pt x="252677" y="337670"/>
                        <a:pt x="249881" y="315375"/>
                      </a:cubicBezTo>
                      <a:cubicBezTo>
                        <a:pt x="247158" y="293521"/>
                        <a:pt x="227291" y="276671"/>
                        <a:pt x="204922" y="281821"/>
                      </a:cubicBezTo>
                      <a:cubicBezTo>
                        <a:pt x="173870" y="288959"/>
                        <a:pt x="152532" y="342306"/>
                        <a:pt x="150103" y="370635"/>
                      </a:cubicBezTo>
                      <a:cubicBezTo>
                        <a:pt x="149956" y="372475"/>
                        <a:pt x="150545" y="394991"/>
                        <a:pt x="151133" y="405734"/>
                      </a:cubicBezTo>
                      <a:cubicBezTo>
                        <a:pt x="150177" y="405955"/>
                        <a:pt x="150324" y="405881"/>
                        <a:pt x="149368" y="406175"/>
                      </a:cubicBezTo>
                      <a:cubicBezTo>
                        <a:pt x="137521" y="378582"/>
                        <a:pt x="129427" y="350400"/>
                        <a:pt x="123246" y="323616"/>
                      </a:cubicBezTo>
                      <a:cubicBezTo>
                        <a:pt x="119640" y="308090"/>
                        <a:pt x="116991" y="293079"/>
                        <a:pt x="114784" y="278437"/>
                      </a:cubicBezTo>
                      <a:cubicBezTo>
                        <a:pt x="124570" y="276008"/>
                        <a:pt x="169382" y="264603"/>
                        <a:pt x="186821" y="250917"/>
                      </a:cubicBezTo>
                      <a:cubicBezTo>
                        <a:pt x="203598" y="237819"/>
                        <a:pt x="221257" y="216554"/>
                        <a:pt x="220963" y="194038"/>
                      </a:cubicBezTo>
                      <a:cubicBezTo>
                        <a:pt x="220595" y="172037"/>
                        <a:pt x="202715" y="153126"/>
                        <a:pt x="179904" y="155775"/>
                      </a:cubicBezTo>
                      <a:cubicBezTo>
                        <a:pt x="148264" y="159454"/>
                        <a:pt x="121185" y="210152"/>
                        <a:pt x="115667" y="238040"/>
                      </a:cubicBezTo>
                      <a:cubicBezTo>
                        <a:pt x="115373" y="239585"/>
                        <a:pt x="114048" y="255332"/>
                        <a:pt x="113239" y="266811"/>
                      </a:cubicBezTo>
                      <a:cubicBezTo>
                        <a:pt x="112356" y="260188"/>
                        <a:pt x="111325" y="253345"/>
                        <a:pt x="110590" y="246943"/>
                      </a:cubicBezTo>
                      <a:cubicBezTo>
                        <a:pt x="107794" y="223029"/>
                        <a:pt x="106690" y="200955"/>
                        <a:pt x="105880" y="181382"/>
                      </a:cubicBezTo>
                      <a:cubicBezTo>
                        <a:pt x="105512" y="170271"/>
                        <a:pt x="105365" y="160190"/>
                        <a:pt x="105365" y="150771"/>
                      </a:cubicBezTo>
                      <a:cubicBezTo>
                        <a:pt x="113754" y="143413"/>
                        <a:pt x="147307" y="113245"/>
                        <a:pt x="156358" y="93451"/>
                      </a:cubicBezTo>
                      <a:cubicBezTo>
                        <a:pt x="165188" y="74099"/>
                        <a:pt x="171074" y="47094"/>
                        <a:pt x="160405" y="27301"/>
                      </a:cubicBezTo>
                      <a:cubicBezTo>
                        <a:pt x="149956" y="7949"/>
                        <a:pt x="125380" y="-587"/>
                        <a:pt x="106322" y="12290"/>
                      </a:cubicBezTo>
                      <a:cubicBezTo>
                        <a:pt x="79979" y="30170"/>
                        <a:pt x="79317" y="87638"/>
                        <a:pt x="87264" y="114937"/>
                      </a:cubicBezTo>
                      <a:cubicBezTo>
                        <a:pt x="87926" y="117292"/>
                        <a:pt x="102937" y="152979"/>
                        <a:pt x="103379" y="152611"/>
                      </a:cubicBezTo>
                      <a:cubicBezTo>
                        <a:pt x="103379" y="152611"/>
                        <a:pt x="103820" y="152243"/>
                        <a:pt x="103894" y="152170"/>
                      </a:cubicBezTo>
                      <a:cubicBezTo>
                        <a:pt x="103747" y="161220"/>
                        <a:pt x="103599" y="170933"/>
                        <a:pt x="103747" y="181602"/>
                      </a:cubicBezTo>
                      <a:cubicBezTo>
                        <a:pt x="104115" y="201249"/>
                        <a:pt x="104777" y="223397"/>
                        <a:pt x="107058" y="247459"/>
                      </a:cubicBezTo>
                      <a:cubicBezTo>
                        <a:pt x="109265" y="271520"/>
                        <a:pt x="112356" y="297642"/>
                        <a:pt x="118095" y="324793"/>
                      </a:cubicBezTo>
                      <a:cubicBezTo>
                        <a:pt x="123835" y="352019"/>
                        <a:pt x="131193" y="380422"/>
                        <a:pt x="142672" y="408677"/>
                      </a:cubicBezTo>
                      <a:cubicBezTo>
                        <a:pt x="142819" y="408971"/>
                        <a:pt x="142966" y="409339"/>
                        <a:pt x="143113" y="409634"/>
                      </a:cubicBezTo>
                      <a:cubicBezTo>
                        <a:pt x="137227" y="402423"/>
                        <a:pt x="120008" y="382776"/>
                        <a:pt x="118537" y="381378"/>
                      </a:cubicBezTo>
                      <a:cubicBezTo>
                        <a:pt x="97492" y="362247"/>
                        <a:pt x="45617" y="337523"/>
                        <a:pt x="17950" y="353343"/>
                      </a:cubicBezTo>
                      <a:cubicBezTo>
                        <a:pt x="-1991" y="364748"/>
                        <a:pt x="-5155" y="390576"/>
                        <a:pt x="7648" y="408530"/>
                      </a:cubicBezTo>
                      <a:cubicBezTo>
                        <a:pt x="20746" y="426852"/>
                        <a:pt x="47603" y="433401"/>
                        <a:pt x="68869" y="433989"/>
                      </a:cubicBezTo>
                      <a:cubicBezTo>
                        <a:pt x="92856" y="434652"/>
                        <a:pt x="140685" y="414343"/>
                        <a:pt x="144437" y="412724"/>
                      </a:cubicBezTo>
                      <a:cubicBezTo>
                        <a:pt x="155548" y="439508"/>
                        <a:pt x="169161" y="466145"/>
                        <a:pt x="184392" y="492340"/>
                      </a:cubicBezTo>
                      <a:cubicBezTo>
                        <a:pt x="193075" y="507277"/>
                        <a:pt x="202273" y="522141"/>
                        <a:pt x="211765" y="536857"/>
                      </a:cubicBezTo>
                      <a:cubicBezTo>
                        <a:pt x="206467" y="530750"/>
                        <a:pt x="201684" y="525378"/>
                        <a:pt x="200948" y="524716"/>
                      </a:cubicBezTo>
                      <a:cubicBezTo>
                        <a:pt x="179904" y="505585"/>
                        <a:pt x="128029" y="480861"/>
                        <a:pt x="100362" y="496681"/>
                      </a:cubicBezTo>
                      <a:cubicBezTo>
                        <a:pt x="80421" y="508086"/>
                        <a:pt x="77257" y="533914"/>
                        <a:pt x="90060" y="551868"/>
                      </a:cubicBezTo>
                      <a:cubicBezTo>
                        <a:pt x="103158" y="570190"/>
                        <a:pt x="130015" y="576812"/>
                        <a:pt x="151281" y="577327"/>
                      </a:cubicBezTo>
                      <a:cubicBezTo>
                        <a:pt x="172840" y="577916"/>
                        <a:pt x="213973" y="561433"/>
                        <a:pt x="224789" y="556945"/>
                      </a:cubicBezTo>
                      <a:cubicBezTo>
                        <a:pt x="228468" y="562537"/>
                        <a:pt x="232074" y="568203"/>
                        <a:pt x="235753" y="573795"/>
                      </a:cubicBezTo>
                      <a:cubicBezTo>
                        <a:pt x="253486" y="600653"/>
                        <a:pt x="271293" y="627363"/>
                        <a:pt x="287996" y="654147"/>
                      </a:cubicBezTo>
                      <a:cubicBezTo>
                        <a:pt x="293883" y="663565"/>
                        <a:pt x="299328" y="673058"/>
                        <a:pt x="304847" y="682550"/>
                      </a:cubicBezTo>
                      <a:cubicBezTo>
                        <a:pt x="300137" y="677178"/>
                        <a:pt x="296090" y="672616"/>
                        <a:pt x="295428" y="672027"/>
                      </a:cubicBezTo>
                      <a:cubicBezTo>
                        <a:pt x="274384" y="652896"/>
                        <a:pt x="222508" y="628172"/>
                        <a:pt x="194915" y="643993"/>
                      </a:cubicBezTo>
                      <a:cubicBezTo>
                        <a:pt x="174974" y="655398"/>
                        <a:pt x="171810" y="681225"/>
                        <a:pt x="184613" y="699179"/>
                      </a:cubicBezTo>
                      <a:cubicBezTo>
                        <a:pt x="197711" y="717501"/>
                        <a:pt x="224568" y="724050"/>
                        <a:pt x="245834" y="724639"/>
                      </a:cubicBezTo>
                      <a:cubicBezTo>
                        <a:pt x="266510" y="725080"/>
                        <a:pt x="304626" y="710217"/>
                        <a:pt x="317503" y="704919"/>
                      </a:cubicBezTo>
                      <a:close/>
                    </a:path>
                  </a:pathLst>
                </a:custGeom>
                <a:solidFill>
                  <a:schemeClr val="accent2"/>
                </a:solidFill>
                <a:ln w="7353" cap="flat">
                  <a:noFill/>
                  <a:prstDash val="solid"/>
                  <a:miter/>
                </a:ln>
              </p:spPr>
              <p:txBody>
                <a:bodyPr rtlCol="0" anchor="ctr"/>
                <a:lstStyle/>
                <a:p>
                  <a:endParaRPr lang="fr-FR"/>
                </a:p>
              </p:txBody>
            </p:sp>
            <p:sp>
              <p:nvSpPr>
                <p:cNvPr id="208" name="Forme libre 32">
                  <a:extLst>
                    <a:ext uri="{FF2B5EF4-FFF2-40B4-BE49-F238E27FC236}">
                      <a16:creationId xmlns:a16="http://schemas.microsoft.com/office/drawing/2014/main" id="{438861BE-4D03-ECC2-2071-52BD038FFF5B}"/>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alpha val="30000"/>
                  </a:srgbClr>
                </a:solidFill>
                <a:ln w="7353" cap="flat">
                  <a:noFill/>
                  <a:prstDash val="solid"/>
                  <a:miter/>
                </a:ln>
              </p:spPr>
              <p:txBody>
                <a:bodyPr rtlCol="0" anchor="ctr"/>
                <a:lstStyle/>
                <a:p>
                  <a:endParaRPr lang="fr-FR"/>
                </a:p>
              </p:txBody>
            </p:sp>
            <p:sp>
              <p:nvSpPr>
                <p:cNvPr id="209" name="Forme libre 33">
                  <a:extLst>
                    <a:ext uri="{FF2B5EF4-FFF2-40B4-BE49-F238E27FC236}">
                      <a16:creationId xmlns:a16="http://schemas.microsoft.com/office/drawing/2014/main" id="{27570A81-3B06-DDCC-5B67-F58F903A2945}"/>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alpha val="30000"/>
                  </a:srgbClr>
                </a:solidFill>
                <a:ln w="7353" cap="flat">
                  <a:noFill/>
                  <a:prstDash val="solid"/>
                  <a:miter/>
                </a:ln>
              </p:spPr>
              <p:txBody>
                <a:bodyPr rtlCol="0" anchor="ctr"/>
                <a:lstStyle/>
                <a:p>
                  <a:endParaRPr lang="fr-FR"/>
                </a:p>
              </p:txBody>
            </p:sp>
          </p:grpSp>
          <p:grpSp>
            <p:nvGrpSpPr>
              <p:cNvPr id="199" name="Graphique 19">
                <a:extLst>
                  <a:ext uri="{FF2B5EF4-FFF2-40B4-BE49-F238E27FC236}">
                    <a16:creationId xmlns:a16="http://schemas.microsoft.com/office/drawing/2014/main" id="{571C80CF-5471-764C-ED74-49BEC987719A}"/>
                  </a:ext>
                </a:extLst>
              </p:cNvPr>
              <p:cNvGrpSpPr/>
              <p:nvPr/>
            </p:nvGrpSpPr>
            <p:grpSpPr>
              <a:xfrm>
                <a:off x="4185732" y="9912163"/>
                <a:ext cx="472553" cy="565480"/>
                <a:chOff x="4185732" y="9912163"/>
                <a:chExt cx="472553" cy="565480"/>
              </a:xfrm>
            </p:grpSpPr>
            <p:sp>
              <p:nvSpPr>
                <p:cNvPr id="200" name="Forme libre 38">
                  <a:extLst>
                    <a:ext uri="{FF2B5EF4-FFF2-40B4-BE49-F238E27FC236}">
                      <a16:creationId xmlns:a16="http://schemas.microsoft.com/office/drawing/2014/main" id="{20E66163-5A63-FA9B-61C9-39E4FC8BED74}"/>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solidFill>
                <a:ln w="7353" cap="flat">
                  <a:noFill/>
                  <a:prstDash val="solid"/>
                  <a:miter/>
                </a:ln>
              </p:spPr>
              <p:txBody>
                <a:bodyPr rtlCol="0" anchor="ctr"/>
                <a:lstStyle/>
                <a:p>
                  <a:endParaRPr lang="fr-FR"/>
                </a:p>
              </p:txBody>
            </p:sp>
            <p:sp>
              <p:nvSpPr>
                <p:cNvPr id="201" name="Forme libre 39">
                  <a:extLst>
                    <a:ext uri="{FF2B5EF4-FFF2-40B4-BE49-F238E27FC236}">
                      <a16:creationId xmlns:a16="http://schemas.microsoft.com/office/drawing/2014/main" id="{91AC3919-6F02-80CB-E9A1-28CDD400DE40}"/>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solidFill>
                <a:ln w="7353" cap="flat">
                  <a:noFill/>
                  <a:prstDash val="solid"/>
                  <a:miter/>
                </a:ln>
              </p:spPr>
              <p:txBody>
                <a:bodyPr rtlCol="0" anchor="ctr"/>
                <a:lstStyle/>
                <a:p>
                  <a:endParaRPr lang="fr-FR"/>
                </a:p>
              </p:txBody>
            </p:sp>
            <p:sp>
              <p:nvSpPr>
                <p:cNvPr id="202" name="Forme libre 40">
                  <a:extLst>
                    <a:ext uri="{FF2B5EF4-FFF2-40B4-BE49-F238E27FC236}">
                      <a16:creationId xmlns:a16="http://schemas.microsoft.com/office/drawing/2014/main" id="{5C9132EF-FEA5-3E40-D422-A3C69FEDD4B9}"/>
                    </a:ext>
                  </a:extLst>
                </p:cNvPr>
                <p:cNvSpPr/>
                <p:nvPr/>
              </p:nvSpPr>
              <p:spPr>
                <a:xfrm>
                  <a:off x="4199722" y="9912163"/>
                  <a:ext cx="458563" cy="565480"/>
                </a:xfrm>
                <a:custGeom>
                  <a:avLst/>
                  <a:gdLst>
                    <a:gd name="connsiteX0" fmla="*/ 188860 w 458563"/>
                    <a:gd name="connsiteY0" fmla="*/ 418389 h 565480"/>
                    <a:gd name="connsiteX1" fmla="*/ 197984 w 458563"/>
                    <a:gd name="connsiteY1" fmla="*/ 435976 h 565480"/>
                    <a:gd name="connsiteX2" fmla="*/ 203429 w 458563"/>
                    <a:gd name="connsiteY2" fmla="*/ 447896 h 565480"/>
                    <a:gd name="connsiteX3" fmla="*/ 208432 w 458563"/>
                    <a:gd name="connsiteY3" fmla="*/ 459963 h 565480"/>
                    <a:gd name="connsiteX4" fmla="*/ 216968 w 458563"/>
                    <a:gd name="connsiteY4" fmla="*/ 483436 h 565480"/>
                    <a:gd name="connsiteX5" fmla="*/ 222192 w 458563"/>
                    <a:gd name="connsiteY5" fmla="*/ 499035 h 565480"/>
                    <a:gd name="connsiteX6" fmla="*/ 211155 w 458563"/>
                    <a:gd name="connsiteY6" fmla="*/ 481744 h 565480"/>
                    <a:gd name="connsiteX7" fmla="*/ 154644 w 458563"/>
                    <a:gd name="connsiteY7" fmla="*/ 456284 h 565480"/>
                    <a:gd name="connsiteX8" fmla="*/ 143680 w 458563"/>
                    <a:gd name="connsiteY8" fmla="*/ 487704 h 565480"/>
                    <a:gd name="connsiteX9" fmla="*/ 177307 w 458563"/>
                    <a:gd name="connsiteY9" fmla="*/ 508160 h 565480"/>
                    <a:gd name="connsiteX10" fmla="*/ 223296 w 458563"/>
                    <a:gd name="connsiteY10" fmla="*/ 502567 h 565480"/>
                    <a:gd name="connsiteX11" fmla="*/ 231096 w 458563"/>
                    <a:gd name="connsiteY11" fmla="*/ 527291 h 565480"/>
                    <a:gd name="connsiteX12" fmla="*/ 241912 w 458563"/>
                    <a:gd name="connsiteY12" fmla="*/ 565480 h 565480"/>
                    <a:gd name="connsiteX13" fmla="*/ 254495 w 458563"/>
                    <a:gd name="connsiteY13" fmla="*/ 565480 h 565480"/>
                    <a:gd name="connsiteX14" fmla="*/ 241839 w 458563"/>
                    <a:gd name="connsiteY14" fmla="*/ 523906 h 565480"/>
                    <a:gd name="connsiteX15" fmla="*/ 232567 w 458563"/>
                    <a:gd name="connsiteY15" fmla="*/ 496607 h 565480"/>
                    <a:gd name="connsiteX16" fmla="*/ 256776 w 458563"/>
                    <a:gd name="connsiteY16" fmla="*/ 481449 h 565480"/>
                    <a:gd name="connsiteX17" fmla="*/ 297099 w 458563"/>
                    <a:gd name="connsiteY17" fmla="*/ 501169 h 565480"/>
                    <a:gd name="connsiteX18" fmla="*/ 289962 w 458563"/>
                    <a:gd name="connsiteY18" fmla="*/ 526040 h 565480"/>
                    <a:gd name="connsiteX19" fmla="*/ 277379 w 458563"/>
                    <a:gd name="connsiteY19" fmla="*/ 565406 h 565480"/>
                    <a:gd name="connsiteX20" fmla="*/ 290035 w 458563"/>
                    <a:gd name="connsiteY20" fmla="*/ 565406 h 565480"/>
                    <a:gd name="connsiteX21" fmla="*/ 300705 w 458563"/>
                    <a:gd name="connsiteY21" fmla="*/ 529131 h 565480"/>
                    <a:gd name="connsiteX22" fmla="*/ 307989 w 458563"/>
                    <a:gd name="connsiteY22" fmla="*/ 501243 h 565480"/>
                    <a:gd name="connsiteX23" fmla="*/ 354346 w 458563"/>
                    <a:gd name="connsiteY23" fmla="*/ 499330 h 565480"/>
                    <a:gd name="connsiteX24" fmla="*/ 384220 w 458563"/>
                    <a:gd name="connsiteY24" fmla="*/ 473723 h 565480"/>
                    <a:gd name="connsiteX25" fmla="*/ 368327 w 458563"/>
                    <a:gd name="connsiteY25" fmla="*/ 444437 h 565480"/>
                    <a:gd name="connsiteX26" fmla="*/ 316672 w 458563"/>
                    <a:gd name="connsiteY26" fmla="*/ 478727 h 565480"/>
                    <a:gd name="connsiteX27" fmla="*/ 309240 w 458563"/>
                    <a:gd name="connsiteY27" fmla="*/ 495945 h 565480"/>
                    <a:gd name="connsiteX28" fmla="*/ 312110 w 458563"/>
                    <a:gd name="connsiteY28" fmla="*/ 484025 h 565480"/>
                    <a:gd name="connsiteX29" fmla="*/ 317555 w 458563"/>
                    <a:gd name="connsiteY29" fmla="*/ 459080 h 565480"/>
                    <a:gd name="connsiteX30" fmla="*/ 319762 w 458563"/>
                    <a:gd name="connsiteY30" fmla="*/ 446204 h 565480"/>
                    <a:gd name="connsiteX31" fmla="*/ 321528 w 458563"/>
                    <a:gd name="connsiteY31" fmla="*/ 432812 h 565480"/>
                    <a:gd name="connsiteX32" fmla="*/ 323956 w 458563"/>
                    <a:gd name="connsiteY32" fmla="*/ 400950 h 565480"/>
                    <a:gd name="connsiteX33" fmla="*/ 368694 w 458563"/>
                    <a:gd name="connsiteY33" fmla="*/ 405807 h 565480"/>
                    <a:gd name="connsiteX34" fmla="*/ 402101 w 458563"/>
                    <a:gd name="connsiteY34" fmla="*/ 385057 h 565480"/>
                    <a:gd name="connsiteX35" fmla="*/ 390769 w 458563"/>
                    <a:gd name="connsiteY35" fmla="*/ 353711 h 565480"/>
                    <a:gd name="connsiteX36" fmla="*/ 334552 w 458563"/>
                    <a:gd name="connsiteY36" fmla="*/ 379759 h 565480"/>
                    <a:gd name="connsiteX37" fmla="*/ 324030 w 458563"/>
                    <a:gd name="connsiteY37" fmla="*/ 396683 h 565480"/>
                    <a:gd name="connsiteX38" fmla="*/ 324545 w 458563"/>
                    <a:gd name="connsiteY38" fmla="*/ 377257 h 565480"/>
                    <a:gd name="connsiteX39" fmla="*/ 323736 w 458563"/>
                    <a:gd name="connsiteY39" fmla="*/ 320157 h 565480"/>
                    <a:gd name="connsiteX40" fmla="*/ 323441 w 458563"/>
                    <a:gd name="connsiteY40" fmla="*/ 302645 h 565480"/>
                    <a:gd name="connsiteX41" fmla="*/ 369725 w 458563"/>
                    <a:gd name="connsiteY41" fmla="*/ 307869 h 565480"/>
                    <a:gd name="connsiteX42" fmla="*/ 403131 w 458563"/>
                    <a:gd name="connsiteY42" fmla="*/ 287119 h 565480"/>
                    <a:gd name="connsiteX43" fmla="*/ 391799 w 458563"/>
                    <a:gd name="connsiteY43" fmla="*/ 255773 h 565480"/>
                    <a:gd name="connsiteX44" fmla="*/ 335582 w 458563"/>
                    <a:gd name="connsiteY44" fmla="*/ 281821 h 565480"/>
                    <a:gd name="connsiteX45" fmla="*/ 323368 w 458563"/>
                    <a:gd name="connsiteY45" fmla="*/ 301614 h 565480"/>
                    <a:gd name="connsiteX46" fmla="*/ 323589 w 458563"/>
                    <a:gd name="connsiteY46" fmla="*/ 263352 h 565480"/>
                    <a:gd name="connsiteX47" fmla="*/ 328519 w 458563"/>
                    <a:gd name="connsiteY47" fmla="*/ 212507 h 565480"/>
                    <a:gd name="connsiteX48" fmla="*/ 375096 w 458563"/>
                    <a:gd name="connsiteY48" fmla="*/ 217804 h 565480"/>
                    <a:gd name="connsiteX49" fmla="*/ 408502 w 458563"/>
                    <a:gd name="connsiteY49" fmla="*/ 197054 h 565480"/>
                    <a:gd name="connsiteX50" fmla="*/ 397171 w 458563"/>
                    <a:gd name="connsiteY50" fmla="*/ 165708 h 565480"/>
                    <a:gd name="connsiteX51" fmla="*/ 340954 w 458563"/>
                    <a:gd name="connsiteY51" fmla="*/ 191756 h 565480"/>
                    <a:gd name="connsiteX52" fmla="*/ 329990 w 458563"/>
                    <a:gd name="connsiteY52" fmla="*/ 209416 h 565480"/>
                    <a:gd name="connsiteX53" fmla="*/ 328960 w 458563"/>
                    <a:gd name="connsiteY53" fmla="*/ 209048 h 565480"/>
                    <a:gd name="connsiteX54" fmla="*/ 343088 w 458563"/>
                    <a:gd name="connsiteY54" fmla="*/ 159601 h 565480"/>
                    <a:gd name="connsiteX55" fmla="*/ 353684 w 458563"/>
                    <a:gd name="connsiteY55" fmla="*/ 134436 h 565480"/>
                    <a:gd name="connsiteX56" fmla="*/ 398348 w 458563"/>
                    <a:gd name="connsiteY56" fmla="*/ 144443 h 565480"/>
                    <a:gd name="connsiteX57" fmla="*/ 433888 w 458563"/>
                    <a:gd name="connsiteY57" fmla="*/ 127446 h 565480"/>
                    <a:gd name="connsiteX58" fmla="*/ 426088 w 458563"/>
                    <a:gd name="connsiteY58" fmla="*/ 95070 h 565480"/>
                    <a:gd name="connsiteX59" fmla="*/ 367370 w 458563"/>
                    <a:gd name="connsiteY59" fmla="*/ 114789 h 565480"/>
                    <a:gd name="connsiteX60" fmla="*/ 356701 w 458563"/>
                    <a:gd name="connsiteY60" fmla="*/ 128255 h 565480"/>
                    <a:gd name="connsiteX61" fmla="*/ 361851 w 458563"/>
                    <a:gd name="connsiteY61" fmla="*/ 117586 h 565480"/>
                    <a:gd name="connsiteX62" fmla="*/ 380983 w 458563"/>
                    <a:gd name="connsiteY62" fmla="*/ 83591 h 565480"/>
                    <a:gd name="connsiteX63" fmla="*/ 390769 w 458563"/>
                    <a:gd name="connsiteY63" fmla="*/ 68286 h 565480"/>
                    <a:gd name="connsiteX64" fmla="*/ 434771 w 458563"/>
                    <a:gd name="connsiteY64" fmla="*/ 56586 h 565480"/>
                    <a:gd name="connsiteX65" fmla="*/ 458465 w 458563"/>
                    <a:gd name="connsiteY65" fmla="*/ 25166 h 565480"/>
                    <a:gd name="connsiteX66" fmla="*/ 436611 w 458563"/>
                    <a:gd name="connsiteY66" fmla="*/ 1 h 565480"/>
                    <a:gd name="connsiteX67" fmla="*/ 393565 w 458563"/>
                    <a:gd name="connsiteY67" fmla="*/ 44592 h 565480"/>
                    <a:gd name="connsiteX68" fmla="*/ 389224 w 458563"/>
                    <a:gd name="connsiteY68" fmla="*/ 68506 h 565480"/>
                    <a:gd name="connsiteX69" fmla="*/ 389592 w 458563"/>
                    <a:gd name="connsiteY69" fmla="*/ 68433 h 565480"/>
                    <a:gd name="connsiteX70" fmla="*/ 379879 w 458563"/>
                    <a:gd name="connsiteY70" fmla="*/ 82929 h 565480"/>
                    <a:gd name="connsiteX71" fmla="*/ 359938 w 458563"/>
                    <a:gd name="connsiteY71" fmla="*/ 116629 h 565480"/>
                    <a:gd name="connsiteX72" fmla="*/ 340071 w 458563"/>
                    <a:gd name="connsiteY72" fmla="*/ 158571 h 565480"/>
                    <a:gd name="connsiteX73" fmla="*/ 324766 w 458563"/>
                    <a:gd name="connsiteY73" fmla="*/ 208165 h 565480"/>
                    <a:gd name="connsiteX74" fmla="*/ 324692 w 458563"/>
                    <a:gd name="connsiteY74" fmla="*/ 208754 h 565480"/>
                    <a:gd name="connsiteX75" fmla="*/ 321749 w 458563"/>
                    <a:gd name="connsiteY75" fmla="*/ 186753 h 565480"/>
                    <a:gd name="connsiteX76" fmla="*/ 281132 w 458563"/>
                    <a:gd name="connsiteY76" fmla="*/ 139955 h 565480"/>
                    <a:gd name="connsiteX77" fmla="*/ 257953 w 458563"/>
                    <a:gd name="connsiteY77" fmla="*/ 163869 h 565480"/>
                    <a:gd name="connsiteX78" fmla="*/ 279954 w 458563"/>
                    <a:gd name="connsiteY78" fmla="*/ 196539 h 565480"/>
                    <a:gd name="connsiteX79" fmla="*/ 324324 w 458563"/>
                    <a:gd name="connsiteY79" fmla="*/ 210741 h 565480"/>
                    <a:gd name="connsiteX80" fmla="*/ 318070 w 458563"/>
                    <a:gd name="connsiteY80" fmla="*/ 263205 h 565480"/>
                    <a:gd name="connsiteX81" fmla="*/ 317040 w 458563"/>
                    <a:gd name="connsiteY81" fmla="*/ 294183 h 565480"/>
                    <a:gd name="connsiteX82" fmla="*/ 315642 w 458563"/>
                    <a:gd name="connsiteY82" fmla="*/ 284617 h 565480"/>
                    <a:gd name="connsiteX83" fmla="*/ 275024 w 458563"/>
                    <a:gd name="connsiteY83" fmla="*/ 237819 h 565480"/>
                    <a:gd name="connsiteX84" fmla="*/ 251846 w 458563"/>
                    <a:gd name="connsiteY84" fmla="*/ 261733 h 565480"/>
                    <a:gd name="connsiteX85" fmla="*/ 273847 w 458563"/>
                    <a:gd name="connsiteY85" fmla="*/ 294404 h 565480"/>
                    <a:gd name="connsiteX86" fmla="*/ 316893 w 458563"/>
                    <a:gd name="connsiteY86" fmla="*/ 308384 h 565480"/>
                    <a:gd name="connsiteX87" fmla="*/ 316819 w 458563"/>
                    <a:gd name="connsiteY87" fmla="*/ 320304 h 565480"/>
                    <a:gd name="connsiteX88" fmla="*/ 316377 w 458563"/>
                    <a:gd name="connsiteY88" fmla="*/ 377183 h 565480"/>
                    <a:gd name="connsiteX89" fmla="*/ 315421 w 458563"/>
                    <a:gd name="connsiteY89" fmla="*/ 396756 h 565480"/>
                    <a:gd name="connsiteX90" fmla="*/ 314170 w 458563"/>
                    <a:gd name="connsiteY90" fmla="*/ 388442 h 565480"/>
                    <a:gd name="connsiteX91" fmla="*/ 273553 w 458563"/>
                    <a:gd name="connsiteY91" fmla="*/ 341643 h 565480"/>
                    <a:gd name="connsiteX92" fmla="*/ 250374 w 458563"/>
                    <a:gd name="connsiteY92" fmla="*/ 365557 h 565480"/>
                    <a:gd name="connsiteX93" fmla="*/ 272375 w 458563"/>
                    <a:gd name="connsiteY93" fmla="*/ 398228 h 565480"/>
                    <a:gd name="connsiteX94" fmla="*/ 314244 w 458563"/>
                    <a:gd name="connsiteY94" fmla="*/ 411988 h 565480"/>
                    <a:gd name="connsiteX95" fmla="*/ 312183 w 458563"/>
                    <a:gd name="connsiteY95" fmla="*/ 431708 h 565480"/>
                    <a:gd name="connsiteX96" fmla="*/ 310197 w 458563"/>
                    <a:gd name="connsiteY96" fmla="*/ 444658 h 565480"/>
                    <a:gd name="connsiteX97" fmla="*/ 307695 w 458563"/>
                    <a:gd name="connsiteY97" fmla="*/ 457462 h 565480"/>
                    <a:gd name="connsiteX98" fmla="*/ 301808 w 458563"/>
                    <a:gd name="connsiteY98" fmla="*/ 481744 h 565480"/>
                    <a:gd name="connsiteX99" fmla="*/ 297614 w 458563"/>
                    <a:gd name="connsiteY99" fmla="*/ 497637 h 565480"/>
                    <a:gd name="connsiteX100" fmla="*/ 297982 w 458563"/>
                    <a:gd name="connsiteY100" fmla="*/ 477108 h 565480"/>
                    <a:gd name="connsiteX101" fmla="*/ 281426 w 458563"/>
                    <a:gd name="connsiteY101" fmla="*/ 436491 h 565480"/>
                    <a:gd name="connsiteX102" fmla="*/ 280543 w 458563"/>
                    <a:gd name="connsiteY102" fmla="*/ 431634 h 565480"/>
                    <a:gd name="connsiteX103" fmla="*/ 251110 w 458563"/>
                    <a:gd name="connsiteY103" fmla="*/ 416035 h 565480"/>
                    <a:gd name="connsiteX104" fmla="*/ 226975 w 458563"/>
                    <a:gd name="connsiteY104" fmla="*/ 473061 h 565480"/>
                    <a:gd name="connsiteX105" fmla="*/ 230286 w 458563"/>
                    <a:gd name="connsiteY105" fmla="*/ 491456 h 565480"/>
                    <a:gd name="connsiteX106" fmla="*/ 226166 w 458563"/>
                    <a:gd name="connsiteY106" fmla="*/ 479904 h 565480"/>
                    <a:gd name="connsiteX107" fmla="*/ 216968 w 458563"/>
                    <a:gd name="connsiteY107" fmla="*/ 456137 h 565480"/>
                    <a:gd name="connsiteX108" fmla="*/ 211744 w 458563"/>
                    <a:gd name="connsiteY108" fmla="*/ 444143 h 565480"/>
                    <a:gd name="connsiteX109" fmla="*/ 205857 w 458563"/>
                    <a:gd name="connsiteY109" fmla="*/ 432002 h 565480"/>
                    <a:gd name="connsiteX110" fmla="*/ 190331 w 458563"/>
                    <a:gd name="connsiteY110" fmla="*/ 404115 h 565480"/>
                    <a:gd name="connsiteX111" fmla="*/ 230360 w 458563"/>
                    <a:gd name="connsiteY111" fmla="*/ 383438 h 565480"/>
                    <a:gd name="connsiteX112" fmla="*/ 246769 w 458563"/>
                    <a:gd name="connsiteY112" fmla="*/ 347677 h 565480"/>
                    <a:gd name="connsiteX113" fmla="*/ 220058 w 458563"/>
                    <a:gd name="connsiteY113" fmla="*/ 327810 h 565480"/>
                    <a:gd name="connsiteX114" fmla="*/ 187535 w 458563"/>
                    <a:gd name="connsiteY114" fmla="*/ 380568 h 565480"/>
                    <a:gd name="connsiteX115" fmla="*/ 188050 w 458563"/>
                    <a:gd name="connsiteY115" fmla="*/ 400509 h 565480"/>
                    <a:gd name="connsiteX116" fmla="*/ 177749 w 458563"/>
                    <a:gd name="connsiteY116" fmla="*/ 383953 h 565480"/>
                    <a:gd name="connsiteX117" fmla="*/ 145593 w 458563"/>
                    <a:gd name="connsiteY117" fmla="*/ 336787 h 565480"/>
                    <a:gd name="connsiteX118" fmla="*/ 135733 w 458563"/>
                    <a:gd name="connsiteY118" fmla="*/ 322365 h 565480"/>
                    <a:gd name="connsiteX119" fmla="*/ 177234 w 458563"/>
                    <a:gd name="connsiteY119" fmla="*/ 301173 h 565480"/>
                    <a:gd name="connsiteX120" fmla="*/ 193642 w 458563"/>
                    <a:gd name="connsiteY120" fmla="*/ 265412 h 565480"/>
                    <a:gd name="connsiteX121" fmla="*/ 166932 w 458563"/>
                    <a:gd name="connsiteY121" fmla="*/ 245545 h 565480"/>
                    <a:gd name="connsiteX122" fmla="*/ 134409 w 458563"/>
                    <a:gd name="connsiteY122" fmla="*/ 298303 h 565480"/>
                    <a:gd name="connsiteX123" fmla="*/ 135145 w 458563"/>
                    <a:gd name="connsiteY123" fmla="*/ 321555 h 565480"/>
                    <a:gd name="connsiteX124" fmla="*/ 114247 w 458563"/>
                    <a:gd name="connsiteY124" fmla="*/ 289473 h 565480"/>
                    <a:gd name="connsiteX125" fmla="*/ 90260 w 458563"/>
                    <a:gd name="connsiteY125" fmla="*/ 244294 h 565480"/>
                    <a:gd name="connsiteX126" fmla="*/ 131981 w 458563"/>
                    <a:gd name="connsiteY126" fmla="*/ 223029 h 565480"/>
                    <a:gd name="connsiteX127" fmla="*/ 148389 w 458563"/>
                    <a:gd name="connsiteY127" fmla="*/ 187268 h 565480"/>
                    <a:gd name="connsiteX128" fmla="*/ 121679 w 458563"/>
                    <a:gd name="connsiteY128" fmla="*/ 167401 h 565480"/>
                    <a:gd name="connsiteX129" fmla="*/ 89156 w 458563"/>
                    <a:gd name="connsiteY129" fmla="*/ 220159 h 565480"/>
                    <a:gd name="connsiteX130" fmla="*/ 89745 w 458563"/>
                    <a:gd name="connsiteY130" fmla="*/ 240983 h 565480"/>
                    <a:gd name="connsiteX131" fmla="*/ 88714 w 458563"/>
                    <a:gd name="connsiteY131" fmla="*/ 241204 h 565480"/>
                    <a:gd name="connsiteX132" fmla="*/ 73189 w 458563"/>
                    <a:gd name="connsiteY132" fmla="*/ 192198 h 565480"/>
                    <a:gd name="connsiteX133" fmla="*/ 68185 w 458563"/>
                    <a:gd name="connsiteY133" fmla="*/ 165340 h 565480"/>
                    <a:gd name="connsiteX134" fmla="*/ 110936 w 458563"/>
                    <a:gd name="connsiteY134" fmla="*/ 149005 h 565480"/>
                    <a:gd name="connsiteX135" fmla="*/ 131171 w 458563"/>
                    <a:gd name="connsiteY135" fmla="*/ 115231 h 565480"/>
                    <a:gd name="connsiteX136" fmla="*/ 106816 w 458563"/>
                    <a:gd name="connsiteY136" fmla="*/ 92494 h 565480"/>
                    <a:gd name="connsiteX137" fmla="*/ 68700 w 458563"/>
                    <a:gd name="connsiteY137" fmla="*/ 141353 h 565480"/>
                    <a:gd name="connsiteX138" fmla="*/ 67228 w 458563"/>
                    <a:gd name="connsiteY138" fmla="*/ 158424 h 565480"/>
                    <a:gd name="connsiteX139" fmla="*/ 65610 w 458563"/>
                    <a:gd name="connsiteY139" fmla="*/ 146650 h 565480"/>
                    <a:gd name="connsiteX140" fmla="*/ 62813 w 458563"/>
                    <a:gd name="connsiteY140" fmla="*/ 107726 h 565480"/>
                    <a:gd name="connsiteX141" fmla="*/ 62519 w 458563"/>
                    <a:gd name="connsiteY141" fmla="*/ 89551 h 565480"/>
                    <a:gd name="connsiteX142" fmla="*/ 92761 w 458563"/>
                    <a:gd name="connsiteY142" fmla="*/ 55482 h 565480"/>
                    <a:gd name="connsiteX143" fmla="*/ 95190 w 458563"/>
                    <a:gd name="connsiteY143" fmla="*/ 16189 h 565480"/>
                    <a:gd name="connsiteX144" fmla="*/ 63108 w 458563"/>
                    <a:gd name="connsiteY144" fmla="*/ 7286 h 565480"/>
                    <a:gd name="connsiteX145" fmla="*/ 51776 w 458563"/>
                    <a:gd name="connsiteY145" fmla="*/ 68212 h 565480"/>
                    <a:gd name="connsiteX146" fmla="*/ 61342 w 458563"/>
                    <a:gd name="connsiteY146" fmla="*/ 90581 h 565480"/>
                    <a:gd name="connsiteX147" fmla="*/ 61636 w 458563"/>
                    <a:gd name="connsiteY147" fmla="*/ 90287 h 565480"/>
                    <a:gd name="connsiteX148" fmla="*/ 61563 w 458563"/>
                    <a:gd name="connsiteY148" fmla="*/ 107726 h 565480"/>
                    <a:gd name="connsiteX149" fmla="*/ 63549 w 458563"/>
                    <a:gd name="connsiteY149" fmla="*/ 146798 h 565480"/>
                    <a:gd name="connsiteX150" fmla="*/ 70098 w 458563"/>
                    <a:gd name="connsiteY150" fmla="*/ 192713 h 565480"/>
                    <a:gd name="connsiteX151" fmla="*/ 84667 w 458563"/>
                    <a:gd name="connsiteY151" fmla="*/ 242528 h 565480"/>
                    <a:gd name="connsiteX152" fmla="*/ 84888 w 458563"/>
                    <a:gd name="connsiteY152" fmla="*/ 243117 h 565480"/>
                    <a:gd name="connsiteX153" fmla="*/ 70319 w 458563"/>
                    <a:gd name="connsiteY153" fmla="*/ 226340 h 565480"/>
                    <a:gd name="connsiteX154" fmla="*/ 10644 w 458563"/>
                    <a:gd name="connsiteY154" fmla="*/ 209710 h 565480"/>
                    <a:gd name="connsiteX155" fmla="*/ 4536 w 458563"/>
                    <a:gd name="connsiteY155" fmla="*/ 242455 h 565480"/>
                    <a:gd name="connsiteX156" fmla="*/ 40886 w 458563"/>
                    <a:gd name="connsiteY156" fmla="*/ 257539 h 565480"/>
                    <a:gd name="connsiteX157" fmla="*/ 85771 w 458563"/>
                    <a:gd name="connsiteY157" fmla="*/ 244956 h 565480"/>
                    <a:gd name="connsiteX158" fmla="*/ 109465 w 458563"/>
                    <a:gd name="connsiteY158" fmla="*/ 292196 h 565480"/>
                    <a:gd name="connsiteX159" fmla="*/ 125726 w 458563"/>
                    <a:gd name="connsiteY159" fmla="*/ 318612 h 565480"/>
                    <a:gd name="connsiteX160" fmla="*/ 119251 w 458563"/>
                    <a:gd name="connsiteY160" fmla="*/ 311401 h 565480"/>
                    <a:gd name="connsiteX161" fmla="*/ 59576 w 458563"/>
                    <a:gd name="connsiteY161" fmla="*/ 294771 h 565480"/>
                    <a:gd name="connsiteX162" fmla="*/ 53469 w 458563"/>
                    <a:gd name="connsiteY162" fmla="*/ 327515 h 565480"/>
                    <a:gd name="connsiteX163" fmla="*/ 89818 w 458563"/>
                    <a:gd name="connsiteY163" fmla="*/ 342600 h 565480"/>
                    <a:gd name="connsiteX164" fmla="*/ 133452 w 458563"/>
                    <a:gd name="connsiteY164" fmla="*/ 330532 h 565480"/>
                    <a:gd name="connsiteX165" fmla="*/ 140001 w 458563"/>
                    <a:gd name="connsiteY165" fmla="*/ 340539 h 565480"/>
                    <a:gd name="connsiteX166" fmla="*/ 171053 w 458563"/>
                    <a:gd name="connsiteY166" fmla="*/ 388221 h 565480"/>
                    <a:gd name="connsiteX167" fmla="*/ 181060 w 458563"/>
                    <a:gd name="connsiteY167" fmla="*/ 405071 h 565480"/>
                    <a:gd name="connsiteX168" fmla="*/ 175468 w 458563"/>
                    <a:gd name="connsiteY168" fmla="*/ 398817 h 565480"/>
                    <a:gd name="connsiteX169" fmla="*/ 115793 w 458563"/>
                    <a:gd name="connsiteY169" fmla="*/ 382187 h 565480"/>
                    <a:gd name="connsiteX170" fmla="*/ 109685 w 458563"/>
                    <a:gd name="connsiteY170" fmla="*/ 414931 h 565480"/>
                    <a:gd name="connsiteX171" fmla="*/ 146035 w 458563"/>
                    <a:gd name="connsiteY171" fmla="*/ 430015 h 565480"/>
                    <a:gd name="connsiteX172" fmla="*/ 188860 w 458563"/>
                    <a:gd name="connsiteY172" fmla="*/ 418389 h 56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8563" h="565480">
                      <a:moveTo>
                        <a:pt x="188860" y="418389"/>
                      </a:moveTo>
                      <a:cubicBezTo>
                        <a:pt x="192024" y="424276"/>
                        <a:pt x="195188" y="430089"/>
                        <a:pt x="197984" y="435976"/>
                      </a:cubicBezTo>
                      <a:cubicBezTo>
                        <a:pt x="199823" y="440023"/>
                        <a:pt x="201810" y="443775"/>
                        <a:pt x="203429" y="447896"/>
                      </a:cubicBezTo>
                      <a:cubicBezTo>
                        <a:pt x="205121" y="451943"/>
                        <a:pt x="206740" y="455990"/>
                        <a:pt x="208432" y="459963"/>
                      </a:cubicBezTo>
                      <a:cubicBezTo>
                        <a:pt x="211302" y="467763"/>
                        <a:pt x="214319" y="475783"/>
                        <a:pt x="216968" y="483436"/>
                      </a:cubicBezTo>
                      <a:cubicBezTo>
                        <a:pt x="218808" y="488734"/>
                        <a:pt x="220500" y="493885"/>
                        <a:pt x="222192" y="499035"/>
                      </a:cubicBezTo>
                      <a:cubicBezTo>
                        <a:pt x="218808" y="493443"/>
                        <a:pt x="211891" y="482553"/>
                        <a:pt x="211155" y="481744"/>
                      </a:cubicBezTo>
                      <a:cubicBezTo>
                        <a:pt x="200559" y="468572"/>
                        <a:pt x="172304" y="449441"/>
                        <a:pt x="154644" y="456284"/>
                      </a:cubicBezTo>
                      <a:cubicBezTo>
                        <a:pt x="141914" y="461214"/>
                        <a:pt x="137720" y="476078"/>
                        <a:pt x="143680" y="487704"/>
                      </a:cubicBezTo>
                      <a:cubicBezTo>
                        <a:pt x="149714" y="499624"/>
                        <a:pt x="164872" y="505879"/>
                        <a:pt x="177307" y="508160"/>
                      </a:cubicBezTo>
                      <a:cubicBezTo>
                        <a:pt x="190994" y="510588"/>
                        <a:pt x="219764" y="503450"/>
                        <a:pt x="223296" y="502567"/>
                      </a:cubicBezTo>
                      <a:cubicBezTo>
                        <a:pt x="226092" y="511103"/>
                        <a:pt x="228741" y="519418"/>
                        <a:pt x="231096" y="527291"/>
                      </a:cubicBezTo>
                      <a:cubicBezTo>
                        <a:pt x="235290" y="541272"/>
                        <a:pt x="238895" y="554075"/>
                        <a:pt x="241912" y="565480"/>
                      </a:cubicBezTo>
                      <a:lnTo>
                        <a:pt x="254495" y="565480"/>
                      </a:lnTo>
                      <a:cubicBezTo>
                        <a:pt x="251037" y="553265"/>
                        <a:pt x="246842" y="539285"/>
                        <a:pt x="241839" y="523906"/>
                      </a:cubicBezTo>
                      <a:cubicBezTo>
                        <a:pt x="239043" y="515224"/>
                        <a:pt x="235879" y="506026"/>
                        <a:pt x="232567" y="496607"/>
                      </a:cubicBezTo>
                      <a:cubicBezTo>
                        <a:pt x="234628" y="495503"/>
                        <a:pt x="246474" y="488955"/>
                        <a:pt x="256776" y="481449"/>
                      </a:cubicBezTo>
                      <a:cubicBezTo>
                        <a:pt x="267593" y="490721"/>
                        <a:pt x="293714" y="499992"/>
                        <a:pt x="297099" y="501169"/>
                      </a:cubicBezTo>
                      <a:cubicBezTo>
                        <a:pt x="294744" y="509778"/>
                        <a:pt x="292316" y="518167"/>
                        <a:pt x="289962" y="526040"/>
                      </a:cubicBezTo>
                      <a:cubicBezTo>
                        <a:pt x="285547" y="540683"/>
                        <a:pt x="281279" y="553854"/>
                        <a:pt x="277379" y="565406"/>
                      </a:cubicBezTo>
                      <a:lnTo>
                        <a:pt x="290035" y="565406"/>
                      </a:lnTo>
                      <a:cubicBezTo>
                        <a:pt x="293420" y="554590"/>
                        <a:pt x="297025" y="542523"/>
                        <a:pt x="300705" y="529131"/>
                      </a:cubicBezTo>
                      <a:cubicBezTo>
                        <a:pt x="303133" y="520374"/>
                        <a:pt x="305561" y="510956"/>
                        <a:pt x="307989" y="501243"/>
                      </a:cubicBezTo>
                      <a:cubicBezTo>
                        <a:pt x="311595" y="501537"/>
                        <a:pt x="341175" y="503965"/>
                        <a:pt x="354346" y="499330"/>
                      </a:cubicBezTo>
                      <a:cubicBezTo>
                        <a:pt x="366266" y="495136"/>
                        <a:pt x="380173" y="486453"/>
                        <a:pt x="384220" y="473723"/>
                      </a:cubicBezTo>
                      <a:cubicBezTo>
                        <a:pt x="388194" y="461288"/>
                        <a:pt x="381645" y="447234"/>
                        <a:pt x="368327" y="444437"/>
                      </a:cubicBezTo>
                      <a:cubicBezTo>
                        <a:pt x="349784" y="440538"/>
                        <a:pt x="325060" y="464010"/>
                        <a:pt x="316672" y="478727"/>
                      </a:cubicBezTo>
                      <a:cubicBezTo>
                        <a:pt x="316157" y="479610"/>
                        <a:pt x="311889" y="489617"/>
                        <a:pt x="309240" y="495945"/>
                      </a:cubicBezTo>
                      <a:cubicBezTo>
                        <a:pt x="310197" y="491972"/>
                        <a:pt x="311153" y="488145"/>
                        <a:pt x="312110" y="484025"/>
                      </a:cubicBezTo>
                      <a:cubicBezTo>
                        <a:pt x="314023" y="475931"/>
                        <a:pt x="315715" y="467837"/>
                        <a:pt x="317555" y="459080"/>
                      </a:cubicBezTo>
                      <a:cubicBezTo>
                        <a:pt x="318291" y="454813"/>
                        <a:pt x="319026" y="450545"/>
                        <a:pt x="319762" y="446204"/>
                      </a:cubicBezTo>
                      <a:cubicBezTo>
                        <a:pt x="320572" y="441936"/>
                        <a:pt x="320940" y="437300"/>
                        <a:pt x="321528" y="432812"/>
                      </a:cubicBezTo>
                      <a:cubicBezTo>
                        <a:pt x="322706" y="422363"/>
                        <a:pt x="323441" y="411693"/>
                        <a:pt x="323956" y="400950"/>
                      </a:cubicBezTo>
                      <a:cubicBezTo>
                        <a:pt x="331020" y="402643"/>
                        <a:pt x="356259" y="408161"/>
                        <a:pt x="368694" y="405807"/>
                      </a:cubicBezTo>
                      <a:cubicBezTo>
                        <a:pt x="381056" y="403452"/>
                        <a:pt x="396214" y="396977"/>
                        <a:pt x="402101" y="385057"/>
                      </a:cubicBezTo>
                      <a:cubicBezTo>
                        <a:pt x="407914" y="373357"/>
                        <a:pt x="403572" y="358494"/>
                        <a:pt x="390769" y="353711"/>
                      </a:cubicBezTo>
                      <a:cubicBezTo>
                        <a:pt x="373036" y="347088"/>
                        <a:pt x="345001" y="366514"/>
                        <a:pt x="334552" y="379759"/>
                      </a:cubicBezTo>
                      <a:cubicBezTo>
                        <a:pt x="333890" y="380568"/>
                        <a:pt x="327415" y="390943"/>
                        <a:pt x="324030" y="396683"/>
                      </a:cubicBezTo>
                      <a:cubicBezTo>
                        <a:pt x="324251" y="390207"/>
                        <a:pt x="324545" y="383806"/>
                        <a:pt x="324545" y="377257"/>
                      </a:cubicBezTo>
                      <a:cubicBezTo>
                        <a:pt x="324619" y="358346"/>
                        <a:pt x="324177" y="339215"/>
                        <a:pt x="323736" y="320157"/>
                      </a:cubicBezTo>
                      <a:cubicBezTo>
                        <a:pt x="323589" y="314344"/>
                        <a:pt x="323589" y="308458"/>
                        <a:pt x="323441" y="302645"/>
                      </a:cubicBezTo>
                      <a:cubicBezTo>
                        <a:pt x="325943" y="303233"/>
                        <a:pt x="355818" y="310518"/>
                        <a:pt x="369725" y="307869"/>
                      </a:cubicBezTo>
                      <a:cubicBezTo>
                        <a:pt x="382086" y="305515"/>
                        <a:pt x="397244" y="299039"/>
                        <a:pt x="403131" y="287119"/>
                      </a:cubicBezTo>
                      <a:cubicBezTo>
                        <a:pt x="408944" y="275419"/>
                        <a:pt x="404603" y="260556"/>
                        <a:pt x="391799" y="255773"/>
                      </a:cubicBezTo>
                      <a:cubicBezTo>
                        <a:pt x="374066" y="249151"/>
                        <a:pt x="346031" y="268576"/>
                        <a:pt x="335582" y="281821"/>
                      </a:cubicBezTo>
                      <a:cubicBezTo>
                        <a:pt x="334773" y="282851"/>
                        <a:pt x="325502" y="297715"/>
                        <a:pt x="323368" y="301614"/>
                      </a:cubicBezTo>
                      <a:cubicBezTo>
                        <a:pt x="323221" y="288738"/>
                        <a:pt x="323147" y="275934"/>
                        <a:pt x="323589" y="263352"/>
                      </a:cubicBezTo>
                      <a:cubicBezTo>
                        <a:pt x="324177" y="245913"/>
                        <a:pt x="325796" y="228915"/>
                        <a:pt x="328519" y="212507"/>
                      </a:cubicBezTo>
                      <a:cubicBezTo>
                        <a:pt x="329696" y="212801"/>
                        <a:pt x="360821" y="220527"/>
                        <a:pt x="375096" y="217804"/>
                      </a:cubicBezTo>
                      <a:cubicBezTo>
                        <a:pt x="387458" y="215450"/>
                        <a:pt x="402616" y="208975"/>
                        <a:pt x="408502" y="197054"/>
                      </a:cubicBezTo>
                      <a:cubicBezTo>
                        <a:pt x="414315" y="185355"/>
                        <a:pt x="409974" y="170491"/>
                        <a:pt x="397171" y="165708"/>
                      </a:cubicBezTo>
                      <a:cubicBezTo>
                        <a:pt x="379437" y="159086"/>
                        <a:pt x="351403" y="178512"/>
                        <a:pt x="340954" y="191756"/>
                      </a:cubicBezTo>
                      <a:cubicBezTo>
                        <a:pt x="340292" y="192639"/>
                        <a:pt x="333228" y="203971"/>
                        <a:pt x="329990" y="209416"/>
                      </a:cubicBezTo>
                      <a:cubicBezTo>
                        <a:pt x="329402" y="209195"/>
                        <a:pt x="329549" y="209269"/>
                        <a:pt x="328960" y="209048"/>
                      </a:cubicBezTo>
                      <a:cubicBezTo>
                        <a:pt x="332124" y="191536"/>
                        <a:pt x="337348" y="174906"/>
                        <a:pt x="343088" y="159601"/>
                      </a:cubicBezTo>
                      <a:cubicBezTo>
                        <a:pt x="346399" y="150771"/>
                        <a:pt x="350005" y="142456"/>
                        <a:pt x="353684" y="134436"/>
                      </a:cubicBezTo>
                      <a:cubicBezTo>
                        <a:pt x="359349" y="136496"/>
                        <a:pt x="385250" y="145473"/>
                        <a:pt x="398348" y="144443"/>
                      </a:cubicBezTo>
                      <a:cubicBezTo>
                        <a:pt x="410931" y="143486"/>
                        <a:pt x="426677" y="138704"/>
                        <a:pt x="433888" y="127446"/>
                      </a:cubicBezTo>
                      <a:cubicBezTo>
                        <a:pt x="440952" y="116408"/>
                        <a:pt x="438230" y="101177"/>
                        <a:pt x="426088" y="95070"/>
                      </a:cubicBezTo>
                      <a:cubicBezTo>
                        <a:pt x="409238" y="86534"/>
                        <a:pt x="379217" y="102796"/>
                        <a:pt x="367370" y="114789"/>
                      </a:cubicBezTo>
                      <a:cubicBezTo>
                        <a:pt x="366708" y="115452"/>
                        <a:pt x="360895" y="122810"/>
                        <a:pt x="356701" y="128255"/>
                      </a:cubicBezTo>
                      <a:cubicBezTo>
                        <a:pt x="358466" y="124649"/>
                        <a:pt x="360159" y="120970"/>
                        <a:pt x="361851" y="117586"/>
                      </a:cubicBezTo>
                      <a:cubicBezTo>
                        <a:pt x="368327" y="104856"/>
                        <a:pt x="375022" y="93524"/>
                        <a:pt x="380983" y="83591"/>
                      </a:cubicBezTo>
                      <a:cubicBezTo>
                        <a:pt x="384441" y="77925"/>
                        <a:pt x="387679" y="72921"/>
                        <a:pt x="390769" y="68286"/>
                      </a:cubicBezTo>
                      <a:cubicBezTo>
                        <a:pt x="397318" y="67403"/>
                        <a:pt x="423807" y="63429"/>
                        <a:pt x="434771" y="56586"/>
                      </a:cubicBezTo>
                      <a:cubicBezTo>
                        <a:pt x="445441" y="49890"/>
                        <a:pt x="457287" y="38411"/>
                        <a:pt x="458465" y="25166"/>
                      </a:cubicBezTo>
                      <a:cubicBezTo>
                        <a:pt x="459642" y="12142"/>
                        <a:pt x="450223" y="-146"/>
                        <a:pt x="436611" y="1"/>
                      </a:cubicBezTo>
                      <a:cubicBezTo>
                        <a:pt x="417700" y="222"/>
                        <a:pt x="398569" y="28404"/>
                        <a:pt x="393565" y="44592"/>
                      </a:cubicBezTo>
                      <a:cubicBezTo>
                        <a:pt x="393124" y="45990"/>
                        <a:pt x="388856" y="68580"/>
                        <a:pt x="389224" y="68506"/>
                      </a:cubicBezTo>
                      <a:cubicBezTo>
                        <a:pt x="389224" y="68506"/>
                        <a:pt x="389518" y="68433"/>
                        <a:pt x="389592" y="68433"/>
                      </a:cubicBezTo>
                      <a:cubicBezTo>
                        <a:pt x="386501" y="72848"/>
                        <a:pt x="383337" y="77631"/>
                        <a:pt x="379879" y="82929"/>
                      </a:cubicBezTo>
                      <a:cubicBezTo>
                        <a:pt x="373624" y="92789"/>
                        <a:pt x="366708" y="103973"/>
                        <a:pt x="359938" y="116629"/>
                      </a:cubicBezTo>
                      <a:cubicBezTo>
                        <a:pt x="353169" y="129285"/>
                        <a:pt x="346178" y="143192"/>
                        <a:pt x="340071" y="158571"/>
                      </a:cubicBezTo>
                      <a:cubicBezTo>
                        <a:pt x="333964" y="173950"/>
                        <a:pt x="328371" y="190432"/>
                        <a:pt x="324766" y="208165"/>
                      </a:cubicBezTo>
                      <a:cubicBezTo>
                        <a:pt x="324692" y="208386"/>
                        <a:pt x="324692" y="208607"/>
                        <a:pt x="324692" y="208754"/>
                      </a:cubicBezTo>
                      <a:cubicBezTo>
                        <a:pt x="324104" y="203235"/>
                        <a:pt x="322043" y="187857"/>
                        <a:pt x="321749" y="186753"/>
                      </a:cubicBezTo>
                      <a:cubicBezTo>
                        <a:pt x="317628" y="170344"/>
                        <a:pt x="300042" y="141205"/>
                        <a:pt x="281132" y="139955"/>
                      </a:cubicBezTo>
                      <a:cubicBezTo>
                        <a:pt x="267519" y="139072"/>
                        <a:pt x="257512" y="150845"/>
                        <a:pt x="257953" y="163869"/>
                      </a:cubicBezTo>
                      <a:cubicBezTo>
                        <a:pt x="258468" y="177187"/>
                        <a:pt x="269579" y="189328"/>
                        <a:pt x="279954" y="196539"/>
                      </a:cubicBezTo>
                      <a:cubicBezTo>
                        <a:pt x="291580" y="204707"/>
                        <a:pt x="321896" y="210299"/>
                        <a:pt x="324324" y="210741"/>
                      </a:cubicBezTo>
                      <a:cubicBezTo>
                        <a:pt x="321013" y="227664"/>
                        <a:pt x="319100" y="245251"/>
                        <a:pt x="318070" y="263205"/>
                      </a:cubicBezTo>
                      <a:cubicBezTo>
                        <a:pt x="317481" y="273433"/>
                        <a:pt x="317187" y="283808"/>
                        <a:pt x="317040" y="294183"/>
                      </a:cubicBezTo>
                      <a:cubicBezTo>
                        <a:pt x="316377" y="289400"/>
                        <a:pt x="315789" y="285206"/>
                        <a:pt x="315642" y="284617"/>
                      </a:cubicBezTo>
                      <a:cubicBezTo>
                        <a:pt x="311521" y="268208"/>
                        <a:pt x="293935" y="239070"/>
                        <a:pt x="275024" y="237819"/>
                      </a:cubicBezTo>
                      <a:cubicBezTo>
                        <a:pt x="261412" y="236936"/>
                        <a:pt x="251404" y="248709"/>
                        <a:pt x="251846" y="261733"/>
                      </a:cubicBezTo>
                      <a:cubicBezTo>
                        <a:pt x="252361" y="275051"/>
                        <a:pt x="263472" y="287192"/>
                        <a:pt x="273847" y="294404"/>
                      </a:cubicBezTo>
                      <a:cubicBezTo>
                        <a:pt x="284296" y="301762"/>
                        <a:pt x="310123" y="307060"/>
                        <a:pt x="316893" y="308384"/>
                      </a:cubicBezTo>
                      <a:cubicBezTo>
                        <a:pt x="316893" y="312358"/>
                        <a:pt x="316819" y="316331"/>
                        <a:pt x="316819" y="320304"/>
                      </a:cubicBezTo>
                      <a:cubicBezTo>
                        <a:pt x="316819" y="339436"/>
                        <a:pt x="316893" y="358494"/>
                        <a:pt x="316377" y="377183"/>
                      </a:cubicBezTo>
                      <a:cubicBezTo>
                        <a:pt x="316230" y="383806"/>
                        <a:pt x="315789" y="390281"/>
                        <a:pt x="315421" y="396756"/>
                      </a:cubicBezTo>
                      <a:cubicBezTo>
                        <a:pt x="314832" y="392562"/>
                        <a:pt x="314317" y="388957"/>
                        <a:pt x="314170" y="388442"/>
                      </a:cubicBezTo>
                      <a:cubicBezTo>
                        <a:pt x="310049" y="372033"/>
                        <a:pt x="292463" y="342894"/>
                        <a:pt x="273553" y="341643"/>
                      </a:cubicBezTo>
                      <a:cubicBezTo>
                        <a:pt x="259940" y="340760"/>
                        <a:pt x="249933" y="352533"/>
                        <a:pt x="250374" y="365557"/>
                      </a:cubicBezTo>
                      <a:cubicBezTo>
                        <a:pt x="250889" y="378876"/>
                        <a:pt x="262000" y="391017"/>
                        <a:pt x="272375" y="398228"/>
                      </a:cubicBezTo>
                      <a:cubicBezTo>
                        <a:pt x="282383" y="405218"/>
                        <a:pt x="306076" y="410369"/>
                        <a:pt x="314244" y="411988"/>
                      </a:cubicBezTo>
                      <a:cubicBezTo>
                        <a:pt x="313655" y="418610"/>
                        <a:pt x="313066" y="425306"/>
                        <a:pt x="312183" y="431708"/>
                      </a:cubicBezTo>
                      <a:cubicBezTo>
                        <a:pt x="311447" y="436049"/>
                        <a:pt x="311080" y="440317"/>
                        <a:pt x="310197" y="444658"/>
                      </a:cubicBezTo>
                      <a:cubicBezTo>
                        <a:pt x="309314" y="449000"/>
                        <a:pt x="308504" y="453267"/>
                        <a:pt x="307695" y="457462"/>
                      </a:cubicBezTo>
                      <a:cubicBezTo>
                        <a:pt x="305782" y="465556"/>
                        <a:pt x="303869" y="473944"/>
                        <a:pt x="301808" y="481744"/>
                      </a:cubicBezTo>
                      <a:cubicBezTo>
                        <a:pt x="300410" y="487189"/>
                        <a:pt x="299012" y="492413"/>
                        <a:pt x="297614" y="497637"/>
                      </a:cubicBezTo>
                      <a:cubicBezTo>
                        <a:pt x="297835" y="491088"/>
                        <a:pt x="298056" y="478212"/>
                        <a:pt x="297982" y="477108"/>
                      </a:cubicBezTo>
                      <a:cubicBezTo>
                        <a:pt x="296952" y="465923"/>
                        <a:pt x="290771" y="448337"/>
                        <a:pt x="281426" y="436491"/>
                      </a:cubicBezTo>
                      <a:cubicBezTo>
                        <a:pt x="281279" y="434872"/>
                        <a:pt x="280984" y="433179"/>
                        <a:pt x="280543" y="431634"/>
                      </a:cubicBezTo>
                      <a:cubicBezTo>
                        <a:pt x="276937" y="419052"/>
                        <a:pt x="263766" y="410958"/>
                        <a:pt x="251110" y="416035"/>
                      </a:cubicBezTo>
                      <a:cubicBezTo>
                        <a:pt x="233524" y="423025"/>
                        <a:pt x="225798" y="456211"/>
                        <a:pt x="226975" y="473061"/>
                      </a:cubicBezTo>
                      <a:cubicBezTo>
                        <a:pt x="227049" y="474091"/>
                        <a:pt x="228962" y="484760"/>
                        <a:pt x="230286" y="491456"/>
                      </a:cubicBezTo>
                      <a:cubicBezTo>
                        <a:pt x="228888" y="487630"/>
                        <a:pt x="227637" y="483878"/>
                        <a:pt x="226166" y="479904"/>
                      </a:cubicBezTo>
                      <a:cubicBezTo>
                        <a:pt x="223296" y="472104"/>
                        <a:pt x="220206" y="464378"/>
                        <a:pt x="216968" y="456137"/>
                      </a:cubicBezTo>
                      <a:cubicBezTo>
                        <a:pt x="215276" y="452164"/>
                        <a:pt x="213510" y="448190"/>
                        <a:pt x="211744" y="444143"/>
                      </a:cubicBezTo>
                      <a:cubicBezTo>
                        <a:pt x="210051" y="440096"/>
                        <a:pt x="207844" y="436049"/>
                        <a:pt x="205857" y="432002"/>
                      </a:cubicBezTo>
                      <a:cubicBezTo>
                        <a:pt x="201074" y="422583"/>
                        <a:pt x="195850" y="413312"/>
                        <a:pt x="190331" y="404115"/>
                      </a:cubicBezTo>
                      <a:cubicBezTo>
                        <a:pt x="197174" y="401613"/>
                        <a:pt x="221236" y="392341"/>
                        <a:pt x="230360" y="383438"/>
                      </a:cubicBezTo>
                      <a:cubicBezTo>
                        <a:pt x="239411" y="374608"/>
                        <a:pt x="248461" y="360922"/>
                        <a:pt x="246769" y="347677"/>
                      </a:cubicBezTo>
                      <a:cubicBezTo>
                        <a:pt x="245150" y="334726"/>
                        <a:pt x="233377" y="324719"/>
                        <a:pt x="220058" y="327810"/>
                      </a:cubicBezTo>
                      <a:cubicBezTo>
                        <a:pt x="201663" y="332078"/>
                        <a:pt x="188933" y="363718"/>
                        <a:pt x="187535" y="380568"/>
                      </a:cubicBezTo>
                      <a:cubicBezTo>
                        <a:pt x="187462" y="381598"/>
                        <a:pt x="187756" y="393813"/>
                        <a:pt x="188050" y="400509"/>
                      </a:cubicBezTo>
                      <a:cubicBezTo>
                        <a:pt x="184665" y="394990"/>
                        <a:pt x="181354" y="389472"/>
                        <a:pt x="177749" y="383953"/>
                      </a:cubicBezTo>
                      <a:cubicBezTo>
                        <a:pt x="167374" y="368133"/>
                        <a:pt x="156410" y="352460"/>
                        <a:pt x="145593" y="336787"/>
                      </a:cubicBezTo>
                      <a:cubicBezTo>
                        <a:pt x="142282" y="332004"/>
                        <a:pt x="138971" y="327147"/>
                        <a:pt x="135733" y="322365"/>
                      </a:cubicBezTo>
                      <a:cubicBezTo>
                        <a:pt x="138162" y="321482"/>
                        <a:pt x="167079" y="311033"/>
                        <a:pt x="177234" y="301173"/>
                      </a:cubicBezTo>
                      <a:cubicBezTo>
                        <a:pt x="186284" y="292343"/>
                        <a:pt x="195335" y="278657"/>
                        <a:pt x="193642" y="265412"/>
                      </a:cubicBezTo>
                      <a:cubicBezTo>
                        <a:pt x="192024" y="252462"/>
                        <a:pt x="180251" y="242455"/>
                        <a:pt x="166932" y="245545"/>
                      </a:cubicBezTo>
                      <a:cubicBezTo>
                        <a:pt x="148537" y="249813"/>
                        <a:pt x="135807" y="281453"/>
                        <a:pt x="134409" y="298303"/>
                      </a:cubicBezTo>
                      <a:cubicBezTo>
                        <a:pt x="134335" y="299554"/>
                        <a:pt x="134777" y="317140"/>
                        <a:pt x="135145" y="321555"/>
                      </a:cubicBezTo>
                      <a:cubicBezTo>
                        <a:pt x="127934" y="310960"/>
                        <a:pt x="120796" y="300290"/>
                        <a:pt x="114247" y="289473"/>
                      </a:cubicBezTo>
                      <a:cubicBezTo>
                        <a:pt x="105123" y="274610"/>
                        <a:pt x="97029" y="259526"/>
                        <a:pt x="90260" y="244294"/>
                      </a:cubicBezTo>
                      <a:cubicBezTo>
                        <a:pt x="91363" y="243926"/>
                        <a:pt x="121606" y="233183"/>
                        <a:pt x="131981" y="223029"/>
                      </a:cubicBezTo>
                      <a:cubicBezTo>
                        <a:pt x="141031" y="214199"/>
                        <a:pt x="150082" y="200513"/>
                        <a:pt x="148389" y="187268"/>
                      </a:cubicBezTo>
                      <a:cubicBezTo>
                        <a:pt x="146771" y="174317"/>
                        <a:pt x="134924" y="164310"/>
                        <a:pt x="121679" y="167401"/>
                      </a:cubicBezTo>
                      <a:cubicBezTo>
                        <a:pt x="103284" y="171669"/>
                        <a:pt x="90554" y="203309"/>
                        <a:pt x="89156" y="220159"/>
                      </a:cubicBezTo>
                      <a:cubicBezTo>
                        <a:pt x="89082" y="221263"/>
                        <a:pt x="89450" y="234655"/>
                        <a:pt x="89745" y="240983"/>
                      </a:cubicBezTo>
                      <a:cubicBezTo>
                        <a:pt x="89156" y="241130"/>
                        <a:pt x="89303" y="241056"/>
                        <a:pt x="88714" y="241204"/>
                      </a:cubicBezTo>
                      <a:cubicBezTo>
                        <a:pt x="81650" y="224795"/>
                        <a:pt x="76868" y="208092"/>
                        <a:pt x="73189" y="192198"/>
                      </a:cubicBezTo>
                      <a:cubicBezTo>
                        <a:pt x="71055" y="183000"/>
                        <a:pt x="69509" y="174097"/>
                        <a:pt x="68185" y="165340"/>
                      </a:cubicBezTo>
                      <a:cubicBezTo>
                        <a:pt x="73998" y="163942"/>
                        <a:pt x="100561" y="157099"/>
                        <a:pt x="110936" y="149005"/>
                      </a:cubicBezTo>
                      <a:cubicBezTo>
                        <a:pt x="120870" y="141279"/>
                        <a:pt x="131392" y="128623"/>
                        <a:pt x="131171" y="115231"/>
                      </a:cubicBezTo>
                      <a:cubicBezTo>
                        <a:pt x="130951" y="102133"/>
                        <a:pt x="120355" y="90949"/>
                        <a:pt x="106816" y="92494"/>
                      </a:cubicBezTo>
                      <a:cubicBezTo>
                        <a:pt x="88052" y="94701"/>
                        <a:pt x="71938" y="124797"/>
                        <a:pt x="68700" y="141353"/>
                      </a:cubicBezTo>
                      <a:cubicBezTo>
                        <a:pt x="68553" y="142236"/>
                        <a:pt x="67743" y="151581"/>
                        <a:pt x="67228" y="158424"/>
                      </a:cubicBezTo>
                      <a:cubicBezTo>
                        <a:pt x="66713" y="154450"/>
                        <a:pt x="66051" y="150403"/>
                        <a:pt x="65610" y="146650"/>
                      </a:cubicBezTo>
                      <a:cubicBezTo>
                        <a:pt x="63917" y="132449"/>
                        <a:pt x="63328" y="119352"/>
                        <a:pt x="62813" y="107726"/>
                      </a:cubicBezTo>
                      <a:cubicBezTo>
                        <a:pt x="62593" y="101103"/>
                        <a:pt x="62519" y="95143"/>
                        <a:pt x="62519" y="89551"/>
                      </a:cubicBezTo>
                      <a:cubicBezTo>
                        <a:pt x="67523" y="85136"/>
                        <a:pt x="87390" y="67255"/>
                        <a:pt x="92761" y="55482"/>
                      </a:cubicBezTo>
                      <a:cubicBezTo>
                        <a:pt x="97986" y="44004"/>
                        <a:pt x="101518" y="27963"/>
                        <a:pt x="95190" y="16189"/>
                      </a:cubicBezTo>
                      <a:cubicBezTo>
                        <a:pt x="89009" y="4711"/>
                        <a:pt x="74366" y="-367"/>
                        <a:pt x="63108" y="7286"/>
                      </a:cubicBezTo>
                      <a:cubicBezTo>
                        <a:pt x="47435" y="17882"/>
                        <a:pt x="47067" y="52024"/>
                        <a:pt x="51776" y="68212"/>
                      </a:cubicBezTo>
                      <a:cubicBezTo>
                        <a:pt x="52218" y="69610"/>
                        <a:pt x="61121" y="90802"/>
                        <a:pt x="61342" y="90581"/>
                      </a:cubicBezTo>
                      <a:cubicBezTo>
                        <a:pt x="61342" y="90581"/>
                        <a:pt x="61563" y="90360"/>
                        <a:pt x="61636" y="90287"/>
                      </a:cubicBezTo>
                      <a:cubicBezTo>
                        <a:pt x="61563" y="95658"/>
                        <a:pt x="61489" y="101471"/>
                        <a:pt x="61563" y="107726"/>
                      </a:cubicBezTo>
                      <a:cubicBezTo>
                        <a:pt x="61783" y="119352"/>
                        <a:pt x="62151" y="132523"/>
                        <a:pt x="63549" y="146798"/>
                      </a:cubicBezTo>
                      <a:cubicBezTo>
                        <a:pt x="64874" y="161073"/>
                        <a:pt x="66713" y="176598"/>
                        <a:pt x="70098" y="192713"/>
                      </a:cubicBezTo>
                      <a:cubicBezTo>
                        <a:pt x="73483" y="208901"/>
                        <a:pt x="77898" y="225751"/>
                        <a:pt x="84667" y="242528"/>
                      </a:cubicBezTo>
                      <a:cubicBezTo>
                        <a:pt x="84741" y="242749"/>
                        <a:pt x="84814" y="242896"/>
                        <a:pt x="84888" y="243117"/>
                      </a:cubicBezTo>
                      <a:cubicBezTo>
                        <a:pt x="81356" y="238849"/>
                        <a:pt x="71202" y="227149"/>
                        <a:pt x="70319" y="226340"/>
                      </a:cubicBezTo>
                      <a:cubicBezTo>
                        <a:pt x="57810" y="214935"/>
                        <a:pt x="27053" y="200292"/>
                        <a:pt x="10644" y="209710"/>
                      </a:cubicBezTo>
                      <a:cubicBezTo>
                        <a:pt x="-1203" y="216480"/>
                        <a:pt x="-3043" y="231785"/>
                        <a:pt x="4536" y="242455"/>
                      </a:cubicBezTo>
                      <a:cubicBezTo>
                        <a:pt x="12336" y="253345"/>
                        <a:pt x="28303" y="257244"/>
                        <a:pt x="40886" y="257539"/>
                      </a:cubicBezTo>
                      <a:cubicBezTo>
                        <a:pt x="55087" y="257907"/>
                        <a:pt x="83490" y="245913"/>
                        <a:pt x="85771" y="244956"/>
                      </a:cubicBezTo>
                      <a:cubicBezTo>
                        <a:pt x="92393" y="260850"/>
                        <a:pt x="100414" y="276670"/>
                        <a:pt x="109465" y="292196"/>
                      </a:cubicBezTo>
                      <a:cubicBezTo>
                        <a:pt x="114615" y="301100"/>
                        <a:pt x="120060" y="309856"/>
                        <a:pt x="125726" y="318612"/>
                      </a:cubicBezTo>
                      <a:cubicBezTo>
                        <a:pt x="122562" y="315006"/>
                        <a:pt x="119766" y="311769"/>
                        <a:pt x="119251" y="311401"/>
                      </a:cubicBezTo>
                      <a:cubicBezTo>
                        <a:pt x="106742" y="299996"/>
                        <a:pt x="75985" y="285353"/>
                        <a:pt x="59576" y="294771"/>
                      </a:cubicBezTo>
                      <a:cubicBezTo>
                        <a:pt x="47729" y="301541"/>
                        <a:pt x="45890" y="316846"/>
                        <a:pt x="53469" y="327515"/>
                      </a:cubicBezTo>
                      <a:cubicBezTo>
                        <a:pt x="61268" y="338406"/>
                        <a:pt x="77236" y="342306"/>
                        <a:pt x="89818" y="342600"/>
                      </a:cubicBezTo>
                      <a:cubicBezTo>
                        <a:pt x="102621" y="342968"/>
                        <a:pt x="127051" y="333181"/>
                        <a:pt x="133452" y="330532"/>
                      </a:cubicBezTo>
                      <a:cubicBezTo>
                        <a:pt x="135660" y="333843"/>
                        <a:pt x="137794" y="337228"/>
                        <a:pt x="140001" y="340539"/>
                      </a:cubicBezTo>
                      <a:cubicBezTo>
                        <a:pt x="150523" y="356507"/>
                        <a:pt x="161119" y="372327"/>
                        <a:pt x="171053" y="388221"/>
                      </a:cubicBezTo>
                      <a:cubicBezTo>
                        <a:pt x="174511" y="393813"/>
                        <a:pt x="177749" y="399479"/>
                        <a:pt x="181060" y="405071"/>
                      </a:cubicBezTo>
                      <a:cubicBezTo>
                        <a:pt x="178264" y="401834"/>
                        <a:pt x="175836" y="399184"/>
                        <a:pt x="175468" y="398817"/>
                      </a:cubicBezTo>
                      <a:cubicBezTo>
                        <a:pt x="162959" y="387411"/>
                        <a:pt x="132201" y="372768"/>
                        <a:pt x="115793" y="382187"/>
                      </a:cubicBezTo>
                      <a:cubicBezTo>
                        <a:pt x="103946" y="388957"/>
                        <a:pt x="102106" y="404335"/>
                        <a:pt x="109685" y="414931"/>
                      </a:cubicBezTo>
                      <a:cubicBezTo>
                        <a:pt x="117485" y="425821"/>
                        <a:pt x="133452" y="429721"/>
                        <a:pt x="146035" y="430015"/>
                      </a:cubicBezTo>
                      <a:cubicBezTo>
                        <a:pt x="158544" y="430310"/>
                        <a:pt x="181207" y="421553"/>
                        <a:pt x="188860" y="418389"/>
                      </a:cubicBezTo>
                      <a:close/>
                    </a:path>
                  </a:pathLst>
                </a:custGeom>
                <a:solidFill>
                  <a:schemeClr val="accent2"/>
                </a:solidFill>
                <a:ln w="7353" cap="flat">
                  <a:noFill/>
                  <a:prstDash val="solid"/>
                  <a:miter/>
                </a:ln>
              </p:spPr>
              <p:txBody>
                <a:bodyPr rtlCol="0" anchor="ctr"/>
                <a:lstStyle/>
                <a:p>
                  <a:endParaRPr lang="fr-FR"/>
                </a:p>
              </p:txBody>
            </p:sp>
            <p:sp>
              <p:nvSpPr>
                <p:cNvPr id="203" name="Forme libre 41">
                  <a:extLst>
                    <a:ext uri="{FF2B5EF4-FFF2-40B4-BE49-F238E27FC236}">
                      <a16:creationId xmlns:a16="http://schemas.microsoft.com/office/drawing/2014/main" id="{78827E0A-8195-9143-C006-8E6C2FA2AB3B}"/>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alpha val="30000"/>
                  </a:srgbClr>
                </a:solidFill>
                <a:ln w="7353" cap="flat">
                  <a:noFill/>
                  <a:prstDash val="solid"/>
                  <a:miter/>
                </a:ln>
              </p:spPr>
              <p:txBody>
                <a:bodyPr rtlCol="0" anchor="ctr"/>
                <a:lstStyle/>
                <a:p>
                  <a:endParaRPr lang="fr-FR"/>
                </a:p>
              </p:txBody>
            </p:sp>
            <p:sp>
              <p:nvSpPr>
                <p:cNvPr id="204" name="Forme libre 42">
                  <a:extLst>
                    <a:ext uri="{FF2B5EF4-FFF2-40B4-BE49-F238E27FC236}">
                      <a16:creationId xmlns:a16="http://schemas.microsoft.com/office/drawing/2014/main" id="{74FB972D-4436-B456-75B1-A634DD85B8C6}"/>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alpha val="30000"/>
                  </a:srgbClr>
                </a:solidFill>
                <a:ln w="7353" cap="flat">
                  <a:noFill/>
                  <a:prstDash val="solid"/>
                  <a:miter/>
                </a:ln>
              </p:spPr>
              <p:txBody>
                <a:bodyPr rtlCol="0" anchor="ctr"/>
                <a:lstStyle/>
                <a:p>
                  <a:endParaRPr lang="fr-FR"/>
                </a:p>
              </p:txBody>
            </p:sp>
          </p:grpSp>
        </p:grpSp>
        <p:grpSp>
          <p:nvGrpSpPr>
            <p:cNvPr id="19" name="Graphique 19">
              <a:extLst>
                <a:ext uri="{FF2B5EF4-FFF2-40B4-BE49-F238E27FC236}">
                  <a16:creationId xmlns:a16="http://schemas.microsoft.com/office/drawing/2014/main" id="{5EA4B686-2BC6-65F7-9A7B-7DB4ACA26A9F}"/>
                </a:ext>
              </a:extLst>
            </p:cNvPr>
            <p:cNvGrpSpPr/>
            <p:nvPr/>
          </p:nvGrpSpPr>
          <p:grpSpPr>
            <a:xfrm>
              <a:off x="4424393" y="7719999"/>
              <a:ext cx="2305984" cy="2757644"/>
              <a:chOff x="4424393" y="7719999"/>
              <a:chExt cx="2305984" cy="2757644"/>
            </a:xfrm>
          </p:grpSpPr>
          <p:sp>
            <p:nvSpPr>
              <p:cNvPr id="195" name="Forme libre 45">
                <a:extLst>
                  <a:ext uri="{FF2B5EF4-FFF2-40B4-BE49-F238E27FC236}">
                    <a16:creationId xmlns:a16="http://schemas.microsoft.com/office/drawing/2014/main" id="{E0D4EA6E-67D5-DBF6-C6B5-0CC230B6F008}"/>
                  </a:ext>
                </a:extLst>
              </p:cNvPr>
              <p:cNvSpPr/>
              <p:nvPr/>
            </p:nvSpPr>
            <p:spPr>
              <a:xfrm>
                <a:off x="5955973" y="7963731"/>
                <a:ext cx="273823" cy="395559"/>
              </a:xfrm>
              <a:custGeom>
                <a:avLst/>
                <a:gdLst>
                  <a:gd name="connsiteX0" fmla="*/ 257078 w 273823"/>
                  <a:gd name="connsiteY0" fmla="*/ 395556 h 395559"/>
                  <a:gd name="connsiteX1" fmla="*/ 273781 w 273823"/>
                  <a:gd name="connsiteY1" fmla="*/ 278119 h 395559"/>
                  <a:gd name="connsiteX2" fmla="*/ 143026 w 273823"/>
                  <a:gd name="connsiteY2" fmla="*/ 5718 h 395559"/>
                  <a:gd name="connsiteX3" fmla="*/ 3367 w 273823"/>
                  <a:gd name="connsiteY3" fmla="*/ 88571 h 395559"/>
                  <a:gd name="connsiteX4" fmla="*/ 64661 w 273823"/>
                  <a:gd name="connsiteY4" fmla="*/ 270466 h 395559"/>
                  <a:gd name="connsiteX5" fmla="*/ 257078 w 273823"/>
                  <a:gd name="connsiteY5" fmla="*/ 395556 h 39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823" h="395559">
                    <a:moveTo>
                      <a:pt x="257078" y="395556"/>
                    </a:moveTo>
                    <a:cubicBezTo>
                      <a:pt x="258623" y="396292"/>
                      <a:pt x="273634" y="285256"/>
                      <a:pt x="273781" y="278119"/>
                    </a:cubicBezTo>
                    <a:cubicBezTo>
                      <a:pt x="275400" y="195780"/>
                      <a:pt x="230221" y="35739"/>
                      <a:pt x="143026" y="5718"/>
                    </a:cubicBezTo>
                    <a:cubicBezTo>
                      <a:pt x="80260" y="-15915"/>
                      <a:pt x="17936" y="26468"/>
                      <a:pt x="3367" y="88571"/>
                    </a:cubicBezTo>
                    <a:cubicBezTo>
                      <a:pt x="-11497" y="151926"/>
                      <a:pt x="25368" y="223153"/>
                      <a:pt x="64661" y="270466"/>
                    </a:cubicBezTo>
                    <a:cubicBezTo>
                      <a:pt x="110723" y="326021"/>
                      <a:pt x="257005" y="395482"/>
                      <a:pt x="257078" y="395556"/>
                    </a:cubicBezTo>
                    <a:close/>
                  </a:path>
                </a:pathLst>
              </a:custGeom>
              <a:solidFill>
                <a:srgbClr val="4CBBB6"/>
              </a:solidFill>
              <a:ln w="7353" cap="flat">
                <a:noFill/>
                <a:prstDash val="solid"/>
                <a:miter/>
              </a:ln>
            </p:spPr>
            <p:txBody>
              <a:bodyPr rtlCol="0" anchor="ctr"/>
              <a:lstStyle/>
              <a:p>
                <a:endParaRPr lang="fr-FR"/>
              </a:p>
            </p:txBody>
          </p:sp>
          <p:sp>
            <p:nvSpPr>
              <p:cNvPr id="196" name="Forme libre 46">
                <a:extLst>
                  <a:ext uri="{FF2B5EF4-FFF2-40B4-BE49-F238E27FC236}">
                    <a16:creationId xmlns:a16="http://schemas.microsoft.com/office/drawing/2014/main" id="{BDF76ED4-698E-213B-3FC6-4AE3FEE5FDB8}"/>
                  </a:ext>
                </a:extLst>
              </p:cNvPr>
              <p:cNvSpPr/>
              <p:nvPr/>
            </p:nvSpPr>
            <p:spPr>
              <a:xfrm>
                <a:off x="4424393" y="8250016"/>
                <a:ext cx="388358" cy="276012"/>
              </a:xfrm>
              <a:custGeom>
                <a:avLst/>
                <a:gdLst>
                  <a:gd name="connsiteX0" fmla="*/ 158813 w 388358"/>
                  <a:gd name="connsiteY0" fmla="*/ 267179 h 276012"/>
                  <a:gd name="connsiteX1" fmla="*/ 388316 w 388358"/>
                  <a:gd name="connsiteY1" fmla="*/ 265339 h 276012"/>
                  <a:gd name="connsiteX2" fmla="*/ 337471 w 388358"/>
                  <a:gd name="connsiteY2" fmla="*/ 158204 h 276012"/>
                  <a:gd name="connsiteX3" fmla="*/ 78167 w 388358"/>
                  <a:gd name="connsiteY3" fmla="*/ 3166 h 276012"/>
                  <a:gd name="connsiteX4" fmla="*/ 7381 w 388358"/>
                  <a:gd name="connsiteY4" fmla="*/ 149300 h 276012"/>
                  <a:gd name="connsiteX5" fmla="*/ 158813 w 388358"/>
                  <a:gd name="connsiteY5" fmla="*/ 267179 h 27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358" h="276012">
                    <a:moveTo>
                      <a:pt x="158813" y="267179"/>
                    </a:moveTo>
                    <a:cubicBezTo>
                      <a:pt x="227907" y="288076"/>
                      <a:pt x="388242" y="265339"/>
                      <a:pt x="388316" y="265339"/>
                    </a:cubicBezTo>
                    <a:cubicBezTo>
                      <a:pt x="390008" y="265118"/>
                      <a:pt x="341297" y="164237"/>
                      <a:pt x="337471" y="158204"/>
                    </a:cubicBezTo>
                    <a:cubicBezTo>
                      <a:pt x="293395" y="88669"/>
                      <a:pt x="167422" y="-19939"/>
                      <a:pt x="78167" y="3166"/>
                    </a:cubicBezTo>
                    <a:cubicBezTo>
                      <a:pt x="13856" y="19796"/>
                      <a:pt x="-14694" y="89551"/>
                      <a:pt x="7381" y="149300"/>
                    </a:cubicBezTo>
                    <a:cubicBezTo>
                      <a:pt x="29897" y="210373"/>
                      <a:pt x="99947" y="249372"/>
                      <a:pt x="158813" y="267179"/>
                    </a:cubicBezTo>
                    <a:close/>
                  </a:path>
                </a:pathLst>
              </a:custGeom>
              <a:solidFill>
                <a:srgbClr val="4CBBB6"/>
              </a:solidFill>
              <a:ln w="7353" cap="flat">
                <a:noFill/>
                <a:prstDash val="solid"/>
                <a:miter/>
              </a:ln>
            </p:spPr>
            <p:txBody>
              <a:bodyPr rtlCol="0" anchor="ctr"/>
              <a:lstStyle/>
              <a:p>
                <a:endParaRPr lang="fr-FR"/>
              </a:p>
            </p:txBody>
          </p:sp>
          <p:sp>
            <p:nvSpPr>
              <p:cNvPr id="197" name="Forme libre 47">
                <a:extLst>
                  <a:ext uri="{FF2B5EF4-FFF2-40B4-BE49-F238E27FC236}">
                    <a16:creationId xmlns:a16="http://schemas.microsoft.com/office/drawing/2014/main" id="{94156253-7414-47CD-5B4D-12D7F7A1B765}"/>
                  </a:ext>
                </a:extLst>
              </p:cNvPr>
              <p:cNvSpPr/>
              <p:nvPr/>
            </p:nvSpPr>
            <p:spPr>
              <a:xfrm>
                <a:off x="4494516" y="7719999"/>
                <a:ext cx="2235861" cy="2757644"/>
              </a:xfrm>
              <a:custGeom>
                <a:avLst/>
                <a:gdLst>
                  <a:gd name="connsiteX0" fmla="*/ 918991 w 2235861"/>
                  <a:gd name="connsiteY0" fmla="*/ 2040660 h 2757644"/>
                  <a:gd name="connsiteX1" fmla="*/ 963509 w 2235861"/>
                  <a:gd name="connsiteY1" fmla="*/ 2126310 h 2757644"/>
                  <a:gd name="connsiteX2" fmla="*/ 990145 w 2235861"/>
                  <a:gd name="connsiteY2" fmla="*/ 2184366 h 2757644"/>
                  <a:gd name="connsiteX3" fmla="*/ 1014427 w 2235861"/>
                  <a:gd name="connsiteY3" fmla="*/ 2243232 h 2757644"/>
                  <a:gd name="connsiteX4" fmla="*/ 1055928 w 2235861"/>
                  <a:gd name="connsiteY4" fmla="*/ 2357799 h 2757644"/>
                  <a:gd name="connsiteX5" fmla="*/ 1081461 w 2235861"/>
                  <a:gd name="connsiteY5" fmla="*/ 2433736 h 2757644"/>
                  <a:gd name="connsiteX6" fmla="*/ 1027819 w 2235861"/>
                  <a:gd name="connsiteY6" fmla="*/ 2349411 h 2757644"/>
                  <a:gd name="connsiteX7" fmla="*/ 752401 w 2235861"/>
                  <a:gd name="connsiteY7" fmla="*/ 2225204 h 2757644"/>
                  <a:gd name="connsiteX8" fmla="*/ 698834 w 2235861"/>
                  <a:gd name="connsiteY8" fmla="*/ 2378476 h 2757644"/>
                  <a:gd name="connsiteX9" fmla="*/ 862848 w 2235861"/>
                  <a:gd name="connsiteY9" fmla="*/ 2478180 h 2757644"/>
                  <a:gd name="connsiteX10" fmla="*/ 1087200 w 2235861"/>
                  <a:gd name="connsiteY10" fmla="*/ 2450807 h 2757644"/>
                  <a:gd name="connsiteX11" fmla="*/ 1125095 w 2235861"/>
                  <a:gd name="connsiteY11" fmla="*/ 2571261 h 2757644"/>
                  <a:gd name="connsiteX12" fmla="*/ 1177706 w 2235861"/>
                  <a:gd name="connsiteY12" fmla="*/ 2757571 h 2757644"/>
                  <a:gd name="connsiteX13" fmla="*/ 1238927 w 2235861"/>
                  <a:gd name="connsiteY13" fmla="*/ 2757571 h 2757644"/>
                  <a:gd name="connsiteX14" fmla="*/ 1177265 w 2235861"/>
                  <a:gd name="connsiteY14" fmla="*/ 2554999 h 2757644"/>
                  <a:gd name="connsiteX15" fmla="*/ 1131938 w 2235861"/>
                  <a:gd name="connsiteY15" fmla="*/ 2422036 h 2757644"/>
                  <a:gd name="connsiteX16" fmla="*/ 1250185 w 2235861"/>
                  <a:gd name="connsiteY16" fmla="*/ 2348307 h 2757644"/>
                  <a:gd name="connsiteX17" fmla="*/ 1446649 w 2235861"/>
                  <a:gd name="connsiteY17" fmla="*/ 2444332 h 2757644"/>
                  <a:gd name="connsiteX18" fmla="*/ 1411771 w 2235861"/>
                  <a:gd name="connsiteY18" fmla="*/ 2565743 h 2757644"/>
                  <a:gd name="connsiteX19" fmla="*/ 1350330 w 2235861"/>
                  <a:gd name="connsiteY19" fmla="*/ 2757645 h 2757644"/>
                  <a:gd name="connsiteX20" fmla="*/ 1412139 w 2235861"/>
                  <a:gd name="connsiteY20" fmla="*/ 2757645 h 2757644"/>
                  <a:gd name="connsiteX21" fmla="*/ 1464235 w 2235861"/>
                  <a:gd name="connsiteY21" fmla="*/ 2580901 h 2757644"/>
                  <a:gd name="connsiteX22" fmla="*/ 1499849 w 2235861"/>
                  <a:gd name="connsiteY22" fmla="*/ 2444994 h 2757644"/>
                  <a:gd name="connsiteX23" fmla="*/ 1725746 w 2235861"/>
                  <a:gd name="connsiteY23" fmla="*/ 2435797 h 2757644"/>
                  <a:gd name="connsiteX24" fmla="*/ 1871512 w 2235861"/>
                  <a:gd name="connsiteY24" fmla="*/ 2310928 h 2757644"/>
                  <a:gd name="connsiteX25" fmla="*/ 1793883 w 2235861"/>
                  <a:gd name="connsiteY25" fmla="*/ 2168252 h 2757644"/>
                  <a:gd name="connsiteX26" fmla="*/ 1542159 w 2235861"/>
                  <a:gd name="connsiteY26" fmla="*/ 2335283 h 2757644"/>
                  <a:gd name="connsiteX27" fmla="*/ 1506103 w 2235861"/>
                  <a:gd name="connsiteY27" fmla="*/ 2419167 h 2757644"/>
                  <a:gd name="connsiteX28" fmla="*/ 1520158 w 2235861"/>
                  <a:gd name="connsiteY28" fmla="*/ 2361184 h 2757644"/>
                  <a:gd name="connsiteX29" fmla="*/ 1546647 w 2235861"/>
                  <a:gd name="connsiteY29" fmla="*/ 2239627 h 2757644"/>
                  <a:gd name="connsiteX30" fmla="*/ 1557537 w 2235861"/>
                  <a:gd name="connsiteY30" fmla="*/ 2176861 h 2757644"/>
                  <a:gd name="connsiteX31" fmla="*/ 1566293 w 2235861"/>
                  <a:gd name="connsiteY31" fmla="*/ 2111520 h 2757644"/>
                  <a:gd name="connsiteX32" fmla="*/ 1578067 w 2235861"/>
                  <a:gd name="connsiteY32" fmla="*/ 1956188 h 2757644"/>
                  <a:gd name="connsiteX33" fmla="*/ 1796311 w 2235861"/>
                  <a:gd name="connsiteY33" fmla="*/ 1979808 h 2757644"/>
                  <a:gd name="connsiteX34" fmla="*/ 1959296 w 2235861"/>
                  <a:gd name="connsiteY34" fmla="*/ 1878485 h 2757644"/>
                  <a:gd name="connsiteX35" fmla="*/ 1904183 w 2235861"/>
                  <a:gd name="connsiteY35" fmla="*/ 1725729 h 2757644"/>
                  <a:gd name="connsiteX36" fmla="*/ 1630016 w 2235861"/>
                  <a:gd name="connsiteY36" fmla="*/ 1852731 h 2757644"/>
                  <a:gd name="connsiteX37" fmla="*/ 1578655 w 2235861"/>
                  <a:gd name="connsiteY37" fmla="*/ 1935291 h 2757644"/>
                  <a:gd name="connsiteX38" fmla="*/ 1581304 w 2235861"/>
                  <a:gd name="connsiteY38" fmla="*/ 1840443 h 2757644"/>
                  <a:gd name="connsiteX39" fmla="*/ 1577404 w 2235861"/>
                  <a:gd name="connsiteY39" fmla="*/ 1562009 h 2757644"/>
                  <a:gd name="connsiteX40" fmla="*/ 1576153 w 2235861"/>
                  <a:gd name="connsiteY40" fmla="*/ 1476653 h 2757644"/>
                  <a:gd name="connsiteX41" fmla="*/ 1801904 w 2235861"/>
                  <a:gd name="connsiteY41" fmla="*/ 1502039 h 2757644"/>
                  <a:gd name="connsiteX42" fmla="*/ 1964888 w 2235861"/>
                  <a:gd name="connsiteY42" fmla="*/ 1400716 h 2757644"/>
                  <a:gd name="connsiteX43" fmla="*/ 1909775 w 2235861"/>
                  <a:gd name="connsiteY43" fmla="*/ 1247960 h 2757644"/>
                  <a:gd name="connsiteX44" fmla="*/ 1635608 w 2235861"/>
                  <a:gd name="connsiteY44" fmla="*/ 1374963 h 2757644"/>
                  <a:gd name="connsiteX45" fmla="*/ 1576006 w 2235861"/>
                  <a:gd name="connsiteY45" fmla="*/ 1471502 h 2757644"/>
                  <a:gd name="connsiteX46" fmla="*/ 1577257 w 2235861"/>
                  <a:gd name="connsiteY46" fmla="*/ 1284898 h 2757644"/>
                  <a:gd name="connsiteX47" fmla="*/ 1601319 w 2235861"/>
                  <a:gd name="connsiteY47" fmla="*/ 1036779 h 2757644"/>
                  <a:gd name="connsiteX48" fmla="*/ 1828393 w 2235861"/>
                  <a:gd name="connsiteY48" fmla="*/ 1062459 h 2757644"/>
                  <a:gd name="connsiteX49" fmla="*/ 1991378 w 2235861"/>
                  <a:gd name="connsiteY49" fmla="*/ 961063 h 2757644"/>
                  <a:gd name="connsiteX50" fmla="*/ 1936264 w 2235861"/>
                  <a:gd name="connsiteY50" fmla="*/ 808307 h 2757644"/>
                  <a:gd name="connsiteX51" fmla="*/ 1662098 w 2235861"/>
                  <a:gd name="connsiteY51" fmla="*/ 935309 h 2757644"/>
                  <a:gd name="connsiteX52" fmla="*/ 1608530 w 2235861"/>
                  <a:gd name="connsiteY52" fmla="*/ 1021548 h 2757644"/>
                  <a:gd name="connsiteX53" fmla="*/ 1603600 w 2235861"/>
                  <a:gd name="connsiteY53" fmla="*/ 1019708 h 2757644"/>
                  <a:gd name="connsiteX54" fmla="*/ 1672325 w 2235861"/>
                  <a:gd name="connsiteY54" fmla="*/ 778653 h 2757644"/>
                  <a:gd name="connsiteX55" fmla="*/ 1724127 w 2235861"/>
                  <a:gd name="connsiteY55" fmla="*/ 656065 h 2757644"/>
                  <a:gd name="connsiteX56" fmla="*/ 1942004 w 2235861"/>
                  <a:gd name="connsiteY56" fmla="*/ 704703 h 2757644"/>
                  <a:gd name="connsiteX57" fmla="*/ 2115143 w 2235861"/>
                  <a:gd name="connsiteY57" fmla="*/ 621849 h 2757644"/>
                  <a:gd name="connsiteX58" fmla="*/ 2077174 w 2235861"/>
                  <a:gd name="connsiteY58" fmla="*/ 463942 h 2757644"/>
                  <a:gd name="connsiteX59" fmla="*/ 1790719 w 2235861"/>
                  <a:gd name="connsiteY59" fmla="*/ 560040 h 2757644"/>
                  <a:gd name="connsiteX60" fmla="*/ 1738844 w 2235861"/>
                  <a:gd name="connsiteY60" fmla="*/ 625602 h 2757644"/>
                  <a:gd name="connsiteX61" fmla="*/ 1764082 w 2235861"/>
                  <a:gd name="connsiteY61" fmla="*/ 573432 h 2757644"/>
                  <a:gd name="connsiteX62" fmla="*/ 1857458 w 2235861"/>
                  <a:gd name="connsiteY62" fmla="*/ 407652 h 2757644"/>
                  <a:gd name="connsiteX63" fmla="*/ 1905139 w 2235861"/>
                  <a:gd name="connsiteY63" fmla="*/ 332966 h 2757644"/>
                  <a:gd name="connsiteX64" fmla="*/ 2119852 w 2235861"/>
                  <a:gd name="connsiteY64" fmla="*/ 275940 h 2757644"/>
                  <a:gd name="connsiteX65" fmla="*/ 2235376 w 2235861"/>
                  <a:gd name="connsiteY65" fmla="*/ 122668 h 2757644"/>
                  <a:gd name="connsiteX66" fmla="*/ 2128903 w 2235861"/>
                  <a:gd name="connsiteY66" fmla="*/ 7 h 2757644"/>
                  <a:gd name="connsiteX67" fmla="*/ 1918973 w 2235861"/>
                  <a:gd name="connsiteY67" fmla="*/ 217295 h 2757644"/>
                  <a:gd name="connsiteX68" fmla="*/ 1897781 w 2235861"/>
                  <a:gd name="connsiteY68" fmla="*/ 333996 h 2757644"/>
                  <a:gd name="connsiteX69" fmla="*/ 1899694 w 2235861"/>
                  <a:gd name="connsiteY69" fmla="*/ 333702 h 2757644"/>
                  <a:gd name="connsiteX70" fmla="*/ 1852381 w 2235861"/>
                  <a:gd name="connsiteY70" fmla="*/ 404488 h 2757644"/>
                  <a:gd name="connsiteX71" fmla="*/ 1755105 w 2235861"/>
                  <a:gd name="connsiteY71" fmla="*/ 568797 h 2757644"/>
                  <a:gd name="connsiteX72" fmla="*/ 1658345 w 2235861"/>
                  <a:gd name="connsiteY72" fmla="*/ 773208 h 2757644"/>
                  <a:gd name="connsiteX73" fmla="*/ 1583659 w 2235861"/>
                  <a:gd name="connsiteY73" fmla="*/ 1014925 h 2757644"/>
                  <a:gd name="connsiteX74" fmla="*/ 1583217 w 2235861"/>
                  <a:gd name="connsiteY74" fmla="*/ 1017942 h 2757644"/>
                  <a:gd name="connsiteX75" fmla="*/ 1568943 w 2235861"/>
                  <a:gd name="connsiteY75" fmla="*/ 910512 h 2757644"/>
                  <a:gd name="connsiteX76" fmla="*/ 1370933 w 2235861"/>
                  <a:gd name="connsiteY76" fmla="*/ 682334 h 2757644"/>
                  <a:gd name="connsiteX77" fmla="*/ 1258058 w 2235861"/>
                  <a:gd name="connsiteY77" fmla="*/ 799109 h 2757644"/>
                  <a:gd name="connsiteX78" fmla="*/ 1365194 w 2235861"/>
                  <a:gd name="connsiteY78" fmla="*/ 958341 h 2757644"/>
                  <a:gd name="connsiteX79" fmla="*/ 1581672 w 2235861"/>
                  <a:gd name="connsiteY79" fmla="*/ 1027728 h 2757644"/>
                  <a:gd name="connsiteX80" fmla="*/ 1550988 w 2235861"/>
                  <a:gd name="connsiteY80" fmla="*/ 1283647 h 2757644"/>
                  <a:gd name="connsiteX81" fmla="*/ 1545911 w 2235861"/>
                  <a:gd name="connsiteY81" fmla="*/ 1434785 h 2757644"/>
                  <a:gd name="connsiteX82" fmla="*/ 1539142 w 2235861"/>
                  <a:gd name="connsiteY82" fmla="*/ 1388060 h 2757644"/>
                  <a:gd name="connsiteX83" fmla="*/ 1341132 w 2235861"/>
                  <a:gd name="connsiteY83" fmla="*/ 1159882 h 2757644"/>
                  <a:gd name="connsiteX84" fmla="*/ 1228257 w 2235861"/>
                  <a:gd name="connsiteY84" fmla="*/ 1276657 h 2757644"/>
                  <a:gd name="connsiteX85" fmla="*/ 1335393 w 2235861"/>
                  <a:gd name="connsiteY85" fmla="*/ 1435889 h 2757644"/>
                  <a:gd name="connsiteX86" fmla="*/ 1545470 w 2235861"/>
                  <a:gd name="connsiteY86" fmla="*/ 1504099 h 2757644"/>
                  <a:gd name="connsiteX87" fmla="*/ 1545102 w 2235861"/>
                  <a:gd name="connsiteY87" fmla="*/ 1562376 h 2757644"/>
                  <a:gd name="connsiteX88" fmla="*/ 1542968 w 2235861"/>
                  <a:gd name="connsiteY88" fmla="*/ 1839781 h 2757644"/>
                  <a:gd name="connsiteX89" fmla="*/ 1538185 w 2235861"/>
                  <a:gd name="connsiteY89" fmla="*/ 1935217 h 2757644"/>
                  <a:gd name="connsiteX90" fmla="*/ 1532225 w 2235861"/>
                  <a:gd name="connsiteY90" fmla="*/ 1894747 h 2757644"/>
                  <a:gd name="connsiteX91" fmla="*/ 1334216 w 2235861"/>
                  <a:gd name="connsiteY91" fmla="*/ 1666569 h 2757644"/>
                  <a:gd name="connsiteX92" fmla="*/ 1221340 w 2235861"/>
                  <a:gd name="connsiteY92" fmla="*/ 1783344 h 2757644"/>
                  <a:gd name="connsiteX93" fmla="*/ 1328476 w 2235861"/>
                  <a:gd name="connsiteY93" fmla="*/ 1942575 h 2757644"/>
                  <a:gd name="connsiteX94" fmla="*/ 1532519 w 2235861"/>
                  <a:gd name="connsiteY94" fmla="*/ 2009535 h 2757644"/>
                  <a:gd name="connsiteX95" fmla="*/ 1522439 w 2235861"/>
                  <a:gd name="connsiteY95" fmla="*/ 2105560 h 2757644"/>
                  <a:gd name="connsiteX96" fmla="*/ 1512579 w 2235861"/>
                  <a:gd name="connsiteY96" fmla="*/ 2168693 h 2757644"/>
                  <a:gd name="connsiteX97" fmla="*/ 1500290 w 2235861"/>
                  <a:gd name="connsiteY97" fmla="*/ 2231165 h 2757644"/>
                  <a:gd name="connsiteX98" fmla="*/ 1471741 w 2235861"/>
                  <a:gd name="connsiteY98" fmla="*/ 2349632 h 2757644"/>
                  <a:gd name="connsiteX99" fmla="*/ 1451137 w 2235861"/>
                  <a:gd name="connsiteY99" fmla="*/ 2427040 h 2757644"/>
                  <a:gd name="connsiteX100" fmla="*/ 1452903 w 2235861"/>
                  <a:gd name="connsiteY100" fmla="*/ 2327116 h 2757644"/>
                  <a:gd name="connsiteX101" fmla="*/ 1372184 w 2235861"/>
                  <a:gd name="connsiteY101" fmla="*/ 2129106 h 2757644"/>
                  <a:gd name="connsiteX102" fmla="*/ 1367842 w 2235861"/>
                  <a:gd name="connsiteY102" fmla="*/ 2105339 h 2757644"/>
                  <a:gd name="connsiteX103" fmla="*/ 1224431 w 2235861"/>
                  <a:gd name="connsiteY103" fmla="*/ 2029181 h 2757644"/>
                  <a:gd name="connsiteX104" fmla="*/ 1106626 w 2235861"/>
                  <a:gd name="connsiteY104" fmla="*/ 2307396 h 2757644"/>
                  <a:gd name="connsiteX105" fmla="*/ 1122814 w 2235861"/>
                  <a:gd name="connsiteY105" fmla="*/ 2397239 h 2757644"/>
                  <a:gd name="connsiteX106" fmla="*/ 1102579 w 2235861"/>
                  <a:gd name="connsiteY106" fmla="*/ 2341096 h 2757644"/>
                  <a:gd name="connsiteX107" fmla="*/ 1057620 w 2235861"/>
                  <a:gd name="connsiteY107" fmla="*/ 2225057 h 2757644"/>
                  <a:gd name="connsiteX108" fmla="*/ 1032087 w 2235861"/>
                  <a:gd name="connsiteY108" fmla="*/ 2166707 h 2757644"/>
                  <a:gd name="connsiteX109" fmla="*/ 1003390 w 2235861"/>
                  <a:gd name="connsiteY109" fmla="*/ 2107326 h 2757644"/>
                  <a:gd name="connsiteX110" fmla="*/ 927527 w 2235861"/>
                  <a:gd name="connsiteY110" fmla="*/ 1971272 h 2757644"/>
                  <a:gd name="connsiteX111" fmla="*/ 1122520 w 2235861"/>
                  <a:gd name="connsiteY111" fmla="*/ 1870538 h 2757644"/>
                  <a:gd name="connsiteX112" fmla="*/ 1202577 w 2235861"/>
                  <a:gd name="connsiteY112" fmla="*/ 1696075 h 2757644"/>
                  <a:gd name="connsiteX113" fmla="*/ 1072337 w 2235861"/>
                  <a:gd name="connsiteY113" fmla="*/ 1599020 h 2757644"/>
                  <a:gd name="connsiteX114" fmla="*/ 913694 w 2235861"/>
                  <a:gd name="connsiteY114" fmla="*/ 1856190 h 2757644"/>
                  <a:gd name="connsiteX115" fmla="*/ 916342 w 2235861"/>
                  <a:gd name="connsiteY115" fmla="*/ 1953392 h 2757644"/>
                  <a:gd name="connsiteX116" fmla="*/ 866233 w 2235861"/>
                  <a:gd name="connsiteY116" fmla="*/ 1872819 h 2757644"/>
                  <a:gd name="connsiteX117" fmla="*/ 709356 w 2235861"/>
                  <a:gd name="connsiteY117" fmla="*/ 1642728 h 2757644"/>
                  <a:gd name="connsiteX118" fmla="*/ 661233 w 2235861"/>
                  <a:gd name="connsiteY118" fmla="*/ 1572236 h 2757644"/>
                  <a:gd name="connsiteX119" fmla="*/ 863510 w 2235861"/>
                  <a:gd name="connsiteY119" fmla="*/ 1468854 h 2757644"/>
                  <a:gd name="connsiteX120" fmla="*/ 943568 w 2235861"/>
                  <a:gd name="connsiteY120" fmla="*/ 1294390 h 2757644"/>
                  <a:gd name="connsiteX121" fmla="*/ 813327 w 2235861"/>
                  <a:gd name="connsiteY121" fmla="*/ 1197335 h 2757644"/>
                  <a:gd name="connsiteX122" fmla="*/ 654684 w 2235861"/>
                  <a:gd name="connsiteY122" fmla="*/ 1454505 h 2757644"/>
                  <a:gd name="connsiteX123" fmla="*/ 658290 w 2235861"/>
                  <a:gd name="connsiteY123" fmla="*/ 1567895 h 2757644"/>
                  <a:gd name="connsiteX124" fmla="*/ 556379 w 2235861"/>
                  <a:gd name="connsiteY124" fmla="*/ 1411607 h 2757644"/>
                  <a:gd name="connsiteX125" fmla="*/ 439530 w 2235861"/>
                  <a:gd name="connsiteY125" fmla="*/ 1191449 h 2757644"/>
                  <a:gd name="connsiteX126" fmla="*/ 643058 w 2235861"/>
                  <a:gd name="connsiteY126" fmla="*/ 1087624 h 2757644"/>
                  <a:gd name="connsiteX127" fmla="*/ 723116 w 2235861"/>
                  <a:gd name="connsiteY127" fmla="*/ 913161 h 2757644"/>
                  <a:gd name="connsiteX128" fmla="*/ 592875 w 2235861"/>
                  <a:gd name="connsiteY128" fmla="*/ 816106 h 2757644"/>
                  <a:gd name="connsiteX129" fmla="*/ 434232 w 2235861"/>
                  <a:gd name="connsiteY129" fmla="*/ 1073276 h 2757644"/>
                  <a:gd name="connsiteX130" fmla="*/ 437102 w 2235861"/>
                  <a:gd name="connsiteY130" fmla="*/ 1174819 h 2757644"/>
                  <a:gd name="connsiteX131" fmla="*/ 431951 w 2235861"/>
                  <a:gd name="connsiteY131" fmla="*/ 1175996 h 2757644"/>
                  <a:gd name="connsiteX132" fmla="*/ 356309 w 2235861"/>
                  <a:gd name="connsiteY132" fmla="*/ 937002 h 2757644"/>
                  <a:gd name="connsiteX133" fmla="*/ 331879 w 2235861"/>
                  <a:gd name="connsiteY133" fmla="*/ 806173 h 2757644"/>
                  <a:gd name="connsiteX134" fmla="*/ 540485 w 2235861"/>
                  <a:gd name="connsiteY134" fmla="*/ 726557 h 2757644"/>
                  <a:gd name="connsiteX135" fmla="*/ 639232 w 2235861"/>
                  <a:gd name="connsiteY135" fmla="*/ 561954 h 2757644"/>
                  <a:gd name="connsiteX136" fmla="*/ 520471 w 2235861"/>
                  <a:gd name="connsiteY136" fmla="*/ 451212 h 2757644"/>
                  <a:gd name="connsiteX137" fmla="*/ 334602 w 2235861"/>
                  <a:gd name="connsiteY137" fmla="*/ 689398 h 2757644"/>
                  <a:gd name="connsiteX138" fmla="*/ 327465 w 2235861"/>
                  <a:gd name="connsiteY138" fmla="*/ 772693 h 2757644"/>
                  <a:gd name="connsiteX139" fmla="*/ 319738 w 2235861"/>
                  <a:gd name="connsiteY139" fmla="*/ 715225 h 2757644"/>
                  <a:gd name="connsiteX140" fmla="*/ 306126 w 2235861"/>
                  <a:gd name="connsiteY140" fmla="*/ 525383 h 2757644"/>
                  <a:gd name="connsiteX141" fmla="*/ 304728 w 2235861"/>
                  <a:gd name="connsiteY141" fmla="*/ 436717 h 2757644"/>
                  <a:gd name="connsiteX142" fmla="*/ 452334 w 2235861"/>
                  <a:gd name="connsiteY142" fmla="*/ 270715 h 2757644"/>
                  <a:gd name="connsiteX143" fmla="*/ 464107 w 2235861"/>
                  <a:gd name="connsiteY143" fmla="*/ 79108 h 2757644"/>
                  <a:gd name="connsiteX144" fmla="*/ 307671 w 2235861"/>
                  <a:gd name="connsiteY144" fmla="*/ 35547 h 2757644"/>
                  <a:gd name="connsiteX145" fmla="*/ 252484 w 2235861"/>
                  <a:gd name="connsiteY145" fmla="*/ 332598 h 2757644"/>
                  <a:gd name="connsiteX146" fmla="*/ 299209 w 2235861"/>
                  <a:gd name="connsiteY146" fmla="*/ 441573 h 2757644"/>
                  <a:gd name="connsiteX147" fmla="*/ 300681 w 2235861"/>
                  <a:gd name="connsiteY147" fmla="*/ 440249 h 2757644"/>
                  <a:gd name="connsiteX148" fmla="*/ 300313 w 2235861"/>
                  <a:gd name="connsiteY148" fmla="*/ 525383 h 2757644"/>
                  <a:gd name="connsiteX149" fmla="*/ 309805 w 2235861"/>
                  <a:gd name="connsiteY149" fmla="*/ 716035 h 2757644"/>
                  <a:gd name="connsiteX150" fmla="*/ 341887 w 2235861"/>
                  <a:gd name="connsiteY150" fmla="*/ 939871 h 2757644"/>
                  <a:gd name="connsiteX151" fmla="*/ 412893 w 2235861"/>
                  <a:gd name="connsiteY151" fmla="*/ 1182692 h 2757644"/>
                  <a:gd name="connsiteX152" fmla="*/ 414144 w 2235861"/>
                  <a:gd name="connsiteY152" fmla="*/ 1185415 h 2757644"/>
                  <a:gd name="connsiteX153" fmla="*/ 342990 w 2235861"/>
                  <a:gd name="connsiteY153" fmla="*/ 1103665 h 2757644"/>
                  <a:gd name="connsiteX154" fmla="*/ 51899 w 2235861"/>
                  <a:gd name="connsiteY154" fmla="*/ 1022578 h 2757644"/>
                  <a:gd name="connsiteX155" fmla="*/ 22172 w 2235861"/>
                  <a:gd name="connsiteY155" fmla="*/ 1182251 h 2757644"/>
                  <a:gd name="connsiteX156" fmla="*/ 199358 w 2235861"/>
                  <a:gd name="connsiteY156" fmla="*/ 1255980 h 2757644"/>
                  <a:gd name="connsiteX157" fmla="*/ 418191 w 2235861"/>
                  <a:gd name="connsiteY157" fmla="*/ 1194466 h 2757644"/>
                  <a:gd name="connsiteX158" fmla="*/ 533789 w 2235861"/>
                  <a:gd name="connsiteY158" fmla="*/ 1424851 h 2757644"/>
                  <a:gd name="connsiteX159" fmla="*/ 612963 w 2235861"/>
                  <a:gd name="connsiteY159" fmla="*/ 1553694 h 2757644"/>
                  <a:gd name="connsiteX160" fmla="*/ 581544 w 2235861"/>
                  <a:gd name="connsiteY160" fmla="*/ 1518448 h 2757644"/>
                  <a:gd name="connsiteX161" fmla="*/ 290453 w 2235861"/>
                  <a:gd name="connsiteY161" fmla="*/ 1437360 h 2757644"/>
                  <a:gd name="connsiteX162" fmla="*/ 260726 w 2235861"/>
                  <a:gd name="connsiteY162" fmla="*/ 1597033 h 2757644"/>
                  <a:gd name="connsiteX163" fmla="*/ 437911 w 2235861"/>
                  <a:gd name="connsiteY163" fmla="*/ 1670763 h 2757644"/>
                  <a:gd name="connsiteX164" fmla="*/ 650711 w 2235861"/>
                  <a:gd name="connsiteY164" fmla="*/ 1611750 h 2757644"/>
                  <a:gd name="connsiteX165" fmla="*/ 682498 w 2235861"/>
                  <a:gd name="connsiteY165" fmla="*/ 1660535 h 2757644"/>
                  <a:gd name="connsiteX166" fmla="*/ 833710 w 2235861"/>
                  <a:gd name="connsiteY166" fmla="*/ 1893128 h 2757644"/>
                  <a:gd name="connsiteX167" fmla="*/ 882421 w 2235861"/>
                  <a:gd name="connsiteY167" fmla="*/ 1975319 h 2757644"/>
                  <a:gd name="connsiteX168" fmla="*/ 855122 w 2235861"/>
                  <a:gd name="connsiteY168" fmla="*/ 1944856 h 2757644"/>
                  <a:gd name="connsiteX169" fmla="*/ 564031 w 2235861"/>
                  <a:gd name="connsiteY169" fmla="*/ 1863769 h 2757644"/>
                  <a:gd name="connsiteX170" fmla="*/ 534304 w 2235861"/>
                  <a:gd name="connsiteY170" fmla="*/ 2023442 h 2757644"/>
                  <a:gd name="connsiteX171" fmla="*/ 711490 w 2235861"/>
                  <a:gd name="connsiteY171" fmla="*/ 2097171 h 2757644"/>
                  <a:gd name="connsiteX172" fmla="*/ 918991 w 2235861"/>
                  <a:gd name="connsiteY172" fmla="*/ 2040660 h 275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35861" h="2757644">
                    <a:moveTo>
                      <a:pt x="918991" y="2040660"/>
                    </a:moveTo>
                    <a:cubicBezTo>
                      <a:pt x="934370" y="2069284"/>
                      <a:pt x="949896" y="2097907"/>
                      <a:pt x="963509" y="2126310"/>
                    </a:cubicBezTo>
                    <a:cubicBezTo>
                      <a:pt x="972412" y="2145956"/>
                      <a:pt x="982272" y="2164205"/>
                      <a:pt x="990145" y="2184366"/>
                    </a:cubicBezTo>
                    <a:cubicBezTo>
                      <a:pt x="998313" y="2204160"/>
                      <a:pt x="1006407" y="2223806"/>
                      <a:pt x="1014427" y="2243232"/>
                    </a:cubicBezTo>
                    <a:cubicBezTo>
                      <a:pt x="1028482" y="2281274"/>
                      <a:pt x="1043198" y="2320346"/>
                      <a:pt x="1055928" y="2357799"/>
                    </a:cubicBezTo>
                    <a:cubicBezTo>
                      <a:pt x="1064978" y="2383774"/>
                      <a:pt x="1073146" y="2408645"/>
                      <a:pt x="1081461" y="2433736"/>
                    </a:cubicBezTo>
                    <a:cubicBezTo>
                      <a:pt x="1064831" y="2406364"/>
                      <a:pt x="1031131" y="2353532"/>
                      <a:pt x="1027819" y="2349411"/>
                    </a:cubicBezTo>
                    <a:cubicBezTo>
                      <a:pt x="976091" y="2285321"/>
                      <a:pt x="838419" y="2192019"/>
                      <a:pt x="752401" y="2225204"/>
                    </a:cubicBezTo>
                    <a:cubicBezTo>
                      <a:pt x="690445" y="2249118"/>
                      <a:pt x="670063" y="2321671"/>
                      <a:pt x="698834" y="2378476"/>
                    </a:cubicBezTo>
                    <a:cubicBezTo>
                      <a:pt x="728267" y="2436532"/>
                      <a:pt x="802290" y="2467290"/>
                      <a:pt x="862848" y="2478180"/>
                    </a:cubicBezTo>
                    <a:cubicBezTo>
                      <a:pt x="929514" y="2490174"/>
                      <a:pt x="1069688" y="2455296"/>
                      <a:pt x="1087200" y="2450807"/>
                    </a:cubicBezTo>
                    <a:cubicBezTo>
                      <a:pt x="1100813" y="2492308"/>
                      <a:pt x="1113616" y="2532851"/>
                      <a:pt x="1125095" y="2571261"/>
                    </a:cubicBezTo>
                    <a:cubicBezTo>
                      <a:pt x="1145698" y="2639472"/>
                      <a:pt x="1163063" y="2702017"/>
                      <a:pt x="1177706" y="2757571"/>
                    </a:cubicBezTo>
                    <a:lnTo>
                      <a:pt x="1238927" y="2757571"/>
                    </a:lnTo>
                    <a:cubicBezTo>
                      <a:pt x="1222003" y="2698043"/>
                      <a:pt x="1201620" y="2629906"/>
                      <a:pt x="1177265" y="2554999"/>
                    </a:cubicBezTo>
                    <a:cubicBezTo>
                      <a:pt x="1163652" y="2512763"/>
                      <a:pt x="1148200" y="2467952"/>
                      <a:pt x="1131938" y="2422036"/>
                    </a:cubicBezTo>
                    <a:cubicBezTo>
                      <a:pt x="1142092" y="2416518"/>
                      <a:pt x="1199928" y="2384730"/>
                      <a:pt x="1250185" y="2348307"/>
                    </a:cubicBezTo>
                    <a:cubicBezTo>
                      <a:pt x="1303090" y="2393487"/>
                      <a:pt x="1430240" y="2438592"/>
                      <a:pt x="1446649" y="2444332"/>
                    </a:cubicBezTo>
                    <a:cubicBezTo>
                      <a:pt x="1435097" y="2486494"/>
                      <a:pt x="1423397" y="2527333"/>
                      <a:pt x="1411771" y="2565743"/>
                    </a:cubicBezTo>
                    <a:cubicBezTo>
                      <a:pt x="1390359" y="2637191"/>
                      <a:pt x="1369461" y="2701502"/>
                      <a:pt x="1350330" y="2757645"/>
                    </a:cubicBezTo>
                    <a:lnTo>
                      <a:pt x="1412139" y="2757645"/>
                    </a:lnTo>
                    <a:cubicBezTo>
                      <a:pt x="1428621" y="2704886"/>
                      <a:pt x="1446281" y="2645947"/>
                      <a:pt x="1464235" y="2580901"/>
                    </a:cubicBezTo>
                    <a:cubicBezTo>
                      <a:pt x="1476155" y="2538149"/>
                      <a:pt x="1488076" y="2492308"/>
                      <a:pt x="1499849" y="2444994"/>
                    </a:cubicBezTo>
                    <a:cubicBezTo>
                      <a:pt x="1517508" y="2446539"/>
                      <a:pt x="1661877" y="2458386"/>
                      <a:pt x="1725746" y="2435797"/>
                    </a:cubicBezTo>
                    <a:cubicBezTo>
                      <a:pt x="1783729" y="2415267"/>
                      <a:pt x="1851866" y="2372957"/>
                      <a:pt x="1871512" y="2310928"/>
                    </a:cubicBezTo>
                    <a:cubicBezTo>
                      <a:pt x="1890791" y="2250149"/>
                      <a:pt x="1858930" y="2181864"/>
                      <a:pt x="1793883" y="2168252"/>
                    </a:cubicBezTo>
                    <a:cubicBezTo>
                      <a:pt x="1703598" y="2149415"/>
                      <a:pt x="1582849" y="2263761"/>
                      <a:pt x="1542159" y="2335283"/>
                    </a:cubicBezTo>
                    <a:cubicBezTo>
                      <a:pt x="1539730" y="2339478"/>
                      <a:pt x="1518833" y="2388189"/>
                      <a:pt x="1506103" y="2419167"/>
                    </a:cubicBezTo>
                    <a:cubicBezTo>
                      <a:pt x="1510813" y="2399815"/>
                      <a:pt x="1515595" y="2381125"/>
                      <a:pt x="1520158" y="2361184"/>
                    </a:cubicBezTo>
                    <a:cubicBezTo>
                      <a:pt x="1529502" y="2321818"/>
                      <a:pt x="1537744" y="2282157"/>
                      <a:pt x="1546647" y="2239627"/>
                    </a:cubicBezTo>
                    <a:cubicBezTo>
                      <a:pt x="1550253" y="2218950"/>
                      <a:pt x="1553858" y="2197979"/>
                      <a:pt x="1557537" y="2176861"/>
                    </a:cubicBezTo>
                    <a:cubicBezTo>
                      <a:pt x="1561658" y="2155964"/>
                      <a:pt x="1563277" y="2133448"/>
                      <a:pt x="1566293" y="2111520"/>
                    </a:cubicBezTo>
                    <a:cubicBezTo>
                      <a:pt x="1572180" y="2060528"/>
                      <a:pt x="1575712" y="2008652"/>
                      <a:pt x="1578067" y="1956188"/>
                    </a:cubicBezTo>
                    <a:cubicBezTo>
                      <a:pt x="1612577" y="1964282"/>
                      <a:pt x="1735606" y="1991360"/>
                      <a:pt x="1796311" y="1979808"/>
                    </a:cubicBezTo>
                    <a:cubicBezTo>
                      <a:pt x="1856722" y="1968255"/>
                      <a:pt x="1930452" y="1936836"/>
                      <a:pt x="1959296" y="1878485"/>
                    </a:cubicBezTo>
                    <a:cubicBezTo>
                      <a:pt x="1987551" y="1821312"/>
                      <a:pt x="1966433" y="1748981"/>
                      <a:pt x="1904183" y="1725729"/>
                    </a:cubicBezTo>
                    <a:cubicBezTo>
                      <a:pt x="1817797" y="1693426"/>
                      <a:pt x="1681155" y="1788126"/>
                      <a:pt x="1630016" y="1852731"/>
                    </a:cubicBezTo>
                    <a:cubicBezTo>
                      <a:pt x="1626852" y="1856779"/>
                      <a:pt x="1595358" y="1907182"/>
                      <a:pt x="1578655" y="1935291"/>
                    </a:cubicBezTo>
                    <a:cubicBezTo>
                      <a:pt x="1579833" y="1903797"/>
                      <a:pt x="1581157" y="1872304"/>
                      <a:pt x="1581304" y="1840443"/>
                    </a:cubicBezTo>
                    <a:cubicBezTo>
                      <a:pt x="1581819" y="1748318"/>
                      <a:pt x="1579391" y="1655016"/>
                      <a:pt x="1577404" y="1562009"/>
                    </a:cubicBezTo>
                    <a:cubicBezTo>
                      <a:pt x="1576742" y="1533532"/>
                      <a:pt x="1576521" y="1505129"/>
                      <a:pt x="1576153" y="1476653"/>
                    </a:cubicBezTo>
                    <a:cubicBezTo>
                      <a:pt x="1588368" y="1479670"/>
                      <a:pt x="1733914" y="1514989"/>
                      <a:pt x="1801904" y="1502039"/>
                    </a:cubicBezTo>
                    <a:cubicBezTo>
                      <a:pt x="1862314" y="1490560"/>
                      <a:pt x="1936044" y="1459067"/>
                      <a:pt x="1964888" y="1400716"/>
                    </a:cubicBezTo>
                    <a:cubicBezTo>
                      <a:pt x="1993144" y="1343543"/>
                      <a:pt x="1972025" y="1271212"/>
                      <a:pt x="1909775" y="1247960"/>
                    </a:cubicBezTo>
                    <a:cubicBezTo>
                      <a:pt x="1823389" y="1215657"/>
                      <a:pt x="1686674" y="1310358"/>
                      <a:pt x="1635608" y="1374963"/>
                    </a:cubicBezTo>
                    <a:cubicBezTo>
                      <a:pt x="1631782" y="1379819"/>
                      <a:pt x="1586602" y="1452518"/>
                      <a:pt x="1576006" y="1471502"/>
                    </a:cubicBezTo>
                    <a:cubicBezTo>
                      <a:pt x="1575197" y="1408884"/>
                      <a:pt x="1574976" y="1346486"/>
                      <a:pt x="1577257" y="1284898"/>
                    </a:cubicBezTo>
                    <a:cubicBezTo>
                      <a:pt x="1580274" y="1199984"/>
                      <a:pt x="1587927" y="1116837"/>
                      <a:pt x="1601319" y="1036779"/>
                    </a:cubicBezTo>
                    <a:cubicBezTo>
                      <a:pt x="1607058" y="1038177"/>
                      <a:pt x="1758711" y="1075778"/>
                      <a:pt x="1828393" y="1062459"/>
                    </a:cubicBezTo>
                    <a:cubicBezTo>
                      <a:pt x="1888804" y="1050907"/>
                      <a:pt x="1962533" y="1019487"/>
                      <a:pt x="1991378" y="961063"/>
                    </a:cubicBezTo>
                    <a:cubicBezTo>
                      <a:pt x="2019633" y="903963"/>
                      <a:pt x="1998515" y="831559"/>
                      <a:pt x="1936264" y="808307"/>
                    </a:cubicBezTo>
                    <a:cubicBezTo>
                      <a:pt x="1849879" y="776004"/>
                      <a:pt x="1713237" y="870704"/>
                      <a:pt x="1662098" y="935309"/>
                    </a:cubicBezTo>
                    <a:cubicBezTo>
                      <a:pt x="1658713" y="939577"/>
                      <a:pt x="1624276" y="994837"/>
                      <a:pt x="1608530" y="1021548"/>
                    </a:cubicBezTo>
                    <a:cubicBezTo>
                      <a:pt x="1605807" y="1020517"/>
                      <a:pt x="1606322" y="1020738"/>
                      <a:pt x="1603600" y="1019708"/>
                    </a:cubicBezTo>
                    <a:cubicBezTo>
                      <a:pt x="1618978" y="934206"/>
                      <a:pt x="1644585" y="853265"/>
                      <a:pt x="1672325" y="778653"/>
                    </a:cubicBezTo>
                    <a:cubicBezTo>
                      <a:pt x="1688293" y="735460"/>
                      <a:pt x="1706026" y="694990"/>
                      <a:pt x="1724127" y="656065"/>
                    </a:cubicBezTo>
                    <a:cubicBezTo>
                      <a:pt x="1751647" y="665925"/>
                      <a:pt x="1878061" y="709780"/>
                      <a:pt x="1942004" y="704703"/>
                    </a:cubicBezTo>
                    <a:cubicBezTo>
                      <a:pt x="2003298" y="699920"/>
                      <a:pt x="2080118" y="676742"/>
                      <a:pt x="2115143" y="621849"/>
                    </a:cubicBezTo>
                    <a:cubicBezTo>
                      <a:pt x="2149506" y="568134"/>
                      <a:pt x="2136482" y="493890"/>
                      <a:pt x="2077174" y="463942"/>
                    </a:cubicBezTo>
                    <a:cubicBezTo>
                      <a:pt x="1994836" y="422368"/>
                      <a:pt x="1848628" y="501469"/>
                      <a:pt x="1790719" y="560040"/>
                    </a:cubicBezTo>
                    <a:cubicBezTo>
                      <a:pt x="1787555" y="563205"/>
                      <a:pt x="1759152" y="599113"/>
                      <a:pt x="1738844" y="625602"/>
                    </a:cubicBezTo>
                    <a:cubicBezTo>
                      <a:pt x="1747306" y="608163"/>
                      <a:pt x="1755694" y="589988"/>
                      <a:pt x="1764082" y="573432"/>
                    </a:cubicBezTo>
                    <a:cubicBezTo>
                      <a:pt x="1795502" y="511182"/>
                      <a:pt x="1828172" y="456142"/>
                      <a:pt x="1857458" y="407652"/>
                    </a:cubicBezTo>
                    <a:cubicBezTo>
                      <a:pt x="1874382" y="380206"/>
                      <a:pt x="1890129" y="355703"/>
                      <a:pt x="1905139" y="332966"/>
                    </a:cubicBezTo>
                    <a:cubicBezTo>
                      <a:pt x="1937221" y="328551"/>
                      <a:pt x="2066358" y="309199"/>
                      <a:pt x="2119852" y="275940"/>
                    </a:cubicBezTo>
                    <a:cubicBezTo>
                      <a:pt x="2172022" y="243416"/>
                      <a:pt x="2229489" y="187494"/>
                      <a:pt x="2235376" y="122668"/>
                    </a:cubicBezTo>
                    <a:cubicBezTo>
                      <a:pt x="2241115" y="59167"/>
                      <a:pt x="2195347" y="-729"/>
                      <a:pt x="2128903" y="7"/>
                    </a:cubicBezTo>
                    <a:cubicBezTo>
                      <a:pt x="2036704" y="1037"/>
                      <a:pt x="1943328" y="138635"/>
                      <a:pt x="1918973" y="217295"/>
                    </a:cubicBezTo>
                    <a:cubicBezTo>
                      <a:pt x="1916913" y="224064"/>
                      <a:pt x="1896162" y="334143"/>
                      <a:pt x="1897781" y="333996"/>
                    </a:cubicBezTo>
                    <a:cubicBezTo>
                      <a:pt x="1897781" y="333996"/>
                      <a:pt x="1899326" y="333775"/>
                      <a:pt x="1899694" y="333702"/>
                    </a:cubicBezTo>
                    <a:cubicBezTo>
                      <a:pt x="1884757" y="355335"/>
                      <a:pt x="1869084" y="378660"/>
                      <a:pt x="1852381" y="404488"/>
                    </a:cubicBezTo>
                    <a:cubicBezTo>
                      <a:pt x="1821991" y="452463"/>
                      <a:pt x="1788070" y="506988"/>
                      <a:pt x="1755105" y="568797"/>
                    </a:cubicBezTo>
                    <a:cubicBezTo>
                      <a:pt x="1722067" y="630459"/>
                      <a:pt x="1687851" y="698375"/>
                      <a:pt x="1658345" y="773208"/>
                    </a:cubicBezTo>
                    <a:cubicBezTo>
                      <a:pt x="1628618" y="848115"/>
                      <a:pt x="1601172" y="928466"/>
                      <a:pt x="1583659" y="1014925"/>
                    </a:cubicBezTo>
                    <a:cubicBezTo>
                      <a:pt x="1583438" y="1015882"/>
                      <a:pt x="1583365" y="1016986"/>
                      <a:pt x="1583217" y="1017942"/>
                    </a:cubicBezTo>
                    <a:cubicBezTo>
                      <a:pt x="1580495" y="991085"/>
                      <a:pt x="1570414" y="916178"/>
                      <a:pt x="1568943" y="910512"/>
                    </a:cubicBezTo>
                    <a:cubicBezTo>
                      <a:pt x="1548781" y="830676"/>
                      <a:pt x="1462911" y="688220"/>
                      <a:pt x="1370933" y="682334"/>
                    </a:cubicBezTo>
                    <a:cubicBezTo>
                      <a:pt x="1304635" y="678066"/>
                      <a:pt x="1255777" y="735387"/>
                      <a:pt x="1258058" y="799109"/>
                    </a:cubicBezTo>
                    <a:cubicBezTo>
                      <a:pt x="1260413" y="864155"/>
                      <a:pt x="1314790" y="923095"/>
                      <a:pt x="1365194" y="958341"/>
                    </a:cubicBezTo>
                    <a:cubicBezTo>
                      <a:pt x="1421999" y="998149"/>
                      <a:pt x="1569899" y="1025595"/>
                      <a:pt x="1581672" y="1027728"/>
                    </a:cubicBezTo>
                    <a:cubicBezTo>
                      <a:pt x="1565705" y="1110214"/>
                      <a:pt x="1555992" y="1196158"/>
                      <a:pt x="1550988" y="1283647"/>
                    </a:cubicBezTo>
                    <a:cubicBezTo>
                      <a:pt x="1548045" y="1333683"/>
                      <a:pt x="1546647" y="1384160"/>
                      <a:pt x="1545911" y="1434785"/>
                    </a:cubicBezTo>
                    <a:cubicBezTo>
                      <a:pt x="1542821" y="1411607"/>
                      <a:pt x="1539877" y="1390930"/>
                      <a:pt x="1539142" y="1388060"/>
                    </a:cubicBezTo>
                    <a:cubicBezTo>
                      <a:pt x="1518980" y="1308224"/>
                      <a:pt x="1433110" y="1165842"/>
                      <a:pt x="1341132" y="1159882"/>
                    </a:cubicBezTo>
                    <a:cubicBezTo>
                      <a:pt x="1274835" y="1155614"/>
                      <a:pt x="1225903" y="1212935"/>
                      <a:pt x="1228257" y="1276657"/>
                    </a:cubicBezTo>
                    <a:cubicBezTo>
                      <a:pt x="1230612" y="1341704"/>
                      <a:pt x="1284989" y="1400643"/>
                      <a:pt x="1335393" y="1435889"/>
                    </a:cubicBezTo>
                    <a:cubicBezTo>
                      <a:pt x="1386532" y="1471650"/>
                      <a:pt x="1512137" y="1497624"/>
                      <a:pt x="1545470" y="1504099"/>
                    </a:cubicBezTo>
                    <a:cubicBezTo>
                      <a:pt x="1545396" y="1523525"/>
                      <a:pt x="1545102" y="1542951"/>
                      <a:pt x="1545102" y="1562376"/>
                    </a:cubicBezTo>
                    <a:cubicBezTo>
                      <a:pt x="1545028" y="1655605"/>
                      <a:pt x="1545396" y="1748613"/>
                      <a:pt x="1542968" y="1839781"/>
                    </a:cubicBezTo>
                    <a:cubicBezTo>
                      <a:pt x="1542085" y="1871936"/>
                      <a:pt x="1540098" y="1903577"/>
                      <a:pt x="1538185" y="1935217"/>
                    </a:cubicBezTo>
                    <a:cubicBezTo>
                      <a:pt x="1535389" y="1914614"/>
                      <a:pt x="1532887" y="1897322"/>
                      <a:pt x="1532225" y="1894747"/>
                    </a:cubicBezTo>
                    <a:cubicBezTo>
                      <a:pt x="1512063" y="1814910"/>
                      <a:pt x="1426193" y="1672455"/>
                      <a:pt x="1334216" y="1666569"/>
                    </a:cubicBezTo>
                    <a:cubicBezTo>
                      <a:pt x="1267918" y="1662301"/>
                      <a:pt x="1219059" y="1719621"/>
                      <a:pt x="1221340" y="1783344"/>
                    </a:cubicBezTo>
                    <a:cubicBezTo>
                      <a:pt x="1223695" y="1848390"/>
                      <a:pt x="1278146" y="1907329"/>
                      <a:pt x="1328476" y="1942575"/>
                    </a:cubicBezTo>
                    <a:cubicBezTo>
                      <a:pt x="1377261" y="1976717"/>
                      <a:pt x="1493006" y="2001735"/>
                      <a:pt x="1532519" y="2009535"/>
                    </a:cubicBezTo>
                    <a:cubicBezTo>
                      <a:pt x="1529576" y="2041911"/>
                      <a:pt x="1526706" y="2074287"/>
                      <a:pt x="1522439" y="2105560"/>
                    </a:cubicBezTo>
                    <a:cubicBezTo>
                      <a:pt x="1518980" y="2126825"/>
                      <a:pt x="1517214" y="2147502"/>
                      <a:pt x="1512579" y="2168693"/>
                    </a:cubicBezTo>
                    <a:cubicBezTo>
                      <a:pt x="1508458" y="2189738"/>
                      <a:pt x="1504337" y="2210561"/>
                      <a:pt x="1500290" y="2231165"/>
                    </a:cubicBezTo>
                    <a:cubicBezTo>
                      <a:pt x="1491019" y="2270605"/>
                      <a:pt x="1481748" y="2311369"/>
                      <a:pt x="1471741" y="2349632"/>
                    </a:cubicBezTo>
                    <a:cubicBezTo>
                      <a:pt x="1464971" y="2376269"/>
                      <a:pt x="1458054" y="2401581"/>
                      <a:pt x="1451137" y="2427040"/>
                    </a:cubicBezTo>
                    <a:cubicBezTo>
                      <a:pt x="1452388" y="2395032"/>
                      <a:pt x="1453418" y="2332340"/>
                      <a:pt x="1452903" y="2327116"/>
                    </a:cubicBezTo>
                    <a:cubicBezTo>
                      <a:pt x="1447679" y="2272665"/>
                      <a:pt x="1417878" y="2186647"/>
                      <a:pt x="1372184" y="2129106"/>
                    </a:cubicBezTo>
                    <a:cubicBezTo>
                      <a:pt x="1371448" y="2121086"/>
                      <a:pt x="1370050" y="2113139"/>
                      <a:pt x="1367842" y="2105339"/>
                    </a:cubicBezTo>
                    <a:cubicBezTo>
                      <a:pt x="1350403" y="2044045"/>
                      <a:pt x="1286166" y="2004605"/>
                      <a:pt x="1224431" y="2029181"/>
                    </a:cubicBezTo>
                    <a:cubicBezTo>
                      <a:pt x="1138708" y="2063250"/>
                      <a:pt x="1101107" y="2225278"/>
                      <a:pt x="1106626" y="2307396"/>
                    </a:cubicBezTo>
                    <a:cubicBezTo>
                      <a:pt x="1106920" y="2312252"/>
                      <a:pt x="1116339" y="2364422"/>
                      <a:pt x="1122814" y="2397239"/>
                    </a:cubicBezTo>
                    <a:cubicBezTo>
                      <a:pt x="1116044" y="2378550"/>
                      <a:pt x="1109716" y="2360301"/>
                      <a:pt x="1102579" y="2341096"/>
                    </a:cubicBezTo>
                    <a:cubicBezTo>
                      <a:pt x="1088672" y="2303054"/>
                      <a:pt x="1073661" y="2265527"/>
                      <a:pt x="1057620" y="2225057"/>
                    </a:cubicBezTo>
                    <a:cubicBezTo>
                      <a:pt x="1049232" y="2205779"/>
                      <a:pt x="1040696" y="2186353"/>
                      <a:pt x="1032087" y="2166707"/>
                    </a:cubicBezTo>
                    <a:cubicBezTo>
                      <a:pt x="1023993" y="2147060"/>
                      <a:pt x="1012956" y="2127266"/>
                      <a:pt x="1003390" y="2107326"/>
                    </a:cubicBezTo>
                    <a:cubicBezTo>
                      <a:pt x="980212" y="2061558"/>
                      <a:pt x="954458" y="2016305"/>
                      <a:pt x="927527" y="1971272"/>
                    </a:cubicBezTo>
                    <a:cubicBezTo>
                      <a:pt x="960786" y="1958984"/>
                      <a:pt x="1078297" y="1913657"/>
                      <a:pt x="1122520" y="1870538"/>
                    </a:cubicBezTo>
                    <a:cubicBezTo>
                      <a:pt x="1166522" y="1827640"/>
                      <a:pt x="1210671" y="1760680"/>
                      <a:pt x="1202577" y="1696075"/>
                    </a:cubicBezTo>
                    <a:cubicBezTo>
                      <a:pt x="1194630" y="1632868"/>
                      <a:pt x="1137089" y="1584157"/>
                      <a:pt x="1072337" y="1599020"/>
                    </a:cubicBezTo>
                    <a:cubicBezTo>
                      <a:pt x="982493" y="1619770"/>
                      <a:pt x="920684" y="1774146"/>
                      <a:pt x="913694" y="1856190"/>
                    </a:cubicBezTo>
                    <a:cubicBezTo>
                      <a:pt x="913252" y="1861341"/>
                      <a:pt x="914871" y="1920721"/>
                      <a:pt x="916342" y="1953392"/>
                    </a:cubicBezTo>
                    <a:cubicBezTo>
                      <a:pt x="899934" y="1926461"/>
                      <a:pt x="883746" y="1899456"/>
                      <a:pt x="866233" y="1872819"/>
                    </a:cubicBezTo>
                    <a:cubicBezTo>
                      <a:pt x="815829" y="1795705"/>
                      <a:pt x="762335" y="1719254"/>
                      <a:pt x="709356" y="1642728"/>
                    </a:cubicBezTo>
                    <a:cubicBezTo>
                      <a:pt x="693094" y="1619255"/>
                      <a:pt x="677201" y="1595783"/>
                      <a:pt x="661233" y="1572236"/>
                    </a:cubicBezTo>
                    <a:cubicBezTo>
                      <a:pt x="673153" y="1567969"/>
                      <a:pt x="813990" y="1517123"/>
                      <a:pt x="863510" y="1468854"/>
                    </a:cubicBezTo>
                    <a:cubicBezTo>
                      <a:pt x="907513" y="1425882"/>
                      <a:pt x="951735" y="1358995"/>
                      <a:pt x="943568" y="1294390"/>
                    </a:cubicBezTo>
                    <a:cubicBezTo>
                      <a:pt x="935621" y="1231183"/>
                      <a:pt x="878080" y="1182472"/>
                      <a:pt x="813327" y="1197335"/>
                    </a:cubicBezTo>
                    <a:cubicBezTo>
                      <a:pt x="723484" y="1218012"/>
                      <a:pt x="661748" y="1372461"/>
                      <a:pt x="654684" y="1454505"/>
                    </a:cubicBezTo>
                    <a:cubicBezTo>
                      <a:pt x="654169" y="1460686"/>
                      <a:pt x="656598" y="1546188"/>
                      <a:pt x="658290" y="1567895"/>
                    </a:cubicBezTo>
                    <a:cubicBezTo>
                      <a:pt x="623044" y="1516093"/>
                      <a:pt x="588387" y="1464218"/>
                      <a:pt x="556379" y="1411607"/>
                    </a:cubicBezTo>
                    <a:cubicBezTo>
                      <a:pt x="512009" y="1339128"/>
                      <a:pt x="472569" y="1265546"/>
                      <a:pt x="439530" y="1191449"/>
                    </a:cubicBezTo>
                    <a:cubicBezTo>
                      <a:pt x="445049" y="1189462"/>
                      <a:pt x="592360" y="1137072"/>
                      <a:pt x="643058" y="1087624"/>
                    </a:cubicBezTo>
                    <a:cubicBezTo>
                      <a:pt x="687061" y="1044726"/>
                      <a:pt x="731210" y="977766"/>
                      <a:pt x="723116" y="913161"/>
                    </a:cubicBezTo>
                    <a:cubicBezTo>
                      <a:pt x="715169" y="849954"/>
                      <a:pt x="657628" y="801243"/>
                      <a:pt x="592875" y="816106"/>
                    </a:cubicBezTo>
                    <a:cubicBezTo>
                      <a:pt x="503032" y="836783"/>
                      <a:pt x="441223" y="991232"/>
                      <a:pt x="434232" y="1073276"/>
                    </a:cubicBezTo>
                    <a:cubicBezTo>
                      <a:pt x="433791" y="1078647"/>
                      <a:pt x="435557" y="1143841"/>
                      <a:pt x="437102" y="1174819"/>
                    </a:cubicBezTo>
                    <a:cubicBezTo>
                      <a:pt x="434306" y="1175482"/>
                      <a:pt x="434821" y="1175334"/>
                      <a:pt x="431951" y="1175996"/>
                    </a:cubicBezTo>
                    <a:cubicBezTo>
                      <a:pt x="397588" y="1096160"/>
                      <a:pt x="374336" y="1014484"/>
                      <a:pt x="356309" y="937002"/>
                    </a:cubicBezTo>
                    <a:cubicBezTo>
                      <a:pt x="345786" y="892117"/>
                      <a:pt x="338281" y="848630"/>
                      <a:pt x="331879" y="806173"/>
                    </a:cubicBezTo>
                    <a:cubicBezTo>
                      <a:pt x="360282" y="799256"/>
                      <a:pt x="489860" y="766070"/>
                      <a:pt x="540485" y="726557"/>
                    </a:cubicBezTo>
                    <a:cubicBezTo>
                      <a:pt x="588976" y="688736"/>
                      <a:pt x="640189" y="627000"/>
                      <a:pt x="639232" y="561954"/>
                    </a:cubicBezTo>
                    <a:cubicBezTo>
                      <a:pt x="638202" y="498231"/>
                      <a:pt x="586400" y="443486"/>
                      <a:pt x="520471" y="451212"/>
                    </a:cubicBezTo>
                    <a:cubicBezTo>
                      <a:pt x="428861" y="461955"/>
                      <a:pt x="350569" y="608605"/>
                      <a:pt x="334602" y="689398"/>
                    </a:cubicBezTo>
                    <a:cubicBezTo>
                      <a:pt x="333719" y="693813"/>
                      <a:pt x="329819" y="739434"/>
                      <a:pt x="327465" y="772693"/>
                    </a:cubicBezTo>
                    <a:cubicBezTo>
                      <a:pt x="324889" y="753488"/>
                      <a:pt x="321872" y="733694"/>
                      <a:pt x="319738" y="715225"/>
                    </a:cubicBezTo>
                    <a:cubicBezTo>
                      <a:pt x="311644" y="645984"/>
                      <a:pt x="308480" y="582042"/>
                      <a:pt x="306126" y="525383"/>
                    </a:cubicBezTo>
                    <a:cubicBezTo>
                      <a:pt x="305022" y="493154"/>
                      <a:pt x="304728" y="464016"/>
                      <a:pt x="304728" y="436717"/>
                    </a:cubicBezTo>
                    <a:cubicBezTo>
                      <a:pt x="329083" y="415378"/>
                      <a:pt x="426065" y="328036"/>
                      <a:pt x="452334" y="270715"/>
                    </a:cubicBezTo>
                    <a:cubicBezTo>
                      <a:pt x="477940" y="214793"/>
                      <a:pt x="495011" y="136428"/>
                      <a:pt x="464107" y="79108"/>
                    </a:cubicBezTo>
                    <a:cubicBezTo>
                      <a:pt x="433864" y="23038"/>
                      <a:pt x="362637" y="-1686"/>
                      <a:pt x="307671" y="35547"/>
                    </a:cubicBezTo>
                    <a:cubicBezTo>
                      <a:pt x="231366" y="87275"/>
                      <a:pt x="229380" y="253571"/>
                      <a:pt x="252484" y="332598"/>
                    </a:cubicBezTo>
                    <a:cubicBezTo>
                      <a:pt x="254471" y="339441"/>
                      <a:pt x="297885" y="442677"/>
                      <a:pt x="299209" y="441573"/>
                    </a:cubicBezTo>
                    <a:cubicBezTo>
                      <a:pt x="299209" y="441573"/>
                      <a:pt x="300386" y="440543"/>
                      <a:pt x="300681" y="440249"/>
                    </a:cubicBezTo>
                    <a:cubicBezTo>
                      <a:pt x="300166" y="466518"/>
                      <a:pt x="299945" y="494626"/>
                      <a:pt x="300313" y="525383"/>
                    </a:cubicBezTo>
                    <a:cubicBezTo>
                      <a:pt x="301416" y="582189"/>
                      <a:pt x="303182" y="646352"/>
                      <a:pt x="309805" y="716035"/>
                    </a:cubicBezTo>
                    <a:cubicBezTo>
                      <a:pt x="316280" y="785717"/>
                      <a:pt x="325184" y="861212"/>
                      <a:pt x="341887" y="939871"/>
                    </a:cubicBezTo>
                    <a:cubicBezTo>
                      <a:pt x="358443" y="1018751"/>
                      <a:pt x="379855" y="1100943"/>
                      <a:pt x="412893" y="1182692"/>
                    </a:cubicBezTo>
                    <a:cubicBezTo>
                      <a:pt x="413261" y="1183575"/>
                      <a:pt x="413776" y="1184532"/>
                      <a:pt x="414144" y="1185415"/>
                    </a:cubicBezTo>
                    <a:cubicBezTo>
                      <a:pt x="397073" y="1164518"/>
                      <a:pt x="347332" y="1107639"/>
                      <a:pt x="342990" y="1103665"/>
                    </a:cubicBezTo>
                    <a:cubicBezTo>
                      <a:pt x="282138" y="1048184"/>
                      <a:pt x="131957" y="976810"/>
                      <a:pt x="51899" y="1022578"/>
                    </a:cubicBezTo>
                    <a:cubicBezTo>
                      <a:pt x="-5789" y="1055616"/>
                      <a:pt x="-14913" y="1130376"/>
                      <a:pt x="22172" y="1182251"/>
                    </a:cubicBezTo>
                    <a:cubicBezTo>
                      <a:pt x="60067" y="1235157"/>
                      <a:pt x="137917" y="1254362"/>
                      <a:pt x="199358" y="1255980"/>
                    </a:cubicBezTo>
                    <a:cubicBezTo>
                      <a:pt x="268672" y="1257820"/>
                      <a:pt x="407154" y="1199175"/>
                      <a:pt x="418191" y="1194466"/>
                    </a:cubicBezTo>
                    <a:cubicBezTo>
                      <a:pt x="450347" y="1272095"/>
                      <a:pt x="489713" y="1349062"/>
                      <a:pt x="533789" y="1424851"/>
                    </a:cubicBezTo>
                    <a:cubicBezTo>
                      <a:pt x="558954" y="1468191"/>
                      <a:pt x="585664" y="1511090"/>
                      <a:pt x="612963" y="1553694"/>
                    </a:cubicBezTo>
                    <a:cubicBezTo>
                      <a:pt x="597585" y="1536107"/>
                      <a:pt x="583751" y="1520434"/>
                      <a:pt x="581544" y="1518448"/>
                    </a:cubicBezTo>
                    <a:cubicBezTo>
                      <a:pt x="520691" y="1462967"/>
                      <a:pt x="370510" y="1391592"/>
                      <a:pt x="290453" y="1437360"/>
                    </a:cubicBezTo>
                    <a:cubicBezTo>
                      <a:pt x="232764" y="1470399"/>
                      <a:pt x="223640" y="1545158"/>
                      <a:pt x="260726" y="1597033"/>
                    </a:cubicBezTo>
                    <a:cubicBezTo>
                      <a:pt x="298620" y="1650013"/>
                      <a:pt x="376470" y="1669144"/>
                      <a:pt x="437911" y="1670763"/>
                    </a:cubicBezTo>
                    <a:cubicBezTo>
                      <a:pt x="500309" y="1672382"/>
                      <a:pt x="619365" y="1624774"/>
                      <a:pt x="650711" y="1611750"/>
                    </a:cubicBezTo>
                    <a:cubicBezTo>
                      <a:pt x="661380" y="1628012"/>
                      <a:pt x="671829" y="1644347"/>
                      <a:pt x="682498" y="1660535"/>
                    </a:cubicBezTo>
                    <a:cubicBezTo>
                      <a:pt x="733859" y="1738311"/>
                      <a:pt x="785513" y="1815646"/>
                      <a:pt x="833710" y="1893128"/>
                    </a:cubicBezTo>
                    <a:cubicBezTo>
                      <a:pt x="850781" y="1920427"/>
                      <a:pt x="866527" y="1947873"/>
                      <a:pt x="882421" y="1975319"/>
                    </a:cubicBezTo>
                    <a:cubicBezTo>
                      <a:pt x="868735" y="1959720"/>
                      <a:pt x="857109" y="1946622"/>
                      <a:pt x="855122" y="1944856"/>
                    </a:cubicBezTo>
                    <a:cubicBezTo>
                      <a:pt x="794270" y="1889375"/>
                      <a:pt x="644089" y="1817927"/>
                      <a:pt x="564031" y="1863769"/>
                    </a:cubicBezTo>
                    <a:cubicBezTo>
                      <a:pt x="506343" y="1896807"/>
                      <a:pt x="497219" y="1971567"/>
                      <a:pt x="534304" y="2023442"/>
                    </a:cubicBezTo>
                    <a:cubicBezTo>
                      <a:pt x="572199" y="2076348"/>
                      <a:pt x="650049" y="2095552"/>
                      <a:pt x="711490" y="2097171"/>
                    </a:cubicBezTo>
                    <a:cubicBezTo>
                      <a:pt x="771386" y="2098937"/>
                      <a:pt x="881685" y="2055892"/>
                      <a:pt x="918991" y="2040660"/>
                    </a:cubicBezTo>
                    <a:close/>
                  </a:path>
                </a:pathLst>
              </a:custGeom>
              <a:solidFill>
                <a:srgbClr val="4CBBB6"/>
              </a:solidFill>
              <a:ln w="7353" cap="flat">
                <a:noFill/>
                <a:prstDash val="solid"/>
                <a:miter/>
              </a:ln>
            </p:spPr>
            <p:txBody>
              <a:bodyPr rtlCol="0" anchor="ctr"/>
              <a:lstStyle/>
              <a:p>
                <a:endParaRPr lang="fr-FR"/>
              </a:p>
            </p:txBody>
          </p:sp>
        </p:grpSp>
        <p:grpSp>
          <p:nvGrpSpPr>
            <p:cNvPr id="20" name="Graphique 19">
              <a:extLst>
                <a:ext uri="{FF2B5EF4-FFF2-40B4-BE49-F238E27FC236}">
                  <a16:creationId xmlns:a16="http://schemas.microsoft.com/office/drawing/2014/main" id="{B003DFC2-80C8-76F9-0EFD-DB75474F8946}"/>
                </a:ext>
              </a:extLst>
            </p:cNvPr>
            <p:cNvGrpSpPr/>
            <p:nvPr/>
          </p:nvGrpSpPr>
          <p:grpSpPr>
            <a:xfrm>
              <a:off x="3901321" y="7215860"/>
              <a:ext cx="3429883" cy="2404551"/>
              <a:chOff x="3901321" y="7215860"/>
              <a:chExt cx="3429883" cy="2404551"/>
            </a:xfrm>
            <a:noFill/>
          </p:grpSpPr>
          <p:sp>
            <p:nvSpPr>
              <p:cNvPr id="192" name="Forme libre 52">
                <a:extLst>
                  <a:ext uri="{FF2B5EF4-FFF2-40B4-BE49-F238E27FC236}">
                    <a16:creationId xmlns:a16="http://schemas.microsoft.com/office/drawing/2014/main" id="{B87DB5F7-8685-56D2-F7EE-28E44DFCF6A8}"/>
                  </a:ext>
                </a:extLst>
              </p:cNvPr>
              <p:cNvSpPr/>
              <p:nvPr/>
            </p:nvSpPr>
            <p:spPr>
              <a:xfrm>
                <a:off x="3978729" y="7215860"/>
                <a:ext cx="874082" cy="238440"/>
              </a:xfrm>
              <a:custGeom>
                <a:avLst/>
                <a:gdLst>
                  <a:gd name="connsiteX0" fmla="*/ 682695 w 874082"/>
                  <a:gd name="connsiteY0" fmla="*/ 104006 h 238440"/>
                  <a:gd name="connsiteX1" fmla="*/ 517209 w 874082"/>
                  <a:gd name="connsiteY1" fmla="*/ 550 h 238440"/>
                  <a:gd name="connsiteX2" fmla="*/ 346498 w 874082"/>
                  <a:gd name="connsiteY2" fmla="*/ 150510 h 238440"/>
                  <a:gd name="connsiteX3" fmla="*/ 217214 w 874082"/>
                  <a:gd name="connsiteY3" fmla="*/ 134984 h 238440"/>
                  <a:gd name="connsiteX4" fmla="*/ 144810 w 874082"/>
                  <a:gd name="connsiteY4" fmla="*/ 202238 h 238440"/>
                  <a:gd name="connsiteX5" fmla="*/ 67254 w 874082"/>
                  <a:gd name="connsiteY5" fmla="*/ 186713 h 238440"/>
                  <a:gd name="connsiteX6" fmla="*/ 0 w 874082"/>
                  <a:gd name="connsiteY6" fmla="*/ 238441 h 238440"/>
                  <a:gd name="connsiteX7" fmla="*/ 874082 w 874082"/>
                  <a:gd name="connsiteY7" fmla="*/ 238441 h 238440"/>
                  <a:gd name="connsiteX8" fmla="*/ 812053 w 874082"/>
                  <a:gd name="connsiteY8" fmla="*/ 119459 h 238440"/>
                  <a:gd name="connsiteX9" fmla="*/ 708596 w 874082"/>
                  <a:gd name="connsiteY9" fmla="*/ 150510 h 238440"/>
                  <a:gd name="connsiteX10" fmla="*/ 682695 w 874082"/>
                  <a:gd name="connsiteY10" fmla="*/ 104006 h 23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082" h="238440">
                    <a:moveTo>
                      <a:pt x="682695" y="104006"/>
                    </a:moveTo>
                    <a:cubicBezTo>
                      <a:pt x="682695" y="104006"/>
                      <a:pt x="646493" y="10925"/>
                      <a:pt x="517209" y="550"/>
                    </a:cubicBezTo>
                    <a:cubicBezTo>
                      <a:pt x="387925" y="-9825"/>
                      <a:pt x="372399" y="129834"/>
                      <a:pt x="346498" y="150510"/>
                    </a:cubicBezTo>
                    <a:cubicBezTo>
                      <a:pt x="320671" y="171187"/>
                      <a:pt x="268943" y="114308"/>
                      <a:pt x="217214" y="134984"/>
                    </a:cubicBezTo>
                    <a:cubicBezTo>
                      <a:pt x="165486" y="155661"/>
                      <a:pt x="144810" y="202238"/>
                      <a:pt x="144810" y="202238"/>
                    </a:cubicBezTo>
                    <a:cubicBezTo>
                      <a:pt x="144810" y="202238"/>
                      <a:pt x="98232" y="181562"/>
                      <a:pt x="67254" y="186713"/>
                    </a:cubicBezTo>
                    <a:cubicBezTo>
                      <a:pt x="36202" y="191863"/>
                      <a:pt x="0" y="238441"/>
                      <a:pt x="0" y="238441"/>
                    </a:cubicBezTo>
                    <a:lnTo>
                      <a:pt x="874082" y="238441"/>
                    </a:lnTo>
                    <a:cubicBezTo>
                      <a:pt x="874082" y="238441"/>
                      <a:pt x="874082" y="150510"/>
                      <a:pt x="812053" y="119459"/>
                    </a:cubicBezTo>
                    <a:cubicBezTo>
                      <a:pt x="750023" y="88407"/>
                      <a:pt x="724122" y="155661"/>
                      <a:pt x="708596" y="150510"/>
                    </a:cubicBezTo>
                    <a:cubicBezTo>
                      <a:pt x="693070" y="145359"/>
                      <a:pt x="682695" y="104006"/>
                      <a:pt x="682695" y="104006"/>
                    </a:cubicBezTo>
                    <a:close/>
                  </a:path>
                </a:pathLst>
              </a:custGeom>
              <a:noFill/>
              <a:ln w="7353" cap="flat">
                <a:solidFill>
                  <a:srgbClr val="263238"/>
                </a:solidFill>
                <a:prstDash val="solid"/>
                <a:miter/>
              </a:ln>
            </p:spPr>
            <p:txBody>
              <a:bodyPr rtlCol="0" anchor="ctr"/>
              <a:lstStyle/>
              <a:p>
                <a:endParaRPr lang="fr-FR"/>
              </a:p>
            </p:txBody>
          </p:sp>
          <p:sp>
            <p:nvSpPr>
              <p:cNvPr id="193" name="Forme libre 53">
                <a:extLst>
                  <a:ext uri="{FF2B5EF4-FFF2-40B4-BE49-F238E27FC236}">
                    <a16:creationId xmlns:a16="http://schemas.microsoft.com/office/drawing/2014/main" id="{67BA54EB-2635-17F3-EB2B-7BBDA641A7EB}"/>
                  </a:ext>
                </a:extLst>
              </p:cNvPr>
              <p:cNvSpPr/>
              <p:nvPr/>
            </p:nvSpPr>
            <p:spPr>
              <a:xfrm>
                <a:off x="6587657" y="7917621"/>
                <a:ext cx="743547" cy="202892"/>
              </a:xfrm>
              <a:custGeom>
                <a:avLst/>
                <a:gdLst>
                  <a:gd name="connsiteX0" fmla="*/ 580710 w 743547"/>
                  <a:gd name="connsiteY0" fmla="*/ 88472 h 202892"/>
                  <a:gd name="connsiteX1" fmla="*/ 439948 w 743547"/>
                  <a:gd name="connsiteY1" fmla="*/ 468 h 202892"/>
                  <a:gd name="connsiteX2" fmla="*/ 294770 w 743547"/>
                  <a:gd name="connsiteY2" fmla="*/ 128059 h 202892"/>
                  <a:gd name="connsiteX3" fmla="*/ 184765 w 743547"/>
                  <a:gd name="connsiteY3" fmla="*/ 114888 h 202892"/>
                  <a:gd name="connsiteX4" fmla="*/ 123176 w 743547"/>
                  <a:gd name="connsiteY4" fmla="*/ 172062 h 202892"/>
                  <a:gd name="connsiteX5" fmla="*/ 57173 w 743547"/>
                  <a:gd name="connsiteY5" fmla="*/ 158890 h 202892"/>
                  <a:gd name="connsiteX6" fmla="*/ 0 w 743547"/>
                  <a:gd name="connsiteY6" fmla="*/ 202893 h 202892"/>
                  <a:gd name="connsiteX7" fmla="*/ 743548 w 743547"/>
                  <a:gd name="connsiteY7" fmla="*/ 202893 h 202892"/>
                  <a:gd name="connsiteX8" fmla="*/ 690789 w 743547"/>
                  <a:gd name="connsiteY8" fmla="*/ 101717 h 202892"/>
                  <a:gd name="connsiteX9" fmla="*/ 602785 w 743547"/>
                  <a:gd name="connsiteY9" fmla="*/ 128133 h 202892"/>
                  <a:gd name="connsiteX10" fmla="*/ 580710 w 743547"/>
                  <a:gd name="connsiteY10" fmla="*/ 88472 h 20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3547" h="202892">
                    <a:moveTo>
                      <a:pt x="580710" y="88472"/>
                    </a:moveTo>
                    <a:cubicBezTo>
                      <a:pt x="580710" y="88472"/>
                      <a:pt x="549879" y="9298"/>
                      <a:pt x="439948" y="468"/>
                    </a:cubicBezTo>
                    <a:cubicBezTo>
                      <a:pt x="329942" y="-8362"/>
                      <a:pt x="316771" y="110473"/>
                      <a:pt x="294770" y="128059"/>
                    </a:cubicBezTo>
                    <a:cubicBezTo>
                      <a:pt x="272769" y="145646"/>
                      <a:pt x="228767" y="97229"/>
                      <a:pt x="184765" y="114888"/>
                    </a:cubicBezTo>
                    <a:cubicBezTo>
                      <a:pt x="140763" y="132474"/>
                      <a:pt x="123176" y="172062"/>
                      <a:pt x="123176" y="172062"/>
                    </a:cubicBezTo>
                    <a:cubicBezTo>
                      <a:pt x="123176" y="172062"/>
                      <a:pt x="83589" y="154475"/>
                      <a:pt x="57173" y="158890"/>
                    </a:cubicBezTo>
                    <a:cubicBezTo>
                      <a:pt x="30757" y="163305"/>
                      <a:pt x="0" y="202893"/>
                      <a:pt x="0" y="202893"/>
                    </a:cubicBezTo>
                    <a:lnTo>
                      <a:pt x="743548" y="202893"/>
                    </a:lnTo>
                    <a:cubicBezTo>
                      <a:pt x="743548" y="202893"/>
                      <a:pt x="743548" y="128133"/>
                      <a:pt x="690789" y="101717"/>
                    </a:cubicBezTo>
                    <a:cubicBezTo>
                      <a:pt x="638031" y="75301"/>
                      <a:pt x="616030" y="132548"/>
                      <a:pt x="602785" y="128133"/>
                    </a:cubicBezTo>
                    <a:cubicBezTo>
                      <a:pt x="589540" y="123718"/>
                      <a:pt x="580710" y="88472"/>
                      <a:pt x="580710" y="88472"/>
                    </a:cubicBezTo>
                    <a:close/>
                  </a:path>
                </a:pathLst>
              </a:custGeom>
              <a:noFill/>
              <a:ln w="7353" cap="flat">
                <a:solidFill>
                  <a:srgbClr val="263238"/>
                </a:solidFill>
                <a:prstDash val="solid"/>
                <a:miter/>
              </a:ln>
            </p:spPr>
            <p:txBody>
              <a:bodyPr rtlCol="0" anchor="ctr"/>
              <a:lstStyle/>
              <a:p>
                <a:endParaRPr lang="fr-FR"/>
              </a:p>
            </p:txBody>
          </p:sp>
          <p:sp>
            <p:nvSpPr>
              <p:cNvPr id="194" name="Forme libre 54">
                <a:extLst>
                  <a:ext uri="{FF2B5EF4-FFF2-40B4-BE49-F238E27FC236}">
                    <a16:creationId xmlns:a16="http://schemas.microsoft.com/office/drawing/2014/main" id="{E32B8140-1CA2-8205-6317-9C0903C77A88}"/>
                  </a:ext>
                </a:extLst>
              </p:cNvPr>
              <p:cNvSpPr/>
              <p:nvPr/>
            </p:nvSpPr>
            <p:spPr>
              <a:xfrm>
                <a:off x="3901321" y="9334776"/>
                <a:ext cx="1047294" cy="285635"/>
              </a:xfrm>
              <a:custGeom>
                <a:avLst/>
                <a:gdLst>
                  <a:gd name="connsiteX0" fmla="*/ 817939 w 1047294"/>
                  <a:gd name="connsiteY0" fmla="*/ 124564 h 285635"/>
                  <a:gd name="connsiteX1" fmla="*/ 619635 w 1047294"/>
                  <a:gd name="connsiteY1" fmla="*/ 652 h 285635"/>
                  <a:gd name="connsiteX2" fmla="*/ 415150 w 1047294"/>
                  <a:gd name="connsiteY2" fmla="*/ 180340 h 285635"/>
                  <a:gd name="connsiteX3" fmla="*/ 260260 w 1047294"/>
                  <a:gd name="connsiteY3" fmla="*/ 161723 h 285635"/>
                  <a:gd name="connsiteX4" fmla="*/ 173507 w 1047294"/>
                  <a:gd name="connsiteY4" fmla="*/ 242296 h 285635"/>
                  <a:gd name="connsiteX5" fmla="*/ 80572 w 1047294"/>
                  <a:gd name="connsiteY5" fmla="*/ 223679 h 285635"/>
                  <a:gd name="connsiteX6" fmla="*/ 0 w 1047294"/>
                  <a:gd name="connsiteY6" fmla="*/ 285636 h 285635"/>
                  <a:gd name="connsiteX7" fmla="*/ 1047295 w 1047294"/>
                  <a:gd name="connsiteY7" fmla="*/ 285636 h 285635"/>
                  <a:gd name="connsiteX8" fmla="*/ 972903 w 1047294"/>
                  <a:gd name="connsiteY8" fmla="*/ 143107 h 285635"/>
                  <a:gd name="connsiteX9" fmla="*/ 848991 w 1047294"/>
                  <a:gd name="connsiteY9" fmla="*/ 180266 h 285635"/>
                  <a:gd name="connsiteX10" fmla="*/ 817939 w 1047294"/>
                  <a:gd name="connsiteY10" fmla="*/ 124564 h 28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294" h="285635">
                    <a:moveTo>
                      <a:pt x="817939" y="124564"/>
                    </a:moveTo>
                    <a:cubicBezTo>
                      <a:pt x="817939" y="124564"/>
                      <a:pt x="774526" y="13014"/>
                      <a:pt x="619635" y="652"/>
                    </a:cubicBezTo>
                    <a:cubicBezTo>
                      <a:pt x="464745" y="-11710"/>
                      <a:pt x="446129" y="155542"/>
                      <a:pt x="415150" y="180340"/>
                    </a:cubicBezTo>
                    <a:cubicBezTo>
                      <a:pt x="384172" y="205137"/>
                      <a:pt x="322216" y="136926"/>
                      <a:pt x="260260" y="161723"/>
                    </a:cubicBezTo>
                    <a:cubicBezTo>
                      <a:pt x="198304" y="186520"/>
                      <a:pt x="173507" y="242296"/>
                      <a:pt x="173507" y="242296"/>
                    </a:cubicBezTo>
                    <a:cubicBezTo>
                      <a:pt x="173507" y="242296"/>
                      <a:pt x="117731" y="217498"/>
                      <a:pt x="80572" y="223679"/>
                    </a:cubicBezTo>
                    <a:cubicBezTo>
                      <a:pt x="43413" y="229860"/>
                      <a:pt x="0" y="285636"/>
                      <a:pt x="0" y="285636"/>
                    </a:cubicBezTo>
                    <a:lnTo>
                      <a:pt x="1047295" y="285636"/>
                    </a:lnTo>
                    <a:cubicBezTo>
                      <a:pt x="1047295" y="285636"/>
                      <a:pt x="1047295" y="180266"/>
                      <a:pt x="972903" y="143107"/>
                    </a:cubicBezTo>
                    <a:cubicBezTo>
                      <a:pt x="898512" y="105948"/>
                      <a:pt x="867533" y="186520"/>
                      <a:pt x="848991" y="180266"/>
                    </a:cubicBezTo>
                    <a:cubicBezTo>
                      <a:pt x="830374" y="174159"/>
                      <a:pt x="817939" y="124564"/>
                      <a:pt x="817939" y="124564"/>
                    </a:cubicBezTo>
                    <a:close/>
                  </a:path>
                </a:pathLst>
              </a:custGeom>
              <a:noFill/>
              <a:ln w="7353" cap="flat">
                <a:solidFill>
                  <a:srgbClr val="263238"/>
                </a:solidFill>
                <a:prstDash val="solid"/>
                <a:miter/>
              </a:ln>
            </p:spPr>
            <p:txBody>
              <a:bodyPr rtlCol="0" anchor="ctr"/>
              <a:lstStyle/>
              <a:p>
                <a:endParaRPr lang="fr-FR"/>
              </a:p>
            </p:txBody>
          </p:sp>
        </p:grpSp>
        <p:grpSp>
          <p:nvGrpSpPr>
            <p:cNvPr id="21" name="Graphique 19">
              <a:extLst>
                <a:ext uri="{FF2B5EF4-FFF2-40B4-BE49-F238E27FC236}">
                  <a16:creationId xmlns:a16="http://schemas.microsoft.com/office/drawing/2014/main" id="{64A81EDE-0886-53CB-24C0-E43A94F35D52}"/>
                </a:ext>
              </a:extLst>
            </p:cNvPr>
            <p:cNvGrpSpPr/>
            <p:nvPr/>
          </p:nvGrpSpPr>
          <p:grpSpPr>
            <a:xfrm>
              <a:off x="6620475" y="8432501"/>
              <a:ext cx="695498" cy="695498"/>
              <a:chOff x="6620475" y="8432501"/>
              <a:chExt cx="695498" cy="695498"/>
            </a:xfrm>
            <a:noFill/>
          </p:grpSpPr>
          <p:sp>
            <p:nvSpPr>
              <p:cNvPr id="184" name="Forme libre 56">
                <a:extLst>
                  <a:ext uri="{FF2B5EF4-FFF2-40B4-BE49-F238E27FC236}">
                    <a16:creationId xmlns:a16="http://schemas.microsoft.com/office/drawing/2014/main" id="{F4CCBC3D-0CF1-7BB5-BAF1-9894E0DF7969}"/>
                  </a:ext>
                </a:extLst>
              </p:cNvPr>
              <p:cNvSpPr/>
              <p:nvPr/>
            </p:nvSpPr>
            <p:spPr>
              <a:xfrm>
                <a:off x="6620475" y="8432501"/>
                <a:ext cx="695498" cy="695498"/>
              </a:xfrm>
              <a:custGeom>
                <a:avLst/>
                <a:gdLst>
                  <a:gd name="connsiteX0" fmla="*/ 695498 w 695498"/>
                  <a:gd name="connsiteY0" fmla="*/ 347749 h 695498"/>
                  <a:gd name="connsiteX1" fmla="*/ 347749 w 695498"/>
                  <a:gd name="connsiteY1" fmla="*/ 695498 h 695498"/>
                  <a:gd name="connsiteX2" fmla="*/ 0 w 695498"/>
                  <a:gd name="connsiteY2" fmla="*/ 347749 h 695498"/>
                  <a:gd name="connsiteX3" fmla="*/ 347749 w 695498"/>
                  <a:gd name="connsiteY3" fmla="*/ 0 h 695498"/>
                  <a:gd name="connsiteX4" fmla="*/ 695498 w 695498"/>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498" h="695498">
                    <a:moveTo>
                      <a:pt x="695498" y="347749"/>
                    </a:moveTo>
                    <a:cubicBezTo>
                      <a:pt x="695498" y="539806"/>
                      <a:pt x="539806" y="695498"/>
                      <a:pt x="347749" y="695498"/>
                    </a:cubicBezTo>
                    <a:cubicBezTo>
                      <a:pt x="155693" y="695498"/>
                      <a:pt x="0" y="539806"/>
                      <a:pt x="0" y="347749"/>
                    </a:cubicBezTo>
                    <a:cubicBezTo>
                      <a:pt x="0" y="155693"/>
                      <a:pt x="155693" y="0"/>
                      <a:pt x="347749" y="0"/>
                    </a:cubicBezTo>
                    <a:cubicBezTo>
                      <a:pt x="539806" y="0"/>
                      <a:pt x="695498" y="155693"/>
                      <a:pt x="695498" y="347749"/>
                    </a:cubicBezTo>
                    <a:close/>
                  </a:path>
                </a:pathLst>
              </a:custGeom>
              <a:noFill/>
              <a:ln w="7353" cap="flat">
                <a:solidFill>
                  <a:srgbClr val="263238"/>
                </a:solidFill>
                <a:prstDash val="solid"/>
                <a:miter/>
              </a:ln>
            </p:spPr>
            <p:txBody>
              <a:bodyPr rtlCol="0" anchor="ctr"/>
              <a:lstStyle/>
              <a:p>
                <a:endParaRPr lang="fr-FR"/>
              </a:p>
            </p:txBody>
          </p:sp>
          <p:sp>
            <p:nvSpPr>
              <p:cNvPr id="185" name="Forme libre 57">
                <a:extLst>
                  <a:ext uri="{FF2B5EF4-FFF2-40B4-BE49-F238E27FC236}">
                    <a16:creationId xmlns:a16="http://schemas.microsoft.com/office/drawing/2014/main" id="{A28EF914-7FCC-0AA7-97F5-80B0D2F0CA69}"/>
                  </a:ext>
                </a:extLst>
              </p:cNvPr>
              <p:cNvSpPr/>
              <p:nvPr/>
            </p:nvSpPr>
            <p:spPr>
              <a:xfrm>
                <a:off x="6768302" y="8432501"/>
                <a:ext cx="399845" cy="695498"/>
              </a:xfrm>
              <a:custGeom>
                <a:avLst/>
                <a:gdLst>
                  <a:gd name="connsiteX0" fmla="*/ 399845 w 399845"/>
                  <a:gd name="connsiteY0" fmla="*/ 347749 h 695498"/>
                  <a:gd name="connsiteX1" fmla="*/ 199923 w 399845"/>
                  <a:gd name="connsiteY1" fmla="*/ 695498 h 695498"/>
                  <a:gd name="connsiteX2" fmla="*/ 0 w 399845"/>
                  <a:gd name="connsiteY2" fmla="*/ 347749 h 695498"/>
                  <a:gd name="connsiteX3" fmla="*/ 199923 w 399845"/>
                  <a:gd name="connsiteY3" fmla="*/ 0 h 695498"/>
                  <a:gd name="connsiteX4" fmla="*/ 399845 w 399845"/>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45" h="695498">
                    <a:moveTo>
                      <a:pt x="399845" y="347749"/>
                    </a:moveTo>
                    <a:cubicBezTo>
                      <a:pt x="399845" y="539806"/>
                      <a:pt x="310337" y="695498"/>
                      <a:pt x="199923" y="695498"/>
                    </a:cubicBezTo>
                    <a:cubicBezTo>
                      <a:pt x="89508" y="695498"/>
                      <a:pt x="0" y="539806"/>
                      <a:pt x="0" y="347749"/>
                    </a:cubicBezTo>
                    <a:cubicBezTo>
                      <a:pt x="0" y="155693"/>
                      <a:pt x="89508" y="0"/>
                      <a:pt x="199923" y="0"/>
                    </a:cubicBezTo>
                    <a:cubicBezTo>
                      <a:pt x="310337" y="0"/>
                      <a:pt x="399845" y="155693"/>
                      <a:pt x="399845" y="347749"/>
                    </a:cubicBezTo>
                    <a:close/>
                  </a:path>
                </a:pathLst>
              </a:custGeom>
              <a:noFill/>
              <a:ln w="7353" cap="flat">
                <a:solidFill>
                  <a:srgbClr val="263238"/>
                </a:solidFill>
                <a:prstDash val="solid"/>
                <a:miter/>
              </a:ln>
            </p:spPr>
            <p:txBody>
              <a:bodyPr rtlCol="0" anchor="ctr"/>
              <a:lstStyle/>
              <a:p>
                <a:endParaRPr lang="fr-FR"/>
              </a:p>
            </p:txBody>
          </p:sp>
          <p:sp>
            <p:nvSpPr>
              <p:cNvPr id="186" name="Forme libre 58">
                <a:extLst>
                  <a:ext uri="{FF2B5EF4-FFF2-40B4-BE49-F238E27FC236}">
                    <a16:creationId xmlns:a16="http://schemas.microsoft.com/office/drawing/2014/main" id="{997D695E-3031-5E37-4F3A-6E8E7A03DE1A}"/>
                  </a:ext>
                </a:extLst>
              </p:cNvPr>
              <p:cNvSpPr/>
              <p:nvPr/>
            </p:nvSpPr>
            <p:spPr>
              <a:xfrm>
                <a:off x="6968224" y="8432501"/>
                <a:ext cx="7358" cy="695498"/>
              </a:xfrm>
              <a:custGeom>
                <a:avLst/>
                <a:gdLst>
                  <a:gd name="connsiteX0" fmla="*/ 0 w 7358"/>
                  <a:gd name="connsiteY0" fmla="*/ 0 h 695498"/>
                  <a:gd name="connsiteX1" fmla="*/ 0 w 7358"/>
                  <a:gd name="connsiteY1" fmla="*/ 695498 h 695498"/>
                </a:gdLst>
                <a:ahLst/>
                <a:cxnLst>
                  <a:cxn ang="0">
                    <a:pos x="connsiteX0" y="connsiteY0"/>
                  </a:cxn>
                  <a:cxn ang="0">
                    <a:pos x="connsiteX1" y="connsiteY1"/>
                  </a:cxn>
                </a:cxnLst>
                <a:rect l="l" t="t" r="r" b="b"/>
                <a:pathLst>
                  <a:path w="7358" h="695498">
                    <a:moveTo>
                      <a:pt x="0" y="0"/>
                    </a:moveTo>
                    <a:lnTo>
                      <a:pt x="0" y="695498"/>
                    </a:lnTo>
                  </a:path>
                </a:pathLst>
              </a:custGeom>
              <a:ln w="7353" cap="flat">
                <a:solidFill>
                  <a:srgbClr val="263238"/>
                </a:solidFill>
                <a:prstDash val="solid"/>
                <a:miter/>
              </a:ln>
            </p:spPr>
            <p:txBody>
              <a:bodyPr rtlCol="0" anchor="ctr"/>
              <a:lstStyle/>
              <a:p>
                <a:endParaRPr lang="fr-FR"/>
              </a:p>
            </p:txBody>
          </p:sp>
          <p:sp>
            <p:nvSpPr>
              <p:cNvPr id="187" name="Forme libre 59">
                <a:extLst>
                  <a:ext uri="{FF2B5EF4-FFF2-40B4-BE49-F238E27FC236}">
                    <a16:creationId xmlns:a16="http://schemas.microsoft.com/office/drawing/2014/main" id="{39306A98-57AC-8E5A-7999-C89F1F69C4EF}"/>
                  </a:ext>
                </a:extLst>
              </p:cNvPr>
              <p:cNvSpPr/>
              <p:nvPr/>
            </p:nvSpPr>
            <p:spPr>
              <a:xfrm>
                <a:off x="6764107" y="8500123"/>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8" name="Forme libre 60">
                <a:extLst>
                  <a:ext uri="{FF2B5EF4-FFF2-40B4-BE49-F238E27FC236}">
                    <a16:creationId xmlns:a16="http://schemas.microsoft.com/office/drawing/2014/main" id="{55FD89F8-9959-8DEC-5B79-33F381B8BCEF}"/>
                  </a:ext>
                </a:extLst>
              </p:cNvPr>
              <p:cNvSpPr/>
              <p:nvPr/>
            </p:nvSpPr>
            <p:spPr>
              <a:xfrm>
                <a:off x="6764107" y="9064498"/>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9" name="Forme libre 61">
                <a:extLst>
                  <a:ext uri="{FF2B5EF4-FFF2-40B4-BE49-F238E27FC236}">
                    <a16:creationId xmlns:a16="http://schemas.microsoft.com/office/drawing/2014/main" id="{F36D02FB-B5D3-CF00-AB8F-0C0215DB222A}"/>
                  </a:ext>
                </a:extLst>
              </p:cNvPr>
              <p:cNvSpPr/>
              <p:nvPr/>
            </p:nvSpPr>
            <p:spPr>
              <a:xfrm>
                <a:off x="6647112" y="8638899"/>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0" name="Forme libre 62">
                <a:extLst>
                  <a:ext uri="{FF2B5EF4-FFF2-40B4-BE49-F238E27FC236}">
                    <a16:creationId xmlns:a16="http://schemas.microsoft.com/office/drawing/2014/main" id="{99083894-2008-1AFE-175D-2FF8175E21C4}"/>
                  </a:ext>
                </a:extLst>
              </p:cNvPr>
              <p:cNvSpPr/>
              <p:nvPr/>
            </p:nvSpPr>
            <p:spPr>
              <a:xfrm>
                <a:off x="6647112" y="8916525"/>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1" name="Forme libre 63">
                <a:extLst>
                  <a:ext uri="{FF2B5EF4-FFF2-40B4-BE49-F238E27FC236}">
                    <a16:creationId xmlns:a16="http://schemas.microsoft.com/office/drawing/2014/main" id="{F9B2A507-DF6A-8027-B33B-19C0E47694E0}"/>
                  </a:ext>
                </a:extLst>
              </p:cNvPr>
              <p:cNvSpPr/>
              <p:nvPr/>
            </p:nvSpPr>
            <p:spPr>
              <a:xfrm>
                <a:off x="6621873" y="8777749"/>
                <a:ext cx="690568" cy="7358"/>
              </a:xfrm>
              <a:custGeom>
                <a:avLst/>
                <a:gdLst>
                  <a:gd name="connsiteX0" fmla="*/ 0 w 690568"/>
                  <a:gd name="connsiteY0" fmla="*/ 0 h 7358"/>
                  <a:gd name="connsiteX1" fmla="*/ 690568 w 690568"/>
                  <a:gd name="connsiteY1" fmla="*/ 0 h 7358"/>
                </a:gdLst>
                <a:ahLst/>
                <a:cxnLst>
                  <a:cxn ang="0">
                    <a:pos x="connsiteX0" y="connsiteY0"/>
                  </a:cxn>
                  <a:cxn ang="0">
                    <a:pos x="connsiteX1" y="connsiteY1"/>
                  </a:cxn>
                </a:cxnLst>
                <a:rect l="l" t="t" r="r" b="b"/>
                <a:pathLst>
                  <a:path w="690568" h="7358">
                    <a:moveTo>
                      <a:pt x="0" y="0"/>
                    </a:moveTo>
                    <a:lnTo>
                      <a:pt x="690568" y="0"/>
                    </a:lnTo>
                  </a:path>
                </a:pathLst>
              </a:custGeom>
              <a:ln w="7353" cap="flat">
                <a:solidFill>
                  <a:srgbClr val="263238"/>
                </a:solidFill>
                <a:prstDash val="solid"/>
                <a:miter/>
              </a:ln>
            </p:spPr>
            <p:txBody>
              <a:bodyPr rtlCol="0" anchor="ctr"/>
              <a:lstStyle/>
              <a:p>
                <a:endParaRPr lang="fr-FR"/>
              </a:p>
            </p:txBody>
          </p:sp>
        </p:grpSp>
        <p:grpSp>
          <p:nvGrpSpPr>
            <p:cNvPr id="22" name="Graphique 19">
              <a:extLst>
                <a:ext uri="{FF2B5EF4-FFF2-40B4-BE49-F238E27FC236}">
                  <a16:creationId xmlns:a16="http://schemas.microsoft.com/office/drawing/2014/main" id="{4B0F31F6-A379-4CC2-A7D8-BF236E9F3DE5}"/>
                </a:ext>
              </a:extLst>
            </p:cNvPr>
            <p:cNvGrpSpPr/>
            <p:nvPr/>
          </p:nvGrpSpPr>
          <p:grpSpPr>
            <a:xfrm>
              <a:off x="6030714" y="7232156"/>
              <a:ext cx="917054" cy="197494"/>
              <a:chOff x="6030714" y="7232156"/>
              <a:chExt cx="917054" cy="197494"/>
            </a:xfrm>
            <a:noFill/>
          </p:grpSpPr>
          <p:sp>
            <p:nvSpPr>
              <p:cNvPr id="181" name="Forme libre 65">
                <a:extLst>
                  <a:ext uri="{FF2B5EF4-FFF2-40B4-BE49-F238E27FC236}">
                    <a16:creationId xmlns:a16="http://schemas.microsoft.com/office/drawing/2014/main" id="{493065CA-85D9-BBD7-D0B8-69558AE6E955}"/>
                  </a:ext>
                </a:extLst>
              </p:cNvPr>
              <p:cNvSpPr/>
              <p:nvPr/>
            </p:nvSpPr>
            <p:spPr>
              <a:xfrm>
                <a:off x="6030714" y="7232818"/>
                <a:ext cx="917054" cy="193079"/>
              </a:xfrm>
              <a:custGeom>
                <a:avLst/>
                <a:gdLst>
                  <a:gd name="connsiteX0" fmla="*/ 865768 w 917054"/>
                  <a:gd name="connsiteY0" fmla="*/ 193080 h 193079"/>
                  <a:gd name="connsiteX1" fmla="*/ 51287 w 917054"/>
                  <a:gd name="connsiteY1" fmla="*/ 193080 h 193079"/>
                  <a:gd name="connsiteX2" fmla="*/ 0 w 917054"/>
                  <a:gd name="connsiteY2" fmla="*/ 141793 h 193079"/>
                  <a:gd name="connsiteX3" fmla="*/ 0 w 917054"/>
                  <a:gd name="connsiteY3" fmla="*/ 51287 h 193079"/>
                  <a:gd name="connsiteX4" fmla="*/ 51287 w 917054"/>
                  <a:gd name="connsiteY4" fmla="*/ 0 h 193079"/>
                  <a:gd name="connsiteX5" fmla="*/ 865768 w 917054"/>
                  <a:gd name="connsiteY5" fmla="*/ 0 h 193079"/>
                  <a:gd name="connsiteX6" fmla="*/ 917054 w 917054"/>
                  <a:gd name="connsiteY6" fmla="*/ 51287 h 193079"/>
                  <a:gd name="connsiteX7" fmla="*/ 917054 w 917054"/>
                  <a:gd name="connsiteY7" fmla="*/ 141719 h 193079"/>
                  <a:gd name="connsiteX8" fmla="*/ 865768 w 917054"/>
                  <a:gd name="connsiteY8" fmla="*/ 193080 h 19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7054" h="193079">
                    <a:moveTo>
                      <a:pt x="865768" y="193080"/>
                    </a:moveTo>
                    <a:lnTo>
                      <a:pt x="51287" y="193080"/>
                    </a:lnTo>
                    <a:cubicBezTo>
                      <a:pt x="22958" y="193080"/>
                      <a:pt x="0" y="170122"/>
                      <a:pt x="0" y="141793"/>
                    </a:cubicBezTo>
                    <a:lnTo>
                      <a:pt x="0" y="51287"/>
                    </a:lnTo>
                    <a:cubicBezTo>
                      <a:pt x="0" y="22958"/>
                      <a:pt x="22958" y="0"/>
                      <a:pt x="51287" y="0"/>
                    </a:cubicBezTo>
                    <a:lnTo>
                      <a:pt x="865768" y="0"/>
                    </a:lnTo>
                    <a:cubicBezTo>
                      <a:pt x="894097" y="0"/>
                      <a:pt x="917054" y="22958"/>
                      <a:pt x="917054" y="51287"/>
                    </a:cubicBezTo>
                    <a:lnTo>
                      <a:pt x="917054" y="141719"/>
                    </a:lnTo>
                    <a:cubicBezTo>
                      <a:pt x="917054" y="170122"/>
                      <a:pt x="894097" y="193080"/>
                      <a:pt x="865768" y="193080"/>
                    </a:cubicBezTo>
                    <a:close/>
                  </a:path>
                </a:pathLst>
              </a:custGeom>
              <a:noFill/>
              <a:ln w="7353" cap="flat">
                <a:solidFill>
                  <a:srgbClr val="263238"/>
                </a:solidFill>
                <a:prstDash val="solid"/>
                <a:miter/>
              </a:ln>
            </p:spPr>
            <p:txBody>
              <a:bodyPr rtlCol="0" anchor="ctr"/>
              <a:lstStyle/>
              <a:p>
                <a:endParaRPr lang="fr-FR"/>
              </a:p>
            </p:txBody>
          </p:sp>
          <p:sp>
            <p:nvSpPr>
              <p:cNvPr id="182" name="Forme libre 66">
                <a:extLst>
                  <a:ext uri="{FF2B5EF4-FFF2-40B4-BE49-F238E27FC236}">
                    <a16:creationId xmlns:a16="http://schemas.microsoft.com/office/drawing/2014/main" id="{B9562A2A-5003-1E62-63C1-9C32FB32B0B2}"/>
                  </a:ext>
                </a:extLst>
              </p:cNvPr>
              <p:cNvSpPr/>
              <p:nvPr/>
            </p:nvSpPr>
            <p:spPr>
              <a:xfrm>
                <a:off x="6724226" y="7232156"/>
                <a:ext cx="7358" cy="197494"/>
              </a:xfrm>
              <a:custGeom>
                <a:avLst/>
                <a:gdLst>
                  <a:gd name="connsiteX0" fmla="*/ 0 w 7358"/>
                  <a:gd name="connsiteY0" fmla="*/ 0 h 197494"/>
                  <a:gd name="connsiteX1" fmla="*/ 0 w 7358"/>
                  <a:gd name="connsiteY1" fmla="*/ 197494 h 197494"/>
                </a:gdLst>
                <a:ahLst/>
                <a:cxnLst>
                  <a:cxn ang="0">
                    <a:pos x="connsiteX0" y="connsiteY0"/>
                  </a:cxn>
                  <a:cxn ang="0">
                    <a:pos x="connsiteX1" y="connsiteY1"/>
                  </a:cxn>
                </a:cxnLst>
                <a:rect l="l" t="t" r="r" b="b"/>
                <a:pathLst>
                  <a:path w="7358" h="197494">
                    <a:moveTo>
                      <a:pt x="0" y="0"/>
                    </a:moveTo>
                    <a:lnTo>
                      <a:pt x="0" y="197494"/>
                    </a:lnTo>
                  </a:path>
                </a:pathLst>
              </a:custGeom>
              <a:ln w="7353" cap="flat">
                <a:solidFill>
                  <a:srgbClr val="263238"/>
                </a:solidFill>
                <a:prstDash val="solid"/>
                <a:miter/>
              </a:ln>
            </p:spPr>
            <p:txBody>
              <a:bodyPr rtlCol="0" anchor="ctr"/>
              <a:lstStyle/>
              <a:p>
                <a:endParaRPr lang="fr-FR"/>
              </a:p>
            </p:txBody>
          </p:sp>
          <p:sp>
            <p:nvSpPr>
              <p:cNvPr id="183" name="Forme libre 67">
                <a:extLst>
                  <a:ext uri="{FF2B5EF4-FFF2-40B4-BE49-F238E27FC236}">
                    <a16:creationId xmlns:a16="http://schemas.microsoft.com/office/drawing/2014/main" id="{C97846D2-B757-28F0-8BAB-DB9EFB317B43}"/>
                  </a:ext>
                </a:extLst>
              </p:cNvPr>
              <p:cNvSpPr/>
              <p:nvPr/>
            </p:nvSpPr>
            <p:spPr>
              <a:xfrm>
                <a:off x="6755277" y="7254010"/>
                <a:ext cx="175702" cy="150622"/>
              </a:xfrm>
              <a:custGeom>
                <a:avLst/>
                <a:gdLst>
                  <a:gd name="connsiteX0" fmla="*/ 171299 w 175702"/>
                  <a:gd name="connsiteY0" fmla="*/ 130755 h 150622"/>
                  <a:gd name="connsiteX1" fmla="*/ 118614 w 175702"/>
                  <a:gd name="connsiteY1" fmla="*/ 91242 h 150622"/>
                  <a:gd name="connsiteX2" fmla="*/ 125531 w 175702"/>
                  <a:gd name="connsiteY2" fmla="*/ 62766 h 150622"/>
                  <a:gd name="connsiteX3" fmla="*/ 62766 w 175702"/>
                  <a:gd name="connsiteY3" fmla="*/ 0 h 150622"/>
                  <a:gd name="connsiteX4" fmla="*/ 0 w 175702"/>
                  <a:gd name="connsiteY4" fmla="*/ 62766 h 150622"/>
                  <a:gd name="connsiteX5" fmla="*/ 62766 w 175702"/>
                  <a:gd name="connsiteY5" fmla="*/ 125531 h 150622"/>
                  <a:gd name="connsiteX6" fmla="*/ 105223 w 175702"/>
                  <a:gd name="connsiteY6" fmla="*/ 108828 h 150622"/>
                  <a:gd name="connsiteX7" fmla="*/ 157981 w 175702"/>
                  <a:gd name="connsiteY7" fmla="*/ 148415 h 150622"/>
                  <a:gd name="connsiteX8" fmla="*/ 164603 w 175702"/>
                  <a:gd name="connsiteY8" fmla="*/ 150623 h 150622"/>
                  <a:gd name="connsiteX9" fmla="*/ 173433 w 175702"/>
                  <a:gd name="connsiteY9" fmla="*/ 146208 h 150622"/>
                  <a:gd name="connsiteX10" fmla="*/ 171299 w 175702"/>
                  <a:gd name="connsiteY10" fmla="*/ 130755 h 150622"/>
                  <a:gd name="connsiteX11" fmla="*/ 62839 w 175702"/>
                  <a:gd name="connsiteY11" fmla="*/ 103457 h 150622"/>
                  <a:gd name="connsiteX12" fmla="*/ 22148 w 175702"/>
                  <a:gd name="connsiteY12" fmla="*/ 62766 h 150622"/>
                  <a:gd name="connsiteX13" fmla="*/ 62839 w 175702"/>
                  <a:gd name="connsiteY13" fmla="*/ 22075 h 150622"/>
                  <a:gd name="connsiteX14" fmla="*/ 103530 w 175702"/>
                  <a:gd name="connsiteY14" fmla="*/ 62766 h 150622"/>
                  <a:gd name="connsiteX15" fmla="*/ 62839 w 175702"/>
                  <a:gd name="connsiteY15" fmla="*/ 103457 h 1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702" h="150622">
                    <a:moveTo>
                      <a:pt x="171299" y="130755"/>
                    </a:moveTo>
                    <a:lnTo>
                      <a:pt x="118614" y="91242"/>
                    </a:lnTo>
                    <a:cubicBezTo>
                      <a:pt x="123029" y="82706"/>
                      <a:pt x="125531" y="72994"/>
                      <a:pt x="125531" y="62766"/>
                    </a:cubicBezTo>
                    <a:cubicBezTo>
                      <a:pt x="125531" y="28182"/>
                      <a:pt x="97349" y="0"/>
                      <a:pt x="62766" y="0"/>
                    </a:cubicBezTo>
                    <a:cubicBezTo>
                      <a:pt x="28182" y="0"/>
                      <a:pt x="0" y="28182"/>
                      <a:pt x="0" y="62766"/>
                    </a:cubicBezTo>
                    <a:cubicBezTo>
                      <a:pt x="0" y="97349"/>
                      <a:pt x="28182" y="125531"/>
                      <a:pt x="62766" y="125531"/>
                    </a:cubicBezTo>
                    <a:cubicBezTo>
                      <a:pt x="79174" y="125531"/>
                      <a:pt x="94038" y="119130"/>
                      <a:pt x="105223" y="108828"/>
                    </a:cubicBezTo>
                    <a:lnTo>
                      <a:pt x="157981" y="148415"/>
                    </a:lnTo>
                    <a:cubicBezTo>
                      <a:pt x="159968" y="149887"/>
                      <a:pt x="162322" y="150623"/>
                      <a:pt x="164603" y="150623"/>
                    </a:cubicBezTo>
                    <a:cubicBezTo>
                      <a:pt x="167988" y="150623"/>
                      <a:pt x="171299" y="149077"/>
                      <a:pt x="173433" y="146208"/>
                    </a:cubicBezTo>
                    <a:cubicBezTo>
                      <a:pt x="177186" y="141278"/>
                      <a:pt x="176156" y="134361"/>
                      <a:pt x="171299" y="130755"/>
                    </a:cubicBezTo>
                    <a:close/>
                    <a:moveTo>
                      <a:pt x="62839" y="103457"/>
                    </a:moveTo>
                    <a:cubicBezTo>
                      <a:pt x="40397" y="103457"/>
                      <a:pt x="22148" y="85208"/>
                      <a:pt x="22148" y="62766"/>
                    </a:cubicBezTo>
                    <a:cubicBezTo>
                      <a:pt x="22148" y="40323"/>
                      <a:pt x="40397" y="22075"/>
                      <a:pt x="62839" y="22075"/>
                    </a:cubicBezTo>
                    <a:cubicBezTo>
                      <a:pt x="85282" y="22075"/>
                      <a:pt x="103530" y="40323"/>
                      <a:pt x="103530" y="62766"/>
                    </a:cubicBezTo>
                    <a:cubicBezTo>
                      <a:pt x="103456" y="85208"/>
                      <a:pt x="85208" y="103457"/>
                      <a:pt x="62839" y="103457"/>
                    </a:cubicBezTo>
                    <a:close/>
                  </a:path>
                </a:pathLst>
              </a:custGeom>
              <a:noFill/>
              <a:ln w="7353" cap="flat">
                <a:solidFill>
                  <a:srgbClr val="263238"/>
                </a:solidFill>
                <a:prstDash val="solid"/>
                <a:miter/>
              </a:ln>
            </p:spPr>
            <p:txBody>
              <a:bodyPr rtlCol="0" anchor="ctr"/>
              <a:lstStyle/>
              <a:p>
                <a:endParaRPr lang="fr-FR"/>
              </a:p>
            </p:txBody>
          </p:sp>
        </p:grpSp>
        <p:sp>
          <p:nvSpPr>
            <p:cNvPr id="23" name="Forme libre 68">
              <a:extLst>
                <a:ext uri="{FF2B5EF4-FFF2-40B4-BE49-F238E27FC236}">
                  <a16:creationId xmlns:a16="http://schemas.microsoft.com/office/drawing/2014/main" id="{99472E32-F178-32E2-D57B-96A4F5E90150}"/>
                </a:ext>
              </a:extLst>
            </p:cNvPr>
            <p:cNvSpPr/>
            <p:nvPr/>
          </p:nvSpPr>
          <p:spPr>
            <a:xfrm>
              <a:off x="3889400" y="7615960"/>
              <a:ext cx="694929" cy="595794"/>
            </a:xfrm>
            <a:custGeom>
              <a:avLst/>
              <a:gdLst>
                <a:gd name="connsiteX0" fmla="*/ 677471 w 694929"/>
                <a:gd name="connsiteY0" fmla="*/ 517135 h 595794"/>
                <a:gd name="connsiteX1" fmla="*/ 469233 w 694929"/>
                <a:gd name="connsiteY1" fmla="*/ 360920 h 595794"/>
                <a:gd name="connsiteX2" fmla="*/ 496532 w 694929"/>
                <a:gd name="connsiteY2" fmla="*/ 248266 h 595794"/>
                <a:gd name="connsiteX3" fmla="*/ 248266 w 694929"/>
                <a:gd name="connsiteY3" fmla="*/ 0 h 595794"/>
                <a:gd name="connsiteX4" fmla="*/ 0 w 694929"/>
                <a:gd name="connsiteY4" fmla="*/ 248266 h 595794"/>
                <a:gd name="connsiteX5" fmla="*/ 248266 w 694929"/>
                <a:gd name="connsiteY5" fmla="*/ 496532 h 595794"/>
                <a:gd name="connsiteX6" fmla="*/ 416328 w 694929"/>
                <a:gd name="connsiteY6" fmla="*/ 430456 h 595794"/>
                <a:gd name="connsiteX7" fmla="*/ 625080 w 694929"/>
                <a:gd name="connsiteY7" fmla="*/ 587038 h 595794"/>
                <a:gd name="connsiteX8" fmla="*/ 651276 w 694929"/>
                <a:gd name="connsiteY8" fmla="*/ 595795 h 595794"/>
                <a:gd name="connsiteX9" fmla="*/ 686227 w 694929"/>
                <a:gd name="connsiteY9" fmla="*/ 578356 h 595794"/>
                <a:gd name="connsiteX10" fmla="*/ 677471 w 694929"/>
                <a:gd name="connsiteY10" fmla="*/ 517135 h 595794"/>
                <a:gd name="connsiteX11" fmla="*/ 248266 w 694929"/>
                <a:gd name="connsiteY11" fmla="*/ 409190 h 595794"/>
                <a:gd name="connsiteX12" fmla="*/ 87342 w 694929"/>
                <a:gd name="connsiteY12" fmla="*/ 248266 h 595794"/>
                <a:gd name="connsiteX13" fmla="*/ 248266 w 694929"/>
                <a:gd name="connsiteY13" fmla="*/ 87342 h 595794"/>
                <a:gd name="connsiteX14" fmla="*/ 409190 w 694929"/>
                <a:gd name="connsiteY14" fmla="*/ 248266 h 595794"/>
                <a:gd name="connsiteX15" fmla="*/ 248266 w 694929"/>
                <a:gd name="connsiteY15" fmla="*/ 409190 h 59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4929" h="595794">
                  <a:moveTo>
                    <a:pt x="677471" y="517135"/>
                  </a:moveTo>
                  <a:lnTo>
                    <a:pt x="469233" y="360920"/>
                  </a:lnTo>
                  <a:cubicBezTo>
                    <a:pt x="486599" y="327073"/>
                    <a:pt x="496532" y="288810"/>
                    <a:pt x="496532" y="248266"/>
                  </a:cubicBezTo>
                  <a:cubicBezTo>
                    <a:pt x="496532" y="111403"/>
                    <a:pt x="385129" y="0"/>
                    <a:pt x="248266" y="0"/>
                  </a:cubicBezTo>
                  <a:cubicBezTo>
                    <a:pt x="111403" y="0"/>
                    <a:pt x="0" y="111403"/>
                    <a:pt x="0" y="248266"/>
                  </a:cubicBezTo>
                  <a:cubicBezTo>
                    <a:pt x="0" y="385129"/>
                    <a:pt x="111403" y="496532"/>
                    <a:pt x="248266" y="496532"/>
                  </a:cubicBezTo>
                  <a:cubicBezTo>
                    <a:pt x="313092" y="496532"/>
                    <a:pt x="372105" y="471294"/>
                    <a:pt x="416328" y="430456"/>
                  </a:cubicBezTo>
                  <a:lnTo>
                    <a:pt x="625080" y="587038"/>
                  </a:lnTo>
                  <a:cubicBezTo>
                    <a:pt x="632954" y="592925"/>
                    <a:pt x="642151" y="595795"/>
                    <a:pt x="651276" y="595795"/>
                  </a:cubicBezTo>
                  <a:cubicBezTo>
                    <a:pt x="664520" y="595795"/>
                    <a:pt x="677618" y="589761"/>
                    <a:pt x="686227" y="578356"/>
                  </a:cubicBezTo>
                  <a:cubicBezTo>
                    <a:pt x="700649" y="559004"/>
                    <a:pt x="696749" y="531631"/>
                    <a:pt x="677471" y="517135"/>
                  </a:cubicBezTo>
                  <a:close/>
                  <a:moveTo>
                    <a:pt x="248266" y="409190"/>
                  </a:moveTo>
                  <a:cubicBezTo>
                    <a:pt x="159526" y="409190"/>
                    <a:pt x="87342" y="337006"/>
                    <a:pt x="87342" y="248266"/>
                  </a:cubicBezTo>
                  <a:cubicBezTo>
                    <a:pt x="87342" y="159526"/>
                    <a:pt x="159526" y="87342"/>
                    <a:pt x="248266" y="87342"/>
                  </a:cubicBezTo>
                  <a:cubicBezTo>
                    <a:pt x="337006" y="87342"/>
                    <a:pt x="409190" y="159526"/>
                    <a:pt x="409190" y="248266"/>
                  </a:cubicBezTo>
                  <a:cubicBezTo>
                    <a:pt x="409190" y="337006"/>
                    <a:pt x="337006" y="409190"/>
                    <a:pt x="248266" y="409190"/>
                  </a:cubicBezTo>
                  <a:close/>
                </a:path>
              </a:pathLst>
            </a:custGeom>
            <a:noFill/>
            <a:ln w="7353" cap="flat">
              <a:solidFill>
                <a:srgbClr val="263238"/>
              </a:solidFill>
              <a:prstDash val="solid"/>
              <a:miter/>
            </a:ln>
          </p:spPr>
          <p:txBody>
            <a:bodyPr rtlCol="0" anchor="ctr"/>
            <a:lstStyle/>
            <a:p>
              <a:endParaRPr lang="fr-FR"/>
            </a:p>
          </p:txBody>
        </p:sp>
        <p:grpSp>
          <p:nvGrpSpPr>
            <p:cNvPr id="24" name="Graphique 19">
              <a:extLst>
                <a:ext uri="{FF2B5EF4-FFF2-40B4-BE49-F238E27FC236}">
                  <a16:creationId xmlns:a16="http://schemas.microsoft.com/office/drawing/2014/main" id="{5B471F9D-54E0-9F2E-A02A-29C341B60C90}"/>
                </a:ext>
              </a:extLst>
            </p:cNvPr>
            <p:cNvGrpSpPr/>
            <p:nvPr/>
          </p:nvGrpSpPr>
          <p:grpSpPr>
            <a:xfrm>
              <a:off x="4666374" y="8378934"/>
              <a:ext cx="1832764" cy="2098709"/>
              <a:chOff x="4666374" y="8378934"/>
              <a:chExt cx="1832764" cy="2098709"/>
            </a:xfrm>
          </p:grpSpPr>
          <p:grpSp>
            <p:nvGrpSpPr>
              <p:cNvPr id="175" name="Graphique 19">
                <a:extLst>
                  <a:ext uri="{FF2B5EF4-FFF2-40B4-BE49-F238E27FC236}">
                    <a16:creationId xmlns:a16="http://schemas.microsoft.com/office/drawing/2014/main" id="{08F50C78-9229-0453-F9E9-B368C800F700}"/>
                  </a:ext>
                </a:extLst>
              </p:cNvPr>
              <p:cNvGrpSpPr/>
              <p:nvPr/>
            </p:nvGrpSpPr>
            <p:grpSpPr>
              <a:xfrm>
                <a:off x="4739616" y="8378934"/>
                <a:ext cx="1759522" cy="2098709"/>
                <a:chOff x="4739616" y="8378934"/>
                <a:chExt cx="1759522" cy="2098709"/>
              </a:xfrm>
              <a:solidFill>
                <a:srgbClr val="263238"/>
              </a:solidFill>
            </p:grpSpPr>
            <p:sp>
              <p:nvSpPr>
                <p:cNvPr id="179" name="Forme libre 71">
                  <a:extLst>
                    <a:ext uri="{FF2B5EF4-FFF2-40B4-BE49-F238E27FC236}">
                      <a16:creationId xmlns:a16="http://schemas.microsoft.com/office/drawing/2014/main" id="{47A25E78-028B-40C9-AB37-C6E63BF3257E}"/>
                    </a:ext>
                  </a:extLst>
                </p:cNvPr>
                <p:cNvSpPr/>
                <p:nvPr/>
              </p:nvSpPr>
              <p:spPr>
                <a:xfrm>
                  <a:off x="4739616" y="8378934"/>
                  <a:ext cx="1759522" cy="1650741"/>
                </a:xfrm>
                <a:custGeom>
                  <a:avLst/>
                  <a:gdLst>
                    <a:gd name="connsiteX0" fmla="*/ 857111 w 1759522"/>
                    <a:gd name="connsiteY0" fmla="*/ 0 h 1650741"/>
                    <a:gd name="connsiteX1" fmla="*/ 909 w 1759522"/>
                    <a:gd name="connsiteY1" fmla="*/ 538768 h 1650741"/>
                    <a:gd name="connsiteX2" fmla="*/ 5545 w 1759522"/>
                    <a:gd name="connsiteY2" fmla="*/ 555104 h 1650741"/>
                    <a:gd name="connsiteX3" fmla="*/ 340565 w 1759522"/>
                    <a:gd name="connsiteY3" fmla="*/ 812715 h 1650741"/>
                    <a:gd name="connsiteX4" fmla="*/ 349174 w 1759522"/>
                    <a:gd name="connsiteY4" fmla="*/ 815658 h 1650741"/>
                    <a:gd name="connsiteX5" fmla="*/ 402889 w 1759522"/>
                    <a:gd name="connsiteY5" fmla="*/ 815658 h 1650741"/>
                    <a:gd name="connsiteX6" fmla="*/ 417016 w 1759522"/>
                    <a:gd name="connsiteY6" fmla="*/ 800794 h 1650741"/>
                    <a:gd name="connsiteX7" fmla="*/ 416722 w 1759522"/>
                    <a:gd name="connsiteY7" fmla="*/ 788874 h 1650741"/>
                    <a:gd name="connsiteX8" fmla="*/ 856964 w 1759522"/>
                    <a:gd name="connsiteY8" fmla="*/ 404113 h 1650741"/>
                    <a:gd name="connsiteX9" fmla="*/ 1297206 w 1759522"/>
                    <a:gd name="connsiteY9" fmla="*/ 788874 h 1650741"/>
                    <a:gd name="connsiteX10" fmla="*/ 856964 w 1759522"/>
                    <a:gd name="connsiteY10" fmla="*/ 1173635 h 1650741"/>
                    <a:gd name="connsiteX11" fmla="*/ 745929 w 1759522"/>
                    <a:gd name="connsiteY11" fmla="*/ 1161200 h 1650741"/>
                    <a:gd name="connsiteX12" fmla="*/ 735627 w 1759522"/>
                    <a:gd name="connsiteY12" fmla="*/ 1160022 h 1650741"/>
                    <a:gd name="connsiteX13" fmla="*/ 735627 w 1759522"/>
                    <a:gd name="connsiteY13" fmla="*/ 1160022 h 1650741"/>
                    <a:gd name="connsiteX14" fmla="*/ 691404 w 1759522"/>
                    <a:gd name="connsiteY14" fmla="*/ 1223965 h 1650741"/>
                    <a:gd name="connsiteX15" fmla="*/ 740336 w 1759522"/>
                    <a:gd name="connsiteY15" fmla="*/ 1353617 h 1650741"/>
                    <a:gd name="connsiteX16" fmla="*/ 740336 w 1759522"/>
                    <a:gd name="connsiteY16" fmla="*/ 1650742 h 1650741"/>
                    <a:gd name="connsiteX17" fmla="*/ 1278148 w 1759522"/>
                    <a:gd name="connsiteY17" fmla="*/ 1650742 h 1650741"/>
                    <a:gd name="connsiteX18" fmla="*/ 1278148 w 1759522"/>
                    <a:gd name="connsiteY18" fmla="*/ 1527933 h 1650741"/>
                    <a:gd name="connsiteX19" fmla="*/ 1313468 w 1759522"/>
                    <a:gd name="connsiteY19" fmla="*/ 1469435 h 1650741"/>
                    <a:gd name="connsiteX20" fmla="*/ 1759523 w 1759522"/>
                    <a:gd name="connsiteY20" fmla="*/ 788874 h 1650741"/>
                    <a:gd name="connsiteX21" fmla="*/ 857111 w 1759522"/>
                    <a:gd name="connsiteY21" fmla="*/ 0 h 165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9522" h="1650741">
                      <a:moveTo>
                        <a:pt x="857111" y="0"/>
                      </a:moveTo>
                      <a:cubicBezTo>
                        <a:pt x="458664" y="0"/>
                        <a:pt x="120554" y="225676"/>
                        <a:pt x="909" y="538768"/>
                      </a:cubicBezTo>
                      <a:cubicBezTo>
                        <a:pt x="-1298" y="544582"/>
                        <a:pt x="615" y="551278"/>
                        <a:pt x="5545" y="555104"/>
                      </a:cubicBezTo>
                      <a:lnTo>
                        <a:pt x="340565" y="812715"/>
                      </a:lnTo>
                      <a:cubicBezTo>
                        <a:pt x="343066" y="814628"/>
                        <a:pt x="346083" y="815658"/>
                        <a:pt x="349174" y="815658"/>
                      </a:cubicBezTo>
                      <a:lnTo>
                        <a:pt x="402889" y="815658"/>
                      </a:lnTo>
                      <a:cubicBezTo>
                        <a:pt x="410983" y="815658"/>
                        <a:pt x="417384" y="808888"/>
                        <a:pt x="417016" y="800794"/>
                      </a:cubicBezTo>
                      <a:cubicBezTo>
                        <a:pt x="416869" y="796821"/>
                        <a:pt x="416722" y="792848"/>
                        <a:pt x="416722" y="788874"/>
                      </a:cubicBezTo>
                      <a:cubicBezTo>
                        <a:pt x="416722" y="576369"/>
                        <a:pt x="613849" y="404113"/>
                        <a:pt x="856964" y="404113"/>
                      </a:cubicBezTo>
                      <a:cubicBezTo>
                        <a:pt x="1100079" y="404113"/>
                        <a:pt x="1297206" y="576369"/>
                        <a:pt x="1297206" y="788874"/>
                      </a:cubicBezTo>
                      <a:cubicBezTo>
                        <a:pt x="1297206" y="1001379"/>
                        <a:pt x="1100079" y="1173635"/>
                        <a:pt x="856964" y="1173635"/>
                      </a:cubicBezTo>
                      <a:cubicBezTo>
                        <a:pt x="818554" y="1173635"/>
                        <a:pt x="781395" y="1169294"/>
                        <a:pt x="745929" y="1161200"/>
                      </a:cubicBezTo>
                      <a:cubicBezTo>
                        <a:pt x="742544" y="1160464"/>
                        <a:pt x="739085" y="1160022"/>
                        <a:pt x="735627" y="1160022"/>
                      </a:cubicBezTo>
                      <a:lnTo>
                        <a:pt x="735627" y="1160022"/>
                      </a:lnTo>
                      <a:cubicBezTo>
                        <a:pt x="702589" y="1160022"/>
                        <a:pt x="679705" y="1193061"/>
                        <a:pt x="691404" y="1223965"/>
                      </a:cubicBezTo>
                      <a:lnTo>
                        <a:pt x="740336" y="1353617"/>
                      </a:lnTo>
                      <a:lnTo>
                        <a:pt x="740336" y="1650742"/>
                      </a:lnTo>
                      <a:lnTo>
                        <a:pt x="1278148" y="1650742"/>
                      </a:lnTo>
                      <a:lnTo>
                        <a:pt x="1278148" y="1527933"/>
                      </a:lnTo>
                      <a:cubicBezTo>
                        <a:pt x="1278148" y="1503430"/>
                        <a:pt x="1291614" y="1480620"/>
                        <a:pt x="1313468" y="1469435"/>
                      </a:cubicBezTo>
                      <a:cubicBezTo>
                        <a:pt x="1580350" y="1332425"/>
                        <a:pt x="1759523" y="1078935"/>
                        <a:pt x="1759523" y="788874"/>
                      </a:cubicBezTo>
                      <a:cubicBezTo>
                        <a:pt x="1759596" y="353121"/>
                        <a:pt x="1355557" y="0"/>
                        <a:pt x="857111" y="0"/>
                      </a:cubicBezTo>
                      <a:close/>
                    </a:path>
                  </a:pathLst>
                </a:custGeom>
                <a:solidFill>
                  <a:srgbClr val="263238"/>
                </a:solidFill>
                <a:ln w="7353" cap="flat">
                  <a:solidFill>
                    <a:srgbClr val="263238"/>
                  </a:solidFill>
                  <a:prstDash val="solid"/>
                  <a:miter/>
                </a:ln>
              </p:spPr>
              <p:txBody>
                <a:bodyPr rtlCol="0" anchor="ctr"/>
                <a:lstStyle/>
                <a:p>
                  <a:endParaRPr lang="fr-FR"/>
                </a:p>
              </p:txBody>
            </p:sp>
            <p:sp>
              <p:nvSpPr>
                <p:cNvPr id="180" name="Forme libre 72">
                  <a:extLst>
                    <a:ext uri="{FF2B5EF4-FFF2-40B4-BE49-F238E27FC236}">
                      <a16:creationId xmlns:a16="http://schemas.microsoft.com/office/drawing/2014/main" id="{B1AF79A9-AD0F-863C-B98C-16D5FC9FEE18}"/>
                    </a:ext>
                  </a:extLst>
                </p:cNvPr>
                <p:cNvSpPr/>
                <p:nvPr/>
              </p:nvSpPr>
              <p:spPr>
                <a:xfrm>
                  <a:off x="5480025"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263238"/>
                </a:solidFill>
                <a:ln w="7353" cap="flat">
                  <a:solidFill>
                    <a:srgbClr val="263238"/>
                  </a:solidFill>
                  <a:prstDash val="solid"/>
                  <a:miter/>
                </a:ln>
              </p:spPr>
              <p:txBody>
                <a:bodyPr rtlCol="0" anchor="ctr"/>
                <a:lstStyle/>
                <a:p>
                  <a:endParaRPr lang="fr-FR"/>
                </a:p>
              </p:txBody>
            </p:sp>
          </p:grpSp>
          <p:grpSp>
            <p:nvGrpSpPr>
              <p:cNvPr id="176" name="Graphique 19">
                <a:extLst>
                  <a:ext uri="{FF2B5EF4-FFF2-40B4-BE49-F238E27FC236}">
                    <a16:creationId xmlns:a16="http://schemas.microsoft.com/office/drawing/2014/main" id="{70F4EC51-6C51-3748-E8CC-39EE20EB55F7}"/>
                  </a:ext>
                </a:extLst>
              </p:cNvPr>
              <p:cNvGrpSpPr/>
              <p:nvPr/>
            </p:nvGrpSpPr>
            <p:grpSpPr>
              <a:xfrm>
                <a:off x="4666374" y="8378934"/>
                <a:ext cx="1759255" cy="2098709"/>
                <a:chOff x="4666374" y="8378934"/>
                <a:chExt cx="1759255" cy="2098709"/>
              </a:xfrm>
              <a:solidFill>
                <a:srgbClr val="92E3A9"/>
              </a:solidFill>
            </p:grpSpPr>
            <p:sp>
              <p:nvSpPr>
                <p:cNvPr id="177" name="Forme libre 74">
                  <a:extLst>
                    <a:ext uri="{FF2B5EF4-FFF2-40B4-BE49-F238E27FC236}">
                      <a16:creationId xmlns:a16="http://schemas.microsoft.com/office/drawing/2014/main" id="{DA9B0E39-6CF5-BB17-3B48-7508C5A6AE5B}"/>
                    </a:ext>
                  </a:extLst>
                </p:cNvPr>
                <p:cNvSpPr/>
                <p:nvPr/>
              </p:nvSpPr>
              <p:spPr>
                <a:xfrm>
                  <a:off x="4666374" y="8378934"/>
                  <a:ext cx="1759255" cy="1650594"/>
                </a:xfrm>
                <a:custGeom>
                  <a:avLst/>
                  <a:gdLst>
                    <a:gd name="connsiteX0" fmla="*/ 1759255 w 1759255"/>
                    <a:gd name="connsiteY0" fmla="*/ 788801 h 1650594"/>
                    <a:gd name="connsiteX1" fmla="*/ 856770 w 1759255"/>
                    <a:gd name="connsiteY1" fmla="*/ 0 h 1650594"/>
                    <a:gd name="connsiteX2" fmla="*/ 936 w 1759255"/>
                    <a:gd name="connsiteY2" fmla="*/ 537812 h 1650594"/>
                    <a:gd name="connsiteX3" fmla="*/ 6676 w 1759255"/>
                    <a:gd name="connsiteY3" fmla="*/ 554809 h 1650594"/>
                    <a:gd name="connsiteX4" fmla="*/ 394748 w 1759255"/>
                    <a:gd name="connsiteY4" fmla="*/ 801015 h 1650594"/>
                    <a:gd name="connsiteX5" fmla="*/ 416528 w 1759255"/>
                    <a:gd name="connsiteY5" fmla="*/ 789021 h 1650594"/>
                    <a:gd name="connsiteX6" fmla="*/ 416528 w 1759255"/>
                    <a:gd name="connsiteY6" fmla="*/ 788727 h 1650594"/>
                    <a:gd name="connsiteX7" fmla="*/ 856770 w 1759255"/>
                    <a:gd name="connsiteY7" fmla="*/ 403966 h 1650594"/>
                    <a:gd name="connsiteX8" fmla="*/ 1297012 w 1759255"/>
                    <a:gd name="connsiteY8" fmla="*/ 788727 h 1650594"/>
                    <a:gd name="connsiteX9" fmla="*/ 856770 w 1759255"/>
                    <a:gd name="connsiteY9" fmla="*/ 1173488 h 1650594"/>
                    <a:gd name="connsiteX10" fmla="*/ 794152 w 1759255"/>
                    <a:gd name="connsiteY10" fmla="*/ 1169588 h 1650594"/>
                    <a:gd name="connsiteX11" fmla="*/ 740658 w 1759255"/>
                    <a:gd name="connsiteY11" fmla="*/ 1216386 h 1650594"/>
                    <a:gd name="connsiteX12" fmla="*/ 740658 w 1759255"/>
                    <a:gd name="connsiteY12" fmla="*/ 1353470 h 1650594"/>
                    <a:gd name="connsiteX13" fmla="*/ 740143 w 1759255"/>
                    <a:gd name="connsiteY13" fmla="*/ 1353470 h 1650594"/>
                    <a:gd name="connsiteX14" fmla="*/ 740143 w 1759255"/>
                    <a:gd name="connsiteY14" fmla="*/ 1650595 h 1650594"/>
                    <a:gd name="connsiteX15" fmla="*/ 1277954 w 1759255"/>
                    <a:gd name="connsiteY15" fmla="*/ 1650595 h 1650594"/>
                    <a:gd name="connsiteX16" fmla="*/ 1277954 w 1759255"/>
                    <a:gd name="connsiteY16" fmla="*/ 1527786 h 1650594"/>
                    <a:gd name="connsiteX17" fmla="*/ 1313274 w 1759255"/>
                    <a:gd name="connsiteY17" fmla="*/ 1469288 h 1650594"/>
                    <a:gd name="connsiteX18" fmla="*/ 1759255 w 1759255"/>
                    <a:gd name="connsiteY18" fmla="*/ 788801 h 165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9255" h="1650594">
                      <a:moveTo>
                        <a:pt x="1759255" y="788801"/>
                      </a:moveTo>
                      <a:cubicBezTo>
                        <a:pt x="1759255" y="353194"/>
                        <a:pt x="1355216" y="0"/>
                        <a:pt x="856770" y="0"/>
                      </a:cubicBezTo>
                      <a:cubicBezTo>
                        <a:pt x="458764" y="0"/>
                        <a:pt x="120949" y="225235"/>
                        <a:pt x="936" y="537812"/>
                      </a:cubicBezTo>
                      <a:cubicBezTo>
                        <a:pt x="-1492" y="544066"/>
                        <a:pt x="936" y="551204"/>
                        <a:pt x="6676" y="554809"/>
                      </a:cubicBezTo>
                      <a:lnTo>
                        <a:pt x="394748" y="801015"/>
                      </a:lnTo>
                      <a:cubicBezTo>
                        <a:pt x="404166" y="806975"/>
                        <a:pt x="416528" y="800206"/>
                        <a:pt x="416528" y="789021"/>
                      </a:cubicBezTo>
                      <a:lnTo>
                        <a:pt x="416528" y="788727"/>
                      </a:lnTo>
                      <a:cubicBezTo>
                        <a:pt x="416528" y="576222"/>
                        <a:pt x="613655" y="403966"/>
                        <a:pt x="856770" y="403966"/>
                      </a:cubicBezTo>
                      <a:cubicBezTo>
                        <a:pt x="1099886" y="403966"/>
                        <a:pt x="1297012" y="576222"/>
                        <a:pt x="1297012" y="788727"/>
                      </a:cubicBezTo>
                      <a:cubicBezTo>
                        <a:pt x="1297012" y="1001232"/>
                        <a:pt x="1099886" y="1173488"/>
                        <a:pt x="856770" y="1173488"/>
                      </a:cubicBezTo>
                      <a:cubicBezTo>
                        <a:pt x="835505" y="1173488"/>
                        <a:pt x="814608" y="1172163"/>
                        <a:pt x="794152" y="1169588"/>
                      </a:cubicBezTo>
                      <a:cubicBezTo>
                        <a:pt x="765749" y="1166056"/>
                        <a:pt x="740658" y="1187836"/>
                        <a:pt x="740658" y="1216386"/>
                      </a:cubicBezTo>
                      <a:lnTo>
                        <a:pt x="740658" y="1353470"/>
                      </a:lnTo>
                      <a:lnTo>
                        <a:pt x="740143" y="1353470"/>
                      </a:lnTo>
                      <a:lnTo>
                        <a:pt x="740143" y="1650595"/>
                      </a:lnTo>
                      <a:lnTo>
                        <a:pt x="1277954" y="1650595"/>
                      </a:lnTo>
                      <a:lnTo>
                        <a:pt x="1277954" y="1527786"/>
                      </a:lnTo>
                      <a:cubicBezTo>
                        <a:pt x="1277954" y="1503283"/>
                        <a:pt x="1291420" y="1480473"/>
                        <a:pt x="1313274" y="1469288"/>
                      </a:cubicBezTo>
                      <a:cubicBezTo>
                        <a:pt x="1580083" y="1332278"/>
                        <a:pt x="1759255" y="1078861"/>
                        <a:pt x="1759255" y="788801"/>
                      </a:cubicBezTo>
                      <a:close/>
                    </a:path>
                  </a:pathLst>
                </a:custGeom>
                <a:solidFill>
                  <a:srgbClr val="FFC000"/>
                </a:solidFill>
                <a:ln w="7353" cap="flat">
                  <a:solidFill>
                    <a:srgbClr val="263238"/>
                  </a:solidFill>
                  <a:prstDash val="solid"/>
                  <a:miter/>
                </a:ln>
              </p:spPr>
              <p:txBody>
                <a:bodyPr rtlCol="0" anchor="ctr"/>
                <a:lstStyle/>
                <a:p>
                  <a:endParaRPr lang="fr-FR"/>
                </a:p>
              </p:txBody>
            </p:sp>
            <p:sp>
              <p:nvSpPr>
                <p:cNvPr id="178" name="Forme libre 75">
                  <a:extLst>
                    <a:ext uri="{FF2B5EF4-FFF2-40B4-BE49-F238E27FC236}">
                      <a16:creationId xmlns:a16="http://schemas.microsoft.com/office/drawing/2014/main" id="{AE275D18-E3A3-B6D3-124E-FFB639287E61}"/>
                    </a:ext>
                  </a:extLst>
                </p:cNvPr>
                <p:cNvSpPr/>
                <p:nvPr/>
              </p:nvSpPr>
              <p:spPr>
                <a:xfrm>
                  <a:off x="5406443"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FFC000"/>
                </a:solidFill>
                <a:ln w="7353" cap="flat">
                  <a:solidFill>
                    <a:srgbClr val="263238"/>
                  </a:solidFill>
                  <a:prstDash val="solid"/>
                  <a:miter/>
                </a:ln>
              </p:spPr>
              <p:txBody>
                <a:bodyPr rtlCol="0" anchor="ctr"/>
                <a:lstStyle/>
                <a:p>
                  <a:endParaRPr lang="fr-FR"/>
                </a:p>
              </p:txBody>
            </p:sp>
          </p:grpSp>
        </p:grpSp>
        <p:grpSp>
          <p:nvGrpSpPr>
            <p:cNvPr id="26" name="Graphique 19">
              <a:extLst>
                <a:ext uri="{FF2B5EF4-FFF2-40B4-BE49-F238E27FC236}">
                  <a16:creationId xmlns:a16="http://schemas.microsoft.com/office/drawing/2014/main" id="{808E0A94-B94B-EF2C-80E6-5BC16363DFB9}"/>
                </a:ext>
              </a:extLst>
            </p:cNvPr>
            <p:cNvGrpSpPr/>
            <p:nvPr/>
          </p:nvGrpSpPr>
          <p:grpSpPr>
            <a:xfrm>
              <a:off x="4805528" y="7087861"/>
              <a:ext cx="1148734" cy="1297114"/>
              <a:chOff x="4805528" y="7087861"/>
              <a:chExt cx="1148734" cy="1297114"/>
            </a:xfrm>
          </p:grpSpPr>
          <p:sp>
            <p:nvSpPr>
              <p:cNvPr id="31" name="Forme libre 77">
                <a:extLst>
                  <a:ext uri="{FF2B5EF4-FFF2-40B4-BE49-F238E27FC236}">
                    <a16:creationId xmlns:a16="http://schemas.microsoft.com/office/drawing/2014/main" id="{230CAA31-2CFE-CDDA-9DEA-02E94A5AF839}"/>
                  </a:ext>
                </a:extLst>
              </p:cNvPr>
              <p:cNvSpPr/>
              <p:nvPr/>
            </p:nvSpPr>
            <p:spPr>
              <a:xfrm>
                <a:off x="5356334" y="7617726"/>
                <a:ext cx="154669" cy="71742"/>
              </a:xfrm>
              <a:custGeom>
                <a:avLst/>
                <a:gdLst>
                  <a:gd name="connsiteX0" fmla="*/ 119571 w 154669"/>
                  <a:gd name="connsiteY0" fmla="*/ 0 h 71742"/>
                  <a:gd name="connsiteX1" fmla="*/ 42530 w 154669"/>
                  <a:gd name="connsiteY1" fmla="*/ 34510 h 71742"/>
                  <a:gd name="connsiteX2" fmla="*/ 0 w 154669"/>
                  <a:gd name="connsiteY2" fmla="*/ 50477 h 71742"/>
                  <a:gd name="connsiteX3" fmla="*/ 40470 w 154669"/>
                  <a:gd name="connsiteY3" fmla="*/ 71743 h 71742"/>
                  <a:gd name="connsiteX4" fmla="*/ 154670 w 154669"/>
                  <a:gd name="connsiteY4" fmla="*/ 53789 h 71742"/>
                  <a:gd name="connsiteX5" fmla="*/ 119571 w 154669"/>
                  <a:gd name="connsiteY5" fmla="*/ 0 h 7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69" h="71742">
                    <a:moveTo>
                      <a:pt x="119571" y="0"/>
                    </a:moveTo>
                    <a:cubicBezTo>
                      <a:pt x="119571" y="0"/>
                      <a:pt x="66445" y="23252"/>
                      <a:pt x="42530" y="34510"/>
                    </a:cubicBezTo>
                    <a:cubicBezTo>
                      <a:pt x="18616" y="45768"/>
                      <a:pt x="0" y="50477"/>
                      <a:pt x="0" y="50477"/>
                    </a:cubicBezTo>
                    <a:lnTo>
                      <a:pt x="40470" y="71743"/>
                    </a:lnTo>
                    <a:lnTo>
                      <a:pt x="154670" y="53789"/>
                    </a:lnTo>
                    <a:lnTo>
                      <a:pt x="119571" y="0"/>
                    </a:lnTo>
                    <a:close/>
                  </a:path>
                </a:pathLst>
              </a:custGeom>
              <a:solidFill>
                <a:srgbClr val="FFFFFF"/>
              </a:solidFill>
              <a:ln w="7353" cap="flat">
                <a:solidFill>
                  <a:srgbClr val="263238"/>
                </a:solidFill>
                <a:prstDash val="solid"/>
                <a:miter/>
              </a:ln>
            </p:spPr>
            <p:txBody>
              <a:bodyPr rtlCol="0" anchor="ctr"/>
              <a:lstStyle/>
              <a:p>
                <a:endParaRPr lang="fr-FR"/>
              </a:p>
            </p:txBody>
          </p:sp>
          <p:sp>
            <p:nvSpPr>
              <p:cNvPr id="32" name="Forme libre 78">
                <a:extLst>
                  <a:ext uri="{FF2B5EF4-FFF2-40B4-BE49-F238E27FC236}">
                    <a16:creationId xmlns:a16="http://schemas.microsoft.com/office/drawing/2014/main" id="{F9A01744-E5E4-E83D-E547-4C2FE1F0CCA6}"/>
                  </a:ext>
                </a:extLst>
              </p:cNvPr>
              <p:cNvSpPr/>
              <p:nvPr/>
            </p:nvSpPr>
            <p:spPr>
              <a:xfrm>
                <a:off x="5272671" y="7610477"/>
                <a:ext cx="39145" cy="41023"/>
              </a:xfrm>
              <a:custGeom>
                <a:avLst/>
                <a:gdLst>
                  <a:gd name="connsiteX0" fmla="*/ 33921 w 39145"/>
                  <a:gd name="connsiteY0" fmla="*/ 31752 h 41023"/>
                  <a:gd name="connsiteX1" fmla="*/ 15967 w 39145"/>
                  <a:gd name="connsiteY1" fmla="*/ 7175 h 41023"/>
                  <a:gd name="connsiteX2" fmla="*/ 0 w 39145"/>
                  <a:gd name="connsiteY2" fmla="*/ 9824 h 41023"/>
                  <a:gd name="connsiteX3" fmla="*/ 8609 w 39145"/>
                  <a:gd name="connsiteY3" fmla="*/ 35063 h 41023"/>
                  <a:gd name="connsiteX4" fmla="*/ 39146 w 39145"/>
                  <a:gd name="connsiteY4" fmla="*/ 41023 h 41023"/>
                  <a:gd name="connsiteX5" fmla="*/ 33921 w 39145"/>
                  <a:gd name="connsiteY5" fmla="*/ 31752 h 4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45" h="41023">
                    <a:moveTo>
                      <a:pt x="33921" y="31752"/>
                    </a:moveTo>
                    <a:cubicBezTo>
                      <a:pt x="33921" y="31752"/>
                      <a:pt x="21339" y="19832"/>
                      <a:pt x="15967" y="7175"/>
                    </a:cubicBezTo>
                    <a:cubicBezTo>
                      <a:pt x="10669" y="-5407"/>
                      <a:pt x="0" y="553"/>
                      <a:pt x="0" y="9824"/>
                    </a:cubicBezTo>
                    <a:cubicBezTo>
                      <a:pt x="0" y="19096"/>
                      <a:pt x="5960" y="33739"/>
                      <a:pt x="8609" y="35063"/>
                    </a:cubicBezTo>
                    <a:cubicBezTo>
                      <a:pt x="11258" y="36388"/>
                      <a:pt x="39146" y="41023"/>
                      <a:pt x="39146" y="41023"/>
                    </a:cubicBezTo>
                    <a:lnTo>
                      <a:pt x="33921" y="31752"/>
                    </a:lnTo>
                    <a:close/>
                  </a:path>
                </a:pathLst>
              </a:custGeom>
              <a:noFill/>
              <a:ln w="7353" cap="flat">
                <a:solidFill>
                  <a:srgbClr val="263238"/>
                </a:solidFill>
                <a:prstDash val="solid"/>
                <a:miter/>
              </a:ln>
            </p:spPr>
            <p:txBody>
              <a:bodyPr rtlCol="0" anchor="ctr"/>
              <a:lstStyle/>
              <a:p>
                <a:endParaRPr lang="fr-FR"/>
              </a:p>
            </p:txBody>
          </p:sp>
          <p:sp>
            <p:nvSpPr>
              <p:cNvPr id="33" name="Forme libre 79">
                <a:extLst>
                  <a:ext uri="{FF2B5EF4-FFF2-40B4-BE49-F238E27FC236}">
                    <a16:creationId xmlns:a16="http://schemas.microsoft.com/office/drawing/2014/main" id="{A360DF70-990A-2542-6DF9-045226221BA0}"/>
                  </a:ext>
                </a:extLst>
              </p:cNvPr>
              <p:cNvSpPr/>
              <p:nvPr/>
            </p:nvSpPr>
            <p:spPr>
              <a:xfrm>
                <a:off x="5468874" y="7612649"/>
                <a:ext cx="485388" cy="772326"/>
              </a:xfrm>
              <a:custGeom>
                <a:avLst/>
                <a:gdLst>
                  <a:gd name="connsiteX0" fmla="*/ 28223 w 485388"/>
                  <a:gd name="connsiteY0" fmla="*/ 85944 h 772326"/>
                  <a:gd name="connsiteX1" fmla="*/ 39481 w 485388"/>
                  <a:gd name="connsiteY1" fmla="*/ 149666 h 772326"/>
                  <a:gd name="connsiteX2" fmla="*/ 13139 w 485388"/>
                  <a:gd name="connsiteY2" fmla="*/ 348927 h 772326"/>
                  <a:gd name="connsiteX3" fmla="*/ 9975 w 485388"/>
                  <a:gd name="connsiteY3" fmla="*/ 488070 h 772326"/>
                  <a:gd name="connsiteX4" fmla="*/ 68987 w 485388"/>
                  <a:gd name="connsiteY4" fmla="*/ 691525 h 772326"/>
                  <a:gd name="connsiteX5" fmla="*/ 59495 w 485388"/>
                  <a:gd name="connsiteY5" fmla="*/ 706315 h 772326"/>
                  <a:gd name="connsiteX6" fmla="*/ 58465 w 485388"/>
                  <a:gd name="connsiteY6" fmla="*/ 721105 h 772326"/>
                  <a:gd name="connsiteX7" fmla="*/ 32123 w 485388"/>
                  <a:gd name="connsiteY7" fmla="*/ 744283 h 772326"/>
                  <a:gd name="connsiteX8" fmla="*/ 482 w 485388"/>
                  <a:gd name="connsiteY8" fmla="*/ 768565 h 772326"/>
                  <a:gd name="connsiteX9" fmla="*/ 64793 w 485388"/>
                  <a:gd name="connsiteY9" fmla="*/ 768565 h 772326"/>
                  <a:gd name="connsiteX10" fmla="*/ 130134 w 485388"/>
                  <a:gd name="connsiteY10" fmla="*/ 764371 h 772326"/>
                  <a:gd name="connsiteX11" fmla="*/ 131164 w 485388"/>
                  <a:gd name="connsiteY11" fmla="*/ 724343 h 772326"/>
                  <a:gd name="connsiteX12" fmla="*/ 133298 w 485388"/>
                  <a:gd name="connsiteY12" fmla="*/ 695866 h 772326"/>
                  <a:gd name="connsiteX13" fmla="*/ 120642 w 485388"/>
                  <a:gd name="connsiteY13" fmla="*/ 647376 h 772326"/>
                  <a:gd name="connsiteX14" fmla="*/ 95330 w 485388"/>
                  <a:gd name="connsiteY14" fmla="*/ 448115 h 772326"/>
                  <a:gd name="connsiteX15" fmla="*/ 148015 w 485388"/>
                  <a:gd name="connsiteY15" fmla="*/ 253049 h 772326"/>
                  <a:gd name="connsiteX16" fmla="*/ 244996 w 485388"/>
                  <a:gd name="connsiteY16" fmla="*/ 482846 h 772326"/>
                  <a:gd name="connsiteX17" fmla="*/ 397826 w 485388"/>
                  <a:gd name="connsiteY17" fmla="*/ 674748 h 772326"/>
                  <a:gd name="connsiteX18" fmla="*/ 391498 w 485388"/>
                  <a:gd name="connsiteY18" fmla="*/ 690568 h 772326"/>
                  <a:gd name="connsiteX19" fmla="*/ 399960 w 485388"/>
                  <a:gd name="connsiteY19" fmla="*/ 702194 h 772326"/>
                  <a:gd name="connsiteX20" fmla="*/ 383110 w 485388"/>
                  <a:gd name="connsiteY20" fmla="*/ 733835 h 772326"/>
                  <a:gd name="connsiteX21" fmla="*/ 361991 w 485388"/>
                  <a:gd name="connsiteY21" fmla="*/ 754953 h 772326"/>
                  <a:gd name="connsiteX22" fmla="*/ 406288 w 485388"/>
                  <a:gd name="connsiteY22" fmla="*/ 760251 h 772326"/>
                  <a:gd name="connsiteX23" fmla="*/ 457943 w 485388"/>
                  <a:gd name="connsiteY23" fmla="*/ 713894 h 772326"/>
                  <a:gd name="connsiteX24" fmla="*/ 485389 w 485388"/>
                  <a:gd name="connsiteY24" fmla="*/ 683357 h 772326"/>
                  <a:gd name="connsiteX25" fmla="*/ 466405 w 485388"/>
                  <a:gd name="connsiteY25" fmla="*/ 659075 h 772326"/>
                  <a:gd name="connsiteX26" fmla="*/ 456913 w 485388"/>
                  <a:gd name="connsiteY26" fmla="*/ 637957 h 772326"/>
                  <a:gd name="connsiteX27" fmla="*/ 437928 w 485388"/>
                  <a:gd name="connsiteY27" fmla="*/ 627435 h 772326"/>
                  <a:gd name="connsiteX28" fmla="*/ 328291 w 485388"/>
                  <a:gd name="connsiteY28" fmla="*/ 441861 h 772326"/>
                  <a:gd name="connsiteX29" fmla="*/ 268174 w 485388"/>
                  <a:gd name="connsiteY29" fmla="*/ 126635 h 772326"/>
                  <a:gd name="connsiteX30" fmla="*/ 183628 w 485388"/>
                  <a:gd name="connsiteY30" fmla="*/ 0 h 772326"/>
                  <a:gd name="connsiteX31" fmla="*/ 28223 w 485388"/>
                  <a:gd name="connsiteY31" fmla="*/ 85944 h 77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85388" h="772326">
                    <a:moveTo>
                      <a:pt x="28223" y="85944"/>
                    </a:moveTo>
                    <a:lnTo>
                      <a:pt x="39481" y="149666"/>
                    </a:lnTo>
                    <a:cubicBezTo>
                      <a:pt x="39481" y="149666"/>
                      <a:pt x="17333" y="276154"/>
                      <a:pt x="13139" y="348927"/>
                    </a:cubicBezTo>
                    <a:cubicBezTo>
                      <a:pt x="8944" y="421699"/>
                      <a:pt x="5780" y="469086"/>
                      <a:pt x="9975" y="488070"/>
                    </a:cubicBezTo>
                    <a:cubicBezTo>
                      <a:pt x="14169" y="507055"/>
                      <a:pt x="68987" y="691525"/>
                      <a:pt x="68987" y="691525"/>
                    </a:cubicBezTo>
                    <a:cubicBezTo>
                      <a:pt x="68987" y="691525"/>
                      <a:pt x="59495" y="703151"/>
                      <a:pt x="59495" y="706315"/>
                    </a:cubicBezTo>
                    <a:cubicBezTo>
                      <a:pt x="59495" y="709479"/>
                      <a:pt x="58465" y="721105"/>
                      <a:pt x="58465" y="721105"/>
                    </a:cubicBezTo>
                    <a:cubicBezTo>
                      <a:pt x="58465" y="721105"/>
                      <a:pt x="43675" y="735895"/>
                      <a:pt x="32123" y="744283"/>
                    </a:cubicBezTo>
                    <a:cubicBezTo>
                      <a:pt x="20497" y="752745"/>
                      <a:pt x="-3712" y="760104"/>
                      <a:pt x="482" y="768565"/>
                    </a:cubicBezTo>
                    <a:cubicBezTo>
                      <a:pt x="4677" y="777027"/>
                      <a:pt x="33153" y="768565"/>
                      <a:pt x="64793" y="768565"/>
                    </a:cubicBezTo>
                    <a:cubicBezTo>
                      <a:pt x="96434" y="768565"/>
                      <a:pt x="118582" y="772760"/>
                      <a:pt x="130134" y="764371"/>
                    </a:cubicBezTo>
                    <a:cubicBezTo>
                      <a:pt x="141760" y="755909"/>
                      <a:pt x="131164" y="724343"/>
                      <a:pt x="131164" y="724343"/>
                    </a:cubicBezTo>
                    <a:cubicBezTo>
                      <a:pt x="131164" y="724343"/>
                      <a:pt x="132194" y="702194"/>
                      <a:pt x="133298" y="695866"/>
                    </a:cubicBezTo>
                    <a:cubicBezTo>
                      <a:pt x="134328" y="689538"/>
                      <a:pt x="119612" y="656868"/>
                      <a:pt x="120642" y="647376"/>
                    </a:cubicBezTo>
                    <a:cubicBezTo>
                      <a:pt x="121672" y="637884"/>
                      <a:pt x="95330" y="448115"/>
                      <a:pt x="95330" y="448115"/>
                    </a:cubicBezTo>
                    <a:lnTo>
                      <a:pt x="148015" y="253049"/>
                    </a:lnTo>
                    <a:cubicBezTo>
                      <a:pt x="148015" y="253049"/>
                      <a:pt x="234474" y="472324"/>
                      <a:pt x="244996" y="482846"/>
                    </a:cubicBezTo>
                    <a:cubicBezTo>
                      <a:pt x="255518" y="493368"/>
                      <a:pt x="397826" y="674748"/>
                      <a:pt x="397826" y="674748"/>
                    </a:cubicBezTo>
                    <a:cubicBezTo>
                      <a:pt x="397826" y="674748"/>
                      <a:pt x="388334" y="685271"/>
                      <a:pt x="391498" y="690568"/>
                    </a:cubicBezTo>
                    <a:cubicBezTo>
                      <a:pt x="394662" y="695866"/>
                      <a:pt x="399960" y="702194"/>
                      <a:pt x="399960" y="702194"/>
                    </a:cubicBezTo>
                    <a:cubicBezTo>
                      <a:pt x="399960" y="702194"/>
                      <a:pt x="389438" y="724343"/>
                      <a:pt x="383110" y="733835"/>
                    </a:cubicBezTo>
                    <a:cubicBezTo>
                      <a:pt x="376782" y="743327"/>
                      <a:pt x="358828" y="748625"/>
                      <a:pt x="361991" y="754953"/>
                    </a:cubicBezTo>
                    <a:cubicBezTo>
                      <a:pt x="365156" y="761281"/>
                      <a:pt x="397826" y="762311"/>
                      <a:pt x="406288" y="760251"/>
                    </a:cubicBezTo>
                    <a:cubicBezTo>
                      <a:pt x="414750" y="758117"/>
                      <a:pt x="448451" y="721252"/>
                      <a:pt x="457943" y="713894"/>
                    </a:cubicBezTo>
                    <a:cubicBezTo>
                      <a:pt x="467435" y="706536"/>
                      <a:pt x="485389" y="692776"/>
                      <a:pt x="485389" y="683357"/>
                    </a:cubicBezTo>
                    <a:cubicBezTo>
                      <a:pt x="485389" y="673865"/>
                      <a:pt x="467435" y="662239"/>
                      <a:pt x="466405" y="659075"/>
                    </a:cubicBezTo>
                    <a:cubicBezTo>
                      <a:pt x="465375" y="655911"/>
                      <a:pt x="463241" y="642225"/>
                      <a:pt x="456913" y="637957"/>
                    </a:cubicBezTo>
                    <a:cubicBezTo>
                      <a:pt x="450584" y="633763"/>
                      <a:pt x="442123" y="629495"/>
                      <a:pt x="437928" y="627435"/>
                    </a:cubicBezTo>
                    <a:cubicBezTo>
                      <a:pt x="433734" y="625301"/>
                      <a:pt x="328291" y="441861"/>
                      <a:pt x="328291" y="441861"/>
                    </a:cubicBezTo>
                    <a:cubicBezTo>
                      <a:pt x="328291" y="441861"/>
                      <a:pt x="280830" y="159305"/>
                      <a:pt x="268174" y="126635"/>
                    </a:cubicBezTo>
                    <a:cubicBezTo>
                      <a:pt x="255518" y="93964"/>
                      <a:pt x="183628" y="0"/>
                      <a:pt x="183628" y="0"/>
                    </a:cubicBezTo>
                    <a:lnTo>
                      <a:pt x="28223" y="85944"/>
                    </a:lnTo>
                    <a:close/>
                  </a:path>
                </a:pathLst>
              </a:custGeom>
              <a:solidFill>
                <a:srgbClr val="263238"/>
              </a:solidFill>
              <a:ln w="7353" cap="flat">
                <a:solidFill>
                  <a:srgbClr val="263238"/>
                </a:solidFill>
                <a:prstDash val="solid"/>
                <a:miter/>
              </a:ln>
            </p:spPr>
            <p:txBody>
              <a:bodyPr rtlCol="0" anchor="ctr"/>
              <a:lstStyle/>
              <a:p>
                <a:endParaRPr lang="fr-FR"/>
              </a:p>
            </p:txBody>
          </p:sp>
          <p:sp>
            <p:nvSpPr>
              <p:cNvPr id="34" name="Forme libre 80">
                <a:extLst>
                  <a:ext uri="{FF2B5EF4-FFF2-40B4-BE49-F238E27FC236}">
                    <a16:creationId xmlns:a16="http://schemas.microsoft.com/office/drawing/2014/main" id="{BF0BCC0D-FEEE-3DFF-7909-D2D3FD12BA59}"/>
                  </a:ext>
                </a:extLst>
              </p:cNvPr>
              <p:cNvSpPr/>
              <p:nvPr/>
            </p:nvSpPr>
            <p:spPr>
              <a:xfrm>
                <a:off x="5369234" y="7372523"/>
                <a:ext cx="283341" cy="326069"/>
              </a:xfrm>
              <a:custGeom>
                <a:avLst/>
                <a:gdLst>
                  <a:gd name="connsiteX0" fmla="*/ 13074 w 283341"/>
                  <a:gd name="connsiteY0" fmla="*/ 151165 h 326069"/>
                  <a:gd name="connsiteX1" fmla="*/ 44567 w 283341"/>
                  <a:gd name="connsiteY1" fmla="*/ 231664 h 326069"/>
                  <a:gd name="connsiteX2" fmla="*/ 97325 w 283341"/>
                  <a:gd name="connsiteY2" fmla="*/ 252929 h 326069"/>
                  <a:gd name="connsiteX3" fmla="*/ 127862 w 283341"/>
                  <a:gd name="connsiteY3" fmla="*/ 326070 h 326069"/>
                  <a:gd name="connsiteX4" fmla="*/ 283341 w 283341"/>
                  <a:gd name="connsiteY4" fmla="*/ 239979 h 326069"/>
                  <a:gd name="connsiteX5" fmla="*/ 193571 w 283341"/>
                  <a:gd name="connsiteY5" fmla="*/ 104882 h 326069"/>
                  <a:gd name="connsiteX6" fmla="*/ 117708 w 283341"/>
                  <a:gd name="connsiteY6" fmla="*/ 11433 h 326069"/>
                  <a:gd name="connsiteX7" fmla="*/ 20506 w 283341"/>
                  <a:gd name="connsiteY7" fmla="*/ 23500 h 326069"/>
                  <a:gd name="connsiteX8" fmla="*/ 13074 w 283341"/>
                  <a:gd name="connsiteY8" fmla="*/ 151165 h 3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341" h="326069">
                    <a:moveTo>
                      <a:pt x="13074" y="151165"/>
                    </a:moveTo>
                    <a:cubicBezTo>
                      <a:pt x="13074" y="151165"/>
                      <a:pt x="26981" y="215034"/>
                      <a:pt x="44567" y="231664"/>
                    </a:cubicBezTo>
                    <a:cubicBezTo>
                      <a:pt x="62153" y="248293"/>
                      <a:pt x="97325" y="252929"/>
                      <a:pt x="97325" y="252929"/>
                    </a:cubicBezTo>
                    <a:lnTo>
                      <a:pt x="127862" y="326070"/>
                    </a:lnTo>
                    <a:cubicBezTo>
                      <a:pt x="127862" y="326070"/>
                      <a:pt x="238897" y="291854"/>
                      <a:pt x="283341" y="239979"/>
                    </a:cubicBezTo>
                    <a:cubicBezTo>
                      <a:pt x="283341" y="239979"/>
                      <a:pt x="231539" y="157640"/>
                      <a:pt x="193571" y="104882"/>
                    </a:cubicBezTo>
                    <a:cubicBezTo>
                      <a:pt x="155602" y="52123"/>
                      <a:pt x="171349" y="42852"/>
                      <a:pt x="117708" y="11433"/>
                    </a:cubicBezTo>
                    <a:cubicBezTo>
                      <a:pt x="64066" y="-20061"/>
                      <a:pt x="20506" y="23500"/>
                      <a:pt x="20506" y="23500"/>
                    </a:cubicBezTo>
                    <a:cubicBezTo>
                      <a:pt x="20506" y="23500"/>
                      <a:pt x="-20185" y="25266"/>
                      <a:pt x="13074" y="151165"/>
                    </a:cubicBezTo>
                    <a:close/>
                  </a:path>
                </a:pathLst>
              </a:custGeom>
              <a:solidFill>
                <a:schemeClr val="bg2"/>
              </a:solidFill>
              <a:ln w="7353" cap="flat">
                <a:solidFill>
                  <a:srgbClr val="263238"/>
                </a:solidFill>
                <a:prstDash val="solid"/>
                <a:miter/>
              </a:ln>
            </p:spPr>
            <p:txBody>
              <a:bodyPr rtlCol="0" anchor="ctr"/>
              <a:lstStyle/>
              <a:p>
                <a:endParaRPr lang="fr-FR"/>
              </a:p>
            </p:txBody>
          </p:sp>
          <p:sp>
            <p:nvSpPr>
              <p:cNvPr id="36" name="Forme libre 81">
                <a:extLst>
                  <a:ext uri="{FF2B5EF4-FFF2-40B4-BE49-F238E27FC236}">
                    <a16:creationId xmlns:a16="http://schemas.microsoft.com/office/drawing/2014/main" id="{E3082D39-B8DF-F1EB-C797-4A05756AEA14}"/>
                  </a:ext>
                </a:extLst>
              </p:cNvPr>
              <p:cNvSpPr/>
              <p:nvPr/>
            </p:nvSpPr>
            <p:spPr>
              <a:xfrm>
                <a:off x="5105050" y="7202524"/>
                <a:ext cx="274674" cy="204307"/>
              </a:xfrm>
              <a:custGeom>
                <a:avLst/>
                <a:gdLst>
                  <a:gd name="connsiteX0" fmla="*/ 211697 w 274674"/>
                  <a:gd name="connsiteY0" fmla="*/ 13959 h 204307"/>
                  <a:gd name="connsiteX1" fmla="*/ 130536 w 274674"/>
                  <a:gd name="connsiteY1" fmla="*/ 3142 h 204307"/>
                  <a:gd name="connsiteX2" fmla="*/ 38926 w 274674"/>
                  <a:gd name="connsiteY2" fmla="*/ 92912 h 204307"/>
                  <a:gd name="connsiteX3" fmla="*/ 32157 w 274674"/>
                  <a:gd name="connsiteY3" fmla="*/ 119475 h 204307"/>
                  <a:gd name="connsiteX4" fmla="*/ 663 w 274674"/>
                  <a:gd name="connsiteY4" fmla="*/ 153691 h 204307"/>
                  <a:gd name="connsiteX5" fmla="*/ 49743 w 274674"/>
                  <a:gd name="connsiteY5" fmla="*/ 178709 h 204307"/>
                  <a:gd name="connsiteX6" fmla="*/ 79323 w 274674"/>
                  <a:gd name="connsiteY6" fmla="*/ 198135 h 204307"/>
                  <a:gd name="connsiteX7" fmla="*/ 111699 w 274674"/>
                  <a:gd name="connsiteY7" fmla="*/ 173117 h 204307"/>
                  <a:gd name="connsiteX8" fmla="*/ 157025 w 274674"/>
                  <a:gd name="connsiteY8" fmla="*/ 175913 h 204307"/>
                  <a:gd name="connsiteX9" fmla="*/ 260703 w 274674"/>
                  <a:gd name="connsiteY9" fmla="*/ 189820 h 204307"/>
                  <a:gd name="connsiteX10" fmla="*/ 211697 w 274674"/>
                  <a:gd name="connsiteY10" fmla="*/ 13959 h 20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74" h="204307">
                    <a:moveTo>
                      <a:pt x="211697" y="13959"/>
                    </a:moveTo>
                    <a:cubicBezTo>
                      <a:pt x="211697" y="13959"/>
                      <a:pt x="200880" y="-7969"/>
                      <a:pt x="130536" y="3142"/>
                    </a:cubicBezTo>
                    <a:cubicBezTo>
                      <a:pt x="60191" y="14253"/>
                      <a:pt x="41722" y="70690"/>
                      <a:pt x="38926" y="92912"/>
                    </a:cubicBezTo>
                    <a:cubicBezTo>
                      <a:pt x="36130" y="115134"/>
                      <a:pt x="38632" y="113957"/>
                      <a:pt x="32157" y="119475"/>
                    </a:cubicBezTo>
                    <a:cubicBezTo>
                      <a:pt x="25681" y="124994"/>
                      <a:pt x="-4855" y="121315"/>
                      <a:pt x="663" y="153691"/>
                    </a:cubicBezTo>
                    <a:cubicBezTo>
                      <a:pt x="6182" y="186067"/>
                      <a:pt x="44151" y="167598"/>
                      <a:pt x="49743" y="178709"/>
                    </a:cubicBezTo>
                    <a:cubicBezTo>
                      <a:pt x="55261" y="189820"/>
                      <a:pt x="63650" y="197252"/>
                      <a:pt x="79323" y="198135"/>
                    </a:cubicBezTo>
                    <a:cubicBezTo>
                      <a:pt x="95069" y="199091"/>
                      <a:pt x="109859" y="180549"/>
                      <a:pt x="111699" y="173117"/>
                    </a:cubicBezTo>
                    <a:cubicBezTo>
                      <a:pt x="113538" y="165685"/>
                      <a:pt x="129285" y="159210"/>
                      <a:pt x="157025" y="175913"/>
                    </a:cubicBezTo>
                    <a:cubicBezTo>
                      <a:pt x="184766" y="192542"/>
                      <a:pt x="221778" y="222196"/>
                      <a:pt x="260703" y="189820"/>
                    </a:cubicBezTo>
                    <a:cubicBezTo>
                      <a:pt x="299628" y="157370"/>
                      <a:pt x="248709" y="42582"/>
                      <a:pt x="211697" y="13959"/>
                    </a:cubicBezTo>
                    <a:close/>
                  </a:path>
                </a:pathLst>
              </a:custGeom>
              <a:solidFill>
                <a:schemeClr val="tx1"/>
              </a:solidFill>
              <a:ln w="7353" cap="flat">
                <a:solidFill>
                  <a:srgbClr val="263238"/>
                </a:solidFill>
                <a:prstDash val="solid"/>
                <a:miter/>
              </a:ln>
            </p:spPr>
            <p:txBody>
              <a:bodyPr rtlCol="0" anchor="ctr"/>
              <a:lstStyle/>
              <a:p>
                <a:endParaRPr lang="fr-FR"/>
              </a:p>
            </p:txBody>
          </p:sp>
          <p:grpSp>
            <p:nvGrpSpPr>
              <p:cNvPr id="37" name="Graphique 19">
                <a:extLst>
                  <a:ext uri="{FF2B5EF4-FFF2-40B4-BE49-F238E27FC236}">
                    <a16:creationId xmlns:a16="http://schemas.microsoft.com/office/drawing/2014/main" id="{0D0BD11A-2559-DFAA-4990-D7A33740B685}"/>
                  </a:ext>
                </a:extLst>
              </p:cNvPr>
              <p:cNvGrpSpPr/>
              <p:nvPr/>
            </p:nvGrpSpPr>
            <p:grpSpPr>
              <a:xfrm>
                <a:off x="5171348" y="7329024"/>
                <a:ext cx="227515" cy="194663"/>
                <a:chOff x="5171348" y="7329024"/>
                <a:chExt cx="227515" cy="194663"/>
              </a:xfrm>
            </p:grpSpPr>
            <p:sp>
              <p:nvSpPr>
                <p:cNvPr id="51" name="Forme libre 83">
                  <a:extLst>
                    <a:ext uri="{FF2B5EF4-FFF2-40B4-BE49-F238E27FC236}">
                      <a16:creationId xmlns:a16="http://schemas.microsoft.com/office/drawing/2014/main" id="{5A461D19-6DCA-2AF0-DD0C-C3ED145BDFDB}"/>
                    </a:ext>
                  </a:extLst>
                </p:cNvPr>
                <p:cNvSpPr/>
                <p:nvPr/>
              </p:nvSpPr>
              <p:spPr>
                <a:xfrm>
                  <a:off x="5171348" y="7329024"/>
                  <a:ext cx="227515" cy="194663"/>
                </a:xfrm>
                <a:custGeom>
                  <a:avLst/>
                  <a:gdLst>
                    <a:gd name="connsiteX0" fmla="*/ 0 w 227515"/>
                    <a:gd name="connsiteY0" fmla="*/ 25499 h 194663"/>
                    <a:gd name="connsiteX1" fmla="*/ 11626 w 227515"/>
                    <a:gd name="connsiteY1" fmla="*/ 54637 h 194663"/>
                    <a:gd name="connsiteX2" fmla="*/ 39955 w 227515"/>
                    <a:gd name="connsiteY2" fmla="*/ 88779 h 194663"/>
                    <a:gd name="connsiteX3" fmla="*/ 39955 w 227515"/>
                    <a:gd name="connsiteY3" fmla="*/ 116299 h 194663"/>
                    <a:gd name="connsiteX4" fmla="*/ 64090 w 227515"/>
                    <a:gd name="connsiteY4" fmla="*/ 112988 h 194663"/>
                    <a:gd name="connsiteX5" fmla="*/ 119056 w 227515"/>
                    <a:gd name="connsiteY5" fmla="*/ 138006 h 194663"/>
                    <a:gd name="connsiteX6" fmla="*/ 150696 w 227515"/>
                    <a:gd name="connsiteY6" fmla="*/ 104673 h 194663"/>
                    <a:gd name="connsiteX7" fmla="*/ 197936 w 227515"/>
                    <a:gd name="connsiteY7" fmla="*/ 138226 h 194663"/>
                    <a:gd name="connsiteX8" fmla="*/ 210886 w 227515"/>
                    <a:gd name="connsiteY8" fmla="*/ 194664 h 194663"/>
                    <a:gd name="connsiteX9" fmla="*/ 227516 w 227515"/>
                    <a:gd name="connsiteY9" fmla="*/ 167807 h 194663"/>
                    <a:gd name="connsiteX10" fmla="*/ 207134 w 227515"/>
                    <a:gd name="connsiteY10" fmla="*/ 98419 h 194663"/>
                    <a:gd name="connsiteX11" fmla="*/ 218245 w 227515"/>
                    <a:gd name="connsiteY11" fmla="*/ 66925 h 194663"/>
                    <a:gd name="connsiteX12" fmla="*/ 138114 w 227515"/>
                    <a:gd name="connsiteY12" fmla="*/ 45513 h 194663"/>
                    <a:gd name="connsiteX13" fmla="*/ 97276 w 227515"/>
                    <a:gd name="connsiteY13" fmla="*/ 554 h 194663"/>
                    <a:gd name="connsiteX14" fmla="*/ 78144 w 227515"/>
                    <a:gd name="connsiteY14" fmla="*/ 22187 h 194663"/>
                    <a:gd name="connsiteX15" fmla="*/ 36497 w 227515"/>
                    <a:gd name="connsiteY15" fmla="*/ 19686 h 194663"/>
                    <a:gd name="connsiteX16" fmla="*/ 19867 w 227515"/>
                    <a:gd name="connsiteY16" fmla="*/ 12990 h 194663"/>
                    <a:gd name="connsiteX17" fmla="*/ 0 w 227515"/>
                    <a:gd name="connsiteY17" fmla="*/ 25499 h 19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515" h="194663">
                      <a:moveTo>
                        <a:pt x="0" y="25499"/>
                      </a:moveTo>
                      <a:cubicBezTo>
                        <a:pt x="0" y="25499"/>
                        <a:pt x="5813" y="44630"/>
                        <a:pt x="11626" y="54637"/>
                      </a:cubicBezTo>
                      <a:cubicBezTo>
                        <a:pt x="17439" y="64644"/>
                        <a:pt x="39146" y="73769"/>
                        <a:pt x="39955" y="88779"/>
                      </a:cubicBezTo>
                      <a:cubicBezTo>
                        <a:pt x="40764" y="103790"/>
                        <a:pt x="35761" y="113797"/>
                        <a:pt x="39955" y="116299"/>
                      </a:cubicBezTo>
                      <a:cubicBezTo>
                        <a:pt x="44149" y="118801"/>
                        <a:pt x="64090" y="112988"/>
                        <a:pt x="64090" y="112988"/>
                      </a:cubicBezTo>
                      <a:cubicBezTo>
                        <a:pt x="64090" y="112988"/>
                        <a:pt x="108239" y="142126"/>
                        <a:pt x="119056" y="138006"/>
                      </a:cubicBezTo>
                      <a:cubicBezTo>
                        <a:pt x="129872" y="133812"/>
                        <a:pt x="150696" y="104673"/>
                        <a:pt x="150696" y="104673"/>
                      </a:cubicBezTo>
                      <a:lnTo>
                        <a:pt x="197936" y="138226"/>
                      </a:lnTo>
                      <a:lnTo>
                        <a:pt x="210886" y="194664"/>
                      </a:lnTo>
                      <a:lnTo>
                        <a:pt x="227516" y="167807"/>
                      </a:lnTo>
                      <a:cubicBezTo>
                        <a:pt x="227516" y="167807"/>
                        <a:pt x="196023" y="129838"/>
                        <a:pt x="207134" y="98419"/>
                      </a:cubicBezTo>
                      <a:cubicBezTo>
                        <a:pt x="218245" y="66925"/>
                        <a:pt x="218245" y="66925"/>
                        <a:pt x="218245" y="66925"/>
                      </a:cubicBezTo>
                      <a:cubicBezTo>
                        <a:pt x="218245" y="66925"/>
                        <a:pt x="147311" y="57139"/>
                        <a:pt x="138114" y="45513"/>
                      </a:cubicBezTo>
                      <a:cubicBezTo>
                        <a:pt x="128916" y="33887"/>
                        <a:pt x="112286" y="4675"/>
                        <a:pt x="97276" y="554"/>
                      </a:cubicBezTo>
                      <a:cubicBezTo>
                        <a:pt x="82265" y="-3640"/>
                        <a:pt x="76452" y="17184"/>
                        <a:pt x="78144" y="22187"/>
                      </a:cubicBezTo>
                      <a:cubicBezTo>
                        <a:pt x="79837" y="27191"/>
                        <a:pt x="53126" y="26382"/>
                        <a:pt x="36497" y="19686"/>
                      </a:cubicBezTo>
                      <a:cubicBezTo>
                        <a:pt x="19867" y="12990"/>
                        <a:pt x="23988" y="14682"/>
                        <a:pt x="19867" y="12990"/>
                      </a:cubicBezTo>
                      <a:cubicBezTo>
                        <a:pt x="15820" y="11371"/>
                        <a:pt x="0" y="17993"/>
                        <a:pt x="0" y="2549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2" name="Forme libre 84">
                  <a:extLst>
                    <a:ext uri="{FF2B5EF4-FFF2-40B4-BE49-F238E27FC236}">
                      <a16:creationId xmlns:a16="http://schemas.microsoft.com/office/drawing/2014/main" id="{0BB74482-A37E-8957-F160-1BAF6EEE261C}"/>
                    </a:ext>
                  </a:extLst>
                </p:cNvPr>
                <p:cNvSpPr/>
                <p:nvPr/>
              </p:nvSpPr>
              <p:spPr>
                <a:xfrm>
                  <a:off x="5202978" y="7372036"/>
                  <a:ext cx="11636" cy="16629"/>
                </a:xfrm>
                <a:custGeom>
                  <a:avLst/>
                  <a:gdLst>
                    <a:gd name="connsiteX0" fmla="*/ 11 w 11636"/>
                    <a:gd name="connsiteY0" fmla="*/ 16630 h 16629"/>
                    <a:gd name="connsiteX1" fmla="*/ 11637 w 11636"/>
                    <a:gd name="connsiteY1" fmla="*/ 0 h 16629"/>
                  </a:gdLst>
                  <a:ahLst/>
                  <a:cxnLst>
                    <a:cxn ang="0">
                      <a:pos x="connsiteX0" y="connsiteY0"/>
                    </a:cxn>
                    <a:cxn ang="0">
                      <a:pos x="connsiteX1" y="connsiteY1"/>
                    </a:cxn>
                  </a:cxnLst>
                  <a:rect l="l" t="t" r="r" b="b"/>
                  <a:pathLst>
                    <a:path w="11636" h="16629">
                      <a:moveTo>
                        <a:pt x="11" y="16630"/>
                      </a:moveTo>
                      <a:cubicBezTo>
                        <a:pt x="11" y="16630"/>
                        <a:pt x="-799" y="1619"/>
                        <a:pt x="11637" y="0"/>
                      </a:cubicBezTo>
                    </a:path>
                  </a:pathLst>
                </a:custGeom>
                <a:noFill/>
                <a:ln w="7353" cap="flat">
                  <a:solidFill>
                    <a:srgbClr val="263238"/>
                  </a:solidFill>
                  <a:prstDash val="solid"/>
                  <a:miter/>
                </a:ln>
              </p:spPr>
              <p:txBody>
                <a:bodyPr rtlCol="0" anchor="ctr"/>
                <a:lstStyle/>
                <a:p>
                  <a:endParaRPr lang="fr-FR"/>
                </a:p>
              </p:txBody>
            </p:sp>
            <p:sp>
              <p:nvSpPr>
                <p:cNvPr id="172" name="Forme libre 85">
                  <a:extLst>
                    <a:ext uri="{FF2B5EF4-FFF2-40B4-BE49-F238E27FC236}">
                      <a16:creationId xmlns:a16="http://schemas.microsoft.com/office/drawing/2014/main" id="{26D90205-33B8-6EDD-D2DD-B4BF73B3E401}"/>
                    </a:ext>
                  </a:extLst>
                </p:cNvPr>
                <p:cNvSpPr/>
                <p:nvPr/>
              </p:nvSpPr>
              <p:spPr>
                <a:xfrm>
                  <a:off x="5213869" y="7390685"/>
                  <a:ext cx="16576" cy="15143"/>
                </a:xfrm>
                <a:custGeom>
                  <a:avLst/>
                  <a:gdLst>
                    <a:gd name="connsiteX0" fmla="*/ 12004 w 16576"/>
                    <a:gd name="connsiteY0" fmla="*/ 3057 h 15143"/>
                    <a:gd name="connsiteX1" fmla="*/ 15683 w 16576"/>
                    <a:gd name="connsiteY1" fmla="*/ 13653 h 15143"/>
                    <a:gd name="connsiteX2" fmla="*/ 4572 w 16576"/>
                    <a:gd name="connsiteY2" fmla="*/ 12108 h 15143"/>
                    <a:gd name="connsiteX3" fmla="*/ 893 w 16576"/>
                    <a:gd name="connsiteY3" fmla="*/ 1512 h 15143"/>
                    <a:gd name="connsiteX4" fmla="*/ 12004 w 16576"/>
                    <a:gd name="connsiteY4" fmla="*/ 3057 h 15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5143">
                      <a:moveTo>
                        <a:pt x="12004" y="3057"/>
                      </a:moveTo>
                      <a:cubicBezTo>
                        <a:pt x="16125" y="6442"/>
                        <a:pt x="17743" y="11151"/>
                        <a:pt x="15683" y="13653"/>
                      </a:cubicBezTo>
                      <a:cubicBezTo>
                        <a:pt x="13623" y="16155"/>
                        <a:pt x="8693" y="15419"/>
                        <a:pt x="4572" y="12108"/>
                      </a:cubicBezTo>
                      <a:cubicBezTo>
                        <a:pt x="452" y="8723"/>
                        <a:pt x="-1167" y="4014"/>
                        <a:pt x="893" y="1512"/>
                      </a:cubicBezTo>
                      <a:cubicBezTo>
                        <a:pt x="2953" y="-990"/>
                        <a:pt x="7957" y="-327"/>
                        <a:pt x="12004" y="3057"/>
                      </a:cubicBezTo>
                      <a:close/>
                    </a:path>
                  </a:pathLst>
                </a:custGeom>
                <a:solidFill>
                  <a:srgbClr val="263238"/>
                </a:solidFill>
                <a:ln w="7353" cap="flat">
                  <a:noFill/>
                  <a:prstDash val="solid"/>
                  <a:miter/>
                </a:ln>
              </p:spPr>
              <p:txBody>
                <a:bodyPr rtlCol="0" anchor="ctr"/>
                <a:lstStyle/>
                <a:p>
                  <a:endParaRPr lang="fr-FR"/>
                </a:p>
              </p:txBody>
            </p:sp>
            <p:sp>
              <p:nvSpPr>
                <p:cNvPr id="173" name="Forme libre 86">
                  <a:extLst>
                    <a:ext uri="{FF2B5EF4-FFF2-40B4-BE49-F238E27FC236}">
                      <a16:creationId xmlns:a16="http://schemas.microsoft.com/office/drawing/2014/main" id="{0E77BF3C-3F31-0491-3D11-526BF298103E}"/>
                    </a:ext>
                  </a:extLst>
                </p:cNvPr>
                <p:cNvSpPr/>
                <p:nvPr/>
              </p:nvSpPr>
              <p:spPr>
                <a:xfrm>
                  <a:off x="5257145" y="7426192"/>
                  <a:ext cx="2484" cy="16629"/>
                </a:xfrm>
                <a:custGeom>
                  <a:avLst/>
                  <a:gdLst>
                    <a:gd name="connsiteX0" fmla="*/ 0 w 2484"/>
                    <a:gd name="connsiteY0" fmla="*/ 16630 h 16629"/>
                    <a:gd name="connsiteX1" fmla="*/ 809 w 2484"/>
                    <a:gd name="connsiteY1" fmla="*/ 0 h 16629"/>
                  </a:gdLst>
                  <a:ahLst/>
                  <a:cxnLst>
                    <a:cxn ang="0">
                      <a:pos x="connsiteX0" y="connsiteY0"/>
                    </a:cxn>
                    <a:cxn ang="0">
                      <a:pos x="connsiteX1" y="connsiteY1"/>
                    </a:cxn>
                  </a:cxnLst>
                  <a:rect l="l" t="t" r="r" b="b"/>
                  <a:pathLst>
                    <a:path w="2484" h="16629">
                      <a:moveTo>
                        <a:pt x="0" y="16630"/>
                      </a:moveTo>
                      <a:cubicBezTo>
                        <a:pt x="0" y="16630"/>
                        <a:pt x="5004" y="13318"/>
                        <a:pt x="809" y="0"/>
                      </a:cubicBezTo>
                    </a:path>
                  </a:pathLst>
                </a:custGeom>
                <a:noFill/>
                <a:ln w="7353" cap="flat">
                  <a:solidFill>
                    <a:srgbClr val="263238"/>
                  </a:solidFill>
                  <a:prstDash val="solid"/>
                  <a:miter/>
                </a:ln>
              </p:spPr>
              <p:txBody>
                <a:bodyPr rtlCol="0" anchor="ctr"/>
                <a:lstStyle/>
                <a:p>
                  <a:endParaRPr lang="fr-FR"/>
                </a:p>
              </p:txBody>
            </p:sp>
            <p:sp>
              <p:nvSpPr>
                <p:cNvPr id="174" name="Forme libre 87">
                  <a:extLst>
                    <a:ext uri="{FF2B5EF4-FFF2-40B4-BE49-F238E27FC236}">
                      <a16:creationId xmlns:a16="http://schemas.microsoft.com/office/drawing/2014/main" id="{00B8F13A-A28D-6391-E593-A90F1D0286F3}"/>
                    </a:ext>
                  </a:extLst>
                </p:cNvPr>
                <p:cNvSpPr/>
                <p:nvPr/>
              </p:nvSpPr>
              <p:spPr>
                <a:xfrm>
                  <a:off x="5291361" y="7349519"/>
                  <a:ext cx="11625" cy="45841"/>
                </a:xfrm>
                <a:custGeom>
                  <a:avLst/>
                  <a:gdLst>
                    <a:gd name="connsiteX0" fmla="*/ 809 w 11625"/>
                    <a:gd name="connsiteY0" fmla="*/ 0 h 45841"/>
                    <a:gd name="connsiteX1" fmla="*/ 8315 w 11625"/>
                    <a:gd name="connsiteY1" fmla="*/ 19131 h 45841"/>
                    <a:gd name="connsiteX2" fmla="*/ 0 w 11625"/>
                    <a:gd name="connsiteY2" fmla="*/ 28329 h 45841"/>
                    <a:gd name="connsiteX3" fmla="*/ 11626 w 11625"/>
                    <a:gd name="connsiteY3" fmla="*/ 45842 h 45841"/>
                  </a:gdLst>
                  <a:ahLst/>
                  <a:cxnLst>
                    <a:cxn ang="0">
                      <a:pos x="connsiteX0" y="connsiteY0"/>
                    </a:cxn>
                    <a:cxn ang="0">
                      <a:pos x="connsiteX1" y="connsiteY1"/>
                    </a:cxn>
                    <a:cxn ang="0">
                      <a:pos x="connsiteX2" y="connsiteY2"/>
                    </a:cxn>
                    <a:cxn ang="0">
                      <a:pos x="connsiteX3" y="connsiteY3"/>
                    </a:cxn>
                  </a:cxnLst>
                  <a:rect l="l" t="t" r="r" b="b"/>
                  <a:pathLst>
                    <a:path w="11625" h="45841">
                      <a:moveTo>
                        <a:pt x="809" y="0"/>
                      </a:moveTo>
                      <a:cubicBezTo>
                        <a:pt x="809" y="0"/>
                        <a:pt x="12435" y="12509"/>
                        <a:pt x="8315" y="19131"/>
                      </a:cubicBezTo>
                      <a:cubicBezTo>
                        <a:pt x="4121" y="25827"/>
                        <a:pt x="0" y="28329"/>
                        <a:pt x="0" y="28329"/>
                      </a:cubicBezTo>
                      <a:cubicBezTo>
                        <a:pt x="0" y="28329"/>
                        <a:pt x="10817" y="39146"/>
                        <a:pt x="11626" y="45842"/>
                      </a:cubicBezTo>
                    </a:path>
                  </a:pathLst>
                </a:custGeom>
                <a:solidFill>
                  <a:srgbClr val="FFFFFF"/>
                </a:solidFill>
                <a:ln w="7353" cap="flat">
                  <a:solidFill>
                    <a:srgbClr val="263238"/>
                  </a:solidFill>
                  <a:prstDash val="solid"/>
                  <a:miter/>
                </a:ln>
              </p:spPr>
              <p:txBody>
                <a:bodyPr rtlCol="0" anchor="ctr"/>
                <a:lstStyle/>
                <a:p>
                  <a:endParaRPr lang="fr-FR"/>
                </a:p>
              </p:txBody>
            </p:sp>
          </p:grpSp>
          <p:sp>
            <p:nvSpPr>
              <p:cNvPr id="38" name="Forme libre 88">
                <a:extLst>
                  <a:ext uri="{FF2B5EF4-FFF2-40B4-BE49-F238E27FC236}">
                    <a16:creationId xmlns:a16="http://schemas.microsoft.com/office/drawing/2014/main" id="{8F00236E-AB2F-FB57-5E1F-6B93734D4A65}"/>
                  </a:ext>
                </a:extLst>
              </p:cNvPr>
              <p:cNvSpPr/>
              <p:nvPr/>
            </p:nvSpPr>
            <p:spPr>
              <a:xfrm>
                <a:off x="5209243" y="7087861"/>
                <a:ext cx="469431" cy="315301"/>
              </a:xfrm>
              <a:custGeom>
                <a:avLst/>
                <a:gdLst>
                  <a:gd name="connsiteX0" fmla="*/ 47755 w 469431"/>
                  <a:gd name="connsiteY0" fmla="*/ 228620 h 315301"/>
                  <a:gd name="connsiteX1" fmla="*/ 110520 w 469431"/>
                  <a:gd name="connsiteY1" fmla="*/ 288957 h 315301"/>
                  <a:gd name="connsiteX2" fmla="*/ 215890 w 469431"/>
                  <a:gd name="connsiteY2" fmla="*/ 302202 h 315301"/>
                  <a:gd name="connsiteX3" fmla="*/ 258641 w 469431"/>
                  <a:gd name="connsiteY3" fmla="*/ 270267 h 315301"/>
                  <a:gd name="connsiteX4" fmla="*/ 342304 w 469431"/>
                  <a:gd name="connsiteY4" fmla="*/ 268943 h 315301"/>
                  <a:gd name="connsiteX5" fmla="*/ 375711 w 469431"/>
                  <a:gd name="connsiteY5" fmla="*/ 218097 h 315301"/>
                  <a:gd name="connsiteX6" fmla="*/ 452972 w 469431"/>
                  <a:gd name="connsiteY6" fmla="*/ 188812 h 315301"/>
                  <a:gd name="connsiteX7" fmla="*/ 434282 w 469431"/>
                  <a:gd name="connsiteY7" fmla="*/ 50109 h 315301"/>
                  <a:gd name="connsiteX8" fmla="*/ 319788 w 469431"/>
                  <a:gd name="connsiteY8" fmla="*/ 16777 h 315301"/>
                  <a:gd name="connsiteX9" fmla="*/ 251136 w 469431"/>
                  <a:gd name="connsiteY9" fmla="*/ 0 h 315301"/>
                  <a:gd name="connsiteX10" fmla="*/ 160703 w 469431"/>
                  <a:gd name="connsiteY10" fmla="*/ 64090 h 315301"/>
                  <a:gd name="connsiteX11" fmla="*/ 127224 w 469431"/>
                  <a:gd name="connsiteY11" fmla="*/ 71963 h 315301"/>
                  <a:gd name="connsiteX12" fmla="*/ 60264 w 469431"/>
                  <a:gd name="connsiteY12" fmla="*/ 97055 h 315301"/>
                  <a:gd name="connsiteX13" fmla="*/ 0 w 469431"/>
                  <a:gd name="connsiteY13" fmla="*/ 132227 h 3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9431" h="315301">
                    <a:moveTo>
                      <a:pt x="47755" y="228620"/>
                    </a:moveTo>
                    <a:cubicBezTo>
                      <a:pt x="47755" y="228620"/>
                      <a:pt x="88887" y="255477"/>
                      <a:pt x="110520" y="288957"/>
                    </a:cubicBezTo>
                    <a:cubicBezTo>
                      <a:pt x="132154" y="322437"/>
                      <a:pt x="194036" y="320671"/>
                      <a:pt x="215890" y="302202"/>
                    </a:cubicBezTo>
                    <a:cubicBezTo>
                      <a:pt x="237744" y="283733"/>
                      <a:pt x="241791" y="265999"/>
                      <a:pt x="258641" y="270267"/>
                    </a:cubicBezTo>
                    <a:cubicBezTo>
                      <a:pt x="275492" y="274535"/>
                      <a:pt x="315962" y="288295"/>
                      <a:pt x="342304" y="268943"/>
                    </a:cubicBezTo>
                    <a:cubicBezTo>
                      <a:pt x="368720" y="249591"/>
                      <a:pt x="348853" y="211034"/>
                      <a:pt x="375711" y="218097"/>
                    </a:cubicBezTo>
                    <a:cubicBezTo>
                      <a:pt x="402568" y="225088"/>
                      <a:pt x="434871" y="216847"/>
                      <a:pt x="452972" y="188812"/>
                    </a:cubicBezTo>
                    <a:cubicBezTo>
                      <a:pt x="471073" y="160777"/>
                      <a:pt x="484906" y="112728"/>
                      <a:pt x="434282" y="50109"/>
                    </a:cubicBezTo>
                    <a:cubicBezTo>
                      <a:pt x="395136" y="1692"/>
                      <a:pt x="337227" y="14275"/>
                      <a:pt x="319788" y="16777"/>
                    </a:cubicBezTo>
                    <a:cubicBezTo>
                      <a:pt x="302349" y="19279"/>
                      <a:pt x="308089" y="0"/>
                      <a:pt x="251136" y="0"/>
                    </a:cubicBezTo>
                    <a:cubicBezTo>
                      <a:pt x="192417" y="0"/>
                      <a:pt x="164530" y="50183"/>
                      <a:pt x="160703" y="64090"/>
                    </a:cubicBezTo>
                    <a:cubicBezTo>
                      <a:pt x="156804" y="78071"/>
                      <a:pt x="172771" y="87563"/>
                      <a:pt x="127224" y="71963"/>
                    </a:cubicBezTo>
                    <a:cubicBezTo>
                      <a:pt x="81750" y="56364"/>
                      <a:pt x="59454" y="73656"/>
                      <a:pt x="60264" y="97055"/>
                    </a:cubicBezTo>
                    <a:cubicBezTo>
                      <a:pt x="61073" y="120454"/>
                      <a:pt x="9639" y="128401"/>
                      <a:pt x="0" y="132227"/>
                    </a:cubicBezTo>
                  </a:path>
                </a:pathLst>
              </a:custGeom>
              <a:solidFill>
                <a:schemeClr val="tx1"/>
              </a:solidFill>
              <a:ln w="7353" cap="flat">
                <a:solidFill>
                  <a:srgbClr val="263238"/>
                </a:solidFill>
                <a:prstDash val="solid"/>
                <a:miter/>
              </a:ln>
            </p:spPr>
            <p:txBody>
              <a:bodyPr rtlCol="0" anchor="ctr"/>
              <a:lstStyle/>
              <a:p>
                <a:endParaRPr lang="fr-FR"/>
              </a:p>
            </p:txBody>
          </p:sp>
          <p:sp>
            <p:nvSpPr>
              <p:cNvPr id="39" name="Forme libre 89">
                <a:extLst>
                  <a:ext uri="{FF2B5EF4-FFF2-40B4-BE49-F238E27FC236}">
                    <a16:creationId xmlns:a16="http://schemas.microsoft.com/office/drawing/2014/main" id="{6BB131CB-E8BD-D686-4F1A-5D8C845B135E}"/>
                  </a:ext>
                </a:extLst>
              </p:cNvPr>
              <p:cNvSpPr/>
              <p:nvPr/>
            </p:nvSpPr>
            <p:spPr>
              <a:xfrm>
                <a:off x="5189948" y="7613515"/>
                <a:ext cx="619105" cy="185149"/>
              </a:xfrm>
              <a:custGeom>
                <a:avLst/>
                <a:gdLst>
                  <a:gd name="connsiteX0" fmla="*/ 592427 w 619105"/>
                  <a:gd name="connsiteY0" fmla="*/ 185150 h 185149"/>
                  <a:gd name="connsiteX1" fmla="*/ 586025 w 619105"/>
                  <a:gd name="connsiteY1" fmla="*/ 184414 h 185149"/>
                  <a:gd name="connsiteX2" fmla="*/ 14292 w 619105"/>
                  <a:gd name="connsiteY2" fmla="*/ 36955 h 185149"/>
                  <a:gd name="connsiteX3" fmla="*/ 532 w 619105"/>
                  <a:gd name="connsiteY3" fmla="*/ 14292 h 185149"/>
                  <a:gd name="connsiteX4" fmla="*/ 23195 w 619105"/>
                  <a:gd name="connsiteY4" fmla="*/ 532 h 185149"/>
                  <a:gd name="connsiteX5" fmla="*/ 598681 w 619105"/>
                  <a:gd name="connsiteY5" fmla="*/ 132391 h 185149"/>
                  <a:gd name="connsiteX6" fmla="*/ 618328 w 619105"/>
                  <a:gd name="connsiteY6" fmla="*/ 164767 h 185149"/>
                  <a:gd name="connsiteX7" fmla="*/ 592427 w 619105"/>
                  <a:gd name="connsiteY7" fmla="*/ 185150 h 18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105" h="185149">
                    <a:moveTo>
                      <a:pt x="592427" y="185150"/>
                    </a:moveTo>
                    <a:cubicBezTo>
                      <a:pt x="590293" y="185150"/>
                      <a:pt x="588159" y="184929"/>
                      <a:pt x="586025" y="184414"/>
                    </a:cubicBezTo>
                    <a:lnTo>
                      <a:pt x="14292" y="36955"/>
                    </a:lnTo>
                    <a:cubicBezTo>
                      <a:pt x="4211" y="34527"/>
                      <a:pt x="-1896" y="24373"/>
                      <a:pt x="532" y="14292"/>
                    </a:cubicBezTo>
                    <a:cubicBezTo>
                      <a:pt x="2960" y="4211"/>
                      <a:pt x="13115" y="-1896"/>
                      <a:pt x="23195" y="532"/>
                    </a:cubicBezTo>
                    <a:lnTo>
                      <a:pt x="598681" y="132391"/>
                    </a:lnTo>
                    <a:cubicBezTo>
                      <a:pt x="613030" y="135923"/>
                      <a:pt x="621860" y="150419"/>
                      <a:pt x="618328" y="164767"/>
                    </a:cubicBezTo>
                    <a:cubicBezTo>
                      <a:pt x="615384" y="176982"/>
                      <a:pt x="604494" y="185150"/>
                      <a:pt x="592427" y="185150"/>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2" name="Forme libre 90">
                <a:extLst>
                  <a:ext uri="{FF2B5EF4-FFF2-40B4-BE49-F238E27FC236}">
                    <a16:creationId xmlns:a16="http://schemas.microsoft.com/office/drawing/2014/main" id="{4C2D5378-3CC5-BC17-BCF1-5539FB86FADD}"/>
                  </a:ext>
                </a:extLst>
              </p:cNvPr>
              <p:cNvSpPr/>
              <p:nvPr/>
            </p:nvSpPr>
            <p:spPr>
              <a:xfrm>
                <a:off x="5416635" y="7411546"/>
                <a:ext cx="259082" cy="353418"/>
              </a:xfrm>
              <a:custGeom>
                <a:avLst/>
                <a:gdLst>
                  <a:gd name="connsiteX0" fmla="*/ 127628 w 259082"/>
                  <a:gd name="connsiteY0" fmla="*/ 287930 h 353418"/>
                  <a:gd name="connsiteX1" fmla="*/ 110042 w 259082"/>
                  <a:gd name="connsiteY1" fmla="*/ 300881 h 353418"/>
                  <a:gd name="connsiteX2" fmla="*/ 95252 w 259082"/>
                  <a:gd name="connsiteY2" fmla="*/ 319424 h 353418"/>
                  <a:gd name="connsiteX3" fmla="*/ 91573 w 259082"/>
                  <a:gd name="connsiteY3" fmla="*/ 329578 h 353418"/>
                  <a:gd name="connsiteX4" fmla="*/ 113794 w 259082"/>
                  <a:gd name="connsiteY4" fmla="*/ 325899 h 353418"/>
                  <a:gd name="connsiteX5" fmla="*/ 112838 w 259082"/>
                  <a:gd name="connsiteY5" fmla="*/ 351800 h 353418"/>
                  <a:gd name="connsiteX6" fmla="*/ 130424 w 259082"/>
                  <a:gd name="connsiteY6" fmla="*/ 350843 h 353418"/>
                  <a:gd name="connsiteX7" fmla="*/ 137856 w 259082"/>
                  <a:gd name="connsiteY7" fmla="*/ 345324 h 353418"/>
                  <a:gd name="connsiteX8" fmla="*/ 157282 w 259082"/>
                  <a:gd name="connsiteY8" fmla="*/ 344368 h 353418"/>
                  <a:gd name="connsiteX9" fmla="*/ 176707 w 259082"/>
                  <a:gd name="connsiteY9" fmla="*/ 298085 h 353418"/>
                  <a:gd name="connsiteX10" fmla="*/ 257206 w 259082"/>
                  <a:gd name="connsiteY10" fmla="*/ 100958 h 353418"/>
                  <a:gd name="connsiteX11" fmla="*/ 250731 w 259082"/>
                  <a:gd name="connsiteY11" fmla="*/ 62990 h 353418"/>
                  <a:gd name="connsiteX12" fmla="*/ 36975 w 259082"/>
                  <a:gd name="connsiteY12" fmla="*/ 77 h 353418"/>
                  <a:gd name="connsiteX13" fmla="*/ 3642 w 259082"/>
                  <a:gd name="connsiteY13" fmla="*/ 60267 h 353418"/>
                  <a:gd name="connsiteX14" fmla="*/ 82301 w 259082"/>
                  <a:gd name="connsiteY14" fmla="*/ 102871 h 353418"/>
                  <a:gd name="connsiteX15" fmla="*/ 177590 w 259082"/>
                  <a:gd name="connsiteY15" fmla="*/ 114939 h 353418"/>
                  <a:gd name="connsiteX16" fmla="*/ 157208 w 259082"/>
                  <a:gd name="connsiteY16" fmla="*/ 229727 h 353418"/>
                  <a:gd name="connsiteX17" fmla="*/ 127628 w 259082"/>
                  <a:gd name="connsiteY17" fmla="*/ 287930 h 35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082" h="353418">
                    <a:moveTo>
                      <a:pt x="127628" y="287930"/>
                    </a:moveTo>
                    <a:lnTo>
                      <a:pt x="110042" y="300881"/>
                    </a:lnTo>
                    <a:cubicBezTo>
                      <a:pt x="110042" y="300881"/>
                      <a:pt x="101727" y="314788"/>
                      <a:pt x="95252" y="319424"/>
                    </a:cubicBezTo>
                    <a:cubicBezTo>
                      <a:pt x="88776" y="324059"/>
                      <a:pt x="85097" y="326855"/>
                      <a:pt x="91573" y="329578"/>
                    </a:cubicBezTo>
                    <a:cubicBezTo>
                      <a:pt x="98048" y="332374"/>
                      <a:pt x="113794" y="325899"/>
                      <a:pt x="113794" y="325899"/>
                    </a:cubicBezTo>
                    <a:cubicBezTo>
                      <a:pt x="113794" y="325899"/>
                      <a:pt x="108276" y="349960"/>
                      <a:pt x="112838" y="351800"/>
                    </a:cubicBezTo>
                    <a:cubicBezTo>
                      <a:pt x="117474" y="353639"/>
                      <a:pt x="127628" y="354596"/>
                      <a:pt x="130424" y="350843"/>
                    </a:cubicBezTo>
                    <a:cubicBezTo>
                      <a:pt x="133220" y="347090"/>
                      <a:pt x="137856" y="345324"/>
                      <a:pt x="137856" y="345324"/>
                    </a:cubicBezTo>
                    <a:cubicBezTo>
                      <a:pt x="137856" y="345324"/>
                      <a:pt x="140652" y="349004"/>
                      <a:pt x="157282" y="344368"/>
                    </a:cubicBezTo>
                    <a:cubicBezTo>
                      <a:pt x="173911" y="339732"/>
                      <a:pt x="174868" y="311035"/>
                      <a:pt x="176707" y="298085"/>
                    </a:cubicBezTo>
                    <a:cubicBezTo>
                      <a:pt x="178547" y="285134"/>
                      <a:pt x="252570" y="122223"/>
                      <a:pt x="257206" y="100958"/>
                    </a:cubicBezTo>
                    <a:cubicBezTo>
                      <a:pt x="261842" y="79693"/>
                      <a:pt x="257206" y="66742"/>
                      <a:pt x="250731" y="62990"/>
                    </a:cubicBezTo>
                    <a:cubicBezTo>
                      <a:pt x="244256" y="59311"/>
                      <a:pt x="59197" y="1917"/>
                      <a:pt x="36975" y="77"/>
                    </a:cubicBezTo>
                    <a:cubicBezTo>
                      <a:pt x="14753" y="-1763"/>
                      <a:pt x="-9309" y="29657"/>
                      <a:pt x="3642" y="60267"/>
                    </a:cubicBezTo>
                    <a:cubicBezTo>
                      <a:pt x="16592" y="90804"/>
                      <a:pt x="68394" y="100958"/>
                      <a:pt x="82301" y="102871"/>
                    </a:cubicBezTo>
                    <a:cubicBezTo>
                      <a:pt x="96208" y="104711"/>
                      <a:pt x="177590" y="114939"/>
                      <a:pt x="177590" y="114939"/>
                    </a:cubicBezTo>
                    <a:cubicBezTo>
                      <a:pt x="177590" y="114939"/>
                      <a:pt x="160961" y="199190"/>
                      <a:pt x="157208" y="229727"/>
                    </a:cubicBezTo>
                    <a:cubicBezTo>
                      <a:pt x="153529" y="260190"/>
                      <a:pt x="138739" y="279616"/>
                      <a:pt x="127628" y="287930"/>
                    </a:cubicBezTo>
                    <a:close/>
                  </a:path>
                </a:pathLst>
              </a:custGeom>
              <a:solidFill>
                <a:srgbClr val="FFFFFF"/>
              </a:solidFill>
              <a:ln w="7353" cap="flat">
                <a:solidFill>
                  <a:srgbClr val="263238"/>
                </a:solidFill>
                <a:prstDash val="solid"/>
                <a:miter/>
              </a:ln>
            </p:spPr>
            <p:txBody>
              <a:bodyPr rtlCol="0" anchor="ctr"/>
              <a:lstStyle/>
              <a:p>
                <a:endParaRPr lang="fr-FR"/>
              </a:p>
            </p:txBody>
          </p:sp>
          <p:grpSp>
            <p:nvGrpSpPr>
              <p:cNvPr id="43" name="Graphique 19">
                <a:extLst>
                  <a:ext uri="{FF2B5EF4-FFF2-40B4-BE49-F238E27FC236}">
                    <a16:creationId xmlns:a16="http://schemas.microsoft.com/office/drawing/2014/main" id="{84EE9717-C677-E3DA-E8A0-29A56063E1D0}"/>
                  </a:ext>
                </a:extLst>
              </p:cNvPr>
              <p:cNvGrpSpPr/>
              <p:nvPr/>
            </p:nvGrpSpPr>
            <p:grpSpPr>
              <a:xfrm>
                <a:off x="5275743" y="7651390"/>
                <a:ext cx="70950" cy="47893"/>
                <a:chOff x="5275743" y="7651390"/>
                <a:chExt cx="70950" cy="47893"/>
              </a:xfrm>
              <a:solidFill>
                <a:srgbClr val="FFFFFF"/>
              </a:solidFill>
            </p:grpSpPr>
            <p:sp>
              <p:nvSpPr>
                <p:cNvPr id="47" name="Forme libre 92">
                  <a:extLst>
                    <a:ext uri="{FF2B5EF4-FFF2-40B4-BE49-F238E27FC236}">
                      <a16:creationId xmlns:a16="http://schemas.microsoft.com/office/drawing/2014/main" id="{0007D4EA-CA8F-6E26-AAC5-33923B0D91B3}"/>
                    </a:ext>
                  </a:extLst>
                </p:cNvPr>
                <p:cNvSpPr/>
                <p:nvPr/>
              </p:nvSpPr>
              <p:spPr>
                <a:xfrm>
                  <a:off x="5275743" y="7651390"/>
                  <a:ext cx="17030" cy="36863"/>
                </a:xfrm>
                <a:custGeom>
                  <a:avLst/>
                  <a:gdLst>
                    <a:gd name="connsiteX0" fmla="*/ 2299 w 17030"/>
                    <a:gd name="connsiteY0" fmla="*/ 4819 h 36863"/>
                    <a:gd name="connsiteX1" fmla="*/ 313 w 17030"/>
                    <a:gd name="connsiteY1" fmla="*/ 32045 h 36863"/>
                    <a:gd name="connsiteX2" fmla="*/ 14956 w 17030"/>
                    <a:gd name="connsiteY2" fmla="*/ 31382 h 36863"/>
                    <a:gd name="connsiteX3" fmla="*/ 13631 w 17030"/>
                    <a:gd name="connsiteY3" fmla="*/ 2170 h 36863"/>
                    <a:gd name="connsiteX4" fmla="*/ 2299 w 17030"/>
                    <a:gd name="connsiteY4" fmla="*/ 4819 h 3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30" h="36863">
                      <a:moveTo>
                        <a:pt x="2299" y="4819"/>
                      </a:moveTo>
                      <a:cubicBezTo>
                        <a:pt x="2299" y="4819"/>
                        <a:pt x="-1012" y="28733"/>
                        <a:pt x="313" y="32045"/>
                      </a:cubicBezTo>
                      <a:cubicBezTo>
                        <a:pt x="1637" y="35356"/>
                        <a:pt x="12233" y="41316"/>
                        <a:pt x="14956" y="31382"/>
                      </a:cubicBezTo>
                      <a:cubicBezTo>
                        <a:pt x="17605" y="21449"/>
                        <a:pt x="18267" y="4819"/>
                        <a:pt x="13631" y="2170"/>
                      </a:cubicBezTo>
                      <a:cubicBezTo>
                        <a:pt x="8922" y="-479"/>
                        <a:pt x="6273" y="-1803"/>
                        <a:pt x="2299" y="481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8" name="Forme libre 93">
                  <a:extLst>
                    <a:ext uri="{FF2B5EF4-FFF2-40B4-BE49-F238E27FC236}">
                      <a16:creationId xmlns:a16="http://schemas.microsoft.com/office/drawing/2014/main" id="{54C58F4A-4A4C-4D20-A5B0-6CDEB99495BC}"/>
                    </a:ext>
                  </a:extLst>
                </p:cNvPr>
                <p:cNvSpPr/>
                <p:nvPr/>
              </p:nvSpPr>
              <p:spPr>
                <a:xfrm>
                  <a:off x="5295334" y="7660380"/>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9" name="Forme libre 94">
                  <a:extLst>
                    <a:ext uri="{FF2B5EF4-FFF2-40B4-BE49-F238E27FC236}">
                      <a16:creationId xmlns:a16="http://schemas.microsoft.com/office/drawing/2014/main" id="{0F1303DC-5F8E-A288-10B3-C439C381B3D1}"/>
                    </a:ext>
                  </a:extLst>
                </p:cNvPr>
                <p:cNvSpPr/>
                <p:nvPr/>
              </p:nvSpPr>
              <p:spPr>
                <a:xfrm>
                  <a:off x="5312552" y="7663029"/>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0" name="Forme libre 95">
                  <a:extLst>
                    <a:ext uri="{FF2B5EF4-FFF2-40B4-BE49-F238E27FC236}">
                      <a16:creationId xmlns:a16="http://schemas.microsoft.com/office/drawing/2014/main" id="{6C1D9AF2-DDCF-7161-A02A-F7616E7925AC}"/>
                    </a:ext>
                  </a:extLst>
                </p:cNvPr>
                <p:cNvSpPr/>
                <p:nvPr/>
              </p:nvSpPr>
              <p:spPr>
                <a:xfrm>
                  <a:off x="5331537" y="7667488"/>
                  <a:ext cx="15156" cy="30866"/>
                </a:xfrm>
                <a:custGeom>
                  <a:avLst/>
                  <a:gdLst>
                    <a:gd name="connsiteX0" fmla="*/ 0 w 15156"/>
                    <a:gd name="connsiteY0" fmla="*/ 5131 h 30866"/>
                    <a:gd name="connsiteX1" fmla="*/ 3017 w 15156"/>
                    <a:gd name="connsiteY1" fmla="*/ 28162 h 30866"/>
                    <a:gd name="connsiteX2" fmla="*/ 15084 w 15156"/>
                    <a:gd name="connsiteY2" fmla="*/ 25072 h 30866"/>
                    <a:gd name="connsiteX3" fmla="*/ 8977 w 15156"/>
                    <a:gd name="connsiteY3" fmla="*/ 937 h 30866"/>
                    <a:gd name="connsiteX4" fmla="*/ 0 w 15156"/>
                    <a:gd name="connsiteY4" fmla="*/ 5131 h 30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56" h="30866">
                      <a:moveTo>
                        <a:pt x="0" y="5131"/>
                      </a:moveTo>
                      <a:cubicBezTo>
                        <a:pt x="0" y="5131"/>
                        <a:pt x="1324" y="25660"/>
                        <a:pt x="3017" y="28162"/>
                      </a:cubicBezTo>
                      <a:cubicBezTo>
                        <a:pt x="4709" y="30737"/>
                        <a:pt x="14569" y="33828"/>
                        <a:pt x="15084" y="25072"/>
                      </a:cubicBezTo>
                      <a:cubicBezTo>
                        <a:pt x="15599" y="16315"/>
                        <a:pt x="13318" y="2335"/>
                        <a:pt x="8977" y="937"/>
                      </a:cubicBezTo>
                      <a:cubicBezTo>
                        <a:pt x="4636" y="-461"/>
                        <a:pt x="2207" y="-1124"/>
                        <a:pt x="0" y="5131"/>
                      </a:cubicBezTo>
                      <a:close/>
                    </a:path>
                  </a:pathLst>
                </a:custGeom>
                <a:solidFill>
                  <a:srgbClr val="FFFFFF"/>
                </a:solidFill>
                <a:ln w="7353" cap="flat">
                  <a:solidFill>
                    <a:srgbClr val="263238"/>
                  </a:solidFill>
                  <a:prstDash val="solid"/>
                  <a:miter/>
                </a:ln>
              </p:spPr>
              <p:txBody>
                <a:bodyPr rtlCol="0" anchor="ctr"/>
                <a:lstStyle/>
                <a:p>
                  <a:endParaRPr lang="fr-FR"/>
                </a:p>
              </p:txBody>
            </p:sp>
          </p:grpSp>
          <p:grpSp>
            <p:nvGrpSpPr>
              <p:cNvPr id="44" name="Graphique 19">
                <a:extLst>
                  <a:ext uri="{FF2B5EF4-FFF2-40B4-BE49-F238E27FC236}">
                    <a16:creationId xmlns:a16="http://schemas.microsoft.com/office/drawing/2014/main" id="{1879B2F0-2F04-7F98-6F3A-B3C7ECBCBA12}"/>
                  </a:ext>
                </a:extLst>
              </p:cNvPr>
              <p:cNvGrpSpPr/>
              <p:nvPr/>
            </p:nvGrpSpPr>
            <p:grpSpPr>
              <a:xfrm>
                <a:off x="4805528" y="7489068"/>
                <a:ext cx="421712" cy="233328"/>
                <a:chOff x="4805528" y="7489068"/>
                <a:chExt cx="421712" cy="233328"/>
              </a:xfrm>
            </p:grpSpPr>
            <p:sp>
              <p:nvSpPr>
                <p:cNvPr id="45" name="Forme libre 97">
                  <a:extLst>
                    <a:ext uri="{FF2B5EF4-FFF2-40B4-BE49-F238E27FC236}">
                      <a16:creationId xmlns:a16="http://schemas.microsoft.com/office/drawing/2014/main" id="{A8A67557-E2BA-2491-C532-3B1D1AE121BF}"/>
                    </a:ext>
                  </a:extLst>
                </p:cNvPr>
                <p:cNvSpPr/>
                <p:nvPr/>
              </p:nvSpPr>
              <p:spPr>
                <a:xfrm>
                  <a:off x="4805528" y="7495053"/>
                  <a:ext cx="421006" cy="227343"/>
                </a:xfrm>
                <a:custGeom>
                  <a:avLst/>
                  <a:gdLst>
                    <a:gd name="connsiteX0" fmla="*/ 419388 w 421006"/>
                    <a:gd name="connsiteY0" fmla="*/ 162775 h 227343"/>
                    <a:gd name="connsiteX1" fmla="*/ 421007 w 421006"/>
                    <a:gd name="connsiteY1" fmla="*/ 131135 h 227343"/>
                    <a:gd name="connsiteX2" fmla="*/ 398932 w 421006"/>
                    <a:gd name="connsiteY2" fmla="*/ 98465 h 227343"/>
                    <a:gd name="connsiteX3" fmla="*/ 224763 w 421006"/>
                    <a:gd name="connsiteY3" fmla="*/ 7959 h 227343"/>
                    <a:gd name="connsiteX4" fmla="*/ 45297 w 421006"/>
                    <a:gd name="connsiteY4" fmla="*/ 20173 h 227343"/>
                    <a:gd name="connsiteX5" fmla="*/ 2840 w 421006"/>
                    <a:gd name="connsiteY5" fmla="*/ 48282 h 227343"/>
                    <a:gd name="connsiteX6" fmla="*/ 706 w 421006"/>
                    <a:gd name="connsiteY6" fmla="*/ 90223 h 227343"/>
                    <a:gd name="connsiteX7" fmla="*/ 192755 w 421006"/>
                    <a:gd name="connsiteY7" fmla="*/ 217888 h 227343"/>
                    <a:gd name="connsiteX8" fmla="*/ 418947 w 421006"/>
                    <a:gd name="connsiteY8" fmla="*/ 173077 h 227343"/>
                    <a:gd name="connsiteX9" fmla="*/ 419388 w 421006"/>
                    <a:gd name="connsiteY9" fmla="*/ 162775 h 227343"/>
                    <a:gd name="connsiteX10" fmla="*/ 319537 w 421006"/>
                    <a:gd name="connsiteY10" fmla="*/ 168073 h 227343"/>
                    <a:gd name="connsiteX11" fmla="*/ 136023 w 421006"/>
                    <a:gd name="connsiteY11" fmla="*/ 147176 h 227343"/>
                    <a:gd name="connsiteX12" fmla="*/ 39851 w 421006"/>
                    <a:gd name="connsiteY12" fmla="*/ 88384 h 227343"/>
                    <a:gd name="connsiteX13" fmla="*/ 223880 w 421006"/>
                    <a:gd name="connsiteY13" fmla="*/ 60496 h 227343"/>
                    <a:gd name="connsiteX14" fmla="*/ 382671 w 421006"/>
                    <a:gd name="connsiteY14" fmla="*/ 150634 h 227343"/>
                    <a:gd name="connsiteX15" fmla="*/ 319537 w 421006"/>
                    <a:gd name="connsiteY15" fmla="*/ 168073 h 22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1006" h="227343">
                      <a:moveTo>
                        <a:pt x="419388" y="162775"/>
                      </a:moveTo>
                      <a:lnTo>
                        <a:pt x="421007" y="131135"/>
                      </a:lnTo>
                      <a:lnTo>
                        <a:pt x="398932" y="98465"/>
                      </a:lnTo>
                      <a:cubicBezTo>
                        <a:pt x="384510" y="58362"/>
                        <a:pt x="291135" y="24220"/>
                        <a:pt x="224763" y="7959"/>
                      </a:cubicBezTo>
                      <a:cubicBezTo>
                        <a:pt x="158392" y="-8303"/>
                        <a:pt x="79807" y="2661"/>
                        <a:pt x="45297" y="20173"/>
                      </a:cubicBezTo>
                      <a:cubicBezTo>
                        <a:pt x="10787" y="37686"/>
                        <a:pt x="2840" y="48282"/>
                        <a:pt x="2840" y="48282"/>
                      </a:cubicBezTo>
                      <a:lnTo>
                        <a:pt x="706" y="90223"/>
                      </a:lnTo>
                      <a:cubicBezTo>
                        <a:pt x="-8713" y="137831"/>
                        <a:pt x="77231" y="195004"/>
                        <a:pt x="192755" y="217888"/>
                      </a:cubicBezTo>
                      <a:cubicBezTo>
                        <a:pt x="308279" y="240772"/>
                        <a:pt x="409528" y="220685"/>
                        <a:pt x="418947" y="173077"/>
                      </a:cubicBezTo>
                      <a:cubicBezTo>
                        <a:pt x="419535" y="169692"/>
                        <a:pt x="419682" y="166234"/>
                        <a:pt x="419388" y="162775"/>
                      </a:cubicBezTo>
                      <a:close/>
                      <a:moveTo>
                        <a:pt x="319537" y="168073"/>
                      </a:moveTo>
                      <a:cubicBezTo>
                        <a:pt x="251768" y="178154"/>
                        <a:pt x="189885" y="170722"/>
                        <a:pt x="136023" y="147176"/>
                      </a:cubicBezTo>
                      <a:cubicBezTo>
                        <a:pt x="95332" y="129443"/>
                        <a:pt x="56407" y="101114"/>
                        <a:pt x="39851" y="88384"/>
                      </a:cubicBezTo>
                      <a:cubicBezTo>
                        <a:pt x="54200" y="55198"/>
                        <a:pt x="133595" y="42616"/>
                        <a:pt x="223880" y="60496"/>
                      </a:cubicBezTo>
                      <a:cubicBezTo>
                        <a:pt x="309383" y="77420"/>
                        <a:pt x="375312" y="115903"/>
                        <a:pt x="382671" y="150634"/>
                      </a:cubicBezTo>
                      <a:cubicBezTo>
                        <a:pt x="371560" y="156374"/>
                        <a:pt x="352502" y="163143"/>
                        <a:pt x="319537" y="168073"/>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6" name="Forme libre 98">
                  <a:extLst>
                    <a:ext uri="{FF2B5EF4-FFF2-40B4-BE49-F238E27FC236}">
                      <a16:creationId xmlns:a16="http://schemas.microsoft.com/office/drawing/2014/main" id="{5127C91C-7F26-60DE-00F7-51262395F776}"/>
                    </a:ext>
                  </a:extLst>
                </p:cNvPr>
                <p:cNvSpPr/>
                <p:nvPr/>
              </p:nvSpPr>
              <p:spPr>
                <a:xfrm>
                  <a:off x="4807588" y="7489068"/>
                  <a:ext cx="419652" cy="191386"/>
                </a:xfrm>
                <a:custGeom>
                  <a:avLst/>
                  <a:gdLst>
                    <a:gd name="connsiteX0" fmla="*/ 226897 w 419652"/>
                    <a:gd name="connsiteY0" fmla="*/ 9455 h 191386"/>
                    <a:gd name="connsiteX1" fmla="*/ 706 w 419652"/>
                    <a:gd name="connsiteY1" fmla="*/ 54266 h 191386"/>
                    <a:gd name="connsiteX2" fmla="*/ 192755 w 419652"/>
                    <a:gd name="connsiteY2" fmla="*/ 181931 h 191386"/>
                    <a:gd name="connsiteX3" fmla="*/ 418947 w 419652"/>
                    <a:gd name="connsiteY3" fmla="*/ 137120 h 191386"/>
                    <a:gd name="connsiteX4" fmla="*/ 226897 w 419652"/>
                    <a:gd name="connsiteY4" fmla="*/ 9455 h 191386"/>
                    <a:gd name="connsiteX5" fmla="*/ 383039 w 419652"/>
                    <a:gd name="connsiteY5" fmla="*/ 126377 h 191386"/>
                    <a:gd name="connsiteX6" fmla="*/ 197097 w 419652"/>
                    <a:gd name="connsiteY6" fmla="*/ 159857 h 191386"/>
                    <a:gd name="connsiteX7" fmla="*/ 38012 w 419652"/>
                    <a:gd name="connsiteY7" fmla="*/ 58019 h 191386"/>
                    <a:gd name="connsiteX8" fmla="*/ 223954 w 419652"/>
                    <a:gd name="connsiteY8" fmla="*/ 24539 h 191386"/>
                    <a:gd name="connsiteX9" fmla="*/ 383039 w 419652"/>
                    <a:gd name="connsiteY9" fmla="*/ 126377 h 19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52" h="191386">
                      <a:moveTo>
                        <a:pt x="226897" y="9455"/>
                      </a:moveTo>
                      <a:cubicBezTo>
                        <a:pt x="111373" y="-13429"/>
                        <a:pt x="10124" y="6659"/>
                        <a:pt x="706" y="54266"/>
                      </a:cubicBezTo>
                      <a:cubicBezTo>
                        <a:pt x="-8713" y="101874"/>
                        <a:pt x="77231" y="159047"/>
                        <a:pt x="192755" y="181931"/>
                      </a:cubicBezTo>
                      <a:cubicBezTo>
                        <a:pt x="308279" y="204815"/>
                        <a:pt x="409528" y="184727"/>
                        <a:pt x="418947" y="137120"/>
                      </a:cubicBezTo>
                      <a:cubicBezTo>
                        <a:pt x="428365" y="89512"/>
                        <a:pt x="342421" y="32339"/>
                        <a:pt x="226897" y="9455"/>
                      </a:cubicBezTo>
                      <a:close/>
                      <a:moveTo>
                        <a:pt x="383039" y="126377"/>
                      </a:moveTo>
                      <a:cubicBezTo>
                        <a:pt x="375607" y="163757"/>
                        <a:pt x="292385" y="178767"/>
                        <a:pt x="197097" y="159857"/>
                      </a:cubicBezTo>
                      <a:cubicBezTo>
                        <a:pt x="101808" y="141020"/>
                        <a:pt x="30580" y="95399"/>
                        <a:pt x="38012" y="58019"/>
                      </a:cubicBezTo>
                      <a:cubicBezTo>
                        <a:pt x="45444" y="20639"/>
                        <a:pt x="128665" y="5629"/>
                        <a:pt x="223954" y="24539"/>
                      </a:cubicBezTo>
                      <a:cubicBezTo>
                        <a:pt x="319169" y="43450"/>
                        <a:pt x="390470" y="88997"/>
                        <a:pt x="383039" y="126377"/>
                      </a:cubicBezTo>
                      <a:close/>
                    </a:path>
                  </a:pathLst>
                </a:custGeom>
                <a:solidFill>
                  <a:srgbClr val="FFFFFF"/>
                </a:solidFill>
                <a:ln w="7353" cap="flat">
                  <a:solidFill>
                    <a:srgbClr val="263238"/>
                  </a:solidFill>
                  <a:prstDash val="solid"/>
                  <a:miter/>
                </a:ln>
              </p:spPr>
              <p:txBody>
                <a:bodyPr rtlCol="0" anchor="ctr"/>
                <a:lstStyle/>
                <a:p>
                  <a:endParaRPr lang="fr-FR"/>
                </a:p>
              </p:txBody>
            </p:sp>
          </p:grpSp>
        </p:grpSp>
        <p:grpSp>
          <p:nvGrpSpPr>
            <p:cNvPr id="28" name="Graphique 19">
              <a:extLst>
                <a:ext uri="{FF2B5EF4-FFF2-40B4-BE49-F238E27FC236}">
                  <a16:creationId xmlns:a16="http://schemas.microsoft.com/office/drawing/2014/main" id="{EFE5AA37-959F-CB4C-7DCC-A3200DEF1A39}"/>
                </a:ext>
              </a:extLst>
            </p:cNvPr>
            <p:cNvGrpSpPr/>
            <p:nvPr/>
          </p:nvGrpSpPr>
          <p:grpSpPr>
            <a:xfrm>
              <a:off x="3899702" y="10477570"/>
              <a:ext cx="3484260" cy="7358"/>
              <a:chOff x="3899702" y="10477570"/>
              <a:chExt cx="3484260" cy="7358"/>
            </a:xfrm>
          </p:grpSpPr>
          <p:sp>
            <p:nvSpPr>
              <p:cNvPr id="29" name="Forme libre 100">
                <a:extLst>
                  <a:ext uri="{FF2B5EF4-FFF2-40B4-BE49-F238E27FC236}">
                    <a16:creationId xmlns:a16="http://schemas.microsoft.com/office/drawing/2014/main" id="{26192065-5DFA-2DA5-B6E7-90356957F551}"/>
                  </a:ext>
                </a:extLst>
              </p:cNvPr>
              <p:cNvSpPr/>
              <p:nvPr/>
            </p:nvSpPr>
            <p:spPr>
              <a:xfrm>
                <a:off x="6630629" y="10477570"/>
                <a:ext cx="753333" cy="7358"/>
              </a:xfrm>
              <a:custGeom>
                <a:avLst/>
                <a:gdLst>
                  <a:gd name="connsiteX0" fmla="*/ 0 w 753333"/>
                  <a:gd name="connsiteY0" fmla="*/ 0 h 7358"/>
                  <a:gd name="connsiteX1" fmla="*/ 753334 w 753333"/>
                  <a:gd name="connsiteY1" fmla="*/ 0 h 7358"/>
                </a:gdLst>
                <a:ahLst/>
                <a:cxnLst>
                  <a:cxn ang="0">
                    <a:pos x="connsiteX0" y="connsiteY0"/>
                  </a:cxn>
                  <a:cxn ang="0">
                    <a:pos x="connsiteX1" y="connsiteY1"/>
                  </a:cxn>
                </a:cxnLst>
                <a:rect l="l" t="t" r="r" b="b"/>
                <a:pathLst>
                  <a:path w="753333" h="7358">
                    <a:moveTo>
                      <a:pt x="0" y="0"/>
                    </a:moveTo>
                    <a:lnTo>
                      <a:pt x="753334" y="0"/>
                    </a:lnTo>
                  </a:path>
                </a:pathLst>
              </a:custGeom>
              <a:ln w="7353" cap="flat">
                <a:solidFill>
                  <a:srgbClr val="263238"/>
                </a:solidFill>
                <a:prstDash val="solid"/>
                <a:miter/>
              </a:ln>
            </p:spPr>
            <p:txBody>
              <a:bodyPr rtlCol="0" anchor="ctr"/>
              <a:lstStyle/>
              <a:p>
                <a:endParaRPr lang="fr-FR"/>
              </a:p>
            </p:txBody>
          </p:sp>
          <p:sp>
            <p:nvSpPr>
              <p:cNvPr id="30" name="Forme libre 101">
                <a:extLst>
                  <a:ext uri="{FF2B5EF4-FFF2-40B4-BE49-F238E27FC236}">
                    <a16:creationId xmlns:a16="http://schemas.microsoft.com/office/drawing/2014/main" id="{ABF97CD9-4C0F-D7D6-55FD-A34BA35EB296}"/>
                  </a:ext>
                </a:extLst>
              </p:cNvPr>
              <p:cNvSpPr/>
              <p:nvPr/>
            </p:nvSpPr>
            <p:spPr>
              <a:xfrm>
                <a:off x="3899702" y="10477570"/>
                <a:ext cx="2670369" cy="7358"/>
              </a:xfrm>
              <a:custGeom>
                <a:avLst/>
                <a:gdLst>
                  <a:gd name="connsiteX0" fmla="*/ 0 w 2670369"/>
                  <a:gd name="connsiteY0" fmla="*/ 0 h 7358"/>
                  <a:gd name="connsiteX1" fmla="*/ 2670370 w 2670369"/>
                  <a:gd name="connsiteY1" fmla="*/ 0 h 7358"/>
                </a:gdLst>
                <a:ahLst/>
                <a:cxnLst>
                  <a:cxn ang="0">
                    <a:pos x="connsiteX0" y="connsiteY0"/>
                  </a:cxn>
                  <a:cxn ang="0">
                    <a:pos x="connsiteX1" y="connsiteY1"/>
                  </a:cxn>
                </a:cxnLst>
                <a:rect l="l" t="t" r="r" b="b"/>
                <a:pathLst>
                  <a:path w="2670369" h="7358">
                    <a:moveTo>
                      <a:pt x="0" y="0"/>
                    </a:moveTo>
                    <a:lnTo>
                      <a:pt x="2670370" y="0"/>
                    </a:lnTo>
                  </a:path>
                </a:pathLst>
              </a:custGeom>
              <a:ln w="7353" cap="flat">
                <a:solidFill>
                  <a:srgbClr val="263238"/>
                </a:solidFill>
                <a:prstDash val="solid"/>
                <a:miter/>
              </a:ln>
            </p:spPr>
            <p:txBody>
              <a:bodyPr rtlCol="0" anchor="ctr"/>
              <a:lstStyle/>
              <a:p>
                <a:endParaRPr lang="fr-FR"/>
              </a:p>
            </p:txBody>
          </p:sp>
        </p:grpSp>
      </p:grpSp>
      <p:sp>
        <p:nvSpPr>
          <p:cNvPr id="213" name="Espace réservé du texte 212">
            <a:extLst>
              <a:ext uri="{FF2B5EF4-FFF2-40B4-BE49-F238E27FC236}">
                <a16:creationId xmlns:a16="http://schemas.microsoft.com/office/drawing/2014/main" id="{54DD0A6B-8657-049B-8294-835D6C919CFB}"/>
              </a:ext>
            </a:extLst>
          </p:cNvPr>
          <p:cNvSpPr>
            <a:spLocks noGrp="1"/>
          </p:cNvSpPr>
          <p:nvPr>
            <p:ph type="body" sz="quarter" idx="10"/>
          </p:nvPr>
        </p:nvSpPr>
        <p:spPr>
          <a:xfrm>
            <a:off x="1946615" y="423894"/>
            <a:ext cx="4833859" cy="594598"/>
          </a:xfrm>
        </p:spPr>
        <p:txBody>
          <a:bodyPr/>
          <a:lstStyle/>
          <a:p>
            <a:r>
              <a:rPr lang="fr-FR"/>
              <a:t>FICHE OUTIL</a:t>
            </a:r>
          </a:p>
        </p:txBody>
      </p:sp>
      <p:sp>
        <p:nvSpPr>
          <p:cNvPr id="214" name="Rectangle 213">
            <a:extLst>
              <a:ext uri="{FF2B5EF4-FFF2-40B4-BE49-F238E27FC236}">
                <a16:creationId xmlns:a16="http://schemas.microsoft.com/office/drawing/2014/main" id="{9203F5BE-2C23-0F07-4063-FAE591BA1357}"/>
              </a:ext>
            </a:extLst>
          </p:cNvPr>
          <p:cNvSpPr/>
          <p:nvPr/>
        </p:nvSpPr>
        <p:spPr>
          <a:xfrm>
            <a:off x="1962519" y="829418"/>
            <a:ext cx="4992218" cy="731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sz="2400" b="1" dirty="0">
                <a:solidFill>
                  <a:srgbClr val="F6B116"/>
                </a:solidFill>
              </a:rPr>
              <a:t>Les aides de l’Agefiph</a:t>
            </a:r>
            <a:endParaRPr lang="fr-FR" sz="1600" i="1" dirty="0">
              <a:solidFill>
                <a:srgbClr val="F6B116"/>
              </a:solidFill>
            </a:endParaRPr>
          </a:p>
        </p:txBody>
      </p:sp>
      <p:grpSp>
        <p:nvGrpSpPr>
          <p:cNvPr id="218" name="Groupe 217">
            <a:extLst>
              <a:ext uri="{FF2B5EF4-FFF2-40B4-BE49-F238E27FC236}">
                <a16:creationId xmlns:a16="http://schemas.microsoft.com/office/drawing/2014/main" id="{60EAE071-FA88-172F-764B-70411ECC7AC2}"/>
              </a:ext>
            </a:extLst>
          </p:cNvPr>
          <p:cNvGrpSpPr/>
          <p:nvPr/>
        </p:nvGrpSpPr>
        <p:grpSpPr>
          <a:xfrm>
            <a:off x="4581988" y="1777331"/>
            <a:ext cx="2407563" cy="342899"/>
            <a:chOff x="4230413" y="1591678"/>
            <a:chExt cx="3300439" cy="343154"/>
          </a:xfrm>
          <a:solidFill>
            <a:srgbClr val="DD4D38"/>
          </a:solidFill>
        </p:grpSpPr>
        <p:sp>
          <p:nvSpPr>
            <p:cNvPr id="219" name="Rectangle : coins arrondis 218">
              <a:extLst>
                <a:ext uri="{FF2B5EF4-FFF2-40B4-BE49-F238E27FC236}">
                  <a16:creationId xmlns:a16="http://schemas.microsoft.com/office/drawing/2014/main" id="{56CCD444-50C6-A10E-1D19-B21DE5A18599}"/>
                </a:ext>
              </a:extLst>
            </p:cNvPr>
            <p:cNvSpPr/>
            <p:nvPr/>
          </p:nvSpPr>
          <p:spPr>
            <a:xfrm>
              <a:off x="4230413" y="1591678"/>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20" name="ZoneTexte 219">
              <a:extLst>
                <a:ext uri="{FF2B5EF4-FFF2-40B4-BE49-F238E27FC236}">
                  <a16:creationId xmlns:a16="http://schemas.microsoft.com/office/drawing/2014/main" id="{34370C95-9D4F-69B8-9E8D-E1A41E72A212}"/>
                </a:ext>
              </a:extLst>
            </p:cNvPr>
            <p:cNvSpPr txBox="1"/>
            <p:nvPr/>
          </p:nvSpPr>
          <p:spPr>
            <a:xfrm>
              <a:off x="4372440" y="1666701"/>
              <a:ext cx="2855276" cy="252249"/>
            </a:xfrm>
            <a:prstGeom prst="rect">
              <a:avLst/>
            </a:prstGeom>
            <a:grpFill/>
            <a:ln>
              <a:noFill/>
            </a:ln>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221" name="Espace réservé du texte 2">
            <a:extLst>
              <a:ext uri="{FF2B5EF4-FFF2-40B4-BE49-F238E27FC236}">
                <a16:creationId xmlns:a16="http://schemas.microsoft.com/office/drawing/2014/main" id="{C95FED99-E251-6855-144B-2510BD41BD53}"/>
              </a:ext>
            </a:extLst>
          </p:cNvPr>
          <p:cNvSpPr txBox="1">
            <a:spLocks/>
          </p:cNvSpPr>
          <p:nvPr/>
        </p:nvSpPr>
        <p:spPr>
          <a:xfrm>
            <a:off x="4569871" y="2096581"/>
            <a:ext cx="2407562" cy="1656447"/>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algn="just"/>
            <a:r>
              <a:rPr lang="fr-FR" sz="1050" dirty="0">
                <a:solidFill>
                  <a:srgbClr val="DD4D38"/>
                </a:solidFill>
                <a:latin typeface="Arial "/>
              </a:rPr>
              <a:t>Accompagner les </a:t>
            </a:r>
            <a:r>
              <a:rPr lang="fr-FR" sz="1050" b="1" dirty="0">
                <a:solidFill>
                  <a:srgbClr val="DD4D38"/>
                </a:solidFill>
                <a:latin typeface="Arial "/>
              </a:rPr>
              <a:t>employeurs privés, </a:t>
            </a:r>
            <a:r>
              <a:rPr lang="fr-FR" sz="1050" dirty="0">
                <a:solidFill>
                  <a:srgbClr val="DD4D38"/>
                </a:solidFill>
                <a:latin typeface="Arial "/>
              </a:rPr>
              <a:t>les</a:t>
            </a:r>
            <a:r>
              <a:rPr lang="fr-FR" sz="1050" b="1" dirty="0">
                <a:solidFill>
                  <a:srgbClr val="DD4D38"/>
                </a:solidFill>
                <a:latin typeface="Arial "/>
              </a:rPr>
              <a:t> </a:t>
            </a:r>
            <a:r>
              <a:rPr lang="fr-FR" sz="1050" dirty="0">
                <a:solidFill>
                  <a:srgbClr val="DD4D38"/>
                </a:solidFill>
                <a:latin typeface="Arial "/>
              </a:rPr>
              <a:t>personnes en situation de handicap, et prestataires de formation à travers différents </a:t>
            </a:r>
            <a:r>
              <a:rPr lang="fr-FR" sz="1050" b="1" dirty="0">
                <a:solidFill>
                  <a:srgbClr val="DD4D38"/>
                </a:solidFill>
                <a:latin typeface="Arial "/>
              </a:rPr>
              <a:t>services et aides financières </a:t>
            </a:r>
            <a:r>
              <a:rPr lang="fr-FR" sz="1050" dirty="0">
                <a:solidFill>
                  <a:srgbClr val="DD4D38"/>
                </a:solidFill>
                <a:latin typeface="Arial "/>
              </a:rPr>
              <a:t>pour faciliter les parcours de formation, d’insertion ou de maintien dans l’emploi des personnes handicapées.</a:t>
            </a:r>
          </a:p>
        </p:txBody>
      </p:sp>
      <p:pic>
        <p:nvPicPr>
          <p:cNvPr id="222" name="Graphique 221" descr="Mille avec un remplissage uni">
            <a:extLst>
              <a:ext uri="{FF2B5EF4-FFF2-40B4-BE49-F238E27FC236}">
                <a16:creationId xmlns:a16="http://schemas.microsoft.com/office/drawing/2014/main" id="{0B37B6C5-2DCC-7C9F-D66C-3D26E9FF6EE5}"/>
              </a:ext>
            </a:extLst>
          </p:cNvPr>
          <p:cNvPicPr>
            <a:picLocks noChangeAspect="1"/>
          </p:cNvPicPr>
          <p:nvPr/>
        </p:nvPicPr>
        <p:blipFill>
          <a:blip r:embed="rId7" cstate="hq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451677" y="1527600"/>
            <a:ext cx="606689" cy="606689"/>
          </a:xfrm>
          <a:prstGeom prst="rect">
            <a:avLst/>
          </a:prstGeom>
          <a:effectLst>
            <a:outerShdw blurRad="50800" dist="38100" dir="2700000" algn="tl" rotWithShape="0">
              <a:prstClr val="black">
                <a:alpha val="40000"/>
              </a:prstClr>
            </a:outerShdw>
          </a:effectLst>
        </p:spPr>
      </p:pic>
      <p:sp>
        <p:nvSpPr>
          <p:cNvPr id="216" name="Rectangle : coins arrondis 215">
            <a:hlinkClick r:id="rId9"/>
            <a:extLst>
              <a:ext uri="{FF2B5EF4-FFF2-40B4-BE49-F238E27FC236}">
                <a16:creationId xmlns:a16="http://schemas.microsoft.com/office/drawing/2014/main" id="{0F943E3F-628E-E566-A136-EC00EEA6CEDB}"/>
              </a:ext>
            </a:extLst>
          </p:cNvPr>
          <p:cNvSpPr/>
          <p:nvPr/>
        </p:nvSpPr>
        <p:spPr>
          <a:xfrm>
            <a:off x="749404" y="7746239"/>
            <a:ext cx="1659495"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Comment ? </a:t>
            </a:r>
          </a:p>
        </p:txBody>
      </p:sp>
      <p:sp>
        <p:nvSpPr>
          <p:cNvPr id="224" name="Rectangle 223">
            <a:extLst>
              <a:ext uri="{FF2B5EF4-FFF2-40B4-BE49-F238E27FC236}">
                <a16:creationId xmlns:a16="http://schemas.microsoft.com/office/drawing/2014/main" id="{8E397C38-C945-2283-1AC8-F8B88ECA158E}"/>
              </a:ext>
            </a:extLst>
          </p:cNvPr>
          <p:cNvSpPr/>
          <p:nvPr/>
        </p:nvSpPr>
        <p:spPr>
          <a:xfrm>
            <a:off x="749404" y="8111048"/>
            <a:ext cx="3425030" cy="2156871"/>
          </a:xfrm>
          <a:prstGeom prst="rect">
            <a:avLst/>
          </a:prstGeom>
          <a:solidFill>
            <a:srgbClr val="000091">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0" rIns="216000" rtlCol="0" anchor="ctr"/>
          <a:lstStyle/>
          <a:p>
            <a:pPr marL="95250" indent="-95250" algn="just">
              <a:buFont typeface="Arial" panose="020B0604020202020204" pitchFamily="34" charset="0"/>
              <a:buChar char="•"/>
            </a:pPr>
            <a:r>
              <a:rPr lang="fr-FR" sz="1100" dirty="0"/>
              <a:t>En fonction du besoin, que la demande soit adressée par le bénéficiaire, l’organisme de formation / CFA, par un tiers accompagnateur ou par un employeur, la demande peut être faite en </a:t>
            </a:r>
            <a:r>
              <a:rPr lang="fr-FR" sz="1100" b="1" dirty="0"/>
              <a:t>contactant l’Agefiph </a:t>
            </a:r>
            <a:r>
              <a:rPr lang="fr-FR" sz="1100" dirty="0"/>
              <a:t>à l’adresse mail renseignée ci-contre ou au numéro de téléphone associé</a:t>
            </a:r>
          </a:p>
          <a:p>
            <a:pPr marL="95250" indent="-95250" algn="just">
              <a:buFont typeface="Arial" panose="020B0604020202020204" pitchFamily="34" charset="0"/>
              <a:buChar char="•"/>
            </a:pPr>
            <a:r>
              <a:rPr lang="fr-FR" sz="1100" dirty="0">
                <a:solidFill>
                  <a:schemeClr val="bg1"/>
                </a:solidFill>
              </a:rPr>
              <a:t>Ou bien en adressant un formulaire de demande par internet : </a:t>
            </a:r>
            <a:r>
              <a:rPr lang="fr-FR" sz="1100" dirty="0">
                <a:solidFill>
                  <a:schemeClr val="bg1"/>
                </a:solidFill>
                <a:hlinkClick r:id="rId10">
                  <a:extLst>
                    <a:ext uri="{A12FA001-AC4F-418D-AE19-62706E023703}">
                      <ahyp:hlinkClr xmlns:ahyp="http://schemas.microsoft.com/office/drawing/2018/hyperlinkcolor" val="tx"/>
                    </a:ext>
                  </a:extLst>
                </a:hlinkClick>
              </a:rPr>
              <a:t>a retrouver ici</a:t>
            </a:r>
            <a:endParaRPr lang="fr-FR" sz="1100" dirty="0">
              <a:solidFill>
                <a:schemeClr val="bg1"/>
              </a:solidFill>
            </a:endParaRPr>
          </a:p>
          <a:p>
            <a:pPr marL="95250" indent="-95250" algn="just">
              <a:buFont typeface="Arial" panose="020B0604020202020204" pitchFamily="34" charset="0"/>
              <a:buChar char="•"/>
            </a:pPr>
            <a:r>
              <a:rPr lang="fr-FR" sz="1100" dirty="0">
                <a:solidFill>
                  <a:schemeClr val="bg1"/>
                </a:solidFill>
              </a:rPr>
              <a:t>Chaque situation est étudiée avant accord ou refus de l’aide ou service.</a:t>
            </a:r>
          </a:p>
        </p:txBody>
      </p:sp>
      <p:sp>
        <p:nvSpPr>
          <p:cNvPr id="225" name="Rectangle 224">
            <a:extLst>
              <a:ext uri="{FF2B5EF4-FFF2-40B4-BE49-F238E27FC236}">
                <a16:creationId xmlns:a16="http://schemas.microsoft.com/office/drawing/2014/main" id="{070A5968-303F-6F44-4E1F-2B4425C6C604}"/>
              </a:ext>
            </a:extLst>
          </p:cNvPr>
          <p:cNvSpPr/>
          <p:nvPr/>
        </p:nvSpPr>
        <p:spPr>
          <a:xfrm>
            <a:off x="760974" y="2026110"/>
            <a:ext cx="3724197" cy="5661414"/>
          </a:xfrm>
          <a:prstGeom prst="rect">
            <a:avLst/>
          </a:prstGeom>
          <a:solidFill>
            <a:srgbClr val="000091">
              <a:alpha val="1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176213" indent="-176213" algn="just">
              <a:spcAft>
                <a:spcPts val="600"/>
              </a:spcAft>
              <a:buFont typeface="Arial" panose="020B0604020202020204" pitchFamily="34" charset="0"/>
              <a:buChar char="•"/>
            </a:pPr>
            <a:r>
              <a:rPr lang="fr-FR" sz="1200" b="0" i="0" dirty="0">
                <a:solidFill>
                  <a:srgbClr val="111111"/>
                </a:solidFill>
                <a:effectLst/>
                <a:latin typeface="+mj-lt"/>
              </a:rPr>
              <a:t>Pour aider les </a:t>
            </a:r>
            <a:r>
              <a:rPr lang="fr-FR" sz="1200" b="1" i="0" dirty="0">
                <a:solidFill>
                  <a:srgbClr val="111111"/>
                </a:solidFill>
                <a:effectLst/>
                <a:latin typeface="+mj-lt"/>
              </a:rPr>
              <a:t>salariés</a:t>
            </a:r>
            <a:r>
              <a:rPr lang="fr-FR" sz="1200" b="0" i="0" dirty="0">
                <a:solidFill>
                  <a:srgbClr val="111111"/>
                </a:solidFill>
                <a:effectLst/>
                <a:latin typeface="+mj-lt"/>
              </a:rPr>
              <a:t> ou </a:t>
            </a:r>
            <a:r>
              <a:rPr lang="fr-FR" sz="1200" b="1" i="0" dirty="0">
                <a:solidFill>
                  <a:srgbClr val="111111"/>
                </a:solidFill>
                <a:effectLst/>
                <a:latin typeface="+mj-lt"/>
              </a:rPr>
              <a:t>stagiaires</a:t>
            </a:r>
            <a:r>
              <a:rPr lang="fr-FR" sz="1200" b="0" i="0" dirty="0">
                <a:solidFill>
                  <a:srgbClr val="111111"/>
                </a:solidFill>
                <a:effectLst/>
                <a:latin typeface="+mj-lt"/>
              </a:rPr>
              <a:t> dans leur parcours de formation, mais également pour </a:t>
            </a:r>
            <a:r>
              <a:rPr lang="fr-FR" sz="1200" b="1" i="0" dirty="0">
                <a:solidFill>
                  <a:srgbClr val="111111"/>
                </a:solidFill>
                <a:effectLst/>
                <a:latin typeface="+mj-lt"/>
              </a:rPr>
              <a:t>venir en soutien aux employeurs </a:t>
            </a:r>
            <a:r>
              <a:rPr lang="fr-FR" sz="1200" b="0" i="0" dirty="0">
                <a:solidFill>
                  <a:srgbClr val="111111"/>
                </a:solidFill>
                <a:effectLst/>
                <a:latin typeface="+mj-lt"/>
              </a:rPr>
              <a:t>et aux </a:t>
            </a:r>
            <a:r>
              <a:rPr lang="fr-FR" sz="1200" b="1" i="0" dirty="0">
                <a:solidFill>
                  <a:srgbClr val="111111"/>
                </a:solidFill>
                <a:effectLst/>
                <a:latin typeface="+mj-lt"/>
              </a:rPr>
              <a:t>OF/CFA</a:t>
            </a:r>
            <a:r>
              <a:rPr lang="fr-FR" sz="1200" b="0" i="0" dirty="0">
                <a:solidFill>
                  <a:srgbClr val="111111"/>
                </a:solidFill>
                <a:effectLst/>
                <a:latin typeface="+mj-lt"/>
              </a:rPr>
              <a:t>, l’Agefiph propose un panel d’aides de services et de financements, parmi les plus structurantes :</a:t>
            </a:r>
          </a:p>
          <a:p>
            <a:pPr marL="633413" lvl="1" indent="-176213" algn="just">
              <a:spcAft>
                <a:spcPts val="600"/>
              </a:spcAft>
              <a:buFont typeface="Arial" panose="020B0604020202020204" pitchFamily="34" charset="0"/>
              <a:buChar char="•"/>
            </a:pPr>
            <a:r>
              <a:rPr lang="fr-FR" sz="1200" dirty="0">
                <a:solidFill>
                  <a:srgbClr val="111111"/>
                </a:solidFill>
                <a:latin typeface="+mj-lt"/>
              </a:rPr>
              <a:t>Aide technique en compensation du handicap : </a:t>
            </a:r>
            <a:r>
              <a:rPr lang="fr-FR" sz="1200" dirty="0">
                <a:solidFill>
                  <a:srgbClr val="111111"/>
                </a:solidFill>
                <a:latin typeface="+mj-lt"/>
                <a:hlinkClick r:id="rId11"/>
              </a:rPr>
              <a:t>ici</a:t>
            </a:r>
            <a:endParaRPr lang="fr-FR" sz="1200" dirty="0">
              <a:solidFill>
                <a:srgbClr val="111111"/>
              </a:solidFill>
              <a:latin typeface="+mj-lt"/>
            </a:endParaRPr>
          </a:p>
          <a:p>
            <a:pPr marL="633413" lvl="1" indent="-176213" algn="just">
              <a:spcAft>
                <a:spcPts val="600"/>
              </a:spcAft>
              <a:buFont typeface="Arial" panose="020B0604020202020204" pitchFamily="34" charset="0"/>
              <a:buChar char="•"/>
            </a:pPr>
            <a:r>
              <a:rPr lang="fr-FR" sz="1200" dirty="0">
                <a:solidFill>
                  <a:srgbClr val="111111"/>
                </a:solidFill>
                <a:latin typeface="+mj-lt"/>
              </a:rPr>
              <a:t>Aide humaine en compensation du handicap : </a:t>
            </a:r>
            <a:r>
              <a:rPr lang="fr-FR" sz="1200" dirty="0">
                <a:solidFill>
                  <a:srgbClr val="111111"/>
                </a:solidFill>
                <a:latin typeface="+mj-lt"/>
                <a:hlinkClick r:id="rId12"/>
              </a:rPr>
              <a:t>ici</a:t>
            </a:r>
            <a:endParaRPr lang="fr-FR" sz="1200" dirty="0">
              <a:solidFill>
                <a:srgbClr val="111111"/>
              </a:solidFill>
              <a:latin typeface="+mj-lt"/>
            </a:endParaRPr>
          </a:p>
          <a:p>
            <a:pPr marL="633413" lvl="1" indent="-176213" algn="just">
              <a:spcAft>
                <a:spcPts val="600"/>
              </a:spcAft>
              <a:buFont typeface="Arial" panose="020B0604020202020204" pitchFamily="34" charset="0"/>
              <a:buChar char="•"/>
            </a:pPr>
            <a:r>
              <a:rPr lang="fr-FR" sz="1200" b="0" i="0" dirty="0">
                <a:solidFill>
                  <a:srgbClr val="111111"/>
                </a:solidFill>
                <a:effectLst/>
                <a:latin typeface="+mj-lt"/>
              </a:rPr>
              <a:t>Aide au parcours vers l’emploi d</a:t>
            </a:r>
            <a:r>
              <a:rPr lang="fr-FR" sz="1200" dirty="0">
                <a:solidFill>
                  <a:srgbClr val="111111"/>
                </a:solidFill>
                <a:latin typeface="+mj-lt"/>
              </a:rPr>
              <a:t>es personnes handicapées : </a:t>
            </a:r>
            <a:r>
              <a:rPr lang="fr-FR" sz="1200" dirty="0">
                <a:solidFill>
                  <a:srgbClr val="111111"/>
                </a:solidFill>
                <a:latin typeface="+mj-lt"/>
                <a:hlinkClick r:id="rId13"/>
              </a:rPr>
              <a:t>ici</a:t>
            </a:r>
            <a:endParaRPr lang="fr-FR" sz="1200" b="0" i="0" dirty="0">
              <a:solidFill>
                <a:srgbClr val="111111"/>
              </a:solidFill>
              <a:effectLst/>
              <a:latin typeface="+mj-lt"/>
            </a:endParaRPr>
          </a:p>
          <a:p>
            <a:pPr marL="633413" lvl="1" indent="-176213" algn="just">
              <a:spcAft>
                <a:spcPts val="600"/>
              </a:spcAft>
              <a:buFont typeface="Arial" panose="020B0604020202020204" pitchFamily="34" charset="0"/>
              <a:buChar char="•"/>
            </a:pPr>
            <a:r>
              <a:rPr lang="fr-FR" sz="1200" dirty="0">
                <a:solidFill>
                  <a:srgbClr val="111111"/>
                </a:solidFill>
                <a:latin typeface="+mj-lt"/>
              </a:rPr>
              <a:t>Aide à l’accueil, à l’intégration et à l’évolution professionnelle des personnes handicapées (pour l’employeur, au bénéfice de la personne en situation de handicap) : </a:t>
            </a:r>
            <a:r>
              <a:rPr lang="fr-FR" sz="1200" dirty="0">
                <a:solidFill>
                  <a:srgbClr val="111111"/>
                </a:solidFill>
                <a:latin typeface="+mj-lt"/>
                <a:hlinkClick r:id="rId14"/>
              </a:rPr>
              <a:t>ici</a:t>
            </a:r>
            <a:endParaRPr lang="fr-FR" sz="1200" b="0" i="0" dirty="0">
              <a:solidFill>
                <a:srgbClr val="111111"/>
              </a:solidFill>
              <a:effectLst/>
              <a:latin typeface="+mj-lt"/>
            </a:endParaRPr>
          </a:p>
          <a:p>
            <a:pPr marL="633413" lvl="1" indent="-176213" algn="just">
              <a:spcAft>
                <a:spcPts val="600"/>
              </a:spcAft>
              <a:buFont typeface="Arial" panose="020B0604020202020204" pitchFamily="34" charset="0"/>
              <a:buChar char="•"/>
            </a:pPr>
            <a:r>
              <a:rPr lang="fr-FR" sz="1200" b="0" i="0" dirty="0">
                <a:solidFill>
                  <a:srgbClr val="111111"/>
                </a:solidFill>
                <a:effectLst/>
                <a:latin typeface="+mj-lt"/>
              </a:rPr>
              <a:t>Aide</a:t>
            </a:r>
            <a:r>
              <a:rPr lang="fr-FR" sz="1200" dirty="0">
                <a:solidFill>
                  <a:srgbClr val="111111"/>
                </a:solidFill>
                <a:latin typeface="+mj-lt"/>
              </a:rPr>
              <a:t> aux déplacements en compensation du handicap : </a:t>
            </a:r>
            <a:r>
              <a:rPr lang="fr-FR" sz="1200" dirty="0">
                <a:solidFill>
                  <a:srgbClr val="111111"/>
                </a:solidFill>
                <a:latin typeface="+mj-lt"/>
                <a:hlinkClick r:id="rId15"/>
              </a:rPr>
              <a:t>ici</a:t>
            </a:r>
            <a:endParaRPr lang="fr-FR" sz="1200" b="0" i="0" dirty="0">
              <a:solidFill>
                <a:srgbClr val="111111"/>
              </a:solidFill>
              <a:effectLst/>
              <a:latin typeface="+mj-lt"/>
            </a:endParaRPr>
          </a:p>
          <a:p>
            <a:pPr marL="633413" lvl="1" indent="-176213" algn="just">
              <a:spcAft>
                <a:spcPts val="600"/>
              </a:spcAft>
              <a:buFont typeface="Arial" panose="020B0604020202020204" pitchFamily="34" charset="0"/>
              <a:buChar char="•"/>
            </a:pPr>
            <a:r>
              <a:rPr lang="fr-FR" sz="1200" b="0" i="0" dirty="0">
                <a:solidFill>
                  <a:srgbClr val="111111"/>
                </a:solidFill>
                <a:effectLst/>
                <a:latin typeface="+mj-lt"/>
              </a:rPr>
              <a:t>Aide financière pour les pro</a:t>
            </a:r>
            <a:r>
              <a:rPr lang="fr-FR" sz="1200" dirty="0">
                <a:solidFill>
                  <a:srgbClr val="111111"/>
                </a:solidFill>
                <a:latin typeface="+mj-lt"/>
              </a:rPr>
              <a:t>thèses auditives : </a:t>
            </a:r>
            <a:r>
              <a:rPr lang="fr-FR" sz="1200" dirty="0">
                <a:solidFill>
                  <a:srgbClr val="111111"/>
                </a:solidFill>
                <a:latin typeface="+mj-lt"/>
                <a:hlinkClick r:id="rId16"/>
              </a:rPr>
              <a:t>ici</a:t>
            </a:r>
            <a:endParaRPr lang="fr-FR" sz="1200" dirty="0">
              <a:solidFill>
                <a:srgbClr val="111111"/>
              </a:solidFill>
              <a:latin typeface="+mj-lt"/>
            </a:endParaRPr>
          </a:p>
          <a:p>
            <a:pPr marL="633413" lvl="1" indent="-176213" algn="just">
              <a:spcAft>
                <a:spcPts val="600"/>
              </a:spcAft>
              <a:buFont typeface="Arial" panose="020B0604020202020204" pitchFamily="34" charset="0"/>
              <a:buChar char="•"/>
            </a:pPr>
            <a:r>
              <a:rPr lang="fr-FR" sz="1200" dirty="0">
                <a:solidFill>
                  <a:srgbClr val="111111"/>
                </a:solidFill>
                <a:latin typeface="+mj-lt"/>
              </a:rPr>
              <a:t>Parmi d’autres</a:t>
            </a:r>
          </a:p>
          <a:p>
            <a:pPr marL="177800" lvl="1" algn="just">
              <a:spcAft>
                <a:spcPts val="600"/>
              </a:spcAft>
            </a:pPr>
            <a:r>
              <a:rPr lang="fr-FR" sz="1200" dirty="0">
                <a:solidFill>
                  <a:schemeClr val="tx1"/>
                </a:solidFill>
                <a:latin typeface="+mj-lt"/>
              </a:rPr>
              <a:t>Afin d’être guidé au mieux sur les offres disponibles et les critères d’éligibilité associés, rendez-vous sur la page </a:t>
            </a:r>
            <a:r>
              <a:rPr lang="fr-FR" sz="1200" dirty="0">
                <a:solidFill>
                  <a:schemeClr val="tx1"/>
                </a:solidFill>
                <a:latin typeface="+mj-lt"/>
                <a:hlinkClick r:id="rId17">
                  <a:extLst>
                    <a:ext uri="{A12FA001-AC4F-418D-AE19-62706E023703}">
                      <ahyp:hlinkClr xmlns:ahyp="http://schemas.microsoft.com/office/drawing/2018/hyperlinkcolor" val="tx"/>
                    </a:ext>
                  </a:extLst>
                </a:hlinkClick>
              </a:rPr>
              <a:t>« centre de ressources »</a:t>
            </a:r>
            <a:r>
              <a:rPr lang="fr-FR" sz="1200" dirty="0">
                <a:solidFill>
                  <a:schemeClr val="tx1"/>
                </a:solidFill>
                <a:latin typeface="+mj-lt"/>
              </a:rPr>
              <a:t> du site de l’Agefiph ou sur le </a:t>
            </a:r>
            <a:r>
              <a:rPr lang="fr-FR" sz="1200" dirty="0">
                <a:solidFill>
                  <a:schemeClr val="tx1"/>
                </a:solidFill>
                <a:latin typeface="+mj-lt"/>
                <a:hlinkClick r:id="rId6">
                  <a:extLst>
                    <a:ext uri="{A12FA001-AC4F-418D-AE19-62706E023703}">
                      <ahyp:hlinkClr xmlns:ahyp="http://schemas.microsoft.com/office/drawing/2018/hyperlinkcolor" val="tx"/>
                    </a:ext>
                  </a:extLst>
                </a:hlinkClick>
              </a:rPr>
              <a:t>catalogue des aides et services « </a:t>
            </a:r>
            <a:r>
              <a:rPr lang="fr-FR" sz="1200" dirty="0" err="1">
                <a:solidFill>
                  <a:schemeClr val="tx1"/>
                </a:solidFill>
                <a:latin typeface="+mj-lt"/>
                <a:hlinkClick r:id="rId6">
                  <a:extLst>
                    <a:ext uri="{A12FA001-AC4F-418D-AE19-62706E023703}">
                      <ahyp:hlinkClr xmlns:ahyp="http://schemas.microsoft.com/office/drawing/2018/hyperlinkcolor" val="tx"/>
                    </a:ext>
                  </a:extLst>
                </a:hlinkClick>
              </a:rPr>
              <a:t>Métodia</a:t>
            </a:r>
            <a:r>
              <a:rPr lang="fr-FR" sz="1200" dirty="0">
                <a:solidFill>
                  <a:schemeClr val="tx1"/>
                </a:solidFill>
                <a:latin typeface="+mj-lt"/>
                <a:hlinkClick r:id="rId6">
                  <a:extLst>
                    <a:ext uri="{A12FA001-AC4F-418D-AE19-62706E023703}">
                      <ahyp:hlinkClr xmlns:ahyp="http://schemas.microsoft.com/office/drawing/2018/hyperlinkcolor" val="tx"/>
                    </a:ext>
                  </a:extLst>
                </a:hlinkClick>
              </a:rPr>
              <a:t> »</a:t>
            </a:r>
            <a:endParaRPr lang="fr-FR" sz="1200" dirty="0">
              <a:solidFill>
                <a:schemeClr val="tx1"/>
              </a:solidFill>
              <a:latin typeface="+mj-lt"/>
            </a:endParaRPr>
          </a:p>
          <a:p>
            <a:pPr algn="just">
              <a:spcAft>
                <a:spcPts val="600"/>
              </a:spcAft>
            </a:pPr>
            <a:endParaRPr lang="fr-FR" sz="1200" b="0" i="0" dirty="0">
              <a:solidFill>
                <a:srgbClr val="111111"/>
              </a:solidFill>
              <a:effectLst/>
              <a:latin typeface="+mj-lt"/>
            </a:endParaRPr>
          </a:p>
        </p:txBody>
      </p:sp>
      <p:sp>
        <p:nvSpPr>
          <p:cNvPr id="227" name="ZoneTexte 226">
            <a:extLst>
              <a:ext uri="{FF2B5EF4-FFF2-40B4-BE49-F238E27FC236}">
                <a16:creationId xmlns:a16="http://schemas.microsoft.com/office/drawing/2014/main" id="{A223FA0E-52A9-DFA2-0B00-5A293B967BC1}"/>
              </a:ext>
            </a:extLst>
          </p:cNvPr>
          <p:cNvSpPr txBox="1"/>
          <p:nvPr/>
        </p:nvSpPr>
        <p:spPr>
          <a:xfrm>
            <a:off x="4590910" y="4178469"/>
            <a:ext cx="2398641" cy="1446550"/>
          </a:xfrm>
          <a:prstGeom prst="rect">
            <a:avLst/>
          </a:prstGeom>
          <a:noFill/>
        </p:spPr>
        <p:txBody>
          <a:bodyPr wrap="square">
            <a:spAutoFit/>
          </a:bodyPr>
          <a:lstStyle/>
          <a:p>
            <a:pPr algn="just"/>
            <a:r>
              <a:rPr lang="fr-FR" sz="1100" dirty="0">
                <a:solidFill>
                  <a:srgbClr val="A27206"/>
                </a:solidFill>
                <a:latin typeface="Arial "/>
                <a:ea typeface="Dotum" panose="020B0600000101010101" pitchFamily="34" charset="-127"/>
                <a:cs typeface="Arial" panose="020B0604020202020204" pitchFamily="34" charset="0"/>
              </a:rPr>
              <a:t>En fonction du besoin, de l’étude du parcours et des critères d’éligibilité, les personnes en situation de handicap ou employeurs peuvent recourir à différentes offres et services. </a:t>
            </a:r>
          </a:p>
          <a:p>
            <a:pPr algn="just"/>
            <a:r>
              <a:rPr lang="fr-FR" sz="1100" b="1" dirty="0">
                <a:solidFill>
                  <a:srgbClr val="A27206"/>
                </a:solidFill>
                <a:latin typeface="Arial "/>
                <a:ea typeface="Dotum" panose="020B0600000101010101" pitchFamily="34" charset="-127"/>
                <a:cs typeface="Arial" panose="020B0604020202020204" pitchFamily="34" charset="0"/>
              </a:rPr>
              <a:t>Pour plus d’informations, adressez-vous à l’Agefiph.</a:t>
            </a:r>
          </a:p>
        </p:txBody>
      </p:sp>
      <p:sp>
        <p:nvSpPr>
          <p:cNvPr id="2" name="Rectangle : coins arrondis 1">
            <a:hlinkClick r:id="rId9"/>
            <a:extLst>
              <a:ext uri="{FF2B5EF4-FFF2-40B4-BE49-F238E27FC236}">
                <a16:creationId xmlns:a16="http://schemas.microsoft.com/office/drawing/2014/main" id="{3355DD96-4C2F-F08A-EC5C-DB510A328F4E}"/>
              </a:ext>
            </a:extLst>
          </p:cNvPr>
          <p:cNvSpPr/>
          <p:nvPr/>
        </p:nvSpPr>
        <p:spPr>
          <a:xfrm>
            <a:off x="758634" y="1621231"/>
            <a:ext cx="1659495"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Pour quoi ?</a:t>
            </a:r>
          </a:p>
        </p:txBody>
      </p:sp>
      <p:grpSp>
        <p:nvGrpSpPr>
          <p:cNvPr id="3" name="Groupe 2">
            <a:extLst>
              <a:ext uri="{FF2B5EF4-FFF2-40B4-BE49-F238E27FC236}">
                <a16:creationId xmlns:a16="http://schemas.microsoft.com/office/drawing/2014/main" id="{3BFD693A-2EE7-4421-41F5-3377AD08618F}"/>
              </a:ext>
            </a:extLst>
          </p:cNvPr>
          <p:cNvGrpSpPr/>
          <p:nvPr/>
        </p:nvGrpSpPr>
        <p:grpSpPr>
          <a:xfrm rot="20627902">
            <a:off x="817415" y="6683198"/>
            <a:ext cx="172217" cy="212023"/>
            <a:chOff x="3796474" y="1910393"/>
            <a:chExt cx="3098834" cy="3815086"/>
          </a:xfrm>
        </p:grpSpPr>
        <p:sp>
          <p:nvSpPr>
            <p:cNvPr id="4" name="Forme libre 4">
              <a:extLst>
                <a:ext uri="{FF2B5EF4-FFF2-40B4-BE49-F238E27FC236}">
                  <a16:creationId xmlns:a16="http://schemas.microsoft.com/office/drawing/2014/main" id="{3BCF7767-53BD-26B8-1B48-7A67BA92E5B6}"/>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5" name="Forme libre 10">
              <a:extLst>
                <a:ext uri="{FF2B5EF4-FFF2-40B4-BE49-F238E27FC236}">
                  <a16:creationId xmlns:a16="http://schemas.microsoft.com/office/drawing/2014/main" id="{CB3CC3B0-06D9-B9A2-72B7-796082C46DBD}"/>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7" name="Forme libre 12">
              <a:extLst>
                <a:ext uri="{FF2B5EF4-FFF2-40B4-BE49-F238E27FC236}">
                  <a16:creationId xmlns:a16="http://schemas.microsoft.com/office/drawing/2014/main" id="{6F55F1C9-A4FD-FC7C-5B71-C6886FE28E45}"/>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8" name="Forme libre 13">
              <a:extLst>
                <a:ext uri="{FF2B5EF4-FFF2-40B4-BE49-F238E27FC236}">
                  <a16:creationId xmlns:a16="http://schemas.microsoft.com/office/drawing/2014/main" id="{0D91F210-6A2E-BF45-E2B7-D4BEDFA9FDF2}"/>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0" name="Forme libre 14">
              <a:extLst>
                <a:ext uri="{FF2B5EF4-FFF2-40B4-BE49-F238E27FC236}">
                  <a16:creationId xmlns:a16="http://schemas.microsoft.com/office/drawing/2014/main" id="{96F81716-C43E-294C-A040-4F7EB4E1EB72}"/>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1" name="Forme libre 22">
              <a:extLst>
                <a:ext uri="{FF2B5EF4-FFF2-40B4-BE49-F238E27FC236}">
                  <a16:creationId xmlns:a16="http://schemas.microsoft.com/office/drawing/2014/main" id="{5CA8DBF4-998D-2F3A-517F-3C3620682746}"/>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2" name="Forme libre 23">
              <a:extLst>
                <a:ext uri="{FF2B5EF4-FFF2-40B4-BE49-F238E27FC236}">
                  <a16:creationId xmlns:a16="http://schemas.microsoft.com/office/drawing/2014/main" id="{6A89760E-6DFD-E381-CCDB-D18E7DED5F74}"/>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3" name="Graphique 3">
              <a:extLst>
                <a:ext uri="{FF2B5EF4-FFF2-40B4-BE49-F238E27FC236}">
                  <a16:creationId xmlns:a16="http://schemas.microsoft.com/office/drawing/2014/main" id="{A1BD9A5B-7D2F-757C-D608-3D186C29E7C1}"/>
                </a:ext>
              </a:extLst>
            </p:cNvPr>
            <p:cNvGrpSpPr/>
            <p:nvPr/>
          </p:nvGrpSpPr>
          <p:grpSpPr>
            <a:xfrm>
              <a:off x="3796474" y="1910393"/>
              <a:ext cx="1644682" cy="1644654"/>
              <a:chOff x="3796474" y="1910393"/>
              <a:chExt cx="1644682" cy="1644654"/>
            </a:xfrm>
            <a:solidFill>
              <a:srgbClr val="FEF8C3"/>
            </a:solidFill>
          </p:grpSpPr>
          <p:sp>
            <p:nvSpPr>
              <p:cNvPr id="40" name="Forme libre 31">
                <a:extLst>
                  <a:ext uri="{FF2B5EF4-FFF2-40B4-BE49-F238E27FC236}">
                    <a16:creationId xmlns:a16="http://schemas.microsoft.com/office/drawing/2014/main" id="{B720A802-9647-2180-9527-FF569F4534A2}"/>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41" name="Forme libre 32">
                <a:extLst>
                  <a:ext uri="{FF2B5EF4-FFF2-40B4-BE49-F238E27FC236}">
                    <a16:creationId xmlns:a16="http://schemas.microsoft.com/office/drawing/2014/main" id="{20F44414-9D14-1447-4D22-07664F34F8F0}"/>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4" name="Graphique 3">
              <a:extLst>
                <a:ext uri="{FF2B5EF4-FFF2-40B4-BE49-F238E27FC236}">
                  <a16:creationId xmlns:a16="http://schemas.microsoft.com/office/drawing/2014/main" id="{19CBC190-7F6A-2AF7-148A-FF7AFC6FFE79}"/>
                </a:ext>
              </a:extLst>
            </p:cNvPr>
            <p:cNvGrpSpPr/>
            <p:nvPr/>
          </p:nvGrpSpPr>
          <p:grpSpPr>
            <a:xfrm>
              <a:off x="5341810" y="1910393"/>
              <a:ext cx="1084623" cy="2690699"/>
              <a:chOff x="5341810" y="1910393"/>
              <a:chExt cx="1084623" cy="2690699"/>
            </a:xfrm>
            <a:solidFill>
              <a:srgbClr val="FEF49C"/>
            </a:solidFill>
          </p:grpSpPr>
          <p:sp>
            <p:nvSpPr>
              <p:cNvPr id="25" name="Forme libre 29">
                <a:extLst>
                  <a:ext uri="{FF2B5EF4-FFF2-40B4-BE49-F238E27FC236}">
                    <a16:creationId xmlns:a16="http://schemas.microsoft.com/office/drawing/2014/main" id="{85FDE9A7-E7D4-AB06-7A46-F5494F8E6DCF}"/>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35" name="Forme libre 30">
                <a:extLst>
                  <a:ext uri="{FF2B5EF4-FFF2-40B4-BE49-F238E27FC236}">
                    <a16:creationId xmlns:a16="http://schemas.microsoft.com/office/drawing/2014/main" id="{B1A224EF-0E13-4F6E-778C-4D2EB43536CB}"/>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5" name="Forme libre 26">
              <a:extLst>
                <a:ext uri="{FF2B5EF4-FFF2-40B4-BE49-F238E27FC236}">
                  <a16:creationId xmlns:a16="http://schemas.microsoft.com/office/drawing/2014/main" id="{1A353B62-68AE-CB73-73FC-3DFE203DC8FB}"/>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7" name="Forme libre 27">
              <a:extLst>
                <a:ext uri="{FF2B5EF4-FFF2-40B4-BE49-F238E27FC236}">
                  <a16:creationId xmlns:a16="http://schemas.microsoft.com/office/drawing/2014/main" id="{76678511-9D56-61C5-AE33-3FFB860CEF99}"/>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8" name="Forme libre 28">
              <a:extLst>
                <a:ext uri="{FF2B5EF4-FFF2-40B4-BE49-F238E27FC236}">
                  <a16:creationId xmlns:a16="http://schemas.microsoft.com/office/drawing/2014/main" id="{3F468DB7-E5B4-873E-77F4-F3D139BF0101}"/>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77" name="Rectangle : carré corné 76">
            <a:extLst>
              <a:ext uri="{FF2B5EF4-FFF2-40B4-BE49-F238E27FC236}">
                <a16:creationId xmlns:a16="http://schemas.microsoft.com/office/drawing/2014/main" id="{E4F12752-F0AF-8011-68B0-146B9EAA3B82}"/>
              </a:ext>
            </a:extLst>
          </p:cNvPr>
          <p:cNvSpPr/>
          <p:nvPr/>
        </p:nvSpPr>
        <p:spPr>
          <a:xfrm>
            <a:off x="4512972" y="9533039"/>
            <a:ext cx="2946029" cy="815913"/>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r>
              <a:rPr lang="fr-FR" sz="1050" b="1" dirty="0">
                <a:solidFill>
                  <a:schemeClr val="tx1"/>
                </a:solidFill>
                <a:latin typeface="+mj-lt"/>
                <a:cs typeface="Arial" panose="020B0604020202020204" pitchFamily="34" charset="0"/>
              </a:rPr>
              <a:t>Bon à savoir</a:t>
            </a:r>
          </a:p>
          <a:p>
            <a:pPr algn="just">
              <a:spcAft>
                <a:spcPts val="600"/>
              </a:spcAft>
            </a:pPr>
            <a:r>
              <a:rPr lang="fr-FR" sz="1050" dirty="0">
                <a:solidFill>
                  <a:schemeClr val="tx1"/>
                </a:solidFill>
                <a:latin typeface="+mj-lt"/>
                <a:cs typeface="Arial" panose="020B0604020202020204" pitchFamily="34" charset="0"/>
              </a:rPr>
              <a:t>Le catalogue d’offres et services de l’Agefiph (</a:t>
            </a:r>
            <a:r>
              <a:rPr lang="fr-FR" sz="1050" dirty="0" err="1">
                <a:solidFill>
                  <a:schemeClr val="tx1"/>
                </a:solidFill>
                <a:latin typeface="+mj-lt"/>
                <a:cs typeface="Arial" panose="020B0604020202020204" pitchFamily="34" charset="0"/>
              </a:rPr>
              <a:t>Métodia</a:t>
            </a:r>
            <a:r>
              <a:rPr lang="fr-FR" sz="1050" dirty="0">
                <a:solidFill>
                  <a:schemeClr val="tx1"/>
                </a:solidFill>
                <a:latin typeface="+mj-lt"/>
                <a:cs typeface="Arial" panose="020B0604020202020204" pitchFamily="34" charset="0"/>
              </a:rPr>
              <a:t>) est actualisé très régulièrement. </a:t>
            </a:r>
            <a:r>
              <a:rPr lang="fr-FR" sz="1050" b="1" dirty="0">
                <a:solidFill>
                  <a:schemeClr val="tx1"/>
                </a:solidFill>
                <a:latin typeface="+mj-lt"/>
                <a:cs typeface="Arial" panose="020B0604020202020204" pitchFamily="34" charset="0"/>
              </a:rPr>
              <a:t>Référez-vous toujours à la version la plus récente.</a:t>
            </a:r>
          </a:p>
        </p:txBody>
      </p:sp>
      <p:pic>
        <p:nvPicPr>
          <p:cNvPr id="78" name="Graphique 77" descr="Avertissement contour">
            <a:extLst>
              <a:ext uri="{FF2B5EF4-FFF2-40B4-BE49-F238E27FC236}">
                <a16:creationId xmlns:a16="http://schemas.microsoft.com/office/drawing/2014/main" id="{B49A55F7-8814-1054-8B1A-6E0DFB19771D}"/>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4619222" y="9465498"/>
            <a:ext cx="271335" cy="271335"/>
          </a:xfrm>
          <a:prstGeom prst="rect">
            <a:avLst/>
          </a:prstGeom>
        </p:spPr>
      </p:pic>
      <p:sp>
        <p:nvSpPr>
          <p:cNvPr id="79" name="Rectangle : coins arrondis 78">
            <a:hlinkClick r:id="rId9"/>
            <a:extLst>
              <a:ext uri="{FF2B5EF4-FFF2-40B4-BE49-F238E27FC236}">
                <a16:creationId xmlns:a16="http://schemas.microsoft.com/office/drawing/2014/main" id="{594BEAA3-768F-6D6F-D735-19F27065F554}"/>
              </a:ext>
            </a:extLst>
          </p:cNvPr>
          <p:cNvSpPr/>
          <p:nvPr/>
        </p:nvSpPr>
        <p:spPr>
          <a:xfrm>
            <a:off x="4947508" y="3811463"/>
            <a:ext cx="1504169" cy="348237"/>
          </a:xfrm>
          <a:prstGeom prst="roundRect">
            <a:avLst>
              <a:gd name="adj" fmla="val 50000"/>
            </a:avLst>
          </a:prstGeom>
          <a:solidFill>
            <a:srgbClr val="A2720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Quand ?</a:t>
            </a:r>
          </a:p>
        </p:txBody>
      </p:sp>
      <p:grpSp>
        <p:nvGrpSpPr>
          <p:cNvPr id="80" name="Groupe 79">
            <a:extLst>
              <a:ext uri="{FF2B5EF4-FFF2-40B4-BE49-F238E27FC236}">
                <a16:creationId xmlns:a16="http://schemas.microsoft.com/office/drawing/2014/main" id="{3E0759B2-F9DA-1008-E5C3-53D6E686472C}"/>
              </a:ext>
            </a:extLst>
          </p:cNvPr>
          <p:cNvGrpSpPr/>
          <p:nvPr/>
        </p:nvGrpSpPr>
        <p:grpSpPr>
          <a:xfrm>
            <a:off x="4664191" y="3814732"/>
            <a:ext cx="363611" cy="363611"/>
            <a:chOff x="3973350" y="5627706"/>
            <a:chExt cx="561109" cy="561109"/>
          </a:xfrm>
        </p:grpSpPr>
        <p:sp>
          <p:nvSpPr>
            <p:cNvPr id="81" name="Forme libre 31">
              <a:extLst>
                <a:ext uri="{FF2B5EF4-FFF2-40B4-BE49-F238E27FC236}">
                  <a16:creationId xmlns:a16="http://schemas.microsoft.com/office/drawing/2014/main" id="{1B42B391-D69D-C9F4-2C20-EBF46469E3A2}"/>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A27206"/>
            </a:solidFill>
            <a:ln w="9525" cap="flat">
              <a:noFill/>
              <a:prstDash val="solid"/>
              <a:miter/>
            </a:ln>
          </p:spPr>
          <p:txBody>
            <a:bodyPr rtlCol="0" anchor="ctr"/>
            <a:lstStyle/>
            <a:p>
              <a:endParaRPr lang="fr-FR" dirty="0"/>
            </a:p>
          </p:txBody>
        </p:sp>
        <p:sp>
          <p:nvSpPr>
            <p:cNvPr id="82" name="Forme libre 32">
              <a:extLst>
                <a:ext uri="{FF2B5EF4-FFF2-40B4-BE49-F238E27FC236}">
                  <a16:creationId xmlns:a16="http://schemas.microsoft.com/office/drawing/2014/main" id="{23E23DCA-8239-EF43-8A97-DF0D03345160}"/>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503D00"/>
            </a:solidFill>
            <a:ln w="9525" cap="flat">
              <a:noFill/>
              <a:prstDash val="solid"/>
              <a:miter/>
            </a:ln>
          </p:spPr>
          <p:txBody>
            <a:bodyPr rtlCol="0" anchor="ctr"/>
            <a:lstStyle/>
            <a:p>
              <a:endParaRPr lang="fr-FR" dirty="0"/>
            </a:p>
          </p:txBody>
        </p:sp>
        <p:sp>
          <p:nvSpPr>
            <p:cNvPr id="83" name="Forme libre 33">
              <a:extLst>
                <a:ext uri="{FF2B5EF4-FFF2-40B4-BE49-F238E27FC236}">
                  <a16:creationId xmlns:a16="http://schemas.microsoft.com/office/drawing/2014/main" id="{23E7A820-82AF-2A31-D34D-298D1126092A}"/>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84" name="Forme libre 35">
              <a:extLst>
                <a:ext uri="{FF2B5EF4-FFF2-40B4-BE49-F238E27FC236}">
                  <a16:creationId xmlns:a16="http://schemas.microsoft.com/office/drawing/2014/main" id="{29967F9A-50A0-0A70-0E47-E481CA3FE8EB}"/>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85" name="Forme libre 36">
              <a:extLst>
                <a:ext uri="{FF2B5EF4-FFF2-40B4-BE49-F238E27FC236}">
                  <a16:creationId xmlns:a16="http://schemas.microsoft.com/office/drawing/2014/main" id="{5FEB3E91-875D-6770-9BC0-CC4584C5770F}"/>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86" name="Forme libre 37">
              <a:extLst>
                <a:ext uri="{FF2B5EF4-FFF2-40B4-BE49-F238E27FC236}">
                  <a16:creationId xmlns:a16="http://schemas.microsoft.com/office/drawing/2014/main" id="{F96C40E7-C3FD-1913-D66B-FA895D7BF5B4}"/>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87" name="ZoneTexte 86">
            <a:hlinkClick r:id="rId20" action="ppaction://hlinksldjump"/>
            <a:extLst>
              <a:ext uri="{FF2B5EF4-FFF2-40B4-BE49-F238E27FC236}">
                <a16:creationId xmlns:a16="http://schemas.microsoft.com/office/drawing/2014/main" id="{B417D1BE-D8F7-BA34-01B6-A54179B3CBA8}"/>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0" action="ppaction://hlinksldjump"/>
              </a:rPr>
              <a:t>ff</a:t>
            </a:r>
            <a:endParaRPr lang="fr-FR" sz="200" dirty="0">
              <a:solidFill>
                <a:schemeClr val="bg1"/>
              </a:solidFill>
            </a:endParaRPr>
          </a:p>
        </p:txBody>
      </p:sp>
    </p:spTree>
    <p:extLst>
      <p:ext uri="{BB962C8B-B14F-4D97-AF65-F5344CB8AC3E}">
        <p14:creationId xmlns:p14="http://schemas.microsoft.com/office/powerpoint/2010/main" val="123796378"/>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E3CAA1-3F0C-97DE-6DF1-9D1CAF41B242}"/>
            </a:ext>
          </a:extLst>
        </p:cNvPr>
        <p:cNvGrpSpPr/>
        <p:nvPr/>
      </p:nvGrpSpPr>
      <p:grpSpPr>
        <a:xfrm>
          <a:off x="0" y="0"/>
          <a:ext cx="0" cy="0"/>
          <a:chOff x="0" y="0"/>
          <a:chExt cx="0" cy="0"/>
        </a:xfrm>
      </p:grpSpPr>
      <p:sp>
        <p:nvSpPr>
          <p:cNvPr id="27" name="Rectangle 26">
            <a:extLst>
              <a:ext uri="{FF2B5EF4-FFF2-40B4-BE49-F238E27FC236}">
                <a16:creationId xmlns:a16="http://schemas.microsoft.com/office/drawing/2014/main" id="{20ACDACF-0EE8-6E3D-6D88-0199EB93876F}"/>
              </a:ext>
            </a:extLst>
          </p:cNvPr>
          <p:cNvSpPr/>
          <p:nvPr/>
        </p:nvSpPr>
        <p:spPr>
          <a:xfrm>
            <a:off x="4512972" y="6435570"/>
            <a:ext cx="2958583" cy="2868131"/>
          </a:xfrm>
          <a:prstGeom prst="rect">
            <a:avLst/>
          </a:prstGeom>
          <a:solidFill>
            <a:srgbClr val="27247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49" b="1" dirty="0">
                <a:solidFill>
                  <a:schemeClr val="bg1"/>
                </a:solidFill>
                <a:latin typeface="+mj-lt"/>
                <a:cs typeface="Arial" panose="020B0604020202020204" pitchFamily="34" charset="0"/>
              </a:rPr>
              <a:t>Coordonnées / contacts </a:t>
            </a:r>
          </a:p>
          <a:p>
            <a:pPr marL="171330" indent="-171330" algn="just">
              <a:spcAft>
                <a:spcPts val="600"/>
              </a:spcAft>
              <a:buFont typeface="Wingdings" panose="05000000000000000000" pitchFamily="2" charset="2"/>
              <a:buChar char="§"/>
            </a:pPr>
            <a:r>
              <a:rPr lang="fr-FR" sz="1049" dirty="0">
                <a:solidFill>
                  <a:schemeClr val="bg1"/>
                </a:solidFill>
                <a:latin typeface="+mj-lt"/>
                <a:cs typeface="Arial" panose="020B0604020202020204" pitchFamily="34" charset="0"/>
              </a:rPr>
              <a:t>Vous pouvez adresser vos questions à l’adresse du FIPHFP : </a:t>
            </a:r>
            <a:r>
              <a:rPr lang="fr-FR" sz="1049" dirty="0">
                <a:solidFill>
                  <a:schemeClr val="bg1"/>
                </a:solidFill>
                <a:latin typeface="+mj-lt"/>
                <a:cs typeface="Arial" panose="020B0604020202020204" pitchFamily="34" charset="0"/>
                <a:hlinkClick r:id="rId3">
                  <a:extLst>
                    <a:ext uri="{A12FA001-AC4F-418D-AE19-62706E023703}">
                      <ahyp:hlinkClr xmlns:ahyp="http://schemas.microsoft.com/office/drawing/2018/hyperlinkcolor" val="tx"/>
                    </a:ext>
                  </a:extLst>
                </a:hlinkClick>
              </a:rPr>
              <a:t>Cliquez ici pour accéder à la page contacts en Hauts-de-France</a:t>
            </a:r>
            <a:endParaRPr lang="fr-FR" sz="1049" dirty="0">
              <a:solidFill>
                <a:schemeClr val="bg1"/>
              </a:solidFill>
              <a:latin typeface="+mj-lt"/>
              <a:cs typeface="Arial" panose="020B0604020202020204" pitchFamily="34" charset="0"/>
            </a:endParaRPr>
          </a:p>
          <a:p>
            <a:pPr marL="0" lvl="1" algn="just">
              <a:spcAft>
                <a:spcPts val="600"/>
              </a:spcAft>
            </a:pPr>
            <a:r>
              <a:rPr lang="fr-FR" sz="1050" b="1" dirty="0">
                <a:solidFill>
                  <a:schemeClr val="bg1"/>
                </a:solidFill>
                <a:latin typeface="+mj-lt"/>
                <a:cs typeface="Arial" panose="020B0604020202020204" pitchFamily="34" charset="0"/>
              </a:rPr>
              <a:t>Ressources documentaires</a:t>
            </a:r>
          </a:p>
          <a:p>
            <a:pPr marL="171450" lvl="1" indent="-171450" algn="just">
              <a:spcAft>
                <a:spcPts val="600"/>
              </a:spcAft>
              <a:buFont typeface="Wingdings" panose="05000000000000000000" pitchFamily="2" charset="2"/>
              <a:buChar char="§"/>
            </a:pPr>
            <a:r>
              <a:rPr lang="fr-FR" sz="1050" dirty="0">
                <a:solidFill>
                  <a:schemeClr val="bg1"/>
                </a:solidFill>
                <a:latin typeface="+mj-lt"/>
                <a:cs typeface="Arial" panose="020B0604020202020204" pitchFamily="34" charset="0"/>
              </a:rPr>
              <a:t>Pour la liste complète des offres de services et offres financières de l’Agefiph, découvrez le </a:t>
            </a:r>
            <a:r>
              <a:rPr lang="fr-FR" sz="1050" dirty="0" err="1">
                <a:solidFill>
                  <a:schemeClr val="bg1"/>
                </a:solidFill>
                <a:latin typeface="+mj-lt"/>
                <a:cs typeface="Arial" panose="020B0604020202020204" pitchFamily="34" charset="0"/>
              </a:rPr>
              <a:t>Métodia</a:t>
            </a:r>
            <a:r>
              <a:rPr lang="fr-FR" sz="1050" dirty="0">
                <a:solidFill>
                  <a:schemeClr val="bg1"/>
                </a:solidFill>
                <a:latin typeface="+mj-lt"/>
                <a:cs typeface="Arial" panose="020B0604020202020204" pitchFamily="34" charset="0"/>
              </a:rPr>
              <a:t>, l’offres de services et d’aides financières complète : </a:t>
            </a:r>
            <a:r>
              <a:rPr lang="fr-FR" sz="1050" dirty="0">
                <a:solidFill>
                  <a:schemeClr val="bg1"/>
                </a:solidFill>
                <a:latin typeface="+mj-lt"/>
                <a:cs typeface="Arial" panose="020B0604020202020204" pitchFamily="34" charset="0"/>
                <a:hlinkClick r:id="rId4">
                  <a:extLst>
                    <a:ext uri="{A12FA001-AC4F-418D-AE19-62706E023703}">
                      <ahyp:hlinkClr xmlns:ahyp="http://schemas.microsoft.com/office/drawing/2018/hyperlinkcolor" val="tx"/>
                    </a:ext>
                  </a:extLst>
                </a:hlinkClick>
              </a:rPr>
              <a:t>à retrouver ici</a:t>
            </a:r>
            <a:endParaRPr lang="fr-FR" sz="1050" dirty="0">
              <a:solidFill>
                <a:schemeClr val="bg1"/>
              </a:solidFill>
              <a:latin typeface="+mj-lt"/>
              <a:cs typeface="Arial" panose="020B0604020202020204" pitchFamily="34" charset="0"/>
            </a:endParaRPr>
          </a:p>
        </p:txBody>
      </p:sp>
      <p:grpSp>
        <p:nvGrpSpPr>
          <p:cNvPr id="53" name="Groupe 52">
            <a:extLst>
              <a:ext uri="{FF2B5EF4-FFF2-40B4-BE49-F238E27FC236}">
                <a16:creationId xmlns:a16="http://schemas.microsoft.com/office/drawing/2014/main" id="{8AB7BAE7-DA87-0317-0E9B-DCEFA0EE892A}"/>
              </a:ext>
            </a:extLst>
          </p:cNvPr>
          <p:cNvGrpSpPr/>
          <p:nvPr/>
        </p:nvGrpSpPr>
        <p:grpSpPr>
          <a:xfrm>
            <a:off x="4512972" y="5989787"/>
            <a:ext cx="2958585" cy="449504"/>
            <a:chOff x="5076596" y="6652171"/>
            <a:chExt cx="2319595" cy="449838"/>
          </a:xfrm>
          <a:solidFill>
            <a:srgbClr val="272472"/>
          </a:solidFill>
        </p:grpSpPr>
        <p:sp>
          <p:nvSpPr>
            <p:cNvPr id="54" name="Rectangle 53">
              <a:extLst>
                <a:ext uri="{FF2B5EF4-FFF2-40B4-BE49-F238E27FC236}">
                  <a16:creationId xmlns:a16="http://schemas.microsoft.com/office/drawing/2014/main" id="{3F2C26CB-0AC5-1800-693B-294922BDBC9D}"/>
                </a:ext>
              </a:extLst>
            </p:cNvPr>
            <p:cNvSpPr/>
            <p:nvPr/>
          </p:nvSpPr>
          <p:spPr>
            <a:xfrm>
              <a:off x="5076596" y="6652171"/>
              <a:ext cx="2319595" cy="449838"/>
            </a:xfrm>
            <a:prstGeom prst="rect">
              <a:avLst/>
            </a:prstGeom>
            <a:grpFill/>
            <a:ln w="9525">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55" name="ZoneTexte 54">
              <a:extLst>
                <a:ext uri="{FF2B5EF4-FFF2-40B4-BE49-F238E27FC236}">
                  <a16:creationId xmlns:a16="http://schemas.microsoft.com/office/drawing/2014/main" id="{69D501A6-AE5A-3790-A46C-3FFE1C857246}"/>
                </a:ext>
              </a:extLst>
            </p:cNvPr>
            <p:cNvSpPr txBox="1"/>
            <p:nvPr/>
          </p:nvSpPr>
          <p:spPr>
            <a:xfrm>
              <a:off x="5121206" y="6760391"/>
              <a:ext cx="2165642" cy="238783"/>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CONTACTS / RESSOURCES</a:t>
              </a:r>
            </a:p>
          </p:txBody>
        </p:sp>
      </p:grpSp>
      <p:grpSp>
        <p:nvGrpSpPr>
          <p:cNvPr id="56" name="Groupe 55">
            <a:extLst>
              <a:ext uri="{FF2B5EF4-FFF2-40B4-BE49-F238E27FC236}">
                <a16:creationId xmlns:a16="http://schemas.microsoft.com/office/drawing/2014/main" id="{957D9D4D-0D3C-8C89-DCC0-183F10FA24D9}"/>
              </a:ext>
            </a:extLst>
          </p:cNvPr>
          <p:cNvGrpSpPr/>
          <p:nvPr/>
        </p:nvGrpSpPr>
        <p:grpSpPr>
          <a:xfrm>
            <a:off x="7114828" y="5963708"/>
            <a:ext cx="434529" cy="434529"/>
            <a:chOff x="2907506" y="1341437"/>
            <a:chExt cx="4876800" cy="4876800"/>
          </a:xfrm>
        </p:grpSpPr>
        <p:sp>
          <p:nvSpPr>
            <p:cNvPr id="57" name="Forme libre 2">
              <a:extLst>
                <a:ext uri="{FF2B5EF4-FFF2-40B4-BE49-F238E27FC236}">
                  <a16:creationId xmlns:a16="http://schemas.microsoft.com/office/drawing/2014/main" id="{7EBB0A6E-8DF6-B517-59A8-2007A8E7F4EC}"/>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58" name="Graphique 3">
              <a:extLst>
                <a:ext uri="{FF2B5EF4-FFF2-40B4-BE49-F238E27FC236}">
                  <a16:creationId xmlns:a16="http://schemas.microsoft.com/office/drawing/2014/main" id="{9FF79211-7985-04C7-AE62-C3DA1AB0903E}"/>
                </a:ext>
              </a:extLst>
            </p:cNvPr>
            <p:cNvGrpSpPr/>
            <p:nvPr/>
          </p:nvGrpSpPr>
          <p:grpSpPr>
            <a:xfrm>
              <a:off x="3796474" y="1910393"/>
              <a:ext cx="3987831" cy="4291393"/>
              <a:chOff x="3796474" y="1910393"/>
              <a:chExt cx="3987831" cy="4291393"/>
            </a:xfrm>
            <a:solidFill>
              <a:srgbClr val="004370"/>
            </a:solidFill>
          </p:grpSpPr>
          <p:sp>
            <p:nvSpPr>
              <p:cNvPr id="75" name="Forme libre 33">
                <a:extLst>
                  <a:ext uri="{FF2B5EF4-FFF2-40B4-BE49-F238E27FC236}">
                    <a16:creationId xmlns:a16="http://schemas.microsoft.com/office/drawing/2014/main" id="{279FE237-084C-CC29-05D7-990141001E93}"/>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76" name="Forme libre 34">
                <a:extLst>
                  <a:ext uri="{FF2B5EF4-FFF2-40B4-BE49-F238E27FC236}">
                    <a16:creationId xmlns:a16="http://schemas.microsoft.com/office/drawing/2014/main" id="{8128314F-B5D2-F4C7-7556-FE13D081E151}"/>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59" name="Forme libre 4">
              <a:extLst>
                <a:ext uri="{FF2B5EF4-FFF2-40B4-BE49-F238E27FC236}">
                  <a16:creationId xmlns:a16="http://schemas.microsoft.com/office/drawing/2014/main" id="{8E3F8568-B044-E9DB-7D64-AEA8F43C7579}"/>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60" name="Forme libre 10">
              <a:extLst>
                <a:ext uri="{FF2B5EF4-FFF2-40B4-BE49-F238E27FC236}">
                  <a16:creationId xmlns:a16="http://schemas.microsoft.com/office/drawing/2014/main" id="{B104928C-5986-71B6-5367-76500452786B}"/>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61" name="Forme libre 12">
              <a:extLst>
                <a:ext uri="{FF2B5EF4-FFF2-40B4-BE49-F238E27FC236}">
                  <a16:creationId xmlns:a16="http://schemas.microsoft.com/office/drawing/2014/main" id="{92906FFE-396E-AEC6-5E4E-5B53010096FB}"/>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62" name="Forme libre 13">
              <a:extLst>
                <a:ext uri="{FF2B5EF4-FFF2-40B4-BE49-F238E27FC236}">
                  <a16:creationId xmlns:a16="http://schemas.microsoft.com/office/drawing/2014/main" id="{F31D398B-A471-9C6F-AC68-B9A8706EE5B6}"/>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63" name="Forme libre 14">
              <a:extLst>
                <a:ext uri="{FF2B5EF4-FFF2-40B4-BE49-F238E27FC236}">
                  <a16:creationId xmlns:a16="http://schemas.microsoft.com/office/drawing/2014/main" id="{09CA2ACD-D0B8-859E-EE7D-6272D1D36E12}"/>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64" name="Forme libre 22">
              <a:extLst>
                <a:ext uri="{FF2B5EF4-FFF2-40B4-BE49-F238E27FC236}">
                  <a16:creationId xmlns:a16="http://schemas.microsoft.com/office/drawing/2014/main" id="{98B8E1AD-9EA4-9388-CE4C-F92D2BFC8120}"/>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65" name="Forme libre 23">
              <a:extLst>
                <a:ext uri="{FF2B5EF4-FFF2-40B4-BE49-F238E27FC236}">
                  <a16:creationId xmlns:a16="http://schemas.microsoft.com/office/drawing/2014/main" id="{56A516DF-4324-8EE7-E077-A45ED8BFBC38}"/>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66" name="Graphique 3">
              <a:extLst>
                <a:ext uri="{FF2B5EF4-FFF2-40B4-BE49-F238E27FC236}">
                  <a16:creationId xmlns:a16="http://schemas.microsoft.com/office/drawing/2014/main" id="{D6E50927-D825-285C-8AA3-076E6934CAA4}"/>
                </a:ext>
              </a:extLst>
            </p:cNvPr>
            <p:cNvGrpSpPr/>
            <p:nvPr/>
          </p:nvGrpSpPr>
          <p:grpSpPr>
            <a:xfrm>
              <a:off x="3796474" y="1910393"/>
              <a:ext cx="1644682" cy="1644654"/>
              <a:chOff x="3796474" y="1910393"/>
              <a:chExt cx="1644682" cy="1644654"/>
            </a:xfrm>
            <a:solidFill>
              <a:srgbClr val="FEF8C3"/>
            </a:solidFill>
          </p:grpSpPr>
          <p:sp>
            <p:nvSpPr>
              <p:cNvPr id="73" name="Forme libre 31">
                <a:extLst>
                  <a:ext uri="{FF2B5EF4-FFF2-40B4-BE49-F238E27FC236}">
                    <a16:creationId xmlns:a16="http://schemas.microsoft.com/office/drawing/2014/main" id="{FF03DB38-2116-92A4-8F30-DDF659D1FCDF}"/>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74" name="Forme libre 32">
                <a:extLst>
                  <a:ext uri="{FF2B5EF4-FFF2-40B4-BE49-F238E27FC236}">
                    <a16:creationId xmlns:a16="http://schemas.microsoft.com/office/drawing/2014/main" id="{1648F5B7-972D-938B-851A-F9A12E0A97D5}"/>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CFE19339-EEA8-CFB3-CBDB-69FD9EDC7C7D}"/>
                </a:ext>
              </a:extLst>
            </p:cNvPr>
            <p:cNvGrpSpPr/>
            <p:nvPr/>
          </p:nvGrpSpPr>
          <p:grpSpPr>
            <a:xfrm>
              <a:off x="5341810" y="1910393"/>
              <a:ext cx="1084623" cy="2690699"/>
              <a:chOff x="5341810" y="1910393"/>
              <a:chExt cx="1084623" cy="2690699"/>
            </a:xfrm>
            <a:solidFill>
              <a:srgbClr val="FEF49C"/>
            </a:solidFill>
          </p:grpSpPr>
          <p:sp>
            <p:nvSpPr>
              <p:cNvPr id="71" name="Forme libre 29">
                <a:extLst>
                  <a:ext uri="{FF2B5EF4-FFF2-40B4-BE49-F238E27FC236}">
                    <a16:creationId xmlns:a16="http://schemas.microsoft.com/office/drawing/2014/main" id="{FB4A7175-A4A8-5A8D-AF02-96CE1E57E3DF}"/>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72" name="Forme libre 30">
                <a:extLst>
                  <a:ext uri="{FF2B5EF4-FFF2-40B4-BE49-F238E27FC236}">
                    <a16:creationId xmlns:a16="http://schemas.microsoft.com/office/drawing/2014/main" id="{790716E6-878E-1928-2656-68710488CD4A}"/>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68" name="Forme libre 26">
              <a:extLst>
                <a:ext uri="{FF2B5EF4-FFF2-40B4-BE49-F238E27FC236}">
                  <a16:creationId xmlns:a16="http://schemas.microsoft.com/office/drawing/2014/main" id="{7E7A838F-BE0C-E03E-0EB2-115EBC3013AB}"/>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69" name="Forme libre 27">
              <a:extLst>
                <a:ext uri="{FF2B5EF4-FFF2-40B4-BE49-F238E27FC236}">
                  <a16:creationId xmlns:a16="http://schemas.microsoft.com/office/drawing/2014/main" id="{8981F12D-BED3-9450-01C9-3DE24591D164}"/>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70" name="Forme libre 28">
              <a:extLst>
                <a:ext uri="{FF2B5EF4-FFF2-40B4-BE49-F238E27FC236}">
                  <a16:creationId xmlns:a16="http://schemas.microsoft.com/office/drawing/2014/main" id="{768F5D8E-5D29-7B29-A6FF-68820B13233A}"/>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6" name="Groupe 5">
            <a:extLst>
              <a:ext uri="{FF2B5EF4-FFF2-40B4-BE49-F238E27FC236}">
                <a16:creationId xmlns:a16="http://schemas.microsoft.com/office/drawing/2014/main" id="{1707E0F0-238C-A999-5029-6320B1EAA136}"/>
              </a:ext>
            </a:extLst>
          </p:cNvPr>
          <p:cNvGrpSpPr/>
          <p:nvPr/>
        </p:nvGrpSpPr>
        <p:grpSpPr>
          <a:xfrm>
            <a:off x="721120" y="520700"/>
            <a:ext cx="1053391" cy="1062901"/>
            <a:chOff x="3889400" y="7035352"/>
            <a:chExt cx="3494562" cy="3526112"/>
          </a:xfrm>
        </p:grpSpPr>
        <p:sp>
          <p:nvSpPr>
            <p:cNvPr id="9" name="Forme libre 24">
              <a:extLst>
                <a:ext uri="{FF2B5EF4-FFF2-40B4-BE49-F238E27FC236}">
                  <a16:creationId xmlns:a16="http://schemas.microsoft.com/office/drawing/2014/main" id="{785F20E4-652A-A274-9F33-1FFD7C56AD38}"/>
                </a:ext>
              </a:extLst>
            </p:cNvPr>
            <p:cNvSpPr/>
            <p:nvPr/>
          </p:nvSpPr>
          <p:spPr>
            <a:xfrm>
              <a:off x="3908641" y="7035352"/>
              <a:ext cx="3412872" cy="3526112"/>
            </a:xfrm>
            <a:custGeom>
              <a:avLst/>
              <a:gdLst>
                <a:gd name="connsiteX0" fmla="*/ 3407186 w 3412872"/>
                <a:gd name="connsiteY0" fmla="*/ 1287953 h 3526112"/>
                <a:gd name="connsiteX1" fmla="*/ 3328011 w 3412872"/>
                <a:gd name="connsiteY1" fmla="*/ 835717 h 3526112"/>
                <a:gd name="connsiteX2" fmla="*/ 3138537 w 3412872"/>
                <a:gd name="connsiteY2" fmla="*/ 485098 h 3526112"/>
                <a:gd name="connsiteX3" fmla="*/ 2120602 w 3412872"/>
                <a:gd name="connsiteY3" fmla="*/ 1001 h 3526112"/>
                <a:gd name="connsiteX4" fmla="*/ 624235 w 3412872"/>
                <a:gd name="connsiteY4" fmla="*/ 1005986 h 3526112"/>
                <a:gd name="connsiteX5" fmla="*/ 466475 w 3412872"/>
                <a:gd name="connsiteY5" fmla="*/ 1267792 h 3526112"/>
                <a:gd name="connsiteX6" fmla="*/ 455806 w 3412872"/>
                <a:gd name="connsiteY6" fmla="*/ 1233576 h 3526112"/>
                <a:gd name="connsiteX7" fmla="*/ 233956 w 3412872"/>
                <a:gd name="connsiteY7" fmla="*/ 1299873 h 3526112"/>
                <a:gd name="connsiteX8" fmla="*/ 576849 w 3412872"/>
                <a:gd name="connsiteY8" fmla="*/ 3263781 h 3526112"/>
                <a:gd name="connsiteX9" fmla="*/ 1443941 w 3412872"/>
                <a:gd name="connsiteY9" fmla="*/ 3520730 h 3526112"/>
                <a:gd name="connsiteX10" fmla="*/ 2233845 w 3412872"/>
                <a:gd name="connsiteY10" fmla="*/ 3300866 h 3526112"/>
                <a:gd name="connsiteX11" fmla="*/ 2629790 w 3412872"/>
                <a:gd name="connsiteY11" fmla="*/ 2679833 h 3526112"/>
                <a:gd name="connsiteX12" fmla="*/ 2587407 w 3412872"/>
                <a:gd name="connsiteY12" fmla="*/ 2854958 h 3526112"/>
                <a:gd name="connsiteX13" fmla="*/ 3107853 w 3412872"/>
                <a:gd name="connsiteY13" fmla="*/ 2466150 h 3526112"/>
                <a:gd name="connsiteX14" fmla="*/ 3407186 w 3412872"/>
                <a:gd name="connsiteY14" fmla="*/ 1287953 h 352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12872" h="3526112">
                  <a:moveTo>
                    <a:pt x="3407186" y="1287953"/>
                  </a:moveTo>
                  <a:cubicBezTo>
                    <a:pt x="3394309" y="1128280"/>
                    <a:pt x="3392911" y="986928"/>
                    <a:pt x="3328011" y="835717"/>
                  </a:cubicBezTo>
                  <a:cubicBezTo>
                    <a:pt x="3275915" y="714307"/>
                    <a:pt x="3218006" y="591424"/>
                    <a:pt x="3138537" y="485098"/>
                  </a:cubicBezTo>
                  <a:cubicBezTo>
                    <a:pt x="2895937" y="160454"/>
                    <a:pt x="2516106" y="15791"/>
                    <a:pt x="2120602" y="1001"/>
                  </a:cubicBezTo>
                  <a:cubicBezTo>
                    <a:pt x="1472196" y="-23134"/>
                    <a:pt x="841008" y="391207"/>
                    <a:pt x="624235" y="1005986"/>
                  </a:cubicBezTo>
                  <a:cubicBezTo>
                    <a:pt x="589210" y="1105249"/>
                    <a:pt x="531669" y="1188985"/>
                    <a:pt x="466475" y="1267792"/>
                  </a:cubicBezTo>
                  <a:cubicBezTo>
                    <a:pt x="459706" y="1263671"/>
                    <a:pt x="455806" y="1252634"/>
                    <a:pt x="455806" y="1233576"/>
                  </a:cubicBezTo>
                  <a:cubicBezTo>
                    <a:pt x="455806" y="1063895"/>
                    <a:pt x="264051" y="1253664"/>
                    <a:pt x="233956" y="1299873"/>
                  </a:cubicBezTo>
                  <a:cubicBezTo>
                    <a:pt x="-154926" y="1897949"/>
                    <a:pt x="-71189" y="2881374"/>
                    <a:pt x="576849" y="3263781"/>
                  </a:cubicBezTo>
                  <a:cubicBezTo>
                    <a:pt x="842995" y="3420805"/>
                    <a:pt x="1137912" y="3496227"/>
                    <a:pt x="1443941" y="3520730"/>
                  </a:cubicBezTo>
                  <a:cubicBezTo>
                    <a:pt x="1722302" y="3543025"/>
                    <a:pt x="2023841" y="3501010"/>
                    <a:pt x="2233845" y="3300866"/>
                  </a:cubicBezTo>
                  <a:cubicBezTo>
                    <a:pt x="2415666" y="3127580"/>
                    <a:pt x="2477770" y="2870264"/>
                    <a:pt x="2629790" y="2679833"/>
                  </a:cubicBezTo>
                  <a:cubicBezTo>
                    <a:pt x="2617649" y="2704042"/>
                    <a:pt x="2586892" y="2773209"/>
                    <a:pt x="2587407" y="2854958"/>
                  </a:cubicBezTo>
                  <a:cubicBezTo>
                    <a:pt x="2587996" y="2956870"/>
                    <a:pt x="2845018" y="2915958"/>
                    <a:pt x="3107853" y="2466150"/>
                  </a:cubicBezTo>
                  <a:cubicBezTo>
                    <a:pt x="3354501" y="2044157"/>
                    <a:pt x="3436545" y="1653068"/>
                    <a:pt x="3407186" y="1287953"/>
                  </a:cubicBezTo>
                  <a:close/>
                </a:path>
              </a:pathLst>
            </a:custGeom>
            <a:solidFill>
              <a:schemeClr val="accent1">
                <a:lumMod val="20000"/>
                <a:lumOff val="80000"/>
              </a:schemeClr>
            </a:solidFill>
            <a:ln w="7353" cap="flat">
              <a:noFill/>
              <a:prstDash val="solid"/>
              <a:miter/>
            </a:ln>
          </p:spPr>
          <p:txBody>
            <a:bodyPr rtlCol="0" anchor="ctr"/>
            <a:lstStyle/>
            <a:p>
              <a:endParaRPr lang="fr-FR"/>
            </a:p>
          </p:txBody>
        </p:sp>
        <p:grpSp>
          <p:nvGrpSpPr>
            <p:cNvPr id="16" name="Graphique 19">
              <a:extLst>
                <a:ext uri="{FF2B5EF4-FFF2-40B4-BE49-F238E27FC236}">
                  <a16:creationId xmlns:a16="http://schemas.microsoft.com/office/drawing/2014/main" id="{07ED7591-B4FD-9BF4-D97C-3D7FDEAAA24D}"/>
                </a:ext>
              </a:extLst>
            </p:cNvPr>
            <p:cNvGrpSpPr/>
            <p:nvPr/>
          </p:nvGrpSpPr>
          <p:grpSpPr>
            <a:xfrm>
              <a:off x="4185732" y="9524974"/>
              <a:ext cx="3072352" cy="952816"/>
              <a:chOff x="4185732" y="9524974"/>
              <a:chExt cx="3072352" cy="952816"/>
            </a:xfrm>
          </p:grpSpPr>
          <p:grpSp>
            <p:nvGrpSpPr>
              <p:cNvPr id="198" name="Graphique 19">
                <a:extLst>
                  <a:ext uri="{FF2B5EF4-FFF2-40B4-BE49-F238E27FC236}">
                    <a16:creationId xmlns:a16="http://schemas.microsoft.com/office/drawing/2014/main" id="{2F15FE90-4355-EE06-4E03-62546098B240}"/>
                  </a:ext>
                </a:extLst>
              </p:cNvPr>
              <p:cNvGrpSpPr/>
              <p:nvPr/>
            </p:nvGrpSpPr>
            <p:grpSpPr>
              <a:xfrm>
                <a:off x="6461548" y="9524974"/>
                <a:ext cx="796536" cy="952816"/>
                <a:chOff x="6461548" y="9524974"/>
                <a:chExt cx="796536" cy="952816"/>
              </a:xfrm>
            </p:grpSpPr>
            <p:sp>
              <p:nvSpPr>
                <p:cNvPr id="205" name="Forme libre 28">
                  <a:extLst>
                    <a:ext uri="{FF2B5EF4-FFF2-40B4-BE49-F238E27FC236}">
                      <a16:creationId xmlns:a16="http://schemas.microsoft.com/office/drawing/2014/main" id="{28E55176-BD39-1F20-1C0E-286CE36781AA}"/>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solidFill>
                <a:ln w="7353" cap="flat">
                  <a:noFill/>
                  <a:prstDash val="solid"/>
                  <a:miter/>
                </a:ln>
              </p:spPr>
              <p:txBody>
                <a:bodyPr rtlCol="0" anchor="ctr"/>
                <a:lstStyle/>
                <a:p>
                  <a:endParaRPr lang="fr-FR"/>
                </a:p>
              </p:txBody>
            </p:sp>
            <p:sp>
              <p:nvSpPr>
                <p:cNvPr id="206" name="Forme libre 29">
                  <a:extLst>
                    <a:ext uri="{FF2B5EF4-FFF2-40B4-BE49-F238E27FC236}">
                      <a16:creationId xmlns:a16="http://schemas.microsoft.com/office/drawing/2014/main" id="{C2D0D799-58FE-37DE-E0CC-BAC6ED343CE9}"/>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solidFill>
                <a:ln w="7353" cap="flat">
                  <a:noFill/>
                  <a:prstDash val="solid"/>
                  <a:miter/>
                </a:ln>
              </p:spPr>
              <p:txBody>
                <a:bodyPr rtlCol="0" anchor="ctr"/>
                <a:lstStyle/>
                <a:p>
                  <a:endParaRPr lang="fr-FR"/>
                </a:p>
              </p:txBody>
            </p:sp>
            <p:sp>
              <p:nvSpPr>
                <p:cNvPr id="207" name="Forme libre 30">
                  <a:extLst>
                    <a:ext uri="{FF2B5EF4-FFF2-40B4-BE49-F238E27FC236}">
                      <a16:creationId xmlns:a16="http://schemas.microsoft.com/office/drawing/2014/main" id="{65625DCA-758F-1AB0-522E-67A650CB0041}"/>
                    </a:ext>
                  </a:extLst>
                </p:cNvPr>
                <p:cNvSpPr/>
                <p:nvPr/>
              </p:nvSpPr>
              <p:spPr>
                <a:xfrm>
                  <a:off x="6485750" y="9524974"/>
                  <a:ext cx="772334" cy="952816"/>
                </a:xfrm>
                <a:custGeom>
                  <a:avLst/>
                  <a:gdLst>
                    <a:gd name="connsiteX0" fmla="*/ 317503 w 772334"/>
                    <a:gd name="connsiteY0" fmla="*/ 704919 h 952816"/>
                    <a:gd name="connsiteX1" fmla="*/ 332881 w 772334"/>
                    <a:gd name="connsiteY1" fmla="*/ 734499 h 952816"/>
                    <a:gd name="connsiteX2" fmla="*/ 342079 w 772334"/>
                    <a:gd name="connsiteY2" fmla="*/ 754587 h 952816"/>
                    <a:gd name="connsiteX3" fmla="*/ 350467 w 772334"/>
                    <a:gd name="connsiteY3" fmla="*/ 774969 h 952816"/>
                    <a:gd name="connsiteX4" fmla="*/ 364816 w 772334"/>
                    <a:gd name="connsiteY4" fmla="*/ 814556 h 952816"/>
                    <a:gd name="connsiteX5" fmla="*/ 373646 w 772334"/>
                    <a:gd name="connsiteY5" fmla="*/ 840751 h 952816"/>
                    <a:gd name="connsiteX6" fmla="*/ 355103 w 772334"/>
                    <a:gd name="connsiteY6" fmla="*/ 811613 h 952816"/>
                    <a:gd name="connsiteX7" fmla="*/ 259961 w 772334"/>
                    <a:gd name="connsiteY7" fmla="*/ 768714 h 952816"/>
                    <a:gd name="connsiteX8" fmla="*/ 241492 w 772334"/>
                    <a:gd name="connsiteY8" fmla="*/ 821694 h 952816"/>
                    <a:gd name="connsiteX9" fmla="*/ 298151 w 772334"/>
                    <a:gd name="connsiteY9" fmla="*/ 856130 h 952816"/>
                    <a:gd name="connsiteX10" fmla="*/ 375633 w 772334"/>
                    <a:gd name="connsiteY10" fmla="*/ 846712 h 952816"/>
                    <a:gd name="connsiteX11" fmla="*/ 388730 w 772334"/>
                    <a:gd name="connsiteY11" fmla="*/ 888359 h 952816"/>
                    <a:gd name="connsiteX12" fmla="*/ 406905 w 772334"/>
                    <a:gd name="connsiteY12" fmla="*/ 952743 h 952816"/>
                    <a:gd name="connsiteX13" fmla="*/ 428023 w 772334"/>
                    <a:gd name="connsiteY13" fmla="*/ 952743 h 952816"/>
                    <a:gd name="connsiteX14" fmla="*/ 406684 w 772334"/>
                    <a:gd name="connsiteY14" fmla="*/ 882767 h 952816"/>
                    <a:gd name="connsiteX15" fmla="*/ 391011 w 772334"/>
                    <a:gd name="connsiteY15" fmla="*/ 836852 h 952816"/>
                    <a:gd name="connsiteX16" fmla="*/ 431849 w 772334"/>
                    <a:gd name="connsiteY16" fmla="*/ 811392 h 952816"/>
                    <a:gd name="connsiteX17" fmla="*/ 499766 w 772334"/>
                    <a:gd name="connsiteY17" fmla="*/ 844578 h 952816"/>
                    <a:gd name="connsiteX18" fmla="*/ 487698 w 772334"/>
                    <a:gd name="connsiteY18" fmla="*/ 886519 h 952816"/>
                    <a:gd name="connsiteX19" fmla="*/ 466507 w 772334"/>
                    <a:gd name="connsiteY19" fmla="*/ 952817 h 952816"/>
                    <a:gd name="connsiteX20" fmla="*/ 487845 w 772334"/>
                    <a:gd name="connsiteY20" fmla="*/ 952817 h 952816"/>
                    <a:gd name="connsiteX21" fmla="*/ 505873 w 772334"/>
                    <a:gd name="connsiteY21" fmla="*/ 891744 h 952816"/>
                    <a:gd name="connsiteX22" fmla="*/ 518161 w 772334"/>
                    <a:gd name="connsiteY22" fmla="*/ 844798 h 952816"/>
                    <a:gd name="connsiteX23" fmla="*/ 596232 w 772334"/>
                    <a:gd name="connsiteY23" fmla="*/ 841634 h 952816"/>
                    <a:gd name="connsiteX24" fmla="*/ 646562 w 772334"/>
                    <a:gd name="connsiteY24" fmla="*/ 798515 h 952816"/>
                    <a:gd name="connsiteX25" fmla="*/ 619778 w 772334"/>
                    <a:gd name="connsiteY25" fmla="*/ 749215 h 952816"/>
                    <a:gd name="connsiteX26" fmla="*/ 532804 w 772334"/>
                    <a:gd name="connsiteY26" fmla="*/ 806904 h 952816"/>
                    <a:gd name="connsiteX27" fmla="*/ 520369 w 772334"/>
                    <a:gd name="connsiteY27" fmla="*/ 835895 h 952816"/>
                    <a:gd name="connsiteX28" fmla="*/ 525225 w 772334"/>
                    <a:gd name="connsiteY28" fmla="*/ 815881 h 952816"/>
                    <a:gd name="connsiteX29" fmla="*/ 534349 w 772334"/>
                    <a:gd name="connsiteY29" fmla="*/ 773865 h 952816"/>
                    <a:gd name="connsiteX30" fmla="*/ 538102 w 772334"/>
                    <a:gd name="connsiteY30" fmla="*/ 752158 h 952816"/>
                    <a:gd name="connsiteX31" fmla="*/ 541119 w 772334"/>
                    <a:gd name="connsiteY31" fmla="*/ 729569 h 952816"/>
                    <a:gd name="connsiteX32" fmla="*/ 545166 w 772334"/>
                    <a:gd name="connsiteY32" fmla="*/ 675927 h 952816"/>
                    <a:gd name="connsiteX33" fmla="*/ 620587 w 772334"/>
                    <a:gd name="connsiteY33" fmla="*/ 684095 h 952816"/>
                    <a:gd name="connsiteX34" fmla="*/ 676878 w 772334"/>
                    <a:gd name="connsiteY34" fmla="*/ 649070 h 952816"/>
                    <a:gd name="connsiteX35" fmla="*/ 657820 w 772334"/>
                    <a:gd name="connsiteY35" fmla="*/ 596312 h 952816"/>
                    <a:gd name="connsiteX36" fmla="*/ 563120 w 772334"/>
                    <a:gd name="connsiteY36" fmla="*/ 640166 h 952816"/>
                    <a:gd name="connsiteX37" fmla="*/ 545386 w 772334"/>
                    <a:gd name="connsiteY37" fmla="*/ 668643 h 952816"/>
                    <a:gd name="connsiteX38" fmla="*/ 546343 w 772334"/>
                    <a:gd name="connsiteY38" fmla="*/ 635899 h 952816"/>
                    <a:gd name="connsiteX39" fmla="*/ 545019 w 772334"/>
                    <a:gd name="connsiteY39" fmla="*/ 539727 h 952816"/>
                    <a:gd name="connsiteX40" fmla="*/ 544577 w 772334"/>
                    <a:gd name="connsiteY40" fmla="*/ 510220 h 952816"/>
                    <a:gd name="connsiteX41" fmla="*/ 622574 w 772334"/>
                    <a:gd name="connsiteY41" fmla="*/ 518977 h 952816"/>
                    <a:gd name="connsiteX42" fmla="*/ 678865 w 772334"/>
                    <a:gd name="connsiteY42" fmla="*/ 483951 h 952816"/>
                    <a:gd name="connsiteX43" fmla="*/ 659807 w 772334"/>
                    <a:gd name="connsiteY43" fmla="*/ 431193 h 952816"/>
                    <a:gd name="connsiteX44" fmla="*/ 565107 w 772334"/>
                    <a:gd name="connsiteY44" fmla="*/ 475048 h 952816"/>
                    <a:gd name="connsiteX45" fmla="*/ 544504 w 772334"/>
                    <a:gd name="connsiteY45" fmla="*/ 508381 h 952816"/>
                    <a:gd name="connsiteX46" fmla="*/ 544945 w 772334"/>
                    <a:gd name="connsiteY46" fmla="*/ 443923 h 952816"/>
                    <a:gd name="connsiteX47" fmla="*/ 553260 w 772334"/>
                    <a:gd name="connsiteY47" fmla="*/ 358200 h 952816"/>
                    <a:gd name="connsiteX48" fmla="*/ 631698 w 772334"/>
                    <a:gd name="connsiteY48" fmla="*/ 367103 h 952816"/>
                    <a:gd name="connsiteX49" fmla="*/ 687989 w 772334"/>
                    <a:gd name="connsiteY49" fmla="*/ 332078 h 952816"/>
                    <a:gd name="connsiteX50" fmla="*/ 668931 w 772334"/>
                    <a:gd name="connsiteY50" fmla="*/ 279320 h 952816"/>
                    <a:gd name="connsiteX51" fmla="*/ 574231 w 772334"/>
                    <a:gd name="connsiteY51" fmla="*/ 323175 h 952816"/>
                    <a:gd name="connsiteX52" fmla="*/ 555688 w 772334"/>
                    <a:gd name="connsiteY52" fmla="*/ 352975 h 952816"/>
                    <a:gd name="connsiteX53" fmla="*/ 553996 w 772334"/>
                    <a:gd name="connsiteY53" fmla="*/ 352313 h 952816"/>
                    <a:gd name="connsiteX54" fmla="*/ 577763 w 772334"/>
                    <a:gd name="connsiteY54" fmla="*/ 269018 h 952816"/>
                    <a:gd name="connsiteX55" fmla="*/ 595643 w 772334"/>
                    <a:gd name="connsiteY55" fmla="*/ 226708 h 952816"/>
                    <a:gd name="connsiteX56" fmla="*/ 670918 w 772334"/>
                    <a:gd name="connsiteY56" fmla="*/ 243485 h 952816"/>
                    <a:gd name="connsiteX57" fmla="*/ 730740 w 772334"/>
                    <a:gd name="connsiteY57" fmla="*/ 214862 h 952816"/>
                    <a:gd name="connsiteX58" fmla="*/ 717642 w 772334"/>
                    <a:gd name="connsiteY58" fmla="*/ 160337 h 952816"/>
                    <a:gd name="connsiteX59" fmla="*/ 618674 w 772334"/>
                    <a:gd name="connsiteY59" fmla="*/ 193523 h 952816"/>
                    <a:gd name="connsiteX60" fmla="*/ 600720 w 772334"/>
                    <a:gd name="connsiteY60" fmla="*/ 216186 h 952816"/>
                    <a:gd name="connsiteX61" fmla="*/ 609403 w 772334"/>
                    <a:gd name="connsiteY61" fmla="*/ 198158 h 952816"/>
                    <a:gd name="connsiteX62" fmla="*/ 641632 w 772334"/>
                    <a:gd name="connsiteY62" fmla="*/ 140912 h 952816"/>
                    <a:gd name="connsiteX63" fmla="*/ 658114 w 772334"/>
                    <a:gd name="connsiteY63" fmla="*/ 115084 h 952816"/>
                    <a:gd name="connsiteX64" fmla="*/ 732285 w 772334"/>
                    <a:gd name="connsiteY64" fmla="*/ 95364 h 952816"/>
                    <a:gd name="connsiteX65" fmla="*/ 772167 w 772334"/>
                    <a:gd name="connsiteY65" fmla="*/ 42385 h 952816"/>
                    <a:gd name="connsiteX66" fmla="*/ 735376 w 772334"/>
                    <a:gd name="connsiteY66" fmla="*/ 2 h 952816"/>
                    <a:gd name="connsiteX67" fmla="*/ 662824 w 772334"/>
                    <a:gd name="connsiteY67" fmla="*/ 75056 h 952816"/>
                    <a:gd name="connsiteX68" fmla="*/ 655539 w 772334"/>
                    <a:gd name="connsiteY68" fmla="*/ 115378 h 952816"/>
                    <a:gd name="connsiteX69" fmla="*/ 656201 w 772334"/>
                    <a:gd name="connsiteY69" fmla="*/ 115305 h 952816"/>
                    <a:gd name="connsiteX70" fmla="*/ 639866 w 772334"/>
                    <a:gd name="connsiteY70" fmla="*/ 139734 h 952816"/>
                    <a:gd name="connsiteX71" fmla="*/ 606239 w 772334"/>
                    <a:gd name="connsiteY71" fmla="*/ 196466 h 952816"/>
                    <a:gd name="connsiteX72" fmla="*/ 572833 w 772334"/>
                    <a:gd name="connsiteY72" fmla="*/ 267105 h 952816"/>
                    <a:gd name="connsiteX73" fmla="*/ 547005 w 772334"/>
                    <a:gd name="connsiteY73" fmla="*/ 350621 h 952816"/>
                    <a:gd name="connsiteX74" fmla="*/ 546858 w 772334"/>
                    <a:gd name="connsiteY74" fmla="*/ 351651 h 952816"/>
                    <a:gd name="connsiteX75" fmla="*/ 541928 w 772334"/>
                    <a:gd name="connsiteY75" fmla="*/ 314565 h 952816"/>
                    <a:gd name="connsiteX76" fmla="*/ 473497 w 772334"/>
                    <a:gd name="connsiteY76" fmla="*/ 235759 h 952816"/>
                    <a:gd name="connsiteX77" fmla="*/ 434498 w 772334"/>
                    <a:gd name="connsiteY77" fmla="*/ 276082 h 952816"/>
                    <a:gd name="connsiteX78" fmla="*/ 471510 w 772334"/>
                    <a:gd name="connsiteY78" fmla="*/ 331121 h 952816"/>
                    <a:gd name="connsiteX79" fmla="*/ 546270 w 772334"/>
                    <a:gd name="connsiteY79" fmla="*/ 355109 h 952816"/>
                    <a:gd name="connsiteX80" fmla="*/ 535674 w 772334"/>
                    <a:gd name="connsiteY80" fmla="*/ 443555 h 952816"/>
                    <a:gd name="connsiteX81" fmla="*/ 533908 w 772334"/>
                    <a:gd name="connsiteY81" fmla="*/ 495798 h 952816"/>
                    <a:gd name="connsiteX82" fmla="*/ 531553 w 772334"/>
                    <a:gd name="connsiteY82" fmla="*/ 479684 h 952816"/>
                    <a:gd name="connsiteX83" fmla="*/ 463122 w 772334"/>
                    <a:gd name="connsiteY83" fmla="*/ 400877 h 952816"/>
                    <a:gd name="connsiteX84" fmla="*/ 424123 w 772334"/>
                    <a:gd name="connsiteY84" fmla="*/ 441200 h 952816"/>
                    <a:gd name="connsiteX85" fmla="*/ 461135 w 772334"/>
                    <a:gd name="connsiteY85" fmla="*/ 496240 h 952816"/>
                    <a:gd name="connsiteX86" fmla="*/ 533687 w 772334"/>
                    <a:gd name="connsiteY86" fmla="*/ 519786 h 952816"/>
                    <a:gd name="connsiteX87" fmla="*/ 533540 w 772334"/>
                    <a:gd name="connsiteY87" fmla="*/ 539874 h 952816"/>
                    <a:gd name="connsiteX88" fmla="*/ 532804 w 772334"/>
                    <a:gd name="connsiteY88" fmla="*/ 635751 h 952816"/>
                    <a:gd name="connsiteX89" fmla="*/ 531185 w 772334"/>
                    <a:gd name="connsiteY89" fmla="*/ 668716 h 952816"/>
                    <a:gd name="connsiteX90" fmla="*/ 529125 w 772334"/>
                    <a:gd name="connsiteY90" fmla="*/ 654736 h 952816"/>
                    <a:gd name="connsiteX91" fmla="*/ 460694 w 772334"/>
                    <a:gd name="connsiteY91" fmla="*/ 575929 h 952816"/>
                    <a:gd name="connsiteX92" fmla="*/ 421695 w 772334"/>
                    <a:gd name="connsiteY92" fmla="*/ 616252 h 952816"/>
                    <a:gd name="connsiteX93" fmla="*/ 458707 w 772334"/>
                    <a:gd name="connsiteY93" fmla="*/ 671292 h 952816"/>
                    <a:gd name="connsiteX94" fmla="*/ 529199 w 772334"/>
                    <a:gd name="connsiteY94" fmla="*/ 694396 h 952816"/>
                    <a:gd name="connsiteX95" fmla="*/ 525740 w 772334"/>
                    <a:gd name="connsiteY95" fmla="*/ 727582 h 952816"/>
                    <a:gd name="connsiteX96" fmla="*/ 522355 w 772334"/>
                    <a:gd name="connsiteY96" fmla="*/ 749362 h 952816"/>
                    <a:gd name="connsiteX97" fmla="*/ 518088 w 772334"/>
                    <a:gd name="connsiteY97" fmla="*/ 770922 h 952816"/>
                    <a:gd name="connsiteX98" fmla="*/ 508228 w 772334"/>
                    <a:gd name="connsiteY98" fmla="*/ 811833 h 952816"/>
                    <a:gd name="connsiteX99" fmla="*/ 501090 w 772334"/>
                    <a:gd name="connsiteY99" fmla="*/ 838544 h 952816"/>
                    <a:gd name="connsiteX100" fmla="*/ 501679 w 772334"/>
                    <a:gd name="connsiteY100" fmla="*/ 804034 h 952816"/>
                    <a:gd name="connsiteX101" fmla="*/ 473791 w 772334"/>
                    <a:gd name="connsiteY101" fmla="*/ 735676 h 952816"/>
                    <a:gd name="connsiteX102" fmla="*/ 472319 w 772334"/>
                    <a:gd name="connsiteY102" fmla="*/ 727435 h 952816"/>
                    <a:gd name="connsiteX103" fmla="*/ 422799 w 772334"/>
                    <a:gd name="connsiteY103" fmla="*/ 701092 h 952816"/>
                    <a:gd name="connsiteX104" fmla="*/ 382108 w 772334"/>
                    <a:gd name="connsiteY104" fmla="*/ 797191 h 952816"/>
                    <a:gd name="connsiteX105" fmla="*/ 387700 w 772334"/>
                    <a:gd name="connsiteY105" fmla="*/ 828242 h 952816"/>
                    <a:gd name="connsiteX106" fmla="*/ 380710 w 772334"/>
                    <a:gd name="connsiteY106" fmla="*/ 808817 h 952816"/>
                    <a:gd name="connsiteX107" fmla="*/ 365184 w 772334"/>
                    <a:gd name="connsiteY107" fmla="*/ 768714 h 952816"/>
                    <a:gd name="connsiteX108" fmla="*/ 356354 w 772334"/>
                    <a:gd name="connsiteY108" fmla="*/ 748553 h 952816"/>
                    <a:gd name="connsiteX109" fmla="*/ 346421 w 772334"/>
                    <a:gd name="connsiteY109" fmla="*/ 728023 h 952816"/>
                    <a:gd name="connsiteX110" fmla="*/ 320225 w 772334"/>
                    <a:gd name="connsiteY110" fmla="*/ 681004 h 952816"/>
                    <a:gd name="connsiteX111" fmla="*/ 387627 w 772334"/>
                    <a:gd name="connsiteY111" fmla="*/ 646200 h 952816"/>
                    <a:gd name="connsiteX112" fmla="*/ 415293 w 772334"/>
                    <a:gd name="connsiteY112" fmla="*/ 585936 h 952816"/>
                    <a:gd name="connsiteX113" fmla="*/ 370335 w 772334"/>
                    <a:gd name="connsiteY113" fmla="*/ 552383 h 952816"/>
                    <a:gd name="connsiteX114" fmla="*/ 315516 w 772334"/>
                    <a:gd name="connsiteY114" fmla="*/ 641197 h 952816"/>
                    <a:gd name="connsiteX115" fmla="*/ 316473 w 772334"/>
                    <a:gd name="connsiteY115" fmla="*/ 674750 h 952816"/>
                    <a:gd name="connsiteX116" fmla="*/ 299181 w 772334"/>
                    <a:gd name="connsiteY116" fmla="*/ 646936 h 952816"/>
                    <a:gd name="connsiteX117" fmla="*/ 245024 w 772334"/>
                    <a:gd name="connsiteY117" fmla="*/ 567467 h 952816"/>
                    <a:gd name="connsiteX118" fmla="*/ 228395 w 772334"/>
                    <a:gd name="connsiteY118" fmla="*/ 543112 h 952816"/>
                    <a:gd name="connsiteX119" fmla="*/ 298298 w 772334"/>
                    <a:gd name="connsiteY119" fmla="*/ 507424 h 952816"/>
                    <a:gd name="connsiteX120" fmla="*/ 325965 w 772334"/>
                    <a:gd name="connsiteY120" fmla="*/ 447160 h 952816"/>
                    <a:gd name="connsiteX121" fmla="*/ 281006 w 772334"/>
                    <a:gd name="connsiteY121" fmla="*/ 413607 h 952816"/>
                    <a:gd name="connsiteX122" fmla="*/ 226187 w 772334"/>
                    <a:gd name="connsiteY122" fmla="*/ 502421 h 952816"/>
                    <a:gd name="connsiteX123" fmla="*/ 227438 w 772334"/>
                    <a:gd name="connsiteY123" fmla="*/ 541566 h 952816"/>
                    <a:gd name="connsiteX124" fmla="*/ 192192 w 772334"/>
                    <a:gd name="connsiteY124" fmla="*/ 487557 h 952816"/>
                    <a:gd name="connsiteX125" fmla="*/ 151869 w 772334"/>
                    <a:gd name="connsiteY125" fmla="*/ 411473 h 952816"/>
                    <a:gd name="connsiteX126" fmla="*/ 222214 w 772334"/>
                    <a:gd name="connsiteY126" fmla="*/ 375639 h 952816"/>
                    <a:gd name="connsiteX127" fmla="*/ 249881 w 772334"/>
                    <a:gd name="connsiteY127" fmla="*/ 315375 h 952816"/>
                    <a:gd name="connsiteX128" fmla="*/ 204922 w 772334"/>
                    <a:gd name="connsiteY128" fmla="*/ 281821 h 952816"/>
                    <a:gd name="connsiteX129" fmla="*/ 150103 w 772334"/>
                    <a:gd name="connsiteY129" fmla="*/ 370635 h 952816"/>
                    <a:gd name="connsiteX130" fmla="*/ 151133 w 772334"/>
                    <a:gd name="connsiteY130" fmla="*/ 405734 h 952816"/>
                    <a:gd name="connsiteX131" fmla="*/ 149368 w 772334"/>
                    <a:gd name="connsiteY131" fmla="*/ 406175 h 952816"/>
                    <a:gd name="connsiteX132" fmla="*/ 123246 w 772334"/>
                    <a:gd name="connsiteY132" fmla="*/ 323616 h 952816"/>
                    <a:gd name="connsiteX133" fmla="*/ 114784 w 772334"/>
                    <a:gd name="connsiteY133" fmla="*/ 278437 h 952816"/>
                    <a:gd name="connsiteX134" fmla="*/ 186821 w 772334"/>
                    <a:gd name="connsiteY134" fmla="*/ 250917 h 952816"/>
                    <a:gd name="connsiteX135" fmla="*/ 220963 w 772334"/>
                    <a:gd name="connsiteY135" fmla="*/ 194038 h 952816"/>
                    <a:gd name="connsiteX136" fmla="*/ 179904 w 772334"/>
                    <a:gd name="connsiteY136" fmla="*/ 155775 h 952816"/>
                    <a:gd name="connsiteX137" fmla="*/ 115667 w 772334"/>
                    <a:gd name="connsiteY137" fmla="*/ 238040 h 952816"/>
                    <a:gd name="connsiteX138" fmla="*/ 113239 w 772334"/>
                    <a:gd name="connsiteY138" fmla="*/ 266811 h 952816"/>
                    <a:gd name="connsiteX139" fmla="*/ 110590 w 772334"/>
                    <a:gd name="connsiteY139" fmla="*/ 246943 h 952816"/>
                    <a:gd name="connsiteX140" fmla="*/ 105880 w 772334"/>
                    <a:gd name="connsiteY140" fmla="*/ 181382 h 952816"/>
                    <a:gd name="connsiteX141" fmla="*/ 105365 w 772334"/>
                    <a:gd name="connsiteY141" fmla="*/ 150771 h 952816"/>
                    <a:gd name="connsiteX142" fmla="*/ 156358 w 772334"/>
                    <a:gd name="connsiteY142" fmla="*/ 93451 h 952816"/>
                    <a:gd name="connsiteX143" fmla="*/ 160405 w 772334"/>
                    <a:gd name="connsiteY143" fmla="*/ 27301 h 952816"/>
                    <a:gd name="connsiteX144" fmla="*/ 106322 w 772334"/>
                    <a:gd name="connsiteY144" fmla="*/ 12290 h 952816"/>
                    <a:gd name="connsiteX145" fmla="*/ 87264 w 772334"/>
                    <a:gd name="connsiteY145" fmla="*/ 114937 h 952816"/>
                    <a:gd name="connsiteX146" fmla="*/ 103379 w 772334"/>
                    <a:gd name="connsiteY146" fmla="*/ 152611 h 952816"/>
                    <a:gd name="connsiteX147" fmla="*/ 103894 w 772334"/>
                    <a:gd name="connsiteY147" fmla="*/ 152170 h 952816"/>
                    <a:gd name="connsiteX148" fmla="*/ 103747 w 772334"/>
                    <a:gd name="connsiteY148" fmla="*/ 181602 h 952816"/>
                    <a:gd name="connsiteX149" fmla="*/ 107058 w 772334"/>
                    <a:gd name="connsiteY149" fmla="*/ 247459 h 952816"/>
                    <a:gd name="connsiteX150" fmla="*/ 118095 w 772334"/>
                    <a:gd name="connsiteY150" fmla="*/ 324793 h 952816"/>
                    <a:gd name="connsiteX151" fmla="*/ 142672 w 772334"/>
                    <a:gd name="connsiteY151" fmla="*/ 408677 h 952816"/>
                    <a:gd name="connsiteX152" fmla="*/ 143113 w 772334"/>
                    <a:gd name="connsiteY152" fmla="*/ 409634 h 952816"/>
                    <a:gd name="connsiteX153" fmla="*/ 118537 w 772334"/>
                    <a:gd name="connsiteY153" fmla="*/ 381378 h 952816"/>
                    <a:gd name="connsiteX154" fmla="*/ 17950 w 772334"/>
                    <a:gd name="connsiteY154" fmla="*/ 353343 h 952816"/>
                    <a:gd name="connsiteX155" fmla="*/ 7648 w 772334"/>
                    <a:gd name="connsiteY155" fmla="*/ 408530 h 952816"/>
                    <a:gd name="connsiteX156" fmla="*/ 68869 w 772334"/>
                    <a:gd name="connsiteY156" fmla="*/ 433989 h 952816"/>
                    <a:gd name="connsiteX157" fmla="*/ 144437 w 772334"/>
                    <a:gd name="connsiteY157" fmla="*/ 412724 h 952816"/>
                    <a:gd name="connsiteX158" fmla="*/ 184392 w 772334"/>
                    <a:gd name="connsiteY158" fmla="*/ 492340 h 952816"/>
                    <a:gd name="connsiteX159" fmla="*/ 211765 w 772334"/>
                    <a:gd name="connsiteY159" fmla="*/ 536857 h 952816"/>
                    <a:gd name="connsiteX160" fmla="*/ 200948 w 772334"/>
                    <a:gd name="connsiteY160" fmla="*/ 524716 h 952816"/>
                    <a:gd name="connsiteX161" fmla="*/ 100362 w 772334"/>
                    <a:gd name="connsiteY161" fmla="*/ 496681 h 952816"/>
                    <a:gd name="connsiteX162" fmla="*/ 90060 w 772334"/>
                    <a:gd name="connsiteY162" fmla="*/ 551868 h 952816"/>
                    <a:gd name="connsiteX163" fmla="*/ 151281 w 772334"/>
                    <a:gd name="connsiteY163" fmla="*/ 577327 h 952816"/>
                    <a:gd name="connsiteX164" fmla="*/ 224789 w 772334"/>
                    <a:gd name="connsiteY164" fmla="*/ 556945 h 952816"/>
                    <a:gd name="connsiteX165" fmla="*/ 235753 w 772334"/>
                    <a:gd name="connsiteY165" fmla="*/ 573795 h 952816"/>
                    <a:gd name="connsiteX166" fmla="*/ 287996 w 772334"/>
                    <a:gd name="connsiteY166" fmla="*/ 654147 h 952816"/>
                    <a:gd name="connsiteX167" fmla="*/ 304847 w 772334"/>
                    <a:gd name="connsiteY167" fmla="*/ 682550 h 952816"/>
                    <a:gd name="connsiteX168" fmla="*/ 295428 w 772334"/>
                    <a:gd name="connsiteY168" fmla="*/ 672027 h 952816"/>
                    <a:gd name="connsiteX169" fmla="*/ 194915 w 772334"/>
                    <a:gd name="connsiteY169" fmla="*/ 643993 h 952816"/>
                    <a:gd name="connsiteX170" fmla="*/ 184613 w 772334"/>
                    <a:gd name="connsiteY170" fmla="*/ 699179 h 952816"/>
                    <a:gd name="connsiteX171" fmla="*/ 245834 w 772334"/>
                    <a:gd name="connsiteY171" fmla="*/ 724639 h 952816"/>
                    <a:gd name="connsiteX172" fmla="*/ 317503 w 772334"/>
                    <a:gd name="connsiteY172" fmla="*/ 704919 h 95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772334" h="952816">
                      <a:moveTo>
                        <a:pt x="317503" y="704919"/>
                      </a:moveTo>
                      <a:cubicBezTo>
                        <a:pt x="322800" y="714779"/>
                        <a:pt x="328172" y="724712"/>
                        <a:pt x="332881" y="734499"/>
                      </a:cubicBezTo>
                      <a:cubicBezTo>
                        <a:pt x="335972" y="741268"/>
                        <a:pt x="339356" y="747596"/>
                        <a:pt x="342079" y="754587"/>
                      </a:cubicBezTo>
                      <a:cubicBezTo>
                        <a:pt x="344875" y="761430"/>
                        <a:pt x="347671" y="768199"/>
                        <a:pt x="350467" y="774969"/>
                      </a:cubicBezTo>
                      <a:cubicBezTo>
                        <a:pt x="355324" y="788067"/>
                        <a:pt x="360401" y="801606"/>
                        <a:pt x="364816" y="814556"/>
                      </a:cubicBezTo>
                      <a:cubicBezTo>
                        <a:pt x="367980" y="823533"/>
                        <a:pt x="370776" y="832142"/>
                        <a:pt x="373646" y="840751"/>
                      </a:cubicBezTo>
                      <a:cubicBezTo>
                        <a:pt x="367906" y="831333"/>
                        <a:pt x="356280" y="813011"/>
                        <a:pt x="355103" y="811613"/>
                      </a:cubicBezTo>
                      <a:cubicBezTo>
                        <a:pt x="337223" y="789465"/>
                        <a:pt x="289689" y="757236"/>
                        <a:pt x="259961" y="768714"/>
                      </a:cubicBezTo>
                      <a:cubicBezTo>
                        <a:pt x="238549" y="776956"/>
                        <a:pt x="231485" y="802047"/>
                        <a:pt x="241492" y="821694"/>
                      </a:cubicBezTo>
                      <a:cubicBezTo>
                        <a:pt x="251647" y="841781"/>
                        <a:pt x="277253" y="852377"/>
                        <a:pt x="298151" y="856130"/>
                      </a:cubicBezTo>
                      <a:cubicBezTo>
                        <a:pt x="321182" y="860251"/>
                        <a:pt x="369599" y="848257"/>
                        <a:pt x="375633" y="846712"/>
                      </a:cubicBezTo>
                      <a:cubicBezTo>
                        <a:pt x="380342" y="861060"/>
                        <a:pt x="384757" y="875041"/>
                        <a:pt x="388730" y="888359"/>
                      </a:cubicBezTo>
                      <a:cubicBezTo>
                        <a:pt x="395868" y="911905"/>
                        <a:pt x="401828" y="933538"/>
                        <a:pt x="406905" y="952743"/>
                      </a:cubicBezTo>
                      <a:lnTo>
                        <a:pt x="428023" y="952743"/>
                      </a:lnTo>
                      <a:cubicBezTo>
                        <a:pt x="422210" y="932140"/>
                        <a:pt x="415146" y="908668"/>
                        <a:pt x="406684" y="882767"/>
                      </a:cubicBezTo>
                      <a:cubicBezTo>
                        <a:pt x="401975" y="868197"/>
                        <a:pt x="396677" y="852672"/>
                        <a:pt x="391011" y="836852"/>
                      </a:cubicBezTo>
                      <a:cubicBezTo>
                        <a:pt x="394543" y="834938"/>
                        <a:pt x="414484" y="823975"/>
                        <a:pt x="431849" y="811392"/>
                      </a:cubicBezTo>
                      <a:cubicBezTo>
                        <a:pt x="450098" y="826992"/>
                        <a:pt x="494026" y="842591"/>
                        <a:pt x="499766" y="844578"/>
                      </a:cubicBezTo>
                      <a:cubicBezTo>
                        <a:pt x="495792" y="859147"/>
                        <a:pt x="491745" y="873275"/>
                        <a:pt x="487698" y="886519"/>
                      </a:cubicBezTo>
                      <a:cubicBezTo>
                        <a:pt x="480266" y="911169"/>
                        <a:pt x="473055" y="933391"/>
                        <a:pt x="466507" y="952817"/>
                      </a:cubicBezTo>
                      <a:lnTo>
                        <a:pt x="487845" y="952817"/>
                      </a:lnTo>
                      <a:cubicBezTo>
                        <a:pt x="493511" y="934569"/>
                        <a:pt x="499619" y="914186"/>
                        <a:pt x="505873" y="891744"/>
                      </a:cubicBezTo>
                      <a:cubicBezTo>
                        <a:pt x="509993" y="876954"/>
                        <a:pt x="514114" y="861134"/>
                        <a:pt x="518161" y="844798"/>
                      </a:cubicBezTo>
                      <a:cubicBezTo>
                        <a:pt x="524268" y="845313"/>
                        <a:pt x="574157" y="849434"/>
                        <a:pt x="596232" y="841634"/>
                      </a:cubicBezTo>
                      <a:cubicBezTo>
                        <a:pt x="616246" y="834571"/>
                        <a:pt x="639792" y="819928"/>
                        <a:pt x="646562" y="798515"/>
                      </a:cubicBezTo>
                      <a:cubicBezTo>
                        <a:pt x="653184" y="777544"/>
                        <a:pt x="642221" y="753924"/>
                        <a:pt x="619778" y="749215"/>
                      </a:cubicBezTo>
                      <a:cubicBezTo>
                        <a:pt x="588579" y="742740"/>
                        <a:pt x="546858" y="782180"/>
                        <a:pt x="532804" y="806904"/>
                      </a:cubicBezTo>
                      <a:cubicBezTo>
                        <a:pt x="531995" y="808375"/>
                        <a:pt x="524710" y="825225"/>
                        <a:pt x="520369" y="835895"/>
                      </a:cubicBezTo>
                      <a:cubicBezTo>
                        <a:pt x="521987" y="829199"/>
                        <a:pt x="523680" y="822724"/>
                        <a:pt x="525225" y="815881"/>
                      </a:cubicBezTo>
                      <a:cubicBezTo>
                        <a:pt x="528463" y="802268"/>
                        <a:pt x="531259" y="788582"/>
                        <a:pt x="534349" y="773865"/>
                      </a:cubicBezTo>
                      <a:cubicBezTo>
                        <a:pt x="535600" y="766728"/>
                        <a:pt x="536851" y="759517"/>
                        <a:pt x="538102" y="752158"/>
                      </a:cubicBezTo>
                      <a:cubicBezTo>
                        <a:pt x="539500" y="744947"/>
                        <a:pt x="540089" y="737148"/>
                        <a:pt x="541119" y="729569"/>
                      </a:cubicBezTo>
                      <a:cubicBezTo>
                        <a:pt x="543179" y="711983"/>
                        <a:pt x="544356" y="694029"/>
                        <a:pt x="545166" y="675927"/>
                      </a:cubicBezTo>
                      <a:cubicBezTo>
                        <a:pt x="557086" y="678723"/>
                        <a:pt x="599617" y="688068"/>
                        <a:pt x="620587" y="684095"/>
                      </a:cubicBezTo>
                      <a:cubicBezTo>
                        <a:pt x="641485" y="680121"/>
                        <a:pt x="666944" y="669231"/>
                        <a:pt x="676878" y="649070"/>
                      </a:cubicBezTo>
                      <a:cubicBezTo>
                        <a:pt x="686591" y="629350"/>
                        <a:pt x="679380" y="604332"/>
                        <a:pt x="657820" y="596312"/>
                      </a:cubicBezTo>
                      <a:cubicBezTo>
                        <a:pt x="628019" y="585127"/>
                        <a:pt x="580780" y="617871"/>
                        <a:pt x="563120" y="640166"/>
                      </a:cubicBezTo>
                      <a:cubicBezTo>
                        <a:pt x="562016" y="641564"/>
                        <a:pt x="551126" y="659003"/>
                        <a:pt x="545386" y="668643"/>
                      </a:cubicBezTo>
                      <a:cubicBezTo>
                        <a:pt x="545828" y="657753"/>
                        <a:pt x="546270" y="646862"/>
                        <a:pt x="546343" y="635899"/>
                      </a:cubicBezTo>
                      <a:cubicBezTo>
                        <a:pt x="546490" y="604038"/>
                        <a:pt x="545681" y="571882"/>
                        <a:pt x="545019" y="539727"/>
                      </a:cubicBezTo>
                      <a:cubicBezTo>
                        <a:pt x="544798" y="529867"/>
                        <a:pt x="544724" y="520080"/>
                        <a:pt x="544577" y="510220"/>
                      </a:cubicBezTo>
                      <a:cubicBezTo>
                        <a:pt x="548771" y="511251"/>
                        <a:pt x="599102" y="523465"/>
                        <a:pt x="622574" y="518977"/>
                      </a:cubicBezTo>
                      <a:cubicBezTo>
                        <a:pt x="643472" y="515003"/>
                        <a:pt x="668931" y="504113"/>
                        <a:pt x="678865" y="483951"/>
                      </a:cubicBezTo>
                      <a:cubicBezTo>
                        <a:pt x="688577" y="464231"/>
                        <a:pt x="681293" y="439214"/>
                        <a:pt x="659807" y="431193"/>
                      </a:cubicBezTo>
                      <a:cubicBezTo>
                        <a:pt x="630006" y="420009"/>
                        <a:pt x="582766" y="452753"/>
                        <a:pt x="565107" y="475048"/>
                      </a:cubicBezTo>
                      <a:cubicBezTo>
                        <a:pt x="563782" y="476741"/>
                        <a:pt x="548183" y="501832"/>
                        <a:pt x="544504" y="508381"/>
                      </a:cubicBezTo>
                      <a:cubicBezTo>
                        <a:pt x="544209" y="486748"/>
                        <a:pt x="544136" y="465188"/>
                        <a:pt x="544945" y="443923"/>
                      </a:cubicBezTo>
                      <a:cubicBezTo>
                        <a:pt x="545975" y="414564"/>
                        <a:pt x="548624" y="385867"/>
                        <a:pt x="553260" y="358200"/>
                      </a:cubicBezTo>
                      <a:cubicBezTo>
                        <a:pt x="555247" y="358715"/>
                        <a:pt x="607637" y="371665"/>
                        <a:pt x="631698" y="367103"/>
                      </a:cubicBezTo>
                      <a:cubicBezTo>
                        <a:pt x="652596" y="363130"/>
                        <a:pt x="678055" y="352239"/>
                        <a:pt x="687989" y="332078"/>
                      </a:cubicBezTo>
                      <a:cubicBezTo>
                        <a:pt x="697775" y="312358"/>
                        <a:pt x="690417" y="287340"/>
                        <a:pt x="668931" y="279320"/>
                      </a:cubicBezTo>
                      <a:cubicBezTo>
                        <a:pt x="639057" y="268135"/>
                        <a:pt x="591890" y="300879"/>
                        <a:pt x="574231" y="323175"/>
                      </a:cubicBezTo>
                      <a:cubicBezTo>
                        <a:pt x="573053" y="324646"/>
                        <a:pt x="561207" y="343778"/>
                        <a:pt x="555688" y="352975"/>
                      </a:cubicBezTo>
                      <a:cubicBezTo>
                        <a:pt x="554732" y="352607"/>
                        <a:pt x="554952" y="352681"/>
                        <a:pt x="553996" y="352313"/>
                      </a:cubicBezTo>
                      <a:cubicBezTo>
                        <a:pt x="559294" y="322733"/>
                        <a:pt x="568124" y="294772"/>
                        <a:pt x="577763" y="269018"/>
                      </a:cubicBezTo>
                      <a:cubicBezTo>
                        <a:pt x="583281" y="254081"/>
                        <a:pt x="589389" y="240100"/>
                        <a:pt x="595643" y="226708"/>
                      </a:cubicBezTo>
                      <a:cubicBezTo>
                        <a:pt x="605135" y="230093"/>
                        <a:pt x="648843" y="245251"/>
                        <a:pt x="670918" y="243485"/>
                      </a:cubicBezTo>
                      <a:cubicBezTo>
                        <a:pt x="692109" y="241793"/>
                        <a:pt x="718599" y="233846"/>
                        <a:pt x="730740" y="214862"/>
                      </a:cubicBezTo>
                      <a:cubicBezTo>
                        <a:pt x="742587" y="196319"/>
                        <a:pt x="738098" y="170639"/>
                        <a:pt x="717642" y="160337"/>
                      </a:cubicBezTo>
                      <a:cubicBezTo>
                        <a:pt x="689240" y="145989"/>
                        <a:pt x="638689" y="173288"/>
                        <a:pt x="618674" y="193523"/>
                      </a:cubicBezTo>
                      <a:cubicBezTo>
                        <a:pt x="617571" y="194627"/>
                        <a:pt x="607784" y="207062"/>
                        <a:pt x="600720" y="216186"/>
                      </a:cubicBezTo>
                      <a:cubicBezTo>
                        <a:pt x="603664" y="210152"/>
                        <a:pt x="606533" y="203898"/>
                        <a:pt x="609403" y="198158"/>
                      </a:cubicBezTo>
                      <a:cubicBezTo>
                        <a:pt x="620293" y="176673"/>
                        <a:pt x="631551" y="157615"/>
                        <a:pt x="641632" y="140912"/>
                      </a:cubicBezTo>
                      <a:cubicBezTo>
                        <a:pt x="647445" y="131419"/>
                        <a:pt x="652890" y="122957"/>
                        <a:pt x="658114" y="115084"/>
                      </a:cubicBezTo>
                      <a:cubicBezTo>
                        <a:pt x="669225" y="113539"/>
                        <a:pt x="713816" y="106917"/>
                        <a:pt x="732285" y="95364"/>
                      </a:cubicBezTo>
                      <a:cubicBezTo>
                        <a:pt x="750313" y="84106"/>
                        <a:pt x="770180" y="64828"/>
                        <a:pt x="772167" y="42385"/>
                      </a:cubicBezTo>
                      <a:cubicBezTo>
                        <a:pt x="774154" y="20458"/>
                        <a:pt x="758333" y="-219"/>
                        <a:pt x="735376" y="2"/>
                      </a:cubicBezTo>
                      <a:cubicBezTo>
                        <a:pt x="703515" y="370"/>
                        <a:pt x="671286" y="47904"/>
                        <a:pt x="662824" y="75056"/>
                      </a:cubicBezTo>
                      <a:cubicBezTo>
                        <a:pt x="662088" y="77410"/>
                        <a:pt x="654950" y="115452"/>
                        <a:pt x="655539" y="115378"/>
                      </a:cubicBezTo>
                      <a:cubicBezTo>
                        <a:pt x="655539" y="115378"/>
                        <a:pt x="656054" y="115305"/>
                        <a:pt x="656201" y="115305"/>
                      </a:cubicBezTo>
                      <a:cubicBezTo>
                        <a:pt x="651051" y="122737"/>
                        <a:pt x="645606" y="130831"/>
                        <a:pt x="639866" y="139734"/>
                      </a:cubicBezTo>
                      <a:cubicBezTo>
                        <a:pt x="629344" y="156290"/>
                        <a:pt x="617644" y="175127"/>
                        <a:pt x="606239" y="196466"/>
                      </a:cubicBezTo>
                      <a:cubicBezTo>
                        <a:pt x="594834" y="217731"/>
                        <a:pt x="582987" y="241204"/>
                        <a:pt x="572833" y="267105"/>
                      </a:cubicBezTo>
                      <a:cubicBezTo>
                        <a:pt x="562531" y="293006"/>
                        <a:pt x="553113" y="320746"/>
                        <a:pt x="547005" y="350621"/>
                      </a:cubicBezTo>
                      <a:cubicBezTo>
                        <a:pt x="546932" y="350989"/>
                        <a:pt x="546932" y="351356"/>
                        <a:pt x="546858" y="351651"/>
                      </a:cubicBezTo>
                      <a:cubicBezTo>
                        <a:pt x="545902" y="342379"/>
                        <a:pt x="542443" y="316479"/>
                        <a:pt x="541928" y="314565"/>
                      </a:cubicBezTo>
                      <a:cubicBezTo>
                        <a:pt x="534938" y="286972"/>
                        <a:pt x="505284" y="237819"/>
                        <a:pt x="473497" y="235759"/>
                      </a:cubicBezTo>
                      <a:cubicBezTo>
                        <a:pt x="450613" y="234287"/>
                        <a:pt x="433689" y="254081"/>
                        <a:pt x="434498" y="276082"/>
                      </a:cubicBezTo>
                      <a:cubicBezTo>
                        <a:pt x="435308" y="298525"/>
                        <a:pt x="454071" y="318907"/>
                        <a:pt x="471510" y="331121"/>
                      </a:cubicBezTo>
                      <a:cubicBezTo>
                        <a:pt x="491156" y="344881"/>
                        <a:pt x="542222" y="354373"/>
                        <a:pt x="546270" y="355109"/>
                      </a:cubicBezTo>
                      <a:cubicBezTo>
                        <a:pt x="540751" y="383585"/>
                        <a:pt x="537440" y="413313"/>
                        <a:pt x="535674" y="443555"/>
                      </a:cubicBezTo>
                      <a:cubicBezTo>
                        <a:pt x="534644" y="460847"/>
                        <a:pt x="534202" y="478286"/>
                        <a:pt x="533908" y="495798"/>
                      </a:cubicBezTo>
                      <a:cubicBezTo>
                        <a:pt x="532878" y="487778"/>
                        <a:pt x="531847" y="480640"/>
                        <a:pt x="531553" y="479684"/>
                      </a:cubicBezTo>
                      <a:cubicBezTo>
                        <a:pt x="524563" y="452090"/>
                        <a:pt x="494909" y="402938"/>
                        <a:pt x="463122" y="400877"/>
                      </a:cubicBezTo>
                      <a:cubicBezTo>
                        <a:pt x="440238" y="399406"/>
                        <a:pt x="423314" y="419199"/>
                        <a:pt x="424123" y="441200"/>
                      </a:cubicBezTo>
                      <a:cubicBezTo>
                        <a:pt x="424933" y="463643"/>
                        <a:pt x="443696" y="484025"/>
                        <a:pt x="461135" y="496240"/>
                      </a:cubicBezTo>
                      <a:cubicBezTo>
                        <a:pt x="478795" y="508601"/>
                        <a:pt x="522208" y="517579"/>
                        <a:pt x="533687" y="519786"/>
                      </a:cubicBezTo>
                      <a:cubicBezTo>
                        <a:pt x="533687" y="526482"/>
                        <a:pt x="533540" y="533178"/>
                        <a:pt x="533540" y="539874"/>
                      </a:cubicBezTo>
                      <a:cubicBezTo>
                        <a:pt x="533540" y="572103"/>
                        <a:pt x="533614" y="604185"/>
                        <a:pt x="532804" y="635751"/>
                      </a:cubicBezTo>
                      <a:cubicBezTo>
                        <a:pt x="532510" y="646862"/>
                        <a:pt x="531847" y="657826"/>
                        <a:pt x="531185" y="668716"/>
                      </a:cubicBezTo>
                      <a:cubicBezTo>
                        <a:pt x="530229" y="661579"/>
                        <a:pt x="529346" y="655619"/>
                        <a:pt x="529125" y="654736"/>
                      </a:cubicBezTo>
                      <a:cubicBezTo>
                        <a:pt x="522135" y="627142"/>
                        <a:pt x="492481" y="577989"/>
                        <a:pt x="460694" y="575929"/>
                      </a:cubicBezTo>
                      <a:cubicBezTo>
                        <a:pt x="437809" y="574458"/>
                        <a:pt x="420886" y="594251"/>
                        <a:pt x="421695" y="616252"/>
                      </a:cubicBezTo>
                      <a:cubicBezTo>
                        <a:pt x="422504" y="638695"/>
                        <a:pt x="441341" y="659077"/>
                        <a:pt x="458707" y="671292"/>
                      </a:cubicBezTo>
                      <a:cubicBezTo>
                        <a:pt x="475557" y="683065"/>
                        <a:pt x="515512" y="691748"/>
                        <a:pt x="529199" y="694396"/>
                      </a:cubicBezTo>
                      <a:cubicBezTo>
                        <a:pt x="528168" y="705581"/>
                        <a:pt x="527212" y="716765"/>
                        <a:pt x="525740" y="727582"/>
                      </a:cubicBezTo>
                      <a:cubicBezTo>
                        <a:pt x="524563" y="734940"/>
                        <a:pt x="523901" y="742078"/>
                        <a:pt x="522355" y="749362"/>
                      </a:cubicBezTo>
                      <a:cubicBezTo>
                        <a:pt x="520957" y="756647"/>
                        <a:pt x="519486" y="763858"/>
                        <a:pt x="518088" y="770922"/>
                      </a:cubicBezTo>
                      <a:cubicBezTo>
                        <a:pt x="514850" y="784535"/>
                        <a:pt x="511686" y="798662"/>
                        <a:pt x="508228" y="811833"/>
                      </a:cubicBezTo>
                      <a:cubicBezTo>
                        <a:pt x="505873" y="821031"/>
                        <a:pt x="503518" y="829787"/>
                        <a:pt x="501090" y="838544"/>
                      </a:cubicBezTo>
                      <a:cubicBezTo>
                        <a:pt x="501532" y="827506"/>
                        <a:pt x="501900" y="805800"/>
                        <a:pt x="501679" y="804034"/>
                      </a:cubicBezTo>
                      <a:cubicBezTo>
                        <a:pt x="499913" y="785197"/>
                        <a:pt x="489611" y="755543"/>
                        <a:pt x="473791" y="735676"/>
                      </a:cubicBezTo>
                      <a:cubicBezTo>
                        <a:pt x="473570" y="732880"/>
                        <a:pt x="473055" y="730157"/>
                        <a:pt x="472319" y="727435"/>
                      </a:cubicBezTo>
                      <a:cubicBezTo>
                        <a:pt x="466286" y="706243"/>
                        <a:pt x="444064" y="692631"/>
                        <a:pt x="422799" y="701092"/>
                      </a:cubicBezTo>
                      <a:cubicBezTo>
                        <a:pt x="393219" y="712866"/>
                        <a:pt x="380195" y="768861"/>
                        <a:pt x="382108" y="797191"/>
                      </a:cubicBezTo>
                      <a:cubicBezTo>
                        <a:pt x="382255" y="798883"/>
                        <a:pt x="385493" y="816911"/>
                        <a:pt x="387700" y="828242"/>
                      </a:cubicBezTo>
                      <a:cubicBezTo>
                        <a:pt x="385345" y="821767"/>
                        <a:pt x="383212" y="815439"/>
                        <a:pt x="380710" y="808817"/>
                      </a:cubicBezTo>
                      <a:cubicBezTo>
                        <a:pt x="375927" y="795645"/>
                        <a:pt x="370703" y="782695"/>
                        <a:pt x="365184" y="768714"/>
                      </a:cubicBezTo>
                      <a:cubicBezTo>
                        <a:pt x="362241" y="762092"/>
                        <a:pt x="359371" y="755322"/>
                        <a:pt x="356354" y="748553"/>
                      </a:cubicBezTo>
                      <a:cubicBezTo>
                        <a:pt x="353558" y="741783"/>
                        <a:pt x="349732" y="734940"/>
                        <a:pt x="346421" y="728023"/>
                      </a:cubicBezTo>
                      <a:cubicBezTo>
                        <a:pt x="338400" y="712203"/>
                        <a:pt x="329496" y="696604"/>
                        <a:pt x="320225" y="681004"/>
                      </a:cubicBezTo>
                      <a:cubicBezTo>
                        <a:pt x="331704" y="676737"/>
                        <a:pt x="372321" y="661137"/>
                        <a:pt x="387627" y="646200"/>
                      </a:cubicBezTo>
                      <a:cubicBezTo>
                        <a:pt x="402858" y="631336"/>
                        <a:pt x="418089" y="608232"/>
                        <a:pt x="415293" y="585936"/>
                      </a:cubicBezTo>
                      <a:cubicBezTo>
                        <a:pt x="412571" y="564082"/>
                        <a:pt x="392704" y="547232"/>
                        <a:pt x="370335" y="552383"/>
                      </a:cubicBezTo>
                      <a:cubicBezTo>
                        <a:pt x="339283" y="559520"/>
                        <a:pt x="317944" y="612867"/>
                        <a:pt x="315516" y="641197"/>
                      </a:cubicBezTo>
                      <a:cubicBezTo>
                        <a:pt x="315369" y="642963"/>
                        <a:pt x="315884" y="663492"/>
                        <a:pt x="316473" y="674750"/>
                      </a:cubicBezTo>
                      <a:cubicBezTo>
                        <a:pt x="310807" y="665479"/>
                        <a:pt x="305214" y="656134"/>
                        <a:pt x="299181" y="646936"/>
                      </a:cubicBezTo>
                      <a:cubicBezTo>
                        <a:pt x="281742" y="620299"/>
                        <a:pt x="263273" y="593883"/>
                        <a:pt x="245024" y="567467"/>
                      </a:cubicBezTo>
                      <a:cubicBezTo>
                        <a:pt x="239432" y="559373"/>
                        <a:pt x="233913" y="551206"/>
                        <a:pt x="228395" y="543112"/>
                      </a:cubicBezTo>
                      <a:cubicBezTo>
                        <a:pt x="232515" y="541640"/>
                        <a:pt x="281153" y="524054"/>
                        <a:pt x="298298" y="507424"/>
                      </a:cubicBezTo>
                      <a:cubicBezTo>
                        <a:pt x="313529" y="492561"/>
                        <a:pt x="328761" y="469456"/>
                        <a:pt x="325965" y="447160"/>
                      </a:cubicBezTo>
                      <a:cubicBezTo>
                        <a:pt x="323242" y="425306"/>
                        <a:pt x="303375" y="408456"/>
                        <a:pt x="281006" y="413607"/>
                      </a:cubicBezTo>
                      <a:cubicBezTo>
                        <a:pt x="249954" y="420744"/>
                        <a:pt x="228615" y="474091"/>
                        <a:pt x="226187" y="502421"/>
                      </a:cubicBezTo>
                      <a:cubicBezTo>
                        <a:pt x="226040" y="504555"/>
                        <a:pt x="226850" y="534061"/>
                        <a:pt x="227438" y="541566"/>
                      </a:cubicBezTo>
                      <a:cubicBezTo>
                        <a:pt x="215297" y="523686"/>
                        <a:pt x="203303" y="505732"/>
                        <a:pt x="192192" y="487557"/>
                      </a:cubicBezTo>
                      <a:cubicBezTo>
                        <a:pt x="176887" y="462539"/>
                        <a:pt x="163201" y="437080"/>
                        <a:pt x="151869" y="411473"/>
                      </a:cubicBezTo>
                      <a:cubicBezTo>
                        <a:pt x="153783" y="410811"/>
                        <a:pt x="204628" y="392710"/>
                        <a:pt x="222214" y="375639"/>
                      </a:cubicBezTo>
                      <a:cubicBezTo>
                        <a:pt x="237445" y="360775"/>
                        <a:pt x="252677" y="337670"/>
                        <a:pt x="249881" y="315375"/>
                      </a:cubicBezTo>
                      <a:cubicBezTo>
                        <a:pt x="247158" y="293521"/>
                        <a:pt x="227291" y="276671"/>
                        <a:pt x="204922" y="281821"/>
                      </a:cubicBezTo>
                      <a:cubicBezTo>
                        <a:pt x="173870" y="288959"/>
                        <a:pt x="152532" y="342306"/>
                        <a:pt x="150103" y="370635"/>
                      </a:cubicBezTo>
                      <a:cubicBezTo>
                        <a:pt x="149956" y="372475"/>
                        <a:pt x="150545" y="394991"/>
                        <a:pt x="151133" y="405734"/>
                      </a:cubicBezTo>
                      <a:cubicBezTo>
                        <a:pt x="150177" y="405955"/>
                        <a:pt x="150324" y="405881"/>
                        <a:pt x="149368" y="406175"/>
                      </a:cubicBezTo>
                      <a:cubicBezTo>
                        <a:pt x="137521" y="378582"/>
                        <a:pt x="129427" y="350400"/>
                        <a:pt x="123246" y="323616"/>
                      </a:cubicBezTo>
                      <a:cubicBezTo>
                        <a:pt x="119640" y="308090"/>
                        <a:pt x="116991" y="293079"/>
                        <a:pt x="114784" y="278437"/>
                      </a:cubicBezTo>
                      <a:cubicBezTo>
                        <a:pt x="124570" y="276008"/>
                        <a:pt x="169382" y="264603"/>
                        <a:pt x="186821" y="250917"/>
                      </a:cubicBezTo>
                      <a:cubicBezTo>
                        <a:pt x="203598" y="237819"/>
                        <a:pt x="221257" y="216554"/>
                        <a:pt x="220963" y="194038"/>
                      </a:cubicBezTo>
                      <a:cubicBezTo>
                        <a:pt x="220595" y="172037"/>
                        <a:pt x="202715" y="153126"/>
                        <a:pt x="179904" y="155775"/>
                      </a:cubicBezTo>
                      <a:cubicBezTo>
                        <a:pt x="148264" y="159454"/>
                        <a:pt x="121185" y="210152"/>
                        <a:pt x="115667" y="238040"/>
                      </a:cubicBezTo>
                      <a:cubicBezTo>
                        <a:pt x="115373" y="239585"/>
                        <a:pt x="114048" y="255332"/>
                        <a:pt x="113239" y="266811"/>
                      </a:cubicBezTo>
                      <a:cubicBezTo>
                        <a:pt x="112356" y="260188"/>
                        <a:pt x="111325" y="253345"/>
                        <a:pt x="110590" y="246943"/>
                      </a:cubicBezTo>
                      <a:cubicBezTo>
                        <a:pt x="107794" y="223029"/>
                        <a:pt x="106690" y="200955"/>
                        <a:pt x="105880" y="181382"/>
                      </a:cubicBezTo>
                      <a:cubicBezTo>
                        <a:pt x="105512" y="170271"/>
                        <a:pt x="105365" y="160190"/>
                        <a:pt x="105365" y="150771"/>
                      </a:cubicBezTo>
                      <a:cubicBezTo>
                        <a:pt x="113754" y="143413"/>
                        <a:pt x="147307" y="113245"/>
                        <a:pt x="156358" y="93451"/>
                      </a:cubicBezTo>
                      <a:cubicBezTo>
                        <a:pt x="165188" y="74099"/>
                        <a:pt x="171074" y="47094"/>
                        <a:pt x="160405" y="27301"/>
                      </a:cubicBezTo>
                      <a:cubicBezTo>
                        <a:pt x="149956" y="7949"/>
                        <a:pt x="125380" y="-587"/>
                        <a:pt x="106322" y="12290"/>
                      </a:cubicBezTo>
                      <a:cubicBezTo>
                        <a:pt x="79979" y="30170"/>
                        <a:pt x="79317" y="87638"/>
                        <a:pt x="87264" y="114937"/>
                      </a:cubicBezTo>
                      <a:cubicBezTo>
                        <a:pt x="87926" y="117292"/>
                        <a:pt x="102937" y="152979"/>
                        <a:pt x="103379" y="152611"/>
                      </a:cubicBezTo>
                      <a:cubicBezTo>
                        <a:pt x="103379" y="152611"/>
                        <a:pt x="103820" y="152243"/>
                        <a:pt x="103894" y="152170"/>
                      </a:cubicBezTo>
                      <a:cubicBezTo>
                        <a:pt x="103747" y="161220"/>
                        <a:pt x="103599" y="170933"/>
                        <a:pt x="103747" y="181602"/>
                      </a:cubicBezTo>
                      <a:cubicBezTo>
                        <a:pt x="104115" y="201249"/>
                        <a:pt x="104777" y="223397"/>
                        <a:pt x="107058" y="247459"/>
                      </a:cubicBezTo>
                      <a:cubicBezTo>
                        <a:pt x="109265" y="271520"/>
                        <a:pt x="112356" y="297642"/>
                        <a:pt x="118095" y="324793"/>
                      </a:cubicBezTo>
                      <a:cubicBezTo>
                        <a:pt x="123835" y="352019"/>
                        <a:pt x="131193" y="380422"/>
                        <a:pt x="142672" y="408677"/>
                      </a:cubicBezTo>
                      <a:cubicBezTo>
                        <a:pt x="142819" y="408971"/>
                        <a:pt x="142966" y="409339"/>
                        <a:pt x="143113" y="409634"/>
                      </a:cubicBezTo>
                      <a:cubicBezTo>
                        <a:pt x="137227" y="402423"/>
                        <a:pt x="120008" y="382776"/>
                        <a:pt x="118537" y="381378"/>
                      </a:cubicBezTo>
                      <a:cubicBezTo>
                        <a:pt x="97492" y="362247"/>
                        <a:pt x="45617" y="337523"/>
                        <a:pt x="17950" y="353343"/>
                      </a:cubicBezTo>
                      <a:cubicBezTo>
                        <a:pt x="-1991" y="364748"/>
                        <a:pt x="-5155" y="390576"/>
                        <a:pt x="7648" y="408530"/>
                      </a:cubicBezTo>
                      <a:cubicBezTo>
                        <a:pt x="20746" y="426852"/>
                        <a:pt x="47603" y="433401"/>
                        <a:pt x="68869" y="433989"/>
                      </a:cubicBezTo>
                      <a:cubicBezTo>
                        <a:pt x="92856" y="434652"/>
                        <a:pt x="140685" y="414343"/>
                        <a:pt x="144437" y="412724"/>
                      </a:cubicBezTo>
                      <a:cubicBezTo>
                        <a:pt x="155548" y="439508"/>
                        <a:pt x="169161" y="466145"/>
                        <a:pt x="184392" y="492340"/>
                      </a:cubicBezTo>
                      <a:cubicBezTo>
                        <a:pt x="193075" y="507277"/>
                        <a:pt x="202273" y="522141"/>
                        <a:pt x="211765" y="536857"/>
                      </a:cubicBezTo>
                      <a:cubicBezTo>
                        <a:pt x="206467" y="530750"/>
                        <a:pt x="201684" y="525378"/>
                        <a:pt x="200948" y="524716"/>
                      </a:cubicBezTo>
                      <a:cubicBezTo>
                        <a:pt x="179904" y="505585"/>
                        <a:pt x="128029" y="480861"/>
                        <a:pt x="100362" y="496681"/>
                      </a:cubicBezTo>
                      <a:cubicBezTo>
                        <a:pt x="80421" y="508086"/>
                        <a:pt x="77257" y="533914"/>
                        <a:pt x="90060" y="551868"/>
                      </a:cubicBezTo>
                      <a:cubicBezTo>
                        <a:pt x="103158" y="570190"/>
                        <a:pt x="130015" y="576812"/>
                        <a:pt x="151281" y="577327"/>
                      </a:cubicBezTo>
                      <a:cubicBezTo>
                        <a:pt x="172840" y="577916"/>
                        <a:pt x="213973" y="561433"/>
                        <a:pt x="224789" y="556945"/>
                      </a:cubicBezTo>
                      <a:cubicBezTo>
                        <a:pt x="228468" y="562537"/>
                        <a:pt x="232074" y="568203"/>
                        <a:pt x="235753" y="573795"/>
                      </a:cubicBezTo>
                      <a:cubicBezTo>
                        <a:pt x="253486" y="600653"/>
                        <a:pt x="271293" y="627363"/>
                        <a:pt x="287996" y="654147"/>
                      </a:cubicBezTo>
                      <a:cubicBezTo>
                        <a:pt x="293883" y="663565"/>
                        <a:pt x="299328" y="673058"/>
                        <a:pt x="304847" y="682550"/>
                      </a:cubicBezTo>
                      <a:cubicBezTo>
                        <a:pt x="300137" y="677178"/>
                        <a:pt x="296090" y="672616"/>
                        <a:pt x="295428" y="672027"/>
                      </a:cubicBezTo>
                      <a:cubicBezTo>
                        <a:pt x="274384" y="652896"/>
                        <a:pt x="222508" y="628172"/>
                        <a:pt x="194915" y="643993"/>
                      </a:cubicBezTo>
                      <a:cubicBezTo>
                        <a:pt x="174974" y="655398"/>
                        <a:pt x="171810" y="681225"/>
                        <a:pt x="184613" y="699179"/>
                      </a:cubicBezTo>
                      <a:cubicBezTo>
                        <a:pt x="197711" y="717501"/>
                        <a:pt x="224568" y="724050"/>
                        <a:pt x="245834" y="724639"/>
                      </a:cubicBezTo>
                      <a:cubicBezTo>
                        <a:pt x="266510" y="725080"/>
                        <a:pt x="304626" y="710217"/>
                        <a:pt x="317503" y="704919"/>
                      </a:cubicBezTo>
                      <a:close/>
                    </a:path>
                  </a:pathLst>
                </a:custGeom>
                <a:solidFill>
                  <a:schemeClr val="accent2"/>
                </a:solidFill>
                <a:ln w="7353" cap="flat">
                  <a:noFill/>
                  <a:prstDash val="solid"/>
                  <a:miter/>
                </a:ln>
              </p:spPr>
              <p:txBody>
                <a:bodyPr rtlCol="0" anchor="ctr"/>
                <a:lstStyle/>
                <a:p>
                  <a:endParaRPr lang="fr-FR"/>
                </a:p>
              </p:txBody>
            </p:sp>
            <p:sp>
              <p:nvSpPr>
                <p:cNvPr id="208" name="Forme libre 32">
                  <a:extLst>
                    <a:ext uri="{FF2B5EF4-FFF2-40B4-BE49-F238E27FC236}">
                      <a16:creationId xmlns:a16="http://schemas.microsoft.com/office/drawing/2014/main" id="{8CAA5588-35D3-EE4E-843A-C52AE54164EE}"/>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alpha val="30000"/>
                  </a:srgbClr>
                </a:solidFill>
                <a:ln w="7353" cap="flat">
                  <a:noFill/>
                  <a:prstDash val="solid"/>
                  <a:miter/>
                </a:ln>
              </p:spPr>
              <p:txBody>
                <a:bodyPr rtlCol="0" anchor="ctr"/>
                <a:lstStyle/>
                <a:p>
                  <a:endParaRPr lang="fr-FR"/>
                </a:p>
              </p:txBody>
            </p:sp>
            <p:sp>
              <p:nvSpPr>
                <p:cNvPr id="209" name="Forme libre 33">
                  <a:extLst>
                    <a:ext uri="{FF2B5EF4-FFF2-40B4-BE49-F238E27FC236}">
                      <a16:creationId xmlns:a16="http://schemas.microsoft.com/office/drawing/2014/main" id="{E675B88B-42F4-F6F4-3C75-F7B7CACEA411}"/>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alpha val="30000"/>
                  </a:srgbClr>
                </a:solidFill>
                <a:ln w="7353" cap="flat">
                  <a:noFill/>
                  <a:prstDash val="solid"/>
                  <a:miter/>
                </a:ln>
              </p:spPr>
              <p:txBody>
                <a:bodyPr rtlCol="0" anchor="ctr"/>
                <a:lstStyle/>
                <a:p>
                  <a:endParaRPr lang="fr-FR"/>
                </a:p>
              </p:txBody>
            </p:sp>
          </p:grpSp>
          <p:grpSp>
            <p:nvGrpSpPr>
              <p:cNvPr id="199" name="Graphique 19">
                <a:extLst>
                  <a:ext uri="{FF2B5EF4-FFF2-40B4-BE49-F238E27FC236}">
                    <a16:creationId xmlns:a16="http://schemas.microsoft.com/office/drawing/2014/main" id="{1FA089F8-3752-AF9D-6EB8-F1CBE9AB30FD}"/>
                  </a:ext>
                </a:extLst>
              </p:cNvPr>
              <p:cNvGrpSpPr/>
              <p:nvPr/>
            </p:nvGrpSpPr>
            <p:grpSpPr>
              <a:xfrm>
                <a:off x="4185732" y="9912163"/>
                <a:ext cx="472553" cy="565480"/>
                <a:chOff x="4185732" y="9912163"/>
                <a:chExt cx="472553" cy="565480"/>
              </a:xfrm>
            </p:grpSpPr>
            <p:sp>
              <p:nvSpPr>
                <p:cNvPr id="200" name="Forme libre 38">
                  <a:extLst>
                    <a:ext uri="{FF2B5EF4-FFF2-40B4-BE49-F238E27FC236}">
                      <a16:creationId xmlns:a16="http://schemas.microsoft.com/office/drawing/2014/main" id="{CFF127FF-9747-E633-C762-BC8B0F1D1052}"/>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solidFill>
                <a:ln w="7353" cap="flat">
                  <a:noFill/>
                  <a:prstDash val="solid"/>
                  <a:miter/>
                </a:ln>
              </p:spPr>
              <p:txBody>
                <a:bodyPr rtlCol="0" anchor="ctr"/>
                <a:lstStyle/>
                <a:p>
                  <a:endParaRPr lang="fr-FR"/>
                </a:p>
              </p:txBody>
            </p:sp>
            <p:sp>
              <p:nvSpPr>
                <p:cNvPr id="201" name="Forme libre 39">
                  <a:extLst>
                    <a:ext uri="{FF2B5EF4-FFF2-40B4-BE49-F238E27FC236}">
                      <a16:creationId xmlns:a16="http://schemas.microsoft.com/office/drawing/2014/main" id="{CA12047E-642E-3076-237B-F284B101E3EC}"/>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solidFill>
                <a:ln w="7353" cap="flat">
                  <a:noFill/>
                  <a:prstDash val="solid"/>
                  <a:miter/>
                </a:ln>
              </p:spPr>
              <p:txBody>
                <a:bodyPr rtlCol="0" anchor="ctr"/>
                <a:lstStyle/>
                <a:p>
                  <a:endParaRPr lang="fr-FR"/>
                </a:p>
              </p:txBody>
            </p:sp>
            <p:sp>
              <p:nvSpPr>
                <p:cNvPr id="202" name="Forme libre 40">
                  <a:extLst>
                    <a:ext uri="{FF2B5EF4-FFF2-40B4-BE49-F238E27FC236}">
                      <a16:creationId xmlns:a16="http://schemas.microsoft.com/office/drawing/2014/main" id="{BBA309FB-D3CE-D100-E2E2-2BD0E4492953}"/>
                    </a:ext>
                  </a:extLst>
                </p:cNvPr>
                <p:cNvSpPr/>
                <p:nvPr/>
              </p:nvSpPr>
              <p:spPr>
                <a:xfrm>
                  <a:off x="4199722" y="9912163"/>
                  <a:ext cx="458563" cy="565480"/>
                </a:xfrm>
                <a:custGeom>
                  <a:avLst/>
                  <a:gdLst>
                    <a:gd name="connsiteX0" fmla="*/ 188860 w 458563"/>
                    <a:gd name="connsiteY0" fmla="*/ 418389 h 565480"/>
                    <a:gd name="connsiteX1" fmla="*/ 197984 w 458563"/>
                    <a:gd name="connsiteY1" fmla="*/ 435976 h 565480"/>
                    <a:gd name="connsiteX2" fmla="*/ 203429 w 458563"/>
                    <a:gd name="connsiteY2" fmla="*/ 447896 h 565480"/>
                    <a:gd name="connsiteX3" fmla="*/ 208432 w 458563"/>
                    <a:gd name="connsiteY3" fmla="*/ 459963 h 565480"/>
                    <a:gd name="connsiteX4" fmla="*/ 216968 w 458563"/>
                    <a:gd name="connsiteY4" fmla="*/ 483436 h 565480"/>
                    <a:gd name="connsiteX5" fmla="*/ 222192 w 458563"/>
                    <a:gd name="connsiteY5" fmla="*/ 499035 h 565480"/>
                    <a:gd name="connsiteX6" fmla="*/ 211155 w 458563"/>
                    <a:gd name="connsiteY6" fmla="*/ 481744 h 565480"/>
                    <a:gd name="connsiteX7" fmla="*/ 154644 w 458563"/>
                    <a:gd name="connsiteY7" fmla="*/ 456284 h 565480"/>
                    <a:gd name="connsiteX8" fmla="*/ 143680 w 458563"/>
                    <a:gd name="connsiteY8" fmla="*/ 487704 h 565480"/>
                    <a:gd name="connsiteX9" fmla="*/ 177307 w 458563"/>
                    <a:gd name="connsiteY9" fmla="*/ 508160 h 565480"/>
                    <a:gd name="connsiteX10" fmla="*/ 223296 w 458563"/>
                    <a:gd name="connsiteY10" fmla="*/ 502567 h 565480"/>
                    <a:gd name="connsiteX11" fmla="*/ 231096 w 458563"/>
                    <a:gd name="connsiteY11" fmla="*/ 527291 h 565480"/>
                    <a:gd name="connsiteX12" fmla="*/ 241912 w 458563"/>
                    <a:gd name="connsiteY12" fmla="*/ 565480 h 565480"/>
                    <a:gd name="connsiteX13" fmla="*/ 254495 w 458563"/>
                    <a:gd name="connsiteY13" fmla="*/ 565480 h 565480"/>
                    <a:gd name="connsiteX14" fmla="*/ 241839 w 458563"/>
                    <a:gd name="connsiteY14" fmla="*/ 523906 h 565480"/>
                    <a:gd name="connsiteX15" fmla="*/ 232567 w 458563"/>
                    <a:gd name="connsiteY15" fmla="*/ 496607 h 565480"/>
                    <a:gd name="connsiteX16" fmla="*/ 256776 w 458563"/>
                    <a:gd name="connsiteY16" fmla="*/ 481449 h 565480"/>
                    <a:gd name="connsiteX17" fmla="*/ 297099 w 458563"/>
                    <a:gd name="connsiteY17" fmla="*/ 501169 h 565480"/>
                    <a:gd name="connsiteX18" fmla="*/ 289962 w 458563"/>
                    <a:gd name="connsiteY18" fmla="*/ 526040 h 565480"/>
                    <a:gd name="connsiteX19" fmla="*/ 277379 w 458563"/>
                    <a:gd name="connsiteY19" fmla="*/ 565406 h 565480"/>
                    <a:gd name="connsiteX20" fmla="*/ 290035 w 458563"/>
                    <a:gd name="connsiteY20" fmla="*/ 565406 h 565480"/>
                    <a:gd name="connsiteX21" fmla="*/ 300705 w 458563"/>
                    <a:gd name="connsiteY21" fmla="*/ 529131 h 565480"/>
                    <a:gd name="connsiteX22" fmla="*/ 307989 w 458563"/>
                    <a:gd name="connsiteY22" fmla="*/ 501243 h 565480"/>
                    <a:gd name="connsiteX23" fmla="*/ 354346 w 458563"/>
                    <a:gd name="connsiteY23" fmla="*/ 499330 h 565480"/>
                    <a:gd name="connsiteX24" fmla="*/ 384220 w 458563"/>
                    <a:gd name="connsiteY24" fmla="*/ 473723 h 565480"/>
                    <a:gd name="connsiteX25" fmla="*/ 368327 w 458563"/>
                    <a:gd name="connsiteY25" fmla="*/ 444437 h 565480"/>
                    <a:gd name="connsiteX26" fmla="*/ 316672 w 458563"/>
                    <a:gd name="connsiteY26" fmla="*/ 478727 h 565480"/>
                    <a:gd name="connsiteX27" fmla="*/ 309240 w 458563"/>
                    <a:gd name="connsiteY27" fmla="*/ 495945 h 565480"/>
                    <a:gd name="connsiteX28" fmla="*/ 312110 w 458563"/>
                    <a:gd name="connsiteY28" fmla="*/ 484025 h 565480"/>
                    <a:gd name="connsiteX29" fmla="*/ 317555 w 458563"/>
                    <a:gd name="connsiteY29" fmla="*/ 459080 h 565480"/>
                    <a:gd name="connsiteX30" fmla="*/ 319762 w 458563"/>
                    <a:gd name="connsiteY30" fmla="*/ 446204 h 565480"/>
                    <a:gd name="connsiteX31" fmla="*/ 321528 w 458563"/>
                    <a:gd name="connsiteY31" fmla="*/ 432812 h 565480"/>
                    <a:gd name="connsiteX32" fmla="*/ 323956 w 458563"/>
                    <a:gd name="connsiteY32" fmla="*/ 400950 h 565480"/>
                    <a:gd name="connsiteX33" fmla="*/ 368694 w 458563"/>
                    <a:gd name="connsiteY33" fmla="*/ 405807 h 565480"/>
                    <a:gd name="connsiteX34" fmla="*/ 402101 w 458563"/>
                    <a:gd name="connsiteY34" fmla="*/ 385057 h 565480"/>
                    <a:gd name="connsiteX35" fmla="*/ 390769 w 458563"/>
                    <a:gd name="connsiteY35" fmla="*/ 353711 h 565480"/>
                    <a:gd name="connsiteX36" fmla="*/ 334552 w 458563"/>
                    <a:gd name="connsiteY36" fmla="*/ 379759 h 565480"/>
                    <a:gd name="connsiteX37" fmla="*/ 324030 w 458563"/>
                    <a:gd name="connsiteY37" fmla="*/ 396683 h 565480"/>
                    <a:gd name="connsiteX38" fmla="*/ 324545 w 458563"/>
                    <a:gd name="connsiteY38" fmla="*/ 377257 h 565480"/>
                    <a:gd name="connsiteX39" fmla="*/ 323736 w 458563"/>
                    <a:gd name="connsiteY39" fmla="*/ 320157 h 565480"/>
                    <a:gd name="connsiteX40" fmla="*/ 323441 w 458563"/>
                    <a:gd name="connsiteY40" fmla="*/ 302645 h 565480"/>
                    <a:gd name="connsiteX41" fmla="*/ 369725 w 458563"/>
                    <a:gd name="connsiteY41" fmla="*/ 307869 h 565480"/>
                    <a:gd name="connsiteX42" fmla="*/ 403131 w 458563"/>
                    <a:gd name="connsiteY42" fmla="*/ 287119 h 565480"/>
                    <a:gd name="connsiteX43" fmla="*/ 391799 w 458563"/>
                    <a:gd name="connsiteY43" fmla="*/ 255773 h 565480"/>
                    <a:gd name="connsiteX44" fmla="*/ 335582 w 458563"/>
                    <a:gd name="connsiteY44" fmla="*/ 281821 h 565480"/>
                    <a:gd name="connsiteX45" fmla="*/ 323368 w 458563"/>
                    <a:gd name="connsiteY45" fmla="*/ 301614 h 565480"/>
                    <a:gd name="connsiteX46" fmla="*/ 323589 w 458563"/>
                    <a:gd name="connsiteY46" fmla="*/ 263352 h 565480"/>
                    <a:gd name="connsiteX47" fmla="*/ 328519 w 458563"/>
                    <a:gd name="connsiteY47" fmla="*/ 212507 h 565480"/>
                    <a:gd name="connsiteX48" fmla="*/ 375096 w 458563"/>
                    <a:gd name="connsiteY48" fmla="*/ 217804 h 565480"/>
                    <a:gd name="connsiteX49" fmla="*/ 408502 w 458563"/>
                    <a:gd name="connsiteY49" fmla="*/ 197054 h 565480"/>
                    <a:gd name="connsiteX50" fmla="*/ 397171 w 458563"/>
                    <a:gd name="connsiteY50" fmla="*/ 165708 h 565480"/>
                    <a:gd name="connsiteX51" fmla="*/ 340954 w 458563"/>
                    <a:gd name="connsiteY51" fmla="*/ 191756 h 565480"/>
                    <a:gd name="connsiteX52" fmla="*/ 329990 w 458563"/>
                    <a:gd name="connsiteY52" fmla="*/ 209416 h 565480"/>
                    <a:gd name="connsiteX53" fmla="*/ 328960 w 458563"/>
                    <a:gd name="connsiteY53" fmla="*/ 209048 h 565480"/>
                    <a:gd name="connsiteX54" fmla="*/ 343088 w 458563"/>
                    <a:gd name="connsiteY54" fmla="*/ 159601 h 565480"/>
                    <a:gd name="connsiteX55" fmla="*/ 353684 w 458563"/>
                    <a:gd name="connsiteY55" fmla="*/ 134436 h 565480"/>
                    <a:gd name="connsiteX56" fmla="*/ 398348 w 458563"/>
                    <a:gd name="connsiteY56" fmla="*/ 144443 h 565480"/>
                    <a:gd name="connsiteX57" fmla="*/ 433888 w 458563"/>
                    <a:gd name="connsiteY57" fmla="*/ 127446 h 565480"/>
                    <a:gd name="connsiteX58" fmla="*/ 426088 w 458563"/>
                    <a:gd name="connsiteY58" fmla="*/ 95070 h 565480"/>
                    <a:gd name="connsiteX59" fmla="*/ 367370 w 458563"/>
                    <a:gd name="connsiteY59" fmla="*/ 114789 h 565480"/>
                    <a:gd name="connsiteX60" fmla="*/ 356701 w 458563"/>
                    <a:gd name="connsiteY60" fmla="*/ 128255 h 565480"/>
                    <a:gd name="connsiteX61" fmla="*/ 361851 w 458563"/>
                    <a:gd name="connsiteY61" fmla="*/ 117586 h 565480"/>
                    <a:gd name="connsiteX62" fmla="*/ 380983 w 458563"/>
                    <a:gd name="connsiteY62" fmla="*/ 83591 h 565480"/>
                    <a:gd name="connsiteX63" fmla="*/ 390769 w 458563"/>
                    <a:gd name="connsiteY63" fmla="*/ 68286 h 565480"/>
                    <a:gd name="connsiteX64" fmla="*/ 434771 w 458563"/>
                    <a:gd name="connsiteY64" fmla="*/ 56586 h 565480"/>
                    <a:gd name="connsiteX65" fmla="*/ 458465 w 458563"/>
                    <a:gd name="connsiteY65" fmla="*/ 25166 h 565480"/>
                    <a:gd name="connsiteX66" fmla="*/ 436611 w 458563"/>
                    <a:gd name="connsiteY66" fmla="*/ 1 h 565480"/>
                    <a:gd name="connsiteX67" fmla="*/ 393565 w 458563"/>
                    <a:gd name="connsiteY67" fmla="*/ 44592 h 565480"/>
                    <a:gd name="connsiteX68" fmla="*/ 389224 w 458563"/>
                    <a:gd name="connsiteY68" fmla="*/ 68506 h 565480"/>
                    <a:gd name="connsiteX69" fmla="*/ 389592 w 458563"/>
                    <a:gd name="connsiteY69" fmla="*/ 68433 h 565480"/>
                    <a:gd name="connsiteX70" fmla="*/ 379879 w 458563"/>
                    <a:gd name="connsiteY70" fmla="*/ 82929 h 565480"/>
                    <a:gd name="connsiteX71" fmla="*/ 359938 w 458563"/>
                    <a:gd name="connsiteY71" fmla="*/ 116629 h 565480"/>
                    <a:gd name="connsiteX72" fmla="*/ 340071 w 458563"/>
                    <a:gd name="connsiteY72" fmla="*/ 158571 h 565480"/>
                    <a:gd name="connsiteX73" fmla="*/ 324766 w 458563"/>
                    <a:gd name="connsiteY73" fmla="*/ 208165 h 565480"/>
                    <a:gd name="connsiteX74" fmla="*/ 324692 w 458563"/>
                    <a:gd name="connsiteY74" fmla="*/ 208754 h 565480"/>
                    <a:gd name="connsiteX75" fmla="*/ 321749 w 458563"/>
                    <a:gd name="connsiteY75" fmla="*/ 186753 h 565480"/>
                    <a:gd name="connsiteX76" fmla="*/ 281132 w 458563"/>
                    <a:gd name="connsiteY76" fmla="*/ 139955 h 565480"/>
                    <a:gd name="connsiteX77" fmla="*/ 257953 w 458563"/>
                    <a:gd name="connsiteY77" fmla="*/ 163869 h 565480"/>
                    <a:gd name="connsiteX78" fmla="*/ 279954 w 458563"/>
                    <a:gd name="connsiteY78" fmla="*/ 196539 h 565480"/>
                    <a:gd name="connsiteX79" fmla="*/ 324324 w 458563"/>
                    <a:gd name="connsiteY79" fmla="*/ 210741 h 565480"/>
                    <a:gd name="connsiteX80" fmla="*/ 318070 w 458563"/>
                    <a:gd name="connsiteY80" fmla="*/ 263205 h 565480"/>
                    <a:gd name="connsiteX81" fmla="*/ 317040 w 458563"/>
                    <a:gd name="connsiteY81" fmla="*/ 294183 h 565480"/>
                    <a:gd name="connsiteX82" fmla="*/ 315642 w 458563"/>
                    <a:gd name="connsiteY82" fmla="*/ 284617 h 565480"/>
                    <a:gd name="connsiteX83" fmla="*/ 275024 w 458563"/>
                    <a:gd name="connsiteY83" fmla="*/ 237819 h 565480"/>
                    <a:gd name="connsiteX84" fmla="*/ 251846 w 458563"/>
                    <a:gd name="connsiteY84" fmla="*/ 261733 h 565480"/>
                    <a:gd name="connsiteX85" fmla="*/ 273847 w 458563"/>
                    <a:gd name="connsiteY85" fmla="*/ 294404 h 565480"/>
                    <a:gd name="connsiteX86" fmla="*/ 316893 w 458563"/>
                    <a:gd name="connsiteY86" fmla="*/ 308384 h 565480"/>
                    <a:gd name="connsiteX87" fmla="*/ 316819 w 458563"/>
                    <a:gd name="connsiteY87" fmla="*/ 320304 h 565480"/>
                    <a:gd name="connsiteX88" fmla="*/ 316377 w 458563"/>
                    <a:gd name="connsiteY88" fmla="*/ 377183 h 565480"/>
                    <a:gd name="connsiteX89" fmla="*/ 315421 w 458563"/>
                    <a:gd name="connsiteY89" fmla="*/ 396756 h 565480"/>
                    <a:gd name="connsiteX90" fmla="*/ 314170 w 458563"/>
                    <a:gd name="connsiteY90" fmla="*/ 388442 h 565480"/>
                    <a:gd name="connsiteX91" fmla="*/ 273553 w 458563"/>
                    <a:gd name="connsiteY91" fmla="*/ 341643 h 565480"/>
                    <a:gd name="connsiteX92" fmla="*/ 250374 w 458563"/>
                    <a:gd name="connsiteY92" fmla="*/ 365557 h 565480"/>
                    <a:gd name="connsiteX93" fmla="*/ 272375 w 458563"/>
                    <a:gd name="connsiteY93" fmla="*/ 398228 h 565480"/>
                    <a:gd name="connsiteX94" fmla="*/ 314244 w 458563"/>
                    <a:gd name="connsiteY94" fmla="*/ 411988 h 565480"/>
                    <a:gd name="connsiteX95" fmla="*/ 312183 w 458563"/>
                    <a:gd name="connsiteY95" fmla="*/ 431708 h 565480"/>
                    <a:gd name="connsiteX96" fmla="*/ 310197 w 458563"/>
                    <a:gd name="connsiteY96" fmla="*/ 444658 h 565480"/>
                    <a:gd name="connsiteX97" fmla="*/ 307695 w 458563"/>
                    <a:gd name="connsiteY97" fmla="*/ 457462 h 565480"/>
                    <a:gd name="connsiteX98" fmla="*/ 301808 w 458563"/>
                    <a:gd name="connsiteY98" fmla="*/ 481744 h 565480"/>
                    <a:gd name="connsiteX99" fmla="*/ 297614 w 458563"/>
                    <a:gd name="connsiteY99" fmla="*/ 497637 h 565480"/>
                    <a:gd name="connsiteX100" fmla="*/ 297982 w 458563"/>
                    <a:gd name="connsiteY100" fmla="*/ 477108 h 565480"/>
                    <a:gd name="connsiteX101" fmla="*/ 281426 w 458563"/>
                    <a:gd name="connsiteY101" fmla="*/ 436491 h 565480"/>
                    <a:gd name="connsiteX102" fmla="*/ 280543 w 458563"/>
                    <a:gd name="connsiteY102" fmla="*/ 431634 h 565480"/>
                    <a:gd name="connsiteX103" fmla="*/ 251110 w 458563"/>
                    <a:gd name="connsiteY103" fmla="*/ 416035 h 565480"/>
                    <a:gd name="connsiteX104" fmla="*/ 226975 w 458563"/>
                    <a:gd name="connsiteY104" fmla="*/ 473061 h 565480"/>
                    <a:gd name="connsiteX105" fmla="*/ 230286 w 458563"/>
                    <a:gd name="connsiteY105" fmla="*/ 491456 h 565480"/>
                    <a:gd name="connsiteX106" fmla="*/ 226166 w 458563"/>
                    <a:gd name="connsiteY106" fmla="*/ 479904 h 565480"/>
                    <a:gd name="connsiteX107" fmla="*/ 216968 w 458563"/>
                    <a:gd name="connsiteY107" fmla="*/ 456137 h 565480"/>
                    <a:gd name="connsiteX108" fmla="*/ 211744 w 458563"/>
                    <a:gd name="connsiteY108" fmla="*/ 444143 h 565480"/>
                    <a:gd name="connsiteX109" fmla="*/ 205857 w 458563"/>
                    <a:gd name="connsiteY109" fmla="*/ 432002 h 565480"/>
                    <a:gd name="connsiteX110" fmla="*/ 190331 w 458563"/>
                    <a:gd name="connsiteY110" fmla="*/ 404115 h 565480"/>
                    <a:gd name="connsiteX111" fmla="*/ 230360 w 458563"/>
                    <a:gd name="connsiteY111" fmla="*/ 383438 h 565480"/>
                    <a:gd name="connsiteX112" fmla="*/ 246769 w 458563"/>
                    <a:gd name="connsiteY112" fmla="*/ 347677 h 565480"/>
                    <a:gd name="connsiteX113" fmla="*/ 220058 w 458563"/>
                    <a:gd name="connsiteY113" fmla="*/ 327810 h 565480"/>
                    <a:gd name="connsiteX114" fmla="*/ 187535 w 458563"/>
                    <a:gd name="connsiteY114" fmla="*/ 380568 h 565480"/>
                    <a:gd name="connsiteX115" fmla="*/ 188050 w 458563"/>
                    <a:gd name="connsiteY115" fmla="*/ 400509 h 565480"/>
                    <a:gd name="connsiteX116" fmla="*/ 177749 w 458563"/>
                    <a:gd name="connsiteY116" fmla="*/ 383953 h 565480"/>
                    <a:gd name="connsiteX117" fmla="*/ 145593 w 458563"/>
                    <a:gd name="connsiteY117" fmla="*/ 336787 h 565480"/>
                    <a:gd name="connsiteX118" fmla="*/ 135733 w 458563"/>
                    <a:gd name="connsiteY118" fmla="*/ 322365 h 565480"/>
                    <a:gd name="connsiteX119" fmla="*/ 177234 w 458563"/>
                    <a:gd name="connsiteY119" fmla="*/ 301173 h 565480"/>
                    <a:gd name="connsiteX120" fmla="*/ 193642 w 458563"/>
                    <a:gd name="connsiteY120" fmla="*/ 265412 h 565480"/>
                    <a:gd name="connsiteX121" fmla="*/ 166932 w 458563"/>
                    <a:gd name="connsiteY121" fmla="*/ 245545 h 565480"/>
                    <a:gd name="connsiteX122" fmla="*/ 134409 w 458563"/>
                    <a:gd name="connsiteY122" fmla="*/ 298303 h 565480"/>
                    <a:gd name="connsiteX123" fmla="*/ 135145 w 458563"/>
                    <a:gd name="connsiteY123" fmla="*/ 321555 h 565480"/>
                    <a:gd name="connsiteX124" fmla="*/ 114247 w 458563"/>
                    <a:gd name="connsiteY124" fmla="*/ 289473 h 565480"/>
                    <a:gd name="connsiteX125" fmla="*/ 90260 w 458563"/>
                    <a:gd name="connsiteY125" fmla="*/ 244294 h 565480"/>
                    <a:gd name="connsiteX126" fmla="*/ 131981 w 458563"/>
                    <a:gd name="connsiteY126" fmla="*/ 223029 h 565480"/>
                    <a:gd name="connsiteX127" fmla="*/ 148389 w 458563"/>
                    <a:gd name="connsiteY127" fmla="*/ 187268 h 565480"/>
                    <a:gd name="connsiteX128" fmla="*/ 121679 w 458563"/>
                    <a:gd name="connsiteY128" fmla="*/ 167401 h 565480"/>
                    <a:gd name="connsiteX129" fmla="*/ 89156 w 458563"/>
                    <a:gd name="connsiteY129" fmla="*/ 220159 h 565480"/>
                    <a:gd name="connsiteX130" fmla="*/ 89745 w 458563"/>
                    <a:gd name="connsiteY130" fmla="*/ 240983 h 565480"/>
                    <a:gd name="connsiteX131" fmla="*/ 88714 w 458563"/>
                    <a:gd name="connsiteY131" fmla="*/ 241204 h 565480"/>
                    <a:gd name="connsiteX132" fmla="*/ 73189 w 458563"/>
                    <a:gd name="connsiteY132" fmla="*/ 192198 h 565480"/>
                    <a:gd name="connsiteX133" fmla="*/ 68185 w 458563"/>
                    <a:gd name="connsiteY133" fmla="*/ 165340 h 565480"/>
                    <a:gd name="connsiteX134" fmla="*/ 110936 w 458563"/>
                    <a:gd name="connsiteY134" fmla="*/ 149005 h 565480"/>
                    <a:gd name="connsiteX135" fmla="*/ 131171 w 458563"/>
                    <a:gd name="connsiteY135" fmla="*/ 115231 h 565480"/>
                    <a:gd name="connsiteX136" fmla="*/ 106816 w 458563"/>
                    <a:gd name="connsiteY136" fmla="*/ 92494 h 565480"/>
                    <a:gd name="connsiteX137" fmla="*/ 68700 w 458563"/>
                    <a:gd name="connsiteY137" fmla="*/ 141353 h 565480"/>
                    <a:gd name="connsiteX138" fmla="*/ 67228 w 458563"/>
                    <a:gd name="connsiteY138" fmla="*/ 158424 h 565480"/>
                    <a:gd name="connsiteX139" fmla="*/ 65610 w 458563"/>
                    <a:gd name="connsiteY139" fmla="*/ 146650 h 565480"/>
                    <a:gd name="connsiteX140" fmla="*/ 62813 w 458563"/>
                    <a:gd name="connsiteY140" fmla="*/ 107726 h 565480"/>
                    <a:gd name="connsiteX141" fmla="*/ 62519 w 458563"/>
                    <a:gd name="connsiteY141" fmla="*/ 89551 h 565480"/>
                    <a:gd name="connsiteX142" fmla="*/ 92761 w 458563"/>
                    <a:gd name="connsiteY142" fmla="*/ 55482 h 565480"/>
                    <a:gd name="connsiteX143" fmla="*/ 95190 w 458563"/>
                    <a:gd name="connsiteY143" fmla="*/ 16189 h 565480"/>
                    <a:gd name="connsiteX144" fmla="*/ 63108 w 458563"/>
                    <a:gd name="connsiteY144" fmla="*/ 7286 h 565480"/>
                    <a:gd name="connsiteX145" fmla="*/ 51776 w 458563"/>
                    <a:gd name="connsiteY145" fmla="*/ 68212 h 565480"/>
                    <a:gd name="connsiteX146" fmla="*/ 61342 w 458563"/>
                    <a:gd name="connsiteY146" fmla="*/ 90581 h 565480"/>
                    <a:gd name="connsiteX147" fmla="*/ 61636 w 458563"/>
                    <a:gd name="connsiteY147" fmla="*/ 90287 h 565480"/>
                    <a:gd name="connsiteX148" fmla="*/ 61563 w 458563"/>
                    <a:gd name="connsiteY148" fmla="*/ 107726 h 565480"/>
                    <a:gd name="connsiteX149" fmla="*/ 63549 w 458563"/>
                    <a:gd name="connsiteY149" fmla="*/ 146798 h 565480"/>
                    <a:gd name="connsiteX150" fmla="*/ 70098 w 458563"/>
                    <a:gd name="connsiteY150" fmla="*/ 192713 h 565480"/>
                    <a:gd name="connsiteX151" fmla="*/ 84667 w 458563"/>
                    <a:gd name="connsiteY151" fmla="*/ 242528 h 565480"/>
                    <a:gd name="connsiteX152" fmla="*/ 84888 w 458563"/>
                    <a:gd name="connsiteY152" fmla="*/ 243117 h 565480"/>
                    <a:gd name="connsiteX153" fmla="*/ 70319 w 458563"/>
                    <a:gd name="connsiteY153" fmla="*/ 226340 h 565480"/>
                    <a:gd name="connsiteX154" fmla="*/ 10644 w 458563"/>
                    <a:gd name="connsiteY154" fmla="*/ 209710 h 565480"/>
                    <a:gd name="connsiteX155" fmla="*/ 4536 w 458563"/>
                    <a:gd name="connsiteY155" fmla="*/ 242455 h 565480"/>
                    <a:gd name="connsiteX156" fmla="*/ 40886 w 458563"/>
                    <a:gd name="connsiteY156" fmla="*/ 257539 h 565480"/>
                    <a:gd name="connsiteX157" fmla="*/ 85771 w 458563"/>
                    <a:gd name="connsiteY157" fmla="*/ 244956 h 565480"/>
                    <a:gd name="connsiteX158" fmla="*/ 109465 w 458563"/>
                    <a:gd name="connsiteY158" fmla="*/ 292196 h 565480"/>
                    <a:gd name="connsiteX159" fmla="*/ 125726 w 458563"/>
                    <a:gd name="connsiteY159" fmla="*/ 318612 h 565480"/>
                    <a:gd name="connsiteX160" fmla="*/ 119251 w 458563"/>
                    <a:gd name="connsiteY160" fmla="*/ 311401 h 565480"/>
                    <a:gd name="connsiteX161" fmla="*/ 59576 w 458563"/>
                    <a:gd name="connsiteY161" fmla="*/ 294771 h 565480"/>
                    <a:gd name="connsiteX162" fmla="*/ 53469 w 458563"/>
                    <a:gd name="connsiteY162" fmla="*/ 327515 h 565480"/>
                    <a:gd name="connsiteX163" fmla="*/ 89818 w 458563"/>
                    <a:gd name="connsiteY163" fmla="*/ 342600 h 565480"/>
                    <a:gd name="connsiteX164" fmla="*/ 133452 w 458563"/>
                    <a:gd name="connsiteY164" fmla="*/ 330532 h 565480"/>
                    <a:gd name="connsiteX165" fmla="*/ 140001 w 458563"/>
                    <a:gd name="connsiteY165" fmla="*/ 340539 h 565480"/>
                    <a:gd name="connsiteX166" fmla="*/ 171053 w 458563"/>
                    <a:gd name="connsiteY166" fmla="*/ 388221 h 565480"/>
                    <a:gd name="connsiteX167" fmla="*/ 181060 w 458563"/>
                    <a:gd name="connsiteY167" fmla="*/ 405071 h 565480"/>
                    <a:gd name="connsiteX168" fmla="*/ 175468 w 458563"/>
                    <a:gd name="connsiteY168" fmla="*/ 398817 h 565480"/>
                    <a:gd name="connsiteX169" fmla="*/ 115793 w 458563"/>
                    <a:gd name="connsiteY169" fmla="*/ 382187 h 565480"/>
                    <a:gd name="connsiteX170" fmla="*/ 109685 w 458563"/>
                    <a:gd name="connsiteY170" fmla="*/ 414931 h 565480"/>
                    <a:gd name="connsiteX171" fmla="*/ 146035 w 458563"/>
                    <a:gd name="connsiteY171" fmla="*/ 430015 h 565480"/>
                    <a:gd name="connsiteX172" fmla="*/ 188860 w 458563"/>
                    <a:gd name="connsiteY172" fmla="*/ 418389 h 56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8563" h="565480">
                      <a:moveTo>
                        <a:pt x="188860" y="418389"/>
                      </a:moveTo>
                      <a:cubicBezTo>
                        <a:pt x="192024" y="424276"/>
                        <a:pt x="195188" y="430089"/>
                        <a:pt x="197984" y="435976"/>
                      </a:cubicBezTo>
                      <a:cubicBezTo>
                        <a:pt x="199823" y="440023"/>
                        <a:pt x="201810" y="443775"/>
                        <a:pt x="203429" y="447896"/>
                      </a:cubicBezTo>
                      <a:cubicBezTo>
                        <a:pt x="205121" y="451943"/>
                        <a:pt x="206740" y="455990"/>
                        <a:pt x="208432" y="459963"/>
                      </a:cubicBezTo>
                      <a:cubicBezTo>
                        <a:pt x="211302" y="467763"/>
                        <a:pt x="214319" y="475783"/>
                        <a:pt x="216968" y="483436"/>
                      </a:cubicBezTo>
                      <a:cubicBezTo>
                        <a:pt x="218808" y="488734"/>
                        <a:pt x="220500" y="493885"/>
                        <a:pt x="222192" y="499035"/>
                      </a:cubicBezTo>
                      <a:cubicBezTo>
                        <a:pt x="218808" y="493443"/>
                        <a:pt x="211891" y="482553"/>
                        <a:pt x="211155" y="481744"/>
                      </a:cubicBezTo>
                      <a:cubicBezTo>
                        <a:pt x="200559" y="468572"/>
                        <a:pt x="172304" y="449441"/>
                        <a:pt x="154644" y="456284"/>
                      </a:cubicBezTo>
                      <a:cubicBezTo>
                        <a:pt x="141914" y="461214"/>
                        <a:pt x="137720" y="476078"/>
                        <a:pt x="143680" y="487704"/>
                      </a:cubicBezTo>
                      <a:cubicBezTo>
                        <a:pt x="149714" y="499624"/>
                        <a:pt x="164872" y="505879"/>
                        <a:pt x="177307" y="508160"/>
                      </a:cubicBezTo>
                      <a:cubicBezTo>
                        <a:pt x="190994" y="510588"/>
                        <a:pt x="219764" y="503450"/>
                        <a:pt x="223296" y="502567"/>
                      </a:cubicBezTo>
                      <a:cubicBezTo>
                        <a:pt x="226092" y="511103"/>
                        <a:pt x="228741" y="519418"/>
                        <a:pt x="231096" y="527291"/>
                      </a:cubicBezTo>
                      <a:cubicBezTo>
                        <a:pt x="235290" y="541272"/>
                        <a:pt x="238895" y="554075"/>
                        <a:pt x="241912" y="565480"/>
                      </a:cubicBezTo>
                      <a:lnTo>
                        <a:pt x="254495" y="565480"/>
                      </a:lnTo>
                      <a:cubicBezTo>
                        <a:pt x="251037" y="553265"/>
                        <a:pt x="246842" y="539285"/>
                        <a:pt x="241839" y="523906"/>
                      </a:cubicBezTo>
                      <a:cubicBezTo>
                        <a:pt x="239043" y="515224"/>
                        <a:pt x="235879" y="506026"/>
                        <a:pt x="232567" y="496607"/>
                      </a:cubicBezTo>
                      <a:cubicBezTo>
                        <a:pt x="234628" y="495503"/>
                        <a:pt x="246474" y="488955"/>
                        <a:pt x="256776" y="481449"/>
                      </a:cubicBezTo>
                      <a:cubicBezTo>
                        <a:pt x="267593" y="490721"/>
                        <a:pt x="293714" y="499992"/>
                        <a:pt x="297099" y="501169"/>
                      </a:cubicBezTo>
                      <a:cubicBezTo>
                        <a:pt x="294744" y="509778"/>
                        <a:pt x="292316" y="518167"/>
                        <a:pt x="289962" y="526040"/>
                      </a:cubicBezTo>
                      <a:cubicBezTo>
                        <a:pt x="285547" y="540683"/>
                        <a:pt x="281279" y="553854"/>
                        <a:pt x="277379" y="565406"/>
                      </a:cubicBezTo>
                      <a:lnTo>
                        <a:pt x="290035" y="565406"/>
                      </a:lnTo>
                      <a:cubicBezTo>
                        <a:pt x="293420" y="554590"/>
                        <a:pt x="297025" y="542523"/>
                        <a:pt x="300705" y="529131"/>
                      </a:cubicBezTo>
                      <a:cubicBezTo>
                        <a:pt x="303133" y="520374"/>
                        <a:pt x="305561" y="510956"/>
                        <a:pt x="307989" y="501243"/>
                      </a:cubicBezTo>
                      <a:cubicBezTo>
                        <a:pt x="311595" y="501537"/>
                        <a:pt x="341175" y="503965"/>
                        <a:pt x="354346" y="499330"/>
                      </a:cubicBezTo>
                      <a:cubicBezTo>
                        <a:pt x="366266" y="495136"/>
                        <a:pt x="380173" y="486453"/>
                        <a:pt x="384220" y="473723"/>
                      </a:cubicBezTo>
                      <a:cubicBezTo>
                        <a:pt x="388194" y="461288"/>
                        <a:pt x="381645" y="447234"/>
                        <a:pt x="368327" y="444437"/>
                      </a:cubicBezTo>
                      <a:cubicBezTo>
                        <a:pt x="349784" y="440538"/>
                        <a:pt x="325060" y="464010"/>
                        <a:pt x="316672" y="478727"/>
                      </a:cubicBezTo>
                      <a:cubicBezTo>
                        <a:pt x="316157" y="479610"/>
                        <a:pt x="311889" y="489617"/>
                        <a:pt x="309240" y="495945"/>
                      </a:cubicBezTo>
                      <a:cubicBezTo>
                        <a:pt x="310197" y="491972"/>
                        <a:pt x="311153" y="488145"/>
                        <a:pt x="312110" y="484025"/>
                      </a:cubicBezTo>
                      <a:cubicBezTo>
                        <a:pt x="314023" y="475931"/>
                        <a:pt x="315715" y="467837"/>
                        <a:pt x="317555" y="459080"/>
                      </a:cubicBezTo>
                      <a:cubicBezTo>
                        <a:pt x="318291" y="454813"/>
                        <a:pt x="319026" y="450545"/>
                        <a:pt x="319762" y="446204"/>
                      </a:cubicBezTo>
                      <a:cubicBezTo>
                        <a:pt x="320572" y="441936"/>
                        <a:pt x="320940" y="437300"/>
                        <a:pt x="321528" y="432812"/>
                      </a:cubicBezTo>
                      <a:cubicBezTo>
                        <a:pt x="322706" y="422363"/>
                        <a:pt x="323441" y="411693"/>
                        <a:pt x="323956" y="400950"/>
                      </a:cubicBezTo>
                      <a:cubicBezTo>
                        <a:pt x="331020" y="402643"/>
                        <a:pt x="356259" y="408161"/>
                        <a:pt x="368694" y="405807"/>
                      </a:cubicBezTo>
                      <a:cubicBezTo>
                        <a:pt x="381056" y="403452"/>
                        <a:pt x="396214" y="396977"/>
                        <a:pt x="402101" y="385057"/>
                      </a:cubicBezTo>
                      <a:cubicBezTo>
                        <a:pt x="407914" y="373357"/>
                        <a:pt x="403572" y="358494"/>
                        <a:pt x="390769" y="353711"/>
                      </a:cubicBezTo>
                      <a:cubicBezTo>
                        <a:pt x="373036" y="347088"/>
                        <a:pt x="345001" y="366514"/>
                        <a:pt x="334552" y="379759"/>
                      </a:cubicBezTo>
                      <a:cubicBezTo>
                        <a:pt x="333890" y="380568"/>
                        <a:pt x="327415" y="390943"/>
                        <a:pt x="324030" y="396683"/>
                      </a:cubicBezTo>
                      <a:cubicBezTo>
                        <a:pt x="324251" y="390207"/>
                        <a:pt x="324545" y="383806"/>
                        <a:pt x="324545" y="377257"/>
                      </a:cubicBezTo>
                      <a:cubicBezTo>
                        <a:pt x="324619" y="358346"/>
                        <a:pt x="324177" y="339215"/>
                        <a:pt x="323736" y="320157"/>
                      </a:cubicBezTo>
                      <a:cubicBezTo>
                        <a:pt x="323589" y="314344"/>
                        <a:pt x="323589" y="308458"/>
                        <a:pt x="323441" y="302645"/>
                      </a:cubicBezTo>
                      <a:cubicBezTo>
                        <a:pt x="325943" y="303233"/>
                        <a:pt x="355818" y="310518"/>
                        <a:pt x="369725" y="307869"/>
                      </a:cubicBezTo>
                      <a:cubicBezTo>
                        <a:pt x="382086" y="305515"/>
                        <a:pt x="397244" y="299039"/>
                        <a:pt x="403131" y="287119"/>
                      </a:cubicBezTo>
                      <a:cubicBezTo>
                        <a:pt x="408944" y="275419"/>
                        <a:pt x="404603" y="260556"/>
                        <a:pt x="391799" y="255773"/>
                      </a:cubicBezTo>
                      <a:cubicBezTo>
                        <a:pt x="374066" y="249151"/>
                        <a:pt x="346031" y="268576"/>
                        <a:pt x="335582" y="281821"/>
                      </a:cubicBezTo>
                      <a:cubicBezTo>
                        <a:pt x="334773" y="282851"/>
                        <a:pt x="325502" y="297715"/>
                        <a:pt x="323368" y="301614"/>
                      </a:cubicBezTo>
                      <a:cubicBezTo>
                        <a:pt x="323221" y="288738"/>
                        <a:pt x="323147" y="275934"/>
                        <a:pt x="323589" y="263352"/>
                      </a:cubicBezTo>
                      <a:cubicBezTo>
                        <a:pt x="324177" y="245913"/>
                        <a:pt x="325796" y="228915"/>
                        <a:pt x="328519" y="212507"/>
                      </a:cubicBezTo>
                      <a:cubicBezTo>
                        <a:pt x="329696" y="212801"/>
                        <a:pt x="360821" y="220527"/>
                        <a:pt x="375096" y="217804"/>
                      </a:cubicBezTo>
                      <a:cubicBezTo>
                        <a:pt x="387458" y="215450"/>
                        <a:pt x="402616" y="208975"/>
                        <a:pt x="408502" y="197054"/>
                      </a:cubicBezTo>
                      <a:cubicBezTo>
                        <a:pt x="414315" y="185355"/>
                        <a:pt x="409974" y="170491"/>
                        <a:pt x="397171" y="165708"/>
                      </a:cubicBezTo>
                      <a:cubicBezTo>
                        <a:pt x="379437" y="159086"/>
                        <a:pt x="351403" y="178512"/>
                        <a:pt x="340954" y="191756"/>
                      </a:cubicBezTo>
                      <a:cubicBezTo>
                        <a:pt x="340292" y="192639"/>
                        <a:pt x="333228" y="203971"/>
                        <a:pt x="329990" y="209416"/>
                      </a:cubicBezTo>
                      <a:cubicBezTo>
                        <a:pt x="329402" y="209195"/>
                        <a:pt x="329549" y="209269"/>
                        <a:pt x="328960" y="209048"/>
                      </a:cubicBezTo>
                      <a:cubicBezTo>
                        <a:pt x="332124" y="191536"/>
                        <a:pt x="337348" y="174906"/>
                        <a:pt x="343088" y="159601"/>
                      </a:cubicBezTo>
                      <a:cubicBezTo>
                        <a:pt x="346399" y="150771"/>
                        <a:pt x="350005" y="142456"/>
                        <a:pt x="353684" y="134436"/>
                      </a:cubicBezTo>
                      <a:cubicBezTo>
                        <a:pt x="359349" y="136496"/>
                        <a:pt x="385250" y="145473"/>
                        <a:pt x="398348" y="144443"/>
                      </a:cubicBezTo>
                      <a:cubicBezTo>
                        <a:pt x="410931" y="143486"/>
                        <a:pt x="426677" y="138704"/>
                        <a:pt x="433888" y="127446"/>
                      </a:cubicBezTo>
                      <a:cubicBezTo>
                        <a:pt x="440952" y="116408"/>
                        <a:pt x="438230" y="101177"/>
                        <a:pt x="426088" y="95070"/>
                      </a:cubicBezTo>
                      <a:cubicBezTo>
                        <a:pt x="409238" y="86534"/>
                        <a:pt x="379217" y="102796"/>
                        <a:pt x="367370" y="114789"/>
                      </a:cubicBezTo>
                      <a:cubicBezTo>
                        <a:pt x="366708" y="115452"/>
                        <a:pt x="360895" y="122810"/>
                        <a:pt x="356701" y="128255"/>
                      </a:cubicBezTo>
                      <a:cubicBezTo>
                        <a:pt x="358466" y="124649"/>
                        <a:pt x="360159" y="120970"/>
                        <a:pt x="361851" y="117586"/>
                      </a:cubicBezTo>
                      <a:cubicBezTo>
                        <a:pt x="368327" y="104856"/>
                        <a:pt x="375022" y="93524"/>
                        <a:pt x="380983" y="83591"/>
                      </a:cubicBezTo>
                      <a:cubicBezTo>
                        <a:pt x="384441" y="77925"/>
                        <a:pt x="387679" y="72921"/>
                        <a:pt x="390769" y="68286"/>
                      </a:cubicBezTo>
                      <a:cubicBezTo>
                        <a:pt x="397318" y="67403"/>
                        <a:pt x="423807" y="63429"/>
                        <a:pt x="434771" y="56586"/>
                      </a:cubicBezTo>
                      <a:cubicBezTo>
                        <a:pt x="445441" y="49890"/>
                        <a:pt x="457287" y="38411"/>
                        <a:pt x="458465" y="25166"/>
                      </a:cubicBezTo>
                      <a:cubicBezTo>
                        <a:pt x="459642" y="12142"/>
                        <a:pt x="450223" y="-146"/>
                        <a:pt x="436611" y="1"/>
                      </a:cubicBezTo>
                      <a:cubicBezTo>
                        <a:pt x="417700" y="222"/>
                        <a:pt x="398569" y="28404"/>
                        <a:pt x="393565" y="44592"/>
                      </a:cubicBezTo>
                      <a:cubicBezTo>
                        <a:pt x="393124" y="45990"/>
                        <a:pt x="388856" y="68580"/>
                        <a:pt x="389224" y="68506"/>
                      </a:cubicBezTo>
                      <a:cubicBezTo>
                        <a:pt x="389224" y="68506"/>
                        <a:pt x="389518" y="68433"/>
                        <a:pt x="389592" y="68433"/>
                      </a:cubicBezTo>
                      <a:cubicBezTo>
                        <a:pt x="386501" y="72848"/>
                        <a:pt x="383337" y="77631"/>
                        <a:pt x="379879" y="82929"/>
                      </a:cubicBezTo>
                      <a:cubicBezTo>
                        <a:pt x="373624" y="92789"/>
                        <a:pt x="366708" y="103973"/>
                        <a:pt x="359938" y="116629"/>
                      </a:cubicBezTo>
                      <a:cubicBezTo>
                        <a:pt x="353169" y="129285"/>
                        <a:pt x="346178" y="143192"/>
                        <a:pt x="340071" y="158571"/>
                      </a:cubicBezTo>
                      <a:cubicBezTo>
                        <a:pt x="333964" y="173950"/>
                        <a:pt x="328371" y="190432"/>
                        <a:pt x="324766" y="208165"/>
                      </a:cubicBezTo>
                      <a:cubicBezTo>
                        <a:pt x="324692" y="208386"/>
                        <a:pt x="324692" y="208607"/>
                        <a:pt x="324692" y="208754"/>
                      </a:cubicBezTo>
                      <a:cubicBezTo>
                        <a:pt x="324104" y="203235"/>
                        <a:pt x="322043" y="187857"/>
                        <a:pt x="321749" y="186753"/>
                      </a:cubicBezTo>
                      <a:cubicBezTo>
                        <a:pt x="317628" y="170344"/>
                        <a:pt x="300042" y="141205"/>
                        <a:pt x="281132" y="139955"/>
                      </a:cubicBezTo>
                      <a:cubicBezTo>
                        <a:pt x="267519" y="139072"/>
                        <a:pt x="257512" y="150845"/>
                        <a:pt x="257953" y="163869"/>
                      </a:cubicBezTo>
                      <a:cubicBezTo>
                        <a:pt x="258468" y="177187"/>
                        <a:pt x="269579" y="189328"/>
                        <a:pt x="279954" y="196539"/>
                      </a:cubicBezTo>
                      <a:cubicBezTo>
                        <a:pt x="291580" y="204707"/>
                        <a:pt x="321896" y="210299"/>
                        <a:pt x="324324" y="210741"/>
                      </a:cubicBezTo>
                      <a:cubicBezTo>
                        <a:pt x="321013" y="227664"/>
                        <a:pt x="319100" y="245251"/>
                        <a:pt x="318070" y="263205"/>
                      </a:cubicBezTo>
                      <a:cubicBezTo>
                        <a:pt x="317481" y="273433"/>
                        <a:pt x="317187" y="283808"/>
                        <a:pt x="317040" y="294183"/>
                      </a:cubicBezTo>
                      <a:cubicBezTo>
                        <a:pt x="316377" y="289400"/>
                        <a:pt x="315789" y="285206"/>
                        <a:pt x="315642" y="284617"/>
                      </a:cubicBezTo>
                      <a:cubicBezTo>
                        <a:pt x="311521" y="268208"/>
                        <a:pt x="293935" y="239070"/>
                        <a:pt x="275024" y="237819"/>
                      </a:cubicBezTo>
                      <a:cubicBezTo>
                        <a:pt x="261412" y="236936"/>
                        <a:pt x="251404" y="248709"/>
                        <a:pt x="251846" y="261733"/>
                      </a:cubicBezTo>
                      <a:cubicBezTo>
                        <a:pt x="252361" y="275051"/>
                        <a:pt x="263472" y="287192"/>
                        <a:pt x="273847" y="294404"/>
                      </a:cubicBezTo>
                      <a:cubicBezTo>
                        <a:pt x="284296" y="301762"/>
                        <a:pt x="310123" y="307060"/>
                        <a:pt x="316893" y="308384"/>
                      </a:cubicBezTo>
                      <a:cubicBezTo>
                        <a:pt x="316893" y="312358"/>
                        <a:pt x="316819" y="316331"/>
                        <a:pt x="316819" y="320304"/>
                      </a:cubicBezTo>
                      <a:cubicBezTo>
                        <a:pt x="316819" y="339436"/>
                        <a:pt x="316893" y="358494"/>
                        <a:pt x="316377" y="377183"/>
                      </a:cubicBezTo>
                      <a:cubicBezTo>
                        <a:pt x="316230" y="383806"/>
                        <a:pt x="315789" y="390281"/>
                        <a:pt x="315421" y="396756"/>
                      </a:cubicBezTo>
                      <a:cubicBezTo>
                        <a:pt x="314832" y="392562"/>
                        <a:pt x="314317" y="388957"/>
                        <a:pt x="314170" y="388442"/>
                      </a:cubicBezTo>
                      <a:cubicBezTo>
                        <a:pt x="310049" y="372033"/>
                        <a:pt x="292463" y="342894"/>
                        <a:pt x="273553" y="341643"/>
                      </a:cubicBezTo>
                      <a:cubicBezTo>
                        <a:pt x="259940" y="340760"/>
                        <a:pt x="249933" y="352533"/>
                        <a:pt x="250374" y="365557"/>
                      </a:cubicBezTo>
                      <a:cubicBezTo>
                        <a:pt x="250889" y="378876"/>
                        <a:pt x="262000" y="391017"/>
                        <a:pt x="272375" y="398228"/>
                      </a:cubicBezTo>
                      <a:cubicBezTo>
                        <a:pt x="282383" y="405218"/>
                        <a:pt x="306076" y="410369"/>
                        <a:pt x="314244" y="411988"/>
                      </a:cubicBezTo>
                      <a:cubicBezTo>
                        <a:pt x="313655" y="418610"/>
                        <a:pt x="313066" y="425306"/>
                        <a:pt x="312183" y="431708"/>
                      </a:cubicBezTo>
                      <a:cubicBezTo>
                        <a:pt x="311447" y="436049"/>
                        <a:pt x="311080" y="440317"/>
                        <a:pt x="310197" y="444658"/>
                      </a:cubicBezTo>
                      <a:cubicBezTo>
                        <a:pt x="309314" y="449000"/>
                        <a:pt x="308504" y="453267"/>
                        <a:pt x="307695" y="457462"/>
                      </a:cubicBezTo>
                      <a:cubicBezTo>
                        <a:pt x="305782" y="465556"/>
                        <a:pt x="303869" y="473944"/>
                        <a:pt x="301808" y="481744"/>
                      </a:cubicBezTo>
                      <a:cubicBezTo>
                        <a:pt x="300410" y="487189"/>
                        <a:pt x="299012" y="492413"/>
                        <a:pt x="297614" y="497637"/>
                      </a:cubicBezTo>
                      <a:cubicBezTo>
                        <a:pt x="297835" y="491088"/>
                        <a:pt x="298056" y="478212"/>
                        <a:pt x="297982" y="477108"/>
                      </a:cubicBezTo>
                      <a:cubicBezTo>
                        <a:pt x="296952" y="465923"/>
                        <a:pt x="290771" y="448337"/>
                        <a:pt x="281426" y="436491"/>
                      </a:cubicBezTo>
                      <a:cubicBezTo>
                        <a:pt x="281279" y="434872"/>
                        <a:pt x="280984" y="433179"/>
                        <a:pt x="280543" y="431634"/>
                      </a:cubicBezTo>
                      <a:cubicBezTo>
                        <a:pt x="276937" y="419052"/>
                        <a:pt x="263766" y="410958"/>
                        <a:pt x="251110" y="416035"/>
                      </a:cubicBezTo>
                      <a:cubicBezTo>
                        <a:pt x="233524" y="423025"/>
                        <a:pt x="225798" y="456211"/>
                        <a:pt x="226975" y="473061"/>
                      </a:cubicBezTo>
                      <a:cubicBezTo>
                        <a:pt x="227049" y="474091"/>
                        <a:pt x="228962" y="484760"/>
                        <a:pt x="230286" y="491456"/>
                      </a:cubicBezTo>
                      <a:cubicBezTo>
                        <a:pt x="228888" y="487630"/>
                        <a:pt x="227637" y="483878"/>
                        <a:pt x="226166" y="479904"/>
                      </a:cubicBezTo>
                      <a:cubicBezTo>
                        <a:pt x="223296" y="472104"/>
                        <a:pt x="220206" y="464378"/>
                        <a:pt x="216968" y="456137"/>
                      </a:cubicBezTo>
                      <a:cubicBezTo>
                        <a:pt x="215276" y="452164"/>
                        <a:pt x="213510" y="448190"/>
                        <a:pt x="211744" y="444143"/>
                      </a:cubicBezTo>
                      <a:cubicBezTo>
                        <a:pt x="210051" y="440096"/>
                        <a:pt x="207844" y="436049"/>
                        <a:pt x="205857" y="432002"/>
                      </a:cubicBezTo>
                      <a:cubicBezTo>
                        <a:pt x="201074" y="422583"/>
                        <a:pt x="195850" y="413312"/>
                        <a:pt x="190331" y="404115"/>
                      </a:cubicBezTo>
                      <a:cubicBezTo>
                        <a:pt x="197174" y="401613"/>
                        <a:pt x="221236" y="392341"/>
                        <a:pt x="230360" y="383438"/>
                      </a:cubicBezTo>
                      <a:cubicBezTo>
                        <a:pt x="239411" y="374608"/>
                        <a:pt x="248461" y="360922"/>
                        <a:pt x="246769" y="347677"/>
                      </a:cubicBezTo>
                      <a:cubicBezTo>
                        <a:pt x="245150" y="334726"/>
                        <a:pt x="233377" y="324719"/>
                        <a:pt x="220058" y="327810"/>
                      </a:cubicBezTo>
                      <a:cubicBezTo>
                        <a:pt x="201663" y="332078"/>
                        <a:pt x="188933" y="363718"/>
                        <a:pt x="187535" y="380568"/>
                      </a:cubicBezTo>
                      <a:cubicBezTo>
                        <a:pt x="187462" y="381598"/>
                        <a:pt x="187756" y="393813"/>
                        <a:pt x="188050" y="400509"/>
                      </a:cubicBezTo>
                      <a:cubicBezTo>
                        <a:pt x="184665" y="394990"/>
                        <a:pt x="181354" y="389472"/>
                        <a:pt x="177749" y="383953"/>
                      </a:cubicBezTo>
                      <a:cubicBezTo>
                        <a:pt x="167374" y="368133"/>
                        <a:pt x="156410" y="352460"/>
                        <a:pt x="145593" y="336787"/>
                      </a:cubicBezTo>
                      <a:cubicBezTo>
                        <a:pt x="142282" y="332004"/>
                        <a:pt x="138971" y="327147"/>
                        <a:pt x="135733" y="322365"/>
                      </a:cubicBezTo>
                      <a:cubicBezTo>
                        <a:pt x="138162" y="321482"/>
                        <a:pt x="167079" y="311033"/>
                        <a:pt x="177234" y="301173"/>
                      </a:cubicBezTo>
                      <a:cubicBezTo>
                        <a:pt x="186284" y="292343"/>
                        <a:pt x="195335" y="278657"/>
                        <a:pt x="193642" y="265412"/>
                      </a:cubicBezTo>
                      <a:cubicBezTo>
                        <a:pt x="192024" y="252462"/>
                        <a:pt x="180251" y="242455"/>
                        <a:pt x="166932" y="245545"/>
                      </a:cubicBezTo>
                      <a:cubicBezTo>
                        <a:pt x="148537" y="249813"/>
                        <a:pt x="135807" y="281453"/>
                        <a:pt x="134409" y="298303"/>
                      </a:cubicBezTo>
                      <a:cubicBezTo>
                        <a:pt x="134335" y="299554"/>
                        <a:pt x="134777" y="317140"/>
                        <a:pt x="135145" y="321555"/>
                      </a:cubicBezTo>
                      <a:cubicBezTo>
                        <a:pt x="127934" y="310960"/>
                        <a:pt x="120796" y="300290"/>
                        <a:pt x="114247" y="289473"/>
                      </a:cubicBezTo>
                      <a:cubicBezTo>
                        <a:pt x="105123" y="274610"/>
                        <a:pt x="97029" y="259526"/>
                        <a:pt x="90260" y="244294"/>
                      </a:cubicBezTo>
                      <a:cubicBezTo>
                        <a:pt x="91363" y="243926"/>
                        <a:pt x="121606" y="233183"/>
                        <a:pt x="131981" y="223029"/>
                      </a:cubicBezTo>
                      <a:cubicBezTo>
                        <a:pt x="141031" y="214199"/>
                        <a:pt x="150082" y="200513"/>
                        <a:pt x="148389" y="187268"/>
                      </a:cubicBezTo>
                      <a:cubicBezTo>
                        <a:pt x="146771" y="174317"/>
                        <a:pt x="134924" y="164310"/>
                        <a:pt x="121679" y="167401"/>
                      </a:cubicBezTo>
                      <a:cubicBezTo>
                        <a:pt x="103284" y="171669"/>
                        <a:pt x="90554" y="203309"/>
                        <a:pt x="89156" y="220159"/>
                      </a:cubicBezTo>
                      <a:cubicBezTo>
                        <a:pt x="89082" y="221263"/>
                        <a:pt x="89450" y="234655"/>
                        <a:pt x="89745" y="240983"/>
                      </a:cubicBezTo>
                      <a:cubicBezTo>
                        <a:pt x="89156" y="241130"/>
                        <a:pt x="89303" y="241056"/>
                        <a:pt x="88714" y="241204"/>
                      </a:cubicBezTo>
                      <a:cubicBezTo>
                        <a:pt x="81650" y="224795"/>
                        <a:pt x="76868" y="208092"/>
                        <a:pt x="73189" y="192198"/>
                      </a:cubicBezTo>
                      <a:cubicBezTo>
                        <a:pt x="71055" y="183000"/>
                        <a:pt x="69509" y="174097"/>
                        <a:pt x="68185" y="165340"/>
                      </a:cubicBezTo>
                      <a:cubicBezTo>
                        <a:pt x="73998" y="163942"/>
                        <a:pt x="100561" y="157099"/>
                        <a:pt x="110936" y="149005"/>
                      </a:cubicBezTo>
                      <a:cubicBezTo>
                        <a:pt x="120870" y="141279"/>
                        <a:pt x="131392" y="128623"/>
                        <a:pt x="131171" y="115231"/>
                      </a:cubicBezTo>
                      <a:cubicBezTo>
                        <a:pt x="130951" y="102133"/>
                        <a:pt x="120355" y="90949"/>
                        <a:pt x="106816" y="92494"/>
                      </a:cubicBezTo>
                      <a:cubicBezTo>
                        <a:pt x="88052" y="94701"/>
                        <a:pt x="71938" y="124797"/>
                        <a:pt x="68700" y="141353"/>
                      </a:cubicBezTo>
                      <a:cubicBezTo>
                        <a:pt x="68553" y="142236"/>
                        <a:pt x="67743" y="151581"/>
                        <a:pt x="67228" y="158424"/>
                      </a:cubicBezTo>
                      <a:cubicBezTo>
                        <a:pt x="66713" y="154450"/>
                        <a:pt x="66051" y="150403"/>
                        <a:pt x="65610" y="146650"/>
                      </a:cubicBezTo>
                      <a:cubicBezTo>
                        <a:pt x="63917" y="132449"/>
                        <a:pt x="63328" y="119352"/>
                        <a:pt x="62813" y="107726"/>
                      </a:cubicBezTo>
                      <a:cubicBezTo>
                        <a:pt x="62593" y="101103"/>
                        <a:pt x="62519" y="95143"/>
                        <a:pt x="62519" y="89551"/>
                      </a:cubicBezTo>
                      <a:cubicBezTo>
                        <a:pt x="67523" y="85136"/>
                        <a:pt x="87390" y="67255"/>
                        <a:pt x="92761" y="55482"/>
                      </a:cubicBezTo>
                      <a:cubicBezTo>
                        <a:pt x="97986" y="44004"/>
                        <a:pt x="101518" y="27963"/>
                        <a:pt x="95190" y="16189"/>
                      </a:cubicBezTo>
                      <a:cubicBezTo>
                        <a:pt x="89009" y="4711"/>
                        <a:pt x="74366" y="-367"/>
                        <a:pt x="63108" y="7286"/>
                      </a:cubicBezTo>
                      <a:cubicBezTo>
                        <a:pt x="47435" y="17882"/>
                        <a:pt x="47067" y="52024"/>
                        <a:pt x="51776" y="68212"/>
                      </a:cubicBezTo>
                      <a:cubicBezTo>
                        <a:pt x="52218" y="69610"/>
                        <a:pt x="61121" y="90802"/>
                        <a:pt x="61342" y="90581"/>
                      </a:cubicBezTo>
                      <a:cubicBezTo>
                        <a:pt x="61342" y="90581"/>
                        <a:pt x="61563" y="90360"/>
                        <a:pt x="61636" y="90287"/>
                      </a:cubicBezTo>
                      <a:cubicBezTo>
                        <a:pt x="61563" y="95658"/>
                        <a:pt x="61489" y="101471"/>
                        <a:pt x="61563" y="107726"/>
                      </a:cubicBezTo>
                      <a:cubicBezTo>
                        <a:pt x="61783" y="119352"/>
                        <a:pt x="62151" y="132523"/>
                        <a:pt x="63549" y="146798"/>
                      </a:cubicBezTo>
                      <a:cubicBezTo>
                        <a:pt x="64874" y="161073"/>
                        <a:pt x="66713" y="176598"/>
                        <a:pt x="70098" y="192713"/>
                      </a:cubicBezTo>
                      <a:cubicBezTo>
                        <a:pt x="73483" y="208901"/>
                        <a:pt x="77898" y="225751"/>
                        <a:pt x="84667" y="242528"/>
                      </a:cubicBezTo>
                      <a:cubicBezTo>
                        <a:pt x="84741" y="242749"/>
                        <a:pt x="84814" y="242896"/>
                        <a:pt x="84888" y="243117"/>
                      </a:cubicBezTo>
                      <a:cubicBezTo>
                        <a:pt x="81356" y="238849"/>
                        <a:pt x="71202" y="227149"/>
                        <a:pt x="70319" y="226340"/>
                      </a:cubicBezTo>
                      <a:cubicBezTo>
                        <a:pt x="57810" y="214935"/>
                        <a:pt x="27053" y="200292"/>
                        <a:pt x="10644" y="209710"/>
                      </a:cubicBezTo>
                      <a:cubicBezTo>
                        <a:pt x="-1203" y="216480"/>
                        <a:pt x="-3043" y="231785"/>
                        <a:pt x="4536" y="242455"/>
                      </a:cubicBezTo>
                      <a:cubicBezTo>
                        <a:pt x="12336" y="253345"/>
                        <a:pt x="28303" y="257244"/>
                        <a:pt x="40886" y="257539"/>
                      </a:cubicBezTo>
                      <a:cubicBezTo>
                        <a:pt x="55087" y="257907"/>
                        <a:pt x="83490" y="245913"/>
                        <a:pt x="85771" y="244956"/>
                      </a:cubicBezTo>
                      <a:cubicBezTo>
                        <a:pt x="92393" y="260850"/>
                        <a:pt x="100414" y="276670"/>
                        <a:pt x="109465" y="292196"/>
                      </a:cubicBezTo>
                      <a:cubicBezTo>
                        <a:pt x="114615" y="301100"/>
                        <a:pt x="120060" y="309856"/>
                        <a:pt x="125726" y="318612"/>
                      </a:cubicBezTo>
                      <a:cubicBezTo>
                        <a:pt x="122562" y="315006"/>
                        <a:pt x="119766" y="311769"/>
                        <a:pt x="119251" y="311401"/>
                      </a:cubicBezTo>
                      <a:cubicBezTo>
                        <a:pt x="106742" y="299996"/>
                        <a:pt x="75985" y="285353"/>
                        <a:pt x="59576" y="294771"/>
                      </a:cubicBezTo>
                      <a:cubicBezTo>
                        <a:pt x="47729" y="301541"/>
                        <a:pt x="45890" y="316846"/>
                        <a:pt x="53469" y="327515"/>
                      </a:cubicBezTo>
                      <a:cubicBezTo>
                        <a:pt x="61268" y="338406"/>
                        <a:pt x="77236" y="342306"/>
                        <a:pt x="89818" y="342600"/>
                      </a:cubicBezTo>
                      <a:cubicBezTo>
                        <a:pt x="102621" y="342968"/>
                        <a:pt x="127051" y="333181"/>
                        <a:pt x="133452" y="330532"/>
                      </a:cubicBezTo>
                      <a:cubicBezTo>
                        <a:pt x="135660" y="333843"/>
                        <a:pt x="137794" y="337228"/>
                        <a:pt x="140001" y="340539"/>
                      </a:cubicBezTo>
                      <a:cubicBezTo>
                        <a:pt x="150523" y="356507"/>
                        <a:pt x="161119" y="372327"/>
                        <a:pt x="171053" y="388221"/>
                      </a:cubicBezTo>
                      <a:cubicBezTo>
                        <a:pt x="174511" y="393813"/>
                        <a:pt x="177749" y="399479"/>
                        <a:pt x="181060" y="405071"/>
                      </a:cubicBezTo>
                      <a:cubicBezTo>
                        <a:pt x="178264" y="401834"/>
                        <a:pt x="175836" y="399184"/>
                        <a:pt x="175468" y="398817"/>
                      </a:cubicBezTo>
                      <a:cubicBezTo>
                        <a:pt x="162959" y="387411"/>
                        <a:pt x="132201" y="372768"/>
                        <a:pt x="115793" y="382187"/>
                      </a:cubicBezTo>
                      <a:cubicBezTo>
                        <a:pt x="103946" y="388957"/>
                        <a:pt x="102106" y="404335"/>
                        <a:pt x="109685" y="414931"/>
                      </a:cubicBezTo>
                      <a:cubicBezTo>
                        <a:pt x="117485" y="425821"/>
                        <a:pt x="133452" y="429721"/>
                        <a:pt x="146035" y="430015"/>
                      </a:cubicBezTo>
                      <a:cubicBezTo>
                        <a:pt x="158544" y="430310"/>
                        <a:pt x="181207" y="421553"/>
                        <a:pt x="188860" y="418389"/>
                      </a:cubicBezTo>
                      <a:close/>
                    </a:path>
                  </a:pathLst>
                </a:custGeom>
                <a:solidFill>
                  <a:schemeClr val="accent2"/>
                </a:solidFill>
                <a:ln w="7353" cap="flat">
                  <a:noFill/>
                  <a:prstDash val="solid"/>
                  <a:miter/>
                </a:ln>
              </p:spPr>
              <p:txBody>
                <a:bodyPr rtlCol="0" anchor="ctr"/>
                <a:lstStyle/>
                <a:p>
                  <a:endParaRPr lang="fr-FR"/>
                </a:p>
              </p:txBody>
            </p:sp>
            <p:sp>
              <p:nvSpPr>
                <p:cNvPr id="203" name="Forme libre 41">
                  <a:extLst>
                    <a:ext uri="{FF2B5EF4-FFF2-40B4-BE49-F238E27FC236}">
                      <a16:creationId xmlns:a16="http://schemas.microsoft.com/office/drawing/2014/main" id="{312C5CBE-5CAB-EA1D-AD1C-6C340E5F32D2}"/>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alpha val="30000"/>
                  </a:srgbClr>
                </a:solidFill>
                <a:ln w="7353" cap="flat">
                  <a:noFill/>
                  <a:prstDash val="solid"/>
                  <a:miter/>
                </a:ln>
              </p:spPr>
              <p:txBody>
                <a:bodyPr rtlCol="0" anchor="ctr"/>
                <a:lstStyle/>
                <a:p>
                  <a:endParaRPr lang="fr-FR"/>
                </a:p>
              </p:txBody>
            </p:sp>
            <p:sp>
              <p:nvSpPr>
                <p:cNvPr id="204" name="Forme libre 42">
                  <a:extLst>
                    <a:ext uri="{FF2B5EF4-FFF2-40B4-BE49-F238E27FC236}">
                      <a16:creationId xmlns:a16="http://schemas.microsoft.com/office/drawing/2014/main" id="{773D7972-7EBE-5CC1-7C3F-44EBEE990FC1}"/>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alpha val="30000"/>
                  </a:srgbClr>
                </a:solidFill>
                <a:ln w="7353" cap="flat">
                  <a:noFill/>
                  <a:prstDash val="solid"/>
                  <a:miter/>
                </a:ln>
              </p:spPr>
              <p:txBody>
                <a:bodyPr rtlCol="0" anchor="ctr"/>
                <a:lstStyle/>
                <a:p>
                  <a:endParaRPr lang="fr-FR"/>
                </a:p>
              </p:txBody>
            </p:sp>
          </p:grpSp>
        </p:grpSp>
        <p:grpSp>
          <p:nvGrpSpPr>
            <p:cNvPr id="19" name="Graphique 19">
              <a:extLst>
                <a:ext uri="{FF2B5EF4-FFF2-40B4-BE49-F238E27FC236}">
                  <a16:creationId xmlns:a16="http://schemas.microsoft.com/office/drawing/2014/main" id="{2966C640-E263-B31A-5691-7095DA917F1F}"/>
                </a:ext>
              </a:extLst>
            </p:cNvPr>
            <p:cNvGrpSpPr/>
            <p:nvPr/>
          </p:nvGrpSpPr>
          <p:grpSpPr>
            <a:xfrm>
              <a:off x="4424393" y="7719999"/>
              <a:ext cx="2305984" cy="2757644"/>
              <a:chOff x="4424393" y="7719999"/>
              <a:chExt cx="2305984" cy="2757644"/>
            </a:xfrm>
          </p:grpSpPr>
          <p:sp>
            <p:nvSpPr>
              <p:cNvPr id="195" name="Forme libre 45">
                <a:extLst>
                  <a:ext uri="{FF2B5EF4-FFF2-40B4-BE49-F238E27FC236}">
                    <a16:creationId xmlns:a16="http://schemas.microsoft.com/office/drawing/2014/main" id="{A73C8AC5-F140-B27F-624B-823A8C9B0601}"/>
                  </a:ext>
                </a:extLst>
              </p:cNvPr>
              <p:cNvSpPr/>
              <p:nvPr/>
            </p:nvSpPr>
            <p:spPr>
              <a:xfrm>
                <a:off x="5955973" y="7963731"/>
                <a:ext cx="273823" cy="395559"/>
              </a:xfrm>
              <a:custGeom>
                <a:avLst/>
                <a:gdLst>
                  <a:gd name="connsiteX0" fmla="*/ 257078 w 273823"/>
                  <a:gd name="connsiteY0" fmla="*/ 395556 h 395559"/>
                  <a:gd name="connsiteX1" fmla="*/ 273781 w 273823"/>
                  <a:gd name="connsiteY1" fmla="*/ 278119 h 395559"/>
                  <a:gd name="connsiteX2" fmla="*/ 143026 w 273823"/>
                  <a:gd name="connsiteY2" fmla="*/ 5718 h 395559"/>
                  <a:gd name="connsiteX3" fmla="*/ 3367 w 273823"/>
                  <a:gd name="connsiteY3" fmla="*/ 88571 h 395559"/>
                  <a:gd name="connsiteX4" fmla="*/ 64661 w 273823"/>
                  <a:gd name="connsiteY4" fmla="*/ 270466 h 395559"/>
                  <a:gd name="connsiteX5" fmla="*/ 257078 w 273823"/>
                  <a:gd name="connsiteY5" fmla="*/ 395556 h 39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823" h="395559">
                    <a:moveTo>
                      <a:pt x="257078" y="395556"/>
                    </a:moveTo>
                    <a:cubicBezTo>
                      <a:pt x="258623" y="396292"/>
                      <a:pt x="273634" y="285256"/>
                      <a:pt x="273781" y="278119"/>
                    </a:cubicBezTo>
                    <a:cubicBezTo>
                      <a:pt x="275400" y="195780"/>
                      <a:pt x="230221" y="35739"/>
                      <a:pt x="143026" y="5718"/>
                    </a:cubicBezTo>
                    <a:cubicBezTo>
                      <a:pt x="80260" y="-15915"/>
                      <a:pt x="17936" y="26468"/>
                      <a:pt x="3367" y="88571"/>
                    </a:cubicBezTo>
                    <a:cubicBezTo>
                      <a:pt x="-11497" y="151926"/>
                      <a:pt x="25368" y="223153"/>
                      <a:pt x="64661" y="270466"/>
                    </a:cubicBezTo>
                    <a:cubicBezTo>
                      <a:pt x="110723" y="326021"/>
                      <a:pt x="257005" y="395482"/>
                      <a:pt x="257078" y="395556"/>
                    </a:cubicBezTo>
                    <a:close/>
                  </a:path>
                </a:pathLst>
              </a:custGeom>
              <a:solidFill>
                <a:srgbClr val="4CBBB6"/>
              </a:solidFill>
              <a:ln w="7353" cap="flat">
                <a:noFill/>
                <a:prstDash val="solid"/>
                <a:miter/>
              </a:ln>
            </p:spPr>
            <p:txBody>
              <a:bodyPr rtlCol="0" anchor="ctr"/>
              <a:lstStyle/>
              <a:p>
                <a:endParaRPr lang="fr-FR"/>
              </a:p>
            </p:txBody>
          </p:sp>
          <p:sp>
            <p:nvSpPr>
              <p:cNvPr id="196" name="Forme libre 46">
                <a:extLst>
                  <a:ext uri="{FF2B5EF4-FFF2-40B4-BE49-F238E27FC236}">
                    <a16:creationId xmlns:a16="http://schemas.microsoft.com/office/drawing/2014/main" id="{74D2F4D2-076B-D195-88AE-E210D4E89BCD}"/>
                  </a:ext>
                </a:extLst>
              </p:cNvPr>
              <p:cNvSpPr/>
              <p:nvPr/>
            </p:nvSpPr>
            <p:spPr>
              <a:xfrm>
                <a:off x="4424393" y="8250016"/>
                <a:ext cx="388358" cy="276012"/>
              </a:xfrm>
              <a:custGeom>
                <a:avLst/>
                <a:gdLst>
                  <a:gd name="connsiteX0" fmla="*/ 158813 w 388358"/>
                  <a:gd name="connsiteY0" fmla="*/ 267179 h 276012"/>
                  <a:gd name="connsiteX1" fmla="*/ 388316 w 388358"/>
                  <a:gd name="connsiteY1" fmla="*/ 265339 h 276012"/>
                  <a:gd name="connsiteX2" fmla="*/ 337471 w 388358"/>
                  <a:gd name="connsiteY2" fmla="*/ 158204 h 276012"/>
                  <a:gd name="connsiteX3" fmla="*/ 78167 w 388358"/>
                  <a:gd name="connsiteY3" fmla="*/ 3166 h 276012"/>
                  <a:gd name="connsiteX4" fmla="*/ 7381 w 388358"/>
                  <a:gd name="connsiteY4" fmla="*/ 149300 h 276012"/>
                  <a:gd name="connsiteX5" fmla="*/ 158813 w 388358"/>
                  <a:gd name="connsiteY5" fmla="*/ 267179 h 27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358" h="276012">
                    <a:moveTo>
                      <a:pt x="158813" y="267179"/>
                    </a:moveTo>
                    <a:cubicBezTo>
                      <a:pt x="227907" y="288076"/>
                      <a:pt x="388242" y="265339"/>
                      <a:pt x="388316" y="265339"/>
                    </a:cubicBezTo>
                    <a:cubicBezTo>
                      <a:pt x="390008" y="265118"/>
                      <a:pt x="341297" y="164237"/>
                      <a:pt x="337471" y="158204"/>
                    </a:cubicBezTo>
                    <a:cubicBezTo>
                      <a:pt x="293395" y="88669"/>
                      <a:pt x="167422" y="-19939"/>
                      <a:pt x="78167" y="3166"/>
                    </a:cubicBezTo>
                    <a:cubicBezTo>
                      <a:pt x="13856" y="19796"/>
                      <a:pt x="-14694" y="89551"/>
                      <a:pt x="7381" y="149300"/>
                    </a:cubicBezTo>
                    <a:cubicBezTo>
                      <a:pt x="29897" y="210373"/>
                      <a:pt x="99947" y="249372"/>
                      <a:pt x="158813" y="267179"/>
                    </a:cubicBezTo>
                    <a:close/>
                  </a:path>
                </a:pathLst>
              </a:custGeom>
              <a:solidFill>
                <a:srgbClr val="4CBBB6"/>
              </a:solidFill>
              <a:ln w="7353" cap="flat">
                <a:noFill/>
                <a:prstDash val="solid"/>
                <a:miter/>
              </a:ln>
            </p:spPr>
            <p:txBody>
              <a:bodyPr rtlCol="0" anchor="ctr"/>
              <a:lstStyle/>
              <a:p>
                <a:endParaRPr lang="fr-FR"/>
              </a:p>
            </p:txBody>
          </p:sp>
          <p:sp>
            <p:nvSpPr>
              <p:cNvPr id="197" name="Forme libre 47">
                <a:extLst>
                  <a:ext uri="{FF2B5EF4-FFF2-40B4-BE49-F238E27FC236}">
                    <a16:creationId xmlns:a16="http://schemas.microsoft.com/office/drawing/2014/main" id="{4E5D49A2-776D-4FCC-CC1E-88C00A7677B9}"/>
                  </a:ext>
                </a:extLst>
              </p:cNvPr>
              <p:cNvSpPr/>
              <p:nvPr/>
            </p:nvSpPr>
            <p:spPr>
              <a:xfrm>
                <a:off x="4494516" y="7719999"/>
                <a:ext cx="2235861" cy="2757644"/>
              </a:xfrm>
              <a:custGeom>
                <a:avLst/>
                <a:gdLst>
                  <a:gd name="connsiteX0" fmla="*/ 918991 w 2235861"/>
                  <a:gd name="connsiteY0" fmla="*/ 2040660 h 2757644"/>
                  <a:gd name="connsiteX1" fmla="*/ 963509 w 2235861"/>
                  <a:gd name="connsiteY1" fmla="*/ 2126310 h 2757644"/>
                  <a:gd name="connsiteX2" fmla="*/ 990145 w 2235861"/>
                  <a:gd name="connsiteY2" fmla="*/ 2184366 h 2757644"/>
                  <a:gd name="connsiteX3" fmla="*/ 1014427 w 2235861"/>
                  <a:gd name="connsiteY3" fmla="*/ 2243232 h 2757644"/>
                  <a:gd name="connsiteX4" fmla="*/ 1055928 w 2235861"/>
                  <a:gd name="connsiteY4" fmla="*/ 2357799 h 2757644"/>
                  <a:gd name="connsiteX5" fmla="*/ 1081461 w 2235861"/>
                  <a:gd name="connsiteY5" fmla="*/ 2433736 h 2757644"/>
                  <a:gd name="connsiteX6" fmla="*/ 1027819 w 2235861"/>
                  <a:gd name="connsiteY6" fmla="*/ 2349411 h 2757644"/>
                  <a:gd name="connsiteX7" fmla="*/ 752401 w 2235861"/>
                  <a:gd name="connsiteY7" fmla="*/ 2225204 h 2757644"/>
                  <a:gd name="connsiteX8" fmla="*/ 698834 w 2235861"/>
                  <a:gd name="connsiteY8" fmla="*/ 2378476 h 2757644"/>
                  <a:gd name="connsiteX9" fmla="*/ 862848 w 2235861"/>
                  <a:gd name="connsiteY9" fmla="*/ 2478180 h 2757644"/>
                  <a:gd name="connsiteX10" fmla="*/ 1087200 w 2235861"/>
                  <a:gd name="connsiteY10" fmla="*/ 2450807 h 2757644"/>
                  <a:gd name="connsiteX11" fmla="*/ 1125095 w 2235861"/>
                  <a:gd name="connsiteY11" fmla="*/ 2571261 h 2757644"/>
                  <a:gd name="connsiteX12" fmla="*/ 1177706 w 2235861"/>
                  <a:gd name="connsiteY12" fmla="*/ 2757571 h 2757644"/>
                  <a:gd name="connsiteX13" fmla="*/ 1238927 w 2235861"/>
                  <a:gd name="connsiteY13" fmla="*/ 2757571 h 2757644"/>
                  <a:gd name="connsiteX14" fmla="*/ 1177265 w 2235861"/>
                  <a:gd name="connsiteY14" fmla="*/ 2554999 h 2757644"/>
                  <a:gd name="connsiteX15" fmla="*/ 1131938 w 2235861"/>
                  <a:gd name="connsiteY15" fmla="*/ 2422036 h 2757644"/>
                  <a:gd name="connsiteX16" fmla="*/ 1250185 w 2235861"/>
                  <a:gd name="connsiteY16" fmla="*/ 2348307 h 2757644"/>
                  <a:gd name="connsiteX17" fmla="*/ 1446649 w 2235861"/>
                  <a:gd name="connsiteY17" fmla="*/ 2444332 h 2757644"/>
                  <a:gd name="connsiteX18" fmla="*/ 1411771 w 2235861"/>
                  <a:gd name="connsiteY18" fmla="*/ 2565743 h 2757644"/>
                  <a:gd name="connsiteX19" fmla="*/ 1350330 w 2235861"/>
                  <a:gd name="connsiteY19" fmla="*/ 2757645 h 2757644"/>
                  <a:gd name="connsiteX20" fmla="*/ 1412139 w 2235861"/>
                  <a:gd name="connsiteY20" fmla="*/ 2757645 h 2757644"/>
                  <a:gd name="connsiteX21" fmla="*/ 1464235 w 2235861"/>
                  <a:gd name="connsiteY21" fmla="*/ 2580901 h 2757644"/>
                  <a:gd name="connsiteX22" fmla="*/ 1499849 w 2235861"/>
                  <a:gd name="connsiteY22" fmla="*/ 2444994 h 2757644"/>
                  <a:gd name="connsiteX23" fmla="*/ 1725746 w 2235861"/>
                  <a:gd name="connsiteY23" fmla="*/ 2435797 h 2757644"/>
                  <a:gd name="connsiteX24" fmla="*/ 1871512 w 2235861"/>
                  <a:gd name="connsiteY24" fmla="*/ 2310928 h 2757644"/>
                  <a:gd name="connsiteX25" fmla="*/ 1793883 w 2235861"/>
                  <a:gd name="connsiteY25" fmla="*/ 2168252 h 2757644"/>
                  <a:gd name="connsiteX26" fmla="*/ 1542159 w 2235861"/>
                  <a:gd name="connsiteY26" fmla="*/ 2335283 h 2757644"/>
                  <a:gd name="connsiteX27" fmla="*/ 1506103 w 2235861"/>
                  <a:gd name="connsiteY27" fmla="*/ 2419167 h 2757644"/>
                  <a:gd name="connsiteX28" fmla="*/ 1520158 w 2235861"/>
                  <a:gd name="connsiteY28" fmla="*/ 2361184 h 2757644"/>
                  <a:gd name="connsiteX29" fmla="*/ 1546647 w 2235861"/>
                  <a:gd name="connsiteY29" fmla="*/ 2239627 h 2757644"/>
                  <a:gd name="connsiteX30" fmla="*/ 1557537 w 2235861"/>
                  <a:gd name="connsiteY30" fmla="*/ 2176861 h 2757644"/>
                  <a:gd name="connsiteX31" fmla="*/ 1566293 w 2235861"/>
                  <a:gd name="connsiteY31" fmla="*/ 2111520 h 2757644"/>
                  <a:gd name="connsiteX32" fmla="*/ 1578067 w 2235861"/>
                  <a:gd name="connsiteY32" fmla="*/ 1956188 h 2757644"/>
                  <a:gd name="connsiteX33" fmla="*/ 1796311 w 2235861"/>
                  <a:gd name="connsiteY33" fmla="*/ 1979808 h 2757644"/>
                  <a:gd name="connsiteX34" fmla="*/ 1959296 w 2235861"/>
                  <a:gd name="connsiteY34" fmla="*/ 1878485 h 2757644"/>
                  <a:gd name="connsiteX35" fmla="*/ 1904183 w 2235861"/>
                  <a:gd name="connsiteY35" fmla="*/ 1725729 h 2757644"/>
                  <a:gd name="connsiteX36" fmla="*/ 1630016 w 2235861"/>
                  <a:gd name="connsiteY36" fmla="*/ 1852731 h 2757644"/>
                  <a:gd name="connsiteX37" fmla="*/ 1578655 w 2235861"/>
                  <a:gd name="connsiteY37" fmla="*/ 1935291 h 2757644"/>
                  <a:gd name="connsiteX38" fmla="*/ 1581304 w 2235861"/>
                  <a:gd name="connsiteY38" fmla="*/ 1840443 h 2757644"/>
                  <a:gd name="connsiteX39" fmla="*/ 1577404 w 2235861"/>
                  <a:gd name="connsiteY39" fmla="*/ 1562009 h 2757644"/>
                  <a:gd name="connsiteX40" fmla="*/ 1576153 w 2235861"/>
                  <a:gd name="connsiteY40" fmla="*/ 1476653 h 2757644"/>
                  <a:gd name="connsiteX41" fmla="*/ 1801904 w 2235861"/>
                  <a:gd name="connsiteY41" fmla="*/ 1502039 h 2757644"/>
                  <a:gd name="connsiteX42" fmla="*/ 1964888 w 2235861"/>
                  <a:gd name="connsiteY42" fmla="*/ 1400716 h 2757644"/>
                  <a:gd name="connsiteX43" fmla="*/ 1909775 w 2235861"/>
                  <a:gd name="connsiteY43" fmla="*/ 1247960 h 2757644"/>
                  <a:gd name="connsiteX44" fmla="*/ 1635608 w 2235861"/>
                  <a:gd name="connsiteY44" fmla="*/ 1374963 h 2757644"/>
                  <a:gd name="connsiteX45" fmla="*/ 1576006 w 2235861"/>
                  <a:gd name="connsiteY45" fmla="*/ 1471502 h 2757644"/>
                  <a:gd name="connsiteX46" fmla="*/ 1577257 w 2235861"/>
                  <a:gd name="connsiteY46" fmla="*/ 1284898 h 2757644"/>
                  <a:gd name="connsiteX47" fmla="*/ 1601319 w 2235861"/>
                  <a:gd name="connsiteY47" fmla="*/ 1036779 h 2757644"/>
                  <a:gd name="connsiteX48" fmla="*/ 1828393 w 2235861"/>
                  <a:gd name="connsiteY48" fmla="*/ 1062459 h 2757644"/>
                  <a:gd name="connsiteX49" fmla="*/ 1991378 w 2235861"/>
                  <a:gd name="connsiteY49" fmla="*/ 961063 h 2757644"/>
                  <a:gd name="connsiteX50" fmla="*/ 1936264 w 2235861"/>
                  <a:gd name="connsiteY50" fmla="*/ 808307 h 2757644"/>
                  <a:gd name="connsiteX51" fmla="*/ 1662098 w 2235861"/>
                  <a:gd name="connsiteY51" fmla="*/ 935309 h 2757644"/>
                  <a:gd name="connsiteX52" fmla="*/ 1608530 w 2235861"/>
                  <a:gd name="connsiteY52" fmla="*/ 1021548 h 2757644"/>
                  <a:gd name="connsiteX53" fmla="*/ 1603600 w 2235861"/>
                  <a:gd name="connsiteY53" fmla="*/ 1019708 h 2757644"/>
                  <a:gd name="connsiteX54" fmla="*/ 1672325 w 2235861"/>
                  <a:gd name="connsiteY54" fmla="*/ 778653 h 2757644"/>
                  <a:gd name="connsiteX55" fmla="*/ 1724127 w 2235861"/>
                  <a:gd name="connsiteY55" fmla="*/ 656065 h 2757644"/>
                  <a:gd name="connsiteX56" fmla="*/ 1942004 w 2235861"/>
                  <a:gd name="connsiteY56" fmla="*/ 704703 h 2757644"/>
                  <a:gd name="connsiteX57" fmla="*/ 2115143 w 2235861"/>
                  <a:gd name="connsiteY57" fmla="*/ 621849 h 2757644"/>
                  <a:gd name="connsiteX58" fmla="*/ 2077174 w 2235861"/>
                  <a:gd name="connsiteY58" fmla="*/ 463942 h 2757644"/>
                  <a:gd name="connsiteX59" fmla="*/ 1790719 w 2235861"/>
                  <a:gd name="connsiteY59" fmla="*/ 560040 h 2757644"/>
                  <a:gd name="connsiteX60" fmla="*/ 1738844 w 2235861"/>
                  <a:gd name="connsiteY60" fmla="*/ 625602 h 2757644"/>
                  <a:gd name="connsiteX61" fmla="*/ 1764082 w 2235861"/>
                  <a:gd name="connsiteY61" fmla="*/ 573432 h 2757644"/>
                  <a:gd name="connsiteX62" fmla="*/ 1857458 w 2235861"/>
                  <a:gd name="connsiteY62" fmla="*/ 407652 h 2757644"/>
                  <a:gd name="connsiteX63" fmla="*/ 1905139 w 2235861"/>
                  <a:gd name="connsiteY63" fmla="*/ 332966 h 2757644"/>
                  <a:gd name="connsiteX64" fmla="*/ 2119852 w 2235861"/>
                  <a:gd name="connsiteY64" fmla="*/ 275940 h 2757644"/>
                  <a:gd name="connsiteX65" fmla="*/ 2235376 w 2235861"/>
                  <a:gd name="connsiteY65" fmla="*/ 122668 h 2757644"/>
                  <a:gd name="connsiteX66" fmla="*/ 2128903 w 2235861"/>
                  <a:gd name="connsiteY66" fmla="*/ 7 h 2757644"/>
                  <a:gd name="connsiteX67" fmla="*/ 1918973 w 2235861"/>
                  <a:gd name="connsiteY67" fmla="*/ 217295 h 2757644"/>
                  <a:gd name="connsiteX68" fmla="*/ 1897781 w 2235861"/>
                  <a:gd name="connsiteY68" fmla="*/ 333996 h 2757644"/>
                  <a:gd name="connsiteX69" fmla="*/ 1899694 w 2235861"/>
                  <a:gd name="connsiteY69" fmla="*/ 333702 h 2757644"/>
                  <a:gd name="connsiteX70" fmla="*/ 1852381 w 2235861"/>
                  <a:gd name="connsiteY70" fmla="*/ 404488 h 2757644"/>
                  <a:gd name="connsiteX71" fmla="*/ 1755105 w 2235861"/>
                  <a:gd name="connsiteY71" fmla="*/ 568797 h 2757644"/>
                  <a:gd name="connsiteX72" fmla="*/ 1658345 w 2235861"/>
                  <a:gd name="connsiteY72" fmla="*/ 773208 h 2757644"/>
                  <a:gd name="connsiteX73" fmla="*/ 1583659 w 2235861"/>
                  <a:gd name="connsiteY73" fmla="*/ 1014925 h 2757644"/>
                  <a:gd name="connsiteX74" fmla="*/ 1583217 w 2235861"/>
                  <a:gd name="connsiteY74" fmla="*/ 1017942 h 2757644"/>
                  <a:gd name="connsiteX75" fmla="*/ 1568943 w 2235861"/>
                  <a:gd name="connsiteY75" fmla="*/ 910512 h 2757644"/>
                  <a:gd name="connsiteX76" fmla="*/ 1370933 w 2235861"/>
                  <a:gd name="connsiteY76" fmla="*/ 682334 h 2757644"/>
                  <a:gd name="connsiteX77" fmla="*/ 1258058 w 2235861"/>
                  <a:gd name="connsiteY77" fmla="*/ 799109 h 2757644"/>
                  <a:gd name="connsiteX78" fmla="*/ 1365194 w 2235861"/>
                  <a:gd name="connsiteY78" fmla="*/ 958341 h 2757644"/>
                  <a:gd name="connsiteX79" fmla="*/ 1581672 w 2235861"/>
                  <a:gd name="connsiteY79" fmla="*/ 1027728 h 2757644"/>
                  <a:gd name="connsiteX80" fmla="*/ 1550988 w 2235861"/>
                  <a:gd name="connsiteY80" fmla="*/ 1283647 h 2757644"/>
                  <a:gd name="connsiteX81" fmla="*/ 1545911 w 2235861"/>
                  <a:gd name="connsiteY81" fmla="*/ 1434785 h 2757644"/>
                  <a:gd name="connsiteX82" fmla="*/ 1539142 w 2235861"/>
                  <a:gd name="connsiteY82" fmla="*/ 1388060 h 2757644"/>
                  <a:gd name="connsiteX83" fmla="*/ 1341132 w 2235861"/>
                  <a:gd name="connsiteY83" fmla="*/ 1159882 h 2757644"/>
                  <a:gd name="connsiteX84" fmla="*/ 1228257 w 2235861"/>
                  <a:gd name="connsiteY84" fmla="*/ 1276657 h 2757644"/>
                  <a:gd name="connsiteX85" fmla="*/ 1335393 w 2235861"/>
                  <a:gd name="connsiteY85" fmla="*/ 1435889 h 2757644"/>
                  <a:gd name="connsiteX86" fmla="*/ 1545470 w 2235861"/>
                  <a:gd name="connsiteY86" fmla="*/ 1504099 h 2757644"/>
                  <a:gd name="connsiteX87" fmla="*/ 1545102 w 2235861"/>
                  <a:gd name="connsiteY87" fmla="*/ 1562376 h 2757644"/>
                  <a:gd name="connsiteX88" fmla="*/ 1542968 w 2235861"/>
                  <a:gd name="connsiteY88" fmla="*/ 1839781 h 2757644"/>
                  <a:gd name="connsiteX89" fmla="*/ 1538185 w 2235861"/>
                  <a:gd name="connsiteY89" fmla="*/ 1935217 h 2757644"/>
                  <a:gd name="connsiteX90" fmla="*/ 1532225 w 2235861"/>
                  <a:gd name="connsiteY90" fmla="*/ 1894747 h 2757644"/>
                  <a:gd name="connsiteX91" fmla="*/ 1334216 w 2235861"/>
                  <a:gd name="connsiteY91" fmla="*/ 1666569 h 2757644"/>
                  <a:gd name="connsiteX92" fmla="*/ 1221340 w 2235861"/>
                  <a:gd name="connsiteY92" fmla="*/ 1783344 h 2757644"/>
                  <a:gd name="connsiteX93" fmla="*/ 1328476 w 2235861"/>
                  <a:gd name="connsiteY93" fmla="*/ 1942575 h 2757644"/>
                  <a:gd name="connsiteX94" fmla="*/ 1532519 w 2235861"/>
                  <a:gd name="connsiteY94" fmla="*/ 2009535 h 2757644"/>
                  <a:gd name="connsiteX95" fmla="*/ 1522439 w 2235861"/>
                  <a:gd name="connsiteY95" fmla="*/ 2105560 h 2757644"/>
                  <a:gd name="connsiteX96" fmla="*/ 1512579 w 2235861"/>
                  <a:gd name="connsiteY96" fmla="*/ 2168693 h 2757644"/>
                  <a:gd name="connsiteX97" fmla="*/ 1500290 w 2235861"/>
                  <a:gd name="connsiteY97" fmla="*/ 2231165 h 2757644"/>
                  <a:gd name="connsiteX98" fmla="*/ 1471741 w 2235861"/>
                  <a:gd name="connsiteY98" fmla="*/ 2349632 h 2757644"/>
                  <a:gd name="connsiteX99" fmla="*/ 1451137 w 2235861"/>
                  <a:gd name="connsiteY99" fmla="*/ 2427040 h 2757644"/>
                  <a:gd name="connsiteX100" fmla="*/ 1452903 w 2235861"/>
                  <a:gd name="connsiteY100" fmla="*/ 2327116 h 2757644"/>
                  <a:gd name="connsiteX101" fmla="*/ 1372184 w 2235861"/>
                  <a:gd name="connsiteY101" fmla="*/ 2129106 h 2757644"/>
                  <a:gd name="connsiteX102" fmla="*/ 1367842 w 2235861"/>
                  <a:gd name="connsiteY102" fmla="*/ 2105339 h 2757644"/>
                  <a:gd name="connsiteX103" fmla="*/ 1224431 w 2235861"/>
                  <a:gd name="connsiteY103" fmla="*/ 2029181 h 2757644"/>
                  <a:gd name="connsiteX104" fmla="*/ 1106626 w 2235861"/>
                  <a:gd name="connsiteY104" fmla="*/ 2307396 h 2757644"/>
                  <a:gd name="connsiteX105" fmla="*/ 1122814 w 2235861"/>
                  <a:gd name="connsiteY105" fmla="*/ 2397239 h 2757644"/>
                  <a:gd name="connsiteX106" fmla="*/ 1102579 w 2235861"/>
                  <a:gd name="connsiteY106" fmla="*/ 2341096 h 2757644"/>
                  <a:gd name="connsiteX107" fmla="*/ 1057620 w 2235861"/>
                  <a:gd name="connsiteY107" fmla="*/ 2225057 h 2757644"/>
                  <a:gd name="connsiteX108" fmla="*/ 1032087 w 2235861"/>
                  <a:gd name="connsiteY108" fmla="*/ 2166707 h 2757644"/>
                  <a:gd name="connsiteX109" fmla="*/ 1003390 w 2235861"/>
                  <a:gd name="connsiteY109" fmla="*/ 2107326 h 2757644"/>
                  <a:gd name="connsiteX110" fmla="*/ 927527 w 2235861"/>
                  <a:gd name="connsiteY110" fmla="*/ 1971272 h 2757644"/>
                  <a:gd name="connsiteX111" fmla="*/ 1122520 w 2235861"/>
                  <a:gd name="connsiteY111" fmla="*/ 1870538 h 2757644"/>
                  <a:gd name="connsiteX112" fmla="*/ 1202577 w 2235861"/>
                  <a:gd name="connsiteY112" fmla="*/ 1696075 h 2757644"/>
                  <a:gd name="connsiteX113" fmla="*/ 1072337 w 2235861"/>
                  <a:gd name="connsiteY113" fmla="*/ 1599020 h 2757644"/>
                  <a:gd name="connsiteX114" fmla="*/ 913694 w 2235861"/>
                  <a:gd name="connsiteY114" fmla="*/ 1856190 h 2757644"/>
                  <a:gd name="connsiteX115" fmla="*/ 916342 w 2235861"/>
                  <a:gd name="connsiteY115" fmla="*/ 1953392 h 2757644"/>
                  <a:gd name="connsiteX116" fmla="*/ 866233 w 2235861"/>
                  <a:gd name="connsiteY116" fmla="*/ 1872819 h 2757644"/>
                  <a:gd name="connsiteX117" fmla="*/ 709356 w 2235861"/>
                  <a:gd name="connsiteY117" fmla="*/ 1642728 h 2757644"/>
                  <a:gd name="connsiteX118" fmla="*/ 661233 w 2235861"/>
                  <a:gd name="connsiteY118" fmla="*/ 1572236 h 2757644"/>
                  <a:gd name="connsiteX119" fmla="*/ 863510 w 2235861"/>
                  <a:gd name="connsiteY119" fmla="*/ 1468854 h 2757644"/>
                  <a:gd name="connsiteX120" fmla="*/ 943568 w 2235861"/>
                  <a:gd name="connsiteY120" fmla="*/ 1294390 h 2757644"/>
                  <a:gd name="connsiteX121" fmla="*/ 813327 w 2235861"/>
                  <a:gd name="connsiteY121" fmla="*/ 1197335 h 2757644"/>
                  <a:gd name="connsiteX122" fmla="*/ 654684 w 2235861"/>
                  <a:gd name="connsiteY122" fmla="*/ 1454505 h 2757644"/>
                  <a:gd name="connsiteX123" fmla="*/ 658290 w 2235861"/>
                  <a:gd name="connsiteY123" fmla="*/ 1567895 h 2757644"/>
                  <a:gd name="connsiteX124" fmla="*/ 556379 w 2235861"/>
                  <a:gd name="connsiteY124" fmla="*/ 1411607 h 2757644"/>
                  <a:gd name="connsiteX125" fmla="*/ 439530 w 2235861"/>
                  <a:gd name="connsiteY125" fmla="*/ 1191449 h 2757644"/>
                  <a:gd name="connsiteX126" fmla="*/ 643058 w 2235861"/>
                  <a:gd name="connsiteY126" fmla="*/ 1087624 h 2757644"/>
                  <a:gd name="connsiteX127" fmla="*/ 723116 w 2235861"/>
                  <a:gd name="connsiteY127" fmla="*/ 913161 h 2757644"/>
                  <a:gd name="connsiteX128" fmla="*/ 592875 w 2235861"/>
                  <a:gd name="connsiteY128" fmla="*/ 816106 h 2757644"/>
                  <a:gd name="connsiteX129" fmla="*/ 434232 w 2235861"/>
                  <a:gd name="connsiteY129" fmla="*/ 1073276 h 2757644"/>
                  <a:gd name="connsiteX130" fmla="*/ 437102 w 2235861"/>
                  <a:gd name="connsiteY130" fmla="*/ 1174819 h 2757644"/>
                  <a:gd name="connsiteX131" fmla="*/ 431951 w 2235861"/>
                  <a:gd name="connsiteY131" fmla="*/ 1175996 h 2757644"/>
                  <a:gd name="connsiteX132" fmla="*/ 356309 w 2235861"/>
                  <a:gd name="connsiteY132" fmla="*/ 937002 h 2757644"/>
                  <a:gd name="connsiteX133" fmla="*/ 331879 w 2235861"/>
                  <a:gd name="connsiteY133" fmla="*/ 806173 h 2757644"/>
                  <a:gd name="connsiteX134" fmla="*/ 540485 w 2235861"/>
                  <a:gd name="connsiteY134" fmla="*/ 726557 h 2757644"/>
                  <a:gd name="connsiteX135" fmla="*/ 639232 w 2235861"/>
                  <a:gd name="connsiteY135" fmla="*/ 561954 h 2757644"/>
                  <a:gd name="connsiteX136" fmla="*/ 520471 w 2235861"/>
                  <a:gd name="connsiteY136" fmla="*/ 451212 h 2757644"/>
                  <a:gd name="connsiteX137" fmla="*/ 334602 w 2235861"/>
                  <a:gd name="connsiteY137" fmla="*/ 689398 h 2757644"/>
                  <a:gd name="connsiteX138" fmla="*/ 327465 w 2235861"/>
                  <a:gd name="connsiteY138" fmla="*/ 772693 h 2757644"/>
                  <a:gd name="connsiteX139" fmla="*/ 319738 w 2235861"/>
                  <a:gd name="connsiteY139" fmla="*/ 715225 h 2757644"/>
                  <a:gd name="connsiteX140" fmla="*/ 306126 w 2235861"/>
                  <a:gd name="connsiteY140" fmla="*/ 525383 h 2757644"/>
                  <a:gd name="connsiteX141" fmla="*/ 304728 w 2235861"/>
                  <a:gd name="connsiteY141" fmla="*/ 436717 h 2757644"/>
                  <a:gd name="connsiteX142" fmla="*/ 452334 w 2235861"/>
                  <a:gd name="connsiteY142" fmla="*/ 270715 h 2757644"/>
                  <a:gd name="connsiteX143" fmla="*/ 464107 w 2235861"/>
                  <a:gd name="connsiteY143" fmla="*/ 79108 h 2757644"/>
                  <a:gd name="connsiteX144" fmla="*/ 307671 w 2235861"/>
                  <a:gd name="connsiteY144" fmla="*/ 35547 h 2757644"/>
                  <a:gd name="connsiteX145" fmla="*/ 252484 w 2235861"/>
                  <a:gd name="connsiteY145" fmla="*/ 332598 h 2757644"/>
                  <a:gd name="connsiteX146" fmla="*/ 299209 w 2235861"/>
                  <a:gd name="connsiteY146" fmla="*/ 441573 h 2757644"/>
                  <a:gd name="connsiteX147" fmla="*/ 300681 w 2235861"/>
                  <a:gd name="connsiteY147" fmla="*/ 440249 h 2757644"/>
                  <a:gd name="connsiteX148" fmla="*/ 300313 w 2235861"/>
                  <a:gd name="connsiteY148" fmla="*/ 525383 h 2757644"/>
                  <a:gd name="connsiteX149" fmla="*/ 309805 w 2235861"/>
                  <a:gd name="connsiteY149" fmla="*/ 716035 h 2757644"/>
                  <a:gd name="connsiteX150" fmla="*/ 341887 w 2235861"/>
                  <a:gd name="connsiteY150" fmla="*/ 939871 h 2757644"/>
                  <a:gd name="connsiteX151" fmla="*/ 412893 w 2235861"/>
                  <a:gd name="connsiteY151" fmla="*/ 1182692 h 2757644"/>
                  <a:gd name="connsiteX152" fmla="*/ 414144 w 2235861"/>
                  <a:gd name="connsiteY152" fmla="*/ 1185415 h 2757644"/>
                  <a:gd name="connsiteX153" fmla="*/ 342990 w 2235861"/>
                  <a:gd name="connsiteY153" fmla="*/ 1103665 h 2757644"/>
                  <a:gd name="connsiteX154" fmla="*/ 51899 w 2235861"/>
                  <a:gd name="connsiteY154" fmla="*/ 1022578 h 2757644"/>
                  <a:gd name="connsiteX155" fmla="*/ 22172 w 2235861"/>
                  <a:gd name="connsiteY155" fmla="*/ 1182251 h 2757644"/>
                  <a:gd name="connsiteX156" fmla="*/ 199358 w 2235861"/>
                  <a:gd name="connsiteY156" fmla="*/ 1255980 h 2757644"/>
                  <a:gd name="connsiteX157" fmla="*/ 418191 w 2235861"/>
                  <a:gd name="connsiteY157" fmla="*/ 1194466 h 2757644"/>
                  <a:gd name="connsiteX158" fmla="*/ 533789 w 2235861"/>
                  <a:gd name="connsiteY158" fmla="*/ 1424851 h 2757644"/>
                  <a:gd name="connsiteX159" fmla="*/ 612963 w 2235861"/>
                  <a:gd name="connsiteY159" fmla="*/ 1553694 h 2757644"/>
                  <a:gd name="connsiteX160" fmla="*/ 581544 w 2235861"/>
                  <a:gd name="connsiteY160" fmla="*/ 1518448 h 2757644"/>
                  <a:gd name="connsiteX161" fmla="*/ 290453 w 2235861"/>
                  <a:gd name="connsiteY161" fmla="*/ 1437360 h 2757644"/>
                  <a:gd name="connsiteX162" fmla="*/ 260726 w 2235861"/>
                  <a:gd name="connsiteY162" fmla="*/ 1597033 h 2757644"/>
                  <a:gd name="connsiteX163" fmla="*/ 437911 w 2235861"/>
                  <a:gd name="connsiteY163" fmla="*/ 1670763 h 2757644"/>
                  <a:gd name="connsiteX164" fmla="*/ 650711 w 2235861"/>
                  <a:gd name="connsiteY164" fmla="*/ 1611750 h 2757644"/>
                  <a:gd name="connsiteX165" fmla="*/ 682498 w 2235861"/>
                  <a:gd name="connsiteY165" fmla="*/ 1660535 h 2757644"/>
                  <a:gd name="connsiteX166" fmla="*/ 833710 w 2235861"/>
                  <a:gd name="connsiteY166" fmla="*/ 1893128 h 2757644"/>
                  <a:gd name="connsiteX167" fmla="*/ 882421 w 2235861"/>
                  <a:gd name="connsiteY167" fmla="*/ 1975319 h 2757644"/>
                  <a:gd name="connsiteX168" fmla="*/ 855122 w 2235861"/>
                  <a:gd name="connsiteY168" fmla="*/ 1944856 h 2757644"/>
                  <a:gd name="connsiteX169" fmla="*/ 564031 w 2235861"/>
                  <a:gd name="connsiteY169" fmla="*/ 1863769 h 2757644"/>
                  <a:gd name="connsiteX170" fmla="*/ 534304 w 2235861"/>
                  <a:gd name="connsiteY170" fmla="*/ 2023442 h 2757644"/>
                  <a:gd name="connsiteX171" fmla="*/ 711490 w 2235861"/>
                  <a:gd name="connsiteY171" fmla="*/ 2097171 h 2757644"/>
                  <a:gd name="connsiteX172" fmla="*/ 918991 w 2235861"/>
                  <a:gd name="connsiteY172" fmla="*/ 2040660 h 275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35861" h="2757644">
                    <a:moveTo>
                      <a:pt x="918991" y="2040660"/>
                    </a:moveTo>
                    <a:cubicBezTo>
                      <a:pt x="934370" y="2069284"/>
                      <a:pt x="949896" y="2097907"/>
                      <a:pt x="963509" y="2126310"/>
                    </a:cubicBezTo>
                    <a:cubicBezTo>
                      <a:pt x="972412" y="2145956"/>
                      <a:pt x="982272" y="2164205"/>
                      <a:pt x="990145" y="2184366"/>
                    </a:cubicBezTo>
                    <a:cubicBezTo>
                      <a:pt x="998313" y="2204160"/>
                      <a:pt x="1006407" y="2223806"/>
                      <a:pt x="1014427" y="2243232"/>
                    </a:cubicBezTo>
                    <a:cubicBezTo>
                      <a:pt x="1028482" y="2281274"/>
                      <a:pt x="1043198" y="2320346"/>
                      <a:pt x="1055928" y="2357799"/>
                    </a:cubicBezTo>
                    <a:cubicBezTo>
                      <a:pt x="1064978" y="2383774"/>
                      <a:pt x="1073146" y="2408645"/>
                      <a:pt x="1081461" y="2433736"/>
                    </a:cubicBezTo>
                    <a:cubicBezTo>
                      <a:pt x="1064831" y="2406364"/>
                      <a:pt x="1031131" y="2353532"/>
                      <a:pt x="1027819" y="2349411"/>
                    </a:cubicBezTo>
                    <a:cubicBezTo>
                      <a:pt x="976091" y="2285321"/>
                      <a:pt x="838419" y="2192019"/>
                      <a:pt x="752401" y="2225204"/>
                    </a:cubicBezTo>
                    <a:cubicBezTo>
                      <a:pt x="690445" y="2249118"/>
                      <a:pt x="670063" y="2321671"/>
                      <a:pt x="698834" y="2378476"/>
                    </a:cubicBezTo>
                    <a:cubicBezTo>
                      <a:pt x="728267" y="2436532"/>
                      <a:pt x="802290" y="2467290"/>
                      <a:pt x="862848" y="2478180"/>
                    </a:cubicBezTo>
                    <a:cubicBezTo>
                      <a:pt x="929514" y="2490174"/>
                      <a:pt x="1069688" y="2455296"/>
                      <a:pt x="1087200" y="2450807"/>
                    </a:cubicBezTo>
                    <a:cubicBezTo>
                      <a:pt x="1100813" y="2492308"/>
                      <a:pt x="1113616" y="2532851"/>
                      <a:pt x="1125095" y="2571261"/>
                    </a:cubicBezTo>
                    <a:cubicBezTo>
                      <a:pt x="1145698" y="2639472"/>
                      <a:pt x="1163063" y="2702017"/>
                      <a:pt x="1177706" y="2757571"/>
                    </a:cubicBezTo>
                    <a:lnTo>
                      <a:pt x="1238927" y="2757571"/>
                    </a:lnTo>
                    <a:cubicBezTo>
                      <a:pt x="1222003" y="2698043"/>
                      <a:pt x="1201620" y="2629906"/>
                      <a:pt x="1177265" y="2554999"/>
                    </a:cubicBezTo>
                    <a:cubicBezTo>
                      <a:pt x="1163652" y="2512763"/>
                      <a:pt x="1148200" y="2467952"/>
                      <a:pt x="1131938" y="2422036"/>
                    </a:cubicBezTo>
                    <a:cubicBezTo>
                      <a:pt x="1142092" y="2416518"/>
                      <a:pt x="1199928" y="2384730"/>
                      <a:pt x="1250185" y="2348307"/>
                    </a:cubicBezTo>
                    <a:cubicBezTo>
                      <a:pt x="1303090" y="2393487"/>
                      <a:pt x="1430240" y="2438592"/>
                      <a:pt x="1446649" y="2444332"/>
                    </a:cubicBezTo>
                    <a:cubicBezTo>
                      <a:pt x="1435097" y="2486494"/>
                      <a:pt x="1423397" y="2527333"/>
                      <a:pt x="1411771" y="2565743"/>
                    </a:cubicBezTo>
                    <a:cubicBezTo>
                      <a:pt x="1390359" y="2637191"/>
                      <a:pt x="1369461" y="2701502"/>
                      <a:pt x="1350330" y="2757645"/>
                    </a:cubicBezTo>
                    <a:lnTo>
                      <a:pt x="1412139" y="2757645"/>
                    </a:lnTo>
                    <a:cubicBezTo>
                      <a:pt x="1428621" y="2704886"/>
                      <a:pt x="1446281" y="2645947"/>
                      <a:pt x="1464235" y="2580901"/>
                    </a:cubicBezTo>
                    <a:cubicBezTo>
                      <a:pt x="1476155" y="2538149"/>
                      <a:pt x="1488076" y="2492308"/>
                      <a:pt x="1499849" y="2444994"/>
                    </a:cubicBezTo>
                    <a:cubicBezTo>
                      <a:pt x="1517508" y="2446539"/>
                      <a:pt x="1661877" y="2458386"/>
                      <a:pt x="1725746" y="2435797"/>
                    </a:cubicBezTo>
                    <a:cubicBezTo>
                      <a:pt x="1783729" y="2415267"/>
                      <a:pt x="1851866" y="2372957"/>
                      <a:pt x="1871512" y="2310928"/>
                    </a:cubicBezTo>
                    <a:cubicBezTo>
                      <a:pt x="1890791" y="2250149"/>
                      <a:pt x="1858930" y="2181864"/>
                      <a:pt x="1793883" y="2168252"/>
                    </a:cubicBezTo>
                    <a:cubicBezTo>
                      <a:pt x="1703598" y="2149415"/>
                      <a:pt x="1582849" y="2263761"/>
                      <a:pt x="1542159" y="2335283"/>
                    </a:cubicBezTo>
                    <a:cubicBezTo>
                      <a:pt x="1539730" y="2339478"/>
                      <a:pt x="1518833" y="2388189"/>
                      <a:pt x="1506103" y="2419167"/>
                    </a:cubicBezTo>
                    <a:cubicBezTo>
                      <a:pt x="1510813" y="2399815"/>
                      <a:pt x="1515595" y="2381125"/>
                      <a:pt x="1520158" y="2361184"/>
                    </a:cubicBezTo>
                    <a:cubicBezTo>
                      <a:pt x="1529502" y="2321818"/>
                      <a:pt x="1537744" y="2282157"/>
                      <a:pt x="1546647" y="2239627"/>
                    </a:cubicBezTo>
                    <a:cubicBezTo>
                      <a:pt x="1550253" y="2218950"/>
                      <a:pt x="1553858" y="2197979"/>
                      <a:pt x="1557537" y="2176861"/>
                    </a:cubicBezTo>
                    <a:cubicBezTo>
                      <a:pt x="1561658" y="2155964"/>
                      <a:pt x="1563277" y="2133448"/>
                      <a:pt x="1566293" y="2111520"/>
                    </a:cubicBezTo>
                    <a:cubicBezTo>
                      <a:pt x="1572180" y="2060528"/>
                      <a:pt x="1575712" y="2008652"/>
                      <a:pt x="1578067" y="1956188"/>
                    </a:cubicBezTo>
                    <a:cubicBezTo>
                      <a:pt x="1612577" y="1964282"/>
                      <a:pt x="1735606" y="1991360"/>
                      <a:pt x="1796311" y="1979808"/>
                    </a:cubicBezTo>
                    <a:cubicBezTo>
                      <a:pt x="1856722" y="1968255"/>
                      <a:pt x="1930452" y="1936836"/>
                      <a:pt x="1959296" y="1878485"/>
                    </a:cubicBezTo>
                    <a:cubicBezTo>
                      <a:pt x="1987551" y="1821312"/>
                      <a:pt x="1966433" y="1748981"/>
                      <a:pt x="1904183" y="1725729"/>
                    </a:cubicBezTo>
                    <a:cubicBezTo>
                      <a:pt x="1817797" y="1693426"/>
                      <a:pt x="1681155" y="1788126"/>
                      <a:pt x="1630016" y="1852731"/>
                    </a:cubicBezTo>
                    <a:cubicBezTo>
                      <a:pt x="1626852" y="1856779"/>
                      <a:pt x="1595358" y="1907182"/>
                      <a:pt x="1578655" y="1935291"/>
                    </a:cubicBezTo>
                    <a:cubicBezTo>
                      <a:pt x="1579833" y="1903797"/>
                      <a:pt x="1581157" y="1872304"/>
                      <a:pt x="1581304" y="1840443"/>
                    </a:cubicBezTo>
                    <a:cubicBezTo>
                      <a:pt x="1581819" y="1748318"/>
                      <a:pt x="1579391" y="1655016"/>
                      <a:pt x="1577404" y="1562009"/>
                    </a:cubicBezTo>
                    <a:cubicBezTo>
                      <a:pt x="1576742" y="1533532"/>
                      <a:pt x="1576521" y="1505129"/>
                      <a:pt x="1576153" y="1476653"/>
                    </a:cubicBezTo>
                    <a:cubicBezTo>
                      <a:pt x="1588368" y="1479670"/>
                      <a:pt x="1733914" y="1514989"/>
                      <a:pt x="1801904" y="1502039"/>
                    </a:cubicBezTo>
                    <a:cubicBezTo>
                      <a:pt x="1862314" y="1490560"/>
                      <a:pt x="1936044" y="1459067"/>
                      <a:pt x="1964888" y="1400716"/>
                    </a:cubicBezTo>
                    <a:cubicBezTo>
                      <a:pt x="1993144" y="1343543"/>
                      <a:pt x="1972025" y="1271212"/>
                      <a:pt x="1909775" y="1247960"/>
                    </a:cubicBezTo>
                    <a:cubicBezTo>
                      <a:pt x="1823389" y="1215657"/>
                      <a:pt x="1686674" y="1310358"/>
                      <a:pt x="1635608" y="1374963"/>
                    </a:cubicBezTo>
                    <a:cubicBezTo>
                      <a:pt x="1631782" y="1379819"/>
                      <a:pt x="1586602" y="1452518"/>
                      <a:pt x="1576006" y="1471502"/>
                    </a:cubicBezTo>
                    <a:cubicBezTo>
                      <a:pt x="1575197" y="1408884"/>
                      <a:pt x="1574976" y="1346486"/>
                      <a:pt x="1577257" y="1284898"/>
                    </a:cubicBezTo>
                    <a:cubicBezTo>
                      <a:pt x="1580274" y="1199984"/>
                      <a:pt x="1587927" y="1116837"/>
                      <a:pt x="1601319" y="1036779"/>
                    </a:cubicBezTo>
                    <a:cubicBezTo>
                      <a:pt x="1607058" y="1038177"/>
                      <a:pt x="1758711" y="1075778"/>
                      <a:pt x="1828393" y="1062459"/>
                    </a:cubicBezTo>
                    <a:cubicBezTo>
                      <a:pt x="1888804" y="1050907"/>
                      <a:pt x="1962533" y="1019487"/>
                      <a:pt x="1991378" y="961063"/>
                    </a:cubicBezTo>
                    <a:cubicBezTo>
                      <a:pt x="2019633" y="903963"/>
                      <a:pt x="1998515" y="831559"/>
                      <a:pt x="1936264" y="808307"/>
                    </a:cubicBezTo>
                    <a:cubicBezTo>
                      <a:pt x="1849879" y="776004"/>
                      <a:pt x="1713237" y="870704"/>
                      <a:pt x="1662098" y="935309"/>
                    </a:cubicBezTo>
                    <a:cubicBezTo>
                      <a:pt x="1658713" y="939577"/>
                      <a:pt x="1624276" y="994837"/>
                      <a:pt x="1608530" y="1021548"/>
                    </a:cubicBezTo>
                    <a:cubicBezTo>
                      <a:pt x="1605807" y="1020517"/>
                      <a:pt x="1606322" y="1020738"/>
                      <a:pt x="1603600" y="1019708"/>
                    </a:cubicBezTo>
                    <a:cubicBezTo>
                      <a:pt x="1618978" y="934206"/>
                      <a:pt x="1644585" y="853265"/>
                      <a:pt x="1672325" y="778653"/>
                    </a:cubicBezTo>
                    <a:cubicBezTo>
                      <a:pt x="1688293" y="735460"/>
                      <a:pt x="1706026" y="694990"/>
                      <a:pt x="1724127" y="656065"/>
                    </a:cubicBezTo>
                    <a:cubicBezTo>
                      <a:pt x="1751647" y="665925"/>
                      <a:pt x="1878061" y="709780"/>
                      <a:pt x="1942004" y="704703"/>
                    </a:cubicBezTo>
                    <a:cubicBezTo>
                      <a:pt x="2003298" y="699920"/>
                      <a:pt x="2080118" y="676742"/>
                      <a:pt x="2115143" y="621849"/>
                    </a:cubicBezTo>
                    <a:cubicBezTo>
                      <a:pt x="2149506" y="568134"/>
                      <a:pt x="2136482" y="493890"/>
                      <a:pt x="2077174" y="463942"/>
                    </a:cubicBezTo>
                    <a:cubicBezTo>
                      <a:pt x="1994836" y="422368"/>
                      <a:pt x="1848628" y="501469"/>
                      <a:pt x="1790719" y="560040"/>
                    </a:cubicBezTo>
                    <a:cubicBezTo>
                      <a:pt x="1787555" y="563205"/>
                      <a:pt x="1759152" y="599113"/>
                      <a:pt x="1738844" y="625602"/>
                    </a:cubicBezTo>
                    <a:cubicBezTo>
                      <a:pt x="1747306" y="608163"/>
                      <a:pt x="1755694" y="589988"/>
                      <a:pt x="1764082" y="573432"/>
                    </a:cubicBezTo>
                    <a:cubicBezTo>
                      <a:pt x="1795502" y="511182"/>
                      <a:pt x="1828172" y="456142"/>
                      <a:pt x="1857458" y="407652"/>
                    </a:cubicBezTo>
                    <a:cubicBezTo>
                      <a:pt x="1874382" y="380206"/>
                      <a:pt x="1890129" y="355703"/>
                      <a:pt x="1905139" y="332966"/>
                    </a:cubicBezTo>
                    <a:cubicBezTo>
                      <a:pt x="1937221" y="328551"/>
                      <a:pt x="2066358" y="309199"/>
                      <a:pt x="2119852" y="275940"/>
                    </a:cubicBezTo>
                    <a:cubicBezTo>
                      <a:pt x="2172022" y="243416"/>
                      <a:pt x="2229489" y="187494"/>
                      <a:pt x="2235376" y="122668"/>
                    </a:cubicBezTo>
                    <a:cubicBezTo>
                      <a:pt x="2241115" y="59167"/>
                      <a:pt x="2195347" y="-729"/>
                      <a:pt x="2128903" y="7"/>
                    </a:cubicBezTo>
                    <a:cubicBezTo>
                      <a:pt x="2036704" y="1037"/>
                      <a:pt x="1943328" y="138635"/>
                      <a:pt x="1918973" y="217295"/>
                    </a:cubicBezTo>
                    <a:cubicBezTo>
                      <a:pt x="1916913" y="224064"/>
                      <a:pt x="1896162" y="334143"/>
                      <a:pt x="1897781" y="333996"/>
                    </a:cubicBezTo>
                    <a:cubicBezTo>
                      <a:pt x="1897781" y="333996"/>
                      <a:pt x="1899326" y="333775"/>
                      <a:pt x="1899694" y="333702"/>
                    </a:cubicBezTo>
                    <a:cubicBezTo>
                      <a:pt x="1884757" y="355335"/>
                      <a:pt x="1869084" y="378660"/>
                      <a:pt x="1852381" y="404488"/>
                    </a:cubicBezTo>
                    <a:cubicBezTo>
                      <a:pt x="1821991" y="452463"/>
                      <a:pt x="1788070" y="506988"/>
                      <a:pt x="1755105" y="568797"/>
                    </a:cubicBezTo>
                    <a:cubicBezTo>
                      <a:pt x="1722067" y="630459"/>
                      <a:pt x="1687851" y="698375"/>
                      <a:pt x="1658345" y="773208"/>
                    </a:cubicBezTo>
                    <a:cubicBezTo>
                      <a:pt x="1628618" y="848115"/>
                      <a:pt x="1601172" y="928466"/>
                      <a:pt x="1583659" y="1014925"/>
                    </a:cubicBezTo>
                    <a:cubicBezTo>
                      <a:pt x="1583438" y="1015882"/>
                      <a:pt x="1583365" y="1016986"/>
                      <a:pt x="1583217" y="1017942"/>
                    </a:cubicBezTo>
                    <a:cubicBezTo>
                      <a:pt x="1580495" y="991085"/>
                      <a:pt x="1570414" y="916178"/>
                      <a:pt x="1568943" y="910512"/>
                    </a:cubicBezTo>
                    <a:cubicBezTo>
                      <a:pt x="1548781" y="830676"/>
                      <a:pt x="1462911" y="688220"/>
                      <a:pt x="1370933" y="682334"/>
                    </a:cubicBezTo>
                    <a:cubicBezTo>
                      <a:pt x="1304635" y="678066"/>
                      <a:pt x="1255777" y="735387"/>
                      <a:pt x="1258058" y="799109"/>
                    </a:cubicBezTo>
                    <a:cubicBezTo>
                      <a:pt x="1260413" y="864155"/>
                      <a:pt x="1314790" y="923095"/>
                      <a:pt x="1365194" y="958341"/>
                    </a:cubicBezTo>
                    <a:cubicBezTo>
                      <a:pt x="1421999" y="998149"/>
                      <a:pt x="1569899" y="1025595"/>
                      <a:pt x="1581672" y="1027728"/>
                    </a:cubicBezTo>
                    <a:cubicBezTo>
                      <a:pt x="1565705" y="1110214"/>
                      <a:pt x="1555992" y="1196158"/>
                      <a:pt x="1550988" y="1283647"/>
                    </a:cubicBezTo>
                    <a:cubicBezTo>
                      <a:pt x="1548045" y="1333683"/>
                      <a:pt x="1546647" y="1384160"/>
                      <a:pt x="1545911" y="1434785"/>
                    </a:cubicBezTo>
                    <a:cubicBezTo>
                      <a:pt x="1542821" y="1411607"/>
                      <a:pt x="1539877" y="1390930"/>
                      <a:pt x="1539142" y="1388060"/>
                    </a:cubicBezTo>
                    <a:cubicBezTo>
                      <a:pt x="1518980" y="1308224"/>
                      <a:pt x="1433110" y="1165842"/>
                      <a:pt x="1341132" y="1159882"/>
                    </a:cubicBezTo>
                    <a:cubicBezTo>
                      <a:pt x="1274835" y="1155614"/>
                      <a:pt x="1225903" y="1212935"/>
                      <a:pt x="1228257" y="1276657"/>
                    </a:cubicBezTo>
                    <a:cubicBezTo>
                      <a:pt x="1230612" y="1341704"/>
                      <a:pt x="1284989" y="1400643"/>
                      <a:pt x="1335393" y="1435889"/>
                    </a:cubicBezTo>
                    <a:cubicBezTo>
                      <a:pt x="1386532" y="1471650"/>
                      <a:pt x="1512137" y="1497624"/>
                      <a:pt x="1545470" y="1504099"/>
                    </a:cubicBezTo>
                    <a:cubicBezTo>
                      <a:pt x="1545396" y="1523525"/>
                      <a:pt x="1545102" y="1542951"/>
                      <a:pt x="1545102" y="1562376"/>
                    </a:cubicBezTo>
                    <a:cubicBezTo>
                      <a:pt x="1545028" y="1655605"/>
                      <a:pt x="1545396" y="1748613"/>
                      <a:pt x="1542968" y="1839781"/>
                    </a:cubicBezTo>
                    <a:cubicBezTo>
                      <a:pt x="1542085" y="1871936"/>
                      <a:pt x="1540098" y="1903577"/>
                      <a:pt x="1538185" y="1935217"/>
                    </a:cubicBezTo>
                    <a:cubicBezTo>
                      <a:pt x="1535389" y="1914614"/>
                      <a:pt x="1532887" y="1897322"/>
                      <a:pt x="1532225" y="1894747"/>
                    </a:cubicBezTo>
                    <a:cubicBezTo>
                      <a:pt x="1512063" y="1814910"/>
                      <a:pt x="1426193" y="1672455"/>
                      <a:pt x="1334216" y="1666569"/>
                    </a:cubicBezTo>
                    <a:cubicBezTo>
                      <a:pt x="1267918" y="1662301"/>
                      <a:pt x="1219059" y="1719621"/>
                      <a:pt x="1221340" y="1783344"/>
                    </a:cubicBezTo>
                    <a:cubicBezTo>
                      <a:pt x="1223695" y="1848390"/>
                      <a:pt x="1278146" y="1907329"/>
                      <a:pt x="1328476" y="1942575"/>
                    </a:cubicBezTo>
                    <a:cubicBezTo>
                      <a:pt x="1377261" y="1976717"/>
                      <a:pt x="1493006" y="2001735"/>
                      <a:pt x="1532519" y="2009535"/>
                    </a:cubicBezTo>
                    <a:cubicBezTo>
                      <a:pt x="1529576" y="2041911"/>
                      <a:pt x="1526706" y="2074287"/>
                      <a:pt x="1522439" y="2105560"/>
                    </a:cubicBezTo>
                    <a:cubicBezTo>
                      <a:pt x="1518980" y="2126825"/>
                      <a:pt x="1517214" y="2147502"/>
                      <a:pt x="1512579" y="2168693"/>
                    </a:cubicBezTo>
                    <a:cubicBezTo>
                      <a:pt x="1508458" y="2189738"/>
                      <a:pt x="1504337" y="2210561"/>
                      <a:pt x="1500290" y="2231165"/>
                    </a:cubicBezTo>
                    <a:cubicBezTo>
                      <a:pt x="1491019" y="2270605"/>
                      <a:pt x="1481748" y="2311369"/>
                      <a:pt x="1471741" y="2349632"/>
                    </a:cubicBezTo>
                    <a:cubicBezTo>
                      <a:pt x="1464971" y="2376269"/>
                      <a:pt x="1458054" y="2401581"/>
                      <a:pt x="1451137" y="2427040"/>
                    </a:cubicBezTo>
                    <a:cubicBezTo>
                      <a:pt x="1452388" y="2395032"/>
                      <a:pt x="1453418" y="2332340"/>
                      <a:pt x="1452903" y="2327116"/>
                    </a:cubicBezTo>
                    <a:cubicBezTo>
                      <a:pt x="1447679" y="2272665"/>
                      <a:pt x="1417878" y="2186647"/>
                      <a:pt x="1372184" y="2129106"/>
                    </a:cubicBezTo>
                    <a:cubicBezTo>
                      <a:pt x="1371448" y="2121086"/>
                      <a:pt x="1370050" y="2113139"/>
                      <a:pt x="1367842" y="2105339"/>
                    </a:cubicBezTo>
                    <a:cubicBezTo>
                      <a:pt x="1350403" y="2044045"/>
                      <a:pt x="1286166" y="2004605"/>
                      <a:pt x="1224431" y="2029181"/>
                    </a:cubicBezTo>
                    <a:cubicBezTo>
                      <a:pt x="1138708" y="2063250"/>
                      <a:pt x="1101107" y="2225278"/>
                      <a:pt x="1106626" y="2307396"/>
                    </a:cubicBezTo>
                    <a:cubicBezTo>
                      <a:pt x="1106920" y="2312252"/>
                      <a:pt x="1116339" y="2364422"/>
                      <a:pt x="1122814" y="2397239"/>
                    </a:cubicBezTo>
                    <a:cubicBezTo>
                      <a:pt x="1116044" y="2378550"/>
                      <a:pt x="1109716" y="2360301"/>
                      <a:pt x="1102579" y="2341096"/>
                    </a:cubicBezTo>
                    <a:cubicBezTo>
                      <a:pt x="1088672" y="2303054"/>
                      <a:pt x="1073661" y="2265527"/>
                      <a:pt x="1057620" y="2225057"/>
                    </a:cubicBezTo>
                    <a:cubicBezTo>
                      <a:pt x="1049232" y="2205779"/>
                      <a:pt x="1040696" y="2186353"/>
                      <a:pt x="1032087" y="2166707"/>
                    </a:cubicBezTo>
                    <a:cubicBezTo>
                      <a:pt x="1023993" y="2147060"/>
                      <a:pt x="1012956" y="2127266"/>
                      <a:pt x="1003390" y="2107326"/>
                    </a:cubicBezTo>
                    <a:cubicBezTo>
                      <a:pt x="980212" y="2061558"/>
                      <a:pt x="954458" y="2016305"/>
                      <a:pt x="927527" y="1971272"/>
                    </a:cubicBezTo>
                    <a:cubicBezTo>
                      <a:pt x="960786" y="1958984"/>
                      <a:pt x="1078297" y="1913657"/>
                      <a:pt x="1122520" y="1870538"/>
                    </a:cubicBezTo>
                    <a:cubicBezTo>
                      <a:pt x="1166522" y="1827640"/>
                      <a:pt x="1210671" y="1760680"/>
                      <a:pt x="1202577" y="1696075"/>
                    </a:cubicBezTo>
                    <a:cubicBezTo>
                      <a:pt x="1194630" y="1632868"/>
                      <a:pt x="1137089" y="1584157"/>
                      <a:pt x="1072337" y="1599020"/>
                    </a:cubicBezTo>
                    <a:cubicBezTo>
                      <a:pt x="982493" y="1619770"/>
                      <a:pt x="920684" y="1774146"/>
                      <a:pt x="913694" y="1856190"/>
                    </a:cubicBezTo>
                    <a:cubicBezTo>
                      <a:pt x="913252" y="1861341"/>
                      <a:pt x="914871" y="1920721"/>
                      <a:pt x="916342" y="1953392"/>
                    </a:cubicBezTo>
                    <a:cubicBezTo>
                      <a:pt x="899934" y="1926461"/>
                      <a:pt x="883746" y="1899456"/>
                      <a:pt x="866233" y="1872819"/>
                    </a:cubicBezTo>
                    <a:cubicBezTo>
                      <a:pt x="815829" y="1795705"/>
                      <a:pt x="762335" y="1719254"/>
                      <a:pt x="709356" y="1642728"/>
                    </a:cubicBezTo>
                    <a:cubicBezTo>
                      <a:pt x="693094" y="1619255"/>
                      <a:pt x="677201" y="1595783"/>
                      <a:pt x="661233" y="1572236"/>
                    </a:cubicBezTo>
                    <a:cubicBezTo>
                      <a:pt x="673153" y="1567969"/>
                      <a:pt x="813990" y="1517123"/>
                      <a:pt x="863510" y="1468854"/>
                    </a:cubicBezTo>
                    <a:cubicBezTo>
                      <a:pt x="907513" y="1425882"/>
                      <a:pt x="951735" y="1358995"/>
                      <a:pt x="943568" y="1294390"/>
                    </a:cubicBezTo>
                    <a:cubicBezTo>
                      <a:pt x="935621" y="1231183"/>
                      <a:pt x="878080" y="1182472"/>
                      <a:pt x="813327" y="1197335"/>
                    </a:cubicBezTo>
                    <a:cubicBezTo>
                      <a:pt x="723484" y="1218012"/>
                      <a:pt x="661748" y="1372461"/>
                      <a:pt x="654684" y="1454505"/>
                    </a:cubicBezTo>
                    <a:cubicBezTo>
                      <a:pt x="654169" y="1460686"/>
                      <a:pt x="656598" y="1546188"/>
                      <a:pt x="658290" y="1567895"/>
                    </a:cubicBezTo>
                    <a:cubicBezTo>
                      <a:pt x="623044" y="1516093"/>
                      <a:pt x="588387" y="1464218"/>
                      <a:pt x="556379" y="1411607"/>
                    </a:cubicBezTo>
                    <a:cubicBezTo>
                      <a:pt x="512009" y="1339128"/>
                      <a:pt x="472569" y="1265546"/>
                      <a:pt x="439530" y="1191449"/>
                    </a:cubicBezTo>
                    <a:cubicBezTo>
                      <a:pt x="445049" y="1189462"/>
                      <a:pt x="592360" y="1137072"/>
                      <a:pt x="643058" y="1087624"/>
                    </a:cubicBezTo>
                    <a:cubicBezTo>
                      <a:pt x="687061" y="1044726"/>
                      <a:pt x="731210" y="977766"/>
                      <a:pt x="723116" y="913161"/>
                    </a:cubicBezTo>
                    <a:cubicBezTo>
                      <a:pt x="715169" y="849954"/>
                      <a:pt x="657628" y="801243"/>
                      <a:pt x="592875" y="816106"/>
                    </a:cubicBezTo>
                    <a:cubicBezTo>
                      <a:pt x="503032" y="836783"/>
                      <a:pt x="441223" y="991232"/>
                      <a:pt x="434232" y="1073276"/>
                    </a:cubicBezTo>
                    <a:cubicBezTo>
                      <a:pt x="433791" y="1078647"/>
                      <a:pt x="435557" y="1143841"/>
                      <a:pt x="437102" y="1174819"/>
                    </a:cubicBezTo>
                    <a:cubicBezTo>
                      <a:pt x="434306" y="1175482"/>
                      <a:pt x="434821" y="1175334"/>
                      <a:pt x="431951" y="1175996"/>
                    </a:cubicBezTo>
                    <a:cubicBezTo>
                      <a:pt x="397588" y="1096160"/>
                      <a:pt x="374336" y="1014484"/>
                      <a:pt x="356309" y="937002"/>
                    </a:cubicBezTo>
                    <a:cubicBezTo>
                      <a:pt x="345786" y="892117"/>
                      <a:pt x="338281" y="848630"/>
                      <a:pt x="331879" y="806173"/>
                    </a:cubicBezTo>
                    <a:cubicBezTo>
                      <a:pt x="360282" y="799256"/>
                      <a:pt x="489860" y="766070"/>
                      <a:pt x="540485" y="726557"/>
                    </a:cubicBezTo>
                    <a:cubicBezTo>
                      <a:pt x="588976" y="688736"/>
                      <a:pt x="640189" y="627000"/>
                      <a:pt x="639232" y="561954"/>
                    </a:cubicBezTo>
                    <a:cubicBezTo>
                      <a:pt x="638202" y="498231"/>
                      <a:pt x="586400" y="443486"/>
                      <a:pt x="520471" y="451212"/>
                    </a:cubicBezTo>
                    <a:cubicBezTo>
                      <a:pt x="428861" y="461955"/>
                      <a:pt x="350569" y="608605"/>
                      <a:pt x="334602" y="689398"/>
                    </a:cubicBezTo>
                    <a:cubicBezTo>
                      <a:pt x="333719" y="693813"/>
                      <a:pt x="329819" y="739434"/>
                      <a:pt x="327465" y="772693"/>
                    </a:cubicBezTo>
                    <a:cubicBezTo>
                      <a:pt x="324889" y="753488"/>
                      <a:pt x="321872" y="733694"/>
                      <a:pt x="319738" y="715225"/>
                    </a:cubicBezTo>
                    <a:cubicBezTo>
                      <a:pt x="311644" y="645984"/>
                      <a:pt x="308480" y="582042"/>
                      <a:pt x="306126" y="525383"/>
                    </a:cubicBezTo>
                    <a:cubicBezTo>
                      <a:pt x="305022" y="493154"/>
                      <a:pt x="304728" y="464016"/>
                      <a:pt x="304728" y="436717"/>
                    </a:cubicBezTo>
                    <a:cubicBezTo>
                      <a:pt x="329083" y="415378"/>
                      <a:pt x="426065" y="328036"/>
                      <a:pt x="452334" y="270715"/>
                    </a:cubicBezTo>
                    <a:cubicBezTo>
                      <a:pt x="477940" y="214793"/>
                      <a:pt x="495011" y="136428"/>
                      <a:pt x="464107" y="79108"/>
                    </a:cubicBezTo>
                    <a:cubicBezTo>
                      <a:pt x="433864" y="23038"/>
                      <a:pt x="362637" y="-1686"/>
                      <a:pt x="307671" y="35547"/>
                    </a:cubicBezTo>
                    <a:cubicBezTo>
                      <a:pt x="231366" y="87275"/>
                      <a:pt x="229380" y="253571"/>
                      <a:pt x="252484" y="332598"/>
                    </a:cubicBezTo>
                    <a:cubicBezTo>
                      <a:pt x="254471" y="339441"/>
                      <a:pt x="297885" y="442677"/>
                      <a:pt x="299209" y="441573"/>
                    </a:cubicBezTo>
                    <a:cubicBezTo>
                      <a:pt x="299209" y="441573"/>
                      <a:pt x="300386" y="440543"/>
                      <a:pt x="300681" y="440249"/>
                    </a:cubicBezTo>
                    <a:cubicBezTo>
                      <a:pt x="300166" y="466518"/>
                      <a:pt x="299945" y="494626"/>
                      <a:pt x="300313" y="525383"/>
                    </a:cubicBezTo>
                    <a:cubicBezTo>
                      <a:pt x="301416" y="582189"/>
                      <a:pt x="303182" y="646352"/>
                      <a:pt x="309805" y="716035"/>
                    </a:cubicBezTo>
                    <a:cubicBezTo>
                      <a:pt x="316280" y="785717"/>
                      <a:pt x="325184" y="861212"/>
                      <a:pt x="341887" y="939871"/>
                    </a:cubicBezTo>
                    <a:cubicBezTo>
                      <a:pt x="358443" y="1018751"/>
                      <a:pt x="379855" y="1100943"/>
                      <a:pt x="412893" y="1182692"/>
                    </a:cubicBezTo>
                    <a:cubicBezTo>
                      <a:pt x="413261" y="1183575"/>
                      <a:pt x="413776" y="1184532"/>
                      <a:pt x="414144" y="1185415"/>
                    </a:cubicBezTo>
                    <a:cubicBezTo>
                      <a:pt x="397073" y="1164518"/>
                      <a:pt x="347332" y="1107639"/>
                      <a:pt x="342990" y="1103665"/>
                    </a:cubicBezTo>
                    <a:cubicBezTo>
                      <a:pt x="282138" y="1048184"/>
                      <a:pt x="131957" y="976810"/>
                      <a:pt x="51899" y="1022578"/>
                    </a:cubicBezTo>
                    <a:cubicBezTo>
                      <a:pt x="-5789" y="1055616"/>
                      <a:pt x="-14913" y="1130376"/>
                      <a:pt x="22172" y="1182251"/>
                    </a:cubicBezTo>
                    <a:cubicBezTo>
                      <a:pt x="60067" y="1235157"/>
                      <a:pt x="137917" y="1254362"/>
                      <a:pt x="199358" y="1255980"/>
                    </a:cubicBezTo>
                    <a:cubicBezTo>
                      <a:pt x="268672" y="1257820"/>
                      <a:pt x="407154" y="1199175"/>
                      <a:pt x="418191" y="1194466"/>
                    </a:cubicBezTo>
                    <a:cubicBezTo>
                      <a:pt x="450347" y="1272095"/>
                      <a:pt x="489713" y="1349062"/>
                      <a:pt x="533789" y="1424851"/>
                    </a:cubicBezTo>
                    <a:cubicBezTo>
                      <a:pt x="558954" y="1468191"/>
                      <a:pt x="585664" y="1511090"/>
                      <a:pt x="612963" y="1553694"/>
                    </a:cubicBezTo>
                    <a:cubicBezTo>
                      <a:pt x="597585" y="1536107"/>
                      <a:pt x="583751" y="1520434"/>
                      <a:pt x="581544" y="1518448"/>
                    </a:cubicBezTo>
                    <a:cubicBezTo>
                      <a:pt x="520691" y="1462967"/>
                      <a:pt x="370510" y="1391592"/>
                      <a:pt x="290453" y="1437360"/>
                    </a:cubicBezTo>
                    <a:cubicBezTo>
                      <a:pt x="232764" y="1470399"/>
                      <a:pt x="223640" y="1545158"/>
                      <a:pt x="260726" y="1597033"/>
                    </a:cubicBezTo>
                    <a:cubicBezTo>
                      <a:pt x="298620" y="1650013"/>
                      <a:pt x="376470" y="1669144"/>
                      <a:pt x="437911" y="1670763"/>
                    </a:cubicBezTo>
                    <a:cubicBezTo>
                      <a:pt x="500309" y="1672382"/>
                      <a:pt x="619365" y="1624774"/>
                      <a:pt x="650711" y="1611750"/>
                    </a:cubicBezTo>
                    <a:cubicBezTo>
                      <a:pt x="661380" y="1628012"/>
                      <a:pt x="671829" y="1644347"/>
                      <a:pt x="682498" y="1660535"/>
                    </a:cubicBezTo>
                    <a:cubicBezTo>
                      <a:pt x="733859" y="1738311"/>
                      <a:pt x="785513" y="1815646"/>
                      <a:pt x="833710" y="1893128"/>
                    </a:cubicBezTo>
                    <a:cubicBezTo>
                      <a:pt x="850781" y="1920427"/>
                      <a:pt x="866527" y="1947873"/>
                      <a:pt x="882421" y="1975319"/>
                    </a:cubicBezTo>
                    <a:cubicBezTo>
                      <a:pt x="868735" y="1959720"/>
                      <a:pt x="857109" y="1946622"/>
                      <a:pt x="855122" y="1944856"/>
                    </a:cubicBezTo>
                    <a:cubicBezTo>
                      <a:pt x="794270" y="1889375"/>
                      <a:pt x="644089" y="1817927"/>
                      <a:pt x="564031" y="1863769"/>
                    </a:cubicBezTo>
                    <a:cubicBezTo>
                      <a:pt x="506343" y="1896807"/>
                      <a:pt x="497219" y="1971567"/>
                      <a:pt x="534304" y="2023442"/>
                    </a:cubicBezTo>
                    <a:cubicBezTo>
                      <a:pt x="572199" y="2076348"/>
                      <a:pt x="650049" y="2095552"/>
                      <a:pt x="711490" y="2097171"/>
                    </a:cubicBezTo>
                    <a:cubicBezTo>
                      <a:pt x="771386" y="2098937"/>
                      <a:pt x="881685" y="2055892"/>
                      <a:pt x="918991" y="2040660"/>
                    </a:cubicBezTo>
                    <a:close/>
                  </a:path>
                </a:pathLst>
              </a:custGeom>
              <a:solidFill>
                <a:srgbClr val="4CBBB6"/>
              </a:solidFill>
              <a:ln w="7353" cap="flat">
                <a:noFill/>
                <a:prstDash val="solid"/>
                <a:miter/>
              </a:ln>
            </p:spPr>
            <p:txBody>
              <a:bodyPr rtlCol="0" anchor="ctr"/>
              <a:lstStyle/>
              <a:p>
                <a:endParaRPr lang="fr-FR"/>
              </a:p>
            </p:txBody>
          </p:sp>
        </p:grpSp>
        <p:grpSp>
          <p:nvGrpSpPr>
            <p:cNvPr id="20" name="Graphique 19">
              <a:extLst>
                <a:ext uri="{FF2B5EF4-FFF2-40B4-BE49-F238E27FC236}">
                  <a16:creationId xmlns:a16="http://schemas.microsoft.com/office/drawing/2014/main" id="{2037F34C-315F-CCC0-A927-84EC88B0D931}"/>
                </a:ext>
              </a:extLst>
            </p:cNvPr>
            <p:cNvGrpSpPr/>
            <p:nvPr/>
          </p:nvGrpSpPr>
          <p:grpSpPr>
            <a:xfrm>
              <a:off x="3901321" y="7215860"/>
              <a:ext cx="3429883" cy="2404551"/>
              <a:chOff x="3901321" y="7215860"/>
              <a:chExt cx="3429883" cy="2404551"/>
            </a:xfrm>
            <a:noFill/>
          </p:grpSpPr>
          <p:sp>
            <p:nvSpPr>
              <p:cNvPr id="192" name="Forme libre 52">
                <a:extLst>
                  <a:ext uri="{FF2B5EF4-FFF2-40B4-BE49-F238E27FC236}">
                    <a16:creationId xmlns:a16="http://schemas.microsoft.com/office/drawing/2014/main" id="{99D428F0-0E5A-19BE-FB0E-7C6878AFC9D7}"/>
                  </a:ext>
                </a:extLst>
              </p:cNvPr>
              <p:cNvSpPr/>
              <p:nvPr/>
            </p:nvSpPr>
            <p:spPr>
              <a:xfrm>
                <a:off x="3978729" y="7215860"/>
                <a:ext cx="874082" cy="238440"/>
              </a:xfrm>
              <a:custGeom>
                <a:avLst/>
                <a:gdLst>
                  <a:gd name="connsiteX0" fmla="*/ 682695 w 874082"/>
                  <a:gd name="connsiteY0" fmla="*/ 104006 h 238440"/>
                  <a:gd name="connsiteX1" fmla="*/ 517209 w 874082"/>
                  <a:gd name="connsiteY1" fmla="*/ 550 h 238440"/>
                  <a:gd name="connsiteX2" fmla="*/ 346498 w 874082"/>
                  <a:gd name="connsiteY2" fmla="*/ 150510 h 238440"/>
                  <a:gd name="connsiteX3" fmla="*/ 217214 w 874082"/>
                  <a:gd name="connsiteY3" fmla="*/ 134984 h 238440"/>
                  <a:gd name="connsiteX4" fmla="*/ 144810 w 874082"/>
                  <a:gd name="connsiteY4" fmla="*/ 202238 h 238440"/>
                  <a:gd name="connsiteX5" fmla="*/ 67254 w 874082"/>
                  <a:gd name="connsiteY5" fmla="*/ 186713 h 238440"/>
                  <a:gd name="connsiteX6" fmla="*/ 0 w 874082"/>
                  <a:gd name="connsiteY6" fmla="*/ 238441 h 238440"/>
                  <a:gd name="connsiteX7" fmla="*/ 874082 w 874082"/>
                  <a:gd name="connsiteY7" fmla="*/ 238441 h 238440"/>
                  <a:gd name="connsiteX8" fmla="*/ 812053 w 874082"/>
                  <a:gd name="connsiteY8" fmla="*/ 119459 h 238440"/>
                  <a:gd name="connsiteX9" fmla="*/ 708596 w 874082"/>
                  <a:gd name="connsiteY9" fmla="*/ 150510 h 238440"/>
                  <a:gd name="connsiteX10" fmla="*/ 682695 w 874082"/>
                  <a:gd name="connsiteY10" fmla="*/ 104006 h 23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082" h="238440">
                    <a:moveTo>
                      <a:pt x="682695" y="104006"/>
                    </a:moveTo>
                    <a:cubicBezTo>
                      <a:pt x="682695" y="104006"/>
                      <a:pt x="646493" y="10925"/>
                      <a:pt x="517209" y="550"/>
                    </a:cubicBezTo>
                    <a:cubicBezTo>
                      <a:pt x="387925" y="-9825"/>
                      <a:pt x="372399" y="129834"/>
                      <a:pt x="346498" y="150510"/>
                    </a:cubicBezTo>
                    <a:cubicBezTo>
                      <a:pt x="320671" y="171187"/>
                      <a:pt x="268943" y="114308"/>
                      <a:pt x="217214" y="134984"/>
                    </a:cubicBezTo>
                    <a:cubicBezTo>
                      <a:pt x="165486" y="155661"/>
                      <a:pt x="144810" y="202238"/>
                      <a:pt x="144810" y="202238"/>
                    </a:cubicBezTo>
                    <a:cubicBezTo>
                      <a:pt x="144810" y="202238"/>
                      <a:pt x="98232" y="181562"/>
                      <a:pt x="67254" y="186713"/>
                    </a:cubicBezTo>
                    <a:cubicBezTo>
                      <a:pt x="36202" y="191863"/>
                      <a:pt x="0" y="238441"/>
                      <a:pt x="0" y="238441"/>
                    </a:cubicBezTo>
                    <a:lnTo>
                      <a:pt x="874082" y="238441"/>
                    </a:lnTo>
                    <a:cubicBezTo>
                      <a:pt x="874082" y="238441"/>
                      <a:pt x="874082" y="150510"/>
                      <a:pt x="812053" y="119459"/>
                    </a:cubicBezTo>
                    <a:cubicBezTo>
                      <a:pt x="750023" y="88407"/>
                      <a:pt x="724122" y="155661"/>
                      <a:pt x="708596" y="150510"/>
                    </a:cubicBezTo>
                    <a:cubicBezTo>
                      <a:pt x="693070" y="145359"/>
                      <a:pt x="682695" y="104006"/>
                      <a:pt x="682695" y="104006"/>
                    </a:cubicBezTo>
                    <a:close/>
                  </a:path>
                </a:pathLst>
              </a:custGeom>
              <a:noFill/>
              <a:ln w="7353" cap="flat">
                <a:solidFill>
                  <a:srgbClr val="263238"/>
                </a:solidFill>
                <a:prstDash val="solid"/>
                <a:miter/>
              </a:ln>
            </p:spPr>
            <p:txBody>
              <a:bodyPr rtlCol="0" anchor="ctr"/>
              <a:lstStyle/>
              <a:p>
                <a:endParaRPr lang="fr-FR"/>
              </a:p>
            </p:txBody>
          </p:sp>
          <p:sp>
            <p:nvSpPr>
              <p:cNvPr id="193" name="Forme libre 53">
                <a:extLst>
                  <a:ext uri="{FF2B5EF4-FFF2-40B4-BE49-F238E27FC236}">
                    <a16:creationId xmlns:a16="http://schemas.microsoft.com/office/drawing/2014/main" id="{1C9A95F5-11C3-6531-8D8C-4D9B6059F535}"/>
                  </a:ext>
                </a:extLst>
              </p:cNvPr>
              <p:cNvSpPr/>
              <p:nvPr/>
            </p:nvSpPr>
            <p:spPr>
              <a:xfrm>
                <a:off x="6587657" y="7917621"/>
                <a:ext cx="743547" cy="202892"/>
              </a:xfrm>
              <a:custGeom>
                <a:avLst/>
                <a:gdLst>
                  <a:gd name="connsiteX0" fmla="*/ 580710 w 743547"/>
                  <a:gd name="connsiteY0" fmla="*/ 88472 h 202892"/>
                  <a:gd name="connsiteX1" fmla="*/ 439948 w 743547"/>
                  <a:gd name="connsiteY1" fmla="*/ 468 h 202892"/>
                  <a:gd name="connsiteX2" fmla="*/ 294770 w 743547"/>
                  <a:gd name="connsiteY2" fmla="*/ 128059 h 202892"/>
                  <a:gd name="connsiteX3" fmla="*/ 184765 w 743547"/>
                  <a:gd name="connsiteY3" fmla="*/ 114888 h 202892"/>
                  <a:gd name="connsiteX4" fmla="*/ 123176 w 743547"/>
                  <a:gd name="connsiteY4" fmla="*/ 172062 h 202892"/>
                  <a:gd name="connsiteX5" fmla="*/ 57173 w 743547"/>
                  <a:gd name="connsiteY5" fmla="*/ 158890 h 202892"/>
                  <a:gd name="connsiteX6" fmla="*/ 0 w 743547"/>
                  <a:gd name="connsiteY6" fmla="*/ 202893 h 202892"/>
                  <a:gd name="connsiteX7" fmla="*/ 743548 w 743547"/>
                  <a:gd name="connsiteY7" fmla="*/ 202893 h 202892"/>
                  <a:gd name="connsiteX8" fmla="*/ 690789 w 743547"/>
                  <a:gd name="connsiteY8" fmla="*/ 101717 h 202892"/>
                  <a:gd name="connsiteX9" fmla="*/ 602785 w 743547"/>
                  <a:gd name="connsiteY9" fmla="*/ 128133 h 202892"/>
                  <a:gd name="connsiteX10" fmla="*/ 580710 w 743547"/>
                  <a:gd name="connsiteY10" fmla="*/ 88472 h 20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3547" h="202892">
                    <a:moveTo>
                      <a:pt x="580710" y="88472"/>
                    </a:moveTo>
                    <a:cubicBezTo>
                      <a:pt x="580710" y="88472"/>
                      <a:pt x="549879" y="9298"/>
                      <a:pt x="439948" y="468"/>
                    </a:cubicBezTo>
                    <a:cubicBezTo>
                      <a:pt x="329942" y="-8362"/>
                      <a:pt x="316771" y="110473"/>
                      <a:pt x="294770" y="128059"/>
                    </a:cubicBezTo>
                    <a:cubicBezTo>
                      <a:pt x="272769" y="145646"/>
                      <a:pt x="228767" y="97229"/>
                      <a:pt x="184765" y="114888"/>
                    </a:cubicBezTo>
                    <a:cubicBezTo>
                      <a:pt x="140763" y="132474"/>
                      <a:pt x="123176" y="172062"/>
                      <a:pt x="123176" y="172062"/>
                    </a:cubicBezTo>
                    <a:cubicBezTo>
                      <a:pt x="123176" y="172062"/>
                      <a:pt x="83589" y="154475"/>
                      <a:pt x="57173" y="158890"/>
                    </a:cubicBezTo>
                    <a:cubicBezTo>
                      <a:pt x="30757" y="163305"/>
                      <a:pt x="0" y="202893"/>
                      <a:pt x="0" y="202893"/>
                    </a:cubicBezTo>
                    <a:lnTo>
                      <a:pt x="743548" y="202893"/>
                    </a:lnTo>
                    <a:cubicBezTo>
                      <a:pt x="743548" y="202893"/>
                      <a:pt x="743548" y="128133"/>
                      <a:pt x="690789" y="101717"/>
                    </a:cubicBezTo>
                    <a:cubicBezTo>
                      <a:pt x="638031" y="75301"/>
                      <a:pt x="616030" y="132548"/>
                      <a:pt x="602785" y="128133"/>
                    </a:cubicBezTo>
                    <a:cubicBezTo>
                      <a:pt x="589540" y="123718"/>
                      <a:pt x="580710" y="88472"/>
                      <a:pt x="580710" y="88472"/>
                    </a:cubicBezTo>
                    <a:close/>
                  </a:path>
                </a:pathLst>
              </a:custGeom>
              <a:noFill/>
              <a:ln w="7353" cap="flat">
                <a:solidFill>
                  <a:srgbClr val="263238"/>
                </a:solidFill>
                <a:prstDash val="solid"/>
                <a:miter/>
              </a:ln>
            </p:spPr>
            <p:txBody>
              <a:bodyPr rtlCol="0" anchor="ctr"/>
              <a:lstStyle/>
              <a:p>
                <a:endParaRPr lang="fr-FR"/>
              </a:p>
            </p:txBody>
          </p:sp>
          <p:sp>
            <p:nvSpPr>
              <p:cNvPr id="194" name="Forme libre 54">
                <a:extLst>
                  <a:ext uri="{FF2B5EF4-FFF2-40B4-BE49-F238E27FC236}">
                    <a16:creationId xmlns:a16="http://schemas.microsoft.com/office/drawing/2014/main" id="{FAC816B0-D387-B1FE-039A-7E564E6EF72B}"/>
                  </a:ext>
                </a:extLst>
              </p:cNvPr>
              <p:cNvSpPr/>
              <p:nvPr/>
            </p:nvSpPr>
            <p:spPr>
              <a:xfrm>
                <a:off x="3901321" y="9334776"/>
                <a:ext cx="1047294" cy="285635"/>
              </a:xfrm>
              <a:custGeom>
                <a:avLst/>
                <a:gdLst>
                  <a:gd name="connsiteX0" fmla="*/ 817939 w 1047294"/>
                  <a:gd name="connsiteY0" fmla="*/ 124564 h 285635"/>
                  <a:gd name="connsiteX1" fmla="*/ 619635 w 1047294"/>
                  <a:gd name="connsiteY1" fmla="*/ 652 h 285635"/>
                  <a:gd name="connsiteX2" fmla="*/ 415150 w 1047294"/>
                  <a:gd name="connsiteY2" fmla="*/ 180340 h 285635"/>
                  <a:gd name="connsiteX3" fmla="*/ 260260 w 1047294"/>
                  <a:gd name="connsiteY3" fmla="*/ 161723 h 285635"/>
                  <a:gd name="connsiteX4" fmla="*/ 173507 w 1047294"/>
                  <a:gd name="connsiteY4" fmla="*/ 242296 h 285635"/>
                  <a:gd name="connsiteX5" fmla="*/ 80572 w 1047294"/>
                  <a:gd name="connsiteY5" fmla="*/ 223679 h 285635"/>
                  <a:gd name="connsiteX6" fmla="*/ 0 w 1047294"/>
                  <a:gd name="connsiteY6" fmla="*/ 285636 h 285635"/>
                  <a:gd name="connsiteX7" fmla="*/ 1047295 w 1047294"/>
                  <a:gd name="connsiteY7" fmla="*/ 285636 h 285635"/>
                  <a:gd name="connsiteX8" fmla="*/ 972903 w 1047294"/>
                  <a:gd name="connsiteY8" fmla="*/ 143107 h 285635"/>
                  <a:gd name="connsiteX9" fmla="*/ 848991 w 1047294"/>
                  <a:gd name="connsiteY9" fmla="*/ 180266 h 285635"/>
                  <a:gd name="connsiteX10" fmla="*/ 817939 w 1047294"/>
                  <a:gd name="connsiteY10" fmla="*/ 124564 h 28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294" h="285635">
                    <a:moveTo>
                      <a:pt x="817939" y="124564"/>
                    </a:moveTo>
                    <a:cubicBezTo>
                      <a:pt x="817939" y="124564"/>
                      <a:pt x="774526" y="13014"/>
                      <a:pt x="619635" y="652"/>
                    </a:cubicBezTo>
                    <a:cubicBezTo>
                      <a:pt x="464745" y="-11710"/>
                      <a:pt x="446129" y="155542"/>
                      <a:pt x="415150" y="180340"/>
                    </a:cubicBezTo>
                    <a:cubicBezTo>
                      <a:pt x="384172" y="205137"/>
                      <a:pt x="322216" y="136926"/>
                      <a:pt x="260260" y="161723"/>
                    </a:cubicBezTo>
                    <a:cubicBezTo>
                      <a:pt x="198304" y="186520"/>
                      <a:pt x="173507" y="242296"/>
                      <a:pt x="173507" y="242296"/>
                    </a:cubicBezTo>
                    <a:cubicBezTo>
                      <a:pt x="173507" y="242296"/>
                      <a:pt x="117731" y="217498"/>
                      <a:pt x="80572" y="223679"/>
                    </a:cubicBezTo>
                    <a:cubicBezTo>
                      <a:pt x="43413" y="229860"/>
                      <a:pt x="0" y="285636"/>
                      <a:pt x="0" y="285636"/>
                    </a:cubicBezTo>
                    <a:lnTo>
                      <a:pt x="1047295" y="285636"/>
                    </a:lnTo>
                    <a:cubicBezTo>
                      <a:pt x="1047295" y="285636"/>
                      <a:pt x="1047295" y="180266"/>
                      <a:pt x="972903" y="143107"/>
                    </a:cubicBezTo>
                    <a:cubicBezTo>
                      <a:pt x="898512" y="105948"/>
                      <a:pt x="867533" y="186520"/>
                      <a:pt x="848991" y="180266"/>
                    </a:cubicBezTo>
                    <a:cubicBezTo>
                      <a:pt x="830374" y="174159"/>
                      <a:pt x="817939" y="124564"/>
                      <a:pt x="817939" y="124564"/>
                    </a:cubicBezTo>
                    <a:close/>
                  </a:path>
                </a:pathLst>
              </a:custGeom>
              <a:noFill/>
              <a:ln w="7353" cap="flat">
                <a:solidFill>
                  <a:srgbClr val="263238"/>
                </a:solidFill>
                <a:prstDash val="solid"/>
                <a:miter/>
              </a:ln>
            </p:spPr>
            <p:txBody>
              <a:bodyPr rtlCol="0" anchor="ctr"/>
              <a:lstStyle/>
              <a:p>
                <a:endParaRPr lang="fr-FR"/>
              </a:p>
            </p:txBody>
          </p:sp>
        </p:grpSp>
        <p:grpSp>
          <p:nvGrpSpPr>
            <p:cNvPr id="21" name="Graphique 19">
              <a:extLst>
                <a:ext uri="{FF2B5EF4-FFF2-40B4-BE49-F238E27FC236}">
                  <a16:creationId xmlns:a16="http://schemas.microsoft.com/office/drawing/2014/main" id="{4FDE42BF-ADB8-39BD-4B0D-B5B40275496E}"/>
                </a:ext>
              </a:extLst>
            </p:cNvPr>
            <p:cNvGrpSpPr/>
            <p:nvPr/>
          </p:nvGrpSpPr>
          <p:grpSpPr>
            <a:xfrm>
              <a:off x="6620475" y="8432501"/>
              <a:ext cx="695498" cy="695498"/>
              <a:chOff x="6620475" y="8432501"/>
              <a:chExt cx="695498" cy="695498"/>
            </a:xfrm>
            <a:noFill/>
          </p:grpSpPr>
          <p:sp>
            <p:nvSpPr>
              <p:cNvPr id="184" name="Forme libre 56">
                <a:extLst>
                  <a:ext uri="{FF2B5EF4-FFF2-40B4-BE49-F238E27FC236}">
                    <a16:creationId xmlns:a16="http://schemas.microsoft.com/office/drawing/2014/main" id="{AF6691BB-B7EA-7F12-2350-21FF327E9C6C}"/>
                  </a:ext>
                </a:extLst>
              </p:cNvPr>
              <p:cNvSpPr/>
              <p:nvPr/>
            </p:nvSpPr>
            <p:spPr>
              <a:xfrm>
                <a:off x="6620475" y="8432501"/>
                <a:ext cx="695498" cy="695498"/>
              </a:xfrm>
              <a:custGeom>
                <a:avLst/>
                <a:gdLst>
                  <a:gd name="connsiteX0" fmla="*/ 695498 w 695498"/>
                  <a:gd name="connsiteY0" fmla="*/ 347749 h 695498"/>
                  <a:gd name="connsiteX1" fmla="*/ 347749 w 695498"/>
                  <a:gd name="connsiteY1" fmla="*/ 695498 h 695498"/>
                  <a:gd name="connsiteX2" fmla="*/ 0 w 695498"/>
                  <a:gd name="connsiteY2" fmla="*/ 347749 h 695498"/>
                  <a:gd name="connsiteX3" fmla="*/ 347749 w 695498"/>
                  <a:gd name="connsiteY3" fmla="*/ 0 h 695498"/>
                  <a:gd name="connsiteX4" fmla="*/ 695498 w 695498"/>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498" h="695498">
                    <a:moveTo>
                      <a:pt x="695498" y="347749"/>
                    </a:moveTo>
                    <a:cubicBezTo>
                      <a:pt x="695498" y="539806"/>
                      <a:pt x="539806" y="695498"/>
                      <a:pt x="347749" y="695498"/>
                    </a:cubicBezTo>
                    <a:cubicBezTo>
                      <a:pt x="155693" y="695498"/>
                      <a:pt x="0" y="539806"/>
                      <a:pt x="0" y="347749"/>
                    </a:cubicBezTo>
                    <a:cubicBezTo>
                      <a:pt x="0" y="155693"/>
                      <a:pt x="155693" y="0"/>
                      <a:pt x="347749" y="0"/>
                    </a:cubicBezTo>
                    <a:cubicBezTo>
                      <a:pt x="539806" y="0"/>
                      <a:pt x="695498" y="155693"/>
                      <a:pt x="695498" y="347749"/>
                    </a:cubicBezTo>
                    <a:close/>
                  </a:path>
                </a:pathLst>
              </a:custGeom>
              <a:noFill/>
              <a:ln w="7353" cap="flat">
                <a:solidFill>
                  <a:srgbClr val="263238"/>
                </a:solidFill>
                <a:prstDash val="solid"/>
                <a:miter/>
              </a:ln>
            </p:spPr>
            <p:txBody>
              <a:bodyPr rtlCol="0" anchor="ctr"/>
              <a:lstStyle/>
              <a:p>
                <a:endParaRPr lang="fr-FR"/>
              </a:p>
            </p:txBody>
          </p:sp>
          <p:sp>
            <p:nvSpPr>
              <p:cNvPr id="185" name="Forme libre 57">
                <a:extLst>
                  <a:ext uri="{FF2B5EF4-FFF2-40B4-BE49-F238E27FC236}">
                    <a16:creationId xmlns:a16="http://schemas.microsoft.com/office/drawing/2014/main" id="{CD60A10D-DB6A-A6B2-24BD-EC3503EDA25D}"/>
                  </a:ext>
                </a:extLst>
              </p:cNvPr>
              <p:cNvSpPr/>
              <p:nvPr/>
            </p:nvSpPr>
            <p:spPr>
              <a:xfrm>
                <a:off x="6768302" y="8432501"/>
                <a:ext cx="399845" cy="695498"/>
              </a:xfrm>
              <a:custGeom>
                <a:avLst/>
                <a:gdLst>
                  <a:gd name="connsiteX0" fmla="*/ 399845 w 399845"/>
                  <a:gd name="connsiteY0" fmla="*/ 347749 h 695498"/>
                  <a:gd name="connsiteX1" fmla="*/ 199923 w 399845"/>
                  <a:gd name="connsiteY1" fmla="*/ 695498 h 695498"/>
                  <a:gd name="connsiteX2" fmla="*/ 0 w 399845"/>
                  <a:gd name="connsiteY2" fmla="*/ 347749 h 695498"/>
                  <a:gd name="connsiteX3" fmla="*/ 199923 w 399845"/>
                  <a:gd name="connsiteY3" fmla="*/ 0 h 695498"/>
                  <a:gd name="connsiteX4" fmla="*/ 399845 w 399845"/>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45" h="695498">
                    <a:moveTo>
                      <a:pt x="399845" y="347749"/>
                    </a:moveTo>
                    <a:cubicBezTo>
                      <a:pt x="399845" y="539806"/>
                      <a:pt x="310337" y="695498"/>
                      <a:pt x="199923" y="695498"/>
                    </a:cubicBezTo>
                    <a:cubicBezTo>
                      <a:pt x="89508" y="695498"/>
                      <a:pt x="0" y="539806"/>
                      <a:pt x="0" y="347749"/>
                    </a:cubicBezTo>
                    <a:cubicBezTo>
                      <a:pt x="0" y="155693"/>
                      <a:pt x="89508" y="0"/>
                      <a:pt x="199923" y="0"/>
                    </a:cubicBezTo>
                    <a:cubicBezTo>
                      <a:pt x="310337" y="0"/>
                      <a:pt x="399845" y="155693"/>
                      <a:pt x="399845" y="347749"/>
                    </a:cubicBezTo>
                    <a:close/>
                  </a:path>
                </a:pathLst>
              </a:custGeom>
              <a:noFill/>
              <a:ln w="7353" cap="flat">
                <a:solidFill>
                  <a:srgbClr val="263238"/>
                </a:solidFill>
                <a:prstDash val="solid"/>
                <a:miter/>
              </a:ln>
            </p:spPr>
            <p:txBody>
              <a:bodyPr rtlCol="0" anchor="ctr"/>
              <a:lstStyle/>
              <a:p>
                <a:endParaRPr lang="fr-FR"/>
              </a:p>
            </p:txBody>
          </p:sp>
          <p:sp>
            <p:nvSpPr>
              <p:cNvPr id="186" name="Forme libre 58">
                <a:extLst>
                  <a:ext uri="{FF2B5EF4-FFF2-40B4-BE49-F238E27FC236}">
                    <a16:creationId xmlns:a16="http://schemas.microsoft.com/office/drawing/2014/main" id="{4571D4AF-6ED1-050B-79F0-2FCE56868707}"/>
                  </a:ext>
                </a:extLst>
              </p:cNvPr>
              <p:cNvSpPr/>
              <p:nvPr/>
            </p:nvSpPr>
            <p:spPr>
              <a:xfrm>
                <a:off x="6968224" y="8432501"/>
                <a:ext cx="7358" cy="695498"/>
              </a:xfrm>
              <a:custGeom>
                <a:avLst/>
                <a:gdLst>
                  <a:gd name="connsiteX0" fmla="*/ 0 w 7358"/>
                  <a:gd name="connsiteY0" fmla="*/ 0 h 695498"/>
                  <a:gd name="connsiteX1" fmla="*/ 0 w 7358"/>
                  <a:gd name="connsiteY1" fmla="*/ 695498 h 695498"/>
                </a:gdLst>
                <a:ahLst/>
                <a:cxnLst>
                  <a:cxn ang="0">
                    <a:pos x="connsiteX0" y="connsiteY0"/>
                  </a:cxn>
                  <a:cxn ang="0">
                    <a:pos x="connsiteX1" y="connsiteY1"/>
                  </a:cxn>
                </a:cxnLst>
                <a:rect l="l" t="t" r="r" b="b"/>
                <a:pathLst>
                  <a:path w="7358" h="695498">
                    <a:moveTo>
                      <a:pt x="0" y="0"/>
                    </a:moveTo>
                    <a:lnTo>
                      <a:pt x="0" y="695498"/>
                    </a:lnTo>
                  </a:path>
                </a:pathLst>
              </a:custGeom>
              <a:ln w="7353" cap="flat">
                <a:solidFill>
                  <a:srgbClr val="263238"/>
                </a:solidFill>
                <a:prstDash val="solid"/>
                <a:miter/>
              </a:ln>
            </p:spPr>
            <p:txBody>
              <a:bodyPr rtlCol="0" anchor="ctr"/>
              <a:lstStyle/>
              <a:p>
                <a:endParaRPr lang="fr-FR"/>
              </a:p>
            </p:txBody>
          </p:sp>
          <p:sp>
            <p:nvSpPr>
              <p:cNvPr id="187" name="Forme libre 59">
                <a:extLst>
                  <a:ext uri="{FF2B5EF4-FFF2-40B4-BE49-F238E27FC236}">
                    <a16:creationId xmlns:a16="http://schemas.microsoft.com/office/drawing/2014/main" id="{F9120FDE-DD44-8974-355E-C78BA298ED14}"/>
                  </a:ext>
                </a:extLst>
              </p:cNvPr>
              <p:cNvSpPr/>
              <p:nvPr/>
            </p:nvSpPr>
            <p:spPr>
              <a:xfrm>
                <a:off x="6764107" y="8500123"/>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8" name="Forme libre 60">
                <a:extLst>
                  <a:ext uri="{FF2B5EF4-FFF2-40B4-BE49-F238E27FC236}">
                    <a16:creationId xmlns:a16="http://schemas.microsoft.com/office/drawing/2014/main" id="{504BDD2E-AABB-B138-D6D3-D88EC81401C4}"/>
                  </a:ext>
                </a:extLst>
              </p:cNvPr>
              <p:cNvSpPr/>
              <p:nvPr/>
            </p:nvSpPr>
            <p:spPr>
              <a:xfrm>
                <a:off x="6764107" y="9064498"/>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9" name="Forme libre 61">
                <a:extLst>
                  <a:ext uri="{FF2B5EF4-FFF2-40B4-BE49-F238E27FC236}">
                    <a16:creationId xmlns:a16="http://schemas.microsoft.com/office/drawing/2014/main" id="{78E201AC-9F12-2A79-D5F8-1A94554A8EAA}"/>
                  </a:ext>
                </a:extLst>
              </p:cNvPr>
              <p:cNvSpPr/>
              <p:nvPr/>
            </p:nvSpPr>
            <p:spPr>
              <a:xfrm>
                <a:off x="6647112" y="8638899"/>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0" name="Forme libre 62">
                <a:extLst>
                  <a:ext uri="{FF2B5EF4-FFF2-40B4-BE49-F238E27FC236}">
                    <a16:creationId xmlns:a16="http://schemas.microsoft.com/office/drawing/2014/main" id="{57558CAD-FC5F-B3B4-42AA-93E61BFEDDD5}"/>
                  </a:ext>
                </a:extLst>
              </p:cNvPr>
              <p:cNvSpPr/>
              <p:nvPr/>
            </p:nvSpPr>
            <p:spPr>
              <a:xfrm>
                <a:off x="6647112" y="8916525"/>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1" name="Forme libre 63">
                <a:extLst>
                  <a:ext uri="{FF2B5EF4-FFF2-40B4-BE49-F238E27FC236}">
                    <a16:creationId xmlns:a16="http://schemas.microsoft.com/office/drawing/2014/main" id="{95554281-522C-45B8-201F-F8467645A142}"/>
                  </a:ext>
                </a:extLst>
              </p:cNvPr>
              <p:cNvSpPr/>
              <p:nvPr/>
            </p:nvSpPr>
            <p:spPr>
              <a:xfrm>
                <a:off x="6621873" y="8777749"/>
                <a:ext cx="690568" cy="7358"/>
              </a:xfrm>
              <a:custGeom>
                <a:avLst/>
                <a:gdLst>
                  <a:gd name="connsiteX0" fmla="*/ 0 w 690568"/>
                  <a:gd name="connsiteY0" fmla="*/ 0 h 7358"/>
                  <a:gd name="connsiteX1" fmla="*/ 690568 w 690568"/>
                  <a:gd name="connsiteY1" fmla="*/ 0 h 7358"/>
                </a:gdLst>
                <a:ahLst/>
                <a:cxnLst>
                  <a:cxn ang="0">
                    <a:pos x="connsiteX0" y="connsiteY0"/>
                  </a:cxn>
                  <a:cxn ang="0">
                    <a:pos x="connsiteX1" y="connsiteY1"/>
                  </a:cxn>
                </a:cxnLst>
                <a:rect l="l" t="t" r="r" b="b"/>
                <a:pathLst>
                  <a:path w="690568" h="7358">
                    <a:moveTo>
                      <a:pt x="0" y="0"/>
                    </a:moveTo>
                    <a:lnTo>
                      <a:pt x="690568" y="0"/>
                    </a:lnTo>
                  </a:path>
                </a:pathLst>
              </a:custGeom>
              <a:ln w="7353" cap="flat">
                <a:solidFill>
                  <a:srgbClr val="263238"/>
                </a:solidFill>
                <a:prstDash val="solid"/>
                <a:miter/>
              </a:ln>
            </p:spPr>
            <p:txBody>
              <a:bodyPr rtlCol="0" anchor="ctr"/>
              <a:lstStyle/>
              <a:p>
                <a:endParaRPr lang="fr-FR"/>
              </a:p>
            </p:txBody>
          </p:sp>
        </p:grpSp>
        <p:grpSp>
          <p:nvGrpSpPr>
            <p:cNvPr id="22" name="Graphique 19">
              <a:extLst>
                <a:ext uri="{FF2B5EF4-FFF2-40B4-BE49-F238E27FC236}">
                  <a16:creationId xmlns:a16="http://schemas.microsoft.com/office/drawing/2014/main" id="{2798EF05-BA4F-2171-601C-8423BB2FAA2F}"/>
                </a:ext>
              </a:extLst>
            </p:cNvPr>
            <p:cNvGrpSpPr/>
            <p:nvPr/>
          </p:nvGrpSpPr>
          <p:grpSpPr>
            <a:xfrm>
              <a:off x="6030714" y="7232156"/>
              <a:ext cx="917054" cy="197494"/>
              <a:chOff x="6030714" y="7232156"/>
              <a:chExt cx="917054" cy="197494"/>
            </a:xfrm>
            <a:noFill/>
          </p:grpSpPr>
          <p:sp>
            <p:nvSpPr>
              <p:cNvPr id="181" name="Forme libre 65">
                <a:extLst>
                  <a:ext uri="{FF2B5EF4-FFF2-40B4-BE49-F238E27FC236}">
                    <a16:creationId xmlns:a16="http://schemas.microsoft.com/office/drawing/2014/main" id="{33339288-9BF7-7A73-7EDC-DA37963F64BB}"/>
                  </a:ext>
                </a:extLst>
              </p:cNvPr>
              <p:cNvSpPr/>
              <p:nvPr/>
            </p:nvSpPr>
            <p:spPr>
              <a:xfrm>
                <a:off x="6030714" y="7232818"/>
                <a:ext cx="917054" cy="193079"/>
              </a:xfrm>
              <a:custGeom>
                <a:avLst/>
                <a:gdLst>
                  <a:gd name="connsiteX0" fmla="*/ 865768 w 917054"/>
                  <a:gd name="connsiteY0" fmla="*/ 193080 h 193079"/>
                  <a:gd name="connsiteX1" fmla="*/ 51287 w 917054"/>
                  <a:gd name="connsiteY1" fmla="*/ 193080 h 193079"/>
                  <a:gd name="connsiteX2" fmla="*/ 0 w 917054"/>
                  <a:gd name="connsiteY2" fmla="*/ 141793 h 193079"/>
                  <a:gd name="connsiteX3" fmla="*/ 0 w 917054"/>
                  <a:gd name="connsiteY3" fmla="*/ 51287 h 193079"/>
                  <a:gd name="connsiteX4" fmla="*/ 51287 w 917054"/>
                  <a:gd name="connsiteY4" fmla="*/ 0 h 193079"/>
                  <a:gd name="connsiteX5" fmla="*/ 865768 w 917054"/>
                  <a:gd name="connsiteY5" fmla="*/ 0 h 193079"/>
                  <a:gd name="connsiteX6" fmla="*/ 917054 w 917054"/>
                  <a:gd name="connsiteY6" fmla="*/ 51287 h 193079"/>
                  <a:gd name="connsiteX7" fmla="*/ 917054 w 917054"/>
                  <a:gd name="connsiteY7" fmla="*/ 141719 h 193079"/>
                  <a:gd name="connsiteX8" fmla="*/ 865768 w 917054"/>
                  <a:gd name="connsiteY8" fmla="*/ 193080 h 19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7054" h="193079">
                    <a:moveTo>
                      <a:pt x="865768" y="193080"/>
                    </a:moveTo>
                    <a:lnTo>
                      <a:pt x="51287" y="193080"/>
                    </a:lnTo>
                    <a:cubicBezTo>
                      <a:pt x="22958" y="193080"/>
                      <a:pt x="0" y="170122"/>
                      <a:pt x="0" y="141793"/>
                    </a:cubicBezTo>
                    <a:lnTo>
                      <a:pt x="0" y="51287"/>
                    </a:lnTo>
                    <a:cubicBezTo>
                      <a:pt x="0" y="22958"/>
                      <a:pt x="22958" y="0"/>
                      <a:pt x="51287" y="0"/>
                    </a:cubicBezTo>
                    <a:lnTo>
                      <a:pt x="865768" y="0"/>
                    </a:lnTo>
                    <a:cubicBezTo>
                      <a:pt x="894097" y="0"/>
                      <a:pt x="917054" y="22958"/>
                      <a:pt x="917054" y="51287"/>
                    </a:cubicBezTo>
                    <a:lnTo>
                      <a:pt x="917054" y="141719"/>
                    </a:lnTo>
                    <a:cubicBezTo>
                      <a:pt x="917054" y="170122"/>
                      <a:pt x="894097" y="193080"/>
                      <a:pt x="865768" y="193080"/>
                    </a:cubicBezTo>
                    <a:close/>
                  </a:path>
                </a:pathLst>
              </a:custGeom>
              <a:noFill/>
              <a:ln w="7353" cap="flat">
                <a:solidFill>
                  <a:srgbClr val="263238"/>
                </a:solidFill>
                <a:prstDash val="solid"/>
                <a:miter/>
              </a:ln>
            </p:spPr>
            <p:txBody>
              <a:bodyPr rtlCol="0" anchor="ctr"/>
              <a:lstStyle/>
              <a:p>
                <a:endParaRPr lang="fr-FR"/>
              </a:p>
            </p:txBody>
          </p:sp>
          <p:sp>
            <p:nvSpPr>
              <p:cNvPr id="182" name="Forme libre 66">
                <a:extLst>
                  <a:ext uri="{FF2B5EF4-FFF2-40B4-BE49-F238E27FC236}">
                    <a16:creationId xmlns:a16="http://schemas.microsoft.com/office/drawing/2014/main" id="{502C72DC-7BA0-27A7-E1DB-2889094930AF}"/>
                  </a:ext>
                </a:extLst>
              </p:cNvPr>
              <p:cNvSpPr/>
              <p:nvPr/>
            </p:nvSpPr>
            <p:spPr>
              <a:xfrm>
                <a:off x="6724226" y="7232156"/>
                <a:ext cx="7358" cy="197494"/>
              </a:xfrm>
              <a:custGeom>
                <a:avLst/>
                <a:gdLst>
                  <a:gd name="connsiteX0" fmla="*/ 0 w 7358"/>
                  <a:gd name="connsiteY0" fmla="*/ 0 h 197494"/>
                  <a:gd name="connsiteX1" fmla="*/ 0 w 7358"/>
                  <a:gd name="connsiteY1" fmla="*/ 197494 h 197494"/>
                </a:gdLst>
                <a:ahLst/>
                <a:cxnLst>
                  <a:cxn ang="0">
                    <a:pos x="connsiteX0" y="connsiteY0"/>
                  </a:cxn>
                  <a:cxn ang="0">
                    <a:pos x="connsiteX1" y="connsiteY1"/>
                  </a:cxn>
                </a:cxnLst>
                <a:rect l="l" t="t" r="r" b="b"/>
                <a:pathLst>
                  <a:path w="7358" h="197494">
                    <a:moveTo>
                      <a:pt x="0" y="0"/>
                    </a:moveTo>
                    <a:lnTo>
                      <a:pt x="0" y="197494"/>
                    </a:lnTo>
                  </a:path>
                </a:pathLst>
              </a:custGeom>
              <a:ln w="7353" cap="flat">
                <a:solidFill>
                  <a:srgbClr val="263238"/>
                </a:solidFill>
                <a:prstDash val="solid"/>
                <a:miter/>
              </a:ln>
            </p:spPr>
            <p:txBody>
              <a:bodyPr rtlCol="0" anchor="ctr"/>
              <a:lstStyle/>
              <a:p>
                <a:endParaRPr lang="fr-FR"/>
              </a:p>
            </p:txBody>
          </p:sp>
          <p:sp>
            <p:nvSpPr>
              <p:cNvPr id="183" name="Forme libre 67">
                <a:extLst>
                  <a:ext uri="{FF2B5EF4-FFF2-40B4-BE49-F238E27FC236}">
                    <a16:creationId xmlns:a16="http://schemas.microsoft.com/office/drawing/2014/main" id="{1E19F99A-29F7-0444-BD9F-248049EFC9D0}"/>
                  </a:ext>
                </a:extLst>
              </p:cNvPr>
              <p:cNvSpPr/>
              <p:nvPr/>
            </p:nvSpPr>
            <p:spPr>
              <a:xfrm>
                <a:off x="6755277" y="7254010"/>
                <a:ext cx="175702" cy="150622"/>
              </a:xfrm>
              <a:custGeom>
                <a:avLst/>
                <a:gdLst>
                  <a:gd name="connsiteX0" fmla="*/ 171299 w 175702"/>
                  <a:gd name="connsiteY0" fmla="*/ 130755 h 150622"/>
                  <a:gd name="connsiteX1" fmla="*/ 118614 w 175702"/>
                  <a:gd name="connsiteY1" fmla="*/ 91242 h 150622"/>
                  <a:gd name="connsiteX2" fmla="*/ 125531 w 175702"/>
                  <a:gd name="connsiteY2" fmla="*/ 62766 h 150622"/>
                  <a:gd name="connsiteX3" fmla="*/ 62766 w 175702"/>
                  <a:gd name="connsiteY3" fmla="*/ 0 h 150622"/>
                  <a:gd name="connsiteX4" fmla="*/ 0 w 175702"/>
                  <a:gd name="connsiteY4" fmla="*/ 62766 h 150622"/>
                  <a:gd name="connsiteX5" fmla="*/ 62766 w 175702"/>
                  <a:gd name="connsiteY5" fmla="*/ 125531 h 150622"/>
                  <a:gd name="connsiteX6" fmla="*/ 105223 w 175702"/>
                  <a:gd name="connsiteY6" fmla="*/ 108828 h 150622"/>
                  <a:gd name="connsiteX7" fmla="*/ 157981 w 175702"/>
                  <a:gd name="connsiteY7" fmla="*/ 148415 h 150622"/>
                  <a:gd name="connsiteX8" fmla="*/ 164603 w 175702"/>
                  <a:gd name="connsiteY8" fmla="*/ 150623 h 150622"/>
                  <a:gd name="connsiteX9" fmla="*/ 173433 w 175702"/>
                  <a:gd name="connsiteY9" fmla="*/ 146208 h 150622"/>
                  <a:gd name="connsiteX10" fmla="*/ 171299 w 175702"/>
                  <a:gd name="connsiteY10" fmla="*/ 130755 h 150622"/>
                  <a:gd name="connsiteX11" fmla="*/ 62839 w 175702"/>
                  <a:gd name="connsiteY11" fmla="*/ 103457 h 150622"/>
                  <a:gd name="connsiteX12" fmla="*/ 22148 w 175702"/>
                  <a:gd name="connsiteY12" fmla="*/ 62766 h 150622"/>
                  <a:gd name="connsiteX13" fmla="*/ 62839 w 175702"/>
                  <a:gd name="connsiteY13" fmla="*/ 22075 h 150622"/>
                  <a:gd name="connsiteX14" fmla="*/ 103530 w 175702"/>
                  <a:gd name="connsiteY14" fmla="*/ 62766 h 150622"/>
                  <a:gd name="connsiteX15" fmla="*/ 62839 w 175702"/>
                  <a:gd name="connsiteY15" fmla="*/ 103457 h 1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702" h="150622">
                    <a:moveTo>
                      <a:pt x="171299" y="130755"/>
                    </a:moveTo>
                    <a:lnTo>
                      <a:pt x="118614" y="91242"/>
                    </a:lnTo>
                    <a:cubicBezTo>
                      <a:pt x="123029" y="82706"/>
                      <a:pt x="125531" y="72994"/>
                      <a:pt x="125531" y="62766"/>
                    </a:cubicBezTo>
                    <a:cubicBezTo>
                      <a:pt x="125531" y="28182"/>
                      <a:pt x="97349" y="0"/>
                      <a:pt x="62766" y="0"/>
                    </a:cubicBezTo>
                    <a:cubicBezTo>
                      <a:pt x="28182" y="0"/>
                      <a:pt x="0" y="28182"/>
                      <a:pt x="0" y="62766"/>
                    </a:cubicBezTo>
                    <a:cubicBezTo>
                      <a:pt x="0" y="97349"/>
                      <a:pt x="28182" y="125531"/>
                      <a:pt x="62766" y="125531"/>
                    </a:cubicBezTo>
                    <a:cubicBezTo>
                      <a:pt x="79174" y="125531"/>
                      <a:pt x="94038" y="119130"/>
                      <a:pt x="105223" y="108828"/>
                    </a:cubicBezTo>
                    <a:lnTo>
                      <a:pt x="157981" y="148415"/>
                    </a:lnTo>
                    <a:cubicBezTo>
                      <a:pt x="159968" y="149887"/>
                      <a:pt x="162322" y="150623"/>
                      <a:pt x="164603" y="150623"/>
                    </a:cubicBezTo>
                    <a:cubicBezTo>
                      <a:pt x="167988" y="150623"/>
                      <a:pt x="171299" y="149077"/>
                      <a:pt x="173433" y="146208"/>
                    </a:cubicBezTo>
                    <a:cubicBezTo>
                      <a:pt x="177186" y="141278"/>
                      <a:pt x="176156" y="134361"/>
                      <a:pt x="171299" y="130755"/>
                    </a:cubicBezTo>
                    <a:close/>
                    <a:moveTo>
                      <a:pt x="62839" y="103457"/>
                    </a:moveTo>
                    <a:cubicBezTo>
                      <a:pt x="40397" y="103457"/>
                      <a:pt x="22148" y="85208"/>
                      <a:pt x="22148" y="62766"/>
                    </a:cubicBezTo>
                    <a:cubicBezTo>
                      <a:pt x="22148" y="40323"/>
                      <a:pt x="40397" y="22075"/>
                      <a:pt x="62839" y="22075"/>
                    </a:cubicBezTo>
                    <a:cubicBezTo>
                      <a:pt x="85282" y="22075"/>
                      <a:pt x="103530" y="40323"/>
                      <a:pt x="103530" y="62766"/>
                    </a:cubicBezTo>
                    <a:cubicBezTo>
                      <a:pt x="103456" y="85208"/>
                      <a:pt x="85208" y="103457"/>
                      <a:pt x="62839" y="103457"/>
                    </a:cubicBezTo>
                    <a:close/>
                  </a:path>
                </a:pathLst>
              </a:custGeom>
              <a:noFill/>
              <a:ln w="7353" cap="flat">
                <a:solidFill>
                  <a:srgbClr val="263238"/>
                </a:solidFill>
                <a:prstDash val="solid"/>
                <a:miter/>
              </a:ln>
            </p:spPr>
            <p:txBody>
              <a:bodyPr rtlCol="0" anchor="ctr"/>
              <a:lstStyle/>
              <a:p>
                <a:endParaRPr lang="fr-FR"/>
              </a:p>
            </p:txBody>
          </p:sp>
        </p:grpSp>
        <p:sp>
          <p:nvSpPr>
            <p:cNvPr id="23" name="Forme libre 68">
              <a:extLst>
                <a:ext uri="{FF2B5EF4-FFF2-40B4-BE49-F238E27FC236}">
                  <a16:creationId xmlns:a16="http://schemas.microsoft.com/office/drawing/2014/main" id="{F241EF51-862F-33F2-C954-BDC1C5239175}"/>
                </a:ext>
              </a:extLst>
            </p:cNvPr>
            <p:cNvSpPr/>
            <p:nvPr/>
          </p:nvSpPr>
          <p:spPr>
            <a:xfrm>
              <a:off x="3889400" y="7615960"/>
              <a:ext cx="694929" cy="595794"/>
            </a:xfrm>
            <a:custGeom>
              <a:avLst/>
              <a:gdLst>
                <a:gd name="connsiteX0" fmla="*/ 677471 w 694929"/>
                <a:gd name="connsiteY0" fmla="*/ 517135 h 595794"/>
                <a:gd name="connsiteX1" fmla="*/ 469233 w 694929"/>
                <a:gd name="connsiteY1" fmla="*/ 360920 h 595794"/>
                <a:gd name="connsiteX2" fmla="*/ 496532 w 694929"/>
                <a:gd name="connsiteY2" fmla="*/ 248266 h 595794"/>
                <a:gd name="connsiteX3" fmla="*/ 248266 w 694929"/>
                <a:gd name="connsiteY3" fmla="*/ 0 h 595794"/>
                <a:gd name="connsiteX4" fmla="*/ 0 w 694929"/>
                <a:gd name="connsiteY4" fmla="*/ 248266 h 595794"/>
                <a:gd name="connsiteX5" fmla="*/ 248266 w 694929"/>
                <a:gd name="connsiteY5" fmla="*/ 496532 h 595794"/>
                <a:gd name="connsiteX6" fmla="*/ 416328 w 694929"/>
                <a:gd name="connsiteY6" fmla="*/ 430456 h 595794"/>
                <a:gd name="connsiteX7" fmla="*/ 625080 w 694929"/>
                <a:gd name="connsiteY7" fmla="*/ 587038 h 595794"/>
                <a:gd name="connsiteX8" fmla="*/ 651276 w 694929"/>
                <a:gd name="connsiteY8" fmla="*/ 595795 h 595794"/>
                <a:gd name="connsiteX9" fmla="*/ 686227 w 694929"/>
                <a:gd name="connsiteY9" fmla="*/ 578356 h 595794"/>
                <a:gd name="connsiteX10" fmla="*/ 677471 w 694929"/>
                <a:gd name="connsiteY10" fmla="*/ 517135 h 595794"/>
                <a:gd name="connsiteX11" fmla="*/ 248266 w 694929"/>
                <a:gd name="connsiteY11" fmla="*/ 409190 h 595794"/>
                <a:gd name="connsiteX12" fmla="*/ 87342 w 694929"/>
                <a:gd name="connsiteY12" fmla="*/ 248266 h 595794"/>
                <a:gd name="connsiteX13" fmla="*/ 248266 w 694929"/>
                <a:gd name="connsiteY13" fmla="*/ 87342 h 595794"/>
                <a:gd name="connsiteX14" fmla="*/ 409190 w 694929"/>
                <a:gd name="connsiteY14" fmla="*/ 248266 h 595794"/>
                <a:gd name="connsiteX15" fmla="*/ 248266 w 694929"/>
                <a:gd name="connsiteY15" fmla="*/ 409190 h 59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4929" h="595794">
                  <a:moveTo>
                    <a:pt x="677471" y="517135"/>
                  </a:moveTo>
                  <a:lnTo>
                    <a:pt x="469233" y="360920"/>
                  </a:lnTo>
                  <a:cubicBezTo>
                    <a:pt x="486599" y="327073"/>
                    <a:pt x="496532" y="288810"/>
                    <a:pt x="496532" y="248266"/>
                  </a:cubicBezTo>
                  <a:cubicBezTo>
                    <a:pt x="496532" y="111403"/>
                    <a:pt x="385129" y="0"/>
                    <a:pt x="248266" y="0"/>
                  </a:cubicBezTo>
                  <a:cubicBezTo>
                    <a:pt x="111403" y="0"/>
                    <a:pt x="0" y="111403"/>
                    <a:pt x="0" y="248266"/>
                  </a:cubicBezTo>
                  <a:cubicBezTo>
                    <a:pt x="0" y="385129"/>
                    <a:pt x="111403" y="496532"/>
                    <a:pt x="248266" y="496532"/>
                  </a:cubicBezTo>
                  <a:cubicBezTo>
                    <a:pt x="313092" y="496532"/>
                    <a:pt x="372105" y="471294"/>
                    <a:pt x="416328" y="430456"/>
                  </a:cubicBezTo>
                  <a:lnTo>
                    <a:pt x="625080" y="587038"/>
                  </a:lnTo>
                  <a:cubicBezTo>
                    <a:pt x="632954" y="592925"/>
                    <a:pt x="642151" y="595795"/>
                    <a:pt x="651276" y="595795"/>
                  </a:cubicBezTo>
                  <a:cubicBezTo>
                    <a:pt x="664520" y="595795"/>
                    <a:pt x="677618" y="589761"/>
                    <a:pt x="686227" y="578356"/>
                  </a:cubicBezTo>
                  <a:cubicBezTo>
                    <a:pt x="700649" y="559004"/>
                    <a:pt x="696749" y="531631"/>
                    <a:pt x="677471" y="517135"/>
                  </a:cubicBezTo>
                  <a:close/>
                  <a:moveTo>
                    <a:pt x="248266" y="409190"/>
                  </a:moveTo>
                  <a:cubicBezTo>
                    <a:pt x="159526" y="409190"/>
                    <a:pt x="87342" y="337006"/>
                    <a:pt x="87342" y="248266"/>
                  </a:cubicBezTo>
                  <a:cubicBezTo>
                    <a:pt x="87342" y="159526"/>
                    <a:pt x="159526" y="87342"/>
                    <a:pt x="248266" y="87342"/>
                  </a:cubicBezTo>
                  <a:cubicBezTo>
                    <a:pt x="337006" y="87342"/>
                    <a:pt x="409190" y="159526"/>
                    <a:pt x="409190" y="248266"/>
                  </a:cubicBezTo>
                  <a:cubicBezTo>
                    <a:pt x="409190" y="337006"/>
                    <a:pt x="337006" y="409190"/>
                    <a:pt x="248266" y="409190"/>
                  </a:cubicBezTo>
                  <a:close/>
                </a:path>
              </a:pathLst>
            </a:custGeom>
            <a:noFill/>
            <a:ln w="7353" cap="flat">
              <a:solidFill>
                <a:srgbClr val="263238"/>
              </a:solidFill>
              <a:prstDash val="solid"/>
              <a:miter/>
            </a:ln>
          </p:spPr>
          <p:txBody>
            <a:bodyPr rtlCol="0" anchor="ctr"/>
            <a:lstStyle/>
            <a:p>
              <a:endParaRPr lang="fr-FR"/>
            </a:p>
          </p:txBody>
        </p:sp>
        <p:grpSp>
          <p:nvGrpSpPr>
            <p:cNvPr id="24" name="Graphique 19">
              <a:extLst>
                <a:ext uri="{FF2B5EF4-FFF2-40B4-BE49-F238E27FC236}">
                  <a16:creationId xmlns:a16="http://schemas.microsoft.com/office/drawing/2014/main" id="{985A068D-011E-C955-AD0C-F19817D804B8}"/>
                </a:ext>
              </a:extLst>
            </p:cNvPr>
            <p:cNvGrpSpPr/>
            <p:nvPr/>
          </p:nvGrpSpPr>
          <p:grpSpPr>
            <a:xfrm>
              <a:off x="4666374" y="8378934"/>
              <a:ext cx="1832764" cy="2098709"/>
              <a:chOff x="4666374" y="8378934"/>
              <a:chExt cx="1832764" cy="2098709"/>
            </a:xfrm>
          </p:grpSpPr>
          <p:grpSp>
            <p:nvGrpSpPr>
              <p:cNvPr id="175" name="Graphique 19">
                <a:extLst>
                  <a:ext uri="{FF2B5EF4-FFF2-40B4-BE49-F238E27FC236}">
                    <a16:creationId xmlns:a16="http://schemas.microsoft.com/office/drawing/2014/main" id="{70214A27-F08A-B7F3-54CD-45BEABF4B630}"/>
                  </a:ext>
                </a:extLst>
              </p:cNvPr>
              <p:cNvGrpSpPr/>
              <p:nvPr/>
            </p:nvGrpSpPr>
            <p:grpSpPr>
              <a:xfrm>
                <a:off x="4739616" y="8378934"/>
                <a:ext cx="1759522" cy="2098709"/>
                <a:chOff x="4739616" y="8378934"/>
                <a:chExt cx="1759522" cy="2098709"/>
              </a:xfrm>
              <a:solidFill>
                <a:srgbClr val="263238"/>
              </a:solidFill>
            </p:grpSpPr>
            <p:sp>
              <p:nvSpPr>
                <p:cNvPr id="179" name="Forme libre 71">
                  <a:extLst>
                    <a:ext uri="{FF2B5EF4-FFF2-40B4-BE49-F238E27FC236}">
                      <a16:creationId xmlns:a16="http://schemas.microsoft.com/office/drawing/2014/main" id="{39314E51-72E3-F6AF-D60B-4298AC928FBA}"/>
                    </a:ext>
                  </a:extLst>
                </p:cNvPr>
                <p:cNvSpPr/>
                <p:nvPr/>
              </p:nvSpPr>
              <p:spPr>
                <a:xfrm>
                  <a:off x="4739616" y="8378934"/>
                  <a:ext cx="1759522" cy="1650741"/>
                </a:xfrm>
                <a:custGeom>
                  <a:avLst/>
                  <a:gdLst>
                    <a:gd name="connsiteX0" fmla="*/ 857111 w 1759522"/>
                    <a:gd name="connsiteY0" fmla="*/ 0 h 1650741"/>
                    <a:gd name="connsiteX1" fmla="*/ 909 w 1759522"/>
                    <a:gd name="connsiteY1" fmla="*/ 538768 h 1650741"/>
                    <a:gd name="connsiteX2" fmla="*/ 5545 w 1759522"/>
                    <a:gd name="connsiteY2" fmla="*/ 555104 h 1650741"/>
                    <a:gd name="connsiteX3" fmla="*/ 340565 w 1759522"/>
                    <a:gd name="connsiteY3" fmla="*/ 812715 h 1650741"/>
                    <a:gd name="connsiteX4" fmla="*/ 349174 w 1759522"/>
                    <a:gd name="connsiteY4" fmla="*/ 815658 h 1650741"/>
                    <a:gd name="connsiteX5" fmla="*/ 402889 w 1759522"/>
                    <a:gd name="connsiteY5" fmla="*/ 815658 h 1650741"/>
                    <a:gd name="connsiteX6" fmla="*/ 417016 w 1759522"/>
                    <a:gd name="connsiteY6" fmla="*/ 800794 h 1650741"/>
                    <a:gd name="connsiteX7" fmla="*/ 416722 w 1759522"/>
                    <a:gd name="connsiteY7" fmla="*/ 788874 h 1650741"/>
                    <a:gd name="connsiteX8" fmla="*/ 856964 w 1759522"/>
                    <a:gd name="connsiteY8" fmla="*/ 404113 h 1650741"/>
                    <a:gd name="connsiteX9" fmla="*/ 1297206 w 1759522"/>
                    <a:gd name="connsiteY9" fmla="*/ 788874 h 1650741"/>
                    <a:gd name="connsiteX10" fmla="*/ 856964 w 1759522"/>
                    <a:gd name="connsiteY10" fmla="*/ 1173635 h 1650741"/>
                    <a:gd name="connsiteX11" fmla="*/ 745929 w 1759522"/>
                    <a:gd name="connsiteY11" fmla="*/ 1161200 h 1650741"/>
                    <a:gd name="connsiteX12" fmla="*/ 735627 w 1759522"/>
                    <a:gd name="connsiteY12" fmla="*/ 1160022 h 1650741"/>
                    <a:gd name="connsiteX13" fmla="*/ 735627 w 1759522"/>
                    <a:gd name="connsiteY13" fmla="*/ 1160022 h 1650741"/>
                    <a:gd name="connsiteX14" fmla="*/ 691404 w 1759522"/>
                    <a:gd name="connsiteY14" fmla="*/ 1223965 h 1650741"/>
                    <a:gd name="connsiteX15" fmla="*/ 740336 w 1759522"/>
                    <a:gd name="connsiteY15" fmla="*/ 1353617 h 1650741"/>
                    <a:gd name="connsiteX16" fmla="*/ 740336 w 1759522"/>
                    <a:gd name="connsiteY16" fmla="*/ 1650742 h 1650741"/>
                    <a:gd name="connsiteX17" fmla="*/ 1278148 w 1759522"/>
                    <a:gd name="connsiteY17" fmla="*/ 1650742 h 1650741"/>
                    <a:gd name="connsiteX18" fmla="*/ 1278148 w 1759522"/>
                    <a:gd name="connsiteY18" fmla="*/ 1527933 h 1650741"/>
                    <a:gd name="connsiteX19" fmla="*/ 1313468 w 1759522"/>
                    <a:gd name="connsiteY19" fmla="*/ 1469435 h 1650741"/>
                    <a:gd name="connsiteX20" fmla="*/ 1759523 w 1759522"/>
                    <a:gd name="connsiteY20" fmla="*/ 788874 h 1650741"/>
                    <a:gd name="connsiteX21" fmla="*/ 857111 w 1759522"/>
                    <a:gd name="connsiteY21" fmla="*/ 0 h 165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9522" h="1650741">
                      <a:moveTo>
                        <a:pt x="857111" y="0"/>
                      </a:moveTo>
                      <a:cubicBezTo>
                        <a:pt x="458664" y="0"/>
                        <a:pt x="120554" y="225676"/>
                        <a:pt x="909" y="538768"/>
                      </a:cubicBezTo>
                      <a:cubicBezTo>
                        <a:pt x="-1298" y="544582"/>
                        <a:pt x="615" y="551278"/>
                        <a:pt x="5545" y="555104"/>
                      </a:cubicBezTo>
                      <a:lnTo>
                        <a:pt x="340565" y="812715"/>
                      </a:lnTo>
                      <a:cubicBezTo>
                        <a:pt x="343066" y="814628"/>
                        <a:pt x="346083" y="815658"/>
                        <a:pt x="349174" y="815658"/>
                      </a:cubicBezTo>
                      <a:lnTo>
                        <a:pt x="402889" y="815658"/>
                      </a:lnTo>
                      <a:cubicBezTo>
                        <a:pt x="410983" y="815658"/>
                        <a:pt x="417384" y="808888"/>
                        <a:pt x="417016" y="800794"/>
                      </a:cubicBezTo>
                      <a:cubicBezTo>
                        <a:pt x="416869" y="796821"/>
                        <a:pt x="416722" y="792848"/>
                        <a:pt x="416722" y="788874"/>
                      </a:cubicBezTo>
                      <a:cubicBezTo>
                        <a:pt x="416722" y="576369"/>
                        <a:pt x="613849" y="404113"/>
                        <a:pt x="856964" y="404113"/>
                      </a:cubicBezTo>
                      <a:cubicBezTo>
                        <a:pt x="1100079" y="404113"/>
                        <a:pt x="1297206" y="576369"/>
                        <a:pt x="1297206" y="788874"/>
                      </a:cubicBezTo>
                      <a:cubicBezTo>
                        <a:pt x="1297206" y="1001379"/>
                        <a:pt x="1100079" y="1173635"/>
                        <a:pt x="856964" y="1173635"/>
                      </a:cubicBezTo>
                      <a:cubicBezTo>
                        <a:pt x="818554" y="1173635"/>
                        <a:pt x="781395" y="1169294"/>
                        <a:pt x="745929" y="1161200"/>
                      </a:cubicBezTo>
                      <a:cubicBezTo>
                        <a:pt x="742544" y="1160464"/>
                        <a:pt x="739085" y="1160022"/>
                        <a:pt x="735627" y="1160022"/>
                      </a:cubicBezTo>
                      <a:lnTo>
                        <a:pt x="735627" y="1160022"/>
                      </a:lnTo>
                      <a:cubicBezTo>
                        <a:pt x="702589" y="1160022"/>
                        <a:pt x="679705" y="1193061"/>
                        <a:pt x="691404" y="1223965"/>
                      </a:cubicBezTo>
                      <a:lnTo>
                        <a:pt x="740336" y="1353617"/>
                      </a:lnTo>
                      <a:lnTo>
                        <a:pt x="740336" y="1650742"/>
                      </a:lnTo>
                      <a:lnTo>
                        <a:pt x="1278148" y="1650742"/>
                      </a:lnTo>
                      <a:lnTo>
                        <a:pt x="1278148" y="1527933"/>
                      </a:lnTo>
                      <a:cubicBezTo>
                        <a:pt x="1278148" y="1503430"/>
                        <a:pt x="1291614" y="1480620"/>
                        <a:pt x="1313468" y="1469435"/>
                      </a:cubicBezTo>
                      <a:cubicBezTo>
                        <a:pt x="1580350" y="1332425"/>
                        <a:pt x="1759523" y="1078935"/>
                        <a:pt x="1759523" y="788874"/>
                      </a:cubicBezTo>
                      <a:cubicBezTo>
                        <a:pt x="1759596" y="353121"/>
                        <a:pt x="1355557" y="0"/>
                        <a:pt x="857111" y="0"/>
                      </a:cubicBezTo>
                      <a:close/>
                    </a:path>
                  </a:pathLst>
                </a:custGeom>
                <a:solidFill>
                  <a:srgbClr val="263238"/>
                </a:solidFill>
                <a:ln w="7353" cap="flat">
                  <a:solidFill>
                    <a:srgbClr val="263238"/>
                  </a:solidFill>
                  <a:prstDash val="solid"/>
                  <a:miter/>
                </a:ln>
              </p:spPr>
              <p:txBody>
                <a:bodyPr rtlCol="0" anchor="ctr"/>
                <a:lstStyle/>
                <a:p>
                  <a:endParaRPr lang="fr-FR"/>
                </a:p>
              </p:txBody>
            </p:sp>
            <p:sp>
              <p:nvSpPr>
                <p:cNvPr id="180" name="Forme libre 72">
                  <a:extLst>
                    <a:ext uri="{FF2B5EF4-FFF2-40B4-BE49-F238E27FC236}">
                      <a16:creationId xmlns:a16="http://schemas.microsoft.com/office/drawing/2014/main" id="{A6E98AD5-7B19-1680-ED48-5C604124C6CD}"/>
                    </a:ext>
                  </a:extLst>
                </p:cNvPr>
                <p:cNvSpPr/>
                <p:nvPr/>
              </p:nvSpPr>
              <p:spPr>
                <a:xfrm>
                  <a:off x="5480025"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263238"/>
                </a:solidFill>
                <a:ln w="7353" cap="flat">
                  <a:solidFill>
                    <a:srgbClr val="263238"/>
                  </a:solidFill>
                  <a:prstDash val="solid"/>
                  <a:miter/>
                </a:ln>
              </p:spPr>
              <p:txBody>
                <a:bodyPr rtlCol="0" anchor="ctr"/>
                <a:lstStyle/>
                <a:p>
                  <a:endParaRPr lang="fr-FR"/>
                </a:p>
              </p:txBody>
            </p:sp>
          </p:grpSp>
          <p:grpSp>
            <p:nvGrpSpPr>
              <p:cNvPr id="176" name="Graphique 19">
                <a:extLst>
                  <a:ext uri="{FF2B5EF4-FFF2-40B4-BE49-F238E27FC236}">
                    <a16:creationId xmlns:a16="http://schemas.microsoft.com/office/drawing/2014/main" id="{743B90FB-D9D9-49A6-38C2-8CABB3559175}"/>
                  </a:ext>
                </a:extLst>
              </p:cNvPr>
              <p:cNvGrpSpPr/>
              <p:nvPr/>
            </p:nvGrpSpPr>
            <p:grpSpPr>
              <a:xfrm>
                <a:off x="4666374" y="8378934"/>
                <a:ext cx="1759255" cy="2098709"/>
                <a:chOff x="4666374" y="8378934"/>
                <a:chExt cx="1759255" cy="2098709"/>
              </a:xfrm>
              <a:solidFill>
                <a:srgbClr val="92E3A9"/>
              </a:solidFill>
            </p:grpSpPr>
            <p:sp>
              <p:nvSpPr>
                <p:cNvPr id="177" name="Forme libre 74">
                  <a:extLst>
                    <a:ext uri="{FF2B5EF4-FFF2-40B4-BE49-F238E27FC236}">
                      <a16:creationId xmlns:a16="http://schemas.microsoft.com/office/drawing/2014/main" id="{AB4542F8-CBFE-B3AB-CC10-CD48F969D7F8}"/>
                    </a:ext>
                  </a:extLst>
                </p:cNvPr>
                <p:cNvSpPr/>
                <p:nvPr/>
              </p:nvSpPr>
              <p:spPr>
                <a:xfrm>
                  <a:off x="4666374" y="8378934"/>
                  <a:ext cx="1759255" cy="1650594"/>
                </a:xfrm>
                <a:custGeom>
                  <a:avLst/>
                  <a:gdLst>
                    <a:gd name="connsiteX0" fmla="*/ 1759255 w 1759255"/>
                    <a:gd name="connsiteY0" fmla="*/ 788801 h 1650594"/>
                    <a:gd name="connsiteX1" fmla="*/ 856770 w 1759255"/>
                    <a:gd name="connsiteY1" fmla="*/ 0 h 1650594"/>
                    <a:gd name="connsiteX2" fmla="*/ 936 w 1759255"/>
                    <a:gd name="connsiteY2" fmla="*/ 537812 h 1650594"/>
                    <a:gd name="connsiteX3" fmla="*/ 6676 w 1759255"/>
                    <a:gd name="connsiteY3" fmla="*/ 554809 h 1650594"/>
                    <a:gd name="connsiteX4" fmla="*/ 394748 w 1759255"/>
                    <a:gd name="connsiteY4" fmla="*/ 801015 h 1650594"/>
                    <a:gd name="connsiteX5" fmla="*/ 416528 w 1759255"/>
                    <a:gd name="connsiteY5" fmla="*/ 789021 h 1650594"/>
                    <a:gd name="connsiteX6" fmla="*/ 416528 w 1759255"/>
                    <a:gd name="connsiteY6" fmla="*/ 788727 h 1650594"/>
                    <a:gd name="connsiteX7" fmla="*/ 856770 w 1759255"/>
                    <a:gd name="connsiteY7" fmla="*/ 403966 h 1650594"/>
                    <a:gd name="connsiteX8" fmla="*/ 1297012 w 1759255"/>
                    <a:gd name="connsiteY8" fmla="*/ 788727 h 1650594"/>
                    <a:gd name="connsiteX9" fmla="*/ 856770 w 1759255"/>
                    <a:gd name="connsiteY9" fmla="*/ 1173488 h 1650594"/>
                    <a:gd name="connsiteX10" fmla="*/ 794152 w 1759255"/>
                    <a:gd name="connsiteY10" fmla="*/ 1169588 h 1650594"/>
                    <a:gd name="connsiteX11" fmla="*/ 740658 w 1759255"/>
                    <a:gd name="connsiteY11" fmla="*/ 1216386 h 1650594"/>
                    <a:gd name="connsiteX12" fmla="*/ 740658 w 1759255"/>
                    <a:gd name="connsiteY12" fmla="*/ 1353470 h 1650594"/>
                    <a:gd name="connsiteX13" fmla="*/ 740143 w 1759255"/>
                    <a:gd name="connsiteY13" fmla="*/ 1353470 h 1650594"/>
                    <a:gd name="connsiteX14" fmla="*/ 740143 w 1759255"/>
                    <a:gd name="connsiteY14" fmla="*/ 1650595 h 1650594"/>
                    <a:gd name="connsiteX15" fmla="*/ 1277954 w 1759255"/>
                    <a:gd name="connsiteY15" fmla="*/ 1650595 h 1650594"/>
                    <a:gd name="connsiteX16" fmla="*/ 1277954 w 1759255"/>
                    <a:gd name="connsiteY16" fmla="*/ 1527786 h 1650594"/>
                    <a:gd name="connsiteX17" fmla="*/ 1313274 w 1759255"/>
                    <a:gd name="connsiteY17" fmla="*/ 1469288 h 1650594"/>
                    <a:gd name="connsiteX18" fmla="*/ 1759255 w 1759255"/>
                    <a:gd name="connsiteY18" fmla="*/ 788801 h 165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9255" h="1650594">
                      <a:moveTo>
                        <a:pt x="1759255" y="788801"/>
                      </a:moveTo>
                      <a:cubicBezTo>
                        <a:pt x="1759255" y="353194"/>
                        <a:pt x="1355216" y="0"/>
                        <a:pt x="856770" y="0"/>
                      </a:cubicBezTo>
                      <a:cubicBezTo>
                        <a:pt x="458764" y="0"/>
                        <a:pt x="120949" y="225235"/>
                        <a:pt x="936" y="537812"/>
                      </a:cubicBezTo>
                      <a:cubicBezTo>
                        <a:pt x="-1492" y="544066"/>
                        <a:pt x="936" y="551204"/>
                        <a:pt x="6676" y="554809"/>
                      </a:cubicBezTo>
                      <a:lnTo>
                        <a:pt x="394748" y="801015"/>
                      </a:lnTo>
                      <a:cubicBezTo>
                        <a:pt x="404166" y="806975"/>
                        <a:pt x="416528" y="800206"/>
                        <a:pt x="416528" y="789021"/>
                      </a:cubicBezTo>
                      <a:lnTo>
                        <a:pt x="416528" y="788727"/>
                      </a:lnTo>
                      <a:cubicBezTo>
                        <a:pt x="416528" y="576222"/>
                        <a:pt x="613655" y="403966"/>
                        <a:pt x="856770" y="403966"/>
                      </a:cubicBezTo>
                      <a:cubicBezTo>
                        <a:pt x="1099886" y="403966"/>
                        <a:pt x="1297012" y="576222"/>
                        <a:pt x="1297012" y="788727"/>
                      </a:cubicBezTo>
                      <a:cubicBezTo>
                        <a:pt x="1297012" y="1001232"/>
                        <a:pt x="1099886" y="1173488"/>
                        <a:pt x="856770" y="1173488"/>
                      </a:cubicBezTo>
                      <a:cubicBezTo>
                        <a:pt x="835505" y="1173488"/>
                        <a:pt x="814608" y="1172163"/>
                        <a:pt x="794152" y="1169588"/>
                      </a:cubicBezTo>
                      <a:cubicBezTo>
                        <a:pt x="765749" y="1166056"/>
                        <a:pt x="740658" y="1187836"/>
                        <a:pt x="740658" y="1216386"/>
                      </a:cubicBezTo>
                      <a:lnTo>
                        <a:pt x="740658" y="1353470"/>
                      </a:lnTo>
                      <a:lnTo>
                        <a:pt x="740143" y="1353470"/>
                      </a:lnTo>
                      <a:lnTo>
                        <a:pt x="740143" y="1650595"/>
                      </a:lnTo>
                      <a:lnTo>
                        <a:pt x="1277954" y="1650595"/>
                      </a:lnTo>
                      <a:lnTo>
                        <a:pt x="1277954" y="1527786"/>
                      </a:lnTo>
                      <a:cubicBezTo>
                        <a:pt x="1277954" y="1503283"/>
                        <a:pt x="1291420" y="1480473"/>
                        <a:pt x="1313274" y="1469288"/>
                      </a:cubicBezTo>
                      <a:cubicBezTo>
                        <a:pt x="1580083" y="1332278"/>
                        <a:pt x="1759255" y="1078861"/>
                        <a:pt x="1759255" y="788801"/>
                      </a:cubicBezTo>
                      <a:close/>
                    </a:path>
                  </a:pathLst>
                </a:custGeom>
                <a:solidFill>
                  <a:srgbClr val="FFC000"/>
                </a:solidFill>
                <a:ln w="7353" cap="flat">
                  <a:solidFill>
                    <a:srgbClr val="263238"/>
                  </a:solidFill>
                  <a:prstDash val="solid"/>
                  <a:miter/>
                </a:ln>
              </p:spPr>
              <p:txBody>
                <a:bodyPr rtlCol="0" anchor="ctr"/>
                <a:lstStyle/>
                <a:p>
                  <a:endParaRPr lang="fr-FR"/>
                </a:p>
              </p:txBody>
            </p:sp>
            <p:sp>
              <p:nvSpPr>
                <p:cNvPr id="178" name="Forme libre 75">
                  <a:extLst>
                    <a:ext uri="{FF2B5EF4-FFF2-40B4-BE49-F238E27FC236}">
                      <a16:creationId xmlns:a16="http://schemas.microsoft.com/office/drawing/2014/main" id="{5E68D5E1-8B7C-CD48-D381-79817EC157CF}"/>
                    </a:ext>
                  </a:extLst>
                </p:cNvPr>
                <p:cNvSpPr/>
                <p:nvPr/>
              </p:nvSpPr>
              <p:spPr>
                <a:xfrm>
                  <a:off x="5406443"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FFC000"/>
                </a:solidFill>
                <a:ln w="7353" cap="flat">
                  <a:solidFill>
                    <a:srgbClr val="263238"/>
                  </a:solidFill>
                  <a:prstDash val="solid"/>
                  <a:miter/>
                </a:ln>
              </p:spPr>
              <p:txBody>
                <a:bodyPr rtlCol="0" anchor="ctr"/>
                <a:lstStyle/>
                <a:p>
                  <a:endParaRPr lang="fr-FR"/>
                </a:p>
              </p:txBody>
            </p:sp>
          </p:grpSp>
        </p:grpSp>
        <p:grpSp>
          <p:nvGrpSpPr>
            <p:cNvPr id="26" name="Graphique 19">
              <a:extLst>
                <a:ext uri="{FF2B5EF4-FFF2-40B4-BE49-F238E27FC236}">
                  <a16:creationId xmlns:a16="http://schemas.microsoft.com/office/drawing/2014/main" id="{EA08026C-DA8E-FB52-2A95-94843E1F4D35}"/>
                </a:ext>
              </a:extLst>
            </p:cNvPr>
            <p:cNvGrpSpPr/>
            <p:nvPr/>
          </p:nvGrpSpPr>
          <p:grpSpPr>
            <a:xfrm>
              <a:off x="4805528" y="7087861"/>
              <a:ext cx="1148734" cy="1297114"/>
              <a:chOff x="4805528" y="7087861"/>
              <a:chExt cx="1148734" cy="1297114"/>
            </a:xfrm>
          </p:grpSpPr>
          <p:sp>
            <p:nvSpPr>
              <p:cNvPr id="31" name="Forme libre 77">
                <a:extLst>
                  <a:ext uri="{FF2B5EF4-FFF2-40B4-BE49-F238E27FC236}">
                    <a16:creationId xmlns:a16="http://schemas.microsoft.com/office/drawing/2014/main" id="{3125B12A-76D9-3253-C0B6-1DD840527FF4}"/>
                  </a:ext>
                </a:extLst>
              </p:cNvPr>
              <p:cNvSpPr/>
              <p:nvPr/>
            </p:nvSpPr>
            <p:spPr>
              <a:xfrm>
                <a:off x="5356334" y="7617726"/>
                <a:ext cx="154669" cy="71742"/>
              </a:xfrm>
              <a:custGeom>
                <a:avLst/>
                <a:gdLst>
                  <a:gd name="connsiteX0" fmla="*/ 119571 w 154669"/>
                  <a:gd name="connsiteY0" fmla="*/ 0 h 71742"/>
                  <a:gd name="connsiteX1" fmla="*/ 42530 w 154669"/>
                  <a:gd name="connsiteY1" fmla="*/ 34510 h 71742"/>
                  <a:gd name="connsiteX2" fmla="*/ 0 w 154669"/>
                  <a:gd name="connsiteY2" fmla="*/ 50477 h 71742"/>
                  <a:gd name="connsiteX3" fmla="*/ 40470 w 154669"/>
                  <a:gd name="connsiteY3" fmla="*/ 71743 h 71742"/>
                  <a:gd name="connsiteX4" fmla="*/ 154670 w 154669"/>
                  <a:gd name="connsiteY4" fmla="*/ 53789 h 71742"/>
                  <a:gd name="connsiteX5" fmla="*/ 119571 w 154669"/>
                  <a:gd name="connsiteY5" fmla="*/ 0 h 7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69" h="71742">
                    <a:moveTo>
                      <a:pt x="119571" y="0"/>
                    </a:moveTo>
                    <a:cubicBezTo>
                      <a:pt x="119571" y="0"/>
                      <a:pt x="66445" y="23252"/>
                      <a:pt x="42530" y="34510"/>
                    </a:cubicBezTo>
                    <a:cubicBezTo>
                      <a:pt x="18616" y="45768"/>
                      <a:pt x="0" y="50477"/>
                      <a:pt x="0" y="50477"/>
                    </a:cubicBezTo>
                    <a:lnTo>
                      <a:pt x="40470" y="71743"/>
                    </a:lnTo>
                    <a:lnTo>
                      <a:pt x="154670" y="53789"/>
                    </a:lnTo>
                    <a:lnTo>
                      <a:pt x="119571" y="0"/>
                    </a:lnTo>
                    <a:close/>
                  </a:path>
                </a:pathLst>
              </a:custGeom>
              <a:solidFill>
                <a:srgbClr val="FFFFFF"/>
              </a:solidFill>
              <a:ln w="7353" cap="flat">
                <a:solidFill>
                  <a:srgbClr val="263238"/>
                </a:solidFill>
                <a:prstDash val="solid"/>
                <a:miter/>
              </a:ln>
            </p:spPr>
            <p:txBody>
              <a:bodyPr rtlCol="0" anchor="ctr"/>
              <a:lstStyle/>
              <a:p>
                <a:endParaRPr lang="fr-FR"/>
              </a:p>
            </p:txBody>
          </p:sp>
          <p:sp>
            <p:nvSpPr>
              <p:cNvPr id="32" name="Forme libre 78">
                <a:extLst>
                  <a:ext uri="{FF2B5EF4-FFF2-40B4-BE49-F238E27FC236}">
                    <a16:creationId xmlns:a16="http://schemas.microsoft.com/office/drawing/2014/main" id="{5B35AF12-0A4C-4B0F-D18F-7E04E4FE3F62}"/>
                  </a:ext>
                </a:extLst>
              </p:cNvPr>
              <p:cNvSpPr/>
              <p:nvPr/>
            </p:nvSpPr>
            <p:spPr>
              <a:xfrm>
                <a:off x="5272671" y="7610477"/>
                <a:ext cx="39145" cy="41023"/>
              </a:xfrm>
              <a:custGeom>
                <a:avLst/>
                <a:gdLst>
                  <a:gd name="connsiteX0" fmla="*/ 33921 w 39145"/>
                  <a:gd name="connsiteY0" fmla="*/ 31752 h 41023"/>
                  <a:gd name="connsiteX1" fmla="*/ 15967 w 39145"/>
                  <a:gd name="connsiteY1" fmla="*/ 7175 h 41023"/>
                  <a:gd name="connsiteX2" fmla="*/ 0 w 39145"/>
                  <a:gd name="connsiteY2" fmla="*/ 9824 h 41023"/>
                  <a:gd name="connsiteX3" fmla="*/ 8609 w 39145"/>
                  <a:gd name="connsiteY3" fmla="*/ 35063 h 41023"/>
                  <a:gd name="connsiteX4" fmla="*/ 39146 w 39145"/>
                  <a:gd name="connsiteY4" fmla="*/ 41023 h 41023"/>
                  <a:gd name="connsiteX5" fmla="*/ 33921 w 39145"/>
                  <a:gd name="connsiteY5" fmla="*/ 31752 h 4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45" h="41023">
                    <a:moveTo>
                      <a:pt x="33921" y="31752"/>
                    </a:moveTo>
                    <a:cubicBezTo>
                      <a:pt x="33921" y="31752"/>
                      <a:pt x="21339" y="19832"/>
                      <a:pt x="15967" y="7175"/>
                    </a:cubicBezTo>
                    <a:cubicBezTo>
                      <a:pt x="10669" y="-5407"/>
                      <a:pt x="0" y="553"/>
                      <a:pt x="0" y="9824"/>
                    </a:cubicBezTo>
                    <a:cubicBezTo>
                      <a:pt x="0" y="19096"/>
                      <a:pt x="5960" y="33739"/>
                      <a:pt x="8609" y="35063"/>
                    </a:cubicBezTo>
                    <a:cubicBezTo>
                      <a:pt x="11258" y="36388"/>
                      <a:pt x="39146" y="41023"/>
                      <a:pt x="39146" y="41023"/>
                    </a:cubicBezTo>
                    <a:lnTo>
                      <a:pt x="33921" y="31752"/>
                    </a:lnTo>
                    <a:close/>
                  </a:path>
                </a:pathLst>
              </a:custGeom>
              <a:noFill/>
              <a:ln w="7353" cap="flat">
                <a:solidFill>
                  <a:srgbClr val="263238"/>
                </a:solidFill>
                <a:prstDash val="solid"/>
                <a:miter/>
              </a:ln>
            </p:spPr>
            <p:txBody>
              <a:bodyPr rtlCol="0" anchor="ctr"/>
              <a:lstStyle/>
              <a:p>
                <a:endParaRPr lang="fr-FR"/>
              </a:p>
            </p:txBody>
          </p:sp>
          <p:sp>
            <p:nvSpPr>
              <p:cNvPr id="33" name="Forme libre 79">
                <a:extLst>
                  <a:ext uri="{FF2B5EF4-FFF2-40B4-BE49-F238E27FC236}">
                    <a16:creationId xmlns:a16="http://schemas.microsoft.com/office/drawing/2014/main" id="{8FA1FEE3-02A6-4BD3-076C-5794BCBB1D60}"/>
                  </a:ext>
                </a:extLst>
              </p:cNvPr>
              <p:cNvSpPr/>
              <p:nvPr/>
            </p:nvSpPr>
            <p:spPr>
              <a:xfrm>
                <a:off x="5468874" y="7612649"/>
                <a:ext cx="485388" cy="772326"/>
              </a:xfrm>
              <a:custGeom>
                <a:avLst/>
                <a:gdLst>
                  <a:gd name="connsiteX0" fmla="*/ 28223 w 485388"/>
                  <a:gd name="connsiteY0" fmla="*/ 85944 h 772326"/>
                  <a:gd name="connsiteX1" fmla="*/ 39481 w 485388"/>
                  <a:gd name="connsiteY1" fmla="*/ 149666 h 772326"/>
                  <a:gd name="connsiteX2" fmla="*/ 13139 w 485388"/>
                  <a:gd name="connsiteY2" fmla="*/ 348927 h 772326"/>
                  <a:gd name="connsiteX3" fmla="*/ 9975 w 485388"/>
                  <a:gd name="connsiteY3" fmla="*/ 488070 h 772326"/>
                  <a:gd name="connsiteX4" fmla="*/ 68987 w 485388"/>
                  <a:gd name="connsiteY4" fmla="*/ 691525 h 772326"/>
                  <a:gd name="connsiteX5" fmla="*/ 59495 w 485388"/>
                  <a:gd name="connsiteY5" fmla="*/ 706315 h 772326"/>
                  <a:gd name="connsiteX6" fmla="*/ 58465 w 485388"/>
                  <a:gd name="connsiteY6" fmla="*/ 721105 h 772326"/>
                  <a:gd name="connsiteX7" fmla="*/ 32123 w 485388"/>
                  <a:gd name="connsiteY7" fmla="*/ 744283 h 772326"/>
                  <a:gd name="connsiteX8" fmla="*/ 482 w 485388"/>
                  <a:gd name="connsiteY8" fmla="*/ 768565 h 772326"/>
                  <a:gd name="connsiteX9" fmla="*/ 64793 w 485388"/>
                  <a:gd name="connsiteY9" fmla="*/ 768565 h 772326"/>
                  <a:gd name="connsiteX10" fmla="*/ 130134 w 485388"/>
                  <a:gd name="connsiteY10" fmla="*/ 764371 h 772326"/>
                  <a:gd name="connsiteX11" fmla="*/ 131164 w 485388"/>
                  <a:gd name="connsiteY11" fmla="*/ 724343 h 772326"/>
                  <a:gd name="connsiteX12" fmla="*/ 133298 w 485388"/>
                  <a:gd name="connsiteY12" fmla="*/ 695866 h 772326"/>
                  <a:gd name="connsiteX13" fmla="*/ 120642 w 485388"/>
                  <a:gd name="connsiteY13" fmla="*/ 647376 h 772326"/>
                  <a:gd name="connsiteX14" fmla="*/ 95330 w 485388"/>
                  <a:gd name="connsiteY14" fmla="*/ 448115 h 772326"/>
                  <a:gd name="connsiteX15" fmla="*/ 148015 w 485388"/>
                  <a:gd name="connsiteY15" fmla="*/ 253049 h 772326"/>
                  <a:gd name="connsiteX16" fmla="*/ 244996 w 485388"/>
                  <a:gd name="connsiteY16" fmla="*/ 482846 h 772326"/>
                  <a:gd name="connsiteX17" fmla="*/ 397826 w 485388"/>
                  <a:gd name="connsiteY17" fmla="*/ 674748 h 772326"/>
                  <a:gd name="connsiteX18" fmla="*/ 391498 w 485388"/>
                  <a:gd name="connsiteY18" fmla="*/ 690568 h 772326"/>
                  <a:gd name="connsiteX19" fmla="*/ 399960 w 485388"/>
                  <a:gd name="connsiteY19" fmla="*/ 702194 h 772326"/>
                  <a:gd name="connsiteX20" fmla="*/ 383110 w 485388"/>
                  <a:gd name="connsiteY20" fmla="*/ 733835 h 772326"/>
                  <a:gd name="connsiteX21" fmla="*/ 361991 w 485388"/>
                  <a:gd name="connsiteY21" fmla="*/ 754953 h 772326"/>
                  <a:gd name="connsiteX22" fmla="*/ 406288 w 485388"/>
                  <a:gd name="connsiteY22" fmla="*/ 760251 h 772326"/>
                  <a:gd name="connsiteX23" fmla="*/ 457943 w 485388"/>
                  <a:gd name="connsiteY23" fmla="*/ 713894 h 772326"/>
                  <a:gd name="connsiteX24" fmla="*/ 485389 w 485388"/>
                  <a:gd name="connsiteY24" fmla="*/ 683357 h 772326"/>
                  <a:gd name="connsiteX25" fmla="*/ 466405 w 485388"/>
                  <a:gd name="connsiteY25" fmla="*/ 659075 h 772326"/>
                  <a:gd name="connsiteX26" fmla="*/ 456913 w 485388"/>
                  <a:gd name="connsiteY26" fmla="*/ 637957 h 772326"/>
                  <a:gd name="connsiteX27" fmla="*/ 437928 w 485388"/>
                  <a:gd name="connsiteY27" fmla="*/ 627435 h 772326"/>
                  <a:gd name="connsiteX28" fmla="*/ 328291 w 485388"/>
                  <a:gd name="connsiteY28" fmla="*/ 441861 h 772326"/>
                  <a:gd name="connsiteX29" fmla="*/ 268174 w 485388"/>
                  <a:gd name="connsiteY29" fmla="*/ 126635 h 772326"/>
                  <a:gd name="connsiteX30" fmla="*/ 183628 w 485388"/>
                  <a:gd name="connsiteY30" fmla="*/ 0 h 772326"/>
                  <a:gd name="connsiteX31" fmla="*/ 28223 w 485388"/>
                  <a:gd name="connsiteY31" fmla="*/ 85944 h 77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85388" h="772326">
                    <a:moveTo>
                      <a:pt x="28223" y="85944"/>
                    </a:moveTo>
                    <a:lnTo>
                      <a:pt x="39481" y="149666"/>
                    </a:lnTo>
                    <a:cubicBezTo>
                      <a:pt x="39481" y="149666"/>
                      <a:pt x="17333" y="276154"/>
                      <a:pt x="13139" y="348927"/>
                    </a:cubicBezTo>
                    <a:cubicBezTo>
                      <a:pt x="8944" y="421699"/>
                      <a:pt x="5780" y="469086"/>
                      <a:pt x="9975" y="488070"/>
                    </a:cubicBezTo>
                    <a:cubicBezTo>
                      <a:pt x="14169" y="507055"/>
                      <a:pt x="68987" y="691525"/>
                      <a:pt x="68987" y="691525"/>
                    </a:cubicBezTo>
                    <a:cubicBezTo>
                      <a:pt x="68987" y="691525"/>
                      <a:pt x="59495" y="703151"/>
                      <a:pt x="59495" y="706315"/>
                    </a:cubicBezTo>
                    <a:cubicBezTo>
                      <a:pt x="59495" y="709479"/>
                      <a:pt x="58465" y="721105"/>
                      <a:pt x="58465" y="721105"/>
                    </a:cubicBezTo>
                    <a:cubicBezTo>
                      <a:pt x="58465" y="721105"/>
                      <a:pt x="43675" y="735895"/>
                      <a:pt x="32123" y="744283"/>
                    </a:cubicBezTo>
                    <a:cubicBezTo>
                      <a:pt x="20497" y="752745"/>
                      <a:pt x="-3712" y="760104"/>
                      <a:pt x="482" y="768565"/>
                    </a:cubicBezTo>
                    <a:cubicBezTo>
                      <a:pt x="4677" y="777027"/>
                      <a:pt x="33153" y="768565"/>
                      <a:pt x="64793" y="768565"/>
                    </a:cubicBezTo>
                    <a:cubicBezTo>
                      <a:pt x="96434" y="768565"/>
                      <a:pt x="118582" y="772760"/>
                      <a:pt x="130134" y="764371"/>
                    </a:cubicBezTo>
                    <a:cubicBezTo>
                      <a:pt x="141760" y="755909"/>
                      <a:pt x="131164" y="724343"/>
                      <a:pt x="131164" y="724343"/>
                    </a:cubicBezTo>
                    <a:cubicBezTo>
                      <a:pt x="131164" y="724343"/>
                      <a:pt x="132194" y="702194"/>
                      <a:pt x="133298" y="695866"/>
                    </a:cubicBezTo>
                    <a:cubicBezTo>
                      <a:pt x="134328" y="689538"/>
                      <a:pt x="119612" y="656868"/>
                      <a:pt x="120642" y="647376"/>
                    </a:cubicBezTo>
                    <a:cubicBezTo>
                      <a:pt x="121672" y="637884"/>
                      <a:pt x="95330" y="448115"/>
                      <a:pt x="95330" y="448115"/>
                    </a:cubicBezTo>
                    <a:lnTo>
                      <a:pt x="148015" y="253049"/>
                    </a:lnTo>
                    <a:cubicBezTo>
                      <a:pt x="148015" y="253049"/>
                      <a:pt x="234474" y="472324"/>
                      <a:pt x="244996" y="482846"/>
                    </a:cubicBezTo>
                    <a:cubicBezTo>
                      <a:pt x="255518" y="493368"/>
                      <a:pt x="397826" y="674748"/>
                      <a:pt x="397826" y="674748"/>
                    </a:cubicBezTo>
                    <a:cubicBezTo>
                      <a:pt x="397826" y="674748"/>
                      <a:pt x="388334" y="685271"/>
                      <a:pt x="391498" y="690568"/>
                    </a:cubicBezTo>
                    <a:cubicBezTo>
                      <a:pt x="394662" y="695866"/>
                      <a:pt x="399960" y="702194"/>
                      <a:pt x="399960" y="702194"/>
                    </a:cubicBezTo>
                    <a:cubicBezTo>
                      <a:pt x="399960" y="702194"/>
                      <a:pt x="389438" y="724343"/>
                      <a:pt x="383110" y="733835"/>
                    </a:cubicBezTo>
                    <a:cubicBezTo>
                      <a:pt x="376782" y="743327"/>
                      <a:pt x="358828" y="748625"/>
                      <a:pt x="361991" y="754953"/>
                    </a:cubicBezTo>
                    <a:cubicBezTo>
                      <a:pt x="365156" y="761281"/>
                      <a:pt x="397826" y="762311"/>
                      <a:pt x="406288" y="760251"/>
                    </a:cubicBezTo>
                    <a:cubicBezTo>
                      <a:pt x="414750" y="758117"/>
                      <a:pt x="448451" y="721252"/>
                      <a:pt x="457943" y="713894"/>
                    </a:cubicBezTo>
                    <a:cubicBezTo>
                      <a:pt x="467435" y="706536"/>
                      <a:pt x="485389" y="692776"/>
                      <a:pt x="485389" y="683357"/>
                    </a:cubicBezTo>
                    <a:cubicBezTo>
                      <a:pt x="485389" y="673865"/>
                      <a:pt x="467435" y="662239"/>
                      <a:pt x="466405" y="659075"/>
                    </a:cubicBezTo>
                    <a:cubicBezTo>
                      <a:pt x="465375" y="655911"/>
                      <a:pt x="463241" y="642225"/>
                      <a:pt x="456913" y="637957"/>
                    </a:cubicBezTo>
                    <a:cubicBezTo>
                      <a:pt x="450584" y="633763"/>
                      <a:pt x="442123" y="629495"/>
                      <a:pt x="437928" y="627435"/>
                    </a:cubicBezTo>
                    <a:cubicBezTo>
                      <a:pt x="433734" y="625301"/>
                      <a:pt x="328291" y="441861"/>
                      <a:pt x="328291" y="441861"/>
                    </a:cubicBezTo>
                    <a:cubicBezTo>
                      <a:pt x="328291" y="441861"/>
                      <a:pt x="280830" y="159305"/>
                      <a:pt x="268174" y="126635"/>
                    </a:cubicBezTo>
                    <a:cubicBezTo>
                      <a:pt x="255518" y="93964"/>
                      <a:pt x="183628" y="0"/>
                      <a:pt x="183628" y="0"/>
                    </a:cubicBezTo>
                    <a:lnTo>
                      <a:pt x="28223" y="85944"/>
                    </a:lnTo>
                    <a:close/>
                  </a:path>
                </a:pathLst>
              </a:custGeom>
              <a:solidFill>
                <a:srgbClr val="263238"/>
              </a:solidFill>
              <a:ln w="7353" cap="flat">
                <a:solidFill>
                  <a:srgbClr val="263238"/>
                </a:solidFill>
                <a:prstDash val="solid"/>
                <a:miter/>
              </a:ln>
            </p:spPr>
            <p:txBody>
              <a:bodyPr rtlCol="0" anchor="ctr"/>
              <a:lstStyle/>
              <a:p>
                <a:endParaRPr lang="fr-FR"/>
              </a:p>
            </p:txBody>
          </p:sp>
          <p:sp>
            <p:nvSpPr>
              <p:cNvPr id="34" name="Forme libre 80">
                <a:extLst>
                  <a:ext uri="{FF2B5EF4-FFF2-40B4-BE49-F238E27FC236}">
                    <a16:creationId xmlns:a16="http://schemas.microsoft.com/office/drawing/2014/main" id="{4C7EF023-B287-3C2F-0F9C-682F5977A02D}"/>
                  </a:ext>
                </a:extLst>
              </p:cNvPr>
              <p:cNvSpPr/>
              <p:nvPr/>
            </p:nvSpPr>
            <p:spPr>
              <a:xfrm>
                <a:off x="5369234" y="7372523"/>
                <a:ext cx="283341" cy="326069"/>
              </a:xfrm>
              <a:custGeom>
                <a:avLst/>
                <a:gdLst>
                  <a:gd name="connsiteX0" fmla="*/ 13074 w 283341"/>
                  <a:gd name="connsiteY0" fmla="*/ 151165 h 326069"/>
                  <a:gd name="connsiteX1" fmla="*/ 44567 w 283341"/>
                  <a:gd name="connsiteY1" fmla="*/ 231664 h 326069"/>
                  <a:gd name="connsiteX2" fmla="*/ 97325 w 283341"/>
                  <a:gd name="connsiteY2" fmla="*/ 252929 h 326069"/>
                  <a:gd name="connsiteX3" fmla="*/ 127862 w 283341"/>
                  <a:gd name="connsiteY3" fmla="*/ 326070 h 326069"/>
                  <a:gd name="connsiteX4" fmla="*/ 283341 w 283341"/>
                  <a:gd name="connsiteY4" fmla="*/ 239979 h 326069"/>
                  <a:gd name="connsiteX5" fmla="*/ 193571 w 283341"/>
                  <a:gd name="connsiteY5" fmla="*/ 104882 h 326069"/>
                  <a:gd name="connsiteX6" fmla="*/ 117708 w 283341"/>
                  <a:gd name="connsiteY6" fmla="*/ 11433 h 326069"/>
                  <a:gd name="connsiteX7" fmla="*/ 20506 w 283341"/>
                  <a:gd name="connsiteY7" fmla="*/ 23500 h 326069"/>
                  <a:gd name="connsiteX8" fmla="*/ 13074 w 283341"/>
                  <a:gd name="connsiteY8" fmla="*/ 151165 h 3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341" h="326069">
                    <a:moveTo>
                      <a:pt x="13074" y="151165"/>
                    </a:moveTo>
                    <a:cubicBezTo>
                      <a:pt x="13074" y="151165"/>
                      <a:pt x="26981" y="215034"/>
                      <a:pt x="44567" y="231664"/>
                    </a:cubicBezTo>
                    <a:cubicBezTo>
                      <a:pt x="62153" y="248293"/>
                      <a:pt x="97325" y="252929"/>
                      <a:pt x="97325" y="252929"/>
                    </a:cubicBezTo>
                    <a:lnTo>
                      <a:pt x="127862" y="326070"/>
                    </a:lnTo>
                    <a:cubicBezTo>
                      <a:pt x="127862" y="326070"/>
                      <a:pt x="238897" y="291854"/>
                      <a:pt x="283341" y="239979"/>
                    </a:cubicBezTo>
                    <a:cubicBezTo>
                      <a:pt x="283341" y="239979"/>
                      <a:pt x="231539" y="157640"/>
                      <a:pt x="193571" y="104882"/>
                    </a:cubicBezTo>
                    <a:cubicBezTo>
                      <a:pt x="155602" y="52123"/>
                      <a:pt x="171349" y="42852"/>
                      <a:pt x="117708" y="11433"/>
                    </a:cubicBezTo>
                    <a:cubicBezTo>
                      <a:pt x="64066" y="-20061"/>
                      <a:pt x="20506" y="23500"/>
                      <a:pt x="20506" y="23500"/>
                    </a:cubicBezTo>
                    <a:cubicBezTo>
                      <a:pt x="20506" y="23500"/>
                      <a:pt x="-20185" y="25266"/>
                      <a:pt x="13074" y="151165"/>
                    </a:cubicBezTo>
                    <a:close/>
                  </a:path>
                </a:pathLst>
              </a:custGeom>
              <a:solidFill>
                <a:schemeClr val="bg2"/>
              </a:solidFill>
              <a:ln w="7353" cap="flat">
                <a:solidFill>
                  <a:srgbClr val="263238"/>
                </a:solidFill>
                <a:prstDash val="solid"/>
                <a:miter/>
              </a:ln>
            </p:spPr>
            <p:txBody>
              <a:bodyPr rtlCol="0" anchor="ctr"/>
              <a:lstStyle/>
              <a:p>
                <a:endParaRPr lang="fr-FR"/>
              </a:p>
            </p:txBody>
          </p:sp>
          <p:sp>
            <p:nvSpPr>
              <p:cNvPr id="36" name="Forme libre 81">
                <a:extLst>
                  <a:ext uri="{FF2B5EF4-FFF2-40B4-BE49-F238E27FC236}">
                    <a16:creationId xmlns:a16="http://schemas.microsoft.com/office/drawing/2014/main" id="{1E9968FE-C486-4B98-B14A-6953291837BD}"/>
                  </a:ext>
                </a:extLst>
              </p:cNvPr>
              <p:cNvSpPr/>
              <p:nvPr/>
            </p:nvSpPr>
            <p:spPr>
              <a:xfrm>
                <a:off x="5105050" y="7202524"/>
                <a:ext cx="274674" cy="204307"/>
              </a:xfrm>
              <a:custGeom>
                <a:avLst/>
                <a:gdLst>
                  <a:gd name="connsiteX0" fmla="*/ 211697 w 274674"/>
                  <a:gd name="connsiteY0" fmla="*/ 13959 h 204307"/>
                  <a:gd name="connsiteX1" fmla="*/ 130536 w 274674"/>
                  <a:gd name="connsiteY1" fmla="*/ 3142 h 204307"/>
                  <a:gd name="connsiteX2" fmla="*/ 38926 w 274674"/>
                  <a:gd name="connsiteY2" fmla="*/ 92912 h 204307"/>
                  <a:gd name="connsiteX3" fmla="*/ 32157 w 274674"/>
                  <a:gd name="connsiteY3" fmla="*/ 119475 h 204307"/>
                  <a:gd name="connsiteX4" fmla="*/ 663 w 274674"/>
                  <a:gd name="connsiteY4" fmla="*/ 153691 h 204307"/>
                  <a:gd name="connsiteX5" fmla="*/ 49743 w 274674"/>
                  <a:gd name="connsiteY5" fmla="*/ 178709 h 204307"/>
                  <a:gd name="connsiteX6" fmla="*/ 79323 w 274674"/>
                  <a:gd name="connsiteY6" fmla="*/ 198135 h 204307"/>
                  <a:gd name="connsiteX7" fmla="*/ 111699 w 274674"/>
                  <a:gd name="connsiteY7" fmla="*/ 173117 h 204307"/>
                  <a:gd name="connsiteX8" fmla="*/ 157025 w 274674"/>
                  <a:gd name="connsiteY8" fmla="*/ 175913 h 204307"/>
                  <a:gd name="connsiteX9" fmla="*/ 260703 w 274674"/>
                  <a:gd name="connsiteY9" fmla="*/ 189820 h 204307"/>
                  <a:gd name="connsiteX10" fmla="*/ 211697 w 274674"/>
                  <a:gd name="connsiteY10" fmla="*/ 13959 h 20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74" h="204307">
                    <a:moveTo>
                      <a:pt x="211697" y="13959"/>
                    </a:moveTo>
                    <a:cubicBezTo>
                      <a:pt x="211697" y="13959"/>
                      <a:pt x="200880" y="-7969"/>
                      <a:pt x="130536" y="3142"/>
                    </a:cubicBezTo>
                    <a:cubicBezTo>
                      <a:pt x="60191" y="14253"/>
                      <a:pt x="41722" y="70690"/>
                      <a:pt x="38926" y="92912"/>
                    </a:cubicBezTo>
                    <a:cubicBezTo>
                      <a:pt x="36130" y="115134"/>
                      <a:pt x="38632" y="113957"/>
                      <a:pt x="32157" y="119475"/>
                    </a:cubicBezTo>
                    <a:cubicBezTo>
                      <a:pt x="25681" y="124994"/>
                      <a:pt x="-4855" y="121315"/>
                      <a:pt x="663" y="153691"/>
                    </a:cubicBezTo>
                    <a:cubicBezTo>
                      <a:pt x="6182" y="186067"/>
                      <a:pt x="44151" y="167598"/>
                      <a:pt x="49743" y="178709"/>
                    </a:cubicBezTo>
                    <a:cubicBezTo>
                      <a:pt x="55261" y="189820"/>
                      <a:pt x="63650" y="197252"/>
                      <a:pt x="79323" y="198135"/>
                    </a:cubicBezTo>
                    <a:cubicBezTo>
                      <a:pt x="95069" y="199091"/>
                      <a:pt x="109859" y="180549"/>
                      <a:pt x="111699" y="173117"/>
                    </a:cubicBezTo>
                    <a:cubicBezTo>
                      <a:pt x="113538" y="165685"/>
                      <a:pt x="129285" y="159210"/>
                      <a:pt x="157025" y="175913"/>
                    </a:cubicBezTo>
                    <a:cubicBezTo>
                      <a:pt x="184766" y="192542"/>
                      <a:pt x="221778" y="222196"/>
                      <a:pt x="260703" y="189820"/>
                    </a:cubicBezTo>
                    <a:cubicBezTo>
                      <a:pt x="299628" y="157370"/>
                      <a:pt x="248709" y="42582"/>
                      <a:pt x="211697" y="13959"/>
                    </a:cubicBezTo>
                    <a:close/>
                  </a:path>
                </a:pathLst>
              </a:custGeom>
              <a:solidFill>
                <a:schemeClr val="tx1"/>
              </a:solidFill>
              <a:ln w="7353" cap="flat">
                <a:solidFill>
                  <a:srgbClr val="263238"/>
                </a:solidFill>
                <a:prstDash val="solid"/>
                <a:miter/>
              </a:ln>
            </p:spPr>
            <p:txBody>
              <a:bodyPr rtlCol="0" anchor="ctr"/>
              <a:lstStyle/>
              <a:p>
                <a:endParaRPr lang="fr-FR"/>
              </a:p>
            </p:txBody>
          </p:sp>
          <p:grpSp>
            <p:nvGrpSpPr>
              <p:cNvPr id="37" name="Graphique 19">
                <a:extLst>
                  <a:ext uri="{FF2B5EF4-FFF2-40B4-BE49-F238E27FC236}">
                    <a16:creationId xmlns:a16="http://schemas.microsoft.com/office/drawing/2014/main" id="{6B59936D-00B0-751C-73C7-CB9965EEBF8C}"/>
                  </a:ext>
                </a:extLst>
              </p:cNvPr>
              <p:cNvGrpSpPr/>
              <p:nvPr/>
            </p:nvGrpSpPr>
            <p:grpSpPr>
              <a:xfrm>
                <a:off x="5171348" y="7329024"/>
                <a:ext cx="227515" cy="194663"/>
                <a:chOff x="5171348" y="7329024"/>
                <a:chExt cx="227515" cy="194663"/>
              </a:xfrm>
            </p:grpSpPr>
            <p:sp>
              <p:nvSpPr>
                <p:cNvPr id="51" name="Forme libre 83">
                  <a:extLst>
                    <a:ext uri="{FF2B5EF4-FFF2-40B4-BE49-F238E27FC236}">
                      <a16:creationId xmlns:a16="http://schemas.microsoft.com/office/drawing/2014/main" id="{A0F9B325-62F7-4493-531E-0FBC2FF9974D}"/>
                    </a:ext>
                  </a:extLst>
                </p:cNvPr>
                <p:cNvSpPr/>
                <p:nvPr/>
              </p:nvSpPr>
              <p:spPr>
                <a:xfrm>
                  <a:off x="5171348" y="7329024"/>
                  <a:ext cx="227515" cy="194663"/>
                </a:xfrm>
                <a:custGeom>
                  <a:avLst/>
                  <a:gdLst>
                    <a:gd name="connsiteX0" fmla="*/ 0 w 227515"/>
                    <a:gd name="connsiteY0" fmla="*/ 25499 h 194663"/>
                    <a:gd name="connsiteX1" fmla="*/ 11626 w 227515"/>
                    <a:gd name="connsiteY1" fmla="*/ 54637 h 194663"/>
                    <a:gd name="connsiteX2" fmla="*/ 39955 w 227515"/>
                    <a:gd name="connsiteY2" fmla="*/ 88779 h 194663"/>
                    <a:gd name="connsiteX3" fmla="*/ 39955 w 227515"/>
                    <a:gd name="connsiteY3" fmla="*/ 116299 h 194663"/>
                    <a:gd name="connsiteX4" fmla="*/ 64090 w 227515"/>
                    <a:gd name="connsiteY4" fmla="*/ 112988 h 194663"/>
                    <a:gd name="connsiteX5" fmla="*/ 119056 w 227515"/>
                    <a:gd name="connsiteY5" fmla="*/ 138006 h 194663"/>
                    <a:gd name="connsiteX6" fmla="*/ 150696 w 227515"/>
                    <a:gd name="connsiteY6" fmla="*/ 104673 h 194663"/>
                    <a:gd name="connsiteX7" fmla="*/ 197936 w 227515"/>
                    <a:gd name="connsiteY7" fmla="*/ 138226 h 194663"/>
                    <a:gd name="connsiteX8" fmla="*/ 210886 w 227515"/>
                    <a:gd name="connsiteY8" fmla="*/ 194664 h 194663"/>
                    <a:gd name="connsiteX9" fmla="*/ 227516 w 227515"/>
                    <a:gd name="connsiteY9" fmla="*/ 167807 h 194663"/>
                    <a:gd name="connsiteX10" fmla="*/ 207134 w 227515"/>
                    <a:gd name="connsiteY10" fmla="*/ 98419 h 194663"/>
                    <a:gd name="connsiteX11" fmla="*/ 218245 w 227515"/>
                    <a:gd name="connsiteY11" fmla="*/ 66925 h 194663"/>
                    <a:gd name="connsiteX12" fmla="*/ 138114 w 227515"/>
                    <a:gd name="connsiteY12" fmla="*/ 45513 h 194663"/>
                    <a:gd name="connsiteX13" fmla="*/ 97276 w 227515"/>
                    <a:gd name="connsiteY13" fmla="*/ 554 h 194663"/>
                    <a:gd name="connsiteX14" fmla="*/ 78144 w 227515"/>
                    <a:gd name="connsiteY14" fmla="*/ 22187 h 194663"/>
                    <a:gd name="connsiteX15" fmla="*/ 36497 w 227515"/>
                    <a:gd name="connsiteY15" fmla="*/ 19686 h 194663"/>
                    <a:gd name="connsiteX16" fmla="*/ 19867 w 227515"/>
                    <a:gd name="connsiteY16" fmla="*/ 12990 h 194663"/>
                    <a:gd name="connsiteX17" fmla="*/ 0 w 227515"/>
                    <a:gd name="connsiteY17" fmla="*/ 25499 h 19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515" h="194663">
                      <a:moveTo>
                        <a:pt x="0" y="25499"/>
                      </a:moveTo>
                      <a:cubicBezTo>
                        <a:pt x="0" y="25499"/>
                        <a:pt x="5813" y="44630"/>
                        <a:pt x="11626" y="54637"/>
                      </a:cubicBezTo>
                      <a:cubicBezTo>
                        <a:pt x="17439" y="64644"/>
                        <a:pt x="39146" y="73769"/>
                        <a:pt x="39955" y="88779"/>
                      </a:cubicBezTo>
                      <a:cubicBezTo>
                        <a:pt x="40764" y="103790"/>
                        <a:pt x="35761" y="113797"/>
                        <a:pt x="39955" y="116299"/>
                      </a:cubicBezTo>
                      <a:cubicBezTo>
                        <a:pt x="44149" y="118801"/>
                        <a:pt x="64090" y="112988"/>
                        <a:pt x="64090" y="112988"/>
                      </a:cubicBezTo>
                      <a:cubicBezTo>
                        <a:pt x="64090" y="112988"/>
                        <a:pt x="108239" y="142126"/>
                        <a:pt x="119056" y="138006"/>
                      </a:cubicBezTo>
                      <a:cubicBezTo>
                        <a:pt x="129872" y="133812"/>
                        <a:pt x="150696" y="104673"/>
                        <a:pt x="150696" y="104673"/>
                      </a:cubicBezTo>
                      <a:lnTo>
                        <a:pt x="197936" y="138226"/>
                      </a:lnTo>
                      <a:lnTo>
                        <a:pt x="210886" y="194664"/>
                      </a:lnTo>
                      <a:lnTo>
                        <a:pt x="227516" y="167807"/>
                      </a:lnTo>
                      <a:cubicBezTo>
                        <a:pt x="227516" y="167807"/>
                        <a:pt x="196023" y="129838"/>
                        <a:pt x="207134" y="98419"/>
                      </a:cubicBezTo>
                      <a:cubicBezTo>
                        <a:pt x="218245" y="66925"/>
                        <a:pt x="218245" y="66925"/>
                        <a:pt x="218245" y="66925"/>
                      </a:cubicBezTo>
                      <a:cubicBezTo>
                        <a:pt x="218245" y="66925"/>
                        <a:pt x="147311" y="57139"/>
                        <a:pt x="138114" y="45513"/>
                      </a:cubicBezTo>
                      <a:cubicBezTo>
                        <a:pt x="128916" y="33887"/>
                        <a:pt x="112286" y="4675"/>
                        <a:pt x="97276" y="554"/>
                      </a:cubicBezTo>
                      <a:cubicBezTo>
                        <a:pt x="82265" y="-3640"/>
                        <a:pt x="76452" y="17184"/>
                        <a:pt x="78144" y="22187"/>
                      </a:cubicBezTo>
                      <a:cubicBezTo>
                        <a:pt x="79837" y="27191"/>
                        <a:pt x="53126" y="26382"/>
                        <a:pt x="36497" y="19686"/>
                      </a:cubicBezTo>
                      <a:cubicBezTo>
                        <a:pt x="19867" y="12990"/>
                        <a:pt x="23988" y="14682"/>
                        <a:pt x="19867" y="12990"/>
                      </a:cubicBezTo>
                      <a:cubicBezTo>
                        <a:pt x="15820" y="11371"/>
                        <a:pt x="0" y="17993"/>
                        <a:pt x="0" y="2549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2" name="Forme libre 84">
                  <a:extLst>
                    <a:ext uri="{FF2B5EF4-FFF2-40B4-BE49-F238E27FC236}">
                      <a16:creationId xmlns:a16="http://schemas.microsoft.com/office/drawing/2014/main" id="{72C64CEB-2714-0DB2-E060-33D96340307C}"/>
                    </a:ext>
                  </a:extLst>
                </p:cNvPr>
                <p:cNvSpPr/>
                <p:nvPr/>
              </p:nvSpPr>
              <p:spPr>
                <a:xfrm>
                  <a:off x="5202978" y="7372036"/>
                  <a:ext cx="11636" cy="16629"/>
                </a:xfrm>
                <a:custGeom>
                  <a:avLst/>
                  <a:gdLst>
                    <a:gd name="connsiteX0" fmla="*/ 11 w 11636"/>
                    <a:gd name="connsiteY0" fmla="*/ 16630 h 16629"/>
                    <a:gd name="connsiteX1" fmla="*/ 11637 w 11636"/>
                    <a:gd name="connsiteY1" fmla="*/ 0 h 16629"/>
                  </a:gdLst>
                  <a:ahLst/>
                  <a:cxnLst>
                    <a:cxn ang="0">
                      <a:pos x="connsiteX0" y="connsiteY0"/>
                    </a:cxn>
                    <a:cxn ang="0">
                      <a:pos x="connsiteX1" y="connsiteY1"/>
                    </a:cxn>
                  </a:cxnLst>
                  <a:rect l="l" t="t" r="r" b="b"/>
                  <a:pathLst>
                    <a:path w="11636" h="16629">
                      <a:moveTo>
                        <a:pt x="11" y="16630"/>
                      </a:moveTo>
                      <a:cubicBezTo>
                        <a:pt x="11" y="16630"/>
                        <a:pt x="-799" y="1619"/>
                        <a:pt x="11637" y="0"/>
                      </a:cubicBezTo>
                    </a:path>
                  </a:pathLst>
                </a:custGeom>
                <a:noFill/>
                <a:ln w="7353" cap="flat">
                  <a:solidFill>
                    <a:srgbClr val="263238"/>
                  </a:solidFill>
                  <a:prstDash val="solid"/>
                  <a:miter/>
                </a:ln>
              </p:spPr>
              <p:txBody>
                <a:bodyPr rtlCol="0" anchor="ctr"/>
                <a:lstStyle/>
                <a:p>
                  <a:endParaRPr lang="fr-FR"/>
                </a:p>
              </p:txBody>
            </p:sp>
            <p:sp>
              <p:nvSpPr>
                <p:cNvPr id="172" name="Forme libre 85">
                  <a:extLst>
                    <a:ext uri="{FF2B5EF4-FFF2-40B4-BE49-F238E27FC236}">
                      <a16:creationId xmlns:a16="http://schemas.microsoft.com/office/drawing/2014/main" id="{FBB65C7C-C917-1172-C8B7-1F75CDEE52F6}"/>
                    </a:ext>
                  </a:extLst>
                </p:cNvPr>
                <p:cNvSpPr/>
                <p:nvPr/>
              </p:nvSpPr>
              <p:spPr>
                <a:xfrm>
                  <a:off x="5213869" y="7390685"/>
                  <a:ext cx="16576" cy="15143"/>
                </a:xfrm>
                <a:custGeom>
                  <a:avLst/>
                  <a:gdLst>
                    <a:gd name="connsiteX0" fmla="*/ 12004 w 16576"/>
                    <a:gd name="connsiteY0" fmla="*/ 3057 h 15143"/>
                    <a:gd name="connsiteX1" fmla="*/ 15683 w 16576"/>
                    <a:gd name="connsiteY1" fmla="*/ 13653 h 15143"/>
                    <a:gd name="connsiteX2" fmla="*/ 4572 w 16576"/>
                    <a:gd name="connsiteY2" fmla="*/ 12108 h 15143"/>
                    <a:gd name="connsiteX3" fmla="*/ 893 w 16576"/>
                    <a:gd name="connsiteY3" fmla="*/ 1512 h 15143"/>
                    <a:gd name="connsiteX4" fmla="*/ 12004 w 16576"/>
                    <a:gd name="connsiteY4" fmla="*/ 3057 h 15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5143">
                      <a:moveTo>
                        <a:pt x="12004" y="3057"/>
                      </a:moveTo>
                      <a:cubicBezTo>
                        <a:pt x="16125" y="6442"/>
                        <a:pt x="17743" y="11151"/>
                        <a:pt x="15683" y="13653"/>
                      </a:cubicBezTo>
                      <a:cubicBezTo>
                        <a:pt x="13623" y="16155"/>
                        <a:pt x="8693" y="15419"/>
                        <a:pt x="4572" y="12108"/>
                      </a:cubicBezTo>
                      <a:cubicBezTo>
                        <a:pt x="452" y="8723"/>
                        <a:pt x="-1167" y="4014"/>
                        <a:pt x="893" y="1512"/>
                      </a:cubicBezTo>
                      <a:cubicBezTo>
                        <a:pt x="2953" y="-990"/>
                        <a:pt x="7957" y="-327"/>
                        <a:pt x="12004" y="3057"/>
                      </a:cubicBezTo>
                      <a:close/>
                    </a:path>
                  </a:pathLst>
                </a:custGeom>
                <a:solidFill>
                  <a:srgbClr val="263238"/>
                </a:solidFill>
                <a:ln w="7353" cap="flat">
                  <a:noFill/>
                  <a:prstDash val="solid"/>
                  <a:miter/>
                </a:ln>
              </p:spPr>
              <p:txBody>
                <a:bodyPr rtlCol="0" anchor="ctr"/>
                <a:lstStyle/>
                <a:p>
                  <a:endParaRPr lang="fr-FR"/>
                </a:p>
              </p:txBody>
            </p:sp>
            <p:sp>
              <p:nvSpPr>
                <p:cNvPr id="173" name="Forme libre 86">
                  <a:extLst>
                    <a:ext uri="{FF2B5EF4-FFF2-40B4-BE49-F238E27FC236}">
                      <a16:creationId xmlns:a16="http://schemas.microsoft.com/office/drawing/2014/main" id="{F924A4A0-5A0F-1802-44E5-9EB99F9F4533}"/>
                    </a:ext>
                  </a:extLst>
                </p:cNvPr>
                <p:cNvSpPr/>
                <p:nvPr/>
              </p:nvSpPr>
              <p:spPr>
                <a:xfrm>
                  <a:off x="5257145" y="7426192"/>
                  <a:ext cx="2484" cy="16629"/>
                </a:xfrm>
                <a:custGeom>
                  <a:avLst/>
                  <a:gdLst>
                    <a:gd name="connsiteX0" fmla="*/ 0 w 2484"/>
                    <a:gd name="connsiteY0" fmla="*/ 16630 h 16629"/>
                    <a:gd name="connsiteX1" fmla="*/ 809 w 2484"/>
                    <a:gd name="connsiteY1" fmla="*/ 0 h 16629"/>
                  </a:gdLst>
                  <a:ahLst/>
                  <a:cxnLst>
                    <a:cxn ang="0">
                      <a:pos x="connsiteX0" y="connsiteY0"/>
                    </a:cxn>
                    <a:cxn ang="0">
                      <a:pos x="connsiteX1" y="connsiteY1"/>
                    </a:cxn>
                  </a:cxnLst>
                  <a:rect l="l" t="t" r="r" b="b"/>
                  <a:pathLst>
                    <a:path w="2484" h="16629">
                      <a:moveTo>
                        <a:pt x="0" y="16630"/>
                      </a:moveTo>
                      <a:cubicBezTo>
                        <a:pt x="0" y="16630"/>
                        <a:pt x="5004" y="13318"/>
                        <a:pt x="809" y="0"/>
                      </a:cubicBezTo>
                    </a:path>
                  </a:pathLst>
                </a:custGeom>
                <a:noFill/>
                <a:ln w="7353" cap="flat">
                  <a:solidFill>
                    <a:srgbClr val="263238"/>
                  </a:solidFill>
                  <a:prstDash val="solid"/>
                  <a:miter/>
                </a:ln>
              </p:spPr>
              <p:txBody>
                <a:bodyPr rtlCol="0" anchor="ctr"/>
                <a:lstStyle/>
                <a:p>
                  <a:endParaRPr lang="fr-FR"/>
                </a:p>
              </p:txBody>
            </p:sp>
            <p:sp>
              <p:nvSpPr>
                <p:cNvPr id="174" name="Forme libre 87">
                  <a:extLst>
                    <a:ext uri="{FF2B5EF4-FFF2-40B4-BE49-F238E27FC236}">
                      <a16:creationId xmlns:a16="http://schemas.microsoft.com/office/drawing/2014/main" id="{F6F0A2A0-44B8-BD6A-E4A6-0EA6631E323E}"/>
                    </a:ext>
                  </a:extLst>
                </p:cNvPr>
                <p:cNvSpPr/>
                <p:nvPr/>
              </p:nvSpPr>
              <p:spPr>
                <a:xfrm>
                  <a:off x="5291361" y="7349519"/>
                  <a:ext cx="11625" cy="45841"/>
                </a:xfrm>
                <a:custGeom>
                  <a:avLst/>
                  <a:gdLst>
                    <a:gd name="connsiteX0" fmla="*/ 809 w 11625"/>
                    <a:gd name="connsiteY0" fmla="*/ 0 h 45841"/>
                    <a:gd name="connsiteX1" fmla="*/ 8315 w 11625"/>
                    <a:gd name="connsiteY1" fmla="*/ 19131 h 45841"/>
                    <a:gd name="connsiteX2" fmla="*/ 0 w 11625"/>
                    <a:gd name="connsiteY2" fmla="*/ 28329 h 45841"/>
                    <a:gd name="connsiteX3" fmla="*/ 11626 w 11625"/>
                    <a:gd name="connsiteY3" fmla="*/ 45842 h 45841"/>
                  </a:gdLst>
                  <a:ahLst/>
                  <a:cxnLst>
                    <a:cxn ang="0">
                      <a:pos x="connsiteX0" y="connsiteY0"/>
                    </a:cxn>
                    <a:cxn ang="0">
                      <a:pos x="connsiteX1" y="connsiteY1"/>
                    </a:cxn>
                    <a:cxn ang="0">
                      <a:pos x="connsiteX2" y="connsiteY2"/>
                    </a:cxn>
                    <a:cxn ang="0">
                      <a:pos x="connsiteX3" y="connsiteY3"/>
                    </a:cxn>
                  </a:cxnLst>
                  <a:rect l="l" t="t" r="r" b="b"/>
                  <a:pathLst>
                    <a:path w="11625" h="45841">
                      <a:moveTo>
                        <a:pt x="809" y="0"/>
                      </a:moveTo>
                      <a:cubicBezTo>
                        <a:pt x="809" y="0"/>
                        <a:pt x="12435" y="12509"/>
                        <a:pt x="8315" y="19131"/>
                      </a:cubicBezTo>
                      <a:cubicBezTo>
                        <a:pt x="4121" y="25827"/>
                        <a:pt x="0" y="28329"/>
                        <a:pt x="0" y="28329"/>
                      </a:cubicBezTo>
                      <a:cubicBezTo>
                        <a:pt x="0" y="28329"/>
                        <a:pt x="10817" y="39146"/>
                        <a:pt x="11626" y="45842"/>
                      </a:cubicBezTo>
                    </a:path>
                  </a:pathLst>
                </a:custGeom>
                <a:solidFill>
                  <a:srgbClr val="FFFFFF"/>
                </a:solidFill>
                <a:ln w="7353" cap="flat">
                  <a:solidFill>
                    <a:srgbClr val="263238"/>
                  </a:solidFill>
                  <a:prstDash val="solid"/>
                  <a:miter/>
                </a:ln>
              </p:spPr>
              <p:txBody>
                <a:bodyPr rtlCol="0" anchor="ctr"/>
                <a:lstStyle/>
                <a:p>
                  <a:endParaRPr lang="fr-FR"/>
                </a:p>
              </p:txBody>
            </p:sp>
          </p:grpSp>
          <p:sp>
            <p:nvSpPr>
              <p:cNvPr id="38" name="Forme libre 88">
                <a:extLst>
                  <a:ext uri="{FF2B5EF4-FFF2-40B4-BE49-F238E27FC236}">
                    <a16:creationId xmlns:a16="http://schemas.microsoft.com/office/drawing/2014/main" id="{698439E5-4A3E-3A90-AF2A-AB670C169719}"/>
                  </a:ext>
                </a:extLst>
              </p:cNvPr>
              <p:cNvSpPr/>
              <p:nvPr/>
            </p:nvSpPr>
            <p:spPr>
              <a:xfrm>
                <a:off x="5209243" y="7087861"/>
                <a:ext cx="469431" cy="315301"/>
              </a:xfrm>
              <a:custGeom>
                <a:avLst/>
                <a:gdLst>
                  <a:gd name="connsiteX0" fmla="*/ 47755 w 469431"/>
                  <a:gd name="connsiteY0" fmla="*/ 228620 h 315301"/>
                  <a:gd name="connsiteX1" fmla="*/ 110520 w 469431"/>
                  <a:gd name="connsiteY1" fmla="*/ 288957 h 315301"/>
                  <a:gd name="connsiteX2" fmla="*/ 215890 w 469431"/>
                  <a:gd name="connsiteY2" fmla="*/ 302202 h 315301"/>
                  <a:gd name="connsiteX3" fmla="*/ 258641 w 469431"/>
                  <a:gd name="connsiteY3" fmla="*/ 270267 h 315301"/>
                  <a:gd name="connsiteX4" fmla="*/ 342304 w 469431"/>
                  <a:gd name="connsiteY4" fmla="*/ 268943 h 315301"/>
                  <a:gd name="connsiteX5" fmla="*/ 375711 w 469431"/>
                  <a:gd name="connsiteY5" fmla="*/ 218097 h 315301"/>
                  <a:gd name="connsiteX6" fmla="*/ 452972 w 469431"/>
                  <a:gd name="connsiteY6" fmla="*/ 188812 h 315301"/>
                  <a:gd name="connsiteX7" fmla="*/ 434282 w 469431"/>
                  <a:gd name="connsiteY7" fmla="*/ 50109 h 315301"/>
                  <a:gd name="connsiteX8" fmla="*/ 319788 w 469431"/>
                  <a:gd name="connsiteY8" fmla="*/ 16777 h 315301"/>
                  <a:gd name="connsiteX9" fmla="*/ 251136 w 469431"/>
                  <a:gd name="connsiteY9" fmla="*/ 0 h 315301"/>
                  <a:gd name="connsiteX10" fmla="*/ 160703 w 469431"/>
                  <a:gd name="connsiteY10" fmla="*/ 64090 h 315301"/>
                  <a:gd name="connsiteX11" fmla="*/ 127224 w 469431"/>
                  <a:gd name="connsiteY11" fmla="*/ 71963 h 315301"/>
                  <a:gd name="connsiteX12" fmla="*/ 60264 w 469431"/>
                  <a:gd name="connsiteY12" fmla="*/ 97055 h 315301"/>
                  <a:gd name="connsiteX13" fmla="*/ 0 w 469431"/>
                  <a:gd name="connsiteY13" fmla="*/ 132227 h 3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9431" h="315301">
                    <a:moveTo>
                      <a:pt x="47755" y="228620"/>
                    </a:moveTo>
                    <a:cubicBezTo>
                      <a:pt x="47755" y="228620"/>
                      <a:pt x="88887" y="255477"/>
                      <a:pt x="110520" y="288957"/>
                    </a:cubicBezTo>
                    <a:cubicBezTo>
                      <a:pt x="132154" y="322437"/>
                      <a:pt x="194036" y="320671"/>
                      <a:pt x="215890" y="302202"/>
                    </a:cubicBezTo>
                    <a:cubicBezTo>
                      <a:pt x="237744" y="283733"/>
                      <a:pt x="241791" y="265999"/>
                      <a:pt x="258641" y="270267"/>
                    </a:cubicBezTo>
                    <a:cubicBezTo>
                      <a:pt x="275492" y="274535"/>
                      <a:pt x="315962" y="288295"/>
                      <a:pt x="342304" y="268943"/>
                    </a:cubicBezTo>
                    <a:cubicBezTo>
                      <a:pt x="368720" y="249591"/>
                      <a:pt x="348853" y="211034"/>
                      <a:pt x="375711" y="218097"/>
                    </a:cubicBezTo>
                    <a:cubicBezTo>
                      <a:pt x="402568" y="225088"/>
                      <a:pt x="434871" y="216847"/>
                      <a:pt x="452972" y="188812"/>
                    </a:cubicBezTo>
                    <a:cubicBezTo>
                      <a:pt x="471073" y="160777"/>
                      <a:pt x="484906" y="112728"/>
                      <a:pt x="434282" y="50109"/>
                    </a:cubicBezTo>
                    <a:cubicBezTo>
                      <a:pt x="395136" y="1692"/>
                      <a:pt x="337227" y="14275"/>
                      <a:pt x="319788" y="16777"/>
                    </a:cubicBezTo>
                    <a:cubicBezTo>
                      <a:pt x="302349" y="19279"/>
                      <a:pt x="308089" y="0"/>
                      <a:pt x="251136" y="0"/>
                    </a:cubicBezTo>
                    <a:cubicBezTo>
                      <a:pt x="192417" y="0"/>
                      <a:pt x="164530" y="50183"/>
                      <a:pt x="160703" y="64090"/>
                    </a:cubicBezTo>
                    <a:cubicBezTo>
                      <a:pt x="156804" y="78071"/>
                      <a:pt x="172771" y="87563"/>
                      <a:pt x="127224" y="71963"/>
                    </a:cubicBezTo>
                    <a:cubicBezTo>
                      <a:pt x="81750" y="56364"/>
                      <a:pt x="59454" y="73656"/>
                      <a:pt x="60264" y="97055"/>
                    </a:cubicBezTo>
                    <a:cubicBezTo>
                      <a:pt x="61073" y="120454"/>
                      <a:pt x="9639" y="128401"/>
                      <a:pt x="0" y="132227"/>
                    </a:cubicBezTo>
                  </a:path>
                </a:pathLst>
              </a:custGeom>
              <a:solidFill>
                <a:schemeClr val="tx1"/>
              </a:solidFill>
              <a:ln w="7353" cap="flat">
                <a:solidFill>
                  <a:srgbClr val="263238"/>
                </a:solidFill>
                <a:prstDash val="solid"/>
                <a:miter/>
              </a:ln>
            </p:spPr>
            <p:txBody>
              <a:bodyPr rtlCol="0" anchor="ctr"/>
              <a:lstStyle/>
              <a:p>
                <a:endParaRPr lang="fr-FR"/>
              </a:p>
            </p:txBody>
          </p:sp>
          <p:sp>
            <p:nvSpPr>
              <p:cNvPr id="39" name="Forme libre 89">
                <a:extLst>
                  <a:ext uri="{FF2B5EF4-FFF2-40B4-BE49-F238E27FC236}">
                    <a16:creationId xmlns:a16="http://schemas.microsoft.com/office/drawing/2014/main" id="{1AF14873-5B98-3FE0-973B-895972619924}"/>
                  </a:ext>
                </a:extLst>
              </p:cNvPr>
              <p:cNvSpPr/>
              <p:nvPr/>
            </p:nvSpPr>
            <p:spPr>
              <a:xfrm>
                <a:off x="5189948" y="7613515"/>
                <a:ext cx="619105" cy="185149"/>
              </a:xfrm>
              <a:custGeom>
                <a:avLst/>
                <a:gdLst>
                  <a:gd name="connsiteX0" fmla="*/ 592427 w 619105"/>
                  <a:gd name="connsiteY0" fmla="*/ 185150 h 185149"/>
                  <a:gd name="connsiteX1" fmla="*/ 586025 w 619105"/>
                  <a:gd name="connsiteY1" fmla="*/ 184414 h 185149"/>
                  <a:gd name="connsiteX2" fmla="*/ 14292 w 619105"/>
                  <a:gd name="connsiteY2" fmla="*/ 36955 h 185149"/>
                  <a:gd name="connsiteX3" fmla="*/ 532 w 619105"/>
                  <a:gd name="connsiteY3" fmla="*/ 14292 h 185149"/>
                  <a:gd name="connsiteX4" fmla="*/ 23195 w 619105"/>
                  <a:gd name="connsiteY4" fmla="*/ 532 h 185149"/>
                  <a:gd name="connsiteX5" fmla="*/ 598681 w 619105"/>
                  <a:gd name="connsiteY5" fmla="*/ 132391 h 185149"/>
                  <a:gd name="connsiteX6" fmla="*/ 618328 w 619105"/>
                  <a:gd name="connsiteY6" fmla="*/ 164767 h 185149"/>
                  <a:gd name="connsiteX7" fmla="*/ 592427 w 619105"/>
                  <a:gd name="connsiteY7" fmla="*/ 185150 h 18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105" h="185149">
                    <a:moveTo>
                      <a:pt x="592427" y="185150"/>
                    </a:moveTo>
                    <a:cubicBezTo>
                      <a:pt x="590293" y="185150"/>
                      <a:pt x="588159" y="184929"/>
                      <a:pt x="586025" y="184414"/>
                    </a:cubicBezTo>
                    <a:lnTo>
                      <a:pt x="14292" y="36955"/>
                    </a:lnTo>
                    <a:cubicBezTo>
                      <a:pt x="4211" y="34527"/>
                      <a:pt x="-1896" y="24373"/>
                      <a:pt x="532" y="14292"/>
                    </a:cubicBezTo>
                    <a:cubicBezTo>
                      <a:pt x="2960" y="4211"/>
                      <a:pt x="13115" y="-1896"/>
                      <a:pt x="23195" y="532"/>
                    </a:cubicBezTo>
                    <a:lnTo>
                      <a:pt x="598681" y="132391"/>
                    </a:lnTo>
                    <a:cubicBezTo>
                      <a:pt x="613030" y="135923"/>
                      <a:pt x="621860" y="150419"/>
                      <a:pt x="618328" y="164767"/>
                    </a:cubicBezTo>
                    <a:cubicBezTo>
                      <a:pt x="615384" y="176982"/>
                      <a:pt x="604494" y="185150"/>
                      <a:pt x="592427" y="185150"/>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2" name="Forme libre 90">
                <a:extLst>
                  <a:ext uri="{FF2B5EF4-FFF2-40B4-BE49-F238E27FC236}">
                    <a16:creationId xmlns:a16="http://schemas.microsoft.com/office/drawing/2014/main" id="{03366472-6718-5D12-8D52-7EB1E3617127}"/>
                  </a:ext>
                </a:extLst>
              </p:cNvPr>
              <p:cNvSpPr/>
              <p:nvPr/>
            </p:nvSpPr>
            <p:spPr>
              <a:xfrm>
                <a:off x="5416635" y="7411546"/>
                <a:ext cx="259082" cy="353418"/>
              </a:xfrm>
              <a:custGeom>
                <a:avLst/>
                <a:gdLst>
                  <a:gd name="connsiteX0" fmla="*/ 127628 w 259082"/>
                  <a:gd name="connsiteY0" fmla="*/ 287930 h 353418"/>
                  <a:gd name="connsiteX1" fmla="*/ 110042 w 259082"/>
                  <a:gd name="connsiteY1" fmla="*/ 300881 h 353418"/>
                  <a:gd name="connsiteX2" fmla="*/ 95252 w 259082"/>
                  <a:gd name="connsiteY2" fmla="*/ 319424 h 353418"/>
                  <a:gd name="connsiteX3" fmla="*/ 91573 w 259082"/>
                  <a:gd name="connsiteY3" fmla="*/ 329578 h 353418"/>
                  <a:gd name="connsiteX4" fmla="*/ 113794 w 259082"/>
                  <a:gd name="connsiteY4" fmla="*/ 325899 h 353418"/>
                  <a:gd name="connsiteX5" fmla="*/ 112838 w 259082"/>
                  <a:gd name="connsiteY5" fmla="*/ 351800 h 353418"/>
                  <a:gd name="connsiteX6" fmla="*/ 130424 w 259082"/>
                  <a:gd name="connsiteY6" fmla="*/ 350843 h 353418"/>
                  <a:gd name="connsiteX7" fmla="*/ 137856 w 259082"/>
                  <a:gd name="connsiteY7" fmla="*/ 345324 h 353418"/>
                  <a:gd name="connsiteX8" fmla="*/ 157282 w 259082"/>
                  <a:gd name="connsiteY8" fmla="*/ 344368 h 353418"/>
                  <a:gd name="connsiteX9" fmla="*/ 176707 w 259082"/>
                  <a:gd name="connsiteY9" fmla="*/ 298085 h 353418"/>
                  <a:gd name="connsiteX10" fmla="*/ 257206 w 259082"/>
                  <a:gd name="connsiteY10" fmla="*/ 100958 h 353418"/>
                  <a:gd name="connsiteX11" fmla="*/ 250731 w 259082"/>
                  <a:gd name="connsiteY11" fmla="*/ 62990 h 353418"/>
                  <a:gd name="connsiteX12" fmla="*/ 36975 w 259082"/>
                  <a:gd name="connsiteY12" fmla="*/ 77 h 353418"/>
                  <a:gd name="connsiteX13" fmla="*/ 3642 w 259082"/>
                  <a:gd name="connsiteY13" fmla="*/ 60267 h 353418"/>
                  <a:gd name="connsiteX14" fmla="*/ 82301 w 259082"/>
                  <a:gd name="connsiteY14" fmla="*/ 102871 h 353418"/>
                  <a:gd name="connsiteX15" fmla="*/ 177590 w 259082"/>
                  <a:gd name="connsiteY15" fmla="*/ 114939 h 353418"/>
                  <a:gd name="connsiteX16" fmla="*/ 157208 w 259082"/>
                  <a:gd name="connsiteY16" fmla="*/ 229727 h 353418"/>
                  <a:gd name="connsiteX17" fmla="*/ 127628 w 259082"/>
                  <a:gd name="connsiteY17" fmla="*/ 287930 h 35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082" h="353418">
                    <a:moveTo>
                      <a:pt x="127628" y="287930"/>
                    </a:moveTo>
                    <a:lnTo>
                      <a:pt x="110042" y="300881"/>
                    </a:lnTo>
                    <a:cubicBezTo>
                      <a:pt x="110042" y="300881"/>
                      <a:pt x="101727" y="314788"/>
                      <a:pt x="95252" y="319424"/>
                    </a:cubicBezTo>
                    <a:cubicBezTo>
                      <a:pt x="88776" y="324059"/>
                      <a:pt x="85097" y="326855"/>
                      <a:pt x="91573" y="329578"/>
                    </a:cubicBezTo>
                    <a:cubicBezTo>
                      <a:pt x="98048" y="332374"/>
                      <a:pt x="113794" y="325899"/>
                      <a:pt x="113794" y="325899"/>
                    </a:cubicBezTo>
                    <a:cubicBezTo>
                      <a:pt x="113794" y="325899"/>
                      <a:pt x="108276" y="349960"/>
                      <a:pt x="112838" y="351800"/>
                    </a:cubicBezTo>
                    <a:cubicBezTo>
                      <a:pt x="117474" y="353639"/>
                      <a:pt x="127628" y="354596"/>
                      <a:pt x="130424" y="350843"/>
                    </a:cubicBezTo>
                    <a:cubicBezTo>
                      <a:pt x="133220" y="347090"/>
                      <a:pt x="137856" y="345324"/>
                      <a:pt x="137856" y="345324"/>
                    </a:cubicBezTo>
                    <a:cubicBezTo>
                      <a:pt x="137856" y="345324"/>
                      <a:pt x="140652" y="349004"/>
                      <a:pt x="157282" y="344368"/>
                    </a:cubicBezTo>
                    <a:cubicBezTo>
                      <a:pt x="173911" y="339732"/>
                      <a:pt x="174868" y="311035"/>
                      <a:pt x="176707" y="298085"/>
                    </a:cubicBezTo>
                    <a:cubicBezTo>
                      <a:pt x="178547" y="285134"/>
                      <a:pt x="252570" y="122223"/>
                      <a:pt x="257206" y="100958"/>
                    </a:cubicBezTo>
                    <a:cubicBezTo>
                      <a:pt x="261842" y="79693"/>
                      <a:pt x="257206" y="66742"/>
                      <a:pt x="250731" y="62990"/>
                    </a:cubicBezTo>
                    <a:cubicBezTo>
                      <a:pt x="244256" y="59311"/>
                      <a:pt x="59197" y="1917"/>
                      <a:pt x="36975" y="77"/>
                    </a:cubicBezTo>
                    <a:cubicBezTo>
                      <a:pt x="14753" y="-1763"/>
                      <a:pt x="-9309" y="29657"/>
                      <a:pt x="3642" y="60267"/>
                    </a:cubicBezTo>
                    <a:cubicBezTo>
                      <a:pt x="16592" y="90804"/>
                      <a:pt x="68394" y="100958"/>
                      <a:pt x="82301" y="102871"/>
                    </a:cubicBezTo>
                    <a:cubicBezTo>
                      <a:pt x="96208" y="104711"/>
                      <a:pt x="177590" y="114939"/>
                      <a:pt x="177590" y="114939"/>
                    </a:cubicBezTo>
                    <a:cubicBezTo>
                      <a:pt x="177590" y="114939"/>
                      <a:pt x="160961" y="199190"/>
                      <a:pt x="157208" y="229727"/>
                    </a:cubicBezTo>
                    <a:cubicBezTo>
                      <a:pt x="153529" y="260190"/>
                      <a:pt x="138739" y="279616"/>
                      <a:pt x="127628" y="287930"/>
                    </a:cubicBezTo>
                    <a:close/>
                  </a:path>
                </a:pathLst>
              </a:custGeom>
              <a:solidFill>
                <a:srgbClr val="FFFFFF"/>
              </a:solidFill>
              <a:ln w="7353" cap="flat">
                <a:solidFill>
                  <a:srgbClr val="263238"/>
                </a:solidFill>
                <a:prstDash val="solid"/>
                <a:miter/>
              </a:ln>
            </p:spPr>
            <p:txBody>
              <a:bodyPr rtlCol="0" anchor="ctr"/>
              <a:lstStyle/>
              <a:p>
                <a:endParaRPr lang="fr-FR"/>
              </a:p>
            </p:txBody>
          </p:sp>
          <p:grpSp>
            <p:nvGrpSpPr>
              <p:cNvPr id="43" name="Graphique 19">
                <a:extLst>
                  <a:ext uri="{FF2B5EF4-FFF2-40B4-BE49-F238E27FC236}">
                    <a16:creationId xmlns:a16="http://schemas.microsoft.com/office/drawing/2014/main" id="{4B5A9BD6-3E59-18B5-0D0B-31E25A6FEE42}"/>
                  </a:ext>
                </a:extLst>
              </p:cNvPr>
              <p:cNvGrpSpPr/>
              <p:nvPr/>
            </p:nvGrpSpPr>
            <p:grpSpPr>
              <a:xfrm>
                <a:off x="5275743" y="7651390"/>
                <a:ext cx="70950" cy="47893"/>
                <a:chOff x="5275743" y="7651390"/>
                <a:chExt cx="70950" cy="47893"/>
              </a:xfrm>
              <a:solidFill>
                <a:srgbClr val="FFFFFF"/>
              </a:solidFill>
            </p:grpSpPr>
            <p:sp>
              <p:nvSpPr>
                <p:cNvPr id="47" name="Forme libre 92">
                  <a:extLst>
                    <a:ext uri="{FF2B5EF4-FFF2-40B4-BE49-F238E27FC236}">
                      <a16:creationId xmlns:a16="http://schemas.microsoft.com/office/drawing/2014/main" id="{27063F84-6379-2C1F-9056-6A3886A41830}"/>
                    </a:ext>
                  </a:extLst>
                </p:cNvPr>
                <p:cNvSpPr/>
                <p:nvPr/>
              </p:nvSpPr>
              <p:spPr>
                <a:xfrm>
                  <a:off x="5275743" y="7651390"/>
                  <a:ext cx="17030" cy="36863"/>
                </a:xfrm>
                <a:custGeom>
                  <a:avLst/>
                  <a:gdLst>
                    <a:gd name="connsiteX0" fmla="*/ 2299 w 17030"/>
                    <a:gd name="connsiteY0" fmla="*/ 4819 h 36863"/>
                    <a:gd name="connsiteX1" fmla="*/ 313 w 17030"/>
                    <a:gd name="connsiteY1" fmla="*/ 32045 h 36863"/>
                    <a:gd name="connsiteX2" fmla="*/ 14956 w 17030"/>
                    <a:gd name="connsiteY2" fmla="*/ 31382 h 36863"/>
                    <a:gd name="connsiteX3" fmla="*/ 13631 w 17030"/>
                    <a:gd name="connsiteY3" fmla="*/ 2170 h 36863"/>
                    <a:gd name="connsiteX4" fmla="*/ 2299 w 17030"/>
                    <a:gd name="connsiteY4" fmla="*/ 4819 h 3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30" h="36863">
                      <a:moveTo>
                        <a:pt x="2299" y="4819"/>
                      </a:moveTo>
                      <a:cubicBezTo>
                        <a:pt x="2299" y="4819"/>
                        <a:pt x="-1012" y="28733"/>
                        <a:pt x="313" y="32045"/>
                      </a:cubicBezTo>
                      <a:cubicBezTo>
                        <a:pt x="1637" y="35356"/>
                        <a:pt x="12233" y="41316"/>
                        <a:pt x="14956" y="31382"/>
                      </a:cubicBezTo>
                      <a:cubicBezTo>
                        <a:pt x="17605" y="21449"/>
                        <a:pt x="18267" y="4819"/>
                        <a:pt x="13631" y="2170"/>
                      </a:cubicBezTo>
                      <a:cubicBezTo>
                        <a:pt x="8922" y="-479"/>
                        <a:pt x="6273" y="-1803"/>
                        <a:pt x="2299" y="481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8" name="Forme libre 93">
                  <a:extLst>
                    <a:ext uri="{FF2B5EF4-FFF2-40B4-BE49-F238E27FC236}">
                      <a16:creationId xmlns:a16="http://schemas.microsoft.com/office/drawing/2014/main" id="{FC731252-F0F1-00EE-63FA-12C2DE17C9F8}"/>
                    </a:ext>
                  </a:extLst>
                </p:cNvPr>
                <p:cNvSpPr/>
                <p:nvPr/>
              </p:nvSpPr>
              <p:spPr>
                <a:xfrm>
                  <a:off x="5295334" y="7660380"/>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9" name="Forme libre 94">
                  <a:extLst>
                    <a:ext uri="{FF2B5EF4-FFF2-40B4-BE49-F238E27FC236}">
                      <a16:creationId xmlns:a16="http://schemas.microsoft.com/office/drawing/2014/main" id="{BF805917-071E-E02D-7F4E-D16BABA777C1}"/>
                    </a:ext>
                  </a:extLst>
                </p:cNvPr>
                <p:cNvSpPr/>
                <p:nvPr/>
              </p:nvSpPr>
              <p:spPr>
                <a:xfrm>
                  <a:off x="5312552" y="7663029"/>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0" name="Forme libre 95">
                  <a:extLst>
                    <a:ext uri="{FF2B5EF4-FFF2-40B4-BE49-F238E27FC236}">
                      <a16:creationId xmlns:a16="http://schemas.microsoft.com/office/drawing/2014/main" id="{9F3DB9A2-278D-2D1E-5DAB-AA584062D6E1}"/>
                    </a:ext>
                  </a:extLst>
                </p:cNvPr>
                <p:cNvSpPr/>
                <p:nvPr/>
              </p:nvSpPr>
              <p:spPr>
                <a:xfrm>
                  <a:off x="5331537" y="7667488"/>
                  <a:ext cx="15156" cy="30866"/>
                </a:xfrm>
                <a:custGeom>
                  <a:avLst/>
                  <a:gdLst>
                    <a:gd name="connsiteX0" fmla="*/ 0 w 15156"/>
                    <a:gd name="connsiteY0" fmla="*/ 5131 h 30866"/>
                    <a:gd name="connsiteX1" fmla="*/ 3017 w 15156"/>
                    <a:gd name="connsiteY1" fmla="*/ 28162 h 30866"/>
                    <a:gd name="connsiteX2" fmla="*/ 15084 w 15156"/>
                    <a:gd name="connsiteY2" fmla="*/ 25072 h 30866"/>
                    <a:gd name="connsiteX3" fmla="*/ 8977 w 15156"/>
                    <a:gd name="connsiteY3" fmla="*/ 937 h 30866"/>
                    <a:gd name="connsiteX4" fmla="*/ 0 w 15156"/>
                    <a:gd name="connsiteY4" fmla="*/ 5131 h 30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56" h="30866">
                      <a:moveTo>
                        <a:pt x="0" y="5131"/>
                      </a:moveTo>
                      <a:cubicBezTo>
                        <a:pt x="0" y="5131"/>
                        <a:pt x="1324" y="25660"/>
                        <a:pt x="3017" y="28162"/>
                      </a:cubicBezTo>
                      <a:cubicBezTo>
                        <a:pt x="4709" y="30737"/>
                        <a:pt x="14569" y="33828"/>
                        <a:pt x="15084" y="25072"/>
                      </a:cubicBezTo>
                      <a:cubicBezTo>
                        <a:pt x="15599" y="16315"/>
                        <a:pt x="13318" y="2335"/>
                        <a:pt x="8977" y="937"/>
                      </a:cubicBezTo>
                      <a:cubicBezTo>
                        <a:pt x="4636" y="-461"/>
                        <a:pt x="2207" y="-1124"/>
                        <a:pt x="0" y="5131"/>
                      </a:cubicBezTo>
                      <a:close/>
                    </a:path>
                  </a:pathLst>
                </a:custGeom>
                <a:solidFill>
                  <a:srgbClr val="FFFFFF"/>
                </a:solidFill>
                <a:ln w="7353" cap="flat">
                  <a:solidFill>
                    <a:srgbClr val="263238"/>
                  </a:solidFill>
                  <a:prstDash val="solid"/>
                  <a:miter/>
                </a:ln>
              </p:spPr>
              <p:txBody>
                <a:bodyPr rtlCol="0" anchor="ctr"/>
                <a:lstStyle/>
                <a:p>
                  <a:endParaRPr lang="fr-FR"/>
                </a:p>
              </p:txBody>
            </p:sp>
          </p:grpSp>
          <p:grpSp>
            <p:nvGrpSpPr>
              <p:cNvPr id="44" name="Graphique 19">
                <a:extLst>
                  <a:ext uri="{FF2B5EF4-FFF2-40B4-BE49-F238E27FC236}">
                    <a16:creationId xmlns:a16="http://schemas.microsoft.com/office/drawing/2014/main" id="{DE93A37B-56CB-7153-1F9F-1801F043EDAC}"/>
                  </a:ext>
                </a:extLst>
              </p:cNvPr>
              <p:cNvGrpSpPr/>
              <p:nvPr/>
            </p:nvGrpSpPr>
            <p:grpSpPr>
              <a:xfrm>
                <a:off x="4805528" y="7489068"/>
                <a:ext cx="421712" cy="233328"/>
                <a:chOff x="4805528" y="7489068"/>
                <a:chExt cx="421712" cy="233328"/>
              </a:xfrm>
            </p:grpSpPr>
            <p:sp>
              <p:nvSpPr>
                <p:cNvPr id="45" name="Forme libre 97">
                  <a:extLst>
                    <a:ext uri="{FF2B5EF4-FFF2-40B4-BE49-F238E27FC236}">
                      <a16:creationId xmlns:a16="http://schemas.microsoft.com/office/drawing/2014/main" id="{A828BB7D-DC9C-E41A-53FC-99BB365ADD90}"/>
                    </a:ext>
                  </a:extLst>
                </p:cNvPr>
                <p:cNvSpPr/>
                <p:nvPr/>
              </p:nvSpPr>
              <p:spPr>
                <a:xfrm>
                  <a:off x="4805528" y="7495053"/>
                  <a:ext cx="421006" cy="227343"/>
                </a:xfrm>
                <a:custGeom>
                  <a:avLst/>
                  <a:gdLst>
                    <a:gd name="connsiteX0" fmla="*/ 419388 w 421006"/>
                    <a:gd name="connsiteY0" fmla="*/ 162775 h 227343"/>
                    <a:gd name="connsiteX1" fmla="*/ 421007 w 421006"/>
                    <a:gd name="connsiteY1" fmla="*/ 131135 h 227343"/>
                    <a:gd name="connsiteX2" fmla="*/ 398932 w 421006"/>
                    <a:gd name="connsiteY2" fmla="*/ 98465 h 227343"/>
                    <a:gd name="connsiteX3" fmla="*/ 224763 w 421006"/>
                    <a:gd name="connsiteY3" fmla="*/ 7959 h 227343"/>
                    <a:gd name="connsiteX4" fmla="*/ 45297 w 421006"/>
                    <a:gd name="connsiteY4" fmla="*/ 20173 h 227343"/>
                    <a:gd name="connsiteX5" fmla="*/ 2840 w 421006"/>
                    <a:gd name="connsiteY5" fmla="*/ 48282 h 227343"/>
                    <a:gd name="connsiteX6" fmla="*/ 706 w 421006"/>
                    <a:gd name="connsiteY6" fmla="*/ 90223 h 227343"/>
                    <a:gd name="connsiteX7" fmla="*/ 192755 w 421006"/>
                    <a:gd name="connsiteY7" fmla="*/ 217888 h 227343"/>
                    <a:gd name="connsiteX8" fmla="*/ 418947 w 421006"/>
                    <a:gd name="connsiteY8" fmla="*/ 173077 h 227343"/>
                    <a:gd name="connsiteX9" fmla="*/ 419388 w 421006"/>
                    <a:gd name="connsiteY9" fmla="*/ 162775 h 227343"/>
                    <a:gd name="connsiteX10" fmla="*/ 319537 w 421006"/>
                    <a:gd name="connsiteY10" fmla="*/ 168073 h 227343"/>
                    <a:gd name="connsiteX11" fmla="*/ 136023 w 421006"/>
                    <a:gd name="connsiteY11" fmla="*/ 147176 h 227343"/>
                    <a:gd name="connsiteX12" fmla="*/ 39851 w 421006"/>
                    <a:gd name="connsiteY12" fmla="*/ 88384 h 227343"/>
                    <a:gd name="connsiteX13" fmla="*/ 223880 w 421006"/>
                    <a:gd name="connsiteY13" fmla="*/ 60496 h 227343"/>
                    <a:gd name="connsiteX14" fmla="*/ 382671 w 421006"/>
                    <a:gd name="connsiteY14" fmla="*/ 150634 h 227343"/>
                    <a:gd name="connsiteX15" fmla="*/ 319537 w 421006"/>
                    <a:gd name="connsiteY15" fmla="*/ 168073 h 22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1006" h="227343">
                      <a:moveTo>
                        <a:pt x="419388" y="162775"/>
                      </a:moveTo>
                      <a:lnTo>
                        <a:pt x="421007" y="131135"/>
                      </a:lnTo>
                      <a:lnTo>
                        <a:pt x="398932" y="98465"/>
                      </a:lnTo>
                      <a:cubicBezTo>
                        <a:pt x="384510" y="58362"/>
                        <a:pt x="291135" y="24220"/>
                        <a:pt x="224763" y="7959"/>
                      </a:cubicBezTo>
                      <a:cubicBezTo>
                        <a:pt x="158392" y="-8303"/>
                        <a:pt x="79807" y="2661"/>
                        <a:pt x="45297" y="20173"/>
                      </a:cubicBezTo>
                      <a:cubicBezTo>
                        <a:pt x="10787" y="37686"/>
                        <a:pt x="2840" y="48282"/>
                        <a:pt x="2840" y="48282"/>
                      </a:cubicBezTo>
                      <a:lnTo>
                        <a:pt x="706" y="90223"/>
                      </a:lnTo>
                      <a:cubicBezTo>
                        <a:pt x="-8713" y="137831"/>
                        <a:pt x="77231" y="195004"/>
                        <a:pt x="192755" y="217888"/>
                      </a:cubicBezTo>
                      <a:cubicBezTo>
                        <a:pt x="308279" y="240772"/>
                        <a:pt x="409528" y="220685"/>
                        <a:pt x="418947" y="173077"/>
                      </a:cubicBezTo>
                      <a:cubicBezTo>
                        <a:pt x="419535" y="169692"/>
                        <a:pt x="419682" y="166234"/>
                        <a:pt x="419388" y="162775"/>
                      </a:cubicBezTo>
                      <a:close/>
                      <a:moveTo>
                        <a:pt x="319537" y="168073"/>
                      </a:moveTo>
                      <a:cubicBezTo>
                        <a:pt x="251768" y="178154"/>
                        <a:pt x="189885" y="170722"/>
                        <a:pt x="136023" y="147176"/>
                      </a:cubicBezTo>
                      <a:cubicBezTo>
                        <a:pt x="95332" y="129443"/>
                        <a:pt x="56407" y="101114"/>
                        <a:pt x="39851" y="88384"/>
                      </a:cubicBezTo>
                      <a:cubicBezTo>
                        <a:pt x="54200" y="55198"/>
                        <a:pt x="133595" y="42616"/>
                        <a:pt x="223880" y="60496"/>
                      </a:cubicBezTo>
                      <a:cubicBezTo>
                        <a:pt x="309383" y="77420"/>
                        <a:pt x="375312" y="115903"/>
                        <a:pt x="382671" y="150634"/>
                      </a:cubicBezTo>
                      <a:cubicBezTo>
                        <a:pt x="371560" y="156374"/>
                        <a:pt x="352502" y="163143"/>
                        <a:pt x="319537" y="168073"/>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6" name="Forme libre 98">
                  <a:extLst>
                    <a:ext uri="{FF2B5EF4-FFF2-40B4-BE49-F238E27FC236}">
                      <a16:creationId xmlns:a16="http://schemas.microsoft.com/office/drawing/2014/main" id="{C86F4913-3F04-8B60-764B-260FCE6B7378}"/>
                    </a:ext>
                  </a:extLst>
                </p:cNvPr>
                <p:cNvSpPr/>
                <p:nvPr/>
              </p:nvSpPr>
              <p:spPr>
                <a:xfrm>
                  <a:off x="4807588" y="7489068"/>
                  <a:ext cx="419652" cy="191386"/>
                </a:xfrm>
                <a:custGeom>
                  <a:avLst/>
                  <a:gdLst>
                    <a:gd name="connsiteX0" fmla="*/ 226897 w 419652"/>
                    <a:gd name="connsiteY0" fmla="*/ 9455 h 191386"/>
                    <a:gd name="connsiteX1" fmla="*/ 706 w 419652"/>
                    <a:gd name="connsiteY1" fmla="*/ 54266 h 191386"/>
                    <a:gd name="connsiteX2" fmla="*/ 192755 w 419652"/>
                    <a:gd name="connsiteY2" fmla="*/ 181931 h 191386"/>
                    <a:gd name="connsiteX3" fmla="*/ 418947 w 419652"/>
                    <a:gd name="connsiteY3" fmla="*/ 137120 h 191386"/>
                    <a:gd name="connsiteX4" fmla="*/ 226897 w 419652"/>
                    <a:gd name="connsiteY4" fmla="*/ 9455 h 191386"/>
                    <a:gd name="connsiteX5" fmla="*/ 383039 w 419652"/>
                    <a:gd name="connsiteY5" fmla="*/ 126377 h 191386"/>
                    <a:gd name="connsiteX6" fmla="*/ 197097 w 419652"/>
                    <a:gd name="connsiteY6" fmla="*/ 159857 h 191386"/>
                    <a:gd name="connsiteX7" fmla="*/ 38012 w 419652"/>
                    <a:gd name="connsiteY7" fmla="*/ 58019 h 191386"/>
                    <a:gd name="connsiteX8" fmla="*/ 223954 w 419652"/>
                    <a:gd name="connsiteY8" fmla="*/ 24539 h 191386"/>
                    <a:gd name="connsiteX9" fmla="*/ 383039 w 419652"/>
                    <a:gd name="connsiteY9" fmla="*/ 126377 h 19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52" h="191386">
                      <a:moveTo>
                        <a:pt x="226897" y="9455"/>
                      </a:moveTo>
                      <a:cubicBezTo>
                        <a:pt x="111373" y="-13429"/>
                        <a:pt x="10124" y="6659"/>
                        <a:pt x="706" y="54266"/>
                      </a:cubicBezTo>
                      <a:cubicBezTo>
                        <a:pt x="-8713" y="101874"/>
                        <a:pt x="77231" y="159047"/>
                        <a:pt x="192755" y="181931"/>
                      </a:cubicBezTo>
                      <a:cubicBezTo>
                        <a:pt x="308279" y="204815"/>
                        <a:pt x="409528" y="184727"/>
                        <a:pt x="418947" y="137120"/>
                      </a:cubicBezTo>
                      <a:cubicBezTo>
                        <a:pt x="428365" y="89512"/>
                        <a:pt x="342421" y="32339"/>
                        <a:pt x="226897" y="9455"/>
                      </a:cubicBezTo>
                      <a:close/>
                      <a:moveTo>
                        <a:pt x="383039" y="126377"/>
                      </a:moveTo>
                      <a:cubicBezTo>
                        <a:pt x="375607" y="163757"/>
                        <a:pt x="292385" y="178767"/>
                        <a:pt x="197097" y="159857"/>
                      </a:cubicBezTo>
                      <a:cubicBezTo>
                        <a:pt x="101808" y="141020"/>
                        <a:pt x="30580" y="95399"/>
                        <a:pt x="38012" y="58019"/>
                      </a:cubicBezTo>
                      <a:cubicBezTo>
                        <a:pt x="45444" y="20639"/>
                        <a:pt x="128665" y="5629"/>
                        <a:pt x="223954" y="24539"/>
                      </a:cubicBezTo>
                      <a:cubicBezTo>
                        <a:pt x="319169" y="43450"/>
                        <a:pt x="390470" y="88997"/>
                        <a:pt x="383039" y="126377"/>
                      </a:cubicBezTo>
                      <a:close/>
                    </a:path>
                  </a:pathLst>
                </a:custGeom>
                <a:solidFill>
                  <a:srgbClr val="FFFFFF"/>
                </a:solidFill>
                <a:ln w="7353" cap="flat">
                  <a:solidFill>
                    <a:srgbClr val="263238"/>
                  </a:solidFill>
                  <a:prstDash val="solid"/>
                  <a:miter/>
                </a:ln>
              </p:spPr>
              <p:txBody>
                <a:bodyPr rtlCol="0" anchor="ctr"/>
                <a:lstStyle/>
                <a:p>
                  <a:endParaRPr lang="fr-FR"/>
                </a:p>
              </p:txBody>
            </p:sp>
          </p:grpSp>
        </p:grpSp>
        <p:grpSp>
          <p:nvGrpSpPr>
            <p:cNvPr id="28" name="Graphique 19">
              <a:extLst>
                <a:ext uri="{FF2B5EF4-FFF2-40B4-BE49-F238E27FC236}">
                  <a16:creationId xmlns:a16="http://schemas.microsoft.com/office/drawing/2014/main" id="{7AB2A306-EC6B-3A38-77B8-87CBF53AE292}"/>
                </a:ext>
              </a:extLst>
            </p:cNvPr>
            <p:cNvGrpSpPr/>
            <p:nvPr/>
          </p:nvGrpSpPr>
          <p:grpSpPr>
            <a:xfrm>
              <a:off x="3899702" y="10477570"/>
              <a:ext cx="3484260" cy="7358"/>
              <a:chOff x="3899702" y="10477570"/>
              <a:chExt cx="3484260" cy="7358"/>
            </a:xfrm>
          </p:grpSpPr>
          <p:sp>
            <p:nvSpPr>
              <p:cNvPr id="29" name="Forme libre 100">
                <a:extLst>
                  <a:ext uri="{FF2B5EF4-FFF2-40B4-BE49-F238E27FC236}">
                    <a16:creationId xmlns:a16="http://schemas.microsoft.com/office/drawing/2014/main" id="{4211A17F-CC43-D790-C154-2AE954A55A3F}"/>
                  </a:ext>
                </a:extLst>
              </p:cNvPr>
              <p:cNvSpPr/>
              <p:nvPr/>
            </p:nvSpPr>
            <p:spPr>
              <a:xfrm>
                <a:off x="6630629" y="10477570"/>
                <a:ext cx="753333" cy="7358"/>
              </a:xfrm>
              <a:custGeom>
                <a:avLst/>
                <a:gdLst>
                  <a:gd name="connsiteX0" fmla="*/ 0 w 753333"/>
                  <a:gd name="connsiteY0" fmla="*/ 0 h 7358"/>
                  <a:gd name="connsiteX1" fmla="*/ 753334 w 753333"/>
                  <a:gd name="connsiteY1" fmla="*/ 0 h 7358"/>
                </a:gdLst>
                <a:ahLst/>
                <a:cxnLst>
                  <a:cxn ang="0">
                    <a:pos x="connsiteX0" y="connsiteY0"/>
                  </a:cxn>
                  <a:cxn ang="0">
                    <a:pos x="connsiteX1" y="connsiteY1"/>
                  </a:cxn>
                </a:cxnLst>
                <a:rect l="l" t="t" r="r" b="b"/>
                <a:pathLst>
                  <a:path w="753333" h="7358">
                    <a:moveTo>
                      <a:pt x="0" y="0"/>
                    </a:moveTo>
                    <a:lnTo>
                      <a:pt x="753334" y="0"/>
                    </a:lnTo>
                  </a:path>
                </a:pathLst>
              </a:custGeom>
              <a:ln w="7353" cap="flat">
                <a:solidFill>
                  <a:srgbClr val="263238"/>
                </a:solidFill>
                <a:prstDash val="solid"/>
                <a:miter/>
              </a:ln>
            </p:spPr>
            <p:txBody>
              <a:bodyPr rtlCol="0" anchor="ctr"/>
              <a:lstStyle/>
              <a:p>
                <a:endParaRPr lang="fr-FR"/>
              </a:p>
            </p:txBody>
          </p:sp>
          <p:sp>
            <p:nvSpPr>
              <p:cNvPr id="30" name="Forme libre 101">
                <a:extLst>
                  <a:ext uri="{FF2B5EF4-FFF2-40B4-BE49-F238E27FC236}">
                    <a16:creationId xmlns:a16="http://schemas.microsoft.com/office/drawing/2014/main" id="{4E6964B9-F04F-E157-C379-62745C05CE31}"/>
                  </a:ext>
                </a:extLst>
              </p:cNvPr>
              <p:cNvSpPr/>
              <p:nvPr/>
            </p:nvSpPr>
            <p:spPr>
              <a:xfrm>
                <a:off x="3899702" y="10477570"/>
                <a:ext cx="2670369" cy="7358"/>
              </a:xfrm>
              <a:custGeom>
                <a:avLst/>
                <a:gdLst>
                  <a:gd name="connsiteX0" fmla="*/ 0 w 2670369"/>
                  <a:gd name="connsiteY0" fmla="*/ 0 h 7358"/>
                  <a:gd name="connsiteX1" fmla="*/ 2670370 w 2670369"/>
                  <a:gd name="connsiteY1" fmla="*/ 0 h 7358"/>
                </a:gdLst>
                <a:ahLst/>
                <a:cxnLst>
                  <a:cxn ang="0">
                    <a:pos x="connsiteX0" y="connsiteY0"/>
                  </a:cxn>
                  <a:cxn ang="0">
                    <a:pos x="connsiteX1" y="connsiteY1"/>
                  </a:cxn>
                </a:cxnLst>
                <a:rect l="l" t="t" r="r" b="b"/>
                <a:pathLst>
                  <a:path w="2670369" h="7358">
                    <a:moveTo>
                      <a:pt x="0" y="0"/>
                    </a:moveTo>
                    <a:lnTo>
                      <a:pt x="2670370" y="0"/>
                    </a:lnTo>
                  </a:path>
                </a:pathLst>
              </a:custGeom>
              <a:ln w="7353" cap="flat">
                <a:solidFill>
                  <a:srgbClr val="263238"/>
                </a:solidFill>
                <a:prstDash val="solid"/>
                <a:miter/>
              </a:ln>
            </p:spPr>
            <p:txBody>
              <a:bodyPr rtlCol="0" anchor="ctr"/>
              <a:lstStyle/>
              <a:p>
                <a:endParaRPr lang="fr-FR"/>
              </a:p>
            </p:txBody>
          </p:sp>
        </p:grpSp>
      </p:grpSp>
      <p:sp>
        <p:nvSpPr>
          <p:cNvPr id="213" name="Espace réservé du texte 212">
            <a:extLst>
              <a:ext uri="{FF2B5EF4-FFF2-40B4-BE49-F238E27FC236}">
                <a16:creationId xmlns:a16="http://schemas.microsoft.com/office/drawing/2014/main" id="{439E0B15-3DE7-A0B7-EE0A-8B9DF91A188C}"/>
              </a:ext>
            </a:extLst>
          </p:cNvPr>
          <p:cNvSpPr>
            <a:spLocks noGrp="1"/>
          </p:cNvSpPr>
          <p:nvPr>
            <p:ph type="body" sz="quarter" idx="10"/>
          </p:nvPr>
        </p:nvSpPr>
        <p:spPr>
          <a:xfrm>
            <a:off x="1946615" y="423894"/>
            <a:ext cx="4833859" cy="594598"/>
          </a:xfrm>
        </p:spPr>
        <p:txBody>
          <a:bodyPr/>
          <a:lstStyle/>
          <a:p>
            <a:r>
              <a:rPr lang="fr-FR"/>
              <a:t>FICHE OUTIL</a:t>
            </a:r>
          </a:p>
        </p:txBody>
      </p:sp>
      <p:sp>
        <p:nvSpPr>
          <p:cNvPr id="214" name="Rectangle 213">
            <a:extLst>
              <a:ext uri="{FF2B5EF4-FFF2-40B4-BE49-F238E27FC236}">
                <a16:creationId xmlns:a16="http://schemas.microsoft.com/office/drawing/2014/main" id="{D2BF5E11-440F-3DF7-DC86-EE9A81CAF317}"/>
              </a:ext>
            </a:extLst>
          </p:cNvPr>
          <p:cNvSpPr/>
          <p:nvPr/>
        </p:nvSpPr>
        <p:spPr>
          <a:xfrm>
            <a:off x="1962519" y="829418"/>
            <a:ext cx="4992218" cy="731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sz="2400" b="1" dirty="0">
                <a:solidFill>
                  <a:srgbClr val="F6B116"/>
                </a:solidFill>
              </a:rPr>
              <a:t>Les aides du FIPHFP</a:t>
            </a:r>
            <a:endParaRPr lang="fr-FR" sz="1600" i="1" dirty="0">
              <a:solidFill>
                <a:srgbClr val="F6B116"/>
              </a:solidFill>
            </a:endParaRPr>
          </a:p>
        </p:txBody>
      </p:sp>
      <p:grpSp>
        <p:nvGrpSpPr>
          <p:cNvPr id="218" name="Groupe 217">
            <a:extLst>
              <a:ext uri="{FF2B5EF4-FFF2-40B4-BE49-F238E27FC236}">
                <a16:creationId xmlns:a16="http://schemas.microsoft.com/office/drawing/2014/main" id="{B8495E11-F7D3-2950-3F09-1955030309A2}"/>
              </a:ext>
            </a:extLst>
          </p:cNvPr>
          <p:cNvGrpSpPr/>
          <p:nvPr/>
        </p:nvGrpSpPr>
        <p:grpSpPr>
          <a:xfrm>
            <a:off x="4581988" y="1777331"/>
            <a:ext cx="2407563" cy="342899"/>
            <a:chOff x="4230413" y="1591678"/>
            <a:chExt cx="3300439" cy="343154"/>
          </a:xfrm>
          <a:solidFill>
            <a:srgbClr val="DD4D38"/>
          </a:solidFill>
        </p:grpSpPr>
        <p:sp>
          <p:nvSpPr>
            <p:cNvPr id="219" name="Rectangle : coins arrondis 218">
              <a:extLst>
                <a:ext uri="{FF2B5EF4-FFF2-40B4-BE49-F238E27FC236}">
                  <a16:creationId xmlns:a16="http://schemas.microsoft.com/office/drawing/2014/main" id="{58BF3366-C8BC-6BAF-3645-D7F9B856D340}"/>
                </a:ext>
              </a:extLst>
            </p:cNvPr>
            <p:cNvSpPr/>
            <p:nvPr/>
          </p:nvSpPr>
          <p:spPr>
            <a:xfrm>
              <a:off x="4230413" y="1591678"/>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20" name="ZoneTexte 219">
              <a:extLst>
                <a:ext uri="{FF2B5EF4-FFF2-40B4-BE49-F238E27FC236}">
                  <a16:creationId xmlns:a16="http://schemas.microsoft.com/office/drawing/2014/main" id="{F0F0DD3D-6F70-B5AE-1415-B1C75149CBC2}"/>
                </a:ext>
              </a:extLst>
            </p:cNvPr>
            <p:cNvSpPr txBox="1"/>
            <p:nvPr/>
          </p:nvSpPr>
          <p:spPr>
            <a:xfrm>
              <a:off x="4372440" y="1666701"/>
              <a:ext cx="2855276" cy="252249"/>
            </a:xfrm>
            <a:prstGeom prst="rect">
              <a:avLst/>
            </a:prstGeom>
            <a:grpFill/>
            <a:ln>
              <a:noFill/>
            </a:ln>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pic>
        <p:nvPicPr>
          <p:cNvPr id="222" name="Graphique 221" descr="Mille avec un remplissage uni">
            <a:extLst>
              <a:ext uri="{FF2B5EF4-FFF2-40B4-BE49-F238E27FC236}">
                <a16:creationId xmlns:a16="http://schemas.microsoft.com/office/drawing/2014/main" id="{DFCA7AD9-C821-82D3-142B-48C33BF2324A}"/>
              </a:ext>
            </a:extLst>
          </p:cNvPr>
          <p:cNvPicPr>
            <a:picLocks noChangeAspect="1"/>
          </p:cNvPicPr>
          <p:nvPr/>
        </p:nvPicPr>
        <p:blipFill>
          <a:blip r:embed="rId5" cstate="hq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451677" y="1527600"/>
            <a:ext cx="606689" cy="606689"/>
          </a:xfrm>
          <a:prstGeom prst="rect">
            <a:avLst/>
          </a:prstGeom>
          <a:effectLst>
            <a:outerShdw blurRad="50800" dist="38100" dir="2700000" algn="tl" rotWithShape="0">
              <a:prstClr val="black">
                <a:alpha val="40000"/>
              </a:prstClr>
            </a:outerShdw>
          </a:effectLst>
        </p:spPr>
      </p:pic>
      <p:sp>
        <p:nvSpPr>
          <p:cNvPr id="216" name="Rectangle : coins arrondis 215">
            <a:hlinkClick r:id="rId7"/>
            <a:extLst>
              <a:ext uri="{FF2B5EF4-FFF2-40B4-BE49-F238E27FC236}">
                <a16:creationId xmlns:a16="http://schemas.microsoft.com/office/drawing/2014/main" id="{E462EAE1-2169-FD4F-096E-37613AA18B36}"/>
              </a:ext>
            </a:extLst>
          </p:cNvPr>
          <p:cNvSpPr/>
          <p:nvPr/>
        </p:nvSpPr>
        <p:spPr>
          <a:xfrm>
            <a:off x="749404" y="7746239"/>
            <a:ext cx="1659495"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Comment ? </a:t>
            </a:r>
          </a:p>
        </p:txBody>
      </p:sp>
      <p:sp>
        <p:nvSpPr>
          <p:cNvPr id="224" name="Rectangle 223">
            <a:extLst>
              <a:ext uri="{FF2B5EF4-FFF2-40B4-BE49-F238E27FC236}">
                <a16:creationId xmlns:a16="http://schemas.microsoft.com/office/drawing/2014/main" id="{8888505C-AD29-06AC-A2A6-2B9435C559F9}"/>
              </a:ext>
            </a:extLst>
          </p:cNvPr>
          <p:cNvSpPr/>
          <p:nvPr/>
        </p:nvSpPr>
        <p:spPr>
          <a:xfrm>
            <a:off x="749404" y="8111048"/>
            <a:ext cx="3425030" cy="2156871"/>
          </a:xfrm>
          <a:prstGeom prst="rect">
            <a:avLst/>
          </a:prstGeom>
          <a:solidFill>
            <a:srgbClr val="000091">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0" rIns="216000" rtlCol="0" anchor="ctr"/>
          <a:lstStyle/>
          <a:p>
            <a:pPr marL="95250" indent="-95250" algn="just">
              <a:buFont typeface="Arial" panose="020B0604020202020204" pitchFamily="34" charset="0"/>
              <a:buChar char="•"/>
            </a:pPr>
            <a:r>
              <a:rPr lang="fr-FR" sz="1100" dirty="0"/>
              <a:t>En fonction du besoin, que la demande soit adressée par le bénéficiaire, l’organisme de formation / CFA, par un tiers accompagnateur ou par un employeur, la demande peut être faite en </a:t>
            </a:r>
            <a:r>
              <a:rPr lang="fr-FR" sz="1100" b="1" dirty="0"/>
              <a:t>contactant le FIPHFP </a:t>
            </a:r>
            <a:r>
              <a:rPr lang="fr-FR" sz="1100" dirty="0">
                <a:solidFill>
                  <a:schemeClr val="bg1"/>
                </a:solidFill>
              </a:rPr>
              <a:t>en adressant un formulaire de demande par internet : </a:t>
            </a:r>
            <a:r>
              <a:rPr lang="fr-FR" sz="1100" dirty="0">
                <a:solidFill>
                  <a:schemeClr val="bg1"/>
                </a:solidFill>
                <a:hlinkClick r:id="rId8">
                  <a:extLst>
                    <a:ext uri="{A12FA001-AC4F-418D-AE19-62706E023703}">
                      <ahyp:hlinkClr xmlns:ahyp="http://schemas.microsoft.com/office/drawing/2018/hyperlinkcolor" val="tx"/>
                    </a:ext>
                  </a:extLst>
                </a:hlinkClick>
              </a:rPr>
              <a:t>a retrouver ici</a:t>
            </a:r>
            <a:endParaRPr lang="fr-FR" sz="1100" dirty="0">
              <a:solidFill>
                <a:schemeClr val="bg1"/>
              </a:solidFill>
            </a:endParaRPr>
          </a:p>
          <a:p>
            <a:pPr marL="95250" indent="-95250" algn="just">
              <a:buFont typeface="Arial" panose="020B0604020202020204" pitchFamily="34" charset="0"/>
              <a:buChar char="•"/>
            </a:pPr>
            <a:r>
              <a:rPr lang="fr-FR" sz="1100" dirty="0">
                <a:solidFill>
                  <a:schemeClr val="bg1"/>
                </a:solidFill>
              </a:rPr>
              <a:t>Chaque situation est étudiée avant accord ou refus de l’aide ou service.</a:t>
            </a:r>
          </a:p>
        </p:txBody>
      </p:sp>
      <p:sp>
        <p:nvSpPr>
          <p:cNvPr id="225" name="Rectangle 224">
            <a:extLst>
              <a:ext uri="{FF2B5EF4-FFF2-40B4-BE49-F238E27FC236}">
                <a16:creationId xmlns:a16="http://schemas.microsoft.com/office/drawing/2014/main" id="{69501493-6D73-E168-EE56-546576BE0E86}"/>
              </a:ext>
            </a:extLst>
          </p:cNvPr>
          <p:cNvSpPr/>
          <p:nvPr/>
        </p:nvSpPr>
        <p:spPr>
          <a:xfrm>
            <a:off x="760974" y="2026110"/>
            <a:ext cx="3724197" cy="5399537"/>
          </a:xfrm>
          <a:prstGeom prst="rect">
            <a:avLst/>
          </a:prstGeom>
          <a:solidFill>
            <a:srgbClr val="000091">
              <a:alpha val="1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marL="176213" indent="-176213" algn="just">
              <a:spcAft>
                <a:spcPts val="600"/>
              </a:spcAft>
              <a:buFont typeface="Arial" panose="020B0604020202020204" pitchFamily="34" charset="0"/>
              <a:buChar char="•"/>
            </a:pPr>
            <a:r>
              <a:rPr lang="fr-FR" sz="1200" b="0" i="0" dirty="0">
                <a:solidFill>
                  <a:srgbClr val="111111"/>
                </a:solidFill>
                <a:effectLst/>
                <a:latin typeface="+mj-lt"/>
              </a:rPr>
              <a:t>Pour aider les </a:t>
            </a:r>
            <a:r>
              <a:rPr lang="fr-FR" sz="1200" b="1" i="0" dirty="0">
                <a:solidFill>
                  <a:srgbClr val="111111"/>
                </a:solidFill>
                <a:effectLst/>
                <a:latin typeface="+mj-lt"/>
              </a:rPr>
              <a:t>agents</a:t>
            </a:r>
            <a:r>
              <a:rPr lang="fr-FR" sz="1200" b="0" i="0" dirty="0">
                <a:solidFill>
                  <a:srgbClr val="111111"/>
                </a:solidFill>
                <a:effectLst/>
                <a:latin typeface="+mj-lt"/>
              </a:rPr>
              <a:t> dans leur parcours de formation, mais également pour </a:t>
            </a:r>
            <a:r>
              <a:rPr lang="fr-FR" sz="1200" b="1" i="0" dirty="0">
                <a:solidFill>
                  <a:srgbClr val="111111"/>
                </a:solidFill>
                <a:effectLst/>
                <a:latin typeface="+mj-lt"/>
              </a:rPr>
              <a:t>venir en soutien aux employeurs</a:t>
            </a:r>
            <a:r>
              <a:rPr lang="fr-FR" sz="1200" b="0" i="0" dirty="0">
                <a:solidFill>
                  <a:srgbClr val="111111"/>
                </a:solidFill>
                <a:effectLst/>
                <a:latin typeface="+mj-lt"/>
              </a:rPr>
              <a:t>, le </a:t>
            </a:r>
            <a:r>
              <a:rPr lang="fr-FR" sz="1200" b="1" i="0" dirty="0">
                <a:solidFill>
                  <a:srgbClr val="111111"/>
                </a:solidFill>
                <a:effectLst/>
                <a:latin typeface="+mj-lt"/>
              </a:rPr>
              <a:t>FIPHFP</a:t>
            </a:r>
            <a:r>
              <a:rPr lang="fr-FR" sz="1200" b="0" i="0" dirty="0">
                <a:solidFill>
                  <a:srgbClr val="111111"/>
                </a:solidFill>
                <a:effectLst/>
                <a:latin typeface="+mj-lt"/>
              </a:rPr>
              <a:t> propose un panel d’aides de services et de financements, parmi les catégories d’aides les plus structurantes :</a:t>
            </a:r>
          </a:p>
          <a:p>
            <a:pPr marL="633413" lvl="1" indent="-176213" algn="just">
              <a:spcAft>
                <a:spcPts val="600"/>
              </a:spcAft>
              <a:buFont typeface="Arial" panose="020B0604020202020204" pitchFamily="34" charset="0"/>
              <a:buChar char="•"/>
            </a:pPr>
            <a:r>
              <a:rPr lang="fr-FR" sz="1200" dirty="0">
                <a:solidFill>
                  <a:srgbClr val="111111"/>
                </a:solidFill>
                <a:latin typeface="+mj-lt"/>
              </a:rPr>
              <a:t>Les aides à la formation des personnes en situation de handicap</a:t>
            </a:r>
          </a:p>
          <a:p>
            <a:pPr marL="633413" lvl="1" indent="-176213" algn="just">
              <a:spcAft>
                <a:spcPts val="600"/>
              </a:spcAft>
              <a:buFont typeface="Arial" panose="020B0604020202020204" pitchFamily="34" charset="0"/>
              <a:buChar char="•"/>
            </a:pPr>
            <a:r>
              <a:rPr lang="fr-FR" sz="1200" dirty="0">
                <a:solidFill>
                  <a:srgbClr val="111111"/>
                </a:solidFill>
                <a:latin typeface="+mj-lt"/>
              </a:rPr>
              <a:t>Les aides techniques à la compensation du handicap</a:t>
            </a:r>
          </a:p>
          <a:p>
            <a:pPr marL="633413" lvl="1" indent="-176213" algn="just">
              <a:spcAft>
                <a:spcPts val="600"/>
              </a:spcAft>
              <a:buFont typeface="Arial" panose="020B0604020202020204" pitchFamily="34" charset="0"/>
              <a:buChar char="•"/>
            </a:pPr>
            <a:r>
              <a:rPr lang="fr-FR" sz="1200" dirty="0">
                <a:solidFill>
                  <a:srgbClr val="111111"/>
                </a:solidFill>
                <a:latin typeface="+mj-lt"/>
              </a:rPr>
              <a:t>Les aides pour sensibiliser, former et communiquer sur le handicap</a:t>
            </a:r>
          </a:p>
          <a:p>
            <a:pPr marL="633413" lvl="1" indent="-176213" algn="just">
              <a:spcAft>
                <a:spcPts val="600"/>
              </a:spcAft>
              <a:buFont typeface="Arial" panose="020B0604020202020204" pitchFamily="34" charset="0"/>
              <a:buChar char="•"/>
            </a:pPr>
            <a:r>
              <a:rPr lang="fr-FR" sz="1200" dirty="0">
                <a:solidFill>
                  <a:srgbClr val="111111"/>
                </a:solidFill>
                <a:latin typeface="+mj-lt"/>
              </a:rPr>
              <a:t>Les aides à l’aménagement du poste de travail</a:t>
            </a:r>
          </a:p>
          <a:p>
            <a:pPr marL="633413" lvl="1" indent="-176213" algn="just">
              <a:spcAft>
                <a:spcPts val="600"/>
              </a:spcAft>
              <a:buFont typeface="Arial" panose="020B0604020202020204" pitchFamily="34" charset="0"/>
              <a:buChar char="•"/>
            </a:pPr>
            <a:r>
              <a:rPr lang="fr-FR" sz="1200" dirty="0">
                <a:solidFill>
                  <a:srgbClr val="111111"/>
                </a:solidFill>
                <a:latin typeface="+mj-lt"/>
              </a:rPr>
              <a:t>Parmi d’autres</a:t>
            </a:r>
          </a:p>
          <a:p>
            <a:pPr marL="177800" lvl="1" algn="just">
              <a:spcAft>
                <a:spcPts val="600"/>
              </a:spcAft>
            </a:pPr>
            <a:r>
              <a:rPr lang="fr-FR" sz="1200" i="1" dirty="0">
                <a:solidFill>
                  <a:schemeClr val="tx1"/>
                </a:solidFill>
                <a:latin typeface="+mj-lt"/>
              </a:rPr>
              <a:t>Les prestations du FIPHFP peuvent aussi s’adresser aux personnes sortant d’un IME ou travaillant dans un ESAT, sous conditions.</a:t>
            </a:r>
          </a:p>
          <a:p>
            <a:pPr marL="177800" lvl="1" algn="just">
              <a:spcAft>
                <a:spcPts val="600"/>
              </a:spcAft>
            </a:pPr>
            <a:r>
              <a:rPr lang="fr-FR" sz="1200" dirty="0">
                <a:solidFill>
                  <a:schemeClr val="tx1"/>
                </a:solidFill>
                <a:latin typeface="+mj-lt"/>
              </a:rPr>
              <a:t>Afin d’être guidé au mieux sur les offres disponibles et les critères d’éligibilité associés, rendez-vous sur la page </a:t>
            </a:r>
            <a:r>
              <a:rPr lang="fr-FR" sz="1200" dirty="0">
                <a:solidFill>
                  <a:schemeClr val="tx1"/>
                </a:solidFill>
                <a:latin typeface="+mj-lt"/>
                <a:hlinkClick r:id="rId9">
                  <a:extLst>
                    <a:ext uri="{A12FA001-AC4F-418D-AE19-62706E023703}">
                      <ahyp:hlinkClr xmlns:ahyp="http://schemas.microsoft.com/office/drawing/2018/hyperlinkcolor" val="tx"/>
                    </a:ext>
                  </a:extLst>
                </a:hlinkClick>
              </a:rPr>
              <a:t>« catalogue des interventions »</a:t>
            </a:r>
            <a:r>
              <a:rPr lang="fr-FR" sz="1200" dirty="0">
                <a:solidFill>
                  <a:schemeClr val="tx1"/>
                </a:solidFill>
                <a:latin typeface="+mj-lt"/>
              </a:rPr>
              <a:t> du site du FIPHFP  qui vous permettra de filtrer en fonction de vos besoins, ou bien consultez </a:t>
            </a:r>
            <a:r>
              <a:rPr lang="fr-FR" sz="1200" dirty="0">
                <a:solidFill>
                  <a:schemeClr val="tx1"/>
                </a:solidFill>
                <a:latin typeface="+mj-lt"/>
                <a:hlinkClick r:id="rId10"/>
              </a:rPr>
              <a:t>le catalogue PDF </a:t>
            </a:r>
            <a:r>
              <a:rPr lang="fr-FR" sz="1200" dirty="0">
                <a:solidFill>
                  <a:schemeClr val="tx1"/>
                </a:solidFill>
                <a:latin typeface="+mj-lt"/>
              </a:rPr>
              <a:t>de présentation de l’ensemble des aides.</a:t>
            </a:r>
            <a:endParaRPr lang="fr-FR" sz="1200" b="0" i="0" dirty="0">
              <a:solidFill>
                <a:srgbClr val="111111"/>
              </a:solidFill>
              <a:effectLst/>
              <a:latin typeface="+mj-lt"/>
            </a:endParaRPr>
          </a:p>
        </p:txBody>
      </p:sp>
      <p:sp>
        <p:nvSpPr>
          <p:cNvPr id="227" name="ZoneTexte 226">
            <a:extLst>
              <a:ext uri="{FF2B5EF4-FFF2-40B4-BE49-F238E27FC236}">
                <a16:creationId xmlns:a16="http://schemas.microsoft.com/office/drawing/2014/main" id="{96231D79-4524-E14F-7F0F-281A6B32B992}"/>
              </a:ext>
            </a:extLst>
          </p:cNvPr>
          <p:cNvSpPr txBox="1"/>
          <p:nvPr/>
        </p:nvSpPr>
        <p:spPr>
          <a:xfrm>
            <a:off x="4590910" y="4178469"/>
            <a:ext cx="2398641" cy="1569660"/>
          </a:xfrm>
          <a:prstGeom prst="rect">
            <a:avLst/>
          </a:prstGeom>
          <a:noFill/>
        </p:spPr>
        <p:txBody>
          <a:bodyPr wrap="square">
            <a:spAutoFit/>
          </a:bodyPr>
          <a:lstStyle/>
          <a:p>
            <a:pPr algn="just"/>
            <a:r>
              <a:rPr lang="fr-FR" sz="1200" dirty="0">
                <a:solidFill>
                  <a:srgbClr val="A27206"/>
                </a:solidFill>
                <a:latin typeface="Arial "/>
                <a:ea typeface="Dotum" panose="020B0600000101010101" pitchFamily="34" charset="-127"/>
                <a:cs typeface="Arial" panose="020B0604020202020204" pitchFamily="34" charset="0"/>
              </a:rPr>
              <a:t>En fonction du besoin, de l’étude du parcours et des critères d’éligibilité, les personnes en situation de handicap, employeurs peuvent recourir à différentes offres et services. </a:t>
            </a:r>
          </a:p>
          <a:p>
            <a:pPr algn="just"/>
            <a:r>
              <a:rPr lang="fr-FR" sz="1200" b="1" dirty="0">
                <a:solidFill>
                  <a:srgbClr val="A27206"/>
                </a:solidFill>
                <a:latin typeface="Arial "/>
                <a:ea typeface="Dotum" panose="020B0600000101010101" pitchFamily="34" charset="-127"/>
                <a:cs typeface="Arial" panose="020B0604020202020204" pitchFamily="34" charset="0"/>
              </a:rPr>
              <a:t>Pour plus d’informations, adressez-vous au FIPHFP.</a:t>
            </a:r>
          </a:p>
        </p:txBody>
      </p:sp>
      <p:sp>
        <p:nvSpPr>
          <p:cNvPr id="2" name="Rectangle : coins arrondis 1">
            <a:hlinkClick r:id="rId7"/>
            <a:extLst>
              <a:ext uri="{FF2B5EF4-FFF2-40B4-BE49-F238E27FC236}">
                <a16:creationId xmlns:a16="http://schemas.microsoft.com/office/drawing/2014/main" id="{CC315DAB-720A-1F27-4A3B-72FF004B3526}"/>
              </a:ext>
            </a:extLst>
          </p:cNvPr>
          <p:cNvSpPr/>
          <p:nvPr/>
        </p:nvSpPr>
        <p:spPr>
          <a:xfrm>
            <a:off x="758634" y="1621231"/>
            <a:ext cx="1659495"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Pour quoi ?</a:t>
            </a:r>
          </a:p>
        </p:txBody>
      </p:sp>
      <p:grpSp>
        <p:nvGrpSpPr>
          <p:cNvPr id="3" name="Groupe 2">
            <a:extLst>
              <a:ext uri="{FF2B5EF4-FFF2-40B4-BE49-F238E27FC236}">
                <a16:creationId xmlns:a16="http://schemas.microsoft.com/office/drawing/2014/main" id="{A4EA3B98-9337-8141-619B-13AF756E9F40}"/>
              </a:ext>
            </a:extLst>
          </p:cNvPr>
          <p:cNvGrpSpPr/>
          <p:nvPr/>
        </p:nvGrpSpPr>
        <p:grpSpPr>
          <a:xfrm rot="20627902">
            <a:off x="801076" y="6320187"/>
            <a:ext cx="172217" cy="212023"/>
            <a:chOff x="3796474" y="1910393"/>
            <a:chExt cx="3098834" cy="3815086"/>
          </a:xfrm>
        </p:grpSpPr>
        <p:sp>
          <p:nvSpPr>
            <p:cNvPr id="4" name="Forme libre 4">
              <a:extLst>
                <a:ext uri="{FF2B5EF4-FFF2-40B4-BE49-F238E27FC236}">
                  <a16:creationId xmlns:a16="http://schemas.microsoft.com/office/drawing/2014/main" id="{8266ACBB-FCD8-385E-57C8-49E06795917B}"/>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5" name="Forme libre 10">
              <a:extLst>
                <a:ext uri="{FF2B5EF4-FFF2-40B4-BE49-F238E27FC236}">
                  <a16:creationId xmlns:a16="http://schemas.microsoft.com/office/drawing/2014/main" id="{12B50A55-51F8-9D4E-F4AA-24691A6F73D1}"/>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7" name="Forme libre 12">
              <a:extLst>
                <a:ext uri="{FF2B5EF4-FFF2-40B4-BE49-F238E27FC236}">
                  <a16:creationId xmlns:a16="http://schemas.microsoft.com/office/drawing/2014/main" id="{99D10C3B-17D9-8B07-C5FA-FF073276D41F}"/>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8" name="Forme libre 13">
              <a:extLst>
                <a:ext uri="{FF2B5EF4-FFF2-40B4-BE49-F238E27FC236}">
                  <a16:creationId xmlns:a16="http://schemas.microsoft.com/office/drawing/2014/main" id="{B3AACF6B-902E-7379-373C-AD80C9376C85}"/>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0" name="Forme libre 14">
              <a:extLst>
                <a:ext uri="{FF2B5EF4-FFF2-40B4-BE49-F238E27FC236}">
                  <a16:creationId xmlns:a16="http://schemas.microsoft.com/office/drawing/2014/main" id="{723D561A-F18D-25F5-C900-E8077DD79FFA}"/>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1" name="Forme libre 22">
              <a:extLst>
                <a:ext uri="{FF2B5EF4-FFF2-40B4-BE49-F238E27FC236}">
                  <a16:creationId xmlns:a16="http://schemas.microsoft.com/office/drawing/2014/main" id="{F07DDBBD-3252-3EDD-2196-957B71BF4225}"/>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2" name="Forme libre 23">
              <a:extLst>
                <a:ext uri="{FF2B5EF4-FFF2-40B4-BE49-F238E27FC236}">
                  <a16:creationId xmlns:a16="http://schemas.microsoft.com/office/drawing/2014/main" id="{7E1A9AFA-C15C-41B0-2FD1-B76C606DEAE9}"/>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3" name="Graphique 3">
              <a:extLst>
                <a:ext uri="{FF2B5EF4-FFF2-40B4-BE49-F238E27FC236}">
                  <a16:creationId xmlns:a16="http://schemas.microsoft.com/office/drawing/2014/main" id="{F6212C67-1D50-0125-44ED-3C101D5005EE}"/>
                </a:ext>
              </a:extLst>
            </p:cNvPr>
            <p:cNvGrpSpPr/>
            <p:nvPr/>
          </p:nvGrpSpPr>
          <p:grpSpPr>
            <a:xfrm>
              <a:off x="3796474" y="1910393"/>
              <a:ext cx="1644682" cy="1644654"/>
              <a:chOff x="3796474" y="1910393"/>
              <a:chExt cx="1644682" cy="1644654"/>
            </a:xfrm>
            <a:solidFill>
              <a:srgbClr val="FEF8C3"/>
            </a:solidFill>
          </p:grpSpPr>
          <p:sp>
            <p:nvSpPr>
              <p:cNvPr id="40" name="Forme libre 31">
                <a:extLst>
                  <a:ext uri="{FF2B5EF4-FFF2-40B4-BE49-F238E27FC236}">
                    <a16:creationId xmlns:a16="http://schemas.microsoft.com/office/drawing/2014/main" id="{80236878-14D0-D233-2632-72F1B0731AA1}"/>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41" name="Forme libre 32">
                <a:extLst>
                  <a:ext uri="{FF2B5EF4-FFF2-40B4-BE49-F238E27FC236}">
                    <a16:creationId xmlns:a16="http://schemas.microsoft.com/office/drawing/2014/main" id="{39AA794D-D44F-A16C-397D-ACD8522B16AD}"/>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4" name="Graphique 3">
              <a:extLst>
                <a:ext uri="{FF2B5EF4-FFF2-40B4-BE49-F238E27FC236}">
                  <a16:creationId xmlns:a16="http://schemas.microsoft.com/office/drawing/2014/main" id="{BBDC1F12-3798-F30B-F76A-F881DEF35544}"/>
                </a:ext>
              </a:extLst>
            </p:cNvPr>
            <p:cNvGrpSpPr/>
            <p:nvPr/>
          </p:nvGrpSpPr>
          <p:grpSpPr>
            <a:xfrm>
              <a:off x="5341810" y="1910393"/>
              <a:ext cx="1084623" cy="2690699"/>
              <a:chOff x="5341810" y="1910393"/>
              <a:chExt cx="1084623" cy="2690699"/>
            </a:xfrm>
            <a:solidFill>
              <a:srgbClr val="FEF49C"/>
            </a:solidFill>
          </p:grpSpPr>
          <p:sp>
            <p:nvSpPr>
              <p:cNvPr id="25" name="Forme libre 29">
                <a:extLst>
                  <a:ext uri="{FF2B5EF4-FFF2-40B4-BE49-F238E27FC236}">
                    <a16:creationId xmlns:a16="http://schemas.microsoft.com/office/drawing/2014/main" id="{123775C6-942A-3D52-5EF0-7A1F36495901}"/>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35" name="Forme libre 30">
                <a:extLst>
                  <a:ext uri="{FF2B5EF4-FFF2-40B4-BE49-F238E27FC236}">
                    <a16:creationId xmlns:a16="http://schemas.microsoft.com/office/drawing/2014/main" id="{4D2B8EB2-BAE1-157F-0A3C-86AF92F2C3D2}"/>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5" name="Forme libre 26">
              <a:extLst>
                <a:ext uri="{FF2B5EF4-FFF2-40B4-BE49-F238E27FC236}">
                  <a16:creationId xmlns:a16="http://schemas.microsoft.com/office/drawing/2014/main" id="{A2C413A9-EE9A-8CAC-281E-B1A9108EAAB9}"/>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7" name="Forme libre 27">
              <a:extLst>
                <a:ext uri="{FF2B5EF4-FFF2-40B4-BE49-F238E27FC236}">
                  <a16:creationId xmlns:a16="http://schemas.microsoft.com/office/drawing/2014/main" id="{E9D2DBC7-D91F-F53D-D50D-F2A67450F75B}"/>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8" name="Forme libre 28">
              <a:extLst>
                <a:ext uri="{FF2B5EF4-FFF2-40B4-BE49-F238E27FC236}">
                  <a16:creationId xmlns:a16="http://schemas.microsoft.com/office/drawing/2014/main" id="{325ABEB1-D5A7-A5A8-9F90-EDC368435EC4}"/>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77" name="Rectangle : carré corné 76">
            <a:extLst>
              <a:ext uri="{FF2B5EF4-FFF2-40B4-BE49-F238E27FC236}">
                <a16:creationId xmlns:a16="http://schemas.microsoft.com/office/drawing/2014/main" id="{4A1FF9A4-FFF1-EB3B-F5DC-D32CF9ED66C6}"/>
              </a:ext>
            </a:extLst>
          </p:cNvPr>
          <p:cNvSpPr/>
          <p:nvPr/>
        </p:nvSpPr>
        <p:spPr>
          <a:xfrm>
            <a:off x="4512972" y="9388661"/>
            <a:ext cx="2946029" cy="947468"/>
          </a:xfrm>
          <a:prstGeom prst="foldedCorner">
            <a:avLst/>
          </a:prstGeom>
          <a:solidFill>
            <a:srgbClr val="F8C552"/>
          </a:solidFill>
          <a:ln>
            <a:solidFill>
              <a:srgbClr val="D6960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algn="ctr">
              <a:spcAft>
                <a:spcPts val="600"/>
              </a:spcAft>
            </a:pPr>
            <a:r>
              <a:rPr lang="fr-FR" sz="1050" b="1" dirty="0">
                <a:solidFill>
                  <a:schemeClr val="tx1"/>
                </a:solidFill>
                <a:latin typeface="+mj-lt"/>
                <a:cs typeface="Arial" panose="020B0604020202020204" pitchFamily="34" charset="0"/>
              </a:rPr>
              <a:t>Bon à savoir</a:t>
            </a:r>
          </a:p>
          <a:p>
            <a:pPr algn="just">
              <a:spcAft>
                <a:spcPts val="600"/>
              </a:spcAft>
            </a:pPr>
            <a:r>
              <a:rPr lang="fr-FR" sz="1050" dirty="0">
                <a:solidFill>
                  <a:schemeClr val="tx1"/>
                </a:solidFill>
                <a:latin typeface="+mj-lt"/>
                <a:cs typeface="Arial" panose="020B0604020202020204" pitchFamily="34" charset="0"/>
              </a:rPr>
              <a:t>Le catalogue d’offres et services du FIPHFP est actualisé très régulièrement. </a:t>
            </a:r>
            <a:r>
              <a:rPr lang="fr-FR" sz="1050" b="1" dirty="0">
                <a:solidFill>
                  <a:schemeClr val="tx1"/>
                </a:solidFill>
                <a:latin typeface="+mj-lt"/>
                <a:cs typeface="Arial" panose="020B0604020202020204" pitchFamily="34" charset="0"/>
              </a:rPr>
              <a:t>Référez-vous toujours à la version la plus récente.</a:t>
            </a:r>
          </a:p>
        </p:txBody>
      </p:sp>
      <p:pic>
        <p:nvPicPr>
          <p:cNvPr id="78" name="Graphique 77" descr="Avertissement contour">
            <a:extLst>
              <a:ext uri="{FF2B5EF4-FFF2-40B4-BE49-F238E27FC236}">
                <a16:creationId xmlns:a16="http://schemas.microsoft.com/office/drawing/2014/main" id="{9A2A62C6-B9E3-3D47-EAF0-F561E16CA475}"/>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4590911" y="9388661"/>
            <a:ext cx="271335" cy="271335"/>
          </a:xfrm>
          <a:prstGeom prst="rect">
            <a:avLst/>
          </a:prstGeom>
        </p:spPr>
      </p:pic>
      <p:sp>
        <p:nvSpPr>
          <p:cNvPr id="79" name="Rectangle : coins arrondis 78">
            <a:hlinkClick r:id="rId7"/>
            <a:extLst>
              <a:ext uri="{FF2B5EF4-FFF2-40B4-BE49-F238E27FC236}">
                <a16:creationId xmlns:a16="http://schemas.microsoft.com/office/drawing/2014/main" id="{AD5FF8AC-7B38-75F2-2E4F-7EC27CA9CCBE}"/>
              </a:ext>
            </a:extLst>
          </p:cNvPr>
          <p:cNvSpPr/>
          <p:nvPr/>
        </p:nvSpPr>
        <p:spPr>
          <a:xfrm>
            <a:off x="4947508" y="3811463"/>
            <a:ext cx="1504169" cy="348237"/>
          </a:xfrm>
          <a:prstGeom prst="roundRect">
            <a:avLst>
              <a:gd name="adj" fmla="val 50000"/>
            </a:avLst>
          </a:prstGeom>
          <a:solidFill>
            <a:srgbClr val="A2720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Quand ?</a:t>
            </a:r>
          </a:p>
        </p:txBody>
      </p:sp>
      <p:grpSp>
        <p:nvGrpSpPr>
          <p:cNvPr id="80" name="Groupe 79">
            <a:extLst>
              <a:ext uri="{FF2B5EF4-FFF2-40B4-BE49-F238E27FC236}">
                <a16:creationId xmlns:a16="http://schemas.microsoft.com/office/drawing/2014/main" id="{C25D3097-1DBC-99B1-AF3E-9A9B9ACABF0E}"/>
              </a:ext>
            </a:extLst>
          </p:cNvPr>
          <p:cNvGrpSpPr/>
          <p:nvPr/>
        </p:nvGrpSpPr>
        <p:grpSpPr>
          <a:xfrm>
            <a:off x="4664191" y="3814732"/>
            <a:ext cx="363611" cy="363611"/>
            <a:chOff x="3973350" y="5627706"/>
            <a:chExt cx="561109" cy="561109"/>
          </a:xfrm>
        </p:grpSpPr>
        <p:sp>
          <p:nvSpPr>
            <p:cNvPr id="81" name="Forme libre 31">
              <a:extLst>
                <a:ext uri="{FF2B5EF4-FFF2-40B4-BE49-F238E27FC236}">
                  <a16:creationId xmlns:a16="http://schemas.microsoft.com/office/drawing/2014/main" id="{D8C61CA2-8459-9DDC-A980-ADBF928BA710}"/>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A27206"/>
            </a:solidFill>
            <a:ln w="9525" cap="flat">
              <a:noFill/>
              <a:prstDash val="solid"/>
              <a:miter/>
            </a:ln>
          </p:spPr>
          <p:txBody>
            <a:bodyPr rtlCol="0" anchor="ctr"/>
            <a:lstStyle/>
            <a:p>
              <a:endParaRPr lang="fr-FR" dirty="0"/>
            </a:p>
          </p:txBody>
        </p:sp>
        <p:sp>
          <p:nvSpPr>
            <p:cNvPr id="82" name="Forme libre 32">
              <a:extLst>
                <a:ext uri="{FF2B5EF4-FFF2-40B4-BE49-F238E27FC236}">
                  <a16:creationId xmlns:a16="http://schemas.microsoft.com/office/drawing/2014/main" id="{4AC91C66-932D-7B58-5872-F0A8DA2149E2}"/>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503D00"/>
            </a:solidFill>
            <a:ln w="9525" cap="flat">
              <a:noFill/>
              <a:prstDash val="solid"/>
              <a:miter/>
            </a:ln>
          </p:spPr>
          <p:txBody>
            <a:bodyPr rtlCol="0" anchor="ctr"/>
            <a:lstStyle/>
            <a:p>
              <a:endParaRPr lang="fr-FR" dirty="0"/>
            </a:p>
          </p:txBody>
        </p:sp>
        <p:sp>
          <p:nvSpPr>
            <p:cNvPr id="83" name="Forme libre 33">
              <a:extLst>
                <a:ext uri="{FF2B5EF4-FFF2-40B4-BE49-F238E27FC236}">
                  <a16:creationId xmlns:a16="http://schemas.microsoft.com/office/drawing/2014/main" id="{0C944A13-4268-97FE-F25F-D5304D23EFC9}"/>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84" name="Forme libre 35">
              <a:extLst>
                <a:ext uri="{FF2B5EF4-FFF2-40B4-BE49-F238E27FC236}">
                  <a16:creationId xmlns:a16="http://schemas.microsoft.com/office/drawing/2014/main" id="{212E3A63-B140-52C0-7D8C-20EC1A0DF04F}"/>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85" name="Forme libre 36">
              <a:extLst>
                <a:ext uri="{FF2B5EF4-FFF2-40B4-BE49-F238E27FC236}">
                  <a16:creationId xmlns:a16="http://schemas.microsoft.com/office/drawing/2014/main" id="{7F6F61A4-698F-6ED3-7484-01D1F11EDADA}"/>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86" name="Forme libre 37">
              <a:extLst>
                <a:ext uri="{FF2B5EF4-FFF2-40B4-BE49-F238E27FC236}">
                  <a16:creationId xmlns:a16="http://schemas.microsoft.com/office/drawing/2014/main" id="{ADA947DC-558D-E517-2BC8-1FD17B67BD02}"/>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87" name="Espace réservé du texte 2">
            <a:extLst>
              <a:ext uri="{FF2B5EF4-FFF2-40B4-BE49-F238E27FC236}">
                <a16:creationId xmlns:a16="http://schemas.microsoft.com/office/drawing/2014/main" id="{4953CA26-ED32-7042-CA52-A9D3727C589E}"/>
              </a:ext>
            </a:extLst>
          </p:cNvPr>
          <p:cNvSpPr txBox="1">
            <a:spLocks/>
          </p:cNvSpPr>
          <p:nvPr/>
        </p:nvSpPr>
        <p:spPr>
          <a:xfrm>
            <a:off x="4569871" y="2096581"/>
            <a:ext cx="2407562" cy="1656447"/>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algn="just"/>
            <a:r>
              <a:rPr lang="fr-FR" sz="1050" dirty="0">
                <a:solidFill>
                  <a:srgbClr val="DD4D38"/>
                </a:solidFill>
                <a:latin typeface="Arial "/>
              </a:rPr>
              <a:t>Accompagner les </a:t>
            </a:r>
            <a:r>
              <a:rPr lang="fr-FR" sz="1050" b="1" dirty="0">
                <a:solidFill>
                  <a:srgbClr val="DD4D38"/>
                </a:solidFill>
                <a:latin typeface="Arial "/>
              </a:rPr>
              <a:t>employeurs publics, </a:t>
            </a:r>
            <a:r>
              <a:rPr lang="fr-FR" sz="1050" dirty="0">
                <a:solidFill>
                  <a:srgbClr val="DD4D38"/>
                </a:solidFill>
                <a:latin typeface="Arial "/>
              </a:rPr>
              <a:t>les</a:t>
            </a:r>
            <a:r>
              <a:rPr lang="fr-FR" sz="1050" b="1" dirty="0">
                <a:solidFill>
                  <a:srgbClr val="DD4D38"/>
                </a:solidFill>
                <a:latin typeface="Arial "/>
              </a:rPr>
              <a:t> </a:t>
            </a:r>
            <a:r>
              <a:rPr lang="fr-FR" sz="1050" dirty="0">
                <a:solidFill>
                  <a:srgbClr val="DD4D38"/>
                </a:solidFill>
                <a:latin typeface="Arial "/>
              </a:rPr>
              <a:t>personnes en situation de handicap, et prestataires de formation à travers différents </a:t>
            </a:r>
            <a:r>
              <a:rPr lang="fr-FR" sz="1050" b="1" dirty="0">
                <a:solidFill>
                  <a:srgbClr val="DD4D38"/>
                </a:solidFill>
                <a:latin typeface="Arial "/>
              </a:rPr>
              <a:t>services et aides financières </a:t>
            </a:r>
            <a:r>
              <a:rPr lang="fr-FR" sz="1050" dirty="0">
                <a:solidFill>
                  <a:srgbClr val="DD4D38"/>
                </a:solidFill>
                <a:latin typeface="Arial "/>
              </a:rPr>
              <a:t>pour faciliter les parcours de formation, d’insertion ou de maintien dans l’emploi des personnes handicapées.</a:t>
            </a:r>
          </a:p>
        </p:txBody>
      </p:sp>
      <p:sp>
        <p:nvSpPr>
          <p:cNvPr id="88" name="ZoneTexte 87">
            <a:hlinkClick r:id="rId13" action="ppaction://hlinksldjump"/>
            <a:extLst>
              <a:ext uri="{FF2B5EF4-FFF2-40B4-BE49-F238E27FC236}">
                <a16:creationId xmlns:a16="http://schemas.microsoft.com/office/drawing/2014/main" id="{DF799D98-E8F3-8325-345B-85CED9F14EDA}"/>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3" action="ppaction://hlinksldjump"/>
              </a:rPr>
              <a:t>ff</a:t>
            </a:r>
            <a:endParaRPr lang="fr-FR" sz="200" dirty="0">
              <a:solidFill>
                <a:schemeClr val="bg1"/>
              </a:solidFill>
            </a:endParaRPr>
          </a:p>
        </p:txBody>
      </p:sp>
    </p:spTree>
    <p:extLst>
      <p:ext uri="{BB962C8B-B14F-4D97-AF65-F5344CB8AC3E}">
        <p14:creationId xmlns:p14="http://schemas.microsoft.com/office/powerpoint/2010/main" val="9938312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873114-2FB6-E9C2-79BF-B337FC7290D4}"/>
            </a:ext>
          </a:extLst>
        </p:cNvPr>
        <p:cNvGrpSpPr/>
        <p:nvPr/>
      </p:nvGrpSpPr>
      <p:grpSpPr>
        <a:xfrm>
          <a:off x="0" y="0"/>
          <a:ext cx="0" cy="0"/>
          <a:chOff x="0" y="0"/>
          <a:chExt cx="0" cy="0"/>
        </a:xfrm>
      </p:grpSpPr>
      <p:sp>
        <p:nvSpPr>
          <p:cNvPr id="27" name="Rectangle 26">
            <a:extLst>
              <a:ext uri="{FF2B5EF4-FFF2-40B4-BE49-F238E27FC236}">
                <a16:creationId xmlns:a16="http://schemas.microsoft.com/office/drawing/2014/main" id="{D18DBE46-40AB-2AD2-ECC9-B320CA743981}"/>
              </a:ext>
            </a:extLst>
          </p:cNvPr>
          <p:cNvSpPr/>
          <p:nvPr/>
        </p:nvSpPr>
        <p:spPr>
          <a:xfrm>
            <a:off x="4305841" y="6337321"/>
            <a:ext cx="3165716" cy="3104391"/>
          </a:xfrm>
          <a:prstGeom prst="rect">
            <a:avLst/>
          </a:prstGeom>
          <a:solidFill>
            <a:srgbClr val="27247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fr-FR" sz="1050" b="1" dirty="0">
                <a:solidFill>
                  <a:schemeClr val="bg1"/>
                </a:solidFill>
                <a:latin typeface="Arial "/>
                <a:cs typeface="Arial" panose="020B0604020202020204" pitchFamily="34" charset="0"/>
              </a:rPr>
              <a:t>Coordonnées / contacts </a:t>
            </a:r>
          </a:p>
          <a:p>
            <a:pPr marL="171330" indent="-171330" algn="just">
              <a:buFont typeface="Wingdings" panose="05000000000000000000" pitchFamily="2" charset="2"/>
              <a:buChar char="§"/>
            </a:pPr>
            <a:r>
              <a:rPr lang="fr-FR" sz="1050" dirty="0">
                <a:solidFill>
                  <a:schemeClr val="bg1"/>
                </a:solidFill>
                <a:latin typeface="Arial "/>
                <a:cs typeface="Arial" panose="020B0604020202020204" pitchFamily="34" charset="0"/>
              </a:rPr>
              <a:t>Vous pouvez adresser vos questions à l’adresse de l’Agefiph : </a:t>
            </a:r>
            <a:r>
              <a:rPr lang="fr-FR" sz="1050" dirty="0">
                <a:solidFill>
                  <a:schemeClr val="bg1"/>
                </a:solidFill>
                <a:latin typeface="Arial "/>
                <a:cs typeface="Arial" panose="020B0604020202020204" pitchFamily="34" charset="0"/>
                <a:hlinkClick r:id="rId3">
                  <a:extLst>
                    <a:ext uri="{A12FA001-AC4F-418D-AE19-62706E023703}">
                      <ahyp:hlinkClr xmlns:ahyp="http://schemas.microsoft.com/office/drawing/2018/hyperlinkcolor" val="tx"/>
                    </a:ext>
                  </a:extLst>
                </a:hlinkClick>
              </a:rPr>
              <a:t>hauts-de-france@agefiph.asso.fr</a:t>
            </a:r>
            <a:r>
              <a:rPr lang="fr-FR" sz="1050" dirty="0">
                <a:solidFill>
                  <a:schemeClr val="bg1"/>
                </a:solidFill>
                <a:latin typeface="Arial "/>
                <a:cs typeface="Arial" panose="020B0604020202020204" pitchFamily="34" charset="0"/>
              </a:rPr>
              <a:t> </a:t>
            </a:r>
          </a:p>
          <a:p>
            <a:pPr marL="171330" indent="-171330" algn="just">
              <a:buFont typeface="Wingdings" panose="05000000000000000000" pitchFamily="2" charset="2"/>
              <a:buChar char="§"/>
            </a:pPr>
            <a:r>
              <a:rPr lang="fr-FR" sz="1050" dirty="0">
                <a:solidFill>
                  <a:schemeClr val="bg1"/>
                </a:solidFill>
                <a:latin typeface="Arial "/>
                <a:cs typeface="Arial" panose="020B0604020202020204" pitchFamily="34" charset="0"/>
              </a:rPr>
              <a:t>Pour vous inscrire dans la démarche RRH : </a:t>
            </a:r>
            <a:r>
              <a:rPr lang="fr-FR" sz="1050" dirty="0">
                <a:solidFill>
                  <a:schemeClr val="bg1"/>
                </a:solidFill>
                <a:latin typeface="Arial "/>
                <a:cs typeface="Arial" panose="020B0604020202020204" pitchFamily="34" charset="0"/>
                <a:hlinkClick r:id="rId4">
                  <a:extLst>
                    <a:ext uri="{A12FA001-AC4F-418D-AE19-62706E023703}">
                      <ahyp:hlinkClr xmlns:ahyp="http://schemas.microsoft.com/office/drawing/2018/hyperlinkcolor" val="tx"/>
                    </a:ext>
                  </a:extLst>
                </a:hlinkClick>
              </a:rPr>
              <a:t>cliquez ici</a:t>
            </a:r>
            <a:endParaRPr lang="fr-FR" sz="1050" dirty="0">
              <a:solidFill>
                <a:schemeClr val="bg1"/>
              </a:solidFill>
              <a:latin typeface="Arial "/>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Arial "/>
                <a:cs typeface="Arial" panose="020B0604020202020204" pitchFamily="34" charset="0"/>
              </a:rPr>
              <a:t>Ou au FIPHFP </a:t>
            </a:r>
            <a:r>
              <a:rPr lang="fr-FR" sz="1050" dirty="0">
                <a:solidFill>
                  <a:schemeClr val="bg1"/>
                </a:solidFill>
                <a:latin typeface="Arial "/>
                <a:cs typeface="Arial" panose="020B0604020202020204" pitchFamily="34" charset="0"/>
                <a:hlinkClick r:id="rId5">
                  <a:extLst>
                    <a:ext uri="{A12FA001-AC4F-418D-AE19-62706E023703}">
                      <ahyp:hlinkClr xmlns:ahyp="http://schemas.microsoft.com/office/drawing/2018/hyperlinkcolor" val="tx"/>
                    </a:ext>
                  </a:extLst>
                </a:hlinkClick>
              </a:rPr>
              <a:t>: ici</a:t>
            </a:r>
            <a:endParaRPr lang="fr-FR" sz="1050" dirty="0">
              <a:solidFill>
                <a:schemeClr val="bg1"/>
              </a:solidFill>
              <a:latin typeface="Arial "/>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Arial "/>
                <a:cs typeface="Arial" panose="020B0604020202020204" pitchFamily="34" charset="0"/>
              </a:rPr>
              <a:t>Toutes les informations de la RHF à retrouver </a:t>
            </a:r>
            <a:r>
              <a:rPr lang="fr-FR" sz="1050" dirty="0">
                <a:solidFill>
                  <a:schemeClr val="bg1"/>
                </a:solidFill>
                <a:latin typeface="Arial "/>
                <a:cs typeface="Arial" panose="020B0604020202020204" pitchFamily="34" charset="0"/>
                <a:hlinkClick r:id="rId6">
                  <a:extLst>
                    <a:ext uri="{A12FA001-AC4F-418D-AE19-62706E023703}">
                      <ahyp:hlinkClr xmlns:ahyp="http://schemas.microsoft.com/office/drawing/2018/hyperlinkcolor" val="tx"/>
                    </a:ext>
                  </a:extLst>
                </a:hlinkClick>
              </a:rPr>
              <a:t>ici</a:t>
            </a:r>
            <a:r>
              <a:rPr lang="fr-FR" sz="1050" dirty="0">
                <a:solidFill>
                  <a:schemeClr val="bg1"/>
                </a:solidFill>
                <a:latin typeface="Arial "/>
                <a:cs typeface="Arial" panose="020B0604020202020204" pitchFamily="34" charset="0"/>
              </a:rPr>
              <a:t>, et inscription via la plateforme </a:t>
            </a:r>
            <a:r>
              <a:rPr lang="fr-FR" sz="1050" dirty="0">
                <a:solidFill>
                  <a:schemeClr val="bg1"/>
                </a:solidFill>
                <a:latin typeface="Arial "/>
                <a:cs typeface="Arial" panose="020B0604020202020204" pitchFamily="34" charset="0"/>
                <a:hlinkClick r:id="rId7"/>
              </a:rPr>
              <a:t>Appui Pro</a:t>
            </a:r>
            <a:endParaRPr lang="fr-FR" sz="1050" dirty="0">
              <a:solidFill>
                <a:schemeClr val="bg1"/>
              </a:solidFill>
              <a:latin typeface="Arial "/>
              <a:cs typeface="Arial" panose="020B0604020202020204" pitchFamily="34" charset="0"/>
            </a:endParaRPr>
          </a:p>
          <a:p>
            <a:pPr marL="171330" indent="-171330" algn="just">
              <a:buFont typeface="Wingdings" panose="05000000000000000000" pitchFamily="2" charset="2"/>
              <a:buChar char="§"/>
            </a:pPr>
            <a:r>
              <a:rPr lang="fr-FR" sz="1050" dirty="0">
                <a:solidFill>
                  <a:schemeClr val="bg1"/>
                </a:solidFill>
                <a:latin typeface="Arial "/>
                <a:cs typeface="Arial" panose="020B0604020202020204" pitchFamily="34" charset="0"/>
              </a:rPr>
              <a:t>Pour contacter le GEIQ Emploi et Handicap : 03 59 31 81 53</a:t>
            </a:r>
          </a:p>
          <a:p>
            <a:pPr marL="171330" indent="-171330" algn="just">
              <a:buFont typeface="Wingdings" panose="05000000000000000000" pitchFamily="2" charset="2"/>
              <a:buChar char="§"/>
            </a:pPr>
            <a:r>
              <a:rPr lang="fr-FR" sz="1050" dirty="0">
                <a:solidFill>
                  <a:schemeClr val="bg1"/>
                </a:solidFill>
                <a:latin typeface="Arial "/>
                <a:cs typeface="Arial" panose="020B0604020202020204" pitchFamily="34" charset="0"/>
              </a:rPr>
              <a:t>Vous rapprocher de votre OPCO pour plus d’information sur l’offre disponible</a:t>
            </a:r>
          </a:p>
          <a:p>
            <a:pPr marL="0" lvl="1" algn="just">
              <a:spcAft>
                <a:spcPts val="600"/>
              </a:spcAft>
            </a:pPr>
            <a:endParaRPr lang="fr-FR" sz="1050" dirty="0">
              <a:solidFill>
                <a:schemeClr val="bg1"/>
              </a:solidFill>
              <a:latin typeface="Arial "/>
              <a:cs typeface="Arial" panose="020B0604020202020204" pitchFamily="34" charset="0"/>
            </a:endParaRPr>
          </a:p>
          <a:p>
            <a:pPr marL="0" lvl="1" algn="just">
              <a:spcAft>
                <a:spcPts val="600"/>
              </a:spcAft>
            </a:pPr>
            <a:r>
              <a:rPr lang="fr-FR" sz="1050" b="1" dirty="0">
                <a:solidFill>
                  <a:schemeClr val="bg1"/>
                </a:solidFill>
                <a:latin typeface="Arial "/>
                <a:cs typeface="Arial" panose="020B0604020202020204" pitchFamily="34" charset="0"/>
              </a:rPr>
              <a:t>Ressources documentaires</a:t>
            </a:r>
          </a:p>
          <a:p>
            <a:pPr marL="171450" lvl="1" indent="-171450" algn="just">
              <a:spcAft>
                <a:spcPts val="600"/>
              </a:spcAft>
              <a:buFont typeface="Wingdings" panose="05000000000000000000" pitchFamily="2" charset="2"/>
              <a:buChar char="§"/>
            </a:pPr>
            <a:r>
              <a:rPr lang="fr-FR" sz="1050" dirty="0">
                <a:solidFill>
                  <a:schemeClr val="bg1"/>
                </a:solidFill>
                <a:latin typeface="Arial "/>
                <a:cs typeface="Arial" panose="020B0604020202020204" pitchFamily="34" charset="0"/>
              </a:rPr>
              <a:t>Rendez-vous sur le site de votre OPCO pour accéder au catalogue de formation et aux informations associées.</a:t>
            </a:r>
          </a:p>
        </p:txBody>
      </p:sp>
      <p:grpSp>
        <p:nvGrpSpPr>
          <p:cNvPr id="53" name="Groupe 52">
            <a:extLst>
              <a:ext uri="{FF2B5EF4-FFF2-40B4-BE49-F238E27FC236}">
                <a16:creationId xmlns:a16="http://schemas.microsoft.com/office/drawing/2014/main" id="{AB425880-B83C-644D-5BE1-3F08DFBC8FAB}"/>
              </a:ext>
            </a:extLst>
          </p:cNvPr>
          <p:cNvGrpSpPr/>
          <p:nvPr/>
        </p:nvGrpSpPr>
        <p:grpSpPr>
          <a:xfrm>
            <a:off x="4302654" y="5954951"/>
            <a:ext cx="3168904" cy="449504"/>
            <a:chOff x="5076596" y="6652171"/>
            <a:chExt cx="2319595" cy="449838"/>
          </a:xfrm>
          <a:solidFill>
            <a:srgbClr val="272472"/>
          </a:solidFill>
        </p:grpSpPr>
        <p:sp>
          <p:nvSpPr>
            <p:cNvPr id="54" name="Rectangle 53">
              <a:extLst>
                <a:ext uri="{FF2B5EF4-FFF2-40B4-BE49-F238E27FC236}">
                  <a16:creationId xmlns:a16="http://schemas.microsoft.com/office/drawing/2014/main" id="{96FA5AEF-A227-2F81-A0F4-7C1A55BBBF43}"/>
                </a:ext>
              </a:extLst>
            </p:cNvPr>
            <p:cNvSpPr/>
            <p:nvPr/>
          </p:nvSpPr>
          <p:spPr>
            <a:xfrm>
              <a:off x="5076596" y="6652171"/>
              <a:ext cx="2319595" cy="449838"/>
            </a:xfrm>
            <a:prstGeom prst="rect">
              <a:avLst/>
            </a:prstGeom>
            <a:grpFill/>
            <a:ln w="9525">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55" name="ZoneTexte 54">
              <a:extLst>
                <a:ext uri="{FF2B5EF4-FFF2-40B4-BE49-F238E27FC236}">
                  <a16:creationId xmlns:a16="http://schemas.microsoft.com/office/drawing/2014/main" id="{51CA4D89-29DF-E35C-8924-95141FECB7CA}"/>
                </a:ext>
              </a:extLst>
            </p:cNvPr>
            <p:cNvSpPr txBox="1"/>
            <p:nvPr/>
          </p:nvSpPr>
          <p:spPr>
            <a:xfrm>
              <a:off x="5121206" y="6760391"/>
              <a:ext cx="2165642" cy="238783"/>
            </a:xfrm>
            <a:prstGeom prst="rect">
              <a:avLst/>
            </a:prstGeom>
            <a:grpFill/>
            <a:ln>
              <a:noFill/>
            </a:ln>
          </p:spPr>
          <p:txBody>
            <a:bodyPr wrap="square" rtlCol="0">
              <a:spAutoFit/>
            </a:bodyPr>
            <a:lstStyle/>
            <a:p>
              <a:pPr algn="ctr">
                <a:lnSpc>
                  <a:spcPts val="1099"/>
                </a:lnSpc>
              </a:pPr>
              <a:r>
                <a:rPr lang="fr-FR" sz="1199" b="1" dirty="0">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CONTACTS / RESSOURCES</a:t>
              </a:r>
            </a:p>
          </p:txBody>
        </p:sp>
      </p:grpSp>
      <p:grpSp>
        <p:nvGrpSpPr>
          <p:cNvPr id="56" name="Groupe 55">
            <a:extLst>
              <a:ext uri="{FF2B5EF4-FFF2-40B4-BE49-F238E27FC236}">
                <a16:creationId xmlns:a16="http://schemas.microsoft.com/office/drawing/2014/main" id="{03329165-282D-1C36-AC32-7A02FA3436E7}"/>
              </a:ext>
            </a:extLst>
          </p:cNvPr>
          <p:cNvGrpSpPr/>
          <p:nvPr/>
        </p:nvGrpSpPr>
        <p:grpSpPr>
          <a:xfrm>
            <a:off x="7103683" y="5791757"/>
            <a:ext cx="434529" cy="434529"/>
            <a:chOff x="2907506" y="1341437"/>
            <a:chExt cx="4876800" cy="4876800"/>
          </a:xfrm>
        </p:grpSpPr>
        <p:sp>
          <p:nvSpPr>
            <p:cNvPr id="57" name="Forme libre 2">
              <a:extLst>
                <a:ext uri="{FF2B5EF4-FFF2-40B4-BE49-F238E27FC236}">
                  <a16:creationId xmlns:a16="http://schemas.microsoft.com/office/drawing/2014/main" id="{745E8778-4AE9-9B80-D0F7-538C42CAA02B}"/>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58" name="Graphique 3">
              <a:extLst>
                <a:ext uri="{FF2B5EF4-FFF2-40B4-BE49-F238E27FC236}">
                  <a16:creationId xmlns:a16="http://schemas.microsoft.com/office/drawing/2014/main" id="{500DEC83-E543-A59C-5E5B-A1A36B26029F}"/>
                </a:ext>
              </a:extLst>
            </p:cNvPr>
            <p:cNvGrpSpPr/>
            <p:nvPr/>
          </p:nvGrpSpPr>
          <p:grpSpPr>
            <a:xfrm>
              <a:off x="3796474" y="1910393"/>
              <a:ext cx="3987831" cy="4291393"/>
              <a:chOff x="3796474" y="1910393"/>
              <a:chExt cx="3987831" cy="4291393"/>
            </a:xfrm>
            <a:solidFill>
              <a:srgbClr val="004370"/>
            </a:solidFill>
          </p:grpSpPr>
          <p:sp>
            <p:nvSpPr>
              <p:cNvPr id="75" name="Forme libre 33">
                <a:extLst>
                  <a:ext uri="{FF2B5EF4-FFF2-40B4-BE49-F238E27FC236}">
                    <a16:creationId xmlns:a16="http://schemas.microsoft.com/office/drawing/2014/main" id="{92C14362-93E6-0D30-7E85-4A6ABB30FAAA}"/>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76" name="Forme libre 34">
                <a:extLst>
                  <a:ext uri="{FF2B5EF4-FFF2-40B4-BE49-F238E27FC236}">
                    <a16:creationId xmlns:a16="http://schemas.microsoft.com/office/drawing/2014/main" id="{C50E76E7-8368-BFC9-E331-A3E33AF9849D}"/>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59" name="Forme libre 4">
              <a:extLst>
                <a:ext uri="{FF2B5EF4-FFF2-40B4-BE49-F238E27FC236}">
                  <a16:creationId xmlns:a16="http://schemas.microsoft.com/office/drawing/2014/main" id="{871046C6-1E3F-60A7-7216-02A166BE02A2}"/>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60" name="Forme libre 10">
              <a:extLst>
                <a:ext uri="{FF2B5EF4-FFF2-40B4-BE49-F238E27FC236}">
                  <a16:creationId xmlns:a16="http://schemas.microsoft.com/office/drawing/2014/main" id="{BF88FD8B-0A8F-3EA2-E95A-8CCD120BC8A7}"/>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61" name="Forme libre 12">
              <a:extLst>
                <a:ext uri="{FF2B5EF4-FFF2-40B4-BE49-F238E27FC236}">
                  <a16:creationId xmlns:a16="http://schemas.microsoft.com/office/drawing/2014/main" id="{0AB9971E-9836-0081-D494-881956A32E60}"/>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62" name="Forme libre 13">
              <a:extLst>
                <a:ext uri="{FF2B5EF4-FFF2-40B4-BE49-F238E27FC236}">
                  <a16:creationId xmlns:a16="http://schemas.microsoft.com/office/drawing/2014/main" id="{3AB01CB7-4DAD-453C-3F90-E235CF42AC4B}"/>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63" name="Forme libre 14">
              <a:extLst>
                <a:ext uri="{FF2B5EF4-FFF2-40B4-BE49-F238E27FC236}">
                  <a16:creationId xmlns:a16="http://schemas.microsoft.com/office/drawing/2014/main" id="{259FF5D3-E064-3CC8-AEE0-F91E7716AA95}"/>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64" name="Forme libre 22">
              <a:extLst>
                <a:ext uri="{FF2B5EF4-FFF2-40B4-BE49-F238E27FC236}">
                  <a16:creationId xmlns:a16="http://schemas.microsoft.com/office/drawing/2014/main" id="{234B3125-2B49-1719-D137-8235996DDFDB}"/>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65" name="Forme libre 23">
              <a:extLst>
                <a:ext uri="{FF2B5EF4-FFF2-40B4-BE49-F238E27FC236}">
                  <a16:creationId xmlns:a16="http://schemas.microsoft.com/office/drawing/2014/main" id="{808135D3-4466-6F95-56EA-EF02FD01C6C3}"/>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66" name="Graphique 3">
              <a:extLst>
                <a:ext uri="{FF2B5EF4-FFF2-40B4-BE49-F238E27FC236}">
                  <a16:creationId xmlns:a16="http://schemas.microsoft.com/office/drawing/2014/main" id="{0DFBDE25-3941-7E45-D0AA-E184D744051F}"/>
                </a:ext>
              </a:extLst>
            </p:cNvPr>
            <p:cNvGrpSpPr/>
            <p:nvPr/>
          </p:nvGrpSpPr>
          <p:grpSpPr>
            <a:xfrm>
              <a:off x="3796474" y="1910393"/>
              <a:ext cx="1644682" cy="1644654"/>
              <a:chOff x="3796474" y="1910393"/>
              <a:chExt cx="1644682" cy="1644654"/>
            </a:xfrm>
            <a:solidFill>
              <a:srgbClr val="FEF8C3"/>
            </a:solidFill>
          </p:grpSpPr>
          <p:sp>
            <p:nvSpPr>
              <p:cNvPr id="73" name="Forme libre 31">
                <a:extLst>
                  <a:ext uri="{FF2B5EF4-FFF2-40B4-BE49-F238E27FC236}">
                    <a16:creationId xmlns:a16="http://schemas.microsoft.com/office/drawing/2014/main" id="{C3B65A00-5972-9DBC-59E8-2CE897F4F334}"/>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74" name="Forme libre 32">
                <a:extLst>
                  <a:ext uri="{FF2B5EF4-FFF2-40B4-BE49-F238E27FC236}">
                    <a16:creationId xmlns:a16="http://schemas.microsoft.com/office/drawing/2014/main" id="{5B5D4E1A-347B-F38F-6CD7-D22F97051237}"/>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67" name="Graphique 3">
              <a:extLst>
                <a:ext uri="{FF2B5EF4-FFF2-40B4-BE49-F238E27FC236}">
                  <a16:creationId xmlns:a16="http://schemas.microsoft.com/office/drawing/2014/main" id="{C8FE00E5-8937-A140-81FA-B45D31BCDCCD}"/>
                </a:ext>
              </a:extLst>
            </p:cNvPr>
            <p:cNvGrpSpPr/>
            <p:nvPr/>
          </p:nvGrpSpPr>
          <p:grpSpPr>
            <a:xfrm>
              <a:off x="5341810" y="1910393"/>
              <a:ext cx="1084623" cy="2690699"/>
              <a:chOff x="5341810" y="1910393"/>
              <a:chExt cx="1084623" cy="2690699"/>
            </a:xfrm>
            <a:solidFill>
              <a:srgbClr val="FEF49C"/>
            </a:solidFill>
          </p:grpSpPr>
          <p:sp>
            <p:nvSpPr>
              <p:cNvPr id="71" name="Forme libre 29">
                <a:extLst>
                  <a:ext uri="{FF2B5EF4-FFF2-40B4-BE49-F238E27FC236}">
                    <a16:creationId xmlns:a16="http://schemas.microsoft.com/office/drawing/2014/main" id="{7BFD8E5C-E3C2-C907-132A-300A83B32C9F}"/>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72" name="Forme libre 30">
                <a:extLst>
                  <a:ext uri="{FF2B5EF4-FFF2-40B4-BE49-F238E27FC236}">
                    <a16:creationId xmlns:a16="http://schemas.microsoft.com/office/drawing/2014/main" id="{E4FE5654-FA84-4F10-F525-7BF603E137C0}"/>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68" name="Forme libre 26">
              <a:extLst>
                <a:ext uri="{FF2B5EF4-FFF2-40B4-BE49-F238E27FC236}">
                  <a16:creationId xmlns:a16="http://schemas.microsoft.com/office/drawing/2014/main" id="{32DBB80A-E01B-376C-2A68-650CA255BEA3}"/>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69" name="Forme libre 27">
              <a:extLst>
                <a:ext uri="{FF2B5EF4-FFF2-40B4-BE49-F238E27FC236}">
                  <a16:creationId xmlns:a16="http://schemas.microsoft.com/office/drawing/2014/main" id="{E4C67BC7-E2A4-719F-11F4-E707727E7D12}"/>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70" name="Forme libre 28">
              <a:extLst>
                <a:ext uri="{FF2B5EF4-FFF2-40B4-BE49-F238E27FC236}">
                  <a16:creationId xmlns:a16="http://schemas.microsoft.com/office/drawing/2014/main" id="{FECE3E7D-D849-7886-E662-9FE56CC75DCD}"/>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grpSp>
        <p:nvGrpSpPr>
          <p:cNvPr id="6" name="Groupe 5">
            <a:extLst>
              <a:ext uri="{FF2B5EF4-FFF2-40B4-BE49-F238E27FC236}">
                <a16:creationId xmlns:a16="http://schemas.microsoft.com/office/drawing/2014/main" id="{81A374BA-F71C-1D16-D13B-DB9223B1DECF}"/>
              </a:ext>
            </a:extLst>
          </p:cNvPr>
          <p:cNvGrpSpPr/>
          <p:nvPr/>
        </p:nvGrpSpPr>
        <p:grpSpPr>
          <a:xfrm>
            <a:off x="721120" y="520700"/>
            <a:ext cx="1053391" cy="1062901"/>
            <a:chOff x="3889400" y="7035352"/>
            <a:chExt cx="3494562" cy="3526112"/>
          </a:xfrm>
        </p:grpSpPr>
        <p:sp>
          <p:nvSpPr>
            <p:cNvPr id="9" name="Forme libre 24">
              <a:extLst>
                <a:ext uri="{FF2B5EF4-FFF2-40B4-BE49-F238E27FC236}">
                  <a16:creationId xmlns:a16="http://schemas.microsoft.com/office/drawing/2014/main" id="{2061DAE6-5317-5F44-723F-88FB592601CB}"/>
                </a:ext>
              </a:extLst>
            </p:cNvPr>
            <p:cNvSpPr/>
            <p:nvPr/>
          </p:nvSpPr>
          <p:spPr>
            <a:xfrm>
              <a:off x="3908641" y="7035352"/>
              <a:ext cx="3412872" cy="3526112"/>
            </a:xfrm>
            <a:custGeom>
              <a:avLst/>
              <a:gdLst>
                <a:gd name="connsiteX0" fmla="*/ 3407186 w 3412872"/>
                <a:gd name="connsiteY0" fmla="*/ 1287953 h 3526112"/>
                <a:gd name="connsiteX1" fmla="*/ 3328011 w 3412872"/>
                <a:gd name="connsiteY1" fmla="*/ 835717 h 3526112"/>
                <a:gd name="connsiteX2" fmla="*/ 3138537 w 3412872"/>
                <a:gd name="connsiteY2" fmla="*/ 485098 h 3526112"/>
                <a:gd name="connsiteX3" fmla="*/ 2120602 w 3412872"/>
                <a:gd name="connsiteY3" fmla="*/ 1001 h 3526112"/>
                <a:gd name="connsiteX4" fmla="*/ 624235 w 3412872"/>
                <a:gd name="connsiteY4" fmla="*/ 1005986 h 3526112"/>
                <a:gd name="connsiteX5" fmla="*/ 466475 w 3412872"/>
                <a:gd name="connsiteY5" fmla="*/ 1267792 h 3526112"/>
                <a:gd name="connsiteX6" fmla="*/ 455806 w 3412872"/>
                <a:gd name="connsiteY6" fmla="*/ 1233576 h 3526112"/>
                <a:gd name="connsiteX7" fmla="*/ 233956 w 3412872"/>
                <a:gd name="connsiteY7" fmla="*/ 1299873 h 3526112"/>
                <a:gd name="connsiteX8" fmla="*/ 576849 w 3412872"/>
                <a:gd name="connsiteY8" fmla="*/ 3263781 h 3526112"/>
                <a:gd name="connsiteX9" fmla="*/ 1443941 w 3412872"/>
                <a:gd name="connsiteY9" fmla="*/ 3520730 h 3526112"/>
                <a:gd name="connsiteX10" fmla="*/ 2233845 w 3412872"/>
                <a:gd name="connsiteY10" fmla="*/ 3300866 h 3526112"/>
                <a:gd name="connsiteX11" fmla="*/ 2629790 w 3412872"/>
                <a:gd name="connsiteY11" fmla="*/ 2679833 h 3526112"/>
                <a:gd name="connsiteX12" fmla="*/ 2587407 w 3412872"/>
                <a:gd name="connsiteY12" fmla="*/ 2854958 h 3526112"/>
                <a:gd name="connsiteX13" fmla="*/ 3107853 w 3412872"/>
                <a:gd name="connsiteY13" fmla="*/ 2466150 h 3526112"/>
                <a:gd name="connsiteX14" fmla="*/ 3407186 w 3412872"/>
                <a:gd name="connsiteY14" fmla="*/ 1287953 h 352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12872" h="3526112">
                  <a:moveTo>
                    <a:pt x="3407186" y="1287953"/>
                  </a:moveTo>
                  <a:cubicBezTo>
                    <a:pt x="3394309" y="1128280"/>
                    <a:pt x="3392911" y="986928"/>
                    <a:pt x="3328011" y="835717"/>
                  </a:cubicBezTo>
                  <a:cubicBezTo>
                    <a:pt x="3275915" y="714307"/>
                    <a:pt x="3218006" y="591424"/>
                    <a:pt x="3138537" y="485098"/>
                  </a:cubicBezTo>
                  <a:cubicBezTo>
                    <a:pt x="2895937" y="160454"/>
                    <a:pt x="2516106" y="15791"/>
                    <a:pt x="2120602" y="1001"/>
                  </a:cubicBezTo>
                  <a:cubicBezTo>
                    <a:pt x="1472196" y="-23134"/>
                    <a:pt x="841008" y="391207"/>
                    <a:pt x="624235" y="1005986"/>
                  </a:cubicBezTo>
                  <a:cubicBezTo>
                    <a:pt x="589210" y="1105249"/>
                    <a:pt x="531669" y="1188985"/>
                    <a:pt x="466475" y="1267792"/>
                  </a:cubicBezTo>
                  <a:cubicBezTo>
                    <a:pt x="459706" y="1263671"/>
                    <a:pt x="455806" y="1252634"/>
                    <a:pt x="455806" y="1233576"/>
                  </a:cubicBezTo>
                  <a:cubicBezTo>
                    <a:pt x="455806" y="1063895"/>
                    <a:pt x="264051" y="1253664"/>
                    <a:pt x="233956" y="1299873"/>
                  </a:cubicBezTo>
                  <a:cubicBezTo>
                    <a:pt x="-154926" y="1897949"/>
                    <a:pt x="-71189" y="2881374"/>
                    <a:pt x="576849" y="3263781"/>
                  </a:cubicBezTo>
                  <a:cubicBezTo>
                    <a:pt x="842995" y="3420805"/>
                    <a:pt x="1137912" y="3496227"/>
                    <a:pt x="1443941" y="3520730"/>
                  </a:cubicBezTo>
                  <a:cubicBezTo>
                    <a:pt x="1722302" y="3543025"/>
                    <a:pt x="2023841" y="3501010"/>
                    <a:pt x="2233845" y="3300866"/>
                  </a:cubicBezTo>
                  <a:cubicBezTo>
                    <a:pt x="2415666" y="3127580"/>
                    <a:pt x="2477770" y="2870264"/>
                    <a:pt x="2629790" y="2679833"/>
                  </a:cubicBezTo>
                  <a:cubicBezTo>
                    <a:pt x="2617649" y="2704042"/>
                    <a:pt x="2586892" y="2773209"/>
                    <a:pt x="2587407" y="2854958"/>
                  </a:cubicBezTo>
                  <a:cubicBezTo>
                    <a:pt x="2587996" y="2956870"/>
                    <a:pt x="2845018" y="2915958"/>
                    <a:pt x="3107853" y="2466150"/>
                  </a:cubicBezTo>
                  <a:cubicBezTo>
                    <a:pt x="3354501" y="2044157"/>
                    <a:pt x="3436545" y="1653068"/>
                    <a:pt x="3407186" y="1287953"/>
                  </a:cubicBezTo>
                  <a:close/>
                </a:path>
              </a:pathLst>
            </a:custGeom>
            <a:solidFill>
              <a:schemeClr val="accent1">
                <a:lumMod val="20000"/>
                <a:lumOff val="80000"/>
              </a:schemeClr>
            </a:solidFill>
            <a:ln w="7353" cap="flat">
              <a:noFill/>
              <a:prstDash val="solid"/>
              <a:miter/>
            </a:ln>
          </p:spPr>
          <p:txBody>
            <a:bodyPr rtlCol="0" anchor="ctr"/>
            <a:lstStyle/>
            <a:p>
              <a:endParaRPr lang="fr-FR"/>
            </a:p>
          </p:txBody>
        </p:sp>
        <p:grpSp>
          <p:nvGrpSpPr>
            <p:cNvPr id="16" name="Graphique 19">
              <a:extLst>
                <a:ext uri="{FF2B5EF4-FFF2-40B4-BE49-F238E27FC236}">
                  <a16:creationId xmlns:a16="http://schemas.microsoft.com/office/drawing/2014/main" id="{8DD0A5E6-6051-A865-E1C1-D25CEE06D43E}"/>
                </a:ext>
              </a:extLst>
            </p:cNvPr>
            <p:cNvGrpSpPr/>
            <p:nvPr/>
          </p:nvGrpSpPr>
          <p:grpSpPr>
            <a:xfrm>
              <a:off x="4185732" y="9524974"/>
              <a:ext cx="3072352" cy="952816"/>
              <a:chOff x="4185732" y="9524974"/>
              <a:chExt cx="3072352" cy="952816"/>
            </a:xfrm>
          </p:grpSpPr>
          <p:grpSp>
            <p:nvGrpSpPr>
              <p:cNvPr id="198" name="Graphique 19">
                <a:extLst>
                  <a:ext uri="{FF2B5EF4-FFF2-40B4-BE49-F238E27FC236}">
                    <a16:creationId xmlns:a16="http://schemas.microsoft.com/office/drawing/2014/main" id="{281EB3D4-0C53-054D-8808-E65969A5CECC}"/>
                  </a:ext>
                </a:extLst>
              </p:cNvPr>
              <p:cNvGrpSpPr/>
              <p:nvPr/>
            </p:nvGrpSpPr>
            <p:grpSpPr>
              <a:xfrm>
                <a:off x="6461548" y="9524974"/>
                <a:ext cx="796536" cy="952816"/>
                <a:chOff x="6461548" y="9524974"/>
                <a:chExt cx="796536" cy="952816"/>
              </a:xfrm>
            </p:grpSpPr>
            <p:sp>
              <p:nvSpPr>
                <p:cNvPr id="205" name="Forme libre 28">
                  <a:extLst>
                    <a:ext uri="{FF2B5EF4-FFF2-40B4-BE49-F238E27FC236}">
                      <a16:creationId xmlns:a16="http://schemas.microsoft.com/office/drawing/2014/main" id="{3A5D2CD8-E824-3569-6464-4878878A6B6A}"/>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solidFill>
                <a:ln w="7353" cap="flat">
                  <a:noFill/>
                  <a:prstDash val="solid"/>
                  <a:miter/>
                </a:ln>
              </p:spPr>
              <p:txBody>
                <a:bodyPr rtlCol="0" anchor="ctr"/>
                <a:lstStyle/>
                <a:p>
                  <a:endParaRPr lang="fr-FR"/>
                </a:p>
              </p:txBody>
            </p:sp>
            <p:sp>
              <p:nvSpPr>
                <p:cNvPr id="206" name="Forme libre 29">
                  <a:extLst>
                    <a:ext uri="{FF2B5EF4-FFF2-40B4-BE49-F238E27FC236}">
                      <a16:creationId xmlns:a16="http://schemas.microsoft.com/office/drawing/2014/main" id="{C6985E80-F053-08A3-85AD-B5C00B19159A}"/>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solidFill>
                <a:ln w="7353" cap="flat">
                  <a:noFill/>
                  <a:prstDash val="solid"/>
                  <a:miter/>
                </a:ln>
              </p:spPr>
              <p:txBody>
                <a:bodyPr rtlCol="0" anchor="ctr"/>
                <a:lstStyle/>
                <a:p>
                  <a:endParaRPr lang="fr-FR"/>
                </a:p>
              </p:txBody>
            </p:sp>
            <p:sp>
              <p:nvSpPr>
                <p:cNvPr id="207" name="Forme libre 30">
                  <a:extLst>
                    <a:ext uri="{FF2B5EF4-FFF2-40B4-BE49-F238E27FC236}">
                      <a16:creationId xmlns:a16="http://schemas.microsoft.com/office/drawing/2014/main" id="{5DF35272-C199-C5A9-1C53-8E6A934F1BB4}"/>
                    </a:ext>
                  </a:extLst>
                </p:cNvPr>
                <p:cNvSpPr/>
                <p:nvPr/>
              </p:nvSpPr>
              <p:spPr>
                <a:xfrm>
                  <a:off x="6485750" y="9524974"/>
                  <a:ext cx="772334" cy="952816"/>
                </a:xfrm>
                <a:custGeom>
                  <a:avLst/>
                  <a:gdLst>
                    <a:gd name="connsiteX0" fmla="*/ 317503 w 772334"/>
                    <a:gd name="connsiteY0" fmla="*/ 704919 h 952816"/>
                    <a:gd name="connsiteX1" fmla="*/ 332881 w 772334"/>
                    <a:gd name="connsiteY1" fmla="*/ 734499 h 952816"/>
                    <a:gd name="connsiteX2" fmla="*/ 342079 w 772334"/>
                    <a:gd name="connsiteY2" fmla="*/ 754587 h 952816"/>
                    <a:gd name="connsiteX3" fmla="*/ 350467 w 772334"/>
                    <a:gd name="connsiteY3" fmla="*/ 774969 h 952816"/>
                    <a:gd name="connsiteX4" fmla="*/ 364816 w 772334"/>
                    <a:gd name="connsiteY4" fmla="*/ 814556 h 952816"/>
                    <a:gd name="connsiteX5" fmla="*/ 373646 w 772334"/>
                    <a:gd name="connsiteY5" fmla="*/ 840751 h 952816"/>
                    <a:gd name="connsiteX6" fmla="*/ 355103 w 772334"/>
                    <a:gd name="connsiteY6" fmla="*/ 811613 h 952816"/>
                    <a:gd name="connsiteX7" fmla="*/ 259961 w 772334"/>
                    <a:gd name="connsiteY7" fmla="*/ 768714 h 952816"/>
                    <a:gd name="connsiteX8" fmla="*/ 241492 w 772334"/>
                    <a:gd name="connsiteY8" fmla="*/ 821694 h 952816"/>
                    <a:gd name="connsiteX9" fmla="*/ 298151 w 772334"/>
                    <a:gd name="connsiteY9" fmla="*/ 856130 h 952816"/>
                    <a:gd name="connsiteX10" fmla="*/ 375633 w 772334"/>
                    <a:gd name="connsiteY10" fmla="*/ 846712 h 952816"/>
                    <a:gd name="connsiteX11" fmla="*/ 388730 w 772334"/>
                    <a:gd name="connsiteY11" fmla="*/ 888359 h 952816"/>
                    <a:gd name="connsiteX12" fmla="*/ 406905 w 772334"/>
                    <a:gd name="connsiteY12" fmla="*/ 952743 h 952816"/>
                    <a:gd name="connsiteX13" fmla="*/ 428023 w 772334"/>
                    <a:gd name="connsiteY13" fmla="*/ 952743 h 952816"/>
                    <a:gd name="connsiteX14" fmla="*/ 406684 w 772334"/>
                    <a:gd name="connsiteY14" fmla="*/ 882767 h 952816"/>
                    <a:gd name="connsiteX15" fmla="*/ 391011 w 772334"/>
                    <a:gd name="connsiteY15" fmla="*/ 836852 h 952816"/>
                    <a:gd name="connsiteX16" fmla="*/ 431849 w 772334"/>
                    <a:gd name="connsiteY16" fmla="*/ 811392 h 952816"/>
                    <a:gd name="connsiteX17" fmla="*/ 499766 w 772334"/>
                    <a:gd name="connsiteY17" fmla="*/ 844578 h 952816"/>
                    <a:gd name="connsiteX18" fmla="*/ 487698 w 772334"/>
                    <a:gd name="connsiteY18" fmla="*/ 886519 h 952816"/>
                    <a:gd name="connsiteX19" fmla="*/ 466507 w 772334"/>
                    <a:gd name="connsiteY19" fmla="*/ 952817 h 952816"/>
                    <a:gd name="connsiteX20" fmla="*/ 487845 w 772334"/>
                    <a:gd name="connsiteY20" fmla="*/ 952817 h 952816"/>
                    <a:gd name="connsiteX21" fmla="*/ 505873 w 772334"/>
                    <a:gd name="connsiteY21" fmla="*/ 891744 h 952816"/>
                    <a:gd name="connsiteX22" fmla="*/ 518161 w 772334"/>
                    <a:gd name="connsiteY22" fmla="*/ 844798 h 952816"/>
                    <a:gd name="connsiteX23" fmla="*/ 596232 w 772334"/>
                    <a:gd name="connsiteY23" fmla="*/ 841634 h 952816"/>
                    <a:gd name="connsiteX24" fmla="*/ 646562 w 772334"/>
                    <a:gd name="connsiteY24" fmla="*/ 798515 h 952816"/>
                    <a:gd name="connsiteX25" fmla="*/ 619778 w 772334"/>
                    <a:gd name="connsiteY25" fmla="*/ 749215 h 952816"/>
                    <a:gd name="connsiteX26" fmla="*/ 532804 w 772334"/>
                    <a:gd name="connsiteY26" fmla="*/ 806904 h 952816"/>
                    <a:gd name="connsiteX27" fmla="*/ 520369 w 772334"/>
                    <a:gd name="connsiteY27" fmla="*/ 835895 h 952816"/>
                    <a:gd name="connsiteX28" fmla="*/ 525225 w 772334"/>
                    <a:gd name="connsiteY28" fmla="*/ 815881 h 952816"/>
                    <a:gd name="connsiteX29" fmla="*/ 534349 w 772334"/>
                    <a:gd name="connsiteY29" fmla="*/ 773865 h 952816"/>
                    <a:gd name="connsiteX30" fmla="*/ 538102 w 772334"/>
                    <a:gd name="connsiteY30" fmla="*/ 752158 h 952816"/>
                    <a:gd name="connsiteX31" fmla="*/ 541119 w 772334"/>
                    <a:gd name="connsiteY31" fmla="*/ 729569 h 952816"/>
                    <a:gd name="connsiteX32" fmla="*/ 545166 w 772334"/>
                    <a:gd name="connsiteY32" fmla="*/ 675927 h 952816"/>
                    <a:gd name="connsiteX33" fmla="*/ 620587 w 772334"/>
                    <a:gd name="connsiteY33" fmla="*/ 684095 h 952816"/>
                    <a:gd name="connsiteX34" fmla="*/ 676878 w 772334"/>
                    <a:gd name="connsiteY34" fmla="*/ 649070 h 952816"/>
                    <a:gd name="connsiteX35" fmla="*/ 657820 w 772334"/>
                    <a:gd name="connsiteY35" fmla="*/ 596312 h 952816"/>
                    <a:gd name="connsiteX36" fmla="*/ 563120 w 772334"/>
                    <a:gd name="connsiteY36" fmla="*/ 640166 h 952816"/>
                    <a:gd name="connsiteX37" fmla="*/ 545386 w 772334"/>
                    <a:gd name="connsiteY37" fmla="*/ 668643 h 952816"/>
                    <a:gd name="connsiteX38" fmla="*/ 546343 w 772334"/>
                    <a:gd name="connsiteY38" fmla="*/ 635899 h 952816"/>
                    <a:gd name="connsiteX39" fmla="*/ 545019 w 772334"/>
                    <a:gd name="connsiteY39" fmla="*/ 539727 h 952816"/>
                    <a:gd name="connsiteX40" fmla="*/ 544577 w 772334"/>
                    <a:gd name="connsiteY40" fmla="*/ 510220 h 952816"/>
                    <a:gd name="connsiteX41" fmla="*/ 622574 w 772334"/>
                    <a:gd name="connsiteY41" fmla="*/ 518977 h 952816"/>
                    <a:gd name="connsiteX42" fmla="*/ 678865 w 772334"/>
                    <a:gd name="connsiteY42" fmla="*/ 483951 h 952816"/>
                    <a:gd name="connsiteX43" fmla="*/ 659807 w 772334"/>
                    <a:gd name="connsiteY43" fmla="*/ 431193 h 952816"/>
                    <a:gd name="connsiteX44" fmla="*/ 565107 w 772334"/>
                    <a:gd name="connsiteY44" fmla="*/ 475048 h 952816"/>
                    <a:gd name="connsiteX45" fmla="*/ 544504 w 772334"/>
                    <a:gd name="connsiteY45" fmla="*/ 508381 h 952816"/>
                    <a:gd name="connsiteX46" fmla="*/ 544945 w 772334"/>
                    <a:gd name="connsiteY46" fmla="*/ 443923 h 952816"/>
                    <a:gd name="connsiteX47" fmla="*/ 553260 w 772334"/>
                    <a:gd name="connsiteY47" fmla="*/ 358200 h 952816"/>
                    <a:gd name="connsiteX48" fmla="*/ 631698 w 772334"/>
                    <a:gd name="connsiteY48" fmla="*/ 367103 h 952816"/>
                    <a:gd name="connsiteX49" fmla="*/ 687989 w 772334"/>
                    <a:gd name="connsiteY49" fmla="*/ 332078 h 952816"/>
                    <a:gd name="connsiteX50" fmla="*/ 668931 w 772334"/>
                    <a:gd name="connsiteY50" fmla="*/ 279320 h 952816"/>
                    <a:gd name="connsiteX51" fmla="*/ 574231 w 772334"/>
                    <a:gd name="connsiteY51" fmla="*/ 323175 h 952816"/>
                    <a:gd name="connsiteX52" fmla="*/ 555688 w 772334"/>
                    <a:gd name="connsiteY52" fmla="*/ 352975 h 952816"/>
                    <a:gd name="connsiteX53" fmla="*/ 553996 w 772334"/>
                    <a:gd name="connsiteY53" fmla="*/ 352313 h 952816"/>
                    <a:gd name="connsiteX54" fmla="*/ 577763 w 772334"/>
                    <a:gd name="connsiteY54" fmla="*/ 269018 h 952816"/>
                    <a:gd name="connsiteX55" fmla="*/ 595643 w 772334"/>
                    <a:gd name="connsiteY55" fmla="*/ 226708 h 952816"/>
                    <a:gd name="connsiteX56" fmla="*/ 670918 w 772334"/>
                    <a:gd name="connsiteY56" fmla="*/ 243485 h 952816"/>
                    <a:gd name="connsiteX57" fmla="*/ 730740 w 772334"/>
                    <a:gd name="connsiteY57" fmla="*/ 214862 h 952816"/>
                    <a:gd name="connsiteX58" fmla="*/ 717642 w 772334"/>
                    <a:gd name="connsiteY58" fmla="*/ 160337 h 952816"/>
                    <a:gd name="connsiteX59" fmla="*/ 618674 w 772334"/>
                    <a:gd name="connsiteY59" fmla="*/ 193523 h 952816"/>
                    <a:gd name="connsiteX60" fmla="*/ 600720 w 772334"/>
                    <a:gd name="connsiteY60" fmla="*/ 216186 h 952816"/>
                    <a:gd name="connsiteX61" fmla="*/ 609403 w 772334"/>
                    <a:gd name="connsiteY61" fmla="*/ 198158 h 952816"/>
                    <a:gd name="connsiteX62" fmla="*/ 641632 w 772334"/>
                    <a:gd name="connsiteY62" fmla="*/ 140912 h 952816"/>
                    <a:gd name="connsiteX63" fmla="*/ 658114 w 772334"/>
                    <a:gd name="connsiteY63" fmla="*/ 115084 h 952816"/>
                    <a:gd name="connsiteX64" fmla="*/ 732285 w 772334"/>
                    <a:gd name="connsiteY64" fmla="*/ 95364 h 952816"/>
                    <a:gd name="connsiteX65" fmla="*/ 772167 w 772334"/>
                    <a:gd name="connsiteY65" fmla="*/ 42385 h 952816"/>
                    <a:gd name="connsiteX66" fmla="*/ 735376 w 772334"/>
                    <a:gd name="connsiteY66" fmla="*/ 2 h 952816"/>
                    <a:gd name="connsiteX67" fmla="*/ 662824 w 772334"/>
                    <a:gd name="connsiteY67" fmla="*/ 75056 h 952816"/>
                    <a:gd name="connsiteX68" fmla="*/ 655539 w 772334"/>
                    <a:gd name="connsiteY68" fmla="*/ 115378 h 952816"/>
                    <a:gd name="connsiteX69" fmla="*/ 656201 w 772334"/>
                    <a:gd name="connsiteY69" fmla="*/ 115305 h 952816"/>
                    <a:gd name="connsiteX70" fmla="*/ 639866 w 772334"/>
                    <a:gd name="connsiteY70" fmla="*/ 139734 h 952816"/>
                    <a:gd name="connsiteX71" fmla="*/ 606239 w 772334"/>
                    <a:gd name="connsiteY71" fmla="*/ 196466 h 952816"/>
                    <a:gd name="connsiteX72" fmla="*/ 572833 w 772334"/>
                    <a:gd name="connsiteY72" fmla="*/ 267105 h 952816"/>
                    <a:gd name="connsiteX73" fmla="*/ 547005 w 772334"/>
                    <a:gd name="connsiteY73" fmla="*/ 350621 h 952816"/>
                    <a:gd name="connsiteX74" fmla="*/ 546858 w 772334"/>
                    <a:gd name="connsiteY74" fmla="*/ 351651 h 952816"/>
                    <a:gd name="connsiteX75" fmla="*/ 541928 w 772334"/>
                    <a:gd name="connsiteY75" fmla="*/ 314565 h 952816"/>
                    <a:gd name="connsiteX76" fmla="*/ 473497 w 772334"/>
                    <a:gd name="connsiteY76" fmla="*/ 235759 h 952816"/>
                    <a:gd name="connsiteX77" fmla="*/ 434498 w 772334"/>
                    <a:gd name="connsiteY77" fmla="*/ 276082 h 952816"/>
                    <a:gd name="connsiteX78" fmla="*/ 471510 w 772334"/>
                    <a:gd name="connsiteY78" fmla="*/ 331121 h 952816"/>
                    <a:gd name="connsiteX79" fmla="*/ 546270 w 772334"/>
                    <a:gd name="connsiteY79" fmla="*/ 355109 h 952816"/>
                    <a:gd name="connsiteX80" fmla="*/ 535674 w 772334"/>
                    <a:gd name="connsiteY80" fmla="*/ 443555 h 952816"/>
                    <a:gd name="connsiteX81" fmla="*/ 533908 w 772334"/>
                    <a:gd name="connsiteY81" fmla="*/ 495798 h 952816"/>
                    <a:gd name="connsiteX82" fmla="*/ 531553 w 772334"/>
                    <a:gd name="connsiteY82" fmla="*/ 479684 h 952816"/>
                    <a:gd name="connsiteX83" fmla="*/ 463122 w 772334"/>
                    <a:gd name="connsiteY83" fmla="*/ 400877 h 952816"/>
                    <a:gd name="connsiteX84" fmla="*/ 424123 w 772334"/>
                    <a:gd name="connsiteY84" fmla="*/ 441200 h 952816"/>
                    <a:gd name="connsiteX85" fmla="*/ 461135 w 772334"/>
                    <a:gd name="connsiteY85" fmla="*/ 496240 h 952816"/>
                    <a:gd name="connsiteX86" fmla="*/ 533687 w 772334"/>
                    <a:gd name="connsiteY86" fmla="*/ 519786 h 952816"/>
                    <a:gd name="connsiteX87" fmla="*/ 533540 w 772334"/>
                    <a:gd name="connsiteY87" fmla="*/ 539874 h 952816"/>
                    <a:gd name="connsiteX88" fmla="*/ 532804 w 772334"/>
                    <a:gd name="connsiteY88" fmla="*/ 635751 h 952816"/>
                    <a:gd name="connsiteX89" fmla="*/ 531185 w 772334"/>
                    <a:gd name="connsiteY89" fmla="*/ 668716 h 952816"/>
                    <a:gd name="connsiteX90" fmla="*/ 529125 w 772334"/>
                    <a:gd name="connsiteY90" fmla="*/ 654736 h 952816"/>
                    <a:gd name="connsiteX91" fmla="*/ 460694 w 772334"/>
                    <a:gd name="connsiteY91" fmla="*/ 575929 h 952816"/>
                    <a:gd name="connsiteX92" fmla="*/ 421695 w 772334"/>
                    <a:gd name="connsiteY92" fmla="*/ 616252 h 952816"/>
                    <a:gd name="connsiteX93" fmla="*/ 458707 w 772334"/>
                    <a:gd name="connsiteY93" fmla="*/ 671292 h 952816"/>
                    <a:gd name="connsiteX94" fmla="*/ 529199 w 772334"/>
                    <a:gd name="connsiteY94" fmla="*/ 694396 h 952816"/>
                    <a:gd name="connsiteX95" fmla="*/ 525740 w 772334"/>
                    <a:gd name="connsiteY95" fmla="*/ 727582 h 952816"/>
                    <a:gd name="connsiteX96" fmla="*/ 522355 w 772334"/>
                    <a:gd name="connsiteY96" fmla="*/ 749362 h 952816"/>
                    <a:gd name="connsiteX97" fmla="*/ 518088 w 772334"/>
                    <a:gd name="connsiteY97" fmla="*/ 770922 h 952816"/>
                    <a:gd name="connsiteX98" fmla="*/ 508228 w 772334"/>
                    <a:gd name="connsiteY98" fmla="*/ 811833 h 952816"/>
                    <a:gd name="connsiteX99" fmla="*/ 501090 w 772334"/>
                    <a:gd name="connsiteY99" fmla="*/ 838544 h 952816"/>
                    <a:gd name="connsiteX100" fmla="*/ 501679 w 772334"/>
                    <a:gd name="connsiteY100" fmla="*/ 804034 h 952816"/>
                    <a:gd name="connsiteX101" fmla="*/ 473791 w 772334"/>
                    <a:gd name="connsiteY101" fmla="*/ 735676 h 952816"/>
                    <a:gd name="connsiteX102" fmla="*/ 472319 w 772334"/>
                    <a:gd name="connsiteY102" fmla="*/ 727435 h 952816"/>
                    <a:gd name="connsiteX103" fmla="*/ 422799 w 772334"/>
                    <a:gd name="connsiteY103" fmla="*/ 701092 h 952816"/>
                    <a:gd name="connsiteX104" fmla="*/ 382108 w 772334"/>
                    <a:gd name="connsiteY104" fmla="*/ 797191 h 952816"/>
                    <a:gd name="connsiteX105" fmla="*/ 387700 w 772334"/>
                    <a:gd name="connsiteY105" fmla="*/ 828242 h 952816"/>
                    <a:gd name="connsiteX106" fmla="*/ 380710 w 772334"/>
                    <a:gd name="connsiteY106" fmla="*/ 808817 h 952816"/>
                    <a:gd name="connsiteX107" fmla="*/ 365184 w 772334"/>
                    <a:gd name="connsiteY107" fmla="*/ 768714 h 952816"/>
                    <a:gd name="connsiteX108" fmla="*/ 356354 w 772334"/>
                    <a:gd name="connsiteY108" fmla="*/ 748553 h 952816"/>
                    <a:gd name="connsiteX109" fmla="*/ 346421 w 772334"/>
                    <a:gd name="connsiteY109" fmla="*/ 728023 h 952816"/>
                    <a:gd name="connsiteX110" fmla="*/ 320225 w 772334"/>
                    <a:gd name="connsiteY110" fmla="*/ 681004 h 952816"/>
                    <a:gd name="connsiteX111" fmla="*/ 387627 w 772334"/>
                    <a:gd name="connsiteY111" fmla="*/ 646200 h 952816"/>
                    <a:gd name="connsiteX112" fmla="*/ 415293 w 772334"/>
                    <a:gd name="connsiteY112" fmla="*/ 585936 h 952816"/>
                    <a:gd name="connsiteX113" fmla="*/ 370335 w 772334"/>
                    <a:gd name="connsiteY113" fmla="*/ 552383 h 952816"/>
                    <a:gd name="connsiteX114" fmla="*/ 315516 w 772334"/>
                    <a:gd name="connsiteY114" fmla="*/ 641197 h 952816"/>
                    <a:gd name="connsiteX115" fmla="*/ 316473 w 772334"/>
                    <a:gd name="connsiteY115" fmla="*/ 674750 h 952816"/>
                    <a:gd name="connsiteX116" fmla="*/ 299181 w 772334"/>
                    <a:gd name="connsiteY116" fmla="*/ 646936 h 952816"/>
                    <a:gd name="connsiteX117" fmla="*/ 245024 w 772334"/>
                    <a:gd name="connsiteY117" fmla="*/ 567467 h 952816"/>
                    <a:gd name="connsiteX118" fmla="*/ 228395 w 772334"/>
                    <a:gd name="connsiteY118" fmla="*/ 543112 h 952816"/>
                    <a:gd name="connsiteX119" fmla="*/ 298298 w 772334"/>
                    <a:gd name="connsiteY119" fmla="*/ 507424 h 952816"/>
                    <a:gd name="connsiteX120" fmla="*/ 325965 w 772334"/>
                    <a:gd name="connsiteY120" fmla="*/ 447160 h 952816"/>
                    <a:gd name="connsiteX121" fmla="*/ 281006 w 772334"/>
                    <a:gd name="connsiteY121" fmla="*/ 413607 h 952816"/>
                    <a:gd name="connsiteX122" fmla="*/ 226187 w 772334"/>
                    <a:gd name="connsiteY122" fmla="*/ 502421 h 952816"/>
                    <a:gd name="connsiteX123" fmla="*/ 227438 w 772334"/>
                    <a:gd name="connsiteY123" fmla="*/ 541566 h 952816"/>
                    <a:gd name="connsiteX124" fmla="*/ 192192 w 772334"/>
                    <a:gd name="connsiteY124" fmla="*/ 487557 h 952816"/>
                    <a:gd name="connsiteX125" fmla="*/ 151869 w 772334"/>
                    <a:gd name="connsiteY125" fmla="*/ 411473 h 952816"/>
                    <a:gd name="connsiteX126" fmla="*/ 222214 w 772334"/>
                    <a:gd name="connsiteY126" fmla="*/ 375639 h 952816"/>
                    <a:gd name="connsiteX127" fmla="*/ 249881 w 772334"/>
                    <a:gd name="connsiteY127" fmla="*/ 315375 h 952816"/>
                    <a:gd name="connsiteX128" fmla="*/ 204922 w 772334"/>
                    <a:gd name="connsiteY128" fmla="*/ 281821 h 952816"/>
                    <a:gd name="connsiteX129" fmla="*/ 150103 w 772334"/>
                    <a:gd name="connsiteY129" fmla="*/ 370635 h 952816"/>
                    <a:gd name="connsiteX130" fmla="*/ 151133 w 772334"/>
                    <a:gd name="connsiteY130" fmla="*/ 405734 h 952816"/>
                    <a:gd name="connsiteX131" fmla="*/ 149368 w 772334"/>
                    <a:gd name="connsiteY131" fmla="*/ 406175 h 952816"/>
                    <a:gd name="connsiteX132" fmla="*/ 123246 w 772334"/>
                    <a:gd name="connsiteY132" fmla="*/ 323616 h 952816"/>
                    <a:gd name="connsiteX133" fmla="*/ 114784 w 772334"/>
                    <a:gd name="connsiteY133" fmla="*/ 278437 h 952816"/>
                    <a:gd name="connsiteX134" fmla="*/ 186821 w 772334"/>
                    <a:gd name="connsiteY134" fmla="*/ 250917 h 952816"/>
                    <a:gd name="connsiteX135" fmla="*/ 220963 w 772334"/>
                    <a:gd name="connsiteY135" fmla="*/ 194038 h 952816"/>
                    <a:gd name="connsiteX136" fmla="*/ 179904 w 772334"/>
                    <a:gd name="connsiteY136" fmla="*/ 155775 h 952816"/>
                    <a:gd name="connsiteX137" fmla="*/ 115667 w 772334"/>
                    <a:gd name="connsiteY137" fmla="*/ 238040 h 952816"/>
                    <a:gd name="connsiteX138" fmla="*/ 113239 w 772334"/>
                    <a:gd name="connsiteY138" fmla="*/ 266811 h 952816"/>
                    <a:gd name="connsiteX139" fmla="*/ 110590 w 772334"/>
                    <a:gd name="connsiteY139" fmla="*/ 246943 h 952816"/>
                    <a:gd name="connsiteX140" fmla="*/ 105880 w 772334"/>
                    <a:gd name="connsiteY140" fmla="*/ 181382 h 952816"/>
                    <a:gd name="connsiteX141" fmla="*/ 105365 w 772334"/>
                    <a:gd name="connsiteY141" fmla="*/ 150771 h 952816"/>
                    <a:gd name="connsiteX142" fmla="*/ 156358 w 772334"/>
                    <a:gd name="connsiteY142" fmla="*/ 93451 h 952816"/>
                    <a:gd name="connsiteX143" fmla="*/ 160405 w 772334"/>
                    <a:gd name="connsiteY143" fmla="*/ 27301 h 952816"/>
                    <a:gd name="connsiteX144" fmla="*/ 106322 w 772334"/>
                    <a:gd name="connsiteY144" fmla="*/ 12290 h 952816"/>
                    <a:gd name="connsiteX145" fmla="*/ 87264 w 772334"/>
                    <a:gd name="connsiteY145" fmla="*/ 114937 h 952816"/>
                    <a:gd name="connsiteX146" fmla="*/ 103379 w 772334"/>
                    <a:gd name="connsiteY146" fmla="*/ 152611 h 952816"/>
                    <a:gd name="connsiteX147" fmla="*/ 103894 w 772334"/>
                    <a:gd name="connsiteY147" fmla="*/ 152170 h 952816"/>
                    <a:gd name="connsiteX148" fmla="*/ 103747 w 772334"/>
                    <a:gd name="connsiteY148" fmla="*/ 181602 h 952816"/>
                    <a:gd name="connsiteX149" fmla="*/ 107058 w 772334"/>
                    <a:gd name="connsiteY149" fmla="*/ 247459 h 952816"/>
                    <a:gd name="connsiteX150" fmla="*/ 118095 w 772334"/>
                    <a:gd name="connsiteY150" fmla="*/ 324793 h 952816"/>
                    <a:gd name="connsiteX151" fmla="*/ 142672 w 772334"/>
                    <a:gd name="connsiteY151" fmla="*/ 408677 h 952816"/>
                    <a:gd name="connsiteX152" fmla="*/ 143113 w 772334"/>
                    <a:gd name="connsiteY152" fmla="*/ 409634 h 952816"/>
                    <a:gd name="connsiteX153" fmla="*/ 118537 w 772334"/>
                    <a:gd name="connsiteY153" fmla="*/ 381378 h 952816"/>
                    <a:gd name="connsiteX154" fmla="*/ 17950 w 772334"/>
                    <a:gd name="connsiteY154" fmla="*/ 353343 h 952816"/>
                    <a:gd name="connsiteX155" fmla="*/ 7648 w 772334"/>
                    <a:gd name="connsiteY155" fmla="*/ 408530 h 952816"/>
                    <a:gd name="connsiteX156" fmla="*/ 68869 w 772334"/>
                    <a:gd name="connsiteY156" fmla="*/ 433989 h 952816"/>
                    <a:gd name="connsiteX157" fmla="*/ 144437 w 772334"/>
                    <a:gd name="connsiteY157" fmla="*/ 412724 h 952816"/>
                    <a:gd name="connsiteX158" fmla="*/ 184392 w 772334"/>
                    <a:gd name="connsiteY158" fmla="*/ 492340 h 952816"/>
                    <a:gd name="connsiteX159" fmla="*/ 211765 w 772334"/>
                    <a:gd name="connsiteY159" fmla="*/ 536857 h 952816"/>
                    <a:gd name="connsiteX160" fmla="*/ 200948 w 772334"/>
                    <a:gd name="connsiteY160" fmla="*/ 524716 h 952816"/>
                    <a:gd name="connsiteX161" fmla="*/ 100362 w 772334"/>
                    <a:gd name="connsiteY161" fmla="*/ 496681 h 952816"/>
                    <a:gd name="connsiteX162" fmla="*/ 90060 w 772334"/>
                    <a:gd name="connsiteY162" fmla="*/ 551868 h 952816"/>
                    <a:gd name="connsiteX163" fmla="*/ 151281 w 772334"/>
                    <a:gd name="connsiteY163" fmla="*/ 577327 h 952816"/>
                    <a:gd name="connsiteX164" fmla="*/ 224789 w 772334"/>
                    <a:gd name="connsiteY164" fmla="*/ 556945 h 952816"/>
                    <a:gd name="connsiteX165" fmla="*/ 235753 w 772334"/>
                    <a:gd name="connsiteY165" fmla="*/ 573795 h 952816"/>
                    <a:gd name="connsiteX166" fmla="*/ 287996 w 772334"/>
                    <a:gd name="connsiteY166" fmla="*/ 654147 h 952816"/>
                    <a:gd name="connsiteX167" fmla="*/ 304847 w 772334"/>
                    <a:gd name="connsiteY167" fmla="*/ 682550 h 952816"/>
                    <a:gd name="connsiteX168" fmla="*/ 295428 w 772334"/>
                    <a:gd name="connsiteY168" fmla="*/ 672027 h 952816"/>
                    <a:gd name="connsiteX169" fmla="*/ 194915 w 772334"/>
                    <a:gd name="connsiteY169" fmla="*/ 643993 h 952816"/>
                    <a:gd name="connsiteX170" fmla="*/ 184613 w 772334"/>
                    <a:gd name="connsiteY170" fmla="*/ 699179 h 952816"/>
                    <a:gd name="connsiteX171" fmla="*/ 245834 w 772334"/>
                    <a:gd name="connsiteY171" fmla="*/ 724639 h 952816"/>
                    <a:gd name="connsiteX172" fmla="*/ 317503 w 772334"/>
                    <a:gd name="connsiteY172" fmla="*/ 704919 h 95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772334" h="952816">
                      <a:moveTo>
                        <a:pt x="317503" y="704919"/>
                      </a:moveTo>
                      <a:cubicBezTo>
                        <a:pt x="322800" y="714779"/>
                        <a:pt x="328172" y="724712"/>
                        <a:pt x="332881" y="734499"/>
                      </a:cubicBezTo>
                      <a:cubicBezTo>
                        <a:pt x="335972" y="741268"/>
                        <a:pt x="339356" y="747596"/>
                        <a:pt x="342079" y="754587"/>
                      </a:cubicBezTo>
                      <a:cubicBezTo>
                        <a:pt x="344875" y="761430"/>
                        <a:pt x="347671" y="768199"/>
                        <a:pt x="350467" y="774969"/>
                      </a:cubicBezTo>
                      <a:cubicBezTo>
                        <a:pt x="355324" y="788067"/>
                        <a:pt x="360401" y="801606"/>
                        <a:pt x="364816" y="814556"/>
                      </a:cubicBezTo>
                      <a:cubicBezTo>
                        <a:pt x="367980" y="823533"/>
                        <a:pt x="370776" y="832142"/>
                        <a:pt x="373646" y="840751"/>
                      </a:cubicBezTo>
                      <a:cubicBezTo>
                        <a:pt x="367906" y="831333"/>
                        <a:pt x="356280" y="813011"/>
                        <a:pt x="355103" y="811613"/>
                      </a:cubicBezTo>
                      <a:cubicBezTo>
                        <a:pt x="337223" y="789465"/>
                        <a:pt x="289689" y="757236"/>
                        <a:pt x="259961" y="768714"/>
                      </a:cubicBezTo>
                      <a:cubicBezTo>
                        <a:pt x="238549" y="776956"/>
                        <a:pt x="231485" y="802047"/>
                        <a:pt x="241492" y="821694"/>
                      </a:cubicBezTo>
                      <a:cubicBezTo>
                        <a:pt x="251647" y="841781"/>
                        <a:pt x="277253" y="852377"/>
                        <a:pt x="298151" y="856130"/>
                      </a:cubicBezTo>
                      <a:cubicBezTo>
                        <a:pt x="321182" y="860251"/>
                        <a:pt x="369599" y="848257"/>
                        <a:pt x="375633" y="846712"/>
                      </a:cubicBezTo>
                      <a:cubicBezTo>
                        <a:pt x="380342" y="861060"/>
                        <a:pt x="384757" y="875041"/>
                        <a:pt x="388730" y="888359"/>
                      </a:cubicBezTo>
                      <a:cubicBezTo>
                        <a:pt x="395868" y="911905"/>
                        <a:pt x="401828" y="933538"/>
                        <a:pt x="406905" y="952743"/>
                      </a:cubicBezTo>
                      <a:lnTo>
                        <a:pt x="428023" y="952743"/>
                      </a:lnTo>
                      <a:cubicBezTo>
                        <a:pt x="422210" y="932140"/>
                        <a:pt x="415146" y="908668"/>
                        <a:pt x="406684" y="882767"/>
                      </a:cubicBezTo>
                      <a:cubicBezTo>
                        <a:pt x="401975" y="868197"/>
                        <a:pt x="396677" y="852672"/>
                        <a:pt x="391011" y="836852"/>
                      </a:cubicBezTo>
                      <a:cubicBezTo>
                        <a:pt x="394543" y="834938"/>
                        <a:pt x="414484" y="823975"/>
                        <a:pt x="431849" y="811392"/>
                      </a:cubicBezTo>
                      <a:cubicBezTo>
                        <a:pt x="450098" y="826992"/>
                        <a:pt x="494026" y="842591"/>
                        <a:pt x="499766" y="844578"/>
                      </a:cubicBezTo>
                      <a:cubicBezTo>
                        <a:pt x="495792" y="859147"/>
                        <a:pt x="491745" y="873275"/>
                        <a:pt x="487698" y="886519"/>
                      </a:cubicBezTo>
                      <a:cubicBezTo>
                        <a:pt x="480266" y="911169"/>
                        <a:pt x="473055" y="933391"/>
                        <a:pt x="466507" y="952817"/>
                      </a:cubicBezTo>
                      <a:lnTo>
                        <a:pt x="487845" y="952817"/>
                      </a:lnTo>
                      <a:cubicBezTo>
                        <a:pt x="493511" y="934569"/>
                        <a:pt x="499619" y="914186"/>
                        <a:pt x="505873" y="891744"/>
                      </a:cubicBezTo>
                      <a:cubicBezTo>
                        <a:pt x="509993" y="876954"/>
                        <a:pt x="514114" y="861134"/>
                        <a:pt x="518161" y="844798"/>
                      </a:cubicBezTo>
                      <a:cubicBezTo>
                        <a:pt x="524268" y="845313"/>
                        <a:pt x="574157" y="849434"/>
                        <a:pt x="596232" y="841634"/>
                      </a:cubicBezTo>
                      <a:cubicBezTo>
                        <a:pt x="616246" y="834571"/>
                        <a:pt x="639792" y="819928"/>
                        <a:pt x="646562" y="798515"/>
                      </a:cubicBezTo>
                      <a:cubicBezTo>
                        <a:pt x="653184" y="777544"/>
                        <a:pt x="642221" y="753924"/>
                        <a:pt x="619778" y="749215"/>
                      </a:cubicBezTo>
                      <a:cubicBezTo>
                        <a:pt x="588579" y="742740"/>
                        <a:pt x="546858" y="782180"/>
                        <a:pt x="532804" y="806904"/>
                      </a:cubicBezTo>
                      <a:cubicBezTo>
                        <a:pt x="531995" y="808375"/>
                        <a:pt x="524710" y="825225"/>
                        <a:pt x="520369" y="835895"/>
                      </a:cubicBezTo>
                      <a:cubicBezTo>
                        <a:pt x="521987" y="829199"/>
                        <a:pt x="523680" y="822724"/>
                        <a:pt x="525225" y="815881"/>
                      </a:cubicBezTo>
                      <a:cubicBezTo>
                        <a:pt x="528463" y="802268"/>
                        <a:pt x="531259" y="788582"/>
                        <a:pt x="534349" y="773865"/>
                      </a:cubicBezTo>
                      <a:cubicBezTo>
                        <a:pt x="535600" y="766728"/>
                        <a:pt x="536851" y="759517"/>
                        <a:pt x="538102" y="752158"/>
                      </a:cubicBezTo>
                      <a:cubicBezTo>
                        <a:pt x="539500" y="744947"/>
                        <a:pt x="540089" y="737148"/>
                        <a:pt x="541119" y="729569"/>
                      </a:cubicBezTo>
                      <a:cubicBezTo>
                        <a:pt x="543179" y="711983"/>
                        <a:pt x="544356" y="694029"/>
                        <a:pt x="545166" y="675927"/>
                      </a:cubicBezTo>
                      <a:cubicBezTo>
                        <a:pt x="557086" y="678723"/>
                        <a:pt x="599617" y="688068"/>
                        <a:pt x="620587" y="684095"/>
                      </a:cubicBezTo>
                      <a:cubicBezTo>
                        <a:pt x="641485" y="680121"/>
                        <a:pt x="666944" y="669231"/>
                        <a:pt x="676878" y="649070"/>
                      </a:cubicBezTo>
                      <a:cubicBezTo>
                        <a:pt x="686591" y="629350"/>
                        <a:pt x="679380" y="604332"/>
                        <a:pt x="657820" y="596312"/>
                      </a:cubicBezTo>
                      <a:cubicBezTo>
                        <a:pt x="628019" y="585127"/>
                        <a:pt x="580780" y="617871"/>
                        <a:pt x="563120" y="640166"/>
                      </a:cubicBezTo>
                      <a:cubicBezTo>
                        <a:pt x="562016" y="641564"/>
                        <a:pt x="551126" y="659003"/>
                        <a:pt x="545386" y="668643"/>
                      </a:cubicBezTo>
                      <a:cubicBezTo>
                        <a:pt x="545828" y="657753"/>
                        <a:pt x="546270" y="646862"/>
                        <a:pt x="546343" y="635899"/>
                      </a:cubicBezTo>
                      <a:cubicBezTo>
                        <a:pt x="546490" y="604038"/>
                        <a:pt x="545681" y="571882"/>
                        <a:pt x="545019" y="539727"/>
                      </a:cubicBezTo>
                      <a:cubicBezTo>
                        <a:pt x="544798" y="529867"/>
                        <a:pt x="544724" y="520080"/>
                        <a:pt x="544577" y="510220"/>
                      </a:cubicBezTo>
                      <a:cubicBezTo>
                        <a:pt x="548771" y="511251"/>
                        <a:pt x="599102" y="523465"/>
                        <a:pt x="622574" y="518977"/>
                      </a:cubicBezTo>
                      <a:cubicBezTo>
                        <a:pt x="643472" y="515003"/>
                        <a:pt x="668931" y="504113"/>
                        <a:pt x="678865" y="483951"/>
                      </a:cubicBezTo>
                      <a:cubicBezTo>
                        <a:pt x="688577" y="464231"/>
                        <a:pt x="681293" y="439214"/>
                        <a:pt x="659807" y="431193"/>
                      </a:cubicBezTo>
                      <a:cubicBezTo>
                        <a:pt x="630006" y="420009"/>
                        <a:pt x="582766" y="452753"/>
                        <a:pt x="565107" y="475048"/>
                      </a:cubicBezTo>
                      <a:cubicBezTo>
                        <a:pt x="563782" y="476741"/>
                        <a:pt x="548183" y="501832"/>
                        <a:pt x="544504" y="508381"/>
                      </a:cubicBezTo>
                      <a:cubicBezTo>
                        <a:pt x="544209" y="486748"/>
                        <a:pt x="544136" y="465188"/>
                        <a:pt x="544945" y="443923"/>
                      </a:cubicBezTo>
                      <a:cubicBezTo>
                        <a:pt x="545975" y="414564"/>
                        <a:pt x="548624" y="385867"/>
                        <a:pt x="553260" y="358200"/>
                      </a:cubicBezTo>
                      <a:cubicBezTo>
                        <a:pt x="555247" y="358715"/>
                        <a:pt x="607637" y="371665"/>
                        <a:pt x="631698" y="367103"/>
                      </a:cubicBezTo>
                      <a:cubicBezTo>
                        <a:pt x="652596" y="363130"/>
                        <a:pt x="678055" y="352239"/>
                        <a:pt x="687989" y="332078"/>
                      </a:cubicBezTo>
                      <a:cubicBezTo>
                        <a:pt x="697775" y="312358"/>
                        <a:pt x="690417" y="287340"/>
                        <a:pt x="668931" y="279320"/>
                      </a:cubicBezTo>
                      <a:cubicBezTo>
                        <a:pt x="639057" y="268135"/>
                        <a:pt x="591890" y="300879"/>
                        <a:pt x="574231" y="323175"/>
                      </a:cubicBezTo>
                      <a:cubicBezTo>
                        <a:pt x="573053" y="324646"/>
                        <a:pt x="561207" y="343778"/>
                        <a:pt x="555688" y="352975"/>
                      </a:cubicBezTo>
                      <a:cubicBezTo>
                        <a:pt x="554732" y="352607"/>
                        <a:pt x="554952" y="352681"/>
                        <a:pt x="553996" y="352313"/>
                      </a:cubicBezTo>
                      <a:cubicBezTo>
                        <a:pt x="559294" y="322733"/>
                        <a:pt x="568124" y="294772"/>
                        <a:pt x="577763" y="269018"/>
                      </a:cubicBezTo>
                      <a:cubicBezTo>
                        <a:pt x="583281" y="254081"/>
                        <a:pt x="589389" y="240100"/>
                        <a:pt x="595643" y="226708"/>
                      </a:cubicBezTo>
                      <a:cubicBezTo>
                        <a:pt x="605135" y="230093"/>
                        <a:pt x="648843" y="245251"/>
                        <a:pt x="670918" y="243485"/>
                      </a:cubicBezTo>
                      <a:cubicBezTo>
                        <a:pt x="692109" y="241793"/>
                        <a:pt x="718599" y="233846"/>
                        <a:pt x="730740" y="214862"/>
                      </a:cubicBezTo>
                      <a:cubicBezTo>
                        <a:pt x="742587" y="196319"/>
                        <a:pt x="738098" y="170639"/>
                        <a:pt x="717642" y="160337"/>
                      </a:cubicBezTo>
                      <a:cubicBezTo>
                        <a:pt x="689240" y="145989"/>
                        <a:pt x="638689" y="173288"/>
                        <a:pt x="618674" y="193523"/>
                      </a:cubicBezTo>
                      <a:cubicBezTo>
                        <a:pt x="617571" y="194627"/>
                        <a:pt x="607784" y="207062"/>
                        <a:pt x="600720" y="216186"/>
                      </a:cubicBezTo>
                      <a:cubicBezTo>
                        <a:pt x="603664" y="210152"/>
                        <a:pt x="606533" y="203898"/>
                        <a:pt x="609403" y="198158"/>
                      </a:cubicBezTo>
                      <a:cubicBezTo>
                        <a:pt x="620293" y="176673"/>
                        <a:pt x="631551" y="157615"/>
                        <a:pt x="641632" y="140912"/>
                      </a:cubicBezTo>
                      <a:cubicBezTo>
                        <a:pt x="647445" y="131419"/>
                        <a:pt x="652890" y="122957"/>
                        <a:pt x="658114" y="115084"/>
                      </a:cubicBezTo>
                      <a:cubicBezTo>
                        <a:pt x="669225" y="113539"/>
                        <a:pt x="713816" y="106917"/>
                        <a:pt x="732285" y="95364"/>
                      </a:cubicBezTo>
                      <a:cubicBezTo>
                        <a:pt x="750313" y="84106"/>
                        <a:pt x="770180" y="64828"/>
                        <a:pt x="772167" y="42385"/>
                      </a:cubicBezTo>
                      <a:cubicBezTo>
                        <a:pt x="774154" y="20458"/>
                        <a:pt x="758333" y="-219"/>
                        <a:pt x="735376" y="2"/>
                      </a:cubicBezTo>
                      <a:cubicBezTo>
                        <a:pt x="703515" y="370"/>
                        <a:pt x="671286" y="47904"/>
                        <a:pt x="662824" y="75056"/>
                      </a:cubicBezTo>
                      <a:cubicBezTo>
                        <a:pt x="662088" y="77410"/>
                        <a:pt x="654950" y="115452"/>
                        <a:pt x="655539" y="115378"/>
                      </a:cubicBezTo>
                      <a:cubicBezTo>
                        <a:pt x="655539" y="115378"/>
                        <a:pt x="656054" y="115305"/>
                        <a:pt x="656201" y="115305"/>
                      </a:cubicBezTo>
                      <a:cubicBezTo>
                        <a:pt x="651051" y="122737"/>
                        <a:pt x="645606" y="130831"/>
                        <a:pt x="639866" y="139734"/>
                      </a:cubicBezTo>
                      <a:cubicBezTo>
                        <a:pt x="629344" y="156290"/>
                        <a:pt x="617644" y="175127"/>
                        <a:pt x="606239" y="196466"/>
                      </a:cubicBezTo>
                      <a:cubicBezTo>
                        <a:pt x="594834" y="217731"/>
                        <a:pt x="582987" y="241204"/>
                        <a:pt x="572833" y="267105"/>
                      </a:cubicBezTo>
                      <a:cubicBezTo>
                        <a:pt x="562531" y="293006"/>
                        <a:pt x="553113" y="320746"/>
                        <a:pt x="547005" y="350621"/>
                      </a:cubicBezTo>
                      <a:cubicBezTo>
                        <a:pt x="546932" y="350989"/>
                        <a:pt x="546932" y="351356"/>
                        <a:pt x="546858" y="351651"/>
                      </a:cubicBezTo>
                      <a:cubicBezTo>
                        <a:pt x="545902" y="342379"/>
                        <a:pt x="542443" y="316479"/>
                        <a:pt x="541928" y="314565"/>
                      </a:cubicBezTo>
                      <a:cubicBezTo>
                        <a:pt x="534938" y="286972"/>
                        <a:pt x="505284" y="237819"/>
                        <a:pt x="473497" y="235759"/>
                      </a:cubicBezTo>
                      <a:cubicBezTo>
                        <a:pt x="450613" y="234287"/>
                        <a:pt x="433689" y="254081"/>
                        <a:pt x="434498" y="276082"/>
                      </a:cubicBezTo>
                      <a:cubicBezTo>
                        <a:pt x="435308" y="298525"/>
                        <a:pt x="454071" y="318907"/>
                        <a:pt x="471510" y="331121"/>
                      </a:cubicBezTo>
                      <a:cubicBezTo>
                        <a:pt x="491156" y="344881"/>
                        <a:pt x="542222" y="354373"/>
                        <a:pt x="546270" y="355109"/>
                      </a:cubicBezTo>
                      <a:cubicBezTo>
                        <a:pt x="540751" y="383585"/>
                        <a:pt x="537440" y="413313"/>
                        <a:pt x="535674" y="443555"/>
                      </a:cubicBezTo>
                      <a:cubicBezTo>
                        <a:pt x="534644" y="460847"/>
                        <a:pt x="534202" y="478286"/>
                        <a:pt x="533908" y="495798"/>
                      </a:cubicBezTo>
                      <a:cubicBezTo>
                        <a:pt x="532878" y="487778"/>
                        <a:pt x="531847" y="480640"/>
                        <a:pt x="531553" y="479684"/>
                      </a:cubicBezTo>
                      <a:cubicBezTo>
                        <a:pt x="524563" y="452090"/>
                        <a:pt x="494909" y="402938"/>
                        <a:pt x="463122" y="400877"/>
                      </a:cubicBezTo>
                      <a:cubicBezTo>
                        <a:pt x="440238" y="399406"/>
                        <a:pt x="423314" y="419199"/>
                        <a:pt x="424123" y="441200"/>
                      </a:cubicBezTo>
                      <a:cubicBezTo>
                        <a:pt x="424933" y="463643"/>
                        <a:pt x="443696" y="484025"/>
                        <a:pt x="461135" y="496240"/>
                      </a:cubicBezTo>
                      <a:cubicBezTo>
                        <a:pt x="478795" y="508601"/>
                        <a:pt x="522208" y="517579"/>
                        <a:pt x="533687" y="519786"/>
                      </a:cubicBezTo>
                      <a:cubicBezTo>
                        <a:pt x="533687" y="526482"/>
                        <a:pt x="533540" y="533178"/>
                        <a:pt x="533540" y="539874"/>
                      </a:cubicBezTo>
                      <a:cubicBezTo>
                        <a:pt x="533540" y="572103"/>
                        <a:pt x="533614" y="604185"/>
                        <a:pt x="532804" y="635751"/>
                      </a:cubicBezTo>
                      <a:cubicBezTo>
                        <a:pt x="532510" y="646862"/>
                        <a:pt x="531847" y="657826"/>
                        <a:pt x="531185" y="668716"/>
                      </a:cubicBezTo>
                      <a:cubicBezTo>
                        <a:pt x="530229" y="661579"/>
                        <a:pt x="529346" y="655619"/>
                        <a:pt x="529125" y="654736"/>
                      </a:cubicBezTo>
                      <a:cubicBezTo>
                        <a:pt x="522135" y="627142"/>
                        <a:pt x="492481" y="577989"/>
                        <a:pt x="460694" y="575929"/>
                      </a:cubicBezTo>
                      <a:cubicBezTo>
                        <a:pt x="437809" y="574458"/>
                        <a:pt x="420886" y="594251"/>
                        <a:pt x="421695" y="616252"/>
                      </a:cubicBezTo>
                      <a:cubicBezTo>
                        <a:pt x="422504" y="638695"/>
                        <a:pt x="441341" y="659077"/>
                        <a:pt x="458707" y="671292"/>
                      </a:cubicBezTo>
                      <a:cubicBezTo>
                        <a:pt x="475557" y="683065"/>
                        <a:pt x="515512" y="691748"/>
                        <a:pt x="529199" y="694396"/>
                      </a:cubicBezTo>
                      <a:cubicBezTo>
                        <a:pt x="528168" y="705581"/>
                        <a:pt x="527212" y="716765"/>
                        <a:pt x="525740" y="727582"/>
                      </a:cubicBezTo>
                      <a:cubicBezTo>
                        <a:pt x="524563" y="734940"/>
                        <a:pt x="523901" y="742078"/>
                        <a:pt x="522355" y="749362"/>
                      </a:cubicBezTo>
                      <a:cubicBezTo>
                        <a:pt x="520957" y="756647"/>
                        <a:pt x="519486" y="763858"/>
                        <a:pt x="518088" y="770922"/>
                      </a:cubicBezTo>
                      <a:cubicBezTo>
                        <a:pt x="514850" y="784535"/>
                        <a:pt x="511686" y="798662"/>
                        <a:pt x="508228" y="811833"/>
                      </a:cubicBezTo>
                      <a:cubicBezTo>
                        <a:pt x="505873" y="821031"/>
                        <a:pt x="503518" y="829787"/>
                        <a:pt x="501090" y="838544"/>
                      </a:cubicBezTo>
                      <a:cubicBezTo>
                        <a:pt x="501532" y="827506"/>
                        <a:pt x="501900" y="805800"/>
                        <a:pt x="501679" y="804034"/>
                      </a:cubicBezTo>
                      <a:cubicBezTo>
                        <a:pt x="499913" y="785197"/>
                        <a:pt x="489611" y="755543"/>
                        <a:pt x="473791" y="735676"/>
                      </a:cubicBezTo>
                      <a:cubicBezTo>
                        <a:pt x="473570" y="732880"/>
                        <a:pt x="473055" y="730157"/>
                        <a:pt x="472319" y="727435"/>
                      </a:cubicBezTo>
                      <a:cubicBezTo>
                        <a:pt x="466286" y="706243"/>
                        <a:pt x="444064" y="692631"/>
                        <a:pt x="422799" y="701092"/>
                      </a:cubicBezTo>
                      <a:cubicBezTo>
                        <a:pt x="393219" y="712866"/>
                        <a:pt x="380195" y="768861"/>
                        <a:pt x="382108" y="797191"/>
                      </a:cubicBezTo>
                      <a:cubicBezTo>
                        <a:pt x="382255" y="798883"/>
                        <a:pt x="385493" y="816911"/>
                        <a:pt x="387700" y="828242"/>
                      </a:cubicBezTo>
                      <a:cubicBezTo>
                        <a:pt x="385345" y="821767"/>
                        <a:pt x="383212" y="815439"/>
                        <a:pt x="380710" y="808817"/>
                      </a:cubicBezTo>
                      <a:cubicBezTo>
                        <a:pt x="375927" y="795645"/>
                        <a:pt x="370703" y="782695"/>
                        <a:pt x="365184" y="768714"/>
                      </a:cubicBezTo>
                      <a:cubicBezTo>
                        <a:pt x="362241" y="762092"/>
                        <a:pt x="359371" y="755322"/>
                        <a:pt x="356354" y="748553"/>
                      </a:cubicBezTo>
                      <a:cubicBezTo>
                        <a:pt x="353558" y="741783"/>
                        <a:pt x="349732" y="734940"/>
                        <a:pt x="346421" y="728023"/>
                      </a:cubicBezTo>
                      <a:cubicBezTo>
                        <a:pt x="338400" y="712203"/>
                        <a:pt x="329496" y="696604"/>
                        <a:pt x="320225" y="681004"/>
                      </a:cubicBezTo>
                      <a:cubicBezTo>
                        <a:pt x="331704" y="676737"/>
                        <a:pt x="372321" y="661137"/>
                        <a:pt x="387627" y="646200"/>
                      </a:cubicBezTo>
                      <a:cubicBezTo>
                        <a:pt x="402858" y="631336"/>
                        <a:pt x="418089" y="608232"/>
                        <a:pt x="415293" y="585936"/>
                      </a:cubicBezTo>
                      <a:cubicBezTo>
                        <a:pt x="412571" y="564082"/>
                        <a:pt x="392704" y="547232"/>
                        <a:pt x="370335" y="552383"/>
                      </a:cubicBezTo>
                      <a:cubicBezTo>
                        <a:pt x="339283" y="559520"/>
                        <a:pt x="317944" y="612867"/>
                        <a:pt x="315516" y="641197"/>
                      </a:cubicBezTo>
                      <a:cubicBezTo>
                        <a:pt x="315369" y="642963"/>
                        <a:pt x="315884" y="663492"/>
                        <a:pt x="316473" y="674750"/>
                      </a:cubicBezTo>
                      <a:cubicBezTo>
                        <a:pt x="310807" y="665479"/>
                        <a:pt x="305214" y="656134"/>
                        <a:pt x="299181" y="646936"/>
                      </a:cubicBezTo>
                      <a:cubicBezTo>
                        <a:pt x="281742" y="620299"/>
                        <a:pt x="263273" y="593883"/>
                        <a:pt x="245024" y="567467"/>
                      </a:cubicBezTo>
                      <a:cubicBezTo>
                        <a:pt x="239432" y="559373"/>
                        <a:pt x="233913" y="551206"/>
                        <a:pt x="228395" y="543112"/>
                      </a:cubicBezTo>
                      <a:cubicBezTo>
                        <a:pt x="232515" y="541640"/>
                        <a:pt x="281153" y="524054"/>
                        <a:pt x="298298" y="507424"/>
                      </a:cubicBezTo>
                      <a:cubicBezTo>
                        <a:pt x="313529" y="492561"/>
                        <a:pt x="328761" y="469456"/>
                        <a:pt x="325965" y="447160"/>
                      </a:cubicBezTo>
                      <a:cubicBezTo>
                        <a:pt x="323242" y="425306"/>
                        <a:pt x="303375" y="408456"/>
                        <a:pt x="281006" y="413607"/>
                      </a:cubicBezTo>
                      <a:cubicBezTo>
                        <a:pt x="249954" y="420744"/>
                        <a:pt x="228615" y="474091"/>
                        <a:pt x="226187" y="502421"/>
                      </a:cubicBezTo>
                      <a:cubicBezTo>
                        <a:pt x="226040" y="504555"/>
                        <a:pt x="226850" y="534061"/>
                        <a:pt x="227438" y="541566"/>
                      </a:cubicBezTo>
                      <a:cubicBezTo>
                        <a:pt x="215297" y="523686"/>
                        <a:pt x="203303" y="505732"/>
                        <a:pt x="192192" y="487557"/>
                      </a:cubicBezTo>
                      <a:cubicBezTo>
                        <a:pt x="176887" y="462539"/>
                        <a:pt x="163201" y="437080"/>
                        <a:pt x="151869" y="411473"/>
                      </a:cubicBezTo>
                      <a:cubicBezTo>
                        <a:pt x="153783" y="410811"/>
                        <a:pt x="204628" y="392710"/>
                        <a:pt x="222214" y="375639"/>
                      </a:cubicBezTo>
                      <a:cubicBezTo>
                        <a:pt x="237445" y="360775"/>
                        <a:pt x="252677" y="337670"/>
                        <a:pt x="249881" y="315375"/>
                      </a:cubicBezTo>
                      <a:cubicBezTo>
                        <a:pt x="247158" y="293521"/>
                        <a:pt x="227291" y="276671"/>
                        <a:pt x="204922" y="281821"/>
                      </a:cubicBezTo>
                      <a:cubicBezTo>
                        <a:pt x="173870" y="288959"/>
                        <a:pt x="152532" y="342306"/>
                        <a:pt x="150103" y="370635"/>
                      </a:cubicBezTo>
                      <a:cubicBezTo>
                        <a:pt x="149956" y="372475"/>
                        <a:pt x="150545" y="394991"/>
                        <a:pt x="151133" y="405734"/>
                      </a:cubicBezTo>
                      <a:cubicBezTo>
                        <a:pt x="150177" y="405955"/>
                        <a:pt x="150324" y="405881"/>
                        <a:pt x="149368" y="406175"/>
                      </a:cubicBezTo>
                      <a:cubicBezTo>
                        <a:pt x="137521" y="378582"/>
                        <a:pt x="129427" y="350400"/>
                        <a:pt x="123246" y="323616"/>
                      </a:cubicBezTo>
                      <a:cubicBezTo>
                        <a:pt x="119640" y="308090"/>
                        <a:pt x="116991" y="293079"/>
                        <a:pt x="114784" y="278437"/>
                      </a:cubicBezTo>
                      <a:cubicBezTo>
                        <a:pt x="124570" y="276008"/>
                        <a:pt x="169382" y="264603"/>
                        <a:pt x="186821" y="250917"/>
                      </a:cubicBezTo>
                      <a:cubicBezTo>
                        <a:pt x="203598" y="237819"/>
                        <a:pt x="221257" y="216554"/>
                        <a:pt x="220963" y="194038"/>
                      </a:cubicBezTo>
                      <a:cubicBezTo>
                        <a:pt x="220595" y="172037"/>
                        <a:pt x="202715" y="153126"/>
                        <a:pt x="179904" y="155775"/>
                      </a:cubicBezTo>
                      <a:cubicBezTo>
                        <a:pt x="148264" y="159454"/>
                        <a:pt x="121185" y="210152"/>
                        <a:pt x="115667" y="238040"/>
                      </a:cubicBezTo>
                      <a:cubicBezTo>
                        <a:pt x="115373" y="239585"/>
                        <a:pt x="114048" y="255332"/>
                        <a:pt x="113239" y="266811"/>
                      </a:cubicBezTo>
                      <a:cubicBezTo>
                        <a:pt x="112356" y="260188"/>
                        <a:pt x="111325" y="253345"/>
                        <a:pt x="110590" y="246943"/>
                      </a:cubicBezTo>
                      <a:cubicBezTo>
                        <a:pt x="107794" y="223029"/>
                        <a:pt x="106690" y="200955"/>
                        <a:pt x="105880" y="181382"/>
                      </a:cubicBezTo>
                      <a:cubicBezTo>
                        <a:pt x="105512" y="170271"/>
                        <a:pt x="105365" y="160190"/>
                        <a:pt x="105365" y="150771"/>
                      </a:cubicBezTo>
                      <a:cubicBezTo>
                        <a:pt x="113754" y="143413"/>
                        <a:pt x="147307" y="113245"/>
                        <a:pt x="156358" y="93451"/>
                      </a:cubicBezTo>
                      <a:cubicBezTo>
                        <a:pt x="165188" y="74099"/>
                        <a:pt x="171074" y="47094"/>
                        <a:pt x="160405" y="27301"/>
                      </a:cubicBezTo>
                      <a:cubicBezTo>
                        <a:pt x="149956" y="7949"/>
                        <a:pt x="125380" y="-587"/>
                        <a:pt x="106322" y="12290"/>
                      </a:cubicBezTo>
                      <a:cubicBezTo>
                        <a:pt x="79979" y="30170"/>
                        <a:pt x="79317" y="87638"/>
                        <a:pt x="87264" y="114937"/>
                      </a:cubicBezTo>
                      <a:cubicBezTo>
                        <a:pt x="87926" y="117292"/>
                        <a:pt x="102937" y="152979"/>
                        <a:pt x="103379" y="152611"/>
                      </a:cubicBezTo>
                      <a:cubicBezTo>
                        <a:pt x="103379" y="152611"/>
                        <a:pt x="103820" y="152243"/>
                        <a:pt x="103894" y="152170"/>
                      </a:cubicBezTo>
                      <a:cubicBezTo>
                        <a:pt x="103747" y="161220"/>
                        <a:pt x="103599" y="170933"/>
                        <a:pt x="103747" y="181602"/>
                      </a:cubicBezTo>
                      <a:cubicBezTo>
                        <a:pt x="104115" y="201249"/>
                        <a:pt x="104777" y="223397"/>
                        <a:pt x="107058" y="247459"/>
                      </a:cubicBezTo>
                      <a:cubicBezTo>
                        <a:pt x="109265" y="271520"/>
                        <a:pt x="112356" y="297642"/>
                        <a:pt x="118095" y="324793"/>
                      </a:cubicBezTo>
                      <a:cubicBezTo>
                        <a:pt x="123835" y="352019"/>
                        <a:pt x="131193" y="380422"/>
                        <a:pt x="142672" y="408677"/>
                      </a:cubicBezTo>
                      <a:cubicBezTo>
                        <a:pt x="142819" y="408971"/>
                        <a:pt x="142966" y="409339"/>
                        <a:pt x="143113" y="409634"/>
                      </a:cubicBezTo>
                      <a:cubicBezTo>
                        <a:pt x="137227" y="402423"/>
                        <a:pt x="120008" y="382776"/>
                        <a:pt x="118537" y="381378"/>
                      </a:cubicBezTo>
                      <a:cubicBezTo>
                        <a:pt x="97492" y="362247"/>
                        <a:pt x="45617" y="337523"/>
                        <a:pt x="17950" y="353343"/>
                      </a:cubicBezTo>
                      <a:cubicBezTo>
                        <a:pt x="-1991" y="364748"/>
                        <a:pt x="-5155" y="390576"/>
                        <a:pt x="7648" y="408530"/>
                      </a:cubicBezTo>
                      <a:cubicBezTo>
                        <a:pt x="20746" y="426852"/>
                        <a:pt x="47603" y="433401"/>
                        <a:pt x="68869" y="433989"/>
                      </a:cubicBezTo>
                      <a:cubicBezTo>
                        <a:pt x="92856" y="434652"/>
                        <a:pt x="140685" y="414343"/>
                        <a:pt x="144437" y="412724"/>
                      </a:cubicBezTo>
                      <a:cubicBezTo>
                        <a:pt x="155548" y="439508"/>
                        <a:pt x="169161" y="466145"/>
                        <a:pt x="184392" y="492340"/>
                      </a:cubicBezTo>
                      <a:cubicBezTo>
                        <a:pt x="193075" y="507277"/>
                        <a:pt x="202273" y="522141"/>
                        <a:pt x="211765" y="536857"/>
                      </a:cubicBezTo>
                      <a:cubicBezTo>
                        <a:pt x="206467" y="530750"/>
                        <a:pt x="201684" y="525378"/>
                        <a:pt x="200948" y="524716"/>
                      </a:cubicBezTo>
                      <a:cubicBezTo>
                        <a:pt x="179904" y="505585"/>
                        <a:pt x="128029" y="480861"/>
                        <a:pt x="100362" y="496681"/>
                      </a:cubicBezTo>
                      <a:cubicBezTo>
                        <a:pt x="80421" y="508086"/>
                        <a:pt x="77257" y="533914"/>
                        <a:pt x="90060" y="551868"/>
                      </a:cubicBezTo>
                      <a:cubicBezTo>
                        <a:pt x="103158" y="570190"/>
                        <a:pt x="130015" y="576812"/>
                        <a:pt x="151281" y="577327"/>
                      </a:cubicBezTo>
                      <a:cubicBezTo>
                        <a:pt x="172840" y="577916"/>
                        <a:pt x="213973" y="561433"/>
                        <a:pt x="224789" y="556945"/>
                      </a:cubicBezTo>
                      <a:cubicBezTo>
                        <a:pt x="228468" y="562537"/>
                        <a:pt x="232074" y="568203"/>
                        <a:pt x="235753" y="573795"/>
                      </a:cubicBezTo>
                      <a:cubicBezTo>
                        <a:pt x="253486" y="600653"/>
                        <a:pt x="271293" y="627363"/>
                        <a:pt x="287996" y="654147"/>
                      </a:cubicBezTo>
                      <a:cubicBezTo>
                        <a:pt x="293883" y="663565"/>
                        <a:pt x="299328" y="673058"/>
                        <a:pt x="304847" y="682550"/>
                      </a:cubicBezTo>
                      <a:cubicBezTo>
                        <a:pt x="300137" y="677178"/>
                        <a:pt x="296090" y="672616"/>
                        <a:pt x="295428" y="672027"/>
                      </a:cubicBezTo>
                      <a:cubicBezTo>
                        <a:pt x="274384" y="652896"/>
                        <a:pt x="222508" y="628172"/>
                        <a:pt x="194915" y="643993"/>
                      </a:cubicBezTo>
                      <a:cubicBezTo>
                        <a:pt x="174974" y="655398"/>
                        <a:pt x="171810" y="681225"/>
                        <a:pt x="184613" y="699179"/>
                      </a:cubicBezTo>
                      <a:cubicBezTo>
                        <a:pt x="197711" y="717501"/>
                        <a:pt x="224568" y="724050"/>
                        <a:pt x="245834" y="724639"/>
                      </a:cubicBezTo>
                      <a:cubicBezTo>
                        <a:pt x="266510" y="725080"/>
                        <a:pt x="304626" y="710217"/>
                        <a:pt x="317503" y="704919"/>
                      </a:cubicBezTo>
                      <a:close/>
                    </a:path>
                  </a:pathLst>
                </a:custGeom>
                <a:solidFill>
                  <a:schemeClr val="accent2"/>
                </a:solidFill>
                <a:ln w="7353" cap="flat">
                  <a:noFill/>
                  <a:prstDash val="solid"/>
                  <a:miter/>
                </a:ln>
              </p:spPr>
              <p:txBody>
                <a:bodyPr rtlCol="0" anchor="ctr"/>
                <a:lstStyle/>
                <a:p>
                  <a:endParaRPr lang="fr-FR"/>
                </a:p>
              </p:txBody>
            </p:sp>
            <p:sp>
              <p:nvSpPr>
                <p:cNvPr id="208" name="Forme libre 32">
                  <a:extLst>
                    <a:ext uri="{FF2B5EF4-FFF2-40B4-BE49-F238E27FC236}">
                      <a16:creationId xmlns:a16="http://schemas.microsoft.com/office/drawing/2014/main" id="{B9820FD3-F5A2-09E0-14BF-5E37F4BF8CC8}"/>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alpha val="30000"/>
                  </a:srgbClr>
                </a:solidFill>
                <a:ln w="7353" cap="flat">
                  <a:noFill/>
                  <a:prstDash val="solid"/>
                  <a:miter/>
                </a:ln>
              </p:spPr>
              <p:txBody>
                <a:bodyPr rtlCol="0" anchor="ctr"/>
                <a:lstStyle/>
                <a:p>
                  <a:endParaRPr lang="fr-FR"/>
                </a:p>
              </p:txBody>
            </p:sp>
            <p:sp>
              <p:nvSpPr>
                <p:cNvPr id="209" name="Forme libre 33">
                  <a:extLst>
                    <a:ext uri="{FF2B5EF4-FFF2-40B4-BE49-F238E27FC236}">
                      <a16:creationId xmlns:a16="http://schemas.microsoft.com/office/drawing/2014/main" id="{73A2BE82-5971-5E29-4E51-5798ADAC411C}"/>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alpha val="30000"/>
                  </a:srgbClr>
                </a:solidFill>
                <a:ln w="7353" cap="flat">
                  <a:noFill/>
                  <a:prstDash val="solid"/>
                  <a:miter/>
                </a:ln>
              </p:spPr>
              <p:txBody>
                <a:bodyPr rtlCol="0" anchor="ctr"/>
                <a:lstStyle/>
                <a:p>
                  <a:endParaRPr lang="fr-FR"/>
                </a:p>
              </p:txBody>
            </p:sp>
          </p:grpSp>
          <p:grpSp>
            <p:nvGrpSpPr>
              <p:cNvPr id="199" name="Graphique 19">
                <a:extLst>
                  <a:ext uri="{FF2B5EF4-FFF2-40B4-BE49-F238E27FC236}">
                    <a16:creationId xmlns:a16="http://schemas.microsoft.com/office/drawing/2014/main" id="{8ADF9333-77E4-E240-8D07-2A2AD4C0DEA6}"/>
                  </a:ext>
                </a:extLst>
              </p:cNvPr>
              <p:cNvGrpSpPr/>
              <p:nvPr/>
            </p:nvGrpSpPr>
            <p:grpSpPr>
              <a:xfrm>
                <a:off x="4185732" y="9912163"/>
                <a:ext cx="472553" cy="565480"/>
                <a:chOff x="4185732" y="9912163"/>
                <a:chExt cx="472553" cy="565480"/>
              </a:xfrm>
            </p:grpSpPr>
            <p:sp>
              <p:nvSpPr>
                <p:cNvPr id="200" name="Forme libre 38">
                  <a:extLst>
                    <a:ext uri="{FF2B5EF4-FFF2-40B4-BE49-F238E27FC236}">
                      <a16:creationId xmlns:a16="http://schemas.microsoft.com/office/drawing/2014/main" id="{F968C154-E39D-D39F-2D87-2D81B66D67CE}"/>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solidFill>
                <a:ln w="7353" cap="flat">
                  <a:noFill/>
                  <a:prstDash val="solid"/>
                  <a:miter/>
                </a:ln>
              </p:spPr>
              <p:txBody>
                <a:bodyPr rtlCol="0" anchor="ctr"/>
                <a:lstStyle/>
                <a:p>
                  <a:endParaRPr lang="fr-FR"/>
                </a:p>
              </p:txBody>
            </p:sp>
            <p:sp>
              <p:nvSpPr>
                <p:cNvPr id="201" name="Forme libre 39">
                  <a:extLst>
                    <a:ext uri="{FF2B5EF4-FFF2-40B4-BE49-F238E27FC236}">
                      <a16:creationId xmlns:a16="http://schemas.microsoft.com/office/drawing/2014/main" id="{CB15C1B2-208E-C251-13FF-94D2871918F8}"/>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solidFill>
                <a:ln w="7353" cap="flat">
                  <a:noFill/>
                  <a:prstDash val="solid"/>
                  <a:miter/>
                </a:ln>
              </p:spPr>
              <p:txBody>
                <a:bodyPr rtlCol="0" anchor="ctr"/>
                <a:lstStyle/>
                <a:p>
                  <a:endParaRPr lang="fr-FR"/>
                </a:p>
              </p:txBody>
            </p:sp>
            <p:sp>
              <p:nvSpPr>
                <p:cNvPr id="202" name="Forme libre 40">
                  <a:extLst>
                    <a:ext uri="{FF2B5EF4-FFF2-40B4-BE49-F238E27FC236}">
                      <a16:creationId xmlns:a16="http://schemas.microsoft.com/office/drawing/2014/main" id="{64D1A9AB-ADD6-7236-234C-74620B9EC0EA}"/>
                    </a:ext>
                  </a:extLst>
                </p:cNvPr>
                <p:cNvSpPr/>
                <p:nvPr/>
              </p:nvSpPr>
              <p:spPr>
                <a:xfrm>
                  <a:off x="4199722" y="9912163"/>
                  <a:ext cx="458563" cy="565480"/>
                </a:xfrm>
                <a:custGeom>
                  <a:avLst/>
                  <a:gdLst>
                    <a:gd name="connsiteX0" fmla="*/ 188860 w 458563"/>
                    <a:gd name="connsiteY0" fmla="*/ 418389 h 565480"/>
                    <a:gd name="connsiteX1" fmla="*/ 197984 w 458563"/>
                    <a:gd name="connsiteY1" fmla="*/ 435976 h 565480"/>
                    <a:gd name="connsiteX2" fmla="*/ 203429 w 458563"/>
                    <a:gd name="connsiteY2" fmla="*/ 447896 h 565480"/>
                    <a:gd name="connsiteX3" fmla="*/ 208432 w 458563"/>
                    <a:gd name="connsiteY3" fmla="*/ 459963 h 565480"/>
                    <a:gd name="connsiteX4" fmla="*/ 216968 w 458563"/>
                    <a:gd name="connsiteY4" fmla="*/ 483436 h 565480"/>
                    <a:gd name="connsiteX5" fmla="*/ 222192 w 458563"/>
                    <a:gd name="connsiteY5" fmla="*/ 499035 h 565480"/>
                    <a:gd name="connsiteX6" fmla="*/ 211155 w 458563"/>
                    <a:gd name="connsiteY6" fmla="*/ 481744 h 565480"/>
                    <a:gd name="connsiteX7" fmla="*/ 154644 w 458563"/>
                    <a:gd name="connsiteY7" fmla="*/ 456284 h 565480"/>
                    <a:gd name="connsiteX8" fmla="*/ 143680 w 458563"/>
                    <a:gd name="connsiteY8" fmla="*/ 487704 h 565480"/>
                    <a:gd name="connsiteX9" fmla="*/ 177307 w 458563"/>
                    <a:gd name="connsiteY9" fmla="*/ 508160 h 565480"/>
                    <a:gd name="connsiteX10" fmla="*/ 223296 w 458563"/>
                    <a:gd name="connsiteY10" fmla="*/ 502567 h 565480"/>
                    <a:gd name="connsiteX11" fmla="*/ 231096 w 458563"/>
                    <a:gd name="connsiteY11" fmla="*/ 527291 h 565480"/>
                    <a:gd name="connsiteX12" fmla="*/ 241912 w 458563"/>
                    <a:gd name="connsiteY12" fmla="*/ 565480 h 565480"/>
                    <a:gd name="connsiteX13" fmla="*/ 254495 w 458563"/>
                    <a:gd name="connsiteY13" fmla="*/ 565480 h 565480"/>
                    <a:gd name="connsiteX14" fmla="*/ 241839 w 458563"/>
                    <a:gd name="connsiteY14" fmla="*/ 523906 h 565480"/>
                    <a:gd name="connsiteX15" fmla="*/ 232567 w 458563"/>
                    <a:gd name="connsiteY15" fmla="*/ 496607 h 565480"/>
                    <a:gd name="connsiteX16" fmla="*/ 256776 w 458563"/>
                    <a:gd name="connsiteY16" fmla="*/ 481449 h 565480"/>
                    <a:gd name="connsiteX17" fmla="*/ 297099 w 458563"/>
                    <a:gd name="connsiteY17" fmla="*/ 501169 h 565480"/>
                    <a:gd name="connsiteX18" fmla="*/ 289962 w 458563"/>
                    <a:gd name="connsiteY18" fmla="*/ 526040 h 565480"/>
                    <a:gd name="connsiteX19" fmla="*/ 277379 w 458563"/>
                    <a:gd name="connsiteY19" fmla="*/ 565406 h 565480"/>
                    <a:gd name="connsiteX20" fmla="*/ 290035 w 458563"/>
                    <a:gd name="connsiteY20" fmla="*/ 565406 h 565480"/>
                    <a:gd name="connsiteX21" fmla="*/ 300705 w 458563"/>
                    <a:gd name="connsiteY21" fmla="*/ 529131 h 565480"/>
                    <a:gd name="connsiteX22" fmla="*/ 307989 w 458563"/>
                    <a:gd name="connsiteY22" fmla="*/ 501243 h 565480"/>
                    <a:gd name="connsiteX23" fmla="*/ 354346 w 458563"/>
                    <a:gd name="connsiteY23" fmla="*/ 499330 h 565480"/>
                    <a:gd name="connsiteX24" fmla="*/ 384220 w 458563"/>
                    <a:gd name="connsiteY24" fmla="*/ 473723 h 565480"/>
                    <a:gd name="connsiteX25" fmla="*/ 368327 w 458563"/>
                    <a:gd name="connsiteY25" fmla="*/ 444437 h 565480"/>
                    <a:gd name="connsiteX26" fmla="*/ 316672 w 458563"/>
                    <a:gd name="connsiteY26" fmla="*/ 478727 h 565480"/>
                    <a:gd name="connsiteX27" fmla="*/ 309240 w 458563"/>
                    <a:gd name="connsiteY27" fmla="*/ 495945 h 565480"/>
                    <a:gd name="connsiteX28" fmla="*/ 312110 w 458563"/>
                    <a:gd name="connsiteY28" fmla="*/ 484025 h 565480"/>
                    <a:gd name="connsiteX29" fmla="*/ 317555 w 458563"/>
                    <a:gd name="connsiteY29" fmla="*/ 459080 h 565480"/>
                    <a:gd name="connsiteX30" fmla="*/ 319762 w 458563"/>
                    <a:gd name="connsiteY30" fmla="*/ 446204 h 565480"/>
                    <a:gd name="connsiteX31" fmla="*/ 321528 w 458563"/>
                    <a:gd name="connsiteY31" fmla="*/ 432812 h 565480"/>
                    <a:gd name="connsiteX32" fmla="*/ 323956 w 458563"/>
                    <a:gd name="connsiteY32" fmla="*/ 400950 h 565480"/>
                    <a:gd name="connsiteX33" fmla="*/ 368694 w 458563"/>
                    <a:gd name="connsiteY33" fmla="*/ 405807 h 565480"/>
                    <a:gd name="connsiteX34" fmla="*/ 402101 w 458563"/>
                    <a:gd name="connsiteY34" fmla="*/ 385057 h 565480"/>
                    <a:gd name="connsiteX35" fmla="*/ 390769 w 458563"/>
                    <a:gd name="connsiteY35" fmla="*/ 353711 h 565480"/>
                    <a:gd name="connsiteX36" fmla="*/ 334552 w 458563"/>
                    <a:gd name="connsiteY36" fmla="*/ 379759 h 565480"/>
                    <a:gd name="connsiteX37" fmla="*/ 324030 w 458563"/>
                    <a:gd name="connsiteY37" fmla="*/ 396683 h 565480"/>
                    <a:gd name="connsiteX38" fmla="*/ 324545 w 458563"/>
                    <a:gd name="connsiteY38" fmla="*/ 377257 h 565480"/>
                    <a:gd name="connsiteX39" fmla="*/ 323736 w 458563"/>
                    <a:gd name="connsiteY39" fmla="*/ 320157 h 565480"/>
                    <a:gd name="connsiteX40" fmla="*/ 323441 w 458563"/>
                    <a:gd name="connsiteY40" fmla="*/ 302645 h 565480"/>
                    <a:gd name="connsiteX41" fmla="*/ 369725 w 458563"/>
                    <a:gd name="connsiteY41" fmla="*/ 307869 h 565480"/>
                    <a:gd name="connsiteX42" fmla="*/ 403131 w 458563"/>
                    <a:gd name="connsiteY42" fmla="*/ 287119 h 565480"/>
                    <a:gd name="connsiteX43" fmla="*/ 391799 w 458563"/>
                    <a:gd name="connsiteY43" fmla="*/ 255773 h 565480"/>
                    <a:gd name="connsiteX44" fmla="*/ 335582 w 458563"/>
                    <a:gd name="connsiteY44" fmla="*/ 281821 h 565480"/>
                    <a:gd name="connsiteX45" fmla="*/ 323368 w 458563"/>
                    <a:gd name="connsiteY45" fmla="*/ 301614 h 565480"/>
                    <a:gd name="connsiteX46" fmla="*/ 323589 w 458563"/>
                    <a:gd name="connsiteY46" fmla="*/ 263352 h 565480"/>
                    <a:gd name="connsiteX47" fmla="*/ 328519 w 458563"/>
                    <a:gd name="connsiteY47" fmla="*/ 212507 h 565480"/>
                    <a:gd name="connsiteX48" fmla="*/ 375096 w 458563"/>
                    <a:gd name="connsiteY48" fmla="*/ 217804 h 565480"/>
                    <a:gd name="connsiteX49" fmla="*/ 408502 w 458563"/>
                    <a:gd name="connsiteY49" fmla="*/ 197054 h 565480"/>
                    <a:gd name="connsiteX50" fmla="*/ 397171 w 458563"/>
                    <a:gd name="connsiteY50" fmla="*/ 165708 h 565480"/>
                    <a:gd name="connsiteX51" fmla="*/ 340954 w 458563"/>
                    <a:gd name="connsiteY51" fmla="*/ 191756 h 565480"/>
                    <a:gd name="connsiteX52" fmla="*/ 329990 w 458563"/>
                    <a:gd name="connsiteY52" fmla="*/ 209416 h 565480"/>
                    <a:gd name="connsiteX53" fmla="*/ 328960 w 458563"/>
                    <a:gd name="connsiteY53" fmla="*/ 209048 h 565480"/>
                    <a:gd name="connsiteX54" fmla="*/ 343088 w 458563"/>
                    <a:gd name="connsiteY54" fmla="*/ 159601 h 565480"/>
                    <a:gd name="connsiteX55" fmla="*/ 353684 w 458563"/>
                    <a:gd name="connsiteY55" fmla="*/ 134436 h 565480"/>
                    <a:gd name="connsiteX56" fmla="*/ 398348 w 458563"/>
                    <a:gd name="connsiteY56" fmla="*/ 144443 h 565480"/>
                    <a:gd name="connsiteX57" fmla="*/ 433888 w 458563"/>
                    <a:gd name="connsiteY57" fmla="*/ 127446 h 565480"/>
                    <a:gd name="connsiteX58" fmla="*/ 426088 w 458563"/>
                    <a:gd name="connsiteY58" fmla="*/ 95070 h 565480"/>
                    <a:gd name="connsiteX59" fmla="*/ 367370 w 458563"/>
                    <a:gd name="connsiteY59" fmla="*/ 114789 h 565480"/>
                    <a:gd name="connsiteX60" fmla="*/ 356701 w 458563"/>
                    <a:gd name="connsiteY60" fmla="*/ 128255 h 565480"/>
                    <a:gd name="connsiteX61" fmla="*/ 361851 w 458563"/>
                    <a:gd name="connsiteY61" fmla="*/ 117586 h 565480"/>
                    <a:gd name="connsiteX62" fmla="*/ 380983 w 458563"/>
                    <a:gd name="connsiteY62" fmla="*/ 83591 h 565480"/>
                    <a:gd name="connsiteX63" fmla="*/ 390769 w 458563"/>
                    <a:gd name="connsiteY63" fmla="*/ 68286 h 565480"/>
                    <a:gd name="connsiteX64" fmla="*/ 434771 w 458563"/>
                    <a:gd name="connsiteY64" fmla="*/ 56586 h 565480"/>
                    <a:gd name="connsiteX65" fmla="*/ 458465 w 458563"/>
                    <a:gd name="connsiteY65" fmla="*/ 25166 h 565480"/>
                    <a:gd name="connsiteX66" fmla="*/ 436611 w 458563"/>
                    <a:gd name="connsiteY66" fmla="*/ 1 h 565480"/>
                    <a:gd name="connsiteX67" fmla="*/ 393565 w 458563"/>
                    <a:gd name="connsiteY67" fmla="*/ 44592 h 565480"/>
                    <a:gd name="connsiteX68" fmla="*/ 389224 w 458563"/>
                    <a:gd name="connsiteY68" fmla="*/ 68506 h 565480"/>
                    <a:gd name="connsiteX69" fmla="*/ 389592 w 458563"/>
                    <a:gd name="connsiteY69" fmla="*/ 68433 h 565480"/>
                    <a:gd name="connsiteX70" fmla="*/ 379879 w 458563"/>
                    <a:gd name="connsiteY70" fmla="*/ 82929 h 565480"/>
                    <a:gd name="connsiteX71" fmla="*/ 359938 w 458563"/>
                    <a:gd name="connsiteY71" fmla="*/ 116629 h 565480"/>
                    <a:gd name="connsiteX72" fmla="*/ 340071 w 458563"/>
                    <a:gd name="connsiteY72" fmla="*/ 158571 h 565480"/>
                    <a:gd name="connsiteX73" fmla="*/ 324766 w 458563"/>
                    <a:gd name="connsiteY73" fmla="*/ 208165 h 565480"/>
                    <a:gd name="connsiteX74" fmla="*/ 324692 w 458563"/>
                    <a:gd name="connsiteY74" fmla="*/ 208754 h 565480"/>
                    <a:gd name="connsiteX75" fmla="*/ 321749 w 458563"/>
                    <a:gd name="connsiteY75" fmla="*/ 186753 h 565480"/>
                    <a:gd name="connsiteX76" fmla="*/ 281132 w 458563"/>
                    <a:gd name="connsiteY76" fmla="*/ 139955 h 565480"/>
                    <a:gd name="connsiteX77" fmla="*/ 257953 w 458563"/>
                    <a:gd name="connsiteY77" fmla="*/ 163869 h 565480"/>
                    <a:gd name="connsiteX78" fmla="*/ 279954 w 458563"/>
                    <a:gd name="connsiteY78" fmla="*/ 196539 h 565480"/>
                    <a:gd name="connsiteX79" fmla="*/ 324324 w 458563"/>
                    <a:gd name="connsiteY79" fmla="*/ 210741 h 565480"/>
                    <a:gd name="connsiteX80" fmla="*/ 318070 w 458563"/>
                    <a:gd name="connsiteY80" fmla="*/ 263205 h 565480"/>
                    <a:gd name="connsiteX81" fmla="*/ 317040 w 458563"/>
                    <a:gd name="connsiteY81" fmla="*/ 294183 h 565480"/>
                    <a:gd name="connsiteX82" fmla="*/ 315642 w 458563"/>
                    <a:gd name="connsiteY82" fmla="*/ 284617 h 565480"/>
                    <a:gd name="connsiteX83" fmla="*/ 275024 w 458563"/>
                    <a:gd name="connsiteY83" fmla="*/ 237819 h 565480"/>
                    <a:gd name="connsiteX84" fmla="*/ 251846 w 458563"/>
                    <a:gd name="connsiteY84" fmla="*/ 261733 h 565480"/>
                    <a:gd name="connsiteX85" fmla="*/ 273847 w 458563"/>
                    <a:gd name="connsiteY85" fmla="*/ 294404 h 565480"/>
                    <a:gd name="connsiteX86" fmla="*/ 316893 w 458563"/>
                    <a:gd name="connsiteY86" fmla="*/ 308384 h 565480"/>
                    <a:gd name="connsiteX87" fmla="*/ 316819 w 458563"/>
                    <a:gd name="connsiteY87" fmla="*/ 320304 h 565480"/>
                    <a:gd name="connsiteX88" fmla="*/ 316377 w 458563"/>
                    <a:gd name="connsiteY88" fmla="*/ 377183 h 565480"/>
                    <a:gd name="connsiteX89" fmla="*/ 315421 w 458563"/>
                    <a:gd name="connsiteY89" fmla="*/ 396756 h 565480"/>
                    <a:gd name="connsiteX90" fmla="*/ 314170 w 458563"/>
                    <a:gd name="connsiteY90" fmla="*/ 388442 h 565480"/>
                    <a:gd name="connsiteX91" fmla="*/ 273553 w 458563"/>
                    <a:gd name="connsiteY91" fmla="*/ 341643 h 565480"/>
                    <a:gd name="connsiteX92" fmla="*/ 250374 w 458563"/>
                    <a:gd name="connsiteY92" fmla="*/ 365557 h 565480"/>
                    <a:gd name="connsiteX93" fmla="*/ 272375 w 458563"/>
                    <a:gd name="connsiteY93" fmla="*/ 398228 h 565480"/>
                    <a:gd name="connsiteX94" fmla="*/ 314244 w 458563"/>
                    <a:gd name="connsiteY94" fmla="*/ 411988 h 565480"/>
                    <a:gd name="connsiteX95" fmla="*/ 312183 w 458563"/>
                    <a:gd name="connsiteY95" fmla="*/ 431708 h 565480"/>
                    <a:gd name="connsiteX96" fmla="*/ 310197 w 458563"/>
                    <a:gd name="connsiteY96" fmla="*/ 444658 h 565480"/>
                    <a:gd name="connsiteX97" fmla="*/ 307695 w 458563"/>
                    <a:gd name="connsiteY97" fmla="*/ 457462 h 565480"/>
                    <a:gd name="connsiteX98" fmla="*/ 301808 w 458563"/>
                    <a:gd name="connsiteY98" fmla="*/ 481744 h 565480"/>
                    <a:gd name="connsiteX99" fmla="*/ 297614 w 458563"/>
                    <a:gd name="connsiteY99" fmla="*/ 497637 h 565480"/>
                    <a:gd name="connsiteX100" fmla="*/ 297982 w 458563"/>
                    <a:gd name="connsiteY100" fmla="*/ 477108 h 565480"/>
                    <a:gd name="connsiteX101" fmla="*/ 281426 w 458563"/>
                    <a:gd name="connsiteY101" fmla="*/ 436491 h 565480"/>
                    <a:gd name="connsiteX102" fmla="*/ 280543 w 458563"/>
                    <a:gd name="connsiteY102" fmla="*/ 431634 h 565480"/>
                    <a:gd name="connsiteX103" fmla="*/ 251110 w 458563"/>
                    <a:gd name="connsiteY103" fmla="*/ 416035 h 565480"/>
                    <a:gd name="connsiteX104" fmla="*/ 226975 w 458563"/>
                    <a:gd name="connsiteY104" fmla="*/ 473061 h 565480"/>
                    <a:gd name="connsiteX105" fmla="*/ 230286 w 458563"/>
                    <a:gd name="connsiteY105" fmla="*/ 491456 h 565480"/>
                    <a:gd name="connsiteX106" fmla="*/ 226166 w 458563"/>
                    <a:gd name="connsiteY106" fmla="*/ 479904 h 565480"/>
                    <a:gd name="connsiteX107" fmla="*/ 216968 w 458563"/>
                    <a:gd name="connsiteY107" fmla="*/ 456137 h 565480"/>
                    <a:gd name="connsiteX108" fmla="*/ 211744 w 458563"/>
                    <a:gd name="connsiteY108" fmla="*/ 444143 h 565480"/>
                    <a:gd name="connsiteX109" fmla="*/ 205857 w 458563"/>
                    <a:gd name="connsiteY109" fmla="*/ 432002 h 565480"/>
                    <a:gd name="connsiteX110" fmla="*/ 190331 w 458563"/>
                    <a:gd name="connsiteY110" fmla="*/ 404115 h 565480"/>
                    <a:gd name="connsiteX111" fmla="*/ 230360 w 458563"/>
                    <a:gd name="connsiteY111" fmla="*/ 383438 h 565480"/>
                    <a:gd name="connsiteX112" fmla="*/ 246769 w 458563"/>
                    <a:gd name="connsiteY112" fmla="*/ 347677 h 565480"/>
                    <a:gd name="connsiteX113" fmla="*/ 220058 w 458563"/>
                    <a:gd name="connsiteY113" fmla="*/ 327810 h 565480"/>
                    <a:gd name="connsiteX114" fmla="*/ 187535 w 458563"/>
                    <a:gd name="connsiteY114" fmla="*/ 380568 h 565480"/>
                    <a:gd name="connsiteX115" fmla="*/ 188050 w 458563"/>
                    <a:gd name="connsiteY115" fmla="*/ 400509 h 565480"/>
                    <a:gd name="connsiteX116" fmla="*/ 177749 w 458563"/>
                    <a:gd name="connsiteY116" fmla="*/ 383953 h 565480"/>
                    <a:gd name="connsiteX117" fmla="*/ 145593 w 458563"/>
                    <a:gd name="connsiteY117" fmla="*/ 336787 h 565480"/>
                    <a:gd name="connsiteX118" fmla="*/ 135733 w 458563"/>
                    <a:gd name="connsiteY118" fmla="*/ 322365 h 565480"/>
                    <a:gd name="connsiteX119" fmla="*/ 177234 w 458563"/>
                    <a:gd name="connsiteY119" fmla="*/ 301173 h 565480"/>
                    <a:gd name="connsiteX120" fmla="*/ 193642 w 458563"/>
                    <a:gd name="connsiteY120" fmla="*/ 265412 h 565480"/>
                    <a:gd name="connsiteX121" fmla="*/ 166932 w 458563"/>
                    <a:gd name="connsiteY121" fmla="*/ 245545 h 565480"/>
                    <a:gd name="connsiteX122" fmla="*/ 134409 w 458563"/>
                    <a:gd name="connsiteY122" fmla="*/ 298303 h 565480"/>
                    <a:gd name="connsiteX123" fmla="*/ 135145 w 458563"/>
                    <a:gd name="connsiteY123" fmla="*/ 321555 h 565480"/>
                    <a:gd name="connsiteX124" fmla="*/ 114247 w 458563"/>
                    <a:gd name="connsiteY124" fmla="*/ 289473 h 565480"/>
                    <a:gd name="connsiteX125" fmla="*/ 90260 w 458563"/>
                    <a:gd name="connsiteY125" fmla="*/ 244294 h 565480"/>
                    <a:gd name="connsiteX126" fmla="*/ 131981 w 458563"/>
                    <a:gd name="connsiteY126" fmla="*/ 223029 h 565480"/>
                    <a:gd name="connsiteX127" fmla="*/ 148389 w 458563"/>
                    <a:gd name="connsiteY127" fmla="*/ 187268 h 565480"/>
                    <a:gd name="connsiteX128" fmla="*/ 121679 w 458563"/>
                    <a:gd name="connsiteY128" fmla="*/ 167401 h 565480"/>
                    <a:gd name="connsiteX129" fmla="*/ 89156 w 458563"/>
                    <a:gd name="connsiteY129" fmla="*/ 220159 h 565480"/>
                    <a:gd name="connsiteX130" fmla="*/ 89745 w 458563"/>
                    <a:gd name="connsiteY130" fmla="*/ 240983 h 565480"/>
                    <a:gd name="connsiteX131" fmla="*/ 88714 w 458563"/>
                    <a:gd name="connsiteY131" fmla="*/ 241204 h 565480"/>
                    <a:gd name="connsiteX132" fmla="*/ 73189 w 458563"/>
                    <a:gd name="connsiteY132" fmla="*/ 192198 h 565480"/>
                    <a:gd name="connsiteX133" fmla="*/ 68185 w 458563"/>
                    <a:gd name="connsiteY133" fmla="*/ 165340 h 565480"/>
                    <a:gd name="connsiteX134" fmla="*/ 110936 w 458563"/>
                    <a:gd name="connsiteY134" fmla="*/ 149005 h 565480"/>
                    <a:gd name="connsiteX135" fmla="*/ 131171 w 458563"/>
                    <a:gd name="connsiteY135" fmla="*/ 115231 h 565480"/>
                    <a:gd name="connsiteX136" fmla="*/ 106816 w 458563"/>
                    <a:gd name="connsiteY136" fmla="*/ 92494 h 565480"/>
                    <a:gd name="connsiteX137" fmla="*/ 68700 w 458563"/>
                    <a:gd name="connsiteY137" fmla="*/ 141353 h 565480"/>
                    <a:gd name="connsiteX138" fmla="*/ 67228 w 458563"/>
                    <a:gd name="connsiteY138" fmla="*/ 158424 h 565480"/>
                    <a:gd name="connsiteX139" fmla="*/ 65610 w 458563"/>
                    <a:gd name="connsiteY139" fmla="*/ 146650 h 565480"/>
                    <a:gd name="connsiteX140" fmla="*/ 62813 w 458563"/>
                    <a:gd name="connsiteY140" fmla="*/ 107726 h 565480"/>
                    <a:gd name="connsiteX141" fmla="*/ 62519 w 458563"/>
                    <a:gd name="connsiteY141" fmla="*/ 89551 h 565480"/>
                    <a:gd name="connsiteX142" fmla="*/ 92761 w 458563"/>
                    <a:gd name="connsiteY142" fmla="*/ 55482 h 565480"/>
                    <a:gd name="connsiteX143" fmla="*/ 95190 w 458563"/>
                    <a:gd name="connsiteY143" fmla="*/ 16189 h 565480"/>
                    <a:gd name="connsiteX144" fmla="*/ 63108 w 458563"/>
                    <a:gd name="connsiteY144" fmla="*/ 7286 h 565480"/>
                    <a:gd name="connsiteX145" fmla="*/ 51776 w 458563"/>
                    <a:gd name="connsiteY145" fmla="*/ 68212 h 565480"/>
                    <a:gd name="connsiteX146" fmla="*/ 61342 w 458563"/>
                    <a:gd name="connsiteY146" fmla="*/ 90581 h 565480"/>
                    <a:gd name="connsiteX147" fmla="*/ 61636 w 458563"/>
                    <a:gd name="connsiteY147" fmla="*/ 90287 h 565480"/>
                    <a:gd name="connsiteX148" fmla="*/ 61563 w 458563"/>
                    <a:gd name="connsiteY148" fmla="*/ 107726 h 565480"/>
                    <a:gd name="connsiteX149" fmla="*/ 63549 w 458563"/>
                    <a:gd name="connsiteY149" fmla="*/ 146798 h 565480"/>
                    <a:gd name="connsiteX150" fmla="*/ 70098 w 458563"/>
                    <a:gd name="connsiteY150" fmla="*/ 192713 h 565480"/>
                    <a:gd name="connsiteX151" fmla="*/ 84667 w 458563"/>
                    <a:gd name="connsiteY151" fmla="*/ 242528 h 565480"/>
                    <a:gd name="connsiteX152" fmla="*/ 84888 w 458563"/>
                    <a:gd name="connsiteY152" fmla="*/ 243117 h 565480"/>
                    <a:gd name="connsiteX153" fmla="*/ 70319 w 458563"/>
                    <a:gd name="connsiteY153" fmla="*/ 226340 h 565480"/>
                    <a:gd name="connsiteX154" fmla="*/ 10644 w 458563"/>
                    <a:gd name="connsiteY154" fmla="*/ 209710 h 565480"/>
                    <a:gd name="connsiteX155" fmla="*/ 4536 w 458563"/>
                    <a:gd name="connsiteY155" fmla="*/ 242455 h 565480"/>
                    <a:gd name="connsiteX156" fmla="*/ 40886 w 458563"/>
                    <a:gd name="connsiteY156" fmla="*/ 257539 h 565480"/>
                    <a:gd name="connsiteX157" fmla="*/ 85771 w 458563"/>
                    <a:gd name="connsiteY157" fmla="*/ 244956 h 565480"/>
                    <a:gd name="connsiteX158" fmla="*/ 109465 w 458563"/>
                    <a:gd name="connsiteY158" fmla="*/ 292196 h 565480"/>
                    <a:gd name="connsiteX159" fmla="*/ 125726 w 458563"/>
                    <a:gd name="connsiteY159" fmla="*/ 318612 h 565480"/>
                    <a:gd name="connsiteX160" fmla="*/ 119251 w 458563"/>
                    <a:gd name="connsiteY160" fmla="*/ 311401 h 565480"/>
                    <a:gd name="connsiteX161" fmla="*/ 59576 w 458563"/>
                    <a:gd name="connsiteY161" fmla="*/ 294771 h 565480"/>
                    <a:gd name="connsiteX162" fmla="*/ 53469 w 458563"/>
                    <a:gd name="connsiteY162" fmla="*/ 327515 h 565480"/>
                    <a:gd name="connsiteX163" fmla="*/ 89818 w 458563"/>
                    <a:gd name="connsiteY163" fmla="*/ 342600 h 565480"/>
                    <a:gd name="connsiteX164" fmla="*/ 133452 w 458563"/>
                    <a:gd name="connsiteY164" fmla="*/ 330532 h 565480"/>
                    <a:gd name="connsiteX165" fmla="*/ 140001 w 458563"/>
                    <a:gd name="connsiteY165" fmla="*/ 340539 h 565480"/>
                    <a:gd name="connsiteX166" fmla="*/ 171053 w 458563"/>
                    <a:gd name="connsiteY166" fmla="*/ 388221 h 565480"/>
                    <a:gd name="connsiteX167" fmla="*/ 181060 w 458563"/>
                    <a:gd name="connsiteY167" fmla="*/ 405071 h 565480"/>
                    <a:gd name="connsiteX168" fmla="*/ 175468 w 458563"/>
                    <a:gd name="connsiteY168" fmla="*/ 398817 h 565480"/>
                    <a:gd name="connsiteX169" fmla="*/ 115793 w 458563"/>
                    <a:gd name="connsiteY169" fmla="*/ 382187 h 565480"/>
                    <a:gd name="connsiteX170" fmla="*/ 109685 w 458563"/>
                    <a:gd name="connsiteY170" fmla="*/ 414931 h 565480"/>
                    <a:gd name="connsiteX171" fmla="*/ 146035 w 458563"/>
                    <a:gd name="connsiteY171" fmla="*/ 430015 h 565480"/>
                    <a:gd name="connsiteX172" fmla="*/ 188860 w 458563"/>
                    <a:gd name="connsiteY172" fmla="*/ 418389 h 56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8563" h="565480">
                      <a:moveTo>
                        <a:pt x="188860" y="418389"/>
                      </a:moveTo>
                      <a:cubicBezTo>
                        <a:pt x="192024" y="424276"/>
                        <a:pt x="195188" y="430089"/>
                        <a:pt x="197984" y="435976"/>
                      </a:cubicBezTo>
                      <a:cubicBezTo>
                        <a:pt x="199823" y="440023"/>
                        <a:pt x="201810" y="443775"/>
                        <a:pt x="203429" y="447896"/>
                      </a:cubicBezTo>
                      <a:cubicBezTo>
                        <a:pt x="205121" y="451943"/>
                        <a:pt x="206740" y="455990"/>
                        <a:pt x="208432" y="459963"/>
                      </a:cubicBezTo>
                      <a:cubicBezTo>
                        <a:pt x="211302" y="467763"/>
                        <a:pt x="214319" y="475783"/>
                        <a:pt x="216968" y="483436"/>
                      </a:cubicBezTo>
                      <a:cubicBezTo>
                        <a:pt x="218808" y="488734"/>
                        <a:pt x="220500" y="493885"/>
                        <a:pt x="222192" y="499035"/>
                      </a:cubicBezTo>
                      <a:cubicBezTo>
                        <a:pt x="218808" y="493443"/>
                        <a:pt x="211891" y="482553"/>
                        <a:pt x="211155" y="481744"/>
                      </a:cubicBezTo>
                      <a:cubicBezTo>
                        <a:pt x="200559" y="468572"/>
                        <a:pt x="172304" y="449441"/>
                        <a:pt x="154644" y="456284"/>
                      </a:cubicBezTo>
                      <a:cubicBezTo>
                        <a:pt x="141914" y="461214"/>
                        <a:pt x="137720" y="476078"/>
                        <a:pt x="143680" y="487704"/>
                      </a:cubicBezTo>
                      <a:cubicBezTo>
                        <a:pt x="149714" y="499624"/>
                        <a:pt x="164872" y="505879"/>
                        <a:pt x="177307" y="508160"/>
                      </a:cubicBezTo>
                      <a:cubicBezTo>
                        <a:pt x="190994" y="510588"/>
                        <a:pt x="219764" y="503450"/>
                        <a:pt x="223296" y="502567"/>
                      </a:cubicBezTo>
                      <a:cubicBezTo>
                        <a:pt x="226092" y="511103"/>
                        <a:pt x="228741" y="519418"/>
                        <a:pt x="231096" y="527291"/>
                      </a:cubicBezTo>
                      <a:cubicBezTo>
                        <a:pt x="235290" y="541272"/>
                        <a:pt x="238895" y="554075"/>
                        <a:pt x="241912" y="565480"/>
                      </a:cubicBezTo>
                      <a:lnTo>
                        <a:pt x="254495" y="565480"/>
                      </a:lnTo>
                      <a:cubicBezTo>
                        <a:pt x="251037" y="553265"/>
                        <a:pt x="246842" y="539285"/>
                        <a:pt x="241839" y="523906"/>
                      </a:cubicBezTo>
                      <a:cubicBezTo>
                        <a:pt x="239043" y="515224"/>
                        <a:pt x="235879" y="506026"/>
                        <a:pt x="232567" y="496607"/>
                      </a:cubicBezTo>
                      <a:cubicBezTo>
                        <a:pt x="234628" y="495503"/>
                        <a:pt x="246474" y="488955"/>
                        <a:pt x="256776" y="481449"/>
                      </a:cubicBezTo>
                      <a:cubicBezTo>
                        <a:pt x="267593" y="490721"/>
                        <a:pt x="293714" y="499992"/>
                        <a:pt x="297099" y="501169"/>
                      </a:cubicBezTo>
                      <a:cubicBezTo>
                        <a:pt x="294744" y="509778"/>
                        <a:pt x="292316" y="518167"/>
                        <a:pt x="289962" y="526040"/>
                      </a:cubicBezTo>
                      <a:cubicBezTo>
                        <a:pt x="285547" y="540683"/>
                        <a:pt x="281279" y="553854"/>
                        <a:pt x="277379" y="565406"/>
                      </a:cubicBezTo>
                      <a:lnTo>
                        <a:pt x="290035" y="565406"/>
                      </a:lnTo>
                      <a:cubicBezTo>
                        <a:pt x="293420" y="554590"/>
                        <a:pt x="297025" y="542523"/>
                        <a:pt x="300705" y="529131"/>
                      </a:cubicBezTo>
                      <a:cubicBezTo>
                        <a:pt x="303133" y="520374"/>
                        <a:pt x="305561" y="510956"/>
                        <a:pt x="307989" y="501243"/>
                      </a:cubicBezTo>
                      <a:cubicBezTo>
                        <a:pt x="311595" y="501537"/>
                        <a:pt x="341175" y="503965"/>
                        <a:pt x="354346" y="499330"/>
                      </a:cubicBezTo>
                      <a:cubicBezTo>
                        <a:pt x="366266" y="495136"/>
                        <a:pt x="380173" y="486453"/>
                        <a:pt x="384220" y="473723"/>
                      </a:cubicBezTo>
                      <a:cubicBezTo>
                        <a:pt x="388194" y="461288"/>
                        <a:pt x="381645" y="447234"/>
                        <a:pt x="368327" y="444437"/>
                      </a:cubicBezTo>
                      <a:cubicBezTo>
                        <a:pt x="349784" y="440538"/>
                        <a:pt x="325060" y="464010"/>
                        <a:pt x="316672" y="478727"/>
                      </a:cubicBezTo>
                      <a:cubicBezTo>
                        <a:pt x="316157" y="479610"/>
                        <a:pt x="311889" y="489617"/>
                        <a:pt x="309240" y="495945"/>
                      </a:cubicBezTo>
                      <a:cubicBezTo>
                        <a:pt x="310197" y="491972"/>
                        <a:pt x="311153" y="488145"/>
                        <a:pt x="312110" y="484025"/>
                      </a:cubicBezTo>
                      <a:cubicBezTo>
                        <a:pt x="314023" y="475931"/>
                        <a:pt x="315715" y="467837"/>
                        <a:pt x="317555" y="459080"/>
                      </a:cubicBezTo>
                      <a:cubicBezTo>
                        <a:pt x="318291" y="454813"/>
                        <a:pt x="319026" y="450545"/>
                        <a:pt x="319762" y="446204"/>
                      </a:cubicBezTo>
                      <a:cubicBezTo>
                        <a:pt x="320572" y="441936"/>
                        <a:pt x="320940" y="437300"/>
                        <a:pt x="321528" y="432812"/>
                      </a:cubicBezTo>
                      <a:cubicBezTo>
                        <a:pt x="322706" y="422363"/>
                        <a:pt x="323441" y="411693"/>
                        <a:pt x="323956" y="400950"/>
                      </a:cubicBezTo>
                      <a:cubicBezTo>
                        <a:pt x="331020" y="402643"/>
                        <a:pt x="356259" y="408161"/>
                        <a:pt x="368694" y="405807"/>
                      </a:cubicBezTo>
                      <a:cubicBezTo>
                        <a:pt x="381056" y="403452"/>
                        <a:pt x="396214" y="396977"/>
                        <a:pt x="402101" y="385057"/>
                      </a:cubicBezTo>
                      <a:cubicBezTo>
                        <a:pt x="407914" y="373357"/>
                        <a:pt x="403572" y="358494"/>
                        <a:pt x="390769" y="353711"/>
                      </a:cubicBezTo>
                      <a:cubicBezTo>
                        <a:pt x="373036" y="347088"/>
                        <a:pt x="345001" y="366514"/>
                        <a:pt x="334552" y="379759"/>
                      </a:cubicBezTo>
                      <a:cubicBezTo>
                        <a:pt x="333890" y="380568"/>
                        <a:pt x="327415" y="390943"/>
                        <a:pt x="324030" y="396683"/>
                      </a:cubicBezTo>
                      <a:cubicBezTo>
                        <a:pt x="324251" y="390207"/>
                        <a:pt x="324545" y="383806"/>
                        <a:pt x="324545" y="377257"/>
                      </a:cubicBezTo>
                      <a:cubicBezTo>
                        <a:pt x="324619" y="358346"/>
                        <a:pt x="324177" y="339215"/>
                        <a:pt x="323736" y="320157"/>
                      </a:cubicBezTo>
                      <a:cubicBezTo>
                        <a:pt x="323589" y="314344"/>
                        <a:pt x="323589" y="308458"/>
                        <a:pt x="323441" y="302645"/>
                      </a:cubicBezTo>
                      <a:cubicBezTo>
                        <a:pt x="325943" y="303233"/>
                        <a:pt x="355818" y="310518"/>
                        <a:pt x="369725" y="307869"/>
                      </a:cubicBezTo>
                      <a:cubicBezTo>
                        <a:pt x="382086" y="305515"/>
                        <a:pt x="397244" y="299039"/>
                        <a:pt x="403131" y="287119"/>
                      </a:cubicBezTo>
                      <a:cubicBezTo>
                        <a:pt x="408944" y="275419"/>
                        <a:pt x="404603" y="260556"/>
                        <a:pt x="391799" y="255773"/>
                      </a:cubicBezTo>
                      <a:cubicBezTo>
                        <a:pt x="374066" y="249151"/>
                        <a:pt x="346031" y="268576"/>
                        <a:pt x="335582" y="281821"/>
                      </a:cubicBezTo>
                      <a:cubicBezTo>
                        <a:pt x="334773" y="282851"/>
                        <a:pt x="325502" y="297715"/>
                        <a:pt x="323368" y="301614"/>
                      </a:cubicBezTo>
                      <a:cubicBezTo>
                        <a:pt x="323221" y="288738"/>
                        <a:pt x="323147" y="275934"/>
                        <a:pt x="323589" y="263352"/>
                      </a:cubicBezTo>
                      <a:cubicBezTo>
                        <a:pt x="324177" y="245913"/>
                        <a:pt x="325796" y="228915"/>
                        <a:pt x="328519" y="212507"/>
                      </a:cubicBezTo>
                      <a:cubicBezTo>
                        <a:pt x="329696" y="212801"/>
                        <a:pt x="360821" y="220527"/>
                        <a:pt x="375096" y="217804"/>
                      </a:cubicBezTo>
                      <a:cubicBezTo>
                        <a:pt x="387458" y="215450"/>
                        <a:pt x="402616" y="208975"/>
                        <a:pt x="408502" y="197054"/>
                      </a:cubicBezTo>
                      <a:cubicBezTo>
                        <a:pt x="414315" y="185355"/>
                        <a:pt x="409974" y="170491"/>
                        <a:pt x="397171" y="165708"/>
                      </a:cubicBezTo>
                      <a:cubicBezTo>
                        <a:pt x="379437" y="159086"/>
                        <a:pt x="351403" y="178512"/>
                        <a:pt x="340954" y="191756"/>
                      </a:cubicBezTo>
                      <a:cubicBezTo>
                        <a:pt x="340292" y="192639"/>
                        <a:pt x="333228" y="203971"/>
                        <a:pt x="329990" y="209416"/>
                      </a:cubicBezTo>
                      <a:cubicBezTo>
                        <a:pt x="329402" y="209195"/>
                        <a:pt x="329549" y="209269"/>
                        <a:pt x="328960" y="209048"/>
                      </a:cubicBezTo>
                      <a:cubicBezTo>
                        <a:pt x="332124" y="191536"/>
                        <a:pt x="337348" y="174906"/>
                        <a:pt x="343088" y="159601"/>
                      </a:cubicBezTo>
                      <a:cubicBezTo>
                        <a:pt x="346399" y="150771"/>
                        <a:pt x="350005" y="142456"/>
                        <a:pt x="353684" y="134436"/>
                      </a:cubicBezTo>
                      <a:cubicBezTo>
                        <a:pt x="359349" y="136496"/>
                        <a:pt x="385250" y="145473"/>
                        <a:pt x="398348" y="144443"/>
                      </a:cubicBezTo>
                      <a:cubicBezTo>
                        <a:pt x="410931" y="143486"/>
                        <a:pt x="426677" y="138704"/>
                        <a:pt x="433888" y="127446"/>
                      </a:cubicBezTo>
                      <a:cubicBezTo>
                        <a:pt x="440952" y="116408"/>
                        <a:pt x="438230" y="101177"/>
                        <a:pt x="426088" y="95070"/>
                      </a:cubicBezTo>
                      <a:cubicBezTo>
                        <a:pt x="409238" y="86534"/>
                        <a:pt x="379217" y="102796"/>
                        <a:pt x="367370" y="114789"/>
                      </a:cubicBezTo>
                      <a:cubicBezTo>
                        <a:pt x="366708" y="115452"/>
                        <a:pt x="360895" y="122810"/>
                        <a:pt x="356701" y="128255"/>
                      </a:cubicBezTo>
                      <a:cubicBezTo>
                        <a:pt x="358466" y="124649"/>
                        <a:pt x="360159" y="120970"/>
                        <a:pt x="361851" y="117586"/>
                      </a:cubicBezTo>
                      <a:cubicBezTo>
                        <a:pt x="368327" y="104856"/>
                        <a:pt x="375022" y="93524"/>
                        <a:pt x="380983" y="83591"/>
                      </a:cubicBezTo>
                      <a:cubicBezTo>
                        <a:pt x="384441" y="77925"/>
                        <a:pt x="387679" y="72921"/>
                        <a:pt x="390769" y="68286"/>
                      </a:cubicBezTo>
                      <a:cubicBezTo>
                        <a:pt x="397318" y="67403"/>
                        <a:pt x="423807" y="63429"/>
                        <a:pt x="434771" y="56586"/>
                      </a:cubicBezTo>
                      <a:cubicBezTo>
                        <a:pt x="445441" y="49890"/>
                        <a:pt x="457287" y="38411"/>
                        <a:pt x="458465" y="25166"/>
                      </a:cubicBezTo>
                      <a:cubicBezTo>
                        <a:pt x="459642" y="12142"/>
                        <a:pt x="450223" y="-146"/>
                        <a:pt x="436611" y="1"/>
                      </a:cubicBezTo>
                      <a:cubicBezTo>
                        <a:pt x="417700" y="222"/>
                        <a:pt x="398569" y="28404"/>
                        <a:pt x="393565" y="44592"/>
                      </a:cubicBezTo>
                      <a:cubicBezTo>
                        <a:pt x="393124" y="45990"/>
                        <a:pt x="388856" y="68580"/>
                        <a:pt x="389224" y="68506"/>
                      </a:cubicBezTo>
                      <a:cubicBezTo>
                        <a:pt x="389224" y="68506"/>
                        <a:pt x="389518" y="68433"/>
                        <a:pt x="389592" y="68433"/>
                      </a:cubicBezTo>
                      <a:cubicBezTo>
                        <a:pt x="386501" y="72848"/>
                        <a:pt x="383337" y="77631"/>
                        <a:pt x="379879" y="82929"/>
                      </a:cubicBezTo>
                      <a:cubicBezTo>
                        <a:pt x="373624" y="92789"/>
                        <a:pt x="366708" y="103973"/>
                        <a:pt x="359938" y="116629"/>
                      </a:cubicBezTo>
                      <a:cubicBezTo>
                        <a:pt x="353169" y="129285"/>
                        <a:pt x="346178" y="143192"/>
                        <a:pt x="340071" y="158571"/>
                      </a:cubicBezTo>
                      <a:cubicBezTo>
                        <a:pt x="333964" y="173950"/>
                        <a:pt x="328371" y="190432"/>
                        <a:pt x="324766" y="208165"/>
                      </a:cubicBezTo>
                      <a:cubicBezTo>
                        <a:pt x="324692" y="208386"/>
                        <a:pt x="324692" y="208607"/>
                        <a:pt x="324692" y="208754"/>
                      </a:cubicBezTo>
                      <a:cubicBezTo>
                        <a:pt x="324104" y="203235"/>
                        <a:pt x="322043" y="187857"/>
                        <a:pt x="321749" y="186753"/>
                      </a:cubicBezTo>
                      <a:cubicBezTo>
                        <a:pt x="317628" y="170344"/>
                        <a:pt x="300042" y="141205"/>
                        <a:pt x="281132" y="139955"/>
                      </a:cubicBezTo>
                      <a:cubicBezTo>
                        <a:pt x="267519" y="139072"/>
                        <a:pt x="257512" y="150845"/>
                        <a:pt x="257953" y="163869"/>
                      </a:cubicBezTo>
                      <a:cubicBezTo>
                        <a:pt x="258468" y="177187"/>
                        <a:pt x="269579" y="189328"/>
                        <a:pt x="279954" y="196539"/>
                      </a:cubicBezTo>
                      <a:cubicBezTo>
                        <a:pt x="291580" y="204707"/>
                        <a:pt x="321896" y="210299"/>
                        <a:pt x="324324" y="210741"/>
                      </a:cubicBezTo>
                      <a:cubicBezTo>
                        <a:pt x="321013" y="227664"/>
                        <a:pt x="319100" y="245251"/>
                        <a:pt x="318070" y="263205"/>
                      </a:cubicBezTo>
                      <a:cubicBezTo>
                        <a:pt x="317481" y="273433"/>
                        <a:pt x="317187" y="283808"/>
                        <a:pt x="317040" y="294183"/>
                      </a:cubicBezTo>
                      <a:cubicBezTo>
                        <a:pt x="316377" y="289400"/>
                        <a:pt x="315789" y="285206"/>
                        <a:pt x="315642" y="284617"/>
                      </a:cubicBezTo>
                      <a:cubicBezTo>
                        <a:pt x="311521" y="268208"/>
                        <a:pt x="293935" y="239070"/>
                        <a:pt x="275024" y="237819"/>
                      </a:cubicBezTo>
                      <a:cubicBezTo>
                        <a:pt x="261412" y="236936"/>
                        <a:pt x="251404" y="248709"/>
                        <a:pt x="251846" y="261733"/>
                      </a:cubicBezTo>
                      <a:cubicBezTo>
                        <a:pt x="252361" y="275051"/>
                        <a:pt x="263472" y="287192"/>
                        <a:pt x="273847" y="294404"/>
                      </a:cubicBezTo>
                      <a:cubicBezTo>
                        <a:pt x="284296" y="301762"/>
                        <a:pt x="310123" y="307060"/>
                        <a:pt x="316893" y="308384"/>
                      </a:cubicBezTo>
                      <a:cubicBezTo>
                        <a:pt x="316893" y="312358"/>
                        <a:pt x="316819" y="316331"/>
                        <a:pt x="316819" y="320304"/>
                      </a:cubicBezTo>
                      <a:cubicBezTo>
                        <a:pt x="316819" y="339436"/>
                        <a:pt x="316893" y="358494"/>
                        <a:pt x="316377" y="377183"/>
                      </a:cubicBezTo>
                      <a:cubicBezTo>
                        <a:pt x="316230" y="383806"/>
                        <a:pt x="315789" y="390281"/>
                        <a:pt x="315421" y="396756"/>
                      </a:cubicBezTo>
                      <a:cubicBezTo>
                        <a:pt x="314832" y="392562"/>
                        <a:pt x="314317" y="388957"/>
                        <a:pt x="314170" y="388442"/>
                      </a:cubicBezTo>
                      <a:cubicBezTo>
                        <a:pt x="310049" y="372033"/>
                        <a:pt x="292463" y="342894"/>
                        <a:pt x="273553" y="341643"/>
                      </a:cubicBezTo>
                      <a:cubicBezTo>
                        <a:pt x="259940" y="340760"/>
                        <a:pt x="249933" y="352533"/>
                        <a:pt x="250374" y="365557"/>
                      </a:cubicBezTo>
                      <a:cubicBezTo>
                        <a:pt x="250889" y="378876"/>
                        <a:pt x="262000" y="391017"/>
                        <a:pt x="272375" y="398228"/>
                      </a:cubicBezTo>
                      <a:cubicBezTo>
                        <a:pt x="282383" y="405218"/>
                        <a:pt x="306076" y="410369"/>
                        <a:pt x="314244" y="411988"/>
                      </a:cubicBezTo>
                      <a:cubicBezTo>
                        <a:pt x="313655" y="418610"/>
                        <a:pt x="313066" y="425306"/>
                        <a:pt x="312183" y="431708"/>
                      </a:cubicBezTo>
                      <a:cubicBezTo>
                        <a:pt x="311447" y="436049"/>
                        <a:pt x="311080" y="440317"/>
                        <a:pt x="310197" y="444658"/>
                      </a:cubicBezTo>
                      <a:cubicBezTo>
                        <a:pt x="309314" y="449000"/>
                        <a:pt x="308504" y="453267"/>
                        <a:pt x="307695" y="457462"/>
                      </a:cubicBezTo>
                      <a:cubicBezTo>
                        <a:pt x="305782" y="465556"/>
                        <a:pt x="303869" y="473944"/>
                        <a:pt x="301808" y="481744"/>
                      </a:cubicBezTo>
                      <a:cubicBezTo>
                        <a:pt x="300410" y="487189"/>
                        <a:pt x="299012" y="492413"/>
                        <a:pt x="297614" y="497637"/>
                      </a:cubicBezTo>
                      <a:cubicBezTo>
                        <a:pt x="297835" y="491088"/>
                        <a:pt x="298056" y="478212"/>
                        <a:pt x="297982" y="477108"/>
                      </a:cubicBezTo>
                      <a:cubicBezTo>
                        <a:pt x="296952" y="465923"/>
                        <a:pt x="290771" y="448337"/>
                        <a:pt x="281426" y="436491"/>
                      </a:cubicBezTo>
                      <a:cubicBezTo>
                        <a:pt x="281279" y="434872"/>
                        <a:pt x="280984" y="433179"/>
                        <a:pt x="280543" y="431634"/>
                      </a:cubicBezTo>
                      <a:cubicBezTo>
                        <a:pt x="276937" y="419052"/>
                        <a:pt x="263766" y="410958"/>
                        <a:pt x="251110" y="416035"/>
                      </a:cubicBezTo>
                      <a:cubicBezTo>
                        <a:pt x="233524" y="423025"/>
                        <a:pt x="225798" y="456211"/>
                        <a:pt x="226975" y="473061"/>
                      </a:cubicBezTo>
                      <a:cubicBezTo>
                        <a:pt x="227049" y="474091"/>
                        <a:pt x="228962" y="484760"/>
                        <a:pt x="230286" y="491456"/>
                      </a:cubicBezTo>
                      <a:cubicBezTo>
                        <a:pt x="228888" y="487630"/>
                        <a:pt x="227637" y="483878"/>
                        <a:pt x="226166" y="479904"/>
                      </a:cubicBezTo>
                      <a:cubicBezTo>
                        <a:pt x="223296" y="472104"/>
                        <a:pt x="220206" y="464378"/>
                        <a:pt x="216968" y="456137"/>
                      </a:cubicBezTo>
                      <a:cubicBezTo>
                        <a:pt x="215276" y="452164"/>
                        <a:pt x="213510" y="448190"/>
                        <a:pt x="211744" y="444143"/>
                      </a:cubicBezTo>
                      <a:cubicBezTo>
                        <a:pt x="210051" y="440096"/>
                        <a:pt x="207844" y="436049"/>
                        <a:pt x="205857" y="432002"/>
                      </a:cubicBezTo>
                      <a:cubicBezTo>
                        <a:pt x="201074" y="422583"/>
                        <a:pt x="195850" y="413312"/>
                        <a:pt x="190331" y="404115"/>
                      </a:cubicBezTo>
                      <a:cubicBezTo>
                        <a:pt x="197174" y="401613"/>
                        <a:pt x="221236" y="392341"/>
                        <a:pt x="230360" y="383438"/>
                      </a:cubicBezTo>
                      <a:cubicBezTo>
                        <a:pt x="239411" y="374608"/>
                        <a:pt x="248461" y="360922"/>
                        <a:pt x="246769" y="347677"/>
                      </a:cubicBezTo>
                      <a:cubicBezTo>
                        <a:pt x="245150" y="334726"/>
                        <a:pt x="233377" y="324719"/>
                        <a:pt x="220058" y="327810"/>
                      </a:cubicBezTo>
                      <a:cubicBezTo>
                        <a:pt x="201663" y="332078"/>
                        <a:pt x="188933" y="363718"/>
                        <a:pt x="187535" y="380568"/>
                      </a:cubicBezTo>
                      <a:cubicBezTo>
                        <a:pt x="187462" y="381598"/>
                        <a:pt x="187756" y="393813"/>
                        <a:pt x="188050" y="400509"/>
                      </a:cubicBezTo>
                      <a:cubicBezTo>
                        <a:pt x="184665" y="394990"/>
                        <a:pt x="181354" y="389472"/>
                        <a:pt x="177749" y="383953"/>
                      </a:cubicBezTo>
                      <a:cubicBezTo>
                        <a:pt x="167374" y="368133"/>
                        <a:pt x="156410" y="352460"/>
                        <a:pt x="145593" y="336787"/>
                      </a:cubicBezTo>
                      <a:cubicBezTo>
                        <a:pt x="142282" y="332004"/>
                        <a:pt x="138971" y="327147"/>
                        <a:pt x="135733" y="322365"/>
                      </a:cubicBezTo>
                      <a:cubicBezTo>
                        <a:pt x="138162" y="321482"/>
                        <a:pt x="167079" y="311033"/>
                        <a:pt x="177234" y="301173"/>
                      </a:cubicBezTo>
                      <a:cubicBezTo>
                        <a:pt x="186284" y="292343"/>
                        <a:pt x="195335" y="278657"/>
                        <a:pt x="193642" y="265412"/>
                      </a:cubicBezTo>
                      <a:cubicBezTo>
                        <a:pt x="192024" y="252462"/>
                        <a:pt x="180251" y="242455"/>
                        <a:pt x="166932" y="245545"/>
                      </a:cubicBezTo>
                      <a:cubicBezTo>
                        <a:pt x="148537" y="249813"/>
                        <a:pt x="135807" y="281453"/>
                        <a:pt x="134409" y="298303"/>
                      </a:cubicBezTo>
                      <a:cubicBezTo>
                        <a:pt x="134335" y="299554"/>
                        <a:pt x="134777" y="317140"/>
                        <a:pt x="135145" y="321555"/>
                      </a:cubicBezTo>
                      <a:cubicBezTo>
                        <a:pt x="127934" y="310960"/>
                        <a:pt x="120796" y="300290"/>
                        <a:pt x="114247" y="289473"/>
                      </a:cubicBezTo>
                      <a:cubicBezTo>
                        <a:pt x="105123" y="274610"/>
                        <a:pt x="97029" y="259526"/>
                        <a:pt x="90260" y="244294"/>
                      </a:cubicBezTo>
                      <a:cubicBezTo>
                        <a:pt x="91363" y="243926"/>
                        <a:pt x="121606" y="233183"/>
                        <a:pt x="131981" y="223029"/>
                      </a:cubicBezTo>
                      <a:cubicBezTo>
                        <a:pt x="141031" y="214199"/>
                        <a:pt x="150082" y="200513"/>
                        <a:pt x="148389" y="187268"/>
                      </a:cubicBezTo>
                      <a:cubicBezTo>
                        <a:pt x="146771" y="174317"/>
                        <a:pt x="134924" y="164310"/>
                        <a:pt x="121679" y="167401"/>
                      </a:cubicBezTo>
                      <a:cubicBezTo>
                        <a:pt x="103284" y="171669"/>
                        <a:pt x="90554" y="203309"/>
                        <a:pt x="89156" y="220159"/>
                      </a:cubicBezTo>
                      <a:cubicBezTo>
                        <a:pt x="89082" y="221263"/>
                        <a:pt x="89450" y="234655"/>
                        <a:pt x="89745" y="240983"/>
                      </a:cubicBezTo>
                      <a:cubicBezTo>
                        <a:pt x="89156" y="241130"/>
                        <a:pt x="89303" y="241056"/>
                        <a:pt x="88714" y="241204"/>
                      </a:cubicBezTo>
                      <a:cubicBezTo>
                        <a:pt x="81650" y="224795"/>
                        <a:pt x="76868" y="208092"/>
                        <a:pt x="73189" y="192198"/>
                      </a:cubicBezTo>
                      <a:cubicBezTo>
                        <a:pt x="71055" y="183000"/>
                        <a:pt x="69509" y="174097"/>
                        <a:pt x="68185" y="165340"/>
                      </a:cubicBezTo>
                      <a:cubicBezTo>
                        <a:pt x="73998" y="163942"/>
                        <a:pt x="100561" y="157099"/>
                        <a:pt x="110936" y="149005"/>
                      </a:cubicBezTo>
                      <a:cubicBezTo>
                        <a:pt x="120870" y="141279"/>
                        <a:pt x="131392" y="128623"/>
                        <a:pt x="131171" y="115231"/>
                      </a:cubicBezTo>
                      <a:cubicBezTo>
                        <a:pt x="130951" y="102133"/>
                        <a:pt x="120355" y="90949"/>
                        <a:pt x="106816" y="92494"/>
                      </a:cubicBezTo>
                      <a:cubicBezTo>
                        <a:pt x="88052" y="94701"/>
                        <a:pt x="71938" y="124797"/>
                        <a:pt x="68700" y="141353"/>
                      </a:cubicBezTo>
                      <a:cubicBezTo>
                        <a:pt x="68553" y="142236"/>
                        <a:pt x="67743" y="151581"/>
                        <a:pt x="67228" y="158424"/>
                      </a:cubicBezTo>
                      <a:cubicBezTo>
                        <a:pt x="66713" y="154450"/>
                        <a:pt x="66051" y="150403"/>
                        <a:pt x="65610" y="146650"/>
                      </a:cubicBezTo>
                      <a:cubicBezTo>
                        <a:pt x="63917" y="132449"/>
                        <a:pt x="63328" y="119352"/>
                        <a:pt x="62813" y="107726"/>
                      </a:cubicBezTo>
                      <a:cubicBezTo>
                        <a:pt x="62593" y="101103"/>
                        <a:pt x="62519" y="95143"/>
                        <a:pt x="62519" y="89551"/>
                      </a:cubicBezTo>
                      <a:cubicBezTo>
                        <a:pt x="67523" y="85136"/>
                        <a:pt x="87390" y="67255"/>
                        <a:pt x="92761" y="55482"/>
                      </a:cubicBezTo>
                      <a:cubicBezTo>
                        <a:pt x="97986" y="44004"/>
                        <a:pt x="101518" y="27963"/>
                        <a:pt x="95190" y="16189"/>
                      </a:cubicBezTo>
                      <a:cubicBezTo>
                        <a:pt x="89009" y="4711"/>
                        <a:pt x="74366" y="-367"/>
                        <a:pt x="63108" y="7286"/>
                      </a:cubicBezTo>
                      <a:cubicBezTo>
                        <a:pt x="47435" y="17882"/>
                        <a:pt x="47067" y="52024"/>
                        <a:pt x="51776" y="68212"/>
                      </a:cubicBezTo>
                      <a:cubicBezTo>
                        <a:pt x="52218" y="69610"/>
                        <a:pt x="61121" y="90802"/>
                        <a:pt x="61342" y="90581"/>
                      </a:cubicBezTo>
                      <a:cubicBezTo>
                        <a:pt x="61342" y="90581"/>
                        <a:pt x="61563" y="90360"/>
                        <a:pt x="61636" y="90287"/>
                      </a:cubicBezTo>
                      <a:cubicBezTo>
                        <a:pt x="61563" y="95658"/>
                        <a:pt x="61489" y="101471"/>
                        <a:pt x="61563" y="107726"/>
                      </a:cubicBezTo>
                      <a:cubicBezTo>
                        <a:pt x="61783" y="119352"/>
                        <a:pt x="62151" y="132523"/>
                        <a:pt x="63549" y="146798"/>
                      </a:cubicBezTo>
                      <a:cubicBezTo>
                        <a:pt x="64874" y="161073"/>
                        <a:pt x="66713" y="176598"/>
                        <a:pt x="70098" y="192713"/>
                      </a:cubicBezTo>
                      <a:cubicBezTo>
                        <a:pt x="73483" y="208901"/>
                        <a:pt x="77898" y="225751"/>
                        <a:pt x="84667" y="242528"/>
                      </a:cubicBezTo>
                      <a:cubicBezTo>
                        <a:pt x="84741" y="242749"/>
                        <a:pt x="84814" y="242896"/>
                        <a:pt x="84888" y="243117"/>
                      </a:cubicBezTo>
                      <a:cubicBezTo>
                        <a:pt x="81356" y="238849"/>
                        <a:pt x="71202" y="227149"/>
                        <a:pt x="70319" y="226340"/>
                      </a:cubicBezTo>
                      <a:cubicBezTo>
                        <a:pt x="57810" y="214935"/>
                        <a:pt x="27053" y="200292"/>
                        <a:pt x="10644" y="209710"/>
                      </a:cubicBezTo>
                      <a:cubicBezTo>
                        <a:pt x="-1203" y="216480"/>
                        <a:pt x="-3043" y="231785"/>
                        <a:pt x="4536" y="242455"/>
                      </a:cubicBezTo>
                      <a:cubicBezTo>
                        <a:pt x="12336" y="253345"/>
                        <a:pt x="28303" y="257244"/>
                        <a:pt x="40886" y="257539"/>
                      </a:cubicBezTo>
                      <a:cubicBezTo>
                        <a:pt x="55087" y="257907"/>
                        <a:pt x="83490" y="245913"/>
                        <a:pt x="85771" y="244956"/>
                      </a:cubicBezTo>
                      <a:cubicBezTo>
                        <a:pt x="92393" y="260850"/>
                        <a:pt x="100414" y="276670"/>
                        <a:pt x="109465" y="292196"/>
                      </a:cubicBezTo>
                      <a:cubicBezTo>
                        <a:pt x="114615" y="301100"/>
                        <a:pt x="120060" y="309856"/>
                        <a:pt x="125726" y="318612"/>
                      </a:cubicBezTo>
                      <a:cubicBezTo>
                        <a:pt x="122562" y="315006"/>
                        <a:pt x="119766" y="311769"/>
                        <a:pt x="119251" y="311401"/>
                      </a:cubicBezTo>
                      <a:cubicBezTo>
                        <a:pt x="106742" y="299996"/>
                        <a:pt x="75985" y="285353"/>
                        <a:pt x="59576" y="294771"/>
                      </a:cubicBezTo>
                      <a:cubicBezTo>
                        <a:pt x="47729" y="301541"/>
                        <a:pt x="45890" y="316846"/>
                        <a:pt x="53469" y="327515"/>
                      </a:cubicBezTo>
                      <a:cubicBezTo>
                        <a:pt x="61268" y="338406"/>
                        <a:pt x="77236" y="342306"/>
                        <a:pt x="89818" y="342600"/>
                      </a:cubicBezTo>
                      <a:cubicBezTo>
                        <a:pt x="102621" y="342968"/>
                        <a:pt x="127051" y="333181"/>
                        <a:pt x="133452" y="330532"/>
                      </a:cubicBezTo>
                      <a:cubicBezTo>
                        <a:pt x="135660" y="333843"/>
                        <a:pt x="137794" y="337228"/>
                        <a:pt x="140001" y="340539"/>
                      </a:cubicBezTo>
                      <a:cubicBezTo>
                        <a:pt x="150523" y="356507"/>
                        <a:pt x="161119" y="372327"/>
                        <a:pt x="171053" y="388221"/>
                      </a:cubicBezTo>
                      <a:cubicBezTo>
                        <a:pt x="174511" y="393813"/>
                        <a:pt x="177749" y="399479"/>
                        <a:pt x="181060" y="405071"/>
                      </a:cubicBezTo>
                      <a:cubicBezTo>
                        <a:pt x="178264" y="401834"/>
                        <a:pt x="175836" y="399184"/>
                        <a:pt x="175468" y="398817"/>
                      </a:cubicBezTo>
                      <a:cubicBezTo>
                        <a:pt x="162959" y="387411"/>
                        <a:pt x="132201" y="372768"/>
                        <a:pt x="115793" y="382187"/>
                      </a:cubicBezTo>
                      <a:cubicBezTo>
                        <a:pt x="103946" y="388957"/>
                        <a:pt x="102106" y="404335"/>
                        <a:pt x="109685" y="414931"/>
                      </a:cubicBezTo>
                      <a:cubicBezTo>
                        <a:pt x="117485" y="425821"/>
                        <a:pt x="133452" y="429721"/>
                        <a:pt x="146035" y="430015"/>
                      </a:cubicBezTo>
                      <a:cubicBezTo>
                        <a:pt x="158544" y="430310"/>
                        <a:pt x="181207" y="421553"/>
                        <a:pt x="188860" y="418389"/>
                      </a:cubicBezTo>
                      <a:close/>
                    </a:path>
                  </a:pathLst>
                </a:custGeom>
                <a:solidFill>
                  <a:schemeClr val="accent2"/>
                </a:solidFill>
                <a:ln w="7353" cap="flat">
                  <a:noFill/>
                  <a:prstDash val="solid"/>
                  <a:miter/>
                </a:ln>
              </p:spPr>
              <p:txBody>
                <a:bodyPr rtlCol="0" anchor="ctr"/>
                <a:lstStyle/>
                <a:p>
                  <a:endParaRPr lang="fr-FR"/>
                </a:p>
              </p:txBody>
            </p:sp>
            <p:sp>
              <p:nvSpPr>
                <p:cNvPr id="203" name="Forme libre 41">
                  <a:extLst>
                    <a:ext uri="{FF2B5EF4-FFF2-40B4-BE49-F238E27FC236}">
                      <a16:creationId xmlns:a16="http://schemas.microsoft.com/office/drawing/2014/main" id="{237ED97F-F1F5-4B51-1134-150A61255CCD}"/>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alpha val="30000"/>
                  </a:srgbClr>
                </a:solidFill>
                <a:ln w="7353" cap="flat">
                  <a:noFill/>
                  <a:prstDash val="solid"/>
                  <a:miter/>
                </a:ln>
              </p:spPr>
              <p:txBody>
                <a:bodyPr rtlCol="0" anchor="ctr"/>
                <a:lstStyle/>
                <a:p>
                  <a:endParaRPr lang="fr-FR"/>
                </a:p>
              </p:txBody>
            </p:sp>
            <p:sp>
              <p:nvSpPr>
                <p:cNvPr id="204" name="Forme libre 42">
                  <a:extLst>
                    <a:ext uri="{FF2B5EF4-FFF2-40B4-BE49-F238E27FC236}">
                      <a16:creationId xmlns:a16="http://schemas.microsoft.com/office/drawing/2014/main" id="{0044B0E8-23E0-59AC-E393-DCC967E49D53}"/>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alpha val="30000"/>
                  </a:srgbClr>
                </a:solidFill>
                <a:ln w="7353" cap="flat">
                  <a:noFill/>
                  <a:prstDash val="solid"/>
                  <a:miter/>
                </a:ln>
              </p:spPr>
              <p:txBody>
                <a:bodyPr rtlCol="0" anchor="ctr"/>
                <a:lstStyle/>
                <a:p>
                  <a:endParaRPr lang="fr-FR"/>
                </a:p>
              </p:txBody>
            </p:sp>
          </p:grpSp>
        </p:grpSp>
        <p:grpSp>
          <p:nvGrpSpPr>
            <p:cNvPr id="19" name="Graphique 19">
              <a:extLst>
                <a:ext uri="{FF2B5EF4-FFF2-40B4-BE49-F238E27FC236}">
                  <a16:creationId xmlns:a16="http://schemas.microsoft.com/office/drawing/2014/main" id="{1F0C8B33-5E82-4A0A-A07E-DA598BB624E0}"/>
                </a:ext>
              </a:extLst>
            </p:cNvPr>
            <p:cNvGrpSpPr/>
            <p:nvPr/>
          </p:nvGrpSpPr>
          <p:grpSpPr>
            <a:xfrm>
              <a:off x="4424393" y="7719999"/>
              <a:ext cx="2305984" cy="2757644"/>
              <a:chOff x="4424393" y="7719999"/>
              <a:chExt cx="2305984" cy="2757644"/>
            </a:xfrm>
          </p:grpSpPr>
          <p:sp>
            <p:nvSpPr>
              <p:cNvPr id="195" name="Forme libre 45">
                <a:extLst>
                  <a:ext uri="{FF2B5EF4-FFF2-40B4-BE49-F238E27FC236}">
                    <a16:creationId xmlns:a16="http://schemas.microsoft.com/office/drawing/2014/main" id="{89D967EA-DAFD-8913-748B-878E31BE72E1}"/>
                  </a:ext>
                </a:extLst>
              </p:cNvPr>
              <p:cNvSpPr/>
              <p:nvPr/>
            </p:nvSpPr>
            <p:spPr>
              <a:xfrm>
                <a:off x="5955973" y="7963731"/>
                <a:ext cx="273823" cy="395559"/>
              </a:xfrm>
              <a:custGeom>
                <a:avLst/>
                <a:gdLst>
                  <a:gd name="connsiteX0" fmla="*/ 257078 w 273823"/>
                  <a:gd name="connsiteY0" fmla="*/ 395556 h 395559"/>
                  <a:gd name="connsiteX1" fmla="*/ 273781 w 273823"/>
                  <a:gd name="connsiteY1" fmla="*/ 278119 h 395559"/>
                  <a:gd name="connsiteX2" fmla="*/ 143026 w 273823"/>
                  <a:gd name="connsiteY2" fmla="*/ 5718 h 395559"/>
                  <a:gd name="connsiteX3" fmla="*/ 3367 w 273823"/>
                  <a:gd name="connsiteY3" fmla="*/ 88571 h 395559"/>
                  <a:gd name="connsiteX4" fmla="*/ 64661 w 273823"/>
                  <a:gd name="connsiteY4" fmla="*/ 270466 h 395559"/>
                  <a:gd name="connsiteX5" fmla="*/ 257078 w 273823"/>
                  <a:gd name="connsiteY5" fmla="*/ 395556 h 39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823" h="395559">
                    <a:moveTo>
                      <a:pt x="257078" y="395556"/>
                    </a:moveTo>
                    <a:cubicBezTo>
                      <a:pt x="258623" y="396292"/>
                      <a:pt x="273634" y="285256"/>
                      <a:pt x="273781" y="278119"/>
                    </a:cubicBezTo>
                    <a:cubicBezTo>
                      <a:pt x="275400" y="195780"/>
                      <a:pt x="230221" y="35739"/>
                      <a:pt x="143026" y="5718"/>
                    </a:cubicBezTo>
                    <a:cubicBezTo>
                      <a:pt x="80260" y="-15915"/>
                      <a:pt x="17936" y="26468"/>
                      <a:pt x="3367" y="88571"/>
                    </a:cubicBezTo>
                    <a:cubicBezTo>
                      <a:pt x="-11497" y="151926"/>
                      <a:pt x="25368" y="223153"/>
                      <a:pt x="64661" y="270466"/>
                    </a:cubicBezTo>
                    <a:cubicBezTo>
                      <a:pt x="110723" y="326021"/>
                      <a:pt x="257005" y="395482"/>
                      <a:pt x="257078" y="395556"/>
                    </a:cubicBezTo>
                    <a:close/>
                  </a:path>
                </a:pathLst>
              </a:custGeom>
              <a:solidFill>
                <a:srgbClr val="4CBBB6"/>
              </a:solidFill>
              <a:ln w="7353" cap="flat">
                <a:noFill/>
                <a:prstDash val="solid"/>
                <a:miter/>
              </a:ln>
            </p:spPr>
            <p:txBody>
              <a:bodyPr rtlCol="0" anchor="ctr"/>
              <a:lstStyle/>
              <a:p>
                <a:endParaRPr lang="fr-FR"/>
              </a:p>
            </p:txBody>
          </p:sp>
          <p:sp>
            <p:nvSpPr>
              <p:cNvPr id="196" name="Forme libre 46">
                <a:extLst>
                  <a:ext uri="{FF2B5EF4-FFF2-40B4-BE49-F238E27FC236}">
                    <a16:creationId xmlns:a16="http://schemas.microsoft.com/office/drawing/2014/main" id="{62729AA4-5B1B-2BBE-C256-879445261447}"/>
                  </a:ext>
                </a:extLst>
              </p:cNvPr>
              <p:cNvSpPr/>
              <p:nvPr/>
            </p:nvSpPr>
            <p:spPr>
              <a:xfrm>
                <a:off x="4424393" y="8250016"/>
                <a:ext cx="388358" cy="276012"/>
              </a:xfrm>
              <a:custGeom>
                <a:avLst/>
                <a:gdLst>
                  <a:gd name="connsiteX0" fmla="*/ 158813 w 388358"/>
                  <a:gd name="connsiteY0" fmla="*/ 267179 h 276012"/>
                  <a:gd name="connsiteX1" fmla="*/ 388316 w 388358"/>
                  <a:gd name="connsiteY1" fmla="*/ 265339 h 276012"/>
                  <a:gd name="connsiteX2" fmla="*/ 337471 w 388358"/>
                  <a:gd name="connsiteY2" fmla="*/ 158204 h 276012"/>
                  <a:gd name="connsiteX3" fmla="*/ 78167 w 388358"/>
                  <a:gd name="connsiteY3" fmla="*/ 3166 h 276012"/>
                  <a:gd name="connsiteX4" fmla="*/ 7381 w 388358"/>
                  <a:gd name="connsiteY4" fmla="*/ 149300 h 276012"/>
                  <a:gd name="connsiteX5" fmla="*/ 158813 w 388358"/>
                  <a:gd name="connsiteY5" fmla="*/ 267179 h 27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358" h="276012">
                    <a:moveTo>
                      <a:pt x="158813" y="267179"/>
                    </a:moveTo>
                    <a:cubicBezTo>
                      <a:pt x="227907" y="288076"/>
                      <a:pt x="388242" y="265339"/>
                      <a:pt x="388316" y="265339"/>
                    </a:cubicBezTo>
                    <a:cubicBezTo>
                      <a:pt x="390008" y="265118"/>
                      <a:pt x="341297" y="164237"/>
                      <a:pt x="337471" y="158204"/>
                    </a:cubicBezTo>
                    <a:cubicBezTo>
                      <a:pt x="293395" y="88669"/>
                      <a:pt x="167422" y="-19939"/>
                      <a:pt x="78167" y="3166"/>
                    </a:cubicBezTo>
                    <a:cubicBezTo>
                      <a:pt x="13856" y="19796"/>
                      <a:pt x="-14694" y="89551"/>
                      <a:pt x="7381" y="149300"/>
                    </a:cubicBezTo>
                    <a:cubicBezTo>
                      <a:pt x="29897" y="210373"/>
                      <a:pt x="99947" y="249372"/>
                      <a:pt x="158813" y="267179"/>
                    </a:cubicBezTo>
                    <a:close/>
                  </a:path>
                </a:pathLst>
              </a:custGeom>
              <a:solidFill>
                <a:srgbClr val="4CBBB6"/>
              </a:solidFill>
              <a:ln w="7353" cap="flat">
                <a:noFill/>
                <a:prstDash val="solid"/>
                <a:miter/>
              </a:ln>
            </p:spPr>
            <p:txBody>
              <a:bodyPr rtlCol="0" anchor="ctr"/>
              <a:lstStyle/>
              <a:p>
                <a:endParaRPr lang="fr-FR"/>
              </a:p>
            </p:txBody>
          </p:sp>
          <p:sp>
            <p:nvSpPr>
              <p:cNvPr id="197" name="Forme libre 47">
                <a:extLst>
                  <a:ext uri="{FF2B5EF4-FFF2-40B4-BE49-F238E27FC236}">
                    <a16:creationId xmlns:a16="http://schemas.microsoft.com/office/drawing/2014/main" id="{B10EA9B8-9BB4-4E79-DC5C-A1D5B1AB76F3}"/>
                  </a:ext>
                </a:extLst>
              </p:cNvPr>
              <p:cNvSpPr/>
              <p:nvPr/>
            </p:nvSpPr>
            <p:spPr>
              <a:xfrm>
                <a:off x="4494516" y="7719999"/>
                <a:ext cx="2235861" cy="2757644"/>
              </a:xfrm>
              <a:custGeom>
                <a:avLst/>
                <a:gdLst>
                  <a:gd name="connsiteX0" fmla="*/ 918991 w 2235861"/>
                  <a:gd name="connsiteY0" fmla="*/ 2040660 h 2757644"/>
                  <a:gd name="connsiteX1" fmla="*/ 963509 w 2235861"/>
                  <a:gd name="connsiteY1" fmla="*/ 2126310 h 2757644"/>
                  <a:gd name="connsiteX2" fmla="*/ 990145 w 2235861"/>
                  <a:gd name="connsiteY2" fmla="*/ 2184366 h 2757644"/>
                  <a:gd name="connsiteX3" fmla="*/ 1014427 w 2235861"/>
                  <a:gd name="connsiteY3" fmla="*/ 2243232 h 2757644"/>
                  <a:gd name="connsiteX4" fmla="*/ 1055928 w 2235861"/>
                  <a:gd name="connsiteY4" fmla="*/ 2357799 h 2757644"/>
                  <a:gd name="connsiteX5" fmla="*/ 1081461 w 2235861"/>
                  <a:gd name="connsiteY5" fmla="*/ 2433736 h 2757644"/>
                  <a:gd name="connsiteX6" fmla="*/ 1027819 w 2235861"/>
                  <a:gd name="connsiteY6" fmla="*/ 2349411 h 2757644"/>
                  <a:gd name="connsiteX7" fmla="*/ 752401 w 2235861"/>
                  <a:gd name="connsiteY7" fmla="*/ 2225204 h 2757644"/>
                  <a:gd name="connsiteX8" fmla="*/ 698834 w 2235861"/>
                  <a:gd name="connsiteY8" fmla="*/ 2378476 h 2757644"/>
                  <a:gd name="connsiteX9" fmla="*/ 862848 w 2235861"/>
                  <a:gd name="connsiteY9" fmla="*/ 2478180 h 2757644"/>
                  <a:gd name="connsiteX10" fmla="*/ 1087200 w 2235861"/>
                  <a:gd name="connsiteY10" fmla="*/ 2450807 h 2757644"/>
                  <a:gd name="connsiteX11" fmla="*/ 1125095 w 2235861"/>
                  <a:gd name="connsiteY11" fmla="*/ 2571261 h 2757644"/>
                  <a:gd name="connsiteX12" fmla="*/ 1177706 w 2235861"/>
                  <a:gd name="connsiteY12" fmla="*/ 2757571 h 2757644"/>
                  <a:gd name="connsiteX13" fmla="*/ 1238927 w 2235861"/>
                  <a:gd name="connsiteY13" fmla="*/ 2757571 h 2757644"/>
                  <a:gd name="connsiteX14" fmla="*/ 1177265 w 2235861"/>
                  <a:gd name="connsiteY14" fmla="*/ 2554999 h 2757644"/>
                  <a:gd name="connsiteX15" fmla="*/ 1131938 w 2235861"/>
                  <a:gd name="connsiteY15" fmla="*/ 2422036 h 2757644"/>
                  <a:gd name="connsiteX16" fmla="*/ 1250185 w 2235861"/>
                  <a:gd name="connsiteY16" fmla="*/ 2348307 h 2757644"/>
                  <a:gd name="connsiteX17" fmla="*/ 1446649 w 2235861"/>
                  <a:gd name="connsiteY17" fmla="*/ 2444332 h 2757644"/>
                  <a:gd name="connsiteX18" fmla="*/ 1411771 w 2235861"/>
                  <a:gd name="connsiteY18" fmla="*/ 2565743 h 2757644"/>
                  <a:gd name="connsiteX19" fmla="*/ 1350330 w 2235861"/>
                  <a:gd name="connsiteY19" fmla="*/ 2757645 h 2757644"/>
                  <a:gd name="connsiteX20" fmla="*/ 1412139 w 2235861"/>
                  <a:gd name="connsiteY20" fmla="*/ 2757645 h 2757644"/>
                  <a:gd name="connsiteX21" fmla="*/ 1464235 w 2235861"/>
                  <a:gd name="connsiteY21" fmla="*/ 2580901 h 2757644"/>
                  <a:gd name="connsiteX22" fmla="*/ 1499849 w 2235861"/>
                  <a:gd name="connsiteY22" fmla="*/ 2444994 h 2757644"/>
                  <a:gd name="connsiteX23" fmla="*/ 1725746 w 2235861"/>
                  <a:gd name="connsiteY23" fmla="*/ 2435797 h 2757644"/>
                  <a:gd name="connsiteX24" fmla="*/ 1871512 w 2235861"/>
                  <a:gd name="connsiteY24" fmla="*/ 2310928 h 2757644"/>
                  <a:gd name="connsiteX25" fmla="*/ 1793883 w 2235861"/>
                  <a:gd name="connsiteY25" fmla="*/ 2168252 h 2757644"/>
                  <a:gd name="connsiteX26" fmla="*/ 1542159 w 2235861"/>
                  <a:gd name="connsiteY26" fmla="*/ 2335283 h 2757644"/>
                  <a:gd name="connsiteX27" fmla="*/ 1506103 w 2235861"/>
                  <a:gd name="connsiteY27" fmla="*/ 2419167 h 2757644"/>
                  <a:gd name="connsiteX28" fmla="*/ 1520158 w 2235861"/>
                  <a:gd name="connsiteY28" fmla="*/ 2361184 h 2757644"/>
                  <a:gd name="connsiteX29" fmla="*/ 1546647 w 2235861"/>
                  <a:gd name="connsiteY29" fmla="*/ 2239627 h 2757644"/>
                  <a:gd name="connsiteX30" fmla="*/ 1557537 w 2235861"/>
                  <a:gd name="connsiteY30" fmla="*/ 2176861 h 2757644"/>
                  <a:gd name="connsiteX31" fmla="*/ 1566293 w 2235861"/>
                  <a:gd name="connsiteY31" fmla="*/ 2111520 h 2757644"/>
                  <a:gd name="connsiteX32" fmla="*/ 1578067 w 2235861"/>
                  <a:gd name="connsiteY32" fmla="*/ 1956188 h 2757644"/>
                  <a:gd name="connsiteX33" fmla="*/ 1796311 w 2235861"/>
                  <a:gd name="connsiteY33" fmla="*/ 1979808 h 2757644"/>
                  <a:gd name="connsiteX34" fmla="*/ 1959296 w 2235861"/>
                  <a:gd name="connsiteY34" fmla="*/ 1878485 h 2757644"/>
                  <a:gd name="connsiteX35" fmla="*/ 1904183 w 2235861"/>
                  <a:gd name="connsiteY35" fmla="*/ 1725729 h 2757644"/>
                  <a:gd name="connsiteX36" fmla="*/ 1630016 w 2235861"/>
                  <a:gd name="connsiteY36" fmla="*/ 1852731 h 2757644"/>
                  <a:gd name="connsiteX37" fmla="*/ 1578655 w 2235861"/>
                  <a:gd name="connsiteY37" fmla="*/ 1935291 h 2757644"/>
                  <a:gd name="connsiteX38" fmla="*/ 1581304 w 2235861"/>
                  <a:gd name="connsiteY38" fmla="*/ 1840443 h 2757644"/>
                  <a:gd name="connsiteX39" fmla="*/ 1577404 w 2235861"/>
                  <a:gd name="connsiteY39" fmla="*/ 1562009 h 2757644"/>
                  <a:gd name="connsiteX40" fmla="*/ 1576153 w 2235861"/>
                  <a:gd name="connsiteY40" fmla="*/ 1476653 h 2757644"/>
                  <a:gd name="connsiteX41" fmla="*/ 1801904 w 2235861"/>
                  <a:gd name="connsiteY41" fmla="*/ 1502039 h 2757644"/>
                  <a:gd name="connsiteX42" fmla="*/ 1964888 w 2235861"/>
                  <a:gd name="connsiteY42" fmla="*/ 1400716 h 2757644"/>
                  <a:gd name="connsiteX43" fmla="*/ 1909775 w 2235861"/>
                  <a:gd name="connsiteY43" fmla="*/ 1247960 h 2757644"/>
                  <a:gd name="connsiteX44" fmla="*/ 1635608 w 2235861"/>
                  <a:gd name="connsiteY44" fmla="*/ 1374963 h 2757644"/>
                  <a:gd name="connsiteX45" fmla="*/ 1576006 w 2235861"/>
                  <a:gd name="connsiteY45" fmla="*/ 1471502 h 2757644"/>
                  <a:gd name="connsiteX46" fmla="*/ 1577257 w 2235861"/>
                  <a:gd name="connsiteY46" fmla="*/ 1284898 h 2757644"/>
                  <a:gd name="connsiteX47" fmla="*/ 1601319 w 2235861"/>
                  <a:gd name="connsiteY47" fmla="*/ 1036779 h 2757644"/>
                  <a:gd name="connsiteX48" fmla="*/ 1828393 w 2235861"/>
                  <a:gd name="connsiteY48" fmla="*/ 1062459 h 2757644"/>
                  <a:gd name="connsiteX49" fmla="*/ 1991378 w 2235861"/>
                  <a:gd name="connsiteY49" fmla="*/ 961063 h 2757644"/>
                  <a:gd name="connsiteX50" fmla="*/ 1936264 w 2235861"/>
                  <a:gd name="connsiteY50" fmla="*/ 808307 h 2757644"/>
                  <a:gd name="connsiteX51" fmla="*/ 1662098 w 2235861"/>
                  <a:gd name="connsiteY51" fmla="*/ 935309 h 2757644"/>
                  <a:gd name="connsiteX52" fmla="*/ 1608530 w 2235861"/>
                  <a:gd name="connsiteY52" fmla="*/ 1021548 h 2757644"/>
                  <a:gd name="connsiteX53" fmla="*/ 1603600 w 2235861"/>
                  <a:gd name="connsiteY53" fmla="*/ 1019708 h 2757644"/>
                  <a:gd name="connsiteX54" fmla="*/ 1672325 w 2235861"/>
                  <a:gd name="connsiteY54" fmla="*/ 778653 h 2757644"/>
                  <a:gd name="connsiteX55" fmla="*/ 1724127 w 2235861"/>
                  <a:gd name="connsiteY55" fmla="*/ 656065 h 2757644"/>
                  <a:gd name="connsiteX56" fmla="*/ 1942004 w 2235861"/>
                  <a:gd name="connsiteY56" fmla="*/ 704703 h 2757644"/>
                  <a:gd name="connsiteX57" fmla="*/ 2115143 w 2235861"/>
                  <a:gd name="connsiteY57" fmla="*/ 621849 h 2757644"/>
                  <a:gd name="connsiteX58" fmla="*/ 2077174 w 2235861"/>
                  <a:gd name="connsiteY58" fmla="*/ 463942 h 2757644"/>
                  <a:gd name="connsiteX59" fmla="*/ 1790719 w 2235861"/>
                  <a:gd name="connsiteY59" fmla="*/ 560040 h 2757644"/>
                  <a:gd name="connsiteX60" fmla="*/ 1738844 w 2235861"/>
                  <a:gd name="connsiteY60" fmla="*/ 625602 h 2757644"/>
                  <a:gd name="connsiteX61" fmla="*/ 1764082 w 2235861"/>
                  <a:gd name="connsiteY61" fmla="*/ 573432 h 2757644"/>
                  <a:gd name="connsiteX62" fmla="*/ 1857458 w 2235861"/>
                  <a:gd name="connsiteY62" fmla="*/ 407652 h 2757644"/>
                  <a:gd name="connsiteX63" fmla="*/ 1905139 w 2235861"/>
                  <a:gd name="connsiteY63" fmla="*/ 332966 h 2757644"/>
                  <a:gd name="connsiteX64" fmla="*/ 2119852 w 2235861"/>
                  <a:gd name="connsiteY64" fmla="*/ 275940 h 2757644"/>
                  <a:gd name="connsiteX65" fmla="*/ 2235376 w 2235861"/>
                  <a:gd name="connsiteY65" fmla="*/ 122668 h 2757644"/>
                  <a:gd name="connsiteX66" fmla="*/ 2128903 w 2235861"/>
                  <a:gd name="connsiteY66" fmla="*/ 7 h 2757644"/>
                  <a:gd name="connsiteX67" fmla="*/ 1918973 w 2235861"/>
                  <a:gd name="connsiteY67" fmla="*/ 217295 h 2757644"/>
                  <a:gd name="connsiteX68" fmla="*/ 1897781 w 2235861"/>
                  <a:gd name="connsiteY68" fmla="*/ 333996 h 2757644"/>
                  <a:gd name="connsiteX69" fmla="*/ 1899694 w 2235861"/>
                  <a:gd name="connsiteY69" fmla="*/ 333702 h 2757644"/>
                  <a:gd name="connsiteX70" fmla="*/ 1852381 w 2235861"/>
                  <a:gd name="connsiteY70" fmla="*/ 404488 h 2757644"/>
                  <a:gd name="connsiteX71" fmla="*/ 1755105 w 2235861"/>
                  <a:gd name="connsiteY71" fmla="*/ 568797 h 2757644"/>
                  <a:gd name="connsiteX72" fmla="*/ 1658345 w 2235861"/>
                  <a:gd name="connsiteY72" fmla="*/ 773208 h 2757644"/>
                  <a:gd name="connsiteX73" fmla="*/ 1583659 w 2235861"/>
                  <a:gd name="connsiteY73" fmla="*/ 1014925 h 2757644"/>
                  <a:gd name="connsiteX74" fmla="*/ 1583217 w 2235861"/>
                  <a:gd name="connsiteY74" fmla="*/ 1017942 h 2757644"/>
                  <a:gd name="connsiteX75" fmla="*/ 1568943 w 2235861"/>
                  <a:gd name="connsiteY75" fmla="*/ 910512 h 2757644"/>
                  <a:gd name="connsiteX76" fmla="*/ 1370933 w 2235861"/>
                  <a:gd name="connsiteY76" fmla="*/ 682334 h 2757644"/>
                  <a:gd name="connsiteX77" fmla="*/ 1258058 w 2235861"/>
                  <a:gd name="connsiteY77" fmla="*/ 799109 h 2757644"/>
                  <a:gd name="connsiteX78" fmla="*/ 1365194 w 2235861"/>
                  <a:gd name="connsiteY78" fmla="*/ 958341 h 2757644"/>
                  <a:gd name="connsiteX79" fmla="*/ 1581672 w 2235861"/>
                  <a:gd name="connsiteY79" fmla="*/ 1027728 h 2757644"/>
                  <a:gd name="connsiteX80" fmla="*/ 1550988 w 2235861"/>
                  <a:gd name="connsiteY80" fmla="*/ 1283647 h 2757644"/>
                  <a:gd name="connsiteX81" fmla="*/ 1545911 w 2235861"/>
                  <a:gd name="connsiteY81" fmla="*/ 1434785 h 2757644"/>
                  <a:gd name="connsiteX82" fmla="*/ 1539142 w 2235861"/>
                  <a:gd name="connsiteY82" fmla="*/ 1388060 h 2757644"/>
                  <a:gd name="connsiteX83" fmla="*/ 1341132 w 2235861"/>
                  <a:gd name="connsiteY83" fmla="*/ 1159882 h 2757644"/>
                  <a:gd name="connsiteX84" fmla="*/ 1228257 w 2235861"/>
                  <a:gd name="connsiteY84" fmla="*/ 1276657 h 2757644"/>
                  <a:gd name="connsiteX85" fmla="*/ 1335393 w 2235861"/>
                  <a:gd name="connsiteY85" fmla="*/ 1435889 h 2757644"/>
                  <a:gd name="connsiteX86" fmla="*/ 1545470 w 2235861"/>
                  <a:gd name="connsiteY86" fmla="*/ 1504099 h 2757644"/>
                  <a:gd name="connsiteX87" fmla="*/ 1545102 w 2235861"/>
                  <a:gd name="connsiteY87" fmla="*/ 1562376 h 2757644"/>
                  <a:gd name="connsiteX88" fmla="*/ 1542968 w 2235861"/>
                  <a:gd name="connsiteY88" fmla="*/ 1839781 h 2757644"/>
                  <a:gd name="connsiteX89" fmla="*/ 1538185 w 2235861"/>
                  <a:gd name="connsiteY89" fmla="*/ 1935217 h 2757644"/>
                  <a:gd name="connsiteX90" fmla="*/ 1532225 w 2235861"/>
                  <a:gd name="connsiteY90" fmla="*/ 1894747 h 2757644"/>
                  <a:gd name="connsiteX91" fmla="*/ 1334216 w 2235861"/>
                  <a:gd name="connsiteY91" fmla="*/ 1666569 h 2757644"/>
                  <a:gd name="connsiteX92" fmla="*/ 1221340 w 2235861"/>
                  <a:gd name="connsiteY92" fmla="*/ 1783344 h 2757644"/>
                  <a:gd name="connsiteX93" fmla="*/ 1328476 w 2235861"/>
                  <a:gd name="connsiteY93" fmla="*/ 1942575 h 2757644"/>
                  <a:gd name="connsiteX94" fmla="*/ 1532519 w 2235861"/>
                  <a:gd name="connsiteY94" fmla="*/ 2009535 h 2757644"/>
                  <a:gd name="connsiteX95" fmla="*/ 1522439 w 2235861"/>
                  <a:gd name="connsiteY95" fmla="*/ 2105560 h 2757644"/>
                  <a:gd name="connsiteX96" fmla="*/ 1512579 w 2235861"/>
                  <a:gd name="connsiteY96" fmla="*/ 2168693 h 2757644"/>
                  <a:gd name="connsiteX97" fmla="*/ 1500290 w 2235861"/>
                  <a:gd name="connsiteY97" fmla="*/ 2231165 h 2757644"/>
                  <a:gd name="connsiteX98" fmla="*/ 1471741 w 2235861"/>
                  <a:gd name="connsiteY98" fmla="*/ 2349632 h 2757644"/>
                  <a:gd name="connsiteX99" fmla="*/ 1451137 w 2235861"/>
                  <a:gd name="connsiteY99" fmla="*/ 2427040 h 2757644"/>
                  <a:gd name="connsiteX100" fmla="*/ 1452903 w 2235861"/>
                  <a:gd name="connsiteY100" fmla="*/ 2327116 h 2757644"/>
                  <a:gd name="connsiteX101" fmla="*/ 1372184 w 2235861"/>
                  <a:gd name="connsiteY101" fmla="*/ 2129106 h 2757644"/>
                  <a:gd name="connsiteX102" fmla="*/ 1367842 w 2235861"/>
                  <a:gd name="connsiteY102" fmla="*/ 2105339 h 2757644"/>
                  <a:gd name="connsiteX103" fmla="*/ 1224431 w 2235861"/>
                  <a:gd name="connsiteY103" fmla="*/ 2029181 h 2757644"/>
                  <a:gd name="connsiteX104" fmla="*/ 1106626 w 2235861"/>
                  <a:gd name="connsiteY104" fmla="*/ 2307396 h 2757644"/>
                  <a:gd name="connsiteX105" fmla="*/ 1122814 w 2235861"/>
                  <a:gd name="connsiteY105" fmla="*/ 2397239 h 2757644"/>
                  <a:gd name="connsiteX106" fmla="*/ 1102579 w 2235861"/>
                  <a:gd name="connsiteY106" fmla="*/ 2341096 h 2757644"/>
                  <a:gd name="connsiteX107" fmla="*/ 1057620 w 2235861"/>
                  <a:gd name="connsiteY107" fmla="*/ 2225057 h 2757644"/>
                  <a:gd name="connsiteX108" fmla="*/ 1032087 w 2235861"/>
                  <a:gd name="connsiteY108" fmla="*/ 2166707 h 2757644"/>
                  <a:gd name="connsiteX109" fmla="*/ 1003390 w 2235861"/>
                  <a:gd name="connsiteY109" fmla="*/ 2107326 h 2757644"/>
                  <a:gd name="connsiteX110" fmla="*/ 927527 w 2235861"/>
                  <a:gd name="connsiteY110" fmla="*/ 1971272 h 2757644"/>
                  <a:gd name="connsiteX111" fmla="*/ 1122520 w 2235861"/>
                  <a:gd name="connsiteY111" fmla="*/ 1870538 h 2757644"/>
                  <a:gd name="connsiteX112" fmla="*/ 1202577 w 2235861"/>
                  <a:gd name="connsiteY112" fmla="*/ 1696075 h 2757644"/>
                  <a:gd name="connsiteX113" fmla="*/ 1072337 w 2235861"/>
                  <a:gd name="connsiteY113" fmla="*/ 1599020 h 2757644"/>
                  <a:gd name="connsiteX114" fmla="*/ 913694 w 2235861"/>
                  <a:gd name="connsiteY114" fmla="*/ 1856190 h 2757644"/>
                  <a:gd name="connsiteX115" fmla="*/ 916342 w 2235861"/>
                  <a:gd name="connsiteY115" fmla="*/ 1953392 h 2757644"/>
                  <a:gd name="connsiteX116" fmla="*/ 866233 w 2235861"/>
                  <a:gd name="connsiteY116" fmla="*/ 1872819 h 2757644"/>
                  <a:gd name="connsiteX117" fmla="*/ 709356 w 2235861"/>
                  <a:gd name="connsiteY117" fmla="*/ 1642728 h 2757644"/>
                  <a:gd name="connsiteX118" fmla="*/ 661233 w 2235861"/>
                  <a:gd name="connsiteY118" fmla="*/ 1572236 h 2757644"/>
                  <a:gd name="connsiteX119" fmla="*/ 863510 w 2235861"/>
                  <a:gd name="connsiteY119" fmla="*/ 1468854 h 2757644"/>
                  <a:gd name="connsiteX120" fmla="*/ 943568 w 2235861"/>
                  <a:gd name="connsiteY120" fmla="*/ 1294390 h 2757644"/>
                  <a:gd name="connsiteX121" fmla="*/ 813327 w 2235861"/>
                  <a:gd name="connsiteY121" fmla="*/ 1197335 h 2757644"/>
                  <a:gd name="connsiteX122" fmla="*/ 654684 w 2235861"/>
                  <a:gd name="connsiteY122" fmla="*/ 1454505 h 2757644"/>
                  <a:gd name="connsiteX123" fmla="*/ 658290 w 2235861"/>
                  <a:gd name="connsiteY123" fmla="*/ 1567895 h 2757644"/>
                  <a:gd name="connsiteX124" fmla="*/ 556379 w 2235861"/>
                  <a:gd name="connsiteY124" fmla="*/ 1411607 h 2757644"/>
                  <a:gd name="connsiteX125" fmla="*/ 439530 w 2235861"/>
                  <a:gd name="connsiteY125" fmla="*/ 1191449 h 2757644"/>
                  <a:gd name="connsiteX126" fmla="*/ 643058 w 2235861"/>
                  <a:gd name="connsiteY126" fmla="*/ 1087624 h 2757644"/>
                  <a:gd name="connsiteX127" fmla="*/ 723116 w 2235861"/>
                  <a:gd name="connsiteY127" fmla="*/ 913161 h 2757644"/>
                  <a:gd name="connsiteX128" fmla="*/ 592875 w 2235861"/>
                  <a:gd name="connsiteY128" fmla="*/ 816106 h 2757644"/>
                  <a:gd name="connsiteX129" fmla="*/ 434232 w 2235861"/>
                  <a:gd name="connsiteY129" fmla="*/ 1073276 h 2757644"/>
                  <a:gd name="connsiteX130" fmla="*/ 437102 w 2235861"/>
                  <a:gd name="connsiteY130" fmla="*/ 1174819 h 2757644"/>
                  <a:gd name="connsiteX131" fmla="*/ 431951 w 2235861"/>
                  <a:gd name="connsiteY131" fmla="*/ 1175996 h 2757644"/>
                  <a:gd name="connsiteX132" fmla="*/ 356309 w 2235861"/>
                  <a:gd name="connsiteY132" fmla="*/ 937002 h 2757644"/>
                  <a:gd name="connsiteX133" fmla="*/ 331879 w 2235861"/>
                  <a:gd name="connsiteY133" fmla="*/ 806173 h 2757644"/>
                  <a:gd name="connsiteX134" fmla="*/ 540485 w 2235861"/>
                  <a:gd name="connsiteY134" fmla="*/ 726557 h 2757644"/>
                  <a:gd name="connsiteX135" fmla="*/ 639232 w 2235861"/>
                  <a:gd name="connsiteY135" fmla="*/ 561954 h 2757644"/>
                  <a:gd name="connsiteX136" fmla="*/ 520471 w 2235861"/>
                  <a:gd name="connsiteY136" fmla="*/ 451212 h 2757644"/>
                  <a:gd name="connsiteX137" fmla="*/ 334602 w 2235861"/>
                  <a:gd name="connsiteY137" fmla="*/ 689398 h 2757644"/>
                  <a:gd name="connsiteX138" fmla="*/ 327465 w 2235861"/>
                  <a:gd name="connsiteY138" fmla="*/ 772693 h 2757644"/>
                  <a:gd name="connsiteX139" fmla="*/ 319738 w 2235861"/>
                  <a:gd name="connsiteY139" fmla="*/ 715225 h 2757644"/>
                  <a:gd name="connsiteX140" fmla="*/ 306126 w 2235861"/>
                  <a:gd name="connsiteY140" fmla="*/ 525383 h 2757644"/>
                  <a:gd name="connsiteX141" fmla="*/ 304728 w 2235861"/>
                  <a:gd name="connsiteY141" fmla="*/ 436717 h 2757644"/>
                  <a:gd name="connsiteX142" fmla="*/ 452334 w 2235861"/>
                  <a:gd name="connsiteY142" fmla="*/ 270715 h 2757644"/>
                  <a:gd name="connsiteX143" fmla="*/ 464107 w 2235861"/>
                  <a:gd name="connsiteY143" fmla="*/ 79108 h 2757644"/>
                  <a:gd name="connsiteX144" fmla="*/ 307671 w 2235861"/>
                  <a:gd name="connsiteY144" fmla="*/ 35547 h 2757644"/>
                  <a:gd name="connsiteX145" fmla="*/ 252484 w 2235861"/>
                  <a:gd name="connsiteY145" fmla="*/ 332598 h 2757644"/>
                  <a:gd name="connsiteX146" fmla="*/ 299209 w 2235861"/>
                  <a:gd name="connsiteY146" fmla="*/ 441573 h 2757644"/>
                  <a:gd name="connsiteX147" fmla="*/ 300681 w 2235861"/>
                  <a:gd name="connsiteY147" fmla="*/ 440249 h 2757644"/>
                  <a:gd name="connsiteX148" fmla="*/ 300313 w 2235861"/>
                  <a:gd name="connsiteY148" fmla="*/ 525383 h 2757644"/>
                  <a:gd name="connsiteX149" fmla="*/ 309805 w 2235861"/>
                  <a:gd name="connsiteY149" fmla="*/ 716035 h 2757644"/>
                  <a:gd name="connsiteX150" fmla="*/ 341887 w 2235861"/>
                  <a:gd name="connsiteY150" fmla="*/ 939871 h 2757644"/>
                  <a:gd name="connsiteX151" fmla="*/ 412893 w 2235861"/>
                  <a:gd name="connsiteY151" fmla="*/ 1182692 h 2757644"/>
                  <a:gd name="connsiteX152" fmla="*/ 414144 w 2235861"/>
                  <a:gd name="connsiteY152" fmla="*/ 1185415 h 2757644"/>
                  <a:gd name="connsiteX153" fmla="*/ 342990 w 2235861"/>
                  <a:gd name="connsiteY153" fmla="*/ 1103665 h 2757644"/>
                  <a:gd name="connsiteX154" fmla="*/ 51899 w 2235861"/>
                  <a:gd name="connsiteY154" fmla="*/ 1022578 h 2757644"/>
                  <a:gd name="connsiteX155" fmla="*/ 22172 w 2235861"/>
                  <a:gd name="connsiteY155" fmla="*/ 1182251 h 2757644"/>
                  <a:gd name="connsiteX156" fmla="*/ 199358 w 2235861"/>
                  <a:gd name="connsiteY156" fmla="*/ 1255980 h 2757644"/>
                  <a:gd name="connsiteX157" fmla="*/ 418191 w 2235861"/>
                  <a:gd name="connsiteY157" fmla="*/ 1194466 h 2757644"/>
                  <a:gd name="connsiteX158" fmla="*/ 533789 w 2235861"/>
                  <a:gd name="connsiteY158" fmla="*/ 1424851 h 2757644"/>
                  <a:gd name="connsiteX159" fmla="*/ 612963 w 2235861"/>
                  <a:gd name="connsiteY159" fmla="*/ 1553694 h 2757644"/>
                  <a:gd name="connsiteX160" fmla="*/ 581544 w 2235861"/>
                  <a:gd name="connsiteY160" fmla="*/ 1518448 h 2757644"/>
                  <a:gd name="connsiteX161" fmla="*/ 290453 w 2235861"/>
                  <a:gd name="connsiteY161" fmla="*/ 1437360 h 2757644"/>
                  <a:gd name="connsiteX162" fmla="*/ 260726 w 2235861"/>
                  <a:gd name="connsiteY162" fmla="*/ 1597033 h 2757644"/>
                  <a:gd name="connsiteX163" fmla="*/ 437911 w 2235861"/>
                  <a:gd name="connsiteY163" fmla="*/ 1670763 h 2757644"/>
                  <a:gd name="connsiteX164" fmla="*/ 650711 w 2235861"/>
                  <a:gd name="connsiteY164" fmla="*/ 1611750 h 2757644"/>
                  <a:gd name="connsiteX165" fmla="*/ 682498 w 2235861"/>
                  <a:gd name="connsiteY165" fmla="*/ 1660535 h 2757644"/>
                  <a:gd name="connsiteX166" fmla="*/ 833710 w 2235861"/>
                  <a:gd name="connsiteY166" fmla="*/ 1893128 h 2757644"/>
                  <a:gd name="connsiteX167" fmla="*/ 882421 w 2235861"/>
                  <a:gd name="connsiteY167" fmla="*/ 1975319 h 2757644"/>
                  <a:gd name="connsiteX168" fmla="*/ 855122 w 2235861"/>
                  <a:gd name="connsiteY168" fmla="*/ 1944856 h 2757644"/>
                  <a:gd name="connsiteX169" fmla="*/ 564031 w 2235861"/>
                  <a:gd name="connsiteY169" fmla="*/ 1863769 h 2757644"/>
                  <a:gd name="connsiteX170" fmla="*/ 534304 w 2235861"/>
                  <a:gd name="connsiteY170" fmla="*/ 2023442 h 2757644"/>
                  <a:gd name="connsiteX171" fmla="*/ 711490 w 2235861"/>
                  <a:gd name="connsiteY171" fmla="*/ 2097171 h 2757644"/>
                  <a:gd name="connsiteX172" fmla="*/ 918991 w 2235861"/>
                  <a:gd name="connsiteY172" fmla="*/ 2040660 h 275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35861" h="2757644">
                    <a:moveTo>
                      <a:pt x="918991" y="2040660"/>
                    </a:moveTo>
                    <a:cubicBezTo>
                      <a:pt x="934370" y="2069284"/>
                      <a:pt x="949896" y="2097907"/>
                      <a:pt x="963509" y="2126310"/>
                    </a:cubicBezTo>
                    <a:cubicBezTo>
                      <a:pt x="972412" y="2145956"/>
                      <a:pt x="982272" y="2164205"/>
                      <a:pt x="990145" y="2184366"/>
                    </a:cubicBezTo>
                    <a:cubicBezTo>
                      <a:pt x="998313" y="2204160"/>
                      <a:pt x="1006407" y="2223806"/>
                      <a:pt x="1014427" y="2243232"/>
                    </a:cubicBezTo>
                    <a:cubicBezTo>
                      <a:pt x="1028482" y="2281274"/>
                      <a:pt x="1043198" y="2320346"/>
                      <a:pt x="1055928" y="2357799"/>
                    </a:cubicBezTo>
                    <a:cubicBezTo>
                      <a:pt x="1064978" y="2383774"/>
                      <a:pt x="1073146" y="2408645"/>
                      <a:pt x="1081461" y="2433736"/>
                    </a:cubicBezTo>
                    <a:cubicBezTo>
                      <a:pt x="1064831" y="2406364"/>
                      <a:pt x="1031131" y="2353532"/>
                      <a:pt x="1027819" y="2349411"/>
                    </a:cubicBezTo>
                    <a:cubicBezTo>
                      <a:pt x="976091" y="2285321"/>
                      <a:pt x="838419" y="2192019"/>
                      <a:pt x="752401" y="2225204"/>
                    </a:cubicBezTo>
                    <a:cubicBezTo>
                      <a:pt x="690445" y="2249118"/>
                      <a:pt x="670063" y="2321671"/>
                      <a:pt x="698834" y="2378476"/>
                    </a:cubicBezTo>
                    <a:cubicBezTo>
                      <a:pt x="728267" y="2436532"/>
                      <a:pt x="802290" y="2467290"/>
                      <a:pt x="862848" y="2478180"/>
                    </a:cubicBezTo>
                    <a:cubicBezTo>
                      <a:pt x="929514" y="2490174"/>
                      <a:pt x="1069688" y="2455296"/>
                      <a:pt x="1087200" y="2450807"/>
                    </a:cubicBezTo>
                    <a:cubicBezTo>
                      <a:pt x="1100813" y="2492308"/>
                      <a:pt x="1113616" y="2532851"/>
                      <a:pt x="1125095" y="2571261"/>
                    </a:cubicBezTo>
                    <a:cubicBezTo>
                      <a:pt x="1145698" y="2639472"/>
                      <a:pt x="1163063" y="2702017"/>
                      <a:pt x="1177706" y="2757571"/>
                    </a:cubicBezTo>
                    <a:lnTo>
                      <a:pt x="1238927" y="2757571"/>
                    </a:lnTo>
                    <a:cubicBezTo>
                      <a:pt x="1222003" y="2698043"/>
                      <a:pt x="1201620" y="2629906"/>
                      <a:pt x="1177265" y="2554999"/>
                    </a:cubicBezTo>
                    <a:cubicBezTo>
                      <a:pt x="1163652" y="2512763"/>
                      <a:pt x="1148200" y="2467952"/>
                      <a:pt x="1131938" y="2422036"/>
                    </a:cubicBezTo>
                    <a:cubicBezTo>
                      <a:pt x="1142092" y="2416518"/>
                      <a:pt x="1199928" y="2384730"/>
                      <a:pt x="1250185" y="2348307"/>
                    </a:cubicBezTo>
                    <a:cubicBezTo>
                      <a:pt x="1303090" y="2393487"/>
                      <a:pt x="1430240" y="2438592"/>
                      <a:pt x="1446649" y="2444332"/>
                    </a:cubicBezTo>
                    <a:cubicBezTo>
                      <a:pt x="1435097" y="2486494"/>
                      <a:pt x="1423397" y="2527333"/>
                      <a:pt x="1411771" y="2565743"/>
                    </a:cubicBezTo>
                    <a:cubicBezTo>
                      <a:pt x="1390359" y="2637191"/>
                      <a:pt x="1369461" y="2701502"/>
                      <a:pt x="1350330" y="2757645"/>
                    </a:cubicBezTo>
                    <a:lnTo>
                      <a:pt x="1412139" y="2757645"/>
                    </a:lnTo>
                    <a:cubicBezTo>
                      <a:pt x="1428621" y="2704886"/>
                      <a:pt x="1446281" y="2645947"/>
                      <a:pt x="1464235" y="2580901"/>
                    </a:cubicBezTo>
                    <a:cubicBezTo>
                      <a:pt x="1476155" y="2538149"/>
                      <a:pt x="1488076" y="2492308"/>
                      <a:pt x="1499849" y="2444994"/>
                    </a:cubicBezTo>
                    <a:cubicBezTo>
                      <a:pt x="1517508" y="2446539"/>
                      <a:pt x="1661877" y="2458386"/>
                      <a:pt x="1725746" y="2435797"/>
                    </a:cubicBezTo>
                    <a:cubicBezTo>
                      <a:pt x="1783729" y="2415267"/>
                      <a:pt x="1851866" y="2372957"/>
                      <a:pt x="1871512" y="2310928"/>
                    </a:cubicBezTo>
                    <a:cubicBezTo>
                      <a:pt x="1890791" y="2250149"/>
                      <a:pt x="1858930" y="2181864"/>
                      <a:pt x="1793883" y="2168252"/>
                    </a:cubicBezTo>
                    <a:cubicBezTo>
                      <a:pt x="1703598" y="2149415"/>
                      <a:pt x="1582849" y="2263761"/>
                      <a:pt x="1542159" y="2335283"/>
                    </a:cubicBezTo>
                    <a:cubicBezTo>
                      <a:pt x="1539730" y="2339478"/>
                      <a:pt x="1518833" y="2388189"/>
                      <a:pt x="1506103" y="2419167"/>
                    </a:cubicBezTo>
                    <a:cubicBezTo>
                      <a:pt x="1510813" y="2399815"/>
                      <a:pt x="1515595" y="2381125"/>
                      <a:pt x="1520158" y="2361184"/>
                    </a:cubicBezTo>
                    <a:cubicBezTo>
                      <a:pt x="1529502" y="2321818"/>
                      <a:pt x="1537744" y="2282157"/>
                      <a:pt x="1546647" y="2239627"/>
                    </a:cubicBezTo>
                    <a:cubicBezTo>
                      <a:pt x="1550253" y="2218950"/>
                      <a:pt x="1553858" y="2197979"/>
                      <a:pt x="1557537" y="2176861"/>
                    </a:cubicBezTo>
                    <a:cubicBezTo>
                      <a:pt x="1561658" y="2155964"/>
                      <a:pt x="1563277" y="2133448"/>
                      <a:pt x="1566293" y="2111520"/>
                    </a:cubicBezTo>
                    <a:cubicBezTo>
                      <a:pt x="1572180" y="2060528"/>
                      <a:pt x="1575712" y="2008652"/>
                      <a:pt x="1578067" y="1956188"/>
                    </a:cubicBezTo>
                    <a:cubicBezTo>
                      <a:pt x="1612577" y="1964282"/>
                      <a:pt x="1735606" y="1991360"/>
                      <a:pt x="1796311" y="1979808"/>
                    </a:cubicBezTo>
                    <a:cubicBezTo>
                      <a:pt x="1856722" y="1968255"/>
                      <a:pt x="1930452" y="1936836"/>
                      <a:pt x="1959296" y="1878485"/>
                    </a:cubicBezTo>
                    <a:cubicBezTo>
                      <a:pt x="1987551" y="1821312"/>
                      <a:pt x="1966433" y="1748981"/>
                      <a:pt x="1904183" y="1725729"/>
                    </a:cubicBezTo>
                    <a:cubicBezTo>
                      <a:pt x="1817797" y="1693426"/>
                      <a:pt x="1681155" y="1788126"/>
                      <a:pt x="1630016" y="1852731"/>
                    </a:cubicBezTo>
                    <a:cubicBezTo>
                      <a:pt x="1626852" y="1856779"/>
                      <a:pt x="1595358" y="1907182"/>
                      <a:pt x="1578655" y="1935291"/>
                    </a:cubicBezTo>
                    <a:cubicBezTo>
                      <a:pt x="1579833" y="1903797"/>
                      <a:pt x="1581157" y="1872304"/>
                      <a:pt x="1581304" y="1840443"/>
                    </a:cubicBezTo>
                    <a:cubicBezTo>
                      <a:pt x="1581819" y="1748318"/>
                      <a:pt x="1579391" y="1655016"/>
                      <a:pt x="1577404" y="1562009"/>
                    </a:cubicBezTo>
                    <a:cubicBezTo>
                      <a:pt x="1576742" y="1533532"/>
                      <a:pt x="1576521" y="1505129"/>
                      <a:pt x="1576153" y="1476653"/>
                    </a:cubicBezTo>
                    <a:cubicBezTo>
                      <a:pt x="1588368" y="1479670"/>
                      <a:pt x="1733914" y="1514989"/>
                      <a:pt x="1801904" y="1502039"/>
                    </a:cubicBezTo>
                    <a:cubicBezTo>
                      <a:pt x="1862314" y="1490560"/>
                      <a:pt x="1936044" y="1459067"/>
                      <a:pt x="1964888" y="1400716"/>
                    </a:cubicBezTo>
                    <a:cubicBezTo>
                      <a:pt x="1993144" y="1343543"/>
                      <a:pt x="1972025" y="1271212"/>
                      <a:pt x="1909775" y="1247960"/>
                    </a:cubicBezTo>
                    <a:cubicBezTo>
                      <a:pt x="1823389" y="1215657"/>
                      <a:pt x="1686674" y="1310358"/>
                      <a:pt x="1635608" y="1374963"/>
                    </a:cubicBezTo>
                    <a:cubicBezTo>
                      <a:pt x="1631782" y="1379819"/>
                      <a:pt x="1586602" y="1452518"/>
                      <a:pt x="1576006" y="1471502"/>
                    </a:cubicBezTo>
                    <a:cubicBezTo>
                      <a:pt x="1575197" y="1408884"/>
                      <a:pt x="1574976" y="1346486"/>
                      <a:pt x="1577257" y="1284898"/>
                    </a:cubicBezTo>
                    <a:cubicBezTo>
                      <a:pt x="1580274" y="1199984"/>
                      <a:pt x="1587927" y="1116837"/>
                      <a:pt x="1601319" y="1036779"/>
                    </a:cubicBezTo>
                    <a:cubicBezTo>
                      <a:pt x="1607058" y="1038177"/>
                      <a:pt x="1758711" y="1075778"/>
                      <a:pt x="1828393" y="1062459"/>
                    </a:cubicBezTo>
                    <a:cubicBezTo>
                      <a:pt x="1888804" y="1050907"/>
                      <a:pt x="1962533" y="1019487"/>
                      <a:pt x="1991378" y="961063"/>
                    </a:cubicBezTo>
                    <a:cubicBezTo>
                      <a:pt x="2019633" y="903963"/>
                      <a:pt x="1998515" y="831559"/>
                      <a:pt x="1936264" y="808307"/>
                    </a:cubicBezTo>
                    <a:cubicBezTo>
                      <a:pt x="1849879" y="776004"/>
                      <a:pt x="1713237" y="870704"/>
                      <a:pt x="1662098" y="935309"/>
                    </a:cubicBezTo>
                    <a:cubicBezTo>
                      <a:pt x="1658713" y="939577"/>
                      <a:pt x="1624276" y="994837"/>
                      <a:pt x="1608530" y="1021548"/>
                    </a:cubicBezTo>
                    <a:cubicBezTo>
                      <a:pt x="1605807" y="1020517"/>
                      <a:pt x="1606322" y="1020738"/>
                      <a:pt x="1603600" y="1019708"/>
                    </a:cubicBezTo>
                    <a:cubicBezTo>
                      <a:pt x="1618978" y="934206"/>
                      <a:pt x="1644585" y="853265"/>
                      <a:pt x="1672325" y="778653"/>
                    </a:cubicBezTo>
                    <a:cubicBezTo>
                      <a:pt x="1688293" y="735460"/>
                      <a:pt x="1706026" y="694990"/>
                      <a:pt x="1724127" y="656065"/>
                    </a:cubicBezTo>
                    <a:cubicBezTo>
                      <a:pt x="1751647" y="665925"/>
                      <a:pt x="1878061" y="709780"/>
                      <a:pt x="1942004" y="704703"/>
                    </a:cubicBezTo>
                    <a:cubicBezTo>
                      <a:pt x="2003298" y="699920"/>
                      <a:pt x="2080118" y="676742"/>
                      <a:pt x="2115143" y="621849"/>
                    </a:cubicBezTo>
                    <a:cubicBezTo>
                      <a:pt x="2149506" y="568134"/>
                      <a:pt x="2136482" y="493890"/>
                      <a:pt x="2077174" y="463942"/>
                    </a:cubicBezTo>
                    <a:cubicBezTo>
                      <a:pt x="1994836" y="422368"/>
                      <a:pt x="1848628" y="501469"/>
                      <a:pt x="1790719" y="560040"/>
                    </a:cubicBezTo>
                    <a:cubicBezTo>
                      <a:pt x="1787555" y="563205"/>
                      <a:pt x="1759152" y="599113"/>
                      <a:pt x="1738844" y="625602"/>
                    </a:cubicBezTo>
                    <a:cubicBezTo>
                      <a:pt x="1747306" y="608163"/>
                      <a:pt x="1755694" y="589988"/>
                      <a:pt x="1764082" y="573432"/>
                    </a:cubicBezTo>
                    <a:cubicBezTo>
                      <a:pt x="1795502" y="511182"/>
                      <a:pt x="1828172" y="456142"/>
                      <a:pt x="1857458" y="407652"/>
                    </a:cubicBezTo>
                    <a:cubicBezTo>
                      <a:pt x="1874382" y="380206"/>
                      <a:pt x="1890129" y="355703"/>
                      <a:pt x="1905139" y="332966"/>
                    </a:cubicBezTo>
                    <a:cubicBezTo>
                      <a:pt x="1937221" y="328551"/>
                      <a:pt x="2066358" y="309199"/>
                      <a:pt x="2119852" y="275940"/>
                    </a:cubicBezTo>
                    <a:cubicBezTo>
                      <a:pt x="2172022" y="243416"/>
                      <a:pt x="2229489" y="187494"/>
                      <a:pt x="2235376" y="122668"/>
                    </a:cubicBezTo>
                    <a:cubicBezTo>
                      <a:pt x="2241115" y="59167"/>
                      <a:pt x="2195347" y="-729"/>
                      <a:pt x="2128903" y="7"/>
                    </a:cubicBezTo>
                    <a:cubicBezTo>
                      <a:pt x="2036704" y="1037"/>
                      <a:pt x="1943328" y="138635"/>
                      <a:pt x="1918973" y="217295"/>
                    </a:cubicBezTo>
                    <a:cubicBezTo>
                      <a:pt x="1916913" y="224064"/>
                      <a:pt x="1896162" y="334143"/>
                      <a:pt x="1897781" y="333996"/>
                    </a:cubicBezTo>
                    <a:cubicBezTo>
                      <a:pt x="1897781" y="333996"/>
                      <a:pt x="1899326" y="333775"/>
                      <a:pt x="1899694" y="333702"/>
                    </a:cubicBezTo>
                    <a:cubicBezTo>
                      <a:pt x="1884757" y="355335"/>
                      <a:pt x="1869084" y="378660"/>
                      <a:pt x="1852381" y="404488"/>
                    </a:cubicBezTo>
                    <a:cubicBezTo>
                      <a:pt x="1821991" y="452463"/>
                      <a:pt x="1788070" y="506988"/>
                      <a:pt x="1755105" y="568797"/>
                    </a:cubicBezTo>
                    <a:cubicBezTo>
                      <a:pt x="1722067" y="630459"/>
                      <a:pt x="1687851" y="698375"/>
                      <a:pt x="1658345" y="773208"/>
                    </a:cubicBezTo>
                    <a:cubicBezTo>
                      <a:pt x="1628618" y="848115"/>
                      <a:pt x="1601172" y="928466"/>
                      <a:pt x="1583659" y="1014925"/>
                    </a:cubicBezTo>
                    <a:cubicBezTo>
                      <a:pt x="1583438" y="1015882"/>
                      <a:pt x="1583365" y="1016986"/>
                      <a:pt x="1583217" y="1017942"/>
                    </a:cubicBezTo>
                    <a:cubicBezTo>
                      <a:pt x="1580495" y="991085"/>
                      <a:pt x="1570414" y="916178"/>
                      <a:pt x="1568943" y="910512"/>
                    </a:cubicBezTo>
                    <a:cubicBezTo>
                      <a:pt x="1548781" y="830676"/>
                      <a:pt x="1462911" y="688220"/>
                      <a:pt x="1370933" y="682334"/>
                    </a:cubicBezTo>
                    <a:cubicBezTo>
                      <a:pt x="1304635" y="678066"/>
                      <a:pt x="1255777" y="735387"/>
                      <a:pt x="1258058" y="799109"/>
                    </a:cubicBezTo>
                    <a:cubicBezTo>
                      <a:pt x="1260413" y="864155"/>
                      <a:pt x="1314790" y="923095"/>
                      <a:pt x="1365194" y="958341"/>
                    </a:cubicBezTo>
                    <a:cubicBezTo>
                      <a:pt x="1421999" y="998149"/>
                      <a:pt x="1569899" y="1025595"/>
                      <a:pt x="1581672" y="1027728"/>
                    </a:cubicBezTo>
                    <a:cubicBezTo>
                      <a:pt x="1565705" y="1110214"/>
                      <a:pt x="1555992" y="1196158"/>
                      <a:pt x="1550988" y="1283647"/>
                    </a:cubicBezTo>
                    <a:cubicBezTo>
                      <a:pt x="1548045" y="1333683"/>
                      <a:pt x="1546647" y="1384160"/>
                      <a:pt x="1545911" y="1434785"/>
                    </a:cubicBezTo>
                    <a:cubicBezTo>
                      <a:pt x="1542821" y="1411607"/>
                      <a:pt x="1539877" y="1390930"/>
                      <a:pt x="1539142" y="1388060"/>
                    </a:cubicBezTo>
                    <a:cubicBezTo>
                      <a:pt x="1518980" y="1308224"/>
                      <a:pt x="1433110" y="1165842"/>
                      <a:pt x="1341132" y="1159882"/>
                    </a:cubicBezTo>
                    <a:cubicBezTo>
                      <a:pt x="1274835" y="1155614"/>
                      <a:pt x="1225903" y="1212935"/>
                      <a:pt x="1228257" y="1276657"/>
                    </a:cubicBezTo>
                    <a:cubicBezTo>
                      <a:pt x="1230612" y="1341704"/>
                      <a:pt x="1284989" y="1400643"/>
                      <a:pt x="1335393" y="1435889"/>
                    </a:cubicBezTo>
                    <a:cubicBezTo>
                      <a:pt x="1386532" y="1471650"/>
                      <a:pt x="1512137" y="1497624"/>
                      <a:pt x="1545470" y="1504099"/>
                    </a:cubicBezTo>
                    <a:cubicBezTo>
                      <a:pt x="1545396" y="1523525"/>
                      <a:pt x="1545102" y="1542951"/>
                      <a:pt x="1545102" y="1562376"/>
                    </a:cubicBezTo>
                    <a:cubicBezTo>
                      <a:pt x="1545028" y="1655605"/>
                      <a:pt x="1545396" y="1748613"/>
                      <a:pt x="1542968" y="1839781"/>
                    </a:cubicBezTo>
                    <a:cubicBezTo>
                      <a:pt x="1542085" y="1871936"/>
                      <a:pt x="1540098" y="1903577"/>
                      <a:pt x="1538185" y="1935217"/>
                    </a:cubicBezTo>
                    <a:cubicBezTo>
                      <a:pt x="1535389" y="1914614"/>
                      <a:pt x="1532887" y="1897322"/>
                      <a:pt x="1532225" y="1894747"/>
                    </a:cubicBezTo>
                    <a:cubicBezTo>
                      <a:pt x="1512063" y="1814910"/>
                      <a:pt x="1426193" y="1672455"/>
                      <a:pt x="1334216" y="1666569"/>
                    </a:cubicBezTo>
                    <a:cubicBezTo>
                      <a:pt x="1267918" y="1662301"/>
                      <a:pt x="1219059" y="1719621"/>
                      <a:pt x="1221340" y="1783344"/>
                    </a:cubicBezTo>
                    <a:cubicBezTo>
                      <a:pt x="1223695" y="1848390"/>
                      <a:pt x="1278146" y="1907329"/>
                      <a:pt x="1328476" y="1942575"/>
                    </a:cubicBezTo>
                    <a:cubicBezTo>
                      <a:pt x="1377261" y="1976717"/>
                      <a:pt x="1493006" y="2001735"/>
                      <a:pt x="1532519" y="2009535"/>
                    </a:cubicBezTo>
                    <a:cubicBezTo>
                      <a:pt x="1529576" y="2041911"/>
                      <a:pt x="1526706" y="2074287"/>
                      <a:pt x="1522439" y="2105560"/>
                    </a:cubicBezTo>
                    <a:cubicBezTo>
                      <a:pt x="1518980" y="2126825"/>
                      <a:pt x="1517214" y="2147502"/>
                      <a:pt x="1512579" y="2168693"/>
                    </a:cubicBezTo>
                    <a:cubicBezTo>
                      <a:pt x="1508458" y="2189738"/>
                      <a:pt x="1504337" y="2210561"/>
                      <a:pt x="1500290" y="2231165"/>
                    </a:cubicBezTo>
                    <a:cubicBezTo>
                      <a:pt x="1491019" y="2270605"/>
                      <a:pt x="1481748" y="2311369"/>
                      <a:pt x="1471741" y="2349632"/>
                    </a:cubicBezTo>
                    <a:cubicBezTo>
                      <a:pt x="1464971" y="2376269"/>
                      <a:pt x="1458054" y="2401581"/>
                      <a:pt x="1451137" y="2427040"/>
                    </a:cubicBezTo>
                    <a:cubicBezTo>
                      <a:pt x="1452388" y="2395032"/>
                      <a:pt x="1453418" y="2332340"/>
                      <a:pt x="1452903" y="2327116"/>
                    </a:cubicBezTo>
                    <a:cubicBezTo>
                      <a:pt x="1447679" y="2272665"/>
                      <a:pt x="1417878" y="2186647"/>
                      <a:pt x="1372184" y="2129106"/>
                    </a:cubicBezTo>
                    <a:cubicBezTo>
                      <a:pt x="1371448" y="2121086"/>
                      <a:pt x="1370050" y="2113139"/>
                      <a:pt x="1367842" y="2105339"/>
                    </a:cubicBezTo>
                    <a:cubicBezTo>
                      <a:pt x="1350403" y="2044045"/>
                      <a:pt x="1286166" y="2004605"/>
                      <a:pt x="1224431" y="2029181"/>
                    </a:cubicBezTo>
                    <a:cubicBezTo>
                      <a:pt x="1138708" y="2063250"/>
                      <a:pt x="1101107" y="2225278"/>
                      <a:pt x="1106626" y="2307396"/>
                    </a:cubicBezTo>
                    <a:cubicBezTo>
                      <a:pt x="1106920" y="2312252"/>
                      <a:pt x="1116339" y="2364422"/>
                      <a:pt x="1122814" y="2397239"/>
                    </a:cubicBezTo>
                    <a:cubicBezTo>
                      <a:pt x="1116044" y="2378550"/>
                      <a:pt x="1109716" y="2360301"/>
                      <a:pt x="1102579" y="2341096"/>
                    </a:cubicBezTo>
                    <a:cubicBezTo>
                      <a:pt x="1088672" y="2303054"/>
                      <a:pt x="1073661" y="2265527"/>
                      <a:pt x="1057620" y="2225057"/>
                    </a:cubicBezTo>
                    <a:cubicBezTo>
                      <a:pt x="1049232" y="2205779"/>
                      <a:pt x="1040696" y="2186353"/>
                      <a:pt x="1032087" y="2166707"/>
                    </a:cubicBezTo>
                    <a:cubicBezTo>
                      <a:pt x="1023993" y="2147060"/>
                      <a:pt x="1012956" y="2127266"/>
                      <a:pt x="1003390" y="2107326"/>
                    </a:cubicBezTo>
                    <a:cubicBezTo>
                      <a:pt x="980212" y="2061558"/>
                      <a:pt x="954458" y="2016305"/>
                      <a:pt x="927527" y="1971272"/>
                    </a:cubicBezTo>
                    <a:cubicBezTo>
                      <a:pt x="960786" y="1958984"/>
                      <a:pt x="1078297" y="1913657"/>
                      <a:pt x="1122520" y="1870538"/>
                    </a:cubicBezTo>
                    <a:cubicBezTo>
                      <a:pt x="1166522" y="1827640"/>
                      <a:pt x="1210671" y="1760680"/>
                      <a:pt x="1202577" y="1696075"/>
                    </a:cubicBezTo>
                    <a:cubicBezTo>
                      <a:pt x="1194630" y="1632868"/>
                      <a:pt x="1137089" y="1584157"/>
                      <a:pt x="1072337" y="1599020"/>
                    </a:cubicBezTo>
                    <a:cubicBezTo>
                      <a:pt x="982493" y="1619770"/>
                      <a:pt x="920684" y="1774146"/>
                      <a:pt x="913694" y="1856190"/>
                    </a:cubicBezTo>
                    <a:cubicBezTo>
                      <a:pt x="913252" y="1861341"/>
                      <a:pt x="914871" y="1920721"/>
                      <a:pt x="916342" y="1953392"/>
                    </a:cubicBezTo>
                    <a:cubicBezTo>
                      <a:pt x="899934" y="1926461"/>
                      <a:pt x="883746" y="1899456"/>
                      <a:pt x="866233" y="1872819"/>
                    </a:cubicBezTo>
                    <a:cubicBezTo>
                      <a:pt x="815829" y="1795705"/>
                      <a:pt x="762335" y="1719254"/>
                      <a:pt x="709356" y="1642728"/>
                    </a:cubicBezTo>
                    <a:cubicBezTo>
                      <a:pt x="693094" y="1619255"/>
                      <a:pt x="677201" y="1595783"/>
                      <a:pt x="661233" y="1572236"/>
                    </a:cubicBezTo>
                    <a:cubicBezTo>
                      <a:pt x="673153" y="1567969"/>
                      <a:pt x="813990" y="1517123"/>
                      <a:pt x="863510" y="1468854"/>
                    </a:cubicBezTo>
                    <a:cubicBezTo>
                      <a:pt x="907513" y="1425882"/>
                      <a:pt x="951735" y="1358995"/>
                      <a:pt x="943568" y="1294390"/>
                    </a:cubicBezTo>
                    <a:cubicBezTo>
                      <a:pt x="935621" y="1231183"/>
                      <a:pt x="878080" y="1182472"/>
                      <a:pt x="813327" y="1197335"/>
                    </a:cubicBezTo>
                    <a:cubicBezTo>
                      <a:pt x="723484" y="1218012"/>
                      <a:pt x="661748" y="1372461"/>
                      <a:pt x="654684" y="1454505"/>
                    </a:cubicBezTo>
                    <a:cubicBezTo>
                      <a:pt x="654169" y="1460686"/>
                      <a:pt x="656598" y="1546188"/>
                      <a:pt x="658290" y="1567895"/>
                    </a:cubicBezTo>
                    <a:cubicBezTo>
                      <a:pt x="623044" y="1516093"/>
                      <a:pt x="588387" y="1464218"/>
                      <a:pt x="556379" y="1411607"/>
                    </a:cubicBezTo>
                    <a:cubicBezTo>
                      <a:pt x="512009" y="1339128"/>
                      <a:pt x="472569" y="1265546"/>
                      <a:pt x="439530" y="1191449"/>
                    </a:cubicBezTo>
                    <a:cubicBezTo>
                      <a:pt x="445049" y="1189462"/>
                      <a:pt x="592360" y="1137072"/>
                      <a:pt x="643058" y="1087624"/>
                    </a:cubicBezTo>
                    <a:cubicBezTo>
                      <a:pt x="687061" y="1044726"/>
                      <a:pt x="731210" y="977766"/>
                      <a:pt x="723116" y="913161"/>
                    </a:cubicBezTo>
                    <a:cubicBezTo>
                      <a:pt x="715169" y="849954"/>
                      <a:pt x="657628" y="801243"/>
                      <a:pt x="592875" y="816106"/>
                    </a:cubicBezTo>
                    <a:cubicBezTo>
                      <a:pt x="503032" y="836783"/>
                      <a:pt x="441223" y="991232"/>
                      <a:pt x="434232" y="1073276"/>
                    </a:cubicBezTo>
                    <a:cubicBezTo>
                      <a:pt x="433791" y="1078647"/>
                      <a:pt x="435557" y="1143841"/>
                      <a:pt x="437102" y="1174819"/>
                    </a:cubicBezTo>
                    <a:cubicBezTo>
                      <a:pt x="434306" y="1175482"/>
                      <a:pt x="434821" y="1175334"/>
                      <a:pt x="431951" y="1175996"/>
                    </a:cubicBezTo>
                    <a:cubicBezTo>
                      <a:pt x="397588" y="1096160"/>
                      <a:pt x="374336" y="1014484"/>
                      <a:pt x="356309" y="937002"/>
                    </a:cubicBezTo>
                    <a:cubicBezTo>
                      <a:pt x="345786" y="892117"/>
                      <a:pt x="338281" y="848630"/>
                      <a:pt x="331879" y="806173"/>
                    </a:cubicBezTo>
                    <a:cubicBezTo>
                      <a:pt x="360282" y="799256"/>
                      <a:pt x="489860" y="766070"/>
                      <a:pt x="540485" y="726557"/>
                    </a:cubicBezTo>
                    <a:cubicBezTo>
                      <a:pt x="588976" y="688736"/>
                      <a:pt x="640189" y="627000"/>
                      <a:pt x="639232" y="561954"/>
                    </a:cubicBezTo>
                    <a:cubicBezTo>
                      <a:pt x="638202" y="498231"/>
                      <a:pt x="586400" y="443486"/>
                      <a:pt x="520471" y="451212"/>
                    </a:cubicBezTo>
                    <a:cubicBezTo>
                      <a:pt x="428861" y="461955"/>
                      <a:pt x="350569" y="608605"/>
                      <a:pt x="334602" y="689398"/>
                    </a:cubicBezTo>
                    <a:cubicBezTo>
                      <a:pt x="333719" y="693813"/>
                      <a:pt x="329819" y="739434"/>
                      <a:pt x="327465" y="772693"/>
                    </a:cubicBezTo>
                    <a:cubicBezTo>
                      <a:pt x="324889" y="753488"/>
                      <a:pt x="321872" y="733694"/>
                      <a:pt x="319738" y="715225"/>
                    </a:cubicBezTo>
                    <a:cubicBezTo>
                      <a:pt x="311644" y="645984"/>
                      <a:pt x="308480" y="582042"/>
                      <a:pt x="306126" y="525383"/>
                    </a:cubicBezTo>
                    <a:cubicBezTo>
                      <a:pt x="305022" y="493154"/>
                      <a:pt x="304728" y="464016"/>
                      <a:pt x="304728" y="436717"/>
                    </a:cubicBezTo>
                    <a:cubicBezTo>
                      <a:pt x="329083" y="415378"/>
                      <a:pt x="426065" y="328036"/>
                      <a:pt x="452334" y="270715"/>
                    </a:cubicBezTo>
                    <a:cubicBezTo>
                      <a:pt x="477940" y="214793"/>
                      <a:pt x="495011" y="136428"/>
                      <a:pt x="464107" y="79108"/>
                    </a:cubicBezTo>
                    <a:cubicBezTo>
                      <a:pt x="433864" y="23038"/>
                      <a:pt x="362637" y="-1686"/>
                      <a:pt x="307671" y="35547"/>
                    </a:cubicBezTo>
                    <a:cubicBezTo>
                      <a:pt x="231366" y="87275"/>
                      <a:pt x="229380" y="253571"/>
                      <a:pt x="252484" y="332598"/>
                    </a:cubicBezTo>
                    <a:cubicBezTo>
                      <a:pt x="254471" y="339441"/>
                      <a:pt x="297885" y="442677"/>
                      <a:pt x="299209" y="441573"/>
                    </a:cubicBezTo>
                    <a:cubicBezTo>
                      <a:pt x="299209" y="441573"/>
                      <a:pt x="300386" y="440543"/>
                      <a:pt x="300681" y="440249"/>
                    </a:cubicBezTo>
                    <a:cubicBezTo>
                      <a:pt x="300166" y="466518"/>
                      <a:pt x="299945" y="494626"/>
                      <a:pt x="300313" y="525383"/>
                    </a:cubicBezTo>
                    <a:cubicBezTo>
                      <a:pt x="301416" y="582189"/>
                      <a:pt x="303182" y="646352"/>
                      <a:pt x="309805" y="716035"/>
                    </a:cubicBezTo>
                    <a:cubicBezTo>
                      <a:pt x="316280" y="785717"/>
                      <a:pt x="325184" y="861212"/>
                      <a:pt x="341887" y="939871"/>
                    </a:cubicBezTo>
                    <a:cubicBezTo>
                      <a:pt x="358443" y="1018751"/>
                      <a:pt x="379855" y="1100943"/>
                      <a:pt x="412893" y="1182692"/>
                    </a:cubicBezTo>
                    <a:cubicBezTo>
                      <a:pt x="413261" y="1183575"/>
                      <a:pt x="413776" y="1184532"/>
                      <a:pt x="414144" y="1185415"/>
                    </a:cubicBezTo>
                    <a:cubicBezTo>
                      <a:pt x="397073" y="1164518"/>
                      <a:pt x="347332" y="1107639"/>
                      <a:pt x="342990" y="1103665"/>
                    </a:cubicBezTo>
                    <a:cubicBezTo>
                      <a:pt x="282138" y="1048184"/>
                      <a:pt x="131957" y="976810"/>
                      <a:pt x="51899" y="1022578"/>
                    </a:cubicBezTo>
                    <a:cubicBezTo>
                      <a:pt x="-5789" y="1055616"/>
                      <a:pt x="-14913" y="1130376"/>
                      <a:pt x="22172" y="1182251"/>
                    </a:cubicBezTo>
                    <a:cubicBezTo>
                      <a:pt x="60067" y="1235157"/>
                      <a:pt x="137917" y="1254362"/>
                      <a:pt x="199358" y="1255980"/>
                    </a:cubicBezTo>
                    <a:cubicBezTo>
                      <a:pt x="268672" y="1257820"/>
                      <a:pt x="407154" y="1199175"/>
                      <a:pt x="418191" y="1194466"/>
                    </a:cubicBezTo>
                    <a:cubicBezTo>
                      <a:pt x="450347" y="1272095"/>
                      <a:pt x="489713" y="1349062"/>
                      <a:pt x="533789" y="1424851"/>
                    </a:cubicBezTo>
                    <a:cubicBezTo>
                      <a:pt x="558954" y="1468191"/>
                      <a:pt x="585664" y="1511090"/>
                      <a:pt x="612963" y="1553694"/>
                    </a:cubicBezTo>
                    <a:cubicBezTo>
                      <a:pt x="597585" y="1536107"/>
                      <a:pt x="583751" y="1520434"/>
                      <a:pt x="581544" y="1518448"/>
                    </a:cubicBezTo>
                    <a:cubicBezTo>
                      <a:pt x="520691" y="1462967"/>
                      <a:pt x="370510" y="1391592"/>
                      <a:pt x="290453" y="1437360"/>
                    </a:cubicBezTo>
                    <a:cubicBezTo>
                      <a:pt x="232764" y="1470399"/>
                      <a:pt x="223640" y="1545158"/>
                      <a:pt x="260726" y="1597033"/>
                    </a:cubicBezTo>
                    <a:cubicBezTo>
                      <a:pt x="298620" y="1650013"/>
                      <a:pt x="376470" y="1669144"/>
                      <a:pt x="437911" y="1670763"/>
                    </a:cubicBezTo>
                    <a:cubicBezTo>
                      <a:pt x="500309" y="1672382"/>
                      <a:pt x="619365" y="1624774"/>
                      <a:pt x="650711" y="1611750"/>
                    </a:cubicBezTo>
                    <a:cubicBezTo>
                      <a:pt x="661380" y="1628012"/>
                      <a:pt x="671829" y="1644347"/>
                      <a:pt x="682498" y="1660535"/>
                    </a:cubicBezTo>
                    <a:cubicBezTo>
                      <a:pt x="733859" y="1738311"/>
                      <a:pt x="785513" y="1815646"/>
                      <a:pt x="833710" y="1893128"/>
                    </a:cubicBezTo>
                    <a:cubicBezTo>
                      <a:pt x="850781" y="1920427"/>
                      <a:pt x="866527" y="1947873"/>
                      <a:pt x="882421" y="1975319"/>
                    </a:cubicBezTo>
                    <a:cubicBezTo>
                      <a:pt x="868735" y="1959720"/>
                      <a:pt x="857109" y="1946622"/>
                      <a:pt x="855122" y="1944856"/>
                    </a:cubicBezTo>
                    <a:cubicBezTo>
                      <a:pt x="794270" y="1889375"/>
                      <a:pt x="644089" y="1817927"/>
                      <a:pt x="564031" y="1863769"/>
                    </a:cubicBezTo>
                    <a:cubicBezTo>
                      <a:pt x="506343" y="1896807"/>
                      <a:pt x="497219" y="1971567"/>
                      <a:pt x="534304" y="2023442"/>
                    </a:cubicBezTo>
                    <a:cubicBezTo>
                      <a:pt x="572199" y="2076348"/>
                      <a:pt x="650049" y="2095552"/>
                      <a:pt x="711490" y="2097171"/>
                    </a:cubicBezTo>
                    <a:cubicBezTo>
                      <a:pt x="771386" y="2098937"/>
                      <a:pt x="881685" y="2055892"/>
                      <a:pt x="918991" y="2040660"/>
                    </a:cubicBezTo>
                    <a:close/>
                  </a:path>
                </a:pathLst>
              </a:custGeom>
              <a:solidFill>
                <a:srgbClr val="4CBBB6"/>
              </a:solidFill>
              <a:ln w="7353" cap="flat">
                <a:noFill/>
                <a:prstDash val="solid"/>
                <a:miter/>
              </a:ln>
            </p:spPr>
            <p:txBody>
              <a:bodyPr rtlCol="0" anchor="ctr"/>
              <a:lstStyle/>
              <a:p>
                <a:endParaRPr lang="fr-FR"/>
              </a:p>
            </p:txBody>
          </p:sp>
        </p:grpSp>
        <p:grpSp>
          <p:nvGrpSpPr>
            <p:cNvPr id="20" name="Graphique 19">
              <a:extLst>
                <a:ext uri="{FF2B5EF4-FFF2-40B4-BE49-F238E27FC236}">
                  <a16:creationId xmlns:a16="http://schemas.microsoft.com/office/drawing/2014/main" id="{07228728-2DBD-6B3E-DB08-94CC37F2D50E}"/>
                </a:ext>
              </a:extLst>
            </p:cNvPr>
            <p:cNvGrpSpPr/>
            <p:nvPr/>
          </p:nvGrpSpPr>
          <p:grpSpPr>
            <a:xfrm>
              <a:off x="3901321" y="7215860"/>
              <a:ext cx="3429883" cy="2404551"/>
              <a:chOff x="3901321" y="7215860"/>
              <a:chExt cx="3429883" cy="2404551"/>
            </a:xfrm>
            <a:noFill/>
          </p:grpSpPr>
          <p:sp>
            <p:nvSpPr>
              <p:cNvPr id="192" name="Forme libre 52">
                <a:extLst>
                  <a:ext uri="{FF2B5EF4-FFF2-40B4-BE49-F238E27FC236}">
                    <a16:creationId xmlns:a16="http://schemas.microsoft.com/office/drawing/2014/main" id="{320F75E2-BFCA-6062-2BCE-23DE87487F49}"/>
                  </a:ext>
                </a:extLst>
              </p:cNvPr>
              <p:cNvSpPr/>
              <p:nvPr/>
            </p:nvSpPr>
            <p:spPr>
              <a:xfrm>
                <a:off x="3978729" y="7215860"/>
                <a:ext cx="874082" cy="238440"/>
              </a:xfrm>
              <a:custGeom>
                <a:avLst/>
                <a:gdLst>
                  <a:gd name="connsiteX0" fmla="*/ 682695 w 874082"/>
                  <a:gd name="connsiteY0" fmla="*/ 104006 h 238440"/>
                  <a:gd name="connsiteX1" fmla="*/ 517209 w 874082"/>
                  <a:gd name="connsiteY1" fmla="*/ 550 h 238440"/>
                  <a:gd name="connsiteX2" fmla="*/ 346498 w 874082"/>
                  <a:gd name="connsiteY2" fmla="*/ 150510 h 238440"/>
                  <a:gd name="connsiteX3" fmla="*/ 217214 w 874082"/>
                  <a:gd name="connsiteY3" fmla="*/ 134984 h 238440"/>
                  <a:gd name="connsiteX4" fmla="*/ 144810 w 874082"/>
                  <a:gd name="connsiteY4" fmla="*/ 202238 h 238440"/>
                  <a:gd name="connsiteX5" fmla="*/ 67254 w 874082"/>
                  <a:gd name="connsiteY5" fmla="*/ 186713 h 238440"/>
                  <a:gd name="connsiteX6" fmla="*/ 0 w 874082"/>
                  <a:gd name="connsiteY6" fmla="*/ 238441 h 238440"/>
                  <a:gd name="connsiteX7" fmla="*/ 874082 w 874082"/>
                  <a:gd name="connsiteY7" fmla="*/ 238441 h 238440"/>
                  <a:gd name="connsiteX8" fmla="*/ 812053 w 874082"/>
                  <a:gd name="connsiteY8" fmla="*/ 119459 h 238440"/>
                  <a:gd name="connsiteX9" fmla="*/ 708596 w 874082"/>
                  <a:gd name="connsiteY9" fmla="*/ 150510 h 238440"/>
                  <a:gd name="connsiteX10" fmla="*/ 682695 w 874082"/>
                  <a:gd name="connsiteY10" fmla="*/ 104006 h 23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082" h="238440">
                    <a:moveTo>
                      <a:pt x="682695" y="104006"/>
                    </a:moveTo>
                    <a:cubicBezTo>
                      <a:pt x="682695" y="104006"/>
                      <a:pt x="646493" y="10925"/>
                      <a:pt x="517209" y="550"/>
                    </a:cubicBezTo>
                    <a:cubicBezTo>
                      <a:pt x="387925" y="-9825"/>
                      <a:pt x="372399" y="129834"/>
                      <a:pt x="346498" y="150510"/>
                    </a:cubicBezTo>
                    <a:cubicBezTo>
                      <a:pt x="320671" y="171187"/>
                      <a:pt x="268943" y="114308"/>
                      <a:pt x="217214" y="134984"/>
                    </a:cubicBezTo>
                    <a:cubicBezTo>
                      <a:pt x="165486" y="155661"/>
                      <a:pt x="144810" y="202238"/>
                      <a:pt x="144810" y="202238"/>
                    </a:cubicBezTo>
                    <a:cubicBezTo>
                      <a:pt x="144810" y="202238"/>
                      <a:pt x="98232" y="181562"/>
                      <a:pt x="67254" y="186713"/>
                    </a:cubicBezTo>
                    <a:cubicBezTo>
                      <a:pt x="36202" y="191863"/>
                      <a:pt x="0" y="238441"/>
                      <a:pt x="0" y="238441"/>
                    </a:cubicBezTo>
                    <a:lnTo>
                      <a:pt x="874082" y="238441"/>
                    </a:lnTo>
                    <a:cubicBezTo>
                      <a:pt x="874082" y="238441"/>
                      <a:pt x="874082" y="150510"/>
                      <a:pt x="812053" y="119459"/>
                    </a:cubicBezTo>
                    <a:cubicBezTo>
                      <a:pt x="750023" y="88407"/>
                      <a:pt x="724122" y="155661"/>
                      <a:pt x="708596" y="150510"/>
                    </a:cubicBezTo>
                    <a:cubicBezTo>
                      <a:pt x="693070" y="145359"/>
                      <a:pt x="682695" y="104006"/>
                      <a:pt x="682695" y="104006"/>
                    </a:cubicBezTo>
                    <a:close/>
                  </a:path>
                </a:pathLst>
              </a:custGeom>
              <a:noFill/>
              <a:ln w="7353" cap="flat">
                <a:solidFill>
                  <a:srgbClr val="263238"/>
                </a:solidFill>
                <a:prstDash val="solid"/>
                <a:miter/>
              </a:ln>
            </p:spPr>
            <p:txBody>
              <a:bodyPr rtlCol="0" anchor="ctr"/>
              <a:lstStyle/>
              <a:p>
                <a:endParaRPr lang="fr-FR"/>
              </a:p>
            </p:txBody>
          </p:sp>
          <p:sp>
            <p:nvSpPr>
              <p:cNvPr id="193" name="Forme libre 53">
                <a:extLst>
                  <a:ext uri="{FF2B5EF4-FFF2-40B4-BE49-F238E27FC236}">
                    <a16:creationId xmlns:a16="http://schemas.microsoft.com/office/drawing/2014/main" id="{0E04748C-C45E-CA38-D8C7-FC994C782EFF}"/>
                  </a:ext>
                </a:extLst>
              </p:cNvPr>
              <p:cNvSpPr/>
              <p:nvPr/>
            </p:nvSpPr>
            <p:spPr>
              <a:xfrm>
                <a:off x="6587657" y="7917621"/>
                <a:ext cx="743547" cy="202892"/>
              </a:xfrm>
              <a:custGeom>
                <a:avLst/>
                <a:gdLst>
                  <a:gd name="connsiteX0" fmla="*/ 580710 w 743547"/>
                  <a:gd name="connsiteY0" fmla="*/ 88472 h 202892"/>
                  <a:gd name="connsiteX1" fmla="*/ 439948 w 743547"/>
                  <a:gd name="connsiteY1" fmla="*/ 468 h 202892"/>
                  <a:gd name="connsiteX2" fmla="*/ 294770 w 743547"/>
                  <a:gd name="connsiteY2" fmla="*/ 128059 h 202892"/>
                  <a:gd name="connsiteX3" fmla="*/ 184765 w 743547"/>
                  <a:gd name="connsiteY3" fmla="*/ 114888 h 202892"/>
                  <a:gd name="connsiteX4" fmla="*/ 123176 w 743547"/>
                  <a:gd name="connsiteY4" fmla="*/ 172062 h 202892"/>
                  <a:gd name="connsiteX5" fmla="*/ 57173 w 743547"/>
                  <a:gd name="connsiteY5" fmla="*/ 158890 h 202892"/>
                  <a:gd name="connsiteX6" fmla="*/ 0 w 743547"/>
                  <a:gd name="connsiteY6" fmla="*/ 202893 h 202892"/>
                  <a:gd name="connsiteX7" fmla="*/ 743548 w 743547"/>
                  <a:gd name="connsiteY7" fmla="*/ 202893 h 202892"/>
                  <a:gd name="connsiteX8" fmla="*/ 690789 w 743547"/>
                  <a:gd name="connsiteY8" fmla="*/ 101717 h 202892"/>
                  <a:gd name="connsiteX9" fmla="*/ 602785 w 743547"/>
                  <a:gd name="connsiteY9" fmla="*/ 128133 h 202892"/>
                  <a:gd name="connsiteX10" fmla="*/ 580710 w 743547"/>
                  <a:gd name="connsiteY10" fmla="*/ 88472 h 20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3547" h="202892">
                    <a:moveTo>
                      <a:pt x="580710" y="88472"/>
                    </a:moveTo>
                    <a:cubicBezTo>
                      <a:pt x="580710" y="88472"/>
                      <a:pt x="549879" y="9298"/>
                      <a:pt x="439948" y="468"/>
                    </a:cubicBezTo>
                    <a:cubicBezTo>
                      <a:pt x="329942" y="-8362"/>
                      <a:pt x="316771" y="110473"/>
                      <a:pt x="294770" y="128059"/>
                    </a:cubicBezTo>
                    <a:cubicBezTo>
                      <a:pt x="272769" y="145646"/>
                      <a:pt x="228767" y="97229"/>
                      <a:pt x="184765" y="114888"/>
                    </a:cubicBezTo>
                    <a:cubicBezTo>
                      <a:pt x="140763" y="132474"/>
                      <a:pt x="123176" y="172062"/>
                      <a:pt x="123176" y="172062"/>
                    </a:cubicBezTo>
                    <a:cubicBezTo>
                      <a:pt x="123176" y="172062"/>
                      <a:pt x="83589" y="154475"/>
                      <a:pt x="57173" y="158890"/>
                    </a:cubicBezTo>
                    <a:cubicBezTo>
                      <a:pt x="30757" y="163305"/>
                      <a:pt x="0" y="202893"/>
                      <a:pt x="0" y="202893"/>
                    </a:cubicBezTo>
                    <a:lnTo>
                      <a:pt x="743548" y="202893"/>
                    </a:lnTo>
                    <a:cubicBezTo>
                      <a:pt x="743548" y="202893"/>
                      <a:pt x="743548" y="128133"/>
                      <a:pt x="690789" y="101717"/>
                    </a:cubicBezTo>
                    <a:cubicBezTo>
                      <a:pt x="638031" y="75301"/>
                      <a:pt x="616030" y="132548"/>
                      <a:pt x="602785" y="128133"/>
                    </a:cubicBezTo>
                    <a:cubicBezTo>
                      <a:pt x="589540" y="123718"/>
                      <a:pt x="580710" y="88472"/>
                      <a:pt x="580710" y="88472"/>
                    </a:cubicBezTo>
                    <a:close/>
                  </a:path>
                </a:pathLst>
              </a:custGeom>
              <a:noFill/>
              <a:ln w="7353" cap="flat">
                <a:solidFill>
                  <a:srgbClr val="263238"/>
                </a:solidFill>
                <a:prstDash val="solid"/>
                <a:miter/>
              </a:ln>
            </p:spPr>
            <p:txBody>
              <a:bodyPr rtlCol="0" anchor="ctr"/>
              <a:lstStyle/>
              <a:p>
                <a:endParaRPr lang="fr-FR"/>
              </a:p>
            </p:txBody>
          </p:sp>
          <p:sp>
            <p:nvSpPr>
              <p:cNvPr id="194" name="Forme libre 54">
                <a:extLst>
                  <a:ext uri="{FF2B5EF4-FFF2-40B4-BE49-F238E27FC236}">
                    <a16:creationId xmlns:a16="http://schemas.microsoft.com/office/drawing/2014/main" id="{D24FF086-C836-69A2-B469-CA629BC42055}"/>
                  </a:ext>
                </a:extLst>
              </p:cNvPr>
              <p:cNvSpPr/>
              <p:nvPr/>
            </p:nvSpPr>
            <p:spPr>
              <a:xfrm>
                <a:off x="3901321" y="9334776"/>
                <a:ext cx="1047294" cy="285635"/>
              </a:xfrm>
              <a:custGeom>
                <a:avLst/>
                <a:gdLst>
                  <a:gd name="connsiteX0" fmla="*/ 817939 w 1047294"/>
                  <a:gd name="connsiteY0" fmla="*/ 124564 h 285635"/>
                  <a:gd name="connsiteX1" fmla="*/ 619635 w 1047294"/>
                  <a:gd name="connsiteY1" fmla="*/ 652 h 285635"/>
                  <a:gd name="connsiteX2" fmla="*/ 415150 w 1047294"/>
                  <a:gd name="connsiteY2" fmla="*/ 180340 h 285635"/>
                  <a:gd name="connsiteX3" fmla="*/ 260260 w 1047294"/>
                  <a:gd name="connsiteY3" fmla="*/ 161723 h 285635"/>
                  <a:gd name="connsiteX4" fmla="*/ 173507 w 1047294"/>
                  <a:gd name="connsiteY4" fmla="*/ 242296 h 285635"/>
                  <a:gd name="connsiteX5" fmla="*/ 80572 w 1047294"/>
                  <a:gd name="connsiteY5" fmla="*/ 223679 h 285635"/>
                  <a:gd name="connsiteX6" fmla="*/ 0 w 1047294"/>
                  <a:gd name="connsiteY6" fmla="*/ 285636 h 285635"/>
                  <a:gd name="connsiteX7" fmla="*/ 1047295 w 1047294"/>
                  <a:gd name="connsiteY7" fmla="*/ 285636 h 285635"/>
                  <a:gd name="connsiteX8" fmla="*/ 972903 w 1047294"/>
                  <a:gd name="connsiteY8" fmla="*/ 143107 h 285635"/>
                  <a:gd name="connsiteX9" fmla="*/ 848991 w 1047294"/>
                  <a:gd name="connsiteY9" fmla="*/ 180266 h 285635"/>
                  <a:gd name="connsiteX10" fmla="*/ 817939 w 1047294"/>
                  <a:gd name="connsiteY10" fmla="*/ 124564 h 28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294" h="285635">
                    <a:moveTo>
                      <a:pt x="817939" y="124564"/>
                    </a:moveTo>
                    <a:cubicBezTo>
                      <a:pt x="817939" y="124564"/>
                      <a:pt x="774526" y="13014"/>
                      <a:pt x="619635" y="652"/>
                    </a:cubicBezTo>
                    <a:cubicBezTo>
                      <a:pt x="464745" y="-11710"/>
                      <a:pt x="446129" y="155542"/>
                      <a:pt x="415150" y="180340"/>
                    </a:cubicBezTo>
                    <a:cubicBezTo>
                      <a:pt x="384172" y="205137"/>
                      <a:pt x="322216" y="136926"/>
                      <a:pt x="260260" y="161723"/>
                    </a:cubicBezTo>
                    <a:cubicBezTo>
                      <a:pt x="198304" y="186520"/>
                      <a:pt x="173507" y="242296"/>
                      <a:pt x="173507" y="242296"/>
                    </a:cubicBezTo>
                    <a:cubicBezTo>
                      <a:pt x="173507" y="242296"/>
                      <a:pt x="117731" y="217498"/>
                      <a:pt x="80572" y="223679"/>
                    </a:cubicBezTo>
                    <a:cubicBezTo>
                      <a:pt x="43413" y="229860"/>
                      <a:pt x="0" y="285636"/>
                      <a:pt x="0" y="285636"/>
                    </a:cubicBezTo>
                    <a:lnTo>
                      <a:pt x="1047295" y="285636"/>
                    </a:lnTo>
                    <a:cubicBezTo>
                      <a:pt x="1047295" y="285636"/>
                      <a:pt x="1047295" y="180266"/>
                      <a:pt x="972903" y="143107"/>
                    </a:cubicBezTo>
                    <a:cubicBezTo>
                      <a:pt x="898512" y="105948"/>
                      <a:pt x="867533" y="186520"/>
                      <a:pt x="848991" y="180266"/>
                    </a:cubicBezTo>
                    <a:cubicBezTo>
                      <a:pt x="830374" y="174159"/>
                      <a:pt x="817939" y="124564"/>
                      <a:pt x="817939" y="124564"/>
                    </a:cubicBezTo>
                    <a:close/>
                  </a:path>
                </a:pathLst>
              </a:custGeom>
              <a:noFill/>
              <a:ln w="7353" cap="flat">
                <a:solidFill>
                  <a:srgbClr val="263238"/>
                </a:solidFill>
                <a:prstDash val="solid"/>
                <a:miter/>
              </a:ln>
            </p:spPr>
            <p:txBody>
              <a:bodyPr rtlCol="0" anchor="ctr"/>
              <a:lstStyle/>
              <a:p>
                <a:endParaRPr lang="fr-FR"/>
              </a:p>
            </p:txBody>
          </p:sp>
        </p:grpSp>
        <p:grpSp>
          <p:nvGrpSpPr>
            <p:cNvPr id="21" name="Graphique 19">
              <a:extLst>
                <a:ext uri="{FF2B5EF4-FFF2-40B4-BE49-F238E27FC236}">
                  <a16:creationId xmlns:a16="http://schemas.microsoft.com/office/drawing/2014/main" id="{ED5D529A-4850-9A50-0E8F-E418FCE741AA}"/>
                </a:ext>
              </a:extLst>
            </p:cNvPr>
            <p:cNvGrpSpPr/>
            <p:nvPr/>
          </p:nvGrpSpPr>
          <p:grpSpPr>
            <a:xfrm>
              <a:off x="6620475" y="8432501"/>
              <a:ext cx="695498" cy="695498"/>
              <a:chOff x="6620475" y="8432501"/>
              <a:chExt cx="695498" cy="695498"/>
            </a:xfrm>
            <a:noFill/>
          </p:grpSpPr>
          <p:sp>
            <p:nvSpPr>
              <p:cNvPr id="184" name="Forme libre 56">
                <a:extLst>
                  <a:ext uri="{FF2B5EF4-FFF2-40B4-BE49-F238E27FC236}">
                    <a16:creationId xmlns:a16="http://schemas.microsoft.com/office/drawing/2014/main" id="{D782016D-40D6-11C8-A2FC-4CD717D95146}"/>
                  </a:ext>
                </a:extLst>
              </p:cNvPr>
              <p:cNvSpPr/>
              <p:nvPr/>
            </p:nvSpPr>
            <p:spPr>
              <a:xfrm>
                <a:off x="6620475" y="8432501"/>
                <a:ext cx="695498" cy="695498"/>
              </a:xfrm>
              <a:custGeom>
                <a:avLst/>
                <a:gdLst>
                  <a:gd name="connsiteX0" fmla="*/ 695498 w 695498"/>
                  <a:gd name="connsiteY0" fmla="*/ 347749 h 695498"/>
                  <a:gd name="connsiteX1" fmla="*/ 347749 w 695498"/>
                  <a:gd name="connsiteY1" fmla="*/ 695498 h 695498"/>
                  <a:gd name="connsiteX2" fmla="*/ 0 w 695498"/>
                  <a:gd name="connsiteY2" fmla="*/ 347749 h 695498"/>
                  <a:gd name="connsiteX3" fmla="*/ 347749 w 695498"/>
                  <a:gd name="connsiteY3" fmla="*/ 0 h 695498"/>
                  <a:gd name="connsiteX4" fmla="*/ 695498 w 695498"/>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498" h="695498">
                    <a:moveTo>
                      <a:pt x="695498" y="347749"/>
                    </a:moveTo>
                    <a:cubicBezTo>
                      <a:pt x="695498" y="539806"/>
                      <a:pt x="539806" y="695498"/>
                      <a:pt x="347749" y="695498"/>
                    </a:cubicBezTo>
                    <a:cubicBezTo>
                      <a:pt x="155693" y="695498"/>
                      <a:pt x="0" y="539806"/>
                      <a:pt x="0" y="347749"/>
                    </a:cubicBezTo>
                    <a:cubicBezTo>
                      <a:pt x="0" y="155693"/>
                      <a:pt x="155693" y="0"/>
                      <a:pt x="347749" y="0"/>
                    </a:cubicBezTo>
                    <a:cubicBezTo>
                      <a:pt x="539806" y="0"/>
                      <a:pt x="695498" y="155693"/>
                      <a:pt x="695498" y="347749"/>
                    </a:cubicBezTo>
                    <a:close/>
                  </a:path>
                </a:pathLst>
              </a:custGeom>
              <a:noFill/>
              <a:ln w="7353" cap="flat">
                <a:solidFill>
                  <a:srgbClr val="263238"/>
                </a:solidFill>
                <a:prstDash val="solid"/>
                <a:miter/>
              </a:ln>
            </p:spPr>
            <p:txBody>
              <a:bodyPr rtlCol="0" anchor="ctr"/>
              <a:lstStyle/>
              <a:p>
                <a:endParaRPr lang="fr-FR"/>
              </a:p>
            </p:txBody>
          </p:sp>
          <p:sp>
            <p:nvSpPr>
              <p:cNvPr id="185" name="Forme libre 57">
                <a:extLst>
                  <a:ext uri="{FF2B5EF4-FFF2-40B4-BE49-F238E27FC236}">
                    <a16:creationId xmlns:a16="http://schemas.microsoft.com/office/drawing/2014/main" id="{B5428F6E-71F6-28EF-E9B4-4EA5F4BEACA2}"/>
                  </a:ext>
                </a:extLst>
              </p:cNvPr>
              <p:cNvSpPr/>
              <p:nvPr/>
            </p:nvSpPr>
            <p:spPr>
              <a:xfrm>
                <a:off x="6768302" y="8432501"/>
                <a:ext cx="399845" cy="695498"/>
              </a:xfrm>
              <a:custGeom>
                <a:avLst/>
                <a:gdLst>
                  <a:gd name="connsiteX0" fmla="*/ 399845 w 399845"/>
                  <a:gd name="connsiteY0" fmla="*/ 347749 h 695498"/>
                  <a:gd name="connsiteX1" fmla="*/ 199923 w 399845"/>
                  <a:gd name="connsiteY1" fmla="*/ 695498 h 695498"/>
                  <a:gd name="connsiteX2" fmla="*/ 0 w 399845"/>
                  <a:gd name="connsiteY2" fmla="*/ 347749 h 695498"/>
                  <a:gd name="connsiteX3" fmla="*/ 199923 w 399845"/>
                  <a:gd name="connsiteY3" fmla="*/ 0 h 695498"/>
                  <a:gd name="connsiteX4" fmla="*/ 399845 w 399845"/>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45" h="695498">
                    <a:moveTo>
                      <a:pt x="399845" y="347749"/>
                    </a:moveTo>
                    <a:cubicBezTo>
                      <a:pt x="399845" y="539806"/>
                      <a:pt x="310337" y="695498"/>
                      <a:pt x="199923" y="695498"/>
                    </a:cubicBezTo>
                    <a:cubicBezTo>
                      <a:pt x="89508" y="695498"/>
                      <a:pt x="0" y="539806"/>
                      <a:pt x="0" y="347749"/>
                    </a:cubicBezTo>
                    <a:cubicBezTo>
                      <a:pt x="0" y="155693"/>
                      <a:pt x="89508" y="0"/>
                      <a:pt x="199923" y="0"/>
                    </a:cubicBezTo>
                    <a:cubicBezTo>
                      <a:pt x="310337" y="0"/>
                      <a:pt x="399845" y="155693"/>
                      <a:pt x="399845" y="347749"/>
                    </a:cubicBezTo>
                    <a:close/>
                  </a:path>
                </a:pathLst>
              </a:custGeom>
              <a:noFill/>
              <a:ln w="7353" cap="flat">
                <a:solidFill>
                  <a:srgbClr val="263238"/>
                </a:solidFill>
                <a:prstDash val="solid"/>
                <a:miter/>
              </a:ln>
            </p:spPr>
            <p:txBody>
              <a:bodyPr rtlCol="0" anchor="ctr"/>
              <a:lstStyle/>
              <a:p>
                <a:endParaRPr lang="fr-FR"/>
              </a:p>
            </p:txBody>
          </p:sp>
          <p:sp>
            <p:nvSpPr>
              <p:cNvPr id="186" name="Forme libre 58">
                <a:extLst>
                  <a:ext uri="{FF2B5EF4-FFF2-40B4-BE49-F238E27FC236}">
                    <a16:creationId xmlns:a16="http://schemas.microsoft.com/office/drawing/2014/main" id="{C24577ED-767B-F2BD-DC76-436B028903EB}"/>
                  </a:ext>
                </a:extLst>
              </p:cNvPr>
              <p:cNvSpPr/>
              <p:nvPr/>
            </p:nvSpPr>
            <p:spPr>
              <a:xfrm>
                <a:off x="6968224" y="8432501"/>
                <a:ext cx="7358" cy="695498"/>
              </a:xfrm>
              <a:custGeom>
                <a:avLst/>
                <a:gdLst>
                  <a:gd name="connsiteX0" fmla="*/ 0 w 7358"/>
                  <a:gd name="connsiteY0" fmla="*/ 0 h 695498"/>
                  <a:gd name="connsiteX1" fmla="*/ 0 w 7358"/>
                  <a:gd name="connsiteY1" fmla="*/ 695498 h 695498"/>
                </a:gdLst>
                <a:ahLst/>
                <a:cxnLst>
                  <a:cxn ang="0">
                    <a:pos x="connsiteX0" y="connsiteY0"/>
                  </a:cxn>
                  <a:cxn ang="0">
                    <a:pos x="connsiteX1" y="connsiteY1"/>
                  </a:cxn>
                </a:cxnLst>
                <a:rect l="l" t="t" r="r" b="b"/>
                <a:pathLst>
                  <a:path w="7358" h="695498">
                    <a:moveTo>
                      <a:pt x="0" y="0"/>
                    </a:moveTo>
                    <a:lnTo>
                      <a:pt x="0" y="695498"/>
                    </a:lnTo>
                  </a:path>
                </a:pathLst>
              </a:custGeom>
              <a:ln w="7353" cap="flat">
                <a:solidFill>
                  <a:srgbClr val="263238"/>
                </a:solidFill>
                <a:prstDash val="solid"/>
                <a:miter/>
              </a:ln>
            </p:spPr>
            <p:txBody>
              <a:bodyPr rtlCol="0" anchor="ctr"/>
              <a:lstStyle/>
              <a:p>
                <a:endParaRPr lang="fr-FR"/>
              </a:p>
            </p:txBody>
          </p:sp>
          <p:sp>
            <p:nvSpPr>
              <p:cNvPr id="187" name="Forme libre 59">
                <a:extLst>
                  <a:ext uri="{FF2B5EF4-FFF2-40B4-BE49-F238E27FC236}">
                    <a16:creationId xmlns:a16="http://schemas.microsoft.com/office/drawing/2014/main" id="{4B6FA338-6102-E991-2AAF-C7A6B39147AD}"/>
                  </a:ext>
                </a:extLst>
              </p:cNvPr>
              <p:cNvSpPr/>
              <p:nvPr/>
            </p:nvSpPr>
            <p:spPr>
              <a:xfrm>
                <a:off x="6764107" y="8500123"/>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8" name="Forme libre 60">
                <a:extLst>
                  <a:ext uri="{FF2B5EF4-FFF2-40B4-BE49-F238E27FC236}">
                    <a16:creationId xmlns:a16="http://schemas.microsoft.com/office/drawing/2014/main" id="{C4B00A9B-CF3C-BAF3-A956-E74BFE6FB218}"/>
                  </a:ext>
                </a:extLst>
              </p:cNvPr>
              <p:cNvSpPr/>
              <p:nvPr/>
            </p:nvSpPr>
            <p:spPr>
              <a:xfrm>
                <a:off x="6764107" y="9064498"/>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9" name="Forme libre 61">
                <a:extLst>
                  <a:ext uri="{FF2B5EF4-FFF2-40B4-BE49-F238E27FC236}">
                    <a16:creationId xmlns:a16="http://schemas.microsoft.com/office/drawing/2014/main" id="{D0C70E38-0C97-D401-298E-B274BB904E27}"/>
                  </a:ext>
                </a:extLst>
              </p:cNvPr>
              <p:cNvSpPr/>
              <p:nvPr/>
            </p:nvSpPr>
            <p:spPr>
              <a:xfrm>
                <a:off x="6647112" y="8638899"/>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0" name="Forme libre 62">
                <a:extLst>
                  <a:ext uri="{FF2B5EF4-FFF2-40B4-BE49-F238E27FC236}">
                    <a16:creationId xmlns:a16="http://schemas.microsoft.com/office/drawing/2014/main" id="{A606F093-D082-A751-52D8-2A036B749470}"/>
                  </a:ext>
                </a:extLst>
              </p:cNvPr>
              <p:cNvSpPr/>
              <p:nvPr/>
            </p:nvSpPr>
            <p:spPr>
              <a:xfrm>
                <a:off x="6647112" y="8916525"/>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1" name="Forme libre 63">
                <a:extLst>
                  <a:ext uri="{FF2B5EF4-FFF2-40B4-BE49-F238E27FC236}">
                    <a16:creationId xmlns:a16="http://schemas.microsoft.com/office/drawing/2014/main" id="{52E26633-D275-36C5-CFC5-A37B5634C924}"/>
                  </a:ext>
                </a:extLst>
              </p:cNvPr>
              <p:cNvSpPr/>
              <p:nvPr/>
            </p:nvSpPr>
            <p:spPr>
              <a:xfrm>
                <a:off x="6621873" y="8777749"/>
                <a:ext cx="690568" cy="7358"/>
              </a:xfrm>
              <a:custGeom>
                <a:avLst/>
                <a:gdLst>
                  <a:gd name="connsiteX0" fmla="*/ 0 w 690568"/>
                  <a:gd name="connsiteY0" fmla="*/ 0 h 7358"/>
                  <a:gd name="connsiteX1" fmla="*/ 690568 w 690568"/>
                  <a:gd name="connsiteY1" fmla="*/ 0 h 7358"/>
                </a:gdLst>
                <a:ahLst/>
                <a:cxnLst>
                  <a:cxn ang="0">
                    <a:pos x="connsiteX0" y="connsiteY0"/>
                  </a:cxn>
                  <a:cxn ang="0">
                    <a:pos x="connsiteX1" y="connsiteY1"/>
                  </a:cxn>
                </a:cxnLst>
                <a:rect l="l" t="t" r="r" b="b"/>
                <a:pathLst>
                  <a:path w="690568" h="7358">
                    <a:moveTo>
                      <a:pt x="0" y="0"/>
                    </a:moveTo>
                    <a:lnTo>
                      <a:pt x="690568" y="0"/>
                    </a:lnTo>
                  </a:path>
                </a:pathLst>
              </a:custGeom>
              <a:ln w="7353" cap="flat">
                <a:solidFill>
                  <a:srgbClr val="263238"/>
                </a:solidFill>
                <a:prstDash val="solid"/>
                <a:miter/>
              </a:ln>
            </p:spPr>
            <p:txBody>
              <a:bodyPr rtlCol="0" anchor="ctr"/>
              <a:lstStyle/>
              <a:p>
                <a:endParaRPr lang="fr-FR"/>
              </a:p>
            </p:txBody>
          </p:sp>
        </p:grpSp>
        <p:grpSp>
          <p:nvGrpSpPr>
            <p:cNvPr id="22" name="Graphique 19">
              <a:extLst>
                <a:ext uri="{FF2B5EF4-FFF2-40B4-BE49-F238E27FC236}">
                  <a16:creationId xmlns:a16="http://schemas.microsoft.com/office/drawing/2014/main" id="{F54ECDB8-0CB7-ED5A-3907-155CB9079DE6}"/>
                </a:ext>
              </a:extLst>
            </p:cNvPr>
            <p:cNvGrpSpPr/>
            <p:nvPr/>
          </p:nvGrpSpPr>
          <p:grpSpPr>
            <a:xfrm>
              <a:off x="6030714" y="7232156"/>
              <a:ext cx="917054" cy="197494"/>
              <a:chOff x="6030714" y="7232156"/>
              <a:chExt cx="917054" cy="197494"/>
            </a:xfrm>
            <a:noFill/>
          </p:grpSpPr>
          <p:sp>
            <p:nvSpPr>
              <p:cNvPr id="181" name="Forme libre 65">
                <a:extLst>
                  <a:ext uri="{FF2B5EF4-FFF2-40B4-BE49-F238E27FC236}">
                    <a16:creationId xmlns:a16="http://schemas.microsoft.com/office/drawing/2014/main" id="{45E2C583-B75E-1406-3A60-D611FD8276FB}"/>
                  </a:ext>
                </a:extLst>
              </p:cNvPr>
              <p:cNvSpPr/>
              <p:nvPr/>
            </p:nvSpPr>
            <p:spPr>
              <a:xfrm>
                <a:off x="6030714" y="7232818"/>
                <a:ext cx="917054" cy="193079"/>
              </a:xfrm>
              <a:custGeom>
                <a:avLst/>
                <a:gdLst>
                  <a:gd name="connsiteX0" fmla="*/ 865768 w 917054"/>
                  <a:gd name="connsiteY0" fmla="*/ 193080 h 193079"/>
                  <a:gd name="connsiteX1" fmla="*/ 51287 w 917054"/>
                  <a:gd name="connsiteY1" fmla="*/ 193080 h 193079"/>
                  <a:gd name="connsiteX2" fmla="*/ 0 w 917054"/>
                  <a:gd name="connsiteY2" fmla="*/ 141793 h 193079"/>
                  <a:gd name="connsiteX3" fmla="*/ 0 w 917054"/>
                  <a:gd name="connsiteY3" fmla="*/ 51287 h 193079"/>
                  <a:gd name="connsiteX4" fmla="*/ 51287 w 917054"/>
                  <a:gd name="connsiteY4" fmla="*/ 0 h 193079"/>
                  <a:gd name="connsiteX5" fmla="*/ 865768 w 917054"/>
                  <a:gd name="connsiteY5" fmla="*/ 0 h 193079"/>
                  <a:gd name="connsiteX6" fmla="*/ 917054 w 917054"/>
                  <a:gd name="connsiteY6" fmla="*/ 51287 h 193079"/>
                  <a:gd name="connsiteX7" fmla="*/ 917054 w 917054"/>
                  <a:gd name="connsiteY7" fmla="*/ 141719 h 193079"/>
                  <a:gd name="connsiteX8" fmla="*/ 865768 w 917054"/>
                  <a:gd name="connsiteY8" fmla="*/ 193080 h 19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7054" h="193079">
                    <a:moveTo>
                      <a:pt x="865768" y="193080"/>
                    </a:moveTo>
                    <a:lnTo>
                      <a:pt x="51287" y="193080"/>
                    </a:lnTo>
                    <a:cubicBezTo>
                      <a:pt x="22958" y="193080"/>
                      <a:pt x="0" y="170122"/>
                      <a:pt x="0" y="141793"/>
                    </a:cubicBezTo>
                    <a:lnTo>
                      <a:pt x="0" y="51287"/>
                    </a:lnTo>
                    <a:cubicBezTo>
                      <a:pt x="0" y="22958"/>
                      <a:pt x="22958" y="0"/>
                      <a:pt x="51287" y="0"/>
                    </a:cubicBezTo>
                    <a:lnTo>
                      <a:pt x="865768" y="0"/>
                    </a:lnTo>
                    <a:cubicBezTo>
                      <a:pt x="894097" y="0"/>
                      <a:pt x="917054" y="22958"/>
                      <a:pt x="917054" y="51287"/>
                    </a:cubicBezTo>
                    <a:lnTo>
                      <a:pt x="917054" y="141719"/>
                    </a:lnTo>
                    <a:cubicBezTo>
                      <a:pt x="917054" y="170122"/>
                      <a:pt x="894097" y="193080"/>
                      <a:pt x="865768" y="193080"/>
                    </a:cubicBezTo>
                    <a:close/>
                  </a:path>
                </a:pathLst>
              </a:custGeom>
              <a:noFill/>
              <a:ln w="7353" cap="flat">
                <a:solidFill>
                  <a:srgbClr val="263238"/>
                </a:solidFill>
                <a:prstDash val="solid"/>
                <a:miter/>
              </a:ln>
            </p:spPr>
            <p:txBody>
              <a:bodyPr rtlCol="0" anchor="ctr"/>
              <a:lstStyle/>
              <a:p>
                <a:endParaRPr lang="fr-FR"/>
              </a:p>
            </p:txBody>
          </p:sp>
          <p:sp>
            <p:nvSpPr>
              <p:cNvPr id="182" name="Forme libre 66">
                <a:extLst>
                  <a:ext uri="{FF2B5EF4-FFF2-40B4-BE49-F238E27FC236}">
                    <a16:creationId xmlns:a16="http://schemas.microsoft.com/office/drawing/2014/main" id="{2B1F06DA-9B6A-9B8E-B0F4-27FBBF3A5AB9}"/>
                  </a:ext>
                </a:extLst>
              </p:cNvPr>
              <p:cNvSpPr/>
              <p:nvPr/>
            </p:nvSpPr>
            <p:spPr>
              <a:xfrm>
                <a:off x="6724226" y="7232156"/>
                <a:ext cx="7358" cy="197494"/>
              </a:xfrm>
              <a:custGeom>
                <a:avLst/>
                <a:gdLst>
                  <a:gd name="connsiteX0" fmla="*/ 0 w 7358"/>
                  <a:gd name="connsiteY0" fmla="*/ 0 h 197494"/>
                  <a:gd name="connsiteX1" fmla="*/ 0 w 7358"/>
                  <a:gd name="connsiteY1" fmla="*/ 197494 h 197494"/>
                </a:gdLst>
                <a:ahLst/>
                <a:cxnLst>
                  <a:cxn ang="0">
                    <a:pos x="connsiteX0" y="connsiteY0"/>
                  </a:cxn>
                  <a:cxn ang="0">
                    <a:pos x="connsiteX1" y="connsiteY1"/>
                  </a:cxn>
                </a:cxnLst>
                <a:rect l="l" t="t" r="r" b="b"/>
                <a:pathLst>
                  <a:path w="7358" h="197494">
                    <a:moveTo>
                      <a:pt x="0" y="0"/>
                    </a:moveTo>
                    <a:lnTo>
                      <a:pt x="0" y="197494"/>
                    </a:lnTo>
                  </a:path>
                </a:pathLst>
              </a:custGeom>
              <a:ln w="7353" cap="flat">
                <a:solidFill>
                  <a:srgbClr val="263238"/>
                </a:solidFill>
                <a:prstDash val="solid"/>
                <a:miter/>
              </a:ln>
            </p:spPr>
            <p:txBody>
              <a:bodyPr rtlCol="0" anchor="ctr"/>
              <a:lstStyle/>
              <a:p>
                <a:endParaRPr lang="fr-FR"/>
              </a:p>
            </p:txBody>
          </p:sp>
          <p:sp>
            <p:nvSpPr>
              <p:cNvPr id="183" name="Forme libre 67">
                <a:extLst>
                  <a:ext uri="{FF2B5EF4-FFF2-40B4-BE49-F238E27FC236}">
                    <a16:creationId xmlns:a16="http://schemas.microsoft.com/office/drawing/2014/main" id="{4564C180-B9F6-67C1-20DF-24BB12844B05}"/>
                  </a:ext>
                </a:extLst>
              </p:cNvPr>
              <p:cNvSpPr/>
              <p:nvPr/>
            </p:nvSpPr>
            <p:spPr>
              <a:xfrm>
                <a:off x="6755277" y="7254010"/>
                <a:ext cx="175702" cy="150622"/>
              </a:xfrm>
              <a:custGeom>
                <a:avLst/>
                <a:gdLst>
                  <a:gd name="connsiteX0" fmla="*/ 171299 w 175702"/>
                  <a:gd name="connsiteY0" fmla="*/ 130755 h 150622"/>
                  <a:gd name="connsiteX1" fmla="*/ 118614 w 175702"/>
                  <a:gd name="connsiteY1" fmla="*/ 91242 h 150622"/>
                  <a:gd name="connsiteX2" fmla="*/ 125531 w 175702"/>
                  <a:gd name="connsiteY2" fmla="*/ 62766 h 150622"/>
                  <a:gd name="connsiteX3" fmla="*/ 62766 w 175702"/>
                  <a:gd name="connsiteY3" fmla="*/ 0 h 150622"/>
                  <a:gd name="connsiteX4" fmla="*/ 0 w 175702"/>
                  <a:gd name="connsiteY4" fmla="*/ 62766 h 150622"/>
                  <a:gd name="connsiteX5" fmla="*/ 62766 w 175702"/>
                  <a:gd name="connsiteY5" fmla="*/ 125531 h 150622"/>
                  <a:gd name="connsiteX6" fmla="*/ 105223 w 175702"/>
                  <a:gd name="connsiteY6" fmla="*/ 108828 h 150622"/>
                  <a:gd name="connsiteX7" fmla="*/ 157981 w 175702"/>
                  <a:gd name="connsiteY7" fmla="*/ 148415 h 150622"/>
                  <a:gd name="connsiteX8" fmla="*/ 164603 w 175702"/>
                  <a:gd name="connsiteY8" fmla="*/ 150623 h 150622"/>
                  <a:gd name="connsiteX9" fmla="*/ 173433 w 175702"/>
                  <a:gd name="connsiteY9" fmla="*/ 146208 h 150622"/>
                  <a:gd name="connsiteX10" fmla="*/ 171299 w 175702"/>
                  <a:gd name="connsiteY10" fmla="*/ 130755 h 150622"/>
                  <a:gd name="connsiteX11" fmla="*/ 62839 w 175702"/>
                  <a:gd name="connsiteY11" fmla="*/ 103457 h 150622"/>
                  <a:gd name="connsiteX12" fmla="*/ 22148 w 175702"/>
                  <a:gd name="connsiteY12" fmla="*/ 62766 h 150622"/>
                  <a:gd name="connsiteX13" fmla="*/ 62839 w 175702"/>
                  <a:gd name="connsiteY13" fmla="*/ 22075 h 150622"/>
                  <a:gd name="connsiteX14" fmla="*/ 103530 w 175702"/>
                  <a:gd name="connsiteY14" fmla="*/ 62766 h 150622"/>
                  <a:gd name="connsiteX15" fmla="*/ 62839 w 175702"/>
                  <a:gd name="connsiteY15" fmla="*/ 103457 h 1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702" h="150622">
                    <a:moveTo>
                      <a:pt x="171299" y="130755"/>
                    </a:moveTo>
                    <a:lnTo>
                      <a:pt x="118614" y="91242"/>
                    </a:lnTo>
                    <a:cubicBezTo>
                      <a:pt x="123029" y="82706"/>
                      <a:pt x="125531" y="72994"/>
                      <a:pt x="125531" y="62766"/>
                    </a:cubicBezTo>
                    <a:cubicBezTo>
                      <a:pt x="125531" y="28182"/>
                      <a:pt x="97349" y="0"/>
                      <a:pt x="62766" y="0"/>
                    </a:cubicBezTo>
                    <a:cubicBezTo>
                      <a:pt x="28182" y="0"/>
                      <a:pt x="0" y="28182"/>
                      <a:pt x="0" y="62766"/>
                    </a:cubicBezTo>
                    <a:cubicBezTo>
                      <a:pt x="0" y="97349"/>
                      <a:pt x="28182" y="125531"/>
                      <a:pt x="62766" y="125531"/>
                    </a:cubicBezTo>
                    <a:cubicBezTo>
                      <a:pt x="79174" y="125531"/>
                      <a:pt x="94038" y="119130"/>
                      <a:pt x="105223" y="108828"/>
                    </a:cubicBezTo>
                    <a:lnTo>
                      <a:pt x="157981" y="148415"/>
                    </a:lnTo>
                    <a:cubicBezTo>
                      <a:pt x="159968" y="149887"/>
                      <a:pt x="162322" y="150623"/>
                      <a:pt x="164603" y="150623"/>
                    </a:cubicBezTo>
                    <a:cubicBezTo>
                      <a:pt x="167988" y="150623"/>
                      <a:pt x="171299" y="149077"/>
                      <a:pt x="173433" y="146208"/>
                    </a:cubicBezTo>
                    <a:cubicBezTo>
                      <a:pt x="177186" y="141278"/>
                      <a:pt x="176156" y="134361"/>
                      <a:pt x="171299" y="130755"/>
                    </a:cubicBezTo>
                    <a:close/>
                    <a:moveTo>
                      <a:pt x="62839" y="103457"/>
                    </a:moveTo>
                    <a:cubicBezTo>
                      <a:pt x="40397" y="103457"/>
                      <a:pt x="22148" y="85208"/>
                      <a:pt x="22148" y="62766"/>
                    </a:cubicBezTo>
                    <a:cubicBezTo>
                      <a:pt x="22148" y="40323"/>
                      <a:pt x="40397" y="22075"/>
                      <a:pt x="62839" y="22075"/>
                    </a:cubicBezTo>
                    <a:cubicBezTo>
                      <a:pt x="85282" y="22075"/>
                      <a:pt x="103530" y="40323"/>
                      <a:pt x="103530" y="62766"/>
                    </a:cubicBezTo>
                    <a:cubicBezTo>
                      <a:pt x="103456" y="85208"/>
                      <a:pt x="85208" y="103457"/>
                      <a:pt x="62839" y="103457"/>
                    </a:cubicBezTo>
                    <a:close/>
                  </a:path>
                </a:pathLst>
              </a:custGeom>
              <a:noFill/>
              <a:ln w="7353" cap="flat">
                <a:solidFill>
                  <a:srgbClr val="263238"/>
                </a:solidFill>
                <a:prstDash val="solid"/>
                <a:miter/>
              </a:ln>
            </p:spPr>
            <p:txBody>
              <a:bodyPr rtlCol="0" anchor="ctr"/>
              <a:lstStyle/>
              <a:p>
                <a:endParaRPr lang="fr-FR"/>
              </a:p>
            </p:txBody>
          </p:sp>
        </p:grpSp>
        <p:sp>
          <p:nvSpPr>
            <p:cNvPr id="23" name="Forme libre 68">
              <a:extLst>
                <a:ext uri="{FF2B5EF4-FFF2-40B4-BE49-F238E27FC236}">
                  <a16:creationId xmlns:a16="http://schemas.microsoft.com/office/drawing/2014/main" id="{199929E4-C410-6914-1658-529BF7D32232}"/>
                </a:ext>
              </a:extLst>
            </p:cNvPr>
            <p:cNvSpPr/>
            <p:nvPr/>
          </p:nvSpPr>
          <p:spPr>
            <a:xfrm>
              <a:off x="3889400" y="7615960"/>
              <a:ext cx="694929" cy="595794"/>
            </a:xfrm>
            <a:custGeom>
              <a:avLst/>
              <a:gdLst>
                <a:gd name="connsiteX0" fmla="*/ 677471 w 694929"/>
                <a:gd name="connsiteY0" fmla="*/ 517135 h 595794"/>
                <a:gd name="connsiteX1" fmla="*/ 469233 w 694929"/>
                <a:gd name="connsiteY1" fmla="*/ 360920 h 595794"/>
                <a:gd name="connsiteX2" fmla="*/ 496532 w 694929"/>
                <a:gd name="connsiteY2" fmla="*/ 248266 h 595794"/>
                <a:gd name="connsiteX3" fmla="*/ 248266 w 694929"/>
                <a:gd name="connsiteY3" fmla="*/ 0 h 595794"/>
                <a:gd name="connsiteX4" fmla="*/ 0 w 694929"/>
                <a:gd name="connsiteY4" fmla="*/ 248266 h 595794"/>
                <a:gd name="connsiteX5" fmla="*/ 248266 w 694929"/>
                <a:gd name="connsiteY5" fmla="*/ 496532 h 595794"/>
                <a:gd name="connsiteX6" fmla="*/ 416328 w 694929"/>
                <a:gd name="connsiteY6" fmla="*/ 430456 h 595794"/>
                <a:gd name="connsiteX7" fmla="*/ 625080 w 694929"/>
                <a:gd name="connsiteY7" fmla="*/ 587038 h 595794"/>
                <a:gd name="connsiteX8" fmla="*/ 651276 w 694929"/>
                <a:gd name="connsiteY8" fmla="*/ 595795 h 595794"/>
                <a:gd name="connsiteX9" fmla="*/ 686227 w 694929"/>
                <a:gd name="connsiteY9" fmla="*/ 578356 h 595794"/>
                <a:gd name="connsiteX10" fmla="*/ 677471 w 694929"/>
                <a:gd name="connsiteY10" fmla="*/ 517135 h 595794"/>
                <a:gd name="connsiteX11" fmla="*/ 248266 w 694929"/>
                <a:gd name="connsiteY11" fmla="*/ 409190 h 595794"/>
                <a:gd name="connsiteX12" fmla="*/ 87342 w 694929"/>
                <a:gd name="connsiteY12" fmla="*/ 248266 h 595794"/>
                <a:gd name="connsiteX13" fmla="*/ 248266 w 694929"/>
                <a:gd name="connsiteY13" fmla="*/ 87342 h 595794"/>
                <a:gd name="connsiteX14" fmla="*/ 409190 w 694929"/>
                <a:gd name="connsiteY14" fmla="*/ 248266 h 595794"/>
                <a:gd name="connsiteX15" fmla="*/ 248266 w 694929"/>
                <a:gd name="connsiteY15" fmla="*/ 409190 h 59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4929" h="595794">
                  <a:moveTo>
                    <a:pt x="677471" y="517135"/>
                  </a:moveTo>
                  <a:lnTo>
                    <a:pt x="469233" y="360920"/>
                  </a:lnTo>
                  <a:cubicBezTo>
                    <a:pt x="486599" y="327073"/>
                    <a:pt x="496532" y="288810"/>
                    <a:pt x="496532" y="248266"/>
                  </a:cubicBezTo>
                  <a:cubicBezTo>
                    <a:pt x="496532" y="111403"/>
                    <a:pt x="385129" y="0"/>
                    <a:pt x="248266" y="0"/>
                  </a:cubicBezTo>
                  <a:cubicBezTo>
                    <a:pt x="111403" y="0"/>
                    <a:pt x="0" y="111403"/>
                    <a:pt x="0" y="248266"/>
                  </a:cubicBezTo>
                  <a:cubicBezTo>
                    <a:pt x="0" y="385129"/>
                    <a:pt x="111403" y="496532"/>
                    <a:pt x="248266" y="496532"/>
                  </a:cubicBezTo>
                  <a:cubicBezTo>
                    <a:pt x="313092" y="496532"/>
                    <a:pt x="372105" y="471294"/>
                    <a:pt x="416328" y="430456"/>
                  </a:cubicBezTo>
                  <a:lnTo>
                    <a:pt x="625080" y="587038"/>
                  </a:lnTo>
                  <a:cubicBezTo>
                    <a:pt x="632954" y="592925"/>
                    <a:pt x="642151" y="595795"/>
                    <a:pt x="651276" y="595795"/>
                  </a:cubicBezTo>
                  <a:cubicBezTo>
                    <a:pt x="664520" y="595795"/>
                    <a:pt x="677618" y="589761"/>
                    <a:pt x="686227" y="578356"/>
                  </a:cubicBezTo>
                  <a:cubicBezTo>
                    <a:pt x="700649" y="559004"/>
                    <a:pt x="696749" y="531631"/>
                    <a:pt x="677471" y="517135"/>
                  </a:cubicBezTo>
                  <a:close/>
                  <a:moveTo>
                    <a:pt x="248266" y="409190"/>
                  </a:moveTo>
                  <a:cubicBezTo>
                    <a:pt x="159526" y="409190"/>
                    <a:pt x="87342" y="337006"/>
                    <a:pt x="87342" y="248266"/>
                  </a:cubicBezTo>
                  <a:cubicBezTo>
                    <a:pt x="87342" y="159526"/>
                    <a:pt x="159526" y="87342"/>
                    <a:pt x="248266" y="87342"/>
                  </a:cubicBezTo>
                  <a:cubicBezTo>
                    <a:pt x="337006" y="87342"/>
                    <a:pt x="409190" y="159526"/>
                    <a:pt x="409190" y="248266"/>
                  </a:cubicBezTo>
                  <a:cubicBezTo>
                    <a:pt x="409190" y="337006"/>
                    <a:pt x="337006" y="409190"/>
                    <a:pt x="248266" y="409190"/>
                  </a:cubicBezTo>
                  <a:close/>
                </a:path>
              </a:pathLst>
            </a:custGeom>
            <a:noFill/>
            <a:ln w="7353" cap="flat">
              <a:solidFill>
                <a:srgbClr val="263238"/>
              </a:solidFill>
              <a:prstDash val="solid"/>
              <a:miter/>
            </a:ln>
          </p:spPr>
          <p:txBody>
            <a:bodyPr rtlCol="0" anchor="ctr"/>
            <a:lstStyle/>
            <a:p>
              <a:endParaRPr lang="fr-FR"/>
            </a:p>
          </p:txBody>
        </p:sp>
        <p:grpSp>
          <p:nvGrpSpPr>
            <p:cNvPr id="24" name="Graphique 19">
              <a:extLst>
                <a:ext uri="{FF2B5EF4-FFF2-40B4-BE49-F238E27FC236}">
                  <a16:creationId xmlns:a16="http://schemas.microsoft.com/office/drawing/2014/main" id="{8A98C275-EDC8-AA51-D948-0D0B7777AE6E}"/>
                </a:ext>
              </a:extLst>
            </p:cNvPr>
            <p:cNvGrpSpPr/>
            <p:nvPr/>
          </p:nvGrpSpPr>
          <p:grpSpPr>
            <a:xfrm>
              <a:off x="4666374" y="8378934"/>
              <a:ext cx="1832764" cy="2098709"/>
              <a:chOff x="4666374" y="8378934"/>
              <a:chExt cx="1832764" cy="2098709"/>
            </a:xfrm>
          </p:grpSpPr>
          <p:grpSp>
            <p:nvGrpSpPr>
              <p:cNvPr id="175" name="Graphique 19">
                <a:extLst>
                  <a:ext uri="{FF2B5EF4-FFF2-40B4-BE49-F238E27FC236}">
                    <a16:creationId xmlns:a16="http://schemas.microsoft.com/office/drawing/2014/main" id="{73966C27-7AFB-C77E-1B3D-A443E48C8721}"/>
                  </a:ext>
                </a:extLst>
              </p:cNvPr>
              <p:cNvGrpSpPr/>
              <p:nvPr/>
            </p:nvGrpSpPr>
            <p:grpSpPr>
              <a:xfrm>
                <a:off x="4739616" y="8378934"/>
                <a:ext cx="1759522" cy="2098709"/>
                <a:chOff x="4739616" y="8378934"/>
                <a:chExt cx="1759522" cy="2098709"/>
              </a:xfrm>
              <a:solidFill>
                <a:srgbClr val="263238"/>
              </a:solidFill>
            </p:grpSpPr>
            <p:sp>
              <p:nvSpPr>
                <p:cNvPr id="179" name="Forme libre 71">
                  <a:extLst>
                    <a:ext uri="{FF2B5EF4-FFF2-40B4-BE49-F238E27FC236}">
                      <a16:creationId xmlns:a16="http://schemas.microsoft.com/office/drawing/2014/main" id="{A273481B-27BF-ADA8-A8B3-34EEF62D2DCA}"/>
                    </a:ext>
                  </a:extLst>
                </p:cNvPr>
                <p:cNvSpPr/>
                <p:nvPr/>
              </p:nvSpPr>
              <p:spPr>
                <a:xfrm>
                  <a:off x="4739616" y="8378934"/>
                  <a:ext cx="1759522" cy="1650741"/>
                </a:xfrm>
                <a:custGeom>
                  <a:avLst/>
                  <a:gdLst>
                    <a:gd name="connsiteX0" fmla="*/ 857111 w 1759522"/>
                    <a:gd name="connsiteY0" fmla="*/ 0 h 1650741"/>
                    <a:gd name="connsiteX1" fmla="*/ 909 w 1759522"/>
                    <a:gd name="connsiteY1" fmla="*/ 538768 h 1650741"/>
                    <a:gd name="connsiteX2" fmla="*/ 5545 w 1759522"/>
                    <a:gd name="connsiteY2" fmla="*/ 555104 h 1650741"/>
                    <a:gd name="connsiteX3" fmla="*/ 340565 w 1759522"/>
                    <a:gd name="connsiteY3" fmla="*/ 812715 h 1650741"/>
                    <a:gd name="connsiteX4" fmla="*/ 349174 w 1759522"/>
                    <a:gd name="connsiteY4" fmla="*/ 815658 h 1650741"/>
                    <a:gd name="connsiteX5" fmla="*/ 402889 w 1759522"/>
                    <a:gd name="connsiteY5" fmla="*/ 815658 h 1650741"/>
                    <a:gd name="connsiteX6" fmla="*/ 417016 w 1759522"/>
                    <a:gd name="connsiteY6" fmla="*/ 800794 h 1650741"/>
                    <a:gd name="connsiteX7" fmla="*/ 416722 w 1759522"/>
                    <a:gd name="connsiteY7" fmla="*/ 788874 h 1650741"/>
                    <a:gd name="connsiteX8" fmla="*/ 856964 w 1759522"/>
                    <a:gd name="connsiteY8" fmla="*/ 404113 h 1650741"/>
                    <a:gd name="connsiteX9" fmla="*/ 1297206 w 1759522"/>
                    <a:gd name="connsiteY9" fmla="*/ 788874 h 1650741"/>
                    <a:gd name="connsiteX10" fmla="*/ 856964 w 1759522"/>
                    <a:gd name="connsiteY10" fmla="*/ 1173635 h 1650741"/>
                    <a:gd name="connsiteX11" fmla="*/ 745929 w 1759522"/>
                    <a:gd name="connsiteY11" fmla="*/ 1161200 h 1650741"/>
                    <a:gd name="connsiteX12" fmla="*/ 735627 w 1759522"/>
                    <a:gd name="connsiteY12" fmla="*/ 1160022 h 1650741"/>
                    <a:gd name="connsiteX13" fmla="*/ 735627 w 1759522"/>
                    <a:gd name="connsiteY13" fmla="*/ 1160022 h 1650741"/>
                    <a:gd name="connsiteX14" fmla="*/ 691404 w 1759522"/>
                    <a:gd name="connsiteY14" fmla="*/ 1223965 h 1650741"/>
                    <a:gd name="connsiteX15" fmla="*/ 740336 w 1759522"/>
                    <a:gd name="connsiteY15" fmla="*/ 1353617 h 1650741"/>
                    <a:gd name="connsiteX16" fmla="*/ 740336 w 1759522"/>
                    <a:gd name="connsiteY16" fmla="*/ 1650742 h 1650741"/>
                    <a:gd name="connsiteX17" fmla="*/ 1278148 w 1759522"/>
                    <a:gd name="connsiteY17" fmla="*/ 1650742 h 1650741"/>
                    <a:gd name="connsiteX18" fmla="*/ 1278148 w 1759522"/>
                    <a:gd name="connsiteY18" fmla="*/ 1527933 h 1650741"/>
                    <a:gd name="connsiteX19" fmla="*/ 1313468 w 1759522"/>
                    <a:gd name="connsiteY19" fmla="*/ 1469435 h 1650741"/>
                    <a:gd name="connsiteX20" fmla="*/ 1759523 w 1759522"/>
                    <a:gd name="connsiteY20" fmla="*/ 788874 h 1650741"/>
                    <a:gd name="connsiteX21" fmla="*/ 857111 w 1759522"/>
                    <a:gd name="connsiteY21" fmla="*/ 0 h 165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9522" h="1650741">
                      <a:moveTo>
                        <a:pt x="857111" y="0"/>
                      </a:moveTo>
                      <a:cubicBezTo>
                        <a:pt x="458664" y="0"/>
                        <a:pt x="120554" y="225676"/>
                        <a:pt x="909" y="538768"/>
                      </a:cubicBezTo>
                      <a:cubicBezTo>
                        <a:pt x="-1298" y="544582"/>
                        <a:pt x="615" y="551278"/>
                        <a:pt x="5545" y="555104"/>
                      </a:cubicBezTo>
                      <a:lnTo>
                        <a:pt x="340565" y="812715"/>
                      </a:lnTo>
                      <a:cubicBezTo>
                        <a:pt x="343066" y="814628"/>
                        <a:pt x="346083" y="815658"/>
                        <a:pt x="349174" y="815658"/>
                      </a:cubicBezTo>
                      <a:lnTo>
                        <a:pt x="402889" y="815658"/>
                      </a:lnTo>
                      <a:cubicBezTo>
                        <a:pt x="410983" y="815658"/>
                        <a:pt x="417384" y="808888"/>
                        <a:pt x="417016" y="800794"/>
                      </a:cubicBezTo>
                      <a:cubicBezTo>
                        <a:pt x="416869" y="796821"/>
                        <a:pt x="416722" y="792848"/>
                        <a:pt x="416722" y="788874"/>
                      </a:cubicBezTo>
                      <a:cubicBezTo>
                        <a:pt x="416722" y="576369"/>
                        <a:pt x="613849" y="404113"/>
                        <a:pt x="856964" y="404113"/>
                      </a:cubicBezTo>
                      <a:cubicBezTo>
                        <a:pt x="1100079" y="404113"/>
                        <a:pt x="1297206" y="576369"/>
                        <a:pt x="1297206" y="788874"/>
                      </a:cubicBezTo>
                      <a:cubicBezTo>
                        <a:pt x="1297206" y="1001379"/>
                        <a:pt x="1100079" y="1173635"/>
                        <a:pt x="856964" y="1173635"/>
                      </a:cubicBezTo>
                      <a:cubicBezTo>
                        <a:pt x="818554" y="1173635"/>
                        <a:pt x="781395" y="1169294"/>
                        <a:pt x="745929" y="1161200"/>
                      </a:cubicBezTo>
                      <a:cubicBezTo>
                        <a:pt x="742544" y="1160464"/>
                        <a:pt x="739085" y="1160022"/>
                        <a:pt x="735627" y="1160022"/>
                      </a:cubicBezTo>
                      <a:lnTo>
                        <a:pt x="735627" y="1160022"/>
                      </a:lnTo>
                      <a:cubicBezTo>
                        <a:pt x="702589" y="1160022"/>
                        <a:pt x="679705" y="1193061"/>
                        <a:pt x="691404" y="1223965"/>
                      </a:cubicBezTo>
                      <a:lnTo>
                        <a:pt x="740336" y="1353617"/>
                      </a:lnTo>
                      <a:lnTo>
                        <a:pt x="740336" y="1650742"/>
                      </a:lnTo>
                      <a:lnTo>
                        <a:pt x="1278148" y="1650742"/>
                      </a:lnTo>
                      <a:lnTo>
                        <a:pt x="1278148" y="1527933"/>
                      </a:lnTo>
                      <a:cubicBezTo>
                        <a:pt x="1278148" y="1503430"/>
                        <a:pt x="1291614" y="1480620"/>
                        <a:pt x="1313468" y="1469435"/>
                      </a:cubicBezTo>
                      <a:cubicBezTo>
                        <a:pt x="1580350" y="1332425"/>
                        <a:pt x="1759523" y="1078935"/>
                        <a:pt x="1759523" y="788874"/>
                      </a:cubicBezTo>
                      <a:cubicBezTo>
                        <a:pt x="1759596" y="353121"/>
                        <a:pt x="1355557" y="0"/>
                        <a:pt x="857111" y="0"/>
                      </a:cubicBezTo>
                      <a:close/>
                    </a:path>
                  </a:pathLst>
                </a:custGeom>
                <a:solidFill>
                  <a:srgbClr val="263238"/>
                </a:solidFill>
                <a:ln w="7353" cap="flat">
                  <a:solidFill>
                    <a:srgbClr val="263238"/>
                  </a:solidFill>
                  <a:prstDash val="solid"/>
                  <a:miter/>
                </a:ln>
              </p:spPr>
              <p:txBody>
                <a:bodyPr rtlCol="0" anchor="ctr"/>
                <a:lstStyle/>
                <a:p>
                  <a:endParaRPr lang="fr-FR"/>
                </a:p>
              </p:txBody>
            </p:sp>
            <p:sp>
              <p:nvSpPr>
                <p:cNvPr id="180" name="Forme libre 72">
                  <a:extLst>
                    <a:ext uri="{FF2B5EF4-FFF2-40B4-BE49-F238E27FC236}">
                      <a16:creationId xmlns:a16="http://schemas.microsoft.com/office/drawing/2014/main" id="{3CBAEB87-CD40-D22F-EA7B-254A3C170B2C}"/>
                    </a:ext>
                  </a:extLst>
                </p:cNvPr>
                <p:cNvSpPr/>
                <p:nvPr/>
              </p:nvSpPr>
              <p:spPr>
                <a:xfrm>
                  <a:off x="5480025"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263238"/>
                </a:solidFill>
                <a:ln w="7353" cap="flat">
                  <a:solidFill>
                    <a:srgbClr val="263238"/>
                  </a:solidFill>
                  <a:prstDash val="solid"/>
                  <a:miter/>
                </a:ln>
              </p:spPr>
              <p:txBody>
                <a:bodyPr rtlCol="0" anchor="ctr"/>
                <a:lstStyle/>
                <a:p>
                  <a:endParaRPr lang="fr-FR"/>
                </a:p>
              </p:txBody>
            </p:sp>
          </p:grpSp>
          <p:grpSp>
            <p:nvGrpSpPr>
              <p:cNvPr id="176" name="Graphique 19">
                <a:extLst>
                  <a:ext uri="{FF2B5EF4-FFF2-40B4-BE49-F238E27FC236}">
                    <a16:creationId xmlns:a16="http://schemas.microsoft.com/office/drawing/2014/main" id="{F6C2B889-7B7C-5191-B852-F99B87C30E07}"/>
                  </a:ext>
                </a:extLst>
              </p:cNvPr>
              <p:cNvGrpSpPr/>
              <p:nvPr/>
            </p:nvGrpSpPr>
            <p:grpSpPr>
              <a:xfrm>
                <a:off x="4666374" y="8378934"/>
                <a:ext cx="1759255" cy="2098709"/>
                <a:chOff x="4666374" y="8378934"/>
                <a:chExt cx="1759255" cy="2098709"/>
              </a:xfrm>
              <a:solidFill>
                <a:srgbClr val="92E3A9"/>
              </a:solidFill>
            </p:grpSpPr>
            <p:sp>
              <p:nvSpPr>
                <p:cNvPr id="177" name="Forme libre 74">
                  <a:extLst>
                    <a:ext uri="{FF2B5EF4-FFF2-40B4-BE49-F238E27FC236}">
                      <a16:creationId xmlns:a16="http://schemas.microsoft.com/office/drawing/2014/main" id="{86884A77-C0DE-A67B-0F49-0EBAC4AB7354}"/>
                    </a:ext>
                  </a:extLst>
                </p:cNvPr>
                <p:cNvSpPr/>
                <p:nvPr/>
              </p:nvSpPr>
              <p:spPr>
                <a:xfrm>
                  <a:off x="4666374" y="8378934"/>
                  <a:ext cx="1759255" cy="1650594"/>
                </a:xfrm>
                <a:custGeom>
                  <a:avLst/>
                  <a:gdLst>
                    <a:gd name="connsiteX0" fmla="*/ 1759255 w 1759255"/>
                    <a:gd name="connsiteY0" fmla="*/ 788801 h 1650594"/>
                    <a:gd name="connsiteX1" fmla="*/ 856770 w 1759255"/>
                    <a:gd name="connsiteY1" fmla="*/ 0 h 1650594"/>
                    <a:gd name="connsiteX2" fmla="*/ 936 w 1759255"/>
                    <a:gd name="connsiteY2" fmla="*/ 537812 h 1650594"/>
                    <a:gd name="connsiteX3" fmla="*/ 6676 w 1759255"/>
                    <a:gd name="connsiteY3" fmla="*/ 554809 h 1650594"/>
                    <a:gd name="connsiteX4" fmla="*/ 394748 w 1759255"/>
                    <a:gd name="connsiteY4" fmla="*/ 801015 h 1650594"/>
                    <a:gd name="connsiteX5" fmla="*/ 416528 w 1759255"/>
                    <a:gd name="connsiteY5" fmla="*/ 789021 h 1650594"/>
                    <a:gd name="connsiteX6" fmla="*/ 416528 w 1759255"/>
                    <a:gd name="connsiteY6" fmla="*/ 788727 h 1650594"/>
                    <a:gd name="connsiteX7" fmla="*/ 856770 w 1759255"/>
                    <a:gd name="connsiteY7" fmla="*/ 403966 h 1650594"/>
                    <a:gd name="connsiteX8" fmla="*/ 1297012 w 1759255"/>
                    <a:gd name="connsiteY8" fmla="*/ 788727 h 1650594"/>
                    <a:gd name="connsiteX9" fmla="*/ 856770 w 1759255"/>
                    <a:gd name="connsiteY9" fmla="*/ 1173488 h 1650594"/>
                    <a:gd name="connsiteX10" fmla="*/ 794152 w 1759255"/>
                    <a:gd name="connsiteY10" fmla="*/ 1169588 h 1650594"/>
                    <a:gd name="connsiteX11" fmla="*/ 740658 w 1759255"/>
                    <a:gd name="connsiteY11" fmla="*/ 1216386 h 1650594"/>
                    <a:gd name="connsiteX12" fmla="*/ 740658 w 1759255"/>
                    <a:gd name="connsiteY12" fmla="*/ 1353470 h 1650594"/>
                    <a:gd name="connsiteX13" fmla="*/ 740143 w 1759255"/>
                    <a:gd name="connsiteY13" fmla="*/ 1353470 h 1650594"/>
                    <a:gd name="connsiteX14" fmla="*/ 740143 w 1759255"/>
                    <a:gd name="connsiteY14" fmla="*/ 1650595 h 1650594"/>
                    <a:gd name="connsiteX15" fmla="*/ 1277954 w 1759255"/>
                    <a:gd name="connsiteY15" fmla="*/ 1650595 h 1650594"/>
                    <a:gd name="connsiteX16" fmla="*/ 1277954 w 1759255"/>
                    <a:gd name="connsiteY16" fmla="*/ 1527786 h 1650594"/>
                    <a:gd name="connsiteX17" fmla="*/ 1313274 w 1759255"/>
                    <a:gd name="connsiteY17" fmla="*/ 1469288 h 1650594"/>
                    <a:gd name="connsiteX18" fmla="*/ 1759255 w 1759255"/>
                    <a:gd name="connsiteY18" fmla="*/ 788801 h 165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9255" h="1650594">
                      <a:moveTo>
                        <a:pt x="1759255" y="788801"/>
                      </a:moveTo>
                      <a:cubicBezTo>
                        <a:pt x="1759255" y="353194"/>
                        <a:pt x="1355216" y="0"/>
                        <a:pt x="856770" y="0"/>
                      </a:cubicBezTo>
                      <a:cubicBezTo>
                        <a:pt x="458764" y="0"/>
                        <a:pt x="120949" y="225235"/>
                        <a:pt x="936" y="537812"/>
                      </a:cubicBezTo>
                      <a:cubicBezTo>
                        <a:pt x="-1492" y="544066"/>
                        <a:pt x="936" y="551204"/>
                        <a:pt x="6676" y="554809"/>
                      </a:cubicBezTo>
                      <a:lnTo>
                        <a:pt x="394748" y="801015"/>
                      </a:lnTo>
                      <a:cubicBezTo>
                        <a:pt x="404166" y="806975"/>
                        <a:pt x="416528" y="800206"/>
                        <a:pt x="416528" y="789021"/>
                      </a:cubicBezTo>
                      <a:lnTo>
                        <a:pt x="416528" y="788727"/>
                      </a:lnTo>
                      <a:cubicBezTo>
                        <a:pt x="416528" y="576222"/>
                        <a:pt x="613655" y="403966"/>
                        <a:pt x="856770" y="403966"/>
                      </a:cubicBezTo>
                      <a:cubicBezTo>
                        <a:pt x="1099886" y="403966"/>
                        <a:pt x="1297012" y="576222"/>
                        <a:pt x="1297012" y="788727"/>
                      </a:cubicBezTo>
                      <a:cubicBezTo>
                        <a:pt x="1297012" y="1001232"/>
                        <a:pt x="1099886" y="1173488"/>
                        <a:pt x="856770" y="1173488"/>
                      </a:cubicBezTo>
                      <a:cubicBezTo>
                        <a:pt x="835505" y="1173488"/>
                        <a:pt x="814608" y="1172163"/>
                        <a:pt x="794152" y="1169588"/>
                      </a:cubicBezTo>
                      <a:cubicBezTo>
                        <a:pt x="765749" y="1166056"/>
                        <a:pt x="740658" y="1187836"/>
                        <a:pt x="740658" y="1216386"/>
                      </a:cubicBezTo>
                      <a:lnTo>
                        <a:pt x="740658" y="1353470"/>
                      </a:lnTo>
                      <a:lnTo>
                        <a:pt x="740143" y="1353470"/>
                      </a:lnTo>
                      <a:lnTo>
                        <a:pt x="740143" y="1650595"/>
                      </a:lnTo>
                      <a:lnTo>
                        <a:pt x="1277954" y="1650595"/>
                      </a:lnTo>
                      <a:lnTo>
                        <a:pt x="1277954" y="1527786"/>
                      </a:lnTo>
                      <a:cubicBezTo>
                        <a:pt x="1277954" y="1503283"/>
                        <a:pt x="1291420" y="1480473"/>
                        <a:pt x="1313274" y="1469288"/>
                      </a:cubicBezTo>
                      <a:cubicBezTo>
                        <a:pt x="1580083" y="1332278"/>
                        <a:pt x="1759255" y="1078861"/>
                        <a:pt x="1759255" y="788801"/>
                      </a:cubicBezTo>
                      <a:close/>
                    </a:path>
                  </a:pathLst>
                </a:custGeom>
                <a:solidFill>
                  <a:srgbClr val="FFC000"/>
                </a:solidFill>
                <a:ln w="7353" cap="flat">
                  <a:solidFill>
                    <a:srgbClr val="263238"/>
                  </a:solidFill>
                  <a:prstDash val="solid"/>
                  <a:miter/>
                </a:ln>
              </p:spPr>
              <p:txBody>
                <a:bodyPr rtlCol="0" anchor="ctr"/>
                <a:lstStyle/>
                <a:p>
                  <a:endParaRPr lang="fr-FR"/>
                </a:p>
              </p:txBody>
            </p:sp>
            <p:sp>
              <p:nvSpPr>
                <p:cNvPr id="178" name="Forme libre 75">
                  <a:extLst>
                    <a:ext uri="{FF2B5EF4-FFF2-40B4-BE49-F238E27FC236}">
                      <a16:creationId xmlns:a16="http://schemas.microsoft.com/office/drawing/2014/main" id="{7ADA6521-74C2-4E2C-F1EF-C18F5F1789D1}"/>
                    </a:ext>
                  </a:extLst>
                </p:cNvPr>
                <p:cNvSpPr/>
                <p:nvPr/>
              </p:nvSpPr>
              <p:spPr>
                <a:xfrm>
                  <a:off x="5406443"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FFC000"/>
                </a:solidFill>
                <a:ln w="7353" cap="flat">
                  <a:solidFill>
                    <a:srgbClr val="263238"/>
                  </a:solidFill>
                  <a:prstDash val="solid"/>
                  <a:miter/>
                </a:ln>
              </p:spPr>
              <p:txBody>
                <a:bodyPr rtlCol="0" anchor="ctr"/>
                <a:lstStyle/>
                <a:p>
                  <a:endParaRPr lang="fr-FR"/>
                </a:p>
              </p:txBody>
            </p:sp>
          </p:grpSp>
        </p:grpSp>
        <p:grpSp>
          <p:nvGrpSpPr>
            <p:cNvPr id="26" name="Graphique 19">
              <a:extLst>
                <a:ext uri="{FF2B5EF4-FFF2-40B4-BE49-F238E27FC236}">
                  <a16:creationId xmlns:a16="http://schemas.microsoft.com/office/drawing/2014/main" id="{42C8A09F-3D75-FCC3-9706-210A66B1E0D4}"/>
                </a:ext>
              </a:extLst>
            </p:cNvPr>
            <p:cNvGrpSpPr/>
            <p:nvPr/>
          </p:nvGrpSpPr>
          <p:grpSpPr>
            <a:xfrm>
              <a:off x="4805528" y="7087861"/>
              <a:ext cx="1148734" cy="1297114"/>
              <a:chOff x="4805528" y="7087861"/>
              <a:chExt cx="1148734" cy="1297114"/>
            </a:xfrm>
          </p:grpSpPr>
          <p:sp>
            <p:nvSpPr>
              <p:cNvPr id="31" name="Forme libre 77">
                <a:extLst>
                  <a:ext uri="{FF2B5EF4-FFF2-40B4-BE49-F238E27FC236}">
                    <a16:creationId xmlns:a16="http://schemas.microsoft.com/office/drawing/2014/main" id="{53838C36-33AA-9D91-821A-B702355BF9A4}"/>
                  </a:ext>
                </a:extLst>
              </p:cNvPr>
              <p:cNvSpPr/>
              <p:nvPr/>
            </p:nvSpPr>
            <p:spPr>
              <a:xfrm>
                <a:off x="5356334" y="7617726"/>
                <a:ext cx="154669" cy="71742"/>
              </a:xfrm>
              <a:custGeom>
                <a:avLst/>
                <a:gdLst>
                  <a:gd name="connsiteX0" fmla="*/ 119571 w 154669"/>
                  <a:gd name="connsiteY0" fmla="*/ 0 h 71742"/>
                  <a:gd name="connsiteX1" fmla="*/ 42530 w 154669"/>
                  <a:gd name="connsiteY1" fmla="*/ 34510 h 71742"/>
                  <a:gd name="connsiteX2" fmla="*/ 0 w 154669"/>
                  <a:gd name="connsiteY2" fmla="*/ 50477 h 71742"/>
                  <a:gd name="connsiteX3" fmla="*/ 40470 w 154669"/>
                  <a:gd name="connsiteY3" fmla="*/ 71743 h 71742"/>
                  <a:gd name="connsiteX4" fmla="*/ 154670 w 154669"/>
                  <a:gd name="connsiteY4" fmla="*/ 53789 h 71742"/>
                  <a:gd name="connsiteX5" fmla="*/ 119571 w 154669"/>
                  <a:gd name="connsiteY5" fmla="*/ 0 h 7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69" h="71742">
                    <a:moveTo>
                      <a:pt x="119571" y="0"/>
                    </a:moveTo>
                    <a:cubicBezTo>
                      <a:pt x="119571" y="0"/>
                      <a:pt x="66445" y="23252"/>
                      <a:pt x="42530" y="34510"/>
                    </a:cubicBezTo>
                    <a:cubicBezTo>
                      <a:pt x="18616" y="45768"/>
                      <a:pt x="0" y="50477"/>
                      <a:pt x="0" y="50477"/>
                    </a:cubicBezTo>
                    <a:lnTo>
                      <a:pt x="40470" y="71743"/>
                    </a:lnTo>
                    <a:lnTo>
                      <a:pt x="154670" y="53789"/>
                    </a:lnTo>
                    <a:lnTo>
                      <a:pt x="119571" y="0"/>
                    </a:lnTo>
                    <a:close/>
                  </a:path>
                </a:pathLst>
              </a:custGeom>
              <a:solidFill>
                <a:srgbClr val="FFFFFF"/>
              </a:solidFill>
              <a:ln w="7353" cap="flat">
                <a:solidFill>
                  <a:srgbClr val="263238"/>
                </a:solidFill>
                <a:prstDash val="solid"/>
                <a:miter/>
              </a:ln>
            </p:spPr>
            <p:txBody>
              <a:bodyPr rtlCol="0" anchor="ctr"/>
              <a:lstStyle/>
              <a:p>
                <a:endParaRPr lang="fr-FR"/>
              </a:p>
            </p:txBody>
          </p:sp>
          <p:sp>
            <p:nvSpPr>
              <p:cNvPr id="32" name="Forme libre 78">
                <a:extLst>
                  <a:ext uri="{FF2B5EF4-FFF2-40B4-BE49-F238E27FC236}">
                    <a16:creationId xmlns:a16="http://schemas.microsoft.com/office/drawing/2014/main" id="{415F4CCB-DF14-B529-D9EF-EF6D7687D06D}"/>
                  </a:ext>
                </a:extLst>
              </p:cNvPr>
              <p:cNvSpPr/>
              <p:nvPr/>
            </p:nvSpPr>
            <p:spPr>
              <a:xfrm>
                <a:off x="5272671" y="7610477"/>
                <a:ext cx="39145" cy="41023"/>
              </a:xfrm>
              <a:custGeom>
                <a:avLst/>
                <a:gdLst>
                  <a:gd name="connsiteX0" fmla="*/ 33921 w 39145"/>
                  <a:gd name="connsiteY0" fmla="*/ 31752 h 41023"/>
                  <a:gd name="connsiteX1" fmla="*/ 15967 w 39145"/>
                  <a:gd name="connsiteY1" fmla="*/ 7175 h 41023"/>
                  <a:gd name="connsiteX2" fmla="*/ 0 w 39145"/>
                  <a:gd name="connsiteY2" fmla="*/ 9824 h 41023"/>
                  <a:gd name="connsiteX3" fmla="*/ 8609 w 39145"/>
                  <a:gd name="connsiteY3" fmla="*/ 35063 h 41023"/>
                  <a:gd name="connsiteX4" fmla="*/ 39146 w 39145"/>
                  <a:gd name="connsiteY4" fmla="*/ 41023 h 41023"/>
                  <a:gd name="connsiteX5" fmla="*/ 33921 w 39145"/>
                  <a:gd name="connsiteY5" fmla="*/ 31752 h 4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45" h="41023">
                    <a:moveTo>
                      <a:pt x="33921" y="31752"/>
                    </a:moveTo>
                    <a:cubicBezTo>
                      <a:pt x="33921" y="31752"/>
                      <a:pt x="21339" y="19832"/>
                      <a:pt x="15967" y="7175"/>
                    </a:cubicBezTo>
                    <a:cubicBezTo>
                      <a:pt x="10669" y="-5407"/>
                      <a:pt x="0" y="553"/>
                      <a:pt x="0" y="9824"/>
                    </a:cubicBezTo>
                    <a:cubicBezTo>
                      <a:pt x="0" y="19096"/>
                      <a:pt x="5960" y="33739"/>
                      <a:pt x="8609" y="35063"/>
                    </a:cubicBezTo>
                    <a:cubicBezTo>
                      <a:pt x="11258" y="36388"/>
                      <a:pt x="39146" y="41023"/>
                      <a:pt x="39146" y="41023"/>
                    </a:cubicBezTo>
                    <a:lnTo>
                      <a:pt x="33921" y="31752"/>
                    </a:lnTo>
                    <a:close/>
                  </a:path>
                </a:pathLst>
              </a:custGeom>
              <a:noFill/>
              <a:ln w="7353" cap="flat">
                <a:solidFill>
                  <a:srgbClr val="263238"/>
                </a:solidFill>
                <a:prstDash val="solid"/>
                <a:miter/>
              </a:ln>
            </p:spPr>
            <p:txBody>
              <a:bodyPr rtlCol="0" anchor="ctr"/>
              <a:lstStyle/>
              <a:p>
                <a:endParaRPr lang="fr-FR"/>
              </a:p>
            </p:txBody>
          </p:sp>
          <p:sp>
            <p:nvSpPr>
              <p:cNvPr id="33" name="Forme libre 79">
                <a:extLst>
                  <a:ext uri="{FF2B5EF4-FFF2-40B4-BE49-F238E27FC236}">
                    <a16:creationId xmlns:a16="http://schemas.microsoft.com/office/drawing/2014/main" id="{B198D354-F260-23E1-6F9C-1F2CB49B2594}"/>
                  </a:ext>
                </a:extLst>
              </p:cNvPr>
              <p:cNvSpPr/>
              <p:nvPr/>
            </p:nvSpPr>
            <p:spPr>
              <a:xfrm>
                <a:off x="5468874" y="7612649"/>
                <a:ext cx="485388" cy="772326"/>
              </a:xfrm>
              <a:custGeom>
                <a:avLst/>
                <a:gdLst>
                  <a:gd name="connsiteX0" fmla="*/ 28223 w 485388"/>
                  <a:gd name="connsiteY0" fmla="*/ 85944 h 772326"/>
                  <a:gd name="connsiteX1" fmla="*/ 39481 w 485388"/>
                  <a:gd name="connsiteY1" fmla="*/ 149666 h 772326"/>
                  <a:gd name="connsiteX2" fmla="*/ 13139 w 485388"/>
                  <a:gd name="connsiteY2" fmla="*/ 348927 h 772326"/>
                  <a:gd name="connsiteX3" fmla="*/ 9975 w 485388"/>
                  <a:gd name="connsiteY3" fmla="*/ 488070 h 772326"/>
                  <a:gd name="connsiteX4" fmla="*/ 68987 w 485388"/>
                  <a:gd name="connsiteY4" fmla="*/ 691525 h 772326"/>
                  <a:gd name="connsiteX5" fmla="*/ 59495 w 485388"/>
                  <a:gd name="connsiteY5" fmla="*/ 706315 h 772326"/>
                  <a:gd name="connsiteX6" fmla="*/ 58465 w 485388"/>
                  <a:gd name="connsiteY6" fmla="*/ 721105 h 772326"/>
                  <a:gd name="connsiteX7" fmla="*/ 32123 w 485388"/>
                  <a:gd name="connsiteY7" fmla="*/ 744283 h 772326"/>
                  <a:gd name="connsiteX8" fmla="*/ 482 w 485388"/>
                  <a:gd name="connsiteY8" fmla="*/ 768565 h 772326"/>
                  <a:gd name="connsiteX9" fmla="*/ 64793 w 485388"/>
                  <a:gd name="connsiteY9" fmla="*/ 768565 h 772326"/>
                  <a:gd name="connsiteX10" fmla="*/ 130134 w 485388"/>
                  <a:gd name="connsiteY10" fmla="*/ 764371 h 772326"/>
                  <a:gd name="connsiteX11" fmla="*/ 131164 w 485388"/>
                  <a:gd name="connsiteY11" fmla="*/ 724343 h 772326"/>
                  <a:gd name="connsiteX12" fmla="*/ 133298 w 485388"/>
                  <a:gd name="connsiteY12" fmla="*/ 695866 h 772326"/>
                  <a:gd name="connsiteX13" fmla="*/ 120642 w 485388"/>
                  <a:gd name="connsiteY13" fmla="*/ 647376 h 772326"/>
                  <a:gd name="connsiteX14" fmla="*/ 95330 w 485388"/>
                  <a:gd name="connsiteY14" fmla="*/ 448115 h 772326"/>
                  <a:gd name="connsiteX15" fmla="*/ 148015 w 485388"/>
                  <a:gd name="connsiteY15" fmla="*/ 253049 h 772326"/>
                  <a:gd name="connsiteX16" fmla="*/ 244996 w 485388"/>
                  <a:gd name="connsiteY16" fmla="*/ 482846 h 772326"/>
                  <a:gd name="connsiteX17" fmla="*/ 397826 w 485388"/>
                  <a:gd name="connsiteY17" fmla="*/ 674748 h 772326"/>
                  <a:gd name="connsiteX18" fmla="*/ 391498 w 485388"/>
                  <a:gd name="connsiteY18" fmla="*/ 690568 h 772326"/>
                  <a:gd name="connsiteX19" fmla="*/ 399960 w 485388"/>
                  <a:gd name="connsiteY19" fmla="*/ 702194 h 772326"/>
                  <a:gd name="connsiteX20" fmla="*/ 383110 w 485388"/>
                  <a:gd name="connsiteY20" fmla="*/ 733835 h 772326"/>
                  <a:gd name="connsiteX21" fmla="*/ 361991 w 485388"/>
                  <a:gd name="connsiteY21" fmla="*/ 754953 h 772326"/>
                  <a:gd name="connsiteX22" fmla="*/ 406288 w 485388"/>
                  <a:gd name="connsiteY22" fmla="*/ 760251 h 772326"/>
                  <a:gd name="connsiteX23" fmla="*/ 457943 w 485388"/>
                  <a:gd name="connsiteY23" fmla="*/ 713894 h 772326"/>
                  <a:gd name="connsiteX24" fmla="*/ 485389 w 485388"/>
                  <a:gd name="connsiteY24" fmla="*/ 683357 h 772326"/>
                  <a:gd name="connsiteX25" fmla="*/ 466405 w 485388"/>
                  <a:gd name="connsiteY25" fmla="*/ 659075 h 772326"/>
                  <a:gd name="connsiteX26" fmla="*/ 456913 w 485388"/>
                  <a:gd name="connsiteY26" fmla="*/ 637957 h 772326"/>
                  <a:gd name="connsiteX27" fmla="*/ 437928 w 485388"/>
                  <a:gd name="connsiteY27" fmla="*/ 627435 h 772326"/>
                  <a:gd name="connsiteX28" fmla="*/ 328291 w 485388"/>
                  <a:gd name="connsiteY28" fmla="*/ 441861 h 772326"/>
                  <a:gd name="connsiteX29" fmla="*/ 268174 w 485388"/>
                  <a:gd name="connsiteY29" fmla="*/ 126635 h 772326"/>
                  <a:gd name="connsiteX30" fmla="*/ 183628 w 485388"/>
                  <a:gd name="connsiteY30" fmla="*/ 0 h 772326"/>
                  <a:gd name="connsiteX31" fmla="*/ 28223 w 485388"/>
                  <a:gd name="connsiteY31" fmla="*/ 85944 h 77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85388" h="772326">
                    <a:moveTo>
                      <a:pt x="28223" y="85944"/>
                    </a:moveTo>
                    <a:lnTo>
                      <a:pt x="39481" y="149666"/>
                    </a:lnTo>
                    <a:cubicBezTo>
                      <a:pt x="39481" y="149666"/>
                      <a:pt x="17333" y="276154"/>
                      <a:pt x="13139" y="348927"/>
                    </a:cubicBezTo>
                    <a:cubicBezTo>
                      <a:pt x="8944" y="421699"/>
                      <a:pt x="5780" y="469086"/>
                      <a:pt x="9975" y="488070"/>
                    </a:cubicBezTo>
                    <a:cubicBezTo>
                      <a:pt x="14169" y="507055"/>
                      <a:pt x="68987" y="691525"/>
                      <a:pt x="68987" y="691525"/>
                    </a:cubicBezTo>
                    <a:cubicBezTo>
                      <a:pt x="68987" y="691525"/>
                      <a:pt x="59495" y="703151"/>
                      <a:pt x="59495" y="706315"/>
                    </a:cubicBezTo>
                    <a:cubicBezTo>
                      <a:pt x="59495" y="709479"/>
                      <a:pt x="58465" y="721105"/>
                      <a:pt x="58465" y="721105"/>
                    </a:cubicBezTo>
                    <a:cubicBezTo>
                      <a:pt x="58465" y="721105"/>
                      <a:pt x="43675" y="735895"/>
                      <a:pt x="32123" y="744283"/>
                    </a:cubicBezTo>
                    <a:cubicBezTo>
                      <a:pt x="20497" y="752745"/>
                      <a:pt x="-3712" y="760104"/>
                      <a:pt x="482" y="768565"/>
                    </a:cubicBezTo>
                    <a:cubicBezTo>
                      <a:pt x="4677" y="777027"/>
                      <a:pt x="33153" y="768565"/>
                      <a:pt x="64793" y="768565"/>
                    </a:cubicBezTo>
                    <a:cubicBezTo>
                      <a:pt x="96434" y="768565"/>
                      <a:pt x="118582" y="772760"/>
                      <a:pt x="130134" y="764371"/>
                    </a:cubicBezTo>
                    <a:cubicBezTo>
                      <a:pt x="141760" y="755909"/>
                      <a:pt x="131164" y="724343"/>
                      <a:pt x="131164" y="724343"/>
                    </a:cubicBezTo>
                    <a:cubicBezTo>
                      <a:pt x="131164" y="724343"/>
                      <a:pt x="132194" y="702194"/>
                      <a:pt x="133298" y="695866"/>
                    </a:cubicBezTo>
                    <a:cubicBezTo>
                      <a:pt x="134328" y="689538"/>
                      <a:pt x="119612" y="656868"/>
                      <a:pt x="120642" y="647376"/>
                    </a:cubicBezTo>
                    <a:cubicBezTo>
                      <a:pt x="121672" y="637884"/>
                      <a:pt x="95330" y="448115"/>
                      <a:pt x="95330" y="448115"/>
                    </a:cubicBezTo>
                    <a:lnTo>
                      <a:pt x="148015" y="253049"/>
                    </a:lnTo>
                    <a:cubicBezTo>
                      <a:pt x="148015" y="253049"/>
                      <a:pt x="234474" y="472324"/>
                      <a:pt x="244996" y="482846"/>
                    </a:cubicBezTo>
                    <a:cubicBezTo>
                      <a:pt x="255518" y="493368"/>
                      <a:pt x="397826" y="674748"/>
                      <a:pt x="397826" y="674748"/>
                    </a:cubicBezTo>
                    <a:cubicBezTo>
                      <a:pt x="397826" y="674748"/>
                      <a:pt x="388334" y="685271"/>
                      <a:pt x="391498" y="690568"/>
                    </a:cubicBezTo>
                    <a:cubicBezTo>
                      <a:pt x="394662" y="695866"/>
                      <a:pt x="399960" y="702194"/>
                      <a:pt x="399960" y="702194"/>
                    </a:cubicBezTo>
                    <a:cubicBezTo>
                      <a:pt x="399960" y="702194"/>
                      <a:pt x="389438" y="724343"/>
                      <a:pt x="383110" y="733835"/>
                    </a:cubicBezTo>
                    <a:cubicBezTo>
                      <a:pt x="376782" y="743327"/>
                      <a:pt x="358828" y="748625"/>
                      <a:pt x="361991" y="754953"/>
                    </a:cubicBezTo>
                    <a:cubicBezTo>
                      <a:pt x="365156" y="761281"/>
                      <a:pt x="397826" y="762311"/>
                      <a:pt x="406288" y="760251"/>
                    </a:cubicBezTo>
                    <a:cubicBezTo>
                      <a:pt x="414750" y="758117"/>
                      <a:pt x="448451" y="721252"/>
                      <a:pt x="457943" y="713894"/>
                    </a:cubicBezTo>
                    <a:cubicBezTo>
                      <a:pt x="467435" y="706536"/>
                      <a:pt x="485389" y="692776"/>
                      <a:pt x="485389" y="683357"/>
                    </a:cubicBezTo>
                    <a:cubicBezTo>
                      <a:pt x="485389" y="673865"/>
                      <a:pt x="467435" y="662239"/>
                      <a:pt x="466405" y="659075"/>
                    </a:cubicBezTo>
                    <a:cubicBezTo>
                      <a:pt x="465375" y="655911"/>
                      <a:pt x="463241" y="642225"/>
                      <a:pt x="456913" y="637957"/>
                    </a:cubicBezTo>
                    <a:cubicBezTo>
                      <a:pt x="450584" y="633763"/>
                      <a:pt x="442123" y="629495"/>
                      <a:pt x="437928" y="627435"/>
                    </a:cubicBezTo>
                    <a:cubicBezTo>
                      <a:pt x="433734" y="625301"/>
                      <a:pt x="328291" y="441861"/>
                      <a:pt x="328291" y="441861"/>
                    </a:cubicBezTo>
                    <a:cubicBezTo>
                      <a:pt x="328291" y="441861"/>
                      <a:pt x="280830" y="159305"/>
                      <a:pt x="268174" y="126635"/>
                    </a:cubicBezTo>
                    <a:cubicBezTo>
                      <a:pt x="255518" y="93964"/>
                      <a:pt x="183628" y="0"/>
                      <a:pt x="183628" y="0"/>
                    </a:cubicBezTo>
                    <a:lnTo>
                      <a:pt x="28223" y="85944"/>
                    </a:lnTo>
                    <a:close/>
                  </a:path>
                </a:pathLst>
              </a:custGeom>
              <a:solidFill>
                <a:srgbClr val="263238"/>
              </a:solidFill>
              <a:ln w="7353" cap="flat">
                <a:solidFill>
                  <a:srgbClr val="263238"/>
                </a:solidFill>
                <a:prstDash val="solid"/>
                <a:miter/>
              </a:ln>
            </p:spPr>
            <p:txBody>
              <a:bodyPr rtlCol="0" anchor="ctr"/>
              <a:lstStyle/>
              <a:p>
                <a:endParaRPr lang="fr-FR"/>
              </a:p>
            </p:txBody>
          </p:sp>
          <p:sp>
            <p:nvSpPr>
              <p:cNvPr id="34" name="Forme libre 80">
                <a:extLst>
                  <a:ext uri="{FF2B5EF4-FFF2-40B4-BE49-F238E27FC236}">
                    <a16:creationId xmlns:a16="http://schemas.microsoft.com/office/drawing/2014/main" id="{A02A6528-4ADC-C0CC-FB86-30B7BFF2F292}"/>
                  </a:ext>
                </a:extLst>
              </p:cNvPr>
              <p:cNvSpPr/>
              <p:nvPr/>
            </p:nvSpPr>
            <p:spPr>
              <a:xfrm>
                <a:off x="5369234" y="7372523"/>
                <a:ext cx="283341" cy="326069"/>
              </a:xfrm>
              <a:custGeom>
                <a:avLst/>
                <a:gdLst>
                  <a:gd name="connsiteX0" fmla="*/ 13074 w 283341"/>
                  <a:gd name="connsiteY0" fmla="*/ 151165 h 326069"/>
                  <a:gd name="connsiteX1" fmla="*/ 44567 w 283341"/>
                  <a:gd name="connsiteY1" fmla="*/ 231664 h 326069"/>
                  <a:gd name="connsiteX2" fmla="*/ 97325 w 283341"/>
                  <a:gd name="connsiteY2" fmla="*/ 252929 h 326069"/>
                  <a:gd name="connsiteX3" fmla="*/ 127862 w 283341"/>
                  <a:gd name="connsiteY3" fmla="*/ 326070 h 326069"/>
                  <a:gd name="connsiteX4" fmla="*/ 283341 w 283341"/>
                  <a:gd name="connsiteY4" fmla="*/ 239979 h 326069"/>
                  <a:gd name="connsiteX5" fmla="*/ 193571 w 283341"/>
                  <a:gd name="connsiteY5" fmla="*/ 104882 h 326069"/>
                  <a:gd name="connsiteX6" fmla="*/ 117708 w 283341"/>
                  <a:gd name="connsiteY6" fmla="*/ 11433 h 326069"/>
                  <a:gd name="connsiteX7" fmla="*/ 20506 w 283341"/>
                  <a:gd name="connsiteY7" fmla="*/ 23500 h 326069"/>
                  <a:gd name="connsiteX8" fmla="*/ 13074 w 283341"/>
                  <a:gd name="connsiteY8" fmla="*/ 151165 h 3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341" h="326069">
                    <a:moveTo>
                      <a:pt x="13074" y="151165"/>
                    </a:moveTo>
                    <a:cubicBezTo>
                      <a:pt x="13074" y="151165"/>
                      <a:pt x="26981" y="215034"/>
                      <a:pt x="44567" y="231664"/>
                    </a:cubicBezTo>
                    <a:cubicBezTo>
                      <a:pt x="62153" y="248293"/>
                      <a:pt x="97325" y="252929"/>
                      <a:pt x="97325" y="252929"/>
                    </a:cubicBezTo>
                    <a:lnTo>
                      <a:pt x="127862" y="326070"/>
                    </a:lnTo>
                    <a:cubicBezTo>
                      <a:pt x="127862" y="326070"/>
                      <a:pt x="238897" y="291854"/>
                      <a:pt x="283341" y="239979"/>
                    </a:cubicBezTo>
                    <a:cubicBezTo>
                      <a:pt x="283341" y="239979"/>
                      <a:pt x="231539" y="157640"/>
                      <a:pt x="193571" y="104882"/>
                    </a:cubicBezTo>
                    <a:cubicBezTo>
                      <a:pt x="155602" y="52123"/>
                      <a:pt x="171349" y="42852"/>
                      <a:pt x="117708" y="11433"/>
                    </a:cubicBezTo>
                    <a:cubicBezTo>
                      <a:pt x="64066" y="-20061"/>
                      <a:pt x="20506" y="23500"/>
                      <a:pt x="20506" y="23500"/>
                    </a:cubicBezTo>
                    <a:cubicBezTo>
                      <a:pt x="20506" y="23500"/>
                      <a:pt x="-20185" y="25266"/>
                      <a:pt x="13074" y="151165"/>
                    </a:cubicBezTo>
                    <a:close/>
                  </a:path>
                </a:pathLst>
              </a:custGeom>
              <a:solidFill>
                <a:schemeClr val="bg2"/>
              </a:solidFill>
              <a:ln w="7353" cap="flat">
                <a:solidFill>
                  <a:srgbClr val="263238"/>
                </a:solidFill>
                <a:prstDash val="solid"/>
                <a:miter/>
              </a:ln>
            </p:spPr>
            <p:txBody>
              <a:bodyPr rtlCol="0" anchor="ctr"/>
              <a:lstStyle/>
              <a:p>
                <a:endParaRPr lang="fr-FR"/>
              </a:p>
            </p:txBody>
          </p:sp>
          <p:sp>
            <p:nvSpPr>
              <p:cNvPr id="36" name="Forme libre 81">
                <a:extLst>
                  <a:ext uri="{FF2B5EF4-FFF2-40B4-BE49-F238E27FC236}">
                    <a16:creationId xmlns:a16="http://schemas.microsoft.com/office/drawing/2014/main" id="{B0E25BB9-C708-1095-1DC8-58A2CD441294}"/>
                  </a:ext>
                </a:extLst>
              </p:cNvPr>
              <p:cNvSpPr/>
              <p:nvPr/>
            </p:nvSpPr>
            <p:spPr>
              <a:xfrm>
                <a:off x="5105050" y="7202524"/>
                <a:ext cx="274674" cy="204307"/>
              </a:xfrm>
              <a:custGeom>
                <a:avLst/>
                <a:gdLst>
                  <a:gd name="connsiteX0" fmla="*/ 211697 w 274674"/>
                  <a:gd name="connsiteY0" fmla="*/ 13959 h 204307"/>
                  <a:gd name="connsiteX1" fmla="*/ 130536 w 274674"/>
                  <a:gd name="connsiteY1" fmla="*/ 3142 h 204307"/>
                  <a:gd name="connsiteX2" fmla="*/ 38926 w 274674"/>
                  <a:gd name="connsiteY2" fmla="*/ 92912 h 204307"/>
                  <a:gd name="connsiteX3" fmla="*/ 32157 w 274674"/>
                  <a:gd name="connsiteY3" fmla="*/ 119475 h 204307"/>
                  <a:gd name="connsiteX4" fmla="*/ 663 w 274674"/>
                  <a:gd name="connsiteY4" fmla="*/ 153691 h 204307"/>
                  <a:gd name="connsiteX5" fmla="*/ 49743 w 274674"/>
                  <a:gd name="connsiteY5" fmla="*/ 178709 h 204307"/>
                  <a:gd name="connsiteX6" fmla="*/ 79323 w 274674"/>
                  <a:gd name="connsiteY6" fmla="*/ 198135 h 204307"/>
                  <a:gd name="connsiteX7" fmla="*/ 111699 w 274674"/>
                  <a:gd name="connsiteY7" fmla="*/ 173117 h 204307"/>
                  <a:gd name="connsiteX8" fmla="*/ 157025 w 274674"/>
                  <a:gd name="connsiteY8" fmla="*/ 175913 h 204307"/>
                  <a:gd name="connsiteX9" fmla="*/ 260703 w 274674"/>
                  <a:gd name="connsiteY9" fmla="*/ 189820 h 204307"/>
                  <a:gd name="connsiteX10" fmla="*/ 211697 w 274674"/>
                  <a:gd name="connsiteY10" fmla="*/ 13959 h 20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74" h="204307">
                    <a:moveTo>
                      <a:pt x="211697" y="13959"/>
                    </a:moveTo>
                    <a:cubicBezTo>
                      <a:pt x="211697" y="13959"/>
                      <a:pt x="200880" y="-7969"/>
                      <a:pt x="130536" y="3142"/>
                    </a:cubicBezTo>
                    <a:cubicBezTo>
                      <a:pt x="60191" y="14253"/>
                      <a:pt x="41722" y="70690"/>
                      <a:pt x="38926" y="92912"/>
                    </a:cubicBezTo>
                    <a:cubicBezTo>
                      <a:pt x="36130" y="115134"/>
                      <a:pt x="38632" y="113957"/>
                      <a:pt x="32157" y="119475"/>
                    </a:cubicBezTo>
                    <a:cubicBezTo>
                      <a:pt x="25681" y="124994"/>
                      <a:pt x="-4855" y="121315"/>
                      <a:pt x="663" y="153691"/>
                    </a:cubicBezTo>
                    <a:cubicBezTo>
                      <a:pt x="6182" y="186067"/>
                      <a:pt x="44151" y="167598"/>
                      <a:pt x="49743" y="178709"/>
                    </a:cubicBezTo>
                    <a:cubicBezTo>
                      <a:pt x="55261" y="189820"/>
                      <a:pt x="63650" y="197252"/>
                      <a:pt x="79323" y="198135"/>
                    </a:cubicBezTo>
                    <a:cubicBezTo>
                      <a:pt x="95069" y="199091"/>
                      <a:pt x="109859" y="180549"/>
                      <a:pt x="111699" y="173117"/>
                    </a:cubicBezTo>
                    <a:cubicBezTo>
                      <a:pt x="113538" y="165685"/>
                      <a:pt x="129285" y="159210"/>
                      <a:pt x="157025" y="175913"/>
                    </a:cubicBezTo>
                    <a:cubicBezTo>
                      <a:pt x="184766" y="192542"/>
                      <a:pt x="221778" y="222196"/>
                      <a:pt x="260703" y="189820"/>
                    </a:cubicBezTo>
                    <a:cubicBezTo>
                      <a:pt x="299628" y="157370"/>
                      <a:pt x="248709" y="42582"/>
                      <a:pt x="211697" y="13959"/>
                    </a:cubicBezTo>
                    <a:close/>
                  </a:path>
                </a:pathLst>
              </a:custGeom>
              <a:solidFill>
                <a:schemeClr val="tx1"/>
              </a:solidFill>
              <a:ln w="7353" cap="flat">
                <a:solidFill>
                  <a:srgbClr val="263238"/>
                </a:solidFill>
                <a:prstDash val="solid"/>
                <a:miter/>
              </a:ln>
            </p:spPr>
            <p:txBody>
              <a:bodyPr rtlCol="0" anchor="ctr"/>
              <a:lstStyle/>
              <a:p>
                <a:endParaRPr lang="fr-FR"/>
              </a:p>
            </p:txBody>
          </p:sp>
          <p:grpSp>
            <p:nvGrpSpPr>
              <p:cNvPr id="37" name="Graphique 19">
                <a:extLst>
                  <a:ext uri="{FF2B5EF4-FFF2-40B4-BE49-F238E27FC236}">
                    <a16:creationId xmlns:a16="http://schemas.microsoft.com/office/drawing/2014/main" id="{B0EDBFBE-05D1-63E3-0671-395C8C4E4F21}"/>
                  </a:ext>
                </a:extLst>
              </p:cNvPr>
              <p:cNvGrpSpPr/>
              <p:nvPr/>
            </p:nvGrpSpPr>
            <p:grpSpPr>
              <a:xfrm>
                <a:off x="5171348" y="7329024"/>
                <a:ext cx="227515" cy="194663"/>
                <a:chOff x="5171348" y="7329024"/>
                <a:chExt cx="227515" cy="194663"/>
              </a:xfrm>
            </p:grpSpPr>
            <p:sp>
              <p:nvSpPr>
                <p:cNvPr id="51" name="Forme libre 83">
                  <a:extLst>
                    <a:ext uri="{FF2B5EF4-FFF2-40B4-BE49-F238E27FC236}">
                      <a16:creationId xmlns:a16="http://schemas.microsoft.com/office/drawing/2014/main" id="{A0DA5316-F997-D076-7BE9-1BF703D5DE67}"/>
                    </a:ext>
                  </a:extLst>
                </p:cNvPr>
                <p:cNvSpPr/>
                <p:nvPr/>
              </p:nvSpPr>
              <p:spPr>
                <a:xfrm>
                  <a:off x="5171348" y="7329024"/>
                  <a:ext cx="227515" cy="194663"/>
                </a:xfrm>
                <a:custGeom>
                  <a:avLst/>
                  <a:gdLst>
                    <a:gd name="connsiteX0" fmla="*/ 0 w 227515"/>
                    <a:gd name="connsiteY0" fmla="*/ 25499 h 194663"/>
                    <a:gd name="connsiteX1" fmla="*/ 11626 w 227515"/>
                    <a:gd name="connsiteY1" fmla="*/ 54637 h 194663"/>
                    <a:gd name="connsiteX2" fmla="*/ 39955 w 227515"/>
                    <a:gd name="connsiteY2" fmla="*/ 88779 h 194663"/>
                    <a:gd name="connsiteX3" fmla="*/ 39955 w 227515"/>
                    <a:gd name="connsiteY3" fmla="*/ 116299 h 194663"/>
                    <a:gd name="connsiteX4" fmla="*/ 64090 w 227515"/>
                    <a:gd name="connsiteY4" fmla="*/ 112988 h 194663"/>
                    <a:gd name="connsiteX5" fmla="*/ 119056 w 227515"/>
                    <a:gd name="connsiteY5" fmla="*/ 138006 h 194663"/>
                    <a:gd name="connsiteX6" fmla="*/ 150696 w 227515"/>
                    <a:gd name="connsiteY6" fmla="*/ 104673 h 194663"/>
                    <a:gd name="connsiteX7" fmla="*/ 197936 w 227515"/>
                    <a:gd name="connsiteY7" fmla="*/ 138226 h 194663"/>
                    <a:gd name="connsiteX8" fmla="*/ 210886 w 227515"/>
                    <a:gd name="connsiteY8" fmla="*/ 194664 h 194663"/>
                    <a:gd name="connsiteX9" fmla="*/ 227516 w 227515"/>
                    <a:gd name="connsiteY9" fmla="*/ 167807 h 194663"/>
                    <a:gd name="connsiteX10" fmla="*/ 207134 w 227515"/>
                    <a:gd name="connsiteY10" fmla="*/ 98419 h 194663"/>
                    <a:gd name="connsiteX11" fmla="*/ 218245 w 227515"/>
                    <a:gd name="connsiteY11" fmla="*/ 66925 h 194663"/>
                    <a:gd name="connsiteX12" fmla="*/ 138114 w 227515"/>
                    <a:gd name="connsiteY12" fmla="*/ 45513 h 194663"/>
                    <a:gd name="connsiteX13" fmla="*/ 97276 w 227515"/>
                    <a:gd name="connsiteY13" fmla="*/ 554 h 194663"/>
                    <a:gd name="connsiteX14" fmla="*/ 78144 w 227515"/>
                    <a:gd name="connsiteY14" fmla="*/ 22187 h 194663"/>
                    <a:gd name="connsiteX15" fmla="*/ 36497 w 227515"/>
                    <a:gd name="connsiteY15" fmla="*/ 19686 h 194663"/>
                    <a:gd name="connsiteX16" fmla="*/ 19867 w 227515"/>
                    <a:gd name="connsiteY16" fmla="*/ 12990 h 194663"/>
                    <a:gd name="connsiteX17" fmla="*/ 0 w 227515"/>
                    <a:gd name="connsiteY17" fmla="*/ 25499 h 19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515" h="194663">
                      <a:moveTo>
                        <a:pt x="0" y="25499"/>
                      </a:moveTo>
                      <a:cubicBezTo>
                        <a:pt x="0" y="25499"/>
                        <a:pt x="5813" y="44630"/>
                        <a:pt x="11626" y="54637"/>
                      </a:cubicBezTo>
                      <a:cubicBezTo>
                        <a:pt x="17439" y="64644"/>
                        <a:pt x="39146" y="73769"/>
                        <a:pt x="39955" y="88779"/>
                      </a:cubicBezTo>
                      <a:cubicBezTo>
                        <a:pt x="40764" y="103790"/>
                        <a:pt x="35761" y="113797"/>
                        <a:pt x="39955" y="116299"/>
                      </a:cubicBezTo>
                      <a:cubicBezTo>
                        <a:pt x="44149" y="118801"/>
                        <a:pt x="64090" y="112988"/>
                        <a:pt x="64090" y="112988"/>
                      </a:cubicBezTo>
                      <a:cubicBezTo>
                        <a:pt x="64090" y="112988"/>
                        <a:pt x="108239" y="142126"/>
                        <a:pt x="119056" y="138006"/>
                      </a:cubicBezTo>
                      <a:cubicBezTo>
                        <a:pt x="129872" y="133812"/>
                        <a:pt x="150696" y="104673"/>
                        <a:pt x="150696" y="104673"/>
                      </a:cubicBezTo>
                      <a:lnTo>
                        <a:pt x="197936" y="138226"/>
                      </a:lnTo>
                      <a:lnTo>
                        <a:pt x="210886" y="194664"/>
                      </a:lnTo>
                      <a:lnTo>
                        <a:pt x="227516" y="167807"/>
                      </a:lnTo>
                      <a:cubicBezTo>
                        <a:pt x="227516" y="167807"/>
                        <a:pt x="196023" y="129838"/>
                        <a:pt x="207134" y="98419"/>
                      </a:cubicBezTo>
                      <a:cubicBezTo>
                        <a:pt x="218245" y="66925"/>
                        <a:pt x="218245" y="66925"/>
                        <a:pt x="218245" y="66925"/>
                      </a:cubicBezTo>
                      <a:cubicBezTo>
                        <a:pt x="218245" y="66925"/>
                        <a:pt x="147311" y="57139"/>
                        <a:pt x="138114" y="45513"/>
                      </a:cubicBezTo>
                      <a:cubicBezTo>
                        <a:pt x="128916" y="33887"/>
                        <a:pt x="112286" y="4675"/>
                        <a:pt x="97276" y="554"/>
                      </a:cubicBezTo>
                      <a:cubicBezTo>
                        <a:pt x="82265" y="-3640"/>
                        <a:pt x="76452" y="17184"/>
                        <a:pt x="78144" y="22187"/>
                      </a:cubicBezTo>
                      <a:cubicBezTo>
                        <a:pt x="79837" y="27191"/>
                        <a:pt x="53126" y="26382"/>
                        <a:pt x="36497" y="19686"/>
                      </a:cubicBezTo>
                      <a:cubicBezTo>
                        <a:pt x="19867" y="12990"/>
                        <a:pt x="23988" y="14682"/>
                        <a:pt x="19867" y="12990"/>
                      </a:cubicBezTo>
                      <a:cubicBezTo>
                        <a:pt x="15820" y="11371"/>
                        <a:pt x="0" y="17993"/>
                        <a:pt x="0" y="2549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2" name="Forme libre 84">
                  <a:extLst>
                    <a:ext uri="{FF2B5EF4-FFF2-40B4-BE49-F238E27FC236}">
                      <a16:creationId xmlns:a16="http://schemas.microsoft.com/office/drawing/2014/main" id="{DE110ED6-E8F5-7102-C073-573572C0E415}"/>
                    </a:ext>
                  </a:extLst>
                </p:cNvPr>
                <p:cNvSpPr/>
                <p:nvPr/>
              </p:nvSpPr>
              <p:spPr>
                <a:xfrm>
                  <a:off x="5202978" y="7372036"/>
                  <a:ext cx="11636" cy="16629"/>
                </a:xfrm>
                <a:custGeom>
                  <a:avLst/>
                  <a:gdLst>
                    <a:gd name="connsiteX0" fmla="*/ 11 w 11636"/>
                    <a:gd name="connsiteY0" fmla="*/ 16630 h 16629"/>
                    <a:gd name="connsiteX1" fmla="*/ 11637 w 11636"/>
                    <a:gd name="connsiteY1" fmla="*/ 0 h 16629"/>
                  </a:gdLst>
                  <a:ahLst/>
                  <a:cxnLst>
                    <a:cxn ang="0">
                      <a:pos x="connsiteX0" y="connsiteY0"/>
                    </a:cxn>
                    <a:cxn ang="0">
                      <a:pos x="connsiteX1" y="connsiteY1"/>
                    </a:cxn>
                  </a:cxnLst>
                  <a:rect l="l" t="t" r="r" b="b"/>
                  <a:pathLst>
                    <a:path w="11636" h="16629">
                      <a:moveTo>
                        <a:pt x="11" y="16630"/>
                      </a:moveTo>
                      <a:cubicBezTo>
                        <a:pt x="11" y="16630"/>
                        <a:pt x="-799" y="1619"/>
                        <a:pt x="11637" y="0"/>
                      </a:cubicBezTo>
                    </a:path>
                  </a:pathLst>
                </a:custGeom>
                <a:noFill/>
                <a:ln w="7353" cap="flat">
                  <a:solidFill>
                    <a:srgbClr val="263238"/>
                  </a:solidFill>
                  <a:prstDash val="solid"/>
                  <a:miter/>
                </a:ln>
              </p:spPr>
              <p:txBody>
                <a:bodyPr rtlCol="0" anchor="ctr"/>
                <a:lstStyle/>
                <a:p>
                  <a:endParaRPr lang="fr-FR"/>
                </a:p>
              </p:txBody>
            </p:sp>
            <p:sp>
              <p:nvSpPr>
                <p:cNvPr id="172" name="Forme libre 85">
                  <a:extLst>
                    <a:ext uri="{FF2B5EF4-FFF2-40B4-BE49-F238E27FC236}">
                      <a16:creationId xmlns:a16="http://schemas.microsoft.com/office/drawing/2014/main" id="{51A5F5AF-570F-CEB0-214B-879494D74376}"/>
                    </a:ext>
                  </a:extLst>
                </p:cNvPr>
                <p:cNvSpPr/>
                <p:nvPr/>
              </p:nvSpPr>
              <p:spPr>
                <a:xfrm>
                  <a:off x="5213869" y="7390685"/>
                  <a:ext cx="16576" cy="15143"/>
                </a:xfrm>
                <a:custGeom>
                  <a:avLst/>
                  <a:gdLst>
                    <a:gd name="connsiteX0" fmla="*/ 12004 w 16576"/>
                    <a:gd name="connsiteY0" fmla="*/ 3057 h 15143"/>
                    <a:gd name="connsiteX1" fmla="*/ 15683 w 16576"/>
                    <a:gd name="connsiteY1" fmla="*/ 13653 h 15143"/>
                    <a:gd name="connsiteX2" fmla="*/ 4572 w 16576"/>
                    <a:gd name="connsiteY2" fmla="*/ 12108 h 15143"/>
                    <a:gd name="connsiteX3" fmla="*/ 893 w 16576"/>
                    <a:gd name="connsiteY3" fmla="*/ 1512 h 15143"/>
                    <a:gd name="connsiteX4" fmla="*/ 12004 w 16576"/>
                    <a:gd name="connsiteY4" fmla="*/ 3057 h 15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5143">
                      <a:moveTo>
                        <a:pt x="12004" y="3057"/>
                      </a:moveTo>
                      <a:cubicBezTo>
                        <a:pt x="16125" y="6442"/>
                        <a:pt x="17743" y="11151"/>
                        <a:pt x="15683" y="13653"/>
                      </a:cubicBezTo>
                      <a:cubicBezTo>
                        <a:pt x="13623" y="16155"/>
                        <a:pt x="8693" y="15419"/>
                        <a:pt x="4572" y="12108"/>
                      </a:cubicBezTo>
                      <a:cubicBezTo>
                        <a:pt x="452" y="8723"/>
                        <a:pt x="-1167" y="4014"/>
                        <a:pt x="893" y="1512"/>
                      </a:cubicBezTo>
                      <a:cubicBezTo>
                        <a:pt x="2953" y="-990"/>
                        <a:pt x="7957" y="-327"/>
                        <a:pt x="12004" y="3057"/>
                      </a:cubicBezTo>
                      <a:close/>
                    </a:path>
                  </a:pathLst>
                </a:custGeom>
                <a:solidFill>
                  <a:srgbClr val="263238"/>
                </a:solidFill>
                <a:ln w="7353" cap="flat">
                  <a:noFill/>
                  <a:prstDash val="solid"/>
                  <a:miter/>
                </a:ln>
              </p:spPr>
              <p:txBody>
                <a:bodyPr rtlCol="0" anchor="ctr"/>
                <a:lstStyle/>
                <a:p>
                  <a:endParaRPr lang="fr-FR"/>
                </a:p>
              </p:txBody>
            </p:sp>
            <p:sp>
              <p:nvSpPr>
                <p:cNvPr id="173" name="Forme libre 86">
                  <a:extLst>
                    <a:ext uri="{FF2B5EF4-FFF2-40B4-BE49-F238E27FC236}">
                      <a16:creationId xmlns:a16="http://schemas.microsoft.com/office/drawing/2014/main" id="{F1302141-025C-2208-E878-8C0377B74387}"/>
                    </a:ext>
                  </a:extLst>
                </p:cNvPr>
                <p:cNvSpPr/>
                <p:nvPr/>
              </p:nvSpPr>
              <p:spPr>
                <a:xfrm>
                  <a:off x="5257145" y="7426192"/>
                  <a:ext cx="2484" cy="16629"/>
                </a:xfrm>
                <a:custGeom>
                  <a:avLst/>
                  <a:gdLst>
                    <a:gd name="connsiteX0" fmla="*/ 0 w 2484"/>
                    <a:gd name="connsiteY0" fmla="*/ 16630 h 16629"/>
                    <a:gd name="connsiteX1" fmla="*/ 809 w 2484"/>
                    <a:gd name="connsiteY1" fmla="*/ 0 h 16629"/>
                  </a:gdLst>
                  <a:ahLst/>
                  <a:cxnLst>
                    <a:cxn ang="0">
                      <a:pos x="connsiteX0" y="connsiteY0"/>
                    </a:cxn>
                    <a:cxn ang="0">
                      <a:pos x="connsiteX1" y="connsiteY1"/>
                    </a:cxn>
                  </a:cxnLst>
                  <a:rect l="l" t="t" r="r" b="b"/>
                  <a:pathLst>
                    <a:path w="2484" h="16629">
                      <a:moveTo>
                        <a:pt x="0" y="16630"/>
                      </a:moveTo>
                      <a:cubicBezTo>
                        <a:pt x="0" y="16630"/>
                        <a:pt x="5004" y="13318"/>
                        <a:pt x="809" y="0"/>
                      </a:cubicBezTo>
                    </a:path>
                  </a:pathLst>
                </a:custGeom>
                <a:noFill/>
                <a:ln w="7353" cap="flat">
                  <a:solidFill>
                    <a:srgbClr val="263238"/>
                  </a:solidFill>
                  <a:prstDash val="solid"/>
                  <a:miter/>
                </a:ln>
              </p:spPr>
              <p:txBody>
                <a:bodyPr rtlCol="0" anchor="ctr"/>
                <a:lstStyle/>
                <a:p>
                  <a:endParaRPr lang="fr-FR"/>
                </a:p>
              </p:txBody>
            </p:sp>
            <p:sp>
              <p:nvSpPr>
                <p:cNvPr id="174" name="Forme libre 87">
                  <a:extLst>
                    <a:ext uri="{FF2B5EF4-FFF2-40B4-BE49-F238E27FC236}">
                      <a16:creationId xmlns:a16="http://schemas.microsoft.com/office/drawing/2014/main" id="{35FE0623-C569-F03F-27BE-900B6128490E}"/>
                    </a:ext>
                  </a:extLst>
                </p:cNvPr>
                <p:cNvSpPr/>
                <p:nvPr/>
              </p:nvSpPr>
              <p:spPr>
                <a:xfrm>
                  <a:off x="5291361" y="7349519"/>
                  <a:ext cx="11625" cy="45841"/>
                </a:xfrm>
                <a:custGeom>
                  <a:avLst/>
                  <a:gdLst>
                    <a:gd name="connsiteX0" fmla="*/ 809 w 11625"/>
                    <a:gd name="connsiteY0" fmla="*/ 0 h 45841"/>
                    <a:gd name="connsiteX1" fmla="*/ 8315 w 11625"/>
                    <a:gd name="connsiteY1" fmla="*/ 19131 h 45841"/>
                    <a:gd name="connsiteX2" fmla="*/ 0 w 11625"/>
                    <a:gd name="connsiteY2" fmla="*/ 28329 h 45841"/>
                    <a:gd name="connsiteX3" fmla="*/ 11626 w 11625"/>
                    <a:gd name="connsiteY3" fmla="*/ 45842 h 45841"/>
                  </a:gdLst>
                  <a:ahLst/>
                  <a:cxnLst>
                    <a:cxn ang="0">
                      <a:pos x="connsiteX0" y="connsiteY0"/>
                    </a:cxn>
                    <a:cxn ang="0">
                      <a:pos x="connsiteX1" y="connsiteY1"/>
                    </a:cxn>
                    <a:cxn ang="0">
                      <a:pos x="connsiteX2" y="connsiteY2"/>
                    </a:cxn>
                    <a:cxn ang="0">
                      <a:pos x="connsiteX3" y="connsiteY3"/>
                    </a:cxn>
                  </a:cxnLst>
                  <a:rect l="l" t="t" r="r" b="b"/>
                  <a:pathLst>
                    <a:path w="11625" h="45841">
                      <a:moveTo>
                        <a:pt x="809" y="0"/>
                      </a:moveTo>
                      <a:cubicBezTo>
                        <a:pt x="809" y="0"/>
                        <a:pt x="12435" y="12509"/>
                        <a:pt x="8315" y="19131"/>
                      </a:cubicBezTo>
                      <a:cubicBezTo>
                        <a:pt x="4121" y="25827"/>
                        <a:pt x="0" y="28329"/>
                        <a:pt x="0" y="28329"/>
                      </a:cubicBezTo>
                      <a:cubicBezTo>
                        <a:pt x="0" y="28329"/>
                        <a:pt x="10817" y="39146"/>
                        <a:pt x="11626" y="45842"/>
                      </a:cubicBezTo>
                    </a:path>
                  </a:pathLst>
                </a:custGeom>
                <a:solidFill>
                  <a:srgbClr val="FFFFFF"/>
                </a:solidFill>
                <a:ln w="7353" cap="flat">
                  <a:solidFill>
                    <a:srgbClr val="263238"/>
                  </a:solidFill>
                  <a:prstDash val="solid"/>
                  <a:miter/>
                </a:ln>
              </p:spPr>
              <p:txBody>
                <a:bodyPr rtlCol="0" anchor="ctr"/>
                <a:lstStyle/>
                <a:p>
                  <a:endParaRPr lang="fr-FR"/>
                </a:p>
              </p:txBody>
            </p:sp>
          </p:grpSp>
          <p:sp>
            <p:nvSpPr>
              <p:cNvPr id="38" name="Forme libre 88">
                <a:extLst>
                  <a:ext uri="{FF2B5EF4-FFF2-40B4-BE49-F238E27FC236}">
                    <a16:creationId xmlns:a16="http://schemas.microsoft.com/office/drawing/2014/main" id="{9034FD83-7BE7-3DCB-4D02-641764EE63A4}"/>
                  </a:ext>
                </a:extLst>
              </p:cNvPr>
              <p:cNvSpPr/>
              <p:nvPr/>
            </p:nvSpPr>
            <p:spPr>
              <a:xfrm>
                <a:off x="5209243" y="7087861"/>
                <a:ext cx="469431" cy="315301"/>
              </a:xfrm>
              <a:custGeom>
                <a:avLst/>
                <a:gdLst>
                  <a:gd name="connsiteX0" fmla="*/ 47755 w 469431"/>
                  <a:gd name="connsiteY0" fmla="*/ 228620 h 315301"/>
                  <a:gd name="connsiteX1" fmla="*/ 110520 w 469431"/>
                  <a:gd name="connsiteY1" fmla="*/ 288957 h 315301"/>
                  <a:gd name="connsiteX2" fmla="*/ 215890 w 469431"/>
                  <a:gd name="connsiteY2" fmla="*/ 302202 h 315301"/>
                  <a:gd name="connsiteX3" fmla="*/ 258641 w 469431"/>
                  <a:gd name="connsiteY3" fmla="*/ 270267 h 315301"/>
                  <a:gd name="connsiteX4" fmla="*/ 342304 w 469431"/>
                  <a:gd name="connsiteY4" fmla="*/ 268943 h 315301"/>
                  <a:gd name="connsiteX5" fmla="*/ 375711 w 469431"/>
                  <a:gd name="connsiteY5" fmla="*/ 218097 h 315301"/>
                  <a:gd name="connsiteX6" fmla="*/ 452972 w 469431"/>
                  <a:gd name="connsiteY6" fmla="*/ 188812 h 315301"/>
                  <a:gd name="connsiteX7" fmla="*/ 434282 w 469431"/>
                  <a:gd name="connsiteY7" fmla="*/ 50109 h 315301"/>
                  <a:gd name="connsiteX8" fmla="*/ 319788 w 469431"/>
                  <a:gd name="connsiteY8" fmla="*/ 16777 h 315301"/>
                  <a:gd name="connsiteX9" fmla="*/ 251136 w 469431"/>
                  <a:gd name="connsiteY9" fmla="*/ 0 h 315301"/>
                  <a:gd name="connsiteX10" fmla="*/ 160703 w 469431"/>
                  <a:gd name="connsiteY10" fmla="*/ 64090 h 315301"/>
                  <a:gd name="connsiteX11" fmla="*/ 127224 w 469431"/>
                  <a:gd name="connsiteY11" fmla="*/ 71963 h 315301"/>
                  <a:gd name="connsiteX12" fmla="*/ 60264 w 469431"/>
                  <a:gd name="connsiteY12" fmla="*/ 97055 h 315301"/>
                  <a:gd name="connsiteX13" fmla="*/ 0 w 469431"/>
                  <a:gd name="connsiteY13" fmla="*/ 132227 h 3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9431" h="315301">
                    <a:moveTo>
                      <a:pt x="47755" y="228620"/>
                    </a:moveTo>
                    <a:cubicBezTo>
                      <a:pt x="47755" y="228620"/>
                      <a:pt x="88887" y="255477"/>
                      <a:pt x="110520" y="288957"/>
                    </a:cubicBezTo>
                    <a:cubicBezTo>
                      <a:pt x="132154" y="322437"/>
                      <a:pt x="194036" y="320671"/>
                      <a:pt x="215890" y="302202"/>
                    </a:cubicBezTo>
                    <a:cubicBezTo>
                      <a:pt x="237744" y="283733"/>
                      <a:pt x="241791" y="265999"/>
                      <a:pt x="258641" y="270267"/>
                    </a:cubicBezTo>
                    <a:cubicBezTo>
                      <a:pt x="275492" y="274535"/>
                      <a:pt x="315962" y="288295"/>
                      <a:pt x="342304" y="268943"/>
                    </a:cubicBezTo>
                    <a:cubicBezTo>
                      <a:pt x="368720" y="249591"/>
                      <a:pt x="348853" y="211034"/>
                      <a:pt x="375711" y="218097"/>
                    </a:cubicBezTo>
                    <a:cubicBezTo>
                      <a:pt x="402568" y="225088"/>
                      <a:pt x="434871" y="216847"/>
                      <a:pt x="452972" y="188812"/>
                    </a:cubicBezTo>
                    <a:cubicBezTo>
                      <a:pt x="471073" y="160777"/>
                      <a:pt x="484906" y="112728"/>
                      <a:pt x="434282" y="50109"/>
                    </a:cubicBezTo>
                    <a:cubicBezTo>
                      <a:pt x="395136" y="1692"/>
                      <a:pt x="337227" y="14275"/>
                      <a:pt x="319788" y="16777"/>
                    </a:cubicBezTo>
                    <a:cubicBezTo>
                      <a:pt x="302349" y="19279"/>
                      <a:pt x="308089" y="0"/>
                      <a:pt x="251136" y="0"/>
                    </a:cubicBezTo>
                    <a:cubicBezTo>
                      <a:pt x="192417" y="0"/>
                      <a:pt x="164530" y="50183"/>
                      <a:pt x="160703" y="64090"/>
                    </a:cubicBezTo>
                    <a:cubicBezTo>
                      <a:pt x="156804" y="78071"/>
                      <a:pt x="172771" y="87563"/>
                      <a:pt x="127224" y="71963"/>
                    </a:cubicBezTo>
                    <a:cubicBezTo>
                      <a:pt x="81750" y="56364"/>
                      <a:pt x="59454" y="73656"/>
                      <a:pt x="60264" y="97055"/>
                    </a:cubicBezTo>
                    <a:cubicBezTo>
                      <a:pt x="61073" y="120454"/>
                      <a:pt x="9639" y="128401"/>
                      <a:pt x="0" y="132227"/>
                    </a:cubicBezTo>
                  </a:path>
                </a:pathLst>
              </a:custGeom>
              <a:solidFill>
                <a:schemeClr val="tx1"/>
              </a:solidFill>
              <a:ln w="7353" cap="flat">
                <a:solidFill>
                  <a:srgbClr val="263238"/>
                </a:solidFill>
                <a:prstDash val="solid"/>
                <a:miter/>
              </a:ln>
            </p:spPr>
            <p:txBody>
              <a:bodyPr rtlCol="0" anchor="ctr"/>
              <a:lstStyle/>
              <a:p>
                <a:endParaRPr lang="fr-FR"/>
              </a:p>
            </p:txBody>
          </p:sp>
          <p:sp>
            <p:nvSpPr>
              <p:cNvPr id="39" name="Forme libre 89">
                <a:extLst>
                  <a:ext uri="{FF2B5EF4-FFF2-40B4-BE49-F238E27FC236}">
                    <a16:creationId xmlns:a16="http://schemas.microsoft.com/office/drawing/2014/main" id="{3516197B-13EA-9EBB-CEDF-703E752A29CE}"/>
                  </a:ext>
                </a:extLst>
              </p:cNvPr>
              <p:cNvSpPr/>
              <p:nvPr/>
            </p:nvSpPr>
            <p:spPr>
              <a:xfrm>
                <a:off x="5189948" y="7613515"/>
                <a:ext cx="619105" cy="185149"/>
              </a:xfrm>
              <a:custGeom>
                <a:avLst/>
                <a:gdLst>
                  <a:gd name="connsiteX0" fmla="*/ 592427 w 619105"/>
                  <a:gd name="connsiteY0" fmla="*/ 185150 h 185149"/>
                  <a:gd name="connsiteX1" fmla="*/ 586025 w 619105"/>
                  <a:gd name="connsiteY1" fmla="*/ 184414 h 185149"/>
                  <a:gd name="connsiteX2" fmla="*/ 14292 w 619105"/>
                  <a:gd name="connsiteY2" fmla="*/ 36955 h 185149"/>
                  <a:gd name="connsiteX3" fmla="*/ 532 w 619105"/>
                  <a:gd name="connsiteY3" fmla="*/ 14292 h 185149"/>
                  <a:gd name="connsiteX4" fmla="*/ 23195 w 619105"/>
                  <a:gd name="connsiteY4" fmla="*/ 532 h 185149"/>
                  <a:gd name="connsiteX5" fmla="*/ 598681 w 619105"/>
                  <a:gd name="connsiteY5" fmla="*/ 132391 h 185149"/>
                  <a:gd name="connsiteX6" fmla="*/ 618328 w 619105"/>
                  <a:gd name="connsiteY6" fmla="*/ 164767 h 185149"/>
                  <a:gd name="connsiteX7" fmla="*/ 592427 w 619105"/>
                  <a:gd name="connsiteY7" fmla="*/ 185150 h 18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105" h="185149">
                    <a:moveTo>
                      <a:pt x="592427" y="185150"/>
                    </a:moveTo>
                    <a:cubicBezTo>
                      <a:pt x="590293" y="185150"/>
                      <a:pt x="588159" y="184929"/>
                      <a:pt x="586025" y="184414"/>
                    </a:cubicBezTo>
                    <a:lnTo>
                      <a:pt x="14292" y="36955"/>
                    </a:lnTo>
                    <a:cubicBezTo>
                      <a:pt x="4211" y="34527"/>
                      <a:pt x="-1896" y="24373"/>
                      <a:pt x="532" y="14292"/>
                    </a:cubicBezTo>
                    <a:cubicBezTo>
                      <a:pt x="2960" y="4211"/>
                      <a:pt x="13115" y="-1896"/>
                      <a:pt x="23195" y="532"/>
                    </a:cubicBezTo>
                    <a:lnTo>
                      <a:pt x="598681" y="132391"/>
                    </a:lnTo>
                    <a:cubicBezTo>
                      <a:pt x="613030" y="135923"/>
                      <a:pt x="621860" y="150419"/>
                      <a:pt x="618328" y="164767"/>
                    </a:cubicBezTo>
                    <a:cubicBezTo>
                      <a:pt x="615384" y="176982"/>
                      <a:pt x="604494" y="185150"/>
                      <a:pt x="592427" y="185150"/>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2" name="Forme libre 90">
                <a:extLst>
                  <a:ext uri="{FF2B5EF4-FFF2-40B4-BE49-F238E27FC236}">
                    <a16:creationId xmlns:a16="http://schemas.microsoft.com/office/drawing/2014/main" id="{ACD803E3-DB5C-E3CB-D915-73C36AE44AD3}"/>
                  </a:ext>
                </a:extLst>
              </p:cNvPr>
              <p:cNvSpPr/>
              <p:nvPr/>
            </p:nvSpPr>
            <p:spPr>
              <a:xfrm>
                <a:off x="5416635" y="7411546"/>
                <a:ext cx="259082" cy="353418"/>
              </a:xfrm>
              <a:custGeom>
                <a:avLst/>
                <a:gdLst>
                  <a:gd name="connsiteX0" fmla="*/ 127628 w 259082"/>
                  <a:gd name="connsiteY0" fmla="*/ 287930 h 353418"/>
                  <a:gd name="connsiteX1" fmla="*/ 110042 w 259082"/>
                  <a:gd name="connsiteY1" fmla="*/ 300881 h 353418"/>
                  <a:gd name="connsiteX2" fmla="*/ 95252 w 259082"/>
                  <a:gd name="connsiteY2" fmla="*/ 319424 h 353418"/>
                  <a:gd name="connsiteX3" fmla="*/ 91573 w 259082"/>
                  <a:gd name="connsiteY3" fmla="*/ 329578 h 353418"/>
                  <a:gd name="connsiteX4" fmla="*/ 113794 w 259082"/>
                  <a:gd name="connsiteY4" fmla="*/ 325899 h 353418"/>
                  <a:gd name="connsiteX5" fmla="*/ 112838 w 259082"/>
                  <a:gd name="connsiteY5" fmla="*/ 351800 h 353418"/>
                  <a:gd name="connsiteX6" fmla="*/ 130424 w 259082"/>
                  <a:gd name="connsiteY6" fmla="*/ 350843 h 353418"/>
                  <a:gd name="connsiteX7" fmla="*/ 137856 w 259082"/>
                  <a:gd name="connsiteY7" fmla="*/ 345324 h 353418"/>
                  <a:gd name="connsiteX8" fmla="*/ 157282 w 259082"/>
                  <a:gd name="connsiteY8" fmla="*/ 344368 h 353418"/>
                  <a:gd name="connsiteX9" fmla="*/ 176707 w 259082"/>
                  <a:gd name="connsiteY9" fmla="*/ 298085 h 353418"/>
                  <a:gd name="connsiteX10" fmla="*/ 257206 w 259082"/>
                  <a:gd name="connsiteY10" fmla="*/ 100958 h 353418"/>
                  <a:gd name="connsiteX11" fmla="*/ 250731 w 259082"/>
                  <a:gd name="connsiteY11" fmla="*/ 62990 h 353418"/>
                  <a:gd name="connsiteX12" fmla="*/ 36975 w 259082"/>
                  <a:gd name="connsiteY12" fmla="*/ 77 h 353418"/>
                  <a:gd name="connsiteX13" fmla="*/ 3642 w 259082"/>
                  <a:gd name="connsiteY13" fmla="*/ 60267 h 353418"/>
                  <a:gd name="connsiteX14" fmla="*/ 82301 w 259082"/>
                  <a:gd name="connsiteY14" fmla="*/ 102871 h 353418"/>
                  <a:gd name="connsiteX15" fmla="*/ 177590 w 259082"/>
                  <a:gd name="connsiteY15" fmla="*/ 114939 h 353418"/>
                  <a:gd name="connsiteX16" fmla="*/ 157208 w 259082"/>
                  <a:gd name="connsiteY16" fmla="*/ 229727 h 353418"/>
                  <a:gd name="connsiteX17" fmla="*/ 127628 w 259082"/>
                  <a:gd name="connsiteY17" fmla="*/ 287930 h 35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082" h="353418">
                    <a:moveTo>
                      <a:pt x="127628" y="287930"/>
                    </a:moveTo>
                    <a:lnTo>
                      <a:pt x="110042" y="300881"/>
                    </a:lnTo>
                    <a:cubicBezTo>
                      <a:pt x="110042" y="300881"/>
                      <a:pt x="101727" y="314788"/>
                      <a:pt x="95252" y="319424"/>
                    </a:cubicBezTo>
                    <a:cubicBezTo>
                      <a:pt x="88776" y="324059"/>
                      <a:pt x="85097" y="326855"/>
                      <a:pt x="91573" y="329578"/>
                    </a:cubicBezTo>
                    <a:cubicBezTo>
                      <a:pt x="98048" y="332374"/>
                      <a:pt x="113794" y="325899"/>
                      <a:pt x="113794" y="325899"/>
                    </a:cubicBezTo>
                    <a:cubicBezTo>
                      <a:pt x="113794" y="325899"/>
                      <a:pt x="108276" y="349960"/>
                      <a:pt x="112838" y="351800"/>
                    </a:cubicBezTo>
                    <a:cubicBezTo>
                      <a:pt x="117474" y="353639"/>
                      <a:pt x="127628" y="354596"/>
                      <a:pt x="130424" y="350843"/>
                    </a:cubicBezTo>
                    <a:cubicBezTo>
                      <a:pt x="133220" y="347090"/>
                      <a:pt x="137856" y="345324"/>
                      <a:pt x="137856" y="345324"/>
                    </a:cubicBezTo>
                    <a:cubicBezTo>
                      <a:pt x="137856" y="345324"/>
                      <a:pt x="140652" y="349004"/>
                      <a:pt x="157282" y="344368"/>
                    </a:cubicBezTo>
                    <a:cubicBezTo>
                      <a:pt x="173911" y="339732"/>
                      <a:pt x="174868" y="311035"/>
                      <a:pt x="176707" y="298085"/>
                    </a:cubicBezTo>
                    <a:cubicBezTo>
                      <a:pt x="178547" y="285134"/>
                      <a:pt x="252570" y="122223"/>
                      <a:pt x="257206" y="100958"/>
                    </a:cubicBezTo>
                    <a:cubicBezTo>
                      <a:pt x="261842" y="79693"/>
                      <a:pt x="257206" y="66742"/>
                      <a:pt x="250731" y="62990"/>
                    </a:cubicBezTo>
                    <a:cubicBezTo>
                      <a:pt x="244256" y="59311"/>
                      <a:pt x="59197" y="1917"/>
                      <a:pt x="36975" y="77"/>
                    </a:cubicBezTo>
                    <a:cubicBezTo>
                      <a:pt x="14753" y="-1763"/>
                      <a:pt x="-9309" y="29657"/>
                      <a:pt x="3642" y="60267"/>
                    </a:cubicBezTo>
                    <a:cubicBezTo>
                      <a:pt x="16592" y="90804"/>
                      <a:pt x="68394" y="100958"/>
                      <a:pt x="82301" y="102871"/>
                    </a:cubicBezTo>
                    <a:cubicBezTo>
                      <a:pt x="96208" y="104711"/>
                      <a:pt x="177590" y="114939"/>
                      <a:pt x="177590" y="114939"/>
                    </a:cubicBezTo>
                    <a:cubicBezTo>
                      <a:pt x="177590" y="114939"/>
                      <a:pt x="160961" y="199190"/>
                      <a:pt x="157208" y="229727"/>
                    </a:cubicBezTo>
                    <a:cubicBezTo>
                      <a:pt x="153529" y="260190"/>
                      <a:pt x="138739" y="279616"/>
                      <a:pt x="127628" y="287930"/>
                    </a:cubicBezTo>
                    <a:close/>
                  </a:path>
                </a:pathLst>
              </a:custGeom>
              <a:solidFill>
                <a:srgbClr val="FFFFFF"/>
              </a:solidFill>
              <a:ln w="7353" cap="flat">
                <a:solidFill>
                  <a:srgbClr val="263238"/>
                </a:solidFill>
                <a:prstDash val="solid"/>
                <a:miter/>
              </a:ln>
            </p:spPr>
            <p:txBody>
              <a:bodyPr rtlCol="0" anchor="ctr"/>
              <a:lstStyle/>
              <a:p>
                <a:endParaRPr lang="fr-FR"/>
              </a:p>
            </p:txBody>
          </p:sp>
          <p:grpSp>
            <p:nvGrpSpPr>
              <p:cNvPr id="43" name="Graphique 19">
                <a:extLst>
                  <a:ext uri="{FF2B5EF4-FFF2-40B4-BE49-F238E27FC236}">
                    <a16:creationId xmlns:a16="http://schemas.microsoft.com/office/drawing/2014/main" id="{3E4338C0-7C18-0FAB-3AD2-E5A81870ADA2}"/>
                  </a:ext>
                </a:extLst>
              </p:cNvPr>
              <p:cNvGrpSpPr/>
              <p:nvPr/>
            </p:nvGrpSpPr>
            <p:grpSpPr>
              <a:xfrm>
                <a:off x="5275743" y="7651390"/>
                <a:ext cx="70950" cy="47893"/>
                <a:chOff x="5275743" y="7651390"/>
                <a:chExt cx="70950" cy="47893"/>
              </a:xfrm>
              <a:solidFill>
                <a:srgbClr val="FFFFFF"/>
              </a:solidFill>
            </p:grpSpPr>
            <p:sp>
              <p:nvSpPr>
                <p:cNvPr id="47" name="Forme libre 92">
                  <a:extLst>
                    <a:ext uri="{FF2B5EF4-FFF2-40B4-BE49-F238E27FC236}">
                      <a16:creationId xmlns:a16="http://schemas.microsoft.com/office/drawing/2014/main" id="{B6052C14-F352-93A8-9A64-F54BCD998FCD}"/>
                    </a:ext>
                  </a:extLst>
                </p:cNvPr>
                <p:cNvSpPr/>
                <p:nvPr/>
              </p:nvSpPr>
              <p:spPr>
                <a:xfrm>
                  <a:off x="5275743" y="7651390"/>
                  <a:ext cx="17030" cy="36863"/>
                </a:xfrm>
                <a:custGeom>
                  <a:avLst/>
                  <a:gdLst>
                    <a:gd name="connsiteX0" fmla="*/ 2299 w 17030"/>
                    <a:gd name="connsiteY0" fmla="*/ 4819 h 36863"/>
                    <a:gd name="connsiteX1" fmla="*/ 313 w 17030"/>
                    <a:gd name="connsiteY1" fmla="*/ 32045 h 36863"/>
                    <a:gd name="connsiteX2" fmla="*/ 14956 w 17030"/>
                    <a:gd name="connsiteY2" fmla="*/ 31382 h 36863"/>
                    <a:gd name="connsiteX3" fmla="*/ 13631 w 17030"/>
                    <a:gd name="connsiteY3" fmla="*/ 2170 h 36863"/>
                    <a:gd name="connsiteX4" fmla="*/ 2299 w 17030"/>
                    <a:gd name="connsiteY4" fmla="*/ 4819 h 3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30" h="36863">
                      <a:moveTo>
                        <a:pt x="2299" y="4819"/>
                      </a:moveTo>
                      <a:cubicBezTo>
                        <a:pt x="2299" y="4819"/>
                        <a:pt x="-1012" y="28733"/>
                        <a:pt x="313" y="32045"/>
                      </a:cubicBezTo>
                      <a:cubicBezTo>
                        <a:pt x="1637" y="35356"/>
                        <a:pt x="12233" y="41316"/>
                        <a:pt x="14956" y="31382"/>
                      </a:cubicBezTo>
                      <a:cubicBezTo>
                        <a:pt x="17605" y="21449"/>
                        <a:pt x="18267" y="4819"/>
                        <a:pt x="13631" y="2170"/>
                      </a:cubicBezTo>
                      <a:cubicBezTo>
                        <a:pt x="8922" y="-479"/>
                        <a:pt x="6273" y="-1803"/>
                        <a:pt x="2299" y="481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8" name="Forme libre 93">
                  <a:extLst>
                    <a:ext uri="{FF2B5EF4-FFF2-40B4-BE49-F238E27FC236}">
                      <a16:creationId xmlns:a16="http://schemas.microsoft.com/office/drawing/2014/main" id="{29151A1C-E765-A5D0-EC05-556C852DC069}"/>
                    </a:ext>
                  </a:extLst>
                </p:cNvPr>
                <p:cNvSpPr/>
                <p:nvPr/>
              </p:nvSpPr>
              <p:spPr>
                <a:xfrm>
                  <a:off x="5295334" y="7660380"/>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9" name="Forme libre 94">
                  <a:extLst>
                    <a:ext uri="{FF2B5EF4-FFF2-40B4-BE49-F238E27FC236}">
                      <a16:creationId xmlns:a16="http://schemas.microsoft.com/office/drawing/2014/main" id="{65663241-EAA9-3A57-7FAF-B6E0930A14AC}"/>
                    </a:ext>
                  </a:extLst>
                </p:cNvPr>
                <p:cNvSpPr/>
                <p:nvPr/>
              </p:nvSpPr>
              <p:spPr>
                <a:xfrm>
                  <a:off x="5312552" y="7663029"/>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0" name="Forme libre 95">
                  <a:extLst>
                    <a:ext uri="{FF2B5EF4-FFF2-40B4-BE49-F238E27FC236}">
                      <a16:creationId xmlns:a16="http://schemas.microsoft.com/office/drawing/2014/main" id="{1069B81C-08B6-2235-43BF-3A2ADA0799B8}"/>
                    </a:ext>
                  </a:extLst>
                </p:cNvPr>
                <p:cNvSpPr/>
                <p:nvPr/>
              </p:nvSpPr>
              <p:spPr>
                <a:xfrm>
                  <a:off x="5331537" y="7667488"/>
                  <a:ext cx="15156" cy="30866"/>
                </a:xfrm>
                <a:custGeom>
                  <a:avLst/>
                  <a:gdLst>
                    <a:gd name="connsiteX0" fmla="*/ 0 w 15156"/>
                    <a:gd name="connsiteY0" fmla="*/ 5131 h 30866"/>
                    <a:gd name="connsiteX1" fmla="*/ 3017 w 15156"/>
                    <a:gd name="connsiteY1" fmla="*/ 28162 h 30866"/>
                    <a:gd name="connsiteX2" fmla="*/ 15084 w 15156"/>
                    <a:gd name="connsiteY2" fmla="*/ 25072 h 30866"/>
                    <a:gd name="connsiteX3" fmla="*/ 8977 w 15156"/>
                    <a:gd name="connsiteY3" fmla="*/ 937 h 30866"/>
                    <a:gd name="connsiteX4" fmla="*/ 0 w 15156"/>
                    <a:gd name="connsiteY4" fmla="*/ 5131 h 30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56" h="30866">
                      <a:moveTo>
                        <a:pt x="0" y="5131"/>
                      </a:moveTo>
                      <a:cubicBezTo>
                        <a:pt x="0" y="5131"/>
                        <a:pt x="1324" y="25660"/>
                        <a:pt x="3017" y="28162"/>
                      </a:cubicBezTo>
                      <a:cubicBezTo>
                        <a:pt x="4709" y="30737"/>
                        <a:pt x="14569" y="33828"/>
                        <a:pt x="15084" y="25072"/>
                      </a:cubicBezTo>
                      <a:cubicBezTo>
                        <a:pt x="15599" y="16315"/>
                        <a:pt x="13318" y="2335"/>
                        <a:pt x="8977" y="937"/>
                      </a:cubicBezTo>
                      <a:cubicBezTo>
                        <a:pt x="4636" y="-461"/>
                        <a:pt x="2207" y="-1124"/>
                        <a:pt x="0" y="5131"/>
                      </a:cubicBezTo>
                      <a:close/>
                    </a:path>
                  </a:pathLst>
                </a:custGeom>
                <a:solidFill>
                  <a:srgbClr val="FFFFFF"/>
                </a:solidFill>
                <a:ln w="7353" cap="flat">
                  <a:solidFill>
                    <a:srgbClr val="263238"/>
                  </a:solidFill>
                  <a:prstDash val="solid"/>
                  <a:miter/>
                </a:ln>
              </p:spPr>
              <p:txBody>
                <a:bodyPr rtlCol="0" anchor="ctr"/>
                <a:lstStyle/>
                <a:p>
                  <a:endParaRPr lang="fr-FR"/>
                </a:p>
              </p:txBody>
            </p:sp>
          </p:grpSp>
          <p:grpSp>
            <p:nvGrpSpPr>
              <p:cNvPr id="44" name="Graphique 19">
                <a:extLst>
                  <a:ext uri="{FF2B5EF4-FFF2-40B4-BE49-F238E27FC236}">
                    <a16:creationId xmlns:a16="http://schemas.microsoft.com/office/drawing/2014/main" id="{0DCC1FA1-5CC2-681A-A840-B6C00828343A}"/>
                  </a:ext>
                </a:extLst>
              </p:cNvPr>
              <p:cNvGrpSpPr/>
              <p:nvPr/>
            </p:nvGrpSpPr>
            <p:grpSpPr>
              <a:xfrm>
                <a:off x="4805528" y="7489068"/>
                <a:ext cx="421712" cy="233328"/>
                <a:chOff x="4805528" y="7489068"/>
                <a:chExt cx="421712" cy="233328"/>
              </a:xfrm>
            </p:grpSpPr>
            <p:sp>
              <p:nvSpPr>
                <p:cNvPr id="45" name="Forme libre 97">
                  <a:extLst>
                    <a:ext uri="{FF2B5EF4-FFF2-40B4-BE49-F238E27FC236}">
                      <a16:creationId xmlns:a16="http://schemas.microsoft.com/office/drawing/2014/main" id="{35EB3257-AF34-F2B6-7EE7-E54F1B1E4460}"/>
                    </a:ext>
                  </a:extLst>
                </p:cNvPr>
                <p:cNvSpPr/>
                <p:nvPr/>
              </p:nvSpPr>
              <p:spPr>
                <a:xfrm>
                  <a:off x="4805528" y="7495053"/>
                  <a:ext cx="421006" cy="227343"/>
                </a:xfrm>
                <a:custGeom>
                  <a:avLst/>
                  <a:gdLst>
                    <a:gd name="connsiteX0" fmla="*/ 419388 w 421006"/>
                    <a:gd name="connsiteY0" fmla="*/ 162775 h 227343"/>
                    <a:gd name="connsiteX1" fmla="*/ 421007 w 421006"/>
                    <a:gd name="connsiteY1" fmla="*/ 131135 h 227343"/>
                    <a:gd name="connsiteX2" fmla="*/ 398932 w 421006"/>
                    <a:gd name="connsiteY2" fmla="*/ 98465 h 227343"/>
                    <a:gd name="connsiteX3" fmla="*/ 224763 w 421006"/>
                    <a:gd name="connsiteY3" fmla="*/ 7959 h 227343"/>
                    <a:gd name="connsiteX4" fmla="*/ 45297 w 421006"/>
                    <a:gd name="connsiteY4" fmla="*/ 20173 h 227343"/>
                    <a:gd name="connsiteX5" fmla="*/ 2840 w 421006"/>
                    <a:gd name="connsiteY5" fmla="*/ 48282 h 227343"/>
                    <a:gd name="connsiteX6" fmla="*/ 706 w 421006"/>
                    <a:gd name="connsiteY6" fmla="*/ 90223 h 227343"/>
                    <a:gd name="connsiteX7" fmla="*/ 192755 w 421006"/>
                    <a:gd name="connsiteY7" fmla="*/ 217888 h 227343"/>
                    <a:gd name="connsiteX8" fmla="*/ 418947 w 421006"/>
                    <a:gd name="connsiteY8" fmla="*/ 173077 h 227343"/>
                    <a:gd name="connsiteX9" fmla="*/ 419388 w 421006"/>
                    <a:gd name="connsiteY9" fmla="*/ 162775 h 227343"/>
                    <a:gd name="connsiteX10" fmla="*/ 319537 w 421006"/>
                    <a:gd name="connsiteY10" fmla="*/ 168073 h 227343"/>
                    <a:gd name="connsiteX11" fmla="*/ 136023 w 421006"/>
                    <a:gd name="connsiteY11" fmla="*/ 147176 h 227343"/>
                    <a:gd name="connsiteX12" fmla="*/ 39851 w 421006"/>
                    <a:gd name="connsiteY12" fmla="*/ 88384 h 227343"/>
                    <a:gd name="connsiteX13" fmla="*/ 223880 w 421006"/>
                    <a:gd name="connsiteY13" fmla="*/ 60496 h 227343"/>
                    <a:gd name="connsiteX14" fmla="*/ 382671 w 421006"/>
                    <a:gd name="connsiteY14" fmla="*/ 150634 h 227343"/>
                    <a:gd name="connsiteX15" fmla="*/ 319537 w 421006"/>
                    <a:gd name="connsiteY15" fmla="*/ 168073 h 22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1006" h="227343">
                      <a:moveTo>
                        <a:pt x="419388" y="162775"/>
                      </a:moveTo>
                      <a:lnTo>
                        <a:pt x="421007" y="131135"/>
                      </a:lnTo>
                      <a:lnTo>
                        <a:pt x="398932" y="98465"/>
                      </a:lnTo>
                      <a:cubicBezTo>
                        <a:pt x="384510" y="58362"/>
                        <a:pt x="291135" y="24220"/>
                        <a:pt x="224763" y="7959"/>
                      </a:cubicBezTo>
                      <a:cubicBezTo>
                        <a:pt x="158392" y="-8303"/>
                        <a:pt x="79807" y="2661"/>
                        <a:pt x="45297" y="20173"/>
                      </a:cubicBezTo>
                      <a:cubicBezTo>
                        <a:pt x="10787" y="37686"/>
                        <a:pt x="2840" y="48282"/>
                        <a:pt x="2840" y="48282"/>
                      </a:cubicBezTo>
                      <a:lnTo>
                        <a:pt x="706" y="90223"/>
                      </a:lnTo>
                      <a:cubicBezTo>
                        <a:pt x="-8713" y="137831"/>
                        <a:pt x="77231" y="195004"/>
                        <a:pt x="192755" y="217888"/>
                      </a:cubicBezTo>
                      <a:cubicBezTo>
                        <a:pt x="308279" y="240772"/>
                        <a:pt x="409528" y="220685"/>
                        <a:pt x="418947" y="173077"/>
                      </a:cubicBezTo>
                      <a:cubicBezTo>
                        <a:pt x="419535" y="169692"/>
                        <a:pt x="419682" y="166234"/>
                        <a:pt x="419388" y="162775"/>
                      </a:cubicBezTo>
                      <a:close/>
                      <a:moveTo>
                        <a:pt x="319537" y="168073"/>
                      </a:moveTo>
                      <a:cubicBezTo>
                        <a:pt x="251768" y="178154"/>
                        <a:pt x="189885" y="170722"/>
                        <a:pt x="136023" y="147176"/>
                      </a:cubicBezTo>
                      <a:cubicBezTo>
                        <a:pt x="95332" y="129443"/>
                        <a:pt x="56407" y="101114"/>
                        <a:pt x="39851" y="88384"/>
                      </a:cubicBezTo>
                      <a:cubicBezTo>
                        <a:pt x="54200" y="55198"/>
                        <a:pt x="133595" y="42616"/>
                        <a:pt x="223880" y="60496"/>
                      </a:cubicBezTo>
                      <a:cubicBezTo>
                        <a:pt x="309383" y="77420"/>
                        <a:pt x="375312" y="115903"/>
                        <a:pt x="382671" y="150634"/>
                      </a:cubicBezTo>
                      <a:cubicBezTo>
                        <a:pt x="371560" y="156374"/>
                        <a:pt x="352502" y="163143"/>
                        <a:pt x="319537" y="168073"/>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6" name="Forme libre 98">
                  <a:extLst>
                    <a:ext uri="{FF2B5EF4-FFF2-40B4-BE49-F238E27FC236}">
                      <a16:creationId xmlns:a16="http://schemas.microsoft.com/office/drawing/2014/main" id="{1635E89C-B384-5809-AD82-E002FA8B40C1}"/>
                    </a:ext>
                  </a:extLst>
                </p:cNvPr>
                <p:cNvSpPr/>
                <p:nvPr/>
              </p:nvSpPr>
              <p:spPr>
                <a:xfrm>
                  <a:off x="4807588" y="7489068"/>
                  <a:ext cx="419652" cy="191386"/>
                </a:xfrm>
                <a:custGeom>
                  <a:avLst/>
                  <a:gdLst>
                    <a:gd name="connsiteX0" fmla="*/ 226897 w 419652"/>
                    <a:gd name="connsiteY0" fmla="*/ 9455 h 191386"/>
                    <a:gd name="connsiteX1" fmla="*/ 706 w 419652"/>
                    <a:gd name="connsiteY1" fmla="*/ 54266 h 191386"/>
                    <a:gd name="connsiteX2" fmla="*/ 192755 w 419652"/>
                    <a:gd name="connsiteY2" fmla="*/ 181931 h 191386"/>
                    <a:gd name="connsiteX3" fmla="*/ 418947 w 419652"/>
                    <a:gd name="connsiteY3" fmla="*/ 137120 h 191386"/>
                    <a:gd name="connsiteX4" fmla="*/ 226897 w 419652"/>
                    <a:gd name="connsiteY4" fmla="*/ 9455 h 191386"/>
                    <a:gd name="connsiteX5" fmla="*/ 383039 w 419652"/>
                    <a:gd name="connsiteY5" fmla="*/ 126377 h 191386"/>
                    <a:gd name="connsiteX6" fmla="*/ 197097 w 419652"/>
                    <a:gd name="connsiteY6" fmla="*/ 159857 h 191386"/>
                    <a:gd name="connsiteX7" fmla="*/ 38012 w 419652"/>
                    <a:gd name="connsiteY7" fmla="*/ 58019 h 191386"/>
                    <a:gd name="connsiteX8" fmla="*/ 223954 w 419652"/>
                    <a:gd name="connsiteY8" fmla="*/ 24539 h 191386"/>
                    <a:gd name="connsiteX9" fmla="*/ 383039 w 419652"/>
                    <a:gd name="connsiteY9" fmla="*/ 126377 h 19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52" h="191386">
                      <a:moveTo>
                        <a:pt x="226897" y="9455"/>
                      </a:moveTo>
                      <a:cubicBezTo>
                        <a:pt x="111373" y="-13429"/>
                        <a:pt x="10124" y="6659"/>
                        <a:pt x="706" y="54266"/>
                      </a:cubicBezTo>
                      <a:cubicBezTo>
                        <a:pt x="-8713" y="101874"/>
                        <a:pt x="77231" y="159047"/>
                        <a:pt x="192755" y="181931"/>
                      </a:cubicBezTo>
                      <a:cubicBezTo>
                        <a:pt x="308279" y="204815"/>
                        <a:pt x="409528" y="184727"/>
                        <a:pt x="418947" y="137120"/>
                      </a:cubicBezTo>
                      <a:cubicBezTo>
                        <a:pt x="428365" y="89512"/>
                        <a:pt x="342421" y="32339"/>
                        <a:pt x="226897" y="9455"/>
                      </a:cubicBezTo>
                      <a:close/>
                      <a:moveTo>
                        <a:pt x="383039" y="126377"/>
                      </a:moveTo>
                      <a:cubicBezTo>
                        <a:pt x="375607" y="163757"/>
                        <a:pt x="292385" y="178767"/>
                        <a:pt x="197097" y="159857"/>
                      </a:cubicBezTo>
                      <a:cubicBezTo>
                        <a:pt x="101808" y="141020"/>
                        <a:pt x="30580" y="95399"/>
                        <a:pt x="38012" y="58019"/>
                      </a:cubicBezTo>
                      <a:cubicBezTo>
                        <a:pt x="45444" y="20639"/>
                        <a:pt x="128665" y="5629"/>
                        <a:pt x="223954" y="24539"/>
                      </a:cubicBezTo>
                      <a:cubicBezTo>
                        <a:pt x="319169" y="43450"/>
                        <a:pt x="390470" y="88997"/>
                        <a:pt x="383039" y="126377"/>
                      </a:cubicBezTo>
                      <a:close/>
                    </a:path>
                  </a:pathLst>
                </a:custGeom>
                <a:solidFill>
                  <a:srgbClr val="FFFFFF"/>
                </a:solidFill>
                <a:ln w="7353" cap="flat">
                  <a:solidFill>
                    <a:srgbClr val="263238"/>
                  </a:solidFill>
                  <a:prstDash val="solid"/>
                  <a:miter/>
                </a:ln>
              </p:spPr>
              <p:txBody>
                <a:bodyPr rtlCol="0" anchor="ctr"/>
                <a:lstStyle/>
                <a:p>
                  <a:endParaRPr lang="fr-FR"/>
                </a:p>
              </p:txBody>
            </p:sp>
          </p:grpSp>
        </p:grpSp>
        <p:grpSp>
          <p:nvGrpSpPr>
            <p:cNvPr id="28" name="Graphique 19">
              <a:extLst>
                <a:ext uri="{FF2B5EF4-FFF2-40B4-BE49-F238E27FC236}">
                  <a16:creationId xmlns:a16="http://schemas.microsoft.com/office/drawing/2014/main" id="{30DC318C-5059-59F4-35B9-46E4A86E8D25}"/>
                </a:ext>
              </a:extLst>
            </p:cNvPr>
            <p:cNvGrpSpPr/>
            <p:nvPr/>
          </p:nvGrpSpPr>
          <p:grpSpPr>
            <a:xfrm>
              <a:off x="3899702" y="10477570"/>
              <a:ext cx="3484260" cy="7358"/>
              <a:chOff x="3899702" y="10477570"/>
              <a:chExt cx="3484260" cy="7358"/>
            </a:xfrm>
          </p:grpSpPr>
          <p:sp>
            <p:nvSpPr>
              <p:cNvPr id="29" name="Forme libre 100">
                <a:extLst>
                  <a:ext uri="{FF2B5EF4-FFF2-40B4-BE49-F238E27FC236}">
                    <a16:creationId xmlns:a16="http://schemas.microsoft.com/office/drawing/2014/main" id="{A583212E-3EF8-4125-E145-4AA1F0AE4DCB}"/>
                  </a:ext>
                </a:extLst>
              </p:cNvPr>
              <p:cNvSpPr/>
              <p:nvPr/>
            </p:nvSpPr>
            <p:spPr>
              <a:xfrm>
                <a:off x="6630629" y="10477570"/>
                <a:ext cx="753333" cy="7358"/>
              </a:xfrm>
              <a:custGeom>
                <a:avLst/>
                <a:gdLst>
                  <a:gd name="connsiteX0" fmla="*/ 0 w 753333"/>
                  <a:gd name="connsiteY0" fmla="*/ 0 h 7358"/>
                  <a:gd name="connsiteX1" fmla="*/ 753334 w 753333"/>
                  <a:gd name="connsiteY1" fmla="*/ 0 h 7358"/>
                </a:gdLst>
                <a:ahLst/>
                <a:cxnLst>
                  <a:cxn ang="0">
                    <a:pos x="connsiteX0" y="connsiteY0"/>
                  </a:cxn>
                  <a:cxn ang="0">
                    <a:pos x="connsiteX1" y="connsiteY1"/>
                  </a:cxn>
                </a:cxnLst>
                <a:rect l="l" t="t" r="r" b="b"/>
                <a:pathLst>
                  <a:path w="753333" h="7358">
                    <a:moveTo>
                      <a:pt x="0" y="0"/>
                    </a:moveTo>
                    <a:lnTo>
                      <a:pt x="753334" y="0"/>
                    </a:lnTo>
                  </a:path>
                </a:pathLst>
              </a:custGeom>
              <a:ln w="7353" cap="flat">
                <a:solidFill>
                  <a:srgbClr val="263238"/>
                </a:solidFill>
                <a:prstDash val="solid"/>
                <a:miter/>
              </a:ln>
            </p:spPr>
            <p:txBody>
              <a:bodyPr rtlCol="0" anchor="ctr"/>
              <a:lstStyle/>
              <a:p>
                <a:endParaRPr lang="fr-FR"/>
              </a:p>
            </p:txBody>
          </p:sp>
          <p:sp>
            <p:nvSpPr>
              <p:cNvPr id="30" name="Forme libre 101">
                <a:extLst>
                  <a:ext uri="{FF2B5EF4-FFF2-40B4-BE49-F238E27FC236}">
                    <a16:creationId xmlns:a16="http://schemas.microsoft.com/office/drawing/2014/main" id="{AB5CCB4B-7B14-2A70-7669-BB7B10D943C2}"/>
                  </a:ext>
                </a:extLst>
              </p:cNvPr>
              <p:cNvSpPr/>
              <p:nvPr/>
            </p:nvSpPr>
            <p:spPr>
              <a:xfrm>
                <a:off x="3899702" y="10477570"/>
                <a:ext cx="2670369" cy="7358"/>
              </a:xfrm>
              <a:custGeom>
                <a:avLst/>
                <a:gdLst>
                  <a:gd name="connsiteX0" fmla="*/ 0 w 2670369"/>
                  <a:gd name="connsiteY0" fmla="*/ 0 h 7358"/>
                  <a:gd name="connsiteX1" fmla="*/ 2670370 w 2670369"/>
                  <a:gd name="connsiteY1" fmla="*/ 0 h 7358"/>
                </a:gdLst>
                <a:ahLst/>
                <a:cxnLst>
                  <a:cxn ang="0">
                    <a:pos x="connsiteX0" y="connsiteY0"/>
                  </a:cxn>
                  <a:cxn ang="0">
                    <a:pos x="connsiteX1" y="connsiteY1"/>
                  </a:cxn>
                </a:cxnLst>
                <a:rect l="l" t="t" r="r" b="b"/>
                <a:pathLst>
                  <a:path w="2670369" h="7358">
                    <a:moveTo>
                      <a:pt x="0" y="0"/>
                    </a:moveTo>
                    <a:lnTo>
                      <a:pt x="2670370" y="0"/>
                    </a:lnTo>
                  </a:path>
                </a:pathLst>
              </a:custGeom>
              <a:ln w="7353" cap="flat">
                <a:solidFill>
                  <a:srgbClr val="263238"/>
                </a:solidFill>
                <a:prstDash val="solid"/>
                <a:miter/>
              </a:ln>
            </p:spPr>
            <p:txBody>
              <a:bodyPr rtlCol="0" anchor="ctr"/>
              <a:lstStyle/>
              <a:p>
                <a:endParaRPr lang="fr-FR"/>
              </a:p>
            </p:txBody>
          </p:sp>
        </p:grpSp>
      </p:grpSp>
      <p:sp>
        <p:nvSpPr>
          <p:cNvPr id="213" name="Espace réservé du texte 212">
            <a:extLst>
              <a:ext uri="{FF2B5EF4-FFF2-40B4-BE49-F238E27FC236}">
                <a16:creationId xmlns:a16="http://schemas.microsoft.com/office/drawing/2014/main" id="{25F7D62A-C041-DD8B-57F1-3AD194A072C6}"/>
              </a:ext>
            </a:extLst>
          </p:cNvPr>
          <p:cNvSpPr>
            <a:spLocks noGrp="1"/>
          </p:cNvSpPr>
          <p:nvPr>
            <p:ph type="body" sz="quarter" idx="10"/>
          </p:nvPr>
        </p:nvSpPr>
        <p:spPr>
          <a:xfrm>
            <a:off x="1946615" y="423894"/>
            <a:ext cx="4833859" cy="594598"/>
          </a:xfrm>
        </p:spPr>
        <p:txBody>
          <a:bodyPr/>
          <a:lstStyle/>
          <a:p>
            <a:r>
              <a:rPr lang="fr-FR"/>
              <a:t>FICHE OUTIL</a:t>
            </a:r>
          </a:p>
        </p:txBody>
      </p:sp>
      <p:sp>
        <p:nvSpPr>
          <p:cNvPr id="214" name="Rectangle 213">
            <a:extLst>
              <a:ext uri="{FF2B5EF4-FFF2-40B4-BE49-F238E27FC236}">
                <a16:creationId xmlns:a16="http://schemas.microsoft.com/office/drawing/2014/main" id="{7E22FCEE-7872-8031-8529-44B469052B0B}"/>
              </a:ext>
            </a:extLst>
          </p:cNvPr>
          <p:cNvSpPr/>
          <p:nvPr/>
        </p:nvSpPr>
        <p:spPr>
          <a:xfrm>
            <a:off x="1962519" y="829418"/>
            <a:ext cx="4992218" cy="731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sz="2000" b="1" dirty="0">
                <a:solidFill>
                  <a:srgbClr val="F6B116"/>
                </a:solidFill>
                <a:latin typeface="Arial" panose="020B0604020202020204" pitchFamily="34" charset="0"/>
                <a:cs typeface="Arial" panose="020B0604020202020204" pitchFamily="34" charset="0"/>
              </a:rPr>
              <a:t>Outils de formation / sensibilisation des référents handicap</a:t>
            </a:r>
          </a:p>
        </p:txBody>
      </p:sp>
      <p:grpSp>
        <p:nvGrpSpPr>
          <p:cNvPr id="218" name="Groupe 217">
            <a:extLst>
              <a:ext uri="{FF2B5EF4-FFF2-40B4-BE49-F238E27FC236}">
                <a16:creationId xmlns:a16="http://schemas.microsoft.com/office/drawing/2014/main" id="{321103BD-9918-FABC-E609-016E12B3EE82}"/>
              </a:ext>
            </a:extLst>
          </p:cNvPr>
          <p:cNvGrpSpPr/>
          <p:nvPr/>
        </p:nvGrpSpPr>
        <p:grpSpPr>
          <a:xfrm>
            <a:off x="4531654" y="1777331"/>
            <a:ext cx="2457898" cy="342899"/>
            <a:chOff x="4230413" y="1591678"/>
            <a:chExt cx="3300439" cy="343154"/>
          </a:xfrm>
          <a:solidFill>
            <a:srgbClr val="DD4D38"/>
          </a:solidFill>
        </p:grpSpPr>
        <p:sp>
          <p:nvSpPr>
            <p:cNvPr id="219" name="Rectangle : coins arrondis 218">
              <a:extLst>
                <a:ext uri="{FF2B5EF4-FFF2-40B4-BE49-F238E27FC236}">
                  <a16:creationId xmlns:a16="http://schemas.microsoft.com/office/drawing/2014/main" id="{603BC2B3-0F09-47C7-5ED1-4A79469606C7}"/>
                </a:ext>
              </a:extLst>
            </p:cNvPr>
            <p:cNvSpPr/>
            <p:nvPr/>
          </p:nvSpPr>
          <p:spPr>
            <a:xfrm>
              <a:off x="4230413" y="1591678"/>
              <a:ext cx="3300439" cy="343154"/>
            </a:xfrm>
            <a:prstGeom prst="roundRect">
              <a:avLst/>
            </a:prstGeom>
            <a:grpFill/>
            <a:ln w="9525">
              <a:solidFill>
                <a:srgbClr val="C00000"/>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799">
                <a:latin typeface="Arial" panose="020B0604020202020204" pitchFamily="34" charset="0"/>
                <a:cs typeface="Arial" panose="020B0604020202020204" pitchFamily="34" charset="0"/>
              </a:endParaRPr>
            </a:p>
          </p:txBody>
        </p:sp>
        <p:sp>
          <p:nvSpPr>
            <p:cNvPr id="220" name="ZoneTexte 219">
              <a:extLst>
                <a:ext uri="{FF2B5EF4-FFF2-40B4-BE49-F238E27FC236}">
                  <a16:creationId xmlns:a16="http://schemas.microsoft.com/office/drawing/2014/main" id="{6756AE94-990B-A13C-52DF-B2FC58BF39EA}"/>
                </a:ext>
              </a:extLst>
            </p:cNvPr>
            <p:cNvSpPr txBox="1"/>
            <p:nvPr/>
          </p:nvSpPr>
          <p:spPr>
            <a:xfrm>
              <a:off x="4372440" y="1666701"/>
              <a:ext cx="2855276" cy="252249"/>
            </a:xfrm>
            <a:prstGeom prst="rect">
              <a:avLst/>
            </a:prstGeom>
            <a:grpFill/>
            <a:ln>
              <a:noFill/>
            </a:ln>
          </p:spPr>
          <p:txBody>
            <a:bodyPr wrap="square" rtlCol="0">
              <a:spAutoFit/>
            </a:bodyPr>
            <a:lstStyle/>
            <a:p>
              <a:pPr algn="ctr">
                <a:lnSpc>
                  <a:spcPts val="1099"/>
                </a:lnSpc>
              </a:pPr>
              <a:r>
                <a:rPr lang="fr-FR" sz="1599" b="1">
                  <a:solidFill>
                    <a:schemeClr val="bg1"/>
                  </a:solidFill>
                  <a:effectLst>
                    <a:innerShdw blurRad="63500" dist="50800" dir="10800000">
                      <a:prstClr val="black">
                        <a:alpha val="50000"/>
                      </a:prstClr>
                    </a:innerShdw>
                  </a:effectLst>
                  <a:latin typeface="Arial" panose="020B0604020202020204" pitchFamily="34" charset="0"/>
                  <a:cs typeface="Arial" panose="020B0604020202020204" pitchFamily="34" charset="0"/>
                </a:rPr>
                <a:t>OBJECTIFS</a:t>
              </a:r>
            </a:p>
          </p:txBody>
        </p:sp>
      </p:grpSp>
      <p:sp>
        <p:nvSpPr>
          <p:cNvPr id="221" name="Espace réservé du texte 2">
            <a:extLst>
              <a:ext uri="{FF2B5EF4-FFF2-40B4-BE49-F238E27FC236}">
                <a16:creationId xmlns:a16="http://schemas.microsoft.com/office/drawing/2014/main" id="{193789A3-1EAF-4814-92D6-EE9464AE0493}"/>
              </a:ext>
            </a:extLst>
          </p:cNvPr>
          <p:cNvSpPr txBox="1">
            <a:spLocks/>
          </p:cNvSpPr>
          <p:nvPr/>
        </p:nvSpPr>
        <p:spPr>
          <a:xfrm>
            <a:off x="4519535" y="2096581"/>
            <a:ext cx="2457897" cy="1604227"/>
          </a:xfrm>
          <a:custGeom>
            <a:avLst/>
            <a:gdLst>
              <a:gd name="connsiteX0" fmla="*/ 0 w 3013068"/>
              <a:gd name="connsiteY0" fmla="*/ 0 h 2013438"/>
              <a:gd name="connsiteX1" fmla="*/ 3013068 w 3013068"/>
              <a:gd name="connsiteY1" fmla="*/ 0 h 2013438"/>
              <a:gd name="connsiteX2" fmla="*/ 3013068 w 3013068"/>
              <a:gd name="connsiteY2" fmla="*/ 2013438 h 2013438"/>
              <a:gd name="connsiteX3" fmla="*/ 0 w 3013068"/>
              <a:gd name="connsiteY3" fmla="*/ 2013438 h 2013438"/>
              <a:gd name="connsiteX4" fmla="*/ 0 w 3013068"/>
              <a:gd name="connsiteY4" fmla="*/ 1288933 h 2013438"/>
              <a:gd name="connsiteX5" fmla="*/ 202222 w 3013068"/>
              <a:gd name="connsiteY5" fmla="*/ 1018659 h 2013438"/>
              <a:gd name="connsiteX6" fmla="*/ 0 w 3013068"/>
              <a:gd name="connsiteY6" fmla="*/ 748384 h 20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068" h="2013438">
                <a:moveTo>
                  <a:pt x="0" y="0"/>
                </a:moveTo>
                <a:lnTo>
                  <a:pt x="3013068" y="0"/>
                </a:lnTo>
                <a:lnTo>
                  <a:pt x="3013068" y="2013438"/>
                </a:lnTo>
                <a:lnTo>
                  <a:pt x="0" y="2013438"/>
                </a:lnTo>
                <a:lnTo>
                  <a:pt x="0" y="1288933"/>
                </a:lnTo>
                <a:lnTo>
                  <a:pt x="202222" y="1018659"/>
                </a:lnTo>
                <a:lnTo>
                  <a:pt x="0" y="748384"/>
                </a:lnTo>
                <a:close/>
              </a:path>
            </a:pathLst>
          </a:custGeom>
          <a:solidFill>
            <a:srgbClr val="DD4D38">
              <a:alpha val="10196"/>
            </a:srgbClr>
          </a:solidFill>
        </p:spPr>
        <p:txBody>
          <a:bodyPr vert="horz" wrap="square" lIns="323760" tIns="107920" rIns="143893" bIns="107920" rtlCol="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1200" b="0" kern="1200" spc="50" baseline="0">
                <a:solidFill>
                  <a:srgbClr val="00939D"/>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200" kern="1200" spc="50" baseline="0">
                <a:solidFill>
                  <a:schemeClr val="tx1"/>
                </a:solidFill>
                <a:latin typeface="+mn-lt"/>
                <a:ea typeface="+mn-ea"/>
                <a:cs typeface="+mn-cs"/>
              </a:defRPr>
            </a:lvl2pPr>
            <a:lvl3pPr marL="187325" indent="-95250" algn="l" defTabSz="755934" rtl="0" eaLnBrk="1" latinLnBrk="0" hangingPunct="1">
              <a:lnSpc>
                <a:spcPct val="90000"/>
              </a:lnSpc>
              <a:spcBef>
                <a:spcPts val="413"/>
              </a:spcBef>
              <a:buFont typeface="Courier New" panose="02070309020205020404" pitchFamily="49" charset="0"/>
              <a:buChar char="o"/>
              <a:tabLst/>
              <a:defRPr sz="1100" kern="1200" spc="50" baseline="0">
                <a:solidFill>
                  <a:schemeClr val="tx1"/>
                </a:solidFill>
                <a:latin typeface="+mn-lt"/>
                <a:ea typeface="+mn-ea"/>
                <a:cs typeface="+mn-cs"/>
              </a:defRPr>
            </a:lvl3pPr>
            <a:lvl4pPr marL="314325" indent="-92075" algn="l" defTabSz="755934" rtl="0" eaLnBrk="1" latinLnBrk="0" hangingPunct="1">
              <a:lnSpc>
                <a:spcPct val="90000"/>
              </a:lnSpc>
              <a:spcBef>
                <a:spcPts val="413"/>
              </a:spcBef>
              <a:buFont typeface="Courier New" panose="02070309020205020404" pitchFamily="49" charset="0"/>
              <a:buChar char="o"/>
              <a:tabLst/>
              <a:defRPr sz="1050" kern="1200" spc="50" baseline="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050" kern="1200" spc="50" baseline="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algn="just"/>
            <a:r>
              <a:rPr lang="fr-FR" sz="1050" b="1" dirty="0">
                <a:solidFill>
                  <a:srgbClr val="DD4D38"/>
                </a:solidFill>
                <a:latin typeface="Arial "/>
              </a:rPr>
              <a:t>Former et sensibiliser </a:t>
            </a:r>
            <a:r>
              <a:rPr lang="fr-FR" sz="1050" dirty="0">
                <a:solidFill>
                  <a:srgbClr val="DD4D38"/>
                </a:solidFill>
                <a:latin typeface="Arial "/>
              </a:rPr>
              <a:t>les référents handicap (et plus largement les managers / tuteurs en entreprise et le collectif de travail) en entreprise et en OF / CFA à l’accompagnement vers l’insertion des personnes en situation de handicap.</a:t>
            </a:r>
          </a:p>
        </p:txBody>
      </p:sp>
      <p:pic>
        <p:nvPicPr>
          <p:cNvPr id="222" name="Graphique 221" descr="Mille avec un remplissage uni">
            <a:extLst>
              <a:ext uri="{FF2B5EF4-FFF2-40B4-BE49-F238E27FC236}">
                <a16:creationId xmlns:a16="http://schemas.microsoft.com/office/drawing/2014/main" id="{5B7E1037-AB5E-34CA-6F04-436532873F69}"/>
              </a:ext>
            </a:extLst>
          </p:cNvPr>
          <p:cNvPicPr>
            <a:picLocks noChangeAspect="1"/>
          </p:cNvPicPr>
          <p:nvPr/>
        </p:nvPicPr>
        <p:blipFill>
          <a:blip r:embed="rId8" cstate="hq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451677" y="1527600"/>
            <a:ext cx="606689" cy="606689"/>
          </a:xfrm>
          <a:prstGeom prst="rect">
            <a:avLst/>
          </a:prstGeom>
          <a:effectLst>
            <a:outerShdw blurRad="50800" dist="38100" dir="2700000" algn="tl" rotWithShape="0">
              <a:prstClr val="black">
                <a:alpha val="40000"/>
              </a:prstClr>
            </a:outerShdw>
          </a:effectLst>
        </p:spPr>
      </p:pic>
      <p:sp>
        <p:nvSpPr>
          <p:cNvPr id="225" name="Rectangle 224">
            <a:extLst>
              <a:ext uri="{FF2B5EF4-FFF2-40B4-BE49-F238E27FC236}">
                <a16:creationId xmlns:a16="http://schemas.microsoft.com/office/drawing/2014/main" id="{0EA8A217-A825-A0D2-4FCE-D49333D7CB8C}"/>
              </a:ext>
            </a:extLst>
          </p:cNvPr>
          <p:cNvSpPr/>
          <p:nvPr/>
        </p:nvSpPr>
        <p:spPr>
          <a:xfrm>
            <a:off x="749406" y="1951193"/>
            <a:ext cx="3480765" cy="8204091"/>
          </a:xfrm>
          <a:prstGeom prst="rect">
            <a:avLst/>
          </a:prstGeom>
          <a:solidFill>
            <a:srgbClr val="000091">
              <a:alpha val="12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tIns="288000" rIns="216000" rtlCol="0" anchor="ctr"/>
          <a:lstStyle/>
          <a:p>
            <a:pPr algn="just">
              <a:spcAft>
                <a:spcPts val="600"/>
              </a:spcAft>
            </a:pPr>
            <a:r>
              <a:rPr lang="fr-FR" sz="1050" b="0" i="0" dirty="0">
                <a:solidFill>
                  <a:schemeClr val="tx1"/>
                </a:solidFill>
                <a:effectLst/>
                <a:latin typeface="+mj-lt"/>
              </a:rPr>
              <a:t>Parmi les outils les plus structurants et les offres mobilisables :</a:t>
            </a:r>
          </a:p>
          <a:p>
            <a:pPr marL="171450" indent="-171450" algn="just">
              <a:spcAft>
                <a:spcPts val="600"/>
              </a:spcAft>
              <a:buFont typeface="Wingdings" panose="05000000000000000000" pitchFamily="2" charset="2"/>
              <a:buChar char="Ø"/>
            </a:pPr>
            <a:r>
              <a:rPr lang="fr-FR" sz="1050" dirty="0">
                <a:solidFill>
                  <a:schemeClr val="tx1"/>
                </a:solidFill>
                <a:latin typeface="+mj-lt"/>
              </a:rPr>
              <a:t>L’Agefiph propose :</a:t>
            </a:r>
          </a:p>
          <a:p>
            <a:pPr marL="628650" lvl="1" indent="-171450" algn="just">
              <a:spcAft>
                <a:spcPts val="600"/>
              </a:spcAft>
              <a:buFont typeface="Wingdings" panose="05000000000000000000" pitchFamily="2" charset="2"/>
              <a:buChar char="§"/>
            </a:pPr>
            <a:r>
              <a:rPr lang="fr-FR" sz="1050" dirty="0">
                <a:solidFill>
                  <a:schemeClr val="tx1"/>
                </a:solidFill>
                <a:latin typeface="+mj-lt"/>
              </a:rPr>
              <a:t>La </a:t>
            </a:r>
            <a:r>
              <a:rPr lang="fr-FR" sz="1050" dirty="0">
                <a:solidFill>
                  <a:schemeClr val="tx1"/>
                </a:solidFill>
                <a:latin typeface="+mj-lt"/>
                <a:hlinkClick r:id="rId10">
                  <a:extLst>
                    <a:ext uri="{A12FA001-AC4F-418D-AE19-62706E023703}">
                      <ahyp:hlinkClr xmlns:ahyp="http://schemas.microsoft.com/office/drawing/2018/hyperlinkcolor" val="tx"/>
                    </a:ext>
                  </a:extLst>
                </a:hlinkClick>
              </a:rPr>
              <a:t>plateforme </a:t>
            </a:r>
            <a:r>
              <a:rPr lang="fr-FR" sz="1050" dirty="0" err="1">
                <a:solidFill>
                  <a:schemeClr val="tx1"/>
                </a:solidFill>
                <a:latin typeface="+mj-lt"/>
                <a:hlinkClick r:id="rId10">
                  <a:extLst>
                    <a:ext uri="{A12FA001-AC4F-418D-AE19-62706E023703}">
                      <ahyp:hlinkClr xmlns:ahyp="http://schemas.microsoft.com/office/drawing/2018/hyperlinkcolor" val="tx"/>
                    </a:ext>
                  </a:extLst>
                </a:hlinkClick>
              </a:rPr>
              <a:t>A’Pro</a:t>
            </a:r>
            <a:r>
              <a:rPr lang="fr-FR" sz="1050" dirty="0">
                <a:solidFill>
                  <a:schemeClr val="tx1"/>
                </a:solidFill>
                <a:latin typeface="+mj-lt"/>
                <a:hlinkClick r:id="rId10">
                  <a:extLst>
                    <a:ext uri="{A12FA001-AC4F-418D-AE19-62706E023703}">
                      <ahyp:hlinkClr xmlns:ahyp="http://schemas.microsoft.com/office/drawing/2018/hyperlinkcolor" val="tx"/>
                    </a:ext>
                  </a:extLst>
                </a:hlinkClick>
              </a:rPr>
              <a:t> de l’Agefiph </a:t>
            </a:r>
            <a:r>
              <a:rPr lang="fr-FR" sz="1050" dirty="0">
                <a:solidFill>
                  <a:schemeClr val="tx1"/>
                </a:solidFill>
                <a:latin typeface="+mj-lt"/>
              </a:rPr>
              <a:t>: un service en ligne de </a:t>
            </a:r>
            <a:r>
              <a:rPr lang="fr-FR" sz="1050" b="1" dirty="0">
                <a:solidFill>
                  <a:schemeClr val="tx1"/>
                </a:solidFill>
                <a:latin typeface="+mj-lt"/>
              </a:rPr>
              <a:t>professionnalisation</a:t>
            </a:r>
            <a:r>
              <a:rPr lang="fr-FR" sz="1050" dirty="0">
                <a:solidFill>
                  <a:schemeClr val="tx1"/>
                </a:solidFill>
                <a:latin typeface="+mj-lt"/>
              </a:rPr>
              <a:t>, ouvert gratuitement à tous les professionnels qui concourent à développer l’inclusion professionnelle des personnes en situation de handicap. </a:t>
            </a:r>
          </a:p>
          <a:p>
            <a:pPr marL="171450" indent="-171450" algn="just">
              <a:spcAft>
                <a:spcPts val="600"/>
              </a:spcAft>
              <a:buFont typeface="Wingdings" panose="05000000000000000000" pitchFamily="2" charset="2"/>
              <a:buChar char="Ø"/>
            </a:pPr>
            <a:r>
              <a:rPr lang="fr-FR" sz="1050" dirty="0">
                <a:solidFill>
                  <a:schemeClr val="tx1"/>
                </a:solidFill>
                <a:latin typeface="+mj-lt"/>
              </a:rPr>
              <a:t>La Région et l’Agefiph proposent le </a:t>
            </a:r>
            <a:r>
              <a:rPr lang="fr-FR" sz="1050" dirty="0">
                <a:solidFill>
                  <a:schemeClr val="tx1"/>
                </a:solidFill>
                <a:latin typeface="+mj-lt"/>
                <a:hlinkClick r:id="rId11">
                  <a:extLst>
                    <a:ext uri="{A12FA001-AC4F-418D-AE19-62706E023703}">
                      <ahyp:hlinkClr xmlns:ahyp="http://schemas.microsoft.com/office/drawing/2018/hyperlinkcolor" val="tx"/>
                    </a:ext>
                  </a:extLst>
                </a:hlinkClick>
              </a:rPr>
              <a:t>réseau des référents handicap (RRH) </a:t>
            </a:r>
            <a:r>
              <a:rPr lang="fr-FR" sz="1050" dirty="0">
                <a:solidFill>
                  <a:schemeClr val="tx1"/>
                </a:solidFill>
                <a:latin typeface="+mj-lt"/>
              </a:rPr>
              <a:t>: un réseau animé au niveau régional par l’Agefiph, qui permet aux personnes en charge des sujets emploi et handicap qui en font partie d'échanger selon des modalités différentes (webinaires, séminaires, colloques, journées thématiques...), organisées par chaque délégation régionale. </a:t>
            </a:r>
          </a:p>
          <a:p>
            <a:pPr marL="171450" indent="-171450" algn="just">
              <a:spcAft>
                <a:spcPts val="600"/>
              </a:spcAft>
              <a:buFont typeface="Wingdings" panose="05000000000000000000" pitchFamily="2" charset="2"/>
              <a:buChar char="Ø"/>
            </a:pPr>
            <a:r>
              <a:rPr lang="fr-FR" sz="1050" dirty="0">
                <a:solidFill>
                  <a:schemeClr val="tx1"/>
                </a:solidFill>
                <a:latin typeface="+mj-lt"/>
              </a:rPr>
              <a:t>Le Réseau des référents handicap existe également à destination des organismes de formation et CFA à travers la RHF.</a:t>
            </a:r>
          </a:p>
          <a:p>
            <a:pPr marL="171450" indent="-171450" algn="just">
              <a:spcAft>
                <a:spcPts val="600"/>
              </a:spcAft>
              <a:buFont typeface="Wingdings" panose="05000000000000000000" pitchFamily="2" charset="2"/>
              <a:buChar char="Ø"/>
            </a:pPr>
            <a:r>
              <a:rPr lang="fr-FR" sz="1050" dirty="0">
                <a:solidFill>
                  <a:schemeClr val="tx1"/>
                </a:solidFill>
                <a:latin typeface="+mj-lt"/>
              </a:rPr>
              <a:t>Le FIPHFP a installé dans chaque région les </a:t>
            </a:r>
            <a:r>
              <a:rPr lang="fr-FR" sz="1050" dirty="0">
                <a:solidFill>
                  <a:schemeClr val="tx1"/>
                </a:solidFill>
                <a:latin typeface="+mj-lt"/>
                <a:hlinkClick r:id="rId12">
                  <a:extLst>
                    <a:ext uri="{A12FA001-AC4F-418D-AE19-62706E023703}">
                      <ahyp:hlinkClr xmlns:ahyp="http://schemas.microsoft.com/office/drawing/2018/hyperlinkcolor" val="tx"/>
                    </a:ext>
                  </a:extLst>
                </a:hlinkClick>
              </a:rPr>
              <a:t>Handi-Pactes territoriaux, qui </a:t>
            </a:r>
            <a:r>
              <a:rPr lang="fr-FR" sz="1050" dirty="0">
                <a:solidFill>
                  <a:schemeClr val="tx1"/>
                </a:solidFill>
                <a:latin typeface="+mj-lt"/>
              </a:rPr>
              <a:t>constituent un outil d’animation et de développement de partenariats régionaux permettant de mobiliser les ressources disponibles des employeurs publics au service de la mise en œuvre de la politique publique d’insertion et de maintien dans l’emploi des personnes handicapées;</a:t>
            </a:r>
            <a:endParaRPr lang="fr-FR" sz="1050" dirty="0">
              <a:solidFill>
                <a:schemeClr val="tx1"/>
              </a:solidFill>
              <a:latin typeface="+mj-lt"/>
              <a:hlinkClick r:id="rId13">
                <a:extLst>
                  <a:ext uri="{A12FA001-AC4F-418D-AE19-62706E023703}">
                    <ahyp:hlinkClr xmlns:ahyp="http://schemas.microsoft.com/office/drawing/2018/hyperlinkcolor" val="tx"/>
                  </a:ext>
                </a:extLst>
              </a:hlinkClick>
            </a:endParaRPr>
          </a:p>
          <a:p>
            <a:pPr marL="171450" indent="-171450" algn="just">
              <a:spcAft>
                <a:spcPts val="600"/>
              </a:spcAft>
              <a:buFont typeface="Wingdings" panose="05000000000000000000" pitchFamily="2" charset="2"/>
              <a:buChar char="Ø"/>
            </a:pPr>
            <a:r>
              <a:rPr lang="fr-FR" sz="1050" dirty="0">
                <a:solidFill>
                  <a:schemeClr val="tx1"/>
                </a:solidFill>
                <a:latin typeface="+mj-lt"/>
                <a:hlinkClick r:id="rId13">
                  <a:extLst>
                    <a:ext uri="{A12FA001-AC4F-418D-AE19-62706E023703}">
                      <ahyp:hlinkClr xmlns:ahyp="http://schemas.microsoft.com/office/drawing/2018/hyperlinkcolor" val="tx"/>
                    </a:ext>
                  </a:extLst>
                </a:hlinkClick>
              </a:rPr>
              <a:t>Le GEIQ Emploi et Handicap </a:t>
            </a:r>
            <a:r>
              <a:rPr lang="fr-FR" sz="1050" dirty="0">
                <a:solidFill>
                  <a:schemeClr val="tx1"/>
                </a:solidFill>
                <a:latin typeface="+mj-lt"/>
              </a:rPr>
              <a:t>: </a:t>
            </a:r>
            <a:r>
              <a:rPr lang="fr-FR" sz="1050" b="0" i="0" kern="1200" dirty="0">
                <a:solidFill>
                  <a:schemeClr val="tx1"/>
                </a:solidFill>
                <a:effectLst/>
                <a:latin typeface="+mj-lt"/>
                <a:ea typeface="+mn-ea"/>
                <a:cs typeface="+mn-cs"/>
              </a:rPr>
              <a:t>permet à des employeurs solidaires de s'associer pour recruter et qualifier durablement des personnes en situation de handicap en recherche d’emploi. Le GEIQ peut proposer des modules de formations pour les professionnels employeurs qui souhaiteraient s’engager. </a:t>
            </a:r>
            <a:endParaRPr lang="fr-FR" sz="1050" dirty="0">
              <a:solidFill>
                <a:schemeClr val="tx1"/>
              </a:solidFill>
              <a:latin typeface="+mj-lt"/>
            </a:endParaRPr>
          </a:p>
          <a:p>
            <a:pPr marL="171450" indent="-171450" algn="just">
              <a:spcAft>
                <a:spcPts val="600"/>
              </a:spcAft>
              <a:buFont typeface="Wingdings" panose="05000000000000000000" pitchFamily="2" charset="2"/>
              <a:buChar char="Ø"/>
            </a:pPr>
            <a:r>
              <a:rPr lang="fr-FR" sz="1050" dirty="0">
                <a:solidFill>
                  <a:schemeClr val="tx1"/>
                </a:solidFill>
                <a:latin typeface="+mj-lt"/>
              </a:rPr>
              <a:t>Les OPCO peuvent proposer dans leur catalogue de formation des actions collectives ou offres visant la sensibilisation / formation sur le handicap (Pour plus d’info, </a:t>
            </a:r>
            <a:r>
              <a:rPr lang="fr-FR" sz="1050" dirty="0">
                <a:solidFill>
                  <a:schemeClr val="tx1"/>
                </a:solidFill>
                <a:latin typeface="+mj-lt"/>
                <a:hlinkClick r:id="rId14" action="ppaction://hlinksldjump">
                  <a:extLst>
                    <a:ext uri="{A12FA001-AC4F-418D-AE19-62706E023703}">
                      <ahyp:hlinkClr xmlns:ahyp="http://schemas.microsoft.com/office/drawing/2018/hyperlinkcolor" val="tx"/>
                    </a:ext>
                  </a:extLst>
                </a:hlinkClick>
              </a:rPr>
              <a:t>voir la page dédiée aux OPCO</a:t>
            </a:r>
            <a:r>
              <a:rPr lang="fr-FR" sz="1050" dirty="0">
                <a:solidFill>
                  <a:schemeClr val="tx1"/>
                </a:solidFill>
                <a:latin typeface="+mj-lt"/>
              </a:rPr>
              <a:t>)</a:t>
            </a:r>
          </a:p>
          <a:p>
            <a:pPr marL="171450" indent="-171450" algn="just">
              <a:spcAft>
                <a:spcPts val="600"/>
              </a:spcAft>
              <a:buFont typeface="Wingdings" panose="05000000000000000000" pitchFamily="2" charset="2"/>
              <a:buChar char="Ø"/>
            </a:pPr>
            <a:r>
              <a:rPr lang="fr-FR" sz="1050" dirty="0">
                <a:solidFill>
                  <a:schemeClr val="tx1"/>
                </a:solidFill>
                <a:latin typeface="+mj-lt"/>
              </a:rPr>
              <a:t>Le réseau des </a:t>
            </a:r>
            <a:r>
              <a:rPr lang="fr-FR" sz="1050" dirty="0" err="1">
                <a:solidFill>
                  <a:schemeClr val="tx1"/>
                </a:solidFill>
                <a:latin typeface="+mj-lt"/>
              </a:rPr>
              <a:t>Carif-Oref</a:t>
            </a:r>
            <a:r>
              <a:rPr lang="fr-FR" sz="1050" dirty="0">
                <a:solidFill>
                  <a:schemeClr val="tx1"/>
                </a:solidFill>
                <a:latin typeface="+mj-lt"/>
              </a:rPr>
              <a:t>, en partenariat avec l’Agefiph et le FIPHFP, a développé un </a:t>
            </a:r>
            <a:r>
              <a:rPr lang="fr-FR" sz="1050" dirty="0">
                <a:solidFill>
                  <a:schemeClr val="tx1"/>
                </a:solidFill>
                <a:latin typeface="+mj-lt"/>
                <a:hlinkClick r:id="rId15">
                  <a:extLst>
                    <a:ext uri="{A12FA001-AC4F-418D-AE19-62706E023703}">
                      <ahyp:hlinkClr xmlns:ahyp="http://schemas.microsoft.com/office/drawing/2018/hyperlinkcolor" val="tx"/>
                    </a:ext>
                  </a:extLst>
                </a:hlinkClick>
              </a:rPr>
              <a:t>« Kit ressources sur le handicap » </a:t>
            </a:r>
            <a:r>
              <a:rPr lang="fr-FR" sz="1050" dirty="0">
                <a:solidFill>
                  <a:schemeClr val="tx1"/>
                </a:solidFill>
                <a:latin typeface="+mj-lt"/>
              </a:rPr>
              <a:t>à destination des CFA - qui capitalise des informations et ressources existantes autour de l’apprentissage et du handicap</a:t>
            </a:r>
          </a:p>
          <a:p>
            <a:pPr marL="171450" indent="-171450" algn="just">
              <a:spcAft>
                <a:spcPts val="600"/>
              </a:spcAft>
              <a:buFont typeface="Wingdings" panose="05000000000000000000" pitchFamily="2" charset="2"/>
              <a:buChar char="Ø"/>
            </a:pPr>
            <a:endParaRPr lang="fr-FR" sz="1050" dirty="0">
              <a:solidFill>
                <a:srgbClr val="111111"/>
              </a:solidFill>
              <a:latin typeface="+mj-lt"/>
            </a:endParaRPr>
          </a:p>
          <a:p>
            <a:pPr algn="just">
              <a:spcAft>
                <a:spcPts val="600"/>
              </a:spcAft>
            </a:pPr>
            <a:endParaRPr lang="fr-FR" sz="1050" b="0" i="0" dirty="0">
              <a:solidFill>
                <a:srgbClr val="111111"/>
              </a:solidFill>
              <a:effectLst/>
              <a:latin typeface="+mj-lt"/>
            </a:endParaRPr>
          </a:p>
        </p:txBody>
      </p:sp>
      <p:sp>
        <p:nvSpPr>
          <p:cNvPr id="227" name="ZoneTexte 226">
            <a:extLst>
              <a:ext uri="{FF2B5EF4-FFF2-40B4-BE49-F238E27FC236}">
                <a16:creationId xmlns:a16="http://schemas.microsoft.com/office/drawing/2014/main" id="{8CC7D4D3-755D-797B-24ED-5EA1B9340DF3}"/>
              </a:ext>
            </a:extLst>
          </p:cNvPr>
          <p:cNvSpPr txBox="1"/>
          <p:nvPr/>
        </p:nvSpPr>
        <p:spPr>
          <a:xfrm>
            <a:off x="4475554" y="4178469"/>
            <a:ext cx="2424223" cy="1200329"/>
          </a:xfrm>
          <a:prstGeom prst="rect">
            <a:avLst/>
          </a:prstGeom>
          <a:noFill/>
        </p:spPr>
        <p:txBody>
          <a:bodyPr wrap="square">
            <a:spAutoFit/>
          </a:bodyPr>
          <a:lstStyle/>
          <a:p>
            <a:pPr algn="just"/>
            <a:r>
              <a:rPr lang="fr-FR" sz="1200" dirty="0">
                <a:solidFill>
                  <a:srgbClr val="8E6C00"/>
                </a:solidFill>
                <a:latin typeface="Arial "/>
                <a:ea typeface="Dotum" panose="020B0600000101010101" pitchFamily="34" charset="-127"/>
                <a:cs typeface="Arial" panose="020B0604020202020204" pitchFamily="34" charset="0"/>
              </a:rPr>
              <a:t>En fonction de l’offre disponible, les outils de formation ou sensibilisation peuvent être mobilisés à différents moments et à destination de différents interlocuteurs.  </a:t>
            </a:r>
          </a:p>
        </p:txBody>
      </p:sp>
      <p:sp>
        <p:nvSpPr>
          <p:cNvPr id="2" name="Rectangle : coins arrondis 1">
            <a:hlinkClick r:id="rId16"/>
            <a:extLst>
              <a:ext uri="{FF2B5EF4-FFF2-40B4-BE49-F238E27FC236}">
                <a16:creationId xmlns:a16="http://schemas.microsoft.com/office/drawing/2014/main" id="{676E7858-5DF1-400D-84DD-CFBC1E997316}"/>
              </a:ext>
            </a:extLst>
          </p:cNvPr>
          <p:cNvSpPr/>
          <p:nvPr/>
        </p:nvSpPr>
        <p:spPr>
          <a:xfrm>
            <a:off x="723724" y="1600713"/>
            <a:ext cx="1933869" cy="43200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Quels outils ?</a:t>
            </a:r>
          </a:p>
        </p:txBody>
      </p:sp>
      <p:sp>
        <p:nvSpPr>
          <p:cNvPr id="3" name="Rectangle : coins arrondis 2">
            <a:hlinkClick r:id="rId16"/>
            <a:extLst>
              <a:ext uri="{FF2B5EF4-FFF2-40B4-BE49-F238E27FC236}">
                <a16:creationId xmlns:a16="http://schemas.microsoft.com/office/drawing/2014/main" id="{195D408C-3BA8-FA41-F976-1EFBDFE48846}"/>
              </a:ext>
            </a:extLst>
          </p:cNvPr>
          <p:cNvSpPr/>
          <p:nvPr/>
        </p:nvSpPr>
        <p:spPr>
          <a:xfrm>
            <a:off x="4764701" y="3811843"/>
            <a:ext cx="1504169" cy="348237"/>
          </a:xfrm>
          <a:prstGeom prst="roundRect">
            <a:avLst>
              <a:gd name="adj" fmla="val 50000"/>
            </a:avLst>
          </a:prstGeom>
          <a:solidFill>
            <a:srgbClr val="A2720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fr-FR" b="1" dirty="0"/>
              <a:t>Quand ?</a:t>
            </a:r>
          </a:p>
        </p:txBody>
      </p:sp>
      <p:grpSp>
        <p:nvGrpSpPr>
          <p:cNvPr id="4" name="Groupe 3">
            <a:extLst>
              <a:ext uri="{FF2B5EF4-FFF2-40B4-BE49-F238E27FC236}">
                <a16:creationId xmlns:a16="http://schemas.microsoft.com/office/drawing/2014/main" id="{3DB7CB10-AEBD-E674-E431-F9C57CC27DB5}"/>
              </a:ext>
            </a:extLst>
          </p:cNvPr>
          <p:cNvGrpSpPr/>
          <p:nvPr/>
        </p:nvGrpSpPr>
        <p:grpSpPr>
          <a:xfrm>
            <a:off x="4481384" y="3815112"/>
            <a:ext cx="363611" cy="363611"/>
            <a:chOff x="3973350" y="5627706"/>
            <a:chExt cx="561109" cy="561109"/>
          </a:xfrm>
        </p:grpSpPr>
        <p:sp>
          <p:nvSpPr>
            <p:cNvPr id="5" name="Forme libre 31">
              <a:extLst>
                <a:ext uri="{FF2B5EF4-FFF2-40B4-BE49-F238E27FC236}">
                  <a16:creationId xmlns:a16="http://schemas.microsoft.com/office/drawing/2014/main" id="{F52224BE-6B1D-F6DA-D614-00DC78B25539}"/>
                </a:ext>
              </a:extLst>
            </p:cNvPr>
            <p:cNvSpPr/>
            <p:nvPr/>
          </p:nvSpPr>
          <p:spPr>
            <a:xfrm>
              <a:off x="3973350" y="5627706"/>
              <a:ext cx="561100" cy="561100"/>
            </a:xfrm>
            <a:custGeom>
              <a:avLst/>
              <a:gdLst>
                <a:gd name="connsiteX0" fmla="*/ 4876724 w 4876723"/>
                <a:gd name="connsiteY0" fmla="*/ 2438362 h 4876723"/>
                <a:gd name="connsiteX1" fmla="*/ 2438362 w 4876723"/>
                <a:gd name="connsiteY1" fmla="*/ 4876724 h 4876723"/>
                <a:gd name="connsiteX2" fmla="*/ 0 w 4876723"/>
                <a:gd name="connsiteY2" fmla="*/ 2438362 h 4876723"/>
                <a:gd name="connsiteX3" fmla="*/ 2438362 w 4876723"/>
                <a:gd name="connsiteY3" fmla="*/ 0 h 4876723"/>
                <a:gd name="connsiteX4" fmla="*/ 4876724 w 4876723"/>
                <a:gd name="connsiteY4" fmla="*/ 2438362 h 487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23" h="4876723">
                  <a:moveTo>
                    <a:pt x="4876724" y="2438362"/>
                  </a:moveTo>
                  <a:cubicBezTo>
                    <a:pt x="4876724" y="3785032"/>
                    <a:pt x="3785032" y="4876724"/>
                    <a:pt x="2438362" y="4876724"/>
                  </a:cubicBezTo>
                  <a:cubicBezTo>
                    <a:pt x="1091692" y="4876724"/>
                    <a:pt x="0" y="3785032"/>
                    <a:pt x="0" y="2438362"/>
                  </a:cubicBezTo>
                  <a:cubicBezTo>
                    <a:pt x="0" y="1091692"/>
                    <a:pt x="1091692" y="0"/>
                    <a:pt x="2438362" y="0"/>
                  </a:cubicBezTo>
                  <a:cubicBezTo>
                    <a:pt x="3785032" y="0"/>
                    <a:pt x="4876724" y="1091692"/>
                    <a:pt x="4876724" y="2438362"/>
                  </a:cubicBezTo>
                  <a:close/>
                </a:path>
              </a:pathLst>
            </a:custGeom>
            <a:solidFill>
              <a:srgbClr val="A27206"/>
            </a:solidFill>
            <a:ln w="9525" cap="flat">
              <a:noFill/>
              <a:prstDash val="solid"/>
              <a:miter/>
            </a:ln>
          </p:spPr>
          <p:txBody>
            <a:bodyPr rtlCol="0" anchor="ctr"/>
            <a:lstStyle/>
            <a:p>
              <a:endParaRPr lang="fr-FR" dirty="0"/>
            </a:p>
          </p:txBody>
        </p:sp>
        <p:sp>
          <p:nvSpPr>
            <p:cNvPr id="7" name="Forme libre 32">
              <a:extLst>
                <a:ext uri="{FF2B5EF4-FFF2-40B4-BE49-F238E27FC236}">
                  <a16:creationId xmlns:a16="http://schemas.microsoft.com/office/drawing/2014/main" id="{B7893F14-B93D-8B1E-53CF-30B9C9521CFD}"/>
                </a:ext>
              </a:extLst>
            </p:cNvPr>
            <p:cNvSpPr/>
            <p:nvPr/>
          </p:nvSpPr>
          <p:spPr>
            <a:xfrm>
              <a:off x="4079605" y="5704187"/>
              <a:ext cx="454854" cy="484628"/>
            </a:xfrm>
            <a:custGeom>
              <a:avLst/>
              <a:gdLst>
                <a:gd name="connsiteX0" fmla="*/ 3953298 w 3953297"/>
                <a:gd name="connsiteY0" fmla="*/ 1773669 h 4212078"/>
                <a:gd name="connsiteX1" fmla="*/ 3919093 w 3953297"/>
                <a:gd name="connsiteY1" fmla="*/ 1365437 h 4212078"/>
                <a:gd name="connsiteX2" fmla="*/ 2938114 w 3953297"/>
                <a:gd name="connsiteY2" fmla="*/ 384448 h 4212078"/>
                <a:gd name="connsiteX3" fmla="*/ 1081844 w 3953297"/>
                <a:gd name="connsiteY3" fmla="*/ 384448 h 4212078"/>
                <a:gd name="connsiteX4" fmla="*/ 901021 w 3953297"/>
                <a:gd name="connsiteY4" fmla="*/ 2015157 h 4212078"/>
                <a:gd name="connsiteX5" fmla="*/ 54410 w 3953297"/>
                <a:gd name="connsiteY5" fmla="*/ 2861767 h 4212078"/>
                <a:gd name="connsiteX6" fmla="*/ 54410 w 3953297"/>
                <a:gd name="connsiteY6" fmla="*/ 3125581 h 4212078"/>
                <a:gd name="connsiteX7" fmla="*/ 1106675 w 3953297"/>
                <a:gd name="connsiteY7" fmla="*/ 4177875 h 4212078"/>
                <a:gd name="connsiteX8" fmla="*/ 1514907 w 3953297"/>
                <a:gd name="connsiteY8" fmla="*/ 4212079 h 4212078"/>
                <a:gd name="connsiteX9" fmla="*/ 3953298 w 3953297"/>
                <a:gd name="connsiteY9" fmla="*/ 1773669 h 42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53297" h="4212078">
                  <a:moveTo>
                    <a:pt x="3953298" y="1773669"/>
                  </a:moveTo>
                  <a:cubicBezTo>
                    <a:pt x="3953298" y="1634547"/>
                    <a:pt x="3941477" y="1498206"/>
                    <a:pt x="3919093" y="1365437"/>
                  </a:cubicBezTo>
                  <a:lnTo>
                    <a:pt x="2938114" y="384448"/>
                  </a:lnTo>
                  <a:cubicBezTo>
                    <a:pt x="2425516" y="-128149"/>
                    <a:pt x="1594432" y="-128149"/>
                    <a:pt x="1081844" y="384448"/>
                  </a:cubicBezTo>
                  <a:cubicBezTo>
                    <a:pt x="639055" y="827237"/>
                    <a:pt x="578838" y="1507636"/>
                    <a:pt x="901021" y="2015157"/>
                  </a:cubicBezTo>
                  <a:lnTo>
                    <a:pt x="54410" y="2861767"/>
                  </a:lnTo>
                  <a:cubicBezTo>
                    <a:pt x="-18142" y="2934310"/>
                    <a:pt x="-18132" y="3053039"/>
                    <a:pt x="54410" y="3125581"/>
                  </a:cubicBezTo>
                  <a:lnTo>
                    <a:pt x="1106675" y="4177875"/>
                  </a:lnTo>
                  <a:cubicBezTo>
                    <a:pt x="1239435" y="4200259"/>
                    <a:pt x="1375785" y="4212079"/>
                    <a:pt x="1514907" y="4212079"/>
                  </a:cubicBezTo>
                  <a:cubicBezTo>
                    <a:pt x="2861590" y="4212079"/>
                    <a:pt x="3953298" y="3120371"/>
                    <a:pt x="3953298" y="1773669"/>
                  </a:cubicBezTo>
                  <a:close/>
                </a:path>
              </a:pathLst>
            </a:custGeom>
            <a:solidFill>
              <a:srgbClr val="503D00"/>
            </a:solidFill>
            <a:ln w="9525" cap="flat">
              <a:noFill/>
              <a:prstDash val="solid"/>
              <a:miter/>
            </a:ln>
          </p:spPr>
          <p:txBody>
            <a:bodyPr rtlCol="0" anchor="ctr"/>
            <a:lstStyle/>
            <a:p>
              <a:endParaRPr lang="fr-FR" dirty="0"/>
            </a:p>
          </p:txBody>
        </p:sp>
        <p:sp>
          <p:nvSpPr>
            <p:cNvPr id="8" name="Forme libre 33">
              <a:extLst>
                <a:ext uri="{FF2B5EF4-FFF2-40B4-BE49-F238E27FC236}">
                  <a16:creationId xmlns:a16="http://schemas.microsoft.com/office/drawing/2014/main" id="{77B1BECA-1F7B-EA93-D59B-BF48EF0A617D}"/>
                </a:ext>
              </a:extLst>
            </p:cNvPr>
            <p:cNvSpPr/>
            <p:nvPr/>
          </p:nvSpPr>
          <p:spPr>
            <a:xfrm>
              <a:off x="4079604" y="5704191"/>
              <a:ext cx="382284" cy="382284"/>
            </a:xfrm>
            <a:custGeom>
              <a:avLst/>
              <a:gdLst>
                <a:gd name="connsiteX0" fmla="*/ 2938123 w 3322571"/>
                <a:gd name="connsiteY0" fmla="*/ 2240715 h 3322563"/>
                <a:gd name="connsiteX1" fmla="*/ 2938123 w 3322571"/>
                <a:gd name="connsiteY1" fmla="*/ 384444 h 3322563"/>
                <a:gd name="connsiteX2" fmla="*/ 1081844 w 3322571"/>
                <a:gd name="connsiteY2" fmla="*/ 384444 h 3322563"/>
                <a:gd name="connsiteX3" fmla="*/ 901021 w 3322571"/>
                <a:gd name="connsiteY3" fmla="*/ 2015153 h 3322563"/>
                <a:gd name="connsiteX4" fmla="*/ 54410 w 3322571"/>
                <a:gd name="connsiteY4" fmla="*/ 2861764 h 3322563"/>
                <a:gd name="connsiteX5" fmla="*/ 54410 w 3322571"/>
                <a:gd name="connsiteY5" fmla="*/ 3125578 h 3322563"/>
                <a:gd name="connsiteX6" fmla="*/ 196990 w 3322571"/>
                <a:gd name="connsiteY6" fmla="*/ 3268157 h 3322563"/>
                <a:gd name="connsiteX7" fmla="*/ 460804 w 3322571"/>
                <a:gd name="connsiteY7" fmla="*/ 3268157 h 3322563"/>
                <a:gd name="connsiteX8" fmla="*/ 1307415 w 3322571"/>
                <a:gd name="connsiteY8" fmla="*/ 2421547 h 3322563"/>
                <a:gd name="connsiteX9" fmla="*/ 2938123 w 3322571"/>
                <a:gd name="connsiteY9" fmla="*/ 2240715 h 332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2571" h="3322563">
                  <a:moveTo>
                    <a:pt x="2938123" y="2240715"/>
                  </a:moveTo>
                  <a:cubicBezTo>
                    <a:pt x="3450721" y="1728117"/>
                    <a:pt x="3450721" y="897032"/>
                    <a:pt x="2938123" y="384444"/>
                  </a:cubicBezTo>
                  <a:cubicBezTo>
                    <a:pt x="2425526" y="-128143"/>
                    <a:pt x="1594441" y="-128153"/>
                    <a:pt x="1081844" y="384444"/>
                  </a:cubicBezTo>
                  <a:cubicBezTo>
                    <a:pt x="639055" y="827233"/>
                    <a:pt x="578838" y="1507633"/>
                    <a:pt x="901021" y="2015153"/>
                  </a:cubicBezTo>
                  <a:lnTo>
                    <a:pt x="54410" y="2861764"/>
                  </a:lnTo>
                  <a:cubicBezTo>
                    <a:pt x="-18142" y="2934306"/>
                    <a:pt x="-18132" y="3053035"/>
                    <a:pt x="54410" y="3125578"/>
                  </a:cubicBezTo>
                  <a:lnTo>
                    <a:pt x="196990" y="3268157"/>
                  </a:lnTo>
                  <a:cubicBezTo>
                    <a:pt x="269532" y="3340700"/>
                    <a:pt x="388262" y="3340700"/>
                    <a:pt x="460804" y="3268157"/>
                  </a:cubicBezTo>
                  <a:lnTo>
                    <a:pt x="1307415" y="2421547"/>
                  </a:lnTo>
                  <a:cubicBezTo>
                    <a:pt x="1814916" y="2743720"/>
                    <a:pt x="2495325" y="2683503"/>
                    <a:pt x="2938123" y="2240715"/>
                  </a:cubicBezTo>
                  <a:close/>
                </a:path>
              </a:pathLst>
            </a:custGeom>
            <a:solidFill>
              <a:schemeClr val="bg2"/>
            </a:solidFill>
            <a:ln w="9525" cap="flat">
              <a:noFill/>
              <a:prstDash val="solid"/>
              <a:miter/>
            </a:ln>
          </p:spPr>
          <p:txBody>
            <a:bodyPr rtlCol="0" anchor="ctr"/>
            <a:lstStyle/>
            <a:p>
              <a:endParaRPr lang="fr-FR"/>
            </a:p>
          </p:txBody>
        </p:sp>
        <p:sp>
          <p:nvSpPr>
            <p:cNvPr id="10" name="Forme libre 35">
              <a:extLst>
                <a:ext uri="{FF2B5EF4-FFF2-40B4-BE49-F238E27FC236}">
                  <a16:creationId xmlns:a16="http://schemas.microsoft.com/office/drawing/2014/main" id="{B1D7F8EB-C5EF-F4A2-7A16-049131BC4A96}"/>
                </a:ext>
              </a:extLst>
            </p:cNvPr>
            <p:cNvSpPr/>
            <p:nvPr/>
          </p:nvSpPr>
          <p:spPr>
            <a:xfrm>
              <a:off x="4195964" y="5738016"/>
              <a:ext cx="225060" cy="225060"/>
            </a:xfrm>
            <a:custGeom>
              <a:avLst/>
              <a:gdLst>
                <a:gd name="connsiteX0" fmla="*/ 1956073 w 1956073"/>
                <a:gd name="connsiteY0" fmla="*/ 978037 h 1956073"/>
                <a:gd name="connsiteX1" fmla="*/ 978037 w 1956073"/>
                <a:gd name="connsiteY1" fmla="*/ 1956073 h 1956073"/>
                <a:gd name="connsiteX2" fmla="*/ 0 w 1956073"/>
                <a:gd name="connsiteY2" fmla="*/ 978037 h 1956073"/>
                <a:gd name="connsiteX3" fmla="*/ 978037 w 1956073"/>
                <a:gd name="connsiteY3" fmla="*/ 0 h 1956073"/>
                <a:gd name="connsiteX4" fmla="*/ 1956073 w 1956073"/>
                <a:gd name="connsiteY4" fmla="*/ 978037 h 195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073" h="1956073">
                  <a:moveTo>
                    <a:pt x="1956073" y="978037"/>
                  </a:moveTo>
                  <a:cubicBezTo>
                    <a:pt x="1956073" y="1518191"/>
                    <a:pt x="1518191" y="1956073"/>
                    <a:pt x="978037" y="1956073"/>
                  </a:cubicBezTo>
                  <a:cubicBezTo>
                    <a:pt x="437882" y="1956073"/>
                    <a:pt x="0" y="1518191"/>
                    <a:pt x="0" y="978037"/>
                  </a:cubicBezTo>
                  <a:cubicBezTo>
                    <a:pt x="0" y="437882"/>
                    <a:pt x="437882" y="0"/>
                    <a:pt x="978037" y="0"/>
                  </a:cubicBezTo>
                  <a:cubicBezTo>
                    <a:pt x="1518191" y="0"/>
                    <a:pt x="1956073" y="437882"/>
                    <a:pt x="1956073" y="978037"/>
                  </a:cubicBezTo>
                  <a:close/>
                </a:path>
              </a:pathLst>
            </a:custGeom>
            <a:solidFill>
              <a:schemeClr val="accent1">
                <a:lumMod val="20000"/>
                <a:lumOff val="80000"/>
              </a:schemeClr>
            </a:solidFill>
            <a:ln w="9525" cap="flat">
              <a:noFill/>
              <a:prstDash val="solid"/>
              <a:miter/>
            </a:ln>
          </p:spPr>
          <p:txBody>
            <a:bodyPr rtlCol="0" anchor="ctr"/>
            <a:lstStyle/>
            <a:p>
              <a:endParaRPr lang="fr-FR"/>
            </a:p>
          </p:txBody>
        </p:sp>
        <p:sp>
          <p:nvSpPr>
            <p:cNvPr id="11" name="Forme libre 36">
              <a:extLst>
                <a:ext uri="{FF2B5EF4-FFF2-40B4-BE49-F238E27FC236}">
                  <a16:creationId xmlns:a16="http://schemas.microsoft.com/office/drawing/2014/main" id="{08091CB7-99B2-A1BB-EE10-E9552796AB97}"/>
                </a:ext>
              </a:extLst>
            </p:cNvPr>
            <p:cNvSpPr/>
            <p:nvPr/>
          </p:nvSpPr>
          <p:spPr>
            <a:xfrm>
              <a:off x="4231295" y="5775639"/>
              <a:ext cx="192102" cy="192101"/>
            </a:xfrm>
            <a:custGeom>
              <a:avLst/>
              <a:gdLst>
                <a:gd name="connsiteX0" fmla="*/ 1383163 w 1669624"/>
                <a:gd name="connsiteY0" fmla="*/ 0 h 1669620"/>
                <a:gd name="connsiteX1" fmla="*/ 0 w 1669624"/>
                <a:gd name="connsiteY1" fmla="*/ 1383164 h 1669620"/>
                <a:gd name="connsiteX2" fmla="*/ 1383163 w 1669624"/>
                <a:gd name="connsiteY2" fmla="*/ 1383164 h 1669620"/>
                <a:gd name="connsiteX3" fmla="*/ 1383163 w 1669624"/>
                <a:gd name="connsiteY3" fmla="*/ 0 h 1669620"/>
              </a:gdLst>
              <a:ahLst/>
              <a:cxnLst>
                <a:cxn ang="0">
                  <a:pos x="connsiteX0" y="connsiteY0"/>
                </a:cxn>
                <a:cxn ang="0">
                  <a:pos x="connsiteX1" y="connsiteY1"/>
                </a:cxn>
                <a:cxn ang="0">
                  <a:pos x="connsiteX2" y="connsiteY2"/>
                </a:cxn>
                <a:cxn ang="0">
                  <a:pos x="connsiteX3" y="connsiteY3"/>
                </a:cxn>
              </a:cxnLst>
              <a:rect l="l" t="t" r="r" b="b"/>
              <a:pathLst>
                <a:path w="1669624" h="1669620">
                  <a:moveTo>
                    <a:pt x="1383163" y="0"/>
                  </a:moveTo>
                  <a:lnTo>
                    <a:pt x="0" y="1383164"/>
                  </a:lnTo>
                  <a:cubicBezTo>
                    <a:pt x="381943" y="1765107"/>
                    <a:pt x="1001211" y="1765107"/>
                    <a:pt x="1383163" y="1383164"/>
                  </a:cubicBezTo>
                  <a:cubicBezTo>
                    <a:pt x="1765116" y="1001220"/>
                    <a:pt x="1765106" y="381953"/>
                    <a:pt x="1383163" y="0"/>
                  </a:cubicBezTo>
                  <a:close/>
                </a:path>
              </a:pathLst>
            </a:custGeom>
            <a:solidFill>
              <a:schemeClr val="accent1"/>
            </a:solidFill>
            <a:ln w="9525" cap="flat">
              <a:noFill/>
              <a:prstDash val="solid"/>
              <a:miter/>
            </a:ln>
          </p:spPr>
          <p:txBody>
            <a:bodyPr rtlCol="0" anchor="ctr"/>
            <a:lstStyle/>
            <a:p>
              <a:endParaRPr lang="fr-FR"/>
            </a:p>
          </p:txBody>
        </p:sp>
        <p:sp>
          <p:nvSpPr>
            <p:cNvPr id="12" name="Forme libre 37">
              <a:extLst>
                <a:ext uri="{FF2B5EF4-FFF2-40B4-BE49-F238E27FC236}">
                  <a16:creationId xmlns:a16="http://schemas.microsoft.com/office/drawing/2014/main" id="{7991CE6F-5147-DF95-542B-B112F532DE62}"/>
                </a:ext>
              </a:extLst>
            </p:cNvPr>
            <p:cNvSpPr/>
            <p:nvPr/>
          </p:nvSpPr>
          <p:spPr>
            <a:xfrm>
              <a:off x="4345647" y="5867374"/>
              <a:ext cx="51135" cy="51135"/>
            </a:xfrm>
            <a:custGeom>
              <a:avLst/>
              <a:gdLst>
                <a:gd name="connsiteX0" fmla="*/ 444436 w 444436"/>
                <a:gd name="connsiteY0" fmla="*/ 222218 h 444436"/>
                <a:gd name="connsiteX1" fmla="*/ 222218 w 444436"/>
                <a:gd name="connsiteY1" fmla="*/ 444436 h 444436"/>
                <a:gd name="connsiteX2" fmla="*/ 0 w 444436"/>
                <a:gd name="connsiteY2" fmla="*/ 222218 h 444436"/>
                <a:gd name="connsiteX3" fmla="*/ 222218 w 444436"/>
                <a:gd name="connsiteY3" fmla="*/ 0 h 444436"/>
                <a:gd name="connsiteX4" fmla="*/ 444436 w 444436"/>
                <a:gd name="connsiteY4" fmla="*/ 222218 h 444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436" h="444436">
                  <a:moveTo>
                    <a:pt x="444436" y="222218"/>
                  </a:moveTo>
                  <a:cubicBezTo>
                    <a:pt x="444436" y="344946"/>
                    <a:pt x="344946" y="444436"/>
                    <a:pt x="222218" y="444436"/>
                  </a:cubicBezTo>
                  <a:cubicBezTo>
                    <a:pt x="99491" y="444436"/>
                    <a:pt x="0" y="344946"/>
                    <a:pt x="0" y="222218"/>
                  </a:cubicBezTo>
                  <a:cubicBezTo>
                    <a:pt x="0" y="99490"/>
                    <a:pt x="99491" y="0"/>
                    <a:pt x="222218" y="0"/>
                  </a:cubicBezTo>
                  <a:cubicBezTo>
                    <a:pt x="344946" y="0"/>
                    <a:pt x="444436" y="99490"/>
                    <a:pt x="444436" y="222218"/>
                  </a:cubicBezTo>
                  <a:close/>
                </a:path>
              </a:pathLst>
            </a:custGeom>
            <a:solidFill>
              <a:srgbClr val="F5F5F5"/>
            </a:solidFill>
            <a:ln w="9525" cap="flat">
              <a:noFill/>
              <a:prstDash val="solid"/>
              <a:miter/>
            </a:ln>
          </p:spPr>
          <p:txBody>
            <a:bodyPr rtlCol="0" anchor="ctr"/>
            <a:lstStyle/>
            <a:p>
              <a:endParaRPr lang="fr-FR"/>
            </a:p>
          </p:txBody>
        </p:sp>
      </p:grpSp>
      <p:sp>
        <p:nvSpPr>
          <p:cNvPr id="13" name="ZoneTexte 12">
            <a:hlinkClick r:id="rId17" action="ppaction://hlinksldjump"/>
            <a:extLst>
              <a:ext uri="{FF2B5EF4-FFF2-40B4-BE49-F238E27FC236}">
                <a16:creationId xmlns:a16="http://schemas.microsoft.com/office/drawing/2014/main" id="{4713FE47-69DA-F063-73CB-BCCF467F8C09}"/>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7" action="ppaction://hlinksldjump"/>
              </a:rPr>
              <a:t>ff</a:t>
            </a:r>
            <a:endParaRPr lang="fr-FR" sz="200" dirty="0">
              <a:solidFill>
                <a:schemeClr val="bg1"/>
              </a:solidFill>
            </a:endParaRPr>
          </a:p>
        </p:txBody>
      </p:sp>
    </p:spTree>
    <p:extLst>
      <p:ext uri="{BB962C8B-B14F-4D97-AF65-F5344CB8AC3E}">
        <p14:creationId xmlns:p14="http://schemas.microsoft.com/office/powerpoint/2010/main" val="1587180635"/>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409D11-86F8-B8DE-1C18-091B56C1337B}"/>
            </a:ext>
          </a:extLst>
        </p:cNvPr>
        <p:cNvGrpSpPr/>
        <p:nvPr/>
      </p:nvGrpSpPr>
      <p:grpSpPr>
        <a:xfrm>
          <a:off x="0" y="0"/>
          <a:ext cx="0" cy="0"/>
          <a:chOff x="0" y="0"/>
          <a:chExt cx="0" cy="0"/>
        </a:xfrm>
      </p:grpSpPr>
      <p:grpSp>
        <p:nvGrpSpPr>
          <p:cNvPr id="6" name="Groupe 5">
            <a:extLst>
              <a:ext uri="{FF2B5EF4-FFF2-40B4-BE49-F238E27FC236}">
                <a16:creationId xmlns:a16="http://schemas.microsoft.com/office/drawing/2014/main" id="{57DD36E4-29FB-4ED3-58D6-171CDD486EC1}"/>
              </a:ext>
            </a:extLst>
          </p:cNvPr>
          <p:cNvGrpSpPr/>
          <p:nvPr/>
        </p:nvGrpSpPr>
        <p:grpSpPr>
          <a:xfrm>
            <a:off x="721120" y="520700"/>
            <a:ext cx="1053391" cy="1062901"/>
            <a:chOff x="3889400" y="7035352"/>
            <a:chExt cx="3494562" cy="3526112"/>
          </a:xfrm>
        </p:grpSpPr>
        <p:sp>
          <p:nvSpPr>
            <p:cNvPr id="9" name="Forme libre 24">
              <a:extLst>
                <a:ext uri="{FF2B5EF4-FFF2-40B4-BE49-F238E27FC236}">
                  <a16:creationId xmlns:a16="http://schemas.microsoft.com/office/drawing/2014/main" id="{9D24DC75-F039-2F0D-1F4A-361E45E76499}"/>
                </a:ext>
              </a:extLst>
            </p:cNvPr>
            <p:cNvSpPr/>
            <p:nvPr/>
          </p:nvSpPr>
          <p:spPr>
            <a:xfrm>
              <a:off x="3908641" y="7035352"/>
              <a:ext cx="3412872" cy="3526112"/>
            </a:xfrm>
            <a:custGeom>
              <a:avLst/>
              <a:gdLst>
                <a:gd name="connsiteX0" fmla="*/ 3407186 w 3412872"/>
                <a:gd name="connsiteY0" fmla="*/ 1287953 h 3526112"/>
                <a:gd name="connsiteX1" fmla="*/ 3328011 w 3412872"/>
                <a:gd name="connsiteY1" fmla="*/ 835717 h 3526112"/>
                <a:gd name="connsiteX2" fmla="*/ 3138537 w 3412872"/>
                <a:gd name="connsiteY2" fmla="*/ 485098 h 3526112"/>
                <a:gd name="connsiteX3" fmla="*/ 2120602 w 3412872"/>
                <a:gd name="connsiteY3" fmla="*/ 1001 h 3526112"/>
                <a:gd name="connsiteX4" fmla="*/ 624235 w 3412872"/>
                <a:gd name="connsiteY4" fmla="*/ 1005986 h 3526112"/>
                <a:gd name="connsiteX5" fmla="*/ 466475 w 3412872"/>
                <a:gd name="connsiteY5" fmla="*/ 1267792 h 3526112"/>
                <a:gd name="connsiteX6" fmla="*/ 455806 w 3412872"/>
                <a:gd name="connsiteY6" fmla="*/ 1233576 h 3526112"/>
                <a:gd name="connsiteX7" fmla="*/ 233956 w 3412872"/>
                <a:gd name="connsiteY7" fmla="*/ 1299873 h 3526112"/>
                <a:gd name="connsiteX8" fmla="*/ 576849 w 3412872"/>
                <a:gd name="connsiteY8" fmla="*/ 3263781 h 3526112"/>
                <a:gd name="connsiteX9" fmla="*/ 1443941 w 3412872"/>
                <a:gd name="connsiteY9" fmla="*/ 3520730 h 3526112"/>
                <a:gd name="connsiteX10" fmla="*/ 2233845 w 3412872"/>
                <a:gd name="connsiteY10" fmla="*/ 3300866 h 3526112"/>
                <a:gd name="connsiteX11" fmla="*/ 2629790 w 3412872"/>
                <a:gd name="connsiteY11" fmla="*/ 2679833 h 3526112"/>
                <a:gd name="connsiteX12" fmla="*/ 2587407 w 3412872"/>
                <a:gd name="connsiteY12" fmla="*/ 2854958 h 3526112"/>
                <a:gd name="connsiteX13" fmla="*/ 3107853 w 3412872"/>
                <a:gd name="connsiteY13" fmla="*/ 2466150 h 3526112"/>
                <a:gd name="connsiteX14" fmla="*/ 3407186 w 3412872"/>
                <a:gd name="connsiteY14" fmla="*/ 1287953 h 352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12872" h="3526112">
                  <a:moveTo>
                    <a:pt x="3407186" y="1287953"/>
                  </a:moveTo>
                  <a:cubicBezTo>
                    <a:pt x="3394309" y="1128280"/>
                    <a:pt x="3392911" y="986928"/>
                    <a:pt x="3328011" y="835717"/>
                  </a:cubicBezTo>
                  <a:cubicBezTo>
                    <a:pt x="3275915" y="714307"/>
                    <a:pt x="3218006" y="591424"/>
                    <a:pt x="3138537" y="485098"/>
                  </a:cubicBezTo>
                  <a:cubicBezTo>
                    <a:pt x="2895937" y="160454"/>
                    <a:pt x="2516106" y="15791"/>
                    <a:pt x="2120602" y="1001"/>
                  </a:cubicBezTo>
                  <a:cubicBezTo>
                    <a:pt x="1472196" y="-23134"/>
                    <a:pt x="841008" y="391207"/>
                    <a:pt x="624235" y="1005986"/>
                  </a:cubicBezTo>
                  <a:cubicBezTo>
                    <a:pt x="589210" y="1105249"/>
                    <a:pt x="531669" y="1188985"/>
                    <a:pt x="466475" y="1267792"/>
                  </a:cubicBezTo>
                  <a:cubicBezTo>
                    <a:pt x="459706" y="1263671"/>
                    <a:pt x="455806" y="1252634"/>
                    <a:pt x="455806" y="1233576"/>
                  </a:cubicBezTo>
                  <a:cubicBezTo>
                    <a:pt x="455806" y="1063895"/>
                    <a:pt x="264051" y="1253664"/>
                    <a:pt x="233956" y="1299873"/>
                  </a:cubicBezTo>
                  <a:cubicBezTo>
                    <a:pt x="-154926" y="1897949"/>
                    <a:pt x="-71189" y="2881374"/>
                    <a:pt x="576849" y="3263781"/>
                  </a:cubicBezTo>
                  <a:cubicBezTo>
                    <a:pt x="842995" y="3420805"/>
                    <a:pt x="1137912" y="3496227"/>
                    <a:pt x="1443941" y="3520730"/>
                  </a:cubicBezTo>
                  <a:cubicBezTo>
                    <a:pt x="1722302" y="3543025"/>
                    <a:pt x="2023841" y="3501010"/>
                    <a:pt x="2233845" y="3300866"/>
                  </a:cubicBezTo>
                  <a:cubicBezTo>
                    <a:pt x="2415666" y="3127580"/>
                    <a:pt x="2477770" y="2870264"/>
                    <a:pt x="2629790" y="2679833"/>
                  </a:cubicBezTo>
                  <a:cubicBezTo>
                    <a:pt x="2617649" y="2704042"/>
                    <a:pt x="2586892" y="2773209"/>
                    <a:pt x="2587407" y="2854958"/>
                  </a:cubicBezTo>
                  <a:cubicBezTo>
                    <a:pt x="2587996" y="2956870"/>
                    <a:pt x="2845018" y="2915958"/>
                    <a:pt x="3107853" y="2466150"/>
                  </a:cubicBezTo>
                  <a:cubicBezTo>
                    <a:pt x="3354501" y="2044157"/>
                    <a:pt x="3436545" y="1653068"/>
                    <a:pt x="3407186" y="1287953"/>
                  </a:cubicBezTo>
                  <a:close/>
                </a:path>
              </a:pathLst>
            </a:custGeom>
            <a:solidFill>
              <a:schemeClr val="accent1">
                <a:lumMod val="20000"/>
                <a:lumOff val="80000"/>
              </a:schemeClr>
            </a:solidFill>
            <a:ln w="7353" cap="flat">
              <a:noFill/>
              <a:prstDash val="solid"/>
              <a:miter/>
            </a:ln>
          </p:spPr>
          <p:txBody>
            <a:bodyPr rtlCol="0" anchor="ctr"/>
            <a:lstStyle/>
            <a:p>
              <a:endParaRPr lang="fr-FR"/>
            </a:p>
          </p:txBody>
        </p:sp>
        <p:grpSp>
          <p:nvGrpSpPr>
            <p:cNvPr id="16" name="Graphique 19">
              <a:extLst>
                <a:ext uri="{FF2B5EF4-FFF2-40B4-BE49-F238E27FC236}">
                  <a16:creationId xmlns:a16="http://schemas.microsoft.com/office/drawing/2014/main" id="{7317084E-1014-6238-A4F6-DAF22F4DBAC5}"/>
                </a:ext>
              </a:extLst>
            </p:cNvPr>
            <p:cNvGrpSpPr/>
            <p:nvPr/>
          </p:nvGrpSpPr>
          <p:grpSpPr>
            <a:xfrm>
              <a:off x="4185732" y="9524974"/>
              <a:ext cx="3072352" cy="952816"/>
              <a:chOff x="4185732" y="9524974"/>
              <a:chExt cx="3072352" cy="952816"/>
            </a:xfrm>
          </p:grpSpPr>
          <p:grpSp>
            <p:nvGrpSpPr>
              <p:cNvPr id="198" name="Graphique 19">
                <a:extLst>
                  <a:ext uri="{FF2B5EF4-FFF2-40B4-BE49-F238E27FC236}">
                    <a16:creationId xmlns:a16="http://schemas.microsoft.com/office/drawing/2014/main" id="{25CE2CA0-2D6B-584A-94C9-FAA8F60E127B}"/>
                  </a:ext>
                </a:extLst>
              </p:cNvPr>
              <p:cNvGrpSpPr/>
              <p:nvPr/>
            </p:nvGrpSpPr>
            <p:grpSpPr>
              <a:xfrm>
                <a:off x="6461548" y="9524974"/>
                <a:ext cx="796536" cy="952816"/>
                <a:chOff x="6461548" y="9524974"/>
                <a:chExt cx="796536" cy="952816"/>
              </a:xfrm>
            </p:grpSpPr>
            <p:sp>
              <p:nvSpPr>
                <p:cNvPr id="205" name="Forme libre 28">
                  <a:extLst>
                    <a:ext uri="{FF2B5EF4-FFF2-40B4-BE49-F238E27FC236}">
                      <a16:creationId xmlns:a16="http://schemas.microsoft.com/office/drawing/2014/main" id="{07E21F1F-4A1F-40C9-C703-5BBA96162DFA}"/>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solidFill>
                <a:ln w="7353" cap="flat">
                  <a:noFill/>
                  <a:prstDash val="solid"/>
                  <a:miter/>
                </a:ln>
              </p:spPr>
              <p:txBody>
                <a:bodyPr rtlCol="0" anchor="ctr"/>
                <a:lstStyle/>
                <a:p>
                  <a:endParaRPr lang="fr-FR"/>
                </a:p>
              </p:txBody>
            </p:sp>
            <p:sp>
              <p:nvSpPr>
                <p:cNvPr id="206" name="Forme libre 29">
                  <a:extLst>
                    <a:ext uri="{FF2B5EF4-FFF2-40B4-BE49-F238E27FC236}">
                      <a16:creationId xmlns:a16="http://schemas.microsoft.com/office/drawing/2014/main" id="{06253D08-A0E6-754D-0815-05FC5F0FE7BF}"/>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solidFill>
                <a:ln w="7353" cap="flat">
                  <a:noFill/>
                  <a:prstDash val="solid"/>
                  <a:miter/>
                </a:ln>
              </p:spPr>
              <p:txBody>
                <a:bodyPr rtlCol="0" anchor="ctr"/>
                <a:lstStyle/>
                <a:p>
                  <a:endParaRPr lang="fr-FR"/>
                </a:p>
              </p:txBody>
            </p:sp>
            <p:sp>
              <p:nvSpPr>
                <p:cNvPr id="207" name="Forme libre 30">
                  <a:extLst>
                    <a:ext uri="{FF2B5EF4-FFF2-40B4-BE49-F238E27FC236}">
                      <a16:creationId xmlns:a16="http://schemas.microsoft.com/office/drawing/2014/main" id="{9BB87830-F9D2-0BA7-4DB5-4A050F34E745}"/>
                    </a:ext>
                  </a:extLst>
                </p:cNvPr>
                <p:cNvSpPr/>
                <p:nvPr/>
              </p:nvSpPr>
              <p:spPr>
                <a:xfrm>
                  <a:off x="6485750" y="9524974"/>
                  <a:ext cx="772334" cy="952816"/>
                </a:xfrm>
                <a:custGeom>
                  <a:avLst/>
                  <a:gdLst>
                    <a:gd name="connsiteX0" fmla="*/ 317503 w 772334"/>
                    <a:gd name="connsiteY0" fmla="*/ 704919 h 952816"/>
                    <a:gd name="connsiteX1" fmla="*/ 332881 w 772334"/>
                    <a:gd name="connsiteY1" fmla="*/ 734499 h 952816"/>
                    <a:gd name="connsiteX2" fmla="*/ 342079 w 772334"/>
                    <a:gd name="connsiteY2" fmla="*/ 754587 h 952816"/>
                    <a:gd name="connsiteX3" fmla="*/ 350467 w 772334"/>
                    <a:gd name="connsiteY3" fmla="*/ 774969 h 952816"/>
                    <a:gd name="connsiteX4" fmla="*/ 364816 w 772334"/>
                    <a:gd name="connsiteY4" fmla="*/ 814556 h 952816"/>
                    <a:gd name="connsiteX5" fmla="*/ 373646 w 772334"/>
                    <a:gd name="connsiteY5" fmla="*/ 840751 h 952816"/>
                    <a:gd name="connsiteX6" fmla="*/ 355103 w 772334"/>
                    <a:gd name="connsiteY6" fmla="*/ 811613 h 952816"/>
                    <a:gd name="connsiteX7" fmla="*/ 259961 w 772334"/>
                    <a:gd name="connsiteY7" fmla="*/ 768714 h 952816"/>
                    <a:gd name="connsiteX8" fmla="*/ 241492 w 772334"/>
                    <a:gd name="connsiteY8" fmla="*/ 821694 h 952816"/>
                    <a:gd name="connsiteX9" fmla="*/ 298151 w 772334"/>
                    <a:gd name="connsiteY9" fmla="*/ 856130 h 952816"/>
                    <a:gd name="connsiteX10" fmla="*/ 375633 w 772334"/>
                    <a:gd name="connsiteY10" fmla="*/ 846712 h 952816"/>
                    <a:gd name="connsiteX11" fmla="*/ 388730 w 772334"/>
                    <a:gd name="connsiteY11" fmla="*/ 888359 h 952816"/>
                    <a:gd name="connsiteX12" fmla="*/ 406905 w 772334"/>
                    <a:gd name="connsiteY12" fmla="*/ 952743 h 952816"/>
                    <a:gd name="connsiteX13" fmla="*/ 428023 w 772334"/>
                    <a:gd name="connsiteY13" fmla="*/ 952743 h 952816"/>
                    <a:gd name="connsiteX14" fmla="*/ 406684 w 772334"/>
                    <a:gd name="connsiteY14" fmla="*/ 882767 h 952816"/>
                    <a:gd name="connsiteX15" fmla="*/ 391011 w 772334"/>
                    <a:gd name="connsiteY15" fmla="*/ 836852 h 952816"/>
                    <a:gd name="connsiteX16" fmla="*/ 431849 w 772334"/>
                    <a:gd name="connsiteY16" fmla="*/ 811392 h 952816"/>
                    <a:gd name="connsiteX17" fmla="*/ 499766 w 772334"/>
                    <a:gd name="connsiteY17" fmla="*/ 844578 h 952816"/>
                    <a:gd name="connsiteX18" fmla="*/ 487698 w 772334"/>
                    <a:gd name="connsiteY18" fmla="*/ 886519 h 952816"/>
                    <a:gd name="connsiteX19" fmla="*/ 466507 w 772334"/>
                    <a:gd name="connsiteY19" fmla="*/ 952817 h 952816"/>
                    <a:gd name="connsiteX20" fmla="*/ 487845 w 772334"/>
                    <a:gd name="connsiteY20" fmla="*/ 952817 h 952816"/>
                    <a:gd name="connsiteX21" fmla="*/ 505873 w 772334"/>
                    <a:gd name="connsiteY21" fmla="*/ 891744 h 952816"/>
                    <a:gd name="connsiteX22" fmla="*/ 518161 w 772334"/>
                    <a:gd name="connsiteY22" fmla="*/ 844798 h 952816"/>
                    <a:gd name="connsiteX23" fmla="*/ 596232 w 772334"/>
                    <a:gd name="connsiteY23" fmla="*/ 841634 h 952816"/>
                    <a:gd name="connsiteX24" fmla="*/ 646562 w 772334"/>
                    <a:gd name="connsiteY24" fmla="*/ 798515 h 952816"/>
                    <a:gd name="connsiteX25" fmla="*/ 619778 w 772334"/>
                    <a:gd name="connsiteY25" fmla="*/ 749215 h 952816"/>
                    <a:gd name="connsiteX26" fmla="*/ 532804 w 772334"/>
                    <a:gd name="connsiteY26" fmla="*/ 806904 h 952816"/>
                    <a:gd name="connsiteX27" fmla="*/ 520369 w 772334"/>
                    <a:gd name="connsiteY27" fmla="*/ 835895 h 952816"/>
                    <a:gd name="connsiteX28" fmla="*/ 525225 w 772334"/>
                    <a:gd name="connsiteY28" fmla="*/ 815881 h 952816"/>
                    <a:gd name="connsiteX29" fmla="*/ 534349 w 772334"/>
                    <a:gd name="connsiteY29" fmla="*/ 773865 h 952816"/>
                    <a:gd name="connsiteX30" fmla="*/ 538102 w 772334"/>
                    <a:gd name="connsiteY30" fmla="*/ 752158 h 952816"/>
                    <a:gd name="connsiteX31" fmla="*/ 541119 w 772334"/>
                    <a:gd name="connsiteY31" fmla="*/ 729569 h 952816"/>
                    <a:gd name="connsiteX32" fmla="*/ 545166 w 772334"/>
                    <a:gd name="connsiteY32" fmla="*/ 675927 h 952816"/>
                    <a:gd name="connsiteX33" fmla="*/ 620587 w 772334"/>
                    <a:gd name="connsiteY33" fmla="*/ 684095 h 952816"/>
                    <a:gd name="connsiteX34" fmla="*/ 676878 w 772334"/>
                    <a:gd name="connsiteY34" fmla="*/ 649070 h 952816"/>
                    <a:gd name="connsiteX35" fmla="*/ 657820 w 772334"/>
                    <a:gd name="connsiteY35" fmla="*/ 596312 h 952816"/>
                    <a:gd name="connsiteX36" fmla="*/ 563120 w 772334"/>
                    <a:gd name="connsiteY36" fmla="*/ 640166 h 952816"/>
                    <a:gd name="connsiteX37" fmla="*/ 545386 w 772334"/>
                    <a:gd name="connsiteY37" fmla="*/ 668643 h 952816"/>
                    <a:gd name="connsiteX38" fmla="*/ 546343 w 772334"/>
                    <a:gd name="connsiteY38" fmla="*/ 635899 h 952816"/>
                    <a:gd name="connsiteX39" fmla="*/ 545019 w 772334"/>
                    <a:gd name="connsiteY39" fmla="*/ 539727 h 952816"/>
                    <a:gd name="connsiteX40" fmla="*/ 544577 w 772334"/>
                    <a:gd name="connsiteY40" fmla="*/ 510220 h 952816"/>
                    <a:gd name="connsiteX41" fmla="*/ 622574 w 772334"/>
                    <a:gd name="connsiteY41" fmla="*/ 518977 h 952816"/>
                    <a:gd name="connsiteX42" fmla="*/ 678865 w 772334"/>
                    <a:gd name="connsiteY42" fmla="*/ 483951 h 952816"/>
                    <a:gd name="connsiteX43" fmla="*/ 659807 w 772334"/>
                    <a:gd name="connsiteY43" fmla="*/ 431193 h 952816"/>
                    <a:gd name="connsiteX44" fmla="*/ 565107 w 772334"/>
                    <a:gd name="connsiteY44" fmla="*/ 475048 h 952816"/>
                    <a:gd name="connsiteX45" fmla="*/ 544504 w 772334"/>
                    <a:gd name="connsiteY45" fmla="*/ 508381 h 952816"/>
                    <a:gd name="connsiteX46" fmla="*/ 544945 w 772334"/>
                    <a:gd name="connsiteY46" fmla="*/ 443923 h 952816"/>
                    <a:gd name="connsiteX47" fmla="*/ 553260 w 772334"/>
                    <a:gd name="connsiteY47" fmla="*/ 358200 h 952816"/>
                    <a:gd name="connsiteX48" fmla="*/ 631698 w 772334"/>
                    <a:gd name="connsiteY48" fmla="*/ 367103 h 952816"/>
                    <a:gd name="connsiteX49" fmla="*/ 687989 w 772334"/>
                    <a:gd name="connsiteY49" fmla="*/ 332078 h 952816"/>
                    <a:gd name="connsiteX50" fmla="*/ 668931 w 772334"/>
                    <a:gd name="connsiteY50" fmla="*/ 279320 h 952816"/>
                    <a:gd name="connsiteX51" fmla="*/ 574231 w 772334"/>
                    <a:gd name="connsiteY51" fmla="*/ 323175 h 952816"/>
                    <a:gd name="connsiteX52" fmla="*/ 555688 w 772334"/>
                    <a:gd name="connsiteY52" fmla="*/ 352975 h 952816"/>
                    <a:gd name="connsiteX53" fmla="*/ 553996 w 772334"/>
                    <a:gd name="connsiteY53" fmla="*/ 352313 h 952816"/>
                    <a:gd name="connsiteX54" fmla="*/ 577763 w 772334"/>
                    <a:gd name="connsiteY54" fmla="*/ 269018 h 952816"/>
                    <a:gd name="connsiteX55" fmla="*/ 595643 w 772334"/>
                    <a:gd name="connsiteY55" fmla="*/ 226708 h 952816"/>
                    <a:gd name="connsiteX56" fmla="*/ 670918 w 772334"/>
                    <a:gd name="connsiteY56" fmla="*/ 243485 h 952816"/>
                    <a:gd name="connsiteX57" fmla="*/ 730740 w 772334"/>
                    <a:gd name="connsiteY57" fmla="*/ 214862 h 952816"/>
                    <a:gd name="connsiteX58" fmla="*/ 717642 w 772334"/>
                    <a:gd name="connsiteY58" fmla="*/ 160337 h 952816"/>
                    <a:gd name="connsiteX59" fmla="*/ 618674 w 772334"/>
                    <a:gd name="connsiteY59" fmla="*/ 193523 h 952816"/>
                    <a:gd name="connsiteX60" fmla="*/ 600720 w 772334"/>
                    <a:gd name="connsiteY60" fmla="*/ 216186 h 952816"/>
                    <a:gd name="connsiteX61" fmla="*/ 609403 w 772334"/>
                    <a:gd name="connsiteY61" fmla="*/ 198158 h 952816"/>
                    <a:gd name="connsiteX62" fmla="*/ 641632 w 772334"/>
                    <a:gd name="connsiteY62" fmla="*/ 140912 h 952816"/>
                    <a:gd name="connsiteX63" fmla="*/ 658114 w 772334"/>
                    <a:gd name="connsiteY63" fmla="*/ 115084 h 952816"/>
                    <a:gd name="connsiteX64" fmla="*/ 732285 w 772334"/>
                    <a:gd name="connsiteY64" fmla="*/ 95364 h 952816"/>
                    <a:gd name="connsiteX65" fmla="*/ 772167 w 772334"/>
                    <a:gd name="connsiteY65" fmla="*/ 42385 h 952816"/>
                    <a:gd name="connsiteX66" fmla="*/ 735376 w 772334"/>
                    <a:gd name="connsiteY66" fmla="*/ 2 h 952816"/>
                    <a:gd name="connsiteX67" fmla="*/ 662824 w 772334"/>
                    <a:gd name="connsiteY67" fmla="*/ 75056 h 952816"/>
                    <a:gd name="connsiteX68" fmla="*/ 655539 w 772334"/>
                    <a:gd name="connsiteY68" fmla="*/ 115378 h 952816"/>
                    <a:gd name="connsiteX69" fmla="*/ 656201 w 772334"/>
                    <a:gd name="connsiteY69" fmla="*/ 115305 h 952816"/>
                    <a:gd name="connsiteX70" fmla="*/ 639866 w 772334"/>
                    <a:gd name="connsiteY70" fmla="*/ 139734 h 952816"/>
                    <a:gd name="connsiteX71" fmla="*/ 606239 w 772334"/>
                    <a:gd name="connsiteY71" fmla="*/ 196466 h 952816"/>
                    <a:gd name="connsiteX72" fmla="*/ 572833 w 772334"/>
                    <a:gd name="connsiteY72" fmla="*/ 267105 h 952816"/>
                    <a:gd name="connsiteX73" fmla="*/ 547005 w 772334"/>
                    <a:gd name="connsiteY73" fmla="*/ 350621 h 952816"/>
                    <a:gd name="connsiteX74" fmla="*/ 546858 w 772334"/>
                    <a:gd name="connsiteY74" fmla="*/ 351651 h 952816"/>
                    <a:gd name="connsiteX75" fmla="*/ 541928 w 772334"/>
                    <a:gd name="connsiteY75" fmla="*/ 314565 h 952816"/>
                    <a:gd name="connsiteX76" fmla="*/ 473497 w 772334"/>
                    <a:gd name="connsiteY76" fmla="*/ 235759 h 952816"/>
                    <a:gd name="connsiteX77" fmla="*/ 434498 w 772334"/>
                    <a:gd name="connsiteY77" fmla="*/ 276082 h 952816"/>
                    <a:gd name="connsiteX78" fmla="*/ 471510 w 772334"/>
                    <a:gd name="connsiteY78" fmla="*/ 331121 h 952816"/>
                    <a:gd name="connsiteX79" fmla="*/ 546270 w 772334"/>
                    <a:gd name="connsiteY79" fmla="*/ 355109 h 952816"/>
                    <a:gd name="connsiteX80" fmla="*/ 535674 w 772334"/>
                    <a:gd name="connsiteY80" fmla="*/ 443555 h 952816"/>
                    <a:gd name="connsiteX81" fmla="*/ 533908 w 772334"/>
                    <a:gd name="connsiteY81" fmla="*/ 495798 h 952816"/>
                    <a:gd name="connsiteX82" fmla="*/ 531553 w 772334"/>
                    <a:gd name="connsiteY82" fmla="*/ 479684 h 952816"/>
                    <a:gd name="connsiteX83" fmla="*/ 463122 w 772334"/>
                    <a:gd name="connsiteY83" fmla="*/ 400877 h 952816"/>
                    <a:gd name="connsiteX84" fmla="*/ 424123 w 772334"/>
                    <a:gd name="connsiteY84" fmla="*/ 441200 h 952816"/>
                    <a:gd name="connsiteX85" fmla="*/ 461135 w 772334"/>
                    <a:gd name="connsiteY85" fmla="*/ 496240 h 952816"/>
                    <a:gd name="connsiteX86" fmla="*/ 533687 w 772334"/>
                    <a:gd name="connsiteY86" fmla="*/ 519786 h 952816"/>
                    <a:gd name="connsiteX87" fmla="*/ 533540 w 772334"/>
                    <a:gd name="connsiteY87" fmla="*/ 539874 h 952816"/>
                    <a:gd name="connsiteX88" fmla="*/ 532804 w 772334"/>
                    <a:gd name="connsiteY88" fmla="*/ 635751 h 952816"/>
                    <a:gd name="connsiteX89" fmla="*/ 531185 w 772334"/>
                    <a:gd name="connsiteY89" fmla="*/ 668716 h 952816"/>
                    <a:gd name="connsiteX90" fmla="*/ 529125 w 772334"/>
                    <a:gd name="connsiteY90" fmla="*/ 654736 h 952816"/>
                    <a:gd name="connsiteX91" fmla="*/ 460694 w 772334"/>
                    <a:gd name="connsiteY91" fmla="*/ 575929 h 952816"/>
                    <a:gd name="connsiteX92" fmla="*/ 421695 w 772334"/>
                    <a:gd name="connsiteY92" fmla="*/ 616252 h 952816"/>
                    <a:gd name="connsiteX93" fmla="*/ 458707 w 772334"/>
                    <a:gd name="connsiteY93" fmla="*/ 671292 h 952816"/>
                    <a:gd name="connsiteX94" fmla="*/ 529199 w 772334"/>
                    <a:gd name="connsiteY94" fmla="*/ 694396 h 952816"/>
                    <a:gd name="connsiteX95" fmla="*/ 525740 w 772334"/>
                    <a:gd name="connsiteY95" fmla="*/ 727582 h 952816"/>
                    <a:gd name="connsiteX96" fmla="*/ 522355 w 772334"/>
                    <a:gd name="connsiteY96" fmla="*/ 749362 h 952816"/>
                    <a:gd name="connsiteX97" fmla="*/ 518088 w 772334"/>
                    <a:gd name="connsiteY97" fmla="*/ 770922 h 952816"/>
                    <a:gd name="connsiteX98" fmla="*/ 508228 w 772334"/>
                    <a:gd name="connsiteY98" fmla="*/ 811833 h 952816"/>
                    <a:gd name="connsiteX99" fmla="*/ 501090 w 772334"/>
                    <a:gd name="connsiteY99" fmla="*/ 838544 h 952816"/>
                    <a:gd name="connsiteX100" fmla="*/ 501679 w 772334"/>
                    <a:gd name="connsiteY100" fmla="*/ 804034 h 952816"/>
                    <a:gd name="connsiteX101" fmla="*/ 473791 w 772334"/>
                    <a:gd name="connsiteY101" fmla="*/ 735676 h 952816"/>
                    <a:gd name="connsiteX102" fmla="*/ 472319 w 772334"/>
                    <a:gd name="connsiteY102" fmla="*/ 727435 h 952816"/>
                    <a:gd name="connsiteX103" fmla="*/ 422799 w 772334"/>
                    <a:gd name="connsiteY103" fmla="*/ 701092 h 952816"/>
                    <a:gd name="connsiteX104" fmla="*/ 382108 w 772334"/>
                    <a:gd name="connsiteY104" fmla="*/ 797191 h 952816"/>
                    <a:gd name="connsiteX105" fmla="*/ 387700 w 772334"/>
                    <a:gd name="connsiteY105" fmla="*/ 828242 h 952816"/>
                    <a:gd name="connsiteX106" fmla="*/ 380710 w 772334"/>
                    <a:gd name="connsiteY106" fmla="*/ 808817 h 952816"/>
                    <a:gd name="connsiteX107" fmla="*/ 365184 w 772334"/>
                    <a:gd name="connsiteY107" fmla="*/ 768714 h 952816"/>
                    <a:gd name="connsiteX108" fmla="*/ 356354 w 772334"/>
                    <a:gd name="connsiteY108" fmla="*/ 748553 h 952816"/>
                    <a:gd name="connsiteX109" fmla="*/ 346421 w 772334"/>
                    <a:gd name="connsiteY109" fmla="*/ 728023 h 952816"/>
                    <a:gd name="connsiteX110" fmla="*/ 320225 w 772334"/>
                    <a:gd name="connsiteY110" fmla="*/ 681004 h 952816"/>
                    <a:gd name="connsiteX111" fmla="*/ 387627 w 772334"/>
                    <a:gd name="connsiteY111" fmla="*/ 646200 h 952816"/>
                    <a:gd name="connsiteX112" fmla="*/ 415293 w 772334"/>
                    <a:gd name="connsiteY112" fmla="*/ 585936 h 952816"/>
                    <a:gd name="connsiteX113" fmla="*/ 370335 w 772334"/>
                    <a:gd name="connsiteY113" fmla="*/ 552383 h 952816"/>
                    <a:gd name="connsiteX114" fmla="*/ 315516 w 772334"/>
                    <a:gd name="connsiteY114" fmla="*/ 641197 h 952816"/>
                    <a:gd name="connsiteX115" fmla="*/ 316473 w 772334"/>
                    <a:gd name="connsiteY115" fmla="*/ 674750 h 952816"/>
                    <a:gd name="connsiteX116" fmla="*/ 299181 w 772334"/>
                    <a:gd name="connsiteY116" fmla="*/ 646936 h 952816"/>
                    <a:gd name="connsiteX117" fmla="*/ 245024 w 772334"/>
                    <a:gd name="connsiteY117" fmla="*/ 567467 h 952816"/>
                    <a:gd name="connsiteX118" fmla="*/ 228395 w 772334"/>
                    <a:gd name="connsiteY118" fmla="*/ 543112 h 952816"/>
                    <a:gd name="connsiteX119" fmla="*/ 298298 w 772334"/>
                    <a:gd name="connsiteY119" fmla="*/ 507424 h 952816"/>
                    <a:gd name="connsiteX120" fmla="*/ 325965 w 772334"/>
                    <a:gd name="connsiteY120" fmla="*/ 447160 h 952816"/>
                    <a:gd name="connsiteX121" fmla="*/ 281006 w 772334"/>
                    <a:gd name="connsiteY121" fmla="*/ 413607 h 952816"/>
                    <a:gd name="connsiteX122" fmla="*/ 226187 w 772334"/>
                    <a:gd name="connsiteY122" fmla="*/ 502421 h 952816"/>
                    <a:gd name="connsiteX123" fmla="*/ 227438 w 772334"/>
                    <a:gd name="connsiteY123" fmla="*/ 541566 h 952816"/>
                    <a:gd name="connsiteX124" fmla="*/ 192192 w 772334"/>
                    <a:gd name="connsiteY124" fmla="*/ 487557 h 952816"/>
                    <a:gd name="connsiteX125" fmla="*/ 151869 w 772334"/>
                    <a:gd name="connsiteY125" fmla="*/ 411473 h 952816"/>
                    <a:gd name="connsiteX126" fmla="*/ 222214 w 772334"/>
                    <a:gd name="connsiteY126" fmla="*/ 375639 h 952816"/>
                    <a:gd name="connsiteX127" fmla="*/ 249881 w 772334"/>
                    <a:gd name="connsiteY127" fmla="*/ 315375 h 952816"/>
                    <a:gd name="connsiteX128" fmla="*/ 204922 w 772334"/>
                    <a:gd name="connsiteY128" fmla="*/ 281821 h 952816"/>
                    <a:gd name="connsiteX129" fmla="*/ 150103 w 772334"/>
                    <a:gd name="connsiteY129" fmla="*/ 370635 h 952816"/>
                    <a:gd name="connsiteX130" fmla="*/ 151133 w 772334"/>
                    <a:gd name="connsiteY130" fmla="*/ 405734 h 952816"/>
                    <a:gd name="connsiteX131" fmla="*/ 149368 w 772334"/>
                    <a:gd name="connsiteY131" fmla="*/ 406175 h 952816"/>
                    <a:gd name="connsiteX132" fmla="*/ 123246 w 772334"/>
                    <a:gd name="connsiteY132" fmla="*/ 323616 h 952816"/>
                    <a:gd name="connsiteX133" fmla="*/ 114784 w 772334"/>
                    <a:gd name="connsiteY133" fmla="*/ 278437 h 952816"/>
                    <a:gd name="connsiteX134" fmla="*/ 186821 w 772334"/>
                    <a:gd name="connsiteY134" fmla="*/ 250917 h 952816"/>
                    <a:gd name="connsiteX135" fmla="*/ 220963 w 772334"/>
                    <a:gd name="connsiteY135" fmla="*/ 194038 h 952816"/>
                    <a:gd name="connsiteX136" fmla="*/ 179904 w 772334"/>
                    <a:gd name="connsiteY136" fmla="*/ 155775 h 952816"/>
                    <a:gd name="connsiteX137" fmla="*/ 115667 w 772334"/>
                    <a:gd name="connsiteY137" fmla="*/ 238040 h 952816"/>
                    <a:gd name="connsiteX138" fmla="*/ 113239 w 772334"/>
                    <a:gd name="connsiteY138" fmla="*/ 266811 h 952816"/>
                    <a:gd name="connsiteX139" fmla="*/ 110590 w 772334"/>
                    <a:gd name="connsiteY139" fmla="*/ 246943 h 952816"/>
                    <a:gd name="connsiteX140" fmla="*/ 105880 w 772334"/>
                    <a:gd name="connsiteY140" fmla="*/ 181382 h 952816"/>
                    <a:gd name="connsiteX141" fmla="*/ 105365 w 772334"/>
                    <a:gd name="connsiteY141" fmla="*/ 150771 h 952816"/>
                    <a:gd name="connsiteX142" fmla="*/ 156358 w 772334"/>
                    <a:gd name="connsiteY142" fmla="*/ 93451 h 952816"/>
                    <a:gd name="connsiteX143" fmla="*/ 160405 w 772334"/>
                    <a:gd name="connsiteY143" fmla="*/ 27301 h 952816"/>
                    <a:gd name="connsiteX144" fmla="*/ 106322 w 772334"/>
                    <a:gd name="connsiteY144" fmla="*/ 12290 h 952816"/>
                    <a:gd name="connsiteX145" fmla="*/ 87264 w 772334"/>
                    <a:gd name="connsiteY145" fmla="*/ 114937 h 952816"/>
                    <a:gd name="connsiteX146" fmla="*/ 103379 w 772334"/>
                    <a:gd name="connsiteY146" fmla="*/ 152611 h 952816"/>
                    <a:gd name="connsiteX147" fmla="*/ 103894 w 772334"/>
                    <a:gd name="connsiteY147" fmla="*/ 152170 h 952816"/>
                    <a:gd name="connsiteX148" fmla="*/ 103747 w 772334"/>
                    <a:gd name="connsiteY148" fmla="*/ 181602 h 952816"/>
                    <a:gd name="connsiteX149" fmla="*/ 107058 w 772334"/>
                    <a:gd name="connsiteY149" fmla="*/ 247459 h 952816"/>
                    <a:gd name="connsiteX150" fmla="*/ 118095 w 772334"/>
                    <a:gd name="connsiteY150" fmla="*/ 324793 h 952816"/>
                    <a:gd name="connsiteX151" fmla="*/ 142672 w 772334"/>
                    <a:gd name="connsiteY151" fmla="*/ 408677 h 952816"/>
                    <a:gd name="connsiteX152" fmla="*/ 143113 w 772334"/>
                    <a:gd name="connsiteY152" fmla="*/ 409634 h 952816"/>
                    <a:gd name="connsiteX153" fmla="*/ 118537 w 772334"/>
                    <a:gd name="connsiteY153" fmla="*/ 381378 h 952816"/>
                    <a:gd name="connsiteX154" fmla="*/ 17950 w 772334"/>
                    <a:gd name="connsiteY154" fmla="*/ 353343 h 952816"/>
                    <a:gd name="connsiteX155" fmla="*/ 7648 w 772334"/>
                    <a:gd name="connsiteY155" fmla="*/ 408530 h 952816"/>
                    <a:gd name="connsiteX156" fmla="*/ 68869 w 772334"/>
                    <a:gd name="connsiteY156" fmla="*/ 433989 h 952816"/>
                    <a:gd name="connsiteX157" fmla="*/ 144437 w 772334"/>
                    <a:gd name="connsiteY157" fmla="*/ 412724 h 952816"/>
                    <a:gd name="connsiteX158" fmla="*/ 184392 w 772334"/>
                    <a:gd name="connsiteY158" fmla="*/ 492340 h 952816"/>
                    <a:gd name="connsiteX159" fmla="*/ 211765 w 772334"/>
                    <a:gd name="connsiteY159" fmla="*/ 536857 h 952816"/>
                    <a:gd name="connsiteX160" fmla="*/ 200948 w 772334"/>
                    <a:gd name="connsiteY160" fmla="*/ 524716 h 952816"/>
                    <a:gd name="connsiteX161" fmla="*/ 100362 w 772334"/>
                    <a:gd name="connsiteY161" fmla="*/ 496681 h 952816"/>
                    <a:gd name="connsiteX162" fmla="*/ 90060 w 772334"/>
                    <a:gd name="connsiteY162" fmla="*/ 551868 h 952816"/>
                    <a:gd name="connsiteX163" fmla="*/ 151281 w 772334"/>
                    <a:gd name="connsiteY163" fmla="*/ 577327 h 952816"/>
                    <a:gd name="connsiteX164" fmla="*/ 224789 w 772334"/>
                    <a:gd name="connsiteY164" fmla="*/ 556945 h 952816"/>
                    <a:gd name="connsiteX165" fmla="*/ 235753 w 772334"/>
                    <a:gd name="connsiteY165" fmla="*/ 573795 h 952816"/>
                    <a:gd name="connsiteX166" fmla="*/ 287996 w 772334"/>
                    <a:gd name="connsiteY166" fmla="*/ 654147 h 952816"/>
                    <a:gd name="connsiteX167" fmla="*/ 304847 w 772334"/>
                    <a:gd name="connsiteY167" fmla="*/ 682550 h 952816"/>
                    <a:gd name="connsiteX168" fmla="*/ 295428 w 772334"/>
                    <a:gd name="connsiteY168" fmla="*/ 672027 h 952816"/>
                    <a:gd name="connsiteX169" fmla="*/ 194915 w 772334"/>
                    <a:gd name="connsiteY169" fmla="*/ 643993 h 952816"/>
                    <a:gd name="connsiteX170" fmla="*/ 184613 w 772334"/>
                    <a:gd name="connsiteY170" fmla="*/ 699179 h 952816"/>
                    <a:gd name="connsiteX171" fmla="*/ 245834 w 772334"/>
                    <a:gd name="connsiteY171" fmla="*/ 724639 h 952816"/>
                    <a:gd name="connsiteX172" fmla="*/ 317503 w 772334"/>
                    <a:gd name="connsiteY172" fmla="*/ 704919 h 95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772334" h="952816">
                      <a:moveTo>
                        <a:pt x="317503" y="704919"/>
                      </a:moveTo>
                      <a:cubicBezTo>
                        <a:pt x="322800" y="714779"/>
                        <a:pt x="328172" y="724712"/>
                        <a:pt x="332881" y="734499"/>
                      </a:cubicBezTo>
                      <a:cubicBezTo>
                        <a:pt x="335972" y="741268"/>
                        <a:pt x="339356" y="747596"/>
                        <a:pt x="342079" y="754587"/>
                      </a:cubicBezTo>
                      <a:cubicBezTo>
                        <a:pt x="344875" y="761430"/>
                        <a:pt x="347671" y="768199"/>
                        <a:pt x="350467" y="774969"/>
                      </a:cubicBezTo>
                      <a:cubicBezTo>
                        <a:pt x="355324" y="788067"/>
                        <a:pt x="360401" y="801606"/>
                        <a:pt x="364816" y="814556"/>
                      </a:cubicBezTo>
                      <a:cubicBezTo>
                        <a:pt x="367980" y="823533"/>
                        <a:pt x="370776" y="832142"/>
                        <a:pt x="373646" y="840751"/>
                      </a:cubicBezTo>
                      <a:cubicBezTo>
                        <a:pt x="367906" y="831333"/>
                        <a:pt x="356280" y="813011"/>
                        <a:pt x="355103" y="811613"/>
                      </a:cubicBezTo>
                      <a:cubicBezTo>
                        <a:pt x="337223" y="789465"/>
                        <a:pt x="289689" y="757236"/>
                        <a:pt x="259961" y="768714"/>
                      </a:cubicBezTo>
                      <a:cubicBezTo>
                        <a:pt x="238549" y="776956"/>
                        <a:pt x="231485" y="802047"/>
                        <a:pt x="241492" y="821694"/>
                      </a:cubicBezTo>
                      <a:cubicBezTo>
                        <a:pt x="251647" y="841781"/>
                        <a:pt x="277253" y="852377"/>
                        <a:pt x="298151" y="856130"/>
                      </a:cubicBezTo>
                      <a:cubicBezTo>
                        <a:pt x="321182" y="860251"/>
                        <a:pt x="369599" y="848257"/>
                        <a:pt x="375633" y="846712"/>
                      </a:cubicBezTo>
                      <a:cubicBezTo>
                        <a:pt x="380342" y="861060"/>
                        <a:pt x="384757" y="875041"/>
                        <a:pt x="388730" y="888359"/>
                      </a:cubicBezTo>
                      <a:cubicBezTo>
                        <a:pt x="395868" y="911905"/>
                        <a:pt x="401828" y="933538"/>
                        <a:pt x="406905" y="952743"/>
                      </a:cubicBezTo>
                      <a:lnTo>
                        <a:pt x="428023" y="952743"/>
                      </a:lnTo>
                      <a:cubicBezTo>
                        <a:pt x="422210" y="932140"/>
                        <a:pt x="415146" y="908668"/>
                        <a:pt x="406684" y="882767"/>
                      </a:cubicBezTo>
                      <a:cubicBezTo>
                        <a:pt x="401975" y="868197"/>
                        <a:pt x="396677" y="852672"/>
                        <a:pt x="391011" y="836852"/>
                      </a:cubicBezTo>
                      <a:cubicBezTo>
                        <a:pt x="394543" y="834938"/>
                        <a:pt x="414484" y="823975"/>
                        <a:pt x="431849" y="811392"/>
                      </a:cubicBezTo>
                      <a:cubicBezTo>
                        <a:pt x="450098" y="826992"/>
                        <a:pt x="494026" y="842591"/>
                        <a:pt x="499766" y="844578"/>
                      </a:cubicBezTo>
                      <a:cubicBezTo>
                        <a:pt x="495792" y="859147"/>
                        <a:pt x="491745" y="873275"/>
                        <a:pt x="487698" y="886519"/>
                      </a:cubicBezTo>
                      <a:cubicBezTo>
                        <a:pt x="480266" y="911169"/>
                        <a:pt x="473055" y="933391"/>
                        <a:pt x="466507" y="952817"/>
                      </a:cubicBezTo>
                      <a:lnTo>
                        <a:pt x="487845" y="952817"/>
                      </a:lnTo>
                      <a:cubicBezTo>
                        <a:pt x="493511" y="934569"/>
                        <a:pt x="499619" y="914186"/>
                        <a:pt x="505873" y="891744"/>
                      </a:cubicBezTo>
                      <a:cubicBezTo>
                        <a:pt x="509993" y="876954"/>
                        <a:pt x="514114" y="861134"/>
                        <a:pt x="518161" y="844798"/>
                      </a:cubicBezTo>
                      <a:cubicBezTo>
                        <a:pt x="524268" y="845313"/>
                        <a:pt x="574157" y="849434"/>
                        <a:pt x="596232" y="841634"/>
                      </a:cubicBezTo>
                      <a:cubicBezTo>
                        <a:pt x="616246" y="834571"/>
                        <a:pt x="639792" y="819928"/>
                        <a:pt x="646562" y="798515"/>
                      </a:cubicBezTo>
                      <a:cubicBezTo>
                        <a:pt x="653184" y="777544"/>
                        <a:pt x="642221" y="753924"/>
                        <a:pt x="619778" y="749215"/>
                      </a:cubicBezTo>
                      <a:cubicBezTo>
                        <a:pt x="588579" y="742740"/>
                        <a:pt x="546858" y="782180"/>
                        <a:pt x="532804" y="806904"/>
                      </a:cubicBezTo>
                      <a:cubicBezTo>
                        <a:pt x="531995" y="808375"/>
                        <a:pt x="524710" y="825225"/>
                        <a:pt x="520369" y="835895"/>
                      </a:cubicBezTo>
                      <a:cubicBezTo>
                        <a:pt x="521987" y="829199"/>
                        <a:pt x="523680" y="822724"/>
                        <a:pt x="525225" y="815881"/>
                      </a:cubicBezTo>
                      <a:cubicBezTo>
                        <a:pt x="528463" y="802268"/>
                        <a:pt x="531259" y="788582"/>
                        <a:pt x="534349" y="773865"/>
                      </a:cubicBezTo>
                      <a:cubicBezTo>
                        <a:pt x="535600" y="766728"/>
                        <a:pt x="536851" y="759517"/>
                        <a:pt x="538102" y="752158"/>
                      </a:cubicBezTo>
                      <a:cubicBezTo>
                        <a:pt x="539500" y="744947"/>
                        <a:pt x="540089" y="737148"/>
                        <a:pt x="541119" y="729569"/>
                      </a:cubicBezTo>
                      <a:cubicBezTo>
                        <a:pt x="543179" y="711983"/>
                        <a:pt x="544356" y="694029"/>
                        <a:pt x="545166" y="675927"/>
                      </a:cubicBezTo>
                      <a:cubicBezTo>
                        <a:pt x="557086" y="678723"/>
                        <a:pt x="599617" y="688068"/>
                        <a:pt x="620587" y="684095"/>
                      </a:cubicBezTo>
                      <a:cubicBezTo>
                        <a:pt x="641485" y="680121"/>
                        <a:pt x="666944" y="669231"/>
                        <a:pt x="676878" y="649070"/>
                      </a:cubicBezTo>
                      <a:cubicBezTo>
                        <a:pt x="686591" y="629350"/>
                        <a:pt x="679380" y="604332"/>
                        <a:pt x="657820" y="596312"/>
                      </a:cubicBezTo>
                      <a:cubicBezTo>
                        <a:pt x="628019" y="585127"/>
                        <a:pt x="580780" y="617871"/>
                        <a:pt x="563120" y="640166"/>
                      </a:cubicBezTo>
                      <a:cubicBezTo>
                        <a:pt x="562016" y="641564"/>
                        <a:pt x="551126" y="659003"/>
                        <a:pt x="545386" y="668643"/>
                      </a:cubicBezTo>
                      <a:cubicBezTo>
                        <a:pt x="545828" y="657753"/>
                        <a:pt x="546270" y="646862"/>
                        <a:pt x="546343" y="635899"/>
                      </a:cubicBezTo>
                      <a:cubicBezTo>
                        <a:pt x="546490" y="604038"/>
                        <a:pt x="545681" y="571882"/>
                        <a:pt x="545019" y="539727"/>
                      </a:cubicBezTo>
                      <a:cubicBezTo>
                        <a:pt x="544798" y="529867"/>
                        <a:pt x="544724" y="520080"/>
                        <a:pt x="544577" y="510220"/>
                      </a:cubicBezTo>
                      <a:cubicBezTo>
                        <a:pt x="548771" y="511251"/>
                        <a:pt x="599102" y="523465"/>
                        <a:pt x="622574" y="518977"/>
                      </a:cubicBezTo>
                      <a:cubicBezTo>
                        <a:pt x="643472" y="515003"/>
                        <a:pt x="668931" y="504113"/>
                        <a:pt x="678865" y="483951"/>
                      </a:cubicBezTo>
                      <a:cubicBezTo>
                        <a:pt x="688577" y="464231"/>
                        <a:pt x="681293" y="439214"/>
                        <a:pt x="659807" y="431193"/>
                      </a:cubicBezTo>
                      <a:cubicBezTo>
                        <a:pt x="630006" y="420009"/>
                        <a:pt x="582766" y="452753"/>
                        <a:pt x="565107" y="475048"/>
                      </a:cubicBezTo>
                      <a:cubicBezTo>
                        <a:pt x="563782" y="476741"/>
                        <a:pt x="548183" y="501832"/>
                        <a:pt x="544504" y="508381"/>
                      </a:cubicBezTo>
                      <a:cubicBezTo>
                        <a:pt x="544209" y="486748"/>
                        <a:pt x="544136" y="465188"/>
                        <a:pt x="544945" y="443923"/>
                      </a:cubicBezTo>
                      <a:cubicBezTo>
                        <a:pt x="545975" y="414564"/>
                        <a:pt x="548624" y="385867"/>
                        <a:pt x="553260" y="358200"/>
                      </a:cubicBezTo>
                      <a:cubicBezTo>
                        <a:pt x="555247" y="358715"/>
                        <a:pt x="607637" y="371665"/>
                        <a:pt x="631698" y="367103"/>
                      </a:cubicBezTo>
                      <a:cubicBezTo>
                        <a:pt x="652596" y="363130"/>
                        <a:pt x="678055" y="352239"/>
                        <a:pt x="687989" y="332078"/>
                      </a:cubicBezTo>
                      <a:cubicBezTo>
                        <a:pt x="697775" y="312358"/>
                        <a:pt x="690417" y="287340"/>
                        <a:pt x="668931" y="279320"/>
                      </a:cubicBezTo>
                      <a:cubicBezTo>
                        <a:pt x="639057" y="268135"/>
                        <a:pt x="591890" y="300879"/>
                        <a:pt x="574231" y="323175"/>
                      </a:cubicBezTo>
                      <a:cubicBezTo>
                        <a:pt x="573053" y="324646"/>
                        <a:pt x="561207" y="343778"/>
                        <a:pt x="555688" y="352975"/>
                      </a:cubicBezTo>
                      <a:cubicBezTo>
                        <a:pt x="554732" y="352607"/>
                        <a:pt x="554952" y="352681"/>
                        <a:pt x="553996" y="352313"/>
                      </a:cubicBezTo>
                      <a:cubicBezTo>
                        <a:pt x="559294" y="322733"/>
                        <a:pt x="568124" y="294772"/>
                        <a:pt x="577763" y="269018"/>
                      </a:cubicBezTo>
                      <a:cubicBezTo>
                        <a:pt x="583281" y="254081"/>
                        <a:pt x="589389" y="240100"/>
                        <a:pt x="595643" y="226708"/>
                      </a:cubicBezTo>
                      <a:cubicBezTo>
                        <a:pt x="605135" y="230093"/>
                        <a:pt x="648843" y="245251"/>
                        <a:pt x="670918" y="243485"/>
                      </a:cubicBezTo>
                      <a:cubicBezTo>
                        <a:pt x="692109" y="241793"/>
                        <a:pt x="718599" y="233846"/>
                        <a:pt x="730740" y="214862"/>
                      </a:cubicBezTo>
                      <a:cubicBezTo>
                        <a:pt x="742587" y="196319"/>
                        <a:pt x="738098" y="170639"/>
                        <a:pt x="717642" y="160337"/>
                      </a:cubicBezTo>
                      <a:cubicBezTo>
                        <a:pt x="689240" y="145989"/>
                        <a:pt x="638689" y="173288"/>
                        <a:pt x="618674" y="193523"/>
                      </a:cubicBezTo>
                      <a:cubicBezTo>
                        <a:pt x="617571" y="194627"/>
                        <a:pt x="607784" y="207062"/>
                        <a:pt x="600720" y="216186"/>
                      </a:cubicBezTo>
                      <a:cubicBezTo>
                        <a:pt x="603664" y="210152"/>
                        <a:pt x="606533" y="203898"/>
                        <a:pt x="609403" y="198158"/>
                      </a:cubicBezTo>
                      <a:cubicBezTo>
                        <a:pt x="620293" y="176673"/>
                        <a:pt x="631551" y="157615"/>
                        <a:pt x="641632" y="140912"/>
                      </a:cubicBezTo>
                      <a:cubicBezTo>
                        <a:pt x="647445" y="131419"/>
                        <a:pt x="652890" y="122957"/>
                        <a:pt x="658114" y="115084"/>
                      </a:cubicBezTo>
                      <a:cubicBezTo>
                        <a:pt x="669225" y="113539"/>
                        <a:pt x="713816" y="106917"/>
                        <a:pt x="732285" y="95364"/>
                      </a:cubicBezTo>
                      <a:cubicBezTo>
                        <a:pt x="750313" y="84106"/>
                        <a:pt x="770180" y="64828"/>
                        <a:pt x="772167" y="42385"/>
                      </a:cubicBezTo>
                      <a:cubicBezTo>
                        <a:pt x="774154" y="20458"/>
                        <a:pt x="758333" y="-219"/>
                        <a:pt x="735376" y="2"/>
                      </a:cubicBezTo>
                      <a:cubicBezTo>
                        <a:pt x="703515" y="370"/>
                        <a:pt x="671286" y="47904"/>
                        <a:pt x="662824" y="75056"/>
                      </a:cubicBezTo>
                      <a:cubicBezTo>
                        <a:pt x="662088" y="77410"/>
                        <a:pt x="654950" y="115452"/>
                        <a:pt x="655539" y="115378"/>
                      </a:cubicBezTo>
                      <a:cubicBezTo>
                        <a:pt x="655539" y="115378"/>
                        <a:pt x="656054" y="115305"/>
                        <a:pt x="656201" y="115305"/>
                      </a:cubicBezTo>
                      <a:cubicBezTo>
                        <a:pt x="651051" y="122737"/>
                        <a:pt x="645606" y="130831"/>
                        <a:pt x="639866" y="139734"/>
                      </a:cubicBezTo>
                      <a:cubicBezTo>
                        <a:pt x="629344" y="156290"/>
                        <a:pt x="617644" y="175127"/>
                        <a:pt x="606239" y="196466"/>
                      </a:cubicBezTo>
                      <a:cubicBezTo>
                        <a:pt x="594834" y="217731"/>
                        <a:pt x="582987" y="241204"/>
                        <a:pt x="572833" y="267105"/>
                      </a:cubicBezTo>
                      <a:cubicBezTo>
                        <a:pt x="562531" y="293006"/>
                        <a:pt x="553113" y="320746"/>
                        <a:pt x="547005" y="350621"/>
                      </a:cubicBezTo>
                      <a:cubicBezTo>
                        <a:pt x="546932" y="350989"/>
                        <a:pt x="546932" y="351356"/>
                        <a:pt x="546858" y="351651"/>
                      </a:cubicBezTo>
                      <a:cubicBezTo>
                        <a:pt x="545902" y="342379"/>
                        <a:pt x="542443" y="316479"/>
                        <a:pt x="541928" y="314565"/>
                      </a:cubicBezTo>
                      <a:cubicBezTo>
                        <a:pt x="534938" y="286972"/>
                        <a:pt x="505284" y="237819"/>
                        <a:pt x="473497" y="235759"/>
                      </a:cubicBezTo>
                      <a:cubicBezTo>
                        <a:pt x="450613" y="234287"/>
                        <a:pt x="433689" y="254081"/>
                        <a:pt x="434498" y="276082"/>
                      </a:cubicBezTo>
                      <a:cubicBezTo>
                        <a:pt x="435308" y="298525"/>
                        <a:pt x="454071" y="318907"/>
                        <a:pt x="471510" y="331121"/>
                      </a:cubicBezTo>
                      <a:cubicBezTo>
                        <a:pt x="491156" y="344881"/>
                        <a:pt x="542222" y="354373"/>
                        <a:pt x="546270" y="355109"/>
                      </a:cubicBezTo>
                      <a:cubicBezTo>
                        <a:pt x="540751" y="383585"/>
                        <a:pt x="537440" y="413313"/>
                        <a:pt x="535674" y="443555"/>
                      </a:cubicBezTo>
                      <a:cubicBezTo>
                        <a:pt x="534644" y="460847"/>
                        <a:pt x="534202" y="478286"/>
                        <a:pt x="533908" y="495798"/>
                      </a:cubicBezTo>
                      <a:cubicBezTo>
                        <a:pt x="532878" y="487778"/>
                        <a:pt x="531847" y="480640"/>
                        <a:pt x="531553" y="479684"/>
                      </a:cubicBezTo>
                      <a:cubicBezTo>
                        <a:pt x="524563" y="452090"/>
                        <a:pt x="494909" y="402938"/>
                        <a:pt x="463122" y="400877"/>
                      </a:cubicBezTo>
                      <a:cubicBezTo>
                        <a:pt x="440238" y="399406"/>
                        <a:pt x="423314" y="419199"/>
                        <a:pt x="424123" y="441200"/>
                      </a:cubicBezTo>
                      <a:cubicBezTo>
                        <a:pt x="424933" y="463643"/>
                        <a:pt x="443696" y="484025"/>
                        <a:pt x="461135" y="496240"/>
                      </a:cubicBezTo>
                      <a:cubicBezTo>
                        <a:pt x="478795" y="508601"/>
                        <a:pt x="522208" y="517579"/>
                        <a:pt x="533687" y="519786"/>
                      </a:cubicBezTo>
                      <a:cubicBezTo>
                        <a:pt x="533687" y="526482"/>
                        <a:pt x="533540" y="533178"/>
                        <a:pt x="533540" y="539874"/>
                      </a:cubicBezTo>
                      <a:cubicBezTo>
                        <a:pt x="533540" y="572103"/>
                        <a:pt x="533614" y="604185"/>
                        <a:pt x="532804" y="635751"/>
                      </a:cubicBezTo>
                      <a:cubicBezTo>
                        <a:pt x="532510" y="646862"/>
                        <a:pt x="531847" y="657826"/>
                        <a:pt x="531185" y="668716"/>
                      </a:cubicBezTo>
                      <a:cubicBezTo>
                        <a:pt x="530229" y="661579"/>
                        <a:pt x="529346" y="655619"/>
                        <a:pt x="529125" y="654736"/>
                      </a:cubicBezTo>
                      <a:cubicBezTo>
                        <a:pt x="522135" y="627142"/>
                        <a:pt x="492481" y="577989"/>
                        <a:pt x="460694" y="575929"/>
                      </a:cubicBezTo>
                      <a:cubicBezTo>
                        <a:pt x="437809" y="574458"/>
                        <a:pt x="420886" y="594251"/>
                        <a:pt x="421695" y="616252"/>
                      </a:cubicBezTo>
                      <a:cubicBezTo>
                        <a:pt x="422504" y="638695"/>
                        <a:pt x="441341" y="659077"/>
                        <a:pt x="458707" y="671292"/>
                      </a:cubicBezTo>
                      <a:cubicBezTo>
                        <a:pt x="475557" y="683065"/>
                        <a:pt x="515512" y="691748"/>
                        <a:pt x="529199" y="694396"/>
                      </a:cubicBezTo>
                      <a:cubicBezTo>
                        <a:pt x="528168" y="705581"/>
                        <a:pt x="527212" y="716765"/>
                        <a:pt x="525740" y="727582"/>
                      </a:cubicBezTo>
                      <a:cubicBezTo>
                        <a:pt x="524563" y="734940"/>
                        <a:pt x="523901" y="742078"/>
                        <a:pt x="522355" y="749362"/>
                      </a:cubicBezTo>
                      <a:cubicBezTo>
                        <a:pt x="520957" y="756647"/>
                        <a:pt x="519486" y="763858"/>
                        <a:pt x="518088" y="770922"/>
                      </a:cubicBezTo>
                      <a:cubicBezTo>
                        <a:pt x="514850" y="784535"/>
                        <a:pt x="511686" y="798662"/>
                        <a:pt x="508228" y="811833"/>
                      </a:cubicBezTo>
                      <a:cubicBezTo>
                        <a:pt x="505873" y="821031"/>
                        <a:pt x="503518" y="829787"/>
                        <a:pt x="501090" y="838544"/>
                      </a:cubicBezTo>
                      <a:cubicBezTo>
                        <a:pt x="501532" y="827506"/>
                        <a:pt x="501900" y="805800"/>
                        <a:pt x="501679" y="804034"/>
                      </a:cubicBezTo>
                      <a:cubicBezTo>
                        <a:pt x="499913" y="785197"/>
                        <a:pt x="489611" y="755543"/>
                        <a:pt x="473791" y="735676"/>
                      </a:cubicBezTo>
                      <a:cubicBezTo>
                        <a:pt x="473570" y="732880"/>
                        <a:pt x="473055" y="730157"/>
                        <a:pt x="472319" y="727435"/>
                      </a:cubicBezTo>
                      <a:cubicBezTo>
                        <a:pt x="466286" y="706243"/>
                        <a:pt x="444064" y="692631"/>
                        <a:pt x="422799" y="701092"/>
                      </a:cubicBezTo>
                      <a:cubicBezTo>
                        <a:pt x="393219" y="712866"/>
                        <a:pt x="380195" y="768861"/>
                        <a:pt x="382108" y="797191"/>
                      </a:cubicBezTo>
                      <a:cubicBezTo>
                        <a:pt x="382255" y="798883"/>
                        <a:pt x="385493" y="816911"/>
                        <a:pt x="387700" y="828242"/>
                      </a:cubicBezTo>
                      <a:cubicBezTo>
                        <a:pt x="385345" y="821767"/>
                        <a:pt x="383212" y="815439"/>
                        <a:pt x="380710" y="808817"/>
                      </a:cubicBezTo>
                      <a:cubicBezTo>
                        <a:pt x="375927" y="795645"/>
                        <a:pt x="370703" y="782695"/>
                        <a:pt x="365184" y="768714"/>
                      </a:cubicBezTo>
                      <a:cubicBezTo>
                        <a:pt x="362241" y="762092"/>
                        <a:pt x="359371" y="755322"/>
                        <a:pt x="356354" y="748553"/>
                      </a:cubicBezTo>
                      <a:cubicBezTo>
                        <a:pt x="353558" y="741783"/>
                        <a:pt x="349732" y="734940"/>
                        <a:pt x="346421" y="728023"/>
                      </a:cubicBezTo>
                      <a:cubicBezTo>
                        <a:pt x="338400" y="712203"/>
                        <a:pt x="329496" y="696604"/>
                        <a:pt x="320225" y="681004"/>
                      </a:cubicBezTo>
                      <a:cubicBezTo>
                        <a:pt x="331704" y="676737"/>
                        <a:pt x="372321" y="661137"/>
                        <a:pt x="387627" y="646200"/>
                      </a:cubicBezTo>
                      <a:cubicBezTo>
                        <a:pt x="402858" y="631336"/>
                        <a:pt x="418089" y="608232"/>
                        <a:pt x="415293" y="585936"/>
                      </a:cubicBezTo>
                      <a:cubicBezTo>
                        <a:pt x="412571" y="564082"/>
                        <a:pt x="392704" y="547232"/>
                        <a:pt x="370335" y="552383"/>
                      </a:cubicBezTo>
                      <a:cubicBezTo>
                        <a:pt x="339283" y="559520"/>
                        <a:pt x="317944" y="612867"/>
                        <a:pt x="315516" y="641197"/>
                      </a:cubicBezTo>
                      <a:cubicBezTo>
                        <a:pt x="315369" y="642963"/>
                        <a:pt x="315884" y="663492"/>
                        <a:pt x="316473" y="674750"/>
                      </a:cubicBezTo>
                      <a:cubicBezTo>
                        <a:pt x="310807" y="665479"/>
                        <a:pt x="305214" y="656134"/>
                        <a:pt x="299181" y="646936"/>
                      </a:cubicBezTo>
                      <a:cubicBezTo>
                        <a:pt x="281742" y="620299"/>
                        <a:pt x="263273" y="593883"/>
                        <a:pt x="245024" y="567467"/>
                      </a:cubicBezTo>
                      <a:cubicBezTo>
                        <a:pt x="239432" y="559373"/>
                        <a:pt x="233913" y="551206"/>
                        <a:pt x="228395" y="543112"/>
                      </a:cubicBezTo>
                      <a:cubicBezTo>
                        <a:pt x="232515" y="541640"/>
                        <a:pt x="281153" y="524054"/>
                        <a:pt x="298298" y="507424"/>
                      </a:cubicBezTo>
                      <a:cubicBezTo>
                        <a:pt x="313529" y="492561"/>
                        <a:pt x="328761" y="469456"/>
                        <a:pt x="325965" y="447160"/>
                      </a:cubicBezTo>
                      <a:cubicBezTo>
                        <a:pt x="323242" y="425306"/>
                        <a:pt x="303375" y="408456"/>
                        <a:pt x="281006" y="413607"/>
                      </a:cubicBezTo>
                      <a:cubicBezTo>
                        <a:pt x="249954" y="420744"/>
                        <a:pt x="228615" y="474091"/>
                        <a:pt x="226187" y="502421"/>
                      </a:cubicBezTo>
                      <a:cubicBezTo>
                        <a:pt x="226040" y="504555"/>
                        <a:pt x="226850" y="534061"/>
                        <a:pt x="227438" y="541566"/>
                      </a:cubicBezTo>
                      <a:cubicBezTo>
                        <a:pt x="215297" y="523686"/>
                        <a:pt x="203303" y="505732"/>
                        <a:pt x="192192" y="487557"/>
                      </a:cubicBezTo>
                      <a:cubicBezTo>
                        <a:pt x="176887" y="462539"/>
                        <a:pt x="163201" y="437080"/>
                        <a:pt x="151869" y="411473"/>
                      </a:cubicBezTo>
                      <a:cubicBezTo>
                        <a:pt x="153783" y="410811"/>
                        <a:pt x="204628" y="392710"/>
                        <a:pt x="222214" y="375639"/>
                      </a:cubicBezTo>
                      <a:cubicBezTo>
                        <a:pt x="237445" y="360775"/>
                        <a:pt x="252677" y="337670"/>
                        <a:pt x="249881" y="315375"/>
                      </a:cubicBezTo>
                      <a:cubicBezTo>
                        <a:pt x="247158" y="293521"/>
                        <a:pt x="227291" y="276671"/>
                        <a:pt x="204922" y="281821"/>
                      </a:cubicBezTo>
                      <a:cubicBezTo>
                        <a:pt x="173870" y="288959"/>
                        <a:pt x="152532" y="342306"/>
                        <a:pt x="150103" y="370635"/>
                      </a:cubicBezTo>
                      <a:cubicBezTo>
                        <a:pt x="149956" y="372475"/>
                        <a:pt x="150545" y="394991"/>
                        <a:pt x="151133" y="405734"/>
                      </a:cubicBezTo>
                      <a:cubicBezTo>
                        <a:pt x="150177" y="405955"/>
                        <a:pt x="150324" y="405881"/>
                        <a:pt x="149368" y="406175"/>
                      </a:cubicBezTo>
                      <a:cubicBezTo>
                        <a:pt x="137521" y="378582"/>
                        <a:pt x="129427" y="350400"/>
                        <a:pt x="123246" y="323616"/>
                      </a:cubicBezTo>
                      <a:cubicBezTo>
                        <a:pt x="119640" y="308090"/>
                        <a:pt x="116991" y="293079"/>
                        <a:pt x="114784" y="278437"/>
                      </a:cubicBezTo>
                      <a:cubicBezTo>
                        <a:pt x="124570" y="276008"/>
                        <a:pt x="169382" y="264603"/>
                        <a:pt x="186821" y="250917"/>
                      </a:cubicBezTo>
                      <a:cubicBezTo>
                        <a:pt x="203598" y="237819"/>
                        <a:pt x="221257" y="216554"/>
                        <a:pt x="220963" y="194038"/>
                      </a:cubicBezTo>
                      <a:cubicBezTo>
                        <a:pt x="220595" y="172037"/>
                        <a:pt x="202715" y="153126"/>
                        <a:pt x="179904" y="155775"/>
                      </a:cubicBezTo>
                      <a:cubicBezTo>
                        <a:pt x="148264" y="159454"/>
                        <a:pt x="121185" y="210152"/>
                        <a:pt x="115667" y="238040"/>
                      </a:cubicBezTo>
                      <a:cubicBezTo>
                        <a:pt x="115373" y="239585"/>
                        <a:pt x="114048" y="255332"/>
                        <a:pt x="113239" y="266811"/>
                      </a:cubicBezTo>
                      <a:cubicBezTo>
                        <a:pt x="112356" y="260188"/>
                        <a:pt x="111325" y="253345"/>
                        <a:pt x="110590" y="246943"/>
                      </a:cubicBezTo>
                      <a:cubicBezTo>
                        <a:pt x="107794" y="223029"/>
                        <a:pt x="106690" y="200955"/>
                        <a:pt x="105880" y="181382"/>
                      </a:cubicBezTo>
                      <a:cubicBezTo>
                        <a:pt x="105512" y="170271"/>
                        <a:pt x="105365" y="160190"/>
                        <a:pt x="105365" y="150771"/>
                      </a:cubicBezTo>
                      <a:cubicBezTo>
                        <a:pt x="113754" y="143413"/>
                        <a:pt x="147307" y="113245"/>
                        <a:pt x="156358" y="93451"/>
                      </a:cubicBezTo>
                      <a:cubicBezTo>
                        <a:pt x="165188" y="74099"/>
                        <a:pt x="171074" y="47094"/>
                        <a:pt x="160405" y="27301"/>
                      </a:cubicBezTo>
                      <a:cubicBezTo>
                        <a:pt x="149956" y="7949"/>
                        <a:pt x="125380" y="-587"/>
                        <a:pt x="106322" y="12290"/>
                      </a:cubicBezTo>
                      <a:cubicBezTo>
                        <a:pt x="79979" y="30170"/>
                        <a:pt x="79317" y="87638"/>
                        <a:pt x="87264" y="114937"/>
                      </a:cubicBezTo>
                      <a:cubicBezTo>
                        <a:pt x="87926" y="117292"/>
                        <a:pt x="102937" y="152979"/>
                        <a:pt x="103379" y="152611"/>
                      </a:cubicBezTo>
                      <a:cubicBezTo>
                        <a:pt x="103379" y="152611"/>
                        <a:pt x="103820" y="152243"/>
                        <a:pt x="103894" y="152170"/>
                      </a:cubicBezTo>
                      <a:cubicBezTo>
                        <a:pt x="103747" y="161220"/>
                        <a:pt x="103599" y="170933"/>
                        <a:pt x="103747" y="181602"/>
                      </a:cubicBezTo>
                      <a:cubicBezTo>
                        <a:pt x="104115" y="201249"/>
                        <a:pt x="104777" y="223397"/>
                        <a:pt x="107058" y="247459"/>
                      </a:cubicBezTo>
                      <a:cubicBezTo>
                        <a:pt x="109265" y="271520"/>
                        <a:pt x="112356" y="297642"/>
                        <a:pt x="118095" y="324793"/>
                      </a:cubicBezTo>
                      <a:cubicBezTo>
                        <a:pt x="123835" y="352019"/>
                        <a:pt x="131193" y="380422"/>
                        <a:pt x="142672" y="408677"/>
                      </a:cubicBezTo>
                      <a:cubicBezTo>
                        <a:pt x="142819" y="408971"/>
                        <a:pt x="142966" y="409339"/>
                        <a:pt x="143113" y="409634"/>
                      </a:cubicBezTo>
                      <a:cubicBezTo>
                        <a:pt x="137227" y="402423"/>
                        <a:pt x="120008" y="382776"/>
                        <a:pt x="118537" y="381378"/>
                      </a:cubicBezTo>
                      <a:cubicBezTo>
                        <a:pt x="97492" y="362247"/>
                        <a:pt x="45617" y="337523"/>
                        <a:pt x="17950" y="353343"/>
                      </a:cubicBezTo>
                      <a:cubicBezTo>
                        <a:pt x="-1991" y="364748"/>
                        <a:pt x="-5155" y="390576"/>
                        <a:pt x="7648" y="408530"/>
                      </a:cubicBezTo>
                      <a:cubicBezTo>
                        <a:pt x="20746" y="426852"/>
                        <a:pt x="47603" y="433401"/>
                        <a:pt x="68869" y="433989"/>
                      </a:cubicBezTo>
                      <a:cubicBezTo>
                        <a:pt x="92856" y="434652"/>
                        <a:pt x="140685" y="414343"/>
                        <a:pt x="144437" y="412724"/>
                      </a:cubicBezTo>
                      <a:cubicBezTo>
                        <a:pt x="155548" y="439508"/>
                        <a:pt x="169161" y="466145"/>
                        <a:pt x="184392" y="492340"/>
                      </a:cubicBezTo>
                      <a:cubicBezTo>
                        <a:pt x="193075" y="507277"/>
                        <a:pt x="202273" y="522141"/>
                        <a:pt x="211765" y="536857"/>
                      </a:cubicBezTo>
                      <a:cubicBezTo>
                        <a:pt x="206467" y="530750"/>
                        <a:pt x="201684" y="525378"/>
                        <a:pt x="200948" y="524716"/>
                      </a:cubicBezTo>
                      <a:cubicBezTo>
                        <a:pt x="179904" y="505585"/>
                        <a:pt x="128029" y="480861"/>
                        <a:pt x="100362" y="496681"/>
                      </a:cubicBezTo>
                      <a:cubicBezTo>
                        <a:pt x="80421" y="508086"/>
                        <a:pt x="77257" y="533914"/>
                        <a:pt x="90060" y="551868"/>
                      </a:cubicBezTo>
                      <a:cubicBezTo>
                        <a:pt x="103158" y="570190"/>
                        <a:pt x="130015" y="576812"/>
                        <a:pt x="151281" y="577327"/>
                      </a:cubicBezTo>
                      <a:cubicBezTo>
                        <a:pt x="172840" y="577916"/>
                        <a:pt x="213973" y="561433"/>
                        <a:pt x="224789" y="556945"/>
                      </a:cubicBezTo>
                      <a:cubicBezTo>
                        <a:pt x="228468" y="562537"/>
                        <a:pt x="232074" y="568203"/>
                        <a:pt x="235753" y="573795"/>
                      </a:cubicBezTo>
                      <a:cubicBezTo>
                        <a:pt x="253486" y="600653"/>
                        <a:pt x="271293" y="627363"/>
                        <a:pt x="287996" y="654147"/>
                      </a:cubicBezTo>
                      <a:cubicBezTo>
                        <a:pt x="293883" y="663565"/>
                        <a:pt x="299328" y="673058"/>
                        <a:pt x="304847" y="682550"/>
                      </a:cubicBezTo>
                      <a:cubicBezTo>
                        <a:pt x="300137" y="677178"/>
                        <a:pt x="296090" y="672616"/>
                        <a:pt x="295428" y="672027"/>
                      </a:cubicBezTo>
                      <a:cubicBezTo>
                        <a:pt x="274384" y="652896"/>
                        <a:pt x="222508" y="628172"/>
                        <a:pt x="194915" y="643993"/>
                      </a:cubicBezTo>
                      <a:cubicBezTo>
                        <a:pt x="174974" y="655398"/>
                        <a:pt x="171810" y="681225"/>
                        <a:pt x="184613" y="699179"/>
                      </a:cubicBezTo>
                      <a:cubicBezTo>
                        <a:pt x="197711" y="717501"/>
                        <a:pt x="224568" y="724050"/>
                        <a:pt x="245834" y="724639"/>
                      </a:cubicBezTo>
                      <a:cubicBezTo>
                        <a:pt x="266510" y="725080"/>
                        <a:pt x="304626" y="710217"/>
                        <a:pt x="317503" y="704919"/>
                      </a:cubicBezTo>
                      <a:close/>
                    </a:path>
                  </a:pathLst>
                </a:custGeom>
                <a:solidFill>
                  <a:schemeClr val="accent2"/>
                </a:solidFill>
                <a:ln w="7353" cap="flat">
                  <a:noFill/>
                  <a:prstDash val="solid"/>
                  <a:miter/>
                </a:ln>
              </p:spPr>
              <p:txBody>
                <a:bodyPr rtlCol="0" anchor="ctr"/>
                <a:lstStyle/>
                <a:p>
                  <a:endParaRPr lang="fr-FR"/>
                </a:p>
              </p:txBody>
            </p:sp>
            <p:sp>
              <p:nvSpPr>
                <p:cNvPr id="208" name="Forme libre 32">
                  <a:extLst>
                    <a:ext uri="{FF2B5EF4-FFF2-40B4-BE49-F238E27FC236}">
                      <a16:creationId xmlns:a16="http://schemas.microsoft.com/office/drawing/2014/main" id="{7A207AFC-9035-AEDB-AEA8-1B35CE1CE854}"/>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alpha val="30000"/>
                  </a:srgbClr>
                </a:solidFill>
                <a:ln w="7353" cap="flat">
                  <a:noFill/>
                  <a:prstDash val="solid"/>
                  <a:miter/>
                </a:ln>
              </p:spPr>
              <p:txBody>
                <a:bodyPr rtlCol="0" anchor="ctr"/>
                <a:lstStyle/>
                <a:p>
                  <a:endParaRPr lang="fr-FR"/>
                </a:p>
              </p:txBody>
            </p:sp>
            <p:sp>
              <p:nvSpPr>
                <p:cNvPr id="209" name="Forme libre 33">
                  <a:extLst>
                    <a:ext uri="{FF2B5EF4-FFF2-40B4-BE49-F238E27FC236}">
                      <a16:creationId xmlns:a16="http://schemas.microsoft.com/office/drawing/2014/main" id="{93A23439-C433-7AB3-1575-E8E341241E82}"/>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alpha val="30000"/>
                  </a:srgbClr>
                </a:solidFill>
                <a:ln w="7353" cap="flat">
                  <a:noFill/>
                  <a:prstDash val="solid"/>
                  <a:miter/>
                </a:ln>
              </p:spPr>
              <p:txBody>
                <a:bodyPr rtlCol="0" anchor="ctr"/>
                <a:lstStyle/>
                <a:p>
                  <a:endParaRPr lang="fr-FR"/>
                </a:p>
              </p:txBody>
            </p:sp>
          </p:grpSp>
          <p:grpSp>
            <p:nvGrpSpPr>
              <p:cNvPr id="199" name="Graphique 19">
                <a:extLst>
                  <a:ext uri="{FF2B5EF4-FFF2-40B4-BE49-F238E27FC236}">
                    <a16:creationId xmlns:a16="http://schemas.microsoft.com/office/drawing/2014/main" id="{681FDD05-B54C-1965-FC1C-ED6405EDFA40}"/>
                  </a:ext>
                </a:extLst>
              </p:cNvPr>
              <p:cNvGrpSpPr/>
              <p:nvPr/>
            </p:nvGrpSpPr>
            <p:grpSpPr>
              <a:xfrm>
                <a:off x="4185732" y="9912163"/>
                <a:ext cx="472553" cy="565480"/>
                <a:chOff x="4185732" y="9912163"/>
                <a:chExt cx="472553" cy="565480"/>
              </a:xfrm>
            </p:grpSpPr>
            <p:sp>
              <p:nvSpPr>
                <p:cNvPr id="200" name="Forme libre 38">
                  <a:extLst>
                    <a:ext uri="{FF2B5EF4-FFF2-40B4-BE49-F238E27FC236}">
                      <a16:creationId xmlns:a16="http://schemas.microsoft.com/office/drawing/2014/main" id="{4889FC27-D7A3-18C7-0D20-3612CEB8BCC6}"/>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solidFill>
                <a:ln w="7353" cap="flat">
                  <a:noFill/>
                  <a:prstDash val="solid"/>
                  <a:miter/>
                </a:ln>
              </p:spPr>
              <p:txBody>
                <a:bodyPr rtlCol="0" anchor="ctr"/>
                <a:lstStyle/>
                <a:p>
                  <a:endParaRPr lang="fr-FR"/>
                </a:p>
              </p:txBody>
            </p:sp>
            <p:sp>
              <p:nvSpPr>
                <p:cNvPr id="201" name="Forme libre 39">
                  <a:extLst>
                    <a:ext uri="{FF2B5EF4-FFF2-40B4-BE49-F238E27FC236}">
                      <a16:creationId xmlns:a16="http://schemas.microsoft.com/office/drawing/2014/main" id="{74492419-25A2-7E30-F43B-39FF0FE5BA4A}"/>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solidFill>
                <a:ln w="7353" cap="flat">
                  <a:noFill/>
                  <a:prstDash val="solid"/>
                  <a:miter/>
                </a:ln>
              </p:spPr>
              <p:txBody>
                <a:bodyPr rtlCol="0" anchor="ctr"/>
                <a:lstStyle/>
                <a:p>
                  <a:endParaRPr lang="fr-FR"/>
                </a:p>
              </p:txBody>
            </p:sp>
            <p:sp>
              <p:nvSpPr>
                <p:cNvPr id="202" name="Forme libre 40">
                  <a:extLst>
                    <a:ext uri="{FF2B5EF4-FFF2-40B4-BE49-F238E27FC236}">
                      <a16:creationId xmlns:a16="http://schemas.microsoft.com/office/drawing/2014/main" id="{D33C2DE4-687E-02A3-A1A2-3189BD5C114A}"/>
                    </a:ext>
                  </a:extLst>
                </p:cNvPr>
                <p:cNvSpPr/>
                <p:nvPr/>
              </p:nvSpPr>
              <p:spPr>
                <a:xfrm>
                  <a:off x="4199722" y="9912163"/>
                  <a:ext cx="458563" cy="565480"/>
                </a:xfrm>
                <a:custGeom>
                  <a:avLst/>
                  <a:gdLst>
                    <a:gd name="connsiteX0" fmla="*/ 188860 w 458563"/>
                    <a:gd name="connsiteY0" fmla="*/ 418389 h 565480"/>
                    <a:gd name="connsiteX1" fmla="*/ 197984 w 458563"/>
                    <a:gd name="connsiteY1" fmla="*/ 435976 h 565480"/>
                    <a:gd name="connsiteX2" fmla="*/ 203429 w 458563"/>
                    <a:gd name="connsiteY2" fmla="*/ 447896 h 565480"/>
                    <a:gd name="connsiteX3" fmla="*/ 208432 w 458563"/>
                    <a:gd name="connsiteY3" fmla="*/ 459963 h 565480"/>
                    <a:gd name="connsiteX4" fmla="*/ 216968 w 458563"/>
                    <a:gd name="connsiteY4" fmla="*/ 483436 h 565480"/>
                    <a:gd name="connsiteX5" fmla="*/ 222192 w 458563"/>
                    <a:gd name="connsiteY5" fmla="*/ 499035 h 565480"/>
                    <a:gd name="connsiteX6" fmla="*/ 211155 w 458563"/>
                    <a:gd name="connsiteY6" fmla="*/ 481744 h 565480"/>
                    <a:gd name="connsiteX7" fmla="*/ 154644 w 458563"/>
                    <a:gd name="connsiteY7" fmla="*/ 456284 h 565480"/>
                    <a:gd name="connsiteX8" fmla="*/ 143680 w 458563"/>
                    <a:gd name="connsiteY8" fmla="*/ 487704 h 565480"/>
                    <a:gd name="connsiteX9" fmla="*/ 177307 w 458563"/>
                    <a:gd name="connsiteY9" fmla="*/ 508160 h 565480"/>
                    <a:gd name="connsiteX10" fmla="*/ 223296 w 458563"/>
                    <a:gd name="connsiteY10" fmla="*/ 502567 h 565480"/>
                    <a:gd name="connsiteX11" fmla="*/ 231096 w 458563"/>
                    <a:gd name="connsiteY11" fmla="*/ 527291 h 565480"/>
                    <a:gd name="connsiteX12" fmla="*/ 241912 w 458563"/>
                    <a:gd name="connsiteY12" fmla="*/ 565480 h 565480"/>
                    <a:gd name="connsiteX13" fmla="*/ 254495 w 458563"/>
                    <a:gd name="connsiteY13" fmla="*/ 565480 h 565480"/>
                    <a:gd name="connsiteX14" fmla="*/ 241839 w 458563"/>
                    <a:gd name="connsiteY14" fmla="*/ 523906 h 565480"/>
                    <a:gd name="connsiteX15" fmla="*/ 232567 w 458563"/>
                    <a:gd name="connsiteY15" fmla="*/ 496607 h 565480"/>
                    <a:gd name="connsiteX16" fmla="*/ 256776 w 458563"/>
                    <a:gd name="connsiteY16" fmla="*/ 481449 h 565480"/>
                    <a:gd name="connsiteX17" fmla="*/ 297099 w 458563"/>
                    <a:gd name="connsiteY17" fmla="*/ 501169 h 565480"/>
                    <a:gd name="connsiteX18" fmla="*/ 289962 w 458563"/>
                    <a:gd name="connsiteY18" fmla="*/ 526040 h 565480"/>
                    <a:gd name="connsiteX19" fmla="*/ 277379 w 458563"/>
                    <a:gd name="connsiteY19" fmla="*/ 565406 h 565480"/>
                    <a:gd name="connsiteX20" fmla="*/ 290035 w 458563"/>
                    <a:gd name="connsiteY20" fmla="*/ 565406 h 565480"/>
                    <a:gd name="connsiteX21" fmla="*/ 300705 w 458563"/>
                    <a:gd name="connsiteY21" fmla="*/ 529131 h 565480"/>
                    <a:gd name="connsiteX22" fmla="*/ 307989 w 458563"/>
                    <a:gd name="connsiteY22" fmla="*/ 501243 h 565480"/>
                    <a:gd name="connsiteX23" fmla="*/ 354346 w 458563"/>
                    <a:gd name="connsiteY23" fmla="*/ 499330 h 565480"/>
                    <a:gd name="connsiteX24" fmla="*/ 384220 w 458563"/>
                    <a:gd name="connsiteY24" fmla="*/ 473723 h 565480"/>
                    <a:gd name="connsiteX25" fmla="*/ 368327 w 458563"/>
                    <a:gd name="connsiteY25" fmla="*/ 444437 h 565480"/>
                    <a:gd name="connsiteX26" fmla="*/ 316672 w 458563"/>
                    <a:gd name="connsiteY26" fmla="*/ 478727 h 565480"/>
                    <a:gd name="connsiteX27" fmla="*/ 309240 w 458563"/>
                    <a:gd name="connsiteY27" fmla="*/ 495945 h 565480"/>
                    <a:gd name="connsiteX28" fmla="*/ 312110 w 458563"/>
                    <a:gd name="connsiteY28" fmla="*/ 484025 h 565480"/>
                    <a:gd name="connsiteX29" fmla="*/ 317555 w 458563"/>
                    <a:gd name="connsiteY29" fmla="*/ 459080 h 565480"/>
                    <a:gd name="connsiteX30" fmla="*/ 319762 w 458563"/>
                    <a:gd name="connsiteY30" fmla="*/ 446204 h 565480"/>
                    <a:gd name="connsiteX31" fmla="*/ 321528 w 458563"/>
                    <a:gd name="connsiteY31" fmla="*/ 432812 h 565480"/>
                    <a:gd name="connsiteX32" fmla="*/ 323956 w 458563"/>
                    <a:gd name="connsiteY32" fmla="*/ 400950 h 565480"/>
                    <a:gd name="connsiteX33" fmla="*/ 368694 w 458563"/>
                    <a:gd name="connsiteY33" fmla="*/ 405807 h 565480"/>
                    <a:gd name="connsiteX34" fmla="*/ 402101 w 458563"/>
                    <a:gd name="connsiteY34" fmla="*/ 385057 h 565480"/>
                    <a:gd name="connsiteX35" fmla="*/ 390769 w 458563"/>
                    <a:gd name="connsiteY35" fmla="*/ 353711 h 565480"/>
                    <a:gd name="connsiteX36" fmla="*/ 334552 w 458563"/>
                    <a:gd name="connsiteY36" fmla="*/ 379759 h 565480"/>
                    <a:gd name="connsiteX37" fmla="*/ 324030 w 458563"/>
                    <a:gd name="connsiteY37" fmla="*/ 396683 h 565480"/>
                    <a:gd name="connsiteX38" fmla="*/ 324545 w 458563"/>
                    <a:gd name="connsiteY38" fmla="*/ 377257 h 565480"/>
                    <a:gd name="connsiteX39" fmla="*/ 323736 w 458563"/>
                    <a:gd name="connsiteY39" fmla="*/ 320157 h 565480"/>
                    <a:gd name="connsiteX40" fmla="*/ 323441 w 458563"/>
                    <a:gd name="connsiteY40" fmla="*/ 302645 h 565480"/>
                    <a:gd name="connsiteX41" fmla="*/ 369725 w 458563"/>
                    <a:gd name="connsiteY41" fmla="*/ 307869 h 565480"/>
                    <a:gd name="connsiteX42" fmla="*/ 403131 w 458563"/>
                    <a:gd name="connsiteY42" fmla="*/ 287119 h 565480"/>
                    <a:gd name="connsiteX43" fmla="*/ 391799 w 458563"/>
                    <a:gd name="connsiteY43" fmla="*/ 255773 h 565480"/>
                    <a:gd name="connsiteX44" fmla="*/ 335582 w 458563"/>
                    <a:gd name="connsiteY44" fmla="*/ 281821 h 565480"/>
                    <a:gd name="connsiteX45" fmla="*/ 323368 w 458563"/>
                    <a:gd name="connsiteY45" fmla="*/ 301614 h 565480"/>
                    <a:gd name="connsiteX46" fmla="*/ 323589 w 458563"/>
                    <a:gd name="connsiteY46" fmla="*/ 263352 h 565480"/>
                    <a:gd name="connsiteX47" fmla="*/ 328519 w 458563"/>
                    <a:gd name="connsiteY47" fmla="*/ 212507 h 565480"/>
                    <a:gd name="connsiteX48" fmla="*/ 375096 w 458563"/>
                    <a:gd name="connsiteY48" fmla="*/ 217804 h 565480"/>
                    <a:gd name="connsiteX49" fmla="*/ 408502 w 458563"/>
                    <a:gd name="connsiteY49" fmla="*/ 197054 h 565480"/>
                    <a:gd name="connsiteX50" fmla="*/ 397171 w 458563"/>
                    <a:gd name="connsiteY50" fmla="*/ 165708 h 565480"/>
                    <a:gd name="connsiteX51" fmla="*/ 340954 w 458563"/>
                    <a:gd name="connsiteY51" fmla="*/ 191756 h 565480"/>
                    <a:gd name="connsiteX52" fmla="*/ 329990 w 458563"/>
                    <a:gd name="connsiteY52" fmla="*/ 209416 h 565480"/>
                    <a:gd name="connsiteX53" fmla="*/ 328960 w 458563"/>
                    <a:gd name="connsiteY53" fmla="*/ 209048 h 565480"/>
                    <a:gd name="connsiteX54" fmla="*/ 343088 w 458563"/>
                    <a:gd name="connsiteY54" fmla="*/ 159601 h 565480"/>
                    <a:gd name="connsiteX55" fmla="*/ 353684 w 458563"/>
                    <a:gd name="connsiteY55" fmla="*/ 134436 h 565480"/>
                    <a:gd name="connsiteX56" fmla="*/ 398348 w 458563"/>
                    <a:gd name="connsiteY56" fmla="*/ 144443 h 565480"/>
                    <a:gd name="connsiteX57" fmla="*/ 433888 w 458563"/>
                    <a:gd name="connsiteY57" fmla="*/ 127446 h 565480"/>
                    <a:gd name="connsiteX58" fmla="*/ 426088 w 458563"/>
                    <a:gd name="connsiteY58" fmla="*/ 95070 h 565480"/>
                    <a:gd name="connsiteX59" fmla="*/ 367370 w 458563"/>
                    <a:gd name="connsiteY59" fmla="*/ 114789 h 565480"/>
                    <a:gd name="connsiteX60" fmla="*/ 356701 w 458563"/>
                    <a:gd name="connsiteY60" fmla="*/ 128255 h 565480"/>
                    <a:gd name="connsiteX61" fmla="*/ 361851 w 458563"/>
                    <a:gd name="connsiteY61" fmla="*/ 117586 h 565480"/>
                    <a:gd name="connsiteX62" fmla="*/ 380983 w 458563"/>
                    <a:gd name="connsiteY62" fmla="*/ 83591 h 565480"/>
                    <a:gd name="connsiteX63" fmla="*/ 390769 w 458563"/>
                    <a:gd name="connsiteY63" fmla="*/ 68286 h 565480"/>
                    <a:gd name="connsiteX64" fmla="*/ 434771 w 458563"/>
                    <a:gd name="connsiteY64" fmla="*/ 56586 h 565480"/>
                    <a:gd name="connsiteX65" fmla="*/ 458465 w 458563"/>
                    <a:gd name="connsiteY65" fmla="*/ 25166 h 565480"/>
                    <a:gd name="connsiteX66" fmla="*/ 436611 w 458563"/>
                    <a:gd name="connsiteY66" fmla="*/ 1 h 565480"/>
                    <a:gd name="connsiteX67" fmla="*/ 393565 w 458563"/>
                    <a:gd name="connsiteY67" fmla="*/ 44592 h 565480"/>
                    <a:gd name="connsiteX68" fmla="*/ 389224 w 458563"/>
                    <a:gd name="connsiteY68" fmla="*/ 68506 h 565480"/>
                    <a:gd name="connsiteX69" fmla="*/ 389592 w 458563"/>
                    <a:gd name="connsiteY69" fmla="*/ 68433 h 565480"/>
                    <a:gd name="connsiteX70" fmla="*/ 379879 w 458563"/>
                    <a:gd name="connsiteY70" fmla="*/ 82929 h 565480"/>
                    <a:gd name="connsiteX71" fmla="*/ 359938 w 458563"/>
                    <a:gd name="connsiteY71" fmla="*/ 116629 h 565480"/>
                    <a:gd name="connsiteX72" fmla="*/ 340071 w 458563"/>
                    <a:gd name="connsiteY72" fmla="*/ 158571 h 565480"/>
                    <a:gd name="connsiteX73" fmla="*/ 324766 w 458563"/>
                    <a:gd name="connsiteY73" fmla="*/ 208165 h 565480"/>
                    <a:gd name="connsiteX74" fmla="*/ 324692 w 458563"/>
                    <a:gd name="connsiteY74" fmla="*/ 208754 h 565480"/>
                    <a:gd name="connsiteX75" fmla="*/ 321749 w 458563"/>
                    <a:gd name="connsiteY75" fmla="*/ 186753 h 565480"/>
                    <a:gd name="connsiteX76" fmla="*/ 281132 w 458563"/>
                    <a:gd name="connsiteY76" fmla="*/ 139955 h 565480"/>
                    <a:gd name="connsiteX77" fmla="*/ 257953 w 458563"/>
                    <a:gd name="connsiteY77" fmla="*/ 163869 h 565480"/>
                    <a:gd name="connsiteX78" fmla="*/ 279954 w 458563"/>
                    <a:gd name="connsiteY78" fmla="*/ 196539 h 565480"/>
                    <a:gd name="connsiteX79" fmla="*/ 324324 w 458563"/>
                    <a:gd name="connsiteY79" fmla="*/ 210741 h 565480"/>
                    <a:gd name="connsiteX80" fmla="*/ 318070 w 458563"/>
                    <a:gd name="connsiteY80" fmla="*/ 263205 h 565480"/>
                    <a:gd name="connsiteX81" fmla="*/ 317040 w 458563"/>
                    <a:gd name="connsiteY81" fmla="*/ 294183 h 565480"/>
                    <a:gd name="connsiteX82" fmla="*/ 315642 w 458563"/>
                    <a:gd name="connsiteY82" fmla="*/ 284617 h 565480"/>
                    <a:gd name="connsiteX83" fmla="*/ 275024 w 458563"/>
                    <a:gd name="connsiteY83" fmla="*/ 237819 h 565480"/>
                    <a:gd name="connsiteX84" fmla="*/ 251846 w 458563"/>
                    <a:gd name="connsiteY84" fmla="*/ 261733 h 565480"/>
                    <a:gd name="connsiteX85" fmla="*/ 273847 w 458563"/>
                    <a:gd name="connsiteY85" fmla="*/ 294404 h 565480"/>
                    <a:gd name="connsiteX86" fmla="*/ 316893 w 458563"/>
                    <a:gd name="connsiteY86" fmla="*/ 308384 h 565480"/>
                    <a:gd name="connsiteX87" fmla="*/ 316819 w 458563"/>
                    <a:gd name="connsiteY87" fmla="*/ 320304 h 565480"/>
                    <a:gd name="connsiteX88" fmla="*/ 316377 w 458563"/>
                    <a:gd name="connsiteY88" fmla="*/ 377183 h 565480"/>
                    <a:gd name="connsiteX89" fmla="*/ 315421 w 458563"/>
                    <a:gd name="connsiteY89" fmla="*/ 396756 h 565480"/>
                    <a:gd name="connsiteX90" fmla="*/ 314170 w 458563"/>
                    <a:gd name="connsiteY90" fmla="*/ 388442 h 565480"/>
                    <a:gd name="connsiteX91" fmla="*/ 273553 w 458563"/>
                    <a:gd name="connsiteY91" fmla="*/ 341643 h 565480"/>
                    <a:gd name="connsiteX92" fmla="*/ 250374 w 458563"/>
                    <a:gd name="connsiteY92" fmla="*/ 365557 h 565480"/>
                    <a:gd name="connsiteX93" fmla="*/ 272375 w 458563"/>
                    <a:gd name="connsiteY93" fmla="*/ 398228 h 565480"/>
                    <a:gd name="connsiteX94" fmla="*/ 314244 w 458563"/>
                    <a:gd name="connsiteY94" fmla="*/ 411988 h 565480"/>
                    <a:gd name="connsiteX95" fmla="*/ 312183 w 458563"/>
                    <a:gd name="connsiteY95" fmla="*/ 431708 h 565480"/>
                    <a:gd name="connsiteX96" fmla="*/ 310197 w 458563"/>
                    <a:gd name="connsiteY96" fmla="*/ 444658 h 565480"/>
                    <a:gd name="connsiteX97" fmla="*/ 307695 w 458563"/>
                    <a:gd name="connsiteY97" fmla="*/ 457462 h 565480"/>
                    <a:gd name="connsiteX98" fmla="*/ 301808 w 458563"/>
                    <a:gd name="connsiteY98" fmla="*/ 481744 h 565480"/>
                    <a:gd name="connsiteX99" fmla="*/ 297614 w 458563"/>
                    <a:gd name="connsiteY99" fmla="*/ 497637 h 565480"/>
                    <a:gd name="connsiteX100" fmla="*/ 297982 w 458563"/>
                    <a:gd name="connsiteY100" fmla="*/ 477108 h 565480"/>
                    <a:gd name="connsiteX101" fmla="*/ 281426 w 458563"/>
                    <a:gd name="connsiteY101" fmla="*/ 436491 h 565480"/>
                    <a:gd name="connsiteX102" fmla="*/ 280543 w 458563"/>
                    <a:gd name="connsiteY102" fmla="*/ 431634 h 565480"/>
                    <a:gd name="connsiteX103" fmla="*/ 251110 w 458563"/>
                    <a:gd name="connsiteY103" fmla="*/ 416035 h 565480"/>
                    <a:gd name="connsiteX104" fmla="*/ 226975 w 458563"/>
                    <a:gd name="connsiteY104" fmla="*/ 473061 h 565480"/>
                    <a:gd name="connsiteX105" fmla="*/ 230286 w 458563"/>
                    <a:gd name="connsiteY105" fmla="*/ 491456 h 565480"/>
                    <a:gd name="connsiteX106" fmla="*/ 226166 w 458563"/>
                    <a:gd name="connsiteY106" fmla="*/ 479904 h 565480"/>
                    <a:gd name="connsiteX107" fmla="*/ 216968 w 458563"/>
                    <a:gd name="connsiteY107" fmla="*/ 456137 h 565480"/>
                    <a:gd name="connsiteX108" fmla="*/ 211744 w 458563"/>
                    <a:gd name="connsiteY108" fmla="*/ 444143 h 565480"/>
                    <a:gd name="connsiteX109" fmla="*/ 205857 w 458563"/>
                    <a:gd name="connsiteY109" fmla="*/ 432002 h 565480"/>
                    <a:gd name="connsiteX110" fmla="*/ 190331 w 458563"/>
                    <a:gd name="connsiteY110" fmla="*/ 404115 h 565480"/>
                    <a:gd name="connsiteX111" fmla="*/ 230360 w 458563"/>
                    <a:gd name="connsiteY111" fmla="*/ 383438 h 565480"/>
                    <a:gd name="connsiteX112" fmla="*/ 246769 w 458563"/>
                    <a:gd name="connsiteY112" fmla="*/ 347677 h 565480"/>
                    <a:gd name="connsiteX113" fmla="*/ 220058 w 458563"/>
                    <a:gd name="connsiteY113" fmla="*/ 327810 h 565480"/>
                    <a:gd name="connsiteX114" fmla="*/ 187535 w 458563"/>
                    <a:gd name="connsiteY114" fmla="*/ 380568 h 565480"/>
                    <a:gd name="connsiteX115" fmla="*/ 188050 w 458563"/>
                    <a:gd name="connsiteY115" fmla="*/ 400509 h 565480"/>
                    <a:gd name="connsiteX116" fmla="*/ 177749 w 458563"/>
                    <a:gd name="connsiteY116" fmla="*/ 383953 h 565480"/>
                    <a:gd name="connsiteX117" fmla="*/ 145593 w 458563"/>
                    <a:gd name="connsiteY117" fmla="*/ 336787 h 565480"/>
                    <a:gd name="connsiteX118" fmla="*/ 135733 w 458563"/>
                    <a:gd name="connsiteY118" fmla="*/ 322365 h 565480"/>
                    <a:gd name="connsiteX119" fmla="*/ 177234 w 458563"/>
                    <a:gd name="connsiteY119" fmla="*/ 301173 h 565480"/>
                    <a:gd name="connsiteX120" fmla="*/ 193642 w 458563"/>
                    <a:gd name="connsiteY120" fmla="*/ 265412 h 565480"/>
                    <a:gd name="connsiteX121" fmla="*/ 166932 w 458563"/>
                    <a:gd name="connsiteY121" fmla="*/ 245545 h 565480"/>
                    <a:gd name="connsiteX122" fmla="*/ 134409 w 458563"/>
                    <a:gd name="connsiteY122" fmla="*/ 298303 h 565480"/>
                    <a:gd name="connsiteX123" fmla="*/ 135145 w 458563"/>
                    <a:gd name="connsiteY123" fmla="*/ 321555 h 565480"/>
                    <a:gd name="connsiteX124" fmla="*/ 114247 w 458563"/>
                    <a:gd name="connsiteY124" fmla="*/ 289473 h 565480"/>
                    <a:gd name="connsiteX125" fmla="*/ 90260 w 458563"/>
                    <a:gd name="connsiteY125" fmla="*/ 244294 h 565480"/>
                    <a:gd name="connsiteX126" fmla="*/ 131981 w 458563"/>
                    <a:gd name="connsiteY126" fmla="*/ 223029 h 565480"/>
                    <a:gd name="connsiteX127" fmla="*/ 148389 w 458563"/>
                    <a:gd name="connsiteY127" fmla="*/ 187268 h 565480"/>
                    <a:gd name="connsiteX128" fmla="*/ 121679 w 458563"/>
                    <a:gd name="connsiteY128" fmla="*/ 167401 h 565480"/>
                    <a:gd name="connsiteX129" fmla="*/ 89156 w 458563"/>
                    <a:gd name="connsiteY129" fmla="*/ 220159 h 565480"/>
                    <a:gd name="connsiteX130" fmla="*/ 89745 w 458563"/>
                    <a:gd name="connsiteY130" fmla="*/ 240983 h 565480"/>
                    <a:gd name="connsiteX131" fmla="*/ 88714 w 458563"/>
                    <a:gd name="connsiteY131" fmla="*/ 241204 h 565480"/>
                    <a:gd name="connsiteX132" fmla="*/ 73189 w 458563"/>
                    <a:gd name="connsiteY132" fmla="*/ 192198 h 565480"/>
                    <a:gd name="connsiteX133" fmla="*/ 68185 w 458563"/>
                    <a:gd name="connsiteY133" fmla="*/ 165340 h 565480"/>
                    <a:gd name="connsiteX134" fmla="*/ 110936 w 458563"/>
                    <a:gd name="connsiteY134" fmla="*/ 149005 h 565480"/>
                    <a:gd name="connsiteX135" fmla="*/ 131171 w 458563"/>
                    <a:gd name="connsiteY135" fmla="*/ 115231 h 565480"/>
                    <a:gd name="connsiteX136" fmla="*/ 106816 w 458563"/>
                    <a:gd name="connsiteY136" fmla="*/ 92494 h 565480"/>
                    <a:gd name="connsiteX137" fmla="*/ 68700 w 458563"/>
                    <a:gd name="connsiteY137" fmla="*/ 141353 h 565480"/>
                    <a:gd name="connsiteX138" fmla="*/ 67228 w 458563"/>
                    <a:gd name="connsiteY138" fmla="*/ 158424 h 565480"/>
                    <a:gd name="connsiteX139" fmla="*/ 65610 w 458563"/>
                    <a:gd name="connsiteY139" fmla="*/ 146650 h 565480"/>
                    <a:gd name="connsiteX140" fmla="*/ 62813 w 458563"/>
                    <a:gd name="connsiteY140" fmla="*/ 107726 h 565480"/>
                    <a:gd name="connsiteX141" fmla="*/ 62519 w 458563"/>
                    <a:gd name="connsiteY141" fmla="*/ 89551 h 565480"/>
                    <a:gd name="connsiteX142" fmla="*/ 92761 w 458563"/>
                    <a:gd name="connsiteY142" fmla="*/ 55482 h 565480"/>
                    <a:gd name="connsiteX143" fmla="*/ 95190 w 458563"/>
                    <a:gd name="connsiteY143" fmla="*/ 16189 h 565480"/>
                    <a:gd name="connsiteX144" fmla="*/ 63108 w 458563"/>
                    <a:gd name="connsiteY144" fmla="*/ 7286 h 565480"/>
                    <a:gd name="connsiteX145" fmla="*/ 51776 w 458563"/>
                    <a:gd name="connsiteY145" fmla="*/ 68212 h 565480"/>
                    <a:gd name="connsiteX146" fmla="*/ 61342 w 458563"/>
                    <a:gd name="connsiteY146" fmla="*/ 90581 h 565480"/>
                    <a:gd name="connsiteX147" fmla="*/ 61636 w 458563"/>
                    <a:gd name="connsiteY147" fmla="*/ 90287 h 565480"/>
                    <a:gd name="connsiteX148" fmla="*/ 61563 w 458563"/>
                    <a:gd name="connsiteY148" fmla="*/ 107726 h 565480"/>
                    <a:gd name="connsiteX149" fmla="*/ 63549 w 458563"/>
                    <a:gd name="connsiteY149" fmla="*/ 146798 h 565480"/>
                    <a:gd name="connsiteX150" fmla="*/ 70098 w 458563"/>
                    <a:gd name="connsiteY150" fmla="*/ 192713 h 565480"/>
                    <a:gd name="connsiteX151" fmla="*/ 84667 w 458563"/>
                    <a:gd name="connsiteY151" fmla="*/ 242528 h 565480"/>
                    <a:gd name="connsiteX152" fmla="*/ 84888 w 458563"/>
                    <a:gd name="connsiteY152" fmla="*/ 243117 h 565480"/>
                    <a:gd name="connsiteX153" fmla="*/ 70319 w 458563"/>
                    <a:gd name="connsiteY153" fmla="*/ 226340 h 565480"/>
                    <a:gd name="connsiteX154" fmla="*/ 10644 w 458563"/>
                    <a:gd name="connsiteY154" fmla="*/ 209710 h 565480"/>
                    <a:gd name="connsiteX155" fmla="*/ 4536 w 458563"/>
                    <a:gd name="connsiteY155" fmla="*/ 242455 h 565480"/>
                    <a:gd name="connsiteX156" fmla="*/ 40886 w 458563"/>
                    <a:gd name="connsiteY156" fmla="*/ 257539 h 565480"/>
                    <a:gd name="connsiteX157" fmla="*/ 85771 w 458563"/>
                    <a:gd name="connsiteY157" fmla="*/ 244956 h 565480"/>
                    <a:gd name="connsiteX158" fmla="*/ 109465 w 458563"/>
                    <a:gd name="connsiteY158" fmla="*/ 292196 h 565480"/>
                    <a:gd name="connsiteX159" fmla="*/ 125726 w 458563"/>
                    <a:gd name="connsiteY159" fmla="*/ 318612 h 565480"/>
                    <a:gd name="connsiteX160" fmla="*/ 119251 w 458563"/>
                    <a:gd name="connsiteY160" fmla="*/ 311401 h 565480"/>
                    <a:gd name="connsiteX161" fmla="*/ 59576 w 458563"/>
                    <a:gd name="connsiteY161" fmla="*/ 294771 h 565480"/>
                    <a:gd name="connsiteX162" fmla="*/ 53469 w 458563"/>
                    <a:gd name="connsiteY162" fmla="*/ 327515 h 565480"/>
                    <a:gd name="connsiteX163" fmla="*/ 89818 w 458563"/>
                    <a:gd name="connsiteY163" fmla="*/ 342600 h 565480"/>
                    <a:gd name="connsiteX164" fmla="*/ 133452 w 458563"/>
                    <a:gd name="connsiteY164" fmla="*/ 330532 h 565480"/>
                    <a:gd name="connsiteX165" fmla="*/ 140001 w 458563"/>
                    <a:gd name="connsiteY165" fmla="*/ 340539 h 565480"/>
                    <a:gd name="connsiteX166" fmla="*/ 171053 w 458563"/>
                    <a:gd name="connsiteY166" fmla="*/ 388221 h 565480"/>
                    <a:gd name="connsiteX167" fmla="*/ 181060 w 458563"/>
                    <a:gd name="connsiteY167" fmla="*/ 405071 h 565480"/>
                    <a:gd name="connsiteX168" fmla="*/ 175468 w 458563"/>
                    <a:gd name="connsiteY168" fmla="*/ 398817 h 565480"/>
                    <a:gd name="connsiteX169" fmla="*/ 115793 w 458563"/>
                    <a:gd name="connsiteY169" fmla="*/ 382187 h 565480"/>
                    <a:gd name="connsiteX170" fmla="*/ 109685 w 458563"/>
                    <a:gd name="connsiteY170" fmla="*/ 414931 h 565480"/>
                    <a:gd name="connsiteX171" fmla="*/ 146035 w 458563"/>
                    <a:gd name="connsiteY171" fmla="*/ 430015 h 565480"/>
                    <a:gd name="connsiteX172" fmla="*/ 188860 w 458563"/>
                    <a:gd name="connsiteY172" fmla="*/ 418389 h 56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8563" h="565480">
                      <a:moveTo>
                        <a:pt x="188860" y="418389"/>
                      </a:moveTo>
                      <a:cubicBezTo>
                        <a:pt x="192024" y="424276"/>
                        <a:pt x="195188" y="430089"/>
                        <a:pt x="197984" y="435976"/>
                      </a:cubicBezTo>
                      <a:cubicBezTo>
                        <a:pt x="199823" y="440023"/>
                        <a:pt x="201810" y="443775"/>
                        <a:pt x="203429" y="447896"/>
                      </a:cubicBezTo>
                      <a:cubicBezTo>
                        <a:pt x="205121" y="451943"/>
                        <a:pt x="206740" y="455990"/>
                        <a:pt x="208432" y="459963"/>
                      </a:cubicBezTo>
                      <a:cubicBezTo>
                        <a:pt x="211302" y="467763"/>
                        <a:pt x="214319" y="475783"/>
                        <a:pt x="216968" y="483436"/>
                      </a:cubicBezTo>
                      <a:cubicBezTo>
                        <a:pt x="218808" y="488734"/>
                        <a:pt x="220500" y="493885"/>
                        <a:pt x="222192" y="499035"/>
                      </a:cubicBezTo>
                      <a:cubicBezTo>
                        <a:pt x="218808" y="493443"/>
                        <a:pt x="211891" y="482553"/>
                        <a:pt x="211155" y="481744"/>
                      </a:cubicBezTo>
                      <a:cubicBezTo>
                        <a:pt x="200559" y="468572"/>
                        <a:pt x="172304" y="449441"/>
                        <a:pt x="154644" y="456284"/>
                      </a:cubicBezTo>
                      <a:cubicBezTo>
                        <a:pt x="141914" y="461214"/>
                        <a:pt x="137720" y="476078"/>
                        <a:pt x="143680" y="487704"/>
                      </a:cubicBezTo>
                      <a:cubicBezTo>
                        <a:pt x="149714" y="499624"/>
                        <a:pt x="164872" y="505879"/>
                        <a:pt x="177307" y="508160"/>
                      </a:cubicBezTo>
                      <a:cubicBezTo>
                        <a:pt x="190994" y="510588"/>
                        <a:pt x="219764" y="503450"/>
                        <a:pt x="223296" y="502567"/>
                      </a:cubicBezTo>
                      <a:cubicBezTo>
                        <a:pt x="226092" y="511103"/>
                        <a:pt x="228741" y="519418"/>
                        <a:pt x="231096" y="527291"/>
                      </a:cubicBezTo>
                      <a:cubicBezTo>
                        <a:pt x="235290" y="541272"/>
                        <a:pt x="238895" y="554075"/>
                        <a:pt x="241912" y="565480"/>
                      </a:cubicBezTo>
                      <a:lnTo>
                        <a:pt x="254495" y="565480"/>
                      </a:lnTo>
                      <a:cubicBezTo>
                        <a:pt x="251037" y="553265"/>
                        <a:pt x="246842" y="539285"/>
                        <a:pt x="241839" y="523906"/>
                      </a:cubicBezTo>
                      <a:cubicBezTo>
                        <a:pt x="239043" y="515224"/>
                        <a:pt x="235879" y="506026"/>
                        <a:pt x="232567" y="496607"/>
                      </a:cubicBezTo>
                      <a:cubicBezTo>
                        <a:pt x="234628" y="495503"/>
                        <a:pt x="246474" y="488955"/>
                        <a:pt x="256776" y="481449"/>
                      </a:cubicBezTo>
                      <a:cubicBezTo>
                        <a:pt x="267593" y="490721"/>
                        <a:pt x="293714" y="499992"/>
                        <a:pt x="297099" y="501169"/>
                      </a:cubicBezTo>
                      <a:cubicBezTo>
                        <a:pt x="294744" y="509778"/>
                        <a:pt x="292316" y="518167"/>
                        <a:pt x="289962" y="526040"/>
                      </a:cubicBezTo>
                      <a:cubicBezTo>
                        <a:pt x="285547" y="540683"/>
                        <a:pt x="281279" y="553854"/>
                        <a:pt x="277379" y="565406"/>
                      </a:cubicBezTo>
                      <a:lnTo>
                        <a:pt x="290035" y="565406"/>
                      </a:lnTo>
                      <a:cubicBezTo>
                        <a:pt x="293420" y="554590"/>
                        <a:pt x="297025" y="542523"/>
                        <a:pt x="300705" y="529131"/>
                      </a:cubicBezTo>
                      <a:cubicBezTo>
                        <a:pt x="303133" y="520374"/>
                        <a:pt x="305561" y="510956"/>
                        <a:pt x="307989" y="501243"/>
                      </a:cubicBezTo>
                      <a:cubicBezTo>
                        <a:pt x="311595" y="501537"/>
                        <a:pt x="341175" y="503965"/>
                        <a:pt x="354346" y="499330"/>
                      </a:cubicBezTo>
                      <a:cubicBezTo>
                        <a:pt x="366266" y="495136"/>
                        <a:pt x="380173" y="486453"/>
                        <a:pt x="384220" y="473723"/>
                      </a:cubicBezTo>
                      <a:cubicBezTo>
                        <a:pt x="388194" y="461288"/>
                        <a:pt x="381645" y="447234"/>
                        <a:pt x="368327" y="444437"/>
                      </a:cubicBezTo>
                      <a:cubicBezTo>
                        <a:pt x="349784" y="440538"/>
                        <a:pt x="325060" y="464010"/>
                        <a:pt x="316672" y="478727"/>
                      </a:cubicBezTo>
                      <a:cubicBezTo>
                        <a:pt x="316157" y="479610"/>
                        <a:pt x="311889" y="489617"/>
                        <a:pt x="309240" y="495945"/>
                      </a:cubicBezTo>
                      <a:cubicBezTo>
                        <a:pt x="310197" y="491972"/>
                        <a:pt x="311153" y="488145"/>
                        <a:pt x="312110" y="484025"/>
                      </a:cubicBezTo>
                      <a:cubicBezTo>
                        <a:pt x="314023" y="475931"/>
                        <a:pt x="315715" y="467837"/>
                        <a:pt x="317555" y="459080"/>
                      </a:cubicBezTo>
                      <a:cubicBezTo>
                        <a:pt x="318291" y="454813"/>
                        <a:pt x="319026" y="450545"/>
                        <a:pt x="319762" y="446204"/>
                      </a:cubicBezTo>
                      <a:cubicBezTo>
                        <a:pt x="320572" y="441936"/>
                        <a:pt x="320940" y="437300"/>
                        <a:pt x="321528" y="432812"/>
                      </a:cubicBezTo>
                      <a:cubicBezTo>
                        <a:pt x="322706" y="422363"/>
                        <a:pt x="323441" y="411693"/>
                        <a:pt x="323956" y="400950"/>
                      </a:cubicBezTo>
                      <a:cubicBezTo>
                        <a:pt x="331020" y="402643"/>
                        <a:pt x="356259" y="408161"/>
                        <a:pt x="368694" y="405807"/>
                      </a:cubicBezTo>
                      <a:cubicBezTo>
                        <a:pt x="381056" y="403452"/>
                        <a:pt x="396214" y="396977"/>
                        <a:pt x="402101" y="385057"/>
                      </a:cubicBezTo>
                      <a:cubicBezTo>
                        <a:pt x="407914" y="373357"/>
                        <a:pt x="403572" y="358494"/>
                        <a:pt x="390769" y="353711"/>
                      </a:cubicBezTo>
                      <a:cubicBezTo>
                        <a:pt x="373036" y="347088"/>
                        <a:pt x="345001" y="366514"/>
                        <a:pt x="334552" y="379759"/>
                      </a:cubicBezTo>
                      <a:cubicBezTo>
                        <a:pt x="333890" y="380568"/>
                        <a:pt x="327415" y="390943"/>
                        <a:pt x="324030" y="396683"/>
                      </a:cubicBezTo>
                      <a:cubicBezTo>
                        <a:pt x="324251" y="390207"/>
                        <a:pt x="324545" y="383806"/>
                        <a:pt x="324545" y="377257"/>
                      </a:cubicBezTo>
                      <a:cubicBezTo>
                        <a:pt x="324619" y="358346"/>
                        <a:pt x="324177" y="339215"/>
                        <a:pt x="323736" y="320157"/>
                      </a:cubicBezTo>
                      <a:cubicBezTo>
                        <a:pt x="323589" y="314344"/>
                        <a:pt x="323589" y="308458"/>
                        <a:pt x="323441" y="302645"/>
                      </a:cubicBezTo>
                      <a:cubicBezTo>
                        <a:pt x="325943" y="303233"/>
                        <a:pt x="355818" y="310518"/>
                        <a:pt x="369725" y="307869"/>
                      </a:cubicBezTo>
                      <a:cubicBezTo>
                        <a:pt x="382086" y="305515"/>
                        <a:pt x="397244" y="299039"/>
                        <a:pt x="403131" y="287119"/>
                      </a:cubicBezTo>
                      <a:cubicBezTo>
                        <a:pt x="408944" y="275419"/>
                        <a:pt x="404603" y="260556"/>
                        <a:pt x="391799" y="255773"/>
                      </a:cubicBezTo>
                      <a:cubicBezTo>
                        <a:pt x="374066" y="249151"/>
                        <a:pt x="346031" y="268576"/>
                        <a:pt x="335582" y="281821"/>
                      </a:cubicBezTo>
                      <a:cubicBezTo>
                        <a:pt x="334773" y="282851"/>
                        <a:pt x="325502" y="297715"/>
                        <a:pt x="323368" y="301614"/>
                      </a:cubicBezTo>
                      <a:cubicBezTo>
                        <a:pt x="323221" y="288738"/>
                        <a:pt x="323147" y="275934"/>
                        <a:pt x="323589" y="263352"/>
                      </a:cubicBezTo>
                      <a:cubicBezTo>
                        <a:pt x="324177" y="245913"/>
                        <a:pt x="325796" y="228915"/>
                        <a:pt x="328519" y="212507"/>
                      </a:cubicBezTo>
                      <a:cubicBezTo>
                        <a:pt x="329696" y="212801"/>
                        <a:pt x="360821" y="220527"/>
                        <a:pt x="375096" y="217804"/>
                      </a:cubicBezTo>
                      <a:cubicBezTo>
                        <a:pt x="387458" y="215450"/>
                        <a:pt x="402616" y="208975"/>
                        <a:pt x="408502" y="197054"/>
                      </a:cubicBezTo>
                      <a:cubicBezTo>
                        <a:pt x="414315" y="185355"/>
                        <a:pt x="409974" y="170491"/>
                        <a:pt x="397171" y="165708"/>
                      </a:cubicBezTo>
                      <a:cubicBezTo>
                        <a:pt x="379437" y="159086"/>
                        <a:pt x="351403" y="178512"/>
                        <a:pt x="340954" y="191756"/>
                      </a:cubicBezTo>
                      <a:cubicBezTo>
                        <a:pt x="340292" y="192639"/>
                        <a:pt x="333228" y="203971"/>
                        <a:pt x="329990" y="209416"/>
                      </a:cubicBezTo>
                      <a:cubicBezTo>
                        <a:pt x="329402" y="209195"/>
                        <a:pt x="329549" y="209269"/>
                        <a:pt x="328960" y="209048"/>
                      </a:cubicBezTo>
                      <a:cubicBezTo>
                        <a:pt x="332124" y="191536"/>
                        <a:pt x="337348" y="174906"/>
                        <a:pt x="343088" y="159601"/>
                      </a:cubicBezTo>
                      <a:cubicBezTo>
                        <a:pt x="346399" y="150771"/>
                        <a:pt x="350005" y="142456"/>
                        <a:pt x="353684" y="134436"/>
                      </a:cubicBezTo>
                      <a:cubicBezTo>
                        <a:pt x="359349" y="136496"/>
                        <a:pt x="385250" y="145473"/>
                        <a:pt x="398348" y="144443"/>
                      </a:cubicBezTo>
                      <a:cubicBezTo>
                        <a:pt x="410931" y="143486"/>
                        <a:pt x="426677" y="138704"/>
                        <a:pt x="433888" y="127446"/>
                      </a:cubicBezTo>
                      <a:cubicBezTo>
                        <a:pt x="440952" y="116408"/>
                        <a:pt x="438230" y="101177"/>
                        <a:pt x="426088" y="95070"/>
                      </a:cubicBezTo>
                      <a:cubicBezTo>
                        <a:pt x="409238" y="86534"/>
                        <a:pt x="379217" y="102796"/>
                        <a:pt x="367370" y="114789"/>
                      </a:cubicBezTo>
                      <a:cubicBezTo>
                        <a:pt x="366708" y="115452"/>
                        <a:pt x="360895" y="122810"/>
                        <a:pt x="356701" y="128255"/>
                      </a:cubicBezTo>
                      <a:cubicBezTo>
                        <a:pt x="358466" y="124649"/>
                        <a:pt x="360159" y="120970"/>
                        <a:pt x="361851" y="117586"/>
                      </a:cubicBezTo>
                      <a:cubicBezTo>
                        <a:pt x="368327" y="104856"/>
                        <a:pt x="375022" y="93524"/>
                        <a:pt x="380983" y="83591"/>
                      </a:cubicBezTo>
                      <a:cubicBezTo>
                        <a:pt x="384441" y="77925"/>
                        <a:pt x="387679" y="72921"/>
                        <a:pt x="390769" y="68286"/>
                      </a:cubicBezTo>
                      <a:cubicBezTo>
                        <a:pt x="397318" y="67403"/>
                        <a:pt x="423807" y="63429"/>
                        <a:pt x="434771" y="56586"/>
                      </a:cubicBezTo>
                      <a:cubicBezTo>
                        <a:pt x="445441" y="49890"/>
                        <a:pt x="457287" y="38411"/>
                        <a:pt x="458465" y="25166"/>
                      </a:cubicBezTo>
                      <a:cubicBezTo>
                        <a:pt x="459642" y="12142"/>
                        <a:pt x="450223" y="-146"/>
                        <a:pt x="436611" y="1"/>
                      </a:cubicBezTo>
                      <a:cubicBezTo>
                        <a:pt x="417700" y="222"/>
                        <a:pt x="398569" y="28404"/>
                        <a:pt x="393565" y="44592"/>
                      </a:cubicBezTo>
                      <a:cubicBezTo>
                        <a:pt x="393124" y="45990"/>
                        <a:pt x="388856" y="68580"/>
                        <a:pt x="389224" y="68506"/>
                      </a:cubicBezTo>
                      <a:cubicBezTo>
                        <a:pt x="389224" y="68506"/>
                        <a:pt x="389518" y="68433"/>
                        <a:pt x="389592" y="68433"/>
                      </a:cubicBezTo>
                      <a:cubicBezTo>
                        <a:pt x="386501" y="72848"/>
                        <a:pt x="383337" y="77631"/>
                        <a:pt x="379879" y="82929"/>
                      </a:cubicBezTo>
                      <a:cubicBezTo>
                        <a:pt x="373624" y="92789"/>
                        <a:pt x="366708" y="103973"/>
                        <a:pt x="359938" y="116629"/>
                      </a:cubicBezTo>
                      <a:cubicBezTo>
                        <a:pt x="353169" y="129285"/>
                        <a:pt x="346178" y="143192"/>
                        <a:pt x="340071" y="158571"/>
                      </a:cubicBezTo>
                      <a:cubicBezTo>
                        <a:pt x="333964" y="173950"/>
                        <a:pt x="328371" y="190432"/>
                        <a:pt x="324766" y="208165"/>
                      </a:cubicBezTo>
                      <a:cubicBezTo>
                        <a:pt x="324692" y="208386"/>
                        <a:pt x="324692" y="208607"/>
                        <a:pt x="324692" y="208754"/>
                      </a:cubicBezTo>
                      <a:cubicBezTo>
                        <a:pt x="324104" y="203235"/>
                        <a:pt x="322043" y="187857"/>
                        <a:pt x="321749" y="186753"/>
                      </a:cubicBezTo>
                      <a:cubicBezTo>
                        <a:pt x="317628" y="170344"/>
                        <a:pt x="300042" y="141205"/>
                        <a:pt x="281132" y="139955"/>
                      </a:cubicBezTo>
                      <a:cubicBezTo>
                        <a:pt x="267519" y="139072"/>
                        <a:pt x="257512" y="150845"/>
                        <a:pt x="257953" y="163869"/>
                      </a:cubicBezTo>
                      <a:cubicBezTo>
                        <a:pt x="258468" y="177187"/>
                        <a:pt x="269579" y="189328"/>
                        <a:pt x="279954" y="196539"/>
                      </a:cubicBezTo>
                      <a:cubicBezTo>
                        <a:pt x="291580" y="204707"/>
                        <a:pt x="321896" y="210299"/>
                        <a:pt x="324324" y="210741"/>
                      </a:cubicBezTo>
                      <a:cubicBezTo>
                        <a:pt x="321013" y="227664"/>
                        <a:pt x="319100" y="245251"/>
                        <a:pt x="318070" y="263205"/>
                      </a:cubicBezTo>
                      <a:cubicBezTo>
                        <a:pt x="317481" y="273433"/>
                        <a:pt x="317187" y="283808"/>
                        <a:pt x="317040" y="294183"/>
                      </a:cubicBezTo>
                      <a:cubicBezTo>
                        <a:pt x="316377" y="289400"/>
                        <a:pt x="315789" y="285206"/>
                        <a:pt x="315642" y="284617"/>
                      </a:cubicBezTo>
                      <a:cubicBezTo>
                        <a:pt x="311521" y="268208"/>
                        <a:pt x="293935" y="239070"/>
                        <a:pt x="275024" y="237819"/>
                      </a:cubicBezTo>
                      <a:cubicBezTo>
                        <a:pt x="261412" y="236936"/>
                        <a:pt x="251404" y="248709"/>
                        <a:pt x="251846" y="261733"/>
                      </a:cubicBezTo>
                      <a:cubicBezTo>
                        <a:pt x="252361" y="275051"/>
                        <a:pt x="263472" y="287192"/>
                        <a:pt x="273847" y="294404"/>
                      </a:cubicBezTo>
                      <a:cubicBezTo>
                        <a:pt x="284296" y="301762"/>
                        <a:pt x="310123" y="307060"/>
                        <a:pt x="316893" y="308384"/>
                      </a:cubicBezTo>
                      <a:cubicBezTo>
                        <a:pt x="316893" y="312358"/>
                        <a:pt x="316819" y="316331"/>
                        <a:pt x="316819" y="320304"/>
                      </a:cubicBezTo>
                      <a:cubicBezTo>
                        <a:pt x="316819" y="339436"/>
                        <a:pt x="316893" y="358494"/>
                        <a:pt x="316377" y="377183"/>
                      </a:cubicBezTo>
                      <a:cubicBezTo>
                        <a:pt x="316230" y="383806"/>
                        <a:pt x="315789" y="390281"/>
                        <a:pt x="315421" y="396756"/>
                      </a:cubicBezTo>
                      <a:cubicBezTo>
                        <a:pt x="314832" y="392562"/>
                        <a:pt x="314317" y="388957"/>
                        <a:pt x="314170" y="388442"/>
                      </a:cubicBezTo>
                      <a:cubicBezTo>
                        <a:pt x="310049" y="372033"/>
                        <a:pt x="292463" y="342894"/>
                        <a:pt x="273553" y="341643"/>
                      </a:cubicBezTo>
                      <a:cubicBezTo>
                        <a:pt x="259940" y="340760"/>
                        <a:pt x="249933" y="352533"/>
                        <a:pt x="250374" y="365557"/>
                      </a:cubicBezTo>
                      <a:cubicBezTo>
                        <a:pt x="250889" y="378876"/>
                        <a:pt x="262000" y="391017"/>
                        <a:pt x="272375" y="398228"/>
                      </a:cubicBezTo>
                      <a:cubicBezTo>
                        <a:pt x="282383" y="405218"/>
                        <a:pt x="306076" y="410369"/>
                        <a:pt x="314244" y="411988"/>
                      </a:cubicBezTo>
                      <a:cubicBezTo>
                        <a:pt x="313655" y="418610"/>
                        <a:pt x="313066" y="425306"/>
                        <a:pt x="312183" y="431708"/>
                      </a:cubicBezTo>
                      <a:cubicBezTo>
                        <a:pt x="311447" y="436049"/>
                        <a:pt x="311080" y="440317"/>
                        <a:pt x="310197" y="444658"/>
                      </a:cubicBezTo>
                      <a:cubicBezTo>
                        <a:pt x="309314" y="449000"/>
                        <a:pt x="308504" y="453267"/>
                        <a:pt x="307695" y="457462"/>
                      </a:cubicBezTo>
                      <a:cubicBezTo>
                        <a:pt x="305782" y="465556"/>
                        <a:pt x="303869" y="473944"/>
                        <a:pt x="301808" y="481744"/>
                      </a:cubicBezTo>
                      <a:cubicBezTo>
                        <a:pt x="300410" y="487189"/>
                        <a:pt x="299012" y="492413"/>
                        <a:pt x="297614" y="497637"/>
                      </a:cubicBezTo>
                      <a:cubicBezTo>
                        <a:pt x="297835" y="491088"/>
                        <a:pt x="298056" y="478212"/>
                        <a:pt x="297982" y="477108"/>
                      </a:cubicBezTo>
                      <a:cubicBezTo>
                        <a:pt x="296952" y="465923"/>
                        <a:pt x="290771" y="448337"/>
                        <a:pt x="281426" y="436491"/>
                      </a:cubicBezTo>
                      <a:cubicBezTo>
                        <a:pt x="281279" y="434872"/>
                        <a:pt x="280984" y="433179"/>
                        <a:pt x="280543" y="431634"/>
                      </a:cubicBezTo>
                      <a:cubicBezTo>
                        <a:pt x="276937" y="419052"/>
                        <a:pt x="263766" y="410958"/>
                        <a:pt x="251110" y="416035"/>
                      </a:cubicBezTo>
                      <a:cubicBezTo>
                        <a:pt x="233524" y="423025"/>
                        <a:pt x="225798" y="456211"/>
                        <a:pt x="226975" y="473061"/>
                      </a:cubicBezTo>
                      <a:cubicBezTo>
                        <a:pt x="227049" y="474091"/>
                        <a:pt x="228962" y="484760"/>
                        <a:pt x="230286" y="491456"/>
                      </a:cubicBezTo>
                      <a:cubicBezTo>
                        <a:pt x="228888" y="487630"/>
                        <a:pt x="227637" y="483878"/>
                        <a:pt x="226166" y="479904"/>
                      </a:cubicBezTo>
                      <a:cubicBezTo>
                        <a:pt x="223296" y="472104"/>
                        <a:pt x="220206" y="464378"/>
                        <a:pt x="216968" y="456137"/>
                      </a:cubicBezTo>
                      <a:cubicBezTo>
                        <a:pt x="215276" y="452164"/>
                        <a:pt x="213510" y="448190"/>
                        <a:pt x="211744" y="444143"/>
                      </a:cubicBezTo>
                      <a:cubicBezTo>
                        <a:pt x="210051" y="440096"/>
                        <a:pt x="207844" y="436049"/>
                        <a:pt x="205857" y="432002"/>
                      </a:cubicBezTo>
                      <a:cubicBezTo>
                        <a:pt x="201074" y="422583"/>
                        <a:pt x="195850" y="413312"/>
                        <a:pt x="190331" y="404115"/>
                      </a:cubicBezTo>
                      <a:cubicBezTo>
                        <a:pt x="197174" y="401613"/>
                        <a:pt x="221236" y="392341"/>
                        <a:pt x="230360" y="383438"/>
                      </a:cubicBezTo>
                      <a:cubicBezTo>
                        <a:pt x="239411" y="374608"/>
                        <a:pt x="248461" y="360922"/>
                        <a:pt x="246769" y="347677"/>
                      </a:cubicBezTo>
                      <a:cubicBezTo>
                        <a:pt x="245150" y="334726"/>
                        <a:pt x="233377" y="324719"/>
                        <a:pt x="220058" y="327810"/>
                      </a:cubicBezTo>
                      <a:cubicBezTo>
                        <a:pt x="201663" y="332078"/>
                        <a:pt x="188933" y="363718"/>
                        <a:pt x="187535" y="380568"/>
                      </a:cubicBezTo>
                      <a:cubicBezTo>
                        <a:pt x="187462" y="381598"/>
                        <a:pt x="187756" y="393813"/>
                        <a:pt x="188050" y="400509"/>
                      </a:cubicBezTo>
                      <a:cubicBezTo>
                        <a:pt x="184665" y="394990"/>
                        <a:pt x="181354" y="389472"/>
                        <a:pt x="177749" y="383953"/>
                      </a:cubicBezTo>
                      <a:cubicBezTo>
                        <a:pt x="167374" y="368133"/>
                        <a:pt x="156410" y="352460"/>
                        <a:pt x="145593" y="336787"/>
                      </a:cubicBezTo>
                      <a:cubicBezTo>
                        <a:pt x="142282" y="332004"/>
                        <a:pt x="138971" y="327147"/>
                        <a:pt x="135733" y="322365"/>
                      </a:cubicBezTo>
                      <a:cubicBezTo>
                        <a:pt x="138162" y="321482"/>
                        <a:pt x="167079" y="311033"/>
                        <a:pt x="177234" y="301173"/>
                      </a:cubicBezTo>
                      <a:cubicBezTo>
                        <a:pt x="186284" y="292343"/>
                        <a:pt x="195335" y="278657"/>
                        <a:pt x="193642" y="265412"/>
                      </a:cubicBezTo>
                      <a:cubicBezTo>
                        <a:pt x="192024" y="252462"/>
                        <a:pt x="180251" y="242455"/>
                        <a:pt x="166932" y="245545"/>
                      </a:cubicBezTo>
                      <a:cubicBezTo>
                        <a:pt x="148537" y="249813"/>
                        <a:pt x="135807" y="281453"/>
                        <a:pt x="134409" y="298303"/>
                      </a:cubicBezTo>
                      <a:cubicBezTo>
                        <a:pt x="134335" y="299554"/>
                        <a:pt x="134777" y="317140"/>
                        <a:pt x="135145" y="321555"/>
                      </a:cubicBezTo>
                      <a:cubicBezTo>
                        <a:pt x="127934" y="310960"/>
                        <a:pt x="120796" y="300290"/>
                        <a:pt x="114247" y="289473"/>
                      </a:cubicBezTo>
                      <a:cubicBezTo>
                        <a:pt x="105123" y="274610"/>
                        <a:pt x="97029" y="259526"/>
                        <a:pt x="90260" y="244294"/>
                      </a:cubicBezTo>
                      <a:cubicBezTo>
                        <a:pt x="91363" y="243926"/>
                        <a:pt x="121606" y="233183"/>
                        <a:pt x="131981" y="223029"/>
                      </a:cubicBezTo>
                      <a:cubicBezTo>
                        <a:pt x="141031" y="214199"/>
                        <a:pt x="150082" y="200513"/>
                        <a:pt x="148389" y="187268"/>
                      </a:cubicBezTo>
                      <a:cubicBezTo>
                        <a:pt x="146771" y="174317"/>
                        <a:pt x="134924" y="164310"/>
                        <a:pt x="121679" y="167401"/>
                      </a:cubicBezTo>
                      <a:cubicBezTo>
                        <a:pt x="103284" y="171669"/>
                        <a:pt x="90554" y="203309"/>
                        <a:pt x="89156" y="220159"/>
                      </a:cubicBezTo>
                      <a:cubicBezTo>
                        <a:pt x="89082" y="221263"/>
                        <a:pt x="89450" y="234655"/>
                        <a:pt x="89745" y="240983"/>
                      </a:cubicBezTo>
                      <a:cubicBezTo>
                        <a:pt x="89156" y="241130"/>
                        <a:pt x="89303" y="241056"/>
                        <a:pt x="88714" y="241204"/>
                      </a:cubicBezTo>
                      <a:cubicBezTo>
                        <a:pt x="81650" y="224795"/>
                        <a:pt x="76868" y="208092"/>
                        <a:pt x="73189" y="192198"/>
                      </a:cubicBezTo>
                      <a:cubicBezTo>
                        <a:pt x="71055" y="183000"/>
                        <a:pt x="69509" y="174097"/>
                        <a:pt x="68185" y="165340"/>
                      </a:cubicBezTo>
                      <a:cubicBezTo>
                        <a:pt x="73998" y="163942"/>
                        <a:pt x="100561" y="157099"/>
                        <a:pt x="110936" y="149005"/>
                      </a:cubicBezTo>
                      <a:cubicBezTo>
                        <a:pt x="120870" y="141279"/>
                        <a:pt x="131392" y="128623"/>
                        <a:pt x="131171" y="115231"/>
                      </a:cubicBezTo>
                      <a:cubicBezTo>
                        <a:pt x="130951" y="102133"/>
                        <a:pt x="120355" y="90949"/>
                        <a:pt x="106816" y="92494"/>
                      </a:cubicBezTo>
                      <a:cubicBezTo>
                        <a:pt x="88052" y="94701"/>
                        <a:pt x="71938" y="124797"/>
                        <a:pt x="68700" y="141353"/>
                      </a:cubicBezTo>
                      <a:cubicBezTo>
                        <a:pt x="68553" y="142236"/>
                        <a:pt x="67743" y="151581"/>
                        <a:pt x="67228" y="158424"/>
                      </a:cubicBezTo>
                      <a:cubicBezTo>
                        <a:pt x="66713" y="154450"/>
                        <a:pt x="66051" y="150403"/>
                        <a:pt x="65610" y="146650"/>
                      </a:cubicBezTo>
                      <a:cubicBezTo>
                        <a:pt x="63917" y="132449"/>
                        <a:pt x="63328" y="119352"/>
                        <a:pt x="62813" y="107726"/>
                      </a:cubicBezTo>
                      <a:cubicBezTo>
                        <a:pt x="62593" y="101103"/>
                        <a:pt x="62519" y="95143"/>
                        <a:pt x="62519" y="89551"/>
                      </a:cubicBezTo>
                      <a:cubicBezTo>
                        <a:pt x="67523" y="85136"/>
                        <a:pt x="87390" y="67255"/>
                        <a:pt x="92761" y="55482"/>
                      </a:cubicBezTo>
                      <a:cubicBezTo>
                        <a:pt x="97986" y="44004"/>
                        <a:pt x="101518" y="27963"/>
                        <a:pt x="95190" y="16189"/>
                      </a:cubicBezTo>
                      <a:cubicBezTo>
                        <a:pt x="89009" y="4711"/>
                        <a:pt x="74366" y="-367"/>
                        <a:pt x="63108" y="7286"/>
                      </a:cubicBezTo>
                      <a:cubicBezTo>
                        <a:pt x="47435" y="17882"/>
                        <a:pt x="47067" y="52024"/>
                        <a:pt x="51776" y="68212"/>
                      </a:cubicBezTo>
                      <a:cubicBezTo>
                        <a:pt x="52218" y="69610"/>
                        <a:pt x="61121" y="90802"/>
                        <a:pt x="61342" y="90581"/>
                      </a:cubicBezTo>
                      <a:cubicBezTo>
                        <a:pt x="61342" y="90581"/>
                        <a:pt x="61563" y="90360"/>
                        <a:pt x="61636" y="90287"/>
                      </a:cubicBezTo>
                      <a:cubicBezTo>
                        <a:pt x="61563" y="95658"/>
                        <a:pt x="61489" y="101471"/>
                        <a:pt x="61563" y="107726"/>
                      </a:cubicBezTo>
                      <a:cubicBezTo>
                        <a:pt x="61783" y="119352"/>
                        <a:pt x="62151" y="132523"/>
                        <a:pt x="63549" y="146798"/>
                      </a:cubicBezTo>
                      <a:cubicBezTo>
                        <a:pt x="64874" y="161073"/>
                        <a:pt x="66713" y="176598"/>
                        <a:pt x="70098" y="192713"/>
                      </a:cubicBezTo>
                      <a:cubicBezTo>
                        <a:pt x="73483" y="208901"/>
                        <a:pt x="77898" y="225751"/>
                        <a:pt x="84667" y="242528"/>
                      </a:cubicBezTo>
                      <a:cubicBezTo>
                        <a:pt x="84741" y="242749"/>
                        <a:pt x="84814" y="242896"/>
                        <a:pt x="84888" y="243117"/>
                      </a:cubicBezTo>
                      <a:cubicBezTo>
                        <a:pt x="81356" y="238849"/>
                        <a:pt x="71202" y="227149"/>
                        <a:pt x="70319" y="226340"/>
                      </a:cubicBezTo>
                      <a:cubicBezTo>
                        <a:pt x="57810" y="214935"/>
                        <a:pt x="27053" y="200292"/>
                        <a:pt x="10644" y="209710"/>
                      </a:cubicBezTo>
                      <a:cubicBezTo>
                        <a:pt x="-1203" y="216480"/>
                        <a:pt x="-3043" y="231785"/>
                        <a:pt x="4536" y="242455"/>
                      </a:cubicBezTo>
                      <a:cubicBezTo>
                        <a:pt x="12336" y="253345"/>
                        <a:pt x="28303" y="257244"/>
                        <a:pt x="40886" y="257539"/>
                      </a:cubicBezTo>
                      <a:cubicBezTo>
                        <a:pt x="55087" y="257907"/>
                        <a:pt x="83490" y="245913"/>
                        <a:pt x="85771" y="244956"/>
                      </a:cubicBezTo>
                      <a:cubicBezTo>
                        <a:pt x="92393" y="260850"/>
                        <a:pt x="100414" y="276670"/>
                        <a:pt x="109465" y="292196"/>
                      </a:cubicBezTo>
                      <a:cubicBezTo>
                        <a:pt x="114615" y="301100"/>
                        <a:pt x="120060" y="309856"/>
                        <a:pt x="125726" y="318612"/>
                      </a:cubicBezTo>
                      <a:cubicBezTo>
                        <a:pt x="122562" y="315006"/>
                        <a:pt x="119766" y="311769"/>
                        <a:pt x="119251" y="311401"/>
                      </a:cubicBezTo>
                      <a:cubicBezTo>
                        <a:pt x="106742" y="299996"/>
                        <a:pt x="75985" y="285353"/>
                        <a:pt x="59576" y="294771"/>
                      </a:cubicBezTo>
                      <a:cubicBezTo>
                        <a:pt x="47729" y="301541"/>
                        <a:pt x="45890" y="316846"/>
                        <a:pt x="53469" y="327515"/>
                      </a:cubicBezTo>
                      <a:cubicBezTo>
                        <a:pt x="61268" y="338406"/>
                        <a:pt x="77236" y="342306"/>
                        <a:pt x="89818" y="342600"/>
                      </a:cubicBezTo>
                      <a:cubicBezTo>
                        <a:pt x="102621" y="342968"/>
                        <a:pt x="127051" y="333181"/>
                        <a:pt x="133452" y="330532"/>
                      </a:cubicBezTo>
                      <a:cubicBezTo>
                        <a:pt x="135660" y="333843"/>
                        <a:pt x="137794" y="337228"/>
                        <a:pt x="140001" y="340539"/>
                      </a:cubicBezTo>
                      <a:cubicBezTo>
                        <a:pt x="150523" y="356507"/>
                        <a:pt x="161119" y="372327"/>
                        <a:pt x="171053" y="388221"/>
                      </a:cubicBezTo>
                      <a:cubicBezTo>
                        <a:pt x="174511" y="393813"/>
                        <a:pt x="177749" y="399479"/>
                        <a:pt x="181060" y="405071"/>
                      </a:cubicBezTo>
                      <a:cubicBezTo>
                        <a:pt x="178264" y="401834"/>
                        <a:pt x="175836" y="399184"/>
                        <a:pt x="175468" y="398817"/>
                      </a:cubicBezTo>
                      <a:cubicBezTo>
                        <a:pt x="162959" y="387411"/>
                        <a:pt x="132201" y="372768"/>
                        <a:pt x="115793" y="382187"/>
                      </a:cubicBezTo>
                      <a:cubicBezTo>
                        <a:pt x="103946" y="388957"/>
                        <a:pt x="102106" y="404335"/>
                        <a:pt x="109685" y="414931"/>
                      </a:cubicBezTo>
                      <a:cubicBezTo>
                        <a:pt x="117485" y="425821"/>
                        <a:pt x="133452" y="429721"/>
                        <a:pt x="146035" y="430015"/>
                      </a:cubicBezTo>
                      <a:cubicBezTo>
                        <a:pt x="158544" y="430310"/>
                        <a:pt x="181207" y="421553"/>
                        <a:pt x="188860" y="418389"/>
                      </a:cubicBezTo>
                      <a:close/>
                    </a:path>
                  </a:pathLst>
                </a:custGeom>
                <a:solidFill>
                  <a:schemeClr val="accent2"/>
                </a:solidFill>
                <a:ln w="7353" cap="flat">
                  <a:noFill/>
                  <a:prstDash val="solid"/>
                  <a:miter/>
                </a:ln>
              </p:spPr>
              <p:txBody>
                <a:bodyPr rtlCol="0" anchor="ctr"/>
                <a:lstStyle/>
                <a:p>
                  <a:endParaRPr lang="fr-FR"/>
                </a:p>
              </p:txBody>
            </p:sp>
            <p:sp>
              <p:nvSpPr>
                <p:cNvPr id="203" name="Forme libre 41">
                  <a:extLst>
                    <a:ext uri="{FF2B5EF4-FFF2-40B4-BE49-F238E27FC236}">
                      <a16:creationId xmlns:a16="http://schemas.microsoft.com/office/drawing/2014/main" id="{9C283471-3EF1-0CDA-8D49-E0F5EC0CA790}"/>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alpha val="30000"/>
                  </a:srgbClr>
                </a:solidFill>
                <a:ln w="7353" cap="flat">
                  <a:noFill/>
                  <a:prstDash val="solid"/>
                  <a:miter/>
                </a:ln>
              </p:spPr>
              <p:txBody>
                <a:bodyPr rtlCol="0" anchor="ctr"/>
                <a:lstStyle/>
                <a:p>
                  <a:endParaRPr lang="fr-FR"/>
                </a:p>
              </p:txBody>
            </p:sp>
            <p:sp>
              <p:nvSpPr>
                <p:cNvPr id="204" name="Forme libre 42">
                  <a:extLst>
                    <a:ext uri="{FF2B5EF4-FFF2-40B4-BE49-F238E27FC236}">
                      <a16:creationId xmlns:a16="http://schemas.microsoft.com/office/drawing/2014/main" id="{56836C34-C25E-BDB6-18AA-8E7CA96C9EC4}"/>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alpha val="30000"/>
                  </a:srgbClr>
                </a:solidFill>
                <a:ln w="7353" cap="flat">
                  <a:noFill/>
                  <a:prstDash val="solid"/>
                  <a:miter/>
                </a:ln>
              </p:spPr>
              <p:txBody>
                <a:bodyPr rtlCol="0" anchor="ctr"/>
                <a:lstStyle/>
                <a:p>
                  <a:endParaRPr lang="fr-FR"/>
                </a:p>
              </p:txBody>
            </p:sp>
          </p:grpSp>
        </p:grpSp>
        <p:grpSp>
          <p:nvGrpSpPr>
            <p:cNvPr id="19" name="Graphique 19">
              <a:extLst>
                <a:ext uri="{FF2B5EF4-FFF2-40B4-BE49-F238E27FC236}">
                  <a16:creationId xmlns:a16="http://schemas.microsoft.com/office/drawing/2014/main" id="{EE65020C-A35C-C268-F322-5D10D23F18F8}"/>
                </a:ext>
              </a:extLst>
            </p:cNvPr>
            <p:cNvGrpSpPr/>
            <p:nvPr/>
          </p:nvGrpSpPr>
          <p:grpSpPr>
            <a:xfrm>
              <a:off x="4424393" y="7719999"/>
              <a:ext cx="2305984" cy="2757644"/>
              <a:chOff x="4424393" y="7719999"/>
              <a:chExt cx="2305984" cy="2757644"/>
            </a:xfrm>
          </p:grpSpPr>
          <p:sp>
            <p:nvSpPr>
              <p:cNvPr id="195" name="Forme libre 45">
                <a:extLst>
                  <a:ext uri="{FF2B5EF4-FFF2-40B4-BE49-F238E27FC236}">
                    <a16:creationId xmlns:a16="http://schemas.microsoft.com/office/drawing/2014/main" id="{DFEE16F2-B135-71BF-6D9A-3C8375C8256D}"/>
                  </a:ext>
                </a:extLst>
              </p:cNvPr>
              <p:cNvSpPr/>
              <p:nvPr/>
            </p:nvSpPr>
            <p:spPr>
              <a:xfrm>
                <a:off x="5955973" y="7963731"/>
                <a:ext cx="273823" cy="395559"/>
              </a:xfrm>
              <a:custGeom>
                <a:avLst/>
                <a:gdLst>
                  <a:gd name="connsiteX0" fmla="*/ 257078 w 273823"/>
                  <a:gd name="connsiteY0" fmla="*/ 395556 h 395559"/>
                  <a:gd name="connsiteX1" fmla="*/ 273781 w 273823"/>
                  <a:gd name="connsiteY1" fmla="*/ 278119 h 395559"/>
                  <a:gd name="connsiteX2" fmla="*/ 143026 w 273823"/>
                  <a:gd name="connsiteY2" fmla="*/ 5718 h 395559"/>
                  <a:gd name="connsiteX3" fmla="*/ 3367 w 273823"/>
                  <a:gd name="connsiteY3" fmla="*/ 88571 h 395559"/>
                  <a:gd name="connsiteX4" fmla="*/ 64661 w 273823"/>
                  <a:gd name="connsiteY4" fmla="*/ 270466 h 395559"/>
                  <a:gd name="connsiteX5" fmla="*/ 257078 w 273823"/>
                  <a:gd name="connsiteY5" fmla="*/ 395556 h 39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823" h="395559">
                    <a:moveTo>
                      <a:pt x="257078" y="395556"/>
                    </a:moveTo>
                    <a:cubicBezTo>
                      <a:pt x="258623" y="396292"/>
                      <a:pt x="273634" y="285256"/>
                      <a:pt x="273781" y="278119"/>
                    </a:cubicBezTo>
                    <a:cubicBezTo>
                      <a:pt x="275400" y="195780"/>
                      <a:pt x="230221" y="35739"/>
                      <a:pt x="143026" y="5718"/>
                    </a:cubicBezTo>
                    <a:cubicBezTo>
                      <a:pt x="80260" y="-15915"/>
                      <a:pt x="17936" y="26468"/>
                      <a:pt x="3367" y="88571"/>
                    </a:cubicBezTo>
                    <a:cubicBezTo>
                      <a:pt x="-11497" y="151926"/>
                      <a:pt x="25368" y="223153"/>
                      <a:pt x="64661" y="270466"/>
                    </a:cubicBezTo>
                    <a:cubicBezTo>
                      <a:pt x="110723" y="326021"/>
                      <a:pt x="257005" y="395482"/>
                      <a:pt x="257078" y="395556"/>
                    </a:cubicBezTo>
                    <a:close/>
                  </a:path>
                </a:pathLst>
              </a:custGeom>
              <a:solidFill>
                <a:srgbClr val="4CBBB6"/>
              </a:solidFill>
              <a:ln w="7353" cap="flat">
                <a:noFill/>
                <a:prstDash val="solid"/>
                <a:miter/>
              </a:ln>
            </p:spPr>
            <p:txBody>
              <a:bodyPr rtlCol="0" anchor="ctr"/>
              <a:lstStyle/>
              <a:p>
                <a:endParaRPr lang="fr-FR"/>
              </a:p>
            </p:txBody>
          </p:sp>
          <p:sp>
            <p:nvSpPr>
              <p:cNvPr id="196" name="Forme libre 46">
                <a:extLst>
                  <a:ext uri="{FF2B5EF4-FFF2-40B4-BE49-F238E27FC236}">
                    <a16:creationId xmlns:a16="http://schemas.microsoft.com/office/drawing/2014/main" id="{1E263556-B994-8201-869A-6E8A3F2A9D42}"/>
                  </a:ext>
                </a:extLst>
              </p:cNvPr>
              <p:cNvSpPr/>
              <p:nvPr/>
            </p:nvSpPr>
            <p:spPr>
              <a:xfrm>
                <a:off x="4424393" y="8250016"/>
                <a:ext cx="388358" cy="276012"/>
              </a:xfrm>
              <a:custGeom>
                <a:avLst/>
                <a:gdLst>
                  <a:gd name="connsiteX0" fmla="*/ 158813 w 388358"/>
                  <a:gd name="connsiteY0" fmla="*/ 267179 h 276012"/>
                  <a:gd name="connsiteX1" fmla="*/ 388316 w 388358"/>
                  <a:gd name="connsiteY1" fmla="*/ 265339 h 276012"/>
                  <a:gd name="connsiteX2" fmla="*/ 337471 w 388358"/>
                  <a:gd name="connsiteY2" fmla="*/ 158204 h 276012"/>
                  <a:gd name="connsiteX3" fmla="*/ 78167 w 388358"/>
                  <a:gd name="connsiteY3" fmla="*/ 3166 h 276012"/>
                  <a:gd name="connsiteX4" fmla="*/ 7381 w 388358"/>
                  <a:gd name="connsiteY4" fmla="*/ 149300 h 276012"/>
                  <a:gd name="connsiteX5" fmla="*/ 158813 w 388358"/>
                  <a:gd name="connsiteY5" fmla="*/ 267179 h 27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358" h="276012">
                    <a:moveTo>
                      <a:pt x="158813" y="267179"/>
                    </a:moveTo>
                    <a:cubicBezTo>
                      <a:pt x="227907" y="288076"/>
                      <a:pt x="388242" y="265339"/>
                      <a:pt x="388316" y="265339"/>
                    </a:cubicBezTo>
                    <a:cubicBezTo>
                      <a:pt x="390008" y="265118"/>
                      <a:pt x="341297" y="164237"/>
                      <a:pt x="337471" y="158204"/>
                    </a:cubicBezTo>
                    <a:cubicBezTo>
                      <a:pt x="293395" y="88669"/>
                      <a:pt x="167422" y="-19939"/>
                      <a:pt x="78167" y="3166"/>
                    </a:cubicBezTo>
                    <a:cubicBezTo>
                      <a:pt x="13856" y="19796"/>
                      <a:pt x="-14694" y="89551"/>
                      <a:pt x="7381" y="149300"/>
                    </a:cubicBezTo>
                    <a:cubicBezTo>
                      <a:pt x="29897" y="210373"/>
                      <a:pt x="99947" y="249372"/>
                      <a:pt x="158813" y="267179"/>
                    </a:cubicBezTo>
                    <a:close/>
                  </a:path>
                </a:pathLst>
              </a:custGeom>
              <a:solidFill>
                <a:srgbClr val="4CBBB6"/>
              </a:solidFill>
              <a:ln w="7353" cap="flat">
                <a:noFill/>
                <a:prstDash val="solid"/>
                <a:miter/>
              </a:ln>
            </p:spPr>
            <p:txBody>
              <a:bodyPr rtlCol="0" anchor="ctr"/>
              <a:lstStyle/>
              <a:p>
                <a:endParaRPr lang="fr-FR"/>
              </a:p>
            </p:txBody>
          </p:sp>
          <p:sp>
            <p:nvSpPr>
              <p:cNvPr id="197" name="Forme libre 47">
                <a:extLst>
                  <a:ext uri="{FF2B5EF4-FFF2-40B4-BE49-F238E27FC236}">
                    <a16:creationId xmlns:a16="http://schemas.microsoft.com/office/drawing/2014/main" id="{3ED0B9B0-5044-9EDC-EAF7-528B475CDA5D}"/>
                  </a:ext>
                </a:extLst>
              </p:cNvPr>
              <p:cNvSpPr/>
              <p:nvPr/>
            </p:nvSpPr>
            <p:spPr>
              <a:xfrm>
                <a:off x="4494516" y="7719999"/>
                <a:ext cx="2235861" cy="2757644"/>
              </a:xfrm>
              <a:custGeom>
                <a:avLst/>
                <a:gdLst>
                  <a:gd name="connsiteX0" fmla="*/ 918991 w 2235861"/>
                  <a:gd name="connsiteY0" fmla="*/ 2040660 h 2757644"/>
                  <a:gd name="connsiteX1" fmla="*/ 963509 w 2235861"/>
                  <a:gd name="connsiteY1" fmla="*/ 2126310 h 2757644"/>
                  <a:gd name="connsiteX2" fmla="*/ 990145 w 2235861"/>
                  <a:gd name="connsiteY2" fmla="*/ 2184366 h 2757644"/>
                  <a:gd name="connsiteX3" fmla="*/ 1014427 w 2235861"/>
                  <a:gd name="connsiteY3" fmla="*/ 2243232 h 2757644"/>
                  <a:gd name="connsiteX4" fmla="*/ 1055928 w 2235861"/>
                  <a:gd name="connsiteY4" fmla="*/ 2357799 h 2757644"/>
                  <a:gd name="connsiteX5" fmla="*/ 1081461 w 2235861"/>
                  <a:gd name="connsiteY5" fmla="*/ 2433736 h 2757644"/>
                  <a:gd name="connsiteX6" fmla="*/ 1027819 w 2235861"/>
                  <a:gd name="connsiteY6" fmla="*/ 2349411 h 2757644"/>
                  <a:gd name="connsiteX7" fmla="*/ 752401 w 2235861"/>
                  <a:gd name="connsiteY7" fmla="*/ 2225204 h 2757644"/>
                  <a:gd name="connsiteX8" fmla="*/ 698834 w 2235861"/>
                  <a:gd name="connsiteY8" fmla="*/ 2378476 h 2757644"/>
                  <a:gd name="connsiteX9" fmla="*/ 862848 w 2235861"/>
                  <a:gd name="connsiteY9" fmla="*/ 2478180 h 2757644"/>
                  <a:gd name="connsiteX10" fmla="*/ 1087200 w 2235861"/>
                  <a:gd name="connsiteY10" fmla="*/ 2450807 h 2757644"/>
                  <a:gd name="connsiteX11" fmla="*/ 1125095 w 2235861"/>
                  <a:gd name="connsiteY11" fmla="*/ 2571261 h 2757644"/>
                  <a:gd name="connsiteX12" fmla="*/ 1177706 w 2235861"/>
                  <a:gd name="connsiteY12" fmla="*/ 2757571 h 2757644"/>
                  <a:gd name="connsiteX13" fmla="*/ 1238927 w 2235861"/>
                  <a:gd name="connsiteY13" fmla="*/ 2757571 h 2757644"/>
                  <a:gd name="connsiteX14" fmla="*/ 1177265 w 2235861"/>
                  <a:gd name="connsiteY14" fmla="*/ 2554999 h 2757644"/>
                  <a:gd name="connsiteX15" fmla="*/ 1131938 w 2235861"/>
                  <a:gd name="connsiteY15" fmla="*/ 2422036 h 2757644"/>
                  <a:gd name="connsiteX16" fmla="*/ 1250185 w 2235861"/>
                  <a:gd name="connsiteY16" fmla="*/ 2348307 h 2757644"/>
                  <a:gd name="connsiteX17" fmla="*/ 1446649 w 2235861"/>
                  <a:gd name="connsiteY17" fmla="*/ 2444332 h 2757644"/>
                  <a:gd name="connsiteX18" fmla="*/ 1411771 w 2235861"/>
                  <a:gd name="connsiteY18" fmla="*/ 2565743 h 2757644"/>
                  <a:gd name="connsiteX19" fmla="*/ 1350330 w 2235861"/>
                  <a:gd name="connsiteY19" fmla="*/ 2757645 h 2757644"/>
                  <a:gd name="connsiteX20" fmla="*/ 1412139 w 2235861"/>
                  <a:gd name="connsiteY20" fmla="*/ 2757645 h 2757644"/>
                  <a:gd name="connsiteX21" fmla="*/ 1464235 w 2235861"/>
                  <a:gd name="connsiteY21" fmla="*/ 2580901 h 2757644"/>
                  <a:gd name="connsiteX22" fmla="*/ 1499849 w 2235861"/>
                  <a:gd name="connsiteY22" fmla="*/ 2444994 h 2757644"/>
                  <a:gd name="connsiteX23" fmla="*/ 1725746 w 2235861"/>
                  <a:gd name="connsiteY23" fmla="*/ 2435797 h 2757644"/>
                  <a:gd name="connsiteX24" fmla="*/ 1871512 w 2235861"/>
                  <a:gd name="connsiteY24" fmla="*/ 2310928 h 2757644"/>
                  <a:gd name="connsiteX25" fmla="*/ 1793883 w 2235861"/>
                  <a:gd name="connsiteY25" fmla="*/ 2168252 h 2757644"/>
                  <a:gd name="connsiteX26" fmla="*/ 1542159 w 2235861"/>
                  <a:gd name="connsiteY26" fmla="*/ 2335283 h 2757644"/>
                  <a:gd name="connsiteX27" fmla="*/ 1506103 w 2235861"/>
                  <a:gd name="connsiteY27" fmla="*/ 2419167 h 2757644"/>
                  <a:gd name="connsiteX28" fmla="*/ 1520158 w 2235861"/>
                  <a:gd name="connsiteY28" fmla="*/ 2361184 h 2757644"/>
                  <a:gd name="connsiteX29" fmla="*/ 1546647 w 2235861"/>
                  <a:gd name="connsiteY29" fmla="*/ 2239627 h 2757644"/>
                  <a:gd name="connsiteX30" fmla="*/ 1557537 w 2235861"/>
                  <a:gd name="connsiteY30" fmla="*/ 2176861 h 2757644"/>
                  <a:gd name="connsiteX31" fmla="*/ 1566293 w 2235861"/>
                  <a:gd name="connsiteY31" fmla="*/ 2111520 h 2757644"/>
                  <a:gd name="connsiteX32" fmla="*/ 1578067 w 2235861"/>
                  <a:gd name="connsiteY32" fmla="*/ 1956188 h 2757644"/>
                  <a:gd name="connsiteX33" fmla="*/ 1796311 w 2235861"/>
                  <a:gd name="connsiteY33" fmla="*/ 1979808 h 2757644"/>
                  <a:gd name="connsiteX34" fmla="*/ 1959296 w 2235861"/>
                  <a:gd name="connsiteY34" fmla="*/ 1878485 h 2757644"/>
                  <a:gd name="connsiteX35" fmla="*/ 1904183 w 2235861"/>
                  <a:gd name="connsiteY35" fmla="*/ 1725729 h 2757644"/>
                  <a:gd name="connsiteX36" fmla="*/ 1630016 w 2235861"/>
                  <a:gd name="connsiteY36" fmla="*/ 1852731 h 2757644"/>
                  <a:gd name="connsiteX37" fmla="*/ 1578655 w 2235861"/>
                  <a:gd name="connsiteY37" fmla="*/ 1935291 h 2757644"/>
                  <a:gd name="connsiteX38" fmla="*/ 1581304 w 2235861"/>
                  <a:gd name="connsiteY38" fmla="*/ 1840443 h 2757644"/>
                  <a:gd name="connsiteX39" fmla="*/ 1577404 w 2235861"/>
                  <a:gd name="connsiteY39" fmla="*/ 1562009 h 2757644"/>
                  <a:gd name="connsiteX40" fmla="*/ 1576153 w 2235861"/>
                  <a:gd name="connsiteY40" fmla="*/ 1476653 h 2757644"/>
                  <a:gd name="connsiteX41" fmla="*/ 1801904 w 2235861"/>
                  <a:gd name="connsiteY41" fmla="*/ 1502039 h 2757644"/>
                  <a:gd name="connsiteX42" fmla="*/ 1964888 w 2235861"/>
                  <a:gd name="connsiteY42" fmla="*/ 1400716 h 2757644"/>
                  <a:gd name="connsiteX43" fmla="*/ 1909775 w 2235861"/>
                  <a:gd name="connsiteY43" fmla="*/ 1247960 h 2757644"/>
                  <a:gd name="connsiteX44" fmla="*/ 1635608 w 2235861"/>
                  <a:gd name="connsiteY44" fmla="*/ 1374963 h 2757644"/>
                  <a:gd name="connsiteX45" fmla="*/ 1576006 w 2235861"/>
                  <a:gd name="connsiteY45" fmla="*/ 1471502 h 2757644"/>
                  <a:gd name="connsiteX46" fmla="*/ 1577257 w 2235861"/>
                  <a:gd name="connsiteY46" fmla="*/ 1284898 h 2757644"/>
                  <a:gd name="connsiteX47" fmla="*/ 1601319 w 2235861"/>
                  <a:gd name="connsiteY47" fmla="*/ 1036779 h 2757644"/>
                  <a:gd name="connsiteX48" fmla="*/ 1828393 w 2235861"/>
                  <a:gd name="connsiteY48" fmla="*/ 1062459 h 2757644"/>
                  <a:gd name="connsiteX49" fmla="*/ 1991378 w 2235861"/>
                  <a:gd name="connsiteY49" fmla="*/ 961063 h 2757644"/>
                  <a:gd name="connsiteX50" fmla="*/ 1936264 w 2235861"/>
                  <a:gd name="connsiteY50" fmla="*/ 808307 h 2757644"/>
                  <a:gd name="connsiteX51" fmla="*/ 1662098 w 2235861"/>
                  <a:gd name="connsiteY51" fmla="*/ 935309 h 2757644"/>
                  <a:gd name="connsiteX52" fmla="*/ 1608530 w 2235861"/>
                  <a:gd name="connsiteY52" fmla="*/ 1021548 h 2757644"/>
                  <a:gd name="connsiteX53" fmla="*/ 1603600 w 2235861"/>
                  <a:gd name="connsiteY53" fmla="*/ 1019708 h 2757644"/>
                  <a:gd name="connsiteX54" fmla="*/ 1672325 w 2235861"/>
                  <a:gd name="connsiteY54" fmla="*/ 778653 h 2757644"/>
                  <a:gd name="connsiteX55" fmla="*/ 1724127 w 2235861"/>
                  <a:gd name="connsiteY55" fmla="*/ 656065 h 2757644"/>
                  <a:gd name="connsiteX56" fmla="*/ 1942004 w 2235861"/>
                  <a:gd name="connsiteY56" fmla="*/ 704703 h 2757644"/>
                  <a:gd name="connsiteX57" fmla="*/ 2115143 w 2235861"/>
                  <a:gd name="connsiteY57" fmla="*/ 621849 h 2757644"/>
                  <a:gd name="connsiteX58" fmla="*/ 2077174 w 2235861"/>
                  <a:gd name="connsiteY58" fmla="*/ 463942 h 2757644"/>
                  <a:gd name="connsiteX59" fmla="*/ 1790719 w 2235861"/>
                  <a:gd name="connsiteY59" fmla="*/ 560040 h 2757644"/>
                  <a:gd name="connsiteX60" fmla="*/ 1738844 w 2235861"/>
                  <a:gd name="connsiteY60" fmla="*/ 625602 h 2757644"/>
                  <a:gd name="connsiteX61" fmla="*/ 1764082 w 2235861"/>
                  <a:gd name="connsiteY61" fmla="*/ 573432 h 2757644"/>
                  <a:gd name="connsiteX62" fmla="*/ 1857458 w 2235861"/>
                  <a:gd name="connsiteY62" fmla="*/ 407652 h 2757644"/>
                  <a:gd name="connsiteX63" fmla="*/ 1905139 w 2235861"/>
                  <a:gd name="connsiteY63" fmla="*/ 332966 h 2757644"/>
                  <a:gd name="connsiteX64" fmla="*/ 2119852 w 2235861"/>
                  <a:gd name="connsiteY64" fmla="*/ 275940 h 2757644"/>
                  <a:gd name="connsiteX65" fmla="*/ 2235376 w 2235861"/>
                  <a:gd name="connsiteY65" fmla="*/ 122668 h 2757644"/>
                  <a:gd name="connsiteX66" fmla="*/ 2128903 w 2235861"/>
                  <a:gd name="connsiteY66" fmla="*/ 7 h 2757644"/>
                  <a:gd name="connsiteX67" fmla="*/ 1918973 w 2235861"/>
                  <a:gd name="connsiteY67" fmla="*/ 217295 h 2757644"/>
                  <a:gd name="connsiteX68" fmla="*/ 1897781 w 2235861"/>
                  <a:gd name="connsiteY68" fmla="*/ 333996 h 2757644"/>
                  <a:gd name="connsiteX69" fmla="*/ 1899694 w 2235861"/>
                  <a:gd name="connsiteY69" fmla="*/ 333702 h 2757644"/>
                  <a:gd name="connsiteX70" fmla="*/ 1852381 w 2235861"/>
                  <a:gd name="connsiteY70" fmla="*/ 404488 h 2757644"/>
                  <a:gd name="connsiteX71" fmla="*/ 1755105 w 2235861"/>
                  <a:gd name="connsiteY71" fmla="*/ 568797 h 2757644"/>
                  <a:gd name="connsiteX72" fmla="*/ 1658345 w 2235861"/>
                  <a:gd name="connsiteY72" fmla="*/ 773208 h 2757644"/>
                  <a:gd name="connsiteX73" fmla="*/ 1583659 w 2235861"/>
                  <a:gd name="connsiteY73" fmla="*/ 1014925 h 2757644"/>
                  <a:gd name="connsiteX74" fmla="*/ 1583217 w 2235861"/>
                  <a:gd name="connsiteY74" fmla="*/ 1017942 h 2757644"/>
                  <a:gd name="connsiteX75" fmla="*/ 1568943 w 2235861"/>
                  <a:gd name="connsiteY75" fmla="*/ 910512 h 2757644"/>
                  <a:gd name="connsiteX76" fmla="*/ 1370933 w 2235861"/>
                  <a:gd name="connsiteY76" fmla="*/ 682334 h 2757644"/>
                  <a:gd name="connsiteX77" fmla="*/ 1258058 w 2235861"/>
                  <a:gd name="connsiteY77" fmla="*/ 799109 h 2757644"/>
                  <a:gd name="connsiteX78" fmla="*/ 1365194 w 2235861"/>
                  <a:gd name="connsiteY78" fmla="*/ 958341 h 2757644"/>
                  <a:gd name="connsiteX79" fmla="*/ 1581672 w 2235861"/>
                  <a:gd name="connsiteY79" fmla="*/ 1027728 h 2757644"/>
                  <a:gd name="connsiteX80" fmla="*/ 1550988 w 2235861"/>
                  <a:gd name="connsiteY80" fmla="*/ 1283647 h 2757644"/>
                  <a:gd name="connsiteX81" fmla="*/ 1545911 w 2235861"/>
                  <a:gd name="connsiteY81" fmla="*/ 1434785 h 2757644"/>
                  <a:gd name="connsiteX82" fmla="*/ 1539142 w 2235861"/>
                  <a:gd name="connsiteY82" fmla="*/ 1388060 h 2757644"/>
                  <a:gd name="connsiteX83" fmla="*/ 1341132 w 2235861"/>
                  <a:gd name="connsiteY83" fmla="*/ 1159882 h 2757644"/>
                  <a:gd name="connsiteX84" fmla="*/ 1228257 w 2235861"/>
                  <a:gd name="connsiteY84" fmla="*/ 1276657 h 2757644"/>
                  <a:gd name="connsiteX85" fmla="*/ 1335393 w 2235861"/>
                  <a:gd name="connsiteY85" fmla="*/ 1435889 h 2757644"/>
                  <a:gd name="connsiteX86" fmla="*/ 1545470 w 2235861"/>
                  <a:gd name="connsiteY86" fmla="*/ 1504099 h 2757644"/>
                  <a:gd name="connsiteX87" fmla="*/ 1545102 w 2235861"/>
                  <a:gd name="connsiteY87" fmla="*/ 1562376 h 2757644"/>
                  <a:gd name="connsiteX88" fmla="*/ 1542968 w 2235861"/>
                  <a:gd name="connsiteY88" fmla="*/ 1839781 h 2757644"/>
                  <a:gd name="connsiteX89" fmla="*/ 1538185 w 2235861"/>
                  <a:gd name="connsiteY89" fmla="*/ 1935217 h 2757644"/>
                  <a:gd name="connsiteX90" fmla="*/ 1532225 w 2235861"/>
                  <a:gd name="connsiteY90" fmla="*/ 1894747 h 2757644"/>
                  <a:gd name="connsiteX91" fmla="*/ 1334216 w 2235861"/>
                  <a:gd name="connsiteY91" fmla="*/ 1666569 h 2757644"/>
                  <a:gd name="connsiteX92" fmla="*/ 1221340 w 2235861"/>
                  <a:gd name="connsiteY92" fmla="*/ 1783344 h 2757644"/>
                  <a:gd name="connsiteX93" fmla="*/ 1328476 w 2235861"/>
                  <a:gd name="connsiteY93" fmla="*/ 1942575 h 2757644"/>
                  <a:gd name="connsiteX94" fmla="*/ 1532519 w 2235861"/>
                  <a:gd name="connsiteY94" fmla="*/ 2009535 h 2757644"/>
                  <a:gd name="connsiteX95" fmla="*/ 1522439 w 2235861"/>
                  <a:gd name="connsiteY95" fmla="*/ 2105560 h 2757644"/>
                  <a:gd name="connsiteX96" fmla="*/ 1512579 w 2235861"/>
                  <a:gd name="connsiteY96" fmla="*/ 2168693 h 2757644"/>
                  <a:gd name="connsiteX97" fmla="*/ 1500290 w 2235861"/>
                  <a:gd name="connsiteY97" fmla="*/ 2231165 h 2757644"/>
                  <a:gd name="connsiteX98" fmla="*/ 1471741 w 2235861"/>
                  <a:gd name="connsiteY98" fmla="*/ 2349632 h 2757644"/>
                  <a:gd name="connsiteX99" fmla="*/ 1451137 w 2235861"/>
                  <a:gd name="connsiteY99" fmla="*/ 2427040 h 2757644"/>
                  <a:gd name="connsiteX100" fmla="*/ 1452903 w 2235861"/>
                  <a:gd name="connsiteY100" fmla="*/ 2327116 h 2757644"/>
                  <a:gd name="connsiteX101" fmla="*/ 1372184 w 2235861"/>
                  <a:gd name="connsiteY101" fmla="*/ 2129106 h 2757644"/>
                  <a:gd name="connsiteX102" fmla="*/ 1367842 w 2235861"/>
                  <a:gd name="connsiteY102" fmla="*/ 2105339 h 2757644"/>
                  <a:gd name="connsiteX103" fmla="*/ 1224431 w 2235861"/>
                  <a:gd name="connsiteY103" fmla="*/ 2029181 h 2757644"/>
                  <a:gd name="connsiteX104" fmla="*/ 1106626 w 2235861"/>
                  <a:gd name="connsiteY104" fmla="*/ 2307396 h 2757644"/>
                  <a:gd name="connsiteX105" fmla="*/ 1122814 w 2235861"/>
                  <a:gd name="connsiteY105" fmla="*/ 2397239 h 2757644"/>
                  <a:gd name="connsiteX106" fmla="*/ 1102579 w 2235861"/>
                  <a:gd name="connsiteY106" fmla="*/ 2341096 h 2757644"/>
                  <a:gd name="connsiteX107" fmla="*/ 1057620 w 2235861"/>
                  <a:gd name="connsiteY107" fmla="*/ 2225057 h 2757644"/>
                  <a:gd name="connsiteX108" fmla="*/ 1032087 w 2235861"/>
                  <a:gd name="connsiteY108" fmla="*/ 2166707 h 2757644"/>
                  <a:gd name="connsiteX109" fmla="*/ 1003390 w 2235861"/>
                  <a:gd name="connsiteY109" fmla="*/ 2107326 h 2757644"/>
                  <a:gd name="connsiteX110" fmla="*/ 927527 w 2235861"/>
                  <a:gd name="connsiteY110" fmla="*/ 1971272 h 2757644"/>
                  <a:gd name="connsiteX111" fmla="*/ 1122520 w 2235861"/>
                  <a:gd name="connsiteY111" fmla="*/ 1870538 h 2757644"/>
                  <a:gd name="connsiteX112" fmla="*/ 1202577 w 2235861"/>
                  <a:gd name="connsiteY112" fmla="*/ 1696075 h 2757644"/>
                  <a:gd name="connsiteX113" fmla="*/ 1072337 w 2235861"/>
                  <a:gd name="connsiteY113" fmla="*/ 1599020 h 2757644"/>
                  <a:gd name="connsiteX114" fmla="*/ 913694 w 2235861"/>
                  <a:gd name="connsiteY114" fmla="*/ 1856190 h 2757644"/>
                  <a:gd name="connsiteX115" fmla="*/ 916342 w 2235861"/>
                  <a:gd name="connsiteY115" fmla="*/ 1953392 h 2757644"/>
                  <a:gd name="connsiteX116" fmla="*/ 866233 w 2235861"/>
                  <a:gd name="connsiteY116" fmla="*/ 1872819 h 2757644"/>
                  <a:gd name="connsiteX117" fmla="*/ 709356 w 2235861"/>
                  <a:gd name="connsiteY117" fmla="*/ 1642728 h 2757644"/>
                  <a:gd name="connsiteX118" fmla="*/ 661233 w 2235861"/>
                  <a:gd name="connsiteY118" fmla="*/ 1572236 h 2757644"/>
                  <a:gd name="connsiteX119" fmla="*/ 863510 w 2235861"/>
                  <a:gd name="connsiteY119" fmla="*/ 1468854 h 2757644"/>
                  <a:gd name="connsiteX120" fmla="*/ 943568 w 2235861"/>
                  <a:gd name="connsiteY120" fmla="*/ 1294390 h 2757644"/>
                  <a:gd name="connsiteX121" fmla="*/ 813327 w 2235861"/>
                  <a:gd name="connsiteY121" fmla="*/ 1197335 h 2757644"/>
                  <a:gd name="connsiteX122" fmla="*/ 654684 w 2235861"/>
                  <a:gd name="connsiteY122" fmla="*/ 1454505 h 2757644"/>
                  <a:gd name="connsiteX123" fmla="*/ 658290 w 2235861"/>
                  <a:gd name="connsiteY123" fmla="*/ 1567895 h 2757644"/>
                  <a:gd name="connsiteX124" fmla="*/ 556379 w 2235861"/>
                  <a:gd name="connsiteY124" fmla="*/ 1411607 h 2757644"/>
                  <a:gd name="connsiteX125" fmla="*/ 439530 w 2235861"/>
                  <a:gd name="connsiteY125" fmla="*/ 1191449 h 2757644"/>
                  <a:gd name="connsiteX126" fmla="*/ 643058 w 2235861"/>
                  <a:gd name="connsiteY126" fmla="*/ 1087624 h 2757644"/>
                  <a:gd name="connsiteX127" fmla="*/ 723116 w 2235861"/>
                  <a:gd name="connsiteY127" fmla="*/ 913161 h 2757644"/>
                  <a:gd name="connsiteX128" fmla="*/ 592875 w 2235861"/>
                  <a:gd name="connsiteY128" fmla="*/ 816106 h 2757644"/>
                  <a:gd name="connsiteX129" fmla="*/ 434232 w 2235861"/>
                  <a:gd name="connsiteY129" fmla="*/ 1073276 h 2757644"/>
                  <a:gd name="connsiteX130" fmla="*/ 437102 w 2235861"/>
                  <a:gd name="connsiteY130" fmla="*/ 1174819 h 2757644"/>
                  <a:gd name="connsiteX131" fmla="*/ 431951 w 2235861"/>
                  <a:gd name="connsiteY131" fmla="*/ 1175996 h 2757644"/>
                  <a:gd name="connsiteX132" fmla="*/ 356309 w 2235861"/>
                  <a:gd name="connsiteY132" fmla="*/ 937002 h 2757644"/>
                  <a:gd name="connsiteX133" fmla="*/ 331879 w 2235861"/>
                  <a:gd name="connsiteY133" fmla="*/ 806173 h 2757644"/>
                  <a:gd name="connsiteX134" fmla="*/ 540485 w 2235861"/>
                  <a:gd name="connsiteY134" fmla="*/ 726557 h 2757644"/>
                  <a:gd name="connsiteX135" fmla="*/ 639232 w 2235861"/>
                  <a:gd name="connsiteY135" fmla="*/ 561954 h 2757644"/>
                  <a:gd name="connsiteX136" fmla="*/ 520471 w 2235861"/>
                  <a:gd name="connsiteY136" fmla="*/ 451212 h 2757644"/>
                  <a:gd name="connsiteX137" fmla="*/ 334602 w 2235861"/>
                  <a:gd name="connsiteY137" fmla="*/ 689398 h 2757644"/>
                  <a:gd name="connsiteX138" fmla="*/ 327465 w 2235861"/>
                  <a:gd name="connsiteY138" fmla="*/ 772693 h 2757644"/>
                  <a:gd name="connsiteX139" fmla="*/ 319738 w 2235861"/>
                  <a:gd name="connsiteY139" fmla="*/ 715225 h 2757644"/>
                  <a:gd name="connsiteX140" fmla="*/ 306126 w 2235861"/>
                  <a:gd name="connsiteY140" fmla="*/ 525383 h 2757644"/>
                  <a:gd name="connsiteX141" fmla="*/ 304728 w 2235861"/>
                  <a:gd name="connsiteY141" fmla="*/ 436717 h 2757644"/>
                  <a:gd name="connsiteX142" fmla="*/ 452334 w 2235861"/>
                  <a:gd name="connsiteY142" fmla="*/ 270715 h 2757644"/>
                  <a:gd name="connsiteX143" fmla="*/ 464107 w 2235861"/>
                  <a:gd name="connsiteY143" fmla="*/ 79108 h 2757644"/>
                  <a:gd name="connsiteX144" fmla="*/ 307671 w 2235861"/>
                  <a:gd name="connsiteY144" fmla="*/ 35547 h 2757644"/>
                  <a:gd name="connsiteX145" fmla="*/ 252484 w 2235861"/>
                  <a:gd name="connsiteY145" fmla="*/ 332598 h 2757644"/>
                  <a:gd name="connsiteX146" fmla="*/ 299209 w 2235861"/>
                  <a:gd name="connsiteY146" fmla="*/ 441573 h 2757644"/>
                  <a:gd name="connsiteX147" fmla="*/ 300681 w 2235861"/>
                  <a:gd name="connsiteY147" fmla="*/ 440249 h 2757644"/>
                  <a:gd name="connsiteX148" fmla="*/ 300313 w 2235861"/>
                  <a:gd name="connsiteY148" fmla="*/ 525383 h 2757644"/>
                  <a:gd name="connsiteX149" fmla="*/ 309805 w 2235861"/>
                  <a:gd name="connsiteY149" fmla="*/ 716035 h 2757644"/>
                  <a:gd name="connsiteX150" fmla="*/ 341887 w 2235861"/>
                  <a:gd name="connsiteY150" fmla="*/ 939871 h 2757644"/>
                  <a:gd name="connsiteX151" fmla="*/ 412893 w 2235861"/>
                  <a:gd name="connsiteY151" fmla="*/ 1182692 h 2757644"/>
                  <a:gd name="connsiteX152" fmla="*/ 414144 w 2235861"/>
                  <a:gd name="connsiteY152" fmla="*/ 1185415 h 2757644"/>
                  <a:gd name="connsiteX153" fmla="*/ 342990 w 2235861"/>
                  <a:gd name="connsiteY153" fmla="*/ 1103665 h 2757644"/>
                  <a:gd name="connsiteX154" fmla="*/ 51899 w 2235861"/>
                  <a:gd name="connsiteY154" fmla="*/ 1022578 h 2757644"/>
                  <a:gd name="connsiteX155" fmla="*/ 22172 w 2235861"/>
                  <a:gd name="connsiteY155" fmla="*/ 1182251 h 2757644"/>
                  <a:gd name="connsiteX156" fmla="*/ 199358 w 2235861"/>
                  <a:gd name="connsiteY156" fmla="*/ 1255980 h 2757644"/>
                  <a:gd name="connsiteX157" fmla="*/ 418191 w 2235861"/>
                  <a:gd name="connsiteY157" fmla="*/ 1194466 h 2757644"/>
                  <a:gd name="connsiteX158" fmla="*/ 533789 w 2235861"/>
                  <a:gd name="connsiteY158" fmla="*/ 1424851 h 2757644"/>
                  <a:gd name="connsiteX159" fmla="*/ 612963 w 2235861"/>
                  <a:gd name="connsiteY159" fmla="*/ 1553694 h 2757644"/>
                  <a:gd name="connsiteX160" fmla="*/ 581544 w 2235861"/>
                  <a:gd name="connsiteY160" fmla="*/ 1518448 h 2757644"/>
                  <a:gd name="connsiteX161" fmla="*/ 290453 w 2235861"/>
                  <a:gd name="connsiteY161" fmla="*/ 1437360 h 2757644"/>
                  <a:gd name="connsiteX162" fmla="*/ 260726 w 2235861"/>
                  <a:gd name="connsiteY162" fmla="*/ 1597033 h 2757644"/>
                  <a:gd name="connsiteX163" fmla="*/ 437911 w 2235861"/>
                  <a:gd name="connsiteY163" fmla="*/ 1670763 h 2757644"/>
                  <a:gd name="connsiteX164" fmla="*/ 650711 w 2235861"/>
                  <a:gd name="connsiteY164" fmla="*/ 1611750 h 2757644"/>
                  <a:gd name="connsiteX165" fmla="*/ 682498 w 2235861"/>
                  <a:gd name="connsiteY165" fmla="*/ 1660535 h 2757644"/>
                  <a:gd name="connsiteX166" fmla="*/ 833710 w 2235861"/>
                  <a:gd name="connsiteY166" fmla="*/ 1893128 h 2757644"/>
                  <a:gd name="connsiteX167" fmla="*/ 882421 w 2235861"/>
                  <a:gd name="connsiteY167" fmla="*/ 1975319 h 2757644"/>
                  <a:gd name="connsiteX168" fmla="*/ 855122 w 2235861"/>
                  <a:gd name="connsiteY168" fmla="*/ 1944856 h 2757644"/>
                  <a:gd name="connsiteX169" fmla="*/ 564031 w 2235861"/>
                  <a:gd name="connsiteY169" fmla="*/ 1863769 h 2757644"/>
                  <a:gd name="connsiteX170" fmla="*/ 534304 w 2235861"/>
                  <a:gd name="connsiteY170" fmla="*/ 2023442 h 2757644"/>
                  <a:gd name="connsiteX171" fmla="*/ 711490 w 2235861"/>
                  <a:gd name="connsiteY171" fmla="*/ 2097171 h 2757644"/>
                  <a:gd name="connsiteX172" fmla="*/ 918991 w 2235861"/>
                  <a:gd name="connsiteY172" fmla="*/ 2040660 h 275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35861" h="2757644">
                    <a:moveTo>
                      <a:pt x="918991" y="2040660"/>
                    </a:moveTo>
                    <a:cubicBezTo>
                      <a:pt x="934370" y="2069284"/>
                      <a:pt x="949896" y="2097907"/>
                      <a:pt x="963509" y="2126310"/>
                    </a:cubicBezTo>
                    <a:cubicBezTo>
                      <a:pt x="972412" y="2145956"/>
                      <a:pt x="982272" y="2164205"/>
                      <a:pt x="990145" y="2184366"/>
                    </a:cubicBezTo>
                    <a:cubicBezTo>
                      <a:pt x="998313" y="2204160"/>
                      <a:pt x="1006407" y="2223806"/>
                      <a:pt x="1014427" y="2243232"/>
                    </a:cubicBezTo>
                    <a:cubicBezTo>
                      <a:pt x="1028482" y="2281274"/>
                      <a:pt x="1043198" y="2320346"/>
                      <a:pt x="1055928" y="2357799"/>
                    </a:cubicBezTo>
                    <a:cubicBezTo>
                      <a:pt x="1064978" y="2383774"/>
                      <a:pt x="1073146" y="2408645"/>
                      <a:pt x="1081461" y="2433736"/>
                    </a:cubicBezTo>
                    <a:cubicBezTo>
                      <a:pt x="1064831" y="2406364"/>
                      <a:pt x="1031131" y="2353532"/>
                      <a:pt x="1027819" y="2349411"/>
                    </a:cubicBezTo>
                    <a:cubicBezTo>
                      <a:pt x="976091" y="2285321"/>
                      <a:pt x="838419" y="2192019"/>
                      <a:pt x="752401" y="2225204"/>
                    </a:cubicBezTo>
                    <a:cubicBezTo>
                      <a:pt x="690445" y="2249118"/>
                      <a:pt x="670063" y="2321671"/>
                      <a:pt x="698834" y="2378476"/>
                    </a:cubicBezTo>
                    <a:cubicBezTo>
                      <a:pt x="728267" y="2436532"/>
                      <a:pt x="802290" y="2467290"/>
                      <a:pt x="862848" y="2478180"/>
                    </a:cubicBezTo>
                    <a:cubicBezTo>
                      <a:pt x="929514" y="2490174"/>
                      <a:pt x="1069688" y="2455296"/>
                      <a:pt x="1087200" y="2450807"/>
                    </a:cubicBezTo>
                    <a:cubicBezTo>
                      <a:pt x="1100813" y="2492308"/>
                      <a:pt x="1113616" y="2532851"/>
                      <a:pt x="1125095" y="2571261"/>
                    </a:cubicBezTo>
                    <a:cubicBezTo>
                      <a:pt x="1145698" y="2639472"/>
                      <a:pt x="1163063" y="2702017"/>
                      <a:pt x="1177706" y="2757571"/>
                    </a:cubicBezTo>
                    <a:lnTo>
                      <a:pt x="1238927" y="2757571"/>
                    </a:lnTo>
                    <a:cubicBezTo>
                      <a:pt x="1222003" y="2698043"/>
                      <a:pt x="1201620" y="2629906"/>
                      <a:pt x="1177265" y="2554999"/>
                    </a:cubicBezTo>
                    <a:cubicBezTo>
                      <a:pt x="1163652" y="2512763"/>
                      <a:pt x="1148200" y="2467952"/>
                      <a:pt x="1131938" y="2422036"/>
                    </a:cubicBezTo>
                    <a:cubicBezTo>
                      <a:pt x="1142092" y="2416518"/>
                      <a:pt x="1199928" y="2384730"/>
                      <a:pt x="1250185" y="2348307"/>
                    </a:cubicBezTo>
                    <a:cubicBezTo>
                      <a:pt x="1303090" y="2393487"/>
                      <a:pt x="1430240" y="2438592"/>
                      <a:pt x="1446649" y="2444332"/>
                    </a:cubicBezTo>
                    <a:cubicBezTo>
                      <a:pt x="1435097" y="2486494"/>
                      <a:pt x="1423397" y="2527333"/>
                      <a:pt x="1411771" y="2565743"/>
                    </a:cubicBezTo>
                    <a:cubicBezTo>
                      <a:pt x="1390359" y="2637191"/>
                      <a:pt x="1369461" y="2701502"/>
                      <a:pt x="1350330" y="2757645"/>
                    </a:cubicBezTo>
                    <a:lnTo>
                      <a:pt x="1412139" y="2757645"/>
                    </a:lnTo>
                    <a:cubicBezTo>
                      <a:pt x="1428621" y="2704886"/>
                      <a:pt x="1446281" y="2645947"/>
                      <a:pt x="1464235" y="2580901"/>
                    </a:cubicBezTo>
                    <a:cubicBezTo>
                      <a:pt x="1476155" y="2538149"/>
                      <a:pt x="1488076" y="2492308"/>
                      <a:pt x="1499849" y="2444994"/>
                    </a:cubicBezTo>
                    <a:cubicBezTo>
                      <a:pt x="1517508" y="2446539"/>
                      <a:pt x="1661877" y="2458386"/>
                      <a:pt x="1725746" y="2435797"/>
                    </a:cubicBezTo>
                    <a:cubicBezTo>
                      <a:pt x="1783729" y="2415267"/>
                      <a:pt x="1851866" y="2372957"/>
                      <a:pt x="1871512" y="2310928"/>
                    </a:cubicBezTo>
                    <a:cubicBezTo>
                      <a:pt x="1890791" y="2250149"/>
                      <a:pt x="1858930" y="2181864"/>
                      <a:pt x="1793883" y="2168252"/>
                    </a:cubicBezTo>
                    <a:cubicBezTo>
                      <a:pt x="1703598" y="2149415"/>
                      <a:pt x="1582849" y="2263761"/>
                      <a:pt x="1542159" y="2335283"/>
                    </a:cubicBezTo>
                    <a:cubicBezTo>
                      <a:pt x="1539730" y="2339478"/>
                      <a:pt x="1518833" y="2388189"/>
                      <a:pt x="1506103" y="2419167"/>
                    </a:cubicBezTo>
                    <a:cubicBezTo>
                      <a:pt x="1510813" y="2399815"/>
                      <a:pt x="1515595" y="2381125"/>
                      <a:pt x="1520158" y="2361184"/>
                    </a:cubicBezTo>
                    <a:cubicBezTo>
                      <a:pt x="1529502" y="2321818"/>
                      <a:pt x="1537744" y="2282157"/>
                      <a:pt x="1546647" y="2239627"/>
                    </a:cubicBezTo>
                    <a:cubicBezTo>
                      <a:pt x="1550253" y="2218950"/>
                      <a:pt x="1553858" y="2197979"/>
                      <a:pt x="1557537" y="2176861"/>
                    </a:cubicBezTo>
                    <a:cubicBezTo>
                      <a:pt x="1561658" y="2155964"/>
                      <a:pt x="1563277" y="2133448"/>
                      <a:pt x="1566293" y="2111520"/>
                    </a:cubicBezTo>
                    <a:cubicBezTo>
                      <a:pt x="1572180" y="2060528"/>
                      <a:pt x="1575712" y="2008652"/>
                      <a:pt x="1578067" y="1956188"/>
                    </a:cubicBezTo>
                    <a:cubicBezTo>
                      <a:pt x="1612577" y="1964282"/>
                      <a:pt x="1735606" y="1991360"/>
                      <a:pt x="1796311" y="1979808"/>
                    </a:cubicBezTo>
                    <a:cubicBezTo>
                      <a:pt x="1856722" y="1968255"/>
                      <a:pt x="1930452" y="1936836"/>
                      <a:pt x="1959296" y="1878485"/>
                    </a:cubicBezTo>
                    <a:cubicBezTo>
                      <a:pt x="1987551" y="1821312"/>
                      <a:pt x="1966433" y="1748981"/>
                      <a:pt x="1904183" y="1725729"/>
                    </a:cubicBezTo>
                    <a:cubicBezTo>
                      <a:pt x="1817797" y="1693426"/>
                      <a:pt x="1681155" y="1788126"/>
                      <a:pt x="1630016" y="1852731"/>
                    </a:cubicBezTo>
                    <a:cubicBezTo>
                      <a:pt x="1626852" y="1856779"/>
                      <a:pt x="1595358" y="1907182"/>
                      <a:pt x="1578655" y="1935291"/>
                    </a:cubicBezTo>
                    <a:cubicBezTo>
                      <a:pt x="1579833" y="1903797"/>
                      <a:pt x="1581157" y="1872304"/>
                      <a:pt x="1581304" y="1840443"/>
                    </a:cubicBezTo>
                    <a:cubicBezTo>
                      <a:pt x="1581819" y="1748318"/>
                      <a:pt x="1579391" y="1655016"/>
                      <a:pt x="1577404" y="1562009"/>
                    </a:cubicBezTo>
                    <a:cubicBezTo>
                      <a:pt x="1576742" y="1533532"/>
                      <a:pt x="1576521" y="1505129"/>
                      <a:pt x="1576153" y="1476653"/>
                    </a:cubicBezTo>
                    <a:cubicBezTo>
                      <a:pt x="1588368" y="1479670"/>
                      <a:pt x="1733914" y="1514989"/>
                      <a:pt x="1801904" y="1502039"/>
                    </a:cubicBezTo>
                    <a:cubicBezTo>
                      <a:pt x="1862314" y="1490560"/>
                      <a:pt x="1936044" y="1459067"/>
                      <a:pt x="1964888" y="1400716"/>
                    </a:cubicBezTo>
                    <a:cubicBezTo>
                      <a:pt x="1993144" y="1343543"/>
                      <a:pt x="1972025" y="1271212"/>
                      <a:pt x="1909775" y="1247960"/>
                    </a:cubicBezTo>
                    <a:cubicBezTo>
                      <a:pt x="1823389" y="1215657"/>
                      <a:pt x="1686674" y="1310358"/>
                      <a:pt x="1635608" y="1374963"/>
                    </a:cubicBezTo>
                    <a:cubicBezTo>
                      <a:pt x="1631782" y="1379819"/>
                      <a:pt x="1586602" y="1452518"/>
                      <a:pt x="1576006" y="1471502"/>
                    </a:cubicBezTo>
                    <a:cubicBezTo>
                      <a:pt x="1575197" y="1408884"/>
                      <a:pt x="1574976" y="1346486"/>
                      <a:pt x="1577257" y="1284898"/>
                    </a:cubicBezTo>
                    <a:cubicBezTo>
                      <a:pt x="1580274" y="1199984"/>
                      <a:pt x="1587927" y="1116837"/>
                      <a:pt x="1601319" y="1036779"/>
                    </a:cubicBezTo>
                    <a:cubicBezTo>
                      <a:pt x="1607058" y="1038177"/>
                      <a:pt x="1758711" y="1075778"/>
                      <a:pt x="1828393" y="1062459"/>
                    </a:cubicBezTo>
                    <a:cubicBezTo>
                      <a:pt x="1888804" y="1050907"/>
                      <a:pt x="1962533" y="1019487"/>
                      <a:pt x="1991378" y="961063"/>
                    </a:cubicBezTo>
                    <a:cubicBezTo>
                      <a:pt x="2019633" y="903963"/>
                      <a:pt x="1998515" y="831559"/>
                      <a:pt x="1936264" y="808307"/>
                    </a:cubicBezTo>
                    <a:cubicBezTo>
                      <a:pt x="1849879" y="776004"/>
                      <a:pt x="1713237" y="870704"/>
                      <a:pt x="1662098" y="935309"/>
                    </a:cubicBezTo>
                    <a:cubicBezTo>
                      <a:pt x="1658713" y="939577"/>
                      <a:pt x="1624276" y="994837"/>
                      <a:pt x="1608530" y="1021548"/>
                    </a:cubicBezTo>
                    <a:cubicBezTo>
                      <a:pt x="1605807" y="1020517"/>
                      <a:pt x="1606322" y="1020738"/>
                      <a:pt x="1603600" y="1019708"/>
                    </a:cubicBezTo>
                    <a:cubicBezTo>
                      <a:pt x="1618978" y="934206"/>
                      <a:pt x="1644585" y="853265"/>
                      <a:pt x="1672325" y="778653"/>
                    </a:cubicBezTo>
                    <a:cubicBezTo>
                      <a:pt x="1688293" y="735460"/>
                      <a:pt x="1706026" y="694990"/>
                      <a:pt x="1724127" y="656065"/>
                    </a:cubicBezTo>
                    <a:cubicBezTo>
                      <a:pt x="1751647" y="665925"/>
                      <a:pt x="1878061" y="709780"/>
                      <a:pt x="1942004" y="704703"/>
                    </a:cubicBezTo>
                    <a:cubicBezTo>
                      <a:pt x="2003298" y="699920"/>
                      <a:pt x="2080118" y="676742"/>
                      <a:pt x="2115143" y="621849"/>
                    </a:cubicBezTo>
                    <a:cubicBezTo>
                      <a:pt x="2149506" y="568134"/>
                      <a:pt x="2136482" y="493890"/>
                      <a:pt x="2077174" y="463942"/>
                    </a:cubicBezTo>
                    <a:cubicBezTo>
                      <a:pt x="1994836" y="422368"/>
                      <a:pt x="1848628" y="501469"/>
                      <a:pt x="1790719" y="560040"/>
                    </a:cubicBezTo>
                    <a:cubicBezTo>
                      <a:pt x="1787555" y="563205"/>
                      <a:pt x="1759152" y="599113"/>
                      <a:pt x="1738844" y="625602"/>
                    </a:cubicBezTo>
                    <a:cubicBezTo>
                      <a:pt x="1747306" y="608163"/>
                      <a:pt x="1755694" y="589988"/>
                      <a:pt x="1764082" y="573432"/>
                    </a:cubicBezTo>
                    <a:cubicBezTo>
                      <a:pt x="1795502" y="511182"/>
                      <a:pt x="1828172" y="456142"/>
                      <a:pt x="1857458" y="407652"/>
                    </a:cubicBezTo>
                    <a:cubicBezTo>
                      <a:pt x="1874382" y="380206"/>
                      <a:pt x="1890129" y="355703"/>
                      <a:pt x="1905139" y="332966"/>
                    </a:cubicBezTo>
                    <a:cubicBezTo>
                      <a:pt x="1937221" y="328551"/>
                      <a:pt x="2066358" y="309199"/>
                      <a:pt x="2119852" y="275940"/>
                    </a:cubicBezTo>
                    <a:cubicBezTo>
                      <a:pt x="2172022" y="243416"/>
                      <a:pt x="2229489" y="187494"/>
                      <a:pt x="2235376" y="122668"/>
                    </a:cubicBezTo>
                    <a:cubicBezTo>
                      <a:pt x="2241115" y="59167"/>
                      <a:pt x="2195347" y="-729"/>
                      <a:pt x="2128903" y="7"/>
                    </a:cubicBezTo>
                    <a:cubicBezTo>
                      <a:pt x="2036704" y="1037"/>
                      <a:pt x="1943328" y="138635"/>
                      <a:pt x="1918973" y="217295"/>
                    </a:cubicBezTo>
                    <a:cubicBezTo>
                      <a:pt x="1916913" y="224064"/>
                      <a:pt x="1896162" y="334143"/>
                      <a:pt x="1897781" y="333996"/>
                    </a:cubicBezTo>
                    <a:cubicBezTo>
                      <a:pt x="1897781" y="333996"/>
                      <a:pt x="1899326" y="333775"/>
                      <a:pt x="1899694" y="333702"/>
                    </a:cubicBezTo>
                    <a:cubicBezTo>
                      <a:pt x="1884757" y="355335"/>
                      <a:pt x="1869084" y="378660"/>
                      <a:pt x="1852381" y="404488"/>
                    </a:cubicBezTo>
                    <a:cubicBezTo>
                      <a:pt x="1821991" y="452463"/>
                      <a:pt x="1788070" y="506988"/>
                      <a:pt x="1755105" y="568797"/>
                    </a:cubicBezTo>
                    <a:cubicBezTo>
                      <a:pt x="1722067" y="630459"/>
                      <a:pt x="1687851" y="698375"/>
                      <a:pt x="1658345" y="773208"/>
                    </a:cubicBezTo>
                    <a:cubicBezTo>
                      <a:pt x="1628618" y="848115"/>
                      <a:pt x="1601172" y="928466"/>
                      <a:pt x="1583659" y="1014925"/>
                    </a:cubicBezTo>
                    <a:cubicBezTo>
                      <a:pt x="1583438" y="1015882"/>
                      <a:pt x="1583365" y="1016986"/>
                      <a:pt x="1583217" y="1017942"/>
                    </a:cubicBezTo>
                    <a:cubicBezTo>
                      <a:pt x="1580495" y="991085"/>
                      <a:pt x="1570414" y="916178"/>
                      <a:pt x="1568943" y="910512"/>
                    </a:cubicBezTo>
                    <a:cubicBezTo>
                      <a:pt x="1548781" y="830676"/>
                      <a:pt x="1462911" y="688220"/>
                      <a:pt x="1370933" y="682334"/>
                    </a:cubicBezTo>
                    <a:cubicBezTo>
                      <a:pt x="1304635" y="678066"/>
                      <a:pt x="1255777" y="735387"/>
                      <a:pt x="1258058" y="799109"/>
                    </a:cubicBezTo>
                    <a:cubicBezTo>
                      <a:pt x="1260413" y="864155"/>
                      <a:pt x="1314790" y="923095"/>
                      <a:pt x="1365194" y="958341"/>
                    </a:cubicBezTo>
                    <a:cubicBezTo>
                      <a:pt x="1421999" y="998149"/>
                      <a:pt x="1569899" y="1025595"/>
                      <a:pt x="1581672" y="1027728"/>
                    </a:cubicBezTo>
                    <a:cubicBezTo>
                      <a:pt x="1565705" y="1110214"/>
                      <a:pt x="1555992" y="1196158"/>
                      <a:pt x="1550988" y="1283647"/>
                    </a:cubicBezTo>
                    <a:cubicBezTo>
                      <a:pt x="1548045" y="1333683"/>
                      <a:pt x="1546647" y="1384160"/>
                      <a:pt x="1545911" y="1434785"/>
                    </a:cubicBezTo>
                    <a:cubicBezTo>
                      <a:pt x="1542821" y="1411607"/>
                      <a:pt x="1539877" y="1390930"/>
                      <a:pt x="1539142" y="1388060"/>
                    </a:cubicBezTo>
                    <a:cubicBezTo>
                      <a:pt x="1518980" y="1308224"/>
                      <a:pt x="1433110" y="1165842"/>
                      <a:pt x="1341132" y="1159882"/>
                    </a:cubicBezTo>
                    <a:cubicBezTo>
                      <a:pt x="1274835" y="1155614"/>
                      <a:pt x="1225903" y="1212935"/>
                      <a:pt x="1228257" y="1276657"/>
                    </a:cubicBezTo>
                    <a:cubicBezTo>
                      <a:pt x="1230612" y="1341704"/>
                      <a:pt x="1284989" y="1400643"/>
                      <a:pt x="1335393" y="1435889"/>
                    </a:cubicBezTo>
                    <a:cubicBezTo>
                      <a:pt x="1386532" y="1471650"/>
                      <a:pt x="1512137" y="1497624"/>
                      <a:pt x="1545470" y="1504099"/>
                    </a:cubicBezTo>
                    <a:cubicBezTo>
                      <a:pt x="1545396" y="1523525"/>
                      <a:pt x="1545102" y="1542951"/>
                      <a:pt x="1545102" y="1562376"/>
                    </a:cubicBezTo>
                    <a:cubicBezTo>
                      <a:pt x="1545028" y="1655605"/>
                      <a:pt x="1545396" y="1748613"/>
                      <a:pt x="1542968" y="1839781"/>
                    </a:cubicBezTo>
                    <a:cubicBezTo>
                      <a:pt x="1542085" y="1871936"/>
                      <a:pt x="1540098" y="1903577"/>
                      <a:pt x="1538185" y="1935217"/>
                    </a:cubicBezTo>
                    <a:cubicBezTo>
                      <a:pt x="1535389" y="1914614"/>
                      <a:pt x="1532887" y="1897322"/>
                      <a:pt x="1532225" y="1894747"/>
                    </a:cubicBezTo>
                    <a:cubicBezTo>
                      <a:pt x="1512063" y="1814910"/>
                      <a:pt x="1426193" y="1672455"/>
                      <a:pt x="1334216" y="1666569"/>
                    </a:cubicBezTo>
                    <a:cubicBezTo>
                      <a:pt x="1267918" y="1662301"/>
                      <a:pt x="1219059" y="1719621"/>
                      <a:pt x="1221340" y="1783344"/>
                    </a:cubicBezTo>
                    <a:cubicBezTo>
                      <a:pt x="1223695" y="1848390"/>
                      <a:pt x="1278146" y="1907329"/>
                      <a:pt x="1328476" y="1942575"/>
                    </a:cubicBezTo>
                    <a:cubicBezTo>
                      <a:pt x="1377261" y="1976717"/>
                      <a:pt x="1493006" y="2001735"/>
                      <a:pt x="1532519" y="2009535"/>
                    </a:cubicBezTo>
                    <a:cubicBezTo>
                      <a:pt x="1529576" y="2041911"/>
                      <a:pt x="1526706" y="2074287"/>
                      <a:pt x="1522439" y="2105560"/>
                    </a:cubicBezTo>
                    <a:cubicBezTo>
                      <a:pt x="1518980" y="2126825"/>
                      <a:pt x="1517214" y="2147502"/>
                      <a:pt x="1512579" y="2168693"/>
                    </a:cubicBezTo>
                    <a:cubicBezTo>
                      <a:pt x="1508458" y="2189738"/>
                      <a:pt x="1504337" y="2210561"/>
                      <a:pt x="1500290" y="2231165"/>
                    </a:cubicBezTo>
                    <a:cubicBezTo>
                      <a:pt x="1491019" y="2270605"/>
                      <a:pt x="1481748" y="2311369"/>
                      <a:pt x="1471741" y="2349632"/>
                    </a:cubicBezTo>
                    <a:cubicBezTo>
                      <a:pt x="1464971" y="2376269"/>
                      <a:pt x="1458054" y="2401581"/>
                      <a:pt x="1451137" y="2427040"/>
                    </a:cubicBezTo>
                    <a:cubicBezTo>
                      <a:pt x="1452388" y="2395032"/>
                      <a:pt x="1453418" y="2332340"/>
                      <a:pt x="1452903" y="2327116"/>
                    </a:cubicBezTo>
                    <a:cubicBezTo>
                      <a:pt x="1447679" y="2272665"/>
                      <a:pt x="1417878" y="2186647"/>
                      <a:pt x="1372184" y="2129106"/>
                    </a:cubicBezTo>
                    <a:cubicBezTo>
                      <a:pt x="1371448" y="2121086"/>
                      <a:pt x="1370050" y="2113139"/>
                      <a:pt x="1367842" y="2105339"/>
                    </a:cubicBezTo>
                    <a:cubicBezTo>
                      <a:pt x="1350403" y="2044045"/>
                      <a:pt x="1286166" y="2004605"/>
                      <a:pt x="1224431" y="2029181"/>
                    </a:cubicBezTo>
                    <a:cubicBezTo>
                      <a:pt x="1138708" y="2063250"/>
                      <a:pt x="1101107" y="2225278"/>
                      <a:pt x="1106626" y="2307396"/>
                    </a:cubicBezTo>
                    <a:cubicBezTo>
                      <a:pt x="1106920" y="2312252"/>
                      <a:pt x="1116339" y="2364422"/>
                      <a:pt x="1122814" y="2397239"/>
                    </a:cubicBezTo>
                    <a:cubicBezTo>
                      <a:pt x="1116044" y="2378550"/>
                      <a:pt x="1109716" y="2360301"/>
                      <a:pt x="1102579" y="2341096"/>
                    </a:cubicBezTo>
                    <a:cubicBezTo>
                      <a:pt x="1088672" y="2303054"/>
                      <a:pt x="1073661" y="2265527"/>
                      <a:pt x="1057620" y="2225057"/>
                    </a:cubicBezTo>
                    <a:cubicBezTo>
                      <a:pt x="1049232" y="2205779"/>
                      <a:pt x="1040696" y="2186353"/>
                      <a:pt x="1032087" y="2166707"/>
                    </a:cubicBezTo>
                    <a:cubicBezTo>
                      <a:pt x="1023993" y="2147060"/>
                      <a:pt x="1012956" y="2127266"/>
                      <a:pt x="1003390" y="2107326"/>
                    </a:cubicBezTo>
                    <a:cubicBezTo>
                      <a:pt x="980212" y="2061558"/>
                      <a:pt x="954458" y="2016305"/>
                      <a:pt x="927527" y="1971272"/>
                    </a:cubicBezTo>
                    <a:cubicBezTo>
                      <a:pt x="960786" y="1958984"/>
                      <a:pt x="1078297" y="1913657"/>
                      <a:pt x="1122520" y="1870538"/>
                    </a:cubicBezTo>
                    <a:cubicBezTo>
                      <a:pt x="1166522" y="1827640"/>
                      <a:pt x="1210671" y="1760680"/>
                      <a:pt x="1202577" y="1696075"/>
                    </a:cubicBezTo>
                    <a:cubicBezTo>
                      <a:pt x="1194630" y="1632868"/>
                      <a:pt x="1137089" y="1584157"/>
                      <a:pt x="1072337" y="1599020"/>
                    </a:cubicBezTo>
                    <a:cubicBezTo>
                      <a:pt x="982493" y="1619770"/>
                      <a:pt x="920684" y="1774146"/>
                      <a:pt x="913694" y="1856190"/>
                    </a:cubicBezTo>
                    <a:cubicBezTo>
                      <a:pt x="913252" y="1861341"/>
                      <a:pt x="914871" y="1920721"/>
                      <a:pt x="916342" y="1953392"/>
                    </a:cubicBezTo>
                    <a:cubicBezTo>
                      <a:pt x="899934" y="1926461"/>
                      <a:pt x="883746" y="1899456"/>
                      <a:pt x="866233" y="1872819"/>
                    </a:cubicBezTo>
                    <a:cubicBezTo>
                      <a:pt x="815829" y="1795705"/>
                      <a:pt x="762335" y="1719254"/>
                      <a:pt x="709356" y="1642728"/>
                    </a:cubicBezTo>
                    <a:cubicBezTo>
                      <a:pt x="693094" y="1619255"/>
                      <a:pt x="677201" y="1595783"/>
                      <a:pt x="661233" y="1572236"/>
                    </a:cubicBezTo>
                    <a:cubicBezTo>
                      <a:pt x="673153" y="1567969"/>
                      <a:pt x="813990" y="1517123"/>
                      <a:pt x="863510" y="1468854"/>
                    </a:cubicBezTo>
                    <a:cubicBezTo>
                      <a:pt x="907513" y="1425882"/>
                      <a:pt x="951735" y="1358995"/>
                      <a:pt x="943568" y="1294390"/>
                    </a:cubicBezTo>
                    <a:cubicBezTo>
                      <a:pt x="935621" y="1231183"/>
                      <a:pt x="878080" y="1182472"/>
                      <a:pt x="813327" y="1197335"/>
                    </a:cubicBezTo>
                    <a:cubicBezTo>
                      <a:pt x="723484" y="1218012"/>
                      <a:pt x="661748" y="1372461"/>
                      <a:pt x="654684" y="1454505"/>
                    </a:cubicBezTo>
                    <a:cubicBezTo>
                      <a:pt x="654169" y="1460686"/>
                      <a:pt x="656598" y="1546188"/>
                      <a:pt x="658290" y="1567895"/>
                    </a:cubicBezTo>
                    <a:cubicBezTo>
                      <a:pt x="623044" y="1516093"/>
                      <a:pt x="588387" y="1464218"/>
                      <a:pt x="556379" y="1411607"/>
                    </a:cubicBezTo>
                    <a:cubicBezTo>
                      <a:pt x="512009" y="1339128"/>
                      <a:pt x="472569" y="1265546"/>
                      <a:pt x="439530" y="1191449"/>
                    </a:cubicBezTo>
                    <a:cubicBezTo>
                      <a:pt x="445049" y="1189462"/>
                      <a:pt x="592360" y="1137072"/>
                      <a:pt x="643058" y="1087624"/>
                    </a:cubicBezTo>
                    <a:cubicBezTo>
                      <a:pt x="687061" y="1044726"/>
                      <a:pt x="731210" y="977766"/>
                      <a:pt x="723116" y="913161"/>
                    </a:cubicBezTo>
                    <a:cubicBezTo>
                      <a:pt x="715169" y="849954"/>
                      <a:pt x="657628" y="801243"/>
                      <a:pt x="592875" y="816106"/>
                    </a:cubicBezTo>
                    <a:cubicBezTo>
                      <a:pt x="503032" y="836783"/>
                      <a:pt x="441223" y="991232"/>
                      <a:pt x="434232" y="1073276"/>
                    </a:cubicBezTo>
                    <a:cubicBezTo>
                      <a:pt x="433791" y="1078647"/>
                      <a:pt x="435557" y="1143841"/>
                      <a:pt x="437102" y="1174819"/>
                    </a:cubicBezTo>
                    <a:cubicBezTo>
                      <a:pt x="434306" y="1175482"/>
                      <a:pt x="434821" y="1175334"/>
                      <a:pt x="431951" y="1175996"/>
                    </a:cubicBezTo>
                    <a:cubicBezTo>
                      <a:pt x="397588" y="1096160"/>
                      <a:pt x="374336" y="1014484"/>
                      <a:pt x="356309" y="937002"/>
                    </a:cubicBezTo>
                    <a:cubicBezTo>
                      <a:pt x="345786" y="892117"/>
                      <a:pt x="338281" y="848630"/>
                      <a:pt x="331879" y="806173"/>
                    </a:cubicBezTo>
                    <a:cubicBezTo>
                      <a:pt x="360282" y="799256"/>
                      <a:pt x="489860" y="766070"/>
                      <a:pt x="540485" y="726557"/>
                    </a:cubicBezTo>
                    <a:cubicBezTo>
                      <a:pt x="588976" y="688736"/>
                      <a:pt x="640189" y="627000"/>
                      <a:pt x="639232" y="561954"/>
                    </a:cubicBezTo>
                    <a:cubicBezTo>
                      <a:pt x="638202" y="498231"/>
                      <a:pt x="586400" y="443486"/>
                      <a:pt x="520471" y="451212"/>
                    </a:cubicBezTo>
                    <a:cubicBezTo>
                      <a:pt x="428861" y="461955"/>
                      <a:pt x="350569" y="608605"/>
                      <a:pt x="334602" y="689398"/>
                    </a:cubicBezTo>
                    <a:cubicBezTo>
                      <a:pt x="333719" y="693813"/>
                      <a:pt x="329819" y="739434"/>
                      <a:pt x="327465" y="772693"/>
                    </a:cubicBezTo>
                    <a:cubicBezTo>
                      <a:pt x="324889" y="753488"/>
                      <a:pt x="321872" y="733694"/>
                      <a:pt x="319738" y="715225"/>
                    </a:cubicBezTo>
                    <a:cubicBezTo>
                      <a:pt x="311644" y="645984"/>
                      <a:pt x="308480" y="582042"/>
                      <a:pt x="306126" y="525383"/>
                    </a:cubicBezTo>
                    <a:cubicBezTo>
                      <a:pt x="305022" y="493154"/>
                      <a:pt x="304728" y="464016"/>
                      <a:pt x="304728" y="436717"/>
                    </a:cubicBezTo>
                    <a:cubicBezTo>
                      <a:pt x="329083" y="415378"/>
                      <a:pt x="426065" y="328036"/>
                      <a:pt x="452334" y="270715"/>
                    </a:cubicBezTo>
                    <a:cubicBezTo>
                      <a:pt x="477940" y="214793"/>
                      <a:pt x="495011" y="136428"/>
                      <a:pt x="464107" y="79108"/>
                    </a:cubicBezTo>
                    <a:cubicBezTo>
                      <a:pt x="433864" y="23038"/>
                      <a:pt x="362637" y="-1686"/>
                      <a:pt x="307671" y="35547"/>
                    </a:cubicBezTo>
                    <a:cubicBezTo>
                      <a:pt x="231366" y="87275"/>
                      <a:pt x="229380" y="253571"/>
                      <a:pt x="252484" y="332598"/>
                    </a:cubicBezTo>
                    <a:cubicBezTo>
                      <a:pt x="254471" y="339441"/>
                      <a:pt x="297885" y="442677"/>
                      <a:pt x="299209" y="441573"/>
                    </a:cubicBezTo>
                    <a:cubicBezTo>
                      <a:pt x="299209" y="441573"/>
                      <a:pt x="300386" y="440543"/>
                      <a:pt x="300681" y="440249"/>
                    </a:cubicBezTo>
                    <a:cubicBezTo>
                      <a:pt x="300166" y="466518"/>
                      <a:pt x="299945" y="494626"/>
                      <a:pt x="300313" y="525383"/>
                    </a:cubicBezTo>
                    <a:cubicBezTo>
                      <a:pt x="301416" y="582189"/>
                      <a:pt x="303182" y="646352"/>
                      <a:pt x="309805" y="716035"/>
                    </a:cubicBezTo>
                    <a:cubicBezTo>
                      <a:pt x="316280" y="785717"/>
                      <a:pt x="325184" y="861212"/>
                      <a:pt x="341887" y="939871"/>
                    </a:cubicBezTo>
                    <a:cubicBezTo>
                      <a:pt x="358443" y="1018751"/>
                      <a:pt x="379855" y="1100943"/>
                      <a:pt x="412893" y="1182692"/>
                    </a:cubicBezTo>
                    <a:cubicBezTo>
                      <a:pt x="413261" y="1183575"/>
                      <a:pt x="413776" y="1184532"/>
                      <a:pt x="414144" y="1185415"/>
                    </a:cubicBezTo>
                    <a:cubicBezTo>
                      <a:pt x="397073" y="1164518"/>
                      <a:pt x="347332" y="1107639"/>
                      <a:pt x="342990" y="1103665"/>
                    </a:cubicBezTo>
                    <a:cubicBezTo>
                      <a:pt x="282138" y="1048184"/>
                      <a:pt x="131957" y="976810"/>
                      <a:pt x="51899" y="1022578"/>
                    </a:cubicBezTo>
                    <a:cubicBezTo>
                      <a:pt x="-5789" y="1055616"/>
                      <a:pt x="-14913" y="1130376"/>
                      <a:pt x="22172" y="1182251"/>
                    </a:cubicBezTo>
                    <a:cubicBezTo>
                      <a:pt x="60067" y="1235157"/>
                      <a:pt x="137917" y="1254362"/>
                      <a:pt x="199358" y="1255980"/>
                    </a:cubicBezTo>
                    <a:cubicBezTo>
                      <a:pt x="268672" y="1257820"/>
                      <a:pt x="407154" y="1199175"/>
                      <a:pt x="418191" y="1194466"/>
                    </a:cubicBezTo>
                    <a:cubicBezTo>
                      <a:pt x="450347" y="1272095"/>
                      <a:pt x="489713" y="1349062"/>
                      <a:pt x="533789" y="1424851"/>
                    </a:cubicBezTo>
                    <a:cubicBezTo>
                      <a:pt x="558954" y="1468191"/>
                      <a:pt x="585664" y="1511090"/>
                      <a:pt x="612963" y="1553694"/>
                    </a:cubicBezTo>
                    <a:cubicBezTo>
                      <a:pt x="597585" y="1536107"/>
                      <a:pt x="583751" y="1520434"/>
                      <a:pt x="581544" y="1518448"/>
                    </a:cubicBezTo>
                    <a:cubicBezTo>
                      <a:pt x="520691" y="1462967"/>
                      <a:pt x="370510" y="1391592"/>
                      <a:pt x="290453" y="1437360"/>
                    </a:cubicBezTo>
                    <a:cubicBezTo>
                      <a:pt x="232764" y="1470399"/>
                      <a:pt x="223640" y="1545158"/>
                      <a:pt x="260726" y="1597033"/>
                    </a:cubicBezTo>
                    <a:cubicBezTo>
                      <a:pt x="298620" y="1650013"/>
                      <a:pt x="376470" y="1669144"/>
                      <a:pt x="437911" y="1670763"/>
                    </a:cubicBezTo>
                    <a:cubicBezTo>
                      <a:pt x="500309" y="1672382"/>
                      <a:pt x="619365" y="1624774"/>
                      <a:pt x="650711" y="1611750"/>
                    </a:cubicBezTo>
                    <a:cubicBezTo>
                      <a:pt x="661380" y="1628012"/>
                      <a:pt x="671829" y="1644347"/>
                      <a:pt x="682498" y="1660535"/>
                    </a:cubicBezTo>
                    <a:cubicBezTo>
                      <a:pt x="733859" y="1738311"/>
                      <a:pt x="785513" y="1815646"/>
                      <a:pt x="833710" y="1893128"/>
                    </a:cubicBezTo>
                    <a:cubicBezTo>
                      <a:pt x="850781" y="1920427"/>
                      <a:pt x="866527" y="1947873"/>
                      <a:pt x="882421" y="1975319"/>
                    </a:cubicBezTo>
                    <a:cubicBezTo>
                      <a:pt x="868735" y="1959720"/>
                      <a:pt x="857109" y="1946622"/>
                      <a:pt x="855122" y="1944856"/>
                    </a:cubicBezTo>
                    <a:cubicBezTo>
                      <a:pt x="794270" y="1889375"/>
                      <a:pt x="644089" y="1817927"/>
                      <a:pt x="564031" y="1863769"/>
                    </a:cubicBezTo>
                    <a:cubicBezTo>
                      <a:pt x="506343" y="1896807"/>
                      <a:pt x="497219" y="1971567"/>
                      <a:pt x="534304" y="2023442"/>
                    </a:cubicBezTo>
                    <a:cubicBezTo>
                      <a:pt x="572199" y="2076348"/>
                      <a:pt x="650049" y="2095552"/>
                      <a:pt x="711490" y="2097171"/>
                    </a:cubicBezTo>
                    <a:cubicBezTo>
                      <a:pt x="771386" y="2098937"/>
                      <a:pt x="881685" y="2055892"/>
                      <a:pt x="918991" y="2040660"/>
                    </a:cubicBezTo>
                    <a:close/>
                  </a:path>
                </a:pathLst>
              </a:custGeom>
              <a:solidFill>
                <a:srgbClr val="4CBBB6"/>
              </a:solidFill>
              <a:ln w="7353" cap="flat">
                <a:noFill/>
                <a:prstDash val="solid"/>
                <a:miter/>
              </a:ln>
            </p:spPr>
            <p:txBody>
              <a:bodyPr rtlCol="0" anchor="ctr"/>
              <a:lstStyle/>
              <a:p>
                <a:endParaRPr lang="fr-FR"/>
              </a:p>
            </p:txBody>
          </p:sp>
        </p:grpSp>
        <p:grpSp>
          <p:nvGrpSpPr>
            <p:cNvPr id="20" name="Graphique 19">
              <a:extLst>
                <a:ext uri="{FF2B5EF4-FFF2-40B4-BE49-F238E27FC236}">
                  <a16:creationId xmlns:a16="http://schemas.microsoft.com/office/drawing/2014/main" id="{E8DAB431-EA0B-AE4A-3D7F-9F3BEDE05AAA}"/>
                </a:ext>
              </a:extLst>
            </p:cNvPr>
            <p:cNvGrpSpPr/>
            <p:nvPr/>
          </p:nvGrpSpPr>
          <p:grpSpPr>
            <a:xfrm>
              <a:off x="3901321" y="7215860"/>
              <a:ext cx="3429883" cy="2404551"/>
              <a:chOff x="3901321" y="7215860"/>
              <a:chExt cx="3429883" cy="2404551"/>
            </a:xfrm>
            <a:noFill/>
          </p:grpSpPr>
          <p:sp>
            <p:nvSpPr>
              <p:cNvPr id="192" name="Forme libre 52">
                <a:extLst>
                  <a:ext uri="{FF2B5EF4-FFF2-40B4-BE49-F238E27FC236}">
                    <a16:creationId xmlns:a16="http://schemas.microsoft.com/office/drawing/2014/main" id="{C8B7458B-A29C-9E63-0DF4-91F97B3F8EC1}"/>
                  </a:ext>
                </a:extLst>
              </p:cNvPr>
              <p:cNvSpPr/>
              <p:nvPr/>
            </p:nvSpPr>
            <p:spPr>
              <a:xfrm>
                <a:off x="3978729" y="7215860"/>
                <a:ext cx="874082" cy="238440"/>
              </a:xfrm>
              <a:custGeom>
                <a:avLst/>
                <a:gdLst>
                  <a:gd name="connsiteX0" fmla="*/ 682695 w 874082"/>
                  <a:gd name="connsiteY0" fmla="*/ 104006 h 238440"/>
                  <a:gd name="connsiteX1" fmla="*/ 517209 w 874082"/>
                  <a:gd name="connsiteY1" fmla="*/ 550 h 238440"/>
                  <a:gd name="connsiteX2" fmla="*/ 346498 w 874082"/>
                  <a:gd name="connsiteY2" fmla="*/ 150510 h 238440"/>
                  <a:gd name="connsiteX3" fmla="*/ 217214 w 874082"/>
                  <a:gd name="connsiteY3" fmla="*/ 134984 h 238440"/>
                  <a:gd name="connsiteX4" fmla="*/ 144810 w 874082"/>
                  <a:gd name="connsiteY4" fmla="*/ 202238 h 238440"/>
                  <a:gd name="connsiteX5" fmla="*/ 67254 w 874082"/>
                  <a:gd name="connsiteY5" fmla="*/ 186713 h 238440"/>
                  <a:gd name="connsiteX6" fmla="*/ 0 w 874082"/>
                  <a:gd name="connsiteY6" fmla="*/ 238441 h 238440"/>
                  <a:gd name="connsiteX7" fmla="*/ 874082 w 874082"/>
                  <a:gd name="connsiteY7" fmla="*/ 238441 h 238440"/>
                  <a:gd name="connsiteX8" fmla="*/ 812053 w 874082"/>
                  <a:gd name="connsiteY8" fmla="*/ 119459 h 238440"/>
                  <a:gd name="connsiteX9" fmla="*/ 708596 w 874082"/>
                  <a:gd name="connsiteY9" fmla="*/ 150510 h 238440"/>
                  <a:gd name="connsiteX10" fmla="*/ 682695 w 874082"/>
                  <a:gd name="connsiteY10" fmla="*/ 104006 h 23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082" h="238440">
                    <a:moveTo>
                      <a:pt x="682695" y="104006"/>
                    </a:moveTo>
                    <a:cubicBezTo>
                      <a:pt x="682695" y="104006"/>
                      <a:pt x="646493" y="10925"/>
                      <a:pt x="517209" y="550"/>
                    </a:cubicBezTo>
                    <a:cubicBezTo>
                      <a:pt x="387925" y="-9825"/>
                      <a:pt x="372399" y="129834"/>
                      <a:pt x="346498" y="150510"/>
                    </a:cubicBezTo>
                    <a:cubicBezTo>
                      <a:pt x="320671" y="171187"/>
                      <a:pt x="268943" y="114308"/>
                      <a:pt x="217214" y="134984"/>
                    </a:cubicBezTo>
                    <a:cubicBezTo>
                      <a:pt x="165486" y="155661"/>
                      <a:pt x="144810" y="202238"/>
                      <a:pt x="144810" y="202238"/>
                    </a:cubicBezTo>
                    <a:cubicBezTo>
                      <a:pt x="144810" y="202238"/>
                      <a:pt x="98232" y="181562"/>
                      <a:pt x="67254" y="186713"/>
                    </a:cubicBezTo>
                    <a:cubicBezTo>
                      <a:pt x="36202" y="191863"/>
                      <a:pt x="0" y="238441"/>
                      <a:pt x="0" y="238441"/>
                    </a:cubicBezTo>
                    <a:lnTo>
                      <a:pt x="874082" y="238441"/>
                    </a:lnTo>
                    <a:cubicBezTo>
                      <a:pt x="874082" y="238441"/>
                      <a:pt x="874082" y="150510"/>
                      <a:pt x="812053" y="119459"/>
                    </a:cubicBezTo>
                    <a:cubicBezTo>
                      <a:pt x="750023" y="88407"/>
                      <a:pt x="724122" y="155661"/>
                      <a:pt x="708596" y="150510"/>
                    </a:cubicBezTo>
                    <a:cubicBezTo>
                      <a:pt x="693070" y="145359"/>
                      <a:pt x="682695" y="104006"/>
                      <a:pt x="682695" y="104006"/>
                    </a:cubicBezTo>
                    <a:close/>
                  </a:path>
                </a:pathLst>
              </a:custGeom>
              <a:noFill/>
              <a:ln w="7353" cap="flat">
                <a:solidFill>
                  <a:srgbClr val="263238"/>
                </a:solidFill>
                <a:prstDash val="solid"/>
                <a:miter/>
              </a:ln>
            </p:spPr>
            <p:txBody>
              <a:bodyPr rtlCol="0" anchor="ctr"/>
              <a:lstStyle/>
              <a:p>
                <a:endParaRPr lang="fr-FR"/>
              </a:p>
            </p:txBody>
          </p:sp>
          <p:sp>
            <p:nvSpPr>
              <p:cNvPr id="193" name="Forme libre 53">
                <a:extLst>
                  <a:ext uri="{FF2B5EF4-FFF2-40B4-BE49-F238E27FC236}">
                    <a16:creationId xmlns:a16="http://schemas.microsoft.com/office/drawing/2014/main" id="{05D68DBD-4D14-9558-A00C-92B025636536}"/>
                  </a:ext>
                </a:extLst>
              </p:cNvPr>
              <p:cNvSpPr/>
              <p:nvPr/>
            </p:nvSpPr>
            <p:spPr>
              <a:xfrm>
                <a:off x="6587657" y="7917621"/>
                <a:ext cx="743547" cy="202892"/>
              </a:xfrm>
              <a:custGeom>
                <a:avLst/>
                <a:gdLst>
                  <a:gd name="connsiteX0" fmla="*/ 580710 w 743547"/>
                  <a:gd name="connsiteY0" fmla="*/ 88472 h 202892"/>
                  <a:gd name="connsiteX1" fmla="*/ 439948 w 743547"/>
                  <a:gd name="connsiteY1" fmla="*/ 468 h 202892"/>
                  <a:gd name="connsiteX2" fmla="*/ 294770 w 743547"/>
                  <a:gd name="connsiteY2" fmla="*/ 128059 h 202892"/>
                  <a:gd name="connsiteX3" fmla="*/ 184765 w 743547"/>
                  <a:gd name="connsiteY3" fmla="*/ 114888 h 202892"/>
                  <a:gd name="connsiteX4" fmla="*/ 123176 w 743547"/>
                  <a:gd name="connsiteY4" fmla="*/ 172062 h 202892"/>
                  <a:gd name="connsiteX5" fmla="*/ 57173 w 743547"/>
                  <a:gd name="connsiteY5" fmla="*/ 158890 h 202892"/>
                  <a:gd name="connsiteX6" fmla="*/ 0 w 743547"/>
                  <a:gd name="connsiteY6" fmla="*/ 202893 h 202892"/>
                  <a:gd name="connsiteX7" fmla="*/ 743548 w 743547"/>
                  <a:gd name="connsiteY7" fmla="*/ 202893 h 202892"/>
                  <a:gd name="connsiteX8" fmla="*/ 690789 w 743547"/>
                  <a:gd name="connsiteY8" fmla="*/ 101717 h 202892"/>
                  <a:gd name="connsiteX9" fmla="*/ 602785 w 743547"/>
                  <a:gd name="connsiteY9" fmla="*/ 128133 h 202892"/>
                  <a:gd name="connsiteX10" fmla="*/ 580710 w 743547"/>
                  <a:gd name="connsiteY10" fmla="*/ 88472 h 20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3547" h="202892">
                    <a:moveTo>
                      <a:pt x="580710" y="88472"/>
                    </a:moveTo>
                    <a:cubicBezTo>
                      <a:pt x="580710" y="88472"/>
                      <a:pt x="549879" y="9298"/>
                      <a:pt x="439948" y="468"/>
                    </a:cubicBezTo>
                    <a:cubicBezTo>
                      <a:pt x="329942" y="-8362"/>
                      <a:pt x="316771" y="110473"/>
                      <a:pt x="294770" y="128059"/>
                    </a:cubicBezTo>
                    <a:cubicBezTo>
                      <a:pt x="272769" y="145646"/>
                      <a:pt x="228767" y="97229"/>
                      <a:pt x="184765" y="114888"/>
                    </a:cubicBezTo>
                    <a:cubicBezTo>
                      <a:pt x="140763" y="132474"/>
                      <a:pt x="123176" y="172062"/>
                      <a:pt x="123176" y="172062"/>
                    </a:cubicBezTo>
                    <a:cubicBezTo>
                      <a:pt x="123176" y="172062"/>
                      <a:pt x="83589" y="154475"/>
                      <a:pt x="57173" y="158890"/>
                    </a:cubicBezTo>
                    <a:cubicBezTo>
                      <a:pt x="30757" y="163305"/>
                      <a:pt x="0" y="202893"/>
                      <a:pt x="0" y="202893"/>
                    </a:cubicBezTo>
                    <a:lnTo>
                      <a:pt x="743548" y="202893"/>
                    </a:lnTo>
                    <a:cubicBezTo>
                      <a:pt x="743548" y="202893"/>
                      <a:pt x="743548" y="128133"/>
                      <a:pt x="690789" y="101717"/>
                    </a:cubicBezTo>
                    <a:cubicBezTo>
                      <a:pt x="638031" y="75301"/>
                      <a:pt x="616030" y="132548"/>
                      <a:pt x="602785" y="128133"/>
                    </a:cubicBezTo>
                    <a:cubicBezTo>
                      <a:pt x="589540" y="123718"/>
                      <a:pt x="580710" y="88472"/>
                      <a:pt x="580710" y="88472"/>
                    </a:cubicBezTo>
                    <a:close/>
                  </a:path>
                </a:pathLst>
              </a:custGeom>
              <a:noFill/>
              <a:ln w="7353" cap="flat">
                <a:solidFill>
                  <a:srgbClr val="263238"/>
                </a:solidFill>
                <a:prstDash val="solid"/>
                <a:miter/>
              </a:ln>
            </p:spPr>
            <p:txBody>
              <a:bodyPr rtlCol="0" anchor="ctr"/>
              <a:lstStyle/>
              <a:p>
                <a:endParaRPr lang="fr-FR"/>
              </a:p>
            </p:txBody>
          </p:sp>
          <p:sp>
            <p:nvSpPr>
              <p:cNvPr id="194" name="Forme libre 54">
                <a:extLst>
                  <a:ext uri="{FF2B5EF4-FFF2-40B4-BE49-F238E27FC236}">
                    <a16:creationId xmlns:a16="http://schemas.microsoft.com/office/drawing/2014/main" id="{F254488B-41EB-4547-6547-41EAC3EA8C33}"/>
                  </a:ext>
                </a:extLst>
              </p:cNvPr>
              <p:cNvSpPr/>
              <p:nvPr/>
            </p:nvSpPr>
            <p:spPr>
              <a:xfrm>
                <a:off x="3901321" y="9334776"/>
                <a:ext cx="1047294" cy="285635"/>
              </a:xfrm>
              <a:custGeom>
                <a:avLst/>
                <a:gdLst>
                  <a:gd name="connsiteX0" fmla="*/ 817939 w 1047294"/>
                  <a:gd name="connsiteY0" fmla="*/ 124564 h 285635"/>
                  <a:gd name="connsiteX1" fmla="*/ 619635 w 1047294"/>
                  <a:gd name="connsiteY1" fmla="*/ 652 h 285635"/>
                  <a:gd name="connsiteX2" fmla="*/ 415150 w 1047294"/>
                  <a:gd name="connsiteY2" fmla="*/ 180340 h 285635"/>
                  <a:gd name="connsiteX3" fmla="*/ 260260 w 1047294"/>
                  <a:gd name="connsiteY3" fmla="*/ 161723 h 285635"/>
                  <a:gd name="connsiteX4" fmla="*/ 173507 w 1047294"/>
                  <a:gd name="connsiteY4" fmla="*/ 242296 h 285635"/>
                  <a:gd name="connsiteX5" fmla="*/ 80572 w 1047294"/>
                  <a:gd name="connsiteY5" fmla="*/ 223679 h 285635"/>
                  <a:gd name="connsiteX6" fmla="*/ 0 w 1047294"/>
                  <a:gd name="connsiteY6" fmla="*/ 285636 h 285635"/>
                  <a:gd name="connsiteX7" fmla="*/ 1047295 w 1047294"/>
                  <a:gd name="connsiteY7" fmla="*/ 285636 h 285635"/>
                  <a:gd name="connsiteX8" fmla="*/ 972903 w 1047294"/>
                  <a:gd name="connsiteY8" fmla="*/ 143107 h 285635"/>
                  <a:gd name="connsiteX9" fmla="*/ 848991 w 1047294"/>
                  <a:gd name="connsiteY9" fmla="*/ 180266 h 285635"/>
                  <a:gd name="connsiteX10" fmla="*/ 817939 w 1047294"/>
                  <a:gd name="connsiteY10" fmla="*/ 124564 h 28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294" h="285635">
                    <a:moveTo>
                      <a:pt x="817939" y="124564"/>
                    </a:moveTo>
                    <a:cubicBezTo>
                      <a:pt x="817939" y="124564"/>
                      <a:pt x="774526" y="13014"/>
                      <a:pt x="619635" y="652"/>
                    </a:cubicBezTo>
                    <a:cubicBezTo>
                      <a:pt x="464745" y="-11710"/>
                      <a:pt x="446129" y="155542"/>
                      <a:pt x="415150" y="180340"/>
                    </a:cubicBezTo>
                    <a:cubicBezTo>
                      <a:pt x="384172" y="205137"/>
                      <a:pt x="322216" y="136926"/>
                      <a:pt x="260260" y="161723"/>
                    </a:cubicBezTo>
                    <a:cubicBezTo>
                      <a:pt x="198304" y="186520"/>
                      <a:pt x="173507" y="242296"/>
                      <a:pt x="173507" y="242296"/>
                    </a:cubicBezTo>
                    <a:cubicBezTo>
                      <a:pt x="173507" y="242296"/>
                      <a:pt x="117731" y="217498"/>
                      <a:pt x="80572" y="223679"/>
                    </a:cubicBezTo>
                    <a:cubicBezTo>
                      <a:pt x="43413" y="229860"/>
                      <a:pt x="0" y="285636"/>
                      <a:pt x="0" y="285636"/>
                    </a:cubicBezTo>
                    <a:lnTo>
                      <a:pt x="1047295" y="285636"/>
                    </a:lnTo>
                    <a:cubicBezTo>
                      <a:pt x="1047295" y="285636"/>
                      <a:pt x="1047295" y="180266"/>
                      <a:pt x="972903" y="143107"/>
                    </a:cubicBezTo>
                    <a:cubicBezTo>
                      <a:pt x="898512" y="105948"/>
                      <a:pt x="867533" y="186520"/>
                      <a:pt x="848991" y="180266"/>
                    </a:cubicBezTo>
                    <a:cubicBezTo>
                      <a:pt x="830374" y="174159"/>
                      <a:pt x="817939" y="124564"/>
                      <a:pt x="817939" y="124564"/>
                    </a:cubicBezTo>
                    <a:close/>
                  </a:path>
                </a:pathLst>
              </a:custGeom>
              <a:noFill/>
              <a:ln w="7353" cap="flat">
                <a:solidFill>
                  <a:srgbClr val="263238"/>
                </a:solidFill>
                <a:prstDash val="solid"/>
                <a:miter/>
              </a:ln>
            </p:spPr>
            <p:txBody>
              <a:bodyPr rtlCol="0" anchor="ctr"/>
              <a:lstStyle/>
              <a:p>
                <a:endParaRPr lang="fr-FR"/>
              </a:p>
            </p:txBody>
          </p:sp>
        </p:grpSp>
        <p:grpSp>
          <p:nvGrpSpPr>
            <p:cNvPr id="21" name="Graphique 19">
              <a:extLst>
                <a:ext uri="{FF2B5EF4-FFF2-40B4-BE49-F238E27FC236}">
                  <a16:creationId xmlns:a16="http://schemas.microsoft.com/office/drawing/2014/main" id="{2BF3E8DA-90A9-290E-5374-88A24E99A14F}"/>
                </a:ext>
              </a:extLst>
            </p:cNvPr>
            <p:cNvGrpSpPr/>
            <p:nvPr/>
          </p:nvGrpSpPr>
          <p:grpSpPr>
            <a:xfrm>
              <a:off x="6620475" y="8432501"/>
              <a:ext cx="695498" cy="695498"/>
              <a:chOff x="6620475" y="8432501"/>
              <a:chExt cx="695498" cy="695498"/>
            </a:xfrm>
            <a:noFill/>
          </p:grpSpPr>
          <p:sp>
            <p:nvSpPr>
              <p:cNvPr id="184" name="Forme libre 56">
                <a:extLst>
                  <a:ext uri="{FF2B5EF4-FFF2-40B4-BE49-F238E27FC236}">
                    <a16:creationId xmlns:a16="http://schemas.microsoft.com/office/drawing/2014/main" id="{15E5C439-4D9B-F0BA-1205-ACBB6BD1AAF6}"/>
                  </a:ext>
                </a:extLst>
              </p:cNvPr>
              <p:cNvSpPr/>
              <p:nvPr/>
            </p:nvSpPr>
            <p:spPr>
              <a:xfrm>
                <a:off x="6620475" y="8432501"/>
                <a:ext cx="695498" cy="695498"/>
              </a:xfrm>
              <a:custGeom>
                <a:avLst/>
                <a:gdLst>
                  <a:gd name="connsiteX0" fmla="*/ 695498 w 695498"/>
                  <a:gd name="connsiteY0" fmla="*/ 347749 h 695498"/>
                  <a:gd name="connsiteX1" fmla="*/ 347749 w 695498"/>
                  <a:gd name="connsiteY1" fmla="*/ 695498 h 695498"/>
                  <a:gd name="connsiteX2" fmla="*/ 0 w 695498"/>
                  <a:gd name="connsiteY2" fmla="*/ 347749 h 695498"/>
                  <a:gd name="connsiteX3" fmla="*/ 347749 w 695498"/>
                  <a:gd name="connsiteY3" fmla="*/ 0 h 695498"/>
                  <a:gd name="connsiteX4" fmla="*/ 695498 w 695498"/>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498" h="695498">
                    <a:moveTo>
                      <a:pt x="695498" y="347749"/>
                    </a:moveTo>
                    <a:cubicBezTo>
                      <a:pt x="695498" y="539806"/>
                      <a:pt x="539806" y="695498"/>
                      <a:pt x="347749" y="695498"/>
                    </a:cubicBezTo>
                    <a:cubicBezTo>
                      <a:pt x="155693" y="695498"/>
                      <a:pt x="0" y="539806"/>
                      <a:pt x="0" y="347749"/>
                    </a:cubicBezTo>
                    <a:cubicBezTo>
                      <a:pt x="0" y="155693"/>
                      <a:pt x="155693" y="0"/>
                      <a:pt x="347749" y="0"/>
                    </a:cubicBezTo>
                    <a:cubicBezTo>
                      <a:pt x="539806" y="0"/>
                      <a:pt x="695498" y="155693"/>
                      <a:pt x="695498" y="347749"/>
                    </a:cubicBezTo>
                    <a:close/>
                  </a:path>
                </a:pathLst>
              </a:custGeom>
              <a:noFill/>
              <a:ln w="7353" cap="flat">
                <a:solidFill>
                  <a:srgbClr val="263238"/>
                </a:solidFill>
                <a:prstDash val="solid"/>
                <a:miter/>
              </a:ln>
            </p:spPr>
            <p:txBody>
              <a:bodyPr rtlCol="0" anchor="ctr"/>
              <a:lstStyle/>
              <a:p>
                <a:endParaRPr lang="fr-FR"/>
              </a:p>
            </p:txBody>
          </p:sp>
          <p:sp>
            <p:nvSpPr>
              <p:cNvPr id="185" name="Forme libre 57">
                <a:extLst>
                  <a:ext uri="{FF2B5EF4-FFF2-40B4-BE49-F238E27FC236}">
                    <a16:creationId xmlns:a16="http://schemas.microsoft.com/office/drawing/2014/main" id="{B3815576-AD82-045E-E7D3-8DDAC3E9C380}"/>
                  </a:ext>
                </a:extLst>
              </p:cNvPr>
              <p:cNvSpPr/>
              <p:nvPr/>
            </p:nvSpPr>
            <p:spPr>
              <a:xfrm>
                <a:off x="6768302" y="8432501"/>
                <a:ext cx="399845" cy="695498"/>
              </a:xfrm>
              <a:custGeom>
                <a:avLst/>
                <a:gdLst>
                  <a:gd name="connsiteX0" fmla="*/ 399845 w 399845"/>
                  <a:gd name="connsiteY0" fmla="*/ 347749 h 695498"/>
                  <a:gd name="connsiteX1" fmla="*/ 199923 w 399845"/>
                  <a:gd name="connsiteY1" fmla="*/ 695498 h 695498"/>
                  <a:gd name="connsiteX2" fmla="*/ 0 w 399845"/>
                  <a:gd name="connsiteY2" fmla="*/ 347749 h 695498"/>
                  <a:gd name="connsiteX3" fmla="*/ 199923 w 399845"/>
                  <a:gd name="connsiteY3" fmla="*/ 0 h 695498"/>
                  <a:gd name="connsiteX4" fmla="*/ 399845 w 399845"/>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45" h="695498">
                    <a:moveTo>
                      <a:pt x="399845" y="347749"/>
                    </a:moveTo>
                    <a:cubicBezTo>
                      <a:pt x="399845" y="539806"/>
                      <a:pt x="310337" y="695498"/>
                      <a:pt x="199923" y="695498"/>
                    </a:cubicBezTo>
                    <a:cubicBezTo>
                      <a:pt x="89508" y="695498"/>
                      <a:pt x="0" y="539806"/>
                      <a:pt x="0" y="347749"/>
                    </a:cubicBezTo>
                    <a:cubicBezTo>
                      <a:pt x="0" y="155693"/>
                      <a:pt x="89508" y="0"/>
                      <a:pt x="199923" y="0"/>
                    </a:cubicBezTo>
                    <a:cubicBezTo>
                      <a:pt x="310337" y="0"/>
                      <a:pt x="399845" y="155693"/>
                      <a:pt x="399845" y="347749"/>
                    </a:cubicBezTo>
                    <a:close/>
                  </a:path>
                </a:pathLst>
              </a:custGeom>
              <a:noFill/>
              <a:ln w="7353" cap="flat">
                <a:solidFill>
                  <a:srgbClr val="263238"/>
                </a:solidFill>
                <a:prstDash val="solid"/>
                <a:miter/>
              </a:ln>
            </p:spPr>
            <p:txBody>
              <a:bodyPr rtlCol="0" anchor="ctr"/>
              <a:lstStyle/>
              <a:p>
                <a:endParaRPr lang="fr-FR"/>
              </a:p>
            </p:txBody>
          </p:sp>
          <p:sp>
            <p:nvSpPr>
              <p:cNvPr id="186" name="Forme libre 58">
                <a:extLst>
                  <a:ext uri="{FF2B5EF4-FFF2-40B4-BE49-F238E27FC236}">
                    <a16:creationId xmlns:a16="http://schemas.microsoft.com/office/drawing/2014/main" id="{C97344C6-7B05-17F0-5399-DBDE99F171A6}"/>
                  </a:ext>
                </a:extLst>
              </p:cNvPr>
              <p:cNvSpPr/>
              <p:nvPr/>
            </p:nvSpPr>
            <p:spPr>
              <a:xfrm>
                <a:off x="6968224" y="8432501"/>
                <a:ext cx="7358" cy="695498"/>
              </a:xfrm>
              <a:custGeom>
                <a:avLst/>
                <a:gdLst>
                  <a:gd name="connsiteX0" fmla="*/ 0 w 7358"/>
                  <a:gd name="connsiteY0" fmla="*/ 0 h 695498"/>
                  <a:gd name="connsiteX1" fmla="*/ 0 w 7358"/>
                  <a:gd name="connsiteY1" fmla="*/ 695498 h 695498"/>
                </a:gdLst>
                <a:ahLst/>
                <a:cxnLst>
                  <a:cxn ang="0">
                    <a:pos x="connsiteX0" y="connsiteY0"/>
                  </a:cxn>
                  <a:cxn ang="0">
                    <a:pos x="connsiteX1" y="connsiteY1"/>
                  </a:cxn>
                </a:cxnLst>
                <a:rect l="l" t="t" r="r" b="b"/>
                <a:pathLst>
                  <a:path w="7358" h="695498">
                    <a:moveTo>
                      <a:pt x="0" y="0"/>
                    </a:moveTo>
                    <a:lnTo>
                      <a:pt x="0" y="695498"/>
                    </a:lnTo>
                  </a:path>
                </a:pathLst>
              </a:custGeom>
              <a:ln w="7353" cap="flat">
                <a:solidFill>
                  <a:srgbClr val="263238"/>
                </a:solidFill>
                <a:prstDash val="solid"/>
                <a:miter/>
              </a:ln>
            </p:spPr>
            <p:txBody>
              <a:bodyPr rtlCol="0" anchor="ctr"/>
              <a:lstStyle/>
              <a:p>
                <a:endParaRPr lang="fr-FR"/>
              </a:p>
            </p:txBody>
          </p:sp>
          <p:sp>
            <p:nvSpPr>
              <p:cNvPr id="187" name="Forme libre 59">
                <a:extLst>
                  <a:ext uri="{FF2B5EF4-FFF2-40B4-BE49-F238E27FC236}">
                    <a16:creationId xmlns:a16="http://schemas.microsoft.com/office/drawing/2014/main" id="{A5107339-3DD3-BAC0-565F-C2A601F625C9}"/>
                  </a:ext>
                </a:extLst>
              </p:cNvPr>
              <p:cNvSpPr/>
              <p:nvPr/>
            </p:nvSpPr>
            <p:spPr>
              <a:xfrm>
                <a:off x="6764107" y="8500123"/>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8" name="Forme libre 60">
                <a:extLst>
                  <a:ext uri="{FF2B5EF4-FFF2-40B4-BE49-F238E27FC236}">
                    <a16:creationId xmlns:a16="http://schemas.microsoft.com/office/drawing/2014/main" id="{0B5BA439-8468-FC0D-96AE-C04552FF544D}"/>
                  </a:ext>
                </a:extLst>
              </p:cNvPr>
              <p:cNvSpPr/>
              <p:nvPr/>
            </p:nvSpPr>
            <p:spPr>
              <a:xfrm>
                <a:off x="6764107" y="9064498"/>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9" name="Forme libre 61">
                <a:extLst>
                  <a:ext uri="{FF2B5EF4-FFF2-40B4-BE49-F238E27FC236}">
                    <a16:creationId xmlns:a16="http://schemas.microsoft.com/office/drawing/2014/main" id="{14211D4E-110C-BC6E-EF95-1BF8D3E0CAD0}"/>
                  </a:ext>
                </a:extLst>
              </p:cNvPr>
              <p:cNvSpPr/>
              <p:nvPr/>
            </p:nvSpPr>
            <p:spPr>
              <a:xfrm>
                <a:off x="6647112" y="8638899"/>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0" name="Forme libre 62">
                <a:extLst>
                  <a:ext uri="{FF2B5EF4-FFF2-40B4-BE49-F238E27FC236}">
                    <a16:creationId xmlns:a16="http://schemas.microsoft.com/office/drawing/2014/main" id="{382B8EC6-2396-B13B-36DE-9737DE18CB5F}"/>
                  </a:ext>
                </a:extLst>
              </p:cNvPr>
              <p:cNvSpPr/>
              <p:nvPr/>
            </p:nvSpPr>
            <p:spPr>
              <a:xfrm>
                <a:off x="6647112" y="8916525"/>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1" name="Forme libre 63">
                <a:extLst>
                  <a:ext uri="{FF2B5EF4-FFF2-40B4-BE49-F238E27FC236}">
                    <a16:creationId xmlns:a16="http://schemas.microsoft.com/office/drawing/2014/main" id="{43939D80-194A-A73D-6E43-0C4713274680}"/>
                  </a:ext>
                </a:extLst>
              </p:cNvPr>
              <p:cNvSpPr/>
              <p:nvPr/>
            </p:nvSpPr>
            <p:spPr>
              <a:xfrm>
                <a:off x="6621873" y="8777749"/>
                <a:ext cx="690568" cy="7358"/>
              </a:xfrm>
              <a:custGeom>
                <a:avLst/>
                <a:gdLst>
                  <a:gd name="connsiteX0" fmla="*/ 0 w 690568"/>
                  <a:gd name="connsiteY0" fmla="*/ 0 h 7358"/>
                  <a:gd name="connsiteX1" fmla="*/ 690568 w 690568"/>
                  <a:gd name="connsiteY1" fmla="*/ 0 h 7358"/>
                </a:gdLst>
                <a:ahLst/>
                <a:cxnLst>
                  <a:cxn ang="0">
                    <a:pos x="connsiteX0" y="connsiteY0"/>
                  </a:cxn>
                  <a:cxn ang="0">
                    <a:pos x="connsiteX1" y="connsiteY1"/>
                  </a:cxn>
                </a:cxnLst>
                <a:rect l="l" t="t" r="r" b="b"/>
                <a:pathLst>
                  <a:path w="690568" h="7358">
                    <a:moveTo>
                      <a:pt x="0" y="0"/>
                    </a:moveTo>
                    <a:lnTo>
                      <a:pt x="690568" y="0"/>
                    </a:lnTo>
                  </a:path>
                </a:pathLst>
              </a:custGeom>
              <a:ln w="7353" cap="flat">
                <a:solidFill>
                  <a:srgbClr val="263238"/>
                </a:solidFill>
                <a:prstDash val="solid"/>
                <a:miter/>
              </a:ln>
            </p:spPr>
            <p:txBody>
              <a:bodyPr rtlCol="0" anchor="ctr"/>
              <a:lstStyle/>
              <a:p>
                <a:endParaRPr lang="fr-FR"/>
              </a:p>
            </p:txBody>
          </p:sp>
        </p:grpSp>
        <p:grpSp>
          <p:nvGrpSpPr>
            <p:cNvPr id="22" name="Graphique 19">
              <a:extLst>
                <a:ext uri="{FF2B5EF4-FFF2-40B4-BE49-F238E27FC236}">
                  <a16:creationId xmlns:a16="http://schemas.microsoft.com/office/drawing/2014/main" id="{369396A5-FBD4-BEBA-5E80-F210D4EAF9A9}"/>
                </a:ext>
              </a:extLst>
            </p:cNvPr>
            <p:cNvGrpSpPr/>
            <p:nvPr/>
          </p:nvGrpSpPr>
          <p:grpSpPr>
            <a:xfrm>
              <a:off x="6030714" y="7232156"/>
              <a:ext cx="917054" cy="197494"/>
              <a:chOff x="6030714" y="7232156"/>
              <a:chExt cx="917054" cy="197494"/>
            </a:xfrm>
            <a:noFill/>
          </p:grpSpPr>
          <p:sp>
            <p:nvSpPr>
              <p:cNvPr id="181" name="Forme libre 65">
                <a:extLst>
                  <a:ext uri="{FF2B5EF4-FFF2-40B4-BE49-F238E27FC236}">
                    <a16:creationId xmlns:a16="http://schemas.microsoft.com/office/drawing/2014/main" id="{A27496CC-302A-3009-4B84-7D9B8D82EAD3}"/>
                  </a:ext>
                </a:extLst>
              </p:cNvPr>
              <p:cNvSpPr/>
              <p:nvPr/>
            </p:nvSpPr>
            <p:spPr>
              <a:xfrm>
                <a:off x="6030714" y="7232818"/>
                <a:ext cx="917054" cy="193079"/>
              </a:xfrm>
              <a:custGeom>
                <a:avLst/>
                <a:gdLst>
                  <a:gd name="connsiteX0" fmla="*/ 865768 w 917054"/>
                  <a:gd name="connsiteY0" fmla="*/ 193080 h 193079"/>
                  <a:gd name="connsiteX1" fmla="*/ 51287 w 917054"/>
                  <a:gd name="connsiteY1" fmla="*/ 193080 h 193079"/>
                  <a:gd name="connsiteX2" fmla="*/ 0 w 917054"/>
                  <a:gd name="connsiteY2" fmla="*/ 141793 h 193079"/>
                  <a:gd name="connsiteX3" fmla="*/ 0 w 917054"/>
                  <a:gd name="connsiteY3" fmla="*/ 51287 h 193079"/>
                  <a:gd name="connsiteX4" fmla="*/ 51287 w 917054"/>
                  <a:gd name="connsiteY4" fmla="*/ 0 h 193079"/>
                  <a:gd name="connsiteX5" fmla="*/ 865768 w 917054"/>
                  <a:gd name="connsiteY5" fmla="*/ 0 h 193079"/>
                  <a:gd name="connsiteX6" fmla="*/ 917054 w 917054"/>
                  <a:gd name="connsiteY6" fmla="*/ 51287 h 193079"/>
                  <a:gd name="connsiteX7" fmla="*/ 917054 w 917054"/>
                  <a:gd name="connsiteY7" fmla="*/ 141719 h 193079"/>
                  <a:gd name="connsiteX8" fmla="*/ 865768 w 917054"/>
                  <a:gd name="connsiteY8" fmla="*/ 193080 h 19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7054" h="193079">
                    <a:moveTo>
                      <a:pt x="865768" y="193080"/>
                    </a:moveTo>
                    <a:lnTo>
                      <a:pt x="51287" y="193080"/>
                    </a:lnTo>
                    <a:cubicBezTo>
                      <a:pt x="22958" y="193080"/>
                      <a:pt x="0" y="170122"/>
                      <a:pt x="0" y="141793"/>
                    </a:cubicBezTo>
                    <a:lnTo>
                      <a:pt x="0" y="51287"/>
                    </a:lnTo>
                    <a:cubicBezTo>
                      <a:pt x="0" y="22958"/>
                      <a:pt x="22958" y="0"/>
                      <a:pt x="51287" y="0"/>
                    </a:cubicBezTo>
                    <a:lnTo>
                      <a:pt x="865768" y="0"/>
                    </a:lnTo>
                    <a:cubicBezTo>
                      <a:pt x="894097" y="0"/>
                      <a:pt x="917054" y="22958"/>
                      <a:pt x="917054" y="51287"/>
                    </a:cubicBezTo>
                    <a:lnTo>
                      <a:pt x="917054" y="141719"/>
                    </a:lnTo>
                    <a:cubicBezTo>
                      <a:pt x="917054" y="170122"/>
                      <a:pt x="894097" y="193080"/>
                      <a:pt x="865768" y="193080"/>
                    </a:cubicBezTo>
                    <a:close/>
                  </a:path>
                </a:pathLst>
              </a:custGeom>
              <a:noFill/>
              <a:ln w="7353" cap="flat">
                <a:solidFill>
                  <a:srgbClr val="263238"/>
                </a:solidFill>
                <a:prstDash val="solid"/>
                <a:miter/>
              </a:ln>
            </p:spPr>
            <p:txBody>
              <a:bodyPr rtlCol="0" anchor="ctr"/>
              <a:lstStyle/>
              <a:p>
                <a:endParaRPr lang="fr-FR"/>
              </a:p>
            </p:txBody>
          </p:sp>
          <p:sp>
            <p:nvSpPr>
              <p:cNvPr id="182" name="Forme libre 66">
                <a:extLst>
                  <a:ext uri="{FF2B5EF4-FFF2-40B4-BE49-F238E27FC236}">
                    <a16:creationId xmlns:a16="http://schemas.microsoft.com/office/drawing/2014/main" id="{302A36C9-CEA8-95FF-0FA5-57E31960091A}"/>
                  </a:ext>
                </a:extLst>
              </p:cNvPr>
              <p:cNvSpPr/>
              <p:nvPr/>
            </p:nvSpPr>
            <p:spPr>
              <a:xfrm>
                <a:off x="6724226" y="7232156"/>
                <a:ext cx="7358" cy="197494"/>
              </a:xfrm>
              <a:custGeom>
                <a:avLst/>
                <a:gdLst>
                  <a:gd name="connsiteX0" fmla="*/ 0 w 7358"/>
                  <a:gd name="connsiteY0" fmla="*/ 0 h 197494"/>
                  <a:gd name="connsiteX1" fmla="*/ 0 w 7358"/>
                  <a:gd name="connsiteY1" fmla="*/ 197494 h 197494"/>
                </a:gdLst>
                <a:ahLst/>
                <a:cxnLst>
                  <a:cxn ang="0">
                    <a:pos x="connsiteX0" y="connsiteY0"/>
                  </a:cxn>
                  <a:cxn ang="0">
                    <a:pos x="connsiteX1" y="connsiteY1"/>
                  </a:cxn>
                </a:cxnLst>
                <a:rect l="l" t="t" r="r" b="b"/>
                <a:pathLst>
                  <a:path w="7358" h="197494">
                    <a:moveTo>
                      <a:pt x="0" y="0"/>
                    </a:moveTo>
                    <a:lnTo>
                      <a:pt x="0" y="197494"/>
                    </a:lnTo>
                  </a:path>
                </a:pathLst>
              </a:custGeom>
              <a:ln w="7353" cap="flat">
                <a:solidFill>
                  <a:srgbClr val="263238"/>
                </a:solidFill>
                <a:prstDash val="solid"/>
                <a:miter/>
              </a:ln>
            </p:spPr>
            <p:txBody>
              <a:bodyPr rtlCol="0" anchor="ctr"/>
              <a:lstStyle/>
              <a:p>
                <a:endParaRPr lang="fr-FR"/>
              </a:p>
            </p:txBody>
          </p:sp>
          <p:sp>
            <p:nvSpPr>
              <p:cNvPr id="183" name="Forme libre 67">
                <a:extLst>
                  <a:ext uri="{FF2B5EF4-FFF2-40B4-BE49-F238E27FC236}">
                    <a16:creationId xmlns:a16="http://schemas.microsoft.com/office/drawing/2014/main" id="{14FC127D-2C63-2404-C1BB-40E8AE700FEE}"/>
                  </a:ext>
                </a:extLst>
              </p:cNvPr>
              <p:cNvSpPr/>
              <p:nvPr/>
            </p:nvSpPr>
            <p:spPr>
              <a:xfrm>
                <a:off x="6755277" y="7254010"/>
                <a:ext cx="175702" cy="150622"/>
              </a:xfrm>
              <a:custGeom>
                <a:avLst/>
                <a:gdLst>
                  <a:gd name="connsiteX0" fmla="*/ 171299 w 175702"/>
                  <a:gd name="connsiteY0" fmla="*/ 130755 h 150622"/>
                  <a:gd name="connsiteX1" fmla="*/ 118614 w 175702"/>
                  <a:gd name="connsiteY1" fmla="*/ 91242 h 150622"/>
                  <a:gd name="connsiteX2" fmla="*/ 125531 w 175702"/>
                  <a:gd name="connsiteY2" fmla="*/ 62766 h 150622"/>
                  <a:gd name="connsiteX3" fmla="*/ 62766 w 175702"/>
                  <a:gd name="connsiteY3" fmla="*/ 0 h 150622"/>
                  <a:gd name="connsiteX4" fmla="*/ 0 w 175702"/>
                  <a:gd name="connsiteY4" fmla="*/ 62766 h 150622"/>
                  <a:gd name="connsiteX5" fmla="*/ 62766 w 175702"/>
                  <a:gd name="connsiteY5" fmla="*/ 125531 h 150622"/>
                  <a:gd name="connsiteX6" fmla="*/ 105223 w 175702"/>
                  <a:gd name="connsiteY6" fmla="*/ 108828 h 150622"/>
                  <a:gd name="connsiteX7" fmla="*/ 157981 w 175702"/>
                  <a:gd name="connsiteY7" fmla="*/ 148415 h 150622"/>
                  <a:gd name="connsiteX8" fmla="*/ 164603 w 175702"/>
                  <a:gd name="connsiteY8" fmla="*/ 150623 h 150622"/>
                  <a:gd name="connsiteX9" fmla="*/ 173433 w 175702"/>
                  <a:gd name="connsiteY9" fmla="*/ 146208 h 150622"/>
                  <a:gd name="connsiteX10" fmla="*/ 171299 w 175702"/>
                  <a:gd name="connsiteY10" fmla="*/ 130755 h 150622"/>
                  <a:gd name="connsiteX11" fmla="*/ 62839 w 175702"/>
                  <a:gd name="connsiteY11" fmla="*/ 103457 h 150622"/>
                  <a:gd name="connsiteX12" fmla="*/ 22148 w 175702"/>
                  <a:gd name="connsiteY12" fmla="*/ 62766 h 150622"/>
                  <a:gd name="connsiteX13" fmla="*/ 62839 w 175702"/>
                  <a:gd name="connsiteY13" fmla="*/ 22075 h 150622"/>
                  <a:gd name="connsiteX14" fmla="*/ 103530 w 175702"/>
                  <a:gd name="connsiteY14" fmla="*/ 62766 h 150622"/>
                  <a:gd name="connsiteX15" fmla="*/ 62839 w 175702"/>
                  <a:gd name="connsiteY15" fmla="*/ 103457 h 1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702" h="150622">
                    <a:moveTo>
                      <a:pt x="171299" y="130755"/>
                    </a:moveTo>
                    <a:lnTo>
                      <a:pt x="118614" y="91242"/>
                    </a:lnTo>
                    <a:cubicBezTo>
                      <a:pt x="123029" y="82706"/>
                      <a:pt x="125531" y="72994"/>
                      <a:pt x="125531" y="62766"/>
                    </a:cubicBezTo>
                    <a:cubicBezTo>
                      <a:pt x="125531" y="28182"/>
                      <a:pt x="97349" y="0"/>
                      <a:pt x="62766" y="0"/>
                    </a:cubicBezTo>
                    <a:cubicBezTo>
                      <a:pt x="28182" y="0"/>
                      <a:pt x="0" y="28182"/>
                      <a:pt x="0" y="62766"/>
                    </a:cubicBezTo>
                    <a:cubicBezTo>
                      <a:pt x="0" y="97349"/>
                      <a:pt x="28182" y="125531"/>
                      <a:pt x="62766" y="125531"/>
                    </a:cubicBezTo>
                    <a:cubicBezTo>
                      <a:pt x="79174" y="125531"/>
                      <a:pt x="94038" y="119130"/>
                      <a:pt x="105223" y="108828"/>
                    </a:cubicBezTo>
                    <a:lnTo>
                      <a:pt x="157981" y="148415"/>
                    </a:lnTo>
                    <a:cubicBezTo>
                      <a:pt x="159968" y="149887"/>
                      <a:pt x="162322" y="150623"/>
                      <a:pt x="164603" y="150623"/>
                    </a:cubicBezTo>
                    <a:cubicBezTo>
                      <a:pt x="167988" y="150623"/>
                      <a:pt x="171299" y="149077"/>
                      <a:pt x="173433" y="146208"/>
                    </a:cubicBezTo>
                    <a:cubicBezTo>
                      <a:pt x="177186" y="141278"/>
                      <a:pt x="176156" y="134361"/>
                      <a:pt x="171299" y="130755"/>
                    </a:cubicBezTo>
                    <a:close/>
                    <a:moveTo>
                      <a:pt x="62839" y="103457"/>
                    </a:moveTo>
                    <a:cubicBezTo>
                      <a:pt x="40397" y="103457"/>
                      <a:pt x="22148" y="85208"/>
                      <a:pt x="22148" y="62766"/>
                    </a:cubicBezTo>
                    <a:cubicBezTo>
                      <a:pt x="22148" y="40323"/>
                      <a:pt x="40397" y="22075"/>
                      <a:pt x="62839" y="22075"/>
                    </a:cubicBezTo>
                    <a:cubicBezTo>
                      <a:pt x="85282" y="22075"/>
                      <a:pt x="103530" y="40323"/>
                      <a:pt x="103530" y="62766"/>
                    </a:cubicBezTo>
                    <a:cubicBezTo>
                      <a:pt x="103456" y="85208"/>
                      <a:pt x="85208" y="103457"/>
                      <a:pt x="62839" y="103457"/>
                    </a:cubicBezTo>
                    <a:close/>
                  </a:path>
                </a:pathLst>
              </a:custGeom>
              <a:noFill/>
              <a:ln w="7353" cap="flat">
                <a:solidFill>
                  <a:srgbClr val="263238"/>
                </a:solidFill>
                <a:prstDash val="solid"/>
                <a:miter/>
              </a:ln>
            </p:spPr>
            <p:txBody>
              <a:bodyPr rtlCol="0" anchor="ctr"/>
              <a:lstStyle/>
              <a:p>
                <a:endParaRPr lang="fr-FR"/>
              </a:p>
            </p:txBody>
          </p:sp>
        </p:grpSp>
        <p:sp>
          <p:nvSpPr>
            <p:cNvPr id="23" name="Forme libre 68">
              <a:extLst>
                <a:ext uri="{FF2B5EF4-FFF2-40B4-BE49-F238E27FC236}">
                  <a16:creationId xmlns:a16="http://schemas.microsoft.com/office/drawing/2014/main" id="{61958DD2-BDB7-91DD-87CB-A7CD7B40F07B}"/>
                </a:ext>
              </a:extLst>
            </p:cNvPr>
            <p:cNvSpPr/>
            <p:nvPr/>
          </p:nvSpPr>
          <p:spPr>
            <a:xfrm>
              <a:off x="3889400" y="7615960"/>
              <a:ext cx="694929" cy="595794"/>
            </a:xfrm>
            <a:custGeom>
              <a:avLst/>
              <a:gdLst>
                <a:gd name="connsiteX0" fmla="*/ 677471 w 694929"/>
                <a:gd name="connsiteY0" fmla="*/ 517135 h 595794"/>
                <a:gd name="connsiteX1" fmla="*/ 469233 w 694929"/>
                <a:gd name="connsiteY1" fmla="*/ 360920 h 595794"/>
                <a:gd name="connsiteX2" fmla="*/ 496532 w 694929"/>
                <a:gd name="connsiteY2" fmla="*/ 248266 h 595794"/>
                <a:gd name="connsiteX3" fmla="*/ 248266 w 694929"/>
                <a:gd name="connsiteY3" fmla="*/ 0 h 595794"/>
                <a:gd name="connsiteX4" fmla="*/ 0 w 694929"/>
                <a:gd name="connsiteY4" fmla="*/ 248266 h 595794"/>
                <a:gd name="connsiteX5" fmla="*/ 248266 w 694929"/>
                <a:gd name="connsiteY5" fmla="*/ 496532 h 595794"/>
                <a:gd name="connsiteX6" fmla="*/ 416328 w 694929"/>
                <a:gd name="connsiteY6" fmla="*/ 430456 h 595794"/>
                <a:gd name="connsiteX7" fmla="*/ 625080 w 694929"/>
                <a:gd name="connsiteY7" fmla="*/ 587038 h 595794"/>
                <a:gd name="connsiteX8" fmla="*/ 651276 w 694929"/>
                <a:gd name="connsiteY8" fmla="*/ 595795 h 595794"/>
                <a:gd name="connsiteX9" fmla="*/ 686227 w 694929"/>
                <a:gd name="connsiteY9" fmla="*/ 578356 h 595794"/>
                <a:gd name="connsiteX10" fmla="*/ 677471 w 694929"/>
                <a:gd name="connsiteY10" fmla="*/ 517135 h 595794"/>
                <a:gd name="connsiteX11" fmla="*/ 248266 w 694929"/>
                <a:gd name="connsiteY11" fmla="*/ 409190 h 595794"/>
                <a:gd name="connsiteX12" fmla="*/ 87342 w 694929"/>
                <a:gd name="connsiteY12" fmla="*/ 248266 h 595794"/>
                <a:gd name="connsiteX13" fmla="*/ 248266 w 694929"/>
                <a:gd name="connsiteY13" fmla="*/ 87342 h 595794"/>
                <a:gd name="connsiteX14" fmla="*/ 409190 w 694929"/>
                <a:gd name="connsiteY14" fmla="*/ 248266 h 595794"/>
                <a:gd name="connsiteX15" fmla="*/ 248266 w 694929"/>
                <a:gd name="connsiteY15" fmla="*/ 409190 h 59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4929" h="595794">
                  <a:moveTo>
                    <a:pt x="677471" y="517135"/>
                  </a:moveTo>
                  <a:lnTo>
                    <a:pt x="469233" y="360920"/>
                  </a:lnTo>
                  <a:cubicBezTo>
                    <a:pt x="486599" y="327073"/>
                    <a:pt x="496532" y="288810"/>
                    <a:pt x="496532" y="248266"/>
                  </a:cubicBezTo>
                  <a:cubicBezTo>
                    <a:pt x="496532" y="111403"/>
                    <a:pt x="385129" y="0"/>
                    <a:pt x="248266" y="0"/>
                  </a:cubicBezTo>
                  <a:cubicBezTo>
                    <a:pt x="111403" y="0"/>
                    <a:pt x="0" y="111403"/>
                    <a:pt x="0" y="248266"/>
                  </a:cubicBezTo>
                  <a:cubicBezTo>
                    <a:pt x="0" y="385129"/>
                    <a:pt x="111403" y="496532"/>
                    <a:pt x="248266" y="496532"/>
                  </a:cubicBezTo>
                  <a:cubicBezTo>
                    <a:pt x="313092" y="496532"/>
                    <a:pt x="372105" y="471294"/>
                    <a:pt x="416328" y="430456"/>
                  </a:cubicBezTo>
                  <a:lnTo>
                    <a:pt x="625080" y="587038"/>
                  </a:lnTo>
                  <a:cubicBezTo>
                    <a:pt x="632954" y="592925"/>
                    <a:pt x="642151" y="595795"/>
                    <a:pt x="651276" y="595795"/>
                  </a:cubicBezTo>
                  <a:cubicBezTo>
                    <a:pt x="664520" y="595795"/>
                    <a:pt x="677618" y="589761"/>
                    <a:pt x="686227" y="578356"/>
                  </a:cubicBezTo>
                  <a:cubicBezTo>
                    <a:pt x="700649" y="559004"/>
                    <a:pt x="696749" y="531631"/>
                    <a:pt x="677471" y="517135"/>
                  </a:cubicBezTo>
                  <a:close/>
                  <a:moveTo>
                    <a:pt x="248266" y="409190"/>
                  </a:moveTo>
                  <a:cubicBezTo>
                    <a:pt x="159526" y="409190"/>
                    <a:pt x="87342" y="337006"/>
                    <a:pt x="87342" y="248266"/>
                  </a:cubicBezTo>
                  <a:cubicBezTo>
                    <a:pt x="87342" y="159526"/>
                    <a:pt x="159526" y="87342"/>
                    <a:pt x="248266" y="87342"/>
                  </a:cubicBezTo>
                  <a:cubicBezTo>
                    <a:pt x="337006" y="87342"/>
                    <a:pt x="409190" y="159526"/>
                    <a:pt x="409190" y="248266"/>
                  </a:cubicBezTo>
                  <a:cubicBezTo>
                    <a:pt x="409190" y="337006"/>
                    <a:pt x="337006" y="409190"/>
                    <a:pt x="248266" y="409190"/>
                  </a:cubicBezTo>
                  <a:close/>
                </a:path>
              </a:pathLst>
            </a:custGeom>
            <a:noFill/>
            <a:ln w="7353" cap="flat">
              <a:solidFill>
                <a:srgbClr val="263238"/>
              </a:solidFill>
              <a:prstDash val="solid"/>
              <a:miter/>
            </a:ln>
          </p:spPr>
          <p:txBody>
            <a:bodyPr rtlCol="0" anchor="ctr"/>
            <a:lstStyle/>
            <a:p>
              <a:endParaRPr lang="fr-FR"/>
            </a:p>
          </p:txBody>
        </p:sp>
        <p:grpSp>
          <p:nvGrpSpPr>
            <p:cNvPr id="24" name="Graphique 19">
              <a:extLst>
                <a:ext uri="{FF2B5EF4-FFF2-40B4-BE49-F238E27FC236}">
                  <a16:creationId xmlns:a16="http://schemas.microsoft.com/office/drawing/2014/main" id="{C0C223B6-FD54-BCAC-2181-0A99B0E39747}"/>
                </a:ext>
              </a:extLst>
            </p:cNvPr>
            <p:cNvGrpSpPr/>
            <p:nvPr/>
          </p:nvGrpSpPr>
          <p:grpSpPr>
            <a:xfrm>
              <a:off x="4666374" y="8378934"/>
              <a:ext cx="1832764" cy="2098709"/>
              <a:chOff x="4666374" y="8378934"/>
              <a:chExt cx="1832764" cy="2098709"/>
            </a:xfrm>
          </p:grpSpPr>
          <p:grpSp>
            <p:nvGrpSpPr>
              <p:cNvPr id="175" name="Graphique 19">
                <a:extLst>
                  <a:ext uri="{FF2B5EF4-FFF2-40B4-BE49-F238E27FC236}">
                    <a16:creationId xmlns:a16="http://schemas.microsoft.com/office/drawing/2014/main" id="{9482369D-106F-5012-1C0B-A8377741385A}"/>
                  </a:ext>
                </a:extLst>
              </p:cNvPr>
              <p:cNvGrpSpPr/>
              <p:nvPr/>
            </p:nvGrpSpPr>
            <p:grpSpPr>
              <a:xfrm>
                <a:off x="4739616" y="8378934"/>
                <a:ext cx="1759522" cy="2098709"/>
                <a:chOff x="4739616" y="8378934"/>
                <a:chExt cx="1759522" cy="2098709"/>
              </a:xfrm>
              <a:solidFill>
                <a:srgbClr val="263238"/>
              </a:solidFill>
            </p:grpSpPr>
            <p:sp>
              <p:nvSpPr>
                <p:cNvPr id="179" name="Forme libre 71">
                  <a:extLst>
                    <a:ext uri="{FF2B5EF4-FFF2-40B4-BE49-F238E27FC236}">
                      <a16:creationId xmlns:a16="http://schemas.microsoft.com/office/drawing/2014/main" id="{EFAF0ABE-54F0-308E-8F35-C609986FCAB9}"/>
                    </a:ext>
                  </a:extLst>
                </p:cNvPr>
                <p:cNvSpPr/>
                <p:nvPr/>
              </p:nvSpPr>
              <p:spPr>
                <a:xfrm>
                  <a:off x="4739616" y="8378934"/>
                  <a:ext cx="1759522" cy="1650741"/>
                </a:xfrm>
                <a:custGeom>
                  <a:avLst/>
                  <a:gdLst>
                    <a:gd name="connsiteX0" fmla="*/ 857111 w 1759522"/>
                    <a:gd name="connsiteY0" fmla="*/ 0 h 1650741"/>
                    <a:gd name="connsiteX1" fmla="*/ 909 w 1759522"/>
                    <a:gd name="connsiteY1" fmla="*/ 538768 h 1650741"/>
                    <a:gd name="connsiteX2" fmla="*/ 5545 w 1759522"/>
                    <a:gd name="connsiteY2" fmla="*/ 555104 h 1650741"/>
                    <a:gd name="connsiteX3" fmla="*/ 340565 w 1759522"/>
                    <a:gd name="connsiteY3" fmla="*/ 812715 h 1650741"/>
                    <a:gd name="connsiteX4" fmla="*/ 349174 w 1759522"/>
                    <a:gd name="connsiteY4" fmla="*/ 815658 h 1650741"/>
                    <a:gd name="connsiteX5" fmla="*/ 402889 w 1759522"/>
                    <a:gd name="connsiteY5" fmla="*/ 815658 h 1650741"/>
                    <a:gd name="connsiteX6" fmla="*/ 417016 w 1759522"/>
                    <a:gd name="connsiteY6" fmla="*/ 800794 h 1650741"/>
                    <a:gd name="connsiteX7" fmla="*/ 416722 w 1759522"/>
                    <a:gd name="connsiteY7" fmla="*/ 788874 h 1650741"/>
                    <a:gd name="connsiteX8" fmla="*/ 856964 w 1759522"/>
                    <a:gd name="connsiteY8" fmla="*/ 404113 h 1650741"/>
                    <a:gd name="connsiteX9" fmla="*/ 1297206 w 1759522"/>
                    <a:gd name="connsiteY9" fmla="*/ 788874 h 1650741"/>
                    <a:gd name="connsiteX10" fmla="*/ 856964 w 1759522"/>
                    <a:gd name="connsiteY10" fmla="*/ 1173635 h 1650741"/>
                    <a:gd name="connsiteX11" fmla="*/ 745929 w 1759522"/>
                    <a:gd name="connsiteY11" fmla="*/ 1161200 h 1650741"/>
                    <a:gd name="connsiteX12" fmla="*/ 735627 w 1759522"/>
                    <a:gd name="connsiteY12" fmla="*/ 1160022 h 1650741"/>
                    <a:gd name="connsiteX13" fmla="*/ 735627 w 1759522"/>
                    <a:gd name="connsiteY13" fmla="*/ 1160022 h 1650741"/>
                    <a:gd name="connsiteX14" fmla="*/ 691404 w 1759522"/>
                    <a:gd name="connsiteY14" fmla="*/ 1223965 h 1650741"/>
                    <a:gd name="connsiteX15" fmla="*/ 740336 w 1759522"/>
                    <a:gd name="connsiteY15" fmla="*/ 1353617 h 1650741"/>
                    <a:gd name="connsiteX16" fmla="*/ 740336 w 1759522"/>
                    <a:gd name="connsiteY16" fmla="*/ 1650742 h 1650741"/>
                    <a:gd name="connsiteX17" fmla="*/ 1278148 w 1759522"/>
                    <a:gd name="connsiteY17" fmla="*/ 1650742 h 1650741"/>
                    <a:gd name="connsiteX18" fmla="*/ 1278148 w 1759522"/>
                    <a:gd name="connsiteY18" fmla="*/ 1527933 h 1650741"/>
                    <a:gd name="connsiteX19" fmla="*/ 1313468 w 1759522"/>
                    <a:gd name="connsiteY19" fmla="*/ 1469435 h 1650741"/>
                    <a:gd name="connsiteX20" fmla="*/ 1759523 w 1759522"/>
                    <a:gd name="connsiteY20" fmla="*/ 788874 h 1650741"/>
                    <a:gd name="connsiteX21" fmla="*/ 857111 w 1759522"/>
                    <a:gd name="connsiteY21" fmla="*/ 0 h 165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9522" h="1650741">
                      <a:moveTo>
                        <a:pt x="857111" y="0"/>
                      </a:moveTo>
                      <a:cubicBezTo>
                        <a:pt x="458664" y="0"/>
                        <a:pt x="120554" y="225676"/>
                        <a:pt x="909" y="538768"/>
                      </a:cubicBezTo>
                      <a:cubicBezTo>
                        <a:pt x="-1298" y="544582"/>
                        <a:pt x="615" y="551278"/>
                        <a:pt x="5545" y="555104"/>
                      </a:cubicBezTo>
                      <a:lnTo>
                        <a:pt x="340565" y="812715"/>
                      </a:lnTo>
                      <a:cubicBezTo>
                        <a:pt x="343066" y="814628"/>
                        <a:pt x="346083" y="815658"/>
                        <a:pt x="349174" y="815658"/>
                      </a:cubicBezTo>
                      <a:lnTo>
                        <a:pt x="402889" y="815658"/>
                      </a:lnTo>
                      <a:cubicBezTo>
                        <a:pt x="410983" y="815658"/>
                        <a:pt x="417384" y="808888"/>
                        <a:pt x="417016" y="800794"/>
                      </a:cubicBezTo>
                      <a:cubicBezTo>
                        <a:pt x="416869" y="796821"/>
                        <a:pt x="416722" y="792848"/>
                        <a:pt x="416722" y="788874"/>
                      </a:cubicBezTo>
                      <a:cubicBezTo>
                        <a:pt x="416722" y="576369"/>
                        <a:pt x="613849" y="404113"/>
                        <a:pt x="856964" y="404113"/>
                      </a:cubicBezTo>
                      <a:cubicBezTo>
                        <a:pt x="1100079" y="404113"/>
                        <a:pt x="1297206" y="576369"/>
                        <a:pt x="1297206" y="788874"/>
                      </a:cubicBezTo>
                      <a:cubicBezTo>
                        <a:pt x="1297206" y="1001379"/>
                        <a:pt x="1100079" y="1173635"/>
                        <a:pt x="856964" y="1173635"/>
                      </a:cubicBezTo>
                      <a:cubicBezTo>
                        <a:pt x="818554" y="1173635"/>
                        <a:pt x="781395" y="1169294"/>
                        <a:pt x="745929" y="1161200"/>
                      </a:cubicBezTo>
                      <a:cubicBezTo>
                        <a:pt x="742544" y="1160464"/>
                        <a:pt x="739085" y="1160022"/>
                        <a:pt x="735627" y="1160022"/>
                      </a:cubicBezTo>
                      <a:lnTo>
                        <a:pt x="735627" y="1160022"/>
                      </a:lnTo>
                      <a:cubicBezTo>
                        <a:pt x="702589" y="1160022"/>
                        <a:pt x="679705" y="1193061"/>
                        <a:pt x="691404" y="1223965"/>
                      </a:cubicBezTo>
                      <a:lnTo>
                        <a:pt x="740336" y="1353617"/>
                      </a:lnTo>
                      <a:lnTo>
                        <a:pt x="740336" y="1650742"/>
                      </a:lnTo>
                      <a:lnTo>
                        <a:pt x="1278148" y="1650742"/>
                      </a:lnTo>
                      <a:lnTo>
                        <a:pt x="1278148" y="1527933"/>
                      </a:lnTo>
                      <a:cubicBezTo>
                        <a:pt x="1278148" y="1503430"/>
                        <a:pt x="1291614" y="1480620"/>
                        <a:pt x="1313468" y="1469435"/>
                      </a:cubicBezTo>
                      <a:cubicBezTo>
                        <a:pt x="1580350" y="1332425"/>
                        <a:pt x="1759523" y="1078935"/>
                        <a:pt x="1759523" y="788874"/>
                      </a:cubicBezTo>
                      <a:cubicBezTo>
                        <a:pt x="1759596" y="353121"/>
                        <a:pt x="1355557" y="0"/>
                        <a:pt x="857111" y="0"/>
                      </a:cubicBezTo>
                      <a:close/>
                    </a:path>
                  </a:pathLst>
                </a:custGeom>
                <a:solidFill>
                  <a:srgbClr val="263238"/>
                </a:solidFill>
                <a:ln w="7353" cap="flat">
                  <a:solidFill>
                    <a:srgbClr val="263238"/>
                  </a:solidFill>
                  <a:prstDash val="solid"/>
                  <a:miter/>
                </a:ln>
              </p:spPr>
              <p:txBody>
                <a:bodyPr rtlCol="0" anchor="ctr"/>
                <a:lstStyle/>
                <a:p>
                  <a:endParaRPr lang="fr-FR"/>
                </a:p>
              </p:txBody>
            </p:sp>
            <p:sp>
              <p:nvSpPr>
                <p:cNvPr id="180" name="Forme libre 72">
                  <a:extLst>
                    <a:ext uri="{FF2B5EF4-FFF2-40B4-BE49-F238E27FC236}">
                      <a16:creationId xmlns:a16="http://schemas.microsoft.com/office/drawing/2014/main" id="{534A193D-0DFC-3944-CA7E-B987B03FE937}"/>
                    </a:ext>
                  </a:extLst>
                </p:cNvPr>
                <p:cNvSpPr/>
                <p:nvPr/>
              </p:nvSpPr>
              <p:spPr>
                <a:xfrm>
                  <a:off x="5480025"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263238"/>
                </a:solidFill>
                <a:ln w="7353" cap="flat">
                  <a:solidFill>
                    <a:srgbClr val="263238"/>
                  </a:solidFill>
                  <a:prstDash val="solid"/>
                  <a:miter/>
                </a:ln>
              </p:spPr>
              <p:txBody>
                <a:bodyPr rtlCol="0" anchor="ctr"/>
                <a:lstStyle/>
                <a:p>
                  <a:endParaRPr lang="fr-FR"/>
                </a:p>
              </p:txBody>
            </p:sp>
          </p:grpSp>
          <p:grpSp>
            <p:nvGrpSpPr>
              <p:cNvPr id="176" name="Graphique 19">
                <a:extLst>
                  <a:ext uri="{FF2B5EF4-FFF2-40B4-BE49-F238E27FC236}">
                    <a16:creationId xmlns:a16="http://schemas.microsoft.com/office/drawing/2014/main" id="{03758E5B-C15C-9E92-DE9D-DE899C429DA9}"/>
                  </a:ext>
                </a:extLst>
              </p:cNvPr>
              <p:cNvGrpSpPr/>
              <p:nvPr/>
            </p:nvGrpSpPr>
            <p:grpSpPr>
              <a:xfrm>
                <a:off x="4666374" y="8378934"/>
                <a:ext cx="1759255" cy="2098709"/>
                <a:chOff x="4666374" y="8378934"/>
                <a:chExt cx="1759255" cy="2098709"/>
              </a:xfrm>
              <a:solidFill>
                <a:srgbClr val="92E3A9"/>
              </a:solidFill>
            </p:grpSpPr>
            <p:sp>
              <p:nvSpPr>
                <p:cNvPr id="177" name="Forme libre 74">
                  <a:extLst>
                    <a:ext uri="{FF2B5EF4-FFF2-40B4-BE49-F238E27FC236}">
                      <a16:creationId xmlns:a16="http://schemas.microsoft.com/office/drawing/2014/main" id="{13013E29-5291-2204-35D9-4BF93293E434}"/>
                    </a:ext>
                  </a:extLst>
                </p:cNvPr>
                <p:cNvSpPr/>
                <p:nvPr/>
              </p:nvSpPr>
              <p:spPr>
                <a:xfrm>
                  <a:off x="4666374" y="8378934"/>
                  <a:ext cx="1759255" cy="1650594"/>
                </a:xfrm>
                <a:custGeom>
                  <a:avLst/>
                  <a:gdLst>
                    <a:gd name="connsiteX0" fmla="*/ 1759255 w 1759255"/>
                    <a:gd name="connsiteY0" fmla="*/ 788801 h 1650594"/>
                    <a:gd name="connsiteX1" fmla="*/ 856770 w 1759255"/>
                    <a:gd name="connsiteY1" fmla="*/ 0 h 1650594"/>
                    <a:gd name="connsiteX2" fmla="*/ 936 w 1759255"/>
                    <a:gd name="connsiteY2" fmla="*/ 537812 h 1650594"/>
                    <a:gd name="connsiteX3" fmla="*/ 6676 w 1759255"/>
                    <a:gd name="connsiteY3" fmla="*/ 554809 h 1650594"/>
                    <a:gd name="connsiteX4" fmla="*/ 394748 w 1759255"/>
                    <a:gd name="connsiteY4" fmla="*/ 801015 h 1650594"/>
                    <a:gd name="connsiteX5" fmla="*/ 416528 w 1759255"/>
                    <a:gd name="connsiteY5" fmla="*/ 789021 h 1650594"/>
                    <a:gd name="connsiteX6" fmla="*/ 416528 w 1759255"/>
                    <a:gd name="connsiteY6" fmla="*/ 788727 h 1650594"/>
                    <a:gd name="connsiteX7" fmla="*/ 856770 w 1759255"/>
                    <a:gd name="connsiteY7" fmla="*/ 403966 h 1650594"/>
                    <a:gd name="connsiteX8" fmla="*/ 1297012 w 1759255"/>
                    <a:gd name="connsiteY8" fmla="*/ 788727 h 1650594"/>
                    <a:gd name="connsiteX9" fmla="*/ 856770 w 1759255"/>
                    <a:gd name="connsiteY9" fmla="*/ 1173488 h 1650594"/>
                    <a:gd name="connsiteX10" fmla="*/ 794152 w 1759255"/>
                    <a:gd name="connsiteY10" fmla="*/ 1169588 h 1650594"/>
                    <a:gd name="connsiteX11" fmla="*/ 740658 w 1759255"/>
                    <a:gd name="connsiteY11" fmla="*/ 1216386 h 1650594"/>
                    <a:gd name="connsiteX12" fmla="*/ 740658 w 1759255"/>
                    <a:gd name="connsiteY12" fmla="*/ 1353470 h 1650594"/>
                    <a:gd name="connsiteX13" fmla="*/ 740143 w 1759255"/>
                    <a:gd name="connsiteY13" fmla="*/ 1353470 h 1650594"/>
                    <a:gd name="connsiteX14" fmla="*/ 740143 w 1759255"/>
                    <a:gd name="connsiteY14" fmla="*/ 1650595 h 1650594"/>
                    <a:gd name="connsiteX15" fmla="*/ 1277954 w 1759255"/>
                    <a:gd name="connsiteY15" fmla="*/ 1650595 h 1650594"/>
                    <a:gd name="connsiteX16" fmla="*/ 1277954 w 1759255"/>
                    <a:gd name="connsiteY16" fmla="*/ 1527786 h 1650594"/>
                    <a:gd name="connsiteX17" fmla="*/ 1313274 w 1759255"/>
                    <a:gd name="connsiteY17" fmla="*/ 1469288 h 1650594"/>
                    <a:gd name="connsiteX18" fmla="*/ 1759255 w 1759255"/>
                    <a:gd name="connsiteY18" fmla="*/ 788801 h 165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9255" h="1650594">
                      <a:moveTo>
                        <a:pt x="1759255" y="788801"/>
                      </a:moveTo>
                      <a:cubicBezTo>
                        <a:pt x="1759255" y="353194"/>
                        <a:pt x="1355216" y="0"/>
                        <a:pt x="856770" y="0"/>
                      </a:cubicBezTo>
                      <a:cubicBezTo>
                        <a:pt x="458764" y="0"/>
                        <a:pt x="120949" y="225235"/>
                        <a:pt x="936" y="537812"/>
                      </a:cubicBezTo>
                      <a:cubicBezTo>
                        <a:pt x="-1492" y="544066"/>
                        <a:pt x="936" y="551204"/>
                        <a:pt x="6676" y="554809"/>
                      </a:cubicBezTo>
                      <a:lnTo>
                        <a:pt x="394748" y="801015"/>
                      </a:lnTo>
                      <a:cubicBezTo>
                        <a:pt x="404166" y="806975"/>
                        <a:pt x="416528" y="800206"/>
                        <a:pt x="416528" y="789021"/>
                      </a:cubicBezTo>
                      <a:lnTo>
                        <a:pt x="416528" y="788727"/>
                      </a:lnTo>
                      <a:cubicBezTo>
                        <a:pt x="416528" y="576222"/>
                        <a:pt x="613655" y="403966"/>
                        <a:pt x="856770" y="403966"/>
                      </a:cubicBezTo>
                      <a:cubicBezTo>
                        <a:pt x="1099886" y="403966"/>
                        <a:pt x="1297012" y="576222"/>
                        <a:pt x="1297012" y="788727"/>
                      </a:cubicBezTo>
                      <a:cubicBezTo>
                        <a:pt x="1297012" y="1001232"/>
                        <a:pt x="1099886" y="1173488"/>
                        <a:pt x="856770" y="1173488"/>
                      </a:cubicBezTo>
                      <a:cubicBezTo>
                        <a:pt x="835505" y="1173488"/>
                        <a:pt x="814608" y="1172163"/>
                        <a:pt x="794152" y="1169588"/>
                      </a:cubicBezTo>
                      <a:cubicBezTo>
                        <a:pt x="765749" y="1166056"/>
                        <a:pt x="740658" y="1187836"/>
                        <a:pt x="740658" y="1216386"/>
                      </a:cubicBezTo>
                      <a:lnTo>
                        <a:pt x="740658" y="1353470"/>
                      </a:lnTo>
                      <a:lnTo>
                        <a:pt x="740143" y="1353470"/>
                      </a:lnTo>
                      <a:lnTo>
                        <a:pt x="740143" y="1650595"/>
                      </a:lnTo>
                      <a:lnTo>
                        <a:pt x="1277954" y="1650595"/>
                      </a:lnTo>
                      <a:lnTo>
                        <a:pt x="1277954" y="1527786"/>
                      </a:lnTo>
                      <a:cubicBezTo>
                        <a:pt x="1277954" y="1503283"/>
                        <a:pt x="1291420" y="1480473"/>
                        <a:pt x="1313274" y="1469288"/>
                      </a:cubicBezTo>
                      <a:cubicBezTo>
                        <a:pt x="1580083" y="1332278"/>
                        <a:pt x="1759255" y="1078861"/>
                        <a:pt x="1759255" y="788801"/>
                      </a:cubicBezTo>
                      <a:close/>
                    </a:path>
                  </a:pathLst>
                </a:custGeom>
                <a:solidFill>
                  <a:srgbClr val="FFC000"/>
                </a:solidFill>
                <a:ln w="7353" cap="flat">
                  <a:solidFill>
                    <a:srgbClr val="263238"/>
                  </a:solidFill>
                  <a:prstDash val="solid"/>
                  <a:miter/>
                </a:ln>
              </p:spPr>
              <p:txBody>
                <a:bodyPr rtlCol="0" anchor="ctr"/>
                <a:lstStyle/>
                <a:p>
                  <a:endParaRPr lang="fr-FR"/>
                </a:p>
              </p:txBody>
            </p:sp>
            <p:sp>
              <p:nvSpPr>
                <p:cNvPr id="178" name="Forme libre 75">
                  <a:extLst>
                    <a:ext uri="{FF2B5EF4-FFF2-40B4-BE49-F238E27FC236}">
                      <a16:creationId xmlns:a16="http://schemas.microsoft.com/office/drawing/2014/main" id="{65ABDB9C-2C89-ACD9-366F-F1B91AEF87F4}"/>
                    </a:ext>
                  </a:extLst>
                </p:cNvPr>
                <p:cNvSpPr/>
                <p:nvPr/>
              </p:nvSpPr>
              <p:spPr>
                <a:xfrm>
                  <a:off x="5406443"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FFC000"/>
                </a:solidFill>
                <a:ln w="7353" cap="flat">
                  <a:solidFill>
                    <a:srgbClr val="263238"/>
                  </a:solidFill>
                  <a:prstDash val="solid"/>
                  <a:miter/>
                </a:ln>
              </p:spPr>
              <p:txBody>
                <a:bodyPr rtlCol="0" anchor="ctr"/>
                <a:lstStyle/>
                <a:p>
                  <a:endParaRPr lang="fr-FR"/>
                </a:p>
              </p:txBody>
            </p:sp>
          </p:grpSp>
        </p:grpSp>
        <p:grpSp>
          <p:nvGrpSpPr>
            <p:cNvPr id="26" name="Graphique 19">
              <a:extLst>
                <a:ext uri="{FF2B5EF4-FFF2-40B4-BE49-F238E27FC236}">
                  <a16:creationId xmlns:a16="http://schemas.microsoft.com/office/drawing/2014/main" id="{AFA25F4F-2EE8-7699-CFA5-703B60DD9766}"/>
                </a:ext>
              </a:extLst>
            </p:cNvPr>
            <p:cNvGrpSpPr/>
            <p:nvPr/>
          </p:nvGrpSpPr>
          <p:grpSpPr>
            <a:xfrm>
              <a:off x="4805528" y="7087861"/>
              <a:ext cx="1148734" cy="1297114"/>
              <a:chOff x="4805528" y="7087861"/>
              <a:chExt cx="1148734" cy="1297114"/>
            </a:xfrm>
          </p:grpSpPr>
          <p:sp>
            <p:nvSpPr>
              <p:cNvPr id="31" name="Forme libre 77">
                <a:extLst>
                  <a:ext uri="{FF2B5EF4-FFF2-40B4-BE49-F238E27FC236}">
                    <a16:creationId xmlns:a16="http://schemas.microsoft.com/office/drawing/2014/main" id="{772972DE-160C-3CE3-A462-A1C5349F0297}"/>
                  </a:ext>
                </a:extLst>
              </p:cNvPr>
              <p:cNvSpPr/>
              <p:nvPr/>
            </p:nvSpPr>
            <p:spPr>
              <a:xfrm>
                <a:off x="5356334" y="7617726"/>
                <a:ext cx="154669" cy="71742"/>
              </a:xfrm>
              <a:custGeom>
                <a:avLst/>
                <a:gdLst>
                  <a:gd name="connsiteX0" fmla="*/ 119571 w 154669"/>
                  <a:gd name="connsiteY0" fmla="*/ 0 h 71742"/>
                  <a:gd name="connsiteX1" fmla="*/ 42530 w 154669"/>
                  <a:gd name="connsiteY1" fmla="*/ 34510 h 71742"/>
                  <a:gd name="connsiteX2" fmla="*/ 0 w 154669"/>
                  <a:gd name="connsiteY2" fmla="*/ 50477 h 71742"/>
                  <a:gd name="connsiteX3" fmla="*/ 40470 w 154669"/>
                  <a:gd name="connsiteY3" fmla="*/ 71743 h 71742"/>
                  <a:gd name="connsiteX4" fmla="*/ 154670 w 154669"/>
                  <a:gd name="connsiteY4" fmla="*/ 53789 h 71742"/>
                  <a:gd name="connsiteX5" fmla="*/ 119571 w 154669"/>
                  <a:gd name="connsiteY5" fmla="*/ 0 h 7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69" h="71742">
                    <a:moveTo>
                      <a:pt x="119571" y="0"/>
                    </a:moveTo>
                    <a:cubicBezTo>
                      <a:pt x="119571" y="0"/>
                      <a:pt x="66445" y="23252"/>
                      <a:pt x="42530" y="34510"/>
                    </a:cubicBezTo>
                    <a:cubicBezTo>
                      <a:pt x="18616" y="45768"/>
                      <a:pt x="0" y="50477"/>
                      <a:pt x="0" y="50477"/>
                    </a:cubicBezTo>
                    <a:lnTo>
                      <a:pt x="40470" y="71743"/>
                    </a:lnTo>
                    <a:lnTo>
                      <a:pt x="154670" y="53789"/>
                    </a:lnTo>
                    <a:lnTo>
                      <a:pt x="119571" y="0"/>
                    </a:lnTo>
                    <a:close/>
                  </a:path>
                </a:pathLst>
              </a:custGeom>
              <a:solidFill>
                <a:srgbClr val="FFFFFF"/>
              </a:solidFill>
              <a:ln w="7353" cap="flat">
                <a:solidFill>
                  <a:srgbClr val="263238"/>
                </a:solidFill>
                <a:prstDash val="solid"/>
                <a:miter/>
              </a:ln>
            </p:spPr>
            <p:txBody>
              <a:bodyPr rtlCol="0" anchor="ctr"/>
              <a:lstStyle/>
              <a:p>
                <a:endParaRPr lang="fr-FR"/>
              </a:p>
            </p:txBody>
          </p:sp>
          <p:sp>
            <p:nvSpPr>
              <p:cNvPr id="32" name="Forme libre 78">
                <a:extLst>
                  <a:ext uri="{FF2B5EF4-FFF2-40B4-BE49-F238E27FC236}">
                    <a16:creationId xmlns:a16="http://schemas.microsoft.com/office/drawing/2014/main" id="{4CCA24E3-C393-E2C6-9A34-1D9E25627A32}"/>
                  </a:ext>
                </a:extLst>
              </p:cNvPr>
              <p:cNvSpPr/>
              <p:nvPr/>
            </p:nvSpPr>
            <p:spPr>
              <a:xfrm>
                <a:off x="5272671" y="7610477"/>
                <a:ext cx="39145" cy="41023"/>
              </a:xfrm>
              <a:custGeom>
                <a:avLst/>
                <a:gdLst>
                  <a:gd name="connsiteX0" fmla="*/ 33921 w 39145"/>
                  <a:gd name="connsiteY0" fmla="*/ 31752 h 41023"/>
                  <a:gd name="connsiteX1" fmla="*/ 15967 w 39145"/>
                  <a:gd name="connsiteY1" fmla="*/ 7175 h 41023"/>
                  <a:gd name="connsiteX2" fmla="*/ 0 w 39145"/>
                  <a:gd name="connsiteY2" fmla="*/ 9824 h 41023"/>
                  <a:gd name="connsiteX3" fmla="*/ 8609 w 39145"/>
                  <a:gd name="connsiteY3" fmla="*/ 35063 h 41023"/>
                  <a:gd name="connsiteX4" fmla="*/ 39146 w 39145"/>
                  <a:gd name="connsiteY4" fmla="*/ 41023 h 41023"/>
                  <a:gd name="connsiteX5" fmla="*/ 33921 w 39145"/>
                  <a:gd name="connsiteY5" fmla="*/ 31752 h 4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45" h="41023">
                    <a:moveTo>
                      <a:pt x="33921" y="31752"/>
                    </a:moveTo>
                    <a:cubicBezTo>
                      <a:pt x="33921" y="31752"/>
                      <a:pt x="21339" y="19832"/>
                      <a:pt x="15967" y="7175"/>
                    </a:cubicBezTo>
                    <a:cubicBezTo>
                      <a:pt x="10669" y="-5407"/>
                      <a:pt x="0" y="553"/>
                      <a:pt x="0" y="9824"/>
                    </a:cubicBezTo>
                    <a:cubicBezTo>
                      <a:pt x="0" y="19096"/>
                      <a:pt x="5960" y="33739"/>
                      <a:pt x="8609" y="35063"/>
                    </a:cubicBezTo>
                    <a:cubicBezTo>
                      <a:pt x="11258" y="36388"/>
                      <a:pt x="39146" y="41023"/>
                      <a:pt x="39146" y="41023"/>
                    </a:cubicBezTo>
                    <a:lnTo>
                      <a:pt x="33921" y="31752"/>
                    </a:lnTo>
                    <a:close/>
                  </a:path>
                </a:pathLst>
              </a:custGeom>
              <a:noFill/>
              <a:ln w="7353" cap="flat">
                <a:solidFill>
                  <a:srgbClr val="263238"/>
                </a:solidFill>
                <a:prstDash val="solid"/>
                <a:miter/>
              </a:ln>
            </p:spPr>
            <p:txBody>
              <a:bodyPr rtlCol="0" anchor="ctr"/>
              <a:lstStyle/>
              <a:p>
                <a:endParaRPr lang="fr-FR"/>
              </a:p>
            </p:txBody>
          </p:sp>
          <p:sp>
            <p:nvSpPr>
              <p:cNvPr id="33" name="Forme libre 79">
                <a:extLst>
                  <a:ext uri="{FF2B5EF4-FFF2-40B4-BE49-F238E27FC236}">
                    <a16:creationId xmlns:a16="http://schemas.microsoft.com/office/drawing/2014/main" id="{A94C78EA-F03D-4016-063C-9D3C16CE3FA1}"/>
                  </a:ext>
                </a:extLst>
              </p:cNvPr>
              <p:cNvSpPr/>
              <p:nvPr/>
            </p:nvSpPr>
            <p:spPr>
              <a:xfrm>
                <a:off x="5468874" y="7612649"/>
                <a:ext cx="485388" cy="772326"/>
              </a:xfrm>
              <a:custGeom>
                <a:avLst/>
                <a:gdLst>
                  <a:gd name="connsiteX0" fmla="*/ 28223 w 485388"/>
                  <a:gd name="connsiteY0" fmla="*/ 85944 h 772326"/>
                  <a:gd name="connsiteX1" fmla="*/ 39481 w 485388"/>
                  <a:gd name="connsiteY1" fmla="*/ 149666 h 772326"/>
                  <a:gd name="connsiteX2" fmla="*/ 13139 w 485388"/>
                  <a:gd name="connsiteY2" fmla="*/ 348927 h 772326"/>
                  <a:gd name="connsiteX3" fmla="*/ 9975 w 485388"/>
                  <a:gd name="connsiteY3" fmla="*/ 488070 h 772326"/>
                  <a:gd name="connsiteX4" fmla="*/ 68987 w 485388"/>
                  <a:gd name="connsiteY4" fmla="*/ 691525 h 772326"/>
                  <a:gd name="connsiteX5" fmla="*/ 59495 w 485388"/>
                  <a:gd name="connsiteY5" fmla="*/ 706315 h 772326"/>
                  <a:gd name="connsiteX6" fmla="*/ 58465 w 485388"/>
                  <a:gd name="connsiteY6" fmla="*/ 721105 h 772326"/>
                  <a:gd name="connsiteX7" fmla="*/ 32123 w 485388"/>
                  <a:gd name="connsiteY7" fmla="*/ 744283 h 772326"/>
                  <a:gd name="connsiteX8" fmla="*/ 482 w 485388"/>
                  <a:gd name="connsiteY8" fmla="*/ 768565 h 772326"/>
                  <a:gd name="connsiteX9" fmla="*/ 64793 w 485388"/>
                  <a:gd name="connsiteY9" fmla="*/ 768565 h 772326"/>
                  <a:gd name="connsiteX10" fmla="*/ 130134 w 485388"/>
                  <a:gd name="connsiteY10" fmla="*/ 764371 h 772326"/>
                  <a:gd name="connsiteX11" fmla="*/ 131164 w 485388"/>
                  <a:gd name="connsiteY11" fmla="*/ 724343 h 772326"/>
                  <a:gd name="connsiteX12" fmla="*/ 133298 w 485388"/>
                  <a:gd name="connsiteY12" fmla="*/ 695866 h 772326"/>
                  <a:gd name="connsiteX13" fmla="*/ 120642 w 485388"/>
                  <a:gd name="connsiteY13" fmla="*/ 647376 h 772326"/>
                  <a:gd name="connsiteX14" fmla="*/ 95330 w 485388"/>
                  <a:gd name="connsiteY14" fmla="*/ 448115 h 772326"/>
                  <a:gd name="connsiteX15" fmla="*/ 148015 w 485388"/>
                  <a:gd name="connsiteY15" fmla="*/ 253049 h 772326"/>
                  <a:gd name="connsiteX16" fmla="*/ 244996 w 485388"/>
                  <a:gd name="connsiteY16" fmla="*/ 482846 h 772326"/>
                  <a:gd name="connsiteX17" fmla="*/ 397826 w 485388"/>
                  <a:gd name="connsiteY17" fmla="*/ 674748 h 772326"/>
                  <a:gd name="connsiteX18" fmla="*/ 391498 w 485388"/>
                  <a:gd name="connsiteY18" fmla="*/ 690568 h 772326"/>
                  <a:gd name="connsiteX19" fmla="*/ 399960 w 485388"/>
                  <a:gd name="connsiteY19" fmla="*/ 702194 h 772326"/>
                  <a:gd name="connsiteX20" fmla="*/ 383110 w 485388"/>
                  <a:gd name="connsiteY20" fmla="*/ 733835 h 772326"/>
                  <a:gd name="connsiteX21" fmla="*/ 361991 w 485388"/>
                  <a:gd name="connsiteY21" fmla="*/ 754953 h 772326"/>
                  <a:gd name="connsiteX22" fmla="*/ 406288 w 485388"/>
                  <a:gd name="connsiteY22" fmla="*/ 760251 h 772326"/>
                  <a:gd name="connsiteX23" fmla="*/ 457943 w 485388"/>
                  <a:gd name="connsiteY23" fmla="*/ 713894 h 772326"/>
                  <a:gd name="connsiteX24" fmla="*/ 485389 w 485388"/>
                  <a:gd name="connsiteY24" fmla="*/ 683357 h 772326"/>
                  <a:gd name="connsiteX25" fmla="*/ 466405 w 485388"/>
                  <a:gd name="connsiteY25" fmla="*/ 659075 h 772326"/>
                  <a:gd name="connsiteX26" fmla="*/ 456913 w 485388"/>
                  <a:gd name="connsiteY26" fmla="*/ 637957 h 772326"/>
                  <a:gd name="connsiteX27" fmla="*/ 437928 w 485388"/>
                  <a:gd name="connsiteY27" fmla="*/ 627435 h 772326"/>
                  <a:gd name="connsiteX28" fmla="*/ 328291 w 485388"/>
                  <a:gd name="connsiteY28" fmla="*/ 441861 h 772326"/>
                  <a:gd name="connsiteX29" fmla="*/ 268174 w 485388"/>
                  <a:gd name="connsiteY29" fmla="*/ 126635 h 772326"/>
                  <a:gd name="connsiteX30" fmla="*/ 183628 w 485388"/>
                  <a:gd name="connsiteY30" fmla="*/ 0 h 772326"/>
                  <a:gd name="connsiteX31" fmla="*/ 28223 w 485388"/>
                  <a:gd name="connsiteY31" fmla="*/ 85944 h 77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85388" h="772326">
                    <a:moveTo>
                      <a:pt x="28223" y="85944"/>
                    </a:moveTo>
                    <a:lnTo>
                      <a:pt x="39481" y="149666"/>
                    </a:lnTo>
                    <a:cubicBezTo>
                      <a:pt x="39481" y="149666"/>
                      <a:pt x="17333" y="276154"/>
                      <a:pt x="13139" y="348927"/>
                    </a:cubicBezTo>
                    <a:cubicBezTo>
                      <a:pt x="8944" y="421699"/>
                      <a:pt x="5780" y="469086"/>
                      <a:pt x="9975" y="488070"/>
                    </a:cubicBezTo>
                    <a:cubicBezTo>
                      <a:pt x="14169" y="507055"/>
                      <a:pt x="68987" y="691525"/>
                      <a:pt x="68987" y="691525"/>
                    </a:cubicBezTo>
                    <a:cubicBezTo>
                      <a:pt x="68987" y="691525"/>
                      <a:pt x="59495" y="703151"/>
                      <a:pt x="59495" y="706315"/>
                    </a:cubicBezTo>
                    <a:cubicBezTo>
                      <a:pt x="59495" y="709479"/>
                      <a:pt x="58465" y="721105"/>
                      <a:pt x="58465" y="721105"/>
                    </a:cubicBezTo>
                    <a:cubicBezTo>
                      <a:pt x="58465" y="721105"/>
                      <a:pt x="43675" y="735895"/>
                      <a:pt x="32123" y="744283"/>
                    </a:cubicBezTo>
                    <a:cubicBezTo>
                      <a:pt x="20497" y="752745"/>
                      <a:pt x="-3712" y="760104"/>
                      <a:pt x="482" y="768565"/>
                    </a:cubicBezTo>
                    <a:cubicBezTo>
                      <a:pt x="4677" y="777027"/>
                      <a:pt x="33153" y="768565"/>
                      <a:pt x="64793" y="768565"/>
                    </a:cubicBezTo>
                    <a:cubicBezTo>
                      <a:pt x="96434" y="768565"/>
                      <a:pt x="118582" y="772760"/>
                      <a:pt x="130134" y="764371"/>
                    </a:cubicBezTo>
                    <a:cubicBezTo>
                      <a:pt x="141760" y="755909"/>
                      <a:pt x="131164" y="724343"/>
                      <a:pt x="131164" y="724343"/>
                    </a:cubicBezTo>
                    <a:cubicBezTo>
                      <a:pt x="131164" y="724343"/>
                      <a:pt x="132194" y="702194"/>
                      <a:pt x="133298" y="695866"/>
                    </a:cubicBezTo>
                    <a:cubicBezTo>
                      <a:pt x="134328" y="689538"/>
                      <a:pt x="119612" y="656868"/>
                      <a:pt x="120642" y="647376"/>
                    </a:cubicBezTo>
                    <a:cubicBezTo>
                      <a:pt x="121672" y="637884"/>
                      <a:pt x="95330" y="448115"/>
                      <a:pt x="95330" y="448115"/>
                    </a:cubicBezTo>
                    <a:lnTo>
                      <a:pt x="148015" y="253049"/>
                    </a:lnTo>
                    <a:cubicBezTo>
                      <a:pt x="148015" y="253049"/>
                      <a:pt x="234474" y="472324"/>
                      <a:pt x="244996" y="482846"/>
                    </a:cubicBezTo>
                    <a:cubicBezTo>
                      <a:pt x="255518" y="493368"/>
                      <a:pt x="397826" y="674748"/>
                      <a:pt x="397826" y="674748"/>
                    </a:cubicBezTo>
                    <a:cubicBezTo>
                      <a:pt x="397826" y="674748"/>
                      <a:pt x="388334" y="685271"/>
                      <a:pt x="391498" y="690568"/>
                    </a:cubicBezTo>
                    <a:cubicBezTo>
                      <a:pt x="394662" y="695866"/>
                      <a:pt x="399960" y="702194"/>
                      <a:pt x="399960" y="702194"/>
                    </a:cubicBezTo>
                    <a:cubicBezTo>
                      <a:pt x="399960" y="702194"/>
                      <a:pt x="389438" y="724343"/>
                      <a:pt x="383110" y="733835"/>
                    </a:cubicBezTo>
                    <a:cubicBezTo>
                      <a:pt x="376782" y="743327"/>
                      <a:pt x="358828" y="748625"/>
                      <a:pt x="361991" y="754953"/>
                    </a:cubicBezTo>
                    <a:cubicBezTo>
                      <a:pt x="365156" y="761281"/>
                      <a:pt x="397826" y="762311"/>
                      <a:pt x="406288" y="760251"/>
                    </a:cubicBezTo>
                    <a:cubicBezTo>
                      <a:pt x="414750" y="758117"/>
                      <a:pt x="448451" y="721252"/>
                      <a:pt x="457943" y="713894"/>
                    </a:cubicBezTo>
                    <a:cubicBezTo>
                      <a:pt x="467435" y="706536"/>
                      <a:pt x="485389" y="692776"/>
                      <a:pt x="485389" y="683357"/>
                    </a:cubicBezTo>
                    <a:cubicBezTo>
                      <a:pt x="485389" y="673865"/>
                      <a:pt x="467435" y="662239"/>
                      <a:pt x="466405" y="659075"/>
                    </a:cubicBezTo>
                    <a:cubicBezTo>
                      <a:pt x="465375" y="655911"/>
                      <a:pt x="463241" y="642225"/>
                      <a:pt x="456913" y="637957"/>
                    </a:cubicBezTo>
                    <a:cubicBezTo>
                      <a:pt x="450584" y="633763"/>
                      <a:pt x="442123" y="629495"/>
                      <a:pt x="437928" y="627435"/>
                    </a:cubicBezTo>
                    <a:cubicBezTo>
                      <a:pt x="433734" y="625301"/>
                      <a:pt x="328291" y="441861"/>
                      <a:pt x="328291" y="441861"/>
                    </a:cubicBezTo>
                    <a:cubicBezTo>
                      <a:pt x="328291" y="441861"/>
                      <a:pt x="280830" y="159305"/>
                      <a:pt x="268174" y="126635"/>
                    </a:cubicBezTo>
                    <a:cubicBezTo>
                      <a:pt x="255518" y="93964"/>
                      <a:pt x="183628" y="0"/>
                      <a:pt x="183628" y="0"/>
                    </a:cubicBezTo>
                    <a:lnTo>
                      <a:pt x="28223" y="85944"/>
                    </a:lnTo>
                    <a:close/>
                  </a:path>
                </a:pathLst>
              </a:custGeom>
              <a:solidFill>
                <a:srgbClr val="263238"/>
              </a:solidFill>
              <a:ln w="7353" cap="flat">
                <a:solidFill>
                  <a:srgbClr val="263238"/>
                </a:solidFill>
                <a:prstDash val="solid"/>
                <a:miter/>
              </a:ln>
            </p:spPr>
            <p:txBody>
              <a:bodyPr rtlCol="0" anchor="ctr"/>
              <a:lstStyle/>
              <a:p>
                <a:endParaRPr lang="fr-FR"/>
              </a:p>
            </p:txBody>
          </p:sp>
          <p:sp>
            <p:nvSpPr>
              <p:cNvPr id="34" name="Forme libre 80">
                <a:extLst>
                  <a:ext uri="{FF2B5EF4-FFF2-40B4-BE49-F238E27FC236}">
                    <a16:creationId xmlns:a16="http://schemas.microsoft.com/office/drawing/2014/main" id="{AF3EB861-AC28-B955-75DF-24D06E992A88}"/>
                  </a:ext>
                </a:extLst>
              </p:cNvPr>
              <p:cNvSpPr/>
              <p:nvPr/>
            </p:nvSpPr>
            <p:spPr>
              <a:xfrm>
                <a:off x="5369234" y="7372523"/>
                <a:ext cx="283341" cy="326069"/>
              </a:xfrm>
              <a:custGeom>
                <a:avLst/>
                <a:gdLst>
                  <a:gd name="connsiteX0" fmla="*/ 13074 w 283341"/>
                  <a:gd name="connsiteY0" fmla="*/ 151165 h 326069"/>
                  <a:gd name="connsiteX1" fmla="*/ 44567 w 283341"/>
                  <a:gd name="connsiteY1" fmla="*/ 231664 h 326069"/>
                  <a:gd name="connsiteX2" fmla="*/ 97325 w 283341"/>
                  <a:gd name="connsiteY2" fmla="*/ 252929 h 326069"/>
                  <a:gd name="connsiteX3" fmla="*/ 127862 w 283341"/>
                  <a:gd name="connsiteY3" fmla="*/ 326070 h 326069"/>
                  <a:gd name="connsiteX4" fmla="*/ 283341 w 283341"/>
                  <a:gd name="connsiteY4" fmla="*/ 239979 h 326069"/>
                  <a:gd name="connsiteX5" fmla="*/ 193571 w 283341"/>
                  <a:gd name="connsiteY5" fmla="*/ 104882 h 326069"/>
                  <a:gd name="connsiteX6" fmla="*/ 117708 w 283341"/>
                  <a:gd name="connsiteY6" fmla="*/ 11433 h 326069"/>
                  <a:gd name="connsiteX7" fmla="*/ 20506 w 283341"/>
                  <a:gd name="connsiteY7" fmla="*/ 23500 h 326069"/>
                  <a:gd name="connsiteX8" fmla="*/ 13074 w 283341"/>
                  <a:gd name="connsiteY8" fmla="*/ 151165 h 3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341" h="326069">
                    <a:moveTo>
                      <a:pt x="13074" y="151165"/>
                    </a:moveTo>
                    <a:cubicBezTo>
                      <a:pt x="13074" y="151165"/>
                      <a:pt x="26981" y="215034"/>
                      <a:pt x="44567" y="231664"/>
                    </a:cubicBezTo>
                    <a:cubicBezTo>
                      <a:pt x="62153" y="248293"/>
                      <a:pt x="97325" y="252929"/>
                      <a:pt x="97325" y="252929"/>
                    </a:cubicBezTo>
                    <a:lnTo>
                      <a:pt x="127862" y="326070"/>
                    </a:lnTo>
                    <a:cubicBezTo>
                      <a:pt x="127862" y="326070"/>
                      <a:pt x="238897" y="291854"/>
                      <a:pt x="283341" y="239979"/>
                    </a:cubicBezTo>
                    <a:cubicBezTo>
                      <a:pt x="283341" y="239979"/>
                      <a:pt x="231539" y="157640"/>
                      <a:pt x="193571" y="104882"/>
                    </a:cubicBezTo>
                    <a:cubicBezTo>
                      <a:pt x="155602" y="52123"/>
                      <a:pt x="171349" y="42852"/>
                      <a:pt x="117708" y="11433"/>
                    </a:cubicBezTo>
                    <a:cubicBezTo>
                      <a:pt x="64066" y="-20061"/>
                      <a:pt x="20506" y="23500"/>
                      <a:pt x="20506" y="23500"/>
                    </a:cubicBezTo>
                    <a:cubicBezTo>
                      <a:pt x="20506" y="23500"/>
                      <a:pt x="-20185" y="25266"/>
                      <a:pt x="13074" y="151165"/>
                    </a:cubicBezTo>
                    <a:close/>
                  </a:path>
                </a:pathLst>
              </a:custGeom>
              <a:solidFill>
                <a:schemeClr val="bg2"/>
              </a:solidFill>
              <a:ln w="7353" cap="flat">
                <a:solidFill>
                  <a:srgbClr val="263238"/>
                </a:solidFill>
                <a:prstDash val="solid"/>
                <a:miter/>
              </a:ln>
            </p:spPr>
            <p:txBody>
              <a:bodyPr rtlCol="0" anchor="ctr"/>
              <a:lstStyle/>
              <a:p>
                <a:endParaRPr lang="fr-FR"/>
              </a:p>
            </p:txBody>
          </p:sp>
          <p:sp>
            <p:nvSpPr>
              <p:cNvPr id="36" name="Forme libre 81">
                <a:extLst>
                  <a:ext uri="{FF2B5EF4-FFF2-40B4-BE49-F238E27FC236}">
                    <a16:creationId xmlns:a16="http://schemas.microsoft.com/office/drawing/2014/main" id="{3BF947E7-EB6A-3F43-C3B0-4FF45335C6AA}"/>
                  </a:ext>
                </a:extLst>
              </p:cNvPr>
              <p:cNvSpPr/>
              <p:nvPr/>
            </p:nvSpPr>
            <p:spPr>
              <a:xfrm>
                <a:off x="5105050" y="7202524"/>
                <a:ext cx="274674" cy="204307"/>
              </a:xfrm>
              <a:custGeom>
                <a:avLst/>
                <a:gdLst>
                  <a:gd name="connsiteX0" fmla="*/ 211697 w 274674"/>
                  <a:gd name="connsiteY0" fmla="*/ 13959 h 204307"/>
                  <a:gd name="connsiteX1" fmla="*/ 130536 w 274674"/>
                  <a:gd name="connsiteY1" fmla="*/ 3142 h 204307"/>
                  <a:gd name="connsiteX2" fmla="*/ 38926 w 274674"/>
                  <a:gd name="connsiteY2" fmla="*/ 92912 h 204307"/>
                  <a:gd name="connsiteX3" fmla="*/ 32157 w 274674"/>
                  <a:gd name="connsiteY3" fmla="*/ 119475 h 204307"/>
                  <a:gd name="connsiteX4" fmla="*/ 663 w 274674"/>
                  <a:gd name="connsiteY4" fmla="*/ 153691 h 204307"/>
                  <a:gd name="connsiteX5" fmla="*/ 49743 w 274674"/>
                  <a:gd name="connsiteY5" fmla="*/ 178709 h 204307"/>
                  <a:gd name="connsiteX6" fmla="*/ 79323 w 274674"/>
                  <a:gd name="connsiteY6" fmla="*/ 198135 h 204307"/>
                  <a:gd name="connsiteX7" fmla="*/ 111699 w 274674"/>
                  <a:gd name="connsiteY7" fmla="*/ 173117 h 204307"/>
                  <a:gd name="connsiteX8" fmla="*/ 157025 w 274674"/>
                  <a:gd name="connsiteY8" fmla="*/ 175913 h 204307"/>
                  <a:gd name="connsiteX9" fmla="*/ 260703 w 274674"/>
                  <a:gd name="connsiteY9" fmla="*/ 189820 h 204307"/>
                  <a:gd name="connsiteX10" fmla="*/ 211697 w 274674"/>
                  <a:gd name="connsiteY10" fmla="*/ 13959 h 20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74" h="204307">
                    <a:moveTo>
                      <a:pt x="211697" y="13959"/>
                    </a:moveTo>
                    <a:cubicBezTo>
                      <a:pt x="211697" y="13959"/>
                      <a:pt x="200880" y="-7969"/>
                      <a:pt x="130536" y="3142"/>
                    </a:cubicBezTo>
                    <a:cubicBezTo>
                      <a:pt x="60191" y="14253"/>
                      <a:pt x="41722" y="70690"/>
                      <a:pt x="38926" y="92912"/>
                    </a:cubicBezTo>
                    <a:cubicBezTo>
                      <a:pt x="36130" y="115134"/>
                      <a:pt x="38632" y="113957"/>
                      <a:pt x="32157" y="119475"/>
                    </a:cubicBezTo>
                    <a:cubicBezTo>
                      <a:pt x="25681" y="124994"/>
                      <a:pt x="-4855" y="121315"/>
                      <a:pt x="663" y="153691"/>
                    </a:cubicBezTo>
                    <a:cubicBezTo>
                      <a:pt x="6182" y="186067"/>
                      <a:pt x="44151" y="167598"/>
                      <a:pt x="49743" y="178709"/>
                    </a:cubicBezTo>
                    <a:cubicBezTo>
                      <a:pt x="55261" y="189820"/>
                      <a:pt x="63650" y="197252"/>
                      <a:pt x="79323" y="198135"/>
                    </a:cubicBezTo>
                    <a:cubicBezTo>
                      <a:pt x="95069" y="199091"/>
                      <a:pt x="109859" y="180549"/>
                      <a:pt x="111699" y="173117"/>
                    </a:cubicBezTo>
                    <a:cubicBezTo>
                      <a:pt x="113538" y="165685"/>
                      <a:pt x="129285" y="159210"/>
                      <a:pt x="157025" y="175913"/>
                    </a:cubicBezTo>
                    <a:cubicBezTo>
                      <a:pt x="184766" y="192542"/>
                      <a:pt x="221778" y="222196"/>
                      <a:pt x="260703" y="189820"/>
                    </a:cubicBezTo>
                    <a:cubicBezTo>
                      <a:pt x="299628" y="157370"/>
                      <a:pt x="248709" y="42582"/>
                      <a:pt x="211697" y="13959"/>
                    </a:cubicBezTo>
                    <a:close/>
                  </a:path>
                </a:pathLst>
              </a:custGeom>
              <a:solidFill>
                <a:schemeClr val="tx1"/>
              </a:solidFill>
              <a:ln w="7353" cap="flat">
                <a:solidFill>
                  <a:srgbClr val="263238"/>
                </a:solidFill>
                <a:prstDash val="solid"/>
                <a:miter/>
              </a:ln>
            </p:spPr>
            <p:txBody>
              <a:bodyPr rtlCol="0" anchor="ctr"/>
              <a:lstStyle/>
              <a:p>
                <a:endParaRPr lang="fr-FR"/>
              </a:p>
            </p:txBody>
          </p:sp>
          <p:grpSp>
            <p:nvGrpSpPr>
              <p:cNvPr id="37" name="Graphique 19">
                <a:extLst>
                  <a:ext uri="{FF2B5EF4-FFF2-40B4-BE49-F238E27FC236}">
                    <a16:creationId xmlns:a16="http://schemas.microsoft.com/office/drawing/2014/main" id="{312A408E-E025-5943-9F21-D63124234070}"/>
                  </a:ext>
                </a:extLst>
              </p:cNvPr>
              <p:cNvGrpSpPr/>
              <p:nvPr/>
            </p:nvGrpSpPr>
            <p:grpSpPr>
              <a:xfrm>
                <a:off x="5171348" y="7329024"/>
                <a:ext cx="227515" cy="194663"/>
                <a:chOff x="5171348" y="7329024"/>
                <a:chExt cx="227515" cy="194663"/>
              </a:xfrm>
            </p:grpSpPr>
            <p:sp>
              <p:nvSpPr>
                <p:cNvPr id="51" name="Forme libre 83">
                  <a:extLst>
                    <a:ext uri="{FF2B5EF4-FFF2-40B4-BE49-F238E27FC236}">
                      <a16:creationId xmlns:a16="http://schemas.microsoft.com/office/drawing/2014/main" id="{59CABE98-74BF-FDBF-B4AA-C69D35AAD7F9}"/>
                    </a:ext>
                  </a:extLst>
                </p:cNvPr>
                <p:cNvSpPr/>
                <p:nvPr/>
              </p:nvSpPr>
              <p:spPr>
                <a:xfrm>
                  <a:off x="5171348" y="7329024"/>
                  <a:ext cx="227515" cy="194663"/>
                </a:xfrm>
                <a:custGeom>
                  <a:avLst/>
                  <a:gdLst>
                    <a:gd name="connsiteX0" fmla="*/ 0 w 227515"/>
                    <a:gd name="connsiteY0" fmla="*/ 25499 h 194663"/>
                    <a:gd name="connsiteX1" fmla="*/ 11626 w 227515"/>
                    <a:gd name="connsiteY1" fmla="*/ 54637 h 194663"/>
                    <a:gd name="connsiteX2" fmla="*/ 39955 w 227515"/>
                    <a:gd name="connsiteY2" fmla="*/ 88779 h 194663"/>
                    <a:gd name="connsiteX3" fmla="*/ 39955 w 227515"/>
                    <a:gd name="connsiteY3" fmla="*/ 116299 h 194663"/>
                    <a:gd name="connsiteX4" fmla="*/ 64090 w 227515"/>
                    <a:gd name="connsiteY4" fmla="*/ 112988 h 194663"/>
                    <a:gd name="connsiteX5" fmla="*/ 119056 w 227515"/>
                    <a:gd name="connsiteY5" fmla="*/ 138006 h 194663"/>
                    <a:gd name="connsiteX6" fmla="*/ 150696 w 227515"/>
                    <a:gd name="connsiteY6" fmla="*/ 104673 h 194663"/>
                    <a:gd name="connsiteX7" fmla="*/ 197936 w 227515"/>
                    <a:gd name="connsiteY7" fmla="*/ 138226 h 194663"/>
                    <a:gd name="connsiteX8" fmla="*/ 210886 w 227515"/>
                    <a:gd name="connsiteY8" fmla="*/ 194664 h 194663"/>
                    <a:gd name="connsiteX9" fmla="*/ 227516 w 227515"/>
                    <a:gd name="connsiteY9" fmla="*/ 167807 h 194663"/>
                    <a:gd name="connsiteX10" fmla="*/ 207134 w 227515"/>
                    <a:gd name="connsiteY10" fmla="*/ 98419 h 194663"/>
                    <a:gd name="connsiteX11" fmla="*/ 218245 w 227515"/>
                    <a:gd name="connsiteY11" fmla="*/ 66925 h 194663"/>
                    <a:gd name="connsiteX12" fmla="*/ 138114 w 227515"/>
                    <a:gd name="connsiteY12" fmla="*/ 45513 h 194663"/>
                    <a:gd name="connsiteX13" fmla="*/ 97276 w 227515"/>
                    <a:gd name="connsiteY13" fmla="*/ 554 h 194663"/>
                    <a:gd name="connsiteX14" fmla="*/ 78144 w 227515"/>
                    <a:gd name="connsiteY14" fmla="*/ 22187 h 194663"/>
                    <a:gd name="connsiteX15" fmla="*/ 36497 w 227515"/>
                    <a:gd name="connsiteY15" fmla="*/ 19686 h 194663"/>
                    <a:gd name="connsiteX16" fmla="*/ 19867 w 227515"/>
                    <a:gd name="connsiteY16" fmla="*/ 12990 h 194663"/>
                    <a:gd name="connsiteX17" fmla="*/ 0 w 227515"/>
                    <a:gd name="connsiteY17" fmla="*/ 25499 h 19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515" h="194663">
                      <a:moveTo>
                        <a:pt x="0" y="25499"/>
                      </a:moveTo>
                      <a:cubicBezTo>
                        <a:pt x="0" y="25499"/>
                        <a:pt x="5813" y="44630"/>
                        <a:pt x="11626" y="54637"/>
                      </a:cubicBezTo>
                      <a:cubicBezTo>
                        <a:pt x="17439" y="64644"/>
                        <a:pt x="39146" y="73769"/>
                        <a:pt x="39955" y="88779"/>
                      </a:cubicBezTo>
                      <a:cubicBezTo>
                        <a:pt x="40764" y="103790"/>
                        <a:pt x="35761" y="113797"/>
                        <a:pt x="39955" y="116299"/>
                      </a:cubicBezTo>
                      <a:cubicBezTo>
                        <a:pt x="44149" y="118801"/>
                        <a:pt x="64090" y="112988"/>
                        <a:pt x="64090" y="112988"/>
                      </a:cubicBezTo>
                      <a:cubicBezTo>
                        <a:pt x="64090" y="112988"/>
                        <a:pt x="108239" y="142126"/>
                        <a:pt x="119056" y="138006"/>
                      </a:cubicBezTo>
                      <a:cubicBezTo>
                        <a:pt x="129872" y="133812"/>
                        <a:pt x="150696" y="104673"/>
                        <a:pt x="150696" y="104673"/>
                      </a:cubicBezTo>
                      <a:lnTo>
                        <a:pt x="197936" y="138226"/>
                      </a:lnTo>
                      <a:lnTo>
                        <a:pt x="210886" y="194664"/>
                      </a:lnTo>
                      <a:lnTo>
                        <a:pt x="227516" y="167807"/>
                      </a:lnTo>
                      <a:cubicBezTo>
                        <a:pt x="227516" y="167807"/>
                        <a:pt x="196023" y="129838"/>
                        <a:pt x="207134" y="98419"/>
                      </a:cubicBezTo>
                      <a:cubicBezTo>
                        <a:pt x="218245" y="66925"/>
                        <a:pt x="218245" y="66925"/>
                        <a:pt x="218245" y="66925"/>
                      </a:cubicBezTo>
                      <a:cubicBezTo>
                        <a:pt x="218245" y="66925"/>
                        <a:pt x="147311" y="57139"/>
                        <a:pt x="138114" y="45513"/>
                      </a:cubicBezTo>
                      <a:cubicBezTo>
                        <a:pt x="128916" y="33887"/>
                        <a:pt x="112286" y="4675"/>
                        <a:pt x="97276" y="554"/>
                      </a:cubicBezTo>
                      <a:cubicBezTo>
                        <a:pt x="82265" y="-3640"/>
                        <a:pt x="76452" y="17184"/>
                        <a:pt x="78144" y="22187"/>
                      </a:cubicBezTo>
                      <a:cubicBezTo>
                        <a:pt x="79837" y="27191"/>
                        <a:pt x="53126" y="26382"/>
                        <a:pt x="36497" y="19686"/>
                      </a:cubicBezTo>
                      <a:cubicBezTo>
                        <a:pt x="19867" y="12990"/>
                        <a:pt x="23988" y="14682"/>
                        <a:pt x="19867" y="12990"/>
                      </a:cubicBezTo>
                      <a:cubicBezTo>
                        <a:pt x="15820" y="11371"/>
                        <a:pt x="0" y="17993"/>
                        <a:pt x="0" y="2549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2" name="Forme libre 84">
                  <a:extLst>
                    <a:ext uri="{FF2B5EF4-FFF2-40B4-BE49-F238E27FC236}">
                      <a16:creationId xmlns:a16="http://schemas.microsoft.com/office/drawing/2014/main" id="{45847115-6534-A5E8-AD53-A5D087A51F6B}"/>
                    </a:ext>
                  </a:extLst>
                </p:cNvPr>
                <p:cNvSpPr/>
                <p:nvPr/>
              </p:nvSpPr>
              <p:spPr>
                <a:xfrm>
                  <a:off x="5202978" y="7372036"/>
                  <a:ext cx="11636" cy="16629"/>
                </a:xfrm>
                <a:custGeom>
                  <a:avLst/>
                  <a:gdLst>
                    <a:gd name="connsiteX0" fmla="*/ 11 w 11636"/>
                    <a:gd name="connsiteY0" fmla="*/ 16630 h 16629"/>
                    <a:gd name="connsiteX1" fmla="*/ 11637 w 11636"/>
                    <a:gd name="connsiteY1" fmla="*/ 0 h 16629"/>
                  </a:gdLst>
                  <a:ahLst/>
                  <a:cxnLst>
                    <a:cxn ang="0">
                      <a:pos x="connsiteX0" y="connsiteY0"/>
                    </a:cxn>
                    <a:cxn ang="0">
                      <a:pos x="connsiteX1" y="connsiteY1"/>
                    </a:cxn>
                  </a:cxnLst>
                  <a:rect l="l" t="t" r="r" b="b"/>
                  <a:pathLst>
                    <a:path w="11636" h="16629">
                      <a:moveTo>
                        <a:pt x="11" y="16630"/>
                      </a:moveTo>
                      <a:cubicBezTo>
                        <a:pt x="11" y="16630"/>
                        <a:pt x="-799" y="1619"/>
                        <a:pt x="11637" y="0"/>
                      </a:cubicBezTo>
                    </a:path>
                  </a:pathLst>
                </a:custGeom>
                <a:noFill/>
                <a:ln w="7353" cap="flat">
                  <a:solidFill>
                    <a:srgbClr val="263238"/>
                  </a:solidFill>
                  <a:prstDash val="solid"/>
                  <a:miter/>
                </a:ln>
              </p:spPr>
              <p:txBody>
                <a:bodyPr rtlCol="0" anchor="ctr"/>
                <a:lstStyle/>
                <a:p>
                  <a:endParaRPr lang="fr-FR"/>
                </a:p>
              </p:txBody>
            </p:sp>
            <p:sp>
              <p:nvSpPr>
                <p:cNvPr id="172" name="Forme libre 85">
                  <a:extLst>
                    <a:ext uri="{FF2B5EF4-FFF2-40B4-BE49-F238E27FC236}">
                      <a16:creationId xmlns:a16="http://schemas.microsoft.com/office/drawing/2014/main" id="{0FE48617-9A1D-01F1-43D1-609E4D1D951F}"/>
                    </a:ext>
                  </a:extLst>
                </p:cNvPr>
                <p:cNvSpPr/>
                <p:nvPr/>
              </p:nvSpPr>
              <p:spPr>
                <a:xfrm>
                  <a:off x="5213869" y="7390685"/>
                  <a:ext cx="16576" cy="15143"/>
                </a:xfrm>
                <a:custGeom>
                  <a:avLst/>
                  <a:gdLst>
                    <a:gd name="connsiteX0" fmla="*/ 12004 w 16576"/>
                    <a:gd name="connsiteY0" fmla="*/ 3057 h 15143"/>
                    <a:gd name="connsiteX1" fmla="*/ 15683 w 16576"/>
                    <a:gd name="connsiteY1" fmla="*/ 13653 h 15143"/>
                    <a:gd name="connsiteX2" fmla="*/ 4572 w 16576"/>
                    <a:gd name="connsiteY2" fmla="*/ 12108 h 15143"/>
                    <a:gd name="connsiteX3" fmla="*/ 893 w 16576"/>
                    <a:gd name="connsiteY3" fmla="*/ 1512 h 15143"/>
                    <a:gd name="connsiteX4" fmla="*/ 12004 w 16576"/>
                    <a:gd name="connsiteY4" fmla="*/ 3057 h 15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5143">
                      <a:moveTo>
                        <a:pt x="12004" y="3057"/>
                      </a:moveTo>
                      <a:cubicBezTo>
                        <a:pt x="16125" y="6442"/>
                        <a:pt x="17743" y="11151"/>
                        <a:pt x="15683" y="13653"/>
                      </a:cubicBezTo>
                      <a:cubicBezTo>
                        <a:pt x="13623" y="16155"/>
                        <a:pt x="8693" y="15419"/>
                        <a:pt x="4572" y="12108"/>
                      </a:cubicBezTo>
                      <a:cubicBezTo>
                        <a:pt x="452" y="8723"/>
                        <a:pt x="-1167" y="4014"/>
                        <a:pt x="893" y="1512"/>
                      </a:cubicBezTo>
                      <a:cubicBezTo>
                        <a:pt x="2953" y="-990"/>
                        <a:pt x="7957" y="-327"/>
                        <a:pt x="12004" y="3057"/>
                      </a:cubicBezTo>
                      <a:close/>
                    </a:path>
                  </a:pathLst>
                </a:custGeom>
                <a:solidFill>
                  <a:srgbClr val="263238"/>
                </a:solidFill>
                <a:ln w="7353" cap="flat">
                  <a:noFill/>
                  <a:prstDash val="solid"/>
                  <a:miter/>
                </a:ln>
              </p:spPr>
              <p:txBody>
                <a:bodyPr rtlCol="0" anchor="ctr"/>
                <a:lstStyle/>
                <a:p>
                  <a:endParaRPr lang="fr-FR"/>
                </a:p>
              </p:txBody>
            </p:sp>
            <p:sp>
              <p:nvSpPr>
                <p:cNvPr id="173" name="Forme libre 86">
                  <a:extLst>
                    <a:ext uri="{FF2B5EF4-FFF2-40B4-BE49-F238E27FC236}">
                      <a16:creationId xmlns:a16="http://schemas.microsoft.com/office/drawing/2014/main" id="{5963545B-D2B0-9D22-91A7-8E6AC8D48DCF}"/>
                    </a:ext>
                  </a:extLst>
                </p:cNvPr>
                <p:cNvSpPr/>
                <p:nvPr/>
              </p:nvSpPr>
              <p:spPr>
                <a:xfrm>
                  <a:off x="5257145" y="7426192"/>
                  <a:ext cx="2484" cy="16629"/>
                </a:xfrm>
                <a:custGeom>
                  <a:avLst/>
                  <a:gdLst>
                    <a:gd name="connsiteX0" fmla="*/ 0 w 2484"/>
                    <a:gd name="connsiteY0" fmla="*/ 16630 h 16629"/>
                    <a:gd name="connsiteX1" fmla="*/ 809 w 2484"/>
                    <a:gd name="connsiteY1" fmla="*/ 0 h 16629"/>
                  </a:gdLst>
                  <a:ahLst/>
                  <a:cxnLst>
                    <a:cxn ang="0">
                      <a:pos x="connsiteX0" y="connsiteY0"/>
                    </a:cxn>
                    <a:cxn ang="0">
                      <a:pos x="connsiteX1" y="connsiteY1"/>
                    </a:cxn>
                  </a:cxnLst>
                  <a:rect l="l" t="t" r="r" b="b"/>
                  <a:pathLst>
                    <a:path w="2484" h="16629">
                      <a:moveTo>
                        <a:pt x="0" y="16630"/>
                      </a:moveTo>
                      <a:cubicBezTo>
                        <a:pt x="0" y="16630"/>
                        <a:pt x="5004" y="13318"/>
                        <a:pt x="809" y="0"/>
                      </a:cubicBezTo>
                    </a:path>
                  </a:pathLst>
                </a:custGeom>
                <a:noFill/>
                <a:ln w="7353" cap="flat">
                  <a:solidFill>
                    <a:srgbClr val="263238"/>
                  </a:solidFill>
                  <a:prstDash val="solid"/>
                  <a:miter/>
                </a:ln>
              </p:spPr>
              <p:txBody>
                <a:bodyPr rtlCol="0" anchor="ctr"/>
                <a:lstStyle/>
                <a:p>
                  <a:endParaRPr lang="fr-FR"/>
                </a:p>
              </p:txBody>
            </p:sp>
            <p:sp>
              <p:nvSpPr>
                <p:cNvPr id="174" name="Forme libre 87">
                  <a:extLst>
                    <a:ext uri="{FF2B5EF4-FFF2-40B4-BE49-F238E27FC236}">
                      <a16:creationId xmlns:a16="http://schemas.microsoft.com/office/drawing/2014/main" id="{2737ED6E-B357-75E5-2A95-CF26792AD1F7}"/>
                    </a:ext>
                  </a:extLst>
                </p:cNvPr>
                <p:cNvSpPr/>
                <p:nvPr/>
              </p:nvSpPr>
              <p:spPr>
                <a:xfrm>
                  <a:off x="5291361" y="7349519"/>
                  <a:ext cx="11625" cy="45841"/>
                </a:xfrm>
                <a:custGeom>
                  <a:avLst/>
                  <a:gdLst>
                    <a:gd name="connsiteX0" fmla="*/ 809 w 11625"/>
                    <a:gd name="connsiteY0" fmla="*/ 0 h 45841"/>
                    <a:gd name="connsiteX1" fmla="*/ 8315 w 11625"/>
                    <a:gd name="connsiteY1" fmla="*/ 19131 h 45841"/>
                    <a:gd name="connsiteX2" fmla="*/ 0 w 11625"/>
                    <a:gd name="connsiteY2" fmla="*/ 28329 h 45841"/>
                    <a:gd name="connsiteX3" fmla="*/ 11626 w 11625"/>
                    <a:gd name="connsiteY3" fmla="*/ 45842 h 45841"/>
                  </a:gdLst>
                  <a:ahLst/>
                  <a:cxnLst>
                    <a:cxn ang="0">
                      <a:pos x="connsiteX0" y="connsiteY0"/>
                    </a:cxn>
                    <a:cxn ang="0">
                      <a:pos x="connsiteX1" y="connsiteY1"/>
                    </a:cxn>
                    <a:cxn ang="0">
                      <a:pos x="connsiteX2" y="connsiteY2"/>
                    </a:cxn>
                    <a:cxn ang="0">
                      <a:pos x="connsiteX3" y="connsiteY3"/>
                    </a:cxn>
                  </a:cxnLst>
                  <a:rect l="l" t="t" r="r" b="b"/>
                  <a:pathLst>
                    <a:path w="11625" h="45841">
                      <a:moveTo>
                        <a:pt x="809" y="0"/>
                      </a:moveTo>
                      <a:cubicBezTo>
                        <a:pt x="809" y="0"/>
                        <a:pt x="12435" y="12509"/>
                        <a:pt x="8315" y="19131"/>
                      </a:cubicBezTo>
                      <a:cubicBezTo>
                        <a:pt x="4121" y="25827"/>
                        <a:pt x="0" y="28329"/>
                        <a:pt x="0" y="28329"/>
                      </a:cubicBezTo>
                      <a:cubicBezTo>
                        <a:pt x="0" y="28329"/>
                        <a:pt x="10817" y="39146"/>
                        <a:pt x="11626" y="45842"/>
                      </a:cubicBezTo>
                    </a:path>
                  </a:pathLst>
                </a:custGeom>
                <a:solidFill>
                  <a:srgbClr val="FFFFFF"/>
                </a:solidFill>
                <a:ln w="7353" cap="flat">
                  <a:solidFill>
                    <a:srgbClr val="263238"/>
                  </a:solidFill>
                  <a:prstDash val="solid"/>
                  <a:miter/>
                </a:ln>
              </p:spPr>
              <p:txBody>
                <a:bodyPr rtlCol="0" anchor="ctr"/>
                <a:lstStyle/>
                <a:p>
                  <a:endParaRPr lang="fr-FR"/>
                </a:p>
              </p:txBody>
            </p:sp>
          </p:grpSp>
          <p:sp>
            <p:nvSpPr>
              <p:cNvPr id="38" name="Forme libre 88">
                <a:extLst>
                  <a:ext uri="{FF2B5EF4-FFF2-40B4-BE49-F238E27FC236}">
                    <a16:creationId xmlns:a16="http://schemas.microsoft.com/office/drawing/2014/main" id="{5360E84E-951C-6631-2F48-97E94668A70A}"/>
                  </a:ext>
                </a:extLst>
              </p:cNvPr>
              <p:cNvSpPr/>
              <p:nvPr/>
            </p:nvSpPr>
            <p:spPr>
              <a:xfrm>
                <a:off x="5209243" y="7087861"/>
                <a:ext cx="469431" cy="315301"/>
              </a:xfrm>
              <a:custGeom>
                <a:avLst/>
                <a:gdLst>
                  <a:gd name="connsiteX0" fmla="*/ 47755 w 469431"/>
                  <a:gd name="connsiteY0" fmla="*/ 228620 h 315301"/>
                  <a:gd name="connsiteX1" fmla="*/ 110520 w 469431"/>
                  <a:gd name="connsiteY1" fmla="*/ 288957 h 315301"/>
                  <a:gd name="connsiteX2" fmla="*/ 215890 w 469431"/>
                  <a:gd name="connsiteY2" fmla="*/ 302202 h 315301"/>
                  <a:gd name="connsiteX3" fmla="*/ 258641 w 469431"/>
                  <a:gd name="connsiteY3" fmla="*/ 270267 h 315301"/>
                  <a:gd name="connsiteX4" fmla="*/ 342304 w 469431"/>
                  <a:gd name="connsiteY4" fmla="*/ 268943 h 315301"/>
                  <a:gd name="connsiteX5" fmla="*/ 375711 w 469431"/>
                  <a:gd name="connsiteY5" fmla="*/ 218097 h 315301"/>
                  <a:gd name="connsiteX6" fmla="*/ 452972 w 469431"/>
                  <a:gd name="connsiteY6" fmla="*/ 188812 h 315301"/>
                  <a:gd name="connsiteX7" fmla="*/ 434282 w 469431"/>
                  <a:gd name="connsiteY7" fmla="*/ 50109 h 315301"/>
                  <a:gd name="connsiteX8" fmla="*/ 319788 w 469431"/>
                  <a:gd name="connsiteY8" fmla="*/ 16777 h 315301"/>
                  <a:gd name="connsiteX9" fmla="*/ 251136 w 469431"/>
                  <a:gd name="connsiteY9" fmla="*/ 0 h 315301"/>
                  <a:gd name="connsiteX10" fmla="*/ 160703 w 469431"/>
                  <a:gd name="connsiteY10" fmla="*/ 64090 h 315301"/>
                  <a:gd name="connsiteX11" fmla="*/ 127224 w 469431"/>
                  <a:gd name="connsiteY11" fmla="*/ 71963 h 315301"/>
                  <a:gd name="connsiteX12" fmla="*/ 60264 w 469431"/>
                  <a:gd name="connsiteY12" fmla="*/ 97055 h 315301"/>
                  <a:gd name="connsiteX13" fmla="*/ 0 w 469431"/>
                  <a:gd name="connsiteY13" fmla="*/ 132227 h 3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9431" h="315301">
                    <a:moveTo>
                      <a:pt x="47755" y="228620"/>
                    </a:moveTo>
                    <a:cubicBezTo>
                      <a:pt x="47755" y="228620"/>
                      <a:pt x="88887" y="255477"/>
                      <a:pt x="110520" y="288957"/>
                    </a:cubicBezTo>
                    <a:cubicBezTo>
                      <a:pt x="132154" y="322437"/>
                      <a:pt x="194036" y="320671"/>
                      <a:pt x="215890" y="302202"/>
                    </a:cubicBezTo>
                    <a:cubicBezTo>
                      <a:pt x="237744" y="283733"/>
                      <a:pt x="241791" y="265999"/>
                      <a:pt x="258641" y="270267"/>
                    </a:cubicBezTo>
                    <a:cubicBezTo>
                      <a:pt x="275492" y="274535"/>
                      <a:pt x="315962" y="288295"/>
                      <a:pt x="342304" y="268943"/>
                    </a:cubicBezTo>
                    <a:cubicBezTo>
                      <a:pt x="368720" y="249591"/>
                      <a:pt x="348853" y="211034"/>
                      <a:pt x="375711" y="218097"/>
                    </a:cubicBezTo>
                    <a:cubicBezTo>
                      <a:pt x="402568" y="225088"/>
                      <a:pt x="434871" y="216847"/>
                      <a:pt x="452972" y="188812"/>
                    </a:cubicBezTo>
                    <a:cubicBezTo>
                      <a:pt x="471073" y="160777"/>
                      <a:pt x="484906" y="112728"/>
                      <a:pt x="434282" y="50109"/>
                    </a:cubicBezTo>
                    <a:cubicBezTo>
                      <a:pt x="395136" y="1692"/>
                      <a:pt x="337227" y="14275"/>
                      <a:pt x="319788" y="16777"/>
                    </a:cubicBezTo>
                    <a:cubicBezTo>
                      <a:pt x="302349" y="19279"/>
                      <a:pt x="308089" y="0"/>
                      <a:pt x="251136" y="0"/>
                    </a:cubicBezTo>
                    <a:cubicBezTo>
                      <a:pt x="192417" y="0"/>
                      <a:pt x="164530" y="50183"/>
                      <a:pt x="160703" y="64090"/>
                    </a:cubicBezTo>
                    <a:cubicBezTo>
                      <a:pt x="156804" y="78071"/>
                      <a:pt x="172771" y="87563"/>
                      <a:pt x="127224" y="71963"/>
                    </a:cubicBezTo>
                    <a:cubicBezTo>
                      <a:pt x="81750" y="56364"/>
                      <a:pt x="59454" y="73656"/>
                      <a:pt x="60264" y="97055"/>
                    </a:cubicBezTo>
                    <a:cubicBezTo>
                      <a:pt x="61073" y="120454"/>
                      <a:pt x="9639" y="128401"/>
                      <a:pt x="0" y="132227"/>
                    </a:cubicBezTo>
                  </a:path>
                </a:pathLst>
              </a:custGeom>
              <a:solidFill>
                <a:schemeClr val="tx1"/>
              </a:solidFill>
              <a:ln w="7353" cap="flat">
                <a:solidFill>
                  <a:srgbClr val="263238"/>
                </a:solidFill>
                <a:prstDash val="solid"/>
                <a:miter/>
              </a:ln>
            </p:spPr>
            <p:txBody>
              <a:bodyPr rtlCol="0" anchor="ctr"/>
              <a:lstStyle/>
              <a:p>
                <a:endParaRPr lang="fr-FR"/>
              </a:p>
            </p:txBody>
          </p:sp>
          <p:sp>
            <p:nvSpPr>
              <p:cNvPr id="39" name="Forme libre 89">
                <a:extLst>
                  <a:ext uri="{FF2B5EF4-FFF2-40B4-BE49-F238E27FC236}">
                    <a16:creationId xmlns:a16="http://schemas.microsoft.com/office/drawing/2014/main" id="{5076F2D3-B1D5-0BE0-6F75-3A70D8A4B89E}"/>
                  </a:ext>
                </a:extLst>
              </p:cNvPr>
              <p:cNvSpPr/>
              <p:nvPr/>
            </p:nvSpPr>
            <p:spPr>
              <a:xfrm>
                <a:off x="5189948" y="7613515"/>
                <a:ext cx="619105" cy="185149"/>
              </a:xfrm>
              <a:custGeom>
                <a:avLst/>
                <a:gdLst>
                  <a:gd name="connsiteX0" fmla="*/ 592427 w 619105"/>
                  <a:gd name="connsiteY0" fmla="*/ 185150 h 185149"/>
                  <a:gd name="connsiteX1" fmla="*/ 586025 w 619105"/>
                  <a:gd name="connsiteY1" fmla="*/ 184414 h 185149"/>
                  <a:gd name="connsiteX2" fmla="*/ 14292 w 619105"/>
                  <a:gd name="connsiteY2" fmla="*/ 36955 h 185149"/>
                  <a:gd name="connsiteX3" fmla="*/ 532 w 619105"/>
                  <a:gd name="connsiteY3" fmla="*/ 14292 h 185149"/>
                  <a:gd name="connsiteX4" fmla="*/ 23195 w 619105"/>
                  <a:gd name="connsiteY4" fmla="*/ 532 h 185149"/>
                  <a:gd name="connsiteX5" fmla="*/ 598681 w 619105"/>
                  <a:gd name="connsiteY5" fmla="*/ 132391 h 185149"/>
                  <a:gd name="connsiteX6" fmla="*/ 618328 w 619105"/>
                  <a:gd name="connsiteY6" fmla="*/ 164767 h 185149"/>
                  <a:gd name="connsiteX7" fmla="*/ 592427 w 619105"/>
                  <a:gd name="connsiteY7" fmla="*/ 185150 h 18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105" h="185149">
                    <a:moveTo>
                      <a:pt x="592427" y="185150"/>
                    </a:moveTo>
                    <a:cubicBezTo>
                      <a:pt x="590293" y="185150"/>
                      <a:pt x="588159" y="184929"/>
                      <a:pt x="586025" y="184414"/>
                    </a:cubicBezTo>
                    <a:lnTo>
                      <a:pt x="14292" y="36955"/>
                    </a:lnTo>
                    <a:cubicBezTo>
                      <a:pt x="4211" y="34527"/>
                      <a:pt x="-1896" y="24373"/>
                      <a:pt x="532" y="14292"/>
                    </a:cubicBezTo>
                    <a:cubicBezTo>
                      <a:pt x="2960" y="4211"/>
                      <a:pt x="13115" y="-1896"/>
                      <a:pt x="23195" y="532"/>
                    </a:cubicBezTo>
                    <a:lnTo>
                      <a:pt x="598681" y="132391"/>
                    </a:lnTo>
                    <a:cubicBezTo>
                      <a:pt x="613030" y="135923"/>
                      <a:pt x="621860" y="150419"/>
                      <a:pt x="618328" y="164767"/>
                    </a:cubicBezTo>
                    <a:cubicBezTo>
                      <a:pt x="615384" y="176982"/>
                      <a:pt x="604494" y="185150"/>
                      <a:pt x="592427" y="185150"/>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2" name="Forme libre 90">
                <a:extLst>
                  <a:ext uri="{FF2B5EF4-FFF2-40B4-BE49-F238E27FC236}">
                    <a16:creationId xmlns:a16="http://schemas.microsoft.com/office/drawing/2014/main" id="{5506AC0A-664A-626A-6F51-C2734C8C5635}"/>
                  </a:ext>
                </a:extLst>
              </p:cNvPr>
              <p:cNvSpPr/>
              <p:nvPr/>
            </p:nvSpPr>
            <p:spPr>
              <a:xfrm>
                <a:off x="5416635" y="7411546"/>
                <a:ext cx="259082" cy="353418"/>
              </a:xfrm>
              <a:custGeom>
                <a:avLst/>
                <a:gdLst>
                  <a:gd name="connsiteX0" fmla="*/ 127628 w 259082"/>
                  <a:gd name="connsiteY0" fmla="*/ 287930 h 353418"/>
                  <a:gd name="connsiteX1" fmla="*/ 110042 w 259082"/>
                  <a:gd name="connsiteY1" fmla="*/ 300881 h 353418"/>
                  <a:gd name="connsiteX2" fmla="*/ 95252 w 259082"/>
                  <a:gd name="connsiteY2" fmla="*/ 319424 h 353418"/>
                  <a:gd name="connsiteX3" fmla="*/ 91573 w 259082"/>
                  <a:gd name="connsiteY3" fmla="*/ 329578 h 353418"/>
                  <a:gd name="connsiteX4" fmla="*/ 113794 w 259082"/>
                  <a:gd name="connsiteY4" fmla="*/ 325899 h 353418"/>
                  <a:gd name="connsiteX5" fmla="*/ 112838 w 259082"/>
                  <a:gd name="connsiteY5" fmla="*/ 351800 h 353418"/>
                  <a:gd name="connsiteX6" fmla="*/ 130424 w 259082"/>
                  <a:gd name="connsiteY6" fmla="*/ 350843 h 353418"/>
                  <a:gd name="connsiteX7" fmla="*/ 137856 w 259082"/>
                  <a:gd name="connsiteY7" fmla="*/ 345324 h 353418"/>
                  <a:gd name="connsiteX8" fmla="*/ 157282 w 259082"/>
                  <a:gd name="connsiteY8" fmla="*/ 344368 h 353418"/>
                  <a:gd name="connsiteX9" fmla="*/ 176707 w 259082"/>
                  <a:gd name="connsiteY9" fmla="*/ 298085 h 353418"/>
                  <a:gd name="connsiteX10" fmla="*/ 257206 w 259082"/>
                  <a:gd name="connsiteY10" fmla="*/ 100958 h 353418"/>
                  <a:gd name="connsiteX11" fmla="*/ 250731 w 259082"/>
                  <a:gd name="connsiteY11" fmla="*/ 62990 h 353418"/>
                  <a:gd name="connsiteX12" fmla="*/ 36975 w 259082"/>
                  <a:gd name="connsiteY12" fmla="*/ 77 h 353418"/>
                  <a:gd name="connsiteX13" fmla="*/ 3642 w 259082"/>
                  <a:gd name="connsiteY13" fmla="*/ 60267 h 353418"/>
                  <a:gd name="connsiteX14" fmla="*/ 82301 w 259082"/>
                  <a:gd name="connsiteY14" fmla="*/ 102871 h 353418"/>
                  <a:gd name="connsiteX15" fmla="*/ 177590 w 259082"/>
                  <a:gd name="connsiteY15" fmla="*/ 114939 h 353418"/>
                  <a:gd name="connsiteX16" fmla="*/ 157208 w 259082"/>
                  <a:gd name="connsiteY16" fmla="*/ 229727 h 353418"/>
                  <a:gd name="connsiteX17" fmla="*/ 127628 w 259082"/>
                  <a:gd name="connsiteY17" fmla="*/ 287930 h 35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082" h="353418">
                    <a:moveTo>
                      <a:pt x="127628" y="287930"/>
                    </a:moveTo>
                    <a:lnTo>
                      <a:pt x="110042" y="300881"/>
                    </a:lnTo>
                    <a:cubicBezTo>
                      <a:pt x="110042" y="300881"/>
                      <a:pt x="101727" y="314788"/>
                      <a:pt x="95252" y="319424"/>
                    </a:cubicBezTo>
                    <a:cubicBezTo>
                      <a:pt x="88776" y="324059"/>
                      <a:pt x="85097" y="326855"/>
                      <a:pt x="91573" y="329578"/>
                    </a:cubicBezTo>
                    <a:cubicBezTo>
                      <a:pt x="98048" y="332374"/>
                      <a:pt x="113794" y="325899"/>
                      <a:pt x="113794" y="325899"/>
                    </a:cubicBezTo>
                    <a:cubicBezTo>
                      <a:pt x="113794" y="325899"/>
                      <a:pt x="108276" y="349960"/>
                      <a:pt x="112838" y="351800"/>
                    </a:cubicBezTo>
                    <a:cubicBezTo>
                      <a:pt x="117474" y="353639"/>
                      <a:pt x="127628" y="354596"/>
                      <a:pt x="130424" y="350843"/>
                    </a:cubicBezTo>
                    <a:cubicBezTo>
                      <a:pt x="133220" y="347090"/>
                      <a:pt x="137856" y="345324"/>
                      <a:pt x="137856" y="345324"/>
                    </a:cubicBezTo>
                    <a:cubicBezTo>
                      <a:pt x="137856" y="345324"/>
                      <a:pt x="140652" y="349004"/>
                      <a:pt x="157282" y="344368"/>
                    </a:cubicBezTo>
                    <a:cubicBezTo>
                      <a:pt x="173911" y="339732"/>
                      <a:pt x="174868" y="311035"/>
                      <a:pt x="176707" y="298085"/>
                    </a:cubicBezTo>
                    <a:cubicBezTo>
                      <a:pt x="178547" y="285134"/>
                      <a:pt x="252570" y="122223"/>
                      <a:pt x="257206" y="100958"/>
                    </a:cubicBezTo>
                    <a:cubicBezTo>
                      <a:pt x="261842" y="79693"/>
                      <a:pt x="257206" y="66742"/>
                      <a:pt x="250731" y="62990"/>
                    </a:cubicBezTo>
                    <a:cubicBezTo>
                      <a:pt x="244256" y="59311"/>
                      <a:pt x="59197" y="1917"/>
                      <a:pt x="36975" y="77"/>
                    </a:cubicBezTo>
                    <a:cubicBezTo>
                      <a:pt x="14753" y="-1763"/>
                      <a:pt x="-9309" y="29657"/>
                      <a:pt x="3642" y="60267"/>
                    </a:cubicBezTo>
                    <a:cubicBezTo>
                      <a:pt x="16592" y="90804"/>
                      <a:pt x="68394" y="100958"/>
                      <a:pt x="82301" y="102871"/>
                    </a:cubicBezTo>
                    <a:cubicBezTo>
                      <a:pt x="96208" y="104711"/>
                      <a:pt x="177590" y="114939"/>
                      <a:pt x="177590" y="114939"/>
                    </a:cubicBezTo>
                    <a:cubicBezTo>
                      <a:pt x="177590" y="114939"/>
                      <a:pt x="160961" y="199190"/>
                      <a:pt x="157208" y="229727"/>
                    </a:cubicBezTo>
                    <a:cubicBezTo>
                      <a:pt x="153529" y="260190"/>
                      <a:pt x="138739" y="279616"/>
                      <a:pt x="127628" y="287930"/>
                    </a:cubicBezTo>
                    <a:close/>
                  </a:path>
                </a:pathLst>
              </a:custGeom>
              <a:solidFill>
                <a:srgbClr val="FFFFFF"/>
              </a:solidFill>
              <a:ln w="7353" cap="flat">
                <a:solidFill>
                  <a:srgbClr val="263238"/>
                </a:solidFill>
                <a:prstDash val="solid"/>
                <a:miter/>
              </a:ln>
            </p:spPr>
            <p:txBody>
              <a:bodyPr rtlCol="0" anchor="ctr"/>
              <a:lstStyle/>
              <a:p>
                <a:endParaRPr lang="fr-FR"/>
              </a:p>
            </p:txBody>
          </p:sp>
          <p:grpSp>
            <p:nvGrpSpPr>
              <p:cNvPr id="43" name="Graphique 19">
                <a:extLst>
                  <a:ext uri="{FF2B5EF4-FFF2-40B4-BE49-F238E27FC236}">
                    <a16:creationId xmlns:a16="http://schemas.microsoft.com/office/drawing/2014/main" id="{E33CC914-7268-1790-0D24-04708E1B720D}"/>
                  </a:ext>
                </a:extLst>
              </p:cNvPr>
              <p:cNvGrpSpPr/>
              <p:nvPr/>
            </p:nvGrpSpPr>
            <p:grpSpPr>
              <a:xfrm>
                <a:off x="5275743" y="7651390"/>
                <a:ext cx="70950" cy="47893"/>
                <a:chOff x="5275743" y="7651390"/>
                <a:chExt cx="70950" cy="47893"/>
              </a:xfrm>
              <a:solidFill>
                <a:srgbClr val="FFFFFF"/>
              </a:solidFill>
            </p:grpSpPr>
            <p:sp>
              <p:nvSpPr>
                <p:cNvPr id="47" name="Forme libre 92">
                  <a:extLst>
                    <a:ext uri="{FF2B5EF4-FFF2-40B4-BE49-F238E27FC236}">
                      <a16:creationId xmlns:a16="http://schemas.microsoft.com/office/drawing/2014/main" id="{FDE929AE-7763-AD9B-9CED-4AAB603B0246}"/>
                    </a:ext>
                  </a:extLst>
                </p:cNvPr>
                <p:cNvSpPr/>
                <p:nvPr/>
              </p:nvSpPr>
              <p:spPr>
                <a:xfrm>
                  <a:off x="5275743" y="7651390"/>
                  <a:ext cx="17030" cy="36863"/>
                </a:xfrm>
                <a:custGeom>
                  <a:avLst/>
                  <a:gdLst>
                    <a:gd name="connsiteX0" fmla="*/ 2299 w 17030"/>
                    <a:gd name="connsiteY0" fmla="*/ 4819 h 36863"/>
                    <a:gd name="connsiteX1" fmla="*/ 313 w 17030"/>
                    <a:gd name="connsiteY1" fmla="*/ 32045 h 36863"/>
                    <a:gd name="connsiteX2" fmla="*/ 14956 w 17030"/>
                    <a:gd name="connsiteY2" fmla="*/ 31382 h 36863"/>
                    <a:gd name="connsiteX3" fmla="*/ 13631 w 17030"/>
                    <a:gd name="connsiteY3" fmla="*/ 2170 h 36863"/>
                    <a:gd name="connsiteX4" fmla="*/ 2299 w 17030"/>
                    <a:gd name="connsiteY4" fmla="*/ 4819 h 3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30" h="36863">
                      <a:moveTo>
                        <a:pt x="2299" y="4819"/>
                      </a:moveTo>
                      <a:cubicBezTo>
                        <a:pt x="2299" y="4819"/>
                        <a:pt x="-1012" y="28733"/>
                        <a:pt x="313" y="32045"/>
                      </a:cubicBezTo>
                      <a:cubicBezTo>
                        <a:pt x="1637" y="35356"/>
                        <a:pt x="12233" y="41316"/>
                        <a:pt x="14956" y="31382"/>
                      </a:cubicBezTo>
                      <a:cubicBezTo>
                        <a:pt x="17605" y="21449"/>
                        <a:pt x="18267" y="4819"/>
                        <a:pt x="13631" y="2170"/>
                      </a:cubicBezTo>
                      <a:cubicBezTo>
                        <a:pt x="8922" y="-479"/>
                        <a:pt x="6273" y="-1803"/>
                        <a:pt x="2299" y="481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8" name="Forme libre 93">
                  <a:extLst>
                    <a:ext uri="{FF2B5EF4-FFF2-40B4-BE49-F238E27FC236}">
                      <a16:creationId xmlns:a16="http://schemas.microsoft.com/office/drawing/2014/main" id="{A307A85E-4202-A234-8973-AA659AB2D5F0}"/>
                    </a:ext>
                  </a:extLst>
                </p:cNvPr>
                <p:cNvSpPr/>
                <p:nvPr/>
              </p:nvSpPr>
              <p:spPr>
                <a:xfrm>
                  <a:off x="5295334" y="7660380"/>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9" name="Forme libre 94">
                  <a:extLst>
                    <a:ext uri="{FF2B5EF4-FFF2-40B4-BE49-F238E27FC236}">
                      <a16:creationId xmlns:a16="http://schemas.microsoft.com/office/drawing/2014/main" id="{C3AE31A7-3462-EFE9-35E0-73680D9BDB75}"/>
                    </a:ext>
                  </a:extLst>
                </p:cNvPr>
                <p:cNvSpPr/>
                <p:nvPr/>
              </p:nvSpPr>
              <p:spPr>
                <a:xfrm>
                  <a:off x="5312552" y="7663029"/>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0" name="Forme libre 95">
                  <a:extLst>
                    <a:ext uri="{FF2B5EF4-FFF2-40B4-BE49-F238E27FC236}">
                      <a16:creationId xmlns:a16="http://schemas.microsoft.com/office/drawing/2014/main" id="{ACA04D9C-2416-B165-635F-E13B5BA91150}"/>
                    </a:ext>
                  </a:extLst>
                </p:cNvPr>
                <p:cNvSpPr/>
                <p:nvPr/>
              </p:nvSpPr>
              <p:spPr>
                <a:xfrm>
                  <a:off x="5331537" y="7667488"/>
                  <a:ext cx="15156" cy="30866"/>
                </a:xfrm>
                <a:custGeom>
                  <a:avLst/>
                  <a:gdLst>
                    <a:gd name="connsiteX0" fmla="*/ 0 w 15156"/>
                    <a:gd name="connsiteY0" fmla="*/ 5131 h 30866"/>
                    <a:gd name="connsiteX1" fmla="*/ 3017 w 15156"/>
                    <a:gd name="connsiteY1" fmla="*/ 28162 h 30866"/>
                    <a:gd name="connsiteX2" fmla="*/ 15084 w 15156"/>
                    <a:gd name="connsiteY2" fmla="*/ 25072 h 30866"/>
                    <a:gd name="connsiteX3" fmla="*/ 8977 w 15156"/>
                    <a:gd name="connsiteY3" fmla="*/ 937 h 30866"/>
                    <a:gd name="connsiteX4" fmla="*/ 0 w 15156"/>
                    <a:gd name="connsiteY4" fmla="*/ 5131 h 30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56" h="30866">
                      <a:moveTo>
                        <a:pt x="0" y="5131"/>
                      </a:moveTo>
                      <a:cubicBezTo>
                        <a:pt x="0" y="5131"/>
                        <a:pt x="1324" y="25660"/>
                        <a:pt x="3017" y="28162"/>
                      </a:cubicBezTo>
                      <a:cubicBezTo>
                        <a:pt x="4709" y="30737"/>
                        <a:pt x="14569" y="33828"/>
                        <a:pt x="15084" y="25072"/>
                      </a:cubicBezTo>
                      <a:cubicBezTo>
                        <a:pt x="15599" y="16315"/>
                        <a:pt x="13318" y="2335"/>
                        <a:pt x="8977" y="937"/>
                      </a:cubicBezTo>
                      <a:cubicBezTo>
                        <a:pt x="4636" y="-461"/>
                        <a:pt x="2207" y="-1124"/>
                        <a:pt x="0" y="5131"/>
                      </a:cubicBezTo>
                      <a:close/>
                    </a:path>
                  </a:pathLst>
                </a:custGeom>
                <a:solidFill>
                  <a:srgbClr val="FFFFFF"/>
                </a:solidFill>
                <a:ln w="7353" cap="flat">
                  <a:solidFill>
                    <a:srgbClr val="263238"/>
                  </a:solidFill>
                  <a:prstDash val="solid"/>
                  <a:miter/>
                </a:ln>
              </p:spPr>
              <p:txBody>
                <a:bodyPr rtlCol="0" anchor="ctr"/>
                <a:lstStyle/>
                <a:p>
                  <a:endParaRPr lang="fr-FR"/>
                </a:p>
              </p:txBody>
            </p:sp>
          </p:grpSp>
          <p:grpSp>
            <p:nvGrpSpPr>
              <p:cNvPr id="44" name="Graphique 19">
                <a:extLst>
                  <a:ext uri="{FF2B5EF4-FFF2-40B4-BE49-F238E27FC236}">
                    <a16:creationId xmlns:a16="http://schemas.microsoft.com/office/drawing/2014/main" id="{55332101-CB29-FF13-1C1B-E386E4254658}"/>
                  </a:ext>
                </a:extLst>
              </p:cNvPr>
              <p:cNvGrpSpPr/>
              <p:nvPr/>
            </p:nvGrpSpPr>
            <p:grpSpPr>
              <a:xfrm>
                <a:off x="4805528" y="7489068"/>
                <a:ext cx="421712" cy="233328"/>
                <a:chOff x="4805528" y="7489068"/>
                <a:chExt cx="421712" cy="233328"/>
              </a:xfrm>
            </p:grpSpPr>
            <p:sp>
              <p:nvSpPr>
                <p:cNvPr id="45" name="Forme libre 97">
                  <a:extLst>
                    <a:ext uri="{FF2B5EF4-FFF2-40B4-BE49-F238E27FC236}">
                      <a16:creationId xmlns:a16="http://schemas.microsoft.com/office/drawing/2014/main" id="{A506E5C3-56B1-D98E-9BAD-62779CC0BE64}"/>
                    </a:ext>
                  </a:extLst>
                </p:cNvPr>
                <p:cNvSpPr/>
                <p:nvPr/>
              </p:nvSpPr>
              <p:spPr>
                <a:xfrm>
                  <a:off x="4805528" y="7495053"/>
                  <a:ext cx="421006" cy="227343"/>
                </a:xfrm>
                <a:custGeom>
                  <a:avLst/>
                  <a:gdLst>
                    <a:gd name="connsiteX0" fmla="*/ 419388 w 421006"/>
                    <a:gd name="connsiteY0" fmla="*/ 162775 h 227343"/>
                    <a:gd name="connsiteX1" fmla="*/ 421007 w 421006"/>
                    <a:gd name="connsiteY1" fmla="*/ 131135 h 227343"/>
                    <a:gd name="connsiteX2" fmla="*/ 398932 w 421006"/>
                    <a:gd name="connsiteY2" fmla="*/ 98465 h 227343"/>
                    <a:gd name="connsiteX3" fmla="*/ 224763 w 421006"/>
                    <a:gd name="connsiteY3" fmla="*/ 7959 h 227343"/>
                    <a:gd name="connsiteX4" fmla="*/ 45297 w 421006"/>
                    <a:gd name="connsiteY4" fmla="*/ 20173 h 227343"/>
                    <a:gd name="connsiteX5" fmla="*/ 2840 w 421006"/>
                    <a:gd name="connsiteY5" fmla="*/ 48282 h 227343"/>
                    <a:gd name="connsiteX6" fmla="*/ 706 w 421006"/>
                    <a:gd name="connsiteY6" fmla="*/ 90223 h 227343"/>
                    <a:gd name="connsiteX7" fmla="*/ 192755 w 421006"/>
                    <a:gd name="connsiteY7" fmla="*/ 217888 h 227343"/>
                    <a:gd name="connsiteX8" fmla="*/ 418947 w 421006"/>
                    <a:gd name="connsiteY8" fmla="*/ 173077 h 227343"/>
                    <a:gd name="connsiteX9" fmla="*/ 419388 w 421006"/>
                    <a:gd name="connsiteY9" fmla="*/ 162775 h 227343"/>
                    <a:gd name="connsiteX10" fmla="*/ 319537 w 421006"/>
                    <a:gd name="connsiteY10" fmla="*/ 168073 h 227343"/>
                    <a:gd name="connsiteX11" fmla="*/ 136023 w 421006"/>
                    <a:gd name="connsiteY11" fmla="*/ 147176 h 227343"/>
                    <a:gd name="connsiteX12" fmla="*/ 39851 w 421006"/>
                    <a:gd name="connsiteY12" fmla="*/ 88384 h 227343"/>
                    <a:gd name="connsiteX13" fmla="*/ 223880 w 421006"/>
                    <a:gd name="connsiteY13" fmla="*/ 60496 h 227343"/>
                    <a:gd name="connsiteX14" fmla="*/ 382671 w 421006"/>
                    <a:gd name="connsiteY14" fmla="*/ 150634 h 227343"/>
                    <a:gd name="connsiteX15" fmla="*/ 319537 w 421006"/>
                    <a:gd name="connsiteY15" fmla="*/ 168073 h 22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1006" h="227343">
                      <a:moveTo>
                        <a:pt x="419388" y="162775"/>
                      </a:moveTo>
                      <a:lnTo>
                        <a:pt x="421007" y="131135"/>
                      </a:lnTo>
                      <a:lnTo>
                        <a:pt x="398932" y="98465"/>
                      </a:lnTo>
                      <a:cubicBezTo>
                        <a:pt x="384510" y="58362"/>
                        <a:pt x="291135" y="24220"/>
                        <a:pt x="224763" y="7959"/>
                      </a:cubicBezTo>
                      <a:cubicBezTo>
                        <a:pt x="158392" y="-8303"/>
                        <a:pt x="79807" y="2661"/>
                        <a:pt x="45297" y="20173"/>
                      </a:cubicBezTo>
                      <a:cubicBezTo>
                        <a:pt x="10787" y="37686"/>
                        <a:pt x="2840" y="48282"/>
                        <a:pt x="2840" y="48282"/>
                      </a:cubicBezTo>
                      <a:lnTo>
                        <a:pt x="706" y="90223"/>
                      </a:lnTo>
                      <a:cubicBezTo>
                        <a:pt x="-8713" y="137831"/>
                        <a:pt x="77231" y="195004"/>
                        <a:pt x="192755" y="217888"/>
                      </a:cubicBezTo>
                      <a:cubicBezTo>
                        <a:pt x="308279" y="240772"/>
                        <a:pt x="409528" y="220685"/>
                        <a:pt x="418947" y="173077"/>
                      </a:cubicBezTo>
                      <a:cubicBezTo>
                        <a:pt x="419535" y="169692"/>
                        <a:pt x="419682" y="166234"/>
                        <a:pt x="419388" y="162775"/>
                      </a:cubicBezTo>
                      <a:close/>
                      <a:moveTo>
                        <a:pt x="319537" y="168073"/>
                      </a:moveTo>
                      <a:cubicBezTo>
                        <a:pt x="251768" y="178154"/>
                        <a:pt x="189885" y="170722"/>
                        <a:pt x="136023" y="147176"/>
                      </a:cubicBezTo>
                      <a:cubicBezTo>
                        <a:pt x="95332" y="129443"/>
                        <a:pt x="56407" y="101114"/>
                        <a:pt x="39851" y="88384"/>
                      </a:cubicBezTo>
                      <a:cubicBezTo>
                        <a:pt x="54200" y="55198"/>
                        <a:pt x="133595" y="42616"/>
                        <a:pt x="223880" y="60496"/>
                      </a:cubicBezTo>
                      <a:cubicBezTo>
                        <a:pt x="309383" y="77420"/>
                        <a:pt x="375312" y="115903"/>
                        <a:pt x="382671" y="150634"/>
                      </a:cubicBezTo>
                      <a:cubicBezTo>
                        <a:pt x="371560" y="156374"/>
                        <a:pt x="352502" y="163143"/>
                        <a:pt x="319537" y="168073"/>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6" name="Forme libre 98">
                  <a:extLst>
                    <a:ext uri="{FF2B5EF4-FFF2-40B4-BE49-F238E27FC236}">
                      <a16:creationId xmlns:a16="http://schemas.microsoft.com/office/drawing/2014/main" id="{5CAEBDB2-3C6E-38D5-A1DC-F0AD3DB10D17}"/>
                    </a:ext>
                  </a:extLst>
                </p:cNvPr>
                <p:cNvSpPr/>
                <p:nvPr/>
              </p:nvSpPr>
              <p:spPr>
                <a:xfrm>
                  <a:off x="4807588" y="7489068"/>
                  <a:ext cx="419652" cy="191386"/>
                </a:xfrm>
                <a:custGeom>
                  <a:avLst/>
                  <a:gdLst>
                    <a:gd name="connsiteX0" fmla="*/ 226897 w 419652"/>
                    <a:gd name="connsiteY0" fmla="*/ 9455 h 191386"/>
                    <a:gd name="connsiteX1" fmla="*/ 706 w 419652"/>
                    <a:gd name="connsiteY1" fmla="*/ 54266 h 191386"/>
                    <a:gd name="connsiteX2" fmla="*/ 192755 w 419652"/>
                    <a:gd name="connsiteY2" fmla="*/ 181931 h 191386"/>
                    <a:gd name="connsiteX3" fmla="*/ 418947 w 419652"/>
                    <a:gd name="connsiteY3" fmla="*/ 137120 h 191386"/>
                    <a:gd name="connsiteX4" fmla="*/ 226897 w 419652"/>
                    <a:gd name="connsiteY4" fmla="*/ 9455 h 191386"/>
                    <a:gd name="connsiteX5" fmla="*/ 383039 w 419652"/>
                    <a:gd name="connsiteY5" fmla="*/ 126377 h 191386"/>
                    <a:gd name="connsiteX6" fmla="*/ 197097 w 419652"/>
                    <a:gd name="connsiteY6" fmla="*/ 159857 h 191386"/>
                    <a:gd name="connsiteX7" fmla="*/ 38012 w 419652"/>
                    <a:gd name="connsiteY7" fmla="*/ 58019 h 191386"/>
                    <a:gd name="connsiteX8" fmla="*/ 223954 w 419652"/>
                    <a:gd name="connsiteY8" fmla="*/ 24539 h 191386"/>
                    <a:gd name="connsiteX9" fmla="*/ 383039 w 419652"/>
                    <a:gd name="connsiteY9" fmla="*/ 126377 h 19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52" h="191386">
                      <a:moveTo>
                        <a:pt x="226897" y="9455"/>
                      </a:moveTo>
                      <a:cubicBezTo>
                        <a:pt x="111373" y="-13429"/>
                        <a:pt x="10124" y="6659"/>
                        <a:pt x="706" y="54266"/>
                      </a:cubicBezTo>
                      <a:cubicBezTo>
                        <a:pt x="-8713" y="101874"/>
                        <a:pt x="77231" y="159047"/>
                        <a:pt x="192755" y="181931"/>
                      </a:cubicBezTo>
                      <a:cubicBezTo>
                        <a:pt x="308279" y="204815"/>
                        <a:pt x="409528" y="184727"/>
                        <a:pt x="418947" y="137120"/>
                      </a:cubicBezTo>
                      <a:cubicBezTo>
                        <a:pt x="428365" y="89512"/>
                        <a:pt x="342421" y="32339"/>
                        <a:pt x="226897" y="9455"/>
                      </a:cubicBezTo>
                      <a:close/>
                      <a:moveTo>
                        <a:pt x="383039" y="126377"/>
                      </a:moveTo>
                      <a:cubicBezTo>
                        <a:pt x="375607" y="163757"/>
                        <a:pt x="292385" y="178767"/>
                        <a:pt x="197097" y="159857"/>
                      </a:cubicBezTo>
                      <a:cubicBezTo>
                        <a:pt x="101808" y="141020"/>
                        <a:pt x="30580" y="95399"/>
                        <a:pt x="38012" y="58019"/>
                      </a:cubicBezTo>
                      <a:cubicBezTo>
                        <a:pt x="45444" y="20639"/>
                        <a:pt x="128665" y="5629"/>
                        <a:pt x="223954" y="24539"/>
                      </a:cubicBezTo>
                      <a:cubicBezTo>
                        <a:pt x="319169" y="43450"/>
                        <a:pt x="390470" y="88997"/>
                        <a:pt x="383039" y="126377"/>
                      </a:cubicBezTo>
                      <a:close/>
                    </a:path>
                  </a:pathLst>
                </a:custGeom>
                <a:solidFill>
                  <a:srgbClr val="FFFFFF"/>
                </a:solidFill>
                <a:ln w="7353" cap="flat">
                  <a:solidFill>
                    <a:srgbClr val="263238"/>
                  </a:solidFill>
                  <a:prstDash val="solid"/>
                  <a:miter/>
                </a:ln>
              </p:spPr>
              <p:txBody>
                <a:bodyPr rtlCol="0" anchor="ctr"/>
                <a:lstStyle/>
                <a:p>
                  <a:endParaRPr lang="fr-FR"/>
                </a:p>
              </p:txBody>
            </p:sp>
          </p:grpSp>
        </p:grpSp>
        <p:grpSp>
          <p:nvGrpSpPr>
            <p:cNvPr id="28" name="Graphique 19">
              <a:extLst>
                <a:ext uri="{FF2B5EF4-FFF2-40B4-BE49-F238E27FC236}">
                  <a16:creationId xmlns:a16="http://schemas.microsoft.com/office/drawing/2014/main" id="{94EE4DCC-3F73-E5A3-6C07-2D6025D041EE}"/>
                </a:ext>
              </a:extLst>
            </p:cNvPr>
            <p:cNvGrpSpPr/>
            <p:nvPr/>
          </p:nvGrpSpPr>
          <p:grpSpPr>
            <a:xfrm>
              <a:off x="3899702" y="10477570"/>
              <a:ext cx="3484260" cy="7358"/>
              <a:chOff x="3899702" y="10477570"/>
              <a:chExt cx="3484260" cy="7358"/>
            </a:xfrm>
          </p:grpSpPr>
          <p:sp>
            <p:nvSpPr>
              <p:cNvPr id="29" name="Forme libre 100">
                <a:extLst>
                  <a:ext uri="{FF2B5EF4-FFF2-40B4-BE49-F238E27FC236}">
                    <a16:creationId xmlns:a16="http://schemas.microsoft.com/office/drawing/2014/main" id="{6DDD1FCA-8F1D-7888-BA1D-7AB1EA091C59}"/>
                  </a:ext>
                </a:extLst>
              </p:cNvPr>
              <p:cNvSpPr/>
              <p:nvPr/>
            </p:nvSpPr>
            <p:spPr>
              <a:xfrm>
                <a:off x="6630629" y="10477570"/>
                <a:ext cx="753333" cy="7358"/>
              </a:xfrm>
              <a:custGeom>
                <a:avLst/>
                <a:gdLst>
                  <a:gd name="connsiteX0" fmla="*/ 0 w 753333"/>
                  <a:gd name="connsiteY0" fmla="*/ 0 h 7358"/>
                  <a:gd name="connsiteX1" fmla="*/ 753334 w 753333"/>
                  <a:gd name="connsiteY1" fmla="*/ 0 h 7358"/>
                </a:gdLst>
                <a:ahLst/>
                <a:cxnLst>
                  <a:cxn ang="0">
                    <a:pos x="connsiteX0" y="connsiteY0"/>
                  </a:cxn>
                  <a:cxn ang="0">
                    <a:pos x="connsiteX1" y="connsiteY1"/>
                  </a:cxn>
                </a:cxnLst>
                <a:rect l="l" t="t" r="r" b="b"/>
                <a:pathLst>
                  <a:path w="753333" h="7358">
                    <a:moveTo>
                      <a:pt x="0" y="0"/>
                    </a:moveTo>
                    <a:lnTo>
                      <a:pt x="753334" y="0"/>
                    </a:lnTo>
                  </a:path>
                </a:pathLst>
              </a:custGeom>
              <a:ln w="7353" cap="flat">
                <a:solidFill>
                  <a:srgbClr val="263238"/>
                </a:solidFill>
                <a:prstDash val="solid"/>
                <a:miter/>
              </a:ln>
            </p:spPr>
            <p:txBody>
              <a:bodyPr rtlCol="0" anchor="ctr"/>
              <a:lstStyle/>
              <a:p>
                <a:endParaRPr lang="fr-FR"/>
              </a:p>
            </p:txBody>
          </p:sp>
          <p:sp>
            <p:nvSpPr>
              <p:cNvPr id="30" name="Forme libre 101">
                <a:extLst>
                  <a:ext uri="{FF2B5EF4-FFF2-40B4-BE49-F238E27FC236}">
                    <a16:creationId xmlns:a16="http://schemas.microsoft.com/office/drawing/2014/main" id="{764DDCB2-BD73-D461-B61F-C189E753CE99}"/>
                  </a:ext>
                </a:extLst>
              </p:cNvPr>
              <p:cNvSpPr/>
              <p:nvPr/>
            </p:nvSpPr>
            <p:spPr>
              <a:xfrm>
                <a:off x="3899702" y="10477570"/>
                <a:ext cx="2670369" cy="7358"/>
              </a:xfrm>
              <a:custGeom>
                <a:avLst/>
                <a:gdLst>
                  <a:gd name="connsiteX0" fmla="*/ 0 w 2670369"/>
                  <a:gd name="connsiteY0" fmla="*/ 0 h 7358"/>
                  <a:gd name="connsiteX1" fmla="*/ 2670370 w 2670369"/>
                  <a:gd name="connsiteY1" fmla="*/ 0 h 7358"/>
                </a:gdLst>
                <a:ahLst/>
                <a:cxnLst>
                  <a:cxn ang="0">
                    <a:pos x="connsiteX0" y="connsiteY0"/>
                  </a:cxn>
                  <a:cxn ang="0">
                    <a:pos x="connsiteX1" y="connsiteY1"/>
                  </a:cxn>
                </a:cxnLst>
                <a:rect l="l" t="t" r="r" b="b"/>
                <a:pathLst>
                  <a:path w="2670369" h="7358">
                    <a:moveTo>
                      <a:pt x="0" y="0"/>
                    </a:moveTo>
                    <a:lnTo>
                      <a:pt x="2670370" y="0"/>
                    </a:lnTo>
                  </a:path>
                </a:pathLst>
              </a:custGeom>
              <a:ln w="7353" cap="flat">
                <a:solidFill>
                  <a:srgbClr val="263238"/>
                </a:solidFill>
                <a:prstDash val="solid"/>
                <a:miter/>
              </a:ln>
            </p:spPr>
            <p:txBody>
              <a:bodyPr rtlCol="0" anchor="ctr"/>
              <a:lstStyle/>
              <a:p>
                <a:endParaRPr lang="fr-FR"/>
              </a:p>
            </p:txBody>
          </p:sp>
        </p:grpSp>
      </p:grpSp>
      <p:sp>
        <p:nvSpPr>
          <p:cNvPr id="214" name="Rectangle 213">
            <a:extLst>
              <a:ext uri="{FF2B5EF4-FFF2-40B4-BE49-F238E27FC236}">
                <a16:creationId xmlns:a16="http://schemas.microsoft.com/office/drawing/2014/main" id="{B3C137D3-881F-F24C-F506-D625E9435654}"/>
              </a:ext>
            </a:extLst>
          </p:cNvPr>
          <p:cNvSpPr/>
          <p:nvPr/>
        </p:nvSpPr>
        <p:spPr>
          <a:xfrm>
            <a:off x="2218339" y="680277"/>
            <a:ext cx="4390031" cy="731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sz="2400" b="1" dirty="0">
                <a:solidFill>
                  <a:srgbClr val="F6B116"/>
                </a:solidFill>
              </a:rPr>
              <a:t>Les outils des OPCO </a:t>
            </a:r>
            <a:r>
              <a:rPr lang="fr-FR" b="1" i="1" dirty="0">
                <a:solidFill>
                  <a:srgbClr val="F6B116"/>
                </a:solidFill>
              </a:rPr>
              <a:t>(Opérateurs de compétence) </a:t>
            </a:r>
            <a:endParaRPr lang="fr-FR" sz="1600" b="1" i="1" dirty="0">
              <a:solidFill>
                <a:srgbClr val="F6B116"/>
              </a:solidFill>
            </a:endParaRPr>
          </a:p>
        </p:txBody>
      </p:sp>
      <p:grpSp>
        <p:nvGrpSpPr>
          <p:cNvPr id="10" name="Groupe 9">
            <a:extLst>
              <a:ext uri="{FF2B5EF4-FFF2-40B4-BE49-F238E27FC236}">
                <a16:creationId xmlns:a16="http://schemas.microsoft.com/office/drawing/2014/main" id="{5E154198-86E3-D5E1-C46E-A77DA9B2CF7C}"/>
              </a:ext>
            </a:extLst>
          </p:cNvPr>
          <p:cNvGrpSpPr/>
          <p:nvPr/>
        </p:nvGrpSpPr>
        <p:grpSpPr>
          <a:xfrm>
            <a:off x="565431" y="4831106"/>
            <a:ext cx="1195753" cy="599129"/>
            <a:chOff x="1147550" y="8200957"/>
            <a:chExt cx="1680733" cy="845927"/>
          </a:xfrm>
        </p:grpSpPr>
        <p:sp>
          <p:nvSpPr>
            <p:cNvPr id="11" name="Rectangle : coins arrondis 10">
              <a:hlinkClick r:id="rId3"/>
              <a:extLst>
                <a:ext uri="{FF2B5EF4-FFF2-40B4-BE49-F238E27FC236}">
                  <a16:creationId xmlns:a16="http://schemas.microsoft.com/office/drawing/2014/main" id="{9803CB10-653B-6737-5CED-070BE510DF96}"/>
                </a:ext>
              </a:extLst>
            </p:cNvPr>
            <p:cNvSpPr/>
            <p:nvPr/>
          </p:nvSpPr>
          <p:spPr>
            <a:xfrm>
              <a:off x="1147550" y="8200957"/>
              <a:ext cx="1680733"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12" name="Image 11">
              <a:hlinkClick r:id="rId4"/>
              <a:extLst>
                <a:ext uri="{FF2B5EF4-FFF2-40B4-BE49-F238E27FC236}">
                  <a16:creationId xmlns:a16="http://schemas.microsoft.com/office/drawing/2014/main" id="{E23BBB64-8649-AA9B-BF9B-6F71A32E1D99}"/>
                </a:ext>
              </a:extLst>
            </p:cNvPr>
            <p:cNvPicPr>
              <a:picLocks noChangeAspect="1"/>
            </p:cNvPicPr>
            <p:nvPr/>
          </p:nvPicPr>
          <p:blipFill>
            <a:blip r:embed="rId5"/>
            <a:stretch>
              <a:fillRect/>
            </a:stretch>
          </p:blipFill>
          <p:spPr>
            <a:xfrm>
              <a:off x="1545311" y="8255285"/>
              <a:ext cx="718019" cy="718020"/>
            </a:xfrm>
            <a:prstGeom prst="rect">
              <a:avLst/>
            </a:prstGeom>
          </p:spPr>
        </p:pic>
      </p:grpSp>
      <p:sp>
        <p:nvSpPr>
          <p:cNvPr id="93" name="Espace réservé du texte 15">
            <a:extLst>
              <a:ext uri="{FF2B5EF4-FFF2-40B4-BE49-F238E27FC236}">
                <a16:creationId xmlns:a16="http://schemas.microsoft.com/office/drawing/2014/main" id="{18CC556B-DE91-8FA6-2193-3147E2E298B3}"/>
              </a:ext>
            </a:extLst>
          </p:cNvPr>
          <p:cNvSpPr txBox="1">
            <a:spLocks/>
          </p:cNvSpPr>
          <p:nvPr/>
        </p:nvSpPr>
        <p:spPr>
          <a:xfrm>
            <a:off x="1176128" y="1704521"/>
            <a:ext cx="6259649" cy="1760005"/>
          </a:xfrm>
          <a:prstGeom prst="rect">
            <a:avLst/>
          </a:prstGeom>
          <a:solidFill>
            <a:srgbClr val="272472"/>
          </a:solidFill>
        </p:spPr>
        <p:txBody>
          <a:bodyPr tIns="0" rIns="18000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2315" kern="1200">
                <a:solidFill>
                  <a:schemeClr val="tx1"/>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984" kern="1200">
                <a:solidFill>
                  <a:schemeClr val="tx1"/>
                </a:solidFill>
                <a:latin typeface="+mn-lt"/>
                <a:ea typeface="+mn-ea"/>
                <a:cs typeface="+mn-cs"/>
              </a:defRPr>
            </a:lvl2pPr>
            <a:lvl3pPr marL="15875" indent="0" algn="l" defTabSz="755934" rtl="0" eaLnBrk="1" latinLnBrk="0" hangingPunct="1">
              <a:lnSpc>
                <a:spcPct val="90000"/>
              </a:lnSpc>
              <a:spcBef>
                <a:spcPts val="413"/>
              </a:spcBef>
              <a:buFont typeface="Arial" panose="020B0604020202020204" pitchFamily="34" charset="0"/>
              <a:buNone/>
              <a:tabLst/>
              <a:defRPr sz="1653" kern="1200">
                <a:solidFill>
                  <a:schemeClr val="tx1"/>
                </a:solidFill>
                <a:latin typeface="+mn-lt"/>
                <a:ea typeface="+mn-ea"/>
                <a:cs typeface="+mn-cs"/>
              </a:defRPr>
            </a:lvl3pPr>
            <a:lvl4pPr marL="15875" indent="0" algn="l" defTabSz="755934" rtl="0" eaLnBrk="1" latinLnBrk="0" hangingPunct="1">
              <a:lnSpc>
                <a:spcPct val="90000"/>
              </a:lnSpc>
              <a:spcBef>
                <a:spcPts val="413"/>
              </a:spcBef>
              <a:buFont typeface="Arial" panose="020B0604020202020204" pitchFamily="34" charset="0"/>
              <a:buNone/>
              <a:tabLst/>
              <a:defRPr sz="1488" kern="120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488" kern="120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lvl="1" algn="just">
              <a:spcBef>
                <a:spcPts val="0"/>
              </a:spcBef>
            </a:pPr>
            <a:r>
              <a:rPr lang="fr-FR" sz="1050" dirty="0">
                <a:solidFill>
                  <a:schemeClr val="bg1"/>
                </a:solidFill>
              </a:rPr>
              <a:t>Les OPCO, ou opérateurs de compétences, ont entre autres pour mission </a:t>
            </a:r>
            <a:r>
              <a:rPr lang="fr-FR" sz="1050" b="1" dirty="0">
                <a:solidFill>
                  <a:schemeClr val="bg1"/>
                </a:solidFill>
              </a:rPr>
              <a:t>d’assurer un service de proximité </a:t>
            </a:r>
            <a:r>
              <a:rPr lang="fr-FR" sz="1050" dirty="0">
                <a:solidFill>
                  <a:schemeClr val="bg1"/>
                </a:solidFill>
              </a:rPr>
              <a:t>au bénéfice des TPE/PME en particulier, pour leur permettre un </a:t>
            </a:r>
            <a:r>
              <a:rPr lang="fr-FR" sz="1050" b="1" dirty="0">
                <a:solidFill>
                  <a:schemeClr val="bg1"/>
                </a:solidFill>
              </a:rPr>
              <a:t>meilleur accès à la formation professionnelle. </a:t>
            </a:r>
            <a:r>
              <a:rPr lang="fr-FR" sz="1050" dirty="0">
                <a:solidFill>
                  <a:schemeClr val="bg1"/>
                </a:solidFill>
              </a:rPr>
              <a:t>Ils accompagnent aussi les branches à construire leurs certifications professionnelles.</a:t>
            </a:r>
          </a:p>
          <a:p>
            <a:pPr marL="0" lvl="1" algn="just">
              <a:spcBef>
                <a:spcPts val="0"/>
              </a:spcBef>
            </a:pPr>
            <a:r>
              <a:rPr lang="fr-FR" sz="1050" dirty="0">
                <a:solidFill>
                  <a:schemeClr val="bg1"/>
                </a:solidFill>
              </a:rPr>
              <a:t>Les OPCO peuvent à ce titre accompagner les entreprises dans des démarches favorisant l’inclusion de personnes en situation de handicap, à travers une offre de formation dédiée, des outils ou webinaires ou encore des prestations de conseil.</a:t>
            </a:r>
          </a:p>
          <a:p>
            <a:pPr marL="0" lvl="1" algn="just">
              <a:spcBef>
                <a:spcPts val="0"/>
              </a:spcBef>
            </a:pPr>
            <a:r>
              <a:rPr lang="fr-FR" sz="1050" dirty="0">
                <a:solidFill>
                  <a:schemeClr val="bg1"/>
                </a:solidFill>
              </a:rPr>
              <a:t>Certains OPCO prévoient par ailleurs une </a:t>
            </a:r>
            <a:r>
              <a:rPr lang="fr-FR" sz="1050" b="1" dirty="0">
                <a:solidFill>
                  <a:schemeClr val="bg1"/>
                </a:solidFill>
              </a:rPr>
              <a:t>majoration du coût contrat </a:t>
            </a:r>
            <a:r>
              <a:rPr lang="fr-FR" sz="1050" dirty="0">
                <a:solidFill>
                  <a:schemeClr val="bg1"/>
                </a:solidFill>
              </a:rPr>
              <a:t>pour les personnes en situation de handicap, à l’image d’</a:t>
            </a:r>
            <a:r>
              <a:rPr lang="fr-FR" sz="1050" i="1" dirty="0">
                <a:solidFill>
                  <a:schemeClr val="bg1"/>
                </a:solidFill>
              </a:rPr>
              <a:t>OCAPIAT</a:t>
            </a:r>
            <a:r>
              <a:rPr lang="fr-FR" sz="1050" dirty="0">
                <a:solidFill>
                  <a:schemeClr val="bg1"/>
                </a:solidFill>
              </a:rPr>
              <a:t> pour les contrats d’apprentissage ou </a:t>
            </a:r>
            <a:r>
              <a:rPr lang="fr-FR" sz="1050" i="1" dirty="0">
                <a:solidFill>
                  <a:schemeClr val="bg1"/>
                </a:solidFill>
              </a:rPr>
              <a:t>Uniformation </a:t>
            </a:r>
            <a:r>
              <a:rPr lang="fr-FR" sz="1050" dirty="0">
                <a:solidFill>
                  <a:schemeClr val="bg1"/>
                </a:solidFill>
              </a:rPr>
              <a:t>pour les contrats de professionnalisation. Pour plus d’information, rapprochez-vous de votre OPCO de référence ! </a:t>
            </a:r>
          </a:p>
        </p:txBody>
      </p:sp>
      <p:grpSp>
        <p:nvGrpSpPr>
          <p:cNvPr id="94" name="Groupe 93">
            <a:extLst>
              <a:ext uri="{FF2B5EF4-FFF2-40B4-BE49-F238E27FC236}">
                <a16:creationId xmlns:a16="http://schemas.microsoft.com/office/drawing/2014/main" id="{F00D41CD-3313-5AD1-8EA9-33B9B0DCBED8}"/>
              </a:ext>
            </a:extLst>
          </p:cNvPr>
          <p:cNvGrpSpPr/>
          <p:nvPr/>
        </p:nvGrpSpPr>
        <p:grpSpPr>
          <a:xfrm>
            <a:off x="613308" y="2294751"/>
            <a:ext cx="633315" cy="633315"/>
            <a:chOff x="2907506" y="1341437"/>
            <a:chExt cx="4876800" cy="4876800"/>
          </a:xfrm>
        </p:grpSpPr>
        <p:sp>
          <p:nvSpPr>
            <p:cNvPr id="95" name="Forme libre 5">
              <a:extLst>
                <a:ext uri="{FF2B5EF4-FFF2-40B4-BE49-F238E27FC236}">
                  <a16:creationId xmlns:a16="http://schemas.microsoft.com/office/drawing/2014/main" id="{3A69CE91-7BE6-C7FB-AD82-9C70A64EF417}"/>
                </a:ext>
              </a:extLst>
            </p:cNvPr>
            <p:cNvSpPr/>
            <p:nvPr/>
          </p:nvSpPr>
          <p:spPr>
            <a:xfrm>
              <a:off x="2907506" y="1341437"/>
              <a:ext cx="4876800" cy="4876800"/>
            </a:xfrm>
            <a:custGeom>
              <a:avLst/>
              <a:gdLst>
                <a:gd name="connsiteX0" fmla="*/ 4876800 w 4876800"/>
                <a:gd name="connsiteY0" fmla="*/ 2438400 h 4876800"/>
                <a:gd name="connsiteX1" fmla="*/ 2438400 w 4876800"/>
                <a:gd name="connsiteY1" fmla="*/ 4876800 h 4876800"/>
                <a:gd name="connsiteX2" fmla="*/ 0 w 4876800"/>
                <a:gd name="connsiteY2" fmla="*/ 2438400 h 4876800"/>
                <a:gd name="connsiteX3" fmla="*/ 2438400 w 4876800"/>
                <a:gd name="connsiteY3" fmla="*/ 0 h 4876800"/>
                <a:gd name="connsiteX4" fmla="*/ 4876800 w 4876800"/>
                <a:gd name="connsiteY4" fmla="*/ 2438400 h 4876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00" h="4876800">
                  <a:moveTo>
                    <a:pt x="4876800" y="2438400"/>
                  </a:moveTo>
                  <a:cubicBezTo>
                    <a:pt x="4876800" y="3785091"/>
                    <a:pt x="3785091" y="4876800"/>
                    <a:pt x="2438400" y="4876800"/>
                  </a:cubicBezTo>
                  <a:cubicBezTo>
                    <a:pt x="1091709" y="4876800"/>
                    <a:pt x="0" y="3785091"/>
                    <a:pt x="0" y="2438400"/>
                  </a:cubicBezTo>
                  <a:cubicBezTo>
                    <a:pt x="0" y="1091709"/>
                    <a:pt x="1091709" y="0"/>
                    <a:pt x="2438400" y="0"/>
                  </a:cubicBezTo>
                  <a:cubicBezTo>
                    <a:pt x="3785091" y="0"/>
                    <a:pt x="4876800" y="1091709"/>
                    <a:pt x="4876800" y="2438400"/>
                  </a:cubicBezTo>
                  <a:close/>
                </a:path>
              </a:pathLst>
            </a:custGeom>
            <a:solidFill>
              <a:schemeClr val="accent2"/>
            </a:solidFill>
            <a:ln w="9525" cap="flat">
              <a:noFill/>
              <a:prstDash val="solid"/>
              <a:miter/>
            </a:ln>
          </p:spPr>
          <p:txBody>
            <a:bodyPr rtlCol="0" anchor="ctr"/>
            <a:lstStyle/>
            <a:p>
              <a:endParaRPr lang="fr-FR"/>
            </a:p>
          </p:txBody>
        </p:sp>
        <p:grpSp>
          <p:nvGrpSpPr>
            <p:cNvPr id="96" name="Graphique 3">
              <a:extLst>
                <a:ext uri="{FF2B5EF4-FFF2-40B4-BE49-F238E27FC236}">
                  <a16:creationId xmlns:a16="http://schemas.microsoft.com/office/drawing/2014/main" id="{C358D4D0-CB64-F413-2E1D-796B387456A2}"/>
                </a:ext>
              </a:extLst>
            </p:cNvPr>
            <p:cNvGrpSpPr/>
            <p:nvPr/>
          </p:nvGrpSpPr>
          <p:grpSpPr>
            <a:xfrm>
              <a:off x="3796474" y="1910393"/>
              <a:ext cx="3987831" cy="4291393"/>
              <a:chOff x="3796474" y="1910393"/>
              <a:chExt cx="3987831" cy="4291393"/>
            </a:xfrm>
            <a:solidFill>
              <a:srgbClr val="004370"/>
            </a:solidFill>
          </p:grpSpPr>
          <p:sp>
            <p:nvSpPr>
              <p:cNvPr id="113" name="Forme libre 34">
                <a:extLst>
                  <a:ext uri="{FF2B5EF4-FFF2-40B4-BE49-F238E27FC236}">
                    <a16:creationId xmlns:a16="http://schemas.microsoft.com/office/drawing/2014/main" id="{2DC80BFC-6E35-A72D-C3CA-6CA07F1A0E25}"/>
                  </a:ext>
                </a:extLst>
              </p:cNvPr>
              <p:cNvSpPr/>
              <p:nvPr/>
            </p:nvSpPr>
            <p:spPr>
              <a:xfrm>
                <a:off x="6288233" y="2431535"/>
                <a:ext cx="1496072" cy="1692420"/>
              </a:xfrm>
              <a:custGeom>
                <a:avLst/>
                <a:gdLst>
                  <a:gd name="connsiteX0" fmla="*/ 0 w 1496072"/>
                  <a:gd name="connsiteY0" fmla="*/ 220628 h 1692420"/>
                  <a:gd name="connsiteX1" fmla="*/ 1471784 w 1496072"/>
                  <a:gd name="connsiteY1" fmla="*/ 1692421 h 1692420"/>
                  <a:gd name="connsiteX2" fmla="*/ 1496073 w 1496072"/>
                  <a:gd name="connsiteY2" fmla="*/ 1348302 h 1692420"/>
                  <a:gd name="connsiteX3" fmla="*/ 1494854 w 1496072"/>
                  <a:gd name="connsiteY3" fmla="*/ 1274236 h 1692420"/>
                  <a:gd name="connsiteX4" fmla="*/ 220628 w 1496072"/>
                  <a:gd name="connsiteY4" fmla="*/ 0 h 1692420"/>
                  <a:gd name="connsiteX5" fmla="*/ 0 w 1496072"/>
                  <a:gd name="connsiteY5" fmla="*/ 220628 h 169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072" h="1692420">
                    <a:moveTo>
                      <a:pt x="0" y="220628"/>
                    </a:moveTo>
                    <a:lnTo>
                      <a:pt x="1471784" y="1692421"/>
                    </a:lnTo>
                    <a:cubicBezTo>
                      <a:pt x="1487672" y="1579978"/>
                      <a:pt x="1496073" y="1465135"/>
                      <a:pt x="1496073" y="1348302"/>
                    </a:cubicBezTo>
                    <a:cubicBezTo>
                      <a:pt x="1496073" y="1323508"/>
                      <a:pt x="1495587" y="1298839"/>
                      <a:pt x="1494854" y="1274236"/>
                    </a:cubicBezTo>
                    <a:lnTo>
                      <a:pt x="220628" y="0"/>
                    </a:lnTo>
                    <a:lnTo>
                      <a:pt x="0" y="220628"/>
                    </a:lnTo>
                    <a:close/>
                  </a:path>
                </a:pathLst>
              </a:custGeom>
              <a:solidFill>
                <a:schemeClr val="tx2">
                  <a:lumMod val="75000"/>
                </a:schemeClr>
              </a:solidFill>
              <a:ln w="9525" cap="flat">
                <a:noFill/>
                <a:prstDash val="solid"/>
                <a:miter/>
              </a:ln>
            </p:spPr>
            <p:txBody>
              <a:bodyPr rtlCol="0" anchor="ctr"/>
              <a:lstStyle/>
              <a:p>
                <a:endParaRPr lang="fr-FR"/>
              </a:p>
            </p:txBody>
          </p:sp>
          <p:sp>
            <p:nvSpPr>
              <p:cNvPr id="114" name="Forme libre 35">
                <a:extLst>
                  <a:ext uri="{FF2B5EF4-FFF2-40B4-BE49-F238E27FC236}">
                    <a16:creationId xmlns:a16="http://schemas.microsoft.com/office/drawing/2014/main" id="{01FDD7F9-FEE0-A3C7-4770-81E8CCB993AB}"/>
                  </a:ext>
                </a:extLst>
              </p:cNvPr>
              <p:cNvSpPr/>
              <p:nvPr/>
            </p:nvSpPr>
            <p:spPr>
              <a:xfrm>
                <a:off x="3796474" y="1910393"/>
                <a:ext cx="3949102" cy="4291393"/>
              </a:xfrm>
              <a:custGeom>
                <a:avLst/>
                <a:gdLst>
                  <a:gd name="connsiteX0" fmla="*/ 1832524 w 3949102"/>
                  <a:gd name="connsiteY0" fmla="*/ 4291394 h 4291393"/>
                  <a:gd name="connsiteX1" fmla="*/ 3949103 w 3949102"/>
                  <a:gd name="connsiteY1" fmla="*/ 2304431 h 4291393"/>
                  <a:gd name="connsiteX2" fmla="*/ 1644682 w 3949102"/>
                  <a:gd name="connsiteY2" fmla="*/ 0 h 4291393"/>
                  <a:gd name="connsiteX3" fmla="*/ 1454182 w 3949102"/>
                  <a:gd name="connsiteY3" fmla="*/ 312010 h 4291393"/>
                  <a:gd name="connsiteX4" fmla="*/ 2308355 w 3949102"/>
                  <a:gd name="connsiteY4" fmla="*/ 1166184 h 4291393"/>
                  <a:gd name="connsiteX5" fmla="*/ 2013442 w 3949102"/>
                  <a:gd name="connsiteY5" fmla="*/ 1878740 h 4291393"/>
                  <a:gd name="connsiteX6" fmla="*/ 741797 w 3949102"/>
                  <a:gd name="connsiteY6" fmla="*/ 607095 h 4291393"/>
                  <a:gd name="connsiteX7" fmla="*/ 607085 w 3949102"/>
                  <a:gd name="connsiteY7" fmla="*/ 741807 h 4291393"/>
                  <a:gd name="connsiteX8" fmla="*/ 1934575 w 3949102"/>
                  <a:gd name="connsiteY8" fmla="*/ 2069297 h 4291393"/>
                  <a:gd name="connsiteX9" fmla="*/ 1639662 w 3949102"/>
                  <a:gd name="connsiteY9" fmla="*/ 2781843 h 4291393"/>
                  <a:gd name="connsiteX10" fmla="*/ 312010 w 3949102"/>
                  <a:gd name="connsiteY10" fmla="*/ 1454182 h 4291393"/>
                  <a:gd name="connsiteX11" fmla="*/ 0 w 3949102"/>
                  <a:gd name="connsiteY11" fmla="*/ 1644682 h 4291393"/>
                  <a:gd name="connsiteX12" fmla="*/ 1492568 w 3949102"/>
                  <a:gd name="connsiteY12" fmla="*/ 3137249 h 4291393"/>
                  <a:gd name="connsiteX13" fmla="*/ 1461745 w 3949102"/>
                  <a:gd name="connsiteY13" fmla="*/ 3211716 h 4291393"/>
                  <a:gd name="connsiteX14" fmla="*/ 741797 w 3949102"/>
                  <a:gd name="connsiteY14" fmla="*/ 2491769 h 4291393"/>
                  <a:gd name="connsiteX15" fmla="*/ 521170 w 3949102"/>
                  <a:gd name="connsiteY15" fmla="*/ 2712406 h 4291393"/>
                  <a:gd name="connsiteX16" fmla="*/ 1332576 w 3949102"/>
                  <a:gd name="connsiteY16" fmla="*/ 3523812 h 4291393"/>
                  <a:gd name="connsiteX17" fmla="*/ 1254233 w 3949102"/>
                  <a:gd name="connsiteY17" fmla="*/ 3713102 h 4291393"/>
                  <a:gd name="connsiteX18" fmla="*/ 1832524 w 3949102"/>
                  <a:gd name="connsiteY18" fmla="*/ 4291394 h 429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49102" h="4291393">
                    <a:moveTo>
                      <a:pt x="1832524" y="4291394"/>
                    </a:moveTo>
                    <a:cubicBezTo>
                      <a:pt x="2901810" y="4167740"/>
                      <a:pt x="3760365" y="3352524"/>
                      <a:pt x="3949103" y="2304431"/>
                    </a:cubicBezTo>
                    <a:lnTo>
                      <a:pt x="1644682" y="0"/>
                    </a:lnTo>
                    <a:lnTo>
                      <a:pt x="1454182" y="312010"/>
                    </a:lnTo>
                    <a:lnTo>
                      <a:pt x="2308355" y="1166184"/>
                    </a:lnTo>
                    <a:lnTo>
                      <a:pt x="2013442" y="1878740"/>
                    </a:lnTo>
                    <a:lnTo>
                      <a:pt x="741797" y="607095"/>
                    </a:lnTo>
                    <a:lnTo>
                      <a:pt x="607085" y="741807"/>
                    </a:lnTo>
                    <a:lnTo>
                      <a:pt x="1934575" y="2069297"/>
                    </a:lnTo>
                    <a:lnTo>
                      <a:pt x="1639662" y="2781843"/>
                    </a:lnTo>
                    <a:lnTo>
                      <a:pt x="312010" y="1454182"/>
                    </a:lnTo>
                    <a:lnTo>
                      <a:pt x="0" y="1644682"/>
                    </a:lnTo>
                    <a:lnTo>
                      <a:pt x="1492568" y="3137249"/>
                    </a:lnTo>
                    <a:lnTo>
                      <a:pt x="1461745" y="3211716"/>
                    </a:lnTo>
                    <a:lnTo>
                      <a:pt x="741797" y="2491769"/>
                    </a:lnTo>
                    <a:lnTo>
                      <a:pt x="521170" y="2712406"/>
                    </a:lnTo>
                    <a:lnTo>
                      <a:pt x="1332576" y="3523812"/>
                    </a:lnTo>
                    <a:lnTo>
                      <a:pt x="1254233" y="3713102"/>
                    </a:lnTo>
                    <a:lnTo>
                      <a:pt x="1832524" y="4291394"/>
                    </a:lnTo>
                    <a:close/>
                  </a:path>
                </a:pathLst>
              </a:custGeom>
              <a:solidFill>
                <a:schemeClr val="tx2">
                  <a:lumMod val="75000"/>
                </a:schemeClr>
              </a:solidFill>
              <a:ln w="9525" cap="flat">
                <a:noFill/>
                <a:prstDash val="solid"/>
                <a:miter/>
              </a:ln>
            </p:spPr>
            <p:txBody>
              <a:bodyPr rtlCol="0" anchor="ctr"/>
              <a:lstStyle/>
              <a:p>
                <a:endParaRPr lang="fr-FR"/>
              </a:p>
            </p:txBody>
          </p:sp>
        </p:grpSp>
        <p:sp>
          <p:nvSpPr>
            <p:cNvPr id="97" name="Forme libre 18">
              <a:extLst>
                <a:ext uri="{FF2B5EF4-FFF2-40B4-BE49-F238E27FC236}">
                  <a16:creationId xmlns:a16="http://schemas.microsoft.com/office/drawing/2014/main" id="{D60F757F-D034-2C2C-42D0-1AF66FACB343}"/>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98" name="Forme libre 19">
              <a:extLst>
                <a:ext uri="{FF2B5EF4-FFF2-40B4-BE49-F238E27FC236}">
                  <a16:creationId xmlns:a16="http://schemas.microsoft.com/office/drawing/2014/main" id="{075071D8-D378-15E5-383F-0B55DB49E971}"/>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99" name="Forme libre 20">
              <a:extLst>
                <a:ext uri="{FF2B5EF4-FFF2-40B4-BE49-F238E27FC236}">
                  <a16:creationId xmlns:a16="http://schemas.microsoft.com/office/drawing/2014/main" id="{56B3613A-4157-1B67-A14B-086B3A749EE1}"/>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100" name="Forme libre 21">
              <a:extLst>
                <a:ext uri="{FF2B5EF4-FFF2-40B4-BE49-F238E27FC236}">
                  <a16:creationId xmlns:a16="http://schemas.microsoft.com/office/drawing/2014/main" id="{A8DBEDDB-E022-1B83-3E9D-0EB205EC70C6}"/>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101" name="Forme libre 22">
              <a:extLst>
                <a:ext uri="{FF2B5EF4-FFF2-40B4-BE49-F238E27FC236}">
                  <a16:creationId xmlns:a16="http://schemas.microsoft.com/office/drawing/2014/main" id="{51914EE2-5B14-B932-6458-5A0206298B6C}"/>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102" name="Forme libre 23">
              <a:extLst>
                <a:ext uri="{FF2B5EF4-FFF2-40B4-BE49-F238E27FC236}">
                  <a16:creationId xmlns:a16="http://schemas.microsoft.com/office/drawing/2014/main" id="{E4D24A32-F7F2-CFF8-1402-2FE62D239637}"/>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103" name="Forme libre 24">
              <a:extLst>
                <a:ext uri="{FF2B5EF4-FFF2-40B4-BE49-F238E27FC236}">
                  <a16:creationId xmlns:a16="http://schemas.microsoft.com/office/drawing/2014/main" id="{F5B719A3-DE77-0F22-0BDE-236B2BC4309D}"/>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104" name="Graphique 3">
              <a:extLst>
                <a:ext uri="{FF2B5EF4-FFF2-40B4-BE49-F238E27FC236}">
                  <a16:creationId xmlns:a16="http://schemas.microsoft.com/office/drawing/2014/main" id="{D2C7039D-95A5-EA08-77DE-22B43AD927DD}"/>
                </a:ext>
              </a:extLst>
            </p:cNvPr>
            <p:cNvGrpSpPr/>
            <p:nvPr/>
          </p:nvGrpSpPr>
          <p:grpSpPr>
            <a:xfrm>
              <a:off x="3796474" y="1910393"/>
              <a:ext cx="1644681" cy="1644653"/>
              <a:chOff x="3796474" y="1910393"/>
              <a:chExt cx="1644681" cy="1644653"/>
            </a:xfrm>
            <a:solidFill>
              <a:srgbClr val="FEF8C3"/>
            </a:solidFill>
          </p:grpSpPr>
          <p:sp>
            <p:nvSpPr>
              <p:cNvPr id="111" name="Forme libre 32">
                <a:extLst>
                  <a:ext uri="{FF2B5EF4-FFF2-40B4-BE49-F238E27FC236}">
                    <a16:creationId xmlns:a16="http://schemas.microsoft.com/office/drawing/2014/main" id="{236918FF-63A4-672B-C527-191F47D0B527}"/>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112" name="Forme libre 33">
                <a:extLst>
                  <a:ext uri="{FF2B5EF4-FFF2-40B4-BE49-F238E27FC236}">
                    <a16:creationId xmlns:a16="http://schemas.microsoft.com/office/drawing/2014/main" id="{6B2CB964-882A-C111-4D3D-0BB322AA4667}"/>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105" name="Graphique 3">
              <a:extLst>
                <a:ext uri="{FF2B5EF4-FFF2-40B4-BE49-F238E27FC236}">
                  <a16:creationId xmlns:a16="http://schemas.microsoft.com/office/drawing/2014/main" id="{A777748E-F6F2-3454-3F48-81CD98F7FE19}"/>
                </a:ext>
              </a:extLst>
            </p:cNvPr>
            <p:cNvGrpSpPr/>
            <p:nvPr/>
          </p:nvGrpSpPr>
          <p:grpSpPr>
            <a:xfrm>
              <a:off x="5341810" y="1910393"/>
              <a:ext cx="1167040" cy="2712356"/>
              <a:chOff x="5341810" y="1910393"/>
              <a:chExt cx="1167040" cy="2712356"/>
            </a:xfrm>
            <a:solidFill>
              <a:srgbClr val="FEF49C"/>
            </a:solidFill>
          </p:grpSpPr>
          <p:sp>
            <p:nvSpPr>
              <p:cNvPr id="109" name="Forme libre 30">
                <a:extLst>
                  <a:ext uri="{FF2B5EF4-FFF2-40B4-BE49-F238E27FC236}">
                    <a16:creationId xmlns:a16="http://schemas.microsoft.com/office/drawing/2014/main" id="{147952DC-C45D-9D7E-2E83-4E25A73964C6}"/>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110" name="Forme libre 31">
                <a:extLst>
                  <a:ext uri="{FF2B5EF4-FFF2-40B4-BE49-F238E27FC236}">
                    <a16:creationId xmlns:a16="http://schemas.microsoft.com/office/drawing/2014/main" id="{F6EB82AD-CB1E-3D41-7221-9CBCEC0114A6}"/>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106" name="Forme libre 27">
              <a:extLst>
                <a:ext uri="{FF2B5EF4-FFF2-40B4-BE49-F238E27FC236}">
                  <a16:creationId xmlns:a16="http://schemas.microsoft.com/office/drawing/2014/main" id="{D1606C28-49A8-6B49-D901-12DE1F1425C4}"/>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107" name="Forme libre 28">
              <a:extLst>
                <a:ext uri="{FF2B5EF4-FFF2-40B4-BE49-F238E27FC236}">
                  <a16:creationId xmlns:a16="http://schemas.microsoft.com/office/drawing/2014/main" id="{525477B4-89ED-11DD-99C7-5EE1620A088C}"/>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108" name="Forme libre 29">
              <a:extLst>
                <a:ext uri="{FF2B5EF4-FFF2-40B4-BE49-F238E27FC236}">
                  <a16:creationId xmlns:a16="http://schemas.microsoft.com/office/drawing/2014/main" id="{AEB4EE58-AD5F-F6EB-D56B-F4344DD9BDE5}"/>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17" name="Rectangle : coins arrondis 16">
            <a:extLst>
              <a:ext uri="{FF2B5EF4-FFF2-40B4-BE49-F238E27FC236}">
                <a16:creationId xmlns:a16="http://schemas.microsoft.com/office/drawing/2014/main" id="{47021373-F737-8623-E28F-F5DB21338C5B}"/>
              </a:ext>
            </a:extLst>
          </p:cNvPr>
          <p:cNvSpPr/>
          <p:nvPr/>
        </p:nvSpPr>
        <p:spPr>
          <a:xfrm>
            <a:off x="1833115" y="3529789"/>
            <a:ext cx="5602662" cy="4000269"/>
          </a:xfrm>
          <a:prstGeom prst="roundRect">
            <a:avLst>
              <a:gd name="adj" fmla="val 6301"/>
            </a:avLst>
          </a:prstGeom>
          <a:solidFill>
            <a:schemeClr val="bg1"/>
          </a:solidFill>
          <a:ln>
            <a:solidFill>
              <a:srgbClr val="ED611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spcAft>
                <a:spcPts val="600"/>
              </a:spcAft>
            </a:pPr>
            <a:r>
              <a:rPr lang="fr-FR" sz="1050" dirty="0">
                <a:solidFill>
                  <a:schemeClr val="accent2"/>
                </a:solidFill>
                <a:sym typeface="Wingdings" panose="05000000000000000000" pitchFamily="2" charset="2"/>
              </a:rPr>
              <a:t>Un </a:t>
            </a:r>
            <a:r>
              <a:rPr lang="fr-FR" sz="1050" u="sng" dirty="0">
                <a:solidFill>
                  <a:schemeClr val="accent2"/>
                </a:solidFill>
                <a:sym typeface="Wingdings" panose="05000000000000000000" pitchFamily="2" charset="2"/>
              </a:rPr>
              <a:t>partenariat structurant</a:t>
            </a:r>
            <a:r>
              <a:rPr lang="fr-FR" sz="1050" dirty="0">
                <a:solidFill>
                  <a:schemeClr val="accent2"/>
                </a:solidFill>
                <a:sym typeface="Wingdings" panose="05000000000000000000" pitchFamily="2" charset="2"/>
              </a:rPr>
              <a:t> depuis plusieurs années avec l’Agefiph, permettant de décliner des actions à destination :</a:t>
            </a:r>
          </a:p>
          <a:p>
            <a:pPr marL="285750" indent="-285750" algn="just">
              <a:buFont typeface="Wingdings" panose="05000000000000000000" pitchFamily="2" charset="2"/>
              <a:buChar char="§"/>
            </a:pPr>
            <a:r>
              <a:rPr lang="fr-FR" sz="1050" b="1" dirty="0">
                <a:solidFill>
                  <a:schemeClr val="accent2"/>
                </a:solidFill>
                <a:sym typeface="Wingdings" panose="05000000000000000000" pitchFamily="2" charset="2"/>
              </a:rPr>
              <a:t>Des employeurs </a:t>
            </a:r>
            <a:r>
              <a:rPr lang="fr-FR" sz="1050" dirty="0">
                <a:solidFill>
                  <a:schemeClr val="accent2"/>
                </a:solidFill>
                <a:sym typeface="Wingdings" panose="05000000000000000000" pitchFamily="2" charset="2"/>
              </a:rPr>
              <a:t>: </a:t>
            </a:r>
          </a:p>
          <a:p>
            <a:pPr marL="742950" lvl="1" indent="-285750" algn="just">
              <a:buFont typeface="Wingdings" panose="05000000000000000000" pitchFamily="2" charset="2"/>
              <a:buChar char="ü"/>
            </a:pPr>
            <a:r>
              <a:rPr lang="fr-FR" sz="1050" dirty="0">
                <a:solidFill>
                  <a:schemeClr val="accent2"/>
                </a:solidFill>
                <a:sym typeface="Wingdings" panose="05000000000000000000" pitchFamily="2" charset="2"/>
              </a:rPr>
              <a:t>Des outils (fiches actions, bonnes pratiques) pour les accompagner à favoriser l’inclusion à retrouver </a:t>
            </a:r>
            <a:r>
              <a:rPr lang="fr-FR" sz="1050" dirty="0">
                <a:solidFill>
                  <a:schemeClr val="accent2"/>
                </a:solidFill>
                <a:sym typeface="Wingdings" panose="05000000000000000000" pitchFamily="2" charset="2"/>
                <a:hlinkClick r:id="rId6">
                  <a:extLst>
                    <a:ext uri="{A12FA001-AC4F-418D-AE19-62706E023703}">
                      <ahyp:hlinkClr xmlns:ahyp="http://schemas.microsoft.com/office/drawing/2018/hyperlinkcolor" val="tx"/>
                    </a:ext>
                  </a:extLst>
                </a:hlinkClick>
              </a:rPr>
              <a:t>ici</a:t>
            </a:r>
            <a:endParaRPr lang="fr-FR" sz="1050" dirty="0">
              <a:solidFill>
                <a:schemeClr val="accent2"/>
              </a:solidFill>
              <a:sym typeface="Wingdings" panose="05000000000000000000" pitchFamily="2" charset="2"/>
            </a:endParaRPr>
          </a:p>
          <a:p>
            <a:pPr marL="742950" lvl="1" indent="-285750" algn="just">
              <a:buFont typeface="Wingdings" panose="05000000000000000000" pitchFamily="2" charset="2"/>
              <a:buChar char="ü"/>
            </a:pPr>
            <a:r>
              <a:rPr lang="fr-FR" sz="1050" dirty="0">
                <a:solidFill>
                  <a:schemeClr val="accent2"/>
                </a:solidFill>
                <a:sym typeface="Wingdings" panose="05000000000000000000" pitchFamily="2" charset="2"/>
              </a:rPr>
              <a:t>Page dédiée au handicap dans l’alternance et les informations pour les entreprises à retrouver </a:t>
            </a:r>
            <a:r>
              <a:rPr lang="fr-FR" sz="1050" dirty="0">
                <a:solidFill>
                  <a:schemeClr val="accent2"/>
                </a:solidFill>
                <a:sym typeface="Wingdings" panose="05000000000000000000" pitchFamily="2" charset="2"/>
                <a:hlinkClick r:id="rId7">
                  <a:extLst>
                    <a:ext uri="{A12FA001-AC4F-418D-AE19-62706E023703}">
                      <ahyp:hlinkClr xmlns:ahyp="http://schemas.microsoft.com/office/drawing/2018/hyperlinkcolor" val="tx"/>
                    </a:ext>
                  </a:extLst>
                </a:hlinkClick>
              </a:rPr>
              <a:t>ici</a:t>
            </a:r>
            <a:endParaRPr lang="fr-FR" sz="1050" dirty="0">
              <a:solidFill>
                <a:schemeClr val="accent2"/>
              </a:solidFill>
              <a:sym typeface="Wingdings" panose="05000000000000000000" pitchFamily="2" charset="2"/>
            </a:endParaRPr>
          </a:p>
          <a:p>
            <a:pPr marL="742950" lvl="1" indent="-285750" algn="just">
              <a:spcAft>
                <a:spcPts val="600"/>
              </a:spcAft>
              <a:buFont typeface="Wingdings" panose="05000000000000000000" pitchFamily="2" charset="2"/>
              <a:buChar char="ü"/>
            </a:pPr>
            <a:r>
              <a:rPr lang="fr-FR" sz="1050" dirty="0">
                <a:solidFill>
                  <a:schemeClr val="accent2"/>
                </a:solidFill>
                <a:sym typeface="Wingdings" panose="05000000000000000000" pitchFamily="2" charset="2"/>
              </a:rPr>
              <a:t>Des offres de formation en e-learning pour les accompagner à l’intégration de publics en situation de handicap accessibles sur le </a:t>
            </a:r>
            <a:r>
              <a:rPr lang="fr-FR" sz="1050" dirty="0">
                <a:solidFill>
                  <a:schemeClr val="accent2"/>
                </a:solidFill>
                <a:sym typeface="Wingdings" panose="05000000000000000000" pitchFamily="2" charset="2"/>
                <a:hlinkClick r:id="rId8">
                  <a:extLst>
                    <a:ext uri="{A12FA001-AC4F-418D-AE19-62706E023703}">
                      <ahyp:hlinkClr xmlns:ahyp="http://schemas.microsoft.com/office/drawing/2018/hyperlinkcolor" val="tx"/>
                    </a:ext>
                  </a:extLst>
                </a:hlinkClick>
              </a:rPr>
              <a:t>catalogue de formation</a:t>
            </a:r>
            <a:r>
              <a:rPr lang="fr-FR" sz="1050" dirty="0">
                <a:solidFill>
                  <a:schemeClr val="accent2"/>
                </a:solidFill>
                <a:sym typeface="Wingdings" panose="05000000000000000000" pitchFamily="2" charset="2"/>
              </a:rPr>
              <a:t>, </a:t>
            </a:r>
            <a:r>
              <a:rPr lang="fr-FR" sz="1050" dirty="0">
                <a:solidFill>
                  <a:schemeClr val="accent2"/>
                </a:solidFill>
                <a:sym typeface="Wingdings" panose="05000000000000000000" pitchFamily="2" charset="2"/>
                <a:hlinkClick r:id="rId9">
                  <a:extLst>
                    <a:ext uri="{A12FA001-AC4F-418D-AE19-62706E023703}">
                      <ahyp:hlinkClr xmlns:ahyp="http://schemas.microsoft.com/office/drawing/2018/hyperlinkcolor" val="tx"/>
                    </a:ext>
                  </a:extLst>
                </a:hlinkClick>
              </a:rPr>
              <a:t>ici</a:t>
            </a:r>
            <a:endParaRPr lang="fr-FR" sz="1050" dirty="0">
              <a:solidFill>
                <a:schemeClr val="accent2"/>
              </a:solidFill>
              <a:sym typeface="Wingdings" panose="05000000000000000000" pitchFamily="2" charset="2"/>
            </a:endParaRPr>
          </a:p>
          <a:p>
            <a:pPr marL="285750" indent="-285750" algn="just">
              <a:buFont typeface="Wingdings" panose="05000000000000000000" pitchFamily="2" charset="2"/>
              <a:buChar char="§"/>
            </a:pPr>
            <a:r>
              <a:rPr lang="fr-FR" sz="1050" dirty="0">
                <a:solidFill>
                  <a:schemeClr val="accent2"/>
                </a:solidFill>
                <a:sym typeface="Wingdings" panose="05000000000000000000" pitchFamily="2" charset="2"/>
              </a:rPr>
              <a:t>Des </a:t>
            </a:r>
            <a:r>
              <a:rPr lang="fr-FR" sz="1050" b="1" dirty="0">
                <a:solidFill>
                  <a:schemeClr val="accent2"/>
                </a:solidFill>
                <a:sym typeface="Wingdings" panose="05000000000000000000" pitchFamily="2" charset="2"/>
              </a:rPr>
              <a:t>salariés et demandeurs d’emploi </a:t>
            </a:r>
            <a:r>
              <a:rPr lang="fr-FR" sz="1050" dirty="0">
                <a:solidFill>
                  <a:schemeClr val="accent2"/>
                </a:solidFill>
                <a:sym typeface="Wingdings" panose="05000000000000000000" pitchFamily="2" charset="2"/>
              </a:rPr>
              <a:t>:</a:t>
            </a:r>
          </a:p>
          <a:p>
            <a:pPr marL="742950" lvl="1" indent="-285750" algn="just">
              <a:buFont typeface="Wingdings" panose="05000000000000000000" pitchFamily="2" charset="2"/>
              <a:buChar char="ü"/>
            </a:pPr>
            <a:r>
              <a:rPr lang="fr-FR" sz="1050" dirty="0">
                <a:solidFill>
                  <a:schemeClr val="accent2"/>
                </a:solidFill>
                <a:sym typeface="Wingdings" panose="05000000000000000000" pitchFamily="2" charset="2"/>
              </a:rPr>
              <a:t>Une page d’information et des outils pour accompagner les parcours, à retrouver </a:t>
            </a:r>
            <a:r>
              <a:rPr lang="fr-FR" sz="1050" dirty="0">
                <a:solidFill>
                  <a:schemeClr val="accent2"/>
                </a:solidFill>
                <a:sym typeface="Wingdings" panose="05000000000000000000" pitchFamily="2" charset="2"/>
                <a:hlinkClick r:id="rId10">
                  <a:extLst>
                    <a:ext uri="{A12FA001-AC4F-418D-AE19-62706E023703}">
                      <ahyp:hlinkClr xmlns:ahyp="http://schemas.microsoft.com/office/drawing/2018/hyperlinkcolor" val="tx"/>
                    </a:ext>
                  </a:extLst>
                </a:hlinkClick>
              </a:rPr>
              <a:t>ici</a:t>
            </a:r>
            <a:endParaRPr lang="fr-FR" sz="1050" dirty="0">
              <a:solidFill>
                <a:schemeClr val="accent2"/>
              </a:solidFill>
              <a:sym typeface="Wingdings" panose="05000000000000000000" pitchFamily="2" charset="2"/>
            </a:endParaRPr>
          </a:p>
          <a:p>
            <a:pPr marL="742950" lvl="1" indent="-285750" algn="just">
              <a:spcAft>
                <a:spcPts val="600"/>
              </a:spcAft>
              <a:buFont typeface="Wingdings" panose="05000000000000000000" pitchFamily="2" charset="2"/>
              <a:buChar char="ü"/>
            </a:pPr>
            <a:r>
              <a:rPr lang="fr-FR" sz="1050" dirty="0">
                <a:solidFill>
                  <a:schemeClr val="accent2"/>
                </a:solidFill>
                <a:sym typeface="Wingdings" panose="05000000000000000000" pitchFamily="2" charset="2"/>
              </a:rPr>
              <a:t>Page dédiée au handicap dans l’alternance à retrouver </a:t>
            </a:r>
            <a:r>
              <a:rPr lang="fr-FR" sz="1050" dirty="0">
                <a:solidFill>
                  <a:schemeClr val="accent2"/>
                </a:solidFill>
                <a:sym typeface="Wingdings" panose="05000000000000000000" pitchFamily="2" charset="2"/>
                <a:hlinkClick r:id="rId11">
                  <a:extLst>
                    <a:ext uri="{A12FA001-AC4F-418D-AE19-62706E023703}">
                      <ahyp:hlinkClr xmlns:ahyp="http://schemas.microsoft.com/office/drawing/2018/hyperlinkcolor" val="tx"/>
                    </a:ext>
                  </a:extLst>
                </a:hlinkClick>
              </a:rPr>
              <a:t>ici</a:t>
            </a:r>
            <a:endParaRPr lang="fr-FR" sz="1050" dirty="0">
              <a:solidFill>
                <a:schemeClr val="accent2"/>
              </a:solidFill>
              <a:sym typeface="Wingdings" panose="05000000000000000000" pitchFamily="2" charset="2"/>
            </a:endParaRPr>
          </a:p>
          <a:p>
            <a:pPr marL="285750" indent="-285750" algn="just">
              <a:buFont typeface="Wingdings" panose="05000000000000000000" pitchFamily="2" charset="2"/>
              <a:buChar char="§"/>
            </a:pPr>
            <a:r>
              <a:rPr lang="fr-FR" sz="1050" dirty="0">
                <a:solidFill>
                  <a:schemeClr val="accent2"/>
                </a:solidFill>
                <a:sym typeface="Wingdings" panose="05000000000000000000" pitchFamily="2" charset="2"/>
              </a:rPr>
              <a:t>Des </a:t>
            </a:r>
            <a:r>
              <a:rPr lang="fr-FR" sz="1050" b="1" dirty="0">
                <a:solidFill>
                  <a:schemeClr val="accent2"/>
                </a:solidFill>
                <a:sym typeface="Wingdings" panose="05000000000000000000" pitchFamily="2" charset="2"/>
              </a:rPr>
              <a:t>organismes de formation / CFA </a:t>
            </a:r>
            <a:r>
              <a:rPr lang="fr-FR" sz="1050" dirty="0">
                <a:solidFill>
                  <a:schemeClr val="accent2"/>
                </a:solidFill>
                <a:sym typeface="Wingdings" panose="05000000000000000000" pitchFamily="2" charset="2"/>
              </a:rPr>
              <a:t>: </a:t>
            </a:r>
          </a:p>
          <a:p>
            <a:pPr marL="742950" lvl="1" indent="-285750" algn="just">
              <a:buFont typeface="Wingdings" panose="05000000000000000000" pitchFamily="2" charset="2"/>
              <a:buChar char="ü"/>
            </a:pPr>
            <a:r>
              <a:rPr lang="fr-FR" sz="1050" dirty="0">
                <a:solidFill>
                  <a:schemeClr val="accent2"/>
                </a:solidFill>
                <a:sym typeface="Wingdings" panose="05000000000000000000" pitchFamily="2" charset="2"/>
              </a:rPr>
              <a:t>Les outils pour rendre sa formation inclusive et accessible </a:t>
            </a:r>
            <a:r>
              <a:rPr lang="fr-FR" sz="1050" dirty="0">
                <a:solidFill>
                  <a:schemeClr val="accent2"/>
                </a:solidFill>
                <a:sym typeface="Wingdings" panose="05000000000000000000" pitchFamily="2" charset="2"/>
                <a:hlinkClick r:id="rId12">
                  <a:extLst>
                    <a:ext uri="{A12FA001-AC4F-418D-AE19-62706E023703}">
                      <ahyp:hlinkClr xmlns:ahyp="http://schemas.microsoft.com/office/drawing/2018/hyperlinkcolor" val="tx"/>
                    </a:ext>
                  </a:extLst>
                </a:hlinkClick>
              </a:rPr>
              <a:t>ici</a:t>
            </a:r>
            <a:r>
              <a:rPr lang="fr-FR" sz="1050" dirty="0">
                <a:solidFill>
                  <a:schemeClr val="accent2"/>
                </a:solidFill>
                <a:sym typeface="Wingdings" panose="05000000000000000000" pitchFamily="2" charset="2"/>
              </a:rPr>
              <a:t> </a:t>
            </a:r>
          </a:p>
          <a:p>
            <a:pPr marL="742950" lvl="1" indent="-285750" algn="just">
              <a:buFont typeface="Wingdings" panose="05000000000000000000" pitchFamily="2" charset="2"/>
              <a:buChar char="ü"/>
            </a:pPr>
            <a:r>
              <a:rPr lang="fr-FR" sz="1050" dirty="0">
                <a:solidFill>
                  <a:schemeClr val="accent2"/>
                </a:solidFill>
                <a:sym typeface="Wingdings" panose="05000000000000000000" pitchFamily="2" charset="2"/>
              </a:rPr>
              <a:t>Page dédiée au handicap dans l’alternance et les informations pour les CFA à retrouver </a:t>
            </a:r>
            <a:r>
              <a:rPr lang="fr-FR" sz="1050" dirty="0">
                <a:solidFill>
                  <a:schemeClr val="accent2"/>
                </a:solidFill>
                <a:sym typeface="Wingdings" panose="05000000000000000000" pitchFamily="2" charset="2"/>
                <a:hlinkClick r:id="rId13">
                  <a:extLst>
                    <a:ext uri="{A12FA001-AC4F-418D-AE19-62706E023703}">
                      <ahyp:hlinkClr xmlns:ahyp="http://schemas.microsoft.com/office/drawing/2018/hyperlinkcolor" val="tx"/>
                    </a:ext>
                  </a:extLst>
                </a:hlinkClick>
              </a:rPr>
              <a:t>ici </a:t>
            </a:r>
            <a:endParaRPr lang="fr-FR" sz="1050" dirty="0">
              <a:solidFill>
                <a:schemeClr val="accent2"/>
              </a:solidFill>
              <a:sym typeface="Wingdings" panose="05000000000000000000" pitchFamily="2" charset="2"/>
            </a:endParaRPr>
          </a:p>
          <a:p>
            <a:pPr algn="just"/>
            <a:r>
              <a:rPr lang="fr-FR" sz="1050" b="1" dirty="0">
                <a:solidFill>
                  <a:schemeClr val="accent2"/>
                </a:solidFill>
                <a:sym typeface="Wingdings" panose="05000000000000000000" pitchFamily="2" charset="2"/>
              </a:rPr>
              <a:t>Le + </a:t>
            </a:r>
            <a:r>
              <a:rPr lang="fr-FR" sz="1050" dirty="0">
                <a:solidFill>
                  <a:schemeClr val="accent2"/>
                </a:solidFill>
                <a:sym typeface="Wingdings" panose="05000000000000000000" pitchFamily="2" charset="2"/>
              </a:rPr>
              <a:t>: Les Vidéos diffusées par </a:t>
            </a:r>
            <a:r>
              <a:rPr lang="fr-FR" sz="1050" dirty="0" err="1">
                <a:solidFill>
                  <a:schemeClr val="accent2"/>
                </a:solidFill>
                <a:sym typeface="Wingdings" panose="05000000000000000000" pitchFamily="2" charset="2"/>
              </a:rPr>
              <a:t>Ocapiat</a:t>
            </a:r>
            <a:r>
              <a:rPr lang="fr-FR" sz="1050" dirty="0">
                <a:solidFill>
                  <a:schemeClr val="accent2"/>
                </a:solidFill>
                <a:sym typeface="Wingdings" panose="05000000000000000000" pitchFamily="2" charset="2"/>
              </a:rPr>
              <a:t> dédiées au handicap (outils, information, témoignages…) à retrouver </a:t>
            </a:r>
            <a:r>
              <a:rPr lang="fr-FR" sz="1050" dirty="0">
                <a:solidFill>
                  <a:schemeClr val="accent2"/>
                </a:solidFill>
                <a:sym typeface="Wingdings" panose="05000000000000000000" pitchFamily="2" charset="2"/>
                <a:hlinkClick r:id="rId14">
                  <a:extLst>
                    <a:ext uri="{A12FA001-AC4F-418D-AE19-62706E023703}">
                      <ahyp:hlinkClr xmlns:ahyp="http://schemas.microsoft.com/office/drawing/2018/hyperlinkcolor" val="tx"/>
                    </a:ext>
                  </a:extLst>
                </a:hlinkClick>
              </a:rPr>
              <a:t>ici </a:t>
            </a:r>
            <a:endParaRPr lang="fr-FR" sz="1050" dirty="0">
              <a:solidFill>
                <a:schemeClr val="accent2"/>
              </a:solidFill>
              <a:sym typeface="Wingdings" panose="05000000000000000000" pitchFamily="2" charset="2"/>
            </a:endParaRPr>
          </a:p>
          <a:p>
            <a:pPr algn="just"/>
            <a:endParaRPr lang="fr-FR" sz="1050" dirty="0">
              <a:solidFill>
                <a:schemeClr val="accent2"/>
              </a:solidFill>
              <a:sym typeface="Wingdings" panose="05000000000000000000" pitchFamily="2" charset="2"/>
            </a:endParaRPr>
          </a:p>
          <a:p>
            <a:pPr algn="just"/>
            <a:r>
              <a:rPr lang="fr-FR" sz="1050" dirty="0">
                <a:solidFill>
                  <a:schemeClr val="accent2"/>
                </a:solidFill>
                <a:sym typeface="Wingdings" panose="05000000000000000000" pitchFamily="2" charset="2"/>
              </a:rPr>
              <a:t> Pour plus d’informations, vous pouvez contacter le numéro suivant : </a:t>
            </a:r>
            <a:r>
              <a:rPr lang="fr-FR" sz="1050" b="1" dirty="0">
                <a:solidFill>
                  <a:schemeClr val="accent2"/>
                </a:solidFill>
              </a:rPr>
              <a:t>09 70 84 51 18 </a:t>
            </a:r>
            <a:r>
              <a:rPr lang="fr-FR" sz="1050" dirty="0">
                <a:solidFill>
                  <a:schemeClr val="accent2"/>
                </a:solidFill>
              </a:rPr>
              <a:t>ou remplir </a:t>
            </a:r>
            <a:r>
              <a:rPr lang="fr-FR" sz="1050" dirty="0">
                <a:solidFill>
                  <a:schemeClr val="accent2"/>
                </a:solidFill>
                <a:hlinkClick r:id="rId15">
                  <a:extLst>
                    <a:ext uri="{A12FA001-AC4F-418D-AE19-62706E023703}">
                      <ahyp:hlinkClr xmlns:ahyp="http://schemas.microsoft.com/office/drawing/2018/hyperlinkcolor" val="tx"/>
                    </a:ext>
                  </a:extLst>
                </a:hlinkClick>
              </a:rPr>
              <a:t>le formulaire de la rubrique « nous contacter »</a:t>
            </a:r>
            <a:endParaRPr lang="fr-FR" sz="1050" dirty="0">
              <a:solidFill>
                <a:schemeClr val="accent2"/>
              </a:solidFill>
            </a:endParaRPr>
          </a:p>
        </p:txBody>
      </p:sp>
      <p:pic>
        <p:nvPicPr>
          <p:cNvPr id="18" name="Graphique 17">
            <a:extLst>
              <a:ext uri="{FF2B5EF4-FFF2-40B4-BE49-F238E27FC236}">
                <a16:creationId xmlns:a16="http://schemas.microsoft.com/office/drawing/2014/main" id="{A9944975-EEA8-256F-35A4-A1628E3A121F}"/>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444612" y="4889858"/>
            <a:ext cx="215570" cy="215570"/>
          </a:xfrm>
          <a:prstGeom prst="rect">
            <a:avLst/>
          </a:prstGeom>
        </p:spPr>
      </p:pic>
      <p:grpSp>
        <p:nvGrpSpPr>
          <p:cNvPr id="25" name="Groupe 24">
            <a:extLst>
              <a:ext uri="{FF2B5EF4-FFF2-40B4-BE49-F238E27FC236}">
                <a16:creationId xmlns:a16="http://schemas.microsoft.com/office/drawing/2014/main" id="{EC293A95-4FA8-E89C-7A41-88F49F281532}"/>
              </a:ext>
            </a:extLst>
          </p:cNvPr>
          <p:cNvGrpSpPr/>
          <p:nvPr/>
        </p:nvGrpSpPr>
        <p:grpSpPr>
          <a:xfrm>
            <a:off x="6106319" y="8415670"/>
            <a:ext cx="1254714" cy="571622"/>
            <a:chOff x="2996316" y="8248718"/>
            <a:chExt cx="1886219" cy="845927"/>
          </a:xfrm>
        </p:grpSpPr>
        <p:sp>
          <p:nvSpPr>
            <p:cNvPr id="27" name="Rectangle : coins arrondis 26">
              <a:hlinkClick r:id="rId18"/>
              <a:extLst>
                <a:ext uri="{FF2B5EF4-FFF2-40B4-BE49-F238E27FC236}">
                  <a16:creationId xmlns:a16="http://schemas.microsoft.com/office/drawing/2014/main" id="{D3F5EA00-325F-0F5A-B4FB-BECD0F58B417}"/>
                </a:ext>
              </a:extLst>
            </p:cNvPr>
            <p:cNvSpPr/>
            <p:nvPr/>
          </p:nvSpPr>
          <p:spPr>
            <a:xfrm>
              <a:off x="2996316" y="8248718"/>
              <a:ext cx="1886219"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35" name="Graphique 34">
              <a:hlinkClick r:id="rId19"/>
              <a:extLst>
                <a:ext uri="{FF2B5EF4-FFF2-40B4-BE49-F238E27FC236}">
                  <a16:creationId xmlns:a16="http://schemas.microsoft.com/office/drawing/2014/main" id="{518011A7-5EC7-0E2D-9314-1F46E7C38E20}"/>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3113749" y="8517147"/>
              <a:ext cx="1651352" cy="366601"/>
            </a:xfrm>
            <a:prstGeom prst="rect">
              <a:avLst/>
            </a:prstGeom>
          </p:spPr>
        </p:pic>
      </p:grpSp>
      <p:sp>
        <p:nvSpPr>
          <p:cNvPr id="40" name="Rectangle : coins arrondis 39">
            <a:extLst>
              <a:ext uri="{FF2B5EF4-FFF2-40B4-BE49-F238E27FC236}">
                <a16:creationId xmlns:a16="http://schemas.microsoft.com/office/drawing/2014/main" id="{B42137DB-FC82-190F-DB13-88F26CF8CF84}"/>
              </a:ext>
            </a:extLst>
          </p:cNvPr>
          <p:cNvSpPr/>
          <p:nvPr/>
        </p:nvSpPr>
        <p:spPr>
          <a:xfrm>
            <a:off x="819579" y="7595321"/>
            <a:ext cx="5116829" cy="2677047"/>
          </a:xfrm>
          <a:prstGeom prst="roundRect">
            <a:avLst>
              <a:gd name="adj" fmla="val 6301"/>
            </a:avLst>
          </a:prstGeom>
          <a:solidFill>
            <a:schemeClr val="bg1"/>
          </a:solidFill>
          <a:ln>
            <a:solidFill>
              <a:srgbClr val="ED505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spcAft>
                <a:spcPts val="600"/>
              </a:spcAft>
            </a:pPr>
            <a:r>
              <a:rPr lang="fr-FR" sz="1050" dirty="0">
                <a:solidFill>
                  <a:schemeClr val="accent2"/>
                </a:solidFill>
                <a:sym typeface="Wingdings" panose="05000000000000000000" pitchFamily="2" charset="2"/>
              </a:rPr>
              <a:t>Uniformation propose, pour les entreprises de son périmètre : </a:t>
            </a:r>
          </a:p>
          <a:p>
            <a:pPr marL="171450" indent="-171450" algn="just">
              <a:spcAft>
                <a:spcPts val="600"/>
              </a:spcAft>
              <a:buFont typeface="Wingdings" panose="05000000000000000000" pitchFamily="2" charset="2"/>
              <a:buChar char="§"/>
            </a:pPr>
            <a:r>
              <a:rPr lang="fr-FR" sz="1050" dirty="0">
                <a:solidFill>
                  <a:schemeClr val="accent2"/>
                </a:solidFill>
                <a:sym typeface="Wingdings" panose="05000000000000000000" pitchFamily="2" charset="2"/>
              </a:rPr>
              <a:t>Des modules de formation sur l’accueil de publics en situation de handicap, à retrouver sur </a:t>
            </a:r>
            <a:r>
              <a:rPr lang="fr-FR" sz="1050" dirty="0">
                <a:solidFill>
                  <a:schemeClr val="accent2"/>
                </a:solidFill>
                <a:sym typeface="Wingdings" panose="05000000000000000000" pitchFamily="2" charset="2"/>
                <a:hlinkClick r:id="rId22">
                  <a:extLst>
                    <a:ext uri="{A12FA001-AC4F-418D-AE19-62706E023703}">
                      <ahyp:hlinkClr xmlns:ahyp="http://schemas.microsoft.com/office/drawing/2018/hyperlinkcolor" val="tx"/>
                    </a:ext>
                  </a:extLst>
                </a:hlinkClick>
              </a:rPr>
              <a:t>l’outil de recherche dédié</a:t>
            </a:r>
            <a:r>
              <a:rPr lang="fr-FR" sz="1050" dirty="0">
                <a:solidFill>
                  <a:schemeClr val="accent2"/>
                </a:solidFill>
                <a:sym typeface="Wingdings" panose="05000000000000000000" pitchFamily="2" charset="2"/>
              </a:rPr>
              <a:t>. Cette offre évolue chaque année.</a:t>
            </a:r>
          </a:p>
          <a:p>
            <a:pPr marL="171450" indent="-171450" algn="just">
              <a:spcAft>
                <a:spcPts val="600"/>
              </a:spcAft>
              <a:buFont typeface="Wingdings" panose="05000000000000000000" pitchFamily="2" charset="2"/>
              <a:buChar char="§"/>
            </a:pPr>
            <a:r>
              <a:rPr lang="fr-FR" sz="1050" dirty="0">
                <a:solidFill>
                  <a:schemeClr val="accent2"/>
                </a:solidFill>
                <a:sym typeface="Wingdings" panose="05000000000000000000" pitchFamily="2" charset="2"/>
              </a:rPr>
              <a:t>La </a:t>
            </a:r>
            <a:r>
              <a:rPr lang="fr-FR" sz="1050" b="1" dirty="0">
                <a:solidFill>
                  <a:schemeClr val="accent2"/>
                </a:solidFill>
                <a:sym typeface="Wingdings" panose="05000000000000000000" pitchFamily="2" charset="2"/>
              </a:rPr>
              <a:t>majoration du coût contrat pour les contrats de professionnalisation </a:t>
            </a:r>
            <a:r>
              <a:rPr lang="fr-FR" sz="1050" dirty="0">
                <a:solidFill>
                  <a:schemeClr val="accent2"/>
                </a:solidFill>
                <a:sym typeface="Wingdings" panose="05000000000000000000" pitchFamily="2" charset="2"/>
              </a:rPr>
              <a:t>des personnes en situation de handicap, afin de permettre à l’OF de faciliter la prise en charge de parcours adaptés et inclusifs et de mettre en place des moyens de compensation</a:t>
            </a:r>
          </a:p>
          <a:p>
            <a:pPr marL="171450" indent="-171450" algn="just">
              <a:spcAft>
                <a:spcPts val="600"/>
              </a:spcAft>
              <a:buFont typeface="Wingdings" panose="05000000000000000000" pitchFamily="2" charset="2"/>
              <a:buChar char="§"/>
            </a:pPr>
            <a:r>
              <a:rPr lang="fr-FR" sz="1050" b="1" dirty="0">
                <a:solidFill>
                  <a:schemeClr val="accent2"/>
                </a:solidFill>
                <a:sym typeface="Wingdings" panose="05000000000000000000" pitchFamily="2" charset="2"/>
              </a:rPr>
              <a:t>Le financement de la fonction tutorale </a:t>
            </a:r>
            <a:r>
              <a:rPr lang="fr-FR" sz="1050" dirty="0">
                <a:solidFill>
                  <a:schemeClr val="accent2"/>
                </a:solidFill>
                <a:sym typeface="Wingdings" panose="05000000000000000000" pitchFamily="2" charset="2"/>
              </a:rPr>
              <a:t>: l’OPCO fournit une </a:t>
            </a:r>
            <a:r>
              <a:rPr lang="fr-FR" sz="1050" dirty="0">
                <a:solidFill>
                  <a:schemeClr val="accent2"/>
                </a:solidFill>
                <a:sym typeface="Wingdings" panose="05000000000000000000" pitchFamily="2" charset="2"/>
                <a:hlinkClick r:id="rId23">
                  <a:extLst>
                    <a:ext uri="{A12FA001-AC4F-418D-AE19-62706E023703}">
                      <ahyp:hlinkClr xmlns:ahyp="http://schemas.microsoft.com/office/drawing/2018/hyperlinkcolor" val="tx"/>
                    </a:ext>
                  </a:extLst>
                </a:hlinkClick>
              </a:rPr>
              <a:t>aide financière au tuteur </a:t>
            </a:r>
            <a:r>
              <a:rPr lang="fr-FR" sz="1050" dirty="0">
                <a:solidFill>
                  <a:schemeClr val="accent2"/>
                </a:solidFill>
                <a:sym typeface="Wingdings" panose="05000000000000000000" pitchFamily="2" charset="2"/>
              </a:rPr>
              <a:t>dans le cadre du recrutement en contrat d’alternance (apprentissage ou professionnalisation) d’un apprenti en situation de handicap</a:t>
            </a:r>
          </a:p>
          <a:p>
            <a:pPr marL="171450" indent="-171450" algn="just">
              <a:buFont typeface="Wingdings" panose="05000000000000000000" pitchFamily="2" charset="2"/>
              <a:buChar char="à"/>
            </a:pPr>
            <a:r>
              <a:rPr lang="fr-FR" sz="1050" dirty="0">
                <a:solidFill>
                  <a:schemeClr val="accent2"/>
                </a:solidFill>
                <a:sym typeface="Wingdings" panose="05000000000000000000" pitchFamily="2" charset="2"/>
              </a:rPr>
              <a:t>Pour plus d’informations, vous pouvez contacter Uniformation</a:t>
            </a:r>
          </a:p>
          <a:p>
            <a:pPr marL="628650" lvl="1" indent="-171450" algn="just">
              <a:buFont typeface="Wingdings" panose="05000000000000000000" pitchFamily="2" charset="2"/>
              <a:buChar char="§"/>
            </a:pPr>
            <a:r>
              <a:rPr lang="fr-FR" sz="1050" dirty="0">
                <a:solidFill>
                  <a:schemeClr val="accent2"/>
                </a:solidFill>
                <a:sym typeface="Wingdings" panose="05000000000000000000" pitchFamily="2" charset="2"/>
              </a:rPr>
              <a:t>Salarié : </a:t>
            </a:r>
            <a:r>
              <a:rPr lang="fr-FR" sz="1050" dirty="0">
                <a:solidFill>
                  <a:schemeClr val="accent2"/>
                </a:solidFill>
              </a:rPr>
              <a:t> 09 69 32 05 55</a:t>
            </a:r>
            <a:r>
              <a:rPr lang="fr-FR" sz="1050" dirty="0">
                <a:solidFill>
                  <a:schemeClr val="accent2"/>
                </a:solidFill>
                <a:sym typeface="Wingdings" panose="05000000000000000000" pitchFamily="2" charset="2"/>
              </a:rPr>
              <a:t> </a:t>
            </a:r>
          </a:p>
          <a:p>
            <a:pPr marL="628650" lvl="1" indent="-171450" algn="just">
              <a:buFont typeface="Wingdings" panose="05000000000000000000" pitchFamily="2" charset="2"/>
              <a:buChar char="§"/>
            </a:pPr>
            <a:r>
              <a:rPr lang="fr-FR" sz="1050" dirty="0">
                <a:solidFill>
                  <a:schemeClr val="accent2"/>
                </a:solidFill>
                <a:sym typeface="Wingdings" panose="05000000000000000000" pitchFamily="2" charset="2"/>
              </a:rPr>
              <a:t>Employeur : </a:t>
            </a:r>
            <a:r>
              <a:rPr lang="fr-FR" sz="1050" dirty="0">
                <a:solidFill>
                  <a:schemeClr val="accent2"/>
                </a:solidFill>
              </a:rPr>
              <a:t>09 69 32 79 79</a:t>
            </a:r>
          </a:p>
          <a:p>
            <a:pPr marL="628650" lvl="1" indent="-171450" algn="just">
              <a:buFont typeface="Wingdings" panose="05000000000000000000" pitchFamily="2" charset="2"/>
              <a:buChar char="§"/>
            </a:pPr>
            <a:r>
              <a:rPr lang="fr-FR" sz="1050" dirty="0">
                <a:solidFill>
                  <a:schemeClr val="accent2"/>
                </a:solidFill>
              </a:rPr>
              <a:t>Prestataire emploi formation : 09 69 32 22 76</a:t>
            </a:r>
          </a:p>
        </p:txBody>
      </p:sp>
      <p:sp>
        <p:nvSpPr>
          <p:cNvPr id="53" name="ZoneTexte 52">
            <a:extLst>
              <a:ext uri="{FF2B5EF4-FFF2-40B4-BE49-F238E27FC236}">
                <a16:creationId xmlns:a16="http://schemas.microsoft.com/office/drawing/2014/main" id="{1FD22954-5866-EBCA-5D00-B0ED2604CEA4}"/>
              </a:ext>
            </a:extLst>
          </p:cNvPr>
          <p:cNvSpPr txBox="1"/>
          <p:nvPr/>
        </p:nvSpPr>
        <p:spPr>
          <a:xfrm>
            <a:off x="552340" y="5538454"/>
            <a:ext cx="1193004" cy="1061829"/>
          </a:xfrm>
          <a:prstGeom prst="rect">
            <a:avLst/>
          </a:prstGeom>
          <a:noFill/>
        </p:spPr>
        <p:txBody>
          <a:bodyPr wrap="square">
            <a:spAutoFit/>
          </a:bodyPr>
          <a:lstStyle/>
          <a:p>
            <a:r>
              <a:rPr lang="fr-FR" sz="900" b="0" i="1" dirty="0">
                <a:solidFill>
                  <a:schemeClr val="accent2"/>
                </a:solidFill>
                <a:effectLst/>
                <a:latin typeface="Arial "/>
              </a:rPr>
              <a:t>OPCO pour la Coopération agricole, l’Agriculture, la Pêche, l’Industrie Agroalimentaire et les Territoires</a:t>
            </a:r>
            <a:endParaRPr lang="fr-FR" sz="900" i="1" dirty="0">
              <a:solidFill>
                <a:schemeClr val="accent2"/>
              </a:solidFill>
              <a:latin typeface="Arial "/>
            </a:endParaRPr>
          </a:p>
        </p:txBody>
      </p:sp>
      <p:sp>
        <p:nvSpPr>
          <p:cNvPr id="54" name="ZoneTexte 53">
            <a:extLst>
              <a:ext uri="{FF2B5EF4-FFF2-40B4-BE49-F238E27FC236}">
                <a16:creationId xmlns:a16="http://schemas.microsoft.com/office/drawing/2014/main" id="{3C5F0567-2BED-ECE4-CBCD-E6E75D40A515}"/>
              </a:ext>
            </a:extLst>
          </p:cNvPr>
          <p:cNvSpPr txBox="1"/>
          <p:nvPr/>
        </p:nvSpPr>
        <p:spPr>
          <a:xfrm>
            <a:off x="6215819" y="9015989"/>
            <a:ext cx="1193004" cy="369332"/>
          </a:xfrm>
          <a:prstGeom prst="rect">
            <a:avLst/>
          </a:prstGeom>
          <a:noFill/>
        </p:spPr>
        <p:txBody>
          <a:bodyPr wrap="square">
            <a:spAutoFit/>
          </a:bodyPr>
          <a:lstStyle/>
          <a:p>
            <a:r>
              <a:rPr lang="fr-FR" sz="900" b="0" i="1" dirty="0">
                <a:solidFill>
                  <a:schemeClr val="accent2"/>
                </a:solidFill>
                <a:effectLst/>
                <a:latin typeface="Arial "/>
              </a:rPr>
              <a:t>OPCO de la cohésion sociale</a:t>
            </a:r>
            <a:endParaRPr lang="fr-FR" sz="900" i="1" dirty="0">
              <a:solidFill>
                <a:schemeClr val="accent2"/>
              </a:solidFill>
              <a:latin typeface="Arial "/>
            </a:endParaRPr>
          </a:p>
        </p:txBody>
      </p:sp>
      <p:pic>
        <p:nvPicPr>
          <p:cNvPr id="57" name="Graphique 56">
            <a:extLst>
              <a:ext uri="{FF2B5EF4-FFF2-40B4-BE49-F238E27FC236}">
                <a16:creationId xmlns:a16="http://schemas.microsoft.com/office/drawing/2014/main" id="{E91E0F20-CBE8-AED6-1C7E-7FFD67D831C5}"/>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7106405" y="8454547"/>
            <a:ext cx="215570" cy="215570"/>
          </a:xfrm>
          <a:prstGeom prst="rect">
            <a:avLst/>
          </a:prstGeom>
        </p:spPr>
      </p:pic>
      <p:sp>
        <p:nvSpPr>
          <p:cNvPr id="2" name="ZoneTexte 1">
            <a:hlinkClick r:id="rId24" action="ppaction://hlinksldjump"/>
            <a:extLst>
              <a:ext uri="{FF2B5EF4-FFF2-40B4-BE49-F238E27FC236}">
                <a16:creationId xmlns:a16="http://schemas.microsoft.com/office/drawing/2014/main" id="{E5787094-2D4D-ACEF-FD1A-7BFFE73F9E71}"/>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4" action="ppaction://hlinksldjump"/>
              </a:rPr>
              <a:t>ff</a:t>
            </a:r>
            <a:endParaRPr lang="fr-FR" sz="200" dirty="0">
              <a:solidFill>
                <a:schemeClr val="bg1"/>
              </a:solidFill>
            </a:endParaRPr>
          </a:p>
        </p:txBody>
      </p:sp>
    </p:spTree>
    <p:extLst>
      <p:ext uri="{BB962C8B-B14F-4D97-AF65-F5344CB8AC3E}">
        <p14:creationId xmlns:p14="http://schemas.microsoft.com/office/powerpoint/2010/main" val="2665286261"/>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8BA2AC-9E89-13D1-45C3-DA90CB07A1D7}"/>
            </a:ext>
          </a:extLst>
        </p:cNvPr>
        <p:cNvGrpSpPr/>
        <p:nvPr/>
      </p:nvGrpSpPr>
      <p:grpSpPr>
        <a:xfrm>
          <a:off x="0" y="0"/>
          <a:ext cx="0" cy="0"/>
          <a:chOff x="0" y="0"/>
          <a:chExt cx="0" cy="0"/>
        </a:xfrm>
      </p:grpSpPr>
      <p:grpSp>
        <p:nvGrpSpPr>
          <p:cNvPr id="6" name="Groupe 5">
            <a:extLst>
              <a:ext uri="{FF2B5EF4-FFF2-40B4-BE49-F238E27FC236}">
                <a16:creationId xmlns:a16="http://schemas.microsoft.com/office/drawing/2014/main" id="{7CB8F996-D880-4DC3-FFC0-3365573074BC}"/>
              </a:ext>
            </a:extLst>
          </p:cNvPr>
          <p:cNvGrpSpPr/>
          <p:nvPr/>
        </p:nvGrpSpPr>
        <p:grpSpPr>
          <a:xfrm>
            <a:off x="721120" y="520700"/>
            <a:ext cx="1053391" cy="1062901"/>
            <a:chOff x="3889400" y="7035352"/>
            <a:chExt cx="3494562" cy="3526112"/>
          </a:xfrm>
        </p:grpSpPr>
        <p:sp>
          <p:nvSpPr>
            <p:cNvPr id="9" name="Forme libre 24">
              <a:extLst>
                <a:ext uri="{FF2B5EF4-FFF2-40B4-BE49-F238E27FC236}">
                  <a16:creationId xmlns:a16="http://schemas.microsoft.com/office/drawing/2014/main" id="{BFC715D3-83B5-0521-B13E-796BE4FFF41A}"/>
                </a:ext>
              </a:extLst>
            </p:cNvPr>
            <p:cNvSpPr/>
            <p:nvPr/>
          </p:nvSpPr>
          <p:spPr>
            <a:xfrm>
              <a:off x="3908641" y="7035352"/>
              <a:ext cx="3412872" cy="3526112"/>
            </a:xfrm>
            <a:custGeom>
              <a:avLst/>
              <a:gdLst>
                <a:gd name="connsiteX0" fmla="*/ 3407186 w 3412872"/>
                <a:gd name="connsiteY0" fmla="*/ 1287953 h 3526112"/>
                <a:gd name="connsiteX1" fmla="*/ 3328011 w 3412872"/>
                <a:gd name="connsiteY1" fmla="*/ 835717 h 3526112"/>
                <a:gd name="connsiteX2" fmla="*/ 3138537 w 3412872"/>
                <a:gd name="connsiteY2" fmla="*/ 485098 h 3526112"/>
                <a:gd name="connsiteX3" fmla="*/ 2120602 w 3412872"/>
                <a:gd name="connsiteY3" fmla="*/ 1001 h 3526112"/>
                <a:gd name="connsiteX4" fmla="*/ 624235 w 3412872"/>
                <a:gd name="connsiteY4" fmla="*/ 1005986 h 3526112"/>
                <a:gd name="connsiteX5" fmla="*/ 466475 w 3412872"/>
                <a:gd name="connsiteY5" fmla="*/ 1267792 h 3526112"/>
                <a:gd name="connsiteX6" fmla="*/ 455806 w 3412872"/>
                <a:gd name="connsiteY6" fmla="*/ 1233576 h 3526112"/>
                <a:gd name="connsiteX7" fmla="*/ 233956 w 3412872"/>
                <a:gd name="connsiteY7" fmla="*/ 1299873 h 3526112"/>
                <a:gd name="connsiteX8" fmla="*/ 576849 w 3412872"/>
                <a:gd name="connsiteY8" fmla="*/ 3263781 h 3526112"/>
                <a:gd name="connsiteX9" fmla="*/ 1443941 w 3412872"/>
                <a:gd name="connsiteY9" fmla="*/ 3520730 h 3526112"/>
                <a:gd name="connsiteX10" fmla="*/ 2233845 w 3412872"/>
                <a:gd name="connsiteY10" fmla="*/ 3300866 h 3526112"/>
                <a:gd name="connsiteX11" fmla="*/ 2629790 w 3412872"/>
                <a:gd name="connsiteY11" fmla="*/ 2679833 h 3526112"/>
                <a:gd name="connsiteX12" fmla="*/ 2587407 w 3412872"/>
                <a:gd name="connsiteY12" fmla="*/ 2854958 h 3526112"/>
                <a:gd name="connsiteX13" fmla="*/ 3107853 w 3412872"/>
                <a:gd name="connsiteY13" fmla="*/ 2466150 h 3526112"/>
                <a:gd name="connsiteX14" fmla="*/ 3407186 w 3412872"/>
                <a:gd name="connsiteY14" fmla="*/ 1287953 h 352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12872" h="3526112">
                  <a:moveTo>
                    <a:pt x="3407186" y="1287953"/>
                  </a:moveTo>
                  <a:cubicBezTo>
                    <a:pt x="3394309" y="1128280"/>
                    <a:pt x="3392911" y="986928"/>
                    <a:pt x="3328011" y="835717"/>
                  </a:cubicBezTo>
                  <a:cubicBezTo>
                    <a:pt x="3275915" y="714307"/>
                    <a:pt x="3218006" y="591424"/>
                    <a:pt x="3138537" y="485098"/>
                  </a:cubicBezTo>
                  <a:cubicBezTo>
                    <a:pt x="2895937" y="160454"/>
                    <a:pt x="2516106" y="15791"/>
                    <a:pt x="2120602" y="1001"/>
                  </a:cubicBezTo>
                  <a:cubicBezTo>
                    <a:pt x="1472196" y="-23134"/>
                    <a:pt x="841008" y="391207"/>
                    <a:pt x="624235" y="1005986"/>
                  </a:cubicBezTo>
                  <a:cubicBezTo>
                    <a:pt x="589210" y="1105249"/>
                    <a:pt x="531669" y="1188985"/>
                    <a:pt x="466475" y="1267792"/>
                  </a:cubicBezTo>
                  <a:cubicBezTo>
                    <a:pt x="459706" y="1263671"/>
                    <a:pt x="455806" y="1252634"/>
                    <a:pt x="455806" y="1233576"/>
                  </a:cubicBezTo>
                  <a:cubicBezTo>
                    <a:pt x="455806" y="1063895"/>
                    <a:pt x="264051" y="1253664"/>
                    <a:pt x="233956" y="1299873"/>
                  </a:cubicBezTo>
                  <a:cubicBezTo>
                    <a:pt x="-154926" y="1897949"/>
                    <a:pt x="-71189" y="2881374"/>
                    <a:pt x="576849" y="3263781"/>
                  </a:cubicBezTo>
                  <a:cubicBezTo>
                    <a:pt x="842995" y="3420805"/>
                    <a:pt x="1137912" y="3496227"/>
                    <a:pt x="1443941" y="3520730"/>
                  </a:cubicBezTo>
                  <a:cubicBezTo>
                    <a:pt x="1722302" y="3543025"/>
                    <a:pt x="2023841" y="3501010"/>
                    <a:pt x="2233845" y="3300866"/>
                  </a:cubicBezTo>
                  <a:cubicBezTo>
                    <a:pt x="2415666" y="3127580"/>
                    <a:pt x="2477770" y="2870264"/>
                    <a:pt x="2629790" y="2679833"/>
                  </a:cubicBezTo>
                  <a:cubicBezTo>
                    <a:pt x="2617649" y="2704042"/>
                    <a:pt x="2586892" y="2773209"/>
                    <a:pt x="2587407" y="2854958"/>
                  </a:cubicBezTo>
                  <a:cubicBezTo>
                    <a:pt x="2587996" y="2956870"/>
                    <a:pt x="2845018" y="2915958"/>
                    <a:pt x="3107853" y="2466150"/>
                  </a:cubicBezTo>
                  <a:cubicBezTo>
                    <a:pt x="3354501" y="2044157"/>
                    <a:pt x="3436545" y="1653068"/>
                    <a:pt x="3407186" y="1287953"/>
                  </a:cubicBezTo>
                  <a:close/>
                </a:path>
              </a:pathLst>
            </a:custGeom>
            <a:solidFill>
              <a:schemeClr val="accent1">
                <a:lumMod val="20000"/>
                <a:lumOff val="80000"/>
              </a:schemeClr>
            </a:solidFill>
            <a:ln w="7353" cap="flat">
              <a:noFill/>
              <a:prstDash val="solid"/>
              <a:miter/>
            </a:ln>
          </p:spPr>
          <p:txBody>
            <a:bodyPr rtlCol="0" anchor="ctr"/>
            <a:lstStyle/>
            <a:p>
              <a:endParaRPr lang="fr-FR"/>
            </a:p>
          </p:txBody>
        </p:sp>
        <p:grpSp>
          <p:nvGrpSpPr>
            <p:cNvPr id="16" name="Graphique 19">
              <a:extLst>
                <a:ext uri="{FF2B5EF4-FFF2-40B4-BE49-F238E27FC236}">
                  <a16:creationId xmlns:a16="http://schemas.microsoft.com/office/drawing/2014/main" id="{195D6057-2A11-AB5C-C2F6-3DE339D61F0D}"/>
                </a:ext>
              </a:extLst>
            </p:cNvPr>
            <p:cNvGrpSpPr/>
            <p:nvPr/>
          </p:nvGrpSpPr>
          <p:grpSpPr>
            <a:xfrm>
              <a:off x="4185732" y="9524974"/>
              <a:ext cx="3072352" cy="952816"/>
              <a:chOff x="4185732" y="9524974"/>
              <a:chExt cx="3072352" cy="952816"/>
            </a:xfrm>
          </p:grpSpPr>
          <p:grpSp>
            <p:nvGrpSpPr>
              <p:cNvPr id="198" name="Graphique 19">
                <a:extLst>
                  <a:ext uri="{FF2B5EF4-FFF2-40B4-BE49-F238E27FC236}">
                    <a16:creationId xmlns:a16="http://schemas.microsoft.com/office/drawing/2014/main" id="{5298F6C8-AC66-F547-5EB6-C766E6C6D1D5}"/>
                  </a:ext>
                </a:extLst>
              </p:cNvPr>
              <p:cNvGrpSpPr/>
              <p:nvPr/>
            </p:nvGrpSpPr>
            <p:grpSpPr>
              <a:xfrm>
                <a:off x="6461548" y="9524974"/>
                <a:ext cx="796536" cy="952816"/>
                <a:chOff x="6461548" y="9524974"/>
                <a:chExt cx="796536" cy="952816"/>
              </a:xfrm>
            </p:grpSpPr>
            <p:sp>
              <p:nvSpPr>
                <p:cNvPr id="205" name="Forme libre 28">
                  <a:extLst>
                    <a:ext uri="{FF2B5EF4-FFF2-40B4-BE49-F238E27FC236}">
                      <a16:creationId xmlns:a16="http://schemas.microsoft.com/office/drawing/2014/main" id="{CBCF9C6F-CED9-B7F8-8DD3-F3DB5EEAA559}"/>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solidFill>
                <a:ln w="7353" cap="flat">
                  <a:noFill/>
                  <a:prstDash val="solid"/>
                  <a:miter/>
                </a:ln>
              </p:spPr>
              <p:txBody>
                <a:bodyPr rtlCol="0" anchor="ctr"/>
                <a:lstStyle/>
                <a:p>
                  <a:endParaRPr lang="fr-FR"/>
                </a:p>
              </p:txBody>
            </p:sp>
            <p:sp>
              <p:nvSpPr>
                <p:cNvPr id="206" name="Forme libre 29">
                  <a:extLst>
                    <a:ext uri="{FF2B5EF4-FFF2-40B4-BE49-F238E27FC236}">
                      <a16:creationId xmlns:a16="http://schemas.microsoft.com/office/drawing/2014/main" id="{D1194DC7-FB4F-2604-9F88-F807B09FF90E}"/>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solidFill>
                <a:ln w="7353" cap="flat">
                  <a:noFill/>
                  <a:prstDash val="solid"/>
                  <a:miter/>
                </a:ln>
              </p:spPr>
              <p:txBody>
                <a:bodyPr rtlCol="0" anchor="ctr"/>
                <a:lstStyle/>
                <a:p>
                  <a:endParaRPr lang="fr-FR"/>
                </a:p>
              </p:txBody>
            </p:sp>
            <p:sp>
              <p:nvSpPr>
                <p:cNvPr id="207" name="Forme libre 30">
                  <a:extLst>
                    <a:ext uri="{FF2B5EF4-FFF2-40B4-BE49-F238E27FC236}">
                      <a16:creationId xmlns:a16="http://schemas.microsoft.com/office/drawing/2014/main" id="{5273EEB3-91EC-9EA7-D06B-4847768DC3E3}"/>
                    </a:ext>
                  </a:extLst>
                </p:cNvPr>
                <p:cNvSpPr/>
                <p:nvPr/>
              </p:nvSpPr>
              <p:spPr>
                <a:xfrm>
                  <a:off x="6485750" y="9524974"/>
                  <a:ext cx="772334" cy="952816"/>
                </a:xfrm>
                <a:custGeom>
                  <a:avLst/>
                  <a:gdLst>
                    <a:gd name="connsiteX0" fmla="*/ 317503 w 772334"/>
                    <a:gd name="connsiteY0" fmla="*/ 704919 h 952816"/>
                    <a:gd name="connsiteX1" fmla="*/ 332881 w 772334"/>
                    <a:gd name="connsiteY1" fmla="*/ 734499 h 952816"/>
                    <a:gd name="connsiteX2" fmla="*/ 342079 w 772334"/>
                    <a:gd name="connsiteY2" fmla="*/ 754587 h 952816"/>
                    <a:gd name="connsiteX3" fmla="*/ 350467 w 772334"/>
                    <a:gd name="connsiteY3" fmla="*/ 774969 h 952816"/>
                    <a:gd name="connsiteX4" fmla="*/ 364816 w 772334"/>
                    <a:gd name="connsiteY4" fmla="*/ 814556 h 952816"/>
                    <a:gd name="connsiteX5" fmla="*/ 373646 w 772334"/>
                    <a:gd name="connsiteY5" fmla="*/ 840751 h 952816"/>
                    <a:gd name="connsiteX6" fmla="*/ 355103 w 772334"/>
                    <a:gd name="connsiteY6" fmla="*/ 811613 h 952816"/>
                    <a:gd name="connsiteX7" fmla="*/ 259961 w 772334"/>
                    <a:gd name="connsiteY7" fmla="*/ 768714 h 952816"/>
                    <a:gd name="connsiteX8" fmla="*/ 241492 w 772334"/>
                    <a:gd name="connsiteY8" fmla="*/ 821694 h 952816"/>
                    <a:gd name="connsiteX9" fmla="*/ 298151 w 772334"/>
                    <a:gd name="connsiteY9" fmla="*/ 856130 h 952816"/>
                    <a:gd name="connsiteX10" fmla="*/ 375633 w 772334"/>
                    <a:gd name="connsiteY10" fmla="*/ 846712 h 952816"/>
                    <a:gd name="connsiteX11" fmla="*/ 388730 w 772334"/>
                    <a:gd name="connsiteY11" fmla="*/ 888359 h 952816"/>
                    <a:gd name="connsiteX12" fmla="*/ 406905 w 772334"/>
                    <a:gd name="connsiteY12" fmla="*/ 952743 h 952816"/>
                    <a:gd name="connsiteX13" fmla="*/ 428023 w 772334"/>
                    <a:gd name="connsiteY13" fmla="*/ 952743 h 952816"/>
                    <a:gd name="connsiteX14" fmla="*/ 406684 w 772334"/>
                    <a:gd name="connsiteY14" fmla="*/ 882767 h 952816"/>
                    <a:gd name="connsiteX15" fmla="*/ 391011 w 772334"/>
                    <a:gd name="connsiteY15" fmla="*/ 836852 h 952816"/>
                    <a:gd name="connsiteX16" fmla="*/ 431849 w 772334"/>
                    <a:gd name="connsiteY16" fmla="*/ 811392 h 952816"/>
                    <a:gd name="connsiteX17" fmla="*/ 499766 w 772334"/>
                    <a:gd name="connsiteY17" fmla="*/ 844578 h 952816"/>
                    <a:gd name="connsiteX18" fmla="*/ 487698 w 772334"/>
                    <a:gd name="connsiteY18" fmla="*/ 886519 h 952816"/>
                    <a:gd name="connsiteX19" fmla="*/ 466507 w 772334"/>
                    <a:gd name="connsiteY19" fmla="*/ 952817 h 952816"/>
                    <a:gd name="connsiteX20" fmla="*/ 487845 w 772334"/>
                    <a:gd name="connsiteY20" fmla="*/ 952817 h 952816"/>
                    <a:gd name="connsiteX21" fmla="*/ 505873 w 772334"/>
                    <a:gd name="connsiteY21" fmla="*/ 891744 h 952816"/>
                    <a:gd name="connsiteX22" fmla="*/ 518161 w 772334"/>
                    <a:gd name="connsiteY22" fmla="*/ 844798 h 952816"/>
                    <a:gd name="connsiteX23" fmla="*/ 596232 w 772334"/>
                    <a:gd name="connsiteY23" fmla="*/ 841634 h 952816"/>
                    <a:gd name="connsiteX24" fmla="*/ 646562 w 772334"/>
                    <a:gd name="connsiteY24" fmla="*/ 798515 h 952816"/>
                    <a:gd name="connsiteX25" fmla="*/ 619778 w 772334"/>
                    <a:gd name="connsiteY25" fmla="*/ 749215 h 952816"/>
                    <a:gd name="connsiteX26" fmla="*/ 532804 w 772334"/>
                    <a:gd name="connsiteY26" fmla="*/ 806904 h 952816"/>
                    <a:gd name="connsiteX27" fmla="*/ 520369 w 772334"/>
                    <a:gd name="connsiteY27" fmla="*/ 835895 h 952816"/>
                    <a:gd name="connsiteX28" fmla="*/ 525225 w 772334"/>
                    <a:gd name="connsiteY28" fmla="*/ 815881 h 952816"/>
                    <a:gd name="connsiteX29" fmla="*/ 534349 w 772334"/>
                    <a:gd name="connsiteY29" fmla="*/ 773865 h 952816"/>
                    <a:gd name="connsiteX30" fmla="*/ 538102 w 772334"/>
                    <a:gd name="connsiteY30" fmla="*/ 752158 h 952816"/>
                    <a:gd name="connsiteX31" fmla="*/ 541119 w 772334"/>
                    <a:gd name="connsiteY31" fmla="*/ 729569 h 952816"/>
                    <a:gd name="connsiteX32" fmla="*/ 545166 w 772334"/>
                    <a:gd name="connsiteY32" fmla="*/ 675927 h 952816"/>
                    <a:gd name="connsiteX33" fmla="*/ 620587 w 772334"/>
                    <a:gd name="connsiteY33" fmla="*/ 684095 h 952816"/>
                    <a:gd name="connsiteX34" fmla="*/ 676878 w 772334"/>
                    <a:gd name="connsiteY34" fmla="*/ 649070 h 952816"/>
                    <a:gd name="connsiteX35" fmla="*/ 657820 w 772334"/>
                    <a:gd name="connsiteY35" fmla="*/ 596312 h 952816"/>
                    <a:gd name="connsiteX36" fmla="*/ 563120 w 772334"/>
                    <a:gd name="connsiteY36" fmla="*/ 640166 h 952816"/>
                    <a:gd name="connsiteX37" fmla="*/ 545386 w 772334"/>
                    <a:gd name="connsiteY37" fmla="*/ 668643 h 952816"/>
                    <a:gd name="connsiteX38" fmla="*/ 546343 w 772334"/>
                    <a:gd name="connsiteY38" fmla="*/ 635899 h 952816"/>
                    <a:gd name="connsiteX39" fmla="*/ 545019 w 772334"/>
                    <a:gd name="connsiteY39" fmla="*/ 539727 h 952816"/>
                    <a:gd name="connsiteX40" fmla="*/ 544577 w 772334"/>
                    <a:gd name="connsiteY40" fmla="*/ 510220 h 952816"/>
                    <a:gd name="connsiteX41" fmla="*/ 622574 w 772334"/>
                    <a:gd name="connsiteY41" fmla="*/ 518977 h 952816"/>
                    <a:gd name="connsiteX42" fmla="*/ 678865 w 772334"/>
                    <a:gd name="connsiteY42" fmla="*/ 483951 h 952816"/>
                    <a:gd name="connsiteX43" fmla="*/ 659807 w 772334"/>
                    <a:gd name="connsiteY43" fmla="*/ 431193 h 952816"/>
                    <a:gd name="connsiteX44" fmla="*/ 565107 w 772334"/>
                    <a:gd name="connsiteY44" fmla="*/ 475048 h 952816"/>
                    <a:gd name="connsiteX45" fmla="*/ 544504 w 772334"/>
                    <a:gd name="connsiteY45" fmla="*/ 508381 h 952816"/>
                    <a:gd name="connsiteX46" fmla="*/ 544945 w 772334"/>
                    <a:gd name="connsiteY46" fmla="*/ 443923 h 952816"/>
                    <a:gd name="connsiteX47" fmla="*/ 553260 w 772334"/>
                    <a:gd name="connsiteY47" fmla="*/ 358200 h 952816"/>
                    <a:gd name="connsiteX48" fmla="*/ 631698 w 772334"/>
                    <a:gd name="connsiteY48" fmla="*/ 367103 h 952816"/>
                    <a:gd name="connsiteX49" fmla="*/ 687989 w 772334"/>
                    <a:gd name="connsiteY49" fmla="*/ 332078 h 952816"/>
                    <a:gd name="connsiteX50" fmla="*/ 668931 w 772334"/>
                    <a:gd name="connsiteY50" fmla="*/ 279320 h 952816"/>
                    <a:gd name="connsiteX51" fmla="*/ 574231 w 772334"/>
                    <a:gd name="connsiteY51" fmla="*/ 323175 h 952816"/>
                    <a:gd name="connsiteX52" fmla="*/ 555688 w 772334"/>
                    <a:gd name="connsiteY52" fmla="*/ 352975 h 952816"/>
                    <a:gd name="connsiteX53" fmla="*/ 553996 w 772334"/>
                    <a:gd name="connsiteY53" fmla="*/ 352313 h 952816"/>
                    <a:gd name="connsiteX54" fmla="*/ 577763 w 772334"/>
                    <a:gd name="connsiteY54" fmla="*/ 269018 h 952816"/>
                    <a:gd name="connsiteX55" fmla="*/ 595643 w 772334"/>
                    <a:gd name="connsiteY55" fmla="*/ 226708 h 952816"/>
                    <a:gd name="connsiteX56" fmla="*/ 670918 w 772334"/>
                    <a:gd name="connsiteY56" fmla="*/ 243485 h 952816"/>
                    <a:gd name="connsiteX57" fmla="*/ 730740 w 772334"/>
                    <a:gd name="connsiteY57" fmla="*/ 214862 h 952816"/>
                    <a:gd name="connsiteX58" fmla="*/ 717642 w 772334"/>
                    <a:gd name="connsiteY58" fmla="*/ 160337 h 952816"/>
                    <a:gd name="connsiteX59" fmla="*/ 618674 w 772334"/>
                    <a:gd name="connsiteY59" fmla="*/ 193523 h 952816"/>
                    <a:gd name="connsiteX60" fmla="*/ 600720 w 772334"/>
                    <a:gd name="connsiteY60" fmla="*/ 216186 h 952816"/>
                    <a:gd name="connsiteX61" fmla="*/ 609403 w 772334"/>
                    <a:gd name="connsiteY61" fmla="*/ 198158 h 952816"/>
                    <a:gd name="connsiteX62" fmla="*/ 641632 w 772334"/>
                    <a:gd name="connsiteY62" fmla="*/ 140912 h 952816"/>
                    <a:gd name="connsiteX63" fmla="*/ 658114 w 772334"/>
                    <a:gd name="connsiteY63" fmla="*/ 115084 h 952816"/>
                    <a:gd name="connsiteX64" fmla="*/ 732285 w 772334"/>
                    <a:gd name="connsiteY64" fmla="*/ 95364 h 952816"/>
                    <a:gd name="connsiteX65" fmla="*/ 772167 w 772334"/>
                    <a:gd name="connsiteY65" fmla="*/ 42385 h 952816"/>
                    <a:gd name="connsiteX66" fmla="*/ 735376 w 772334"/>
                    <a:gd name="connsiteY66" fmla="*/ 2 h 952816"/>
                    <a:gd name="connsiteX67" fmla="*/ 662824 w 772334"/>
                    <a:gd name="connsiteY67" fmla="*/ 75056 h 952816"/>
                    <a:gd name="connsiteX68" fmla="*/ 655539 w 772334"/>
                    <a:gd name="connsiteY68" fmla="*/ 115378 h 952816"/>
                    <a:gd name="connsiteX69" fmla="*/ 656201 w 772334"/>
                    <a:gd name="connsiteY69" fmla="*/ 115305 h 952816"/>
                    <a:gd name="connsiteX70" fmla="*/ 639866 w 772334"/>
                    <a:gd name="connsiteY70" fmla="*/ 139734 h 952816"/>
                    <a:gd name="connsiteX71" fmla="*/ 606239 w 772334"/>
                    <a:gd name="connsiteY71" fmla="*/ 196466 h 952816"/>
                    <a:gd name="connsiteX72" fmla="*/ 572833 w 772334"/>
                    <a:gd name="connsiteY72" fmla="*/ 267105 h 952816"/>
                    <a:gd name="connsiteX73" fmla="*/ 547005 w 772334"/>
                    <a:gd name="connsiteY73" fmla="*/ 350621 h 952816"/>
                    <a:gd name="connsiteX74" fmla="*/ 546858 w 772334"/>
                    <a:gd name="connsiteY74" fmla="*/ 351651 h 952816"/>
                    <a:gd name="connsiteX75" fmla="*/ 541928 w 772334"/>
                    <a:gd name="connsiteY75" fmla="*/ 314565 h 952816"/>
                    <a:gd name="connsiteX76" fmla="*/ 473497 w 772334"/>
                    <a:gd name="connsiteY76" fmla="*/ 235759 h 952816"/>
                    <a:gd name="connsiteX77" fmla="*/ 434498 w 772334"/>
                    <a:gd name="connsiteY77" fmla="*/ 276082 h 952816"/>
                    <a:gd name="connsiteX78" fmla="*/ 471510 w 772334"/>
                    <a:gd name="connsiteY78" fmla="*/ 331121 h 952816"/>
                    <a:gd name="connsiteX79" fmla="*/ 546270 w 772334"/>
                    <a:gd name="connsiteY79" fmla="*/ 355109 h 952816"/>
                    <a:gd name="connsiteX80" fmla="*/ 535674 w 772334"/>
                    <a:gd name="connsiteY80" fmla="*/ 443555 h 952816"/>
                    <a:gd name="connsiteX81" fmla="*/ 533908 w 772334"/>
                    <a:gd name="connsiteY81" fmla="*/ 495798 h 952816"/>
                    <a:gd name="connsiteX82" fmla="*/ 531553 w 772334"/>
                    <a:gd name="connsiteY82" fmla="*/ 479684 h 952816"/>
                    <a:gd name="connsiteX83" fmla="*/ 463122 w 772334"/>
                    <a:gd name="connsiteY83" fmla="*/ 400877 h 952816"/>
                    <a:gd name="connsiteX84" fmla="*/ 424123 w 772334"/>
                    <a:gd name="connsiteY84" fmla="*/ 441200 h 952816"/>
                    <a:gd name="connsiteX85" fmla="*/ 461135 w 772334"/>
                    <a:gd name="connsiteY85" fmla="*/ 496240 h 952816"/>
                    <a:gd name="connsiteX86" fmla="*/ 533687 w 772334"/>
                    <a:gd name="connsiteY86" fmla="*/ 519786 h 952816"/>
                    <a:gd name="connsiteX87" fmla="*/ 533540 w 772334"/>
                    <a:gd name="connsiteY87" fmla="*/ 539874 h 952816"/>
                    <a:gd name="connsiteX88" fmla="*/ 532804 w 772334"/>
                    <a:gd name="connsiteY88" fmla="*/ 635751 h 952816"/>
                    <a:gd name="connsiteX89" fmla="*/ 531185 w 772334"/>
                    <a:gd name="connsiteY89" fmla="*/ 668716 h 952816"/>
                    <a:gd name="connsiteX90" fmla="*/ 529125 w 772334"/>
                    <a:gd name="connsiteY90" fmla="*/ 654736 h 952816"/>
                    <a:gd name="connsiteX91" fmla="*/ 460694 w 772334"/>
                    <a:gd name="connsiteY91" fmla="*/ 575929 h 952816"/>
                    <a:gd name="connsiteX92" fmla="*/ 421695 w 772334"/>
                    <a:gd name="connsiteY92" fmla="*/ 616252 h 952816"/>
                    <a:gd name="connsiteX93" fmla="*/ 458707 w 772334"/>
                    <a:gd name="connsiteY93" fmla="*/ 671292 h 952816"/>
                    <a:gd name="connsiteX94" fmla="*/ 529199 w 772334"/>
                    <a:gd name="connsiteY94" fmla="*/ 694396 h 952816"/>
                    <a:gd name="connsiteX95" fmla="*/ 525740 w 772334"/>
                    <a:gd name="connsiteY95" fmla="*/ 727582 h 952816"/>
                    <a:gd name="connsiteX96" fmla="*/ 522355 w 772334"/>
                    <a:gd name="connsiteY96" fmla="*/ 749362 h 952816"/>
                    <a:gd name="connsiteX97" fmla="*/ 518088 w 772334"/>
                    <a:gd name="connsiteY97" fmla="*/ 770922 h 952816"/>
                    <a:gd name="connsiteX98" fmla="*/ 508228 w 772334"/>
                    <a:gd name="connsiteY98" fmla="*/ 811833 h 952816"/>
                    <a:gd name="connsiteX99" fmla="*/ 501090 w 772334"/>
                    <a:gd name="connsiteY99" fmla="*/ 838544 h 952816"/>
                    <a:gd name="connsiteX100" fmla="*/ 501679 w 772334"/>
                    <a:gd name="connsiteY100" fmla="*/ 804034 h 952816"/>
                    <a:gd name="connsiteX101" fmla="*/ 473791 w 772334"/>
                    <a:gd name="connsiteY101" fmla="*/ 735676 h 952816"/>
                    <a:gd name="connsiteX102" fmla="*/ 472319 w 772334"/>
                    <a:gd name="connsiteY102" fmla="*/ 727435 h 952816"/>
                    <a:gd name="connsiteX103" fmla="*/ 422799 w 772334"/>
                    <a:gd name="connsiteY103" fmla="*/ 701092 h 952816"/>
                    <a:gd name="connsiteX104" fmla="*/ 382108 w 772334"/>
                    <a:gd name="connsiteY104" fmla="*/ 797191 h 952816"/>
                    <a:gd name="connsiteX105" fmla="*/ 387700 w 772334"/>
                    <a:gd name="connsiteY105" fmla="*/ 828242 h 952816"/>
                    <a:gd name="connsiteX106" fmla="*/ 380710 w 772334"/>
                    <a:gd name="connsiteY106" fmla="*/ 808817 h 952816"/>
                    <a:gd name="connsiteX107" fmla="*/ 365184 w 772334"/>
                    <a:gd name="connsiteY107" fmla="*/ 768714 h 952816"/>
                    <a:gd name="connsiteX108" fmla="*/ 356354 w 772334"/>
                    <a:gd name="connsiteY108" fmla="*/ 748553 h 952816"/>
                    <a:gd name="connsiteX109" fmla="*/ 346421 w 772334"/>
                    <a:gd name="connsiteY109" fmla="*/ 728023 h 952816"/>
                    <a:gd name="connsiteX110" fmla="*/ 320225 w 772334"/>
                    <a:gd name="connsiteY110" fmla="*/ 681004 h 952816"/>
                    <a:gd name="connsiteX111" fmla="*/ 387627 w 772334"/>
                    <a:gd name="connsiteY111" fmla="*/ 646200 h 952816"/>
                    <a:gd name="connsiteX112" fmla="*/ 415293 w 772334"/>
                    <a:gd name="connsiteY112" fmla="*/ 585936 h 952816"/>
                    <a:gd name="connsiteX113" fmla="*/ 370335 w 772334"/>
                    <a:gd name="connsiteY113" fmla="*/ 552383 h 952816"/>
                    <a:gd name="connsiteX114" fmla="*/ 315516 w 772334"/>
                    <a:gd name="connsiteY114" fmla="*/ 641197 h 952816"/>
                    <a:gd name="connsiteX115" fmla="*/ 316473 w 772334"/>
                    <a:gd name="connsiteY115" fmla="*/ 674750 h 952816"/>
                    <a:gd name="connsiteX116" fmla="*/ 299181 w 772334"/>
                    <a:gd name="connsiteY116" fmla="*/ 646936 h 952816"/>
                    <a:gd name="connsiteX117" fmla="*/ 245024 w 772334"/>
                    <a:gd name="connsiteY117" fmla="*/ 567467 h 952816"/>
                    <a:gd name="connsiteX118" fmla="*/ 228395 w 772334"/>
                    <a:gd name="connsiteY118" fmla="*/ 543112 h 952816"/>
                    <a:gd name="connsiteX119" fmla="*/ 298298 w 772334"/>
                    <a:gd name="connsiteY119" fmla="*/ 507424 h 952816"/>
                    <a:gd name="connsiteX120" fmla="*/ 325965 w 772334"/>
                    <a:gd name="connsiteY120" fmla="*/ 447160 h 952816"/>
                    <a:gd name="connsiteX121" fmla="*/ 281006 w 772334"/>
                    <a:gd name="connsiteY121" fmla="*/ 413607 h 952816"/>
                    <a:gd name="connsiteX122" fmla="*/ 226187 w 772334"/>
                    <a:gd name="connsiteY122" fmla="*/ 502421 h 952816"/>
                    <a:gd name="connsiteX123" fmla="*/ 227438 w 772334"/>
                    <a:gd name="connsiteY123" fmla="*/ 541566 h 952816"/>
                    <a:gd name="connsiteX124" fmla="*/ 192192 w 772334"/>
                    <a:gd name="connsiteY124" fmla="*/ 487557 h 952816"/>
                    <a:gd name="connsiteX125" fmla="*/ 151869 w 772334"/>
                    <a:gd name="connsiteY125" fmla="*/ 411473 h 952816"/>
                    <a:gd name="connsiteX126" fmla="*/ 222214 w 772334"/>
                    <a:gd name="connsiteY126" fmla="*/ 375639 h 952816"/>
                    <a:gd name="connsiteX127" fmla="*/ 249881 w 772334"/>
                    <a:gd name="connsiteY127" fmla="*/ 315375 h 952816"/>
                    <a:gd name="connsiteX128" fmla="*/ 204922 w 772334"/>
                    <a:gd name="connsiteY128" fmla="*/ 281821 h 952816"/>
                    <a:gd name="connsiteX129" fmla="*/ 150103 w 772334"/>
                    <a:gd name="connsiteY129" fmla="*/ 370635 h 952816"/>
                    <a:gd name="connsiteX130" fmla="*/ 151133 w 772334"/>
                    <a:gd name="connsiteY130" fmla="*/ 405734 h 952816"/>
                    <a:gd name="connsiteX131" fmla="*/ 149368 w 772334"/>
                    <a:gd name="connsiteY131" fmla="*/ 406175 h 952816"/>
                    <a:gd name="connsiteX132" fmla="*/ 123246 w 772334"/>
                    <a:gd name="connsiteY132" fmla="*/ 323616 h 952816"/>
                    <a:gd name="connsiteX133" fmla="*/ 114784 w 772334"/>
                    <a:gd name="connsiteY133" fmla="*/ 278437 h 952816"/>
                    <a:gd name="connsiteX134" fmla="*/ 186821 w 772334"/>
                    <a:gd name="connsiteY134" fmla="*/ 250917 h 952816"/>
                    <a:gd name="connsiteX135" fmla="*/ 220963 w 772334"/>
                    <a:gd name="connsiteY135" fmla="*/ 194038 h 952816"/>
                    <a:gd name="connsiteX136" fmla="*/ 179904 w 772334"/>
                    <a:gd name="connsiteY136" fmla="*/ 155775 h 952816"/>
                    <a:gd name="connsiteX137" fmla="*/ 115667 w 772334"/>
                    <a:gd name="connsiteY137" fmla="*/ 238040 h 952816"/>
                    <a:gd name="connsiteX138" fmla="*/ 113239 w 772334"/>
                    <a:gd name="connsiteY138" fmla="*/ 266811 h 952816"/>
                    <a:gd name="connsiteX139" fmla="*/ 110590 w 772334"/>
                    <a:gd name="connsiteY139" fmla="*/ 246943 h 952816"/>
                    <a:gd name="connsiteX140" fmla="*/ 105880 w 772334"/>
                    <a:gd name="connsiteY140" fmla="*/ 181382 h 952816"/>
                    <a:gd name="connsiteX141" fmla="*/ 105365 w 772334"/>
                    <a:gd name="connsiteY141" fmla="*/ 150771 h 952816"/>
                    <a:gd name="connsiteX142" fmla="*/ 156358 w 772334"/>
                    <a:gd name="connsiteY142" fmla="*/ 93451 h 952816"/>
                    <a:gd name="connsiteX143" fmla="*/ 160405 w 772334"/>
                    <a:gd name="connsiteY143" fmla="*/ 27301 h 952816"/>
                    <a:gd name="connsiteX144" fmla="*/ 106322 w 772334"/>
                    <a:gd name="connsiteY144" fmla="*/ 12290 h 952816"/>
                    <a:gd name="connsiteX145" fmla="*/ 87264 w 772334"/>
                    <a:gd name="connsiteY145" fmla="*/ 114937 h 952816"/>
                    <a:gd name="connsiteX146" fmla="*/ 103379 w 772334"/>
                    <a:gd name="connsiteY146" fmla="*/ 152611 h 952816"/>
                    <a:gd name="connsiteX147" fmla="*/ 103894 w 772334"/>
                    <a:gd name="connsiteY147" fmla="*/ 152170 h 952816"/>
                    <a:gd name="connsiteX148" fmla="*/ 103747 w 772334"/>
                    <a:gd name="connsiteY148" fmla="*/ 181602 h 952816"/>
                    <a:gd name="connsiteX149" fmla="*/ 107058 w 772334"/>
                    <a:gd name="connsiteY149" fmla="*/ 247459 h 952816"/>
                    <a:gd name="connsiteX150" fmla="*/ 118095 w 772334"/>
                    <a:gd name="connsiteY150" fmla="*/ 324793 h 952816"/>
                    <a:gd name="connsiteX151" fmla="*/ 142672 w 772334"/>
                    <a:gd name="connsiteY151" fmla="*/ 408677 h 952816"/>
                    <a:gd name="connsiteX152" fmla="*/ 143113 w 772334"/>
                    <a:gd name="connsiteY152" fmla="*/ 409634 h 952816"/>
                    <a:gd name="connsiteX153" fmla="*/ 118537 w 772334"/>
                    <a:gd name="connsiteY153" fmla="*/ 381378 h 952816"/>
                    <a:gd name="connsiteX154" fmla="*/ 17950 w 772334"/>
                    <a:gd name="connsiteY154" fmla="*/ 353343 h 952816"/>
                    <a:gd name="connsiteX155" fmla="*/ 7648 w 772334"/>
                    <a:gd name="connsiteY155" fmla="*/ 408530 h 952816"/>
                    <a:gd name="connsiteX156" fmla="*/ 68869 w 772334"/>
                    <a:gd name="connsiteY156" fmla="*/ 433989 h 952816"/>
                    <a:gd name="connsiteX157" fmla="*/ 144437 w 772334"/>
                    <a:gd name="connsiteY157" fmla="*/ 412724 h 952816"/>
                    <a:gd name="connsiteX158" fmla="*/ 184392 w 772334"/>
                    <a:gd name="connsiteY158" fmla="*/ 492340 h 952816"/>
                    <a:gd name="connsiteX159" fmla="*/ 211765 w 772334"/>
                    <a:gd name="connsiteY159" fmla="*/ 536857 h 952816"/>
                    <a:gd name="connsiteX160" fmla="*/ 200948 w 772334"/>
                    <a:gd name="connsiteY160" fmla="*/ 524716 h 952816"/>
                    <a:gd name="connsiteX161" fmla="*/ 100362 w 772334"/>
                    <a:gd name="connsiteY161" fmla="*/ 496681 h 952816"/>
                    <a:gd name="connsiteX162" fmla="*/ 90060 w 772334"/>
                    <a:gd name="connsiteY162" fmla="*/ 551868 h 952816"/>
                    <a:gd name="connsiteX163" fmla="*/ 151281 w 772334"/>
                    <a:gd name="connsiteY163" fmla="*/ 577327 h 952816"/>
                    <a:gd name="connsiteX164" fmla="*/ 224789 w 772334"/>
                    <a:gd name="connsiteY164" fmla="*/ 556945 h 952816"/>
                    <a:gd name="connsiteX165" fmla="*/ 235753 w 772334"/>
                    <a:gd name="connsiteY165" fmla="*/ 573795 h 952816"/>
                    <a:gd name="connsiteX166" fmla="*/ 287996 w 772334"/>
                    <a:gd name="connsiteY166" fmla="*/ 654147 h 952816"/>
                    <a:gd name="connsiteX167" fmla="*/ 304847 w 772334"/>
                    <a:gd name="connsiteY167" fmla="*/ 682550 h 952816"/>
                    <a:gd name="connsiteX168" fmla="*/ 295428 w 772334"/>
                    <a:gd name="connsiteY168" fmla="*/ 672027 h 952816"/>
                    <a:gd name="connsiteX169" fmla="*/ 194915 w 772334"/>
                    <a:gd name="connsiteY169" fmla="*/ 643993 h 952816"/>
                    <a:gd name="connsiteX170" fmla="*/ 184613 w 772334"/>
                    <a:gd name="connsiteY170" fmla="*/ 699179 h 952816"/>
                    <a:gd name="connsiteX171" fmla="*/ 245834 w 772334"/>
                    <a:gd name="connsiteY171" fmla="*/ 724639 h 952816"/>
                    <a:gd name="connsiteX172" fmla="*/ 317503 w 772334"/>
                    <a:gd name="connsiteY172" fmla="*/ 704919 h 95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772334" h="952816">
                      <a:moveTo>
                        <a:pt x="317503" y="704919"/>
                      </a:moveTo>
                      <a:cubicBezTo>
                        <a:pt x="322800" y="714779"/>
                        <a:pt x="328172" y="724712"/>
                        <a:pt x="332881" y="734499"/>
                      </a:cubicBezTo>
                      <a:cubicBezTo>
                        <a:pt x="335972" y="741268"/>
                        <a:pt x="339356" y="747596"/>
                        <a:pt x="342079" y="754587"/>
                      </a:cubicBezTo>
                      <a:cubicBezTo>
                        <a:pt x="344875" y="761430"/>
                        <a:pt x="347671" y="768199"/>
                        <a:pt x="350467" y="774969"/>
                      </a:cubicBezTo>
                      <a:cubicBezTo>
                        <a:pt x="355324" y="788067"/>
                        <a:pt x="360401" y="801606"/>
                        <a:pt x="364816" y="814556"/>
                      </a:cubicBezTo>
                      <a:cubicBezTo>
                        <a:pt x="367980" y="823533"/>
                        <a:pt x="370776" y="832142"/>
                        <a:pt x="373646" y="840751"/>
                      </a:cubicBezTo>
                      <a:cubicBezTo>
                        <a:pt x="367906" y="831333"/>
                        <a:pt x="356280" y="813011"/>
                        <a:pt x="355103" y="811613"/>
                      </a:cubicBezTo>
                      <a:cubicBezTo>
                        <a:pt x="337223" y="789465"/>
                        <a:pt x="289689" y="757236"/>
                        <a:pt x="259961" y="768714"/>
                      </a:cubicBezTo>
                      <a:cubicBezTo>
                        <a:pt x="238549" y="776956"/>
                        <a:pt x="231485" y="802047"/>
                        <a:pt x="241492" y="821694"/>
                      </a:cubicBezTo>
                      <a:cubicBezTo>
                        <a:pt x="251647" y="841781"/>
                        <a:pt x="277253" y="852377"/>
                        <a:pt x="298151" y="856130"/>
                      </a:cubicBezTo>
                      <a:cubicBezTo>
                        <a:pt x="321182" y="860251"/>
                        <a:pt x="369599" y="848257"/>
                        <a:pt x="375633" y="846712"/>
                      </a:cubicBezTo>
                      <a:cubicBezTo>
                        <a:pt x="380342" y="861060"/>
                        <a:pt x="384757" y="875041"/>
                        <a:pt x="388730" y="888359"/>
                      </a:cubicBezTo>
                      <a:cubicBezTo>
                        <a:pt x="395868" y="911905"/>
                        <a:pt x="401828" y="933538"/>
                        <a:pt x="406905" y="952743"/>
                      </a:cubicBezTo>
                      <a:lnTo>
                        <a:pt x="428023" y="952743"/>
                      </a:lnTo>
                      <a:cubicBezTo>
                        <a:pt x="422210" y="932140"/>
                        <a:pt x="415146" y="908668"/>
                        <a:pt x="406684" y="882767"/>
                      </a:cubicBezTo>
                      <a:cubicBezTo>
                        <a:pt x="401975" y="868197"/>
                        <a:pt x="396677" y="852672"/>
                        <a:pt x="391011" y="836852"/>
                      </a:cubicBezTo>
                      <a:cubicBezTo>
                        <a:pt x="394543" y="834938"/>
                        <a:pt x="414484" y="823975"/>
                        <a:pt x="431849" y="811392"/>
                      </a:cubicBezTo>
                      <a:cubicBezTo>
                        <a:pt x="450098" y="826992"/>
                        <a:pt x="494026" y="842591"/>
                        <a:pt x="499766" y="844578"/>
                      </a:cubicBezTo>
                      <a:cubicBezTo>
                        <a:pt x="495792" y="859147"/>
                        <a:pt x="491745" y="873275"/>
                        <a:pt x="487698" y="886519"/>
                      </a:cubicBezTo>
                      <a:cubicBezTo>
                        <a:pt x="480266" y="911169"/>
                        <a:pt x="473055" y="933391"/>
                        <a:pt x="466507" y="952817"/>
                      </a:cubicBezTo>
                      <a:lnTo>
                        <a:pt x="487845" y="952817"/>
                      </a:lnTo>
                      <a:cubicBezTo>
                        <a:pt x="493511" y="934569"/>
                        <a:pt x="499619" y="914186"/>
                        <a:pt x="505873" y="891744"/>
                      </a:cubicBezTo>
                      <a:cubicBezTo>
                        <a:pt x="509993" y="876954"/>
                        <a:pt x="514114" y="861134"/>
                        <a:pt x="518161" y="844798"/>
                      </a:cubicBezTo>
                      <a:cubicBezTo>
                        <a:pt x="524268" y="845313"/>
                        <a:pt x="574157" y="849434"/>
                        <a:pt x="596232" y="841634"/>
                      </a:cubicBezTo>
                      <a:cubicBezTo>
                        <a:pt x="616246" y="834571"/>
                        <a:pt x="639792" y="819928"/>
                        <a:pt x="646562" y="798515"/>
                      </a:cubicBezTo>
                      <a:cubicBezTo>
                        <a:pt x="653184" y="777544"/>
                        <a:pt x="642221" y="753924"/>
                        <a:pt x="619778" y="749215"/>
                      </a:cubicBezTo>
                      <a:cubicBezTo>
                        <a:pt x="588579" y="742740"/>
                        <a:pt x="546858" y="782180"/>
                        <a:pt x="532804" y="806904"/>
                      </a:cubicBezTo>
                      <a:cubicBezTo>
                        <a:pt x="531995" y="808375"/>
                        <a:pt x="524710" y="825225"/>
                        <a:pt x="520369" y="835895"/>
                      </a:cubicBezTo>
                      <a:cubicBezTo>
                        <a:pt x="521987" y="829199"/>
                        <a:pt x="523680" y="822724"/>
                        <a:pt x="525225" y="815881"/>
                      </a:cubicBezTo>
                      <a:cubicBezTo>
                        <a:pt x="528463" y="802268"/>
                        <a:pt x="531259" y="788582"/>
                        <a:pt x="534349" y="773865"/>
                      </a:cubicBezTo>
                      <a:cubicBezTo>
                        <a:pt x="535600" y="766728"/>
                        <a:pt x="536851" y="759517"/>
                        <a:pt x="538102" y="752158"/>
                      </a:cubicBezTo>
                      <a:cubicBezTo>
                        <a:pt x="539500" y="744947"/>
                        <a:pt x="540089" y="737148"/>
                        <a:pt x="541119" y="729569"/>
                      </a:cubicBezTo>
                      <a:cubicBezTo>
                        <a:pt x="543179" y="711983"/>
                        <a:pt x="544356" y="694029"/>
                        <a:pt x="545166" y="675927"/>
                      </a:cubicBezTo>
                      <a:cubicBezTo>
                        <a:pt x="557086" y="678723"/>
                        <a:pt x="599617" y="688068"/>
                        <a:pt x="620587" y="684095"/>
                      </a:cubicBezTo>
                      <a:cubicBezTo>
                        <a:pt x="641485" y="680121"/>
                        <a:pt x="666944" y="669231"/>
                        <a:pt x="676878" y="649070"/>
                      </a:cubicBezTo>
                      <a:cubicBezTo>
                        <a:pt x="686591" y="629350"/>
                        <a:pt x="679380" y="604332"/>
                        <a:pt x="657820" y="596312"/>
                      </a:cubicBezTo>
                      <a:cubicBezTo>
                        <a:pt x="628019" y="585127"/>
                        <a:pt x="580780" y="617871"/>
                        <a:pt x="563120" y="640166"/>
                      </a:cubicBezTo>
                      <a:cubicBezTo>
                        <a:pt x="562016" y="641564"/>
                        <a:pt x="551126" y="659003"/>
                        <a:pt x="545386" y="668643"/>
                      </a:cubicBezTo>
                      <a:cubicBezTo>
                        <a:pt x="545828" y="657753"/>
                        <a:pt x="546270" y="646862"/>
                        <a:pt x="546343" y="635899"/>
                      </a:cubicBezTo>
                      <a:cubicBezTo>
                        <a:pt x="546490" y="604038"/>
                        <a:pt x="545681" y="571882"/>
                        <a:pt x="545019" y="539727"/>
                      </a:cubicBezTo>
                      <a:cubicBezTo>
                        <a:pt x="544798" y="529867"/>
                        <a:pt x="544724" y="520080"/>
                        <a:pt x="544577" y="510220"/>
                      </a:cubicBezTo>
                      <a:cubicBezTo>
                        <a:pt x="548771" y="511251"/>
                        <a:pt x="599102" y="523465"/>
                        <a:pt x="622574" y="518977"/>
                      </a:cubicBezTo>
                      <a:cubicBezTo>
                        <a:pt x="643472" y="515003"/>
                        <a:pt x="668931" y="504113"/>
                        <a:pt x="678865" y="483951"/>
                      </a:cubicBezTo>
                      <a:cubicBezTo>
                        <a:pt x="688577" y="464231"/>
                        <a:pt x="681293" y="439214"/>
                        <a:pt x="659807" y="431193"/>
                      </a:cubicBezTo>
                      <a:cubicBezTo>
                        <a:pt x="630006" y="420009"/>
                        <a:pt x="582766" y="452753"/>
                        <a:pt x="565107" y="475048"/>
                      </a:cubicBezTo>
                      <a:cubicBezTo>
                        <a:pt x="563782" y="476741"/>
                        <a:pt x="548183" y="501832"/>
                        <a:pt x="544504" y="508381"/>
                      </a:cubicBezTo>
                      <a:cubicBezTo>
                        <a:pt x="544209" y="486748"/>
                        <a:pt x="544136" y="465188"/>
                        <a:pt x="544945" y="443923"/>
                      </a:cubicBezTo>
                      <a:cubicBezTo>
                        <a:pt x="545975" y="414564"/>
                        <a:pt x="548624" y="385867"/>
                        <a:pt x="553260" y="358200"/>
                      </a:cubicBezTo>
                      <a:cubicBezTo>
                        <a:pt x="555247" y="358715"/>
                        <a:pt x="607637" y="371665"/>
                        <a:pt x="631698" y="367103"/>
                      </a:cubicBezTo>
                      <a:cubicBezTo>
                        <a:pt x="652596" y="363130"/>
                        <a:pt x="678055" y="352239"/>
                        <a:pt x="687989" y="332078"/>
                      </a:cubicBezTo>
                      <a:cubicBezTo>
                        <a:pt x="697775" y="312358"/>
                        <a:pt x="690417" y="287340"/>
                        <a:pt x="668931" y="279320"/>
                      </a:cubicBezTo>
                      <a:cubicBezTo>
                        <a:pt x="639057" y="268135"/>
                        <a:pt x="591890" y="300879"/>
                        <a:pt x="574231" y="323175"/>
                      </a:cubicBezTo>
                      <a:cubicBezTo>
                        <a:pt x="573053" y="324646"/>
                        <a:pt x="561207" y="343778"/>
                        <a:pt x="555688" y="352975"/>
                      </a:cubicBezTo>
                      <a:cubicBezTo>
                        <a:pt x="554732" y="352607"/>
                        <a:pt x="554952" y="352681"/>
                        <a:pt x="553996" y="352313"/>
                      </a:cubicBezTo>
                      <a:cubicBezTo>
                        <a:pt x="559294" y="322733"/>
                        <a:pt x="568124" y="294772"/>
                        <a:pt x="577763" y="269018"/>
                      </a:cubicBezTo>
                      <a:cubicBezTo>
                        <a:pt x="583281" y="254081"/>
                        <a:pt x="589389" y="240100"/>
                        <a:pt x="595643" y="226708"/>
                      </a:cubicBezTo>
                      <a:cubicBezTo>
                        <a:pt x="605135" y="230093"/>
                        <a:pt x="648843" y="245251"/>
                        <a:pt x="670918" y="243485"/>
                      </a:cubicBezTo>
                      <a:cubicBezTo>
                        <a:pt x="692109" y="241793"/>
                        <a:pt x="718599" y="233846"/>
                        <a:pt x="730740" y="214862"/>
                      </a:cubicBezTo>
                      <a:cubicBezTo>
                        <a:pt x="742587" y="196319"/>
                        <a:pt x="738098" y="170639"/>
                        <a:pt x="717642" y="160337"/>
                      </a:cubicBezTo>
                      <a:cubicBezTo>
                        <a:pt x="689240" y="145989"/>
                        <a:pt x="638689" y="173288"/>
                        <a:pt x="618674" y="193523"/>
                      </a:cubicBezTo>
                      <a:cubicBezTo>
                        <a:pt x="617571" y="194627"/>
                        <a:pt x="607784" y="207062"/>
                        <a:pt x="600720" y="216186"/>
                      </a:cubicBezTo>
                      <a:cubicBezTo>
                        <a:pt x="603664" y="210152"/>
                        <a:pt x="606533" y="203898"/>
                        <a:pt x="609403" y="198158"/>
                      </a:cubicBezTo>
                      <a:cubicBezTo>
                        <a:pt x="620293" y="176673"/>
                        <a:pt x="631551" y="157615"/>
                        <a:pt x="641632" y="140912"/>
                      </a:cubicBezTo>
                      <a:cubicBezTo>
                        <a:pt x="647445" y="131419"/>
                        <a:pt x="652890" y="122957"/>
                        <a:pt x="658114" y="115084"/>
                      </a:cubicBezTo>
                      <a:cubicBezTo>
                        <a:pt x="669225" y="113539"/>
                        <a:pt x="713816" y="106917"/>
                        <a:pt x="732285" y="95364"/>
                      </a:cubicBezTo>
                      <a:cubicBezTo>
                        <a:pt x="750313" y="84106"/>
                        <a:pt x="770180" y="64828"/>
                        <a:pt x="772167" y="42385"/>
                      </a:cubicBezTo>
                      <a:cubicBezTo>
                        <a:pt x="774154" y="20458"/>
                        <a:pt x="758333" y="-219"/>
                        <a:pt x="735376" y="2"/>
                      </a:cubicBezTo>
                      <a:cubicBezTo>
                        <a:pt x="703515" y="370"/>
                        <a:pt x="671286" y="47904"/>
                        <a:pt x="662824" y="75056"/>
                      </a:cubicBezTo>
                      <a:cubicBezTo>
                        <a:pt x="662088" y="77410"/>
                        <a:pt x="654950" y="115452"/>
                        <a:pt x="655539" y="115378"/>
                      </a:cubicBezTo>
                      <a:cubicBezTo>
                        <a:pt x="655539" y="115378"/>
                        <a:pt x="656054" y="115305"/>
                        <a:pt x="656201" y="115305"/>
                      </a:cubicBezTo>
                      <a:cubicBezTo>
                        <a:pt x="651051" y="122737"/>
                        <a:pt x="645606" y="130831"/>
                        <a:pt x="639866" y="139734"/>
                      </a:cubicBezTo>
                      <a:cubicBezTo>
                        <a:pt x="629344" y="156290"/>
                        <a:pt x="617644" y="175127"/>
                        <a:pt x="606239" y="196466"/>
                      </a:cubicBezTo>
                      <a:cubicBezTo>
                        <a:pt x="594834" y="217731"/>
                        <a:pt x="582987" y="241204"/>
                        <a:pt x="572833" y="267105"/>
                      </a:cubicBezTo>
                      <a:cubicBezTo>
                        <a:pt x="562531" y="293006"/>
                        <a:pt x="553113" y="320746"/>
                        <a:pt x="547005" y="350621"/>
                      </a:cubicBezTo>
                      <a:cubicBezTo>
                        <a:pt x="546932" y="350989"/>
                        <a:pt x="546932" y="351356"/>
                        <a:pt x="546858" y="351651"/>
                      </a:cubicBezTo>
                      <a:cubicBezTo>
                        <a:pt x="545902" y="342379"/>
                        <a:pt x="542443" y="316479"/>
                        <a:pt x="541928" y="314565"/>
                      </a:cubicBezTo>
                      <a:cubicBezTo>
                        <a:pt x="534938" y="286972"/>
                        <a:pt x="505284" y="237819"/>
                        <a:pt x="473497" y="235759"/>
                      </a:cubicBezTo>
                      <a:cubicBezTo>
                        <a:pt x="450613" y="234287"/>
                        <a:pt x="433689" y="254081"/>
                        <a:pt x="434498" y="276082"/>
                      </a:cubicBezTo>
                      <a:cubicBezTo>
                        <a:pt x="435308" y="298525"/>
                        <a:pt x="454071" y="318907"/>
                        <a:pt x="471510" y="331121"/>
                      </a:cubicBezTo>
                      <a:cubicBezTo>
                        <a:pt x="491156" y="344881"/>
                        <a:pt x="542222" y="354373"/>
                        <a:pt x="546270" y="355109"/>
                      </a:cubicBezTo>
                      <a:cubicBezTo>
                        <a:pt x="540751" y="383585"/>
                        <a:pt x="537440" y="413313"/>
                        <a:pt x="535674" y="443555"/>
                      </a:cubicBezTo>
                      <a:cubicBezTo>
                        <a:pt x="534644" y="460847"/>
                        <a:pt x="534202" y="478286"/>
                        <a:pt x="533908" y="495798"/>
                      </a:cubicBezTo>
                      <a:cubicBezTo>
                        <a:pt x="532878" y="487778"/>
                        <a:pt x="531847" y="480640"/>
                        <a:pt x="531553" y="479684"/>
                      </a:cubicBezTo>
                      <a:cubicBezTo>
                        <a:pt x="524563" y="452090"/>
                        <a:pt x="494909" y="402938"/>
                        <a:pt x="463122" y="400877"/>
                      </a:cubicBezTo>
                      <a:cubicBezTo>
                        <a:pt x="440238" y="399406"/>
                        <a:pt x="423314" y="419199"/>
                        <a:pt x="424123" y="441200"/>
                      </a:cubicBezTo>
                      <a:cubicBezTo>
                        <a:pt x="424933" y="463643"/>
                        <a:pt x="443696" y="484025"/>
                        <a:pt x="461135" y="496240"/>
                      </a:cubicBezTo>
                      <a:cubicBezTo>
                        <a:pt x="478795" y="508601"/>
                        <a:pt x="522208" y="517579"/>
                        <a:pt x="533687" y="519786"/>
                      </a:cubicBezTo>
                      <a:cubicBezTo>
                        <a:pt x="533687" y="526482"/>
                        <a:pt x="533540" y="533178"/>
                        <a:pt x="533540" y="539874"/>
                      </a:cubicBezTo>
                      <a:cubicBezTo>
                        <a:pt x="533540" y="572103"/>
                        <a:pt x="533614" y="604185"/>
                        <a:pt x="532804" y="635751"/>
                      </a:cubicBezTo>
                      <a:cubicBezTo>
                        <a:pt x="532510" y="646862"/>
                        <a:pt x="531847" y="657826"/>
                        <a:pt x="531185" y="668716"/>
                      </a:cubicBezTo>
                      <a:cubicBezTo>
                        <a:pt x="530229" y="661579"/>
                        <a:pt x="529346" y="655619"/>
                        <a:pt x="529125" y="654736"/>
                      </a:cubicBezTo>
                      <a:cubicBezTo>
                        <a:pt x="522135" y="627142"/>
                        <a:pt x="492481" y="577989"/>
                        <a:pt x="460694" y="575929"/>
                      </a:cubicBezTo>
                      <a:cubicBezTo>
                        <a:pt x="437809" y="574458"/>
                        <a:pt x="420886" y="594251"/>
                        <a:pt x="421695" y="616252"/>
                      </a:cubicBezTo>
                      <a:cubicBezTo>
                        <a:pt x="422504" y="638695"/>
                        <a:pt x="441341" y="659077"/>
                        <a:pt x="458707" y="671292"/>
                      </a:cubicBezTo>
                      <a:cubicBezTo>
                        <a:pt x="475557" y="683065"/>
                        <a:pt x="515512" y="691748"/>
                        <a:pt x="529199" y="694396"/>
                      </a:cubicBezTo>
                      <a:cubicBezTo>
                        <a:pt x="528168" y="705581"/>
                        <a:pt x="527212" y="716765"/>
                        <a:pt x="525740" y="727582"/>
                      </a:cubicBezTo>
                      <a:cubicBezTo>
                        <a:pt x="524563" y="734940"/>
                        <a:pt x="523901" y="742078"/>
                        <a:pt x="522355" y="749362"/>
                      </a:cubicBezTo>
                      <a:cubicBezTo>
                        <a:pt x="520957" y="756647"/>
                        <a:pt x="519486" y="763858"/>
                        <a:pt x="518088" y="770922"/>
                      </a:cubicBezTo>
                      <a:cubicBezTo>
                        <a:pt x="514850" y="784535"/>
                        <a:pt x="511686" y="798662"/>
                        <a:pt x="508228" y="811833"/>
                      </a:cubicBezTo>
                      <a:cubicBezTo>
                        <a:pt x="505873" y="821031"/>
                        <a:pt x="503518" y="829787"/>
                        <a:pt x="501090" y="838544"/>
                      </a:cubicBezTo>
                      <a:cubicBezTo>
                        <a:pt x="501532" y="827506"/>
                        <a:pt x="501900" y="805800"/>
                        <a:pt x="501679" y="804034"/>
                      </a:cubicBezTo>
                      <a:cubicBezTo>
                        <a:pt x="499913" y="785197"/>
                        <a:pt x="489611" y="755543"/>
                        <a:pt x="473791" y="735676"/>
                      </a:cubicBezTo>
                      <a:cubicBezTo>
                        <a:pt x="473570" y="732880"/>
                        <a:pt x="473055" y="730157"/>
                        <a:pt x="472319" y="727435"/>
                      </a:cubicBezTo>
                      <a:cubicBezTo>
                        <a:pt x="466286" y="706243"/>
                        <a:pt x="444064" y="692631"/>
                        <a:pt x="422799" y="701092"/>
                      </a:cubicBezTo>
                      <a:cubicBezTo>
                        <a:pt x="393219" y="712866"/>
                        <a:pt x="380195" y="768861"/>
                        <a:pt x="382108" y="797191"/>
                      </a:cubicBezTo>
                      <a:cubicBezTo>
                        <a:pt x="382255" y="798883"/>
                        <a:pt x="385493" y="816911"/>
                        <a:pt x="387700" y="828242"/>
                      </a:cubicBezTo>
                      <a:cubicBezTo>
                        <a:pt x="385345" y="821767"/>
                        <a:pt x="383212" y="815439"/>
                        <a:pt x="380710" y="808817"/>
                      </a:cubicBezTo>
                      <a:cubicBezTo>
                        <a:pt x="375927" y="795645"/>
                        <a:pt x="370703" y="782695"/>
                        <a:pt x="365184" y="768714"/>
                      </a:cubicBezTo>
                      <a:cubicBezTo>
                        <a:pt x="362241" y="762092"/>
                        <a:pt x="359371" y="755322"/>
                        <a:pt x="356354" y="748553"/>
                      </a:cubicBezTo>
                      <a:cubicBezTo>
                        <a:pt x="353558" y="741783"/>
                        <a:pt x="349732" y="734940"/>
                        <a:pt x="346421" y="728023"/>
                      </a:cubicBezTo>
                      <a:cubicBezTo>
                        <a:pt x="338400" y="712203"/>
                        <a:pt x="329496" y="696604"/>
                        <a:pt x="320225" y="681004"/>
                      </a:cubicBezTo>
                      <a:cubicBezTo>
                        <a:pt x="331704" y="676737"/>
                        <a:pt x="372321" y="661137"/>
                        <a:pt x="387627" y="646200"/>
                      </a:cubicBezTo>
                      <a:cubicBezTo>
                        <a:pt x="402858" y="631336"/>
                        <a:pt x="418089" y="608232"/>
                        <a:pt x="415293" y="585936"/>
                      </a:cubicBezTo>
                      <a:cubicBezTo>
                        <a:pt x="412571" y="564082"/>
                        <a:pt x="392704" y="547232"/>
                        <a:pt x="370335" y="552383"/>
                      </a:cubicBezTo>
                      <a:cubicBezTo>
                        <a:pt x="339283" y="559520"/>
                        <a:pt x="317944" y="612867"/>
                        <a:pt x="315516" y="641197"/>
                      </a:cubicBezTo>
                      <a:cubicBezTo>
                        <a:pt x="315369" y="642963"/>
                        <a:pt x="315884" y="663492"/>
                        <a:pt x="316473" y="674750"/>
                      </a:cubicBezTo>
                      <a:cubicBezTo>
                        <a:pt x="310807" y="665479"/>
                        <a:pt x="305214" y="656134"/>
                        <a:pt x="299181" y="646936"/>
                      </a:cubicBezTo>
                      <a:cubicBezTo>
                        <a:pt x="281742" y="620299"/>
                        <a:pt x="263273" y="593883"/>
                        <a:pt x="245024" y="567467"/>
                      </a:cubicBezTo>
                      <a:cubicBezTo>
                        <a:pt x="239432" y="559373"/>
                        <a:pt x="233913" y="551206"/>
                        <a:pt x="228395" y="543112"/>
                      </a:cubicBezTo>
                      <a:cubicBezTo>
                        <a:pt x="232515" y="541640"/>
                        <a:pt x="281153" y="524054"/>
                        <a:pt x="298298" y="507424"/>
                      </a:cubicBezTo>
                      <a:cubicBezTo>
                        <a:pt x="313529" y="492561"/>
                        <a:pt x="328761" y="469456"/>
                        <a:pt x="325965" y="447160"/>
                      </a:cubicBezTo>
                      <a:cubicBezTo>
                        <a:pt x="323242" y="425306"/>
                        <a:pt x="303375" y="408456"/>
                        <a:pt x="281006" y="413607"/>
                      </a:cubicBezTo>
                      <a:cubicBezTo>
                        <a:pt x="249954" y="420744"/>
                        <a:pt x="228615" y="474091"/>
                        <a:pt x="226187" y="502421"/>
                      </a:cubicBezTo>
                      <a:cubicBezTo>
                        <a:pt x="226040" y="504555"/>
                        <a:pt x="226850" y="534061"/>
                        <a:pt x="227438" y="541566"/>
                      </a:cubicBezTo>
                      <a:cubicBezTo>
                        <a:pt x="215297" y="523686"/>
                        <a:pt x="203303" y="505732"/>
                        <a:pt x="192192" y="487557"/>
                      </a:cubicBezTo>
                      <a:cubicBezTo>
                        <a:pt x="176887" y="462539"/>
                        <a:pt x="163201" y="437080"/>
                        <a:pt x="151869" y="411473"/>
                      </a:cubicBezTo>
                      <a:cubicBezTo>
                        <a:pt x="153783" y="410811"/>
                        <a:pt x="204628" y="392710"/>
                        <a:pt x="222214" y="375639"/>
                      </a:cubicBezTo>
                      <a:cubicBezTo>
                        <a:pt x="237445" y="360775"/>
                        <a:pt x="252677" y="337670"/>
                        <a:pt x="249881" y="315375"/>
                      </a:cubicBezTo>
                      <a:cubicBezTo>
                        <a:pt x="247158" y="293521"/>
                        <a:pt x="227291" y="276671"/>
                        <a:pt x="204922" y="281821"/>
                      </a:cubicBezTo>
                      <a:cubicBezTo>
                        <a:pt x="173870" y="288959"/>
                        <a:pt x="152532" y="342306"/>
                        <a:pt x="150103" y="370635"/>
                      </a:cubicBezTo>
                      <a:cubicBezTo>
                        <a:pt x="149956" y="372475"/>
                        <a:pt x="150545" y="394991"/>
                        <a:pt x="151133" y="405734"/>
                      </a:cubicBezTo>
                      <a:cubicBezTo>
                        <a:pt x="150177" y="405955"/>
                        <a:pt x="150324" y="405881"/>
                        <a:pt x="149368" y="406175"/>
                      </a:cubicBezTo>
                      <a:cubicBezTo>
                        <a:pt x="137521" y="378582"/>
                        <a:pt x="129427" y="350400"/>
                        <a:pt x="123246" y="323616"/>
                      </a:cubicBezTo>
                      <a:cubicBezTo>
                        <a:pt x="119640" y="308090"/>
                        <a:pt x="116991" y="293079"/>
                        <a:pt x="114784" y="278437"/>
                      </a:cubicBezTo>
                      <a:cubicBezTo>
                        <a:pt x="124570" y="276008"/>
                        <a:pt x="169382" y="264603"/>
                        <a:pt x="186821" y="250917"/>
                      </a:cubicBezTo>
                      <a:cubicBezTo>
                        <a:pt x="203598" y="237819"/>
                        <a:pt x="221257" y="216554"/>
                        <a:pt x="220963" y="194038"/>
                      </a:cubicBezTo>
                      <a:cubicBezTo>
                        <a:pt x="220595" y="172037"/>
                        <a:pt x="202715" y="153126"/>
                        <a:pt x="179904" y="155775"/>
                      </a:cubicBezTo>
                      <a:cubicBezTo>
                        <a:pt x="148264" y="159454"/>
                        <a:pt x="121185" y="210152"/>
                        <a:pt x="115667" y="238040"/>
                      </a:cubicBezTo>
                      <a:cubicBezTo>
                        <a:pt x="115373" y="239585"/>
                        <a:pt x="114048" y="255332"/>
                        <a:pt x="113239" y="266811"/>
                      </a:cubicBezTo>
                      <a:cubicBezTo>
                        <a:pt x="112356" y="260188"/>
                        <a:pt x="111325" y="253345"/>
                        <a:pt x="110590" y="246943"/>
                      </a:cubicBezTo>
                      <a:cubicBezTo>
                        <a:pt x="107794" y="223029"/>
                        <a:pt x="106690" y="200955"/>
                        <a:pt x="105880" y="181382"/>
                      </a:cubicBezTo>
                      <a:cubicBezTo>
                        <a:pt x="105512" y="170271"/>
                        <a:pt x="105365" y="160190"/>
                        <a:pt x="105365" y="150771"/>
                      </a:cubicBezTo>
                      <a:cubicBezTo>
                        <a:pt x="113754" y="143413"/>
                        <a:pt x="147307" y="113245"/>
                        <a:pt x="156358" y="93451"/>
                      </a:cubicBezTo>
                      <a:cubicBezTo>
                        <a:pt x="165188" y="74099"/>
                        <a:pt x="171074" y="47094"/>
                        <a:pt x="160405" y="27301"/>
                      </a:cubicBezTo>
                      <a:cubicBezTo>
                        <a:pt x="149956" y="7949"/>
                        <a:pt x="125380" y="-587"/>
                        <a:pt x="106322" y="12290"/>
                      </a:cubicBezTo>
                      <a:cubicBezTo>
                        <a:pt x="79979" y="30170"/>
                        <a:pt x="79317" y="87638"/>
                        <a:pt x="87264" y="114937"/>
                      </a:cubicBezTo>
                      <a:cubicBezTo>
                        <a:pt x="87926" y="117292"/>
                        <a:pt x="102937" y="152979"/>
                        <a:pt x="103379" y="152611"/>
                      </a:cubicBezTo>
                      <a:cubicBezTo>
                        <a:pt x="103379" y="152611"/>
                        <a:pt x="103820" y="152243"/>
                        <a:pt x="103894" y="152170"/>
                      </a:cubicBezTo>
                      <a:cubicBezTo>
                        <a:pt x="103747" y="161220"/>
                        <a:pt x="103599" y="170933"/>
                        <a:pt x="103747" y="181602"/>
                      </a:cubicBezTo>
                      <a:cubicBezTo>
                        <a:pt x="104115" y="201249"/>
                        <a:pt x="104777" y="223397"/>
                        <a:pt x="107058" y="247459"/>
                      </a:cubicBezTo>
                      <a:cubicBezTo>
                        <a:pt x="109265" y="271520"/>
                        <a:pt x="112356" y="297642"/>
                        <a:pt x="118095" y="324793"/>
                      </a:cubicBezTo>
                      <a:cubicBezTo>
                        <a:pt x="123835" y="352019"/>
                        <a:pt x="131193" y="380422"/>
                        <a:pt x="142672" y="408677"/>
                      </a:cubicBezTo>
                      <a:cubicBezTo>
                        <a:pt x="142819" y="408971"/>
                        <a:pt x="142966" y="409339"/>
                        <a:pt x="143113" y="409634"/>
                      </a:cubicBezTo>
                      <a:cubicBezTo>
                        <a:pt x="137227" y="402423"/>
                        <a:pt x="120008" y="382776"/>
                        <a:pt x="118537" y="381378"/>
                      </a:cubicBezTo>
                      <a:cubicBezTo>
                        <a:pt x="97492" y="362247"/>
                        <a:pt x="45617" y="337523"/>
                        <a:pt x="17950" y="353343"/>
                      </a:cubicBezTo>
                      <a:cubicBezTo>
                        <a:pt x="-1991" y="364748"/>
                        <a:pt x="-5155" y="390576"/>
                        <a:pt x="7648" y="408530"/>
                      </a:cubicBezTo>
                      <a:cubicBezTo>
                        <a:pt x="20746" y="426852"/>
                        <a:pt x="47603" y="433401"/>
                        <a:pt x="68869" y="433989"/>
                      </a:cubicBezTo>
                      <a:cubicBezTo>
                        <a:pt x="92856" y="434652"/>
                        <a:pt x="140685" y="414343"/>
                        <a:pt x="144437" y="412724"/>
                      </a:cubicBezTo>
                      <a:cubicBezTo>
                        <a:pt x="155548" y="439508"/>
                        <a:pt x="169161" y="466145"/>
                        <a:pt x="184392" y="492340"/>
                      </a:cubicBezTo>
                      <a:cubicBezTo>
                        <a:pt x="193075" y="507277"/>
                        <a:pt x="202273" y="522141"/>
                        <a:pt x="211765" y="536857"/>
                      </a:cubicBezTo>
                      <a:cubicBezTo>
                        <a:pt x="206467" y="530750"/>
                        <a:pt x="201684" y="525378"/>
                        <a:pt x="200948" y="524716"/>
                      </a:cubicBezTo>
                      <a:cubicBezTo>
                        <a:pt x="179904" y="505585"/>
                        <a:pt x="128029" y="480861"/>
                        <a:pt x="100362" y="496681"/>
                      </a:cubicBezTo>
                      <a:cubicBezTo>
                        <a:pt x="80421" y="508086"/>
                        <a:pt x="77257" y="533914"/>
                        <a:pt x="90060" y="551868"/>
                      </a:cubicBezTo>
                      <a:cubicBezTo>
                        <a:pt x="103158" y="570190"/>
                        <a:pt x="130015" y="576812"/>
                        <a:pt x="151281" y="577327"/>
                      </a:cubicBezTo>
                      <a:cubicBezTo>
                        <a:pt x="172840" y="577916"/>
                        <a:pt x="213973" y="561433"/>
                        <a:pt x="224789" y="556945"/>
                      </a:cubicBezTo>
                      <a:cubicBezTo>
                        <a:pt x="228468" y="562537"/>
                        <a:pt x="232074" y="568203"/>
                        <a:pt x="235753" y="573795"/>
                      </a:cubicBezTo>
                      <a:cubicBezTo>
                        <a:pt x="253486" y="600653"/>
                        <a:pt x="271293" y="627363"/>
                        <a:pt x="287996" y="654147"/>
                      </a:cubicBezTo>
                      <a:cubicBezTo>
                        <a:pt x="293883" y="663565"/>
                        <a:pt x="299328" y="673058"/>
                        <a:pt x="304847" y="682550"/>
                      </a:cubicBezTo>
                      <a:cubicBezTo>
                        <a:pt x="300137" y="677178"/>
                        <a:pt x="296090" y="672616"/>
                        <a:pt x="295428" y="672027"/>
                      </a:cubicBezTo>
                      <a:cubicBezTo>
                        <a:pt x="274384" y="652896"/>
                        <a:pt x="222508" y="628172"/>
                        <a:pt x="194915" y="643993"/>
                      </a:cubicBezTo>
                      <a:cubicBezTo>
                        <a:pt x="174974" y="655398"/>
                        <a:pt x="171810" y="681225"/>
                        <a:pt x="184613" y="699179"/>
                      </a:cubicBezTo>
                      <a:cubicBezTo>
                        <a:pt x="197711" y="717501"/>
                        <a:pt x="224568" y="724050"/>
                        <a:pt x="245834" y="724639"/>
                      </a:cubicBezTo>
                      <a:cubicBezTo>
                        <a:pt x="266510" y="725080"/>
                        <a:pt x="304626" y="710217"/>
                        <a:pt x="317503" y="704919"/>
                      </a:cubicBezTo>
                      <a:close/>
                    </a:path>
                  </a:pathLst>
                </a:custGeom>
                <a:solidFill>
                  <a:schemeClr val="accent2"/>
                </a:solidFill>
                <a:ln w="7353" cap="flat">
                  <a:noFill/>
                  <a:prstDash val="solid"/>
                  <a:miter/>
                </a:ln>
              </p:spPr>
              <p:txBody>
                <a:bodyPr rtlCol="0" anchor="ctr"/>
                <a:lstStyle/>
                <a:p>
                  <a:endParaRPr lang="fr-FR"/>
                </a:p>
              </p:txBody>
            </p:sp>
            <p:sp>
              <p:nvSpPr>
                <p:cNvPr id="208" name="Forme libre 32">
                  <a:extLst>
                    <a:ext uri="{FF2B5EF4-FFF2-40B4-BE49-F238E27FC236}">
                      <a16:creationId xmlns:a16="http://schemas.microsoft.com/office/drawing/2014/main" id="{EBC7E71A-D0DB-61C4-21FC-B4DBFFA9D20B}"/>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alpha val="30000"/>
                  </a:srgbClr>
                </a:solidFill>
                <a:ln w="7353" cap="flat">
                  <a:noFill/>
                  <a:prstDash val="solid"/>
                  <a:miter/>
                </a:ln>
              </p:spPr>
              <p:txBody>
                <a:bodyPr rtlCol="0" anchor="ctr"/>
                <a:lstStyle/>
                <a:p>
                  <a:endParaRPr lang="fr-FR"/>
                </a:p>
              </p:txBody>
            </p:sp>
            <p:sp>
              <p:nvSpPr>
                <p:cNvPr id="209" name="Forme libre 33">
                  <a:extLst>
                    <a:ext uri="{FF2B5EF4-FFF2-40B4-BE49-F238E27FC236}">
                      <a16:creationId xmlns:a16="http://schemas.microsoft.com/office/drawing/2014/main" id="{037FCFBE-602A-C3CF-F989-832F7293CB2A}"/>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alpha val="30000"/>
                  </a:srgbClr>
                </a:solidFill>
                <a:ln w="7353" cap="flat">
                  <a:noFill/>
                  <a:prstDash val="solid"/>
                  <a:miter/>
                </a:ln>
              </p:spPr>
              <p:txBody>
                <a:bodyPr rtlCol="0" anchor="ctr"/>
                <a:lstStyle/>
                <a:p>
                  <a:endParaRPr lang="fr-FR"/>
                </a:p>
              </p:txBody>
            </p:sp>
          </p:grpSp>
          <p:grpSp>
            <p:nvGrpSpPr>
              <p:cNvPr id="199" name="Graphique 19">
                <a:extLst>
                  <a:ext uri="{FF2B5EF4-FFF2-40B4-BE49-F238E27FC236}">
                    <a16:creationId xmlns:a16="http://schemas.microsoft.com/office/drawing/2014/main" id="{E5D110DF-DF8A-7EE6-4C83-769EFC964F51}"/>
                  </a:ext>
                </a:extLst>
              </p:cNvPr>
              <p:cNvGrpSpPr/>
              <p:nvPr/>
            </p:nvGrpSpPr>
            <p:grpSpPr>
              <a:xfrm>
                <a:off x="4185732" y="9912163"/>
                <a:ext cx="472553" cy="565480"/>
                <a:chOff x="4185732" y="9912163"/>
                <a:chExt cx="472553" cy="565480"/>
              </a:xfrm>
            </p:grpSpPr>
            <p:sp>
              <p:nvSpPr>
                <p:cNvPr id="200" name="Forme libre 38">
                  <a:extLst>
                    <a:ext uri="{FF2B5EF4-FFF2-40B4-BE49-F238E27FC236}">
                      <a16:creationId xmlns:a16="http://schemas.microsoft.com/office/drawing/2014/main" id="{D7E10E2C-5452-F0E0-D1C8-425959D01760}"/>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solidFill>
                <a:ln w="7353" cap="flat">
                  <a:noFill/>
                  <a:prstDash val="solid"/>
                  <a:miter/>
                </a:ln>
              </p:spPr>
              <p:txBody>
                <a:bodyPr rtlCol="0" anchor="ctr"/>
                <a:lstStyle/>
                <a:p>
                  <a:endParaRPr lang="fr-FR"/>
                </a:p>
              </p:txBody>
            </p:sp>
            <p:sp>
              <p:nvSpPr>
                <p:cNvPr id="201" name="Forme libre 39">
                  <a:extLst>
                    <a:ext uri="{FF2B5EF4-FFF2-40B4-BE49-F238E27FC236}">
                      <a16:creationId xmlns:a16="http://schemas.microsoft.com/office/drawing/2014/main" id="{960942AF-1DE4-22A0-1F23-3E05EA684ADF}"/>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solidFill>
                <a:ln w="7353" cap="flat">
                  <a:noFill/>
                  <a:prstDash val="solid"/>
                  <a:miter/>
                </a:ln>
              </p:spPr>
              <p:txBody>
                <a:bodyPr rtlCol="0" anchor="ctr"/>
                <a:lstStyle/>
                <a:p>
                  <a:endParaRPr lang="fr-FR"/>
                </a:p>
              </p:txBody>
            </p:sp>
            <p:sp>
              <p:nvSpPr>
                <p:cNvPr id="202" name="Forme libre 40">
                  <a:extLst>
                    <a:ext uri="{FF2B5EF4-FFF2-40B4-BE49-F238E27FC236}">
                      <a16:creationId xmlns:a16="http://schemas.microsoft.com/office/drawing/2014/main" id="{8A69234F-8F15-4ACD-8BDB-A5A14EAAC0E3}"/>
                    </a:ext>
                  </a:extLst>
                </p:cNvPr>
                <p:cNvSpPr/>
                <p:nvPr/>
              </p:nvSpPr>
              <p:spPr>
                <a:xfrm>
                  <a:off x="4199722" y="9912163"/>
                  <a:ext cx="458563" cy="565480"/>
                </a:xfrm>
                <a:custGeom>
                  <a:avLst/>
                  <a:gdLst>
                    <a:gd name="connsiteX0" fmla="*/ 188860 w 458563"/>
                    <a:gd name="connsiteY0" fmla="*/ 418389 h 565480"/>
                    <a:gd name="connsiteX1" fmla="*/ 197984 w 458563"/>
                    <a:gd name="connsiteY1" fmla="*/ 435976 h 565480"/>
                    <a:gd name="connsiteX2" fmla="*/ 203429 w 458563"/>
                    <a:gd name="connsiteY2" fmla="*/ 447896 h 565480"/>
                    <a:gd name="connsiteX3" fmla="*/ 208432 w 458563"/>
                    <a:gd name="connsiteY3" fmla="*/ 459963 h 565480"/>
                    <a:gd name="connsiteX4" fmla="*/ 216968 w 458563"/>
                    <a:gd name="connsiteY4" fmla="*/ 483436 h 565480"/>
                    <a:gd name="connsiteX5" fmla="*/ 222192 w 458563"/>
                    <a:gd name="connsiteY5" fmla="*/ 499035 h 565480"/>
                    <a:gd name="connsiteX6" fmla="*/ 211155 w 458563"/>
                    <a:gd name="connsiteY6" fmla="*/ 481744 h 565480"/>
                    <a:gd name="connsiteX7" fmla="*/ 154644 w 458563"/>
                    <a:gd name="connsiteY7" fmla="*/ 456284 h 565480"/>
                    <a:gd name="connsiteX8" fmla="*/ 143680 w 458563"/>
                    <a:gd name="connsiteY8" fmla="*/ 487704 h 565480"/>
                    <a:gd name="connsiteX9" fmla="*/ 177307 w 458563"/>
                    <a:gd name="connsiteY9" fmla="*/ 508160 h 565480"/>
                    <a:gd name="connsiteX10" fmla="*/ 223296 w 458563"/>
                    <a:gd name="connsiteY10" fmla="*/ 502567 h 565480"/>
                    <a:gd name="connsiteX11" fmla="*/ 231096 w 458563"/>
                    <a:gd name="connsiteY11" fmla="*/ 527291 h 565480"/>
                    <a:gd name="connsiteX12" fmla="*/ 241912 w 458563"/>
                    <a:gd name="connsiteY12" fmla="*/ 565480 h 565480"/>
                    <a:gd name="connsiteX13" fmla="*/ 254495 w 458563"/>
                    <a:gd name="connsiteY13" fmla="*/ 565480 h 565480"/>
                    <a:gd name="connsiteX14" fmla="*/ 241839 w 458563"/>
                    <a:gd name="connsiteY14" fmla="*/ 523906 h 565480"/>
                    <a:gd name="connsiteX15" fmla="*/ 232567 w 458563"/>
                    <a:gd name="connsiteY15" fmla="*/ 496607 h 565480"/>
                    <a:gd name="connsiteX16" fmla="*/ 256776 w 458563"/>
                    <a:gd name="connsiteY16" fmla="*/ 481449 h 565480"/>
                    <a:gd name="connsiteX17" fmla="*/ 297099 w 458563"/>
                    <a:gd name="connsiteY17" fmla="*/ 501169 h 565480"/>
                    <a:gd name="connsiteX18" fmla="*/ 289962 w 458563"/>
                    <a:gd name="connsiteY18" fmla="*/ 526040 h 565480"/>
                    <a:gd name="connsiteX19" fmla="*/ 277379 w 458563"/>
                    <a:gd name="connsiteY19" fmla="*/ 565406 h 565480"/>
                    <a:gd name="connsiteX20" fmla="*/ 290035 w 458563"/>
                    <a:gd name="connsiteY20" fmla="*/ 565406 h 565480"/>
                    <a:gd name="connsiteX21" fmla="*/ 300705 w 458563"/>
                    <a:gd name="connsiteY21" fmla="*/ 529131 h 565480"/>
                    <a:gd name="connsiteX22" fmla="*/ 307989 w 458563"/>
                    <a:gd name="connsiteY22" fmla="*/ 501243 h 565480"/>
                    <a:gd name="connsiteX23" fmla="*/ 354346 w 458563"/>
                    <a:gd name="connsiteY23" fmla="*/ 499330 h 565480"/>
                    <a:gd name="connsiteX24" fmla="*/ 384220 w 458563"/>
                    <a:gd name="connsiteY24" fmla="*/ 473723 h 565480"/>
                    <a:gd name="connsiteX25" fmla="*/ 368327 w 458563"/>
                    <a:gd name="connsiteY25" fmla="*/ 444437 h 565480"/>
                    <a:gd name="connsiteX26" fmla="*/ 316672 w 458563"/>
                    <a:gd name="connsiteY26" fmla="*/ 478727 h 565480"/>
                    <a:gd name="connsiteX27" fmla="*/ 309240 w 458563"/>
                    <a:gd name="connsiteY27" fmla="*/ 495945 h 565480"/>
                    <a:gd name="connsiteX28" fmla="*/ 312110 w 458563"/>
                    <a:gd name="connsiteY28" fmla="*/ 484025 h 565480"/>
                    <a:gd name="connsiteX29" fmla="*/ 317555 w 458563"/>
                    <a:gd name="connsiteY29" fmla="*/ 459080 h 565480"/>
                    <a:gd name="connsiteX30" fmla="*/ 319762 w 458563"/>
                    <a:gd name="connsiteY30" fmla="*/ 446204 h 565480"/>
                    <a:gd name="connsiteX31" fmla="*/ 321528 w 458563"/>
                    <a:gd name="connsiteY31" fmla="*/ 432812 h 565480"/>
                    <a:gd name="connsiteX32" fmla="*/ 323956 w 458563"/>
                    <a:gd name="connsiteY32" fmla="*/ 400950 h 565480"/>
                    <a:gd name="connsiteX33" fmla="*/ 368694 w 458563"/>
                    <a:gd name="connsiteY33" fmla="*/ 405807 h 565480"/>
                    <a:gd name="connsiteX34" fmla="*/ 402101 w 458563"/>
                    <a:gd name="connsiteY34" fmla="*/ 385057 h 565480"/>
                    <a:gd name="connsiteX35" fmla="*/ 390769 w 458563"/>
                    <a:gd name="connsiteY35" fmla="*/ 353711 h 565480"/>
                    <a:gd name="connsiteX36" fmla="*/ 334552 w 458563"/>
                    <a:gd name="connsiteY36" fmla="*/ 379759 h 565480"/>
                    <a:gd name="connsiteX37" fmla="*/ 324030 w 458563"/>
                    <a:gd name="connsiteY37" fmla="*/ 396683 h 565480"/>
                    <a:gd name="connsiteX38" fmla="*/ 324545 w 458563"/>
                    <a:gd name="connsiteY38" fmla="*/ 377257 h 565480"/>
                    <a:gd name="connsiteX39" fmla="*/ 323736 w 458563"/>
                    <a:gd name="connsiteY39" fmla="*/ 320157 h 565480"/>
                    <a:gd name="connsiteX40" fmla="*/ 323441 w 458563"/>
                    <a:gd name="connsiteY40" fmla="*/ 302645 h 565480"/>
                    <a:gd name="connsiteX41" fmla="*/ 369725 w 458563"/>
                    <a:gd name="connsiteY41" fmla="*/ 307869 h 565480"/>
                    <a:gd name="connsiteX42" fmla="*/ 403131 w 458563"/>
                    <a:gd name="connsiteY42" fmla="*/ 287119 h 565480"/>
                    <a:gd name="connsiteX43" fmla="*/ 391799 w 458563"/>
                    <a:gd name="connsiteY43" fmla="*/ 255773 h 565480"/>
                    <a:gd name="connsiteX44" fmla="*/ 335582 w 458563"/>
                    <a:gd name="connsiteY44" fmla="*/ 281821 h 565480"/>
                    <a:gd name="connsiteX45" fmla="*/ 323368 w 458563"/>
                    <a:gd name="connsiteY45" fmla="*/ 301614 h 565480"/>
                    <a:gd name="connsiteX46" fmla="*/ 323589 w 458563"/>
                    <a:gd name="connsiteY46" fmla="*/ 263352 h 565480"/>
                    <a:gd name="connsiteX47" fmla="*/ 328519 w 458563"/>
                    <a:gd name="connsiteY47" fmla="*/ 212507 h 565480"/>
                    <a:gd name="connsiteX48" fmla="*/ 375096 w 458563"/>
                    <a:gd name="connsiteY48" fmla="*/ 217804 h 565480"/>
                    <a:gd name="connsiteX49" fmla="*/ 408502 w 458563"/>
                    <a:gd name="connsiteY49" fmla="*/ 197054 h 565480"/>
                    <a:gd name="connsiteX50" fmla="*/ 397171 w 458563"/>
                    <a:gd name="connsiteY50" fmla="*/ 165708 h 565480"/>
                    <a:gd name="connsiteX51" fmla="*/ 340954 w 458563"/>
                    <a:gd name="connsiteY51" fmla="*/ 191756 h 565480"/>
                    <a:gd name="connsiteX52" fmla="*/ 329990 w 458563"/>
                    <a:gd name="connsiteY52" fmla="*/ 209416 h 565480"/>
                    <a:gd name="connsiteX53" fmla="*/ 328960 w 458563"/>
                    <a:gd name="connsiteY53" fmla="*/ 209048 h 565480"/>
                    <a:gd name="connsiteX54" fmla="*/ 343088 w 458563"/>
                    <a:gd name="connsiteY54" fmla="*/ 159601 h 565480"/>
                    <a:gd name="connsiteX55" fmla="*/ 353684 w 458563"/>
                    <a:gd name="connsiteY55" fmla="*/ 134436 h 565480"/>
                    <a:gd name="connsiteX56" fmla="*/ 398348 w 458563"/>
                    <a:gd name="connsiteY56" fmla="*/ 144443 h 565480"/>
                    <a:gd name="connsiteX57" fmla="*/ 433888 w 458563"/>
                    <a:gd name="connsiteY57" fmla="*/ 127446 h 565480"/>
                    <a:gd name="connsiteX58" fmla="*/ 426088 w 458563"/>
                    <a:gd name="connsiteY58" fmla="*/ 95070 h 565480"/>
                    <a:gd name="connsiteX59" fmla="*/ 367370 w 458563"/>
                    <a:gd name="connsiteY59" fmla="*/ 114789 h 565480"/>
                    <a:gd name="connsiteX60" fmla="*/ 356701 w 458563"/>
                    <a:gd name="connsiteY60" fmla="*/ 128255 h 565480"/>
                    <a:gd name="connsiteX61" fmla="*/ 361851 w 458563"/>
                    <a:gd name="connsiteY61" fmla="*/ 117586 h 565480"/>
                    <a:gd name="connsiteX62" fmla="*/ 380983 w 458563"/>
                    <a:gd name="connsiteY62" fmla="*/ 83591 h 565480"/>
                    <a:gd name="connsiteX63" fmla="*/ 390769 w 458563"/>
                    <a:gd name="connsiteY63" fmla="*/ 68286 h 565480"/>
                    <a:gd name="connsiteX64" fmla="*/ 434771 w 458563"/>
                    <a:gd name="connsiteY64" fmla="*/ 56586 h 565480"/>
                    <a:gd name="connsiteX65" fmla="*/ 458465 w 458563"/>
                    <a:gd name="connsiteY65" fmla="*/ 25166 h 565480"/>
                    <a:gd name="connsiteX66" fmla="*/ 436611 w 458563"/>
                    <a:gd name="connsiteY66" fmla="*/ 1 h 565480"/>
                    <a:gd name="connsiteX67" fmla="*/ 393565 w 458563"/>
                    <a:gd name="connsiteY67" fmla="*/ 44592 h 565480"/>
                    <a:gd name="connsiteX68" fmla="*/ 389224 w 458563"/>
                    <a:gd name="connsiteY68" fmla="*/ 68506 h 565480"/>
                    <a:gd name="connsiteX69" fmla="*/ 389592 w 458563"/>
                    <a:gd name="connsiteY69" fmla="*/ 68433 h 565480"/>
                    <a:gd name="connsiteX70" fmla="*/ 379879 w 458563"/>
                    <a:gd name="connsiteY70" fmla="*/ 82929 h 565480"/>
                    <a:gd name="connsiteX71" fmla="*/ 359938 w 458563"/>
                    <a:gd name="connsiteY71" fmla="*/ 116629 h 565480"/>
                    <a:gd name="connsiteX72" fmla="*/ 340071 w 458563"/>
                    <a:gd name="connsiteY72" fmla="*/ 158571 h 565480"/>
                    <a:gd name="connsiteX73" fmla="*/ 324766 w 458563"/>
                    <a:gd name="connsiteY73" fmla="*/ 208165 h 565480"/>
                    <a:gd name="connsiteX74" fmla="*/ 324692 w 458563"/>
                    <a:gd name="connsiteY74" fmla="*/ 208754 h 565480"/>
                    <a:gd name="connsiteX75" fmla="*/ 321749 w 458563"/>
                    <a:gd name="connsiteY75" fmla="*/ 186753 h 565480"/>
                    <a:gd name="connsiteX76" fmla="*/ 281132 w 458563"/>
                    <a:gd name="connsiteY76" fmla="*/ 139955 h 565480"/>
                    <a:gd name="connsiteX77" fmla="*/ 257953 w 458563"/>
                    <a:gd name="connsiteY77" fmla="*/ 163869 h 565480"/>
                    <a:gd name="connsiteX78" fmla="*/ 279954 w 458563"/>
                    <a:gd name="connsiteY78" fmla="*/ 196539 h 565480"/>
                    <a:gd name="connsiteX79" fmla="*/ 324324 w 458563"/>
                    <a:gd name="connsiteY79" fmla="*/ 210741 h 565480"/>
                    <a:gd name="connsiteX80" fmla="*/ 318070 w 458563"/>
                    <a:gd name="connsiteY80" fmla="*/ 263205 h 565480"/>
                    <a:gd name="connsiteX81" fmla="*/ 317040 w 458563"/>
                    <a:gd name="connsiteY81" fmla="*/ 294183 h 565480"/>
                    <a:gd name="connsiteX82" fmla="*/ 315642 w 458563"/>
                    <a:gd name="connsiteY82" fmla="*/ 284617 h 565480"/>
                    <a:gd name="connsiteX83" fmla="*/ 275024 w 458563"/>
                    <a:gd name="connsiteY83" fmla="*/ 237819 h 565480"/>
                    <a:gd name="connsiteX84" fmla="*/ 251846 w 458563"/>
                    <a:gd name="connsiteY84" fmla="*/ 261733 h 565480"/>
                    <a:gd name="connsiteX85" fmla="*/ 273847 w 458563"/>
                    <a:gd name="connsiteY85" fmla="*/ 294404 h 565480"/>
                    <a:gd name="connsiteX86" fmla="*/ 316893 w 458563"/>
                    <a:gd name="connsiteY86" fmla="*/ 308384 h 565480"/>
                    <a:gd name="connsiteX87" fmla="*/ 316819 w 458563"/>
                    <a:gd name="connsiteY87" fmla="*/ 320304 h 565480"/>
                    <a:gd name="connsiteX88" fmla="*/ 316377 w 458563"/>
                    <a:gd name="connsiteY88" fmla="*/ 377183 h 565480"/>
                    <a:gd name="connsiteX89" fmla="*/ 315421 w 458563"/>
                    <a:gd name="connsiteY89" fmla="*/ 396756 h 565480"/>
                    <a:gd name="connsiteX90" fmla="*/ 314170 w 458563"/>
                    <a:gd name="connsiteY90" fmla="*/ 388442 h 565480"/>
                    <a:gd name="connsiteX91" fmla="*/ 273553 w 458563"/>
                    <a:gd name="connsiteY91" fmla="*/ 341643 h 565480"/>
                    <a:gd name="connsiteX92" fmla="*/ 250374 w 458563"/>
                    <a:gd name="connsiteY92" fmla="*/ 365557 h 565480"/>
                    <a:gd name="connsiteX93" fmla="*/ 272375 w 458563"/>
                    <a:gd name="connsiteY93" fmla="*/ 398228 h 565480"/>
                    <a:gd name="connsiteX94" fmla="*/ 314244 w 458563"/>
                    <a:gd name="connsiteY94" fmla="*/ 411988 h 565480"/>
                    <a:gd name="connsiteX95" fmla="*/ 312183 w 458563"/>
                    <a:gd name="connsiteY95" fmla="*/ 431708 h 565480"/>
                    <a:gd name="connsiteX96" fmla="*/ 310197 w 458563"/>
                    <a:gd name="connsiteY96" fmla="*/ 444658 h 565480"/>
                    <a:gd name="connsiteX97" fmla="*/ 307695 w 458563"/>
                    <a:gd name="connsiteY97" fmla="*/ 457462 h 565480"/>
                    <a:gd name="connsiteX98" fmla="*/ 301808 w 458563"/>
                    <a:gd name="connsiteY98" fmla="*/ 481744 h 565480"/>
                    <a:gd name="connsiteX99" fmla="*/ 297614 w 458563"/>
                    <a:gd name="connsiteY99" fmla="*/ 497637 h 565480"/>
                    <a:gd name="connsiteX100" fmla="*/ 297982 w 458563"/>
                    <a:gd name="connsiteY100" fmla="*/ 477108 h 565480"/>
                    <a:gd name="connsiteX101" fmla="*/ 281426 w 458563"/>
                    <a:gd name="connsiteY101" fmla="*/ 436491 h 565480"/>
                    <a:gd name="connsiteX102" fmla="*/ 280543 w 458563"/>
                    <a:gd name="connsiteY102" fmla="*/ 431634 h 565480"/>
                    <a:gd name="connsiteX103" fmla="*/ 251110 w 458563"/>
                    <a:gd name="connsiteY103" fmla="*/ 416035 h 565480"/>
                    <a:gd name="connsiteX104" fmla="*/ 226975 w 458563"/>
                    <a:gd name="connsiteY104" fmla="*/ 473061 h 565480"/>
                    <a:gd name="connsiteX105" fmla="*/ 230286 w 458563"/>
                    <a:gd name="connsiteY105" fmla="*/ 491456 h 565480"/>
                    <a:gd name="connsiteX106" fmla="*/ 226166 w 458563"/>
                    <a:gd name="connsiteY106" fmla="*/ 479904 h 565480"/>
                    <a:gd name="connsiteX107" fmla="*/ 216968 w 458563"/>
                    <a:gd name="connsiteY107" fmla="*/ 456137 h 565480"/>
                    <a:gd name="connsiteX108" fmla="*/ 211744 w 458563"/>
                    <a:gd name="connsiteY108" fmla="*/ 444143 h 565480"/>
                    <a:gd name="connsiteX109" fmla="*/ 205857 w 458563"/>
                    <a:gd name="connsiteY109" fmla="*/ 432002 h 565480"/>
                    <a:gd name="connsiteX110" fmla="*/ 190331 w 458563"/>
                    <a:gd name="connsiteY110" fmla="*/ 404115 h 565480"/>
                    <a:gd name="connsiteX111" fmla="*/ 230360 w 458563"/>
                    <a:gd name="connsiteY111" fmla="*/ 383438 h 565480"/>
                    <a:gd name="connsiteX112" fmla="*/ 246769 w 458563"/>
                    <a:gd name="connsiteY112" fmla="*/ 347677 h 565480"/>
                    <a:gd name="connsiteX113" fmla="*/ 220058 w 458563"/>
                    <a:gd name="connsiteY113" fmla="*/ 327810 h 565480"/>
                    <a:gd name="connsiteX114" fmla="*/ 187535 w 458563"/>
                    <a:gd name="connsiteY114" fmla="*/ 380568 h 565480"/>
                    <a:gd name="connsiteX115" fmla="*/ 188050 w 458563"/>
                    <a:gd name="connsiteY115" fmla="*/ 400509 h 565480"/>
                    <a:gd name="connsiteX116" fmla="*/ 177749 w 458563"/>
                    <a:gd name="connsiteY116" fmla="*/ 383953 h 565480"/>
                    <a:gd name="connsiteX117" fmla="*/ 145593 w 458563"/>
                    <a:gd name="connsiteY117" fmla="*/ 336787 h 565480"/>
                    <a:gd name="connsiteX118" fmla="*/ 135733 w 458563"/>
                    <a:gd name="connsiteY118" fmla="*/ 322365 h 565480"/>
                    <a:gd name="connsiteX119" fmla="*/ 177234 w 458563"/>
                    <a:gd name="connsiteY119" fmla="*/ 301173 h 565480"/>
                    <a:gd name="connsiteX120" fmla="*/ 193642 w 458563"/>
                    <a:gd name="connsiteY120" fmla="*/ 265412 h 565480"/>
                    <a:gd name="connsiteX121" fmla="*/ 166932 w 458563"/>
                    <a:gd name="connsiteY121" fmla="*/ 245545 h 565480"/>
                    <a:gd name="connsiteX122" fmla="*/ 134409 w 458563"/>
                    <a:gd name="connsiteY122" fmla="*/ 298303 h 565480"/>
                    <a:gd name="connsiteX123" fmla="*/ 135145 w 458563"/>
                    <a:gd name="connsiteY123" fmla="*/ 321555 h 565480"/>
                    <a:gd name="connsiteX124" fmla="*/ 114247 w 458563"/>
                    <a:gd name="connsiteY124" fmla="*/ 289473 h 565480"/>
                    <a:gd name="connsiteX125" fmla="*/ 90260 w 458563"/>
                    <a:gd name="connsiteY125" fmla="*/ 244294 h 565480"/>
                    <a:gd name="connsiteX126" fmla="*/ 131981 w 458563"/>
                    <a:gd name="connsiteY126" fmla="*/ 223029 h 565480"/>
                    <a:gd name="connsiteX127" fmla="*/ 148389 w 458563"/>
                    <a:gd name="connsiteY127" fmla="*/ 187268 h 565480"/>
                    <a:gd name="connsiteX128" fmla="*/ 121679 w 458563"/>
                    <a:gd name="connsiteY128" fmla="*/ 167401 h 565480"/>
                    <a:gd name="connsiteX129" fmla="*/ 89156 w 458563"/>
                    <a:gd name="connsiteY129" fmla="*/ 220159 h 565480"/>
                    <a:gd name="connsiteX130" fmla="*/ 89745 w 458563"/>
                    <a:gd name="connsiteY130" fmla="*/ 240983 h 565480"/>
                    <a:gd name="connsiteX131" fmla="*/ 88714 w 458563"/>
                    <a:gd name="connsiteY131" fmla="*/ 241204 h 565480"/>
                    <a:gd name="connsiteX132" fmla="*/ 73189 w 458563"/>
                    <a:gd name="connsiteY132" fmla="*/ 192198 h 565480"/>
                    <a:gd name="connsiteX133" fmla="*/ 68185 w 458563"/>
                    <a:gd name="connsiteY133" fmla="*/ 165340 h 565480"/>
                    <a:gd name="connsiteX134" fmla="*/ 110936 w 458563"/>
                    <a:gd name="connsiteY134" fmla="*/ 149005 h 565480"/>
                    <a:gd name="connsiteX135" fmla="*/ 131171 w 458563"/>
                    <a:gd name="connsiteY135" fmla="*/ 115231 h 565480"/>
                    <a:gd name="connsiteX136" fmla="*/ 106816 w 458563"/>
                    <a:gd name="connsiteY136" fmla="*/ 92494 h 565480"/>
                    <a:gd name="connsiteX137" fmla="*/ 68700 w 458563"/>
                    <a:gd name="connsiteY137" fmla="*/ 141353 h 565480"/>
                    <a:gd name="connsiteX138" fmla="*/ 67228 w 458563"/>
                    <a:gd name="connsiteY138" fmla="*/ 158424 h 565480"/>
                    <a:gd name="connsiteX139" fmla="*/ 65610 w 458563"/>
                    <a:gd name="connsiteY139" fmla="*/ 146650 h 565480"/>
                    <a:gd name="connsiteX140" fmla="*/ 62813 w 458563"/>
                    <a:gd name="connsiteY140" fmla="*/ 107726 h 565480"/>
                    <a:gd name="connsiteX141" fmla="*/ 62519 w 458563"/>
                    <a:gd name="connsiteY141" fmla="*/ 89551 h 565480"/>
                    <a:gd name="connsiteX142" fmla="*/ 92761 w 458563"/>
                    <a:gd name="connsiteY142" fmla="*/ 55482 h 565480"/>
                    <a:gd name="connsiteX143" fmla="*/ 95190 w 458563"/>
                    <a:gd name="connsiteY143" fmla="*/ 16189 h 565480"/>
                    <a:gd name="connsiteX144" fmla="*/ 63108 w 458563"/>
                    <a:gd name="connsiteY144" fmla="*/ 7286 h 565480"/>
                    <a:gd name="connsiteX145" fmla="*/ 51776 w 458563"/>
                    <a:gd name="connsiteY145" fmla="*/ 68212 h 565480"/>
                    <a:gd name="connsiteX146" fmla="*/ 61342 w 458563"/>
                    <a:gd name="connsiteY146" fmla="*/ 90581 h 565480"/>
                    <a:gd name="connsiteX147" fmla="*/ 61636 w 458563"/>
                    <a:gd name="connsiteY147" fmla="*/ 90287 h 565480"/>
                    <a:gd name="connsiteX148" fmla="*/ 61563 w 458563"/>
                    <a:gd name="connsiteY148" fmla="*/ 107726 h 565480"/>
                    <a:gd name="connsiteX149" fmla="*/ 63549 w 458563"/>
                    <a:gd name="connsiteY149" fmla="*/ 146798 h 565480"/>
                    <a:gd name="connsiteX150" fmla="*/ 70098 w 458563"/>
                    <a:gd name="connsiteY150" fmla="*/ 192713 h 565480"/>
                    <a:gd name="connsiteX151" fmla="*/ 84667 w 458563"/>
                    <a:gd name="connsiteY151" fmla="*/ 242528 h 565480"/>
                    <a:gd name="connsiteX152" fmla="*/ 84888 w 458563"/>
                    <a:gd name="connsiteY152" fmla="*/ 243117 h 565480"/>
                    <a:gd name="connsiteX153" fmla="*/ 70319 w 458563"/>
                    <a:gd name="connsiteY153" fmla="*/ 226340 h 565480"/>
                    <a:gd name="connsiteX154" fmla="*/ 10644 w 458563"/>
                    <a:gd name="connsiteY154" fmla="*/ 209710 h 565480"/>
                    <a:gd name="connsiteX155" fmla="*/ 4536 w 458563"/>
                    <a:gd name="connsiteY155" fmla="*/ 242455 h 565480"/>
                    <a:gd name="connsiteX156" fmla="*/ 40886 w 458563"/>
                    <a:gd name="connsiteY156" fmla="*/ 257539 h 565480"/>
                    <a:gd name="connsiteX157" fmla="*/ 85771 w 458563"/>
                    <a:gd name="connsiteY157" fmla="*/ 244956 h 565480"/>
                    <a:gd name="connsiteX158" fmla="*/ 109465 w 458563"/>
                    <a:gd name="connsiteY158" fmla="*/ 292196 h 565480"/>
                    <a:gd name="connsiteX159" fmla="*/ 125726 w 458563"/>
                    <a:gd name="connsiteY159" fmla="*/ 318612 h 565480"/>
                    <a:gd name="connsiteX160" fmla="*/ 119251 w 458563"/>
                    <a:gd name="connsiteY160" fmla="*/ 311401 h 565480"/>
                    <a:gd name="connsiteX161" fmla="*/ 59576 w 458563"/>
                    <a:gd name="connsiteY161" fmla="*/ 294771 h 565480"/>
                    <a:gd name="connsiteX162" fmla="*/ 53469 w 458563"/>
                    <a:gd name="connsiteY162" fmla="*/ 327515 h 565480"/>
                    <a:gd name="connsiteX163" fmla="*/ 89818 w 458563"/>
                    <a:gd name="connsiteY163" fmla="*/ 342600 h 565480"/>
                    <a:gd name="connsiteX164" fmla="*/ 133452 w 458563"/>
                    <a:gd name="connsiteY164" fmla="*/ 330532 h 565480"/>
                    <a:gd name="connsiteX165" fmla="*/ 140001 w 458563"/>
                    <a:gd name="connsiteY165" fmla="*/ 340539 h 565480"/>
                    <a:gd name="connsiteX166" fmla="*/ 171053 w 458563"/>
                    <a:gd name="connsiteY166" fmla="*/ 388221 h 565480"/>
                    <a:gd name="connsiteX167" fmla="*/ 181060 w 458563"/>
                    <a:gd name="connsiteY167" fmla="*/ 405071 h 565480"/>
                    <a:gd name="connsiteX168" fmla="*/ 175468 w 458563"/>
                    <a:gd name="connsiteY168" fmla="*/ 398817 h 565480"/>
                    <a:gd name="connsiteX169" fmla="*/ 115793 w 458563"/>
                    <a:gd name="connsiteY169" fmla="*/ 382187 h 565480"/>
                    <a:gd name="connsiteX170" fmla="*/ 109685 w 458563"/>
                    <a:gd name="connsiteY170" fmla="*/ 414931 h 565480"/>
                    <a:gd name="connsiteX171" fmla="*/ 146035 w 458563"/>
                    <a:gd name="connsiteY171" fmla="*/ 430015 h 565480"/>
                    <a:gd name="connsiteX172" fmla="*/ 188860 w 458563"/>
                    <a:gd name="connsiteY172" fmla="*/ 418389 h 56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8563" h="565480">
                      <a:moveTo>
                        <a:pt x="188860" y="418389"/>
                      </a:moveTo>
                      <a:cubicBezTo>
                        <a:pt x="192024" y="424276"/>
                        <a:pt x="195188" y="430089"/>
                        <a:pt x="197984" y="435976"/>
                      </a:cubicBezTo>
                      <a:cubicBezTo>
                        <a:pt x="199823" y="440023"/>
                        <a:pt x="201810" y="443775"/>
                        <a:pt x="203429" y="447896"/>
                      </a:cubicBezTo>
                      <a:cubicBezTo>
                        <a:pt x="205121" y="451943"/>
                        <a:pt x="206740" y="455990"/>
                        <a:pt x="208432" y="459963"/>
                      </a:cubicBezTo>
                      <a:cubicBezTo>
                        <a:pt x="211302" y="467763"/>
                        <a:pt x="214319" y="475783"/>
                        <a:pt x="216968" y="483436"/>
                      </a:cubicBezTo>
                      <a:cubicBezTo>
                        <a:pt x="218808" y="488734"/>
                        <a:pt x="220500" y="493885"/>
                        <a:pt x="222192" y="499035"/>
                      </a:cubicBezTo>
                      <a:cubicBezTo>
                        <a:pt x="218808" y="493443"/>
                        <a:pt x="211891" y="482553"/>
                        <a:pt x="211155" y="481744"/>
                      </a:cubicBezTo>
                      <a:cubicBezTo>
                        <a:pt x="200559" y="468572"/>
                        <a:pt x="172304" y="449441"/>
                        <a:pt x="154644" y="456284"/>
                      </a:cubicBezTo>
                      <a:cubicBezTo>
                        <a:pt x="141914" y="461214"/>
                        <a:pt x="137720" y="476078"/>
                        <a:pt x="143680" y="487704"/>
                      </a:cubicBezTo>
                      <a:cubicBezTo>
                        <a:pt x="149714" y="499624"/>
                        <a:pt x="164872" y="505879"/>
                        <a:pt x="177307" y="508160"/>
                      </a:cubicBezTo>
                      <a:cubicBezTo>
                        <a:pt x="190994" y="510588"/>
                        <a:pt x="219764" y="503450"/>
                        <a:pt x="223296" y="502567"/>
                      </a:cubicBezTo>
                      <a:cubicBezTo>
                        <a:pt x="226092" y="511103"/>
                        <a:pt x="228741" y="519418"/>
                        <a:pt x="231096" y="527291"/>
                      </a:cubicBezTo>
                      <a:cubicBezTo>
                        <a:pt x="235290" y="541272"/>
                        <a:pt x="238895" y="554075"/>
                        <a:pt x="241912" y="565480"/>
                      </a:cubicBezTo>
                      <a:lnTo>
                        <a:pt x="254495" y="565480"/>
                      </a:lnTo>
                      <a:cubicBezTo>
                        <a:pt x="251037" y="553265"/>
                        <a:pt x="246842" y="539285"/>
                        <a:pt x="241839" y="523906"/>
                      </a:cubicBezTo>
                      <a:cubicBezTo>
                        <a:pt x="239043" y="515224"/>
                        <a:pt x="235879" y="506026"/>
                        <a:pt x="232567" y="496607"/>
                      </a:cubicBezTo>
                      <a:cubicBezTo>
                        <a:pt x="234628" y="495503"/>
                        <a:pt x="246474" y="488955"/>
                        <a:pt x="256776" y="481449"/>
                      </a:cubicBezTo>
                      <a:cubicBezTo>
                        <a:pt x="267593" y="490721"/>
                        <a:pt x="293714" y="499992"/>
                        <a:pt x="297099" y="501169"/>
                      </a:cubicBezTo>
                      <a:cubicBezTo>
                        <a:pt x="294744" y="509778"/>
                        <a:pt x="292316" y="518167"/>
                        <a:pt x="289962" y="526040"/>
                      </a:cubicBezTo>
                      <a:cubicBezTo>
                        <a:pt x="285547" y="540683"/>
                        <a:pt x="281279" y="553854"/>
                        <a:pt x="277379" y="565406"/>
                      </a:cubicBezTo>
                      <a:lnTo>
                        <a:pt x="290035" y="565406"/>
                      </a:lnTo>
                      <a:cubicBezTo>
                        <a:pt x="293420" y="554590"/>
                        <a:pt x="297025" y="542523"/>
                        <a:pt x="300705" y="529131"/>
                      </a:cubicBezTo>
                      <a:cubicBezTo>
                        <a:pt x="303133" y="520374"/>
                        <a:pt x="305561" y="510956"/>
                        <a:pt x="307989" y="501243"/>
                      </a:cubicBezTo>
                      <a:cubicBezTo>
                        <a:pt x="311595" y="501537"/>
                        <a:pt x="341175" y="503965"/>
                        <a:pt x="354346" y="499330"/>
                      </a:cubicBezTo>
                      <a:cubicBezTo>
                        <a:pt x="366266" y="495136"/>
                        <a:pt x="380173" y="486453"/>
                        <a:pt x="384220" y="473723"/>
                      </a:cubicBezTo>
                      <a:cubicBezTo>
                        <a:pt x="388194" y="461288"/>
                        <a:pt x="381645" y="447234"/>
                        <a:pt x="368327" y="444437"/>
                      </a:cubicBezTo>
                      <a:cubicBezTo>
                        <a:pt x="349784" y="440538"/>
                        <a:pt x="325060" y="464010"/>
                        <a:pt x="316672" y="478727"/>
                      </a:cubicBezTo>
                      <a:cubicBezTo>
                        <a:pt x="316157" y="479610"/>
                        <a:pt x="311889" y="489617"/>
                        <a:pt x="309240" y="495945"/>
                      </a:cubicBezTo>
                      <a:cubicBezTo>
                        <a:pt x="310197" y="491972"/>
                        <a:pt x="311153" y="488145"/>
                        <a:pt x="312110" y="484025"/>
                      </a:cubicBezTo>
                      <a:cubicBezTo>
                        <a:pt x="314023" y="475931"/>
                        <a:pt x="315715" y="467837"/>
                        <a:pt x="317555" y="459080"/>
                      </a:cubicBezTo>
                      <a:cubicBezTo>
                        <a:pt x="318291" y="454813"/>
                        <a:pt x="319026" y="450545"/>
                        <a:pt x="319762" y="446204"/>
                      </a:cubicBezTo>
                      <a:cubicBezTo>
                        <a:pt x="320572" y="441936"/>
                        <a:pt x="320940" y="437300"/>
                        <a:pt x="321528" y="432812"/>
                      </a:cubicBezTo>
                      <a:cubicBezTo>
                        <a:pt x="322706" y="422363"/>
                        <a:pt x="323441" y="411693"/>
                        <a:pt x="323956" y="400950"/>
                      </a:cubicBezTo>
                      <a:cubicBezTo>
                        <a:pt x="331020" y="402643"/>
                        <a:pt x="356259" y="408161"/>
                        <a:pt x="368694" y="405807"/>
                      </a:cubicBezTo>
                      <a:cubicBezTo>
                        <a:pt x="381056" y="403452"/>
                        <a:pt x="396214" y="396977"/>
                        <a:pt x="402101" y="385057"/>
                      </a:cubicBezTo>
                      <a:cubicBezTo>
                        <a:pt x="407914" y="373357"/>
                        <a:pt x="403572" y="358494"/>
                        <a:pt x="390769" y="353711"/>
                      </a:cubicBezTo>
                      <a:cubicBezTo>
                        <a:pt x="373036" y="347088"/>
                        <a:pt x="345001" y="366514"/>
                        <a:pt x="334552" y="379759"/>
                      </a:cubicBezTo>
                      <a:cubicBezTo>
                        <a:pt x="333890" y="380568"/>
                        <a:pt x="327415" y="390943"/>
                        <a:pt x="324030" y="396683"/>
                      </a:cubicBezTo>
                      <a:cubicBezTo>
                        <a:pt x="324251" y="390207"/>
                        <a:pt x="324545" y="383806"/>
                        <a:pt x="324545" y="377257"/>
                      </a:cubicBezTo>
                      <a:cubicBezTo>
                        <a:pt x="324619" y="358346"/>
                        <a:pt x="324177" y="339215"/>
                        <a:pt x="323736" y="320157"/>
                      </a:cubicBezTo>
                      <a:cubicBezTo>
                        <a:pt x="323589" y="314344"/>
                        <a:pt x="323589" y="308458"/>
                        <a:pt x="323441" y="302645"/>
                      </a:cubicBezTo>
                      <a:cubicBezTo>
                        <a:pt x="325943" y="303233"/>
                        <a:pt x="355818" y="310518"/>
                        <a:pt x="369725" y="307869"/>
                      </a:cubicBezTo>
                      <a:cubicBezTo>
                        <a:pt x="382086" y="305515"/>
                        <a:pt x="397244" y="299039"/>
                        <a:pt x="403131" y="287119"/>
                      </a:cubicBezTo>
                      <a:cubicBezTo>
                        <a:pt x="408944" y="275419"/>
                        <a:pt x="404603" y="260556"/>
                        <a:pt x="391799" y="255773"/>
                      </a:cubicBezTo>
                      <a:cubicBezTo>
                        <a:pt x="374066" y="249151"/>
                        <a:pt x="346031" y="268576"/>
                        <a:pt x="335582" y="281821"/>
                      </a:cubicBezTo>
                      <a:cubicBezTo>
                        <a:pt x="334773" y="282851"/>
                        <a:pt x="325502" y="297715"/>
                        <a:pt x="323368" y="301614"/>
                      </a:cubicBezTo>
                      <a:cubicBezTo>
                        <a:pt x="323221" y="288738"/>
                        <a:pt x="323147" y="275934"/>
                        <a:pt x="323589" y="263352"/>
                      </a:cubicBezTo>
                      <a:cubicBezTo>
                        <a:pt x="324177" y="245913"/>
                        <a:pt x="325796" y="228915"/>
                        <a:pt x="328519" y="212507"/>
                      </a:cubicBezTo>
                      <a:cubicBezTo>
                        <a:pt x="329696" y="212801"/>
                        <a:pt x="360821" y="220527"/>
                        <a:pt x="375096" y="217804"/>
                      </a:cubicBezTo>
                      <a:cubicBezTo>
                        <a:pt x="387458" y="215450"/>
                        <a:pt x="402616" y="208975"/>
                        <a:pt x="408502" y="197054"/>
                      </a:cubicBezTo>
                      <a:cubicBezTo>
                        <a:pt x="414315" y="185355"/>
                        <a:pt x="409974" y="170491"/>
                        <a:pt x="397171" y="165708"/>
                      </a:cubicBezTo>
                      <a:cubicBezTo>
                        <a:pt x="379437" y="159086"/>
                        <a:pt x="351403" y="178512"/>
                        <a:pt x="340954" y="191756"/>
                      </a:cubicBezTo>
                      <a:cubicBezTo>
                        <a:pt x="340292" y="192639"/>
                        <a:pt x="333228" y="203971"/>
                        <a:pt x="329990" y="209416"/>
                      </a:cubicBezTo>
                      <a:cubicBezTo>
                        <a:pt x="329402" y="209195"/>
                        <a:pt x="329549" y="209269"/>
                        <a:pt x="328960" y="209048"/>
                      </a:cubicBezTo>
                      <a:cubicBezTo>
                        <a:pt x="332124" y="191536"/>
                        <a:pt x="337348" y="174906"/>
                        <a:pt x="343088" y="159601"/>
                      </a:cubicBezTo>
                      <a:cubicBezTo>
                        <a:pt x="346399" y="150771"/>
                        <a:pt x="350005" y="142456"/>
                        <a:pt x="353684" y="134436"/>
                      </a:cubicBezTo>
                      <a:cubicBezTo>
                        <a:pt x="359349" y="136496"/>
                        <a:pt x="385250" y="145473"/>
                        <a:pt x="398348" y="144443"/>
                      </a:cubicBezTo>
                      <a:cubicBezTo>
                        <a:pt x="410931" y="143486"/>
                        <a:pt x="426677" y="138704"/>
                        <a:pt x="433888" y="127446"/>
                      </a:cubicBezTo>
                      <a:cubicBezTo>
                        <a:pt x="440952" y="116408"/>
                        <a:pt x="438230" y="101177"/>
                        <a:pt x="426088" y="95070"/>
                      </a:cubicBezTo>
                      <a:cubicBezTo>
                        <a:pt x="409238" y="86534"/>
                        <a:pt x="379217" y="102796"/>
                        <a:pt x="367370" y="114789"/>
                      </a:cubicBezTo>
                      <a:cubicBezTo>
                        <a:pt x="366708" y="115452"/>
                        <a:pt x="360895" y="122810"/>
                        <a:pt x="356701" y="128255"/>
                      </a:cubicBezTo>
                      <a:cubicBezTo>
                        <a:pt x="358466" y="124649"/>
                        <a:pt x="360159" y="120970"/>
                        <a:pt x="361851" y="117586"/>
                      </a:cubicBezTo>
                      <a:cubicBezTo>
                        <a:pt x="368327" y="104856"/>
                        <a:pt x="375022" y="93524"/>
                        <a:pt x="380983" y="83591"/>
                      </a:cubicBezTo>
                      <a:cubicBezTo>
                        <a:pt x="384441" y="77925"/>
                        <a:pt x="387679" y="72921"/>
                        <a:pt x="390769" y="68286"/>
                      </a:cubicBezTo>
                      <a:cubicBezTo>
                        <a:pt x="397318" y="67403"/>
                        <a:pt x="423807" y="63429"/>
                        <a:pt x="434771" y="56586"/>
                      </a:cubicBezTo>
                      <a:cubicBezTo>
                        <a:pt x="445441" y="49890"/>
                        <a:pt x="457287" y="38411"/>
                        <a:pt x="458465" y="25166"/>
                      </a:cubicBezTo>
                      <a:cubicBezTo>
                        <a:pt x="459642" y="12142"/>
                        <a:pt x="450223" y="-146"/>
                        <a:pt x="436611" y="1"/>
                      </a:cubicBezTo>
                      <a:cubicBezTo>
                        <a:pt x="417700" y="222"/>
                        <a:pt x="398569" y="28404"/>
                        <a:pt x="393565" y="44592"/>
                      </a:cubicBezTo>
                      <a:cubicBezTo>
                        <a:pt x="393124" y="45990"/>
                        <a:pt x="388856" y="68580"/>
                        <a:pt x="389224" y="68506"/>
                      </a:cubicBezTo>
                      <a:cubicBezTo>
                        <a:pt x="389224" y="68506"/>
                        <a:pt x="389518" y="68433"/>
                        <a:pt x="389592" y="68433"/>
                      </a:cubicBezTo>
                      <a:cubicBezTo>
                        <a:pt x="386501" y="72848"/>
                        <a:pt x="383337" y="77631"/>
                        <a:pt x="379879" y="82929"/>
                      </a:cubicBezTo>
                      <a:cubicBezTo>
                        <a:pt x="373624" y="92789"/>
                        <a:pt x="366708" y="103973"/>
                        <a:pt x="359938" y="116629"/>
                      </a:cubicBezTo>
                      <a:cubicBezTo>
                        <a:pt x="353169" y="129285"/>
                        <a:pt x="346178" y="143192"/>
                        <a:pt x="340071" y="158571"/>
                      </a:cubicBezTo>
                      <a:cubicBezTo>
                        <a:pt x="333964" y="173950"/>
                        <a:pt x="328371" y="190432"/>
                        <a:pt x="324766" y="208165"/>
                      </a:cubicBezTo>
                      <a:cubicBezTo>
                        <a:pt x="324692" y="208386"/>
                        <a:pt x="324692" y="208607"/>
                        <a:pt x="324692" y="208754"/>
                      </a:cubicBezTo>
                      <a:cubicBezTo>
                        <a:pt x="324104" y="203235"/>
                        <a:pt x="322043" y="187857"/>
                        <a:pt x="321749" y="186753"/>
                      </a:cubicBezTo>
                      <a:cubicBezTo>
                        <a:pt x="317628" y="170344"/>
                        <a:pt x="300042" y="141205"/>
                        <a:pt x="281132" y="139955"/>
                      </a:cubicBezTo>
                      <a:cubicBezTo>
                        <a:pt x="267519" y="139072"/>
                        <a:pt x="257512" y="150845"/>
                        <a:pt x="257953" y="163869"/>
                      </a:cubicBezTo>
                      <a:cubicBezTo>
                        <a:pt x="258468" y="177187"/>
                        <a:pt x="269579" y="189328"/>
                        <a:pt x="279954" y="196539"/>
                      </a:cubicBezTo>
                      <a:cubicBezTo>
                        <a:pt x="291580" y="204707"/>
                        <a:pt x="321896" y="210299"/>
                        <a:pt x="324324" y="210741"/>
                      </a:cubicBezTo>
                      <a:cubicBezTo>
                        <a:pt x="321013" y="227664"/>
                        <a:pt x="319100" y="245251"/>
                        <a:pt x="318070" y="263205"/>
                      </a:cubicBezTo>
                      <a:cubicBezTo>
                        <a:pt x="317481" y="273433"/>
                        <a:pt x="317187" y="283808"/>
                        <a:pt x="317040" y="294183"/>
                      </a:cubicBezTo>
                      <a:cubicBezTo>
                        <a:pt x="316377" y="289400"/>
                        <a:pt x="315789" y="285206"/>
                        <a:pt x="315642" y="284617"/>
                      </a:cubicBezTo>
                      <a:cubicBezTo>
                        <a:pt x="311521" y="268208"/>
                        <a:pt x="293935" y="239070"/>
                        <a:pt x="275024" y="237819"/>
                      </a:cubicBezTo>
                      <a:cubicBezTo>
                        <a:pt x="261412" y="236936"/>
                        <a:pt x="251404" y="248709"/>
                        <a:pt x="251846" y="261733"/>
                      </a:cubicBezTo>
                      <a:cubicBezTo>
                        <a:pt x="252361" y="275051"/>
                        <a:pt x="263472" y="287192"/>
                        <a:pt x="273847" y="294404"/>
                      </a:cubicBezTo>
                      <a:cubicBezTo>
                        <a:pt x="284296" y="301762"/>
                        <a:pt x="310123" y="307060"/>
                        <a:pt x="316893" y="308384"/>
                      </a:cubicBezTo>
                      <a:cubicBezTo>
                        <a:pt x="316893" y="312358"/>
                        <a:pt x="316819" y="316331"/>
                        <a:pt x="316819" y="320304"/>
                      </a:cubicBezTo>
                      <a:cubicBezTo>
                        <a:pt x="316819" y="339436"/>
                        <a:pt x="316893" y="358494"/>
                        <a:pt x="316377" y="377183"/>
                      </a:cubicBezTo>
                      <a:cubicBezTo>
                        <a:pt x="316230" y="383806"/>
                        <a:pt x="315789" y="390281"/>
                        <a:pt x="315421" y="396756"/>
                      </a:cubicBezTo>
                      <a:cubicBezTo>
                        <a:pt x="314832" y="392562"/>
                        <a:pt x="314317" y="388957"/>
                        <a:pt x="314170" y="388442"/>
                      </a:cubicBezTo>
                      <a:cubicBezTo>
                        <a:pt x="310049" y="372033"/>
                        <a:pt x="292463" y="342894"/>
                        <a:pt x="273553" y="341643"/>
                      </a:cubicBezTo>
                      <a:cubicBezTo>
                        <a:pt x="259940" y="340760"/>
                        <a:pt x="249933" y="352533"/>
                        <a:pt x="250374" y="365557"/>
                      </a:cubicBezTo>
                      <a:cubicBezTo>
                        <a:pt x="250889" y="378876"/>
                        <a:pt x="262000" y="391017"/>
                        <a:pt x="272375" y="398228"/>
                      </a:cubicBezTo>
                      <a:cubicBezTo>
                        <a:pt x="282383" y="405218"/>
                        <a:pt x="306076" y="410369"/>
                        <a:pt x="314244" y="411988"/>
                      </a:cubicBezTo>
                      <a:cubicBezTo>
                        <a:pt x="313655" y="418610"/>
                        <a:pt x="313066" y="425306"/>
                        <a:pt x="312183" y="431708"/>
                      </a:cubicBezTo>
                      <a:cubicBezTo>
                        <a:pt x="311447" y="436049"/>
                        <a:pt x="311080" y="440317"/>
                        <a:pt x="310197" y="444658"/>
                      </a:cubicBezTo>
                      <a:cubicBezTo>
                        <a:pt x="309314" y="449000"/>
                        <a:pt x="308504" y="453267"/>
                        <a:pt x="307695" y="457462"/>
                      </a:cubicBezTo>
                      <a:cubicBezTo>
                        <a:pt x="305782" y="465556"/>
                        <a:pt x="303869" y="473944"/>
                        <a:pt x="301808" y="481744"/>
                      </a:cubicBezTo>
                      <a:cubicBezTo>
                        <a:pt x="300410" y="487189"/>
                        <a:pt x="299012" y="492413"/>
                        <a:pt x="297614" y="497637"/>
                      </a:cubicBezTo>
                      <a:cubicBezTo>
                        <a:pt x="297835" y="491088"/>
                        <a:pt x="298056" y="478212"/>
                        <a:pt x="297982" y="477108"/>
                      </a:cubicBezTo>
                      <a:cubicBezTo>
                        <a:pt x="296952" y="465923"/>
                        <a:pt x="290771" y="448337"/>
                        <a:pt x="281426" y="436491"/>
                      </a:cubicBezTo>
                      <a:cubicBezTo>
                        <a:pt x="281279" y="434872"/>
                        <a:pt x="280984" y="433179"/>
                        <a:pt x="280543" y="431634"/>
                      </a:cubicBezTo>
                      <a:cubicBezTo>
                        <a:pt x="276937" y="419052"/>
                        <a:pt x="263766" y="410958"/>
                        <a:pt x="251110" y="416035"/>
                      </a:cubicBezTo>
                      <a:cubicBezTo>
                        <a:pt x="233524" y="423025"/>
                        <a:pt x="225798" y="456211"/>
                        <a:pt x="226975" y="473061"/>
                      </a:cubicBezTo>
                      <a:cubicBezTo>
                        <a:pt x="227049" y="474091"/>
                        <a:pt x="228962" y="484760"/>
                        <a:pt x="230286" y="491456"/>
                      </a:cubicBezTo>
                      <a:cubicBezTo>
                        <a:pt x="228888" y="487630"/>
                        <a:pt x="227637" y="483878"/>
                        <a:pt x="226166" y="479904"/>
                      </a:cubicBezTo>
                      <a:cubicBezTo>
                        <a:pt x="223296" y="472104"/>
                        <a:pt x="220206" y="464378"/>
                        <a:pt x="216968" y="456137"/>
                      </a:cubicBezTo>
                      <a:cubicBezTo>
                        <a:pt x="215276" y="452164"/>
                        <a:pt x="213510" y="448190"/>
                        <a:pt x="211744" y="444143"/>
                      </a:cubicBezTo>
                      <a:cubicBezTo>
                        <a:pt x="210051" y="440096"/>
                        <a:pt x="207844" y="436049"/>
                        <a:pt x="205857" y="432002"/>
                      </a:cubicBezTo>
                      <a:cubicBezTo>
                        <a:pt x="201074" y="422583"/>
                        <a:pt x="195850" y="413312"/>
                        <a:pt x="190331" y="404115"/>
                      </a:cubicBezTo>
                      <a:cubicBezTo>
                        <a:pt x="197174" y="401613"/>
                        <a:pt x="221236" y="392341"/>
                        <a:pt x="230360" y="383438"/>
                      </a:cubicBezTo>
                      <a:cubicBezTo>
                        <a:pt x="239411" y="374608"/>
                        <a:pt x="248461" y="360922"/>
                        <a:pt x="246769" y="347677"/>
                      </a:cubicBezTo>
                      <a:cubicBezTo>
                        <a:pt x="245150" y="334726"/>
                        <a:pt x="233377" y="324719"/>
                        <a:pt x="220058" y="327810"/>
                      </a:cubicBezTo>
                      <a:cubicBezTo>
                        <a:pt x="201663" y="332078"/>
                        <a:pt x="188933" y="363718"/>
                        <a:pt x="187535" y="380568"/>
                      </a:cubicBezTo>
                      <a:cubicBezTo>
                        <a:pt x="187462" y="381598"/>
                        <a:pt x="187756" y="393813"/>
                        <a:pt x="188050" y="400509"/>
                      </a:cubicBezTo>
                      <a:cubicBezTo>
                        <a:pt x="184665" y="394990"/>
                        <a:pt x="181354" y="389472"/>
                        <a:pt x="177749" y="383953"/>
                      </a:cubicBezTo>
                      <a:cubicBezTo>
                        <a:pt x="167374" y="368133"/>
                        <a:pt x="156410" y="352460"/>
                        <a:pt x="145593" y="336787"/>
                      </a:cubicBezTo>
                      <a:cubicBezTo>
                        <a:pt x="142282" y="332004"/>
                        <a:pt x="138971" y="327147"/>
                        <a:pt x="135733" y="322365"/>
                      </a:cubicBezTo>
                      <a:cubicBezTo>
                        <a:pt x="138162" y="321482"/>
                        <a:pt x="167079" y="311033"/>
                        <a:pt x="177234" y="301173"/>
                      </a:cubicBezTo>
                      <a:cubicBezTo>
                        <a:pt x="186284" y="292343"/>
                        <a:pt x="195335" y="278657"/>
                        <a:pt x="193642" y="265412"/>
                      </a:cubicBezTo>
                      <a:cubicBezTo>
                        <a:pt x="192024" y="252462"/>
                        <a:pt x="180251" y="242455"/>
                        <a:pt x="166932" y="245545"/>
                      </a:cubicBezTo>
                      <a:cubicBezTo>
                        <a:pt x="148537" y="249813"/>
                        <a:pt x="135807" y="281453"/>
                        <a:pt x="134409" y="298303"/>
                      </a:cubicBezTo>
                      <a:cubicBezTo>
                        <a:pt x="134335" y="299554"/>
                        <a:pt x="134777" y="317140"/>
                        <a:pt x="135145" y="321555"/>
                      </a:cubicBezTo>
                      <a:cubicBezTo>
                        <a:pt x="127934" y="310960"/>
                        <a:pt x="120796" y="300290"/>
                        <a:pt x="114247" y="289473"/>
                      </a:cubicBezTo>
                      <a:cubicBezTo>
                        <a:pt x="105123" y="274610"/>
                        <a:pt x="97029" y="259526"/>
                        <a:pt x="90260" y="244294"/>
                      </a:cubicBezTo>
                      <a:cubicBezTo>
                        <a:pt x="91363" y="243926"/>
                        <a:pt x="121606" y="233183"/>
                        <a:pt x="131981" y="223029"/>
                      </a:cubicBezTo>
                      <a:cubicBezTo>
                        <a:pt x="141031" y="214199"/>
                        <a:pt x="150082" y="200513"/>
                        <a:pt x="148389" y="187268"/>
                      </a:cubicBezTo>
                      <a:cubicBezTo>
                        <a:pt x="146771" y="174317"/>
                        <a:pt x="134924" y="164310"/>
                        <a:pt x="121679" y="167401"/>
                      </a:cubicBezTo>
                      <a:cubicBezTo>
                        <a:pt x="103284" y="171669"/>
                        <a:pt x="90554" y="203309"/>
                        <a:pt x="89156" y="220159"/>
                      </a:cubicBezTo>
                      <a:cubicBezTo>
                        <a:pt x="89082" y="221263"/>
                        <a:pt x="89450" y="234655"/>
                        <a:pt x="89745" y="240983"/>
                      </a:cubicBezTo>
                      <a:cubicBezTo>
                        <a:pt x="89156" y="241130"/>
                        <a:pt x="89303" y="241056"/>
                        <a:pt x="88714" y="241204"/>
                      </a:cubicBezTo>
                      <a:cubicBezTo>
                        <a:pt x="81650" y="224795"/>
                        <a:pt x="76868" y="208092"/>
                        <a:pt x="73189" y="192198"/>
                      </a:cubicBezTo>
                      <a:cubicBezTo>
                        <a:pt x="71055" y="183000"/>
                        <a:pt x="69509" y="174097"/>
                        <a:pt x="68185" y="165340"/>
                      </a:cubicBezTo>
                      <a:cubicBezTo>
                        <a:pt x="73998" y="163942"/>
                        <a:pt x="100561" y="157099"/>
                        <a:pt x="110936" y="149005"/>
                      </a:cubicBezTo>
                      <a:cubicBezTo>
                        <a:pt x="120870" y="141279"/>
                        <a:pt x="131392" y="128623"/>
                        <a:pt x="131171" y="115231"/>
                      </a:cubicBezTo>
                      <a:cubicBezTo>
                        <a:pt x="130951" y="102133"/>
                        <a:pt x="120355" y="90949"/>
                        <a:pt x="106816" y="92494"/>
                      </a:cubicBezTo>
                      <a:cubicBezTo>
                        <a:pt x="88052" y="94701"/>
                        <a:pt x="71938" y="124797"/>
                        <a:pt x="68700" y="141353"/>
                      </a:cubicBezTo>
                      <a:cubicBezTo>
                        <a:pt x="68553" y="142236"/>
                        <a:pt x="67743" y="151581"/>
                        <a:pt x="67228" y="158424"/>
                      </a:cubicBezTo>
                      <a:cubicBezTo>
                        <a:pt x="66713" y="154450"/>
                        <a:pt x="66051" y="150403"/>
                        <a:pt x="65610" y="146650"/>
                      </a:cubicBezTo>
                      <a:cubicBezTo>
                        <a:pt x="63917" y="132449"/>
                        <a:pt x="63328" y="119352"/>
                        <a:pt x="62813" y="107726"/>
                      </a:cubicBezTo>
                      <a:cubicBezTo>
                        <a:pt x="62593" y="101103"/>
                        <a:pt x="62519" y="95143"/>
                        <a:pt x="62519" y="89551"/>
                      </a:cubicBezTo>
                      <a:cubicBezTo>
                        <a:pt x="67523" y="85136"/>
                        <a:pt x="87390" y="67255"/>
                        <a:pt x="92761" y="55482"/>
                      </a:cubicBezTo>
                      <a:cubicBezTo>
                        <a:pt x="97986" y="44004"/>
                        <a:pt x="101518" y="27963"/>
                        <a:pt x="95190" y="16189"/>
                      </a:cubicBezTo>
                      <a:cubicBezTo>
                        <a:pt x="89009" y="4711"/>
                        <a:pt x="74366" y="-367"/>
                        <a:pt x="63108" y="7286"/>
                      </a:cubicBezTo>
                      <a:cubicBezTo>
                        <a:pt x="47435" y="17882"/>
                        <a:pt x="47067" y="52024"/>
                        <a:pt x="51776" y="68212"/>
                      </a:cubicBezTo>
                      <a:cubicBezTo>
                        <a:pt x="52218" y="69610"/>
                        <a:pt x="61121" y="90802"/>
                        <a:pt x="61342" y="90581"/>
                      </a:cubicBezTo>
                      <a:cubicBezTo>
                        <a:pt x="61342" y="90581"/>
                        <a:pt x="61563" y="90360"/>
                        <a:pt x="61636" y="90287"/>
                      </a:cubicBezTo>
                      <a:cubicBezTo>
                        <a:pt x="61563" y="95658"/>
                        <a:pt x="61489" y="101471"/>
                        <a:pt x="61563" y="107726"/>
                      </a:cubicBezTo>
                      <a:cubicBezTo>
                        <a:pt x="61783" y="119352"/>
                        <a:pt x="62151" y="132523"/>
                        <a:pt x="63549" y="146798"/>
                      </a:cubicBezTo>
                      <a:cubicBezTo>
                        <a:pt x="64874" y="161073"/>
                        <a:pt x="66713" y="176598"/>
                        <a:pt x="70098" y="192713"/>
                      </a:cubicBezTo>
                      <a:cubicBezTo>
                        <a:pt x="73483" y="208901"/>
                        <a:pt x="77898" y="225751"/>
                        <a:pt x="84667" y="242528"/>
                      </a:cubicBezTo>
                      <a:cubicBezTo>
                        <a:pt x="84741" y="242749"/>
                        <a:pt x="84814" y="242896"/>
                        <a:pt x="84888" y="243117"/>
                      </a:cubicBezTo>
                      <a:cubicBezTo>
                        <a:pt x="81356" y="238849"/>
                        <a:pt x="71202" y="227149"/>
                        <a:pt x="70319" y="226340"/>
                      </a:cubicBezTo>
                      <a:cubicBezTo>
                        <a:pt x="57810" y="214935"/>
                        <a:pt x="27053" y="200292"/>
                        <a:pt x="10644" y="209710"/>
                      </a:cubicBezTo>
                      <a:cubicBezTo>
                        <a:pt x="-1203" y="216480"/>
                        <a:pt x="-3043" y="231785"/>
                        <a:pt x="4536" y="242455"/>
                      </a:cubicBezTo>
                      <a:cubicBezTo>
                        <a:pt x="12336" y="253345"/>
                        <a:pt x="28303" y="257244"/>
                        <a:pt x="40886" y="257539"/>
                      </a:cubicBezTo>
                      <a:cubicBezTo>
                        <a:pt x="55087" y="257907"/>
                        <a:pt x="83490" y="245913"/>
                        <a:pt x="85771" y="244956"/>
                      </a:cubicBezTo>
                      <a:cubicBezTo>
                        <a:pt x="92393" y="260850"/>
                        <a:pt x="100414" y="276670"/>
                        <a:pt x="109465" y="292196"/>
                      </a:cubicBezTo>
                      <a:cubicBezTo>
                        <a:pt x="114615" y="301100"/>
                        <a:pt x="120060" y="309856"/>
                        <a:pt x="125726" y="318612"/>
                      </a:cubicBezTo>
                      <a:cubicBezTo>
                        <a:pt x="122562" y="315006"/>
                        <a:pt x="119766" y="311769"/>
                        <a:pt x="119251" y="311401"/>
                      </a:cubicBezTo>
                      <a:cubicBezTo>
                        <a:pt x="106742" y="299996"/>
                        <a:pt x="75985" y="285353"/>
                        <a:pt x="59576" y="294771"/>
                      </a:cubicBezTo>
                      <a:cubicBezTo>
                        <a:pt x="47729" y="301541"/>
                        <a:pt x="45890" y="316846"/>
                        <a:pt x="53469" y="327515"/>
                      </a:cubicBezTo>
                      <a:cubicBezTo>
                        <a:pt x="61268" y="338406"/>
                        <a:pt x="77236" y="342306"/>
                        <a:pt x="89818" y="342600"/>
                      </a:cubicBezTo>
                      <a:cubicBezTo>
                        <a:pt x="102621" y="342968"/>
                        <a:pt x="127051" y="333181"/>
                        <a:pt x="133452" y="330532"/>
                      </a:cubicBezTo>
                      <a:cubicBezTo>
                        <a:pt x="135660" y="333843"/>
                        <a:pt x="137794" y="337228"/>
                        <a:pt x="140001" y="340539"/>
                      </a:cubicBezTo>
                      <a:cubicBezTo>
                        <a:pt x="150523" y="356507"/>
                        <a:pt x="161119" y="372327"/>
                        <a:pt x="171053" y="388221"/>
                      </a:cubicBezTo>
                      <a:cubicBezTo>
                        <a:pt x="174511" y="393813"/>
                        <a:pt x="177749" y="399479"/>
                        <a:pt x="181060" y="405071"/>
                      </a:cubicBezTo>
                      <a:cubicBezTo>
                        <a:pt x="178264" y="401834"/>
                        <a:pt x="175836" y="399184"/>
                        <a:pt x="175468" y="398817"/>
                      </a:cubicBezTo>
                      <a:cubicBezTo>
                        <a:pt x="162959" y="387411"/>
                        <a:pt x="132201" y="372768"/>
                        <a:pt x="115793" y="382187"/>
                      </a:cubicBezTo>
                      <a:cubicBezTo>
                        <a:pt x="103946" y="388957"/>
                        <a:pt x="102106" y="404335"/>
                        <a:pt x="109685" y="414931"/>
                      </a:cubicBezTo>
                      <a:cubicBezTo>
                        <a:pt x="117485" y="425821"/>
                        <a:pt x="133452" y="429721"/>
                        <a:pt x="146035" y="430015"/>
                      </a:cubicBezTo>
                      <a:cubicBezTo>
                        <a:pt x="158544" y="430310"/>
                        <a:pt x="181207" y="421553"/>
                        <a:pt x="188860" y="418389"/>
                      </a:cubicBezTo>
                      <a:close/>
                    </a:path>
                  </a:pathLst>
                </a:custGeom>
                <a:solidFill>
                  <a:schemeClr val="accent2"/>
                </a:solidFill>
                <a:ln w="7353" cap="flat">
                  <a:noFill/>
                  <a:prstDash val="solid"/>
                  <a:miter/>
                </a:ln>
              </p:spPr>
              <p:txBody>
                <a:bodyPr rtlCol="0" anchor="ctr"/>
                <a:lstStyle/>
                <a:p>
                  <a:endParaRPr lang="fr-FR"/>
                </a:p>
              </p:txBody>
            </p:sp>
            <p:sp>
              <p:nvSpPr>
                <p:cNvPr id="203" name="Forme libre 41">
                  <a:extLst>
                    <a:ext uri="{FF2B5EF4-FFF2-40B4-BE49-F238E27FC236}">
                      <a16:creationId xmlns:a16="http://schemas.microsoft.com/office/drawing/2014/main" id="{D678A27E-08EC-8380-63C0-4B76006FF2F6}"/>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alpha val="30000"/>
                  </a:srgbClr>
                </a:solidFill>
                <a:ln w="7353" cap="flat">
                  <a:noFill/>
                  <a:prstDash val="solid"/>
                  <a:miter/>
                </a:ln>
              </p:spPr>
              <p:txBody>
                <a:bodyPr rtlCol="0" anchor="ctr"/>
                <a:lstStyle/>
                <a:p>
                  <a:endParaRPr lang="fr-FR"/>
                </a:p>
              </p:txBody>
            </p:sp>
            <p:sp>
              <p:nvSpPr>
                <p:cNvPr id="204" name="Forme libre 42">
                  <a:extLst>
                    <a:ext uri="{FF2B5EF4-FFF2-40B4-BE49-F238E27FC236}">
                      <a16:creationId xmlns:a16="http://schemas.microsoft.com/office/drawing/2014/main" id="{CB3B5981-48E5-0B55-CCF5-3E9A265FD26C}"/>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alpha val="30000"/>
                  </a:srgbClr>
                </a:solidFill>
                <a:ln w="7353" cap="flat">
                  <a:noFill/>
                  <a:prstDash val="solid"/>
                  <a:miter/>
                </a:ln>
              </p:spPr>
              <p:txBody>
                <a:bodyPr rtlCol="0" anchor="ctr"/>
                <a:lstStyle/>
                <a:p>
                  <a:endParaRPr lang="fr-FR"/>
                </a:p>
              </p:txBody>
            </p:sp>
          </p:grpSp>
        </p:grpSp>
        <p:grpSp>
          <p:nvGrpSpPr>
            <p:cNvPr id="19" name="Graphique 19">
              <a:extLst>
                <a:ext uri="{FF2B5EF4-FFF2-40B4-BE49-F238E27FC236}">
                  <a16:creationId xmlns:a16="http://schemas.microsoft.com/office/drawing/2014/main" id="{FEE3D838-04C3-DF56-FF72-3878F65DEE34}"/>
                </a:ext>
              </a:extLst>
            </p:cNvPr>
            <p:cNvGrpSpPr/>
            <p:nvPr/>
          </p:nvGrpSpPr>
          <p:grpSpPr>
            <a:xfrm>
              <a:off x="4424393" y="7719999"/>
              <a:ext cx="2305984" cy="2757644"/>
              <a:chOff x="4424393" y="7719999"/>
              <a:chExt cx="2305984" cy="2757644"/>
            </a:xfrm>
          </p:grpSpPr>
          <p:sp>
            <p:nvSpPr>
              <p:cNvPr id="195" name="Forme libre 45">
                <a:extLst>
                  <a:ext uri="{FF2B5EF4-FFF2-40B4-BE49-F238E27FC236}">
                    <a16:creationId xmlns:a16="http://schemas.microsoft.com/office/drawing/2014/main" id="{5A07DFE0-B9EC-DFF1-07FE-7D49F435C90C}"/>
                  </a:ext>
                </a:extLst>
              </p:cNvPr>
              <p:cNvSpPr/>
              <p:nvPr/>
            </p:nvSpPr>
            <p:spPr>
              <a:xfrm>
                <a:off x="5955973" y="7963731"/>
                <a:ext cx="273823" cy="395559"/>
              </a:xfrm>
              <a:custGeom>
                <a:avLst/>
                <a:gdLst>
                  <a:gd name="connsiteX0" fmla="*/ 257078 w 273823"/>
                  <a:gd name="connsiteY0" fmla="*/ 395556 h 395559"/>
                  <a:gd name="connsiteX1" fmla="*/ 273781 w 273823"/>
                  <a:gd name="connsiteY1" fmla="*/ 278119 h 395559"/>
                  <a:gd name="connsiteX2" fmla="*/ 143026 w 273823"/>
                  <a:gd name="connsiteY2" fmla="*/ 5718 h 395559"/>
                  <a:gd name="connsiteX3" fmla="*/ 3367 w 273823"/>
                  <a:gd name="connsiteY3" fmla="*/ 88571 h 395559"/>
                  <a:gd name="connsiteX4" fmla="*/ 64661 w 273823"/>
                  <a:gd name="connsiteY4" fmla="*/ 270466 h 395559"/>
                  <a:gd name="connsiteX5" fmla="*/ 257078 w 273823"/>
                  <a:gd name="connsiteY5" fmla="*/ 395556 h 39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823" h="395559">
                    <a:moveTo>
                      <a:pt x="257078" y="395556"/>
                    </a:moveTo>
                    <a:cubicBezTo>
                      <a:pt x="258623" y="396292"/>
                      <a:pt x="273634" y="285256"/>
                      <a:pt x="273781" y="278119"/>
                    </a:cubicBezTo>
                    <a:cubicBezTo>
                      <a:pt x="275400" y="195780"/>
                      <a:pt x="230221" y="35739"/>
                      <a:pt x="143026" y="5718"/>
                    </a:cubicBezTo>
                    <a:cubicBezTo>
                      <a:pt x="80260" y="-15915"/>
                      <a:pt x="17936" y="26468"/>
                      <a:pt x="3367" y="88571"/>
                    </a:cubicBezTo>
                    <a:cubicBezTo>
                      <a:pt x="-11497" y="151926"/>
                      <a:pt x="25368" y="223153"/>
                      <a:pt x="64661" y="270466"/>
                    </a:cubicBezTo>
                    <a:cubicBezTo>
                      <a:pt x="110723" y="326021"/>
                      <a:pt x="257005" y="395482"/>
                      <a:pt x="257078" y="395556"/>
                    </a:cubicBezTo>
                    <a:close/>
                  </a:path>
                </a:pathLst>
              </a:custGeom>
              <a:solidFill>
                <a:srgbClr val="4CBBB6"/>
              </a:solidFill>
              <a:ln w="7353" cap="flat">
                <a:noFill/>
                <a:prstDash val="solid"/>
                <a:miter/>
              </a:ln>
            </p:spPr>
            <p:txBody>
              <a:bodyPr rtlCol="0" anchor="ctr"/>
              <a:lstStyle/>
              <a:p>
                <a:endParaRPr lang="fr-FR"/>
              </a:p>
            </p:txBody>
          </p:sp>
          <p:sp>
            <p:nvSpPr>
              <p:cNvPr id="196" name="Forme libre 46">
                <a:extLst>
                  <a:ext uri="{FF2B5EF4-FFF2-40B4-BE49-F238E27FC236}">
                    <a16:creationId xmlns:a16="http://schemas.microsoft.com/office/drawing/2014/main" id="{12B3BD52-37AA-6062-7A3B-B64E80242582}"/>
                  </a:ext>
                </a:extLst>
              </p:cNvPr>
              <p:cNvSpPr/>
              <p:nvPr/>
            </p:nvSpPr>
            <p:spPr>
              <a:xfrm>
                <a:off x="4424393" y="8250016"/>
                <a:ext cx="388358" cy="276012"/>
              </a:xfrm>
              <a:custGeom>
                <a:avLst/>
                <a:gdLst>
                  <a:gd name="connsiteX0" fmla="*/ 158813 w 388358"/>
                  <a:gd name="connsiteY0" fmla="*/ 267179 h 276012"/>
                  <a:gd name="connsiteX1" fmla="*/ 388316 w 388358"/>
                  <a:gd name="connsiteY1" fmla="*/ 265339 h 276012"/>
                  <a:gd name="connsiteX2" fmla="*/ 337471 w 388358"/>
                  <a:gd name="connsiteY2" fmla="*/ 158204 h 276012"/>
                  <a:gd name="connsiteX3" fmla="*/ 78167 w 388358"/>
                  <a:gd name="connsiteY3" fmla="*/ 3166 h 276012"/>
                  <a:gd name="connsiteX4" fmla="*/ 7381 w 388358"/>
                  <a:gd name="connsiteY4" fmla="*/ 149300 h 276012"/>
                  <a:gd name="connsiteX5" fmla="*/ 158813 w 388358"/>
                  <a:gd name="connsiteY5" fmla="*/ 267179 h 27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358" h="276012">
                    <a:moveTo>
                      <a:pt x="158813" y="267179"/>
                    </a:moveTo>
                    <a:cubicBezTo>
                      <a:pt x="227907" y="288076"/>
                      <a:pt x="388242" y="265339"/>
                      <a:pt x="388316" y="265339"/>
                    </a:cubicBezTo>
                    <a:cubicBezTo>
                      <a:pt x="390008" y="265118"/>
                      <a:pt x="341297" y="164237"/>
                      <a:pt x="337471" y="158204"/>
                    </a:cubicBezTo>
                    <a:cubicBezTo>
                      <a:pt x="293395" y="88669"/>
                      <a:pt x="167422" y="-19939"/>
                      <a:pt x="78167" y="3166"/>
                    </a:cubicBezTo>
                    <a:cubicBezTo>
                      <a:pt x="13856" y="19796"/>
                      <a:pt x="-14694" y="89551"/>
                      <a:pt x="7381" y="149300"/>
                    </a:cubicBezTo>
                    <a:cubicBezTo>
                      <a:pt x="29897" y="210373"/>
                      <a:pt x="99947" y="249372"/>
                      <a:pt x="158813" y="267179"/>
                    </a:cubicBezTo>
                    <a:close/>
                  </a:path>
                </a:pathLst>
              </a:custGeom>
              <a:solidFill>
                <a:srgbClr val="4CBBB6"/>
              </a:solidFill>
              <a:ln w="7353" cap="flat">
                <a:noFill/>
                <a:prstDash val="solid"/>
                <a:miter/>
              </a:ln>
            </p:spPr>
            <p:txBody>
              <a:bodyPr rtlCol="0" anchor="ctr"/>
              <a:lstStyle/>
              <a:p>
                <a:endParaRPr lang="fr-FR"/>
              </a:p>
            </p:txBody>
          </p:sp>
          <p:sp>
            <p:nvSpPr>
              <p:cNvPr id="197" name="Forme libre 47">
                <a:extLst>
                  <a:ext uri="{FF2B5EF4-FFF2-40B4-BE49-F238E27FC236}">
                    <a16:creationId xmlns:a16="http://schemas.microsoft.com/office/drawing/2014/main" id="{10F8BB4D-CB03-AA39-CE70-1B01964DE41A}"/>
                  </a:ext>
                </a:extLst>
              </p:cNvPr>
              <p:cNvSpPr/>
              <p:nvPr/>
            </p:nvSpPr>
            <p:spPr>
              <a:xfrm>
                <a:off x="4494516" y="7719999"/>
                <a:ext cx="2235861" cy="2757644"/>
              </a:xfrm>
              <a:custGeom>
                <a:avLst/>
                <a:gdLst>
                  <a:gd name="connsiteX0" fmla="*/ 918991 w 2235861"/>
                  <a:gd name="connsiteY0" fmla="*/ 2040660 h 2757644"/>
                  <a:gd name="connsiteX1" fmla="*/ 963509 w 2235861"/>
                  <a:gd name="connsiteY1" fmla="*/ 2126310 h 2757644"/>
                  <a:gd name="connsiteX2" fmla="*/ 990145 w 2235861"/>
                  <a:gd name="connsiteY2" fmla="*/ 2184366 h 2757644"/>
                  <a:gd name="connsiteX3" fmla="*/ 1014427 w 2235861"/>
                  <a:gd name="connsiteY3" fmla="*/ 2243232 h 2757644"/>
                  <a:gd name="connsiteX4" fmla="*/ 1055928 w 2235861"/>
                  <a:gd name="connsiteY4" fmla="*/ 2357799 h 2757644"/>
                  <a:gd name="connsiteX5" fmla="*/ 1081461 w 2235861"/>
                  <a:gd name="connsiteY5" fmla="*/ 2433736 h 2757644"/>
                  <a:gd name="connsiteX6" fmla="*/ 1027819 w 2235861"/>
                  <a:gd name="connsiteY6" fmla="*/ 2349411 h 2757644"/>
                  <a:gd name="connsiteX7" fmla="*/ 752401 w 2235861"/>
                  <a:gd name="connsiteY7" fmla="*/ 2225204 h 2757644"/>
                  <a:gd name="connsiteX8" fmla="*/ 698834 w 2235861"/>
                  <a:gd name="connsiteY8" fmla="*/ 2378476 h 2757644"/>
                  <a:gd name="connsiteX9" fmla="*/ 862848 w 2235861"/>
                  <a:gd name="connsiteY9" fmla="*/ 2478180 h 2757644"/>
                  <a:gd name="connsiteX10" fmla="*/ 1087200 w 2235861"/>
                  <a:gd name="connsiteY10" fmla="*/ 2450807 h 2757644"/>
                  <a:gd name="connsiteX11" fmla="*/ 1125095 w 2235861"/>
                  <a:gd name="connsiteY11" fmla="*/ 2571261 h 2757644"/>
                  <a:gd name="connsiteX12" fmla="*/ 1177706 w 2235861"/>
                  <a:gd name="connsiteY12" fmla="*/ 2757571 h 2757644"/>
                  <a:gd name="connsiteX13" fmla="*/ 1238927 w 2235861"/>
                  <a:gd name="connsiteY13" fmla="*/ 2757571 h 2757644"/>
                  <a:gd name="connsiteX14" fmla="*/ 1177265 w 2235861"/>
                  <a:gd name="connsiteY14" fmla="*/ 2554999 h 2757644"/>
                  <a:gd name="connsiteX15" fmla="*/ 1131938 w 2235861"/>
                  <a:gd name="connsiteY15" fmla="*/ 2422036 h 2757644"/>
                  <a:gd name="connsiteX16" fmla="*/ 1250185 w 2235861"/>
                  <a:gd name="connsiteY16" fmla="*/ 2348307 h 2757644"/>
                  <a:gd name="connsiteX17" fmla="*/ 1446649 w 2235861"/>
                  <a:gd name="connsiteY17" fmla="*/ 2444332 h 2757644"/>
                  <a:gd name="connsiteX18" fmla="*/ 1411771 w 2235861"/>
                  <a:gd name="connsiteY18" fmla="*/ 2565743 h 2757644"/>
                  <a:gd name="connsiteX19" fmla="*/ 1350330 w 2235861"/>
                  <a:gd name="connsiteY19" fmla="*/ 2757645 h 2757644"/>
                  <a:gd name="connsiteX20" fmla="*/ 1412139 w 2235861"/>
                  <a:gd name="connsiteY20" fmla="*/ 2757645 h 2757644"/>
                  <a:gd name="connsiteX21" fmla="*/ 1464235 w 2235861"/>
                  <a:gd name="connsiteY21" fmla="*/ 2580901 h 2757644"/>
                  <a:gd name="connsiteX22" fmla="*/ 1499849 w 2235861"/>
                  <a:gd name="connsiteY22" fmla="*/ 2444994 h 2757644"/>
                  <a:gd name="connsiteX23" fmla="*/ 1725746 w 2235861"/>
                  <a:gd name="connsiteY23" fmla="*/ 2435797 h 2757644"/>
                  <a:gd name="connsiteX24" fmla="*/ 1871512 w 2235861"/>
                  <a:gd name="connsiteY24" fmla="*/ 2310928 h 2757644"/>
                  <a:gd name="connsiteX25" fmla="*/ 1793883 w 2235861"/>
                  <a:gd name="connsiteY25" fmla="*/ 2168252 h 2757644"/>
                  <a:gd name="connsiteX26" fmla="*/ 1542159 w 2235861"/>
                  <a:gd name="connsiteY26" fmla="*/ 2335283 h 2757644"/>
                  <a:gd name="connsiteX27" fmla="*/ 1506103 w 2235861"/>
                  <a:gd name="connsiteY27" fmla="*/ 2419167 h 2757644"/>
                  <a:gd name="connsiteX28" fmla="*/ 1520158 w 2235861"/>
                  <a:gd name="connsiteY28" fmla="*/ 2361184 h 2757644"/>
                  <a:gd name="connsiteX29" fmla="*/ 1546647 w 2235861"/>
                  <a:gd name="connsiteY29" fmla="*/ 2239627 h 2757644"/>
                  <a:gd name="connsiteX30" fmla="*/ 1557537 w 2235861"/>
                  <a:gd name="connsiteY30" fmla="*/ 2176861 h 2757644"/>
                  <a:gd name="connsiteX31" fmla="*/ 1566293 w 2235861"/>
                  <a:gd name="connsiteY31" fmla="*/ 2111520 h 2757644"/>
                  <a:gd name="connsiteX32" fmla="*/ 1578067 w 2235861"/>
                  <a:gd name="connsiteY32" fmla="*/ 1956188 h 2757644"/>
                  <a:gd name="connsiteX33" fmla="*/ 1796311 w 2235861"/>
                  <a:gd name="connsiteY33" fmla="*/ 1979808 h 2757644"/>
                  <a:gd name="connsiteX34" fmla="*/ 1959296 w 2235861"/>
                  <a:gd name="connsiteY34" fmla="*/ 1878485 h 2757644"/>
                  <a:gd name="connsiteX35" fmla="*/ 1904183 w 2235861"/>
                  <a:gd name="connsiteY35" fmla="*/ 1725729 h 2757644"/>
                  <a:gd name="connsiteX36" fmla="*/ 1630016 w 2235861"/>
                  <a:gd name="connsiteY36" fmla="*/ 1852731 h 2757644"/>
                  <a:gd name="connsiteX37" fmla="*/ 1578655 w 2235861"/>
                  <a:gd name="connsiteY37" fmla="*/ 1935291 h 2757644"/>
                  <a:gd name="connsiteX38" fmla="*/ 1581304 w 2235861"/>
                  <a:gd name="connsiteY38" fmla="*/ 1840443 h 2757644"/>
                  <a:gd name="connsiteX39" fmla="*/ 1577404 w 2235861"/>
                  <a:gd name="connsiteY39" fmla="*/ 1562009 h 2757644"/>
                  <a:gd name="connsiteX40" fmla="*/ 1576153 w 2235861"/>
                  <a:gd name="connsiteY40" fmla="*/ 1476653 h 2757644"/>
                  <a:gd name="connsiteX41" fmla="*/ 1801904 w 2235861"/>
                  <a:gd name="connsiteY41" fmla="*/ 1502039 h 2757644"/>
                  <a:gd name="connsiteX42" fmla="*/ 1964888 w 2235861"/>
                  <a:gd name="connsiteY42" fmla="*/ 1400716 h 2757644"/>
                  <a:gd name="connsiteX43" fmla="*/ 1909775 w 2235861"/>
                  <a:gd name="connsiteY43" fmla="*/ 1247960 h 2757644"/>
                  <a:gd name="connsiteX44" fmla="*/ 1635608 w 2235861"/>
                  <a:gd name="connsiteY44" fmla="*/ 1374963 h 2757644"/>
                  <a:gd name="connsiteX45" fmla="*/ 1576006 w 2235861"/>
                  <a:gd name="connsiteY45" fmla="*/ 1471502 h 2757644"/>
                  <a:gd name="connsiteX46" fmla="*/ 1577257 w 2235861"/>
                  <a:gd name="connsiteY46" fmla="*/ 1284898 h 2757644"/>
                  <a:gd name="connsiteX47" fmla="*/ 1601319 w 2235861"/>
                  <a:gd name="connsiteY47" fmla="*/ 1036779 h 2757644"/>
                  <a:gd name="connsiteX48" fmla="*/ 1828393 w 2235861"/>
                  <a:gd name="connsiteY48" fmla="*/ 1062459 h 2757644"/>
                  <a:gd name="connsiteX49" fmla="*/ 1991378 w 2235861"/>
                  <a:gd name="connsiteY49" fmla="*/ 961063 h 2757644"/>
                  <a:gd name="connsiteX50" fmla="*/ 1936264 w 2235861"/>
                  <a:gd name="connsiteY50" fmla="*/ 808307 h 2757644"/>
                  <a:gd name="connsiteX51" fmla="*/ 1662098 w 2235861"/>
                  <a:gd name="connsiteY51" fmla="*/ 935309 h 2757644"/>
                  <a:gd name="connsiteX52" fmla="*/ 1608530 w 2235861"/>
                  <a:gd name="connsiteY52" fmla="*/ 1021548 h 2757644"/>
                  <a:gd name="connsiteX53" fmla="*/ 1603600 w 2235861"/>
                  <a:gd name="connsiteY53" fmla="*/ 1019708 h 2757644"/>
                  <a:gd name="connsiteX54" fmla="*/ 1672325 w 2235861"/>
                  <a:gd name="connsiteY54" fmla="*/ 778653 h 2757644"/>
                  <a:gd name="connsiteX55" fmla="*/ 1724127 w 2235861"/>
                  <a:gd name="connsiteY55" fmla="*/ 656065 h 2757644"/>
                  <a:gd name="connsiteX56" fmla="*/ 1942004 w 2235861"/>
                  <a:gd name="connsiteY56" fmla="*/ 704703 h 2757644"/>
                  <a:gd name="connsiteX57" fmla="*/ 2115143 w 2235861"/>
                  <a:gd name="connsiteY57" fmla="*/ 621849 h 2757644"/>
                  <a:gd name="connsiteX58" fmla="*/ 2077174 w 2235861"/>
                  <a:gd name="connsiteY58" fmla="*/ 463942 h 2757644"/>
                  <a:gd name="connsiteX59" fmla="*/ 1790719 w 2235861"/>
                  <a:gd name="connsiteY59" fmla="*/ 560040 h 2757644"/>
                  <a:gd name="connsiteX60" fmla="*/ 1738844 w 2235861"/>
                  <a:gd name="connsiteY60" fmla="*/ 625602 h 2757644"/>
                  <a:gd name="connsiteX61" fmla="*/ 1764082 w 2235861"/>
                  <a:gd name="connsiteY61" fmla="*/ 573432 h 2757644"/>
                  <a:gd name="connsiteX62" fmla="*/ 1857458 w 2235861"/>
                  <a:gd name="connsiteY62" fmla="*/ 407652 h 2757644"/>
                  <a:gd name="connsiteX63" fmla="*/ 1905139 w 2235861"/>
                  <a:gd name="connsiteY63" fmla="*/ 332966 h 2757644"/>
                  <a:gd name="connsiteX64" fmla="*/ 2119852 w 2235861"/>
                  <a:gd name="connsiteY64" fmla="*/ 275940 h 2757644"/>
                  <a:gd name="connsiteX65" fmla="*/ 2235376 w 2235861"/>
                  <a:gd name="connsiteY65" fmla="*/ 122668 h 2757644"/>
                  <a:gd name="connsiteX66" fmla="*/ 2128903 w 2235861"/>
                  <a:gd name="connsiteY66" fmla="*/ 7 h 2757644"/>
                  <a:gd name="connsiteX67" fmla="*/ 1918973 w 2235861"/>
                  <a:gd name="connsiteY67" fmla="*/ 217295 h 2757644"/>
                  <a:gd name="connsiteX68" fmla="*/ 1897781 w 2235861"/>
                  <a:gd name="connsiteY68" fmla="*/ 333996 h 2757644"/>
                  <a:gd name="connsiteX69" fmla="*/ 1899694 w 2235861"/>
                  <a:gd name="connsiteY69" fmla="*/ 333702 h 2757644"/>
                  <a:gd name="connsiteX70" fmla="*/ 1852381 w 2235861"/>
                  <a:gd name="connsiteY70" fmla="*/ 404488 h 2757644"/>
                  <a:gd name="connsiteX71" fmla="*/ 1755105 w 2235861"/>
                  <a:gd name="connsiteY71" fmla="*/ 568797 h 2757644"/>
                  <a:gd name="connsiteX72" fmla="*/ 1658345 w 2235861"/>
                  <a:gd name="connsiteY72" fmla="*/ 773208 h 2757644"/>
                  <a:gd name="connsiteX73" fmla="*/ 1583659 w 2235861"/>
                  <a:gd name="connsiteY73" fmla="*/ 1014925 h 2757644"/>
                  <a:gd name="connsiteX74" fmla="*/ 1583217 w 2235861"/>
                  <a:gd name="connsiteY74" fmla="*/ 1017942 h 2757644"/>
                  <a:gd name="connsiteX75" fmla="*/ 1568943 w 2235861"/>
                  <a:gd name="connsiteY75" fmla="*/ 910512 h 2757644"/>
                  <a:gd name="connsiteX76" fmla="*/ 1370933 w 2235861"/>
                  <a:gd name="connsiteY76" fmla="*/ 682334 h 2757644"/>
                  <a:gd name="connsiteX77" fmla="*/ 1258058 w 2235861"/>
                  <a:gd name="connsiteY77" fmla="*/ 799109 h 2757644"/>
                  <a:gd name="connsiteX78" fmla="*/ 1365194 w 2235861"/>
                  <a:gd name="connsiteY78" fmla="*/ 958341 h 2757644"/>
                  <a:gd name="connsiteX79" fmla="*/ 1581672 w 2235861"/>
                  <a:gd name="connsiteY79" fmla="*/ 1027728 h 2757644"/>
                  <a:gd name="connsiteX80" fmla="*/ 1550988 w 2235861"/>
                  <a:gd name="connsiteY80" fmla="*/ 1283647 h 2757644"/>
                  <a:gd name="connsiteX81" fmla="*/ 1545911 w 2235861"/>
                  <a:gd name="connsiteY81" fmla="*/ 1434785 h 2757644"/>
                  <a:gd name="connsiteX82" fmla="*/ 1539142 w 2235861"/>
                  <a:gd name="connsiteY82" fmla="*/ 1388060 h 2757644"/>
                  <a:gd name="connsiteX83" fmla="*/ 1341132 w 2235861"/>
                  <a:gd name="connsiteY83" fmla="*/ 1159882 h 2757644"/>
                  <a:gd name="connsiteX84" fmla="*/ 1228257 w 2235861"/>
                  <a:gd name="connsiteY84" fmla="*/ 1276657 h 2757644"/>
                  <a:gd name="connsiteX85" fmla="*/ 1335393 w 2235861"/>
                  <a:gd name="connsiteY85" fmla="*/ 1435889 h 2757644"/>
                  <a:gd name="connsiteX86" fmla="*/ 1545470 w 2235861"/>
                  <a:gd name="connsiteY86" fmla="*/ 1504099 h 2757644"/>
                  <a:gd name="connsiteX87" fmla="*/ 1545102 w 2235861"/>
                  <a:gd name="connsiteY87" fmla="*/ 1562376 h 2757644"/>
                  <a:gd name="connsiteX88" fmla="*/ 1542968 w 2235861"/>
                  <a:gd name="connsiteY88" fmla="*/ 1839781 h 2757644"/>
                  <a:gd name="connsiteX89" fmla="*/ 1538185 w 2235861"/>
                  <a:gd name="connsiteY89" fmla="*/ 1935217 h 2757644"/>
                  <a:gd name="connsiteX90" fmla="*/ 1532225 w 2235861"/>
                  <a:gd name="connsiteY90" fmla="*/ 1894747 h 2757644"/>
                  <a:gd name="connsiteX91" fmla="*/ 1334216 w 2235861"/>
                  <a:gd name="connsiteY91" fmla="*/ 1666569 h 2757644"/>
                  <a:gd name="connsiteX92" fmla="*/ 1221340 w 2235861"/>
                  <a:gd name="connsiteY92" fmla="*/ 1783344 h 2757644"/>
                  <a:gd name="connsiteX93" fmla="*/ 1328476 w 2235861"/>
                  <a:gd name="connsiteY93" fmla="*/ 1942575 h 2757644"/>
                  <a:gd name="connsiteX94" fmla="*/ 1532519 w 2235861"/>
                  <a:gd name="connsiteY94" fmla="*/ 2009535 h 2757644"/>
                  <a:gd name="connsiteX95" fmla="*/ 1522439 w 2235861"/>
                  <a:gd name="connsiteY95" fmla="*/ 2105560 h 2757644"/>
                  <a:gd name="connsiteX96" fmla="*/ 1512579 w 2235861"/>
                  <a:gd name="connsiteY96" fmla="*/ 2168693 h 2757644"/>
                  <a:gd name="connsiteX97" fmla="*/ 1500290 w 2235861"/>
                  <a:gd name="connsiteY97" fmla="*/ 2231165 h 2757644"/>
                  <a:gd name="connsiteX98" fmla="*/ 1471741 w 2235861"/>
                  <a:gd name="connsiteY98" fmla="*/ 2349632 h 2757644"/>
                  <a:gd name="connsiteX99" fmla="*/ 1451137 w 2235861"/>
                  <a:gd name="connsiteY99" fmla="*/ 2427040 h 2757644"/>
                  <a:gd name="connsiteX100" fmla="*/ 1452903 w 2235861"/>
                  <a:gd name="connsiteY100" fmla="*/ 2327116 h 2757644"/>
                  <a:gd name="connsiteX101" fmla="*/ 1372184 w 2235861"/>
                  <a:gd name="connsiteY101" fmla="*/ 2129106 h 2757644"/>
                  <a:gd name="connsiteX102" fmla="*/ 1367842 w 2235861"/>
                  <a:gd name="connsiteY102" fmla="*/ 2105339 h 2757644"/>
                  <a:gd name="connsiteX103" fmla="*/ 1224431 w 2235861"/>
                  <a:gd name="connsiteY103" fmla="*/ 2029181 h 2757644"/>
                  <a:gd name="connsiteX104" fmla="*/ 1106626 w 2235861"/>
                  <a:gd name="connsiteY104" fmla="*/ 2307396 h 2757644"/>
                  <a:gd name="connsiteX105" fmla="*/ 1122814 w 2235861"/>
                  <a:gd name="connsiteY105" fmla="*/ 2397239 h 2757644"/>
                  <a:gd name="connsiteX106" fmla="*/ 1102579 w 2235861"/>
                  <a:gd name="connsiteY106" fmla="*/ 2341096 h 2757644"/>
                  <a:gd name="connsiteX107" fmla="*/ 1057620 w 2235861"/>
                  <a:gd name="connsiteY107" fmla="*/ 2225057 h 2757644"/>
                  <a:gd name="connsiteX108" fmla="*/ 1032087 w 2235861"/>
                  <a:gd name="connsiteY108" fmla="*/ 2166707 h 2757644"/>
                  <a:gd name="connsiteX109" fmla="*/ 1003390 w 2235861"/>
                  <a:gd name="connsiteY109" fmla="*/ 2107326 h 2757644"/>
                  <a:gd name="connsiteX110" fmla="*/ 927527 w 2235861"/>
                  <a:gd name="connsiteY110" fmla="*/ 1971272 h 2757644"/>
                  <a:gd name="connsiteX111" fmla="*/ 1122520 w 2235861"/>
                  <a:gd name="connsiteY111" fmla="*/ 1870538 h 2757644"/>
                  <a:gd name="connsiteX112" fmla="*/ 1202577 w 2235861"/>
                  <a:gd name="connsiteY112" fmla="*/ 1696075 h 2757644"/>
                  <a:gd name="connsiteX113" fmla="*/ 1072337 w 2235861"/>
                  <a:gd name="connsiteY113" fmla="*/ 1599020 h 2757644"/>
                  <a:gd name="connsiteX114" fmla="*/ 913694 w 2235861"/>
                  <a:gd name="connsiteY114" fmla="*/ 1856190 h 2757644"/>
                  <a:gd name="connsiteX115" fmla="*/ 916342 w 2235861"/>
                  <a:gd name="connsiteY115" fmla="*/ 1953392 h 2757644"/>
                  <a:gd name="connsiteX116" fmla="*/ 866233 w 2235861"/>
                  <a:gd name="connsiteY116" fmla="*/ 1872819 h 2757644"/>
                  <a:gd name="connsiteX117" fmla="*/ 709356 w 2235861"/>
                  <a:gd name="connsiteY117" fmla="*/ 1642728 h 2757644"/>
                  <a:gd name="connsiteX118" fmla="*/ 661233 w 2235861"/>
                  <a:gd name="connsiteY118" fmla="*/ 1572236 h 2757644"/>
                  <a:gd name="connsiteX119" fmla="*/ 863510 w 2235861"/>
                  <a:gd name="connsiteY119" fmla="*/ 1468854 h 2757644"/>
                  <a:gd name="connsiteX120" fmla="*/ 943568 w 2235861"/>
                  <a:gd name="connsiteY120" fmla="*/ 1294390 h 2757644"/>
                  <a:gd name="connsiteX121" fmla="*/ 813327 w 2235861"/>
                  <a:gd name="connsiteY121" fmla="*/ 1197335 h 2757644"/>
                  <a:gd name="connsiteX122" fmla="*/ 654684 w 2235861"/>
                  <a:gd name="connsiteY122" fmla="*/ 1454505 h 2757644"/>
                  <a:gd name="connsiteX123" fmla="*/ 658290 w 2235861"/>
                  <a:gd name="connsiteY123" fmla="*/ 1567895 h 2757644"/>
                  <a:gd name="connsiteX124" fmla="*/ 556379 w 2235861"/>
                  <a:gd name="connsiteY124" fmla="*/ 1411607 h 2757644"/>
                  <a:gd name="connsiteX125" fmla="*/ 439530 w 2235861"/>
                  <a:gd name="connsiteY125" fmla="*/ 1191449 h 2757644"/>
                  <a:gd name="connsiteX126" fmla="*/ 643058 w 2235861"/>
                  <a:gd name="connsiteY126" fmla="*/ 1087624 h 2757644"/>
                  <a:gd name="connsiteX127" fmla="*/ 723116 w 2235861"/>
                  <a:gd name="connsiteY127" fmla="*/ 913161 h 2757644"/>
                  <a:gd name="connsiteX128" fmla="*/ 592875 w 2235861"/>
                  <a:gd name="connsiteY128" fmla="*/ 816106 h 2757644"/>
                  <a:gd name="connsiteX129" fmla="*/ 434232 w 2235861"/>
                  <a:gd name="connsiteY129" fmla="*/ 1073276 h 2757644"/>
                  <a:gd name="connsiteX130" fmla="*/ 437102 w 2235861"/>
                  <a:gd name="connsiteY130" fmla="*/ 1174819 h 2757644"/>
                  <a:gd name="connsiteX131" fmla="*/ 431951 w 2235861"/>
                  <a:gd name="connsiteY131" fmla="*/ 1175996 h 2757644"/>
                  <a:gd name="connsiteX132" fmla="*/ 356309 w 2235861"/>
                  <a:gd name="connsiteY132" fmla="*/ 937002 h 2757644"/>
                  <a:gd name="connsiteX133" fmla="*/ 331879 w 2235861"/>
                  <a:gd name="connsiteY133" fmla="*/ 806173 h 2757644"/>
                  <a:gd name="connsiteX134" fmla="*/ 540485 w 2235861"/>
                  <a:gd name="connsiteY134" fmla="*/ 726557 h 2757644"/>
                  <a:gd name="connsiteX135" fmla="*/ 639232 w 2235861"/>
                  <a:gd name="connsiteY135" fmla="*/ 561954 h 2757644"/>
                  <a:gd name="connsiteX136" fmla="*/ 520471 w 2235861"/>
                  <a:gd name="connsiteY136" fmla="*/ 451212 h 2757644"/>
                  <a:gd name="connsiteX137" fmla="*/ 334602 w 2235861"/>
                  <a:gd name="connsiteY137" fmla="*/ 689398 h 2757644"/>
                  <a:gd name="connsiteX138" fmla="*/ 327465 w 2235861"/>
                  <a:gd name="connsiteY138" fmla="*/ 772693 h 2757644"/>
                  <a:gd name="connsiteX139" fmla="*/ 319738 w 2235861"/>
                  <a:gd name="connsiteY139" fmla="*/ 715225 h 2757644"/>
                  <a:gd name="connsiteX140" fmla="*/ 306126 w 2235861"/>
                  <a:gd name="connsiteY140" fmla="*/ 525383 h 2757644"/>
                  <a:gd name="connsiteX141" fmla="*/ 304728 w 2235861"/>
                  <a:gd name="connsiteY141" fmla="*/ 436717 h 2757644"/>
                  <a:gd name="connsiteX142" fmla="*/ 452334 w 2235861"/>
                  <a:gd name="connsiteY142" fmla="*/ 270715 h 2757644"/>
                  <a:gd name="connsiteX143" fmla="*/ 464107 w 2235861"/>
                  <a:gd name="connsiteY143" fmla="*/ 79108 h 2757644"/>
                  <a:gd name="connsiteX144" fmla="*/ 307671 w 2235861"/>
                  <a:gd name="connsiteY144" fmla="*/ 35547 h 2757644"/>
                  <a:gd name="connsiteX145" fmla="*/ 252484 w 2235861"/>
                  <a:gd name="connsiteY145" fmla="*/ 332598 h 2757644"/>
                  <a:gd name="connsiteX146" fmla="*/ 299209 w 2235861"/>
                  <a:gd name="connsiteY146" fmla="*/ 441573 h 2757644"/>
                  <a:gd name="connsiteX147" fmla="*/ 300681 w 2235861"/>
                  <a:gd name="connsiteY147" fmla="*/ 440249 h 2757644"/>
                  <a:gd name="connsiteX148" fmla="*/ 300313 w 2235861"/>
                  <a:gd name="connsiteY148" fmla="*/ 525383 h 2757644"/>
                  <a:gd name="connsiteX149" fmla="*/ 309805 w 2235861"/>
                  <a:gd name="connsiteY149" fmla="*/ 716035 h 2757644"/>
                  <a:gd name="connsiteX150" fmla="*/ 341887 w 2235861"/>
                  <a:gd name="connsiteY150" fmla="*/ 939871 h 2757644"/>
                  <a:gd name="connsiteX151" fmla="*/ 412893 w 2235861"/>
                  <a:gd name="connsiteY151" fmla="*/ 1182692 h 2757644"/>
                  <a:gd name="connsiteX152" fmla="*/ 414144 w 2235861"/>
                  <a:gd name="connsiteY152" fmla="*/ 1185415 h 2757644"/>
                  <a:gd name="connsiteX153" fmla="*/ 342990 w 2235861"/>
                  <a:gd name="connsiteY153" fmla="*/ 1103665 h 2757644"/>
                  <a:gd name="connsiteX154" fmla="*/ 51899 w 2235861"/>
                  <a:gd name="connsiteY154" fmla="*/ 1022578 h 2757644"/>
                  <a:gd name="connsiteX155" fmla="*/ 22172 w 2235861"/>
                  <a:gd name="connsiteY155" fmla="*/ 1182251 h 2757644"/>
                  <a:gd name="connsiteX156" fmla="*/ 199358 w 2235861"/>
                  <a:gd name="connsiteY156" fmla="*/ 1255980 h 2757644"/>
                  <a:gd name="connsiteX157" fmla="*/ 418191 w 2235861"/>
                  <a:gd name="connsiteY157" fmla="*/ 1194466 h 2757644"/>
                  <a:gd name="connsiteX158" fmla="*/ 533789 w 2235861"/>
                  <a:gd name="connsiteY158" fmla="*/ 1424851 h 2757644"/>
                  <a:gd name="connsiteX159" fmla="*/ 612963 w 2235861"/>
                  <a:gd name="connsiteY159" fmla="*/ 1553694 h 2757644"/>
                  <a:gd name="connsiteX160" fmla="*/ 581544 w 2235861"/>
                  <a:gd name="connsiteY160" fmla="*/ 1518448 h 2757644"/>
                  <a:gd name="connsiteX161" fmla="*/ 290453 w 2235861"/>
                  <a:gd name="connsiteY161" fmla="*/ 1437360 h 2757644"/>
                  <a:gd name="connsiteX162" fmla="*/ 260726 w 2235861"/>
                  <a:gd name="connsiteY162" fmla="*/ 1597033 h 2757644"/>
                  <a:gd name="connsiteX163" fmla="*/ 437911 w 2235861"/>
                  <a:gd name="connsiteY163" fmla="*/ 1670763 h 2757644"/>
                  <a:gd name="connsiteX164" fmla="*/ 650711 w 2235861"/>
                  <a:gd name="connsiteY164" fmla="*/ 1611750 h 2757644"/>
                  <a:gd name="connsiteX165" fmla="*/ 682498 w 2235861"/>
                  <a:gd name="connsiteY165" fmla="*/ 1660535 h 2757644"/>
                  <a:gd name="connsiteX166" fmla="*/ 833710 w 2235861"/>
                  <a:gd name="connsiteY166" fmla="*/ 1893128 h 2757644"/>
                  <a:gd name="connsiteX167" fmla="*/ 882421 w 2235861"/>
                  <a:gd name="connsiteY167" fmla="*/ 1975319 h 2757644"/>
                  <a:gd name="connsiteX168" fmla="*/ 855122 w 2235861"/>
                  <a:gd name="connsiteY168" fmla="*/ 1944856 h 2757644"/>
                  <a:gd name="connsiteX169" fmla="*/ 564031 w 2235861"/>
                  <a:gd name="connsiteY169" fmla="*/ 1863769 h 2757644"/>
                  <a:gd name="connsiteX170" fmla="*/ 534304 w 2235861"/>
                  <a:gd name="connsiteY170" fmla="*/ 2023442 h 2757644"/>
                  <a:gd name="connsiteX171" fmla="*/ 711490 w 2235861"/>
                  <a:gd name="connsiteY171" fmla="*/ 2097171 h 2757644"/>
                  <a:gd name="connsiteX172" fmla="*/ 918991 w 2235861"/>
                  <a:gd name="connsiteY172" fmla="*/ 2040660 h 275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35861" h="2757644">
                    <a:moveTo>
                      <a:pt x="918991" y="2040660"/>
                    </a:moveTo>
                    <a:cubicBezTo>
                      <a:pt x="934370" y="2069284"/>
                      <a:pt x="949896" y="2097907"/>
                      <a:pt x="963509" y="2126310"/>
                    </a:cubicBezTo>
                    <a:cubicBezTo>
                      <a:pt x="972412" y="2145956"/>
                      <a:pt x="982272" y="2164205"/>
                      <a:pt x="990145" y="2184366"/>
                    </a:cubicBezTo>
                    <a:cubicBezTo>
                      <a:pt x="998313" y="2204160"/>
                      <a:pt x="1006407" y="2223806"/>
                      <a:pt x="1014427" y="2243232"/>
                    </a:cubicBezTo>
                    <a:cubicBezTo>
                      <a:pt x="1028482" y="2281274"/>
                      <a:pt x="1043198" y="2320346"/>
                      <a:pt x="1055928" y="2357799"/>
                    </a:cubicBezTo>
                    <a:cubicBezTo>
                      <a:pt x="1064978" y="2383774"/>
                      <a:pt x="1073146" y="2408645"/>
                      <a:pt x="1081461" y="2433736"/>
                    </a:cubicBezTo>
                    <a:cubicBezTo>
                      <a:pt x="1064831" y="2406364"/>
                      <a:pt x="1031131" y="2353532"/>
                      <a:pt x="1027819" y="2349411"/>
                    </a:cubicBezTo>
                    <a:cubicBezTo>
                      <a:pt x="976091" y="2285321"/>
                      <a:pt x="838419" y="2192019"/>
                      <a:pt x="752401" y="2225204"/>
                    </a:cubicBezTo>
                    <a:cubicBezTo>
                      <a:pt x="690445" y="2249118"/>
                      <a:pt x="670063" y="2321671"/>
                      <a:pt x="698834" y="2378476"/>
                    </a:cubicBezTo>
                    <a:cubicBezTo>
                      <a:pt x="728267" y="2436532"/>
                      <a:pt x="802290" y="2467290"/>
                      <a:pt x="862848" y="2478180"/>
                    </a:cubicBezTo>
                    <a:cubicBezTo>
                      <a:pt x="929514" y="2490174"/>
                      <a:pt x="1069688" y="2455296"/>
                      <a:pt x="1087200" y="2450807"/>
                    </a:cubicBezTo>
                    <a:cubicBezTo>
                      <a:pt x="1100813" y="2492308"/>
                      <a:pt x="1113616" y="2532851"/>
                      <a:pt x="1125095" y="2571261"/>
                    </a:cubicBezTo>
                    <a:cubicBezTo>
                      <a:pt x="1145698" y="2639472"/>
                      <a:pt x="1163063" y="2702017"/>
                      <a:pt x="1177706" y="2757571"/>
                    </a:cubicBezTo>
                    <a:lnTo>
                      <a:pt x="1238927" y="2757571"/>
                    </a:lnTo>
                    <a:cubicBezTo>
                      <a:pt x="1222003" y="2698043"/>
                      <a:pt x="1201620" y="2629906"/>
                      <a:pt x="1177265" y="2554999"/>
                    </a:cubicBezTo>
                    <a:cubicBezTo>
                      <a:pt x="1163652" y="2512763"/>
                      <a:pt x="1148200" y="2467952"/>
                      <a:pt x="1131938" y="2422036"/>
                    </a:cubicBezTo>
                    <a:cubicBezTo>
                      <a:pt x="1142092" y="2416518"/>
                      <a:pt x="1199928" y="2384730"/>
                      <a:pt x="1250185" y="2348307"/>
                    </a:cubicBezTo>
                    <a:cubicBezTo>
                      <a:pt x="1303090" y="2393487"/>
                      <a:pt x="1430240" y="2438592"/>
                      <a:pt x="1446649" y="2444332"/>
                    </a:cubicBezTo>
                    <a:cubicBezTo>
                      <a:pt x="1435097" y="2486494"/>
                      <a:pt x="1423397" y="2527333"/>
                      <a:pt x="1411771" y="2565743"/>
                    </a:cubicBezTo>
                    <a:cubicBezTo>
                      <a:pt x="1390359" y="2637191"/>
                      <a:pt x="1369461" y="2701502"/>
                      <a:pt x="1350330" y="2757645"/>
                    </a:cubicBezTo>
                    <a:lnTo>
                      <a:pt x="1412139" y="2757645"/>
                    </a:lnTo>
                    <a:cubicBezTo>
                      <a:pt x="1428621" y="2704886"/>
                      <a:pt x="1446281" y="2645947"/>
                      <a:pt x="1464235" y="2580901"/>
                    </a:cubicBezTo>
                    <a:cubicBezTo>
                      <a:pt x="1476155" y="2538149"/>
                      <a:pt x="1488076" y="2492308"/>
                      <a:pt x="1499849" y="2444994"/>
                    </a:cubicBezTo>
                    <a:cubicBezTo>
                      <a:pt x="1517508" y="2446539"/>
                      <a:pt x="1661877" y="2458386"/>
                      <a:pt x="1725746" y="2435797"/>
                    </a:cubicBezTo>
                    <a:cubicBezTo>
                      <a:pt x="1783729" y="2415267"/>
                      <a:pt x="1851866" y="2372957"/>
                      <a:pt x="1871512" y="2310928"/>
                    </a:cubicBezTo>
                    <a:cubicBezTo>
                      <a:pt x="1890791" y="2250149"/>
                      <a:pt x="1858930" y="2181864"/>
                      <a:pt x="1793883" y="2168252"/>
                    </a:cubicBezTo>
                    <a:cubicBezTo>
                      <a:pt x="1703598" y="2149415"/>
                      <a:pt x="1582849" y="2263761"/>
                      <a:pt x="1542159" y="2335283"/>
                    </a:cubicBezTo>
                    <a:cubicBezTo>
                      <a:pt x="1539730" y="2339478"/>
                      <a:pt x="1518833" y="2388189"/>
                      <a:pt x="1506103" y="2419167"/>
                    </a:cubicBezTo>
                    <a:cubicBezTo>
                      <a:pt x="1510813" y="2399815"/>
                      <a:pt x="1515595" y="2381125"/>
                      <a:pt x="1520158" y="2361184"/>
                    </a:cubicBezTo>
                    <a:cubicBezTo>
                      <a:pt x="1529502" y="2321818"/>
                      <a:pt x="1537744" y="2282157"/>
                      <a:pt x="1546647" y="2239627"/>
                    </a:cubicBezTo>
                    <a:cubicBezTo>
                      <a:pt x="1550253" y="2218950"/>
                      <a:pt x="1553858" y="2197979"/>
                      <a:pt x="1557537" y="2176861"/>
                    </a:cubicBezTo>
                    <a:cubicBezTo>
                      <a:pt x="1561658" y="2155964"/>
                      <a:pt x="1563277" y="2133448"/>
                      <a:pt x="1566293" y="2111520"/>
                    </a:cubicBezTo>
                    <a:cubicBezTo>
                      <a:pt x="1572180" y="2060528"/>
                      <a:pt x="1575712" y="2008652"/>
                      <a:pt x="1578067" y="1956188"/>
                    </a:cubicBezTo>
                    <a:cubicBezTo>
                      <a:pt x="1612577" y="1964282"/>
                      <a:pt x="1735606" y="1991360"/>
                      <a:pt x="1796311" y="1979808"/>
                    </a:cubicBezTo>
                    <a:cubicBezTo>
                      <a:pt x="1856722" y="1968255"/>
                      <a:pt x="1930452" y="1936836"/>
                      <a:pt x="1959296" y="1878485"/>
                    </a:cubicBezTo>
                    <a:cubicBezTo>
                      <a:pt x="1987551" y="1821312"/>
                      <a:pt x="1966433" y="1748981"/>
                      <a:pt x="1904183" y="1725729"/>
                    </a:cubicBezTo>
                    <a:cubicBezTo>
                      <a:pt x="1817797" y="1693426"/>
                      <a:pt x="1681155" y="1788126"/>
                      <a:pt x="1630016" y="1852731"/>
                    </a:cubicBezTo>
                    <a:cubicBezTo>
                      <a:pt x="1626852" y="1856779"/>
                      <a:pt x="1595358" y="1907182"/>
                      <a:pt x="1578655" y="1935291"/>
                    </a:cubicBezTo>
                    <a:cubicBezTo>
                      <a:pt x="1579833" y="1903797"/>
                      <a:pt x="1581157" y="1872304"/>
                      <a:pt x="1581304" y="1840443"/>
                    </a:cubicBezTo>
                    <a:cubicBezTo>
                      <a:pt x="1581819" y="1748318"/>
                      <a:pt x="1579391" y="1655016"/>
                      <a:pt x="1577404" y="1562009"/>
                    </a:cubicBezTo>
                    <a:cubicBezTo>
                      <a:pt x="1576742" y="1533532"/>
                      <a:pt x="1576521" y="1505129"/>
                      <a:pt x="1576153" y="1476653"/>
                    </a:cubicBezTo>
                    <a:cubicBezTo>
                      <a:pt x="1588368" y="1479670"/>
                      <a:pt x="1733914" y="1514989"/>
                      <a:pt x="1801904" y="1502039"/>
                    </a:cubicBezTo>
                    <a:cubicBezTo>
                      <a:pt x="1862314" y="1490560"/>
                      <a:pt x="1936044" y="1459067"/>
                      <a:pt x="1964888" y="1400716"/>
                    </a:cubicBezTo>
                    <a:cubicBezTo>
                      <a:pt x="1993144" y="1343543"/>
                      <a:pt x="1972025" y="1271212"/>
                      <a:pt x="1909775" y="1247960"/>
                    </a:cubicBezTo>
                    <a:cubicBezTo>
                      <a:pt x="1823389" y="1215657"/>
                      <a:pt x="1686674" y="1310358"/>
                      <a:pt x="1635608" y="1374963"/>
                    </a:cubicBezTo>
                    <a:cubicBezTo>
                      <a:pt x="1631782" y="1379819"/>
                      <a:pt x="1586602" y="1452518"/>
                      <a:pt x="1576006" y="1471502"/>
                    </a:cubicBezTo>
                    <a:cubicBezTo>
                      <a:pt x="1575197" y="1408884"/>
                      <a:pt x="1574976" y="1346486"/>
                      <a:pt x="1577257" y="1284898"/>
                    </a:cubicBezTo>
                    <a:cubicBezTo>
                      <a:pt x="1580274" y="1199984"/>
                      <a:pt x="1587927" y="1116837"/>
                      <a:pt x="1601319" y="1036779"/>
                    </a:cubicBezTo>
                    <a:cubicBezTo>
                      <a:pt x="1607058" y="1038177"/>
                      <a:pt x="1758711" y="1075778"/>
                      <a:pt x="1828393" y="1062459"/>
                    </a:cubicBezTo>
                    <a:cubicBezTo>
                      <a:pt x="1888804" y="1050907"/>
                      <a:pt x="1962533" y="1019487"/>
                      <a:pt x="1991378" y="961063"/>
                    </a:cubicBezTo>
                    <a:cubicBezTo>
                      <a:pt x="2019633" y="903963"/>
                      <a:pt x="1998515" y="831559"/>
                      <a:pt x="1936264" y="808307"/>
                    </a:cubicBezTo>
                    <a:cubicBezTo>
                      <a:pt x="1849879" y="776004"/>
                      <a:pt x="1713237" y="870704"/>
                      <a:pt x="1662098" y="935309"/>
                    </a:cubicBezTo>
                    <a:cubicBezTo>
                      <a:pt x="1658713" y="939577"/>
                      <a:pt x="1624276" y="994837"/>
                      <a:pt x="1608530" y="1021548"/>
                    </a:cubicBezTo>
                    <a:cubicBezTo>
                      <a:pt x="1605807" y="1020517"/>
                      <a:pt x="1606322" y="1020738"/>
                      <a:pt x="1603600" y="1019708"/>
                    </a:cubicBezTo>
                    <a:cubicBezTo>
                      <a:pt x="1618978" y="934206"/>
                      <a:pt x="1644585" y="853265"/>
                      <a:pt x="1672325" y="778653"/>
                    </a:cubicBezTo>
                    <a:cubicBezTo>
                      <a:pt x="1688293" y="735460"/>
                      <a:pt x="1706026" y="694990"/>
                      <a:pt x="1724127" y="656065"/>
                    </a:cubicBezTo>
                    <a:cubicBezTo>
                      <a:pt x="1751647" y="665925"/>
                      <a:pt x="1878061" y="709780"/>
                      <a:pt x="1942004" y="704703"/>
                    </a:cubicBezTo>
                    <a:cubicBezTo>
                      <a:pt x="2003298" y="699920"/>
                      <a:pt x="2080118" y="676742"/>
                      <a:pt x="2115143" y="621849"/>
                    </a:cubicBezTo>
                    <a:cubicBezTo>
                      <a:pt x="2149506" y="568134"/>
                      <a:pt x="2136482" y="493890"/>
                      <a:pt x="2077174" y="463942"/>
                    </a:cubicBezTo>
                    <a:cubicBezTo>
                      <a:pt x="1994836" y="422368"/>
                      <a:pt x="1848628" y="501469"/>
                      <a:pt x="1790719" y="560040"/>
                    </a:cubicBezTo>
                    <a:cubicBezTo>
                      <a:pt x="1787555" y="563205"/>
                      <a:pt x="1759152" y="599113"/>
                      <a:pt x="1738844" y="625602"/>
                    </a:cubicBezTo>
                    <a:cubicBezTo>
                      <a:pt x="1747306" y="608163"/>
                      <a:pt x="1755694" y="589988"/>
                      <a:pt x="1764082" y="573432"/>
                    </a:cubicBezTo>
                    <a:cubicBezTo>
                      <a:pt x="1795502" y="511182"/>
                      <a:pt x="1828172" y="456142"/>
                      <a:pt x="1857458" y="407652"/>
                    </a:cubicBezTo>
                    <a:cubicBezTo>
                      <a:pt x="1874382" y="380206"/>
                      <a:pt x="1890129" y="355703"/>
                      <a:pt x="1905139" y="332966"/>
                    </a:cubicBezTo>
                    <a:cubicBezTo>
                      <a:pt x="1937221" y="328551"/>
                      <a:pt x="2066358" y="309199"/>
                      <a:pt x="2119852" y="275940"/>
                    </a:cubicBezTo>
                    <a:cubicBezTo>
                      <a:pt x="2172022" y="243416"/>
                      <a:pt x="2229489" y="187494"/>
                      <a:pt x="2235376" y="122668"/>
                    </a:cubicBezTo>
                    <a:cubicBezTo>
                      <a:pt x="2241115" y="59167"/>
                      <a:pt x="2195347" y="-729"/>
                      <a:pt x="2128903" y="7"/>
                    </a:cubicBezTo>
                    <a:cubicBezTo>
                      <a:pt x="2036704" y="1037"/>
                      <a:pt x="1943328" y="138635"/>
                      <a:pt x="1918973" y="217295"/>
                    </a:cubicBezTo>
                    <a:cubicBezTo>
                      <a:pt x="1916913" y="224064"/>
                      <a:pt x="1896162" y="334143"/>
                      <a:pt x="1897781" y="333996"/>
                    </a:cubicBezTo>
                    <a:cubicBezTo>
                      <a:pt x="1897781" y="333996"/>
                      <a:pt x="1899326" y="333775"/>
                      <a:pt x="1899694" y="333702"/>
                    </a:cubicBezTo>
                    <a:cubicBezTo>
                      <a:pt x="1884757" y="355335"/>
                      <a:pt x="1869084" y="378660"/>
                      <a:pt x="1852381" y="404488"/>
                    </a:cubicBezTo>
                    <a:cubicBezTo>
                      <a:pt x="1821991" y="452463"/>
                      <a:pt x="1788070" y="506988"/>
                      <a:pt x="1755105" y="568797"/>
                    </a:cubicBezTo>
                    <a:cubicBezTo>
                      <a:pt x="1722067" y="630459"/>
                      <a:pt x="1687851" y="698375"/>
                      <a:pt x="1658345" y="773208"/>
                    </a:cubicBezTo>
                    <a:cubicBezTo>
                      <a:pt x="1628618" y="848115"/>
                      <a:pt x="1601172" y="928466"/>
                      <a:pt x="1583659" y="1014925"/>
                    </a:cubicBezTo>
                    <a:cubicBezTo>
                      <a:pt x="1583438" y="1015882"/>
                      <a:pt x="1583365" y="1016986"/>
                      <a:pt x="1583217" y="1017942"/>
                    </a:cubicBezTo>
                    <a:cubicBezTo>
                      <a:pt x="1580495" y="991085"/>
                      <a:pt x="1570414" y="916178"/>
                      <a:pt x="1568943" y="910512"/>
                    </a:cubicBezTo>
                    <a:cubicBezTo>
                      <a:pt x="1548781" y="830676"/>
                      <a:pt x="1462911" y="688220"/>
                      <a:pt x="1370933" y="682334"/>
                    </a:cubicBezTo>
                    <a:cubicBezTo>
                      <a:pt x="1304635" y="678066"/>
                      <a:pt x="1255777" y="735387"/>
                      <a:pt x="1258058" y="799109"/>
                    </a:cubicBezTo>
                    <a:cubicBezTo>
                      <a:pt x="1260413" y="864155"/>
                      <a:pt x="1314790" y="923095"/>
                      <a:pt x="1365194" y="958341"/>
                    </a:cubicBezTo>
                    <a:cubicBezTo>
                      <a:pt x="1421999" y="998149"/>
                      <a:pt x="1569899" y="1025595"/>
                      <a:pt x="1581672" y="1027728"/>
                    </a:cubicBezTo>
                    <a:cubicBezTo>
                      <a:pt x="1565705" y="1110214"/>
                      <a:pt x="1555992" y="1196158"/>
                      <a:pt x="1550988" y="1283647"/>
                    </a:cubicBezTo>
                    <a:cubicBezTo>
                      <a:pt x="1548045" y="1333683"/>
                      <a:pt x="1546647" y="1384160"/>
                      <a:pt x="1545911" y="1434785"/>
                    </a:cubicBezTo>
                    <a:cubicBezTo>
                      <a:pt x="1542821" y="1411607"/>
                      <a:pt x="1539877" y="1390930"/>
                      <a:pt x="1539142" y="1388060"/>
                    </a:cubicBezTo>
                    <a:cubicBezTo>
                      <a:pt x="1518980" y="1308224"/>
                      <a:pt x="1433110" y="1165842"/>
                      <a:pt x="1341132" y="1159882"/>
                    </a:cubicBezTo>
                    <a:cubicBezTo>
                      <a:pt x="1274835" y="1155614"/>
                      <a:pt x="1225903" y="1212935"/>
                      <a:pt x="1228257" y="1276657"/>
                    </a:cubicBezTo>
                    <a:cubicBezTo>
                      <a:pt x="1230612" y="1341704"/>
                      <a:pt x="1284989" y="1400643"/>
                      <a:pt x="1335393" y="1435889"/>
                    </a:cubicBezTo>
                    <a:cubicBezTo>
                      <a:pt x="1386532" y="1471650"/>
                      <a:pt x="1512137" y="1497624"/>
                      <a:pt x="1545470" y="1504099"/>
                    </a:cubicBezTo>
                    <a:cubicBezTo>
                      <a:pt x="1545396" y="1523525"/>
                      <a:pt x="1545102" y="1542951"/>
                      <a:pt x="1545102" y="1562376"/>
                    </a:cubicBezTo>
                    <a:cubicBezTo>
                      <a:pt x="1545028" y="1655605"/>
                      <a:pt x="1545396" y="1748613"/>
                      <a:pt x="1542968" y="1839781"/>
                    </a:cubicBezTo>
                    <a:cubicBezTo>
                      <a:pt x="1542085" y="1871936"/>
                      <a:pt x="1540098" y="1903577"/>
                      <a:pt x="1538185" y="1935217"/>
                    </a:cubicBezTo>
                    <a:cubicBezTo>
                      <a:pt x="1535389" y="1914614"/>
                      <a:pt x="1532887" y="1897322"/>
                      <a:pt x="1532225" y="1894747"/>
                    </a:cubicBezTo>
                    <a:cubicBezTo>
                      <a:pt x="1512063" y="1814910"/>
                      <a:pt x="1426193" y="1672455"/>
                      <a:pt x="1334216" y="1666569"/>
                    </a:cubicBezTo>
                    <a:cubicBezTo>
                      <a:pt x="1267918" y="1662301"/>
                      <a:pt x="1219059" y="1719621"/>
                      <a:pt x="1221340" y="1783344"/>
                    </a:cubicBezTo>
                    <a:cubicBezTo>
                      <a:pt x="1223695" y="1848390"/>
                      <a:pt x="1278146" y="1907329"/>
                      <a:pt x="1328476" y="1942575"/>
                    </a:cubicBezTo>
                    <a:cubicBezTo>
                      <a:pt x="1377261" y="1976717"/>
                      <a:pt x="1493006" y="2001735"/>
                      <a:pt x="1532519" y="2009535"/>
                    </a:cubicBezTo>
                    <a:cubicBezTo>
                      <a:pt x="1529576" y="2041911"/>
                      <a:pt x="1526706" y="2074287"/>
                      <a:pt x="1522439" y="2105560"/>
                    </a:cubicBezTo>
                    <a:cubicBezTo>
                      <a:pt x="1518980" y="2126825"/>
                      <a:pt x="1517214" y="2147502"/>
                      <a:pt x="1512579" y="2168693"/>
                    </a:cubicBezTo>
                    <a:cubicBezTo>
                      <a:pt x="1508458" y="2189738"/>
                      <a:pt x="1504337" y="2210561"/>
                      <a:pt x="1500290" y="2231165"/>
                    </a:cubicBezTo>
                    <a:cubicBezTo>
                      <a:pt x="1491019" y="2270605"/>
                      <a:pt x="1481748" y="2311369"/>
                      <a:pt x="1471741" y="2349632"/>
                    </a:cubicBezTo>
                    <a:cubicBezTo>
                      <a:pt x="1464971" y="2376269"/>
                      <a:pt x="1458054" y="2401581"/>
                      <a:pt x="1451137" y="2427040"/>
                    </a:cubicBezTo>
                    <a:cubicBezTo>
                      <a:pt x="1452388" y="2395032"/>
                      <a:pt x="1453418" y="2332340"/>
                      <a:pt x="1452903" y="2327116"/>
                    </a:cubicBezTo>
                    <a:cubicBezTo>
                      <a:pt x="1447679" y="2272665"/>
                      <a:pt x="1417878" y="2186647"/>
                      <a:pt x="1372184" y="2129106"/>
                    </a:cubicBezTo>
                    <a:cubicBezTo>
                      <a:pt x="1371448" y="2121086"/>
                      <a:pt x="1370050" y="2113139"/>
                      <a:pt x="1367842" y="2105339"/>
                    </a:cubicBezTo>
                    <a:cubicBezTo>
                      <a:pt x="1350403" y="2044045"/>
                      <a:pt x="1286166" y="2004605"/>
                      <a:pt x="1224431" y="2029181"/>
                    </a:cubicBezTo>
                    <a:cubicBezTo>
                      <a:pt x="1138708" y="2063250"/>
                      <a:pt x="1101107" y="2225278"/>
                      <a:pt x="1106626" y="2307396"/>
                    </a:cubicBezTo>
                    <a:cubicBezTo>
                      <a:pt x="1106920" y="2312252"/>
                      <a:pt x="1116339" y="2364422"/>
                      <a:pt x="1122814" y="2397239"/>
                    </a:cubicBezTo>
                    <a:cubicBezTo>
                      <a:pt x="1116044" y="2378550"/>
                      <a:pt x="1109716" y="2360301"/>
                      <a:pt x="1102579" y="2341096"/>
                    </a:cubicBezTo>
                    <a:cubicBezTo>
                      <a:pt x="1088672" y="2303054"/>
                      <a:pt x="1073661" y="2265527"/>
                      <a:pt x="1057620" y="2225057"/>
                    </a:cubicBezTo>
                    <a:cubicBezTo>
                      <a:pt x="1049232" y="2205779"/>
                      <a:pt x="1040696" y="2186353"/>
                      <a:pt x="1032087" y="2166707"/>
                    </a:cubicBezTo>
                    <a:cubicBezTo>
                      <a:pt x="1023993" y="2147060"/>
                      <a:pt x="1012956" y="2127266"/>
                      <a:pt x="1003390" y="2107326"/>
                    </a:cubicBezTo>
                    <a:cubicBezTo>
                      <a:pt x="980212" y="2061558"/>
                      <a:pt x="954458" y="2016305"/>
                      <a:pt x="927527" y="1971272"/>
                    </a:cubicBezTo>
                    <a:cubicBezTo>
                      <a:pt x="960786" y="1958984"/>
                      <a:pt x="1078297" y="1913657"/>
                      <a:pt x="1122520" y="1870538"/>
                    </a:cubicBezTo>
                    <a:cubicBezTo>
                      <a:pt x="1166522" y="1827640"/>
                      <a:pt x="1210671" y="1760680"/>
                      <a:pt x="1202577" y="1696075"/>
                    </a:cubicBezTo>
                    <a:cubicBezTo>
                      <a:pt x="1194630" y="1632868"/>
                      <a:pt x="1137089" y="1584157"/>
                      <a:pt x="1072337" y="1599020"/>
                    </a:cubicBezTo>
                    <a:cubicBezTo>
                      <a:pt x="982493" y="1619770"/>
                      <a:pt x="920684" y="1774146"/>
                      <a:pt x="913694" y="1856190"/>
                    </a:cubicBezTo>
                    <a:cubicBezTo>
                      <a:pt x="913252" y="1861341"/>
                      <a:pt x="914871" y="1920721"/>
                      <a:pt x="916342" y="1953392"/>
                    </a:cubicBezTo>
                    <a:cubicBezTo>
                      <a:pt x="899934" y="1926461"/>
                      <a:pt x="883746" y="1899456"/>
                      <a:pt x="866233" y="1872819"/>
                    </a:cubicBezTo>
                    <a:cubicBezTo>
                      <a:pt x="815829" y="1795705"/>
                      <a:pt x="762335" y="1719254"/>
                      <a:pt x="709356" y="1642728"/>
                    </a:cubicBezTo>
                    <a:cubicBezTo>
                      <a:pt x="693094" y="1619255"/>
                      <a:pt x="677201" y="1595783"/>
                      <a:pt x="661233" y="1572236"/>
                    </a:cubicBezTo>
                    <a:cubicBezTo>
                      <a:pt x="673153" y="1567969"/>
                      <a:pt x="813990" y="1517123"/>
                      <a:pt x="863510" y="1468854"/>
                    </a:cubicBezTo>
                    <a:cubicBezTo>
                      <a:pt x="907513" y="1425882"/>
                      <a:pt x="951735" y="1358995"/>
                      <a:pt x="943568" y="1294390"/>
                    </a:cubicBezTo>
                    <a:cubicBezTo>
                      <a:pt x="935621" y="1231183"/>
                      <a:pt x="878080" y="1182472"/>
                      <a:pt x="813327" y="1197335"/>
                    </a:cubicBezTo>
                    <a:cubicBezTo>
                      <a:pt x="723484" y="1218012"/>
                      <a:pt x="661748" y="1372461"/>
                      <a:pt x="654684" y="1454505"/>
                    </a:cubicBezTo>
                    <a:cubicBezTo>
                      <a:pt x="654169" y="1460686"/>
                      <a:pt x="656598" y="1546188"/>
                      <a:pt x="658290" y="1567895"/>
                    </a:cubicBezTo>
                    <a:cubicBezTo>
                      <a:pt x="623044" y="1516093"/>
                      <a:pt x="588387" y="1464218"/>
                      <a:pt x="556379" y="1411607"/>
                    </a:cubicBezTo>
                    <a:cubicBezTo>
                      <a:pt x="512009" y="1339128"/>
                      <a:pt x="472569" y="1265546"/>
                      <a:pt x="439530" y="1191449"/>
                    </a:cubicBezTo>
                    <a:cubicBezTo>
                      <a:pt x="445049" y="1189462"/>
                      <a:pt x="592360" y="1137072"/>
                      <a:pt x="643058" y="1087624"/>
                    </a:cubicBezTo>
                    <a:cubicBezTo>
                      <a:pt x="687061" y="1044726"/>
                      <a:pt x="731210" y="977766"/>
                      <a:pt x="723116" y="913161"/>
                    </a:cubicBezTo>
                    <a:cubicBezTo>
                      <a:pt x="715169" y="849954"/>
                      <a:pt x="657628" y="801243"/>
                      <a:pt x="592875" y="816106"/>
                    </a:cubicBezTo>
                    <a:cubicBezTo>
                      <a:pt x="503032" y="836783"/>
                      <a:pt x="441223" y="991232"/>
                      <a:pt x="434232" y="1073276"/>
                    </a:cubicBezTo>
                    <a:cubicBezTo>
                      <a:pt x="433791" y="1078647"/>
                      <a:pt x="435557" y="1143841"/>
                      <a:pt x="437102" y="1174819"/>
                    </a:cubicBezTo>
                    <a:cubicBezTo>
                      <a:pt x="434306" y="1175482"/>
                      <a:pt x="434821" y="1175334"/>
                      <a:pt x="431951" y="1175996"/>
                    </a:cubicBezTo>
                    <a:cubicBezTo>
                      <a:pt x="397588" y="1096160"/>
                      <a:pt x="374336" y="1014484"/>
                      <a:pt x="356309" y="937002"/>
                    </a:cubicBezTo>
                    <a:cubicBezTo>
                      <a:pt x="345786" y="892117"/>
                      <a:pt x="338281" y="848630"/>
                      <a:pt x="331879" y="806173"/>
                    </a:cubicBezTo>
                    <a:cubicBezTo>
                      <a:pt x="360282" y="799256"/>
                      <a:pt x="489860" y="766070"/>
                      <a:pt x="540485" y="726557"/>
                    </a:cubicBezTo>
                    <a:cubicBezTo>
                      <a:pt x="588976" y="688736"/>
                      <a:pt x="640189" y="627000"/>
                      <a:pt x="639232" y="561954"/>
                    </a:cubicBezTo>
                    <a:cubicBezTo>
                      <a:pt x="638202" y="498231"/>
                      <a:pt x="586400" y="443486"/>
                      <a:pt x="520471" y="451212"/>
                    </a:cubicBezTo>
                    <a:cubicBezTo>
                      <a:pt x="428861" y="461955"/>
                      <a:pt x="350569" y="608605"/>
                      <a:pt x="334602" y="689398"/>
                    </a:cubicBezTo>
                    <a:cubicBezTo>
                      <a:pt x="333719" y="693813"/>
                      <a:pt x="329819" y="739434"/>
                      <a:pt x="327465" y="772693"/>
                    </a:cubicBezTo>
                    <a:cubicBezTo>
                      <a:pt x="324889" y="753488"/>
                      <a:pt x="321872" y="733694"/>
                      <a:pt x="319738" y="715225"/>
                    </a:cubicBezTo>
                    <a:cubicBezTo>
                      <a:pt x="311644" y="645984"/>
                      <a:pt x="308480" y="582042"/>
                      <a:pt x="306126" y="525383"/>
                    </a:cubicBezTo>
                    <a:cubicBezTo>
                      <a:pt x="305022" y="493154"/>
                      <a:pt x="304728" y="464016"/>
                      <a:pt x="304728" y="436717"/>
                    </a:cubicBezTo>
                    <a:cubicBezTo>
                      <a:pt x="329083" y="415378"/>
                      <a:pt x="426065" y="328036"/>
                      <a:pt x="452334" y="270715"/>
                    </a:cubicBezTo>
                    <a:cubicBezTo>
                      <a:pt x="477940" y="214793"/>
                      <a:pt x="495011" y="136428"/>
                      <a:pt x="464107" y="79108"/>
                    </a:cubicBezTo>
                    <a:cubicBezTo>
                      <a:pt x="433864" y="23038"/>
                      <a:pt x="362637" y="-1686"/>
                      <a:pt x="307671" y="35547"/>
                    </a:cubicBezTo>
                    <a:cubicBezTo>
                      <a:pt x="231366" y="87275"/>
                      <a:pt x="229380" y="253571"/>
                      <a:pt x="252484" y="332598"/>
                    </a:cubicBezTo>
                    <a:cubicBezTo>
                      <a:pt x="254471" y="339441"/>
                      <a:pt x="297885" y="442677"/>
                      <a:pt x="299209" y="441573"/>
                    </a:cubicBezTo>
                    <a:cubicBezTo>
                      <a:pt x="299209" y="441573"/>
                      <a:pt x="300386" y="440543"/>
                      <a:pt x="300681" y="440249"/>
                    </a:cubicBezTo>
                    <a:cubicBezTo>
                      <a:pt x="300166" y="466518"/>
                      <a:pt x="299945" y="494626"/>
                      <a:pt x="300313" y="525383"/>
                    </a:cubicBezTo>
                    <a:cubicBezTo>
                      <a:pt x="301416" y="582189"/>
                      <a:pt x="303182" y="646352"/>
                      <a:pt x="309805" y="716035"/>
                    </a:cubicBezTo>
                    <a:cubicBezTo>
                      <a:pt x="316280" y="785717"/>
                      <a:pt x="325184" y="861212"/>
                      <a:pt x="341887" y="939871"/>
                    </a:cubicBezTo>
                    <a:cubicBezTo>
                      <a:pt x="358443" y="1018751"/>
                      <a:pt x="379855" y="1100943"/>
                      <a:pt x="412893" y="1182692"/>
                    </a:cubicBezTo>
                    <a:cubicBezTo>
                      <a:pt x="413261" y="1183575"/>
                      <a:pt x="413776" y="1184532"/>
                      <a:pt x="414144" y="1185415"/>
                    </a:cubicBezTo>
                    <a:cubicBezTo>
                      <a:pt x="397073" y="1164518"/>
                      <a:pt x="347332" y="1107639"/>
                      <a:pt x="342990" y="1103665"/>
                    </a:cubicBezTo>
                    <a:cubicBezTo>
                      <a:pt x="282138" y="1048184"/>
                      <a:pt x="131957" y="976810"/>
                      <a:pt x="51899" y="1022578"/>
                    </a:cubicBezTo>
                    <a:cubicBezTo>
                      <a:pt x="-5789" y="1055616"/>
                      <a:pt x="-14913" y="1130376"/>
                      <a:pt x="22172" y="1182251"/>
                    </a:cubicBezTo>
                    <a:cubicBezTo>
                      <a:pt x="60067" y="1235157"/>
                      <a:pt x="137917" y="1254362"/>
                      <a:pt x="199358" y="1255980"/>
                    </a:cubicBezTo>
                    <a:cubicBezTo>
                      <a:pt x="268672" y="1257820"/>
                      <a:pt x="407154" y="1199175"/>
                      <a:pt x="418191" y="1194466"/>
                    </a:cubicBezTo>
                    <a:cubicBezTo>
                      <a:pt x="450347" y="1272095"/>
                      <a:pt x="489713" y="1349062"/>
                      <a:pt x="533789" y="1424851"/>
                    </a:cubicBezTo>
                    <a:cubicBezTo>
                      <a:pt x="558954" y="1468191"/>
                      <a:pt x="585664" y="1511090"/>
                      <a:pt x="612963" y="1553694"/>
                    </a:cubicBezTo>
                    <a:cubicBezTo>
                      <a:pt x="597585" y="1536107"/>
                      <a:pt x="583751" y="1520434"/>
                      <a:pt x="581544" y="1518448"/>
                    </a:cubicBezTo>
                    <a:cubicBezTo>
                      <a:pt x="520691" y="1462967"/>
                      <a:pt x="370510" y="1391592"/>
                      <a:pt x="290453" y="1437360"/>
                    </a:cubicBezTo>
                    <a:cubicBezTo>
                      <a:pt x="232764" y="1470399"/>
                      <a:pt x="223640" y="1545158"/>
                      <a:pt x="260726" y="1597033"/>
                    </a:cubicBezTo>
                    <a:cubicBezTo>
                      <a:pt x="298620" y="1650013"/>
                      <a:pt x="376470" y="1669144"/>
                      <a:pt x="437911" y="1670763"/>
                    </a:cubicBezTo>
                    <a:cubicBezTo>
                      <a:pt x="500309" y="1672382"/>
                      <a:pt x="619365" y="1624774"/>
                      <a:pt x="650711" y="1611750"/>
                    </a:cubicBezTo>
                    <a:cubicBezTo>
                      <a:pt x="661380" y="1628012"/>
                      <a:pt x="671829" y="1644347"/>
                      <a:pt x="682498" y="1660535"/>
                    </a:cubicBezTo>
                    <a:cubicBezTo>
                      <a:pt x="733859" y="1738311"/>
                      <a:pt x="785513" y="1815646"/>
                      <a:pt x="833710" y="1893128"/>
                    </a:cubicBezTo>
                    <a:cubicBezTo>
                      <a:pt x="850781" y="1920427"/>
                      <a:pt x="866527" y="1947873"/>
                      <a:pt x="882421" y="1975319"/>
                    </a:cubicBezTo>
                    <a:cubicBezTo>
                      <a:pt x="868735" y="1959720"/>
                      <a:pt x="857109" y="1946622"/>
                      <a:pt x="855122" y="1944856"/>
                    </a:cubicBezTo>
                    <a:cubicBezTo>
                      <a:pt x="794270" y="1889375"/>
                      <a:pt x="644089" y="1817927"/>
                      <a:pt x="564031" y="1863769"/>
                    </a:cubicBezTo>
                    <a:cubicBezTo>
                      <a:pt x="506343" y="1896807"/>
                      <a:pt x="497219" y="1971567"/>
                      <a:pt x="534304" y="2023442"/>
                    </a:cubicBezTo>
                    <a:cubicBezTo>
                      <a:pt x="572199" y="2076348"/>
                      <a:pt x="650049" y="2095552"/>
                      <a:pt x="711490" y="2097171"/>
                    </a:cubicBezTo>
                    <a:cubicBezTo>
                      <a:pt x="771386" y="2098937"/>
                      <a:pt x="881685" y="2055892"/>
                      <a:pt x="918991" y="2040660"/>
                    </a:cubicBezTo>
                    <a:close/>
                  </a:path>
                </a:pathLst>
              </a:custGeom>
              <a:solidFill>
                <a:srgbClr val="4CBBB6"/>
              </a:solidFill>
              <a:ln w="7353" cap="flat">
                <a:noFill/>
                <a:prstDash val="solid"/>
                <a:miter/>
              </a:ln>
            </p:spPr>
            <p:txBody>
              <a:bodyPr rtlCol="0" anchor="ctr"/>
              <a:lstStyle/>
              <a:p>
                <a:endParaRPr lang="fr-FR"/>
              </a:p>
            </p:txBody>
          </p:sp>
        </p:grpSp>
        <p:grpSp>
          <p:nvGrpSpPr>
            <p:cNvPr id="20" name="Graphique 19">
              <a:extLst>
                <a:ext uri="{FF2B5EF4-FFF2-40B4-BE49-F238E27FC236}">
                  <a16:creationId xmlns:a16="http://schemas.microsoft.com/office/drawing/2014/main" id="{7936EEC9-0B9B-352D-BCE4-293C75193C43}"/>
                </a:ext>
              </a:extLst>
            </p:cNvPr>
            <p:cNvGrpSpPr/>
            <p:nvPr/>
          </p:nvGrpSpPr>
          <p:grpSpPr>
            <a:xfrm>
              <a:off x="3901321" y="7215860"/>
              <a:ext cx="3429883" cy="2404551"/>
              <a:chOff x="3901321" y="7215860"/>
              <a:chExt cx="3429883" cy="2404551"/>
            </a:xfrm>
            <a:noFill/>
          </p:grpSpPr>
          <p:sp>
            <p:nvSpPr>
              <p:cNvPr id="192" name="Forme libre 52">
                <a:extLst>
                  <a:ext uri="{FF2B5EF4-FFF2-40B4-BE49-F238E27FC236}">
                    <a16:creationId xmlns:a16="http://schemas.microsoft.com/office/drawing/2014/main" id="{FCCA7F66-C229-1FCC-7B7B-A4D7AF14C33A}"/>
                  </a:ext>
                </a:extLst>
              </p:cNvPr>
              <p:cNvSpPr/>
              <p:nvPr/>
            </p:nvSpPr>
            <p:spPr>
              <a:xfrm>
                <a:off x="3978729" y="7215860"/>
                <a:ext cx="874082" cy="238440"/>
              </a:xfrm>
              <a:custGeom>
                <a:avLst/>
                <a:gdLst>
                  <a:gd name="connsiteX0" fmla="*/ 682695 w 874082"/>
                  <a:gd name="connsiteY0" fmla="*/ 104006 h 238440"/>
                  <a:gd name="connsiteX1" fmla="*/ 517209 w 874082"/>
                  <a:gd name="connsiteY1" fmla="*/ 550 h 238440"/>
                  <a:gd name="connsiteX2" fmla="*/ 346498 w 874082"/>
                  <a:gd name="connsiteY2" fmla="*/ 150510 h 238440"/>
                  <a:gd name="connsiteX3" fmla="*/ 217214 w 874082"/>
                  <a:gd name="connsiteY3" fmla="*/ 134984 h 238440"/>
                  <a:gd name="connsiteX4" fmla="*/ 144810 w 874082"/>
                  <a:gd name="connsiteY4" fmla="*/ 202238 h 238440"/>
                  <a:gd name="connsiteX5" fmla="*/ 67254 w 874082"/>
                  <a:gd name="connsiteY5" fmla="*/ 186713 h 238440"/>
                  <a:gd name="connsiteX6" fmla="*/ 0 w 874082"/>
                  <a:gd name="connsiteY6" fmla="*/ 238441 h 238440"/>
                  <a:gd name="connsiteX7" fmla="*/ 874082 w 874082"/>
                  <a:gd name="connsiteY7" fmla="*/ 238441 h 238440"/>
                  <a:gd name="connsiteX8" fmla="*/ 812053 w 874082"/>
                  <a:gd name="connsiteY8" fmla="*/ 119459 h 238440"/>
                  <a:gd name="connsiteX9" fmla="*/ 708596 w 874082"/>
                  <a:gd name="connsiteY9" fmla="*/ 150510 h 238440"/>
                  <a:gd name="connsiteX10" fmla="*/ 682695 w 874082"/>
                  <a:gd name="connsiteY10" fmla="*/ 104006 h 23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082" h="238440">
                    <a:moveTo>
                      <a:pt x="682695" y="104006"/>
                    </a:moveTo>
                    <a:cubicBezTo>
                      <a:pt x="682695" y="104006"/>
                      <a:pt x="646493" y="10925"/>
                      <a:pt x="517209" y="550"/>
                    </a:cubicBezTo>
                    <a:cubicBezTo>
                      <a:pt x="387925" y="-9825"/>
                      <a:pt x="372399" y="129834"/>
                      <a:pt x="346498" y="150510"/>
                    </a:cubicBezTo>
                    <a:cubicBezTo>
                      <a:pt x="320671" y="171187"/>
                      <a:pt x="268943" y="114308"/>
                      <a:pt x="217214" y="134984"/>
                    </a:cubicBezTo>
                    <a:cubicBezTo>
                      <a:pt x="165486" y="155661"/>
                      <a:pt x="144810" y="202238"/>
                      <a:pt x="144810" y="202238"/>
                    </a:cubicBezTo>
                    <a:cubicBezTo>
                      <a:pt x="144810" y="202238"/>
                      <a:pt x="98232" y="181562"/>
                      <a:pt x="67254" y="186713"/>
                    </a:cubicBezTo>
                    <a:cubicBezTo>
                      <a:pt x="36202" y="191863"/>
                      <a:pt x="0" y="238441"/>
                      <a:pt x="0" y="238441"/>
                    </a:cubicBezTo>
                    <a:lnTo>
                      <a:pt x="874082" y="238441"/>
                    </a:lnTo>
                    <a:cubicBezTo>
                      <a:pt x="874082" y="238441"/>
                      <a:pt x="874082" y="150510"/>
                      <a:pt x="812053" y="119459"/>
                    </a:cubicBezTo>
                    <a:cubicBezTo>
                      <a:pt x="750023" y="88407"/>
                      <a:pt x="724122" y="155661"/>
                      <a:pt x="708596" y="150510"/>
                    </a:cubicBezTo>
                    <a:cubicBezTo>
                      <a:pt x="693070" y="145359"/>
                      <a:pt x="682695" y="104006"/>
                      <a:pt x="682695" y="104006"/>
                    </a:cubicBezTo>
                    <a:close/>
                  </a:path>
                </a:pathLst>
              </a:custGeom>
              <a:noFill/>
              <a:ln w="7353" cap="flat">
                <a:solidFill>
                  <a:srgbClr val="263238"/>
                </a:solidFill>
                <a:prstDash val="solid"/>
                <a:miter/>
              </a:ln>
            </p:spPr>
            <p:txBody>
              <a:bodyPr rtlCol="0" anchor="ctr"/>
              <a:lstStyle/>
              <a:p>
                <a:endParaRPr lang="fr-FR"/>
              </a:p>
            </p:txBody>
          </p:sp>
          <p:sp>
            <p:nvSpPr>
              <p:cNvPr id="193" name="Forme libre 53">
                <a:extLst>
                  <a:ext uri="{FF2B5EF4-FFF2-40B4-BE49-F238E27FC236}">
                    <a16:creationId xmlns:a16="http://schemas.microsoft.com/office/drawing/2014/main" id="{1F038CB8-9E90-C140-FA75-52812204EED1}"/>
                  </a:ext>
                </a:extLst>
              </p:cNvPr>
              <p:cNvSpPr/>
              <p:nvPr/>
            </p:nvSpPr>
            <p:spPr>
              <a:xfrm>
                <a:off x="6587657" y="7917621"/>
                <a:ext cx="743547" cy="202892"/>
              </a:xfrm>
              <a:custGeom>
                <a:avLst/>
                <a:gdLst>
                  <a:gd name="connsiteX0" fmla="*/ 580710 w 743547"/>
                  <a:gd name="connsiteY0" fmla="*/ 88472 h 202892"/>
                  <a:gd name="connsiteX1" fmla="*/ 439948 w 743547"/>
                  <a:gd name="connsiteY1" fmla="*/ 468 h 202892"/>
                  <a:gd name="connsiteX2" fmla="*/ 294770 w 743547"/>
                  <a:gd name="connsiteY2" fmla="*/ 128059 h 202892"/>
                  <a:gd name="connsiteX3" fmla="*/ 184765 w 743547"/>
                  <a:gd name="connsiteY3" fmla="*/ 114888 h 202892"/>
                  <a:gd name="connsiteX4" fmla="*/ 123176 w 743547"/>
                  <a:gd name="connsiteY4" fmla="*/ 172062 h 202892"/>
                  <a:gd name="connsiteX5" fmla="*/ 57173 w 743547"/>
                  <a:gd name="connsiteY5" fmla="*/ 158890 h 202892"/>
                  <a:gd name="connsiteX6" fmla="*/ 0 w 743547"/>
                  <a:gd name="connsiteY6" fmla="*/ 202893 h 202892"/>
                  <a:gd name="connsiteX7" fmla="*/ 743548 w 743547"/>
                  <a:gd name="connsiteY7" fmla="*/ 202893 h 202892"/>
                  <a:gd name="connsiteX8" fmla="*/ 690789 w 743547"/>
                  <a:gd name="connsiteY8" fmla="*/ 101717 h 202892"/>
                  <a:gd name="connsiteX9" fmla="*/ 602785 w 743547"/>
                  <a:gd name="connsiteY9" fmla="*/ 128133 h 202892"/>
                  <a:gd name="connsiteX10" fmla="*/ 580710 w 743547"/>
                  <a:gd name="connsiteY10" fmla="*/ 88472 h 20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3547" h="202892">
                    <a:moveTo>
                      <a:pt x="580710" y="88472"/>
                    </a:moveTo>
                    <a:cubicBezTo>
                      <a:pt x="580710" y="88472"/>
                      <a:pt x="549879" y="9298"/>
                      <a:pt x="439948" y="468"/>
                    </a:cubicBezTo>
                    <a:cubicBezTo>
                      <a:pt x="329942" y="-8362"/>
                      <a:pt x="316771" y="110473"/>
                      <a:pt x="294770" y="128059"/>
                    </a:cubicBezTo>
                    <a:cubicBezTo>
                      <a:pt x="272769" y="145646"/>
                      <a:pt x="228767" y="97229"/>
                      <a:pt x="184765" y="114888"/>
                    </a:cubicBezTo>
                    <a:cubicBezTo>
                      <a:pt x="140763" y="132474"/>
                      <a:pt x="123176" y="172062"/>
                      <a:pt x="123176" y="172062"/>
                    </a:cubicBezTo>
                    <a:cubicBezTo>
                      <a:pt x="123176" y="172062"/>
                      <a:pt x="83589" y="154475"/>
                      <a:pt x="57173" y="158890"/>
                    </a:cubicBezTo>
                    <a:cubicBezTo>
                      <a:pt x="30757" y="163305"/>
                      <a:pt x="0" y="202893"/>
                      <a:pt x="0" y="202893"/>
                    </a:cubicBezTo>
                    <a:lnTo>
                      <a:pt x="743548" y="202893"/>
                    </a:lnTo>
                    <a:cubicBezTo>
                      <a:pt x="743548" y="202893"/>
                      <a:pt x="743548" y="128133"/>
                      <a:pt x="690789" y="101717"/>
                    </a:cubicBezTo>
                    <a:cubicBezTo>
                      <a:pt x="638031" y="75301"/>
                      <a:pt x="616030" y="132548"/>
                      <a:pt x="602785" y="128133"/>
                    </a:cubicBezTo>
                    <a:cubicBezTo>
                      <a:pt x="589540" y="123718"/>
                      <a:pt x="580710" y="88472"/>
                      <a:pt x="580710" y="88472"/>
                    </a:cubicBezTo>
                    <a:close/>
                  </a:path>
                </a:pathLst>
              </a:custGeom>
              <a:noFill/>
              <a:ln w="7353" cap="flat">
                <a:solidFill>
                  <a:srgbClr val="263238"/>
                </a:solidFill>
                <a:prstDash val="solid"/>
                <a:miter/>
              </a:ln>
            </p:spPr>
            <p:txBody>
              <a:bodyPr rtlCol="0" anchor="ctr"/>
              <a:lstStyle/>
              <a:p>
                <a:endParaRPr lang="fr-FR"/>
              </a:p>
            </p:txBody>
          </p:sp>
          <p:sp>
            <p:nvSpPr>
              <p:cNvPr id="194" name="Forme libre 54">
                <a:extLst>
                  <a:ext uri="{FF2B5EF4-FFF2-40B4-BE49-F238E27FC236}">
                    <a16:creationId xmlns:a16="http://schemas.microsoft.com/office/drawing/2014/main" id="{74B5B6FD-94BE-87E0-BC32-4C53773346CE}"/>
                  </a:ext>
                </a:extLst>
              </p:cNvPr>
              <p:cNvSpPr/>
              <p:nvPr/>
            </p:nvSpPr>
            <p:spPr>
              <a:xfrm>
                <a:off x="3901321" y="9334776"/>
                <a:ext cx="1047294" cy="285635"/>
              </a:xfrm>
              <a:custGeom>
                <a:avLst/>
                <a:gdLst>
                  <a:gd name="connsiteX0" fmla="*/ 817939 w 1047294"/>
                  <a:gd name="connsiteY0" fmla="*/ 124564 h 285635"/>
                  <a:gd name="connsiteX1" fmla="*/ 619635 w 1047294"/>
                  <a:gd name="connsiteY1" fmla="*/ 652 h 285635"/>
                  <a:gd name="connsiteX2" fmla="*/ 415150 w 1047294"/>
                  <a:gd name="connsiteY2" fmla="*/ 180340 h 285635"/>
                  <a:gd name="connsiteX3" fmla="*/ 260260 w 1047294"/>
                  <a:gd name="connsiteY3" fmla="*/ 161723 h 285635"/>
                  <a:gd name="connsiteX4" fmla="*/ 173507 w 1047294"/>
                  <a:gd name="connsiteY4" fmla="*/ 242296 h 285635"/>
                  <a:gd name="connsiteX5" fmla="*/ 80572 w 1047294"/>
                  <a:gd name="connsiteY5" fmla="*/ 223679 h 285635"/>
                  <a:gd name="connsiteX6" fmla="*/ 0 w 1047294"/>
                  <a:gd name="connsiteY6" fmla="*/ 285636 h 285635"/>
                  <a:gd name="connsiteX7" fmla="*/ 1047295 w 1047294"/>
                  <a:gd name="connsiteY7" fmla="*/ 285636 h 285635"/>
                  <a:gd name="connsiteX8" fmla="*/ 972903 w 1047294"/>
                  <a:gd name="connsiteY8" fmla="*/ 143107 h 285635"/>
                  <a:gd name="connsiteX9" fmla="*/ 848991 w 1047294"/>
                  <a:gd name="connsiteY9" fmla="*/ 180266 h 285635"/>
                  <a:gd name="connsiteX10" fmla="*/ 817939 w 1047294"/>
                  <a:gd name="connsiteY10" fmla="*/ 124564 h 28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294" h="285635">
                    <a:moveTo>
                      <a:pt x="817939" y="124564"/>
                    </a:moveTo>
                    <a:cubicBezTo>
                      <a:pt x="817939" y="124564"/>
                      <a:pt x="774526" y="13014"/>
                      <a:pt x="619635" y="652"/>
                    </a:cubicBezTo>
                    <a:cubicBezTo>
                      <a:pt x="464745" y="-11710"/>
                      <a:pt x="446129" y="155542"/>
                      <a:pt x="415150" y="180340"/>
                    </a:cubicBezTo>
                    <a:cubicBezTo>
                      <a:pt x="384172" y="205137"/>
                      <a:pt x="322216" y="136926"/>
                      <a:pt x="260260" y="161723"/>
                    </a:cubicBezTo>
                    <a:cubicBezTo>
                      <a:pt x="198304" y="186520"/>
                      <a:pt x="173507" y="242296"/>
                      <a:pt x="173507" y="242296"/>
                    </a:cubicBezTo>
                    <a:cubicBezTo>
                      <a:pt x="173507" y="242296"/>
                      <a:pt x="117731" y="217498"/>
                      <a:pt x="80572" y="223679"/>
                    </a:cubicBezTo>
                    <a:cubicBezTo>
                      <a:pt x="43413" y="229860"/>
                      <a:pt x="0" y="285636"/>
                      <a:pt x="0" y="285636"/>
                    </a:cubicBezTo>
                    <a:lnTo>
                      <a:pt x="1047295" y="285636"/>
                    </a:lnTo>
                    <a:cubicBezTo>
                      <a:pt x="1047295" y="285636"/>
                      <a:pt x="1047295" y="180266"/>
                      <a:pt x="972903" y="143107"/>
                    </a:cubicBezTo>
                    <a:cubicBezTo>
                      <a:pt x="898512" y="105948"/>
                      <a:pt x="867533" y="186520"/>
                      <a:pt x="848991" y="180266"/>
                    </a:cubicBezTo>
                    <a:cubicBezTo>
                      <a:pt x="830374" y="174159"/>
                      <a:pt x="817939" y="124564"/>
                      <a:pt x="817939" y="124564"/>
                    </a:cubicBezTo>
                    <a:close/>
                  </a:path>
                </a:pathLst>
              </a:custGeom>
              <a:noFill/>
              <a:ln w="7353" cap="flat">
                <a:solidFill>
                  <a:srgbClr val="263238"/>
                </a:solidFill>
                <a:prstDash val="solid"/>
                <a:miter/>
              </a:ln>
            </p:spPr>
            <p:txBody>
              <a:bodyPr rtlCol="0" anchor="ctr"/>
              <a:lstStyle/>
              <a:p>
                <a:endParaRPr lang="fr-FR"/>
              </a:p>
            </p:txBody>
          </p:sp>
        </p:grpSp>
        <p:grpSp>
          <p:nvGrpSpPr>
            <p:cNvPr id="21" name="Graphique 19">
              <a:extLst>
                <a:ext uri="{FF2B5EF4-FFF2-40B4-BE49-F238E27FC236}">
                  <a16:creationId xmlns:a16="http://schemas.microsoft.com/office/drawing/2014/main" id="{0AD811D4-1CC8-C47C-BF43-8A7151FB82F9}"/>
                </a:ext>
              </a:extLst>
            </p:cNvPr>
            <p:cNvGrpSpPr/>
            <p:nvPr/>
          </p:nvGrpSpPr>
          <p:grpSpPr>
            <a:xfrm>
              <a:off x="6620475" y="8432501"/>
              <a:ext cx="695498" cy="695498"/>
              <a:chOff x="6620475" y="8432501"/>
              <a:chExt cx="695498" cy="695498"/>
            </a:xfrm>
            <a:noFill/>
          </p:grpSpPr>
          <p:sp>
            <p:nvSpPr>
              <p:cNvPr id="184" name="Forme libre 56">
                <a:extLst>
                  <a:ext uri="{FF2B5EF4-FFF2-40B4-BE49-F238E27FC236}">
                    <a16:creationId xmlns:a16="http://schemas.microsoft.com/office/drawing/2014/main" id="{ACB1A39A-FD23-40C5-E0F9-ADAF16763231}"/>
                  </a:ext>
                </a:extLst>
              </p:cNvPr>
              <p:cNvSpPr/>
              <p:nvPr/>
            </p:nvSpPr>
            <p:spPr>
              <a:xfrm>
                <a:off x="6620475" y="8432501"/>
                <a:ext cx="695498" cy="695498"/>
              </a:xfrm>
              <a:custGeom>
                <a:avLst/>
                <a:gdLst>
                  <a:gd name="connsiteX0" fmla="*/ 695498 w 695498"/>
                  <a:gd name="connsiteY0" fmla="*/ 347749 h 695498"/>
                  <a:gd name="connsiteX1" fmla="*/ 347749 w 695498"/>
                  <a:gd name="connsiteY1" fmla="*/ 695498 h 695498"/>
                  <a:gd name="connsiteX2" fmla="*/ 0 w 695498"/>
                  <a:gd name="connsiteY2" fmla="*/ 347749 h 695498"/>
                  <a:gd name="connsiteX3" fmla="*/ 347749 w 695498"/>
                  <a:gd name="connsiteY3" fmla="*/ 0 h 695498"/>
                  <a:gd name="connsiteX4" fmla="*/ 695498 w 695498"/>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498" h="695498">
                    <a:moveTo>
                      <a:pt x="695498" y="347749"/>
                    </a:moveTo>
                    <a:cubicBezTo>
                      <a:pt x="695498" y="539806"/>
                      <a:pt x="539806" y="695498"/>
                      <a:pt x="347749" y="695498"/>
                    </a:cubicBezTo>
                    <a:cubicBezTo>
                      <a:pt x="155693" y="695498"/>
                      <a:pt x="0" y="539806"/>
                      <a:pt x="0" y="347749"/>
                    </a:cubicBezTo>
                    <a:cubicBezTo>
                      <a:pt x="0" y="155693"/>
                      <a:pt x="155693" y="0"/>
                      <a:pt x="347749" y="0"/>
                    </a:cubicBezTo>
                    <a:cubicBezTo>
                      <a:pt x="539806" y="0"/>
                      <a:pt x="695498" y="155693"/>
                      <a:pt x="695498" y="347749"/>
                    </a:cubicBezTo>
                    <a:close/>
                  </a:path>
                </a:pathLst>
              </a:custGeom>
              <a:noFill/>
              <a:ln w="7353" cap="flat">
                <a:solidFill>
                  <a:srgbClr val="263238"/>
                </a:solidFill>
                <a:prstDash val="solid"/>
                <a:miter/>
              </a:ln>
            </p:spPr>
            <p:txBody>
              <a:bodyPr rtlCol="0" anchor="ctr"/>
              <a:lstStyle/>
              <a:p>
                <a:endParaRPr lang="fr-FR"/>
              </a:p>
            </p:txBody>
          </p:sp>
          <p:sp>
            <p:nvSpPr>
              <p:cNvPr id="185" name="Forme libre 57">
                <a:extLst>
                  <a:ext uri="{FF2B5EF4-FFF2-40B4-BE49-F238E27FC236}">
                    <a16:creationId xmlns:a16="http://schemas.microsoft.com/office/drawing/2014/main" id="{55E2EDC2-661B-DD81-E737-AB862B47743D}"/>
                  </a:ext>
                </a:extLst>
              </p:cNvPr>
              <p:cNvSpPr/>
              <p:nvPr/>
            </p:nvSpPr>
            <p:spPr>
              <a:xfrm>
                <a:off x="6768302" y="8432501"/>
                <a:ext cx="399845" cy="695498"/>
              </a:xfrm>
              <a:custGeom>
                <a:avLst/>
                <a:gdLst>
                  <a:gd name="connsiteX0" fmla="*/ 399845 w 399845"/>
                  <a:gd name="connsiteY0" fmla="*/ 347749 h 695498"/>
                  <a:gd name="connsiteX1" fmla="*/ 199923 w 399845"/>
                  <a:gd name="connsiteY1" fmla="*/ 695498 h 695498"/>
                  <a:gd name="connsiteX2" fmla="*/ 0 w 399845"/>
                  <a:gd name="connsiteY2" fmla="*/ 347749 h 695498"/>
                  <a:gd name="connsiteX3" fmla="*/ 199923 w 399845"/>
                  <a:gd name="connsiteY3" fmla="*/ 0 h 695498"/>
                  <a:gd name="connsiteX4" fmla="*/ 399845 w 399845"/>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45" h="695498">
                    <a:moveTo>
                      <a:pt x="399845" y="347749"/>
                    </a:moveTo>
                    <a:cubicBezTo>
                      <a:pt x="399845" y="539806"/>
                      <a:pt x="310337" y="695498"/>
                      <a:pt x="199923" y="695498"/>
                    </a:cubicBezTo>
                    <a:cubicBezTo>
                      <a:pt x="89508" y="695498"/>
                      <a:pt x="0" y="539806"/>
                      <a:pt x="0" y="347749"/>
                    </a:cubicBezTo>
                    <a:cubicBezTo>
                      <a:pt x="0" y="155693"/>
                      <a:pt x="89508" y="0"/>
                      <a:pt x="199923" y="0"/>
                    </a:cubicBezTo>
                    <a:cubicBezTo>
                      <a:pt x="310337" y="0"/>
                      <a:pt x="399845" y="155693"/>
                      <a:pt x="399845" y="347749"/>
                    </a:cubicBezTo>
                    <a:close/>
                  </a:path>
                </a:pathLst>
              </a:custGeom>
              <a:noFill/>
              <a:ln w="7353" cap="flat">
                <a:solidFill>
                  <a:srgbClr val="263238"/>
                </a:solidFill>
                <a:prstDash val="solid"/>
                <a:miter/>
              </a:ln>
            </p:spPr>
            <p:txBody>
              <a:bodyPr rtlCol="0" anchor="ctr"/>
              <a:lstStyle/>
              <a:p>
                <a:endParaRPr lang="fr-FR"/>
              </a:p>
            </p:txBody>
          </p:sp>
          <p:sp>
            <p:nvSpPr>
              <p:cNvPr id="186" name="Forme libre 58">
                <a:extLst>
                  <a:ext uri="{FF2B5EF4-FFF2-40B4-BE49-F238E27FC236}">
                    <a16:creationId xmlns:a16="http://schemas.microsoft.com/office/drawing/2014/main" id="{D205AA1A-FACE-0F2C-AF53-13017DCFDCE5}"/>
                  </a:ext>
                </a:extLst>
              </p:cNvPr>
              <p:cNvSpPr/>
              <p:nvPr/>
            </p:nvSpPr>
            <p:spPr>
              <a:xfrm>
                <a:off x="6968224" y="8432501"/>
                <a:ext cx="7358" cy="695498"/>
              </a:xfrm>
              <a:custGeom>
                <a:avLst/>
                <a:gdLst>
                  <a:gd name="connsiteX0" fmla="*/ 0 w 7358"/>
                  <a:gd name="connsiteY0" fmla="*/ 0 h 695498"/>
                  <a:gd name="connsiteX1" fmla="*/ 0 w 7358"/>
                  <a:gd name="connsiteY1" fmla="*/ 695498 h 695498"/>
                </a:gdLst>
                <a:ahLst/>
                <a:cxnLst>
                  <a:cxn ang="0">
                    <a:pos x="connsiteX0" y="connsiteY0"/>
                  </a:cxn>
                  <a:cxn ang="0">
                    <a:pos x="connsiteX1" y="connsiteY1"/>
                  </a:cxn>
                </a:cxnLst>
                <a:rect l="l" t="t" r="r" b="b"/>
                <a:pathLst>
                  <a:path w="7358" h="695498">
                    <a:moveTo>
                      <a:pt x="0" y="0"/>
                    </a:moveTo>
                    <a:lnTo>
                      <a:pt x="0" y="695498"/>
                    </a:lnTo>
                  </a:path>
                </a:pathLst>
              </a:custGeom>
              <a:ln w="7353" cap="flat">
                <a:solidFill>
                  <a:srgbClr val="263238"/>
                </a:solidFill>
                <a:prstDash val="solid"/>
                <a:miter/>
              </a:ln>
            </p:spPr>
            <p:txBody>
              <a:bodyPr rtlCol="0" anchor="ctr"/>
              <a:lstStyle/>
              <a:p>
                <a:endParaRPr lang="fr-FR"/>
              </a:p>
            </p:txBody>
          </p:sp>
          <p:sp>
            <p:nvSpPr>
              <p:cNvPr id="187" name="Forme libre 59">
                <a:extLst>
                  <a:ext uri="{FF2B5EF4-FFF2-40B4-BE49-F238E27FC236}">
                    <a16:creationId xmlns:a16="http://schemas.microsoft.com/office/drawing/2014/main" id="{F4423EB9-9CC7-D20E-F714-A5FD2BB2EDF8}"/>
                  </a:ext>
                </a:extLst>
              </p:cNvPr>
              <p:cNvSpPr/>
              <p:nvPr/>
            </p:nvSpPr>
            <p:spPr>
              <a:xfrm>
                <a:off x="6764107" y="8500123"/>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8" name="Forme libre 60">
                <a:extLst>
                  <a:ext uri="{FF2B5EF4-FFF2-40B4-BE49-F238E27FC236}">
                    <a16:creationId xmlns:a16="http://schemas.microsoft.com/office/drawing/2014/main" id="{BC5231B8-D310-25FF-FB5C-5DBF8E8BF5A8}"/>
                  </a:ext>
                </a:extLst>
              </p:cNvPr>
              <p:cNvSpPr/>
              <p:nvPr/>
            </p:nvSpPr>
            <p:spPr>
              <a:xfrm>
                <a:off x="6764107" y="9064498"/>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9" name="Forme libre 61">
                <a:extLst>
                  <a:ext uri="{FF2B5EF4-FFF2-40B4-BE49-F238E27FC236}">
                    <a16:creationId xmlns:a16="http://schemas.microsoft.com/office/drawing/2014/main" id="{DE26E9B6-59C6-0434-6C82-16A2BC641EB6}"/>
                  </a:ext>
                </a:extLst>
              </p:cNvPr>
              <p:cNvSpPr/>
              <p:nvPr/>
            </p:nvSpPr>
            <p:spPr>
              <a:xfrm>
                <a:off x="6647112" y="8638899"/>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0" name="Forme libre 62">
                <a:extLst>
                  <a:ext uri="{FF2B5EF4-FFF2-40B4-BE49-F238E27FC236}">
                    <a16:creationId xmlns:a16="http://schemas.microsoft.com/office/drawing/2014/main" id="{28AE0DF9-0A75-7553-1AF2-C74E955AFA1B}"/>
                  </a:ext>
                </a:extLst>
              </p:cNvPr>
              <p:cNvSpPr/>
              <p:nvPr/>
            </p:nvSpPr>
            <p:spPr>
              <a:xfrm>
                <a:off x="6647112" y="8916525"/>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1" name="Forme libre 63">
                <a:extLst>
                  <a:ext uri="{FF2B5EF4-FFF2-40B4-BE49-F238E27FC236}">
                    <a16:creationId xmlns:a16="http://schemas.microsoft.com/office/drawing/2014/main" id="{2EA583D8-29E9-5610-1D1E-B58A5392153A}"/>
                  </a:ext>
                </a:extLst>
              </p:cNvPr>
              <p:cNvSpPr/>
              <p:nvPr/>
            </p:nvSpPr>
            <p:spPr>
              <a:xfrm>
                <a:off x="6621873" y="8777749"/>
                <a:ext cx="690568" cy="7358"/>
              </a:xfrm>
              <a:custGeom>
                <a:avLst/>
                <a:gdLst>
                  <a:gd name="connsiteX0" fmla="*/ 0 w 690568"/>
                  <a:gd name="connsiteY0" fmla="*/ 0 h 7358"/>
                  <a:gd name="connsiteX1" fmla="*/ 690568 w 690568"/>
                  <a:gd name="connsiteY1" fmla="*/ 0 h 7358"/>
                </a:gdLst>
                <a:ahLst/>
                <a:cxnLst>
                  <a:cxn ang="0">
                    <a:pos x="connsiteX0" y="connsiteY0"/>
                  </a:cxn>
                  <a:cxn ang="0">
                    <a:pos x="connsiteX1" y="connsiteY1"/>
                  </a:cxn>
                </a:cxnLst>
                <a:rect l="l" t="t" r="r" b="b"/>
                <a:pathLst>
                  <a:path w="690568" h="7358">
                    <a:moveTo>
                      <a:pt x="0" y="0"/>
                    </a:moveTo>
                    <a:lnTo>
                      <a:pt x="690568" y="0"/>
                    </a:lnTo>
                  </a:path>
                </a:pathLst>
              </a:custGeom>
              <a:ln w="7353" cap="flat">
                <a:solidFill>
                  <a:srgbClr val="263238"/>
                </a:solidFill>
                <a:prstDash val="solid"/>
                <a:miter/>
              </a:ln>
            </p:spPr>
            <p:txBody>
              <a:bodyPr rtlCol="0" anchor="ctr"/>
              <a:lstStyle/>
              <a:p>
                <a:endParaRPr lang="fr-FR"/>
              </a:p>
            </p:txBody>
          </p:sp>
        </p:grpSp>
        <p:grpSp>
          <p:nvGrpSpPr>
            <p:cNvPr id="22" name="Graphique 19">
              <a:extLst>
                <a:ext uri="{FF2B5EF4-FFF2-40B4-BE49-F238E27FC236}">
                  <a16:creationId xmlns:a16="http://schemas.microsoft.com/office/drawing/2014/main" id="{48FBB70B-C22C-42BE-CB18-3D3BDEBD2742}"/>
                </a:ext>
              </a:extLst>
            </p:cNvPr>
            <p:cNvGrpSpPr/>
            <p:nvPr/>
          </p:nvGrpSpPr>
          <p:grpSpPr>
            <a:xfrm>
              <a:off x="6030714" y="7232156"/>
              <a:ext cx="917054" cy="197494"/>
              <a:chOff x="6030714" y="7232156"/>
              <a:chExt cx="917054" cy="197494"/>
            </a:xfrm>
            <a:noFill/>
          </p:grpSpPr>
          <p:sp>
            <p:nvSpPr>
              <p:cNvPr id="181" name="Forme libre 65">
                <a:extLst>
                  <a:ext uri="{FF2B5EF4-FFF2-40B4-BE49-F238E27FC236}">
                    <a16:creationId xmlns:a16="http://schemas.microsoft.com/office/drawing/2014/main" id="{550ED25B-2C4F-5346-0405-D660BCB40751}"/>
                  </a:ext>
                </a:extLst>
              </p:cNvPr>
              <p:cNvSpPr/>
              <p:nvPr/>
            </p:nvSpPr>
            <p:spPr>
              <a:xfrm>
                <a:off x="6030714" y="7232818"/>
                <a:ext cx="917054" cy="193079"/>
              </a:xfrm>
              <a:custGeom>
                <a:avLst/>
                <a:gdLst>
                  <a:gd name="connsiteX0" fmla="*/ 865768 w 917054"/>
                  <a:gd name="connsiteY0" fmla="*/ 193080 h 193079"/>
                  <a:gd name="connsiteX1" fmla="*/ 51287 w 917054"/>
                  <a:gd name="connsiteY1" fmla="*/ 193080 h 193079"/>
                  <a:gd name="connsiteX2" fmla="*/ 0 w 917054"/>
                  <a:gd name="connsiteY2" fmla="*/ 141793 h 193079"/>
                  <a:gd name="connsiteX3" fmla="*/ 0 w 917054"/>
                  <a:gd name="connsiteY3" fmla="*/ 51287 h 193079"/>
                  <a:gd name="connsiteX4" fmla="*/ 51287 w 917054"/>
                  <a:gd name="connsiteY4" fmla="*/ 0 h 193079"/>
                  <a:gd name="connsiteX5" fmla="*/ 865768 w 917054"/>
                  <a:gd name="connsiteY5" fmla="*/ 0 h 193079"/>
                  <a:gd name="connsiteX6" fmla="*/ 917054 w 917054"/>
                  <a:gd name="connsiteY6" fmla="*/ 51287 h 193079"/>
                  <a:gd name="connsiteX7" fmla="*/ 917054 w 917054"/>
                  <a:gd name="connsiteY7" fmla="*/ 141719 h 193079"/>
                  <a:gd name="connsiteX8" fmla="*/ 865768 w 917054"/>
                  <a:gd name="connsiteY8" fmla="*/ 193080 h 19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7054" h="193079">
                    <a:moveTo>
                      <a:pt x="865768" y="193080"/>
                    </a:moveTo>
                    <a:lnTo>
                      <a:pt x="51287" y="193080"/>
                    </a:lnTo>
                    <a:cubicBezTo>
                      <a:pt x="22958" y="193080"/>
                      <a:pt x="0" y="170122"/>
                      <a:pt x="0" y="141793"/>
                    </a:cubicBezTo>
                    <a:lnTo>
                      <a:pt x="0" y="51287"/>
                    </a:lnTo>
                    <a:cubicBezTo>
                      <a:pt x="0" y="22958"/>
                      <a:pt x="22958" y="0"/>
                      <a:pt x="51287" y="0"/>
                    </a:cubicBezTo>
                    <a:lnTo>
                      <a:pt x="865768" y="0"/>
                    </a:lnTo>
                    <a:cubicBezTo>
                      <a:pt x="894097" y="0"/>
                      <a:pt x="917054" y="22958"/>
                      <a:pt x="917054" y="51287"/>
                    </a:cubicBezTo>
                    <a:lnTo>
                      <a:pt x="917054" y="141719"/>
                    </a:lnTo>
                    <a:cubicBezTo>
                      <a:pt x="917054" y="170122"/>
                      <a:pt x="894097" y="193080"/>
                      <a:pt x="865768" y="193080"/>
                    </a:cubicBezTo>
                    <a:close/>
                  </a:path>
                </a:pathLst>
              </a:custGeom>
              <a:noFill/>
              <a:ln w="7353" cap="flat">
                <a:solidFill>
                  <a:srgbClr val="263238"/>
                </a:solidFill>
                <a:prstDash val="solid"/>
                <a:miter/>
              </a:ln>
            </p:spPr>
            <p:txBody>
              <a:bodyPr rtlCol="0" anchor="ctr"/>
              <a:lstStyle/>
              <a:p>
                <a:endParaRPr lang="fr-FR"/>
              </a:p>
            </p:txBody>
          </p:sp>
          <p:sp>
            <p:nvSpPr>
              <p:cNvPr id="182" name="Forme libre 66">
                <a:extLst>
                  <a:ext uri="{FF2B5EF4-FFF2-40B4-BE49-F238E27FC236}">
                    <a16:creationId xmlns:a16="http://schemas.microsoft.com/office/drawing/2014/main" id="{7F916B6F-A743-589E-BBD8-BD5E22AA78A4}"/>
                  </a:ext>
                </a:extLst>
              </p:cNvPr>
              <p:cNvSpPr/>
              <p:nvPr/>
            </p:nvSpPr>
            <p:spPr>
              <a:xfrm>
                <a:off x="6724226" y="7232156"/>
                <a:ext cx="7358" cy="197494"/>
              </a:xfrm>
              <a:custGeom>
                <a:avLst/>
                <a:gdLst>
                  <a:gd name="connsiteX0" fmla="*/ 0 w 7358"/>
                  <a:gd name="connsiteY0" fmla="*/ 0 h 197494"/>
                  <a:gd name="connsiteX1" fmla="*/ 0 w 7358"/>
                  <a:gd name="connsiteY1" fmla="*/ 197494 h 197494"/>
                </a:gdLst>
                <a:ahLst/>
                <a:cxnLst>
                  <a:cxn ang="0">
                    <a:pos x="connsiteX0" y="connsiteY0"/>
                  </a:cxn>
                  <a:cxn ang="0">
                    <a:pos x="connsiteX1" y="connsiteY1"/>
                  </a:cxn>
                </a:cxnLst>
                <a:rect l="l" t="t" r="r" b="b"/>
                <a:pathLst>
                  <a:path w="7358" h="197494">
                    <a:moveTo>
                      <a:pt x="0" y="0"/>
                    </a:moveTo>
                    <a:lnTo>
                      <a:pt x="0" y="197494"/>
                    </a:lnTo>
                  </a:path>
                </a:pathLst>
              </a:custGeom>
              <a:ln w="7353" cap="flat">
                <a:solidFill>
                  <a:srgbClr val="263238"/>
                </a:solidFill>
                <a:prstDash val="solid"/>
                <a:miter/>
              </a:ln>
            </p:spPr>
            <p:txBody>
              <a:bodyPr rtlCol="0" anchor="ctr"/>
              <a:lstStyle/>
              <a:p>
                <a:endParaRPr lang="fr-FR"/>
              </a:p>
            </p:txBody>
          </p:sp>
          <p:sp>
            <p:nvSpPr>
              <p:cNvPr id="183" name="Forme libre 67">
                <a:extLst>
                  <a:ext uri="{FF2B5EF4-FFF2-40B4-BE49-F238E27FC236}">
                    <a16:creationId xmlns:a16="http://schemas.microsoft.com/office/drawing/2014/main" id="{265BAD02-7666-4E1B-DEA1-A5553C3B7335}"/>
                  </a:ext>
                </a:extLst>
              </p:cNvPr>
              <p:cNvSpPr/>
              <p:nvPr/>
            </p:nvSpPr>
            <p:spPr>
              <a:xfrm>
                <a:off x="6755277" y="7254010"/>
                <a:ext cx="175702" cy="150622"/>
              </a:xfrm>
              <a:custGeom>
                <a:avLst/>
                <a:gdLst>
                  <a:gd name="connsiteX0" fmla="*/ 171299 w 175702"/>
                  <a:gd name="connsiteY0" fmla="*/ 130755 h 150622"/>
                  <a:gd name="connsiteX1" fmla="*/ 118614 w 175702"/>
                  <a:gd name="connsiteY1" fmla="*/ 91242 h 150622"/>
                  <a:gd name="connsiteX2" fmla="*/ 125531 w 175702"/>
                  <a:gd name="connsiteY2" fmla="*/ 62766 h 150622"/>
                  <a:gd name="connsiteX3" fmla="*/ 62766 w 175702"/>
                  <a:gd name="connsiteY3" fmla="*/ 0 h 150622"/>
                  <a:gd name="connsiteX4" fmla="*/ 0 w 175702"/>
                  <a:gd name="connsiteY4" fmla="*/ 62766 h 150622"/>
                  <a:gd name="connsiteX5" fmla="*/ 62766 w 175702"/>
                  <a:gd name="connsiteY5" fmla="*/ 125531 h 150622"/>
                  <a:gd name="connsiteX6" fmla="*/ 105223 w 175702"/>
                  <a:gd name="connsiteY6" fmla="*/ 108828 h 150622"/>
                  <a:gd name="connsiteX7" fmla="*/ 157981 w 175702"/>
                  <a:gd name="connsiteY7" fmla="*/ 148415 h 150622"/>
                  <a:gd name="connsiteX8" fmla="*/ 164603 w 175702"/>
                  <a:gd name="connsiteY8" fmla="*/ 150623 h 150622"/>
                  <a:gd name="connsiteX9" fmla="*/ 173433 w 175702"/>
                  <a:gd name="connsiteY9" fmla="*/ 146208 h 150622"/>
                  <a:gd name="connsiteX10" fmla="*/ 171299 w 175702"/>
                  <a:gd name="connsiteY10" fmla="*/ 130755 h 150622"/>
                  <a:gd name="connsiteX11" fmla="*/ 62839 w 175702"/>
                  <a:gd name="connsiteY11" fmla="*/ 103457 h 150622"/>
                  <a:gd name="connsiteX12" fmla="*/ 22148 w 175702"/>
                  <a:gd name="connsiteY12" fmla="*/ 62766 h 150622"/>
                  <a:gd name="connsiteX13" fmla="*/ 62839 w 175702"/>
                  <a:gd name="connsiteY13" fmla="*/ 22075 h 150622"/>
                  <a:gd name="connsiteX14" fmla="*/ 103530 w 175702"/>
                  <a:gd name="connsiteY14" fmla="*/ 62766 h 150622"/>
                  <a:gd name="connsiteX15" fmla="*/ 62839 w 175702"/>
                  <a:gd name="connsiteY15" fmla="*/ 103457 h 1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702" h="150622">
                    <a:moveTo>
                      <a:pt x="171299" y="130755"/>
                    </a:moveTo>
                    <a:lnTo>
                      <a:pt x="118614" y="91242"/>
                    </a:lnTo>
                    <a:cubicBezTo>
                      <a:pt x="123029" y="82706"/>
                      <a:pt x="125531" y="72994"/>
                      <a:pt x="125531" y="62766"/>
                    </a:cubicBezTo>
                    <a:cubicBezTo>
                      <a:pt x="125531" y="28182"/>
                      <a:pt x="97349" y="0"/>
                      <a:pt x="62766" y="0"/>
                    </a:cubicBezTo>
                    <a:cubicBezTo>
                      <a:pt x="28182" y="0"/>
                      <a:pt x="0" y="28182"/>
                      <a:pt x="0" y="62766"/>
                    </a:cubicBezTo>
                    <a:cubicBezTo>
                      <a:pt x="0" y="97349"/>
                      <a:pt x="28182" y="125531"/>
                      <a:pt x="62766" y="125531"/>
                    </a:cubicBezTo>
                    <a:cubicBezTo>
                      <a:pt x="79174" y="125531"/>
                      <a:pt x="94038" y="119130"/>
                      <a:pt x="105223" y="108828"/>
                    </a:cubicBezTo>
                    <a:lnTo>
                      <a:pt x="157981" y="148415"/>
                    </a:lnTo>
                    <a:cubicBezTo>
                      <a:pt x="159968" y="149887"/>
                      <a:pt x="162322" y="150623"/>
                      <a:pt x="164603" y="150623"/>
                    </a:cubicBezTo>
                    <a:cubicBezTo>
                      <a:pt x="167988" y="150623"/>
                      <a:pt x="171299" y="149077"/>
                      <a:pt x="173433" y="146208"/>
                    </a:cubicBezTo>
                    <a:cubicBezTo>
                      <a:pt x="177186" y="141278"/>
                      <a:pt x="176156" y="134361"/>
                      <a:pt x="171299" y="130755"/>
                    </a:cubicBezTo>
                    <a:close/>
                    <a:moveTo>
                      <a:pt x="62839" y="103457"/>
                    </a:moveTo>
                    <a:cubicBezTo>
                      <a:pt x="40397" y="103457"/>
                      <a:pt x="22148" y="85208"/>
                      <a:pt x="22148" y="62766"/>
                    </a:cubicBezTo>
                    <a:cubicBezTo>
                      <a:pt x="22148" y="40323"/>
                      <a:pt x="40397" y="22075"/>
                      <a:pt x="62839" y="22075"/>
                    </a:cubicBezTo>
                    <a:cubicBezTo>
                      <a:pt x="85282" y="22075"/>
                      <a:pt x="103530" y="40323"/>
                      <a:pt x="103530" y="62766"/>
                    </a:cubicBezTo>
                    <a:cubicBezTo>
                      <a:pt x="103456" y="85208"/>
                      <a:pt x="85208" y="103457"/>
                      <a:pt x="62839" y="103457"/>
                    </a:cubicBezTo>
                    <a:close/>
                  </a:path>
                </a:pathLst>
              </a:custGeom>
              <a:noFill/>
              <a:ln w="7353" cap="flat">
                <a:solidFill>
                  <a:srgbClr val="263238"/>
                </a:solidFill>
                <a:prstDash val="solid"/>
                <a:miter/>
              </a:ln>
            </p:spPr>
            <p:txBody>
              <a:bodyPr rtlCol="0" anchor="ctr"/>
              <a:lstStyle/>
              <a:p>
                <a:endParaRPr lang="fr-FR"/>
              </a:p>
            </p:txBody>
          </p:sp>
        </p:grpSp>
        <p:sp>
          <p:nvSpPr>
            <p:cNvPr id="23" name="Forme libre 68">
              <a:extLst>
                <a:ext uri="{FF2B5EF4-FFF2-40B4-BE49-F238E27FC236}">
                  <a16:creationId xmlns:a16="http://schemas.microsoft.com/office/drawing/2014/main" id="{F60F84B3-5E71-5C5C-92F1-2556E54546BD}"/>
                </a:ext>
              </a:extLst>
            </p:cNvPr>
            <p:cNvSpPr/>
            <p:nvPr/>
          </p:nvSpPr>
          <p:spPr>
            <a:xfrm>
              <a:off x="3889400" y="7615960"/>
              <a:ext cx="694929" cy="595794"/>
            </a:xfrm>
            <a:custGeom>
              <a:avLst/>
              <a:gdLst>
                <a:gd name="connsiteX0" fmla="*/ 677471 w 694929"/>
                <a:gd name="connsiteY0" fmla="*/ 517135 h 595794"/>
                <a:gd name="connsiteX1" fmla="*/ 469233 w 694929"/>
                <a:gd name="connsiteY1" fmla="*/ 360920 h 595794"/>
                <a:gd name="connsiteX2" fmla="*/ 496532 w 694929"/>
                <a:gd name="connsiteY2" fmla="*/ 248266 h 595794"/>
                <a:gd name="connsiteX3" fmla="*/ 248266 w 694929"/>
                <a:gd name="connsiteY3" fmla="*/ 0 h 595794"/>
                <a:gd name="connsiteX4" fmla="*/ 0 w 694929"/>
                <a:gd name="connsiteY4" fmla="*/ 248266 h 595794"/>
                <a:gd name="connsiteX5" fmla="*/ 248266 w 694929"/>
                <a:gd name="connsiteY5" fmla="*/ 496532 h 595794"/>
                <a:gd name="connsiteX6" fmla="*/ 416328 w 694929"/>
                <a:gd name="connsiteY6" fmla="*/ 430456 h 595794"/>
                <a:gd name="connsiteX7" fmla="*/ 625080 w 694929"/>
                <a:gd name="connsiteY7" fmla="*/ 587038 h 595794"/>
                <a:gd name="connsiteX8" fmla="*/ 651276 w 694929"/>
                <a:gd name="connsiteY8" fmla="*/ 595795 h 595794"/>
                <a:gd name="connsiteX9" fmla="*/ 686227 w 694929"/>
                <a:gd name="connsiteY9" fmla="*/ 578356 h 595794"/>
                <a:gd name="connsiteX10" fmla="*/ 677471 w 694929"/>
                <a:gd name="connsiteY10" fmla="*/ 517135 h 595794"/>
                <a:gd name="connsiteX11" fmla="*/ 248266 w 694929"/>
                <a:gd name="connsiteY11" fmla="*/ 409190 h 595794"/>
                <a:gd name="connsiteX12" fmla="*/ 87342 w 694929"/>
                <a:gd name="connsiteY12" fmla="*/ 248266 h 595794"/>
                <a:gd name="connsiteX13" fmla="*/ 248266 w 694929"/>
                <a:gd name="connsiteY13" fmla="*/ 87342 h 595794"/>
                <a:gd name="connsiteX14" fmla="*/ 409190 w 694929"/>
                <a:gd name="connsiteY14" fmla="*/ 248266 h 595794"/>
                <a:gd name="connsiteX15" fmla="*/ 248266 w 694929"/>
                <a:gd name="connsiteY15" fmla="*/ 409190 h 59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4929" h="595794">
                  <a:moveTo>
                    <a:pt x="677471" y="517135"/>
                  </a:moveTo>
                  <a:lnTo>
                    <a:pt x="469233" y="360920"/>
                  </a:lnTo>
                  <a:cubicBezTo>
                    <a:pt x="486599" y="327073"/>
                    <a:pt x="496532" y="288810"/>
                    <a:pt x="496532" y="248266"/>
                  </a:cubicBezTo>
                  <a:cubicBezTo>
                    <a:pt x="496532" y="111403"/>
                    <a:pt x="385129" y="0"/>
                    <a:pt x="248266" y="0"/>
                  </a:cubicBezTo>
                  <a:cubicBezTo>
                    <a:pt x="111403" y="0"/>
                    <a:pt x="0" y="111403"/>
                    <a:pt x="0" y="248266"/>
                  </a:cubicBezTo>
                  <a:cubicBezTo>
                    <a:pt x="0" y="385129"/>
                    <a:pt x="111403" y="496532"/>
                    <a:pt x="248266" y="496532"/>
                  </a:cubicBezTo>
                  <a:cubicBezTo>
                    <a:pt x="313092" y="496532"/>
                    <a:pt x="372105" y="471294"/>
                    <a:pt x="416328" y="430456"/>
                  </a:cubicBezTo>
                  <a:lnTo>
                    <a:pt x="625080" y="587038"/>
                  </a:lnTo>
                  <a:cubicBezTo>
                    <a:pt x="632954" y="592925"/>
                    <a:pt x="642151" y="595795"/>
                    <a:pt x="651276" y="595795"/>
                  </a:cubicBezTo>
                  <a:cubicBezTo>
                    <a:pt x="664520" y="595795"/>
                    <a:pt x="677618" y="589761"/>
                    <a:pt x="686227" y="578356"/>
                  </a:cubicBezTo>
                  <a:cubicBezTo>
                    <a:pt x="700649" y="559004"/>
                    <a:pt x="696749" y="531631"/>
                    <a:pt x="677471" y="517135"/>
                  </a:cubicBezTo>
                  <a:close/>
                  <a:moveTo>
                    <a:pt x="248266" y="409190"/>
                  </a:moveTo>
                  <a:cubicBezTo>
                    <a:pt x="159526" y="409190"/>
                    <a:pt x="87342" y="337006"/>
                    <a:pt x="87342" y="248266"/>
                  </a:cubicBezTo>
                  <a:cubicBezTo>
                    <a:pt x="87342" y="159526"/>
                    <a:pt x="159526" y="87342"/>
                    <a:pt x="248266" y="87342"/>
                  </a:cubicBezTo>
                  <a:cubicBezTo>
                    <a:pt x="337006" y="87342"/>
                    <a:pt x="409190" y="159526"/>
                    <a:pt x="409190" y="248266"/>
                  </a:cubicBezTo>
                  <a:cubicBezTo>
                    <a:pt x="409190" y="337006"/>
                    <a:pt x="337006" y="409190"/>
                    <a:pt x="248266" y="409190"/>
                  </a:cubicBezTo>
                  <a:close/>
                </a:path>
              </a:pathLst>
            </a:custGeom>
            <a:noFill/>
            <a:ln w="7353" cap="flat">
              <a:solidFill>
                <a:srgbClr val="263238"/>
              </a:solidFill>
              <a:prstDash val="solid"/>
              <a:miter/>
            </a:ln>
          </p:spPr>
          <p:txBody>
            <a:bodyPr rtlCol="0" anchor="ctr"/>
            <a:lstStyle/>
            <a:p>
              <a:endParaRPr lang="fr-FR"/>
            </a:p>
          </p:txBody>
        </p:sp>
        <p:grpSp>
          <p:nvGrpSpPr>
            <p:cNvPr id="24" name="Graphique 19">
              <a:extLst>
                <a:ext uri="{FF2B5EF4-FFF2-40B4-BE49-F238E27FC236}">
                  <a16:creationId xmlns:a16="http://schemas.microsoft.com/office/drawing/2014/main" id="{368B7A5D-E67F-8AA7-0CE7-ABF26A222BE0}"/>
                </a:ext>
              </a:extLst>
            </p:cNvPr>
            <p:cNvGrpSpPr/>
            <p:nvPr/>
          </p:nvGrpSpPr>
          <p:grpSpPr>
            <a:xfrm>
              <a:off x="4666374" y="8378934"/>
              <a:ext cx="1832764" cy="2098709"/>
              <a:chOff x="4666374" y="8378934"/>
              <a:chExt cx="1832764" cy="2098709"/>
            </a:xfrm>
          </p:grpSpPr>
          <p:grpSp>
            <p:nvGrpSpPr>
              <p:cNvPr id="175" name="Graphique 19">
                <a:extLst>
                  <a:ext uri="{FF2B5EF4-FFF2-40B4-BE49-F238E27FC236}">
                    <a16:creationId xmlns:a16="http://schemas.microsoft.com/office/drawing/2014/main" id="{B4B5FBAF-658C-D56E-906B-B8E867F23215}"/>
                  </a:ext>
                </a:extLst>
              </p:cNvPr>
              <p:cNvGrpSpPr/>
              <p:nvPr/>
            </p:nvGrpSpPr>
            <p:grpSpPr>
              <a:xfrm>
                <a:off x="4739616" y="8378934"/>
                <a:ext cx="1759522" cy="2098709"/>
                <a:chOff x="4739616" y="8378934"/>
                <a:chExt cx="1759522" cy="2098709"/>
              </a:xfrm>
              <a:solidFill>
                <a:srgbClr val="263238"/>
              </a:solidFill>
            </p:grpSpPr>
            <p:sp>
              <p:nvSpPr>
                <p:cNvPr id="179" name="Forme libre 71">
                  <a:extLst>
                    <a:ext uri="{FF2B5EF4-FFF2-40B4-BE49-F238E27FC236}">
                      <a16:creationId xmlns:a16="http://schemas.microsoft.com/office/drawing/2014/main" id="{4413DDBE-B9CD-A66F-18C1-C427347BCA1C}"/>
                    </a:ext>
                  </a:extLst>
                </p:cNvPr>
                <p:cNvSpPr/>
                <p:nvPr/>
              </p:nvSpPr>
              <p:spPr>
                <a:xfrm>
                  <a:off x="4739616" y="8378934"/>
                  <a:ext cx="1759522" cy="1650741"/>
                </a:xfrm>
                <a:custGeom>
                  <a:avLst/>
                  <a:gdLst>
                    <a:gd name="connsiteX0" fmla="*/ 857111 w 1759522"/>
                    <a:gd name="connsiteY0" fmla="*/ 0 h 1650741"/>
                    <a:gd name="connsiteX1" fmla="*/ 909 w 1759522"/>
                    <a:gd name="connsiteY1" fmla="*/ 538768 h 1650741"/>
                    <a:gd name="connsiteX2" fmla="*/ 5545 w 1759522"/>
                    <a:gd name="connsiteY2" fmla="*/ 555104 h 1650741"/>
                    <a:gd name="connsiteX3" fmla="*/ 340565 w 1759522"/>
                    <a:gd name="connsiteY3" fmla="*/ 812715 h 1650741"/>
                    <a:gd name="connsiteX4" fmla="*/ 349174 w 1759522"/>
                    <a:gd name="connsiteY4" fmla="*/ 815658 h 1650741"/>
                    <a:gd name="connsiteX5" fmla="*/ 402889 w 1759522"/>
                    <a:gd name="connsiteY5" fmla="*/ 815658 h 1650741"/>
                    <a:gd name="connsiteX6" fmla="*/ 417016 w 1759522"/>
                    <a:gd name="connsiteY6" fmla="*/ 800794 h 1650741"/>
                    <a:gd name="connsiteX7" fmla="*/ 416722 w 1759522"/>
                    <a:gd name="connsiteY7" fmla="*/ 788874 h 1650741"/>
                    <a:gd name="connsiteX8" fmla="*/ 856964 w 1759522"/>
                    <a:gd name="connsiteY8" fmla="*/ 404113 h 1650741"/>
                    <a:gd name="connsiteX9" fmla="*/ 1297206 w 1759522"/>
                    <a:gd name="connsiteY9" fmla="*/ 788874 h 1650741"/>
                    <a:gd name="connsiteX10" fmla="*/ 856964 w 1759522"/>
                    <a:gd name="connsiteY10" fmla="*/ 1173635 h 1650741"/>
                    <a:gd name="connsiteX11" fmla="*/ 745929 w 1759522"/>
                    <a:gd name="connsiteY11" fmla="*/ 1161200 h 1650741"/>
                    <a:gd name="connsiteX12" fmla="*/ 735627 w 1759522"/>
                    <a:gd name="connsiteY12" fmla="*/ 1160022 h 1650741"/>
                    <a:gd name="connsiteX13" fmla="*/ 735627 w 1759522"/>
                    <a:gd name="connsiteY13" fmla="*/ 1160022 h 1650741"/>
                    <a:gd name="connsiteX14" fmla="*/ 691404 w 1759522"/>
                    <a:gd name="connsiteY14" fmla="*/ 1223965 h 1650741"/>
                    <a:gd name="connsiteX15" fmla="*/ 740336 w 1759522"/>
                    <a:gd name="connsiteY15" fmla="*/ 1353617 h 1650741"/>
                    <a:gd name="connsiteX16" fmla="*/ 740336 w 1759522"/>
                    <a:gd name="connsiteY16" fmla="*/ 1650742 h 1650741"/>
                    <a:gd name="connsiteX17" fmla="*/ 1278148 w 1759522"/>
                    <a:gd name="connsiteY17" fmla="*/ 1650742 h 1650741"/>
                    <a:gd name="connsiteX18" fmla="*/ 1278148 w 1759522"/>
                    <a:gd name="connsiteY18" fmla="*/ 1527933 h 1650741"/>
                    <a:gd name="connsiteX19" fmla="*/ 1313468 w 1759522"/>
                    <a:gd name="connsiteY19" fmla="*/ 1469435 h 1650741"/>
                    <a:gd name="connsiteX20" fmla="*/ 1759523 w 1759522"/>
                    <a:gd name="connsiteY20" fmla="*/ 788874 h 1650741"/>
                    <a:gd name="connsiteX21" fmla="*/ 857111 w 1759522"/>
                    <a:gd name="connsiteY21" fmla="*/ 0 h 165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9522" h="1650741">
                      <a:moveTo>
                        <a:pt x="857111" y="0"/>
                      </a:moveTo>
                      <a:cubicBezTo>
                        <a:pt x="458664" y="0"/>
                        <a:pt x="120554" y="225676"/>
                        <a:pt x="909" y="538768"/>
                      </a:cubicBezTo>
                      <a:cubicBezTo>
                        <a:pt x="-1298" y="544582"/>
                        <a:pt x="615" y="551278"/>
                        <a:pt x="5545" y="555104"/>
                      </a:cubicBezTo>
                      <a:lnTo>
                        <a:pt x="340565" y="812715"/>
                      </a:lnTo>
                      <a:cubicBezTo>
                        <a:pt x="343066" y="814628"/>
                        <a:pt x="346083" y="815658"/>
                        <a:pt x="349174" y="815658"/>
                      </a:cubicBezTo>
                      <a:lnTo>
                        <a:pt x="402889" y="815658"/>
                      </a:lnTo>
                      <a:cubicBezTo>
                        <a:pt x="410983" y="815658"/>
                        <a:pt x="417384" y="808888"/>
                        <a:pt x="417016" y="800794"/>
                      </a:cubicBezTo>
                      <a:cubicBezTo>
                        <a:pt x="416869" y="796821"/>
                        <a:pt x="416722" y="792848"/>
                        <a:pt x="416722" y="788874"/>
                      </a:cubicBezTo>
                      <a:cubicBezTo>
                        <a:pt x="416722" y="576369"/>
                        <a:pt x="613849" y="404113"/>
                        <a:pt x="856964" y="404113"/>
                      </a:cubicBezTo>
                      <a:cubicBezTo>
                        <a:pt x="1100079" y="404113"/>
                        <a:pt x="1297206" y="576369"/>
                        <a:pt x="1297206" y="788874"/>
                      </a:cubicBezTo>
                      <a:cubicBezTo>
                        <a:pt x="1297206" y="1001379"/>
                        <a:pt x="1100079" y="1173635"/>
                        <a:pt x="856964" y="1173635"/>
                      </a:cubicBezTo>
                      <a:cubicBezTo>
                        <a:pt x="818554" y="1173635"/>
                        <a:pt x="781395" y="1169294"/>
                        <a:pt x="745929" y="1161200"/>
                      </a:cubicBezTo>
                      <a:cubicBezTo>
                        <a:pt x="742544" y="1160464"/>
                        <a:pt x="739085" y="1160022"/>
                        <a:pt x="735627" y="1160022"/>
                      </a:cubicBezTo>
                      <a:lnTo>
                        <a:pt x="735627" y="1160022"/>
                      </a:lnTo>
                      <a:cubicBezTo>
                        <a:pt x="702589" y="1160022"/>
                        <a:pt x="679705" y="1193061"/>
                        <a:pt x="691404" y="1223965"/>
                      </a:cubicBezTo>
                      <a:lnTo>
                        <a:pt x="740336" y="1353617"/>
                      </a:lnTo>
                      <a:lnTo>
                        <a:pt x="740336" y="1650742"/>
                      </a:lnTo>
                      <a:lnTo>
                        <a:pt x="1278148" y="1650742"/>
                      </a:lnTo>
                      <a:lnTo>
                        <a:pt x="1278148" y="1527933"/>
                      </a:lnTo>
                      <a:cubicBezTo>
                        <a:pt x="1278148" y="1503430"/>
                        <a:pt x="1291614" y="1480620"/>
                        <a:pt x="1313468" y="1469435"/>
                      </a:cubicBezTo>
                      <a:cubicBezTo>
                        <a:pt x="1580350" y="1332425"/>
                        <a:pt x="1759523" y="1078935"/>
                        <a:pt x="1759523" y="788874"/>
                      </a:cubicBezTo>
                      <a:cubicBezTo>
                        <a:pt x="1759596" y="353121"/>
                        <a:pt x="1355557" y="0"/>
                        <a:pt x="857111" y="0"/>
                      </a:cubicBezTo>
                      <a:close/>
                    </a:path>
                  </a:pathLst>
                </a:custGeom>
                <a:solidFill>
                  <a:srgbClr val="263238"/>
                </a:solidFill>
                <a:ln w="7353" cap="flat">
                  <a:solidFill>
                    <a:srgbClr val="263238"/>
                  </a:solidFill>
                  <a:prstDash val="solid"/>
                  <a:miter/>
                </a:ln>
              </p:spPr>
              <p:txBody>
                <a:bodyPr rtlCol="0" anchor="ctr"/>
                <a:lstStyle/>
                <a:p>
                  <a:endParaRPr lang="fr-FR"/>
                </a:p>
              </p:txBody>
            </p:sp>
            <p:sp>
              <p:nvSpPr>
                <p:cNvPr id="180" name="Forme libre 72">
                  <a:extLst>
                    <a:ext uri="{FF2B5EF4-FFF2-40B4-BE49-F238E27FC236}">
                      <a16:creationId xmlns:a16="http://schemas.microsoft.com/office/drawing/2014/main" id="{73D7D1C4-CB65-1BCA-222F-9FBF46EA9895}"/>
                    </a:ext>
                  </a:extLst>
                </p:cNvPr>
                <p:cNvSpPr/>
                <p:nvPr/>
              </p:nvSpPr>
              <p:spPr>
                <a:xfrm>
                  <a:off x="5480025"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263238"/>
                </a:solidFill>
                <a:ln w="7353" cap="flat">
                  <a:solidFill>
                    <a:srgbClr val="263238"/>
                  </a:solidFill>
                  <a:prstDash val="solid"/>
                  <a:miter/>
                </a:ln>
              </p:spPr>
              <p:txBody>
                <a:bodyPr rtlCol="0" anchor="ctr"/>
                <a:lstStyle/>
                <a:p>
                  <a:endParaRPr lang="fr-FR"/>
                </a:p>
              </p:txBody>
            </p:sp>
          </p:grpSp>
          <p:grpSp>
            <p:nvGrpSpPr>
              <p:cNvPr id="176" name="Graphique 19">
                <a:extLst>
                  <a:ext uri="{FF2B5EF4-FFF2-40B4-BE49-F238E27FC236}">
                    <a16:creationId xmlns:a16="http://schemas.microsoft.com/office/drawing/2014/main" id="{88DB713A-F96B-3B35-92ED-67BCC3DD4500}"/>
                  </a:ext>
                </a:extLst>
              </p:cNvPr>
              <p:cNvGrpSpPr/>
              <p:nvPr/>
            </p:nvGrpSpPr>
            <p:grpSpPr>
              <a:xfrm>
                <a:off x="4666374" y="8378934"/>
                <a:ext cx="1759255" cy="2098709"/>
                <a:chOff x="4666374" y="8378934"/>
                <a:chExt cx="1759255" cy="2098709"/>
              </a:xfrm>
              <a:solidFill>
                <a:srgbClr val="92E3A9"/>
              </a:solidFill>
            </p:grpSpPr>
            <p:sp>
              <p:nvSpPr>
                <p:cNvPr id="177" name="Forme libre 74">
                  <a:extLst>
                    <a:ext uri="{FF2B5EF4-FFF2-40B4-BE49-F238E27FC236}">
                      <a16:creationId xmlns:a16="http://schemas.microsoft.com/office/drawing/2014/main" id="{C14F602C-18F2-3E8E-4206-AC5E732E4858}"/>
                    </a:ext>
                  </a:extLst>
                </p:cNvPr>
                <p:cNvSpPr/>
                <p:nvPr/>
              </p:nvSpPr>
              <p:spPr>
                <a:xfrm>
                  <a:off x="4666374" y="8378934"/>
                  <a:ext cx="1759255" cy="1650594"/>
                </a:xfrm>
                <a:custGeom>
                  <a:avLst/>
                  <a:gdLst>
                    <a:gd name="connsiteX0" fmla="*/ 1759255 w 1759255"/>
                    <a:gd name="connsiteY0" fmla="*/ 788801 h 1650594"/>
                    <a:gd name="connsiteX1" fmla="*/ 856770 w 1759255"/>
                    <a:gd name="connsiteY1" fmla="*/ 0 h 1650594"/>
                    <a:gd name="connsiteX2" fmla="*/ 936 w 1759255"/>
                    <a:gd name="connsiteY2" fmla="*/ 537812 h 1650594"/>
                    <a:gd name="connsiteX3" fmla="*/ 6676 w 1759255"/>
                    <a:gd name="connsiteY3" fmla="*/ 554809 h 1650594"/>
                    <a:gd name="connsiteX4" fmla="*/ 394748 w 1759255"/>
                    <a:gd name="connsiteY4" fmla="*/ 801015 h 1650594"/>
                    <a:gd name="connsiteX5" fmla="*/ 416528 w 1759255"/>
                    <a:gd name="connsiteY5" fmla="*/ 789021 h 1650594"/>
                    <a:gd name="connsiteX6" fmla="*/ 416528 w 1759255"/>
                    <a:gd name="connsiteY6" fmla="*/ 788727 h 1650594"/>
                    <a:gd name="connsiteX7" fmla="*/ 856770 w 1759255"/>
                    <a:gd name="connsiteY7" fmla="*/ 403966 h 1650594"/>
                    <a:gd name="connsiteX8" fmla="*/ 1297012 w 1759255"/>
                    <a:gd name="connsiteY8" fmla="*/ 788727 h 1650594"/>
                    <a:gd name="connsiteX9" fmla="*/ 856770 w 1759255"/>
                    <a:gd name="connsiteY9" fmla="*/ 1173488 h 1650594"/>
                    <a:gd name="connsiteX10" fmla="*/ 794152 w 1759255"/>
                    <a:gd name="connsiteY10" fmla="*/ 1169588 h 1650594"/>
                    <a:gd name="connsiteX11" fmla="*/ 740658 w 1759255"/>
                    <a:gd name="connsiteY11" fmla="*/ 1216386 h 1650594"/>
                    <a:gd name="connsiteX12" fmla="*/ 740658 w 1759255"/>
                    <a:gd name="connsiteY12" fmla="*/ 1353470 h 1650594"/>
                    <a:gd name="connsiteX13" fmla="*/ 740143 w 1759255"/>
                    <a:gd name="connsiteY13" fmla="*/ 1353470 h 1650594"/>
                    <a:gd name="connsiteX14" fmla="*/ 740143 w 1759255"/>
                    <a:gd name="connsiteY14" fmla="*/ 1650595 h 1650594"/>
                    <a:gd name="connsiteX15" fmla="*/ 1277954 w 1759255"/>
                    <a:gd name="connsiteY15" fmla="*/ 1650595 h 1650594"/>
                    <a:gd name="connsiteX16" fmla="*/ 1277954 w 1759255"/>
                    <a:gd name="connsiteY16" fmla="*/ 1527786 h 1650594"/>
                    <a:gd name="connsiteX17" fmla="*/ 1313274 w 1759255"/>
                    <a:gd name="connsiteY17" fmla="*/ 1469288 h 1650594"/>
                    <a:gd name="connsiteX18" fmla="*/ 1759255 w 1759255"/>
                    <a:gd name="connsiteY18" fmla="*/ 788801 h 165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9255" h="1650594">
                      <a:moveTo>
                        <a:pt x="1759255" y="788801"/>
                      </a:moveTo>
                      <a:cubicBezTo>
                        <a:pt x="1759255" y="353194"/>
                        <a:pt x="1355216" y="0"/>
                        <a:pt x="856770" y="0"/>
                      </a:cubicBezTo>
                      <a:cubicBezTo>
                        <a:pt x="458764" y="0"/>
                        <a:pt x="120949" y="225235"/>
                        <a:pt x="936" y="537812"/>
                      </a:cubicBezTo>
                      <a:cubicBezTo>
                        <a:pt x="-1492" y="544066"/>
                        <a:pt x="936" y="551204"/>
                        <a:pt x="6676" y="554809"/>
                      </a:cubicBezTo>
                      <a:lnTo>
                        <a:pt x="394748" y="801015"/>
                      </a:lnTo>
                      <a:cubicBezTo>
                        <a:pt x="404166" y="806975"/>
                        <a:pt x="416528" y="800206"/>
                        <a:pt x="416528" y="789021"/>
                      </a:cubicBezTo>
                      <a:lnTo>
                        <a:pt x="416528" y="788727"/>
                      </a:lnTo>
                      <a:cubicBezTo>
                        <a:pt x="416528" y="576222"/>
                        <a:pt x="613655" y="403966"/>
                        <a:pt x="856770" y="403966"/>
                      </a:cubicBezTo>
                      <a:cubicBezTo>
                        <a:pt x="1099886" y="403966"/>
                        <a:pt x="1297012" y="576222"/>
                        <a:pt x="1297012" y="788727"/>
                      </a:cubicBezTo>
                      <a:cubicBezTo>
                        <a:pt x="1297012" y="1001232"/>
                        <a:pt x="1099886" y="1173488"/>
                        <a:pt x="856770" y="1173488"/>
                      </a:cubicBezTo>
                      <a:cubicBezTo>
                        <a:pt x="835505" y="1173488"/>
                        <a:pt x="814608" y="1172163"/>
                        <a:pt x="794152" y="1169588"/>
                      </a:cubicBezTo>
                      <a:cubicBezTo>
                        <a:pt x="765749" y="1166056"/>
                        <a:pt x="740658" y="1187836"/>
                        <a:pt x="740658" y="1216386"/>
                      </a:cubicBezTo>
                      <a:lnTo>
                        <a:pt x="740658" y="1353470"/>
                      </a:lnTo>
                      <a:lnTo>
                        <a:pt x="740143" y="1353470"/>
                      </a:lnTo>
                      <a:lnTo>
                        <a:pt x="740143" y="1650595"/>
                      </a:lnTo>
                      <a:lnTo>
                        <a:pt x="1277954" y="1650595"/>
                      </a:lnTo>
                      <a:lnTo>
                        <a:pt x="1277954" y="1527786"/>
                      </a:lnTo>
                      <a:cubicBezTo>
                        <a:pt x="1277954" y="1503283"/>
                        <a:pt x="1291420" y="1480473"/>
                        <a:pt x="1313274" y="1469288"/>
                      </a:cubicBezTo>
                      <a:cubicBezTo>
                        <a:pt x="1580083" y="1332278"/>
                        <a:pt x="1759255" y="1078861"/>
                        <a:pt x="1759255" y="788801"/>
                      </a:cubicBezTo>
                      <a:close/>
                    </a:path>
                  </a:pathLst>
                </a:custGeom>
                <a:solidFill>
                  <a:srgbClr val="FFC000"/>
                </a:solidFill>
                <a:ln w="7353" cap="flat">
                  <a:solidFill>
                    <a:srgbClr val="263238"/>
                  </a:solidFill>
                  <a:prstDash val="solid"/>
                  <a:miter/>
                </a:ln>
              </p:spPr>
              <p:txBody>
                <a:bodyPr rtlCol="0" anchor="ctr"/>
                <a:lstStyle/>
                <a:p>
                  <a:endParaRPr lang="fr-FR"/>
                </a:p>
              </p:txBody>
            </p:sp>
            <p:sp>
              <p:nvSpPr>
                <p:cNvPr id="178" name="Forme libre 75">
                  <a:extLst>
                    <a:ext uri="{FF2B5EF4-FFF2-40B4-BE49-F238E27FC236}">
                      <a16:creationId xmlns:a16="http://schemas.microsoft.com/office/drawing/2014/main" id="{802EA948-9F76-C4CA-5739-566A6C84A258}"/>
                    </a:ext>
                  </a:extLst>
                </p:cNvPr>
                <p:cNvSpPr/>
                <p:nvPr/>
              </p:nvSpPr>
              <p:spPr>
                <a:xfrm>
                  <a:off x="5406443"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FFC000"/>
                </a:solidFill>
                <a:ln w="7353" cap="flat">
                  <a:solidFill>
                    <a:srgbClr val="263238"/>
                  </a:solidFill>
                  <a:prstDash val="solid"/>
                  <a:miter/>
                </a:ln>
              </p:spPr>
              <p:txBody>
                <a:bodyPr rtlCol="0" anchor="ctr"/>
                <a:lstStyle/>
                <a:p>
                  <a:endParaRPr lang="fr-FR"/>
                </a:p>
              </p:txBody>
            </p:sp>
          </p:grpSp>
        </p:grpSp>
        <p:grpSp>
          <p:nvGrpSpPr>
            <p:cNvPr id="26" name="Graphique 19">
              <a:extLst>
                <a:ext uri="{FF2B5EF4-FFF2-40B4-BE49-F238E27FC236}">
                  <a16:creationId xmlns:a16="http://schemas.microsoft.com/office/drawing/2014/main" id="{545D8E3A-7379-89E6-BCCB-89E2C07E7272}"/>
                </a:ext>
              </a:extLst>
            </p:cNvPr>
            <p:cNvGrpSpPr/>
            <p:nvPr/>
          </p:nvGrpSpPr>
          <p:grpSpPr>
            <a:xfrm>
              <a:off x="4805528" y="7087861"/>
              <a:ext cx="1148734" cy="1297114"/>
              <a:chOff x="4805528" y="7087861"/>
              <a:chExt cx="1148734" cy="1297114"/>
            </a:xfrm>
          </p:grpSpPr>
          <p:sp>
            <p:nvSpPr>
              <p:cNvPr id="31" name="Forme libre 77">
                <a:extLst>
                  <a:ext uri="{FF2B5EF4-FFF2-40B4-BE49-F238E27FC236}">
                    <a16:creationId xmlns:a16="http://schemas.microsoft.com/office/drawing/2014/main" id="{DA1CAEF2-7B47-C25C-A70D-0A373248EFD2}"/>
                  </a:ext>
                </a:extLst>
              </p:cNvPr>
              <p:cNvSpPr/>
              <p:nvPr/>
            </p:nvSpPr>
            <p:spPr>
              <a:xfrm>
                <a:off x="5356334" y="7617726"/>
                <a:ext cx="154669" cy="71742"/>
              </a:xfrm>
              <a:custGeom>
                <a:avLst/>
                <a:gdLst>
                  <a:gd name="connsiteX0" fmla="*/ 119571 w 154669"/>
                  <a:gd name="connsiteY0" fmla="*/ 0 h 71742"/>
                  <a:gd name="connsiteX1" fmla="*/ 42530 w 154669"/>
                  <a:gd name="connsiteY1" fmla="*/ 34510 h 71742"/>
                  <a:gd name="connsiteX2" fmla="*/ 0 w 154669"/>
                  <a:gd name="connsiteY2" fmla="*/ 50477 h 71742"/>
                  <a:gd name="connsiteX3" fmla="*/ 40470 w 154669"/>
                  <a:gd name="connsiteY3" fmla="*/ 71743 h 71742"/>
                  <a:gd name="connsiteX4" fmla="*/ 154670 w 154669"/>
                  <a:gd name="connsiteY4" fmla="*/ 53789 h 71742"/>
                  <a:gd name="connsiteX5" fmla="*/ 119571 w 154669"/>
                  <a:gd name="connsiteY5" fmla="*/ 0 h 7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69" h="71742">
                    <a:moveTo>
                      <a:pt x="119571" y="0"/>
                    </a:moveTo>
                    <a:cubicBezTo>
                      <a:pt x="119571" y="0"/>
                      <a:pt x="66445" y="23252"/>
                      <a:pt x="42530" y="34510"/>
                    </a:cubicBezTo>
                    <a:cubicBezTo>
                      <a:pt x="18616" y="45768"/>
                      <a:pt x="0" y="50477"/>
                      <a:pt x="0" y="50477"/>
                    </a:cubicBezTo>
                    <a:lnTo>
                      <a:pt x="40470" y="71743"/>
                    </a:lnTo>
                    <a:lnTo>
                      <a:pt x="154670" y="53789"/>
                    </a:lnTo>
                    <a:lnTo>
                      <a:pt x="119571" y="0"/>
                    </a:lnTo>
                    <a:close/>
                  </a:path>
                </a:pathLst>
              </a:custGeom>
              <a:solidFill>
                <a:srgbClr val="FFFFFF"/>
              </a:solidFill>
              <a:ln w="7353" cap="flat">
                <a:solidFill>
                  <a:srgbClr val="263238"/>
                </a:solidFill>
                <a:prstDash val="solid"/>
                <a:miter/>
              </a:ln>
            </p:spPr>
            <p:txBody>
              <a:bodyPr rtlCol="0" anchor="ctr"/>
              <a:lstStyle/>
              <a:p>
                <a:endParaRPr lang="fr-FR"/>
              </a:p>
            </p:txBody>
          </p:sp>
          <p:sp>
            <p:nvSpPr>
              <p:cNvPr id="32" name="Forme libre 78">
                <a:extLst>
                  <a:ext uri="{FF2B5EF4-FFF2-40B4-BE49-F238E27FC236}">
                    <a16:creationId xmlns:a16="http://schemas.microsoft.com/office/drawing/2014/main" id="{687F7B36-604E-3273-17DE-8B9B6FD27DE5}"/>
                  </a:ext>
                </a:extLst>
              </p:cNvPr>
              <p:cNvSpPr/>
              <p:nvPr/>
            </p:nvSpPr>
            <p:spPr>
              <a:xfrm>
                <a:off x="5272671" y="7610477"/>
                <a:ext cx="39145" cy="41023"/>
              </a:xfrm>
              <a:custGeom>
                <a:avLst/>
                <a:gdLst>
                  <a:gd name="connsiteX0" fmla="*/ 33921 w 39145"/>
                  <a:gd name="connsiteY0" fmla="*/ 31752 h 41023"/>
                  <a:gd name="connsiteX1" fmla="*/ 15967 w 39145"/>
                  <a:gd name="connsiteY1" fmla="*/ 7175 h 41023"/>
                  <a:gd name="connsiteX2" fmla="*/ 0 w 39145"/>
                  <a:gd name="connsiteY2" fmla="*/ 9824 h 41023"/>
                  <a:gd name="connsiteX3" fmla="*/ 8609 w 39145"/>
                  <a:gd name="connsiteY3" fmla="*/ 35063 h 41023"/>
                  <a:gd name="connsiteX4" fmla="*/ 39146 w 39145"/>
                  <a:gd name="connsiteY4" fmla="*/ 41023 h 41023"/>
                  <a:gd name="connsiteX5" fmla="*/ 33921 w 39145"/>
                  <a:gd name="connsiteY5" fmla="*/ 31752 h 4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45" h="41023">
                    <a:moveTo>
                      <a:pt x="33921" y="31752"/>
                    </a:moveTo>
                    <a:cubicBezTo>
                      <a:pt x="33921" y="31752"/>
                      <a:pt x="21339" y="19832"/>
                      <a:pt x="15967" y="7175"/>
                    </a:cubicBezTo>
                    <a:cubicBezTo>
                      <a:pt x="10669" y="-5407"/>
                      <a:pt x="0" y="553"/>
                      <a:pt x="0" y="9824"/>
                    </a:cubicBezTo>
                    <a:cubicBezTo>
                      <a:pt x="0" y="19096"/>
                      <a:pt x="5960" y="33739"/>
                      <a:pt x="8609" y="35063"/>
                    </a:cubicBezTo>
                    <a:cubicBezTo>
                      <a:pt x="11258" y="36388"/>
                      <a:pt x="39146" y="41023"/>
                      <a:pt x="39146" y="41023"/>
                    </a:cubicBezTo>
                    <a:lnTo>
                      <a:pt x="33921" y="31752"/>
                    </a:lnTo>
                    <a:close/>
                  </a:path>
                </a:pathLst>
              </a:custGeom>
              <a:noFill/>
              <a:ln w="7353" cap="flat">
                <a:solidFill>
                  <a:srgbClr val="263238"/>
                </a:solidFill>
                <a:prstDash val="solid"/>
                <a:miter/>
              </a:ln>
            </p:spPr>
            <p:txBody>
              <a:bodyPr rtlCol="0" anchor="ctr"/>
              <a:lstStyle/>
              <a:p>
                <a:endParaRPr lang="fr-FR"/>
              </a:p>
            </p:txBody>
          </p:sp>
          <p:sp>
            <p:nvSpPr>
              <p:cNvPr id="33" name="Forme libre 79">
                <a:extLst>
                  <a:ext uri="{FF2B5EF4-FFF2-40B4-BE49-F238E27FC236}">
                    <a16:creationId xmlns:a16="http://schemas.microsoft.com/office/drawing/2014/main" id="{3A961B61-4767-E3BD-4A05-CB9788198720}"/>
                  </a:ext>
                </a:extLst>
              </p:cNvPr>
              <p:cNvSpPr/>
              <p:nvPr/>
            </p:nvSpPr>
            <p:spPr>
              <a:xfrm>
                <a:off x="5468874" y="7612649"/>
                <a:ext cx="485388" cy="772326"/>
              </a:xfrm>
              <a:custGeom>
                <a:avLst/>
                <a:gdLst>
                  <a:gd name="connsiteX0" fmla="*/ 28223 w 485388"/>
                  <a:gd name="connsiteY0" fmla="*/ 85944 h 772326"/>
                  <a:gd name="connsiteX1" fmla="*/ 39481 w 485388"/>
                  <a:gd name="connsiteY1" fmla="*/ 149666 h 772326"/>
                  <a:gd name="connsiteX2" fmla="*/ 13139 w 485388"/>
                  <a:gd name="connsiteY2" fmla="*/ 348927 h 772326"/>
                  <a:gd name="connsiteX3" fmla="*/ 9975 w 485388"/>
                  <a:gd name="connsiteY3" fmla="*/ 488070 h 772326"/>
                  <a:gd name="connsiteX4" fmla="*/ 68987 w 485388"/>
                  <a:gd name="connsiteY4" fmla="*/ 691525 h 772326"/>
                  <a:gd name="connsiteX5" fmla="*/ 59495 w 485388"/>
                  <a:gd name="connsiteY5" fmla="*/ 706315 h 772326"/>
                  <a:gd name="connsiteX6" fmla="*/ 58465 w 485388"/>
                  <a:gd name="connsiteY6" fmla="*/ 721105 h 772326"/>
                  <a:gd name="connsiteX7" fmla="*/ 32123 w 485388"/>
                  <a:gd name="connsiteY7" fmla="*/ 744283 h 772326"/>
                  <a:gd name="connsiteX8" fmla="*/ 482 w 485388"/>
                  <a:gd name="connsiteY8" fmla="*/ 768565 h 772326"/>
                  <a:gd name="connsiteX9" fmla="*/ 64793 w 485388"/>
                  <a:gd name="connsiteY9" fmla="*/ 768565 h 772326"/>
                  <a:gd name="connsiteX10" fmla="*/ 130134 w 485388"/>
                  <a:gd name="connsiteY10" fmla="*/ 764371 h 772326"/>
                  <a:gd name="connsiteX11" fmla="*/ 131164 w 485388"/>
                  <a:gd name="connsiteY11" fmla="*/ 724343 h 772326"/>
                  <a:gd name="connsiteX12" fmla="*/ 133298 w 485388"/>
                  <a:gd name="connsiteY12" fmla="*/ 695866 h 772326"/>
                  <a:gd name="connsiteX13" fmla="*/ 120642 w 485388"/>
                  <a:gd name="connsiteY13" fmla="*/ 647376 h 772326"/>
                  <a:gd name="connsiteX14" fmla="*/ 95330 w 485388"/>
                  <a:gd name="connsiteY14" fmla="*/ 448115 h 772326"/>
                  <a:gd name="connsiteX15" fmla="*/ 148015 w 485388"/>
                  <a:gd name="connsiteY15" fmla="*/ 253049 h 772326"/>
                  <a:gd name="connsiteX16" fmla="*/ 244996 w 485388"/>
                  <a:gd name="connsiteY16" fmla="*/ 482846 h 772326"/>
                  <a:gd name="connsiteX17" fmla="*/ 397826 w 485388"/>
                  <a:gd name="connsiteY17" fmla="*/ 674748 h 772326"/>
                  <a:gd name="connsiteX18" fmla="*/ 391498 w 485388"/>
                  <a:gd name="connsiteY18" fmla="*/ 690568 h 772326"/>
                  <a:gd name="connsiteX19" fmla="*/ 399960 w 485388"/>
                  <a:gd name="connsiteY19" fmla="*/ 702194 h 772326"/>
                  <a:gd name="connsiteX20" fmla="*/ 383110 w 485388"/>
                  <a:gd name="connsiteY20" fmla="*/ 733835 h 772326"/>
                  <a:gd name="connsiteX21" fmla="*/ 361991 w 485388"/>
                  <a:gd name="connsiteY21" fmla="*/ 754953 h 772326"/>
                  <a:gd name="connsiteX22" fmla="*/ 406288 w 485388"/>
                  <a:gd name="connsiteY22" fmla="*/ 760251 h 772326"/>
                  <a:gd name="connsiteX23" fmla="*/ 457943 w 485388"/>
                  <a:gd name="connsiteY23" fmla="*/ 713894 h 772326"/>
                  <a:gd name="connsiteX24" fmla="*/ 485389 w 485388"/>
                  <a:gd name="connsiteY24" fmla="*/ 683357 h 772326"/>
                  <a:gd name="connsiteX25" fmla="*/ 466405 w 485388"/>
                  <a:gd name="connsiteY25" fmla="*/ 659075 h 772326"/>
                  <a:gd name="connsiteX26" fmla="*/ 456913 w 485388"/>
                  <a:gd name="connsiteY26" fmla="*/ 637957 h 772326"/>
                  <a:gd name="connsiteX27" fmla="*/ 437928 w 485388"/>
                  <a:gd name="connsiteY27" fmla="*/ 627435 h 772326"/>
                  <a:gd name="connsiteX28" fmla="*/ 328291 w 485388"/>
                  <a:gd name="connsiteY28" fmla="*/ 441861 h 772326"/>
                  <a:gd name="connsiteX29" fmla="*/ 268174 w 485388"/>
                  <a:gd name="connsiteY29" fmla="*/ 126635 h 772326"/>
                  <a:gd name="connsiteX30" fmla="*/ 183628 w 485388"/>
                  <a:gd name="connsiteY30" fmla="*/ 0 h 772326"/>
                  <a:gd name="connsiteX31" fmla="*/ 28223 w 485388"/>
                  <a:gd name="connsiteY31" fmla="*/ 85944 h 77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85388" h="772326">
                    <a:moveTo>
                      <a:pt x="28223" y="85944"/>
                    </a:moveTo>
                    <a:lnTo>
                      <a:pt x="39481" y="149666"/>
                    </a:lnTo>
                    <a:cubicBezTo>
                      <a:pt x="39481" y="149666"/>
                      <a:pt x="17333" y="276154"/>
                      <a:pt x="13139" y="348927"/>
                    </a:cubicBezTo>
                    <a:cubicBezTo>
                      <a:pt x="8944" y="421699"/>
                      <a:pt x="5780" y="469086"/>
                      <a:pt x="9975" y="488070"/>
                    </a:cubicBezTo>
                    <a:cubicBezTo>
                      <a:pt x="14169" y="507055"/>
                      <a:pt x="68987" y="691525"/>
                      <a:pt x="68987" y="691525"/>
                    </a:cubicBezTo>
                    <a:cubicBezTo>
                      <a:pt x="68987" y="691525"/>
                      <a:pt x="59495" y="703151"/>
                      <a:pt x="59495" y="706315"/>
                    </a:cubicBezTo>
                    <a:cubicBezTo>
                      <a:pt x="59495" y="709479"/>
                      <a:pt x="58465" y="721105"/>
                      <a:pt x="58465" y="721105"/>
                    </a:cubicBezTo>
                    <a:cubicBezTo>
                      <a:pt x="58465" y="721105"/>
                      <a:pt x="43675" y="735895"/>
                      <a:pt x="32123" y="744283"/>
                    </a:cubicBezTo>
                    <a:cubicBezTo>
                      <a:pt x="20497" y="752745"/>
                      <a:pt x="-3712" y="760104"/>
                      <a:pt x="482" y="768565"/>
                    </a:cubicBezTo>
                    <a:cubicBezTo>
                      <a:pt x="4677" y="777027"/>
                      <a:pt x="33153" y="768565"/>
                      <a:pt x="64793" y="768565"/>
                    </a:cubicBezTo>
                    <a:cubicBezTo>
                      <a:pt x="96434" y="768565"/>
                      <a:pt x="118582" y="772760"/>
                      <a:pt x="130134" y="764371"/>
                    </a:cubicBezTo>
                    <a:cubicBezTo>
                      <a:pt x="141760" y="755909"/>
                      <a:pt x="131164" y="724343"/>
                      <a:pt x="131164" y="724343"/>
                    </a:cubicBezTo>
                    <a:cubicBezTo>
                      <a:pt x="131164" y="724343"/>
                      <a:pt x="132194" y="702194"/>
                      <a:pt x="133298" y="695866"/>
                    </a:cubicBezTo>
                    <a:cubicBezTo>
                      <a:pt x="134328" y="689538"/>
                      <a:pt x="119612" y="656868"/>
                      <a:pt x="120642" y="647376"/>
                    </a:cubicBezTo>
                    <a:cubicBezTo>
                      <a:pt x="121672" y="637884"/>
                      <a:pt x="95330" y="448115"/>
                      <a:pt x="95330" y="448115"/>
                    </a:cubicBezTo>
                    <a:lnTo>
                      <a:pt x="148015" y="253049"/>
                    </a:lnTo>
                    <a:cubicBezTo>
                      <a:pt x="148015" y="253049"/>
                      <a:pt x="234474" y="472324"/>
                      <a:pt x="244996" y="482846"/>
                    </a:cubicBezTo>
                    <a:cubicBezTo>
                      <a:pt x="255518" y="493368"/>
                      <a:pt x="397826" y="674748"/>
                      <a:pt x="397826" y="674748"/>
                    </a:cubicBezTo>
                    <a:cubicBezTo>
                      <a:pt x="397826" y="674748"/>
                      <a:pt x="388334" y="685271"/>
                      <a:pt x="391498" y="690568"/>
                    </a:cubicBezTo>
                    <a:cubicBezTo>
                      <a:pt x="394662" y="695866"/>
                      <a:pt x="399960" y="702194"/>
                      <a:pt x="399960" y="702194"/>
                    </a:cubicBezTo>
                    <a:cubicBezTo>
                      <a:pt x="399960" y="702194"/>
                      <a:pt x="389438" y="724343"/>
                      <a:pt x="383110" y="733835"/>
                    </a:cubicBezTo>
                    <a:cubicBezTo>
                      <a:pt x="376782" y="743327"/>
                      <a:pt x="358828" y="748625"/>
                      <a:pt x="361991" y="754953"/>
                    </a:cubicBezTo>
                    <a:cubicBezTo>
                      <a:pt x="365156" y="761281"/>
                      <a:pt x="397826" y="762311"/>
                      <a:pt x="406288" y="760251"/>
                    </a:cubicBezTo>
                    <a:cubicBezTo>
                      <a:pt x="414750" y="758117"/>
                      <a:pt x="448451" y="721252"/>
                      <a:pt x="457943" y="713894"/>
                    </a:cubicBezTo>
                    <a:cubicBezTo>
                      <a:pt x="467435" y="706536"/>
                      <a:pt x="485389" y="692776"/>
                      <a:pt x="485389" y="683357"/>
                    </a:cubicBezTo>
                    <a:cubicBezTo>
                      <a:pt x="485389" y="673865"/>
                      <a:pt x="467435" y="662239"/>
                      <a:pt x="466405" y="659075"/>
                    </a:cubicBezTo>
                    <a:cubicBezTo>
                      <a:pt x="465375" y="655911"/>
                      <a:pt x="463241" y="642225"/>
                      <a:pt x="456913" y="637957"/>
                    </a:cubicBezTo>
                    <a:cubicBezTo>
                      <a:pt x="450584" y="633763"/>
                      <a:pt x="442123" y="629495"/>
                      <a:pt x="437928" y="627435"/>
                    </a:cubicBezTo>
                    <a:cubicBezTo>
                      <a:pt x="433734" y="625301"/>
                      <a:pt x="328291" y="441861"/>
                      <a:pt x="328291" y="441861"/>
                    </a:cubicBezTo>
                    <a:cubicBezTo>
                      <a:pt x="328291" y="441861"/>
                      <a:pt x="280830" y="159305"/>
                      <a:pt x="268174" y="126635"/>
                    </a:cubicBezTo>
                    <a:cubicBezTo>
                      <a:pt x="255518" y="93964"/>
                      <a:pt x="183628" y="0"/>
                      <a:pt x="183628" y="0"/>
                    </a:cubicBezTo>
                    <a:lnTo>
                      <a:pt x="28223" y="85944"/>
                    </a:lnTo>
                    <a:close/>
                  </a:path>
                </a:pathLst>
              </a:custGeom>
              <a:solidFill>
                <a:srgbClr val="263238"/>
              </a:solidFill>
              <a:ln w="7353" cap="flat">
                <a:solidFill>
                  <a:srgbClr val="263238"/>
                </a:solidFill>
                <a:prstDash val="solid"/>
                <a:miter/>
              </a:ln>
            </p:spPr>
            <p:txBody>
              <a:bodyPr rtlCol="0" anchor="ctr"/>
              <a:lstStyle/>
              <a:p>
                <a:endParaRPr lang="fr-FR"/>
              </a:p>
            </p:txBody>
          </p:sp>
          <p:sp>
            <p:nvSpPr>
              <p:cNvPr id="34" name="Forme libre 80">
                <a:extLst>
                  <a:ext uri="{FF2B5EF4-FFF2-40B4-BE49-F238E27FC236}">
                    <a16:creationId xmlns:a16="http://schemas.microsoft.com/office/drawing/2014/main" id="{CC68768C-FA75-DAAC-2230-D30B878C62EA}"/>
                  </a:ext>
                </a:extLst>
              </p:cNvPr>
              <p:cNvSpPr/>
              <p:nvPr/>
            </p:nvSpPr>
            <p:spPr>
              <a:xfrm>
                <a:off x="5369234" y="7372523"/>
                <a:ext cx="283341" cy="326069"/>
              </a:xfrm>
              <a:custGeom>
                <a:avLst/>
                <a:gdLst>
                  <a:gd name="connsiteX0" fmla="*/ 13074 w 283341"/>
                  <a:gd name="connsiteY0" fmla="*/ 151165 h 326069"/>
                  <a:gd name="connsiteX1" fmla="*/ 44567 w 283341"/>
                  <a:gd name="connsiteY1" fmla="*/ 231664 h 326069"/>
                  <a:gd name="connsiteX2" fmla="*/ 97325 w 283341"/>
                  <a:gd name="connsiteY2" fmla="*/ 252929 h 326069"/>
                  <a:gd name="connsiteX3" fmla="*/ 127862 w 283341"/>
                  <a:gd name="connsiteY3" fmla="*/ 326070 h 326069"/>
                  <a:gd name="connsiteX4" fmla="*/ 283341 w 283341"/>
                  <a:gd name="connsiteY4" fmla="*/ 239979 h 326069"/>
                  <a:gd name="connsiteX5" fmla="*/ 193571 w 283341"/>
                  <a:gd name="connsiteY5" fmla="*/ 104882 h 326069"/>
                  <a:gd name="connsiteX6" fmla="*/ 117708 w 283341"/>
                  <a:gd name="connsiteY6" fmla="*/ 11433 h 326069"/>
                  <a:gd name="connsiteX7" fmla="*/ 20506 w 283341"/>
                  <a:gd name="connsiteY7" fmla="*/ 23500 h 326069"/>
                  <a:gd name="connsiteX8" fmla="*/ 13074 w 283341"/>
                  <a:gd name="connsiteY8" fmla="*/ 151165 h 3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341" h="326069">
                    <a:moveTo>
                      <a:pt x="13074" y="151165"/>
                    </a:moveTo>
                    <a:cubicBezTo>
                      <a:pt x="13074" y="151165"/>
                      <a:pt x="26981" y="215034"/>
                      <a:pt x="44567" y="231664"/>
                    </a:cubicBezTo>
                    <a:cubicBezTo>
                      <a:pt x="62153" y="248293"/>
                      <a:pt x="97325" y="252929"/>
                      <a:pt x="97325" y="252929"/>
                    </a:cubicBezTo>
                    <a:lnTo>
                      <a:pt x="127862" y="326070"/>
                    </a:lnTo>
                    <a:cubicBezTo>
                      <a:pt x="127862" y="326070"/>
                      <a:pt x="238897" y="291854"/>
                      <a:pt x="283341" y="239979"/>
                    </a:cubicBezTo>
                    <a:cubicBezTo>
                      <a:pt x="283341" y="239979"/>
                      <a:pt x="231539" y="157640"/>
                      <a:pt x="193571" y="104882"/>
                    </a:cubicBezTo>
                    <a:cubicBezTo>
                      <a:pt x="155602" y="52123"/>
                      <a:pt x="171349" y="42852"/>
                      <a:pt x="117708" y="11433"/>
                    </a:cubicBezTo>
                    <a:cubicBezTo>
                      <a:pt x="64066" y="-20061"/>
                      <a:pt x="20506" y="23500"/>
                      <a:pt x="20506" y="23500"/>
                    </a:cubicBezTo>
                    <a:cubicBezTo>
                      <a:pt x="20506" y="23500"/>
                      <a:pt x="-20185" y="25266"/>
                      <a:pt x="13074" y="151165"/>
                    </a:cubicBezTo>
                    <a:close/>
                  </a:path>
                </a:pathLst>
              </a:custGeom>
              <a:solidFill>
                <a:schemeClr val="bg2"/>
              </a:solidFill>
              <a:ln w="7353" cap="flat">
                <a:solidFill>
                  <a:srgbClr val="263238"/>
                </a:solidFill>
                <a:prstDash val="solid"/>
                <a:miter/>
              </a:ln>
            </p:spPr>
            <p:txBody>
              <a:bodyPr rtlCol="0" anchor="ctr"/>
              <a:lstStyle/>
              <a:p>
                <a:endParaRPr lang="fr-FR"/>
              </a:p>
            </p:txBody>
          </p:sp>
          <p:sp>
            <p:nvSpPr>
              <p:cNvPr id="36" name="Forme libre 81">
                <a:extLst>
                  <a:ext uri="{FF2B5EF4-FFF2-40B4-BE49-F238E27FC236}">
                    <a16:creationId xmlns:a16="http://schemas.microsoft.com/office/drawing/2014/main" id="{926F920F-D3C4-DFFD-95AB-B6CCA00219A4}"/>
                  </a:ext>
                </a:extLst>
              </p:cNvPr>
              <p:cNvSpPr/>
              <p:nvPr/>
            </p:nvSpPr>
            <p:spPr>
              <a:xfrm>
                <a:off x="5105050" y="7202524"/>
                <a:ext cx="274674" cy="204307"/>
              </a:xfrm>
              <a:custGeom>
                <a:avLst/>
                <a:gdLst>
                  <a:gd name="connsiteX0" fmla="*/ 211697 w 274674"/>
                  <a:gd name="connsiteY0" fmla="*/ 13959 h 204307"/>
                  <a:gd name="connsiteX1" fmla="*/ 130536 w 274674"/>
                  <a:gd name="connsiteY1" fmla="*/ 3142 h 204307"/>
                  <a:gd name="connsiteX2" fmla="*/ 38926 w 274674"/>
                  <a:gd name="connsiteY2" fmla="*/ 92912 h 204307"/>
                  <a:gd name="connsiteX3" fmla="*/ 32157 w 274674"/>
                  <a:gd name="connsiteY3" fmla="*/ 119475 h 204307"/>
                  <a:gd name="connsiteX4" fmla="*/ 663 w 274674"/>
                  <a:gd name="connsiteY4" fmla="*/ 153691 h 204307"/>
                  <a:gd name="connsiteX5" fmla="*/ 49743 w 274674"/>
                  <a:gd name="connsiteY5" fmla="*/ 178709 h 204307"/>
                  <a:gd name="connsiteX6" fmla="*/ 79323 w 274674"/>
                  <a:gd name="connsiteY6" fmla="*/ 198135 h 204307"/>
                  <a:gd name="connsiteX7" fmla="*/ 111699 w 274674"/>
                  <a:gd name="connsiteY7" fmla="*/ 173117 h 204307"/>
                  <a:gd name="connsiteX8" fmla="*/ 157025 w 274674"/>
                  <a:gd name="connsiteY8" fmla="*/ 175913 h 204307"/>
                  <a:gd name="connsiteX9" fmla="*/ 260703 w 274674"/>
                  <a:gd name="connsiteY9" fmla="*/ 189820 h 204307"/>
                  <a:gd name="connsiteX10" fmla="*/ 211697 w 274674"/>
                  <a:gd name="connsiteY10" fmla="*/ 13959 h 20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74" h="204307">
                    <a:moveTo>
                      <a:pt x="211697" y="13959"/>
                    </a:moveTo>
                    <a:cubicBezTo>
                      <a:pt x="211697" y="13959"/>
                      <a:pt x="200880" y="-7969"/>
                      <a:pt x="130536" y="3142"/>
                    </a:cubicBezTo>
                    <a:cubicBezTo>
                      <a:pt x="60191" y="14253"/>
                      <a:pt x="41722" y="70690"/>
                      <a:pt x="38926" y="92912"/>
                    </a:cubicBezTo>
                    <a:cubicBezTo>
                      <a:pt x="36130" y="115134"/>
                      <a:pt x="38632" y="113957"/>
                      <a:pt x="32157" y="119475"/>
                    </a:cubicBezTo>
                    <a:cubicBezTo>
                      <a:pt x="25681" y="124994"/>
                      <a:pt x="-4855" y="121315"/>
                      <a:pt x="663" y="153691"/>
                    </a:cubicBezTo>
                    <a:cubicBezTo>
                      <a:pt x="6182" y="186067"/>
                      <a:pt x="44151" y="167598"/>
                      <a:pt x="49743" y="178709"/>
                    </a:cubicBezTo>
                    <a:cubicBezTo>
                      <a:pt x="55261" y="189820"/>
                      <a:pt x="63650" y="197252"/>
                      <a:pt x="79323" y="198135"/>
                    </a:cubicBezTo>
                    <a:cubicBezTo>
                      <a:pt x="95069" y="199091"/>
                      <a:pt x="109859" y="180549"/>
                      <a:pt x="111699" y="173117"/>
                    </a:cubicBezTo>
                    <a:cubicBezTo>
                      <a:pt x="113538" y="165685"/>
                      <a:pt x="129285" y="159210"/>
                      <a:pt x="157025" y="175913"/>
                    </a:cubicBezTo>
                    <a:cubicBezTo>
                      <a:pt x="184766" y="192542"/>
                      <a:pt x="221778" y="222196"/>
                      <a:pt x="260703" y="189820"/>
                    </a:cubicBezTo>
                    <a:cubicBezTo>
                      <a:pt x="299628" y="157370"/>
                      <a:pt x="248709" y="42582"/>
                      <a:pt x="211697" y="13959"/>
                    </a:cubicBezTo>
                    <a:close/>
                  </a:path>
                </a:pathLst>
              </a:custGeom>
              <a:solidFill>
                <a:schemeClr val="tx1"/>
              </a:solidFill>
              <a:ln w="7353" cap="flat">
                <a:solidFill>
                  <a:srgbClr val="263238"/>
                </a:solidFill>
                <a:prstDash val="solid"/>
                <a:miter/>
              </a:ln>
            </p:spPr>
            <p:txBody>
              <a:bodyPr rtlCol="0" anchor="ctr"/>
              <a:lstStyle/>
              <a:p>
                <a:endParaRPr lang="fr-FR"/>
              </a:p>
            </p:txBody>
          </p:sp>
          <p:grpSp>
            <p:nvGrpSpPr>
              <p:cNvPr id="37" name="Graphique 19">
                <a:extLst>
                  <a:ext uri="{FF2B5EF4-FFF2-40B4-BE49-F238E27FC236}">
                    <a16:creationId xmlns:a16="http://schemas.microsoft.com/office/drawing/2014/main" id="{53F1165B-4554-D590-F4A0-4B145EFE200B}"/>
                  </a:ext>
                </a:extLst>
              </p:cNvPr>
              <p:cNvGrpSpPr/>
              <p:nvPr/>
            </p:nvGrpSpPr>
            <p:grpSpPr>
              <a:xfrm>
                <a:off x="5171348" y="7329024"/>
                <a:ext cx="227515" cy="194663"/>
                <a:chOff x="5171348" y="7329024"/>
                <a:chExt cx="227515" cy="194663"/>
              </a:xfrm>
            </p:grpSpPr>
            <p:sp>
              <p:nvSpPr>
                <p:cNvPr id="51" name="Forme libre 83">
                  <a:extLst>
                    <a:ext uri="{FF2B5EF4-FFF2-40B4-BE49-F238E27FC236}">
                      <a16:creationId xmlns:a16="http://schemas.microsoft.com/office/drawing/2014/main" id="{77C62C15-1275-898A-7586-2F0116BC9B2C}"/>
                    </a:ext>
                  </a:extLst>
                </p:cNvPr>
                <p:cNvSpPr/>
                <p:nvPr/>
              </p:nvSpPr>
              <p:spPr>
                <a:xfrm>
                  <a:off x="5171348" y="7329024"/>
                  <a:ext cx="227515" cy="194663"/>
                </a:xfrm>
                <a:custGeom>
                  <a:avLst/>
                  <a:gdLst>
                    <a:gd name="connsiteX0" fmla="*/ 0 w 227515"/>
                    <a:gd name="connsiteY0" fmla="*/ 25499 h 194663"/>
                    <a:gd name="connsiteX1" fmla="*/ 11626 w 227515"/>
                    <a:gd name="connsiteY1" fmla="*/ 54637 h 194663"/>
                    <a:gd name="connsiteX2" fmla="*/ 39955 w 227515"/>
                    <a:gd name="connsiteY2" fmla="*/ 88779 h 194663"/>
                    <a:gd name="connsiteX3" fmla="*/ 39955 w 227515"/>
                    <a:gd name="connsiteY3" fmla="*/ 116299 h 194663"/>
                    <a:gd name="connsiteX4" fmla="*/ 64090 w 227515"/>
                    <a:gd name="connsiteY4" fmla="*/ 112988 h 194663"/>
                    <a:gd name="connsiteX5" fmla="*/ 119056 w 227515"/>
                    <a:gd name="connsiteY5" fmla="*/ 138006 h 194663"/>
                    <a:gd name="connsiteX6" fmla="*/ 150696 w 227515"/>
                    <a:gd name="connsiteY6" fmla="*/ 104673 h 194663"/>
                    <a:gd name="connsiteX7" fmla="*/ 197936 w 227515"/>
                    <a:gd name="connsiteY7" fmla="*/ 138226 h 194663"/>
                    <a:gd name="connsiteX8" fmla="*/ 210886 w 227515"/>
                    <a:gd name="connsiteY8" fmla="*/ 194664 h 194663"/>
                    <a:gd name="connsiteX9" fmla="*/ 227516 w 227515"/>
                    <a:gd name="connsiteY9" fmla="*/ 167807 h 194663"/>
                    <a:gd name="connsiteX10" fmla="*/ 207134 w 227515"/>
                    <a:gd name="connsiteY10" fmla="*/ 98419 h 194663"/>
                    <a:gd name="connsiteX11" fmla="*/ 218245 w 227515"/>
                    <a:gd name="connsiteY11" fmla="*/ 66925 h 194663"/>
                    <a:gd name="connsiteX12" fmla="*/ 138114 w 227515"/>
                    <a:gd name="connsiteY12" fmla="*/ 45513 h 194663"/>
                    <a:gd name="connsiteX13" fmla="*/ 97276 w 227515"/>
                    <a:gd name="connsiteY13" fmla="*/ 554 h 194663"/>
                    <a:gd name="connsiteX14" fmla="*/ 78144 w 227515"/>
                    <a:gd name="connsiteY14" fmla="*/ 22187 h 194663"/>
                    <a:gd name="connsiteX15" fmla="*/ 36497 w 227515"/>
                    <a:gd name="connsiteY15" fmla="*/ 19686 h 194663"/>
                    <a:gd name="connsiteX16" fmla="*/ 19867 w 227515"/>
                    <a:gd name="connsiteY16" fmla="*/ 12990 h 194663"/>
                    <a:gd name="connsiteX17" fmla="*/ 0 w 227515"/>
                    <a:gd name="connsiteY17" fmla="*/ 25499 h 19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515" h="194663">
                      <a:moveTo>
                        <a:pt x="0" y="25499"/>
                      </a:moveTo>
                      <a:cubicBezTo>
                        <a:pt x="0" y="25499"/>
                        <a:pt x="5813" y="44630"/>
                        <a:pt x="11626" y="54637"/>
                      </a:cubicBezTo>
                      <a:cubicBezTo>
                        <a:pt x="17439" y="64644"/>
                        <a:pt x="39146" y="73769"/>
                        <a:pt x="39955" y="88779"/>
                      </a:cubicBezTo>
                      <a:cubicBezTo>
                        <a:pt x="40764" y="103790"/>
                        <a:pt x="35761" y="113797"/>
                        <a:pt x="39955" y="116299"/>
                      </a:cubicBezTo>
                      <a:cubicBezTo>
                        <a:pt x="44149" y="118801"/>
                        <a:pt x="64090" y="112988"/>
                        <a:pt x="64090" y="112988"/>
                      </a:cubicBezTo>
                      <a:cubicBezTo>
                        <a:pt x="64090" y="112988"/>
                        <a:pt x="108239" y="142126"/>
                        <a:pt x="119056" y="138006"/>
                      </a:cubicBezTo>
                      <a:cubicBezTo>
                        <a:pt x="129872" y="133812"/>
                        <a:pt x="150696" y="104673"/>
                        <a:pt x="150696" y="104673"/>
                      </a:cubicBezTo>
                      <a:lnTo>
                        <a:pt x="197936" y="138226"/>
                      </a:lnTo>
                      <a:lnTo>
                        <a:pt x="210886" y="194664"/>
                      </a:lnTo>
                      <a:lnTo>
                        <a:pt x="227516" y="167807"/>
                      </a:lnTo>
                      <a:cubicBezTo>
                        <a:pt x="227516" y="167807"/>
                        <a:pt x="196023" y="129838"/>
                        <a:pt x="207134" y="98419"/>
                      </a:cubicBezTo>
                      <a:cubicBezTo>
                        <a:pt x="218245" y="66925"/>
                        <a:pt x="218245" y="66925"/>
                        <a:pt x="218245" y="66925"/>
                      </a:cubicBezTo>
                      <a:cubicBezTo>
                        <a:pt x="218245" y="66925"/>
                        <a:pt x="147311" y="57139"/>
                        <a:pt x="138114" y="45513"/>
                      </a:cubicBezTo>
                      <a:cubicBezTo>
                        <a:pt x="128916" y="33887"/>
                        <a:pt x="112286" y="4675"/>
                        <a:pt x="97276" y="554"/>
                      </a:cubicBezTo>
                      <a:cubicBezTo>
                        <a:pt x="82265" y="-3640"/>
                        <a:pt x="76452" y="17184"/>
                        <a:pt x="78144" y="22187"/>
                      </a:cubicBezTo>
                      <a:cubicBezTo>
                        <a:pt x="79837" y="27191"/>
                        <a:pt x="53126" y="26382"/>
                        <a:pt x="36497" y="19686"/>
                      </a:cubicBezTo>
                      <a:cubicBezTo>
                        <a:pt x="19867" y="12990"/>
                        <a:pt x="23988" y="14682"/>
                        <a:pt x="19867" y="12990"/>
                      </a:cubicBezTo>
                      <a:cubicBezTo>
                        <a:pt x="15820" y="11371"/>
                        <a:pt x="0" y="17993"/>
                        <a:pt x="0" y="2549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2" name="Forme libre 84">
                  <a:extLst>
                    <a:ext uri="{FF2B5EF4-FFF2-40B4-BE49-F238E27FC236}">
                      <a16:creationId xmlns:a16="http://schemas.microsoft.com/office/drawing/2014/main" id="{D1584F64-248A-5DE3-604E-1632008664D6}"/>
                    </a:ext>
                  </a:extLst>
                </p:cNvPr>
                <p:cNvSpPr/>
                <p:nvPr/>
              </p:nvSpPr>
              <p:spPr>
                <a:xfrm>
                  <a:off x="5202978" y="7372036"/>
                  <a:ext cx="11636" cy="16629"/>
                </a:xfrm>
                <a:custGeom>
                  <a:avLst/>
                  <a:gdLst>
                    <a:gd name="connsiteX0" fmla="*/ 11 w 11636"/>
                    <a:gd name="connsiteY0" fmla="*/ 16630 h 16629"/>
                    <a:gd name="connsiteX1" fmla="*/ 11637 w 11636"/>
                    <a:gd name="connsiteY1" fmla="*/ 0 h 16629"/>
                  </a:gdLst>
                  <a:ahLst/>
                  <a:cxnLst>
                    <a:cxn ang="0">
                      <a:pos x="connsiteX0" y="connsiteY0"/>
                    </a:cxn>
                    <a:cxn ang="0">
                      <a:pos x="connsiteX1" y="connsiteY1"/>
                    </a:cxn>
                  </a:cxnLst>
                  <a:rect l="l" t="t" r="r" b="b"/>
                  <a:pathLst>
                    <a:path w="11636" h="16629">
                      <a:moveTo>
                        <a:pt x="11" y="16630"/>
                      </a:moveTo>
                      <a:cubicBezTo>
                        <a:pt x="11" y="16630"/>
                        <a:pt x="-799" y="1619"/>
                        <a:pt x="11637" y="0"/>
                      </a:cubicBezTo>
                    </a:path>
                  </a:pathLst>
                </a:custGeom>
                <a:noFill/>
                <a:ln w="7353" cap="flat">
                  <a:solidFill>
                    <a:srgbClr val="263238"/>
                  </a:solidFill>
                  <a:prstDash val="solid"/>
                  <a:miter/>
                </a:ln>
              </p:spPr>
              <p:txBody>
                <a:bodyPr rtlCol="0" anchor="ctr"/>
                <a:lstStyle/>
                <a:p>
                  <a:endParaRPr lang="fr-FR"/>
                </a:p>
              </p:txBody>
            </p:sp>
            <p:sp>
              <p:nvSpPr>
                <p:cNvPr id="172" name="Forme libre 85">
                  <a:extLst>
                    <a:ext uri="{FF2B5EF4-FFF2-40B4-BE49-F238E27FC236}">
                      <a16:creationId xmlns:a16="http://schemas.microsoft.com/office/drawing/2014/main" id="{93A182AA-3263-43EF-4EAA-6FABAD8A89B0}"/>
                    </a:ext>
                  </a:extLst>
                </p:cNvPr>
                <p:cNvSpPr/>
                <p:nvPr/>
              </p:nvSpPr>
              <p:spPr>
                <a:xfrm>
                  <a:off x="5213869" y="7390685"/>
                  <a:ext cx="16576" cy="15143"/>
                </a:xfrm>
                <a:custGeom>
                  <a:avLst/>
                  <a:gdLst>
                    <a:gd name="connsiteX0" fmla="*/ 12004 w 16576"/>
                    <a:gd name="connsiteY0" fmla="*/ 3057 h 15143"/>
                    <a:gd name="connsiteX1" fmla="*/ 15683 w 16576"/>
                    <a:gd name="connsiteY1" fmla="*/ 13653 h 15143"/>
                    <a:gd name="connsiteX2" fmla="*/ 4572 w 16576"/>
                    <a:gd name="connsiteY2" fmla="*/ 12108 h 15143"/>
                    <a:gd name="connsiteX3" fmla="*/ 893 w 16576"/>
                    <a:gd name="connsiteY3" fmla="*/ 1512 h 15143"/>
                    <a:gd name="connsiteX4" fmla="*/ 12004 w 16576"/>
                    <a:gd name="connsiteY4" fmla="*/ 3057 h 15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5143">
                      <a:moveTo>
                        <a:pt x="12004" y="3057"/>
                      </a:moveTo>
                      <a:cubicBezTo>
                        <a:pt x="16125" y="6442"/>
                        <a:pt x="17743" y="11151"/>
                        <a:pt x="15683" y="13653"/>
                      </a:cubicBezTo>
                      <a:cubicBezTo>
                        <a:pt x="13623" y="16155"/>
                        <a:pt x="8693" y="15419"/>
                        <a:pt x="4572" y="12108"/>
                      </a:cubicBezTo>
                      <a:cubicBezTo>
                        <a:pt x="452" y="8723"/>
                        <a:pt x="-1167" y="4014"/>
                        <a:pt x="893" y="1512"/>
                      </a:cubicBezTo>
                      <a:cubicBezTo>
                        <a:pt x="2953" y="-990"/>
                        <a:pt x="7957" y="-327"/>
                        <a:pt x="12004" y="3057"/>
                      </a:cubicBezTo>
                      <a:close/>
                    </a:path>
                  </a:pathLst>
                </a:custGeom>
                <a:solidFill>
                  <a:srgbClr val="263238"/>
                </a:solidFill>
                <a:ln w="7353" cap="flat">
                  <a:noFill/>
                  <a:prstDash val="solid"/>
                  <a:miter/>
                </a:ln>
              </p:spPr>
              <p:txBody>
                <a:bodyPr rtlCol="0" anchor="ctr"/>
                <a:lstStyle/>
                <a:p>
                  <a:endParaRPr lang="fr-FR"/>
                </a:p>
              </p:txBody>
            </p:sp>
            <p:sp>
              <p:nvSpPr>
                <p:cNvPr id="173" name="Forme libre 86">
                  <a:extLst>
                    <a:ext uri="{FF2B5EF4-FFF2-40B4-BE49-F238E27FC236}">
                      <a16:creationId xmlns:a16="http://schemas.microsoft.com/office/drawing/2014/main" id="{E34B867A-381D-1B32-2A35-1DE20F7851EF}"/>
                    </a:ext>
                  </a:extLst>
                </p:cNvPr>
                <p:cNvSpPr/>
                <p:nvPr/>
              </p:nvSpPr>
              <p:spPr>
                <a:xfrm>
                  <a:off x="5257145" y="7426192"/>
                  <a:ext cx="2484" cy="16629"/>
                </a:xfrm>
                <a:custGeom>
                  <a:avLst/>
                  <a:gdLst>
                    <a:gd name="connsiteX0" fmla="*/ 0 w 2484"/>
                    <a:gd name="connsiteY0" fmla="*/ 16630 h 16629"/>
                    <a:gd name="connsiteX1" fmla="*/ 809 w 2484"/>
                    <a:gd name="connsiteY1" fmla="*/ 0 h 16629"/>
                  </a:gdLst>
                  <a:ahLst/>
                  <a:cxnLst>
                    <a:cxn ang="0">
                      <a:pos x="connsiteX0" y="connsiteY0"/>
                    </a:cxn>
                    <a:cxn ang="0">
                      <a:pos x="connsiteX1" y="connsiteY1"/>
                    </a:cxn>
                  </a:cxnLst>
                  <a:rect l="l" t="t" r="r" b="b"/>
                  <a:pathLst>
                    <a:path w="2484" h="16629">
                      <a:moveTo>
                        <a:pt x="0" y="16630"/>
                      </a:moveTo>
                      <a:cubicBezTo>
                        <a:pt x="0" y="16630"/>
                        <a:pt x="5004" y="13318"/>
                        <a:pt x="809" y="0"/>
                      </a:cubicBezTo>
                    </a:path>
                  </a:pathLst>
                </a:custGeom>
                <a:noFill/>
                <a:ln w="7353" cap="flat">
                  <a:solidFill>
                    <a:srgbClr val="263238"/>
                  </a:solidFill>
                  <a:prstDash val="solid"/>
                  <a:miter/>
                </a:ln>
              </p:spPr>
              <p:txBody>
                <a:bodyPr rtlCol="0" anchor="ctr"/>
                <a:lstStyle/>
                <a:p>
                  <a:endParaRPr lang="fr-FR"/>
                </a:p>
              </p:txBody>
            </p:sp>
            <p:sp>
              <p:nvSpPr>
                <p:cNvPr id="174" name="Forme libre 87">
                  <a:extLst>
                    <a:ext uri="{FF2B5EF4-FFF2-40B4-BE49-F238E27FC236}">
                      <a16:creationId xmlns:a16="http://schemas.microsoft.com/office/drawing/2014/main" id="{B6A87ECD-9808-7B53-CE36-4A707F3462EE}"/>
                    </a:ext>
                  </a:extLst>
                </p:cNvPr>
                <p:cNvSpPr/>
                <p:nvPr/>
              </p:nvSpPr>
              <p:spPr>
                <a:xfrm>
                  <a:off x="5291361" y="7349519"/>
                  <a:ext cx="11625" cy="45841"/>
                </a:xfrm>
                <a:custGeom>
                  <a:avLst/>
                  <a:gdLst>
                    <a:gd name="connsiteX0" fmla="*/ 809 w 11625"/>
                    <a:gd name="connsiteY0" fmla="*/ 0 h 45841"/>
                    <a:gd name="connsiteX1" fmla="*/ 8315 w 11625"/>
                    <a:gd name="connsiteY1" fmla="*/ 19131 h 45841"/>
                    <a:gd name="connsiteX2" fmla="*/ 0 w 11625"/>
                    <a:gd name="connsiteY2" fmla="*/ 28329 h 45841"/>
                    <a:gd name="connsiteX3" fmla="*/ 11626 w 11625"/>
                    <a:gd name="connsiteY3" fmla="*/ 45842 h 45841"/>
                  </a:gdLst>
                  <a:ahLst/>
                  <a:cxnLst>
                    <a:cxn ang="0">
                      <a:pos x="connsiteX0" y="connsiteY0"/>
                    </a:cxn>
                    <a:cxn ang="0">
                      <a:pos x="connsiteX1" y="connsiteY1"/>
                    </a:cxn>
                    <a:cxn ang="0">
                      <a:pos x="connsiteX2" y="connsiteY2"/>
                    </a:cxn>
                    <a:cxn ang="0">
                      <a:pos x="connsiteX3" y="connsiteY3"/>
                    </a:cxn>
                  </a:cxnLst>
                  <a:rect l="l" t="t" r="r" b="b"/>
                  <a:pathLst>
                    <a:path w="11625" h="45841">
                      <a:moveTo>
                        <a:pt x="809" y="0"/>
                      </a:moveTo>
                      <a:cubicBezTo>
                        <a:pt x="809" y="0"/>
                        <a:pt x="12435" y="12509"/>
                        <a:pt x="8315" y="19131"/>
                      </a:cubicBezTo>
                      <a:cubicBezTo>
                        <a:pt x="4121" y="25827"/>
                        <a:pt x="0" y="28329"/>
                        <a:pt x="0" y="28329"/>
                      </a:cubicBezTo>
                      <a:cubicBezTo>
                        <a:pt x="0" y="28329"/>
                        <a:pt x="10817" y="39146"/>
                        <a:pt x="11626" y="45842"/>
                      </a:cubicBezTo>
                    </a:path>
                  </a:pathLst>
                </a:custGeom>
                <a:solidFill>
                  <a:srgbClr val="FFFFFF"/>
                </a:solidFill>
                <a:ln w="7353" cap="flat">
                  <a:solidFill>
                    <a:srgbClr val="263238"/>
                  </a:solidFill>
                  <a:prstDash val="solid"/>
                  <a:miter/>
                </a:ln>
              </p:spPr>
              <p:txBody>
                <a:bodyPr rtlCol="0" anchor="ctr"/>
                <a:lstStyle/>
                <a:p>
                  <a:endParaRPr lang="fr-FR"/>
                </a:p>
              </p:txBody>
            </p:sp>
          </p:grpSp>
          <p:sp>
            <p:nvSpPr>
              <p:cNvPr id="38" name="Forme libre 88">
                <a:extLst>
                  <a:ext uri="{FF2B5EF4-FFF2-40B4-BE49-F238E27FC236}">
                    <a16:creationId xmlns:a16="http://schemas.microsoft.com/office/drawing/2014/main" id="{733199A2-211D-221C-D494-8D60549C416F}"/>
                  </a:ext>
                </a:extLst>
              </p:cNvPr>
              <p:cNvSpPr/>
              <p:nvPr/>
            </p:nvSpPr>
            <p:spPr>
              <a:xfrm>
                <a:off x="5209243" y="7087861"/>
                <a:ext cx="469431" cy="315301"/>
              </a:xfrm>
              <a:custGeom>
                <a:avLst/>
                <a:gdLst>
                  <a:gd name="connsiteX0" fmla="*/ 47755 w 469431"/>
                  <a:gd name="connsiteY0" fmla="*/ 228620 h 315301"/>
                  <a:gd name="connsiteX1" fmla="*/ 110520 w 469431"/>
                  <a:gd name="connsiteY1" fmla="*/ 288957 h 315301"/>
                  <a:gd name="connsiteX2" fmla="*/ 215890 w 469431"/>
                  <a:gd name="connsiteY2" fmla="*/ 302202 h 315301"/>
                  <a:gd name="connsiteX3" fmla="*/ 258641 w 469431"/>
                  <a:gd name="connsiteY3" fmla="*/ 270267 h 315301"/>
                  <a:gd name="connsiteX4" fmla="*/ 342304 w 469431"/>
                  <a:gd name="connsiteY4" fmla="*/ 268943 h 315301"/>
                  <a:gd name="connsiteX5" fmla="*/ 375711 w 469431"/>
                  <a:gd name="connsiteY5" fmla="*/ 218097 h 315301"/>
                  <a:gd name="connsiteX6" fmla="*/ 452972 w 469431"/>
                  <a:gd name="connsiteY6" fmla="*/ 188812 h 315301"/>
                  <a:gd name="connsiteX7" fmla="*/ 434282 w 469431"/>
                  <a:gd name="connsiteY7" fmla="*/ 50109 h 315301"/>
                  <a:gd name="connsiteX8" fmla="*/ 319788 w 469431"/>
                  <a:gd name="connsiteY8" fmla="*/ 16777 h 315301"/>
                  <a:gd name="connsiteX9" fmla="*/ 251136 w 469431"/>
                  <a:gd name="connsiteY9" fmla="*/ 0 h 315301"/>
                  <a:gd name="connsiteX10" fmla="*/ 160703 w 469431"/>
                  <a:gd name="connsiteY10" fmla="*/ 64090 h 315301"/>
                  <a:gd name="connsiteX11" fmla="*/ 127224 w 469431"/>
                  <a:gd name="connsiteY11" fmla="*/ 71963 h 315301"/>
                  <a:gd name="connsiteX12" fmla="*/ 60264 w 469431"/>
                  <a:gd name="connsiteY12" fmla="*/ 97055 h 315301"/>
                  <a:gd name="connsiteX13" fmla="*/ 0 w 469431"/>
                  <a:gd name="connsiteY13" fmla="*/ 132227 h 3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9431" h="315301">
                    <a:moveTo>
                      <a:pt x="47755" y="228620"/>
                    </a:moveTo>
                    <a:cubicBezTo>
                      <a:pt x="47755" y="228620"/>
                      <a:pt x="88887" y="255477"/>
                      <a:pt x="110520" y="288957"/>
                    </a:cubicBezTo>
                    <a:cubicBezTo>
                      <a:pt x="132154" y="322437"/>
                      <a:pt x="194036" y="320671"/>
                      <a:pt x="215890" y="302202"/>
                    </a:cubicBezTo>
                    <a:cubicBezTo>
                      <a:pt x="237744" y="283733"/>
                      <a:pt x="241791" y="265999"/>
                      <a:pt x="258641" y="270267"/>
                    </a:cubicBezTo>
                    <a:cubicBezTo>
                      <a:pt x="275492" y="274535"/>
                      <a:pt x="315962" y="288295"/>
                      <a:pt x="342304" y="268943"/>
                    </a:cubicBezTo>
                    <a:cubicBezTo>
                      <a:pt x="368720" y="249591"/>
                      <a:pt x="348853" y="211034"/>
                      <a:pt x="375711" y="218097"/>
                    </a:cubicBezTo>
                    <a:cubicBezTo>
                      <a:pt x="402568" y="225088"/>
                      <a:pt x="434871" y="216847"/>
                      <a:pt x="452972" y="188812"/>
                    </a:cubicBezTo>
                    <a:cubicBezTo>
                      <a:pt x="471073" y="160777"/>
                      <a:pt x="484906" y="112728"/>
                      <a:pt x="434282" y="50109"/>
                    </a:cubicBezTo>
                    <a:cubicBezTo>
                      <a:pt x="395136" y="1692"/>
                      <a:pt x="337227" y="14275"/>
                      <a:pt x="319788" y="16777"/>
                    </a:cubicBezTo>
                    <a:cubicBezTo>
                      <a:pt x="302349" y="19279"/>
                      <a:pt x="308089" y="0"/>
                      <a:pt x="251136" y="0"/>
                    </a:cubicBezTo>
                    <a:cubicBezTo>
                      <a:pt x="192417" y="0"/>
                      <a:pt x="164530" y="50183"/>
                      <a:pt x="160703" y="64090"/>
                    </a:cubicBezTo>
                    <a:cubicBezTo>
                      <a:pt x="156804" y="78071"/>
                      <a:pt x="172771" y="87563"/>
                      <a:pt x="127224" y="71963"/>
                    </a:cubicBezTo>
                    <a:cubicBezTo>
                      <a:pt x="81750" y="56364"/>
                      <a:pt x="59454" y="73656"/>
                      <a:pt x="60264" y="97055"/>
                    </a:cubicBezTo>
                    <a:cubicBezTo>
                      <a:pt x="61073" y="120454"/>
                      <a:pt x="9639" y="128401"/>
                      <a:pt x="0" y="132227"/>
                    </a:cubicBezTo>
                  </a:path>
                </a:pathLst>
              </a:custGeom>
              <a:solidFill>
                <a:schemeClr val="tx1"/>
              </a:solidFill>
              <a:ln w="7353" cap="flat">
                <a:solidFill>
                  <a:srgbClr val="263238"/>
                </a:solidFill>
                <a:prstDash val="solid"/>
                <a:miter/>
              </a:ln>
            </p:spPr>
            <p:txBody>
              <a:bodyPr rtlCol="0" anchor="ctr"/>
              <a:lstStyle/>
              <a:p>
                <a:endParaRPr lang="fr-FR"/>
              </a:p>
            </p:txBody>
          </p:sp>
          <p:sp>
            <p:nvSpPr>
              <p:cNvPr id="39" name="Forme libre 89">
                <a:extLst>
                  <a:ext uri="{FF2B5EF4-FFF2-40B4-BE49-F238E27FC236}">
                    <a16:creationId xmlns:a16="http://schemas.microsoft.com/office/drawing/2014/main" id="{84D2C872-63CD-62D3-4AB7-5C9D0D21B5ED}"/>
                  </a:ext>
                </a:extLst>
              </p:cNvPr>
              <p:cNvSpPr/>
              <p:nvPr/>
            </p:nvSpPr>
            <p:spPr>
              <a:xfrm>
                <a:off x="5189948" y="7613515"/>
                <a:ext cx="619105" cy="185149"/>
              </a:xfrm>
              <a:custGeom>
                <a:avLst/>
                <a:gdLst>
                  <a:gd name="connsiteX0" fmla="*/ 592427 w 619105"/>
                  <a:gd name="connsiteY0" fmla="*/ 185150 h 185149"/>
                  <a:gd name="connsiteX1" fmla="*/ 586025 w 619105"/>
                  <a:gd name="connsiteY1" fmla="*/ 184414 h 185149"/>
                  <a:gd name="connsiteX2" fmla="*/ 14292 w 619105"/>
                  <a:gd name="connsiteY2" fmla="*/ 36955 h 185149"/>
                  <a:gd name="connsiteX3" fmla="*/ 532 w 619105"/>
                  <a:gd name="connsiteY3" fmla="*/ 14292 h 185149"/>
                  <a:gd name="connsiteX4" fmla="*/ 23195 w 619105"/>
                  <a:gd name="connsiteY4" fmla="*/ 532 h 185149"/>
                  <a:gd name="connsiteX5" fmla="*/ 598681 w 619105"/>
                  <a:gd name="connsiteY5" fmla="*/ 132391 h 185149"/>
                  <a:gd name="connsiteX6" fmla="*/ 618328 w 619105"/>
                  <a:gd name="connsiteY6" fmla="*/ 164767 h 185149"/>
                  <a:gd name="connsiteX7" fmla="*/ 592427 w 619105"/>
                  <a:gd name="connsiteY7" fmla="*/ 185150 h 18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105" h="185149">
                    <a:moveTo>
                      <a:pt x="592427" y="185150"/>
                    </a:moveTo>
                    <a:cubicBezTo>
                      <a:pt x="590293" y="185150"/>
                      <a:pt x="588159" y="184929"/>
                      <a:pt x="586025" y="184414"/>
                    </a:cubicBezTo>
                    <a:lnTo>
                      <a:pt x="14292" y="36955"/>
                    </a:lnTo>
                    <a:cubicBezTo>
                      <a:pt x="4211" y="34527"/>
                      <a:pt x="-1896" y="24373"/>
                      <a:pt x="532" y="14292"/>
                    </a:cubicBezTo>
                    <a:cubicBezTo>
                      <a:pt x="2960" y="4211"/>
                      <a:pt x="13115" y="-1896"/>
                      <a:pt x="23195" y="532"/>
                    </a:cubicBezTo>
                    <a:lnTo>
                      <a:pt x="598681" y="132391"/>
                    </a:lnTo>
                    <a:cubicBezTo>
                      <a:pt x="613030" y="135923"/>
                      <a:pt x="621860" y="150419"/>
                      <a:pt x="618328" y="164767"/>
                    </a:cubicBezTo>
                    <a:cubicBezTo>
                      <a:pt x="615384" y="176982"/>
                      <a:pt x="604494" y="185150"/>
                      <a:pt x="592427" y="185150"/>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2" name="Forme libre 90">
                <a:extLst>
                  <a:ext uri="{FF2B5EF4-FFF2-40B4-BE49-F238E27FC236}">
                    <a16:creationId xmlns:a16="http://schemas.microsoft.com/office/drawing/2014/main" id="{C2394516-54CB-4AB1-1809-B4E8A1ED07DA}"/>
                  </a:ext>
                </a:extLst>
              </p:cNvPr>
              <p:cNvSpPr/>
              <p:nvPr/>
            </p:nvSpPr>
            <p:spPr>
              <a:xfrm>
                <a:off x="5416635" y="7411546"/>
                <a:ext cx="259082" cy="353418"/>
              </a:xfrm>
              <a:custGeom>
                <a:avLst/>
                <a:gdLst>
                  <a:gd name="connsiteX0" fmla="*/ 127628 w 259082"/>
                  <a:gd name="connsiteY0" fmla="*/ 287930 h 353418"/>
                  <a:gd name="connsiteX1" fmla="*/ 110042 w 259082"/>
                  <a:gd name="connsiteY1" fmla="*/ 300881 h 353418"/>
                  <a:gd name="connsiteX2" fmla="*/ 95252 w 259082"/>
                  <a:gd name="connsiteY2" fmla="*/ 319424 h 353418"/>
                  <a:gd name="connsiteX3" fmla="*/ 91573 w 259082"/>
                  <a:gd name="connsiteY3" fmla="*/ 329578 h 353418"/>
                  <a:gd name="connsiteX4" fmla="*/ 113794 w 259082"/>
                  <a:gd name="connsiteY4" fmla="*/ 325899 h 353418"/>
                  <a:gd name="connsiteX5" fmla="*/ 112838 w 259082"/>
                  <a:gd name="connsiteY5" fmla="*/ 351800 h 353418"/>
                  <a:gd name="connsiteX6" fmla="*/ 130424 w 259082"/>
                  <a:gd name="connsiteY6" fmla="*/ 350843 h 353418"/>
                  <a:gd name="connsiteX7" fmla="*/ 137856 w 259082"/>
                  <a:gd name="connsiteY7" fmla="*/ 345324 h 353418"/>
                  <a:gd name="connsiteX8" fmla="*/ 157282 w 259082"/>
                  <a:gd name="connsiteY8" fmla="*/ 344368 h 353418"/>
                  <a:gd name="connsiteX9" fmla="*/ 176707 w 259082"/>
                  <a:gd name="connsiteY9" fmla="*/ 298085 h 353418"/>
                  <a:gd name="connsiteX10" fmla="*/ 257206 w 259082"/>
                  <a:gd name="connsiteY10" fmla="*/ 100958 h 353418"/>
                  <a:gd name="connsiteX11" fmla="*/ 250731 w 259082"/>
                  <a:gd name="connsiteY11" fmla="*/ 62990 h 353418"/>
                  <a:gd name="connsiteX12" fmla="*/ 36975 w 259082"/>
                  <a:gd name="connsiteY12" fmla="*/ 77 h 353418"/>
                  <a:gd name="connsiteX13" fmla="*/ 3642 w 259082"/>
                  <a:gd name="connsiteY13" fmla="*/ 60267 h 353418"/>
                  <a:gd name="connsiteX14" fmla="*/ 82301 w 259082"/>
                  <a:gd name="connsiteY14" fmla="*/ 102871 h 353418"/>
                  <a:gd name="connsiteX15" fmla="*/ 177590 w 259082"/>
                  <a:gd name="connsiteY15" fmla="*/ 114939 h 353418"/>
                  <a:gd name="connsiteX16" fmla="*/ 157208 w 259082"/>
                  <a:gd name="connsiteY16" fmla="*/ 229727 h 353418"/>
                  <a:gd name="connsiteX17" fmla="*/ 127628 w 259082"/>
                  <a:gd name="connsiteY17" fmla="*/ 287930 h 35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082" h="353418">
                    <a:moveTo>
                      <a:pt x="127628" y="287930"/>
                    </a:moveTo>
                    <a:lnTo>
                      <a:pt x="110042" y="300881"/>
                    </a:lnTo>
                    <a:cubicBezTo>
                      <a:pt x="110042" y="300881"/>
                      <a:pt x="101727" y="314788"/>
                      <a:pt x="95252" y="319424"/>
                    </a:cubicBezTo>
                    <a:cubicBezTo>
                      <a:pt x="88776" y="324059"/>
                      <a:pt x="85097" y="326855"/>
                      <a:pt x="91573" y="329578"/>
                    </a:cubicBezTo>
                    <a:cubicBezTo>
                      <a:pt x="98048" y="332374"/>
                      <a:pt x="113794" y="325899"/>
                      <a:pt x="113794" y="325899"/>
                    </a:cubicBezTo>
                    <a:cubicBezTo>
                      <a:pt x="113794" y="325899"/>
                      <a:pt x="108276" y="349960"/>
                      <a:pt x="112838" y="351800"/>
                    </a:cubicBezTo>
                    <a:cubicBezTo>
                      <a:pt x="117474" y="353639"/>
                      <a:pt x="127628" y="354596"/>
                      <a:pt x="130424" y="350843"/>
                    </a:cubicBezTo>
                    <a:cubicBezTo>
                      <a:pt x="133220" y="347090"/>
                      <a:pt x="137856" y="345324"/>
                      <a:pt x="137856" y="345324"/>
                    </a:cubicBezTo>
                    <a:cubicBezTo>
                      <a:pt x="137856" y="345324"/>
                      <a:pt x="140652" y="349004"/>
                      <a:pt x="157282" y="344368"/>
                    </a:cubicBezTo>
                    <a:cubicBezTo>
                      <a:pt x="173911" y="339732"/>
                      <a:pt x="174868" y="311035"/>
                      <a:pt x="176707" y="298085"/>
                    </a:cubicBezTo>
                    <a:cubicBezTo>
                      <a:pt x="178547" y="285134"/>
                      <a:pt x="252570" y="122223"/>
                      <a:pt x="257206" y="100958"/>
                    </a:cubicBezTo>
                    <a:cubicBezTo>
                      <a:pt x="261842" y="79693"/>
                      <a:pt x="257206" y="66742"/>
                      <a:pt x="250731" y="62990"/>
                    </a:cubicBezTo>
                    <a:cubicBezTo>
                      <a:pt x="244256" y="59311"/>
                      <a:pt x="59197" y="1917"/>
                      <a:pt x="36975" y="77"/>
                    </a:cubicBezTo>
                    <a:cubicBezTo>
                      <a:pt x="14753" y="-1763"/>
                      <a:pt x="-9309" y="29657"/>
                      <a:pt x="3642" y="60267"/>
                    </a:cubicBezTo>
                    <a:cubicBezTo>
                      <a:pt x="16592" y="90804"/>
                      <a:pt x="68394" y="100958"/>
                      <a:pt x="82301" y="102871"/>
                    </a:cubicBezTo>
                    <a:cubicBezTo>
                      <a:pt x="96208" y="104711"/>
                      <a:pt x="177590" y="114939"/>
                      <a:pt x="177590" y="114939"/>
                    </a:cubicBezTo>
                    <a:cubicBezTo>
                      <a:pt x="177590" y="114939"/>
                      <a:pt x="160961" y="199190"/>
                      <a:pt x="157208" y="229727"/>
                    </a:cubicBezTo>
                    <a:cubicBezTo>
                      <a:pt x="153529" y="260190"/>
                      <a:pt x="138739" y="279616"/>
                      <a:pt x="127628" y="287930"/>
                    </a:cubicBezTo>
                    <a:close/>
                  </a:path>
                </a:pathLst>
              </a:custGeom>
              <a:solidFill>
                <a:srgbClr val="FFFFFF"/>
              </a:solidFill>
              <a:ln w="7353" cap="flat">
                <a:solidFill>
                  <a:srgbClr val="263238"/>
                </a:solidFill>
                <a:prstDash val="solid"/>
                <a:miter/>
              </a:ln>
            </p:spPr>
            <p:txBody>
              <a:bodyPr rtlCol="0" anchor="ctr"/>
              <a:lstStyle/>
              <a:p>
                <a:endParaRPr lang="fr-FR"/>
              </a:p>
            </p:txBody>
          </p:sp>
          <p:grpSp>
            <p:nvGrpSpPr>
              <p:cNvPr id="43" name="Graphique 19">
                <a:extLst>
                  <a:ext uri="{FF2B5EF4-FFF2-40B4-BE49-F238E27FC236}">
                    <a16:creationId xmlns:a16="http://schemas.microsoft.com/office/drawing/2014/main" id="{B8EB43BF-218D-7C66-2D82-2F0C144A969D}"/>
                  </a:ext>
                </a:extLst>
              </p:cNvPr>
              <p:cNvGrpSpPr/>
              <p:nvPr/>
            </p:nvGrpSpPr>
            <p:grpSpPr>
              <a:xfrm>
                <a:off x="5275743" y="7651390"/>
                <a:ext cx="70950" cy="47893"/>
                <a:chOff x="5275743" y="7651390"/>
                <a:chExt cx="70950" cy="47893"/>
              </a:xfrm>
              <a:solidFill>
                <a:srgbClr val="FFFFFF"/>
              </a:solidFill>
            </p:grpSpPr>
            <p:sp>
              <p:nvSpPr>
                <p:cNvPr id="47" name="Forme libre 92">
                  <a:extLst>
                    <a:ext uri="{FF2B5EF4-FFF2-40B4-BE49-F238E27FC236}">
                      <a16:creationId xmlns:a16="http://schemas.microsoft.com/office/drawing/2014/main" id="{AC9249FB-86BC-458C-A894-3C4ECB1B33A7}"/>
                    </a:ext>
                  </a:extLst>
                </p:cNvPr>
                <p:cNvSpPr/>
                <p:nvPr/>
              </p:nvSpPr>
              <p:spPr>
                <a:xfrm>
                  <a:off x="5275743" y="7651390"/>
                  <a:ext cx="17030" cy="36863"/>
                </a:xfrm>
                <a:custGeom>
                  <a:avLst/>
                  <a:gdLst>
                    <a:gd name="connsiteX0" fmla="*/ 2299 w 17030"/>
                    <a:gd name="connsiteY0" fmla="*/ 4819 h 36863"/>
                    <a:gd name="connsiteX1" fmla="*/ 313 w 17030"/>
                    <a:gd name="connsiteY1" fmla="*/ 32045 h 36863"/>
                    <a:gd name="connsiteX2" fmla="*/ 14956 w 17030"/>
                    <a:gd name="connsiteY2" fmla="*/ 31382 h 36863"/>
                    <a:gd name="connsiteX3" fmla="*/ 13631 w 17030"/>
                    <a:gd name="connsiteY3" fmla="*/ 2170 h 36863"/>
                    <a:gd name="connsiteX4" fmla="*/ 2299 w 17030"/>
                    <a:gd name="connsiteY4" fmla="*/ 4819 h 3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30" h="36863">
                      <a:moveTo>
                        <a:pt x="2299" y="4819"/>
                      </a:moveTo>
                      <a:cubicBezTo>
                        <a:pt x="2299" y="4819"/>
                        <a:pt x="-1012" y="28733"/>
                        <a:pt x="313" y="32045"/>
                      </a:cubicBezTo>
                      <a:cubicBezTo>
                        <a:pt x="1637" y="35356"/>
                        <a:pt x="12233" y="41316"/>
                        <a:pt x="14956" y="31382"/>
                      </a:cubicBezTo>
                      <a:cubicBezTo>
                        <a:pt x="17605" y="21449"/>
                        <a:pt x="18267" y="4819"/>
                        <a:pt x="13631" y="2170"/>
                      </a:cubicBezTo>
                      <a:cubicBezTo>
                        <a:pt x="8922" y="-479"/>
                        <a:pt x="6273" y="-1803"/>
                        <a:pt x="2299" y="481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8" name="Forme libre 93">
                  <a:extLst>
                    <a:ext uri="{FF2B5EF4-FFF2-40B4-BE49-F238E27FC236}">
                      <a16:creationId xmlns:a16="http://schemas.microsoft.com/office/drawing/2014/main" id="{25FA360E-6D56-2138-663A-38723E83B858}"/>
                    </a:ext>
                  </a:extLst>
                </p:cNvPr>
                <p:cNvSpPr/>
                <p:nvPr/>
              </p:nvSpPr>
              <p:spPr>
                <a:xfrm>
                  <a:off x="5295334" y="7660380"/>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9" name="Forme libre 94">
                  <a:extLst>
                    <a:ext uri="{FF2B5EF4-FFF2-40B4-BE49-F238E27FC236}">
                      <a16:creationId xmlns:a16="http://schemas.microsoft.com/office/drawing/2014/main" id="{5A38FF5C-34F7-A731-032F-5D6BF238F02C}"/>
                    </a:ext>
                  </a:extLst>
                </p:cNvPr>
                <p:cNvSpPr/>
                <p:nvPr/>
              </p:nvSpPr>
              <p:spPr>
                <a:xfrm>
                  <a:off x="5312552" y="7663029"/>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0" name="Forme libre 95">
                  <a:extLst>
                    <a:ext uri="{FF2B5EF4-FFF2-40B4-BE49-F238E27FC236}">
                      <a16:creationId xmlns:a16="http://schemas.microsoft.com/office/drawing/2014/main" id="{753A462E-0060-4E86-069C-D9D9F9BB1B7C}"/>
                    </a:ext>
                  </a:extLst>
                </p:cNvPr>
                <p:cNvSpPr/>
                <p:nvPr/>
              </p:nvSpPr>
              <p:spPr>
                <a:xfrm>
                  <a:off x="5331537" y="7667488"/>
                  <a:ext cx="15156" cy="30866"/>
                </a:xfrm>
                <a:custGeom>
                  <a:avLst/>
                  <a:gdLst>
                    <a:gd name="connsiteX0" fmla="*/ 0 w 15156"/>
                    <a:gd name="connsiteY0" fmla="*/ 5131 h 30866"/>
                    <a:gd name="connsiteX1" fmla="*/ 3017 w 15156"/>
                    <a:gd name="connsiteY1" fmla="*/ 28162 h 30866"/>
                    <a:gd name="connsiteX2" fmla="*/ 15084 w 15156"/>
                    <a:gd name="connsiteY2" fmla="*/ 25072 h 30866"/>
                    <a:gd name="connsiteX3" fmla="*/ 8977 w 15156"/>
                    <a:gd name="connsiteY3" fmla="*/ 937 h 30866"/>
                    <a:gd name="connsiteX4" fmla="*/ 0 w 15156"/>
                    <a:gd name="connsiteY4" fmla="*/ 5131 h 30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56" h="30866">
                      <a:moveTo>
                        <a:pt x="0" y="5131"/>
                      </a:moveTo>
                      <a:cubicBezTo>
                        <a:pt x="0" y="5131"/>
                        <a:pt x="1324" y="25660"/>
                        <a:pt x="3017" y="28162"/>
                      </a:cubicBezTo>
                      <a:cubicBezTo>
                        <a:pt x="4709" y="30737"/>
                        <a:pt x="14569" y="33828"/>
                        <a:pt x="15084" y="25072"/>
                      </a:cubicBezTo>
                      <a:cubicBezTo>
                        <a:pt x="15599" y="16315"/>
                        <a:pt x="13318" y="2335"/>
                        <a:pt x="8977" y="937"/>
                      </a:cubicBezTo>
                      <a:cubicBezTo>
                        <a:pt x="4636" y="-461"/>
                        <a:pt x="2207" y="-1124"/>
                        <a:pt x="0" y="5131"/>
                      </a:cubicBezTo>
                      <a:close/>
                    </a:path>
                  </a:pathLst>
                </a:custGeom>
                <a:solidFill>
                  <a:srgbClr val="FFFFFF"/>
                </a:solidFill>
                <a:ln w="7353" cap="flat">
                  <a:solidFill>
                    <a:srgbClr val="263238"/>
                  </a:solidFill>
                  <a:prstDash val="solid"/>
                  <a:miter/>
                </a:ln>
              </p:spPr>
              <p:txBody>
                <a:bodyPr rtlCol="0" anchor="ctr"/>
                <a:lstStyle/>
                <a:p>
                  <a:endParaRPr lang="fr-FR"/>
                </a:p>
              </p:txBody>
            </p:sp>
          </p:grpSp>
          <p:grpSp>
            <p:nvGrpSpPr>
              <p:cNvPr id="44" name="Graphique 19">
                <a:extLst>
                  <a:ext uri="{FF2B5EF4-FFF2-40B4-BE49-F238E27FC236}">
                    <a16:creationId xmlns:a16="http://schemas.microsoft.com/office/drawing/2014/main" id="{EED6BCEE-A7F1-6E2F-A640-E6BE2C611A0F}"/>
                  </a:ext>
                </a:extLst>
              </p:cNvPr>
              <p:cNvGrpSpPr/>
              <p:nvPr/>
            </p:nvGrpSpPr>
            <p:grpSpPr>
              <a:xfrm>
                <a:off x="4805528" y="7489068"/>
                <a:ext cx="421712" cy="233328"/>
                <a:chOff x="4805528" y="7489068"/>
                <a:chExt cx="421712" cy="233328"/>
              </a:xfrm>
            </p:grpSpPr>
            <p:sp>
              <p:nvSpPr>
                <p:cNvPr id="45" name="Forme libre 97">
                  <a:extLst>
                    <a:ext uri="{FF2B5EF4-FFF2-40B4-BE49-F238E27FC236}">
                      <a16:creationId xmlns:a16="http://schemas.microsoft.com/office/drawing/2014/main" id="{54FF69D2-1980-9CF1-51B1-563E41AFA36A}"/>
                    </a:ext>
                  </a:extLst>
                </p:cNvPr>
                <p:cNvSpPr/>
                <p:nvPr/>
              </p:nvSpPr>
              <p:spPr>
                <a:xfrm>
                  <a:off x="4805528" y="7495053"/>
                  <a:ext cx="421006" cy="227343"/>
                </a:xfrm>
                <a:custGeom>
                  <a:avLst/>
                  <a:gdLst>
                    <a:gd name="connsiteX0" fmla="*/ 419388 w 421006"/>
                    <a:gd name="connsiteY0" fmla="*/ 162775 h 227343"/>
                    <a:gd name="connsiteX1" fmla="*/ 421007 w 421006"/>
                    <a:gd name="connsiteY1" fmla="*/ 131135 h 227343"/>
                    <a:gd name="connsiteX2" fmla="*/ 398932 w 421006"/>
                    <a:gd name="connsiteY2" fmla="*/ 98465 h 227343"/>
                    <a:gd name="connsiteX3" fmla="*/ 224763 w 421006"/>
                    <a:gd name="connsiteY3" fmla="*/ 7959 h 227343"/>
                    <a:gd name="connsiteX4" fmla="*/ 45297 w 421006"/>
                    <a:gd name="connsiteY4" fmla="*/ 20173 h 227343"/>
                    <a:gd name="connsiteX5" fmla="*/ 2840 w 421006"/>
                    <a:gd name="connsiteY5" fmla="*/ 48282 h 227343"/>
                    <a:gd name="connsiteX6" fmla="*/ 706 w 421006"/>
                    <a:gd name="connsiteY6" fmla="*/ 90223 h 227343"/>
                    <a:gd name="connsiteX7" fmla="*/ 192755 w 421006"/>
                    <a:gd name="connsiteY7" fmla="*/ 217888 h 227343"/>
                    <a:gd name="connsiteX8" fmla="*/ 418947 w 421006"/>
                    <a:gd name="connsiteY8" fmla="*/ 173077 h 227343"/>
                    <a:gd name="connsiteX9" fmla="*/ 419388 w 421006"/>
                    <a:gd name="connsiteY9" fmla="*/ 162775 h 227343"/>
                    <a:gd name="connsiteX10" fmla="*/ 319537 w 421006"/>
                    <a:gd name="connsiteY10" fmla="*/ 168073 h 227343"/>
                    <a:gd name="connsiteX11" fmla="*/ 136023 w 421006"/>
                    <a:gd name="connsiteY11" fmla="*/ 147176 h 227343"/>
                    <a:gd name="connsiteX12" fmla="*/ 39851 w 421006"/>
                    <a:gd name="connsiteY12" fmla="*/ 88384 h 227343"/>
                    <a:gd name="connsiteX13" fmla="*/ 223880 w 421006"/>
                    <a:gd name="connsiteY13" fmla="*/ 60496 h 227343"/>
                    <a:gd name="connsiteX14" fmla="*/ 382671 w 421006"/>
                    <a:gd name="connsiteY14" fmla="*/ 150634 h 227343"/>
                    <a:gd name="connsiteX15" fmla="*/ 319537 w 421006"/>
                    <a:gd name="connsiteY15" fmla="*/ 168073 h 22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1006" h="227343">
                      <a:moveTo>
                        <a:pt x="419388" y="162775"/>
                      </a:moveTo>
                      <a:lnTo>
                        <a:pt x="421007" y="131135"/>
                      </a:lnTo>
                      <a:lnTo>
                        <a:pt x="398932" y="98465"/>
                      </a:lnTo>
                      <a:cubicBezTo>
                        <a:pt x="384510" y="58362"/>
                        <a:pt x="291135" y="24220"/>
                        <a:pt x="224763" y="7959"/>
                      </a:cubicBezTo>
                      <a:cubicBezTo>
                        <a:pt x="158392" y="-8303"/>
                        <a:pt x="79807" y="2661"/>
                        <a:pt x="45297" y="20173"/>
                      </a:cubicBezTo>
                      <a:cubicBezTo>
                        <a:pt x="10787" y="37686"/>
                        <a:pt x="2840" y="48282"/>
                        <a:pt x="2840" y="48282"/>
                      </a:cubicBezTo>
                      <a:lnTo>
                        <a:pt x="706" y="90223"/>
                      </a:lnTo>
                      <a:cubicBezTo>
                        <a:pt x="-8713" y="137831"/>
                        <a:pt x="77231" y="195004"/>
                        <a:pt x="192755" y="217888"/>
                      </a:cubicBezTo>
                      <a:cubicBezTo>
                        <a:pt x="308279" y="240772"/>
                        <a:pt x="409528" y="220685"/>
                        <a:pt x="418947" y="173077"/>
                      </a:cubicBezTo>
                      <a:cubicBezTo>
                        <a:pt x="419535" y="169692"/>
                        <a:pt x="419682" y="166234"/>
                        <a:pt x="419388" y="162775"/>
                      </a:cubicBezTo>
                      <a:close/>
                      <a:moveTo>
                        <a:pt x="319537" y="168073"/>
                      </a:moveTo>
                      <a:cubicBezTo>
                        <a:pt x="251768" y="178154"/>
                        <a:pt x="189885" y="170722"/>
                        <a:pt x="136023" y="147176"/>
                      </a:cubicBezTo>
                      <a:cubicBezTo>
                        <a:pt x="95332" y="129443"/>
                        <a:pt x="56407" y="101114"/>
                        <a:pt x="39851" y="88384"/>
                      </a:cubicBezTo>
                      <a:cubicBezTo>
                        <a:pt x="54200" y="55198"/>
                        <a:pt x="133595" y="42616"/>
                        <a:pt x="223880" y="60496"/>
                      </a:cubicBezTo>
                      <a:cubicBezTo>
                        <a:pt x="309383" y="77420"/>
                        <a:pt x="375312" y="115903"/>
                        <a:pt x="382671" y="150634"/>
                      </a:cubicBezTo>
                      <a:cubicBezTo>
                        <a:pt x="371560" y="156374"/>
                        <a:pt x="352502" y="163143"/>
                        <a:pt x="319537" y="168073"/>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6" name="Forme libre 98">
                  <a:extLst>
                    <a:ext uri="{FF2B5EF4-FFF2-40B4-BE49-F238E27FC236}">
                      <a16:creationId xmlns:a16="http://schemas.microsoft.com/office/drawing/2014/main" id="{3141AA13-B67A-4578-FEBD-63331C581A27}"/>
                    </a:ext>
                  </a:extLst>
                </p:cNvPr>
                <p:cNvSpPr/>
                <p:nvPr/>
              </p:nvSpPr>
              <p:spPr>
                <a:xfrm>
                  <a:off x="4807588" y="7489068"/>
                  <a:ext cx="419652" cy="191386"/>
                </a:xfrm>
                <a:custGeom>
                  <a:avLst/>
                  <a:gdLst>
                    <a:gd name="connsiteX0" fmla="*/ 226897 w 419652"/>
                    <a:gd name="connsiteY0" fmla="*/ 9455 h 191386"/>
                    <a:gd name="connsiteX1" fmla="*/ 706 w 419652"/>
                    <a:gd name="connsiteY1" fmla="*/ 54266 h 191386"/>
                    <a:gd name="connsiteX2" fmla="*/ 192755 w 419652"/>
                    <a:gd name="connsiteY2" fmla="*/ 181931 h 191386"/>
                    <a:gd name="connsiteX3" fmla="*/ 418947 w 419652"/>
                    <a:gd name="connsiteY3" fmla="*/ 137120 h 191386"/>
                    <a:gd name="connsiteX4" fmla="*/ 226897 w 419652"/>
                    <a:gd name="connsiteY4" fmla="*/ 9455 h 191386"/>
                    <a:gd name="connsiteX5" fmla="*/ 383039 w 419652"/>
                    <a:gd name="connsiteY5" fmla="*/ 126377 h 191386"/>
                    <a:gd name="connsiteX6" fmla="*/ 197097 w 419652"/>
                    <a:gd name="connsiteY6" fmla="*/ 159857 h 191386"/>
                    <a:gd name="connsiteX7" fmla="*/ 38012 w 419652"/>
                    <a:gd name="connsiteY7" fmla="*/ 58019 h 191386"/>
                    <a:gd name="connsiteX8" fmla="*/ 223954 w 419652"/>
                    <a:gd name="connsiteY8" fmla="*/ 24539 h 191386"/>
                    <a:gd name="connsiteX9" fmla="*/ 383039 w 419652"/>
                    <a:gd name="connsiteY9" fmla="*/ 126377 h 19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52" h="191386">
                      <a:moveTo>
                        <a:pt x="226897" y="9455"/>
                      </a:moveTo>
                      <a:cubicBezTo>
                        <a:pt x="111373" y="-13429"/>
                        <a:pt x="10124" y="6659"/>
                        <a:pt x="706" y="54266"/>
                      </a:cubicBezTo>
                      <a:cubicBezTo>
                        <a:pt x="-8713" y="101874"/>
                        <a:pt x="77231" y="159047"/>
                        <a:pt x="192755" y="181931"/>
                      </a:cubicBezTo>
                      <a:cubicBezTo>
                        <a:pt x="308279" y="204815"/>
                        <a:pt x="409528" y="184727"/>
                        <a:pt x="418947" y="137120"/>
                      </a:cubicBezTo>
                      <a:cubicBezTo>
                        <a:pt x="428365" y="89512"/>
                        <a:pt x="342421" y="32339"/>
                        <a:pt x="226897" y="9455"/>
                      </a:cubicBezTo>
                      <a:close/>
                      <a:moveTo>
                        <a:pt x="383039" y="126377"/>
                      </a:moveTo>
                      <a:cubicBezTo>
                        <a:pt x="375607" y="163757"/>
                        <a:pt x="292385" y="178767"/>
                        <a:pt x="197097" y="159857"/>
                      </a:cubicBezTo>
                      <a:cubicBezTo>
                        <a:pt x="101808" y="141020"/>
                        <a:pt x="30580" y="95399"/>
                        <a:pt x="38012" y="58019"/>
                      </a:cubicBezTo>
                      <a:cubicBezTo>
                        <a:pt x="45444" y="20639"/>
                        <a:pt x="128665" y="5629"/>
                        <a:pt x="223954" y="24539"/>
                      </a:cubicBezTo>
                      <a:cubicBezTo>
                        <a:pt x="319169" y="43450"/>
                        <a:pt x="390470" y="88997"/>
                        <a:pt x="383039" y="126377"/>
                      </a:cubicBezTo>
                      <a:close/>
                    </a:path>
                  </a:pathLst>
                </a:custGeom>
                <a:solidFill>
                  <a:srgbClr val="FFFFFF"/>
                </a:solidFill>
                <a:ln w="7353" cap="flat">
                  <a:solidFill>
                    <a:srgbClr val="263238"/>
                  </a:solidFill>
                  <a:prstDash val="solid"/>
                  <a:miter/>
                </a:ln>
              </p:spPr>
              <p:txBody>
                <a:bodyPr rtlCol="0" anchor="ctr"/>
                <a:lstStyle/>
                <a:p>
                  <a:endParaRPr lang="fr-FR"/>
                </a:p>
              </p:txBody>
            </p:sp>
          </p:grpSp>
        </p:grpSp>
        <p:grpSp>
          <p:nvGrpSpPr>
            <p:cNvPr id="28" name="Graphique 19">
              <a:extLst>
                <a:ext uri="{FF2B5EF4-FFF2-40B4-BE49-F238E27FC236}">
                  <a16:creationId xmlns:a16="http://schemas.microsoft.com/office/drawing/2014/main" id="{7D3289E3-83CE-681A-8237-8D0BD73A4C4A}"/>
                </a:ext>
              </a:extLst>
            </p:cNvPr>
            <p:cNvGrpSpPr/>
            <p:nvPr/>
          </p:nvGrpSpPr>
          <p:grpSpPr>
            <a:xfrm>
              <a:off x="3899702" y="10477570"/>
              <a:ext cx="3484260" cy="7358"/>
              <a:chOff x="3899702" y="10477570"/>
              <a:chExt cx="3484260" cy="7358"/>
            </a:xfrm>
          </p:grpSpPr>
          <p:sp>
            <p:nvSpPr>
              <p:cNvPr id="29" name="Forme libre 100">
                <a:extLst>
                  <a:ext uri="{FF2B5EF4-FFF2-40B4-BE49-F238E27FC236}">
                    <a16:creationId xmlns:a16="http://schemas.microsoft.com/office/drawing/2014/main" id="{047D9E3E-7BDA-A6A7-AFCF-F33F52F71311}"/>
                  </a:ext>
                </a:extLst>
              </p:cNvPr>
              <p:cNvSpPr/>
              <p:nvPr/>
            </p:nvSpPr>
            <p:spPr>
              <a:xfrm>
                <a:off x="6630629" y="10477570"/>
                <a:ext cx="753333" cy="7358"/>
              </a:xfrm>
              <a:custGeom>
                <a:avLst/>
                <a:gdLst>
                  <a:gd name="connsiteX0" fmla="*/ 0 w 753333"/>
                  <a:gd name="connsiteY0" fmla="*/ 0 h 7358"/>
                  <a:gd name="connsiteX1" fmla="*/ 753334 w 753333"/>
                  <a:gd name="connsiteY1" fmla="*/ 0 h 7358"/>
                </a:gdLst>
                <a:ahLst/>
                <a:cxnLst>
                  <a:cxn ang="0">
                    <a:pos x="connsiteX0" y="connsiteY0"/>
                  </a:cxn>
                  <a:cxn ang="0">
                    <a:pos x="connsiteX1" y="connsiteY1"/>
                  </a:cxn>
                </a:cxnLst>
                <a:rect l="l" t="t" r="r" b="b"/>
                <a:pathLst>
                  <a:path w="753333" h="7358">
                    <a:moveTo>
                      <a:pt x="0" y="0"/>
                    </a:moveTo>
                    <a:lnTo>
                      <a:pt x="753334" y="0"/>
                    </a:lnTo>
                  </a:path>
                </a:pathLst>
              </a:custGeom>
              <a:ln w="7353" cap="flat">
                <a:solidFill>
                  <a:srgbClr val="263238"/>
                </a:solidFill>
                <a:prstDash val="solid"/>
                <a:miter/>
              </a:ln>
            </p:spPr>
            <p:txBody>
              <a:bodyPr rtlCol="0" anchor="ctr"/>
              <a:lstStyle/>
              <a:p>
                <a:endParaRPr lang="fr-FR"/>
              </a:p>
            </p:txBody>
          </p:sp>
          <p:sp>
            <p:nvSpPr>
              <p:cNvPr id="30" name="Forme libre 101">
                <a:extLst>
                  <a:ext uri="{FF2B5EF4-FFF2-40B4-BE49-F238E27FC236}">
                    <a16:creationId xmlns:a16="http://schemas.microsoft.com/office/drawing/2014/main" id="{D9A1E85C-5B8A-852A-6D56-958FBA64559B}"/>
                  </a:ext>
                </a:extLst>
              </p:cNvPr>
              <p:cNvSpPr/>
              <p:nvPr/>
            </p:nvSpPr>
            <p:spPr>
              <a:xfrm>
                <a:off x="3899702" y="10477570"/>
                <a:ext cx="2670369" cy="7358"/>
              </a:xfrm>
              <a:custGeom>
                <a:avLst/>
                <a:gdLst>
                  <a:gd name="connsiteX0" fmla="*/ 0 w 2670369"/>
                  <a:gd name="connsiteY0" fmla="*/ 0 h 7358"/>
                  <a:gd name="connsiteX1" fmla="*/ 2670370 w 2670369"/>
                  <a:gd name="connsiteY1" fmla="*/ 0 h 7358"/>
                </a:gdLst>
                <a:ahLst/>
                <a:cxnLst>
                  <a:cxn ang="0">
                    <a:pos x="connsiteX0" y="connsiteY0"/>
                  </a:cxn>
                  <a:cxn ang="0">
                    <a:pos x="connsiteX1" y="connsiteY1"/>
                  </a:cxn>
                </a:cxnLst>
                <a:rect l="l" t="t" r="r" b="b"/>
                <a:pathLst>
                  <a:path w="2670369" h="7358">
                    <a:moveTo>
                      <a:pt x="0" y="0"/>
                    </a:moveTo>
                    <a:lnTo>
                      <a:pt x="2670370" y="0"/>
                    </a:lnTo>
                  </a:path>
                </a:pathLst>
              </a:custGeom>
              <a:ln w="7353" cap="flat">
                <a:solidFill>
                  <a:srgbClr val="263238"/>
                </a:solidFill>
                <a:prstDash val="solid"/>
                <a:miter/>
              </a:ln>
            </p:spPr>
            <p:txBody>
              <a:bodyPr rtlCol="0" anchor="ctr"/>
              <a:lstStyle/>
              <a:p>
                <a:endParaRPr lang="fr-FR"/>
              </a:p>
            </p:txBody>
          </p:sp>
        </p:grpSp>
      </p:grpSp>
      <p:grpSp>
        <p:nvGrpSpPr>
          <p:cNvPr id="74" name="Groupe 73">
            <a:extLst>
              <a:ext uri="{FF2B5EF4-FFF2-40B4-BE49-F238E27FC236}">
                <a16:creationId xmlns:a16="http://schemas.microsoft.com/office/drawing/2014/main" id="{817C6886-BB22-6156-5100-AA5E7505F7EA}"/>
              </a:ext>
            </a:extLst>
          </p:cNvPr>
          <p:cNvGrpSpPr/>
          <p:nvPr/>
        </p:nvGrpSpPr>
        <p:grpSpPr>
          <a:xfrm>
            <a:off x="577240" y="3569830"/>
            <a:ext cx="1224332" cy="619349"/>
            <a:chOff x="577240" y="3569830"/>
            <a:chExt cx="1224332" cy="619349"/>
          </a:xfrm>
        </p:grpSpPr>
        <p:sp>
          <p:nvSpPr>
            <p:cNvPr id="3" name="Rectangle : coins arrondis 2">
              <a:hlinkClick r:id="rId3"/>
              <a:extLst>
                <a:ext uri="{FF2B5EF4-FFF2-40B4-BE49-F238E27FC236}">
                  <a16:creationId xmlns:a16="http://schemas.microsoft.com/office/drawing/2014/main" id="{2536DF4D-B1B1-0B9B-E102-D1414CC90AA8}"/>
                </a:ext>
              </a:extLst>
            </p:cNvPr>
            <p:cNvSpPr/>
            <p:nvPr/>
          </p:nvSpPr>
          <p:spPr>
            <a:xfrm>
              <a:off x="577240" y="3569830"/>
              <a:ext cx="1224332" cy="619349"/>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4" name="Image 3">
              <a:hlinkClick r:id="rId4"/>
              <a:extLst>
                <a:ext uri="{FF2B5EF4-FFF2-40B4-BE49-F238E27FC236}">
                  <a16:creationId xmlns:a16="http://schemas.microsoft.com/office/drawing/2014/main" id="{8F6B6B5E-B711-65A7-D937-F1B23BDC42C8}"/>
                </a:ext>
              </a:extLst>
            </p:cNvPr>
            <p:cNvPicPr>
              <a:picLocks noChangeAspect="1"/>
            </p:cNvPicPr>
            <p:nvPr/>
          </p:nvPicPr>
          <p:blipFill rotWithShape="1">
            <a:blip r:embed="rId5"/>
            <a:srcRect t="33269" b="32544"/>
            <a:stretch/>
          </p:blipFill>
          <p:spPr>
            <a:xfrm>
              <a:off x="716883" y="3727054"/>
              <a:ext cx="1022745" cy="358251"/>
            </a:xfrm>
            <a:prstGeom prst="rect">
              <a:avLst/>
            </a:prstGeom>
          </p:spPr>
        </p:pic>
      </p:grpSp>
      <p:sp>
        <p:nvSpPr>
          <p:cNvPr id="7" name="Rectangle : coins arrondis 6">
            <a:hlinkClick r:id="rId6"/>
            <a:extLst>
              <a:ext uri="{FF2B5EF4-FFF2-40B4-BE49-F238E27FC236}">
                <a16:creationId xmlns:a16="http://schemas.microsoft.com/office/drawing/2014/main" id="{AE9DAEF5-6AAE-E764-B601-2DB076E5B890}"/>
              </a:ext>
            </a:extLst>
          </p:cNvPr>
          <p:cNvSpPr/>
          <p:nvPr/>
        </p:nvSpPr>
        <p:spPr>
          <a:xfrm>
            <a:off x="6139820" y="8019288"/>
            <a:ext cx="1381649" cy="745575"/>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8" name="Image 7">
            <a:extLst>
              <a:ext uri="{FF2B5EF4-FFF2-40B4-BE49-F238E27FC236}">
                <a16:creationId xmlns:a16="http://schemas.microsoft.com/office/drawing/2014/main" id="{3F62F363-8BA3-4E96-1151-8AA094F739A6}"/>
              </a:ext>
            </a:extLst>
          </p:cNvPr>
          <p:cNvPicPr>
            <a:picLocks noChangeAspect="1"/>
          </p:cNvPicPr>
          <p:nvPr/>
        </p:nvPicPr>
        <p:blipFill>
          <a:blip r:embed="rId7"/>
          <a:stretch>
            <a:fillRect/>
          </a:stretch>
        </p:blipFill>
        <p:spPr>
          <a:xfrm>
            <a:off x="6560941" y="8100681"/>
            <a:ext cx="547165" cy="547165"/>
          </a:xfrm>
          <a:prstGeom prst="rect">
            <a:avLst/>
          </a:prstGeom>
        </p:spPr>
      </p:pic>
      <p:sp>
        <p:nvSpPr>
          <p:cNvPr id="27" name="Rectangle 26">
            <a:extLst>
              <a:ext uri="{FF2B5EF4-FFF2-40B4-BE49-F238E27FC236}">
                <a16:creationId xmlns:a16="http://schemas.microsoft.com/office/drawing/2014/main" id="{52A59580-DAB9-FB24-B104-8A0F7F61020D}"/>
              </a:ext>
            </a:extLst>
          </p:cNvPr>
          <p:cNvSpPr/>
          <p:nvPr/>
        </p:nvSpPr>
        <p:spPr>
          <a:xfrm>
            <a:off x="2218339" y="680277"/>
            <a:ext cx="4390031" cy="731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sz="2400" b="1" dirty="0">
                <a:solidFill>
                  <a:srgbClr val="F6B116"/>
                </a:solidFill>
              </a:rPr>
              <a:t>Les outils des OPCO </a:t>
            </a:r>
            <a:r>
              <a:rPr lang="fr-FR" b="1" i="1" dirty="0">
                <a:solidFill>
                  <a:srgbClr val="F6B116"/>
                </a:solidFill>
              </a:rPr>
              <a:t>(Opérateurs de compétence) </a:t>
            </a:r>
            <a:endParaRPr lang="fr-FR" sz="1600" b="1" i="1" dirty="0">
              <a:solidFill>
                <a:srgbClr val="F6B116"/>
              </a:solidFill>
            </a:endParaRPr>
          </a:p>
        </p:txBody>
      </p:sp>
      <p:sp>
        <p:nvSpPr>
          <p:cNvPr id="53" name="Rectangle : coins arrondis 52">
            <a:extLst>
              <a:ext uri="{FF2B5EF4-FFF2-40B4-BE49-F238E27FC236}">
                <a16:creationId xmlns:a16="http://schemas.microsoft.com/office/drawing/2014/main" id="{6A24D399-24E1-4873-8761-905B8B56EA5E}"/>
              </a:ext>
            </a:extLst>
          </p:cNvPr>
          <p:cNvSpPr/>
          <p:nvPr/>
        </p:nvSpPr>
        <p:spPr>
          <a:xfrm>
            <a:off x="1859001" y="1661368"/>
            <a:ext cx="5602662" cy="4227368"/>
          </a:xfrm>
          <a:prstGeom prst="roundRect">
            <a:avLst>
              <a:gd name="adj" fmla="val 6301"/>
            </a:avLst>
          </a:prstGeom>
          <a:solidFill>
            <a:schemeClr val="bg1"/>
          </a:solidFill>
          <a:ln>
            <a:solidFill>
              <a:srgbClr val="00A89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spcAft>
                <a:spcPts val="600"/>
              </a:spcAft>
            </a:pPr>
            <a:r>
              <a:rPr lang="fr-FR" sz="1050" dirty="0">
                <a:solidFill>
                  <a:schemeClr val="accent2"/>
                </a:solidFill>
                <a:sym typeface="Wingdings" panose="05000000000000000000" pitchFamily="2" charset="2"/>
              </a:rPr>
              <a:t>Dans le cadre de son partenariat avec l’Agefiph, AKTO dispose de différents outils pour accompagner les entreprises dans leur politique inclusive :</a:t>
            </a:r>
          </a:p>
          <a:p>
            <a:pPr marL="742950" lvl="1" indent="-285750" algn="just">
              <a:spcAft>
                <a:spcPts val="600"/>
              </a:spcAft>
              <a:buFont typeface="Wingdings" panose="05000000000000000000" pitchFamily="2" charset="2"/>
              <a:buChar char="ü"/>
            </a:pPr>
            <a:r>
              <a:rPr lang="fr-FR" sz="1050" dirty="0">
                <a:solidFill>
                  <a:schemeClr val="accent2"/>
                </a:solidFill>
              </a:rPr>
              <a:t>AKTO propose régulièrement des actions de sensibilisation auprès des entreprises et des branches : webinaires, salons de recrutement, ateliers de sensibilisation, escape Game, tables rondes, quiz… à retrouver dans </a:t>
            </a:r>
            <a:r>
              <a:rPr lang="fr-FR" sz="1050" dirty="0">
                <a:solidFill>
                  <a:schemeClr val="accent2"/>
                </a:solidFill>
                <a:hlinkClick r:id="rId8">
                  <a:extLst>
                    <a:ext uri="{A12FA001-AC4F-418D-AE19-62706E023703}">
                      <ahyp:hlinkClr xmlns:ahyp="http://schemas.microsoft.com/office/drawing/2018/hyperlinkcolor" val="tx"/>
                    </a:ext>
                  </a:extLst>
                </a:hlinkClick>
              </a:rPr>
              <a:t>l’agenda AKTO</a:t>
            </a:r>
            <a:r>
              <a:rPr lang="fr-FR" sz="1050" dirty="0">
                <a:solidFill>
                  <a:schemeClr val="accent2"/>
                </a:solidFill>
              </a:rPr>
              <a:t>, et </a:t>
            </a:r>
            <a:r>
              <a:rPr lang="fr-FR" sz="1050" dirty="0">
                <a:solidFill>
                  <a:schemeClr val="accent2"/>
                </a:solidFill>
                <a:hlinkClick r:id="rId9">
                  <a:extLst>
                    <a:ext uri="{A12FA001-AC4F-418D-AE19-62706E023703}">
                      <ahyp:hlinkClr xmlns:ahyp="http://schemas.microsoft.com/office/drawing/2018/hyperlinkcolor" val="tx"/>
                    </a:ext>
                  </a:extLst>
                </a:hlinkClick>
              </a:rPr>
              <a:t>spécifiquement en Hauts-de-France</a:t>
            </a:r>
            <a:endParaRPr lang="fr-FR" sz="1050" dirty="0">
              <a:solidFill>
                <a:schemeClr val="accent2"/>
              </a:solidFill>
              <a:sym typeface="Wingdings" panose="05000000000000000000" pitchFamily="2" charset="2"/>
            </a:endParaRPr>
          </a:p>
          <a:p>
            <a:pPr marL="742950" lvl="1" indent="-285750" algn="just">
              <a:spcAft>
                <a:spcPts val="600"/>
              </a:spcAft>
              <a:buFont typeface="Wingdings" panose="05000000000000000000" pitchFamily="2" charset="2"/>
              <a:buChar char="ü"/>
            </a:pPr>
            <a:r>
              <a:rPr lang="fr-FR" sz="1050" dirty="0">
                <a:solidFill>
                  <a:schemeClr val="accent2"/>
                </a:solidFill>
                <a:sym typeface="Wingdings" panose="05000000000000000000" pitchFamily="2" charset="2"/>
              </a:rPr>
              <a:t>Une offre d’accompagnement intégrée </a:t>
            </a:r>
            <a:r>
              <a:rPr lang="fr-FR" sz="1050" dirty="0">
                <a:solidFill>
                  <a:schemeClr val="accent2"/>
                </a:solidFill>
                <a:sym typeface="Wingdings" panose="05000000000000000000" pitchFamily="2" charset="2"/>
                <a:hlinkClick r:id="rId10">
                  <a:extLst>
                    <a:ext uri="{A12FA001-AC4F-418D-AE19-62706E023703}">
                      <ahyp:hlinkClr xmlns:ahyp="http://schemas.microsoft.com/office/drawing/2018/hyperlinkcolor" val="tx"/>
                    </a:ext>
                  </a:extLst>
                </a:hlinkClick>
              </a:rPr>
              <a:t>« Parcours TH »</a:t>
            </a:r>
            <a:r>
              <a:rPr lang="fr-FR" sz="1050" dirty="0">
                <a:solidFill>
                  <a:schemeClr val="accent2"/>
                </a:solidFill>
                <a:sym typeface="Wingdings" panose="05000000000000000000" pitchFamily="2" charset="2"/>
              </a:rPr>
              <a:t> : un parcours qui permet à l’entreprise </a:t>
            </a:r>
            <a:r>
              <a:rPr lang="fr-FR" sz="1050" dirty="0">
                <a:solidFill>
                  <a:schemeClr val="accent2"/>
                </a:solidFill>
              </a:rPr>
              <a:t>d’avoir des clés de compréhension du handicap et des outils d’action utiles pour l’entreprise </a:t>
            </a:r>
            <a:r>
              <a:rPr lang="fr-FR" sz="1050" i="1" dirty="0">
                <a:solidFill>
                  <a:schemeClr val="accent2"/>
                </a:solidFill>
              </a:rPr>
              <a:t>(rapprochez-vous de votre conseiller AKTO pour plus d’information)</a:t>
            </a:r>
            <a:endParaRPr lang="fr-FR" sz="1050" i="1" dirty="0">
              <a:solidFill>
                <a:schemeClr val="accent2"/>
              </a:solidFill>
              <a:sym typeface="Wingdings" panose="05000000000000000000" pitchFamily="2" charset="2"/>
            </a:endParaRPr>
          </a:p>
          <a:p>
            <a:pPr marL="742950" lvl="1" indent="-285750" algn="just">
              <a:spcAft>
                <a:spcPts val="600"/>
              </a:spcAft>
              <a:buFont typeface="Wingdings" panose="05000000000000000000" pitchFamily="2" charset="2"/>
              <a:buChar char="ü"/>
            </a:pPr>
            <a:r>
              <a:rPr lang="fr-FR" sz="1050" dirty="0">
                <a:solidFill>
                  <a:schemeClr val="accent2"/>
                </a:solidFill>
                <a:sym typeface="Wingdings" panose="05000000000000000000" pitchFamily="2" charset="2"/>
              </a:rPr>
              <a:t>Des outils RH en matière d’emploi et de formation pour les entreprises à retrouver </a:t>
            </a:r>
            <a:r>
              <a:rPr lang="fr-FR" sz="1050" dirty="0">
                <a:solidFill>
                  <a:schemeClr val="accent2"/>
                </a:solidFill>
                <a:sym typeface="Wingdings" panose="05000000000000000000" pitchFamily="2" charset="2"/>
                <a:hlinkClick r:id="rId11">
                  <a:extLst>
                    <a:ext uri="{A12FA001-AC4F-418D-AE19-62706E023703}">
                      <ahyp:hlinkClr xmlns:ahyp="http://schemas.microsoft.com/office/drawing/2018/hyperlinkcolor" val="tx"/>
                    </a:ext>
                  </a:extLst>
                </a:hlinkClick>
              </a:rPr>
              <a:t>ici</a:t>
            </a:r>
            <a:r>
              <a:rPr lang="fr-FR" sz="1050" dirty="0">
                <a:solidFill>
                  <a:schemeClr val="accent2"/>
                </a:solidFill>
                <a:sym typeface="Wingdings" panose="05000000000000000000" pitchFamily="2" charset="2"/>
              </a:rPr>
              <a:t> ;</a:t>
            </a:r>
          </a:p>
          <a:p>
            <a:pPr marL="742950" lvl="1" indent="-285750" algn="just">
              <a:spcAft>
                <a:spcPts val="600"/>
              </a:spcAft>
              <a:buFont typeface="Wingdings" panose="05000000000000000000" pitchFamily="2" charset="2"/>
              <a:buChar char="ü"/>
            </a:pPr>
            <a:r>
              <a:rPr lang="fr-FR" sz="1050" dirty="0">
                <a:solidFill>
                  <a:schemeClr val="accent2"/>
                </a:solidFill>
                <a:sym typeface="Wingdings" panose="05000000000000000000" pitchFamily="2" charset="2"/>
              </a:rPr>
              <a:t>Une page dédiée aux actions de maintien dans l’emploi à retrouver </a:t>
            </a:r>
            <a:r>
              <a:rPr lang="fr-FR" sz="1050" dirty="0">
                <a:solidFill>
                  <a:schemeClr val="accent2"/>
                </a:solidFill>
                <a:sym typeface="Wingdings" panose="05000000000000000000" pitchFamily="2" charset="2"/>
                <a:hlinkClick r:id="rId12">
                  <a:extLst>
                    <a:ext uri="{A12FA001-AC4F-418D-AE19-62706E023703}">
                      <ahyp:hlinkClr xmlns:ahyp="http://schemas.microsoft.com/office/drawing/2018/hyperlinkcolor" val="tx"/>
                    </a:ext>
                  </a:extLst>
                </a:hlinkClick>
              </a:rPr>
              <a:t>ici</a:t>
            </a:r>
            <a:r>
              <a:rPr lang="fr-FR" sz="1050" dirty="0">
                <a:solidFill>
                  <a:schemeClr val="accent2"/>
                </a:solidFill>
                <a:sym typeface="Wingdings" panose="05000000000000000000" pitchFamily="2" charset="2"/>
              </a:rPr>
              <a:t>, ainsi qu’une vidéo associée à retrouver </a:t>
            </a:r>
            <a:r>
              <a:rPr lang="fr-FR" sz="1050" dirty="0">
                <a:solidFill>
                  <a:schemeClr val="accent2"/>
                </a:solidFill>
                <a:sym typeface="Wingdings" panose="05000000000000000000" pitchFamily="2" charset="2"/>
                <a:hlinkClick r:id="rId13">
                  <a:extLst>
                    <a:ext uri="{A12FA001-AC4F-418D-AE19-62706E023703}">
                      <ahyp:hlinkClr xmlns:ahyp="http://schemas.microsoft.com/office/drawing/2018/hyperlinkcolor" val="tx"/>
                    </a:ext>
                  </a:extLst>
                </a:hlinkClick>
              </a:rPr>
              <a:t>ici </a:t>
            </a:r>
            <a:endParaRPr lang="fr-FR" sz="1050" dirty="0">
              <a:solidFill>
                <a:schemeClr val="accent2"/>
              </a:solidFill>
              <a:sym typeface="Wingdings" panose="05000000000000000000" pitchFamily="2" charset="2"/>
            </a:endParaRPr>
          </a:p>
          <a:p>
            <a:pPr marL="742950" lvl="1" indent="-285750" algn="just">
              <a:spcAft>
                <a:spcPts val="600"/>
              </a:spcAft>
              <a:buFont typeface="Wingdings" panose="05000000000000000000" pitchFamily="2" charset="2"/>
              <a:buChar char="ü"/>
            </a:pPr>
            <a:r>
              <a:rPr lang="fr-FR" sz="1050" dirty="0">
                <a:solidFill>
                  <a:schemeClr val="accent2"/>
                </a:solidFill>
                <a:sym typeface="Wingdings" panose="05000000000000000000" pitchFamily="2" charset="2"/>
              </a:rPr>
              <a:t>Une offre de formation en e-learning pour les accompagner à l’intégration de publics en situation de handicap accessibles sur le </a:t>
            </a:r>
            <a:r>
              <a:rPr lang="fr-FR" sz="1050" dirty="0">
                <a:solidFill>
                  <a:schemeClr val="accent2"/>
                </a:solidFill>
                <a:sym typeface="Wingdings" panose="05000000000000000000" pitchFamily="2" charset="2"/>
                <a:hlinkClick r:id="rId14">
                  <a:extLst>
                    <a:ext uri="{A12FA001-AC4F-418D-AE19-62706E023703}">
                      <ahyp:hlinkClr xmlns:ahyp="http://schemas.microsoft.com/office/drawing/2018/hyperlinkcolor" val="tx"/>
                    </a:ext>
                  </a:extLst>
                </a:hlinkClick>
              </a:rPr>
              <a:t>catalogue de formation</a:t>
            </a:r>
            <a:r>
              <a:rPr lang="fr-FR" sz="1050" dirty="0">
                <a:solidFill>
                  <a:schemeClr val="accent2"/>
                </a:solidFill>
                <a:sym typeface="Wingdings" panose="05000000000000000000" pitchFamily="2" charset="2"/>
              </a:rPr>
              <a:t>, notamment « Handicap : Agir en entreprise » </a:t>
            </a:r>
            <a:r>
              <a:rPr lang="fr-FR" sz="1050" i="1" dirty="0">
                <a:solidFill>
                  <a:schemeClr val="accent2"/>
                </a:solidFill>
                <a:sym typeface="Wingdings" panose="05000000000000000000" pitchFamily="2" charset="2"/>
              </a:rPr>
              <a:t>(N.B : l’offre de formation du catalogue change tous les ans)</a:t>
            </a:r>
          </a:p>
          <a:p>
            <a:pPr algn="just"/>
            <a:endParaRPr lang="fr-FR" sz="1050" dirty="0">
              <a:solidFill>
                <a:schemeClr val="accent2"/>
              </a:solidFill>
              <a:sym typeface="Wingdings" panose="05000000000000000000" pitchFamily="2" charset="2"/>
            </a:endParaRPr>
          </a:p>
          <a:p>
            <a:pPr marL="171450" indent="-171450" algn="just">
              <a:buFont typeface="Wingdings" panose="05000000000000000000" pitchFamily="2" charset="2"/>
              <a:buChar char="à"/>
            </a:pPr>
            <a:r>
              <a:rPr lang="fr-FR" sz="1050" dirty="0">
                <a:solidFill>
                  <a:schemeClr val="accent2"/>
                </a:solidFill>
                <a:sym typeface="Wingdings" panose="05000000000000000000" pitchFamily="2" charset="2"/>
              </a:rPr>
              <a:t>Pour plus d’informations, vous pouvez contacter votre conseiller ou conseillère AKTO, ou bien la référente handicap AKTO en Hauts-de-France : </a:t>
            </a:r>
          </a:p>
          <a:p>
            <a:pPr marL="628650" lvl="1" indent="-171450" algn="just">
              <a:buFont typeface="Wingdings" panose="05000000000000000000" pitchFamily="2" charset="2"/>
              <a:buChar char="§"/>
            </a:pPr>
            <a:r>
              <a:rPr lang="fr-FR" sz="1050" dirty="0">
                <a:solidFill>
                  <a:schemeClr val="accent2"/>
                </a:solidFill>
                <a:sym typeface="Wingdings" panose="05000000000000000000" pitchFamily="2" charset="2"/>
              </a:rPr>
              <a:t>Stéphanie DECONINCK  : </a:t>
            </a:r>
            <a:r>
              <a:rPr lang="fr-FR" sz="1050" dirty="0">
                <a:solidFill>
                  <a:schemeClr val="accent2"/>
                </a:solidFill>
                <a:sym typeface="Wingdings" panose="05000000000000000000" pitchFamily="2" charset="2"/>
                <a:hlinkClick r:id="rId15">
                  <a:extLst>
                    <a:ext uri="{A12FA001-AC4F-418D-AE19-62706E023703}">
                      <ahyp:hlinkClr xmlns:ahyp="http://schemas.microsoft.com/office/drawing/2018/hyperlinkcolor" val="tx"/>
                    </a:ext>
                  </a:extLst>
                </a:hlinkClick>
              </a:rPr>
              <a:t>Stephanie.DECONINCK@akto.fr</a:t>
            </a:r>
            <a:r>
              <a:rPr lang="fr-FR" sz="1050" dirty="0">
                <a:solidFill>
                  <a:schemeClr val="accent2"/>
                </a:solidFill>
                <a:sym typeface="Wingdings" panose="05000000000000000000" pitchFamily="2" charset="2"/>
              </a:rPr>
              <a:t>, </a:t>
            </a:r>
            <a:r>
              <a:rPr lang="fr-FR" sz="1050" dirty="0">
                <a:solidFill>
                  <a:schemeClr val="accent2"/>
                </a:solidFill>
              </a:rPr>
              <a:t>06 99 09 51 92 </a:t>
            </a:r>
          </a:p>
          <a:p>
            <a:pPr marL="628650" lvl="1" indent="-171450" algn="just">
              <a:buFont typeface="Wingdings" panose="05000000000000000000" pitchFamily="2" charset="2"/>
              <a:buChar char="§"/>
            </a:pPr>
            <a:r>
              <a:rPr lang="fr-FR" sz="1050" dirty="0">
                <a:solidFill>
                  <a:schemeClr val="accent2"/>
                </a:solidFill>
              </a:rPr>
              <a:t>ou bien rendez-vous sur la page contact du site : </a:t>
            </a:r>
            <a:r>
              <a:rPr lang="fr-FR" sz="1050" dirty="0">
                <a:solidFill>
                  <a:srgbClr val="6B5C54"/>
                </a:solidFill>
                <a:hlinkClick r:id="rId16">
                  <a:extLst>
                    <a:ext uri="{A12FA001-AC4F-418D-AE19-62706E023703}">
                      <ahyp:hlinkClr xmlns:ahyp="http://schemas.microsoft.com/office/drawing/2018/hyperlinkcolor" val="tx"/>
                    </a:ext>
                  </a:extLst>
                </a:hlinkClick>
              </a:rPr>
              <a:t>Contact - </a:t>
            </a:r>
            <a:r>
              <a:rPr lang="fr-FR" sz="1050" dirty="0" err="1">
                <a:solidFill>
                  <a:schemeClr val="accent2"/>
                </a:solidFill>
                <a:hlinkClick r:id="rId16">
                  <a:extLst>
                    <a:ext uri="{A12FA001-AC4F-418D-AE19-62706E023703}">
                      <ahyp:hlinkClr xmlns:ahyp="http://schemas.microsoft.com/office/drawing/2018/hyperlinkcolor" val="tx"/>
                    </a:ext>
                  </a:extLst>
                </a:hlinkClick>
              </a:rPr>
              <a:t>Akto</a:t>
            </a:r>
            <a:endParaRPr lang="fr-FR" sz="1050" dirty="0">
              <a:solidFill>
                <a:schemeClr val="accent2"/>
              </a:solidFill>
            </a:endParaRPr>
          </a:p>
        </p:txBody>
      </p:sp>
      <p:sp>
        <p:nvSpPr>
          <p:cNvPr id="54" name="Rectangle : coins arrondis 53">
            <a:extLst>
              <a:ext uri="{FF2B5EF4-FFF2-40B4-BE49-F238E27FC236}">
                <a16:creationId xmlns:a16="http://schemas.microsoft.com/office/drawing/2014/main" id="{410EE387-7A0D-8245-4EDA-FE84B8FE1EC2}"/>
              </a:ext>
            </a:extLst>
          </p:cNvPr>
          <p:cNvSpPr/>
          <p:nvPr/>
        </p:nvSpPr>
        <p:spPr>
          <a:xfrm>
            <a:off x="552340" y="5976982"/>
            <a:ext cx="5462952" cy="4296346"/>
          </a:xfrm>
          <a:prstGeom prst="roundRect">
            <a:avLst>
              <a:gd name="adj" fmla="val 6301"/>
            </a:avLst>
          </a:prstGeom>
          <a:solidFill>
            <a:schemeClr val="bg1"/>
          </a:solidFill>
          <a:ln>
            <a:solidFill>
              <a:srgbClr val="452C8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spcAft>
                <a:spcPts val="600"/>
              </a:spcAft>
            </a:pPr>
            <a:r>
              <a:rPr lang="fr-FR" sz="1050" dirty="0">
                <a:solidFill>
                  <a:schemeClr val="accent2"/>
                </a:solidFill>
                <a:sym typeface="Wingdings" panose="05000000000000000000" pitchFamily="2" charset="2"/>
              </a:rPr>
              <a:t>OPCO Santé propose à travers son partenariat avec l’Agefiph, pour les entreprises de son périmètre : </a:t>
            </a:r>
          </a:p>
          <a:p>
            <a:pPr marL="171450" indent="-171450" algn="just">
              <a:spcAft>
                <a:spcPts val="600"/>
              </a:spcAft>
              <a:buFont typeface="Wingdings" panose="05000000000000000000" pitchFamily="2" charset="2"/>
              <a:buChar char="§"/>
            </a:pPr>
            <a:r>
              <a:rPr lang="fr-FR" sz="1050" dirty="0">
                <a:solidFill>
                  <a:schemeClr val="accent2"/>
                </a:solidFill>
                <a:sym typeface="Wingdings" panose="05000000000000000000" pitchFamily="2" charset="2"/>
              </a:rPr>
              <a:t>Des modules de formation spécialisés sur l’accueil de publics en situation de handicap, à retrouver sur le </a:t>
            </a:r>
            <a:r>
              <a:rPr lang="fr-FR" sz="1050" dirty="0">
                <a:solidFill>
                  <a:schemeClr val="accent2"/>
                </a:solidFill>
                <a:sym typeface="Wingdings" panose="05000000000000000000" pitchFamily="2" charset="2"/>
                <a:hlinkClick r:id="rId17">
                  <a:extLst>
                    <a:ext uri="{A12FA001-AC4F-418D-AE19-62706E023703}">
                      <ahyp:hlinkClr xmlns:ahyp="http://schemas.microsoft.com/office/drawing/2018/hyperlinkcolor" val="tx"/>
                    </a:ext>
                  </a:extLst>
                </a:hlinkClick>
              </a:rPr>
              <a:t>catalogue de formation</a:t>
            </a:r>
            <a:r>
              <a:rPr lang="fr-FR" sz="1050" dirty="0">
                <a:solidFill>
                  <a:schemeClr val="accent2"/>
                </a:solidFill>
                <a:sym typeface="Wingdings" panose="05000000000000000000" pitchFamily="2" charset="2"/>
              </a:rPr>
              <a:t>. Cette offre évolue chaque année. Ce catalogue est accessible en FALC.</a:t>
            </a:r>
          </a:p>
          <a:p>
            <a:pPr marL="171450" indent="-171450" algn="just">
              <a:spcAft>
                <a:spcPts val="600"/>
              </a:spcAft>
              <a:buFont typeface="Wingdings" panose="05000000000000000000" pitchFamily="2" charset="2"/>
              <a:buChar char="§"/>
            </a:pPr>
            <a:r>
              <a:rPr lang="fr-FR" sz="1050" dirty="0">
                <a:solidFill>
                  <a:schemeClr val="accent2"/>
                </a:solidFill>
                <a:sym typeface="Wingdings" panose="05000000000000000000" pitchFamily="2" charset="2"/>
              </a:rPr>
              <a:t>Des </a:t>
            </a:r>
            <a:r>
              <a:rPr lang="fr-FR" sz="1050" dirty="0">
                <a:solidFill>
                  <a:schemeClr val="accent2"/>
                </a:solidFill>
                <a:sym typeface="Wingdings" panose="05000000000000000000" pitchFamily="2" charset="2"/>
                <a:hlinkClick r:id="rId18">
                  <a:extLst>
                    <a:ext uri="{A12FA001-AC4F-418D-AE19-62706E023703}">
                      <ahyp:hlinkClr xmlns:ahyp="http://schemas.microsoft.com/office/drawing/2018/hyperlinkcolor" val="tx"/>
                    </a:ext>
                  </a:extLst>
                </a:hlinkClick>
              </a:rPr>
              <a:t>webinars</a:t>
            </a:r>
            <a:r>
              <a:rPr lang="fr-FR" sz="1050" dirty="0">
                <a:solidFill>
                  <a:schemeClr val="accent2"/>
                </a:solidFill>
                <a:sym typeface="Wingdings" panose="05000000000000000000" pitchFamily="2" charset="2"/>
              </a:rPr>
              <a:t> à destination des entreprises pour les accompagner sur les sujets de recrutement, de maintien ou encore de compensation du handicap (à voir en temps réel ou en replay). Parmi les webinars en replay :</a:t>
            </a:r>
          </a:p>
          <a:p>
            <a:pPr marL="628650" lvl="1" indent="-171450">
              <a:lnSpc>
                <a:spcPct val="107000"/>
              </a:lnSpc>
              <a:spcAft>
                <a:spcPts val="800"/>
              </a:spcAft>
              <a:buFont typeface="Wingdings" panose="05000000000000000000" pitchFamily="2" charset="2"/>
              <a:buChar char="ü"/>
            </a:pPr>
            <a:r>
              <a:rPr lang="fr-FR" sz="1050" dirty="0">
                <a:solidFill>
                  <a:schemeClr val="accent2"/>
                </a:solidFill>
              </a:rPr>
              <a:t>RQTH : passez de l’obligation à l’action : le replay </a:t>
            </a:r>
            <a:r>
              <a:rPr lang="fr-FR" sz="1050" dirty="0">
                <a:solidFill>
                  <a:schemeClr val="accent2"/>
                </a:solidFill>
                <a:hlinkClick r:id="rId19">
                  <a:extLst>
                    <a:ext uri="{A12FA001-AC4F-418D-AE19-62706E023703}">
                      <ahyp:hlinkClr xmlns:ahyp="http://schemas.microsoft.com/office/drawing/2018/hyperlinkcolor" val="tx"/>
                    </a:ext>
                  </a:extLst>
                </a:hlinkClick>
              </a:rPr>
              <a:t>en cliquant ici</a:t>
            </a:r>
            <a:endParaRPr lang="fr-FR" sz="1050" dirty="0">
              <a:solidFill>
                <a:schemeClr val="accent2"/>
              </a:solidFill>
            </a:endParaRPr>
          </a:p>
          <a:p>
            <a:pPr marL="628650" lvl="1" indent="-171450">
              <a:lnSpc>
                <a:spcPct val="107000"/>
              </a:lnSpc>
              <a:spcAft>
                <a:spcPts val="800"/>
              </a:spcAft>
              <a:buFont typeface="Wingdings" panose="05000000000000000000" pitchFamily="2" charset="2"/>
              <a:buChar char="ü"/>
            </a:pPr>
            <a:r>
              <a:rPr lang="fr-FR" sz="1050" dirty="0">
                <a:solidFill>
                  <a:schemeClr val="accent2"/>
                </a:solidFill>
              </a:rPr>
              <a:t>Accompagner la reconversion professionnelle des salariés en situation de handicap : le replay en </a:t>
            </a:r>
            <a:r>
              <a:rPr lang="fr-FR" sz="1050" dirty="0">
                <a:solidFill>
                  <a:schemeClr val="accent2"/>
                </a:solidFill>
                <a:hlinkClick r:id="rId20">
                  <a:extLst>
                    <a:ext uri="{A12FA001-AC4F-418D-AE19-62706E023703}">
                      <ahyp:hlinkClr xmlns:ahyp="http://schemas.microsoft.com/office/drawing/2018/hyperlinkcolor" val="tx"/>
                    </a:ext>
                  </a:extLst>
                </a:hlinkClick>
              </a:rPr>
              <a:t>cliquant ici</a:t>
            </a:r>
            <a:r>
              <a:rPr lang="fr-FR" sz="1050" dirty="0">
                <a:solidFill>
                  <a:schemeClr val="accent2"/>
                </a:solidFill>
              </a:rPr>
              <a:t>                  </a:t>
            </a:r>
          </a:p>
          <a:p>
            <a:pPr marL="628650" lvl="1" indent="-171450">
              <a:lnSpc>
                <a:spcPct val="107000"/>
              </a:lnSpc>
              <a:spcAft>
                <a:spcPts val="800"/>
              </a:spcAft>
              <a:buFont typeface="Wingdings" panose="05000000000000000000" pitchFamily="2" charset="2"/>
              <a:buChar char="ü"/>
            </a:pPr>
            <a:r>
              <a:rPr lang="fr-FR" sz="1050" dirty="0">
                <a:solidFill>
                  <a:schemeClr val="accent2"/>
                </a:solidFill>
              </a:rPr>
              <a:t>La compensation du handicap au travail : le </a:t>
            </a:r>
            <a:r>
              <a:rPr lang="fr-FR" sz="1050" dirty="0">
                <a:solidFill>
                  <a:schemeClr val="accent2"/>
                </a:solidFill>
                <a:hlinkClick r:id="rId21">
                  <a:extLst>
                    <a:ext uri="{A12FA001-AC4F-418D-AE19-62706E023703}">
                      <ahyp:hlinkClr xmlns:ahyp="http://schemas.microsoft.com/office/drawing/2018/hyperlinkcolor" val="tx"/>
                    </a:ext>
                  </a:extLst>
                </a:hlinkClick>
              </a:rPr>
              <a:t>replay en cliquant ici</a:t>
            </a:r>
            <a:endParaRPr lang="fr-FR" sz="1050" dirty="0">
              <a:solidFill>
                <a:schemeClr val="accent2"/>
              </a:solidFill>
              <a:sym typeface="Wingdings" panose="05000000000000000000" pitchFamily="2" charset="2"/>
            </a:endParaRPr>
          </a:p>
          <a:p>
            <a:pPr marL="171450" indent="-171450" algn="just">
              <a:spcAft>
                <a:spcPts val="600"/>
              </a:spcAft>
              <a:buFont typeface="Wingdings" panose="05000000000000000000" pitchFamily="2" charset="2"/>
              <a:buChar char="§"/>
            </a:pPr>
            <a:r>
              <a:rPr lang="fr-FR" sz="1050" dirty="0">
                <a:solidFill>
                  <a:schemeClr val="accent2"/>
                </a:solidFill>
                <a:sym typeface="Wingdings" panose="05000000000000000000" pitchFamily="2" charset="2"/>
              </a:rPr>
              <a:t>En tant qu’OPCO du secteur de la santé, OPCO Santé propose des actions collectives </a:t>
            </a:r>
            <a:r>
              <a:rPr lang="fr-FR" sz="1050" b="1" dirty="0">
                <a:solidFill>
                  <a:schemeClr val="accent2"/>
                </a:solidFill>
                <a:sym typeface="Wingdings" panose="05000000000000000000" pitchFamily="2" charset="2"/>
              </a:rPr>
              <a:t>destinées aux travailleurs en ESAT</a:t>
            </a:r>
            <a:r>
              <a:rPr lang="fr-FR" sz="1050" dirty="0">
                <a:solidFill>
                  <a:schemeClr val="accent2"/>
                </a:solidFill>
                <a:sym typeface="Wingdings" panose="05000000000000000000" pitchFamily="2" charset="2"/>
              </a:rPr>
              <a:t>, sur des thématiques diverses (gestion d’un budget, la santé ou le numérique au travail, la transition écologique...) </a:t>
            </a:r>
            <a:endParaRPr lang="fr-FR" sz="1050" dirty="0">
              <a:solidFill>
                <a:schemeClr val="accent2"/>
              </a:solidFill>
            </a:endParaRPr>
          </a:p>
          <a:p>
            <a:pPr lvl="1" algn="just"/>
            <a:r>
              <a:rPr lang="fr-FR" sz="1050" dirty="0">
                <a:solidFill>
                  <a:schemeClr val="accent2"/>
                </a:solidFill>
              </a:rPr>
              <a:t>Pour les structures du secteur sanitaire, social et médico-social associatives, vous pouvez également faire appel à </a:t>
            </a:r>
            <a:r>
              <a:rPr lang="fr-FR" sz="1050" dirty="0">
                <a:solidFill>
                  <a:schemeClr val="accent2"/>
                </a:solidFill>
                <a:hlinkClick r:id="rId22">
                  <a:extLst>
                    <a:ext uri="{A12FA001-AC4F-418D-AE19-62706E023703}">
                      <ahyp:hlinkClr xmlns:ahyp="http://schemas.microsoft.com/office/drawing/2018/hyperlinkcolor" val="tx"/>
                    </a:ext>
                  </a:extLst>
                </a:hlinkClick>
              </a:rPr>
              <a:t>l’association OETH</a:t>
            </a:r>
            <a:r>
              <a:rPr lang="fr-FR" sz="1050" dirty="0">
                <a:solidFill>
                  <a:schemeClr val="accent2"/>
                </a:solidFill>
              </a:rPr>
              <a:t>, qui conseille et accompagne ces employeurs dans leurs démarches de recrutement et de maintien en emploi des salariés en situation de handicap.</a:t>
            </a:r>
          </a:p>
          <a:p>
            <a:pPr algn="just"/>
            <a:r>
              <a:rPr lang="fr-FR" sz="1050" dirty="0">
                <a:solidFill>
                  <a:schemeClr val="accent2"/>
                </a:solidFill>
                <a:sym typeface="Wingdings" panose="05000000000000000000" pitchFamily="2" charset="2"/>
              </a:rPr>
              <a:t> Pour plus d’informations, vous pouvez contacter votre conseiller ou conseillère OPCO Santé, ou bien adresser vos questions par téléphone au </a:t>
            </a:r>
            <a:r>
              <a:rPr lang="fr-FR" sz="1050" b="0" i="0" u="none" strike="noStrike" cap="all" dirty="0">
                <a:solidFill>
                  <a:schemeClr val="accent2"/>
                </a:solidFill>
                <a:effectLst/>
                <a:latin typeface="LibreFranklin"/>
                <a:hlinkClick r:id="rId23">
                  <a:extLst>
                    <a:ext uri="{A12FA001-AC4F-418D-AE19-62706E023703}">
                      <ahyp:hlinkClr xmlns:ahyp="http://schemas.microsoft.com/office/drawing/2018/hyperlinkcolor" val="tx"/>
                    </a:ext>
                  </a:extLst>
                </a:hlinkClick>
              </a:rPr>
              <a:t>04 13 68 00 15</a:t>
            </a:r>
            <a:r>
              <a:rPr lang="fr-FR" sz="1050" b="0" i="0" u="none" strike="noStrike" cap="all" dirty="0">
                <a:solidFill>
                  <a:schemeClr val="accent2"/>
                </a:solidFill>
                <a:effectLst/>
                <a:latin typeface="LibreFranklin"/>
                <a:sym typeface="Wingdings" panose="05000000000000000000" pitchFamily="2" charset="2"/>
              </a:rPr>
              <a:t> </a:t>
            </a:r>
            <a:r>
              <a:rPr lang="fr-FR" sz="1050" b="0" i="0" u="none" strike="noStrike" dirty="0">
                <a:solidFill>
                  <a:schemeClr val="accent2"/>
                </a:solidFill>
                <a:effectLst/>
                <a:latin typeface="Arial "/>
                <a:sym typeface="Wingdings" panose="05000000000000000000" pitchFamily="2" charset="2"/>
              </a:rPr>
              <a:t>ou via le formulaire que vous retrouverez </a:t>
            </a:r>
            <a:r>
              <a:rPr lang="fr-FR" sz="1050" b="0" i="0" u="none" strike="noStrike" dirty="0">
                <a:solidFill>
                  <a:srgbClr val="6B5C54"/>
                </a:solidFill>
                <a:effectLst/>
                <a:latin typeface="Arial "/>
                <a:sym typeface="Wingdings" panose="05000000000000000000" pitchFamily="2" charset="2"/>
                <a:hlinkClick r:id="rId24">
                  <a:extLst>
                    <a:ext uri="{A12FA001-AC4F-418D-AE19-62706E023703}">
                      <ahyp:hlinkClr xmlns:ahyp="http://schemas.microsoft.com/office/drawing/2018/hyperlinkcolor" val="tx"/>
                    </a:ext>
                  </a:extLst>
                </a:hlinkClick>
              </a:rPr>
              <a:t>ici</a:t>
            </a:r>
            <a:r>
              <a:rPr lang="fr-FR" sz="1050" b="0" i="0" u="none" strike="noStrike" cap="all" dirty="0">
                <a:solidFill>
                  <a:schemeClr val="accent2"/>
                </a:solidFill>
                <a:effectLst/>
                <a:latin typeface="LibreFranklin"/>
                <a:sym typeface="Wingdings" panose="05000000000000000000" pitchFamily="2" charset="2"/>
                <a:hlinkClick r:id="rId24">
                  <a:extLst>
                    <a:ext uri="{A12FA001-AC4F-418D-AE19-62706E023703}">
                      <ahyp:hlinkClr xmlns:ahyp="http://schemas.microsoft.com/office/drawing/2018/hyperlinkcolor" val="tx"/>
                    </a:ext>
                  </a:extLst>
                </a:hlinkClick>
              </a:rPr>
              <a:t> </a:t>
            </a:r>
            <a:endParaRPr lang="fr-FR" sz="1050" dirty="0">
              <a:solidFill>
                <a:schemeClr val="accent2"/>
              </a:solidFill>
            </a:endParaRPr>
          </a:p>
        </p:txBody>
      </p:sp>
      <p:grpSp>
        <p:nvGrpSpPr>
          <p:cNvPr id="55" name="Groupe 54">
            <a:extLst>
              <a:ext uri="{FF2B5EF4-FFF2-40B4-BE49-F238E27FC236}">
                <a16:creationId xmlns:a16="http://schemas.microsoft.com/office/drawing/2014/main" id="{D86D6B26-1790-35BD-4832-2C901A468CBE}"/>
              </a:ext>
            </a:extLst>
          </p:cNvPr>
          <p:cNvGrpSpPr/>
          <p:nvPr/>
        </p:nvGrpSpPr>
        <p:grpSpPr>
          <a:xfrm rot="20627902">
            <a:off x="935033" y="9080471"/>
            <a:ext cx="172217" cy="212023"/>
            <a:chOff x="3796474" y="1910393"/>
            <a:chExt cx="3098834" cy="3815086"/>
          </a:xfrm>
        </p:grpSpPr>
        <p:sp>
          <p:nvSpPr>
            <p:cNvPr id="56" name="Forme libre 4">
              <a:extLst>
                <a:ext uri="{FF2B5EF4-FFF2-40B4-BE49-F238E27FC236}">
                  <a16:creationId xmlns:a16="http://schemas.microsoft.com/office/drawing/2014/main" id="{B9B27F90-0FA6-233F-C7B1-CCF51F5CE957}"/>
                </a:ext>
              </a:extLst>
            </p:cNvPr>
            <p:cNvSpPr/>
            <p:nvPr/>
          </p:nvSpPr>
          <p:spPr>
            <a:xfrm>
              <a:off x="4282217" y="2346371"/>
              <a:ext cx="2127373" cy="2964266"/>
            </a:xfrm>
            <a:custGeom>
              <a:avLst/>
              <a:gdLst>
                <a:gd name="connsiteX0" fmla="*/ 2127374 w 2127373"/>
                <a:gd name="connsiteY0" fmla="*/ 1063686 h 2964266"/>
                <a:gd name="connsiteX1" fmla="*/ 1048543 w 2127373"/>
                <a:gd name="connsiteY1" fmla="*/ 105 h 2964266"/>
                <a:gd name="connsiteX2" fmla="*/ 450 w 2127373"/>
                <a:gd name="connsiteY2" fmla="*/ 1032358 h 2964266"/>
                <a:gd name="connsiteX3" fmla="*/ 195046 w 2127373"/>
                <a:gd name="connsiteY3" fmla="*/ 1677667 h 2964266"/>
                <a:gd name="connsiteX4" fmla="*/ 565835 w 2127373"/>
                <a:gd name="connsiteY4" fmla="*/ 2551720 h 2964266"/>
                <a:gd name="connsiteX5" fmla="*/ 638216 w 2127373"/>
                <a:gd name="connsiteY5" fmla="*/ 2964266 h 2964266"/>
                <a:gd name="connsiteX6" fmla="*/ 1489160 w 2127373"/>
                <a:gd name="connsiteY6" fmla="*/ 2964266 h 2964266"/>
                <a:gd name="connsiteX7" fmla="*/ 1565732 w 2127373"/>
                <a:gd name="connsiteY7" fmla="*/ 2527831 h 2964266"/>
                <a:gd name="connsiteX8" fmla="*/ 1927692 w 2127373"/>
                <a:gd name="connsiteY8" fmla="*/ 1684154 h 2964266"/>
                <a:gd name="connsiteX9" fmla="*/ 2127374 w 2127373"/>
                <a:gd name="connsiteY9" fmla="*/ 1063686 h 2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373" h="2964266">
                  <a:moveTo>
                    <a:pt x="2127374" y="1063686"/>
                  </a:moveTo>
                  <a:cubicBezTo>
                    <a:pt x="2127374" y="471193"/>
                    <a:pt x="1642941" y="-8162"/>
                    <a:pt x="1048543" y="105"/>
                  </a:cubicBezTo>
                  <a:cubicBezTo>
                    <a:pt x="481853" y="7992"/>
                    <a:pt x="16738" y="465849"/>
                    <a:pt x="450" y="1032358"/>
                  </a:cubicBezTo>
                  <a:cubicBezTo>
                    <a:pt x="-6465" y="1273036"/>
                    <a:pt x="66611" y="1496340"/>
                    <a:pt x="195046" y="1677667"/>
                  </a:cubicBezTo>
                  <a:cubicBezTo>
                    <a:pt x="380355" y="1939300"/>
                    <a:pt x="510428" y="2235928"/>
                    <a:pt x="565835" y="2551720"/>
                  </a:cubicBezTo>
                  <a:lnTo>
                    <a:pt x="638216" y="2964266"/>
                  </a:lnTo>
                  <a:lnTo>
                    <a:pt x="1489160" y="2964266"/>
                  </a:lnTo>
                  <a:lnTo>
                    <a:pt x="1565732" y="2527831"/>
                  </a:lnTo>
                  <a:cubicBezTo>
                    <a:pt x="1619329" y="2222345"/>
                    <a:pt x="1746535" y="1935909"/>
                    <a:pt x="1927692" y="1684154"/>
                  </a:cubicBezTo>
                  <a:cubicBezTo>
                    <a:pt x="2053355" y="1509532"/>
                    <a:pt x="2127374" y="1295267"/>
                    <a:pt x="2127374" y="1063686"/>
                  </a:cubicBezTo>
                  <a:close/>
                </a:path>
              </a:pathLst>
            </a:custGeom>
            <a:solidFill>
              <a:srgbClr val="FEE900"/>
            </a:solidFill>
            <a:ln w="9525" cap="flat">
              <a:noFill/>
              <a:prstDash val="solid"/>
              <a:miter/>
            </a:ln>
          </p:spPr>
          <p:txBody>
            <a:bodyPr rtlCol="0" anchor="ctr"/>
            <a:lstStyle/>
            <a:p>
              <a:endParaRPr lang="fr-FR"/>
            </a:p>
          </p:txBody>
        </p:sp>
        <p:sp>
          <p:nvSpPr>
            <p:cNvPr id="57" name="Forme libre 10">
              <a:extLst>
                <a:ext uri="{FF2B5EF4-FFF2-40B4-BE49-F238E27FC236}">
                  <a16:creationId xmlns:a16="http://schemas.microsoft.com/office/drawing/2014/main" id="{43CF092F-6071-2740-ECDA-F675504E16A1}"/>
                </a:ext>
              </a:extLst>
            </p:cNvPr>
            <p:cNvSpPr/>
            <p:nvPr/>
          </p:nvSpPr>
          <p:spPr>
            <a:xfrm>
              <a:off x="5341819" y="2346459"/>
              <a:ext cx="1067771" cy="2964177"/>
            </a:xfrm>
            <a:custGeom>
              <a:avLst/>
              <a:gdLst>
                <a:gd name="connsiteX0" fmla="*/ 0 w 1067771"/>
                <a:gd name="connsiteY0" fmla="*/ 8 h 2964177"/>
                <a:gd name="connsiteX1" fmla="*/ 0 w 1067771"/>
                <a:gd name="connsiteY1" fmla="*/ 2964178 h 2964177"/>
                <a:gd name="connsiteX2" fmla="*/ 429559 w 1067771"/>
                <a:gd name="connsiteY2" fmla="*/ 2964178 h 2964177"/>
                <a:gd name="connsiteX3" fmla="*/ 506130 w 1067771"/>
                <a:gd name="connsiteY3" fmla="*/ 2527743 h 2964177"/>
                <a:gd name="connsiteX4" fmla="*/ 868090 w 1067771"/>
                <a:gd name="connsiteY4" fmla="*/ 1684066 h 2964177"/>
                <a:gd name="connsiteX5" fmla="*/ 1067772 w 1067771"/>
                <a:gd name="connsiteY5" fmla="*/ 1063588 h 2964177"/>
                <a:gd name="connsiteX6" fmla="*/ 0 w 1067771"/>
                <a:gd name="connsiteY6" fmla="*/ 8 h 296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7771" h="2964177">
                  <a:moveTo>
                    <a:pt x="0" y="8"/>
                  </a:moveTo>
                  <a:lnTo>
                    <a:pt x="0" y="2964178"/>
                  </a:lnTo>
                  <a:lnTo>
                    <a:pt x="429559" y="2964178"/>
                  </a:lnTo>
                  <a:lnTo>
                    <a:pt x="506130" y="2527743"/>
                  </a:lnTo>
                  <a:cubicBezTo>
                    <a:pt x="559727" y="2222257"/>
                    <a:pt x="686934" y="1935821"/>
                    <a:pt x="868090" y="1684066"/>
                  </a:cubicBezTo>
                  <a:cubicBezTo>
                    <a:pt x="993753" y="1509434"/>
                    <a:pt x="1067772" y="1295170"/>
                    <a:pt x="1067772" y="1063588"/>
                  </a:cubicBezTo>
                  <a:cubicBezTo>
                    <a:pt x="1067772" y="474791"/>
                    <a:pt x="589321" y="-2193"/>
                    <a:pt x="0" y="8"/>
                  </a:cubicBezTo>
                  <a:close/>
                </a:path>
              </a:pathLst>
            </a:custGeom>
            <a:solidFill>
              <a:srgbClr val="FED500"/>
            </a:solidFill>
            <a:ln w="9525" cap="flat">
              <a:noFill/>
              <a:prstDash val="solid"/>
              <a:miter/>
            </a:ln>
          </p:spPr>
          <p:txBody>
            <a:bodyPr rtlCol="0" anchor="ctr"/>
            <a:lstStyle/>
            <a:p>
              <a:endParaRPr lang="fr-FR"/>
            </a:p>
          </p:txBody>
        </p:sp>
        <p:sp>
          <p:nvSpPr>
            <p:cNvPr id="58" name="Forme libre 12">
              <a:extLst>
                <a:ext uri="{FF2B5EF4-FFF2-40B4-BE49-F238E27FC236}">
                  <a16:creationId xmlns:a16="http://schemas.microsoft.com/office/drawing/2014/main" id="{702D6A41-2D37-4803-3545-D85F21C3B671}"/>
                </a:ext>
              </a:extLst>
            </p:cNvPr>
            <p:cNvSpPr/>
            <p:nvPr/>
          </p:nvSpPr>
          <p:spPr>
            <a:xfrm>
              <a:off x="4830746" y="3364575"/>
              <a:ext cx="1030319" cy="1872367"/>
            </a:xfrm>
            <a:custGeom>
              <a:avLst/>
              <a:gdLst>
                <a:gd name="connsiteX0" fmla="*/ 804729 w 1030319"/>
                <a:gd name="connsiteY0" fmla="*/ 1872367 h 1872367"/>
                <a:gd name="connsiteX1" fmla="*/ 615610 w 1030319"/>
                <a:gd name="connsiteY1" fmla="*/ 1849574 h 1872367"/>
                <a:gd name="connsiteX2" fmla="*/ 815483 w 1030319"/>
                <a:gd name="connsiteY2" fmla="*/ 190500 h 1872367"/>
                <a:gd name="connsiteX3" fmla="*/ 214836 w 1030319"/>
                <a:gd name="connsiteY3" fmla="*/ 190500 h 1872367"/>
                <a:gd name="connsiteX4" fmla="*/ 414709 w 1030319"/>
                <a:gd name="connsiteY4" fmla="*/ 1849574 h 1872367"/>
                <a:gd name="connsiteX5" fmla="*/ 225590 w 1030319"/>
                <a:gd name="connsiteY5" fmla="*/ 1872367 h 1872367"/>
                <a:gd name="connsiteX6" fmla="*/ 0 w 1030319"/>
                <a:gd name="connsiteY6" fmla="*/ 0 h 1872367"/>
                <a:gd name="connsiteX7" fmla="*/ 1030319 w 1030319"/>
                <a:gd name="connsiteY7"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319" h="1872367">
                  <a:moveTo>
                    <a:pt x="804729" y="1872367"/>
                  </a:moveTo>
                  <a:lnTo>
                    <a:pt x="615610" y="1849574"/>
                  </a:lnTo>
                  <a:lnTo>
                    <a:pt x="815483" y="190500"/>
                  </a:lnTo>
                  <a:lnTo>
                    <a:pt x="214836" y="190500"/>
                  </a:lnTo>
                  <a:lnTo>
                    <a:pt x="414709" y="1849574"/>
                  </a:lnTo>
                  <a:lnTo>
                    <a:pt x="225590" y="1872367"/>
                  </a:lnTo>
                  <a:lnTo>
                    <a:pt x="0" y="0"/>
                  </a:lnTo>
                  <a:lnTo>
                    <a:pt x="1030319" y="0"/>
                  </a:lnTo>
                  <a:close/>
                </a:path>
              </a:pathLst>
            </a:custGeom>
            <a:solidFill>
              <a:srgbClr val="FE9000"/>
            </a:solidFill>
            <a:ln w="9525" cap="flat">
              <a:noFill/>
              <a:prstDash val="solid"/>
              <a:miter/>
            </a:ln>
          </p:spPr>
          <p:txBody>
            <a:bodyPr rtlCol="0" anchor="ctr"/>
            <a:lstStyle/>
            <a:p>
              <a:endParaRPr lang="fr-FR"/>
            </a:p>
          </p:txBody>
        </p:sp>
        <p:sp>
          <p:nvSpPr>
            <p:cNvPr id="59" name="Forme libre 13">
              <a:extLst>
                <a:ext uri="{FF2B5EF4-FFF2-40B4-BE49-F238E27FC236}">
                  <a16:creationId xmlns:a16="http://schemas.microsoft.com/office/drawing/2014/main" id="{E5E17EEF-C119-F564-72C8-0735FA2C5671}"/>
                </a:ext>
              </a:extLst>
            </p:cNvPr>
            <p:cNvSpPr/>
            <p:nvPr/>
          </p:nvSpPr>
          <p:spPr>
            <a:xfrm>
              <a:off x="5341819" y="3364575"/>
              <a:ext cx="519245" cy="1872367"/>
            </a:xfrm>
            <a:custGeom>
              <a:avLst/>
              <a:gdLst>
                <a:gd name="connsiteX0" fmla="*/ 0 w 519245"/>
                <a:gd name="connsiteY0" fmla="*/ 0 h 1872367"/>
                <a:gd name="connsiteX1" fmla="*/ 0 w 519245"/>
                <a:gd name="connsiteY1" fmla="*/ 190500 h 1872367"/>
                <a:gd name="connsiteX2" fmla="*/ 304409 w 519245"/>
                <a:gd name="connsiteY2" fmla="*/ 190500 h 1872367"/>
                <a:gd name="connsiteX3" fmla="*/ 104537 w 519245"/>
                <a:gd name="connsiteY3" fmla="*/ 1849574 h 1872367"/>
                <a:gd name="connsiteX4" fmla="*/ 293656 w 519245"/>
                <a:gd name="connsiteY4" fmla="*/ 1872367 h 1872367"/>
                <a:gd name="connsiteX5" fmla="*/ 519246 w 519245"/>
                <a:gd name="connsiteY5" fmla="*/ 0 h 187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245" h="1872367">
                  <a:moveTo>
                    <a:pt x="0" y="0"/>
                  </a:moveTo>
                  <a:lnTo>
                    <a:pt x="0" y="190500"/>
                  </a:lnTo>
                  <a:lnTo>
                    <a:pt x="304409" y="190500"/>
                  </a:lnTo>
                  <a:lnTo>
                    <a:pt x="104537" y="1849574"/>
                  </a:lnTo>
                  <a:lnTo>
                    <a:pt x="293656" y="1872367"/>
                  </a:lnTo>
                  <a:lnTo>
                    <a:pt x="519246" y="0"/>
                  </a:lnTo>
                  <a:close/>
                </a:path>
              </a:pathLst>
            </a:custGeom>
            <a:solidFill>
              <a:srgbClr val="FA8B00"/>
            </a:solidFill>
            <a:ln w="9525" cap="flat">
              <a:noFill/>
              <a:prstDash val="solid"/>
              <a:miter/>
            </a:ln>
          </p:spPr>
          <p:txBody>
            <a:bodyPr rtlCol="0" anchor="ctr"/>
            <a:lstStyle/>
            <a:p>
              <a:endParaRPr lang="fr-FR"/>
            </a:p>
          </p:txBody>
        </p:sp>
        <p:sp>
          <p:nvSpPr>
            <p:cNvPr id="60" name="Forme libre 14">
              <a:extLst>
                <a:ext uri="{FF2B5EF4-FFF2-40B4-BE49-F238E27FC236}">
                  <a16:creationId xmlns:a16="http://schemas.microsoft.com/office/drawing/2014/main" id="{B144E66E-98AA-340C-5B6E-6B1ED08EF73D}"/>
                </a:ext>
              </a:extLst>
            </p:cNvPr>
            <p:cNvSpPr/>
            <p:nvPr/>
          </p:nvSpPr>
          <p:spPr>
            <a:xfrm>
              <a:off x="4867188" y="5007495"/>
              <a:ext cx="957376" cy="717984"/>
            </a:xfrm>
            <a:custGeom>
              <a:avLst/>
              <a:gdLst>
                <a:gd name="connsiteX0" fmla="*/ 478688 w 957376"/>
                <a:gd name="connsiteY0" fmla="*/ 717985 h 717984"/>
                <a:gd name="connsiteX1" fmla="*/ 478688 w 957376"/>
                <a:gd name="connsiteY1" fmla="*/ 717985 h 717984"/>
                <a:gd name="connsiteX2" fmla="*/ 0 w 957376"/>
                <a:gd name="connsiteY2" fmla="*/ 239296 h 717984"/>
                <a:gd name="connsiteX3" fmla="*/ 0 w 957376"/>
                <a:gd name="connsiteY3" fmla="*/ 0 h 717984"/>
                <a:gd name="connsiteX4" fmla="*/ 957377 w 957376"/>
                <a:gd name="connsiteY4" fmla="*/ 0 h 717984"/>
                <a:gd name="connsiteX5" fmla="*/ 957377 w 957376"/>
                <a:gd name="connsiteY5" fmla="*/ 239296 h 717984"/>
                <a:gd name="connsiteX6" fmla="*/ 478688 w 957376"/>
                <a:gd name="connsiteY6" fmla="*/ 717985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376" h="717984">
                  <a:moveTo>
                    <a:pt x="478688" y="717985"/>
                  </a:moveTo>
                  <a:lnTo>
                    <a:pt x="478688" y="717985"/>
                  </a:lnTo>
                  <a:cubicBezTo>
                    <a:pt x="214313" y="717985"/>
                    <a:pt x="0" y="503672"/>
                    <a:pt x="0" y="239296"/>
                  </a:cubicBezTo>
                  <a:lnTo>
                    <a:pt x="0" y="0"/>
                  </a:lnTo>
                  <a:lnTo>
                    <a:pt x="957377" y="0"/>
                  </a:lnTo>
                  <a:lnTo>
                    <a:pt x="957377" y="239296"/>
                  </a:lnTo>
                  <a:cubicBezTo>
                    <a:pt x="957377" y="503663"/>
                    <a:pt x="743055" y="717985"/>
                    <a:pt x="478688" y="717985"/>
                  </a:cubicBezTo>
                  <a:close/>
                </a:path>
              </a:pathLst>
            </a:custGeom>
            <a:solidFill>
              <a:srgbClr val="FFFFFF"/>
            </a:solidFill>
            <a:ln w="9525" cap="flat">
              <a:noFill/>
              <a:prstDash val="solid"/>
              <a:miter/>
            </a:ln>
          </p:spPr>
          <p:txBody>
            <a:bodyPr rtlCol="0" anchor="ctr"/>
            <a:lstStyle/>
            <a:p>
              <a:endParaRPr lang="fr-FR"/>
            </a:p>
          </p:txBody>
        </p:sp>
        <p:sp>
          <p:nvSpPr>
            <p:cNvPr id="61" name="Forme libre 22">
              <a:extLst>
                <a:ext uri="{FF2B5EF4-FFF2-40B4-BE49-F238E27FC236}">
                  <a16:creationId xmlns:a16="http://schemas.microsoft.com/office/drawing/2014/main" id="{1C116FE0-92F9-4907-B3F8-2C6807B197BB}"/>
                </a:ext>
              </a:extLst>
            </p:cNvPr>
            <p:cNvSpPr/>
            <p:nvPr/>
          </p:nvSpPr>
          <p:spPr>
            <a:xfrm>
              <a:off x="5341819" y="5007495"/>
              <a:ext cx="482736" cy="717984"/>
            </a:xfrm>
            <a:custGeom>
              <a:avLst/>
              <a:gdLst>
                <a:gd name="connsiteX0" fmla="*/ 0 w 482736"/>
                <a:gd name="connsiteY0" fmla="*/ 0 h 717984"/>
                <a:gd name="connsiteX1" fmla="*/ 0 w 482736"/>
                <a:gd name="connsiteY1" fmla="*/ 717880 h 717984"/>
                <a:gd name="connsiteX2" fmla="*/ 4048 w 482736"/>
                <a:gd name="connsiteY2" fmla="*/ 717985 h 717984"/>
                <a:gd name="connsiteX3" fmla="*/ 4048 w 482736"/>
                <a:gd name="connsiteY3" fmla="*/ 717985 h 717984"/>
                <a:gd name="connsiteX4" fmla="*/ 482737 w 482736"/>
                <a:gd name="connsiteY4" fmla="*/ 239296 h 717984"/>
                <a:gd name="connsiteX5" fmla="*/ 482737 w 482736"/>
                <a:gd name="connsiteY5" fmla="*/ 0 h 717984"/>
                <a:gd name="connsiteX6" fmla="*/ 0 w 482736"/>
                <a:gd name="connsiteY6" fmla="*/ 0 h 717984"/>
                <a:gd name="connsiteX7" fmla="*/ 0 w 482736"/>
                <a:gd name="connsiteY7" fmla="*/ 0 h 71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736" h="717984">
                  <a:moveTo>
                    <a:pt x="0" y="0"/>
                  </a:moveTo>
                  <a:lnTo>
                    <a:pt x="0" y="717880"/>
                  </a:lnTo>
                  <a:cubicBezTo>
                    <a:pt x="1362" y="717890"/>
                    <a:pt x="2696" y="717985"/>
                    <a:pt x="4048" y="717985"/>
                  </a:cubicBezTo>
                  <a:lnTo>
                    <a:pt x="4048" y="717985"/>
                  </a:lnTo>
                  <a:cubicBezTo>
                    <a:pt x="268424" y="717985"/>
                    <a:pt x="482737" y="503672"/>
                    <a:pt x="482737" y="239296"/>
                  </a:cubicBezTo>
                  <a:lnTo>
                    <a:pt x="482737" y="0"/>
                  </a:lnTo>
                  <a:lnTo>
                    <a:pt x="0" y="0"/>
                  </a:lnTo>
                  <a:lnTo>
                    <a:pt x="0" y="0"/>
                  </a:lnTo>
                  <a:close/>
                </a:path>
              </a:pathLst>
            </a:custGeom>
            <a:solidFill>
              <a:srgbClr val="E6E6E6"/>
            </a:solidFill>
            <a:ln w="9525" cap="flat">
              <a:noFill/>
              <a:prstDash val="solid"/>
              <a:miter/>
            </a:ln>
          </p:spPr>
          <p:txBody>
            <a:bodyPr rtlCol="0" anchor="ctr"/>
            <a:lstStyle/>
            <a:p>
              <a:endParaRPr lang="fr-FR"/>
            </a:p>
          </p:txBody>
        </p:sp>
        <p:sp>
          <p:nvSpPr>
            <p:cNvPr id="62" name="Forme libre 23">
              <a:extLst>
                <a:ext uri="{FF2B5EF4-FFF2-40B4-BE49-F238E27FC236}">
                  <a16:creationId xmlns:a16="http://schemas.microsoft.com/office/drawing/2014/main" id="{597A9D3D-A50E-038D-CCAA-8741BDB6345A}"/>
                </a:ext>
              </a:extLst>
            </p:cNvPr>
            <p:cNvSpPr/>
            <p:nvPr/>
          </p:nvSpPr>
          <p:spPr>
            <a:xfrm>
              <a:off x="6583298"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49C"/>
            </a:solidFill>
            <a:ln w="9525" cap="flat">
              <a:noFill/>
              <a:prstDash val="solid"/>
              <a:miter/>
            </a:ln>
          </p:spPr>
          <p:txBody>
            <a:bodyPr rtlCol="0" anchor="ctr"/>
            <a:lstStyle/>
            <a:p>
              <a:endParaRPr lang="fr-FR"/>
            </a:p>
          </p:txBody>
        </p:sp>
        <p:grpSp>
          <p:nvGrpSpPr>
            <p:cNvPr id="63" name="Graphique 3">
              <a:extLst>
                <a:ext uri="{FF2B5EF4-FFF2-40B4-BE49-F238E27FC236}">
                  <a16:creationId xmlns:a16="http://schemas.microsoft.com/office/drawing/2014/main" id="{8AE160C5-3A78-908C-2DBD-76840851CCF9}"/>
                </a:ext>
              </a:extLst>
            </p:cNvPr>
            <p:cNvGrpSpPr/>
            <p:nvPr/>
          </p:nvGrpSpPr>
          <p:grpSpPr>
            <a:xfrm>
              <a:off x="3796474" y="1910393"/>
              <a:ext cx="1644682" cy="1644654"/>
              <a:chOff x="3796474" y="1910393"/>
              <a:chExt cx="1644682" cy="1644654"/>
            </a:xfrm>
            <a:solidFill>
              <a:srgbClr val="FEF8C3"/>
            </a:solidFill>
          </p:grpSpPr>
          <p:sp>
            <p:nvSpPr>
              <p:cNvPr id="70" name="Forme libre 31">
                <a:extLst>
                  <a:ext uri="{FF2B5EF4-FFF2-40B4-BE49-F238E27FC236}">
                    <a16:creationId xmlns:a16="http://schemas.microsoft.com/office/drawing/2014/main" id="{9FA32CAF-73F0-9551-EAFA-369830E45140}"/>
                  </a:ext>
                </a:extLst>
              </p:cNvPr>
              <p:cNvSpPr/>
              <p:nvPr/>
            </p:nvSpPr>
            <p:spPr>
              <a:xfrm>
                <a:off x="3796474" y="3364547"/>
                <a:ext cx="312010" cy="190500"/>
              </a:xfrm>
              <a:custGeom>
                <a:avLst/>
                <a:gdLst>
                  <a:gd name="connsiteX0" fmla="*/ 0 w 312010"/>
                  <a:gd name="connsiteY0" fmla="*/ 0 h 190500"/>
                  <a:gd name="connsiteX1" fmla="*/ 312010 w 312010"/>
                  <a:gd name="connsiteY1" fmla="*/ 0 h 190500"/>
                  <a:gd name="connsiteX2" fmla="*/ 312010 w 312010"/>
                  <a:gd name="connsiteY2" fmla="*/ 190500 h 190500"/>
                  <a:gd name="connsiteX3" fmla="*/ 0 w 31201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312010" h="190500">
                    <a:moveTo>
                      <a:pt x="0" y="0"/>
                    </a:moveTo>
                    <a:lnTo>
                      <a:pt x="312010" y="0"/>
                    </a:lnTo>
                    <a:lnTo>
                      <a:pt x="312010" y="190500"/>
                    </a:lnTo>
                    <a:lnTo>
                      <a:pt x="0" y="190500"/>
                    </a:lnTo>
                    <a:close/>
                  </a:path>
                </a:pathLst>
              </a:custGeom>
              <a:solidFill>
                <a:srgbClr val="FEF8C3"/>
              </a:solidFill>
              <a:ln w="9525" cap="flat">
                <a:noFill/>
                <a:prstDash val="solid"/>
                <a:miter/>
              </a:ln>
            </p:spPr>
            <p:txBody>
              <a:bodyPr rtlCol="0" anchor="ctr"/>
              <a:lstStyle/>
              <a:p>
                <a:endParaRPr lang="fr-FR"/>
              </a:p>
            </p:txBody>
          </p:sp>
          <p:sp>
            <p:nvSpPr>
              <p:cNvPr id="71" name="Forme libre 32">
                <a:extLst>
                  <a:ext uri="{FF2B5EF4-FFF2-40B4-BE49-F238E27FC236}">
                    <a16:creationId xmlns:a16="http://schemas.microsoft.com/office/drawing/2014/main" id="{044B8326-F4DD-6E7B-27B5-1F4EE865D965}"/>
                  </a:ext>
                </a:extLst>
              </p:cNvPr>
              <p:cNvSpPr/>
              <p:nvPr/>
            </p:nvSpPr>
            <p:spPr>
              <a:xfrm>
                <a:off x="5250656" y="1910393"/>
                <a:ext cx="190500" cy="312010"/>
              </a:xfrm>
              <a:custGeom>
                <a:avLst/>
                <a:gdLst>
                  <a:gd name="connsiteX0" fmla="*/ 0 w 190500"/>
                  <a:gd name="connsiteY0" fmla="*/ 0 h 312010"/>
                  <a:gd name="connsiteX1" fmla="*/ 190500 w 190500"/>
                  <a:gd name="connsiteY1" fmla="*/ 0 h 312010"/>
                  <a:gd name="connsiteX2" fmla="*/ 190500 w 190500"/>
                  <a:gd name="connsiteY2" fmla="*/ 312010 h 312010"/>
                  <a:gd name="connsiteX3" fmla="*/ 0 w 190500"/>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190500" h="312010">
                    <a:moveTo>
                      <a:pt x="0" y="0"/>
                    </a:moveTo>
                    <a:lnTo>
                      <a:pt x="190500" y="0"/>
                    </a:lnTo>
                    <a:lnTo>
                      <a:pt x="190500" y="312010"/>
                    </a:lnTo>
                    <a:lnTo>
                      <a:pt x="0" y="312010"/>
                    </a:lnTo>
                    <a:close/>
                  </a:path>
                </a:pathLst>
              </a:custGeom>
              <a:solidFill>
                <a:srgbClr val="FEF8C3"/>
              </a:solidFill>
              <a:ln w="9525" cap="flat">
                <a:noFill/>
                <a:prstDash val="solid"/>
                <a:miter/>
              </a:ln>
            </p:spPr>
            <p:txBody>
              <a:bodyPr rtlCol="0" anchor="ctr"/>
              <a:lstStyle/>
              <a:p>
                <a:endParaRPr lang="fr-FR"/>
              </a:p>
            </p:txBody>
          </p:sp>
        </p:grpSp>
        <p:grpSp>
          <p:nvGrpSpPr>
            <p:cNvPr id="64" name="Graphique 3">
              <a:extLst>
                <a:ext uri="{FF2B5EF4-FFF2-40B4-BE49-F238E27FC236}">
                  <a16:creationId xmlns:a16="http://schemas.microsoft.com/office/drawing/2014/main" id="{3FAFE9F3-2B31-A300-3672-42F84D37BC24}"/>
                </a:ext>
              </a:extLst>
            </p:cNvPr>
            <p:cNvGrpSpPr/>
            <p:nvPr/>
          </p:nvGrpSpPr>
          <p:grpSpPr>
            <a:xfrm>
              <a:off x="5341810" y="1910393"/>
              <a:ext cx="1084623" cy="2690699"/>
              <a:chOff x="5341810" y="1910393"/>
              <a:chExt cx="1084623" cy="2690699"/>
            </a:xfrm>
            <a:solidFill>
              <a:srgbClr val="FEF49C"/>
            </a:solidFill>
          </p:grpSpPr>
          <p:sp>
            <p:nvSpPr>
              <p:cNvPr id="68" name="Forme libre 29">
                <a:extLst>
                  <a:ext uri="{FF2B5EF4-FFF2-40B4-BE49-F238E27FC236}">
                    <a16:creationId xmlns:a16="http://schemas.microsoft.com/office/drawing/2014/main" id="{6E3B72C2-277F-AFE3-5625-ABEDEA18D34C}"/>
                  </a:ext>
                </a:extLst>
              </p:cNvPr>
              <p:cNvSpPr/>
              <p:nvPr/>
            </p:nvSpPr>
            <p:spPr>
              <a:xfrm>
                <a:off x="5341810" y="1910393"/>
                <a:ext cx="99336" cy="312010"/>
              </a:xfrm>
              <a:custGeom>
                <a:avLst/>
                <a:gdLst>
                  <a:gd name="connsiteX0" fmla="*/ 0 w 99336"/>
                  <a:gd name="connsiteY0" fmla="*/ 0 h 312010"/>
                  <a:gd name="connsiteX1" fmla="*/ 99336 w 99336"/>
                  <a:gd name="connsiteY1" fmla="*/ 0 h 312010"/>
                  <a:gd name="connsiteX2" fmla="*/ 99336 w 99336"/>
                  <a:gd name="connsiteY2" fmla="*/ 312010 h 312010"/>
                  <a:gd name="connsiteX3" fmla="*/ 0 w 99336"/>
                  <a:gd name="connsiteY3" fmla="*/ 312010 h 312010"/>
                </a:gdLst>
                <a:ahLst/>
                <a:cxnLst>
                  <a:cxn ang="0">
                    <a:pos x="connsiteX0" y="connsiteY0"/>
                  </a:cxn>
                  <a:cxn ang="0">
                    <a:pos x="connsiteX1" y="connsiteY1"/>
                  </a:cxn>
                  <a:cxn ang="0">
                    <a:pos x="connsiteX2" y="connsiteY2"/>
                  </a:cxn>
                  <a:cxn ang="0">
                    <a:pos x="connsiteX3" y="connsiteY3"/>
                  </a:cxn>
                </a:cxnLst>
                <a:rect l="l" t="t" r="r" b="b"/>
                <a:pathLst>
                  <a:path w="99336" h="312010">
                    <a:moveTo>
                      <a:pt x="0" y="0"/>
                    </a:moveTo>
                    <a:lnTo>
                      <a:pt x="99336" y="0"/>
                    </a:lnTo>
                    <a:lnTo>
                      <a:pt x="99336" y="312010"/>
                    </a:lnTo>
                    <a:lnTo>
                      <a:pt x="0" y="312010"/>
                    </a:lnTo>
                    <a:close/>
                  </a:path>
                </a:pathLst>
              </a:custGeom>
              <a:solidFill>
                <a:srgbClr val="FEF49C"/>
              </a:solidFill>
              <a:ln w="9525" cap="flat">
                <a:noFill/>
                <a:prstDash val="solid"/>
                <a:miter/>
              </a:ln>
            </p:spPr>
            <p:txBody>
              <a:bodyPr rtlCol="0" anchor="ctr"/>
              <a:lstStyle/>
              <a:p>
                <a:endParaRPr lang="fr-FR"/>
              </a:p>
            </p:txBody>
          </p:sp>
          <p:sp>
            <p:nvSpPr>
              <p:cNvPr id="69" name="Forme libre 30">
                <a:extLst>
                  <a:ext uri="{FF2B5EF4-FFF2-40B4-BE49-F238E27FC236}">
                    <a16:creationId xmlns:a16="http://schemas.microsoft.com/office/drawing/2014/main" id="{52F9C2F2-85A7-F186-52E6-F678287EDAF7}"/>
                  </a:ext>
                </a:extLst>
              </p:cNvPr>
              <p:cNvSpPr/>
              <p:nvPr/>
            </p:nvSpPr>
            <p:spPr>
              <a:xfrm rot="-8100000">
                <a:off x="6175176" y="4349835"/>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49C"/>
              </a:solidFill>
              <a:ln w="9525" cap="flat">
                <a:noFill/>
                <a:prstDash val="solid"/>
                <a:miter/>
              </a:ln>
            </p:spPr>
            <p:txBody>
              <a:bodyPr rtlCol="0" anchor="ctr"/>
              <a:lstStyle/>
              <a:p>
                <a:endParaRPr lang="fr-FR"/>
              </a:p>
            </p:txBody>
          </p:sp>
        </p:grpSp>
        <p:sp>
          <p:nvSpPr>
            <p:cNvPr id="65" name="Forme libre 26">
              <a:extLst>
                <a:ext uri="{FF2B5EF4-FFF2-40B4-BE49-F238E27FC236}">
                  <a16:creationId xmlns:a16="http://schemas.microsoft.com/office/drawing/2014/main" id="{6D57ABAA-FB7B-6FDE-32D3-599FC23373FB}"/>
                </a:ext>
              </a:extLst>
            </p:cNvPr>
            <p:cNvSpPr/>
            <p:nvPr/>
          </p:nvSpPr>
          <p:spPr>
            <a:xfrm rot="13500000">
              <a:off x="4204608" y="2379309"/>
              <a:ext cx="312016" cy="190498"/>
            </a:xfrm>
            <a:custGeom>
              <a:avLst/>
              <a:gdLst>
                <a:gd name="connsiteX0" fmla="*/ 0 w 312016"/>
                <a:gd name="connsiteY0" fmla="*/ 0 h 190498"/>
                <a:gd name="connsiteX1" fmla="*/ 312017 w 312016"/>
                <a:gd name="connsiteY1" fmla="*/ 0 h 190498"/>
                <a:gd name="connsiteX2" fmla="*/ 312017 w 312016"/>
                <a:gd name="connsiteY2" fmla="*/ 190498 h 190498"/>
                <a:gd name="connsiteX3" fmla="*/ 0 w 312016"/>
                <a:gd name="connsiteY3" fmla="*/ 190498 h 190498"/>
              </a:gdLst>
              <a:ahLst/>
              <a:cxnLst>
                <a:cxn ang="0">
                  <a:pos x="connsiteX0" y="connsiteY0"/>
                </a:cxn>
                <a:cxn ang="0">
                  <a:pos x="connsiteX1" y="connsiteY1"/>
                </a:cxn>
                <a:cxn ang="0">
                  <a:pos x="connsiteX2" y="connsiteY2"/>
                </a:cxn>
                <a:cxn ang="0">
                  <a:pos x="connsiteX3" y="connsiteY3"/>
                </a:cxn>
              </a:cxnLst>
              <a:rect l="l" t="t" r="r" b="b"/>
              <a:pathLst>
                <a:path w="312016" h="190498">
                  <a:moveTo>
                    <a:pt x="0" y="0"/>
                  </a:moveTo>
                  <a:lnTo>
                    <a:pt x="312017" y="0"/>
                  </a:lnTo>
                  <a:lnTo>
                    <a:pt x="312017" y="190498"/>
                  </a:lnTo>
                  <a:lnTo>
                    <a:pt x="0" y="190498"/>
                  </a:lnTo>
                  <a:close/>
                </a:path>
              </a:pathLst>
            </a:custGeom>
            <a:solidFill>
              <a:srgbClr val="FEF8C3"/>
            </a:solidFill>
            <a:ln w="9525" cap="flat">
              <a:noFill/>
              <a:prstDash val="solid"/>
              <a:miter/>
            </a:ln>
          </p:spPr>
          <p:txBody>
            <a:bodyPr rtlCol="0" anchor="ctr"/>
            <a:lstStyle/>
            <a:p>
              <a:endParaRPr lang="fr-FR"/>
            </a:p>
          </p:txBody>
        </p:sp>
        <p:sp>
          <p:nvSpPr>
            <p:cNvPr id="66" name="Forme libre 27">
              <a:extLst>
                <a:ext uri="{FF2B5EF4-FFF2-40B4-BE49-F238E27FC236}">
                  <a16:creationId xmlns:a16="http://schemas.microsoft.com/office/drawing/2014/main" id="{EB7B93EF-7678-5422-41D2-C043AF328DB7}"/>
                </a:ext>
              </a:extLst>
            </p:cNvPr>
            <p:cNvSpPr/>
            <p:nvPr/>
          </p:nvSpPr>
          <p:spPr>
            <a:xfrm rot="13500000">
              <a:off x="6235884" y="2318517"/>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49C"/>
            </a:solidFill>
            <a:ln w="9525" cap="flat">
              <a:noFill/>
              <a:prstDash val="solid"/>
              <a:miter/>
            </a:ln>
          </p:spPr>
          <p:txBody>
            <a:bodyPr rtlCol="0" anchor="ctr"/>
            <a:lstStyle/>
            <a:p>
              <a:endParaRPr lang="fr-FR"/>
            </a:p>
          </p:txBody>
        </p:sp>
        <p:sp>
          <p:nvSpPr>
            <p:cNvPr id="67" name="Forme libre 28">
              <a:extLst>
                <a:ext uri="{FF2B5EF4-FFF2-40B4-BE49-F238E27FC236}">
                  <a16:creationId xmlns:a16="http://schemas.microsoft.com/office/drawing/2014/main" id="{AE326A65-56BF-7B8B-B885-2C02836A0D7E}"/>
                </a:ext>
              </a:extLst>
            </p:cNvPr>
            <p:cNvSpPr/>
            <p:nvPr/>
          </p:nvSpPr>
          <p:spPr>
            <a:xfrm rot="13500000">
              <a:off x="4265261" y="4289128"/>
              <a:ext cx="190498" cy="312016"/>
            </a:xfrm>
            <a:custGeom>
              <a:avLst/>
              <a:gdLst>
                <a:gd name="connsiteX0" fmla="*/ 0 w 190498"/>
                <a:gd name="connsiteY0" fmla="*/ 0 h 312016"/>
                <a:gd name="connsiteX1" fmla="*/ 190498 w 190498"/>
                <a:gd name="connsiteY1" fmla="*/ 0 h 312016"/>
                <a:gd name="connsiteX2" fmla="*/ 190498 w 190498"/>
                <a:gd name="connsiteY2" fmla="*/ 312017 h 312016"/>
                <a:gd name="connsiteX3" fmla="*/ 0 w 190498"/>
                <a:gd name="connsiteY3" fmla="*/ 312017 h 312016"/>
              </a:gdLst>
              <a:ahLst/>
              <a:cxnLst>
                <a:cxn ang="0">
                  <a:pos x="connsiteX0" y="connsiteY0"/>
                </a:cxn>
                <a:cxn ang="0">
                  <a:pos x="connsiteX1" y="connsiteY1"/>
                </a:cxn>
                <a:cxn ang="0">
                  <a:pos x="connsiteX2" y="connsiteY2"/>
                </a:cxn>
                <a:cxn ang="0">
                  <a:pos x="connsiteX3" y="connsiteY3"/>
                </a:cxn>
              </a:cxnLst>
              <a:rect l="l" t="t" r="r" b="b"/>
              <a:pathLst>
                <a:path w="190498" h="312016">
                  <a:moveTo>
                    <a:pt x="0" y="0"/>
                  </a:moveTo>
                  <a:lnTo>
                    <a:pt x="190498" y="0"/>
                  </a:lnTo>
                  <a:lnTo>
                    <a:pt x="190498" y="312017"/>
                  </a:lnTo>
                  <a:lnTo>
                    <a:pt x="0" y="312017"/>
                  </a:lnTo>
                  <a:close/>
                </a:path>
              </a:pathLst>
            </a:custGeom>
            <a:solidFill>
              <a:srgbClr val="FEF8C3"/>
            </a:solidFill>
            <a:ln w="9525" cap="flat">
              <a:noFill/>
              <a:prstDash val="solid"/>
              <a:miter/>
            </a:ln>
          </p:spPr>
          <p:txBody>
            <a:bodyPr rtlCol="0" anchor="ctr"/>
            <a:lstStyle/>
            <a:p>
              <a:endParaRPr lang="fr-FR"/>
            </a:p>
          </p:txBody>
        </p:sp>
      </p:grpSp>
      <p:sp>
        <p:nvSpPr>
          <p:cNvPr id="72" name="ZoneTexte 71">
            <a:extLst>
              <a:ext uri="{FF2B5EF4-FFF2-40B4-BE49-F238E27FC236}">
                <a16:creationId xmlns:a16="http://schemas.microsoft.com/office/drawing/2014/main" id="{EC170DAE-1D15-4477-26FB-D56D005CF52E}"/>
              </a:ext>
            </a:extLst>
          </p:cNvPr>
          <p:cNvSpPr txBox="1"/>
          <p:nvPr/>
        </p:nvSpPr>
        <p:spPr>
          <a:xfrm>
            <a:off x="552340" y="4278127"/>
            <a:ext cx="1193004" cy="784830"/>
          </a:xfrm>
          <a:prstGeom prst="rect">
            <a:avLst/>
          </a:prstGeom>
          <a:noFill/>
        </p:spPr>
        <p:txBody>
          <a:bodyPr wrap="square">
            <a:spAutoFit/>
          </a:bodyPr>
          <a:lstStyle/>
          <a:p>
            <a:r>
              <a:rPr lang="fr-FR" sz="900" b="0" i="1" dirty="0">
                <a:solidFill>
                  <a:schemeClr val="accent2"/>
                </a:solidFill>
                <a:effectLst/>
                <a:latin typeface="Arial "/>
              </a:rPr>
              <a:t>OPCO des entreprises et des salariés à forte intensité de main d’œuvre </a:t>
            </a:r>
            <a:endParaRPr lang="fr-FR" sz="900" i="1" dirty="0">
              <a:solidFill>
                <a:schemeClr val="accent2"/>
              </a:solidFill>
              <a:latin typeface="Arial "/>
            </a:endParaRPr>
          </a:p>
        </p:txBody>
      </p:sp>
      <p:sp>
        <p:nvSpPr>
          <p:cNvPr id="73" name="ZoneTexte 72">
            <a:extLst>
              <a:ext uri="{FF2B5EF4-FFF2-40B4-BE49-F238E27FC236}">
                <a16:creationId xmlns:a16="http://schemas.microsoft.com/office/drawing/2014/main" id="{D5C491CF-1B60-8997-592A-D3D09B226B7F}"/>
              </a:ext>
            </a:extLst>
          </p:cNvPr>
          <p:cNvSpPr txBox="1"/>
          <p:nvPr/>
        </p:nvSpPr>
        <p:spPr>
          <a:xfrm>
            <a:off x="6268659" y="8848195"/>
            <a:ext cx="1193004" cy="507831"/>
          </a:xfrm>
          <a:prstGeom prst="rect">
            <a:avLst/>
          </a:prstGeom>
          <a:noFill/>
        </p:spPr>
        <p:txBody>
          <a:bodyPr wrap="square">
            <a:spAutoFit/>
          </a:bodyPr>
          <a:lstStyle/>
          <a:p>
            <a:r>
              <a:rPr lang="fr-FR" sz="900" b="0" i="1" dirty="0">
                <a:solidFill>
                  <a:schemeClr val="accent2"/>
                </a:solidFill>
                <a:effectLst/>
                <a:latin typeface="Arial "/>
              </a:rPr>
              <a:t>OPCO du secteur privé de la santé, </a:t>
            </a:r>
            <a:r>
              <a:rPr lang="fr-FR" sz="900" b="1" i="1" dirty="0">
                <a:solidFill>
                  <a:schemeClr val="accent2"/>
                </a:solidFill>
                <a:effectLst/>
                <a:latin typeface="Arial "/>
              </a:rPr>
              <a:t>dont les ESAT</a:t>
            </a:r>
            <a:endParaRPr lang="fr-FR" sz="900" b="1" i="1" dirty="0">
              <a:solidFill>
                <a:schemeClr val="accent2"/>
              </a:solidFill>
              <a:latin typeface="Arial "/>
            </a:endParaRPr>
          </a:p>
        </p:txBody>
      </p:sp>
      <p:pic>
        <p:nvPicPr>
          <p:cNvPr id="75" name="Graphique 74">
            <a:extLst>
              <a:ext uri="{FF2B5EF4-FFF2-40B4-BE49-F238E27FC236}">
                <a16:creationId xmlns:a16="http://schemas.microsoft.com/office/drawing/2014/main" id="{E146506C-BD1E-754F-96D5-5FDB18D82384}"/>
              </a:ext>
            </a:extLst>
          </p:cNvPr>
          <p:cNvPicPr>
            <a:picLocks noChangeAspect="1"/>
          </p:cNvPicPr>
          <p:nvPr/>
        </p:nvPicPr>
        <p:blipFill>
          <a:blip r:embed="rId25">
            <a:extLst>
              <a:ext uri="{96DAC541-7B7A-43D3-8B79-37D633B846F1}">
                <asvg:svgBlip xmlns:asvg="http://schemas.microsoft.com/office/drawing/2016/SVG/main" r:embed="rId26"/>
              </a:ext>
            </a:extLst>
          </a:blip>
          <a:stretch>
            <a:fillRect/>
          </a:stretch>
        </p:blipFill>
        <p:spPr>
          <a:xfrm>
            <a:off x="1573559" y="3567634"/>
            <a:ext cx="215570" cy="215570"/>
          </a:xfrm>
          <a:prstGeom prst="rect">
            <a:avLst/>
          </a:prstGeom>
        </p:spPr>
      </p:pic>
      <p:pic>
        <p:nvPicPr>
          <p:cNvPr id="76" name="Graphique 75">
            <a:extLst>
              <a:ext uri="{FF2B5EF4-FFF2-40B4-BE49-F238E27FC236}">
                <a16:creationId xmlns:a16="http://schemas.microsoft.com/office/drawing/2014/main" id="{38F64533-17A8-FBFE-D99E-3C8EAAD1C590}"/>
              </a:ext>
            </a:extLst>
          </p:cNvPr>
          <p:cNvPicPr>
            <a:picLocks noChangeAspect="1"/>
          </p:cNvPicPr>
          <p:nvPr/>
        </p:nvPicPr>
        <p:blipFill>
          <a:blip r:embed="rId25">
            <a:extLst>
              <a:ext uri="{96DAC541-7B7A-43D3-8B79-37D633B846F1}">
                <asvg:svgBlip xmlns:asvg="http://schemas.microsoft.com/office/drawing/2016/SVG/main" r:embed="rId26"/>
              </a:ext>
            </a:extLst>
          </a:blip>
          <a:stretch>
            <a:fillRect/>
          </a:stretch>
        </p:blipFill>
        <p:spPr>
          <a:xfrm>
            <a:off x="7223821" y="8158694"/>
            <a:ext cx="215570" cy="215570"/>
          </a:xfrm>
          <a:prstGeom prst="rect">
            <a:avLst/>
          </a:prstGeom>
        </p:spPr>
      </p:pic>
      <p:sp>
        <p:nvSpPr>
          <p:cNvPr id="2" name="ZoneTexte 1">
            <a:hlinkClick r:id="rId27" action="ppaction://hlinksldjump"/>
            <a:extLst>
              <a:ext uri="{FF2B5EF4-FFF2-40B4-BE49-F238E27FC236}">
                <a16:creationId xmlns:a16="http://schemas.microsoft.com/office/drawing/2014/main" id="{F631EED6-72E8-3D3C-E746-75D796282076}"/>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7" action="ppaction://hlinksldjump"/>
              </a:rPr>
              <a:t>ff</a:t>
            </a:r>
            <a:endParaRPr lang="fr-FR" sz="200" dirty="0">
              <a:solidFill>
                <a:schemeClr val="bg1"/>
              </a:solidFill>
            </a:endParaRPr>
          </a:p>
        </p:txBody>
      </p:sp>
    </p:spTree>
    <p:extLst>
      <p:ext uri="{BB962C8B-B14F-4D97-AF65-F5344CB8AC3E}">
        <p14:creationId xmlns:p14="http://schemas.microsoft.com/office/powerpoint/2010/main" val="141472431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AB3763-A48A-6E33-6205-EBCB7B14F06E}"/>
            </a:ext>
          </a:extLst>
        </p:cNvPr>
        <p:cNvGrpSpPr/>
        <p:nvPr/>
      </p:nvGrpSpPr>
      <p:grpSpPr>
        <a:xfrm>
          <a:off x="0" y="0"/>
          <a:ext cx="0" cy="0"/>
          <a:chOff x="0" y="0"/>
          <a:chExt cx="0" cy="0"/>
        </a:xfrm>
      </p:grpSpPr>
      <p:grpSp>
        <p:nvGrpSpPr>
          <p:cNvPr id="6" name="Groupe 5">
            <a:extLst>
              <a:ext uri="{FF2B5EF4-FFF2-40B4-BE49-F238E27FC236}">
                <a16:creationId xmlns:a16="http://schemas.microsoft.com/office/drawing/2014/main" id="{78DADE64-20D0-5C67-F251-68E0BA75B41F}"/>
              </a:ext>
            </a:extLst>
          </p:cNvPr>
          <p:cNvGrpSpPr/>
          <p:nvPr/>
        </p:nvGrpSpPr>
        <p:grpSpPr>
          <a:xfrm>
            <a:off x="721120" y="520700"/>
            <a:ext cx="1053391" cy="1062901"/>
            <a:chOff x="3889400" y="7035352"/>
            <a:chExt cx="3494562" cy="3526112"/>
          </a:xfrm>
        </p:grpSpPr>
        <p:sp>
          <p:nvSpPr>
            <p:cNvPr id="9" name="Forme libre 24">
              <a:extLst>
                <a:ext uri="{FF2B5EF4-FFF2-40B4-BE49-F238E27FC236}">
                  <a16:creationId xmlns:a16="http://schemas.microsoft.com/office/drawing/2014/main" id="{15F89A61-54AB-8ECB-AA32-E2963BACBCBF}"/>
                </a:ext>
              </a:extLst>
            </p:cNvPr>
            <p:cNvSpPr/>
            <p:nvPr/>
          </p:nvSpPr>
          <p:spPr>
            <a:xfrm>
              <a:off x="3908641" y="7035352"/>
              <a:ext cx="3412872" cy="3526112"/>
            </a:xfrm>
            <a:custGeom>
              <a:avLst/>
              <a:gdLst>
                <a:gd name="connsiteX0" fmla="*/ 3407186 w 3412872"/>
                <a:gd name="connsiteY0" fmla="*/ 1287953 h 3526112"/>
                <a:gd name="connsiteX1" fmla="*/ 3328011 w 3412872"/>
                <a:gd name="connsiteY1" fmla="*/ 835717 h 3526112"/>
                <a:gd name="connsiteX2" fmla="*/ 3138537 w 3412872"/>
                <a:gd name="connsiteY2" fmla="*/ 485098 h 3526112"/>
                <a:gd name="connsiteX3" fmla="*/ 2120602 w 3412872"/>
                <a:gd name="connsiteY3" fmla="*/ 1001 h 3526112"/>
                <a:gd name="connsiteX4" fmla="*/ 624235 w 3412872"/>
                <a:gd name="connsiteY4" fmla="*/ 1005986 h 3526112"/>
                <a:gd name="connsiteX5" fmla="*/ 466475 w 3412872"/>
                <a:gd name="connsiteY5" fmla="*/ 1267792 h 3526112"/>
                <a:gd name="connsiteX6" fmla="*/ 455806 w 3412872"/>
                <a:gd name="connsiteY6" fmla="*/ 1233576 h 3526112"/>
                <a:gd name="connsiteX7" fmla="*/ 233956 w 3412872"/>
                <a:gd name="connsiteY7" fmla="*/ 1299873 h 3526112"/>
                <a:gd name="connsiteX8" fmla="*/ 576849 w 3412872"/>
                <a:gd name="connsiteY8" fmla="*/ 3263781 h 3526112"/>
                <a:gd name="connsiteX9" fmla="*/ 1443941 w 3412872"/>
                <a:gd name="connsiteY9" fmla="*/ 3520730 h 3526112"/>
                <a:gd name="connsiteX10" fmla="*/ 2233845 w 3412872"/>
                <a:gd name="connsiteY10" fmla="*/ 3300866 h 3526112"/>
                <a:gd name="connsiteX11" fmla="*/ 2629790 w 3412872"/>
                <a:gd name="connsiteY11" fmla="*/ 2679833 h 3526112"/>
                <a:gd name="connsiteX12" fmla="*/ 2587407 w 3412872"/>
                <a:gd name="connsiteY12" fmla="*/ 2854958 h 3526112"/>
                <a:gd name="connsiteX13" fmla="*/ 3107853 w 3412872"/>
                <a:gd name="connsiteY13" fmla="*/ 2466150 h 3526112"/>
                <a:gd name="connsiteX14" fmla="*/ 3407186 w 3412872"/>
                <a:gd name="connsiteY14" fmla="*/ 1287953 h 352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12872" h="3526112">
                  <a:moveTo>
                    <a:pt x="3407186" y="1287953"/>
                  </a:moveTo>
                  <a:cubicBezTo>
                    <a:pt x="3394309" y="1128280"/>
                    <a:pt x="3392911" y="986928"/>
                    <a:pt x="3328011" y="835717"/>
                  </a:cubicBezTo>
                  <a:cubicBezTo>
                    <a:pt x="3275915" y="714307"/>
                    <a:pt x="3218006" y="591424"/>
                    <a:pt x="3138537" y="485098"/>
                  </a:cubicBezTo>
                  <a:cubicBezTo>
                    <a:pt x="2895937" y="160454"/>
                    <a:pt x="2516106" y="15791"/>
                    <a:pt x="2120602" y="1001"/>
                  </a:cubicBezTo>
                  <a:cubicBezTo>
                    <a:pt x="1472196" y="-23134"/>
                    <a:pt x="841008" y="391207"/>
                    <a:pt x="624235" y="1005986"/>
                  </a:cubicBezTo>
                  <a:cubicBezTo>
                    <a:pt x="589210" y="1105249"/>
                    <a:pt x="531669" y="1188985"/>
                    <a:pt x="466475" y="1267792"/>
                  </a:cubicBezTo>
                  <a:cubicBezTo>
                    <a:pt x="459706" y="1263671"/>
                    <a:pt x="455806" y="1252634"/>
                    <a:pt x="455806" y="1233576"/>
                  </a:cubicBezTo>
                  <a:cubicBezTo>
                    <a:pt x="455806" y="1063895"/>
                    <a:pt x="264051" y="1253664"/>
                    <a:pt x="233956" y="1299873"/>
                  </a:cubicBezTo>
                  <a:cubicBezTo>
                    <a:pt x="-154926" y="1897949"/>
                    <a:pt x="-71189" y="2881374"/>
                    <a:pt x="576849" y="3263781"/>
                  </a:cubicBezTo>
                  <a:cubicBezTo>
                    <a:pt x="842995" y="3420805"/>
                    <a:pt x="1137912" y="3496227"/>
                    <a:pt x="1443941" y="3520730"/>
                  </a:cubicBezTo>
                  <a:cubicBezTo>
                    <a:pt x="1722302" y="3543025"/>
                    <a:pt x="2023841" y="3501010"/>
                    <a:pt x="2233845" y="3300866"/>
                  </a:cubicBezTo>
                  <a:cubicBezTo>
                    <a:pt x="2415666" y="3127580"/>
                    <a:pt x="2477770" y="2870264"/>
                    <a:pt x="2629790" y="2679833"/>
                  </a:cubicBezTo>
                  <a:cubicBezTo>
                    <a:pt x="2617649" y="2704042"/>
                    <a:pt x="2586892" y="2773209"/>
                    <a:pt x="2587407" y="2854958"/>
                  </a:cubicBezTo>
                  <a:cubicBezTo>
                    <a:pt x="2587996" y="2956870"/>
                    <a:pt x="2845018" y="2915958"/>
                    <a:pt x="3107853" y="2466150"/>
                  </a:cubicBezTo>
                  <a:cubicBezTo>
                    <a:pt x="3354501" y="2044157"/>
                    <a:pt x="3436545" y="1653068"/>
                    <a:pt x="3407186" y="1287953"/>
                  </a:cubicBezTo>
                  <a:close/>
                </a:path>
              </a:pathLst>
            </a:custGeom>
            <a:solidFill>
              <a:schemeClr val="accent1">
                <a:lumMod val="20000"/>
                <a:lumOff val="80000"/>
              </a:schemeClr>
            </a:solidFill>
            <a:ln w="7353" cap="flat">
              <a:noFill/>
              <a:prstDash val="solid"/>
              <a:miter/>
            </a:ln>
          </p:spPr>
          <p:txBody>
            <a:bodyPr rtlCol="0" anchor="ctr"/>
            <a:lstStyle/>
            <a:p>
              <a:endParaRPr lang="fr-FR"/>
            </a:p>
          </p:txBody>
        </p:sp>
        <p:grpSp>
          <p:nvGrpSpPr>
            <p:cNvPr id="16" name="Graphique 19">
              <a:extLst>
                <a:ext uri="{FF2B5EF4-FFF2-40B4-BE49-F238E27FC236}">
                  <a16:creationId xmlns:a16="http://schemas.microsoft.com/office/drawing/2014/main" id="{4F73024B-493D-A0CF-9B58-4F3E0957761A}"/>
                </a:ext>
              </a:extLst>
            </p:cNvPr>
            <p:cNvGrpSpPr/>
            <p:nvPr/>
          </p:nvGrpSpPr>
          <p:grpSpPr>
            <a:xfrm>
              <a:off x="4185732" y="9524974"/>
              <a:ext cx="3072352" cy="952816"/>
              <a:chOff x="4185732" y="9524974"/>
              <a:chExt cx="3072352" cy="952816"/>
            </a:xfrm>
          </p:grpSpPr>
          <p:grpSp>
            <p:nvGrpSpPr>
              <p:cNvPr id="198" name="Graphique 19">
                <a:extLst>
                  <a:ext uri="{FF2B5EF4-FFF2-40B4-BE49-F238E27FC236}">
                    <a16:creationId xmlns:a16="http://schemas.microsoft.com/office/drawing/2014/main" id="{A09C80FB-1DA4-7F9E-02B8-7E9E9151E7D0}"/>
                  </a:ext>
                </a:extLst>
              </p:cNvPr>
              <p:cNvGrpSpPr/>
              <p:nvPr/>
            </p:nvGrpSpPr>
            <p:grpSpPr>
              <a:xfrm>
                <a:off x="6461548" y="9524974"/>
                <a:ext cx="796536" cy="952816"/>
                <a:chOff x="6461548" y="9524974"/>
                <a:chExt cx="796536" cy="952816"/>
              </a:xfrm>
            </p:grpSpPr>
            <p:sp>
              <p:nvSpPr>
                <p:cNvPr id="205" name="Forme libre 28">
                  <a:extLst>
                    <a:ext uri="{FF2B5EF4-FFF2-40B4-BE49-F238E27FC236}">
                      <a16:creationId xmlns:a16="http://schemas.microsoft.com/office/drawing/2014/main" id="{0ECDC2E5-BFB6-B110-0FAF-1FD78081241D}"/>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solidFill>
                <a:ln w="7353" cap="flat">
                  <a:noFill/>
                  <a:prstDash val="solid"/>
                  <a:miter/>
                </a:ln>
              </p:spPr>
              <p:txBody>
                <a:bodyPr rtlCol="0" anchor="ctr"/>
                <a:lstStyle/>
                <a:p>
                  <a:endParaRPr lang="fr-FR"/>
                </a:p>
              </p:txBody>
            </p:sp>
            <p:sp>
              <p:nvSpPr>
                <p:cNvPr id="206" name="Forme libre 29">
                  <a:extLst>
                    <a:ext uri="{FF2B5EF4-FFF2-40B4-BE49-F238E27FC236}">
                      <a16:creationId xmlns:a16="http://schemas.microsoft.com/office/drawing/2014/main" id="{301E881F-9019-1BC4-FB05-2DC5325B22B4}"/>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solidFill>
                <a:ln w="7353" cap="flat">
                  <a:noFill/>
                  <a:prstDash val="solid"/>
                  <a:miter/>
                </a:ln>
              </p:spPr>
              <p:txBody>
                <a:bodyPr rtlCol="0" anchor="ctr"/>
                <a:lstStyle/>
                <a:p>
                  <a:endParaRPr lang="fr-FR"/>
                </a:p>
              </p:txBody>
            </p:sp>
            <p:sp>
              <p:nvSpPr>
                <p:cNvPr id="207" name="Forme libre 30">
                  <a:extLst>
                    <a:ext uri="{FF2B5EF4-FFF2-40B4-BE49-F238E27FC236}">
                      <a16:creationId xmlns:a16="http://schemas.microsoft.com/office/drawing/2014/main" id="{C90B9959-7E33-627A-A4E7-38F700A74412}"/>
                    </a:ext>
                  </a:extLst>
                </p:cNvPr>
                <p:cNvSpPr/>
                <p:nvPr/>
              </p:nvSpPr>
              <p:spPr>
                <a:xfrm>
                  <a:off x="6485750" y="9524974"/>
                  <a:ext cx="772334" cy="952816"/>
                </a:xfrm>
                <a:custGeom>
                  <a:avLst/>
                  <a:gdLst>
                    <a:gd name="connsiteX0" fmla="*/ 317503 w 772334"/>
                    <a:gd name="connsiteY0" fmla="*/ 704919 h 952816"/>
                    <a:gd name="connsiteX1" fmla="*/ 332881 w 772334"/>
                    <a:gd name="connsiteY1" fmla="*/ 734499 h 952816"/>
                    <a:gd name="connsiteX2" fmla="*/ 342079 w 772334"/>
                    <a:gd name="connsiteY2" fmla="*/ 754587 h 952816"/>
                    <a:gd name="connsiteX3" fmla="*/ 350467 w 772334"/>
                    <a:gd name="connsiteY3" fmla="*/ 774969 h 952816"/>
                    <a:gd name="connsiteX4" fmla="*/ 364816 w 772334"/>
                    <a:gd name="connsiteY4" fmla="*/ 814556 h 952816"/>
                    <a:gd name="connsiteX5" fmla="*/ 373646 w 772334"/>
                    <a:gd name="connsiteY5" fmla="*/ 840751 h 952816"/>
                    <a:gd name="connsiteX6" fmla="*/ 355103 w 772334"/>
                    <a:gd name="connsiteY6" fmla="*/ 811613 h 952816"/>
                    <a:gd name="connsiteX7" fmla="*/ 259961 w 772334"/>
                    <a:gd name="connsiteY7" fmla="*/ 768714 h 952816"/>
                    <a:gd name="connsiteX8" fmla="*/ 241492 w 772334"/>
                    <a:gd name="connsiteY8" fmla="*/ 821694 h 952816"/>
                    <a:gd name="connsiteX9" fmla="*/ 298151 w 772334"/>
                    <a:gd name="connsiteY9" fmla="*/ 856130 h 952816"/>
                    <a:gd name="connsiteX10" fmla="*/ 375633 w 772334"/>
                    <a:gd name="connsiteY10" fmla="*/ 846712 h 952816"/>
                    <a:gd name="connsiteX11" fmla="*/ 388730 w 772334"/>
                    <a:gd name="connsiteY11" fmla="*/ 888359 h 952816"/>
                    <a:gd name="connsiteX12" fmla="*/ 406905 w 772334"/>
                    <a:gd name="connsiteY12" fmla="*/ 952743 h 952816"/>
                    <a:gd name="connsiteX13" fmla="*/ 428023 w 772334"/>
                    <a:gd name="connsiteY13" fmla="*/ 952743 h 952816"/>
                    <a:gd name="connsiteX14" fmla="*/ 406684 w 772334"/>
                    <a:gd name="connsiteY14" fmla="*/ 882767 h 952816"/>
                    <a:gd name="connsiteX15" fmla="*/ 391011 w 772334"/>
                    <a:gd name="connsiteY15" fmla="*/ 836852 h 952816"/>
                    <a:gd name="connsiteX16" fmla="*/ 431849 w 772334"/>
                    <a:gd name="connsiteY16" fmla="*/ 811392 h 952816"/>
                    <a:gd name="connsiteX17" fmla="*/ 499766 w 772334"/>
                    <a:gd name="connsiteY17" fmla="*/ 844578 h 952816"/>
                    <a:gd name="connsiteX18" fmla="*/ 487698 w 772334"/>
                    <a:gd name="connsiteY18" fmla="*/ 886519 h 952816"/>
                    <a:gd name="connsiteX19" fmla="*/ 466507 w 772334"/>
                    <a:gd name="connsiteY19" fmla="*/ 952817 h 952816"/>
                    <a:gd name="connsiteX20" fmla="*/ 487845 w 772334"/>
                    <a:gd name="connsiteY20" fmla="*/ 952817 h 952816"/>
                    <a:gd name="connsiteX21" fmla="*/ 505873 w 772334"/>
                    <a:gd name="connsiteY21" fmla="*/ 891744 h 952816"/>
                    <a:gd name="connsiteX22" fmla="*/ 518161 w 772334"/>
                    <a:gd name="connsiteY22" fmla="*/ 844798 h 952816"/>
                    <a:gd name="connsiteX23" fmla="*/ 596232 w 772334"/>
                    <a:gd name="connsiteY23" fmla="*/ 841634 h 952816"/>
                    <a:gd name="connsiteX24" fmla="*/ 646562 w 772334"/>
                    <a:gd name="connsiteY24" fmla="*/ 798515 h 952816"/>
                    <a:gd name="connsiteX25" fmla="*/ 619778 w 772334"/>
                    <a:gd name="connsiteY25" fmla="*/ 749215 h 952816"/>
                    <a:gd name="connsiteX26" fmla="*/ 532804 w 772334"/>
                    <a:gd name="connsiteY26" fmla="*/ 806904 h 952816"/>
                    <a:gd name="connsiteX27" fmla="*/ 520369 w 772334"/>
                    <a:gd name="connsiteY27" fmla="*/ 835895 h 952816"/>
                    <a:gd name="connsiteX28" fmla="*/ 525225 w 772334"/>
                    <a:gd name="connsiteY28" fmla="*/ 815881 h 952816"/>
                    <a:gd name="connsiteX29" fmla="*/ 534349 w 772334"/>
                    <a:gd name="connsiteY29" fmla="*/ 773865 h 952816"/>
                    <a:gd name="connsiteX30" fmla="*/ 538102 w 772334"/>
                    <a:gd name="connsiteY30" fmla="*/ 752158 h 952816"/>
                    <a:gd name="connsiteX31" fmla="*/ 541119 w 772334"/>
                    <a:gd name="connsiteY31" fmla="*/ 729569 h 952816"/>
                    <a:gd name="connsiteX32" fmla="*/ 545166 w 772334"/>
                    <a:gd name="connsiteY32" fmla="*/ 675927 h 952816"/>
                    <a:gd name="connsiteX33" fmla="*/ 620587 w 772334"/>
                    <a:gd name="connsiteY33" fmla="*/ 684095 h 952816"/>
                    <a:gd name="connsiteX34" fmla="*/ 676878 w 772334"/>
                    <a:gd name="connsiteY34" fmla="*/ 649070 h 952816"/>
                    <a:gd name="connsiteX35" fmla="*/ 657820 w 772334"/>
                    <a:gd name="connsiteY35" fmla="*/ 596312 h 952816"/>
                    <a:gd name="connsiteX36" fmla="*/ 563120 w 772334"/>
                    <a:gd name="connsiteY36" fmla="*/ 640166 h 952816"/>
                    <a:gd name="connsiteX37" fmla="*/ 545386 w 772334"/>
                    <a:gd name="connsiteY37" fmla="*/ 668643 h 952816"/>
                    <a:gd name="connsiteX38" fmla="*/ 546343 w 772334"/>
                    <a:gd name="connsiteY38" fmla="*/ 635899 h 952816"/>
                    <a:gd name="connsiteX39" fmla="*/ 545019 w 772334"/>
                    <a:gd name="connsiteY39" fmla="*/ 539727 h 952816"/>
                    <a:gd name="connsiteX40" fmla="*/ 544577 w 772334"/>
                    <a:gd name="connsiteY40" fmla="*/ 510220 h 952816"/>
                    <a:gd name="connsiteX41" fmla="*/ 622574 w 772334"/>
                    <a:gd name="connsiteY41" fmla="*/ 518977 h 952816"/>
                    <a:gd name="connsiteX42" fmla="*/ 678865 w 772334"/>
                    <a:gd name="connsiteY42" fmla="*/ 483951 h 952816"/>
                    <a:gd name="connsiteX43" fmla="*/ 659807 w 772334"/>
                    <a:gd name="connsiteY43" fmla="*/ 431193 h 952816"/>
                    <a:gd name="connsiteX44" fmla="*/ 565107 w 772334"/>
                    <a:gd name="connsiteY44" fmla="*/ 475048 h 952816"/>
                    <a:gd name="connsiteX45" fmla="*/ 544504 w 772334"/>
                    <a:gd name="connsiteY45" fmla="*/ 508381 h 952816"/>
                    <a:gd name="connsiteX46" fmla="*/ 544945 w 772334"/>
                    <a:gd name="connsiteY46" fmla="*/ 443923 h 952816"/>
                    <a:gd name="connsiteX47" fmla="*/ 553260 w 772334"/>
                    <a:gd name="connsiteY47" fmla="*/ 358200 h 952816"/>
                    <a:gd name="connsiteX48" fmla="*/ 631698 w 772334"/>
                    <a:gd name="connsiteY48" fmla="*/ 367103 h 952816"/>
                    <a:gd name="connsiteX49" fmla="*/ 687989 w 772334"/>
                    <a:gd name="connsiteY49" fmla="*/ 332078 h 952816"/>
                    <a:gd name="connsiteX50" fmla="*/ 668931 w 772334"/>
                    <a:gd name="connsiteY50" fmla="*/ 279320 h 952816"/>
                    <a:gd name="connsiteX51" fmla="*/ 574231 w 772334"/>
                    <a:gd name="connsiteY51" fmla="*/ 323175 h 952816"/>
                    <a:gd name="connsiteX52" fmla="*/ 555688 w 772334"/>
                    <a:gd name="connsiteY52" fmla="*/ 352975 h 952816"/>
                    <a:gd name="connsiteX53" fmla="*/ 553996 w 772334"/>
                    <a:gd name="connsiteY53" fmla="*/ 352313 h 952816"/>
                    <a:gd name="connsiteX54" fmla="*/ 577763 w 772334"/>
                    <a:gd name="connsiteY54" fmla="*/ 269018 h 952816"/>
                    <a:gd name="connsiteX55" fmla="*/ 595643 w 772334"/>
                    <a:gd name="connsiteY55" fmla="*/ 226708 h 952816"/>
                    <a:gd name="connsiteX56" fmla="*/ 670918 w 772334"/>
                    <a:gd name="connsiteY56" fmla="*/ 243485 h 952816"/>
                    <a:gd name="connsiteX57" fmla="*/ 730740 w 772334"/>
                    <a:gd name="connsiteY57" fmla="*/ 214862 h 952816"/>
                    <a:gd name="connsiteX58" fmla="*/ 717642 w 772334"/>
                    <a:gd name="connsiteY58" fmla="*/ 160337 h 952816"/>
                    <a:gd name="connsiteX59" fmla="*/ 618674 w 772334"/>
                    <a:gd name="connsiteY59" fmla="*/ 193523 h 952816"/>
                    <a:gd name="connsiteX60" fmla="*/ 600720 w 772334"/>
                    <a:gd name="connsiteY60" fmla="*/ 216186 h 952816"/>
                    <a:gd name="connsiteX61" fmla="*/ 609403 w 772334"/>
                    <a:gd name="connsiteY61" fmla="*/ 198158 h 952816"/>
                    <a:gd name="connsiteX62" fmla="*/ 641632 w 772334"/>
                    <a:gd name="connsiteY62" fmla="*/ 140912 h 952816"/>
                    <a:gd name="connsiteX63" fmla="*/ 658114 w 772334"/>
                    <a:gd name="connsiteY63" fmla="*/ 115084 h 952816"/>
                    <a:gd name="connsiteX64" fmla="*/ 732285 w 772334"/>
                    <a:gd name="connsiteY64" fmla="*/ 95364 h 952816"/>
                    <a:gd name="connsiteX65" fmla="*/ 772167 w 772334"/>
                    <a:gd name="connsiteY65" fmla="*/ 42385 h 952816"/>
                    <a:gd name="connsiteX66" fmla="*/ 735376 w 772334"/>
                    <a:gd name="connsiteY66" fmla="*/ 2 h 952816"/>
                    <a:gd name="connsiteX67" fmla="*/ 662824 w 772334"/>
                    <a:gd name="connsiteY67" fmla="*/ 75056 h 952816"/>
                    <a:gd name="connsiteX68" fmla="*/ 655539 w 772334"/>
                    <a:gd name="connsiteY68" fmla="*/ 115378 h 952816"/>
                    <a:gd name="connsiteX69" fmla="*/ 656201 w 772334"/>
                    <a:gd name="connsiteY69" fmla="*/ 115305 h 952816"/>
                    <a:gd name="connsiteX70" fmla="*/ 639866 w 772334"/>
                    <a:gd name="connsiteY70" fmla="*/ 139734 h 952816"/>
                    <a:gd name="connsiteX71" fmla="*/ 606239 w 772334"/>
                    <a:gd name="connsiteY71" fmla="*/ 196466 h 952816"/>
                    <a:gd name="connsiteX72" fmla="*/ 572833 w 772334"/>
                    <a:gd name="connsiteY72" fmla="*/ 267105 h 952816"/>
                    <a:gd name="connsiteX73" fmla="*/ 547005 w 772334"/>
                    <a:gd name="connsiteY73" fmla="*/ 350621 h 952816"/>
                    <a:gd name="connsiteX74" fmla="*/ 546858 w 772334"/>
                    <a:gd name="connsiteY74" fmla="*/ 351651 h 952816"/>
                    <a:gd name="connsiteX75" fmla="*/ 541928 w 772334"/>
                    <a:gd name="connsiteY75" fmla="*/ 314565 h 952816"/>
                    <a:gd name="connsiteX76" fmla="*/ 473497 w 772334"/>
                    <a:gd name="connsiteY76" fmla="*/ 235759 h 952816"/>
                    <a:gd name="connsiteX77" fmla="*/ 434498 w 772334"/>
                    <a:gd name="connsiteY77" fmla="*/ 276082 h 952816"/>
                    <a:gd name="connsiteX78" fmla="*/ 471510 w 772334"/>
                    <a:gd name="connsiteY78" fmla="*/ 331121 h 952816"/>
                    <a:gd name="connsiteX79" fmla="*/ 546270 w 772334"/>
                    <a:gd name="connsiteY79" fmla="*/ 355109 h 952816"/>
                    <a:gd name="connsiteX80" fmla="*/ 535674 w 772334"/>
                    <a:gd name="connsiteY80" fmla="*/ 443555 h 952816"/>
                    <a:gd name="connsiteX81" fmla="*/ 533908 w 772334"/>
                    <a:gd name="connsiteY81" fmla="*/ 495798 h 952816"/>
                    <a:gd name="connsiteX82" fmla="*/ 531553 w 772334"/>
                    <a:gd name="connsiteY82" fmla="*/ 479684 h 952816"/>
                    <a:gd name="connsiteX83" fmla="*/ 463122 w 772334"/>
                    <a:gd name="connsiteY83" fmla="*/ 400877 h 952816"/>
                    <a:gd name="connsiteX84" fmla="*/ 424123 w 772334"/>
                    <a:gd name="connsiteY84" fmla="*/ 441200 h 952816"/>
                    <a:gd name="connsiteX85" fmla="*/ 461135 w 772334"/>
                    <a:gd name="connsiteY85" fmla="*/ 496240 h 952816"/>
                    <a:gd name="connsiteX86" fmla="*/ 533687 w 772334"/>
                    <a:gd name="connsiteY86" fmla="*/ 519786 h 952816"/>
                    <a:gd name="connsiteX87" fmla="*/ 533540 w 772334"/>
                    <a:gd name="connsiteY87" fmla="*/ 539874 h 952816"/>
                    <a:gd name="connsiteX88" fmla="*/ 532804 w 772334"/>
                    <a:gd name="connsiteY88" fmla="*/ 635751 h 952816"/>
                    <a:gd name="connsiteX89" fmla="*/ 531185 w 772334"/>
                    <a:gd name="connsiteY89" fmla="*/ 668716 h 952816"/>
                    <a:gd name="connsiteX90" fmla="*/ 529125 w 772334"/>
                    <a:gd name="connsiteY90" fmla="*/ 654736 h 952816"/>
                    <a:gd name="connsiteX91" fmla="*/ 460694 w 772334"/>
                    <a:gd name="connsiteY91" fmla="*/ 575929 h 952816"/>
                    <a:gd name="connsiteX92" fmla="*/ 421695 w 772334"/>
                    <a:gd name="connsiteY92" fmla="*/ 616252 h 952816"/>
                    <a:gd name="connsiteX93" fmla="*/ 458707 w 772334"/>
                    <a:gd name="connsiteY93" fmla="*/ 671292 h 952816"/>
                    <a:gd name="connsiteX94" fmla="*/ 529199 w 772334"/>
                    <a:gd name="connsiteY94" fmla="*/ 694396 h 952816"/>
                    <a:gd name="connsiteX95" fmla="*/ 525740 w 772334"/>
                    <a:gd name="connsiteY95" fmla="*/ 727582 h 952816"/>
                    <a:gd name="connsiteX96" fmla="*/ 522355 w 772334"/>
                    <a:gd name="connsiteY96" fmla="*/ 749362 h 952816"/>
                    <a:gd name="connsiteX97" fmla="*/ 518088 w 772334"/>
                    <a:gd name="connsiteY97" fmla="*/ 770922 h 952816"/>
                    <a:gd name="connsiteX98" fmla="*/ 508228 w 772334"/>
                    <a:gd name="connsiteY98" fmla="*/ 811833 h 952816"/>
                    <a:gd name="connsiteX99" fmla="*/ 501090 w 772334"/>
                    <a:gd name="connsiteY99" fmla="*/ 838544 h 952816"/>
                    <a:gd name="connsiteX100" fmla="*/ 501679 w 772334"/>
                    <a:gd name="connsiteY100" fmla="*/ 804034 h 952816"/>
                    <a:gd name="connsiteX101" fmla="*/ 473791 w 772334"/>
                    <a:gd name="connsiteY101" fmla="*/ 735676 h 952816"/>
                    <a:gd name="connsiteX102" fmla="*/ 472319 w 772334"/>
                    <a:gd name="connsiteY102" fmla="*/ 727435 h 952816"/>
                    <a:gd name="connsiteX103" fmla="*/ 422799 w 772334"/>
                    <a:gd name="connsiteY103" fmla="*/ 701092 h 952816"/>
                    <a:gd name="connsiteX104" fmla="*/ 382108 w 772334"/>
                    <a:gd name="connsiteY104" fmla="*/ 797191 h 952816"/>
                    <a:gd name="connsiteX105" fmla="*/ 387700 w 772334"/>
                    <a:gd name="connsiteY105" fmla="*/ 828242 h 952816"/>
                    <a:gd name="connsiteX106" fmla="*/ 380710 w 772334"/>
                    <a:gd name="connsiteY106" fmla="*/ 808817 h 952816"/>
                    <a:gd name="connsiteX107" fmla="*/ 365184 w 772334"/>
                    <a:gd name="connsiteY107" fmla="*/ 768714 h 952816"/>
                    <a:gd name="connsiteX108" fmla="*/ 356354 w 772334"/>
                    <a:gd name="connsiteY108" fmla="*/ 748553 h 952816"/>
                    <a:gd name="connsiteX109" fmla="*/ 346421 w 772334"/>
                    <a:gd name="connsiteY109" fmla="*/ 728023 h 952816"/>
                    <a:gd name="connsiteX110" fmla="*/ 320225 w 772334"/>
                    <a:gd name="connsiteY110" fmla="*/ 681004 h 952816"/>
                    <a:gd name="connsiteX111" fmla="*/ 387627 w 772334"/>
                    <a:gd name="connsiteY111" fmla="*/ 646200 h 952816"/>
                    <a:gd name="connsiteX112" fmla="*/ 415293 w 772334"/>
                    <a:gd name="connsiteY112" fmla="*/ 585936 h 952816"/>
                    <a:gd name="connsiteX113" fmla="*/ 370335 w 772334"/>
                    <a:gd name="connsiteY113" fmla="*/ 552383 h 952816"/>
                    <a:gd name="connsiteX114" fmla="*/ 315516 w 772334"/>
                    <a:gd name="connsiteY114" fmla="*/ 641197 h 952816"/>
                    <a:gd name="connsiteX115" fmla="*/ 316473 w 772334"/>
                    <a:gd name="connsiteY115" fmla="*/ 674750 h 952816"/>
                    <a:gd name="connsiteX116" fmla="*/ 299181 w 772334"/>
                    <a:gd name="connsiteY116" fmla="*/ 646936 h 952816"/>
                    <a:gd name="connsiteX117" fmla="*/ 245024 w 772334"/>
                    <a:gd name="connsiteY117" fmla="*/ 567467 h 952816"/>
                    <a:gd name="connsiteX118" fmla="*/ 228395 w 772334"/>
                    <a:gd name="connsiteY118" fmla="*/ 543112 h 952816"/>
                    <a:gd name="connsiteX119" fmla="*/ 298298 w 772334"/>
                    <a:gd name="connsiteY119" fmla="*/ 507424 h 952816"/>
                    <a:gd name="connsiteX120" fmla="*/ 325965 w 772334"/>
                    <a:gd name="connsiteY120" fmla="*/ 447160 h 952816"/>
                    <a:gd name="connsiteX121" fmla="*/ 281006 w 772334"/>
                    <a:gd name="connsiteY121" fmla="*/ 413607 h 952816"/>
                    <a:gd name="connsiteX122" fmla="*/ 226187 w 772334"/>
                    <a:gd name="connsiteY122" fmla="*/ 502421 h 952816"/>
                    <a:gd name="connsiteX123" fmla="*/ 227438 w 772334"/>
                    <a:gd name="connsiteY123" fmla="*/ 541566 h 952816"/>
                    <a:gd name="connsiteX124" fmla="*/ 192192 w 772334"/>
                    <a:gd name="connsiteY124" fmla="*/ 487557 h 952816"/>
                    <a:gd name="connsiteX125" fmla="*/ 151869 w 772334"/>
                    <a:gd name="connsiteY125" fmla="*/ 411473 h 952816"/>
                    <a:gd name="connsiteX126" fmla="*/ 222214 w 772334"/>
                    <a:gd name="connsiteY126" fmla="*/ 375639 h 952816"/>
                    <a:gd name="connsiteX127" fmla="*/ 249881 w 772334"/>
                    <a:gd name="connsiteY127" fmla="*/ 315375 h 952816"/>
                    <a:gd name="connsiteX128" fmla="*/ 204922 w 772334"/>
                    <a:gd name="connsiteY128" fmla="*/ 281821 h 952816"/>
                    <a:gd name="connsiteX129" fmla="*/ 150103 w 772334"/>
                    <a:gd name="connsiteY129" fmla="*/ 370635 h 952816"/>
                    <a:gd name="connsiteX130" fmla="*/ 151133 w 772334"/>
                    <a:gd name="connsiteY130" fmla="*/ 405734 h 952816"/>
                    <a:gd name="connsiteX131" fmla="*/ 149368 w 772334"/>
                    <a:gd name="connsiteY131" fmla="*/ 406175 h 952816"/>
                    <a:gd name="connsiteX132" fmla="*/ 123246 w 772334"/>
                    <a:gd name="connsiteY132" fmla="*/ 323616 h 952816"/>
                    <a:gd name="connsiteX133" fmla="*/ 114784 w 772334"/>
                    <a:gd name="connsiteY133" fmla="*/ 278437 h 952816"/>
                    <a:gd name="connsiteX134" fmla="*/ 186821 w 772334"/>
                    <a:gd name="connsiteY134" fmla="*/ 250917 h 952816"/>
                    <a:gd name="connsiteX135" fmla="*/ 220963 w 772334"/>
                    <a:gd name="connsiteY135" fmla="*/ 194038 h 952816"/>
                    <a:gd name="connsiteX136" fmla="*/ 179904 w 772334"/>
                    <a:gd name="connsiteY136" fmla="*/ 155775 h 952816"/>
                    <a:gd name="connsiteX137" fmla="*/ 115667 w 772334"/>
                    <a:gd name="connsiteY137" fmla="*/ 238040 h 952816"/>
                    <a:gd name="connsiteX138" fmla="*/ 113239 w 772334"/>
                    <a:gd name="connsiteY138" fmla="*/ 266811 h 952816"/>
                    <a:gd name="connsiteX139" fmla="*/ 110590 w 772334"/>
                    <a:gd name="connsiteY139" fmla="*/ 246943 h 952816"/>
                    <a:gd name="connsiteX140" fmla="*/ 105880 w 772334"/>
                    <a:gd name="connsiteY140" fmla="*/ 181382 h 952816"/>
                    <a:gd name="connsiteX141" fmla="*/ 105365 w 772334"/>
                    <a:gd name="connsiteY141" fmla="*/ 150771 h 952816"/>
                    <a:gd name="connsiteX142" fmla="*/ 156358 w 772334"/>
                    <a:gd name="connsiteY142" fmla="*/ 93451 h 952816"/>
                    <a:gd name="connsiteX143" fmla="*/ 160405 w 772334"/>
                    <a:gd name="connsiteY143" fmla="*/ 27301 h 952816"/>
                    <a:gd name="connsiteX144" fmla="*/ 106322 w 772334"/>
                    <a:gd name="connsiteY144" fmla="*/ 12290 h 952816"/>
                    <a:gd name="connsiteX145" fmla="*/ 87264 w 772334"/>
                    <a:gd name="connsiteY145" fmla="*/ 114937 h 952816"/>
                    <a:gd name="connsiteX146" fmla="*/ 103379 w 772334"/>
                    <a:gd name="connsiteY146" fmla="*/ 152611 h 952816"/>
                    <a:gd name="connsiteX147" fmla="*/ 103894 w 772334"/>
                    <a:gd name="connsiteY147" fmla="*/ 152170 h 952816"/>
                    <a:gd name="connsiteX148" fmla="*/ 103747 w 772334"/>
                    <a:gd name="connsiteY148" fmla="*/ 181602 h 952816"/>
                    <a:gd name="connsiteX149" fmla="*/ 107058 w 772334"/>
                    <a:gd name="connsiteY149" fmla="*/ 247459 h 952816"/>
                    <a:gd name="connsiteX150" fmla="*/ 118095 w 772334"/>
                    <a:gd name="connsiteY150" fmla="*/ 324793 h 952816"/>
                    <a:gd name="connsiteX151" fmla="*/ 142672 w 772334"/>
                    <a:gd name="connsiteY151" fmla="*/ 408677 h 952816"/>
                    <a:gd name="connsiteX152" fmla="*/ 143113 w 772334"/>
                    <a:gd name="connsiteY152" fmla="*/ 409634 h 952816"/>
                    <a:gd name="connsiteX153" fmla="*/ 118537 w 772334"/>
                    <a:gd name="connsiteY153" fmla="*/ 381378 h 952816"/>
                    <a:gd name="connsiteX154" fmla="*/ 17950 w 772334"/>
                    <a:gd name="connsiteY154" fmla="*/ 353343 h 952816"/>
                    <a:gd name="connsiteX155" fmla="*/ 7648 w 772334"/>
                    <a:gd name="connsiteY155" fmla="*/ 408530 h 952816"/>
                    <a:gd name="connsiteX156" fmla="*/ 68869 w 772334"/>
                    <a:gd name="connsiteY156" fmla="*/ 433989 h 952816"/>
                    <a:gd name="connsiteX157" fmla="*/ 144437 w 772334"/>
                    <a:gd name="connsiteY157" fmla="*/ 412724 h 952816"/>
                    <a:gd name="connsiteX158" fmla="*/ 184392 w 772334"/>
                    <a:gd name="connsiteY158" fmla="*/ 492340 h 952816"/>
                    <a:gd name="connsiteX159" fmla="*/ 211765 w 772334"/>
                    <a:gd name="connsiteY159" fmla="*/ 536857 h 952816"/>
                    <a:gd name="connsiteX160" fmla="*/ 200948 w 772334"/>
                    <a:gd name="connsiteY160" fmla="*/ 524716 h 952816"/>
                    <a:gd name="connsiteX161" fmla="*/ 100362 w 772334"/>
                    <a:gd name="connsiteY161" fmla="*/ 496681 h 952816"/>
                    <a:gd name="connsiteX162" fmla="*/ 90060 w 772334"/>
                    <a:gd name="connsiteY162" fmla="*/ 551868 h 952816"/>
                    <a:gd name="connsiteX163" fmla="*/ 151281 w 772334"/>
                    <a:gd name="connsiteY163" fmla="*/ 577327 h 952816"/>
                    <a:gd name="connsiteX164" fmla="*/ 224789 w 772334"/>
                    <a:gd name="connsiteY164" fmla="*/ 556945 h 952816"/>
                    <a:gd name="connsiteX165" fmla="*/ 235753 w 772334"/>
                    <a:gd name="connsiteY165" fmla="*/ 573795 h 952816"/>
                    <a:gd name="connsiteX166" fmla="*/ 287996 w 772334"/>
                    <a:gd name="connsiteY166" fmla="*/ 654147 h 952816"/>
                    <a:gd name="connsiteX167" fmla="*/ 304847 w 772334"/>
                    <a:gd name="connsiteY167" fmla="*/ 682550 h 952816"/>
                    <a:gd name="connsiteX168" fmla="*/ 295428 w 772334"/>
                    <a:gd name="connsiteY168" fmla="*/ 672027 h 952816"/>
                    <a:gd name="connsiteX169" fmla="*/ 194915 w 772334"/>
                    <a:gd name="connsiteY169" fmla="*/ 643993 h 952816"/>
                    <a:gd name="connsiteX170" fmla="*/ 184613 w 772334"/>
                    <a:gd name="connsiteY170" fmla="*/ 699179 h 952816"/>
                    <a:gd name="connsiteX171" fmla="*/ 245834 w 772334"/>
                    <a:gd name="connsiteY171" fmla="*/ 724639 h 952816"/>
                    <a:gd name="connsiteX172" fmla="*/ 317503 w 772334"/>
                    <a:gd name="connsiteY172" fmla="*/ 704919 h 95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772334" h="952816">
                      <a:moveTo>
                        <a:pt x="317503" y="704919"/>
                      </a:moveTo>
                      <a:cubicBezTo>
                        <a:pt x="322800" y="714779"/>
                        <a:pt x="328172" y="724712"/>
                        <a:pt x="332881" y="734499"/>
                      </a:cubicBezTo>
                      <a:cubicBezTo>
                        <a:pt x="335972" y="741268"/>
                        <a:pt x="339356" y="747596"/>
                        <a:pt x="342079" y="754587"/>
                      </a:cubicBezTo>
                      <a:cubicBezTo>
                        <a:pt x="344875" y="761430"/>
                        <a:pt x="347671" y="768199"/>
                        <a:pt x="350467" y="774969"/>
                      </a:cubicBezTo>
                      <a:cubicBezTo>
                        <a:pt x="355324" y="788067"/>
                        <a:pt x="360401" y="801606"/>
                        <a:pt x="364816" y="814556"/>
                      </a:cubicBezTo>
                      <a:cubicBezTo>
                        <a:pt x="367980" y="823533"/>
                        <a:pt x="370776" y="832142"/>
                        <a:pt x="373646" y="840751"/>
                      </a:cubicBezTo>
                      <a:cubicBezTo>
                        <a:pt x="367906" y="831333"/>
                        <a:pt x="356280" y="813011"/>
                        <a:pt x="355103" y="811613"/>
                      </a:cubicBezTo>
                      <a:cubicBezTo>
                        <a:pt x="337223" y="789465"/>
                        <a:pt x="289689" y="757236"/>
                        <a:pt x="259961" y="768714"/>
                      </a:cubicBezTo>
                      <a:cubicBezTo>
                        <a:pt x="238549" y="776956"/>
                        <a:pt x="231485" y="802047"/>
                        <a:pt x="241492" y="821694"/>
                      </a:cubicBezTo>
                      <a:cubicBezTo>
                        <a:pt x="251647" y="841781"/>
                        <a:pt x="277253" y="852377"/>
                        <a:pt x="298151" y="856130"/>
                      </a:cubicBezTo>
                      <a:cubicBezTo>
                        <a:pt x="321182" y="860251"/>
                        <a:pt x="369599" y="848257"/>
                        <a:pt x="375633" y="846712"/>
                      </a:cubicBezTo>
                      <a:cubicBezTo>
                        <a:pt x="380342" y="861060"/>
                        <a:pt x="384757" y="875041"/>
                        <a:pt x="388730" y="888359"/>
                      </a:cubicBezTo>
                      <a:cubicBezTo>
                        <a:pt x="395868" y="911905"/>
                        <a:pt x="401828" y="933538"/>
                        <a:pt x="406905" y="952743"/>
                      </a:cubicBezTo>
                      <a:lnTo>
                        <a:pt x="428023" y="952743"/>
                      </a:lnTo>
                      <a:cubicBezTo>
                        <a:pt x="422210" y="932140"/>
                        <a:pt x="415146" y="908668"/>
                        <a:pt x="406684" y="882767"/>
                      </a:cubicBezTo>
                      <a:cubicBezTo>
                        <a:pt x="401975" y="868197"/>
                        <a:pt x="396677" y="852672"/>
                        <a:pt x="391011" y="836852"/>
                      </a:cubicBezTo>
                      <a:cubicBezTo>
                        <a:pt x="394543" y="834938"/>
                        <a:pt x="414484" y="823975"/>
                        <a:pt x="431849" y="811392"/>
                      </a:cubicBezTo>
                      <a:cubicBezTo>
                        <a:pt x="450098" y="826992"/>
                        <a:pt x="494026" y="842591"/>
                        <a:pt x="499766" y="844578"/>
                      </a:cubicBezTo>
                      <a:cubicBezTo>
                        <a:pt x="495792" y="859147"/>
                        <a:pt x="491745" y="873275"/>
                        <a:pt x="487698" y="886519"/>
                      </a:cubicBezTo>
                      <a:cubicBezTo>
                        <a:pt x="480266" y="911169"/>
                        <a:pt x="473055" y="933391"/>
                        <a:pt x="466507" y="952817"/>
                      </a:cubicBezTo>
                      <a:lnTo>
                        <a:pt x="487845" y="952817"/>
                      </a:lnTo>
                      <a:cubicBezTo>
                        <a:pt x="493511" y="934569"/>
                        <a:pt x="499619" y="914186"/>
                        <a:pt x="505873" y="891744"/>
                      </a:cubicBezTo>
                      <a:cubicBezTo>
                        <a:pt x="509993" y="876954"/>
                        <a:pt x="514114" y="861134"/>
                        <a:pt x="518161" y="844798"/>
                      </a:cubicBezTo>
                      <a:cubicBezTo>
                        <a:pt x="524268" y="845313"/>
                        <a:pt x="574157" y="849434"/>
                        <a:pt x="596232" y="841634"/>
                      </a:cubicBezTo>
                      <a:cubicBezTo>
                        <a:pt x="616246" y="834571"/>
                        <a:pt x="639792" y="819928"/>
                        <a:pt x="646562" y="798515"/>
                      </a:cubicBezTo>
                      <a:cubicBezTo>
                        <a:pt x="653184" y="777544"/>
                        <a:pt x="642221" y="753924"/>
                        <a:pt x="619778" y="749215"/>
                      </a:cubicBezTo>
                      <a:cubicBezTo>
                        <a:pt x="588579" y="742740"/>
                        <a:pt x="546858" y="782180"/>
                        <a:pt x="532804" y="806904"/>
                      </a:cubicBezTo>
                      <a:cubicBezTo>
                        <a:pt x="531995" y="808375"/>
                        <a:pt x="524710" y="825225"/>
                        <a:pt x="520369" y="835895"/>
                      </a:cubicBezTo>
                      <a:cubicBezTo>
                        <a:pt x="521987" y="829199"/>
                        <a:pt x="523680" y="822724"/>
                        <a:pt x="525225" y="815881"/>
                      </a:cubicBezTo>
                      <a:cubicBezTo>
                        <a:pt x="528463" y="802268"/>
                        <a:pt x="531259" y="788582"/>
                        <a:pt x="534349" y="773865"/>
                      </a:cubicBezTo>
                      <a:cubicBezTo>
                        <a:pt x="535600" y="766728"/>
                        <a:pt x="536851" y="759517"/>
                        <a:pt x="538102" y="752158"/>
                      </a:cubicBezTo>
                      <a:cubicBezTo>
                        <a:pt x="539500" y="744947"/>
                        <a:pt x="540089" y="737148"/>
                        <a:pt x="541119" y="729569"/>
                      </a:cubicBezTo>
                      <a:cubicBezTo>
                        <a:pt x="543179" y="711983"/>
                        <a:pt x="544356" y="694029"/>
                        <a:pt x="545166" y="675927"/>
                      </a:cubicBezTo>
                      <a:cubicBezTo>
                        <a:pt x="557086" y="678723"/>
                        <a:pt x="599617" y="688068"/>
                        <a:pt x="620587" y="684095"/>
                      </a:cubicBezTo>
                      <a:cubicBezTo>
                        <a:pt x="641485" y="680121"/>
                        <a:pt x="666944" y="669231"/>
                        <a:pt x="676878" y="649070"/>
                      </a:cubicBezTo>
                      <a:cubicBezTo>
                        <a:pt x="686591" y="629350"/>
                        <a:pt x="679380" y="604332"/>
                        <a:pt x="657820" y="596312"/>
                      </a:cubicBezTo>
                      <a:cubicBezTo>
                        <a:pt x="628019" y="585127"/>
                        <a:pt x="580780" y="617871"/>
                        <a:pt x="563120" y="640166"/>
                      </a:cubicBezTo>
                      <a:cubicBezTo>
                        <a:pt x="562016" y="641564"/>
                        <a:pt x="551126" y="659003"/>
                        <a:pt x="545386" y="668643"/>
                      </a:cubicBezTo>
                      <a:cubicBezTo>
                        <a:pt x="545828" y="657753"/>
                        <a:pt x="546270" y="646862"/>
                        <a:pt x="546343" y="635899"/>
                      </a:cubicBezTo>
                      <a:cubicBezTo>
                        <a:pt x="546490" y="604038"/>
                        <a:pt x="545681" y="571882"/>
                        <a:pt x="545019" y="539727"/>
                      </a:cubicBezTo>
                      <a:cubicBezTo>
                        <a:pt x="544798" y="529867"/>
                        <a:pt x="544724" y="520080"/>
                        <a:pt x="544577" y="510220"/>
                      </a:cubicBezTo>
                      <a:cubicBezTo>
                        <a:pt x="548771" y="511251"/>
                        <a:pt x="599102" y="523465"/>
                        <a:pt x="622574" y="518977"/>
                      </a:cubicBezTo>
                      <a:cubicBezTo>
                        <a:pt x="643472" y="515003"/>
                        <a:pt x="668931" y="504113"/>
                        <a:pt x="678865" y="483951"/>
                      </a:cubicBezTo>
                      <a:cubicBezTo>
                        <a:pt x="688577" y="464231"/>
                        <a:pt x="681293" y="439214"/>
                        <a:pt x="659807" y="431193"/>
                      </a:cubicBezTo>
                      <a:cubicBezTo>
                        <a:pt x="630006" y="420009"/>
                        <a:pt x="582766" y="452753"/>
                        <a:pt x="565107" y="475048"/>
                      </a:cubicBezTo>
                      <a:cubicBezTo>
                        <a:pt x="563782" y="476741"/>
                        <a:pt x="548183" y="501832"/>
                        <a:pt x="544504" y="508381"/>
                      </a:cubicBezTo>
                      <a:cubicBezTo>
                        <a:pt x="544209" y="486748"/>
                        <a:pt x="544136" y="465188"/>
                        <a:pt x="544945" y="443923"/>
                      </a:cubicBezTo>
                      <a:cubicBezTo>
                        <a:pt x="545975" y="414564"/>
                        <a:pt x="548624" y="385867"/>
                        <a:pt x="553260" y="358200"/>
                      </a:cubicBezTo>
                      <a:cubicBezTo>
                        <a:pt x="555247" y="358715"/>
                        <a:pt x="607637" y="371665"/>
                        <a:pt x="631698" y="367103"/>
                      </a:cubicBezTo>
                      <a:cubicBezTo>
                        <a:pt x="652596" y="363130"/>
                        <a:pt x="678055" y="352239"/>
                        <a:pt x="687989" y="332078"/>
                      </a:cubicBezTo>
                      <a:cubicBezTo>
                        <a:pt x="697775" y="312358"/>
                        <a:pt x="690417" y="287340"/>
                        <a:pt x="668931" y="279320"/>
                      </a:cubicBezTo>
                      <a:cubicBezTo>
                        <a:pt x="639057" y="268135"/>
                        <a:pt x="591890" y="300879"/>
                        <a:pt x="574231" y="323175"/>
                      </a:cubicBezTo>
                      <a:cubicBezTo>
                        <a:pt x="573053" y="324646"/>
                        <a:pt x="561207" y="343778"/>
                        <a:pt x="555688" y="352975"/>
                      </a:cubicBezTo>
                      <a:cubicBezTo>
                        <a:pt x="554732" y="352607"/>
                        <a:pt x="554952" y="352681"/>
                        <a:pt x="553996" y="352313"/>
                      </a:cubicBezTo>
                      <a:cubicBezTo>
                        <a:pt x="559294" y="322733"/>
                        <a:pt x="568124" y="294772"/>
                        <a:pt x="577763" y="269018"/>
                      </a:cubicBezTo>
                      <a:cubicBezTo>
                        <a:pt x="583281" y="254081"/>
                        <a:pt x="589389" y="240100"/>
                        <a:pt x="595643" y="226708"/>
                      </a:cubicBezTo>
                      <a:cubicBezTo>
                        <a:pt x="605135" y="230093"/>
                        <a:pt x="648843" y="245251"/>
                        <a:pt x="670918" y="243485"/>
                      </a:cubicBezTo>
                      <a:cubicBezTo>
                        <a:pt x="692109" y="241793"/>
                        <a:pt x="718599" y="233846"/>
                        <a:pt x="730740" y="214862"/>
                      </a:cubicBezTo>
                      <a:cubicBezTo>
                        <a:pt x="742587" y="196319"/>
                        <a:pt x="738098" y="170639"/>
                        <a:pt x="717642" y="160337"/>
                      </a:cubicBezTo>
                      <a:cubicBezTo>
                        <a:pt x="689240" y="145989"/>
                        <a:pt x="638689" y="173288"/>
                        <a:pt x="618674" y="193523"/>
                      </a:cubicBezTo>
                      <a:cubicBezTo>
                        <a:pt x="617571" y="194627"/>
                        <a:pt x="607784" y="207062"/>
                        <a:pt x="600720" y="216186"/>
                      </a:cubicBezTo>
                      <a:cubicBezTo>
                        <a:pt x="603664" y="210152"/>
                        <a:pt x="606533" y="203898"/>
                        <a:pt x="609403" y="198158"/>
                      </a:cubicBezTo>
                      <a:cubicBezTo>
                        <a:pt x="620293" y="176673"/>
                        <a:pt x="631551" y="157615"/>
                        <a:pt x="641632" y="140912"/>
                      </a:cubicBezTo>
                      <a:cubicBezTo>
                        <a:pt x="647445" y="131419"/>
                        <a:pt x="652890" y="122957"/>
                        <a:pt x="658114" y="115084"/>
                      </a:cubicBezTo>
                      <a:cubicBezTo>
                        <a:pt x="669225" y="113539"/>
                        <a:pt x="713816" y="106917"/>
                        <a:pt x="732285" y="95364"/>
                      </a:cubicBezTo>
                      <a:cubicBezTo>
                        <a:pt x="750313" y="84106"/>
                        <a:pt x="770180" y="64828"/>
                        <a:pt x="772167" y="42385"/>
                      </a:cubicBezTo>
                      <a:cubicBezTo>
                        <a:pt x="774154" y="20458"/>
                        <a:pt x="758333" y="-219"/>
                        <a:pt x="735376" y="2"/>
                      </a:cubicBezTo>
                      <a:cubicBezTo>
                        <a:pt x="703515" y="370"/>
                        <a:pt x="671286" y="47904"/>
                        <a:pt x="662824" y="75056"/>
                      </a:cubicBezTo>
                      <a:cubicBezTo>
                        <a:pt x="662088" y="77410"/>
                        <a:pt x="654950" y="115452"/>
                        <a:pt x="655539" y="115378"/>
                      </a:cubicBezTo>
                      <a:cubicBezTo>
                        <a:pt x="655539" y="115378"/>
                        <a:pt x="656054" y="115305"/>
                        <a:pt x="656201" y="115305"/>
                      </a:cubicBezTo>
                      <a:cubicBezTo>
                        <a:pt x="651051" y="122737"/>
                        <a:pt x="645606" y="130831"/>
                        <a:pt x="639866" y="139734"/>
                      </a:cubicBezTo>
                      <a:cubicBezTo>
                        <a:pt x="629344" y="156290"/>
                        <a:pt x="617644" y="175127"/>
                        <a:pt x="606239" y="196466"/>
                      </a:cubicBezTo>
                      <a:cubicBezTo>
                        <a:pt x="594834" y="217731"/>
                        <a:pt x="582987" y="241204"/>
                        <a:pt x="572833" y="267105"/>
                      </a:cubicBezTo>
                      <a:cubicBezTo>
                        <a:pt x="562531" y="293006"/>
                        <a:pt x="553113" y="320746"/>
                        <a:pt x="547005" y="350621"/>
                      </a:cubicBezTo>
                      <a:cubicBezTo>
                        <a:pt x="546932" y="350989"/>
                        <a:pt x="546932" y="351356"/>
                        <a:pt x="546858" y="351651"/>
                      </a:cubicBezTo>
                      <a:cubicBezTo>
                        <a:pt x="545902" y="342379"/>
                        <a:pt x="542443" y="316479"/>
                        <a:pt x="541928" y="314565"/>
                      </a:cubicBezTo>
                      <a:cubicBezTo>
                        <a:pt x="534938" y="286972"/>
                        <a:pt x="505284" y="237819"/>
                        <a:pt x="473497" y="235759"/>
                      </a:cubicBezTo>
                      <a:cubicBezTo>
                        <a:pt x="450613" y="234287"/>
                        <a:pt x="433689" y="254081"/>
                        <a:pt x="434498" y="276082"/>
                      </a:cubicBezTo>
                      <a:cubicBezTo>
                        <a:pt x="435308" y="298525"/>
                        <a:pt x="454071" y="318907"/>
                        <a:pt x="471510" y="331121"/>
                      </a:cubicBezTo>
                      <a:cubicBezTo>
                        <a:pt x="491156" y="344881"/>
                        <a:pt x="542222" y="354373"/>
                        <a:pt x="546270" y="355109"/>
                      </a:cubicBezTo>
                      <a:cubicBezTo>
                        <a:pt x="540751" y="383585"/>
                        <a:pt x="537440" y="413313"/>
                        <a:pt x="535674" y="443555"/>
                      </a:cubicBezTo>
                      <a:cubicBezTo>
                        <a:pt x="534644" y="460847"/>
                        <a:pt x="534202" y="478286"/>
                        <a:pt x="533908" y="495798"/>
                      </a:cubicBezTo>
                      <a:cubicBezTo>
                        <a:pt x="532878" y="487778"/>
                        <a:pt x="531847" y="480640"/>
                        <a:pt x="531553" y="479684"/>
                      </a:cubicBezTo>
                      <a:cubicBezTo>
                        <a:pt x="524563" y="452090"/>
                        <a:pt x="494909" y="402938"/>
                        <a:pt x="463122" y="400877"/>
                      </a:cubicBezTo>
                      <a:cubicBezTo>
                        <a:pt x="440238" y="399406"/>
                        <a:pt x="423314" y="419199"/>
                        <a:pt x="424123" y="441200"/>
                      </a:cubicBezTo>
                      <a:cubicBezTo>
                        <a:pt x="424933" y="463643"/>
                        <a:pt x="443696" y="484025"/>
                        <a:pt x="461135" y="496240"/>
                      </a:cubicBezTo>
                      <a:cubicBezTo>
                        <a:pt x="478795" y="508601"/>
                        <a:pt x="522208" y="517579"/>
                        <a:pt x="533687" y="519786"/>
                      </a:cubicBezTo>
                      <a:cubicBezTo>
                        <a:pt x="533687" y="526482"/>
                        <a:pt x="533540" y="533178"/>
                        <a:pt x="533540" y="539874"/>
                      </a:cubicBezTo>
                      <a:cubicBezTo>
                        <a:pt x="533540" y="572103"/>
                        <a:pt x="533614" y="604185"/>
                        <a:pt x="532804" y="635751"/>
                      </a:cubicBezTo>
                      <a:cubicBezTo>
                        <a:pt x="532510" y="646862"/>
                        <a:pt x="531847" y="657826"/>
                        <a:pt x="531185" y="668716"/>
                      </a:cubicBezTo>
                      <a:cubicBezTo>
                        <a:pt x="530229" y="661579"/>
                        <a:pt x="529346" y="655619"/>
                        <a:pt x="529125" y="654736"/>
                      </a:cubicBezTo>
                      <a:cubicBezTo>
                        <a:pt x="522135" y="627142"/>
                        <a:pt x="492481" y="577989"/>
                        <a:pt x="460694" y="575929"/>
                      </a:cubicBezTo>
                      <a:cubicBezTo>
                        <a:pt x="437809" y="574458"/>
                        <a:pt x="420886" y="594251"/>
                        <a:pt x="421695" y="616252"/>
                      </a:cubicBezTo>
                      <a:cubicBezTo>
                        <a:pt x="422504" y="638695"/>
                        <a:pt x="441341" y="659077"/>
                        <a:pt x="458707" y="671292"/>
                      </a:cubicBezTo>
                      <a:cubicBezTo>
                        <a:pt x="475557" y="683065"/>
                        <a:pt x="515512" y="691748"/>
                        <a:pt x="529199" y="694396"/>
                      </a:cubicBezTo>
                      <a:cubicBezTo>
                        <a:pt x="528168" y="705581"/>
                        <a:pt x="527212" y="716765"/>
                        <a:pt x="525740" y="727582"/>
                      </a:cubicBezTo>
                      <a:cubicBezTo>
                        <a:pt x="524563" y="734940"/>
                        <a:pt x="523901" y="742078"/>
                        <a:pt x="522355" y="749362"/>
                      </a:cubicBezTo>
                      <a:cubicBezTo>
                        <a:pt x="520957" y="756647"/>
                        <a:pt x="519486" y="763858"/>
                        <a:pt x="518088" y="770922"/>
                      </a:cubicBezTo>
                      <a:cubicBezTo>
                        <a:pt x="514850" y="784535"/>
                        <a:pt x="511686" y="798662"/>
                        <a:pt x="508228" y="811833"/>
                      </a:cubicBezTo>
                      <a:cubicBezTo>
                        <a:pt x="505873" y="821031"/>
                        <a:pt x="503518" y="829787"/>
                        <a:pt x="501090" y="838544"/>
                      </a:cubicBezTo>
                      <a:cubicBezTo>
                        <a:pt x="501532" y="827506"/>
                        <a:pt x="501900" y="805800"/>
                        <a:pt x="501679" y="804034"/>
                      </a:cubicBezTo>
                      <a:cubicBezTo>
                        <a:pt x="499913" y="785197"/>
                        <a:pt x="489611" y="755543"/>
                        <a:pt x="473791" y="735676"/>
                      </a:cubicBezTo>
                      <a:cubicBezTo>
                        <a:pt x="473570" y="732880"/>
                        <a:pt x="473055" y="730157"/>
                        <a:pt x="472319" y="727435"/>
                      </a:cubicBezTo>
                      <a:cubicBezTo>
                        <a:pt x="466286" y="706243"/>
                        <a:pt x="444064" y="692631"/>
                        <a:pt x="422799" y="701092"/>
                      </a:cubicBezTo>
                      <a:cubicBezTo>
                        <a:pt x="393219" y="712866"/>
                        <a:pt x="380195" y="768861"/>
                        <a:pt x="382108" y="797191"/>
                      </a:cubicBezTo>
                      <a:cubicBezTo>
                        <a:pt x="382255" y="798883"/>
                        <a:pt x="385493" y="816911"/>
                        <a:pt x="387700" y="828242"/>
                      </a:cubicBezTo>
                      <a:cubicBezTo>
                        <a:pt x="385345" y="821767"/>
                        <a:pt x="383212" y="815439"/>
                        <a:pt x="380710" y="808817"/>
                      </a:cubicBezTo>
                      <a:cubicBezTo>
                        <a:pt x="375927" y="795645"/>
                        <a:pt x="370703" y="782695"/>
                        <a:pt x="365184" y="768714"/>
                      </a:cubicBezTo>
                      <a:cubicBezTo>
                        <a:pt x="362241" y="762092"/>
                        <a:pt x="359371" y="755322"/>
                        <a:pt x="356354" y="748553"/>
                      </a:cubicBezTo>
                      <a:cubicBezTo>
                        <a:pt x="353558" y="741783"/>
                        <a:pt x="349732" y="734940"/>
                        <a:pt x="346421" y="728023"/>
                      </a:cubicBezTo>
                      <a:cubicBezTo>
                        <a:pt x="338400" y="712203"/>
                        <a:pt x="329496" y="696604"/>
                        <a:pt x="320225" y="681004"/>
                      </a:cubicBezTo>
                      <a:cubicBezTo>
                        <a:pt x="331704" y="676737"/>
                        <a:pt x="372321" y="661137"/>
                        <a:pt x="387627" y="646200"/>
                      </a:cubicBezTo>
                      <a:cubicBezTo>
                        <a:pt x="402858" y="631336"/>
                        <a:pt x="418089" y="608232"/>
                        <a:pt x="415293" y="585936"/>
                      </a:cubicBezTo>
                      <a:cubicBezTo>
                        <a:pt x="412571" y="564082"/>
                        <a:pt x="392704" y="547232"/>
                        <a:pt x="370335" y="552383"/>
                      </a:cubicBezTo>
                      <a:cubicBezTo>
                        <a:pt x="339283" y="559520"/>
                        <a:pt x="317944" y="612867"/>
                        <a:pt x="315516" y="641197"/>
                      </a:cubicBezTo>
                      <a:cubicBezTo>
                        <a:pt x="315369" y="642963"/>
                        <a:pt x="315884" y="663492"/>
                        <a:pt x="316473" y="674750"/>
                      </a:cubicBezTo>
                      <a:cubicBezTo>
                        <a:pt x="310807" y="665479"/>
                        <a:pt x="305214" y="656134"/>
                        <a:pt x="299181" y="646936"/>
                      </a:cubicBezTo>
                      <a:cubicBezTo>
                        <a:pt x="281742" y="620299"/>
                        <a:pt x="263273" y="593883"/>
                        <a:pt x="245024" y="567467"/>
                      </a:cubicBezTo>
                      <a:cubicBezTo>
                        <a:pt x="239432" y="559373"/>
                        <a:pt x="233913" y="551206"/>
                        <a:pt x="228395" y="543112"/>
                      </a:cubicBezTo>
                      <a:cubicBezTo>
                        <a:pt x="232515" y="541640"/>
                        <a:pt x="281153" y="524054"/>
                        <a:pt x="298298" y="507424"/>
                      </a:cubicBezTo>
                      <a:cubicBezTo>
                        <a:pt x="313529" y="492561"/>
                        <a:pt x="328761" y="469456"/>
                        <a:pt x="325965" y="447160"/>
                      </a:cubicBezTo>
                      <a:cubicBezTo>
                        <a:pt x="323242" y="425306"/>
                        <a:pt x="303375" y="408456"/>
                        <a:pt x="281006" y="413607"/>
                      </a:cubicBezTo>
                      <a:cubicBezTo>
                        <a:pt x="249954" y="420744"/>
                        <a:pt x="228615" y="474091"/>
                        <a:pt x="226187" y="502421"/>
                      </a:cubicBezTo>
                      <a:cubicBezTo>
                        <a:pt x="226040" y="504555"/>
                        <a:pt x="226850" y="534061"/>
                        <a:pt x="227438" y="541566"/>
                      </a:cubicBezTo>
                      <a:cubicBezTo>
                        <a:pt x="215297" y="523686"/>
                        <a:pt x="203303" y="505732"/>
                        <a:pt x="192192" y="487557"/>
                      </a:cubicBezTo>
                      <a:cubicBezTo>
                        <a:pt x="176887" y="462539"/>
                        <a:pt x="163201" y="437080"/>
                        <a:pt x="151869" y="411473"/>
                      </a:cubicBezTo>
                      <a:cubicBezTo>
                        <a:pt x="153783" y="410811"/>
                        <a:pt x="204628" y="392710"/>
                        <a:pt x="222214" y="375639"/>
                      </a:cubicBezTo>
                      <a:cubicBezTo>
                        <a:pt x="237445" y="360775"/>
                        <a:pt x="252677" y="337670"/>
                        <a:pt x="249881" y="315375"/>
                      </a:cubicBezTo>
                      <a:cubicBezTo>
                        <a:pt x="247158" y="293521"/>
                        <a:pt x="227291" y="276671"/>
                        <a:pt x="204922" y="281821"/>
                      </a:cubicBezTo>
                      <a:cubicBezTo>
                        <a:pt x="173870" y="288959"/>
                        <a:pt x="152532" y="342306"/>
                        <a:pt x="150103" y="370635"/>
                      </a:cubicBezTo>
                      <a:cubicBezTo>
                        <a:pt x="149956" y="372475"/>
                        <a:pt x="150545" y="394991"/>
                        <a:pt x="151133" y="405734"/>
                      </a:cubicBezTo>
                      <a:cubicBezTo>
                        <a:pt x="150177" y="405955"/>
                        <a:pt x="150324" y="405881"/>
                        <a:pt x="149368" y="406175"/>
                      </a:cubicBezTo>
                      <a:cubicBezTo>
                        <a:pt x="137521" y="378582"/>
                        <a:pt x="129427" y="350400"/>
                        <a:pt x="123246" y="323616"/>
                      </a:cubicBezTo>
                      <a:cubicBezTo>
                        <a:pt x="119640" y="308090"/>
                        <a:pt x="116991" y="293079"/>
                        <a:pt x="114784" y="278437"/>
                      </a:cubicBezTo>
                      <a:cubicBezTo>
                        <a:pt x="124570" y="276008"/>
                        <a:pt x="169382" y="264603"/>
                        <a:pt x="186821" y="250917"/>
                      </a:cubicBezTo>
                      <a:cubicBezTo>
                        <a:pt x="203598" y="237819"/>
                        <a:pt x="221257" y="216554"/>
                        <a:pt x="220963" y="194038"/>
                      </a:cubicBezTo>
                      <a:cubicBezTo>
                        <a:pt x="220595" y="172037"/>
                        <a:pt x="202715" y="153126"/>
                        <a:pt x="179904" y="155775"/>
                      </a:cubicBezTo>
                      <a:cubicBezTo>
                        <a:pt x="148264" y="159454"/>
                        <a:pt x="121185" y="210152"/>
                        <a:pt x="115667" y="238040"/>
                      </a:cubicBezTo>
                      <a:cubicBezTo>
                        <a:pt x="115373" y="239585"/>
                        <a:pt x="114048" y="255332"/>
                        <a:pt x="113239" y="266811"/>
                      </a:cubicBezTo>
                      <a:cubicBezTo>
                        <a:pt x="112356" y="260188"/>
                        <a:pt x="111325" y="253345"/>
                        <a:pt x="110590" y="246943"/>
                      </a:cubicBezTo>
                      <a:cubicBezTo>
                        <a:pt x="107794" y="223029"/>
                        <a:pt x="106690" y="200955"/>
                        <a:pt x="105880" y="181382"/>
                      </a:cubicBezTo>
                      <a:cubicBezTo>
                        <a:pt x="105512" y="170271"/>
                        <a:pt x="105365" y="160190"/>
                        <a:pt x="105365" y="150771"/>
                      </a:cubicBezTo>
                      <a:cubicBezTo>
                        <a:pt x="113754" y="143413"/>
                        <a:pt x="147307" y="113245"/>
                        <a:pt x="156358" y="93451"/>
                      </a:cubicBezTo>
                      <a:cubicBezTo>
                        <a:pt x="165188" y="74099"/>
                        <a:pt x="171074" y="47094"/>
                        <a:pt x="160405" y="27301"/>
                      </a:cubicBezTo>
                      <a:cubicBezTo>
                        <a:pt x="149956" y="7949"/>
                        <a:pt x="125380" y="-587"/>
                        <a:pt x="106322" y="12290"/>
                      </a:cubicBezTo>
                      <a:cubicBezTo>
                        <a:pt x="79979" y="30170"/>
                        <a:pt x="79317" y="87638"/>
                        <a:pt x="87264" y="114937"/>
                      </a:cubicBezTo>
                      <a:cubicBezTo>
                        <a:pt x="87926" y="117292"/>
                        <a:pt x="102937" y="152979"/>
                        <a:pt x="103379" y="152611"/>
                      </a:cubicBezTo>
                      <a:cubicBezTo>
                        <a:pt x="103379" y="152611"/>
                        <a:pt x="103820" y="152243"/>
                        <a:pt x="103894" y="152170"/>
                      </a:cubicBezTo>
                      <a:cubicBezTo>
                        <a:pt x="103747" y="161220"/>
                        <a:pt x="103599" y="170933"/>
                        <a:pt x="103747" y="181602"/>
                      </a:cubicBezTo>
                      <a:cubicBezTo>
                        <a:pt x="104115" y="201249"/>
                        <a:pt x="104777" y="223397"/>
                        <a:pt x="107058" y="247459"/>
                      </a:cubicBezTo>
                      <a:cubicBezTo>
                        <a:pt x="109265" y="271520"/>
                        <a:pt x="112356" y="297642"/>
                        <a:pt x="118095" y="324793"/>
                      </a:cubicBezTo>
                      <a:cubicBezTo>
                        <a:pt x="123835" y="352019"/>
                        <a:pt x="131193" y="380422"/>
                        <a:pt x="142672" y="408677"/>
                      </a:cubicBezTo>
                      <a:cubicBezTo>
                        <a:pt x="142819" y="408971"/>
                        <a:pt x="142966" y="409339"/>
                        <a:pt x="143113" y="409634"/>
                      </a:cubicBezTo>
                      <a:cubicBezTo>
                        <a:pt x="137227" y="402423"/>
                        <a:pt x="120008" y="382776"/>
                        <a:pt x="118537" y="381378"/>
                      </a:cubicBezTo>
                      <a:cubicBezTo>
                        <a:pt x="97492" y="362247"/>
                        <a:pt x="45617" y="337523"/>
                        <a:pt x="17950" y="353343"/>
                      </a:cubicBezTo>
                      <a:cubicBezTo>
                        <a:pt x="-1991" y="364748"/>
                        <a:pt x="-5155" y="390576"/>
                        <a:pt x="7648" y="408530"/>
                      </a:cubicBezTo>
                      <a:cubicBezTo>
                        <a:pt x="20746" y="426852"/>
                        <a:pt x="47603" y="433401"/>
                        <a:pt x="68869" y="433989"/>
                      </a:cubicBezTo>
                      <a:cubicBezTo>
                        <a:pt x="92856" y="434652"/>
                        <a:pt x="140685" y="414343"/>
                        <a:pt x="144437" y="412724"/>
                      </a:cubicBezTo>
                      <a:cubicBezTo>
                        <a:pt x="155548" y="439508"/>
                        <a:pt x="169161" y="466145"/>
                        <a:pt x="184392" y="492340"/>
                      </a:cubicBezTo>
                      <a:cubicBezTo>
                        <a:pt x="193075" y="507277"/>
                        <a:pt x="202273" y="522141"/>
                        <a:pt x="211765" y="536857"/>
                      </a:cubicBezTo>
                      <a:cubicBezTo>
                        <a:pt x="206467" y="530750"/>
                        <a:pt x="201684" y="525378"/>
                        <a:pt x="200948" y="524716"/>
                      </a:cubicBezTo>
                      <a:cubicBezTo>
                        <a:pt x="179904" y="505585"/>
                        <a:pt x="128029" y="480861"/>
                        <a:pt x="100362" y="496681"/>
                      </a:cubicBezTo>
                      <a:cubicBezTo>
                        <a:pt x="80421" y="508086"/>
                        <a:pt x="77257" y="533914"/>
                        <a:pt x="90060" y="551868"/>
                      </a:cubicBezTo>
                      <a:cubicBezTo>
                        <a:pt x="103158" y="570190"/>
                        <a:pt x="130015" y="576812"/>
                        <a:pt x="151281" y="577327"/>
                      </a:cubicBezTo>
                      <a:cubicBezTo>
                        <a:pt x="172840" y="577916"/>
                        <a:pt x="213973" y="561433"/>
                        <a:pt x="224789" y="556945"/>
                      </a:cubicBezTo>
                      <a:cubicBezTo>
                        <a:pt x="228468" y="562537"/>
                        <a:pt x="232074" y="568203"/>
                        <a:pt x="235753" y="573795"/>
                      </a:cubicBezTo>
                      <a:cubicBezTo>
                        <a:pt x="253486" y="600653"/>
                        <a:pt x="271293" y="627363"/>
                        <a:pt x="287996" y="654147"/>
                      </a:cubicBezTo>
                      <a:cubicBezTo>
                        <a:pt x="293883" y="663565"/>
                        <a:pt x="299328" y="673058"/>
                        <a:pt x="304847" y="682550"/>
                      </a:cubicBezTo>
                      <a:cubicBezTo>
                        <a:pt x="300137" y="677178"/>
                        <a:pt x="296090" y="672616"/>
                        <a:pt x="295428" y="672027"/>
                      </a:cubicBezTo>
                      <a:cubicBezTo>
                        <a:pt x="274384" y="652896"/>
                        <a:pt x="222508" y="628172"/>
                        <a:pt x="194915" y="643993"/>
                      </a:cubicBezTo>
                      <a:cubicBezTo>
                        <a:pt x="174974" y="655398"/>
                        <a:pt x="171810" y="681225"/>
                        <a:pt x="184613" y="699179"/>
                      </a:cubicBezTo>
                      <a:cubicBezTo>
                        <a:pt x="197711" y="717501"/>
                        <a:pt x="224568" y="724050"/>
                        <a:pt x="245834" y="724639"/>
                      </a:cubicBezTo>
                      <a:cubicBezTo>
                        <a:pt x="266510" y="725080"/>
                        <a:pt x="304626" y="710217"/>
                        <a:pt x="317503" y="704919"/>
                      </a:cubicBezTo>
                      <a:close/>
                    </a:path>
                  </a:pathLst>
                </a:custGeom>
                <a:solidFill>
                  <a:schemeClr val="accent2"/>
                </a:solidFill>
                <a:ln w="7353" cap="flat">
                  <a:noFill/>
                  <a:prstDash val="solid"/>
                  <a:miter/>
                </a:ln>
              </p:spPr>
              <p:txBody>
                <a:bodyPr rtlCol="0" anchor="ctr"/>
                <a:lstStyle/>
                <a:p>
                  <a:endParaRPr lang="fr-FR"/>
                </a:p>
              </p:txBody>
            </p:sp>
            <p:sp>
              <p:nvSpPr>
                <p:cNvPr id="208" name="Forme libre 32">
                  <a:extLst>
                    <a:ext uri="{FF2B5EF4-FFF2-40B4-BE49-F238E27FC236}">
                      <a16:creationId xmlns:a16="http://schemas.microsoft.com/office/drawing/2014/main" id="{15021670-FEC7-61C1-4C22-F973055266E6}"/>
                    </a:ext>
                  </a:extLst>
                </p:cNvPr>
                <p:cNvSpPr/>
                <p:nvPr/>
              </p:nvSpPr>
              <p:spPr>
                <a:xfrm>
                  <a:off x="6461548" y="9707991"/>
                  <a:ext cx="134218" cy="95370"/>
                </a:xfrm>
                <a:custGeom>
                  <a:avLst/>
                  <a:gdLst>
                    <a:gd name="connsiteX0" fmla="*/ 54881 w 134218"/>
                    <a:gd name="connsiteY0" fmla="*/ 92328 h 95370"/>
                    <a:gd name="connsiteX1" fmla="*/ 134203 w 134218"/>
                    <a:gd name="connsiteY1" fmla="*/ 91666 h 95370"/>
                    <a:gd name="connsiteX2" fmla="*/ 116617 w 134218"/>
                    <a:gd name="connsiteY2" fmla="*/ 54654 h 95370"/>
                    <a:gd name="connsiteX3" fmla="*/ 26994 w 134218"/>
                    <a:gd name="connsiteY3" fmla="*/ 1086 h 95370"/>
                    <a:gd name="connsiteX4" fmla="*/ 2564 w 134218"/>
                    <a:gd name="connsiteY4" fmla="*/ 51564 h 95370"/>
                    <a:gd name="connsiteX5" fmla="*/ 54881 w 134218"/>
                    <a:gd name="connsiteY5" fmla="*/ 92328 h 9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8" h="95370">
                      <a:moveTo>
                        <a:pt x="54881" y="92328"/>
                      </a:moveTo>
                      <a:cubicBezTo>
                        <a:pt x="78722" y="99539"/>
                        <a:pt x="134129" y="91666"/>
                        <a:pt x="134203" y="91666"/>
                      </a:cubicBezTo>
                      <a:cubicBezTo>
                        <a:pt x="134792" y="91593"/>
                        <a:pt x="117941" y="56715"/>
                        <a:pt x="116617" y="54654"/>
                      </a:cubicBezTo>
                      <a:cubicBezTo>
                        <a:pt x="101385" y="30593"/>
                        <a:pt x="57898" y="-6860"/>
                        <a:pt x="26994" y="1086"/>
                      </a:cubicBezTo>
                      <a:cubicBezTo>
                        <a:pt x="4772" y="6826"/>
                        <a:pt x="-5088" y="30887"/>
                        <a:pt x="2564" y="51564"/>
                      </a:cubicBezTo>
                      <a:cubicBezTo>
                        <a:pt x="10364" y="72756"/>
                        <a:pt x="34499" y="86221"/>
                        <a:pt x="54881" y="92328"/>
                      </a:cubicBezTo>
                      <a:close/>
                    </a:path>
                  </a:pathLst>
                </a:custGeom>
                <a:solidFill>
                  <a:srgbClr val="263238">
                    <a:alpha val="30000"/>
                  </a:srgbClr>
                </a:solidFill>
                <a:ln w="7353" cap="flat">
                  <a:noFill/>
                  <a:prstDash val="solid"/>
                  <a:miter/>
                </a:ln>
              </p:spPr>
              <p:txBody>
                <a:bodyPr rtlCol="0" anchor="ctr"/>
                <a:lstStyle/>
                <a:p>
                  <a:endParaRPr lang="fr-FR"/>
                </a:p>
              </p:txBody>
            </p:sp>
            <p:sp>
              <p:nvSpPr>
                <p:cNvPr id="209" name="Forme libre 33">
                  <a:extLst>
                    <a:ext uri="{FF2B5EF4-FFF2-40B4-BE49-F238E27FC236}">
                      <a16:creationId xmlns:a16="http://schemas.microsoft.com/office/drawing/2014/main" id="{F8F42584-DEA8-377A-8B83-52C732CBAD43}"/>
                    </a:ext>
                  </a:extLst>
                </p:cNvPr>
                <p:cNvSpPr/>
                <p:nvPr/>
              </p:nvSpPr>
              <p:spPr>
                <a:xfrm>
                  <a:off x="6990601" y="9609157"/>
                  <a:ext cx="94634" cy="136639"/>
                </a:xfrm>
                <a:custGeom>
                  <a:avLst/>
                  <a:gdLst>
                    <a:gd name="connsiteX0" fmla="*/ 88879 w 94634"/>
                    <a:gd name="connsiteY0" fmla="*/ 136639 h 136639"/>
                    <a:gd name="connsiteX1" fmla="*/ 94619 w 94634"/>
                    <a:gd name="connsiteY1" fmla="*/ 96095 h 136639"/>
                    <a:gd name="connsiteX2" fmla="*/ 49440 w 94634"/>
                    <a:gd name="connsiteY2" fmla="*/ 1983 h 136639"/>
                    <a:gd name="connsiteX3" fmla="*/ 1170 w 94634"/>
                    <a:gd name="connsiteY3" fmla="*/ 30607 h 136639"/>
                    <a:gd name="connsiteX4" fmla="*/ 22361 w 94634"/>
                    <a:gd name="connsiteY4" fmla="*/ 93446 h 136639"/>
                    <a:gd name="connsiteX5" fmla="*/ 88879 w 94634"/>
                    <a:gd name="connsiteY5" fmla="*/ 136639 h 136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34" h="136639">
                      <a:moveTo>
                        <a:pt x="88879" y="136639"/>
                      </a:moveTo>
                      <a:cubicBezTo>
                        <a:pt x="89395" y="136860"/>
                        <a:pt x="94619" y="98523"/>
                        <a:pt x="94619" y="96095"/>
                      </a:cubicBezTo>
                      <a:cubicBezTo>
                        <a:pt x="95208" y="67692"/>
                        <a:pt x="79535" y="12359"/>
                        <a:pt x="49440" y="1983"/>
                      </a:cubicBezTo>
                      <a:cubicBezTo>
                        <a:pt x="27733" y="-5522"/>
                        <a:pt x="6247" y="9195"/>
                        <a:pt x="1170" y="30607"/>
                      </a:cubicBezTo>
                      <a:cubicBezTo>
                        <a:pt x="-3981" y="52534"/>
                        <a:pt x="8749" y="77111"/>
                        <a:pt x="22361" y="93446"/>
                      </a:cubicBezTo>
                      <a:cubicBezTo>
                        <a:pt x="38329" y="112651"/>
                        <a:pt x="88806" y="136639"/>
                        <a:pt x="88879" y="136639"/>
                      </a:cubicBezTo>
                      <a:close/>
                    </a:path>
                  </a:pathLst>
                </a:custGeom>
                <a:solidFill>
                  <a:srgbClr val="263238">
                    <a:alpha val="30000"/>
                  </a:srgbClr>
                </a:solidFill>
                <a:ln w="7353" cap="flat">
                  <a:noFill/>
                  <a:prstDash val="solid"/>
                  <a:miter/>
                </a:ln>
              </p:spPr>
              <p:txBody>
                <a:bodyPr rtlCol="0" anchor="ctr"/>
                <a:lstStyle/>
                <a:p>
                  <a:endParaRPr lang="fr-FR"/>
                </a:p>
              </p:txBody>
            </p:sp>
          </p:grpSp>
          <p:grpSp>
            <p:nvGrpSpPr>
              <p:cNvPr id="199" name="Graphique 19">
                <a:extLst>
                  <a:ext uri="{FF2B5EF4-FFF2-40B4-BE49-F238E27FC236}">
                    <a16:creationId xmlns:a16="http://schemas.microsoft.com/office/drawing/2014/main" id="{D1D9E180-0B3A-43B4-A90E-3961AF9714C0}"/>
                  </a:ext>
                </a:extLst>
              </p:cNvPr>
              <p:cNvGrpSpPr/>
              <p:nvPr/>
            </p:nvGrpSpPr>
            <p:grpSpPr>
              <a:xfrm>
                <a:off x="4185732" y="9912163"/>
                <a:ext cx="472553" cy="565480"/>
                <a:chOff x="4185732" y="9912163"/>
                <a:chExt cx="472553" cy="565480"/>
              </a:xfrm>
            </p:grpSpPr>
            <p:sp>
              <p:nvSpPr>
                <p:cNvPr id="200" name="Forme libre 38">
                  <a:extLst>
                    <a:ext uri="{FF2B5EF4-FFF2-40B4-BE49-F238E27FC236}">
                      <a16:creationId xmlns:a16="http://schemas.microsoft.com/office/drawing/2014/main" id="{7D84B14D-B2C7-E60C-452B-2EDCA2FEBD95}"/>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solidFill>
                <a:ln w="7353" cap="flat">
                  <a:noFill/>
                  <a:prstDash val="solid"/>
                  <a:miter/>
                </a:ln>
              </p:spPr>
              <p:txBody>
                <a:bodyPr rtlCol="0" anchor="ctr"/>
                <a:lstStyle/>
                <a:p>
                  <a:endParaRPr lang="fr-FR"/>
                </a:p>
              </p:txBody>
            </p:sp>
            <p:sp>
              <p:nvSpPr>
                <p:cNvPr id="201" name="Forme libre 39">
                  <a:extLst>
                    <a:ext uri="{FF2B5EF4-FFF2-40B4-BE49-F238E27FC236}">
                      <a16:creationId xmlns:a16="http://schemas.microsoft.com/office/drawing/2014/main" id="{A79C0E66-7BF6-220B-A503-C145501D001A}"/>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solidFill>
                <a:ln w="7353" cap="flat">
                  <a:noFill/>
                  <a:prstDash val="solid"/>
                  <a:miter/>
                </a:ln>
              </p:spPr>
              <p:txBody>
                <a:bodyPr rtlCol="0" anchor="ctr"/>
                <a:lstStyle/>
                <a:p>
                  <a:endParaRPr lang="fr-FR"/>
                </a:p>
              </p:txBody>
            </p:sp>
            <p:sp>
              <p:nvSpPr>
                <p:cNvPr id="202" name="Forme libre 40">
                  <a:extLst>
                    <a:ext uri="{FF2B5EF4-FFF2-40B4-BE49-F238E27FC236}">
                      <a16:creationId xmlns:a16="http://schemas.microsoft.com/office/drawing/2014/main" id="{1FF43AA9-5771-7F18-0BA5-17345B2AF014}"/>
                    </a:ext>
                  </a:extLst>
                </p:cNvPr>
                <p:cNvSpPr/>
                <p:nvPr/>
              </p:nvSpPr>
              <p:spPr>
                <a:xfrm>
                  <a:off x="4199722" y="9912163"/>
                  <a:ext cx="458563" cy="565480"/>
                </a:xfrm>
                <a:custGeom>
                  <a:avLst/>
                  <a:gdLst>
                    <a:gd name="connsiteX0" fmla="*/ 188860 w 458563"/>
                    <a:gd name="connsiteY0" fmla="*/ 418389 h 565480"/>
                    <a:gd name="connsiteX1" fmla="*/ 197984 w 458563"/>
                    <a:gd name="connsiteY1" fmla="*/ 435976 h 565480"/>
                    <a:gd name="connsiteX2" fmla="*/ 203429 w 458563"/>
                    <a:gd name="connsiteY2" fmla="*/ 447896 h 565480"/>
                    <a:gd name="connsiteX3" fmla="*/ 208432 w 458563"/>
                    <a:gd name="connsiteY3" fmla="*/ 459963 h 565480"/>
                    <a:gd name="connsiteX4" fmla="*/ 216968 w 458563"/>
                    <a:gd name="connsiteY4" fmla="*/ 483436 h 565480"/>
                    <a:gd name="connsiteX5" fmla="*/ 222192 w 458563"/>
                    <a:gd name="connsiteY5" fmla="*/ 499035 h 565480"/>
                    <a:gd name="connsiteX6" fmla="*/ 211155 w 458563"/>
                    <a:gd name="connsiteY6" fmla="*/ 481744 h 565480"/>
                    <a:gd name="connsiteX7" fmla="*/ 154644 w 458563"/>
                    <a:gd name="connsiteY7" fmla="*/ 456284 h 565480"/>
                    <a:gd name="connsiteX8" fmla="*/ 143680 w 458563"/>
                    <a:gd name="connsiteY8" fmla="*/ 487704 h 565480"/>
                    <a:gd name="connsiteX9" fmla="*/ 177307 w 458563"/>
                    <a:gd name="connsiteY9" fmla="*/ 508160 h 565480"/>
                    <a:gd name="connsiteX10" fmla="*/ 223296 w 458563"/>
                    <a:gd name="connsiteY10" fmla="*/ 502567 h 565480"/>
                    <a:gd name="connsiteX11" fmla="*/ 231096 w 458563"/>
                    <a:gd name="connsiteY11" fmla="*/ 527291 h 565480"/>
                    <a:gd name="connsiteX12" fmla="*/ 241912 w 458563"/>
                    <a:gd name="connsiteY12" fmla="*/ 565480 h 565480"/>
                    <a:gd name="connsiteX13" fmla="*/ 254495 w 458563"/>
                    <a:gd name="connsiteY13" fmla="*/ 565480 h 565480"/>
                    <a:gd name="connsiteX14" fmla="*/ 241839 w 458563"/>
                    <a:gd name="connsiteY14" fmla="*/ 523906 h 565480"/>
                    <a:gd name="connsiteX15" fmla="*/ 232567 w 458563"/>
                    <a:gd name="connsiteY15" fmla="*/ 496607 h 565480"/>
                    <a:gd name="connsiteX16" fmla="*/ 256776 w 458563"/>
                    <a:gd name="connsiteY16" fmla="*/ 481449 h 565480"/>
                    <a:gd name="connsiteX17" fmla="*/ 297099 w 458563"/>
                    <a:gd name="connsiteY17" fmla="*/ 501169 h 565480"/>
                    <a:gd name="connsiteX18" fmla="*/ 289962 w 458563"/>
                    <a:gd name="connsiteY18" fmla="*/ 526040 h 565480"/>
                    <a:gd name="connsiteX19" fmla="*/ 277379 w 458563"/>
                    <a:gd name="connsiteY19" fmla="*/ 565406 h 565480"/>
                    <a:gd name="connsiteX20" fmla="*/ 290035 w 458563"/>
                    <a:gd name="connsiteY20" fmla="*/ 565406 h 565480"/>
                    <a:gd name="connsiteX21" fmla="*/ 300705 w 458563"/>
                    <a:gd name="connsiteY21" fmla="*/ 529131 h 565480"/>
                    <a:gd name="connsiteX22" fmla="*/ 307989 w 458563"/>
                    <a:gd name="connsiteY22" fmla="*/ 501243 h 565480"/>
                    <a:gd name="connsiteX23" fmla="*/ 354346 w 458563"/>
                    <a:gd name="connsiteY23" fmla="*/ 499330 h 565480"/>
                    <a:gd name="connsiteX24" fmla="*/ 384220 w 458563"/>
                    <a:gd name="connsiteY24" fmla="*/ 473723 h 565480"/>
                    <a:gd name="connsiteX25" fmla="*/ 368327 w 458563"/>
                    <a:gd name="connsiteY25" fmla="*/ 444437 h 565480"/>
                    <a:gd name="connsiteX26" fmla="*/ 316672 w 458563"/>
                    <a:gd name="connsiteY26" fmla="*/ 478727 h 565480"/>
                    <a:gd name="connsiteX27" fmla="*/ 309240 w 458563"/>
                    <a:gd name="connsiteY27" fmla="*/ 495945 h 565480"/>
                    <a:gd name="connsiteX28" fmla="*/ 312110 w 458563"/>
                    <a:gd name="connsiteY28" fmla="*/ 484025 h 565480"/>
                    <a:gd name="connsiteX29" fmla="*/ 317555 w 458563"/>
                    <a:gd name="connsiteY29" fmla="*/ 459080 h 565480"/>
                    <a:gd name="connsiteX30" fmla="*/ 319762 w 458563"/>
                    <a:gd name="connsiteY30" fmla="*/ 446204 h 565480"/>
                    <a:gd name="connsiteX31" fmla="*/ 321528 w 458563"/>
                    <a:gd name="connsiteY31" fmla="*/ 432812 h 565480"/>
                    <a:gd name="connsiteX32" fmla="*/ 323956 w 458563"/>
                    <a:gd name="connsiteY32" fmla="*/ 400950 h 565480"/>
                    <a:gd name="connsiteX33" fmla="*/ 368694 w 458563"/>
                    <a:gd name="connsiteY33" fmla="*/ 405807 h 565480"/>
                    <a:gd name="connsiteX34" fmla="*/ 402101 w 458563"/>
                    <a:gd name="connsiteY34" fmla="*/ 385057 h 565480"/>
                    <a:gd name="connsiteX35" fmla="*/ 390769 w 458563"/>
                    <a:gd name="connsiteY35" fmla="*/ 353711 h 565480"/>
                    <a:gd name="connsiteX36" fmla="*/ 334552 w 458563"/>
                    <a:gd name="connsiteY36" fmla="*/ 379759 h 565480"/>
                    <a:gd name="connsiteX37" fmla="*/ 324030 w 458563"/>
                    <a:gd name="connsiteY37" fmla="*/ 396683 h 565480"/>
                    <a:gd name="connsiteX38" fmla="*/ 324545 w 458563"/>
                    <a:gd name="connsiteY38" fmla="*/ 377257 h 565480"/>
                    <a:gd name="connsiteX39" fmla="*/ 323736 w 458563"/>
                    <a:gd name="connsiteY39" fmla="*/ 320157 h 565480"/>
                    <a:gd name="connsiteX40" fmla="*/ 323441 w 458563"/>
                    <a:gd name="connsiteY40" fmla="*/ 302645 h 565480"/>
                    <a:gd name="connsiteX41" fmla="*/ 369725 w 458563"/>
                    <a:gd name="connsiteY41" fmla="*/ 307869 h 565480"/>
                    <a:gd name="connsiteX42" fmla="*/ 403131 w 458563"/>
                    <a:gd name="connsiteY42" fmla="*/ 287119 h 565480"/>
                    <a:gd name="connsiteX43" fmla="*/ 391799 w 458563"/>
                    <a:gd name="connsiteY43" fmla="*/ 255773 h 565480"/>
                    <a:gd name="connsiteX44" fmla="*/ 335582 w 458563"/>
                    <a:gd name="connsiteY44" fmla="*/ 281821 h 565480"/>
                    <a:gd name="connsiteX45" fmla="*/ 323368 w 458563"/>
                    <a:gd name="connsiteY45" fmla="*/ 301614 h 565480"/>
                    <a:gd name="connsiteX46" fmla="*/ 323589 w 458563"/>
                    <a:gd name="connsiteY46" fmla="*/ 263352 h 565480"/>
                    <a:gd name="connsiteX47" fmla="*/ 328519 w 458563"/>
                    <a:gd name="connsiteY47" fmla="*/ 212507 h 565480"/>
                    <a:gd name="connsiteX48" fmla="*/ 375096 w 458563"/>
                    <a:gd name="connsiteY48" fmla="*/ 217804 h 565480"/>
                    <a:gd name="connsiteX49" fmla="*/ 408502 w 458563"/>
                    <a:gd name="connsiteY49" fmla="*/ 197054 h 565480"/>
                    <a:gd name="connsiteX50" fmla="*/ 397171 w 458563"/>
                    <a:gd name="connsiteY50" fmla="*/ 165708 h 565480"/>
                    <a:gd name="connsiteX51" fmla="*/ 340954 w 458563"/>
                    <a:gd name="connsiteY51" fmla="*/ 191756 h 565480"/>
                    <a:gd name="connsiteX52" fmla="*/ 329990 w 458563"/>
                    <a:gd name="connsiteY52" fmla="*/ 209416 h 565480"/>
                    <a:gd name="connsiteX53" fmla="*/ 328960 w 458563"/>
                    <a:gd name="connsiteY53" fmla="*/ 209048 h 565480"/>
                    <a:gd name="connsiteX54" fmla="*/ 343088 w 458563"/>
                    <a:gd name="connsiteY54" fmla="*/ 159601 h 565480"/>
                    <a:gd name="connsiteX55" fmla="*/ 353684 w 458563"/>
                    <a:gd name="connsiteY55" fmla="*/ 134436 h 565480"/>
                    <a:gd name="connsiteX56" fmla="*/ 398348 w 458563"/>
                    <a:gd name="connsiteY56" fmla="*/ 144443 h 565480"/>
                    <a:gd name="connsiteX57" fmla="*/ 433888 w 458563"/>
                    <a:gd name="connsiteY57" fmla="*/ 127446 h 565480"/>
                    <a:gd name="connsiteX58" fmla="*/ 426088 w 458563"/>
                    <a:gd name="connsiteY58" fmla="*/ 95070 h 565480"/>
                    <a:gd name="connsiteX59" fmla="*/ 367370 w 458563"/>
                    <a:gd name="connsiteY59" fmla="*/ 114789 h 565480"/>
                    <a:gd name="connsiteX60" fmla="*/ 356701 w 458563"/>
                    <a:gd name="connsiteY60" fmla="*/ 128255 h 565480"/>
                    <a:gd name="connsiteX61" fmla="*/ 361851 w 458563"/>
                    <a:gd name="connsiteY61" fmla="*/ 117586 h 565480"/>
                    <a:gd name="connsiteX62" fmla="*/ 380983 w 458563"/>
                    <a:gd name="connsiteY62" fmla="*/ 83591 h 565480"/>
                    <a:gd name="connsiteX63" fmla="*/ 390769 w 458563"/>
                    <a:gd name="connsiteY63" fmla="*/ 68286 h 565480"/>
                    <a:gd name="connsiteX64" fmla="*/ 434771 w 458563"/>
                    <a:gd name="connsiteY64" fmla="*/ 56586 h 565480"/>
                    <a:gd name="connsiteX65" fmla="*/ 458465 w 458563"/>
                    <a:gd name="connsiteY65" fmla="*/ 25166 h 565480"/>
                    <a:gd name="connsiteX66" fmla="*/ 436611 w 458563"/>
                    <a:gd name="connsiteY66" fmla="*/ 1 h 565480"/>
                    <a:gd name="connsiteX67" fmla="*/ 393565 w 458563"/>
                    <a:gd name="connsiteY67" fmla="*/ 44592 h 565480"/>
                    <a:gd name="connsiteX68" fmla="*/ 389224 w 458563"/>
                    <a:gd name="connsiteY68" fmla="*/ 68506 h 565480"/>
                    <a:gd name="connsiteX69" fmla="*/ 389592 w 458563"/>
                    <a:gd name="connsiteY69" fmla="*/ 68433 h 565480"/>
                    <a:gd name="connsiteX70" fmla="*/ 379879 w 458563"/>
                    <a:gd name="connsiteY70" fmla="*/ 82929 h 565480"/>
                    <a:gd name="connsiteX71" fmla="*/ 359938 w 458563"/>
                    <a:gd name="connsiteY71" fmla="*/ 116629 h 565480"/>
                    <a:gd name="connsiteX72" fmla="*/ 340071 w 458563"/>
                    <a:gd name="connsiteY72" fmla="*/ 158571 h 565480"/>
                    <a:gd name="connsiteX73" fmla="*/ 324766 w 458563"/>
                    <a:gd name="connsiteY73" fmla="*/ 208165 h 565480"/>
                    <a:gd name="connsiteX74" fmla="*/ 324692 w 458563"/>
                    <a:gd name="connsiteY74" fmla="*/ 208754 h 565480"/>
                    <a:gd name="connsiteX75" fmla="*/ 321749 w 458563"/>
                    <a:gd name="connsiteY75" fmla="*/ 186753 h 565480"/>
                    <a:gd name="connsiteX76" fmla="*/ 281132 w 458563"/>
                    <a:gd name="connsiteY76" fmla="*/ 139955 h 565480"/>
                    <a:gd name="connsiteX77" fmla="*/ 257953 w 458563"/>
                    <a:gd name="connsiteY77" fmla="*/ 163869 h 565480"/>
                    <a:gd name="connsiteX78" fmla="*/ 279954 w 458563"/>
                    <a:gd name="connsiteY78" fmla="*/ 196539 h 565480"/>
                    <a:gd name="connsiteX79" fmla="*/ 324324 w 458563"/>
                    <a:gd name="connsiteY79" fmla="*/ 210741 h 565480"/>
                    <a:gd name="connsiteX80" fmla="*/ 318070 w 458563"/>
                    <a:gd name="connsiteY80" fmla="*/ 263205 h 565480"/>
                    <a:gd name="connsiteX81" fmla="*/ 317040 w 458563"/>
                    <a:gd name="connsiteY81" fmla="*/ 294183 h 565480"/>
                    <a:gd name="connsiteX82" fmla="*/ 315642 w 458563"/>
                    <a:gd name="connsiteY82" fmla="*/ 284617 h 565480"/>
                    <a:gd name="connsiteX83" fmla="*/ 275024 w 458563"/>
                    <a:gd name="connsiteY83" fmla="*/ 237819 h 565480"/>
                    <a:gd name="connsiteX84" fmla="*/ 251846 w 458563"/>
                    <a:gd name="connsiteY84" fmla="*/ 261733 h 565480"/>
                    <a:gd name="connsiteX85" fmla="*/ 273847 w 458563"/>
                    <a:gd name="connsiteY85" fmla="*/ 294404 h 565480"/>
                    <a:gd name="connsiteX86" fmla="*/ 316893 w 458563"/>
                    <a:gd name="connsiteY86" fmla="*/ 308384 h 565480"/>
                    <a:gd name="connsiteX87" fmla="*/ 316819 w 458563"/>
                    <a:gd name="connsiteY87" fmla="*/ 320304 h 565480"/>
                    <a:gd name="connsiteX88" fmla="*/ 316377 w 458563"/>
                    <a:gd name="connsiteY88" fmla="*/ 377183 h 565480"/>
                    <a:gd name="connsiteX89" fmla="*/ 315421 w 458563"/>
                    <a:gd name="connsiteY89" fmla="*/ 396756 h 565480"/>
                    <a:gd name="connsiteX90" fmla="*/ 314170 w 458563"/>
                    <a:gd name="connsiteY90" fmla="*/ 388442 h 565480"/>
                    <a:gd name="connsiteX91" fmla="*/ 273553 w 458563"/>
                    <a:gd name="connsiteY91" fmla="*/ 341643 h 565480"/>
                    <a:gd name="connsiteX92" fmla="*/ 250374 w 458563"/>
                    <a:gd name="connsiteY92" fmla="*/ 365557 h 565480"/>
                    <a:gd name="connsiteX93" fmla="*/ 272375 w 458563"/>
                    <a:gd name="connsiteY93" fmla="*/ 398228 h 565480"/>
                    <a:gd name="connsiteX94" fmla="*/ 314244 w 458563"/>
                    <a:gd name="connsiteY94" fmla="*/ 411988 h 565480"/>
                    <a:gd name="connsiteX95" fmla="*/ 312183 w 458563"/>
                    <a:gd name="connsiteY95" fmla="*/ 431708 h 565480"/>
                    <a:gd name="connsiteX96" fmla="*/ 310197 w 458563"/>
                    <a:gd name="connsiteY96" fmla="*/ 444658 h 565480"/>
                    <a:gd name="connsiteX97" fmla="*/ 307695 w 458563"/>
                    <a:gd name="connsiteY97" fmla="*/ 457462 h 565480"/>
                    <a:gd name="connsiteX98" fmla="*/ 301808 w 458563"/>
                    <a:gd name="connsiteY98" fmla="*/ 481744 h 565480"/>
                    <a:gd name="connsiteX99" fmla="*/ 297614 w 458563"/>
                    <a:gd name="connsiteY99" fmla="*/ 497637 h 565480"/>
                    <a:gd name="connsiteX100" fmla="*/ 297982 w 458563"/>
                    <a:gd name="connsiteY100" fmla="*/ 477108 h 565480"/>
                    <a:gd name="connsiteX101" fmla="*/ 281426 w 458563"/>
                    <a:gd name="connsiteY101" fmla="*/ 436491 h 565480"/>
                    <a:gd name="connsiteX102" fmla="*/ 280543 w 458563"/>
                    <a:gd name="connsiteY102" fmla="*/ 431634 h 565480"/>
                    <a:gd name="connsiteX103" fmla="*/ 251110 w 458563"/>
                    <a:gd name="connsiteY103" fmla="*/ 416035 h 565480"/>
                    <a:gd name="connsiteX104" fmla="*/ 226975 w 458563"/>
                    <a:gd name="connsiteY104" fmla="*/ 473061 h 565480"/>
                    <a:gd name="connsiteX105" fmla="*/ 230286 w 458563"/>
                    <a:gd name="connsiteY105" fmla="*/ 491456 h 565480"/>
                    <a:gd name="connsiteX106" fmla="*/ 226166 w 458563"/>
                    <a:gd name="connsiteY106" fmla="*/ 479904 h 565480"/>
                    <a:gd name="connsiteX107" fmla="*/ 216968 w 458563"/>
                    <a:gd name="connsiteY107" fmla="*/ 456137 h 565480"/>
                    <a:gd name="connsiteX108" fmla="*/ 211744 w 458563"/>
                    <a:gd name="connsiteY108" fmla="*/ 444143 h 565480"/>
                    <a:gd name="connsiteX109" fmla="*/ 205857 w 458563"/>
                    <a:gd name="connsiteY109" fmla="*/ 432002 h 565480"/>
                    <a:gd name="connsiteX110" fmla="*/ 190331 w 458563"/>
                    <a:gd name="connsiteY110" fmla="*/ 404115 h 565480"/>
                    <a:gd name="connsiteX111" fmla="*/ 230360 w 458563"/>
                    <a:gd name="connsiteY111" fmla="*/ 383438 h 565480"/>
                    <a:gd name="connsiteX112" fmla="*/ 246769 w 458563"/>
                    <a:gd name="connsiteY112" fmla="*/ 347677 h 565480"/>
                    <a:gd name="connsiteX113" fmla="*/ 220058 w 458563"/>
                    <a:gd name="connsiteY113" fmla="*/ 327810 h 565480"/>
                    <a:gd name="connsiteX114" fmla="*/ 187535 w 458563"/>
                    <a:gd name="connsiteY114" fmla="*/ 380568 h 565480"/>
                    <a:gd name="connsiteX115" fmla="*/ 188050 w 458563"/>
                    <a:gd name="connsiteY115" fmla="*/ 400509 h 565480"/>
                    <a:gd name="connsiteX116" fmla="*/ 177749 w 458563"/>
                    <a:gd name="connsiteY116" fmla="*/ 383953 h 565480"/>
                    <a:gd name="connsiteX117" fmla="*/ 145593 w 458563"/>
                    <a:gd name="connsiteY117" fmla="*/ 336787 h 565480"/>
                    <a:gd name="connsiteX118" fmla="*/ 135733 w 458563"/>
                    <a:gd name="connsiteY118" fmla="*/ 322365 h 565480"/>
                    <a:gd name="connsiteX119" fmla="*/ 177234 w 458563"/>
                    <a:gd name="connsiteY119" fmla="*/ 301173 h 565480"/>
                    <a:gd name="connsiteX120" fmla="*/ 193642 w 458563"/>
                    <a:gd name="connsiteY120" fmla="*/ 265412 h 565480"/>
                    <a:gd name="connsiteX121" fmla="*/ 166932 w 458563"/>
                    <a:gd name="connsiteY121" fmla="*/ 245545 h 565480"/>
                    <a:gd name="connsiteX122" fmla="*/ 134409 w 458563"/>
                    <a:gd name="connsiteY122" fmla="*/ 298303 h 565480"/>
                    <a:gd name="connsiteX123" fmla="*/ 135145 w 458563"/>
                    <a:gd name="connsiteY123" fmla="*/ 321555 h 565480"/>
                    <a:gd name="connsiteX124" fmla="*/ 114247 w 458563"/>
                    <a:gd name="connsiteY124" fmla="*/ 289473 h 565480"/>
                    <a:gd name="connsiteX125" fmla="*/ 90260 w 458563"/>
                    <a:gd name="connsiteY125" fmla="*/ 244294 h 565480"/>
                    <a:gd name="connsiteX126" fmla="*/ 131981 w 458563"/>
                    <a:gd name="connsiteY126" fmla="*/ 223029 h 565480"/>
                    <a:gd name="connsiteX127" fmla="*/ 148389 w 458563"/>
                    <a:gd name="connsiteY127" fmla="*/ 187268 h 565480"/>
                    <a:gd name="connsiteX128" fmla="*/ 121679 w 458563"/>
                    <a:gd name="connsiteY128" fmla="*/ 167401 h 565480"/>
                    <a:gd name="connsiteX129" fmla="*/ 89156 w 458563"/>
                    <a:gd name="connsiteY129" fmla="*/ 220159 h 565480"/>
                    <a:gd name="connsiteX130" fmla="*/ 89745 w 458563"/>
                    <a:gd name="connsiteY130" fmla="*/ 240983 h 565480"/>
                    <a:gd name="connsiteX131" fmla="*/ 88714 w 458563"/>
                    <a:gd name="connsiteY131" fmla="*/ 241204 h 565480"/>
                    <a:gd name="connsiteX132" fmla="*/ 73189 w 458563"/>
                    <a:gd name="connsiteY132" fmla="*/ 192198 h 565480"/>
                    <a:gd name="connsiteX133" fmla="*/ 68185 w 458563"/>
                    <a:gd name="connsiteY133" fmla="*/ 165340 h 565480"/>
                    <a:gd name="connsiteX134" fmla="*/ 110936 w 458563"/>
                    <a:gd name="connsiteY134" fmla="*/ 149005 h 565480"/>
                    <a:gd name="connsiteX135" fmla="*/ 131171 w 458563"/>
                    <a:gd name="connsiteY135" fmla="*/ 115231 h 565480"/>
                    <a:gd name="connsiteX136" fmla="*/ 106816 w 458563"/>
                    <a:gd name="connsiteY136" fmla="*/ 92494 h 565480"/>
                    <a:gd name="connsiteX137" fmla="*/ 68700 w 458563"/>
                    <a:gd name="connsiteY137" fmla="*/ 141353 h 565480"/>
                    <a:gd name="connsiteX138" fmla="*/ 67228 w 458563"/>
                    <a:gd name="connsiteY138" fmla="*/ 158424 h 565480"/>
                    <a:gd name="connsiteX139" fmla="*/ 65610 w 458563"/>
                    <a:gd name="connsiteY139" fmla="*/ 146650 h 565480"/>
                    <a:gd name="connsiteX140" fmla="*/ 62813 w 458563"/>
                    <a:gd name="connsiteY140" fmla="*/ 107726 h 565480"/>
                    <a:gd name="connsiteX141" fmla="*/ 62519 w 458563"/>
                    <a:gd name="connsiteY141" fmla="*/ 89551 h 565480"/>
                    <a:gd name="connsiteX142" fmla="*/ 92761 w 458563"/>
                    <a:gd name="connsiteY142" fmla="*/ 55482 h 565480"/>
                    <a:gd name="connsiteX143" fmla="*/ 95190 w 458563"/>
                    <a:gd name="connsiteY143" fmla="*/ 16189 h 565480"/>
                    <a:gd name="connsiteX144" fmla="*/ 63108 w 458563"/>
                    <a:gd name="connsiteY144" fmla="*/ 7286 h 565480"/>
                    <a:gd name="connsiteX145" fmla="*/ 51776 w 458563"/>
                    <a:gd name="connsiteY145" fmla="*/ 68212 h 565480"/>
                    <a:gd name="connsiteX146" fmla="*/ 61342 w 458563"/>
                    <a:gd name="connsiteY146" fmla="*/ 90581 h 565480"/>
                    <a:gd name="connsiteX147" fmla="*/ 61636 w 458563"/>
                    <a:gd name="connsiteY147" fmla="*/ 90287 h 565480"/>
                    <a:gd name="connsiteX148" fmla="*/ 61563 w 458563"/>
                    <a:gd name="connsiteY148" fmla="*/ 107726 h 565480"/>
                    <a:gd name="connsiteX149" fmla="*/ 63549 w 458563"/>
                    <a:gd name="connsiteY149" fmla="*/ 146798 h 565480"/>
                    <a:gd name="connsiteX150" fmla="*/ 70098 w 458563"/>
                    <a:gd name="connsiteY150" fmla="*/ 192713 h 565480"/>
                    <a:gd name="connsiteX151" fmla="*/ 84667 w 458563"/>
                    <a:gd name="connsiteY151" fmla="*/ 242528 h 565480"/>
                    <a:gd name="connsiteX152" fmla="*/ 84888 w 458563"/>
                    <a:gd name="connsiteY152" fmla="*/ 243117 h 565480"/>
                    <a:gd name="connsiteX153" fmla="*/ 70319 w 458563"/>
                    <a:gd name="connsiteY153" fmla="*/ 226340 h 565480"/>
                    <a:gd name="connsiteX154" fmla="*/ 10644 w 458563"/>
                    <a:gd name="connsiteY154" fmla="*/ 209710 h 565480"/>
                    <a:gd name="connsiteX155" fmla="*/ 4536 w 458563"/>
                    <a:gd name="connsiteY155" fmla="*/ 242455 h 565480"/>
                    <a:gd name="connsiteX156" fmla="*/ 40886 w 458563"/>
                    <a:gd name="connsiteY156" fmla="*/ 257539 h 565480"/>
                    <a:gd name="connsiteX157" fmla="*/ 85771 w 458563"/>
                    <a:gd name="connsiteY157" fmla="*/ 244956 h 565480"/>
                    <a:gd name="connsiteX158" fmla="*/ 109465 w 458563"/>
                    <a:gd name="connsiteY158" fmla="*/ 292196 h 565480"/>
                    <a:gd name="connsiteX159" fmla="*/ 125726 w 458563"/>
                    <a:gd name="connsiteY159" fmla="*/ 318612 h 565480"/>
                    <a:gd name="connsiteX160" fmla="*/ 119251 w 458563"/>
                    <a:gd name="connsiteY160" fmla="*/ 311401 h 565480"/>
                    <a:gd name="connsiteX161" fmla="*/ 59576 w 458563"/>
                    <a:gd name="connsiteY161" fmla="*/ 294771 h 565480"/>
                    <a:gd name="connsiteX162" fmla="*/ 53469 w 458563"/>
                    <a:gd name="connsiteY162" fmla="*/ 327515 h 565480"/>
                    <a:gd name="connsiteX163" fmla="*/ 89818 w 458563"/>
                    <a:gd name="connsiteY163" fmla="*/ 342600 h 565480"/>
                    <a:gd name="connsiteX164" fmla="*/ 133452 w 458563"/>
                    <a:gd name="connsiteY164" fmla="*/ 330532 h 565480"/>
                    <a:gd name="connsiteX165" fmla="*/ 140001 w 458563"/>
                    <a:gd name="connsiteY165" fmla="*/ 340539 h 565480"/>
                    <a:gd name="connsiteX166" fmla="*/ 171053 w 458563"/>
                    <a:gd name="connsiteY166" fmla="*/ 388221 h 565480"/>
                    <a:gd name="connsiteX167" fmla="*/ 181060 w 458563"/>
                    <a:gd name="connsiteY167" fmla="*/ 405071 h 565480"/>
                    <a:gd name="connsiteX168" fmla="*/ 175468 w 458563"/>
                    <a:gd name="connsiteY168" fmla="*/ 398817 h 565480"/>
                    <a:gd name="connsiteX169" fmla="*/ 115793 w 458563"/>
                    <a:gd name="connsiteY169" fmla="*/ 382187 h 565480"/>
                    <a:gd name="connsiteX170" fmla="*/ 109685 w 458563"/>
                    <a:gd name="connsiteY170" fmla="*/ 414931 h 565480"/>
                    <a:gd name="connsiteX171" fmla="*/ 146035 w 458563"/>
                    <a:gd name="connsiteY171" fmla="*/ 430015 h 565480"/>
                    <a:gd name="connsiteX172" fmla="*/ 188860 w 458563"/>
                    <a:gd name="connsiteY172" fmla="*/ 418389 h 56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458563" h="565480">
                      <a:moveTo>
                        <a:pt x="188860" y="418389"/>
                      </a:moveTo>
                      <a:cubicBezTo>
                        <a:pt x="192024" y="424276"/>
                        <a:pt x="195188" y="430089"/>
                        <a:pt x="197984" y="435976"/>
                      </a:cubicBezTo>
                      <a:cubicBezTo>
                        <a:pt x="199823" y="440023"/>
                        <a:pt x="201810" y="443775"/>
                        <a:pt x="203429" y="447896"/>
                      </a:cubicBezTo>
                      <a:cubicBezTo>
                        <a:pt x="205121" y="451943"/>
                        <a:pt x="206740" y="455990"/>
                        <a:pt x="208432" y="459963"/>
                      </a:cubicBezTo>
                      <a:cubicBezTo>
                        <a:pt x="211302" y="467763"/>
                        <a:pt x="214319" y="475783"/>
                        <a:pt x="216968" y="483436"/>
                      </a:cubicBezTo>
                      <a:cubicBezTo>
                        <a:pt x="218808" y="488734"/>
                        <a:pt x="220500" y="493885"/>
                        <a:pt x="222192" y="499035"/>
                      </a:cubicBezTo>
                      <a:cubicBezTo>
                        <a:pt x="218808" y="493443"/>
                        <a:pt x="211891" y="482553"/>
                        <a:pt x="211155" y="481744"/>
                      </a:cubicBezTo>
                      <a:cubicBezTo>
                        <a:pt x="200559" y="468572"/>
                        <a:pt x="172304" y="449441"/>
                        <a:pt x="154644" y="456284"/>
                      </a:cubicBezTo>
                      <a:cubicBezTo>
                        <a:pt x="141914" y="461214"/>
                        <a:pt x="137720" y="476078"/>
                        <a:pt x="143680" y="487704"/>
                      </a:cubicBezTo>
                      <a:cubicBezTo>
                        <a:pt x="149714" y="499624"/>
                        <a:pt x="164872" y="505879"/>
                        <a:pt x="177307" y="508160"/>
                      </a:cubicBezTo>
                      <a:cubicBezTo>
                        <a:pt x="190994" y="510588"/>
                        <a:pt x="219764" y="503450"/>
                        <a:pt x="223296" y="502567"/>
                      </a:cubicBezTo>
                      <a:cubicBezTo>
                        <a:pt x="226092" y="511103"/>
                        <a:pt x="228741" y="519418"/>
                        <a:pt x="231096" y="527291"/>
                      </a:cubicBezTo>
                      <a:cubicBezTo>
                        <a:pt x="235290" y="541272"/>
                        <a:pt x="238895" y="554075"/>
                        <a:pt x="241912" y="565480"/>
                      </a:cubicBezTo>
                      <a:lnTo>
                        <a:pt x="254495" y="565480"/>
                      </a:lnTo>
                      <a:cubicBezTo>
                        <a:pt x="251037" y="553265"/>
                        <a:pt x="246842" y="539285"/>
                        <a:pt x="241839" y="523906"/>
                      </a:cubicBezTo>
                      <a:cubicBezTo>
                        <a:pt x="239043" y="515224"/>
                        <a:pt x="235879" y="506026"/>
                        <a:pt x="232567" y="496607"/>
                      </a:cubicBezTo>
                      <a:cubicBezTo>
                        <a:pt x="234628" y="495503"/>
                        <a:pt x="246474" y="488955"/>
                        <a:pt x="256776" y="481449"/>
                      </a:cubicBezTo>
                      <a:cubicBezTo>
                        <a:pt x="267593" y="490721"/>
                        <a:pt x="293714" y="499992"/>
                        <a:pt x="297099" y="501169"/>
                      </a:cubicBezTo>
                      <a:cubicBezTo>
                        <a:pt x="294744" y="509778"/>
                        <a:pt x="292316" y="518167"/>
                        <a:pt x="289962" y="526040"/>
                      </a:cubicBezTo>
                      <a:cubicBezTo>
                        <a:pt x="285547" y="540683"/>
                        <a:pt x="281279" y="553854"/>
                        <a:pt x="277379" y="565406"/>
                      </a:cubicBezTo>
                      <a:lnTo>
                        <a:pt x="290035" y="565406"/>
                      </a:lnTo>
                      <a:cubicBezTo>
                        <a:pt x="293420" y="554590"/>
                        <a:pt x="297025" y="542523"/>
                        <a:pt x="300705" y="529131"/>
                      </a:cubicBezTo>
                      <a:cubicBezTo>
                        <a:pt x="303133" y="520374"/>
                        <a:pt x="305561" y="510956"/>
                        <a:pt x="307989" y="501243"/>
                      </a:cubicBezTo>
                      <a:cubicBezTo>
                        <a:pt x="311595" y="501537"/>
                        <a:pt x="341175" y="503965"/>
                        <a:pt x="354346" y="499330"/>
                      </a:cubicBezTo>
                      <a:cubicBezTo>
                        <a:pt x="366266" y="495136"/>
                        <a:pt x="380173" y="486453"/>
                        <a:pt x="384220" y="473723"/>
                      </a:cubicBezTo>
                      <a:cubicBezTo>
                        <a:pt x="388194" y="461288"/>
                        <a:pt x="381645" y="447234"/>
                        <a:pt x="368327" y="444437"/>
                      </a:cubicBezTo>
                      <a:cubicBezTo>
                        <a:pt x="349784" y="440538"/>
                        <a:pt x="325060" y="464010"/>
                        <a:pt x="316672" y="478727"/>
                      </a:cubicBezTo>
                      <a:cubicBezTo>
                        <a:pt x="316157" y="479610"/>
                        <a:pt x="311889" y="489617"/>
                        <a:pt x="309240" y="495945"/>
                      </a:cubicBezTo>
                      <a:cubicBezTo>
                        <a:pt x="310197" y="491972"/>
                        <a:pt x="311153" y="488145"/>
                        <a:pt x="312110" y="484025"/>
                      </a:cubicBezTo>
                      <a:cubicBezTo>
                        <a:pt x="314023" y="475931"/>
                        <a:pt x="315715" y="467837"/>
                        <a:pt x="317555" y="459080"/>
                      </a:cubicBezTo>
                      <a:cubicBezTo>
                        <a:pt x="318291" y="454813"/>
                        <a:pt x="319026" y="450545"/>
                        <a:pt x="319762" y="446204"/>
                      </a:cubicBezTo>
                      <a:cubicBezTo>
                        <a:pt x="320572" y="441936"/>
                        <a:pt x="320940" y="437300"/>
                        <a:pt x="321528" y="432812"/>
                      </a:cubicBezTo>
                      <a:cubicBezTo>
                        <a:pt x="322706" y="422363"/>
                        <a:pt x="323441" y="411693"/>
                        <a:pt x="323956" y="400950"/>
                      </a:cubicBezTo>
                      <a:cubicBezTo>
                        <a:pt x="331020" y="402643"/>
                        <a:pt x="356259" y="408161"/>
                        <a:pt x="368694" y="405807"/>
                      </a:cubicBezTo>
                      <a:cubicBezTo>
                        <a:pt x="381056" y="403452"/>
                        <a:pt x="396214" y="396977"/>
                        <a:pt x="402101" y="385057"/>
                      </a:cubicBezTo>
                      <a:cubicBezTo>
                        <a:pt x="407914" y="373357"/>
                        <a:pt x="403572" y="358494"/>
                        <a:pt x="390769" y="353711"/>
                      </a:cubicBezTo>
                      <a:cubicBezTo>
                        <a:pt x="373036" y="347088"/>
                        <a:pt x="345001" y="366514"/>
                        <a:pt x="334552" y="379759"/>
                      </a:cubicBezTo>
                      <a:cubicBezTo>
                        <a:pt x="333890" y="380568"/>
                        <a:pt x="327415" y="390943"/>
                        <a:pt x="324030" y="396683"/>
                      </a:cubicBezTo>
                      <a:cubicBezTo>
                        <a:pt x="324251" y="390207"/>
                        <a:pt x="324545" y="383806"/>
                        <a:pt x="324545" y="377257"/>
                      </a:cubicBezTo>
                      <a:cubicBezTo>
                        <a:pt x="324619" y="358346"/>
                        <a:pt x="324177" y="339215"/>
                        <a:pt x="323736" y="320157"/>
                      </a:cubicBezTo>
                      <a:cubicBezTo>
                        <a:pt x="323589" y="314344"/>
                        <a:pt x="323589" y="308458"/>
                        <a:pt x="323441" y="302645"/>
                      </a:cubicBezTo>
                      <a:cubicBezTo>
                        <a:pt x="325943" y="303233"/>
                        <a:pt x="355818" y="310518"/>
                        <a:pt x="369725" y="307869"/>
                      </a:cubicBezTo>
                      <a:cubicBezTo>
                        <a:pt x="382086" y="305515"/>
                        <a:pt x="397244" y="299039"/>
                        <a:pt x="403131" y="287119"/>
                      </a:cubicBezTo>
                      <a:cubicBezTo>
                        <a:pt x="408944" y="275419"/>
                        <a:pt x="404603" y="260556"/>
                        <a:pt x="391799" y="255773"/>
                      </a:cubicBezTo>
                      <a:cubicBezTo>
                        <a:pt x="374066" y="249151"/>
                        <a:pt x="346031" y="268576"/>
                        <a:pt x="335582" y="281821"/>
                      </a:cubicBezTo>
                      <a:cubicBezTo>
                        <a:pt x="334773" y="282851"/>
                        <a:pt x="325502" y="297715"/>
                        <a:pt x="323368" y="301614"/>
                      </a:cubicBezTo>
                      <a:cubicBezTo>
                        <a:pt x="323221" y="288738"/>
                        <a:pt x="323147" y="275934"/>
                        <a:pt x="323589" y="263352"/>
                      </a:cubicBezTo>
                      <a:cubicBezTo>
                        <a:pt x="324177" y="245913"/>
                        <a:pt x="325796" y="228915"/>
                        <a:pt x="328519" y="212507"/>
                      </a:cubicBezTo>
                      <a:cubicBezTo>
                        <a:pt x="329696" y="212801"/>
                        <a:pt x="360821" y="220527"/>
                        <a:pt x="375096" y="217804"/>
                      </a:cubicBezTo>
                      <a:cubicBezTo>
                        <a:pt x="387458" y="215450"/>
                        <a:pt x="402616" y="208975"/>
                        <a:pt x="408502" y="197054"/>
                      </a:cubicBezTo>
                      <a:cubicBezTo>
                        <a:pt x="414315" y="185355"/>
                        <a:pt x="409974" y="170491"/>
                        <a:pt x="397171" y="165708"/>
                      </a:cubicBezTo>
                      <a:cubicBezTo>
                        <a:pt x="379437" y="159086"/>
                        <a:pt x="351403" y="178512"/>
                        <a:pt x="340954" y="191756"/>
                      </a:cubicBezTo>
                      <a:cubicBezTo>
                        <a:pt x="340292" y="192639"/>
                        <a:pt x="333228" y="203971"/>
                        <a:pt x="329990" y="209416"/>
                      </a:cubicBezTo>
                      <a:cubicBezTo>
                        <a:pt x="329402" y="209195"/>
                        <a:pt x="329549" y="209269"/>
                        <a:pt x="328960" y="209048"/>
                      </a:cubicBezTo>
                      <a:cubicBezTo>
                        <a:pt x="332124" y="191536"/>
                        <a:pt x="337348" y="174906"/>
                        <a:pt x="343088" y="159601"/>
                      </a:cubicBezTo>
                      <a:cubicBezTo>
                        <a:pt x="346399" y="150771"/>
                        <a:pt x="350005" y="142456"/>
                        <a:pt x="353684" y="134436"/>
                      </a:cubicBezTo>
                      <a:cubicBezTo>
                        <a:pt x="359349" y="136496"/>
                        <a:pt x="385250" y="145473"/>
                        <a:pt x="398348" y="144443"/>
                      </a:cubicBezTo>
                      <a:cubicBezTo>
                        <a:pt x="410931" y="143486"/>
                        <a:pt x="426677" y="138704"/>
                        <a:pt x="433888" y="127446"/>
                      </a:cubicBezTo>
                      <a:cubicBezTo>
                        <a:pt x="440952" y="116408"/>
                        <a:pt x="438230" y="101177"/>
                        <a:pt x="426088" y="95070"/>
                      </a:cubicBezTo>
                      <a:cubicBezTo>
                        <a:pt x="409238" y="86534"/>
                        <a:pt x="379217" y="102796"/>
                        <a:pt x="367370" y="114789"/>
                      </a:cubicBezTo>
                      <a:cubicBezTo>
                        <a:pt x="366708" y="115452"/>
                        <a:pt x="360895" y="122810"/>
                        <a:pt x="356701" y="128255"/>
                      </a:cubicBezTo>
                      <a:cubicBezTo>
                        <a:pt x="358466" y="124649"/>
                        <a:pt x="360159" y="120970"/>
                        <a:pt x="361851" y="117586"/>
                      </a:cubicBezTo>
                      <a:cubicBezTo>
                        <a:pt x="368327" y="104856"/>
                        <a:pt x="375022" y="93524"/>
                        <a:pt x="380983" y="83591"/>
                      </a:cubicBezTo>
                      <a:cubicBezTo>
                        <a:pt x="384441" y="77925"/>
                        <a:pt x="387679" y="72921"/>
                        <a:pt x="390769" y="68286"/>
                      </a:cubicBezTo>
                      <a:cubicBezTo>
                        <a:pt x="397318" y="67403"/>
                        <a:pt x="423807" y="63429"/>
                        <a:pt x="434771" y="56586"/>
                      </a:cubicBezTo>
                      <a:cubicBezTo>
                        <a:pt x="445441" y="49890"/>
                        <a:pt x="457287" y="38411"/>
                        <a:pt x="458465" y="25166"/>
                      </a:cubicBezTo>
                      <a:cubicBezTo>
                        <a:pt x="459642" y="12142"/>
                        <a:pt x="450223" y="-146"/>
                        <a:pt x="436611" y="1"/>
                      </a:cubicBezTo>
                      <a:cubicBezTo>
                        <a:pt x="417700" y="222"/>
                        <a:pt x="398569" y="28404"/>
                        <a:pt x="393565" y="44592"/>
                      </a:cubicBezTo>
                      <a:cubicBezTo>
                        <a:pt x="393124" y="45990"/>
                        <a:pt x="388856" y="68580"/>
                        <a:pt x="389224" y="68506"/>
                      </a:cubicBezTo>
                      <a:cubicBezTo>
                        <a:pt x="389224" y="68506"/>
                        <a:pt x="389518" y="68433"/>
                        <a:pt x="389592" y="68433"/>
                      </a:cubicBezTo>
                      <a:cubicBezTo>
                        <a:pt x="386501" y="72848"/>
                        <a:pt x="383337" y="77631"/>
                        <a:pt x="379879" y="82929"/>
                      </a:cubicBezTo>
                      <a:cubicBezTo>
                        <a:pt x="373624" y="92789"/>
                        <a:pt x="366708" y="103973"/>
                        <a:pt x="359938" y="116629"/>
                      </a:cubicBezTo>
                      <a:cubicBezTo>
                        <a:pt x="353169" y="129285"/>
                        <a:pt x="346178" y="143192"/>
                        <a:pt x="340071" y="158571"/>
                      </a:cubicBezTo>
                      <a:cubicBezTo>
                        <a:pt x="333964" y="173950"/>
                        <a:pt x="328371" y="190432"/>
                        <a:pt x="324766" y="208165"/>
                      </a:cubicBezTo>
                      <a:cubicBezTo>
                        <a:pt x="324692" y="208386"/>
                        <a:pt x="324692" y="208607"/>
                        <a:pt x="324692" y="208754"/>
                      </a:cubicBezTo>
                      <a:cubicBezTo>
                        <a:pt x="324104" y="203235"/>
                        <a:pt x="322043" y="187857"/>
                        <a:pt x="321749" y="186753"/>
                      </a:cubicBezTo>
                      <a:cubicBezTo>
                        <a:pt x="317628" y="170344"/>
                        <a:pt x="300042" y="141205"/>
                        <a:pt x="281132" y="139955"/>
                      </a:cubicBezTo>
                      <a:cubicBezTo>
                        <a:pt x="267519" y="139072"/>
                        <a:pt x="257512" y="150845"/>
                        <a:pt x="257953" y="163869"/>
                      </a:cubicBezTo>
                      <a:cubicBezTo>
                        <a:pt x="258468" y="177187"/>
                        <a:pt x="269579" y="189328"/>
                        <a:pt x="279954" y="196539"/>
                      </a:cubicBezTo>
                      <a:cubicBezTo>
                        <a:pt x="291580" y="204707"/>
                        <a:pt x="321896" y="210299"/>
                        <a:pt x="324324" y="210741"/>
                      </a:cubicBezTo>
                      <a:cubicBezTo>
                        <a:pt x="321013" y="227664"/>
                        <a:pt x="319100" y="245251"/>
                        <a:pt x="318070" y="263205"/>
                      </a:cubicBezTo>
                      <a:cubicBezTo>
                        <a:pt x="317481" y="273433"/>
                        <a:pt x="317187" y="283808"/>
                        <a:pt x="317040" y="294183"/>
                      </a:cubicBezTo>
                      <a:cubicBezTo>
                        <a:pt x="316377" y="289400"/>
                        <a:pt x="315789" y="285206"/>
                        <a:pt x="315642" y="284617"/>
                      </a:cubicBezTo>
                      <a:cubicBezTo>
                        <a:pt x="311521" y="268208"/>
                        <a:pt x="293935" y="239070"/>
                        <a:pt x="275024" y="237819"/>
                      </a:cubicBezTo>
                      <a:cubicBezTo>
                        <a:pt x="261412" y="236936"/>
                        <a:pt x="251404" y="248709"/>
                        <a:pt x="251846" y="261733"/>
                      </a:cubicBezTo>
                      <a:cubicBezTo>
                        <a:pt x="252361" y="275051"/>
                        <a:pt x="263472" y="287192"/>
                        <a:pt x="273847" y="294404"/>
                      </a:cubicBezTo>
                      <a:cubicBezTo>
                        <a:pt x="284296" y="301762"/>
                        <a:pt x="310123" y="307060"/>
                        <a:pt x="316893" y="308384"/>
                      </a:cubicBezTo>
                      <a:cubicBezTo>
                        <a:pt x="316893" y="312358"/>
                        <a:pt x="316819" y="316331"/>
                        <a:pt x="316819" y="320304"/>
                      </a:cubicBezTo>
                      <a:cubicBezTo>
                        <a:pt x="316819" y="339436"/>
                        <a:pt x="316893" y="358494"/>
                        <a:pt x="316377" y="377183"/>
                      </a:cubicBezTo>
                      <a:cubicBezTo>
                        <a:pt x="316230" y="383806"/>
                        <a:pt x="315789" y="390281"/>
                        <a:pt x="315421" y="396756"/>
                      </a:cubicBezTo>
                      <a:cubicBezTo>
                        <a:pt x="314832" y="392562"/>
                        <a:pt x="314317" y="388957"/>
                        <a:pt x="314170" y="388442"/>
                      </a:cubicBezTo>
                      <a:cubicBezTo>
                        <a:pt x="310049" y="372033"/>
                        <a:pt x="292463" y="342894"/>
                        <a:pt x="273553" y="341643"/>
                      </a:cubicBezTo>
                      <a:cubicBezTo>
                        <a:pt x="259940" y="340760"/>
                        <a:pt x="249933" y="352533"/>
                        <a:pt x="250374" y="365557"/>
                      </a:cubicBezTo>
                      <a:cubicBezTo>
                        <a:pt x="250889" y="378876"/>
                        <a:pt x="262000" y="391017"/>
                        <a:pt x="272375" y="398228"/>
                      </a:cubicBezTo>
                      <a:cubicBezTo>
                        <a:pt x="282383" y="405218"/>
                        <a:pt x="306076" y="410369"/>
                        <a:pt x="314244" y="411988"/>
                      </a:cubicBezTo>
                      <a:cubicBezTo>
                        <a:pt x="313655" y="418610"/>
                        <a:pt x="313066" y="425306"/>
                        <a:pt x="312183" y="431708"/>
                      </a:cubicBezTo>
                      <a:cubicBezTo>
                        <a:pt x="311447" y="436049"/>
                        <a:pt x="311080" y="440317"/>
                        <a:pt x="310197" y="444658"/>
                      </a:cubicBezTo>
                      <a:cubicBezTo>
                        <a:pt x="309314" y="449000"/>
                        <a:pt x="308504" y="453267"/>
                        <a:pt x="307695" y="457462"/>
                      </a:cubicBezTo>
                      <a:cubicBezTo>
                        <a:pt x="305782" y="465556"/>
                        <a:pt x="303869" y="473944"/>
                        <a:pt x="301808" y="481744"/>
                      </a:cubicBezTo>
                      <a:cubicBezTo>
                        <a:pt x="300410" y="487189"/>
                        <a:pt x="299012" y="492413"/>
                        <a:pt x="297614" y="497637"/>
                      </a:cubicBezTo>
                      <a:cubicBezTo>
                        <a:pt x="297835" y="491088"/>
                        <a:pt x="298056" y="478212"/>
                        <a:pt x="297982" y="477108"/>
                      </a:cubicBezTo>
                      <a:cubicBezTo>
                        <a:pt x="296952" y="465923"/>
                        <a:pt x="290771" y="448337"/>
                        <a:pt x="281426" y="436491"/>
                      </a:cubicBezTo>
                      <a:cubicBezTo>
                        <a:pt x="281279" y="434872"/>
                        <a:pt x="280984" y="433179"/>
                        <a:pt x="280543" y="431634"/>
                      </a:cubicBezTo>
                      <a:cubicBezTo>
                        <a:pt x="276937" y="419052"/>
                        <a:pt x="263766" y="410958"/>
                        <a:pt x="251110" y="416035"/>
                      </a:cubicBezTo>
                      <a:cubicBezTo>
                        <a:pt x="233524" y="423025"/>
                        <a:pt x="225798" y="456211"/>
                        <a:pt x="226975" y="473061"/>
                      </a:cubicBezTo>
                      <a:cubicBezTo>
                        <a:pt x="227049" y="474091"/>
                        <a:pt x="228962" y="484760"/>
                        <a:pt x="230286" y="491456"/>
                      </a:cubicBezTo>
                      <a:cubicBezTo>
                        <a:pt x="228888" y="487630"/>
                        <a:pt x="227637" y="483878"/>
                        <a:pt x="226166" y="479904"/>
                      </a:cubicBezTo>
                      <a:cubicBezTo>
                        <a:pt x="223296" y="472104"/>
                        <a:pt x="220206" y="464378"/>
                        <a:pt x="216968" y="456137"/>
                      </a:cubicBezTo>
                      <a:cubicBezTo>
                        <a:pt x="215276" y="452164"/>
                        <a:pt x="213510" y="448190"/>
                        <a:pt x="211744" y="444143"/>
                      </a:cubicBezTo>
                      <a:cubicBezTo>
                        <a:pt x="210051" y="440096"/>
                        <a:pt x="207844" y="436049"/>
                        <a:pt x="205857" y="432002"/>
                      </a:cubicBezTo>
                      <a:cubicBezTo>
                        <a:pt x="201074" y="422583"/>
                        <a:pt x="195850" y="413312"/>
                        <a:pt x="190331" y="404115"/>
                      </a:cubicBezTo>
                      <a:cubicBezTo>
                        <a:pt x="197174" y="401613"/>
                        <a:pt x="221236" y="392341"/>
                        <a:pt x="230360" y="383438"/>
                      </a:cubicBezTo>
                      <a:cubicBezTo>
                        <a:pt x="239411" y="374608"/>
                        <a:pt x="248461" y="360922"/>
                        <a:pt x="246769" y="347677"/>
                      </a:cubicBezTo>
                      <a:cubicBezTo>
                        <a:pt x="245150" y="334726"/>
                        <a:pt x="233377" y="324719"/>
                        <a:pt x="220058" y="327810"/>
                      </a:cubicBezTo>
                      <a:cubicBezTo>
                        <a:pt x="201663" y="332078"/>
                        <a:pt x="188933" y="363718"/>
                        <a:pt x="187535" y="380568"/>
                      </a:cubicBezTo>
                      <a:cubicBezTo>
                        <a:pt x="187462" y="381598"/>
                        <a:pt x="187756" y="393813"/>
                        <a:pt x="188050" y="400509"/>
                      </a:cubicBezTo>
                      <a:cubicBezTo>
                        <a:pt x="184665" y="394990"/>
                        <a:pt x="181354" y="389472"/>
                        <a:pt x="177749" y="383953"/>
                      </a:cubicBezTo>
                      <a:cubicBezTo>
                        <a:pt x="167374" y="368133"/>
                        <a:pt x="156410" y="352460"/>
                        <a:pt x="145593" y="336787"/>
                      </a:cubicBezTo>
                      <a:cubicBezTo>
                        <a:pt x="142282" y="332004"/>
                        <a:pt x="138971" y="327147"/>
                        <a:pt x="135733" y="322365"/>
                      </a:cubicBezTo>
                      <a:cubicBezTo>
                        <a:pt x="138162" y="321482"/>
                        <a:pt x="167079" y="311033"/>
                        <a:pt x="177234" y="301173"/>
                      </a:cubicBezTo>
                      <a:cubicBezTo>
                        <a:pt x="186284" y="292343"/>
                        <a:pt x="195335" y="278657"/>
                        <a:pt x="193642" y="265412"/>
                      </a:cubicBezTo>
                      <a:cubicBezTo>
                        <a:pt x="192024" y="252462"/>
                        <a:pt x="180251" y="242455"/>
                        <a:pt x="166932" y="245545"/>
                      </a:cubicBezTo>
                      <a:cubicBezTo>
                        <a:pt x="148537" y="249813"/>
                        <a:pt x="135807" y="281453"/>
                        <a:pt x="134409" y="298303"/>
                      </a:cubicBezTo>
                      <a:cubicBezTo>
                        <a:pt x="134335" y="299554"/>
                        <a:pt x="134777" y="317140"/>
                        <a:pt x="135145" y="321555"/>
                      </a:cubicBezTo>
                      <a:cubicBezTo>
                        <a:pt x="127934" y="310960"/>
                        <a:pt x="120796" y="300290"/>
                        <a:pt x="114247" y="289473"/>
                      </a:cubicBezTo>
                      <a:cubicBezTo>
                        <a:pt x="105123" y="274610"/>
                        <a:pt x="97029" y="259526"/>
                        <a:pt x="90260" y="244294"/>
                      </a:cubicBezTo>
                      <a:cubicBezTo>
                        <a:pt x="91363" y="243926"/>
                        <a:pt x="121606" y="233183"/>
                        <a:pt x="131981" y="223029"/>
                      </a:cubicBezTo>
                      <a:cubicBezTo>
                        <a:pt x="141031" y="214199"/>
                        <a:pt x="150082" y="200513"/>
                        <a:pt x="148389" y="187268"/>
                      </a:cubicBezTo>
                      <a:cubicBezTo>
                        <a:pt x="146771" y="174317"/>
                        <a:pt x="134924" y="164310"/>
                        <a:pt x="121679" y="167401"/>
                      </a:cubicBezTo>
                      <a:cubicBezTo>
                        <a:pt x="103284" y="171669"/>
                        <a:pt x="90554" y="203309"/>
                        <a:pt x="89156" y="220159"/>
                      </a:cubicBezTo>
                      <a:cubicBezTo>
                        <a:pt x="89082" y="221263"/>
                        <a:pt x="89450" y="234655"/>
                        <a:pt x="89745" y="240983"/>
                      </a:cubicBezTo>
                      <a:cubicBezTo>
                        <a:pt x="89156" y="241130"/>
                        <a:pt x="89303" y="241056"/>
                        <a:pt x="88714" y="241204"/>
                      </a:cubicBezTo>
                      <a:cubicBezTo>
                        <a:pt x="81650" y="224795"/>
                        <a:pt x="76868" y="208092"/>
                        <a:pt x="73189" y="192198"/>
                      </a:cubicBezTo>
                      <a:cubicBezTo>
                        <a:pt x="71055" y="183000"/>
                        <a:pt x="69509" y="174097"/>
                        <a:pt x="68185" y="165340"/>
                      </a:cubicBezTo>
                      <a:cubicBezTo>
                        <a:pt x="73998" y="163942"/>
                        <a:pt x="100561" y="157099"/>
                        <a:pt x="110936" y="149005"/>
                      </a:cubicBezTo>
                      <a:cubicBezTo>
                        <a:pt x="120870" y="141279"/>
                        <a:pt x="131392" y="128623"/>
                        <a:pt x="131171" y="115231"/>
                      </a:cubicBezTo>
                      <a:cubicBezTo>
                        <a:pt x="130951" y="102133"/>
                        <a:pt x="120355" y="90949"/>
                        <a:pt x="106816" y="92494"/>
                      </a:cubicBezTo>
                      <a:cubicBezTo>
                        <a:pt x="88052" y="94701"/>
                        <a:pt x="71938" y="124797"/>
                        <a:pt x="68700" y="141353"/>
                      </a:cubicBezTo>
                      <a:cubicBezTo>
                        <a:pt x="68553" y="142236"/>
                        <a:pt x="67743" y="151581"/>
                        <a:pt x="67228" y="158424"/>
                      </a:cubicBezTo>
                      <a:cubicBezTo>
                        <a:pt x="66713" y="154450"/>
                        <a:pt x="66051" y="150403"/>
                        <a:pt x="65610" y="146650"/>
                      </a:cubicBezTo>
                      <a:cubicBezTo>
                        <a:pt x="63917" y="132449"/>
                        <a:pt x="63328" y="119352"/>
                        <a:pt x="62813" y="107726"/>
                      </a:cubicBezTo>
                      <a:cubicBezTo>
                        <a:pt x="62593" y="101103"/>
                        <a:pt x="62519" y="95143"/>
                        <a:pt x="62519" y="89551"/>
                      </a:cubicBezTo>
                      <a:cubicBezTo>
                        <a:pt x="67523" y="85136"/>
                        <a:pt x="87390" y="67255"/>
                        <a:pt x="92761" y="55482"/>
                      </a:cubicBezTo>
                      <a:cubicBezTo>
                        <a:pt x="97986" y="44004"/>
                        <a:pt x="101518" y="27963"/>
                        <a:pt x="95190" y="16189"/>
                      </a:cubicBezTo>
                      <a:cubicBezTo>
                        <a:pt x="89009" y="4711"/>
                        <a:pt x="74366" y="-367"/>
                        <a:pt x="63108" y="7286"/>
                      </a:cubicBezTo>
                      <a:cubicBezTo>
                        <a:pt x="47435" y="17882"/>
                        <a:pt x="47067" y="52024"/>
                        <a:pt x="51776" y="68212"/>
                      </a:cubicBezTo>
                      <a:cubicBezTo>
                        <a:pt x="52218" y="69610"/>
                        <a:pt x="61121" y="90802"/>
                        <a:pt x="61342" y="90581"/>
                      </a:cubicBezTo>
                      <a:cubicBezTo>
                        <a:pt x="61342" y="90581"/>
                        <a:pt x="61563" y="90360"/>
                        <a:pt x="61636" y="90287"/>
                      </a:cubicBezTo>
                      <a:cubicBezTo>
                        <a:pt x="61563" y="95658"/>
                        <a:pt x="61489" y="101471"/>
                        <a:pt x="61563" y="107726"/>
                      </a:cubicBezTo>
                      <a:cubicBezTo>
                        <a:pt x="61783" y="119352"/>
                        <a:pt x="62151" y="132523"/>
                        <a:pt x="63549" y="146798"/>
                      </a:cubicBezTo>
                      <a:cubicBezTo>
                        <a:pt x="64874" y="161073"/>
                        <a:pt x="66713" y="176598"/>
                        <a:pt x="70098" y="192713"/>
                      </a:cubicBezTo>
                      <a:cubicBezTo>
                        <a:pt x="73483" y="208901"/>
                        <a:pt x="77898" y="225751"/>
                        <a:pt x="84667" y="242528"/>
                      </a:cubicBezTo>
                      <a:cubicBezTo>
                        <a:pt x="84741" y="242749"/>
                        <a:pt x="84814" y="242896"/>
                        <a:pt x="84888" y="243117"/>
                      </a:cubicBezTo>
                      <a:cubicBezTo>
                        <a:pt x="81356" y="238849"/>
                        <a:pt x="71202" y="227149"/>
                        <a:pt x="70319" y="226340"/>
                      </a:cubicBezTo>
                      <a:cubicBezTo>
                        <a:pt x="57810" y="214935"/>
                        <a:pt x="27053" y="200292"/>
                        <a:pt x="10644" y="209710"/>
                      </a:cubicBezTo>
                      <a:cubicBezTo>
                        <a:pt x="-1203" y="216480"/>
                        <a:pt x="-3043" y="231785"/>
                        <a:pt x="4536" y="242455"/>
                      </a:cubicBezTo>
                      <a:cubicBezTo>
                        <a:pt x="12336" y="253345"/>
                        <a:pt x="28303" y="257244"/>
                        <a:pt x="40886" y="257539"/>
                      </a:cubicBezTo>
                      <a:cubicBezTo>
                        <a:pt x="55087" y="257907"/>
                        <a:pt x="83490" y="245913"/>
                        <a:pt x="85771" y="244956"/>
                      </a:cubicBezTo>
                      <a:cubicBezTo>
                        <a:pt x="92393" y="260850"/>
                        <a:pt x="100414" y="276670"/>
                        <a:pt x="109465" y="292196"/>
                      </a:cubicBezTo>
                      <a:cubicBezTo>
                        <a:pt x="114615" y="301100"/>
                        <a:pt x="120060" y="309856"/>
                        <a:pt x="125726" y="318612"/>
                      </a:cubicBezTo>
                      <a:cubicBezTo>
                        <a:pt x="122562" y="315006"/>
                        <a:pt x="119766" y="311769"/>
                        <a:pt x="119251" y="311401"/>
                      </a:cubicBezTo>
                      <a:cubicBezTo>
                        <a:pt x="106742" y="299996"/>
                        <a:pt x="75985" y="285353"/>
                        <a:pt x="59576" y="294771"/>
                      </a:cubicBezTo>
                      <a:cubicBezTo>
                        <a:pt x="47729" y="301541"/>
                        <a:pt x="45890" y="316846"/>
                        <a:pt x="53469" y="327515"/>
                      </a:cubicBezTo>
                      <a:cubicBezTo>
                        <a:pt x="61268" y="338406"/>
                        <a:pt x="77236" y="342306"/>
                        <a:pt x="89818" y="342600"/>
                      </a:cubicBezTo>
                      <a:cubicBezTo>
                        <a:pt x="102621" y="342968"/>
                        <a:pt x="127051" y="333181"/>
                        <a:pt x="133452" y="330532"/>
                      </a:cubicBezTo>
                      <a:cubicBezTo>
                        <a:pt x="135660" y="333843"/>
                        <a:pt x="137794" y="337228"/>
                        <a:pt x="140001" y="340539"/>
                      </a:cubicBezTo>
                      <a:cubicBezTo>
                        <a:pt x="150523" y="356507"/>
                        <a:pt x="161119" y="372327"/>
                        <a:pt x="171053" y="388221"/>
                      </a:cubicBezTo>
                      <a:cubicBezTo>
                        <a:pt x="174511" y="393813"/>
                        <a:pt x="177749" y="399479"/>
                        <a:pt x="181060" y="405071"/>
                      </a:cubicBezTo>
                      <a:cubicBezTo>
                        <a:pt x="178264" y="401834"/>
                        <a:pt x="175836" y="399184"/>
                        <a:pt x="175468" y="398817"/>
                      </a:cubicBezTo>
                      <a:cubicBezTo>
                        <a:pt x="162959" y="387411"/>
                        <a:pt x="132201" y="372768"/>
                        <a:pt x="115793" y="382187"/>
                      </a:cubicBezTo>
                      <a:cubicBezTo>
                        <a:pt x="103946" y="388957"/>
                        <a:pt x="102106" y="404335"/>
                        <a:pt x="109685" y="414931"/>
                      </a:cubicBezTo>
                      <a:cubicBezTo>
                        <a:pt x="117485" y="425821"/>
                        <a:pt x="133452" y="429721"/>
                        <a:pt x="146035" y="430015"/>
                      </a:cubicBezTo>
                      <a:cubicBezTo>
                        <a:pt x="158544" y="430310"/>
                        <a:pt x="181207" y="421553"/>
                        <a:pt x="188860" y="418389"/>
                      </a:cubicBezTo>
                      <a:close/>
                    </a:path>
                  </a:pathLst>
                </a:custGeom>
                <a:solidFill>
                  <a:schemeClr val="accent2"/>
                </a:solidFill>
                <a:ln w="7353" cap="flat">
                  <a:noFill/>
                  <a:prstDash val="solid"/>
                  <a:miter/>
                </a:ln>
              </p:spPr>
              <p:txBody>
                <a:bodyPr rtlCol="0" anchor="ctr"/>
                <a:lstStyle/>
                <a:p>
                  <a:endParaRPr lang="fr-FR"/>
                </a:p>
              </p:txBody>
            </p:sp>
            <p:sp>
              <p:nvSpPr>
                <p:cNvPr id="203" name="Forme libre 41">
                  <a:extLst>
                    <a:ext uri="{FF2B5EF4-FFF2-40B4-BE49-F238E27FC236}">
                      <a16:creationId xmlns:a16="http://schemas.microsoft.com/office/drawing/2014/main" id="{33C97F8F-9B10-2306-6436-BD0E290E8109}"/>
                    </a:ext>
                  </a:extLst>
                </p:cNvPr>
                <p:cNvSpPr/>
                <p:nvPr/>
              </p:nvSpPr>
              <p:spPr>
                <a:xfrm>
                  <a:off x="4185732" y="10020791"/>
                  <a:ext cx="79682" cy="56605"/>
                </a:xfrm>
                <a:custGeom>
                  <a:avLst/>
                  <a:gdLst>
                    <a:gd name="connsiteX0" fmla="*/ 32580 w 79682"/>
                    <a:gd name="connsiteY0" fmla="*/ 54800 h 56605"/>
                    <a:gd name="connsiteX1" fmla="*/ 79673 w 79682"/>
                    <a:gd name="connsiteY1" fmla="*/ 54432 h 56605"/>
                    <a:gd name="connsiteX2" fmla="*/ 69224 w 79682"/>
                    <a:gd name="connsiteY2" fmla="*/ 32431 h 56605"/>
                    <a:gd name="connsiteX3" fmla="*/ 16024 w 79682"/>
                    <a:gd name="connsiteY3" fmla="*/ 643 h 56605"/>
                    <a:gd name="connsiteX4" fmla="*/ 1529 w 79682"/>
                    <a:gd name="connsiteY4" fmla="*/ 30591 h 56605"/>
                    <a:gd name="connsiteX5" fmla="*/ 32580 w 79682"/>
                    <a:gd name="connsiteY5" fmla="*/ 54800 h 5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82" h="56605">
                      <a:moveTo>
                        <a:pt x="32580" y="54800"/>
                      </a:moveTo>
                      <a:cubicBezTo>
                        <a:pt x="46782" y="59067"/>
                        <a:pt x="79599" y="54432"/>
                        <a:pt x="79673" y="54432"/>
                      </a:cubicBezTo>
                      <a:cubicBezTo>
                        <a:pt x="80041" y="54358"/>
                        <a:pt x="70034" y="33681"/>
                        <a:pt x="69224" y="32431"/>
                      </a:cubicBezTo>
                      <a:cubicBezTo>
                        <a:pt x="60174" y="18156"/>
                        <a:pt x="34346" y="-4066"/>
                        <a:pt x="16024" y="643"/>
                      </a:cubicBezTo>
                      <a:cubicBezTo>
                        <a:pt x="2853" y="4028"/>
                        <a:pt x="-3033" y="18377"/>
                        <a:pt x="1529" y="30591"/>
                      </a:cubicBezTo>
                      <a:cubicBezTo>
                        <a:pt x="6091" y="43100"/>
                        <a:pt x="20513" y="51120"/>
                        <a:pt x="32580" y="54800"/>
                      </a:cubicBezTo>
                      <a:close/>
                    </a:path>
                  </a:pathLst>
                </a:custGeom>
                <a:solidFill>
                  <a:srgbClr val="263238">
                    <a:alpha val="30000"/>
                  </a:srgbClr>
                </a:solidFill>
                <a:ln w="7353" cap="flat">
                  <a:noFill/>
                  <a:prstDash val="solid"/>
                  <a:miter/>
                </a:ln>
              </p:spPr>
              <p:txBody>
                <a:bodyPr rtlCol="0" anchor="ctr"/>
                <a:lstStyle/>
                <a:p>
                  <a:endParaRPr lang="fr-FR"/>
                </a:p>
              </p:txBody>
            </p:sp>
            <p:sp>
              <p:nvSpPr>
                <p:cNvPr id="204" name="Forme libre 42">
                  <a:extLst>
                    <a:ext uri="{FF2B5EF4-FFF2-40B4-BE49-F238E27FC236}">
                      <a16:creationId xmlns:a16="http://schemas.microsoft.com/office/drawing/2014/main" id="{2680C637-4707-8A0F-750C-3C3B664A20B5}"/>
                    </a:ext>
                  </a:extLst>
                </p:cNvPr>
                <p:cNvSpPr/>
                <p:nvPr/>
              </p:nvSpPr>
              <p:spPr>
                <a:xfrm>
                  <a:off x="4499819" y="9962067"/>
                  <a:ext cx="56099" cy="81074"/>
                </a:xfrm>
                <a:custGeom>
                  <a:avLst/>
                  <a:gdLst>
                    <a:gd name="connsiteX0" fmla="*/ 52704 w 56099"/>
                    <a:gd name="connsiteY0" fmla="*/ 81074 h 81074"/>
                    <a:gd name="connsiteX1" fmla="*/ 56089 w 56099"/>
                    <a:gd name="connsiteY1" fmla="*/ 57013 h 81074"/>
                    <a:gd name="connsiteX2" fmla="*/ 29305 w 56099"/>
                    <a:gd name="connsiteY2" fmla="*/ 1164 h 81074"/>
                    <a:gd name="connsiteX3" fmla="*/ 681 w 56099"/>
                    <a:gd name="connsiteY3" fmla="*/ 18161 h 81074"/>
                    <a:gd name="connsiteX4" fmla="*/ 13264 w 56099"/>
                    <a:gd name="connsiteY4" fmla="*/ 55467 h 81074"/>
                    <a:gd name="connsiteX5" fmla="*/ 52704 w 56099"/>
                    <a:gd name="connsiteY5" fmla="*/ 81074 h 8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99" h="81074">
                      <a:moveTo>
                        <a:pt x="52704" y="81074"/>
                      </a:moveTo>
                      <a:cubicBezTo>
                        <a:pt x="52998" y="81221"/>
                        <a:pt x="56089" y="58484"/>
                        <a:pt x="56089" y="57013"/>
                      </a:cubicBezTo>
                      <a:cubicBezTo>
                        <a:pt x="56457" y="40162"/>
                        <a:pt x="47185" y="7345"/>
                        <a:pt x="29305" y="1164"/>
                      </a:cubicBezTo>
                      <a:cubicBezTo>
                        <a:pt x="16428" y="-3251"/>
                        <a:pt x="3625" y="5432"/>
                        <a:pt x="681" y="18161"/>
                      </a:cubicBezTo>
                      <a:cubicBezTo>
                        <a:pt x="-2335" y="31185"/>
                        <a:pt x="5170" y="45755"/>
                        <a:pt x="13264" y="55467"/>
                      </a:cubicBezTo>
                      <a:cubicBezTo>
                        <a:pt x="22683" y="66873"/>
                        <a:pt x="52704" y="81074"/>
                        <a:pt x="52704" y="81074"/>
                      </a:cubicBezTo>
                      <a:close/>
                    </a:path>
                  </a:pathLst>
                </a:custGeom>
                <a:solidFill>
                  <a:srgbClr val="263238">
                    <a:alpha val="30000"/>
                  </a:srgbClr>
                </a:solidFill>
                <a:ln w="7353" cap="flat">
                  <a:noFill/>
                  <a:prstDash val="solid"/>
                  <a:miter/>
                </a:ln>
              </p:spPr>
              <p:txBody>
                <a:bodyPr rtlCol="0" anchor="ctr"/>
                <a:lstStyle/>
                <a:p>
                  <a:endParaRPr lang="fr-FR"/>
                </a:p>
              </p:txBody>
            </p:sp>
          </p:grpSp>
        </p:grpSp>
        <p:grpSp>
          <p:nvGrpSpPr>
            <p:cNvPr id="19" name="Graphique 19">
              <a:extLst>
                <a:ext uri="{FF2B5EF4-FFF2-40B4-BE49-F238E27FC236}">
                  <a16:creationId xmlns:a16="http://schemas.microsoft.com/office/drawing/2014/main" id="{8BF6A5D8-5513-85C6-C2FC-183910C00CFB}"/>
                </a:ext>
              </a:extLst>
            </p:cNvPr>
            <p:cNvGrpSpPr/>
            <p:nvPr/>
          </p:nvGrpSpPr>
          <p:grpSpPr>
            <a:xfrm>
              <a:off x="4424393" y="7719999"/>
              <a:ext cx="2305984" cy="2757644"/>
              <a:chOff x="4424393" y="7719999"/>
              <a:chExt cx="2305984" cy="2757644"/>
            </a:xfrm>
          </p:grpSpPr>
          <p:sp>
            <p:nvSpPr>
              <p:cNvPr id="195" name="Forme libre 45">
                <a:extLst>
                  <a:ext uri="{FF2B5EF4-FFF2-40B4-BE49-F238E27FC236}">
                    <a16:creationId xmlns:a16="http://schemas.microsoft.com/office/drawing/2014/main" id="{C4901419-AD08-E393-EB4B-2118E16AE628}"/>
                  </a:ext>
                </a:extLst>
              </p:cNvPr>
              <p:cNvSpPr/>
              <p:nvPr/>
            </p:nvSpPr>
            <p:spPr>
              <a:xfrm>
                <a:off x="5955973" y="7963731"/>
                <a:ext cx="273823" cy="395559"/>
              </a:xfrm>
              <a:custGeom>
                <a:avLst/>
                <a:gdLst>
                  <a:gd name="connsiteX0" fmla="*/ 257078 w 273823"/>
                  <a:gd name="connsiteY0" fmla="*/ 395556 h 395559"/>
                  <a:gd name="connsiteX1" fmla="*/ 273781 w 273823"/>
                  <a:gd name="connsiteY1" fmla="*/ 278119 h 395559"/>
                  <a:gd name="connsiteX2" fmla="*/ 143026 w 273823"/>
                  <a:gd name="connsiteY2" fmla="*/ 5718 h 395559"/>
                  <a:gd name="connsiteX3" fmla="*/ 3367 w 273823"/>
                  <a:gd name="connsiteY3" fmla="*/ 88571 h 395559"/>
                  <a:gd name="connsiteX4" fmla="*/ 64661 w 273823"/>
                  <a:gd name="connsiteY4" fmla="*/ 270466 h 395559"/>
                  <a:gd name="connsiteX5" fmla="*/ 257078 w 273823"/>
                  <a:gd name="connsiteY5" fmla="*/ 395556 h 39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823" h="395559">
                    <a:moveTo>
                      <a:pt x="257078" y="395556"/>
                    </a:moveTo>
                    <a:cubicBezTo>
                      <a:pt x="258623" y="396292"/>
                      <a:pt x="273634" y="285256"/>
                      <a:pt x="273781" y="278119"/>
                    </a:cubicBezTo>
                    <a:cubicBezTo>
                      <a:pt x="275400" y="195780"/>
                      <a:pt x="230221" y="35739"/>
                      <a:pt x="143026" y="5718"/>
                    </a:cubicBezTo>
                    <a:cubicBezTo>
                      <a:pt x="80260" y="-15915"/>
                      <a:pt x="17936" y="26468"/>
                      <a:pt x="3367" y="88571"/>
                    </a:cubicBezTo>
                    <a:cubicBezTo>
                      <a:pt x="-11497" y="151926"/>
                      <a:pt x="25368" y="223153"/>
                      <a:pt x="64661" y="270466"/>
                    </a:cubicBezTo>
                    <a:cubicBezTo>
                      <a:pt x="110723" y="326021"/>
                      <a:pt x="257005" y="395482"/>
                      <a:pt x="257078" y="395556"/>
                    </a:cubicBezTo>
                    <a:close/>
                  </a:path>
                </a:pathLst>
              </a:custGeom>
              <a:solidFill>
                <a:srgbClr val="4CBBB6"/>
              </a:solidFill>
              <a:ln w="7353" cap="flat">
                <a:noFill/>
                <a:prstDash val="solid"/>
                <a:miter/>
              </a:ln>
            </p:spPr>
            <p:txBody>
              <a:bodyPr rtlCol="0" anchor="ctr"/>
              <a:lstStyle/>
              <a:p>
                <a:endParaRPr lang="fr-FR"/>
              </a:p>
            </p:txBody>
          </p:sp>
          <p:sp>
            <p:nvSpPr>
              <p:cNvPr id="196" name="Forme libre 46">
                <a:extLst>
                  <a:ext uri="{FF2B5EF4-FFF2-40B4-BE49-F238E27FC236}">
                    <a16:creationId xmlns:a16="http://schemas.microsoft.com/office/drawing/2014/main" id="{B53D3EC0-03D4-252A-F9C6-C1E6E7D145CA}"/>
                  </a:ext>
                </a:extLst>
              </p:cNvPr>
              <p:cNvSpPr/>
              <p:nvPr/>
            </p:nvSpPr>
            <p:spPr>
              <a:xfrm>
                <a:off x="4424393" y="8250016"/>
                <a:ext cx="388358" cy="276012"/>
              </a:xfrm>
              <a:custGeom>
                <a:avLst/>
                <a:gdLst>
                  <a:gd name="connsiteX0" fmla="*/ 158813 w 388358"/>
                  <a:gd name="connsiteY0" fmla="*/ 267179 h 276012"/>
                  <a:gd name="connsiteX1" fmla="*/ 388316 w 388358"/>
                  <a:gd name="connsiteY1" fmla="*/ 265339 h 276012"/>
                  <a:gd name="connsiteX2" fmla="*/ 337471 w 388358"/>
                  <a:gd name="connsiteY2" fmla="*/ 158204 h 276012"/>
                  <a:gd name="connsiteX3" fmla="*/ 78167 w 388358"/>
                  <a:gd name="connsiteY3" fmla="*/ 3166 h 276012"/>
                  <a:gd name="connsiteX4" fmla="*/ 7381 w 388358"/>
                  <a:gd name="connsiteY4" fmla="*/ 149300 h 276012"/>
                  <a:gd name="connsiteX5" fmla="*/ 158813 w 388358"/>
                  <a:gd name="connsiteY5" fmla="*/ 267179 h 27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358" h="276012">
                    <a:moveTo>
                      <a:pt x="158813" y="267179"/>
                    </a:moveTo>
                    <a:cubicBezTo>
                      <a:pt x="227907" y="288076"/>
                      <a:pt x="388242" y="265339"/>
                      <a:pt x="388316" y="265339"/>
                    </a:cubicBezTo>
                    <a:cubicBezTo>
                      <a:pt x="390008" y="265118"/>
                      <a:pt x="341297" y="164237"/>
                      <a:pt x="337471" y="158204"/>
                    </a:cubicBezTo>
                    <a:cubicBezTo>
                      <a:pt x="293395" y="88669"/>
                      <a:pt x="167422" y="-19939"/>
                      <a:pt x="78167" y="3166"/>
                    </a:cubicBezTo>
                    <a:cubicBezTo>
                      <a:pt x="13856" y="19796"/>
                      <a:pt x="-14694" y="89551"/>
                      <a:pt x="7381" y="149300"/>
                    </a:cubicBezTo>
                    <a:cubicBezTo>
                      <a:pt x="29897" y="210373"/>
                      <a:pt x="99947" y="249372"/>
                      <a:pt x="158813" y="267179"/>
                    </a:cubicBezTo>
                    <a:close/>
                  </a:path>
                </a:pathLst>
              </a:custGeom>
              <a:solidFill>
                <a:srgbClr val="4CBBB6"/>
              </a:solidFill>
              <a:ln w="7353" cap="flat">
                <a:noFill/>
                <a:prstDash val="solid"/>
                <a:miter/>
              </a:ln>
            </p:spPr>
            <p:txBody>
              <a:bodyPr rtlCol="0" anchor="ctr"/>
              <a:lstStyle/>
              <a:p>
                <a:endParaRPr lang="fr-FR"/>
              </a:p>
            </p:txBody>
          </p:sp>
          <p:sp>
            <p:nvSpPr>
              <p:cNvPr id="197" name="Forme libre 47">
                <a:extLst>
                  <a:ext uri="{FF2B5EF4-FFF2-40B4-BE49-F238E27FC236}">
                    <a16:creationId xmlns:a16="http://schemas.microsoft.com/office/drawing/2014/main" id="{B4CE9CE3-1CE3-63AF-05F1-611E1B4F0493}"/>
                  </a:ext>
                </a:extLst>
              </p:cNvPr>
              <p:cNvSpPr/>
              <p:nvPr/>
            </p:nvSpPr>
            <p:spPr>
              <a:xfrm>
                <a:off x="4494516" y="7719999"/>
                <a:ext cx="2235861" cy="2757644"/>
              </a:xfrm>
              <a:custGeom>
                <a:avLst/>
                <a:gdLst>
                  <a:gd name="connsiteX0" fmla="*/ 918991 w 2235861"/>
                  <a:gd name="connsiteY0" fmla="*/ 2040660 h 2757644"/>
                  <a:gd name="connsiteX1" fmla="*/ 963509 w 2235861"/>
                  <a:gd name="connsiteY1" fmla="*/ 2126310 h 2757644"/>
                  <a:gd name="connsiteX2" fmla="*/ 990145 w 2235861"/>
                  <a:gd name="connsiteY2" fmla="*/ 2184366 h 2757644"/>
                  <a:gd name="connsiteX3" fmla="*/ 1014427 w 2235861"/>
                  <a:gd name="connsiteY3" fmla="*/ 2243232 h 2757644"/>
                  <a:gd name="connsiteX4" fmla="*/ 1055928 w 2235861"/>
                  <a:gd name="connsiteY4" fmla="*/ 2357799 h 2757644"/>
                  <a:gd name="connsiteX5" fmla="*/ 1081461 w 2235861"/>
                  <a:gd name="connsiteY5" fmla="*/ 2433736 h 2757644"/>
                  <a:gd name="connsiteX6" fmla="*/ 1027819 w 2235861"/>
                  <a:gd name="connsiteY6" fmla="*/ 2349411 h 2757644"/>
                  <a:gd name="connsiteX7" fmla="*/ 752401 w 2235861"/>
                  <a:gd name="connsiteY7" fmla="*/ 2225204 h 2757644"/>
                  <a:gd name="connsiteX8" fmla="*/ 698834 w 2235861"/>
                  <a:gd name="connsiteY8" fmla="*/ 2378476 h 2757644"/>
                  <a:gd name="connsiteX9" fmla="*/ 862848 w 2235861"/>
                  <a:gd name="connsiteY9" fmla="*/ 2478180 h 2757644"/>
                  <a:gd name="connsiteX10" fmla="*/ 1087200 w 2235861"/>
                  <a:gd name="connsiteY10" fmla="*/ 2450807 h 2757644"/>
                  <a:gd name="connsiteX11" fmla="*/ 1125095 w 2235861"/>
                  <a:gd name="connsiteY11" fmla="*/ 2571261 h 2757644"/>
                  <a:gd name="connsiteX12" fmla="*/ 1177706 w 2235861"/>
                  <a:gd name="connsiteY12" fmla="*/ 2757571 h 2757644"/>
                  <a:gd name="connsiteX13" fmla="*/ 1238927 w 2235861"/>
                  <a:gd name="connsiteY13" fmla="*/ 2757571 h 2757644"/>
                  <a:gd name="connsiteX14" fmla="*/ 1177265 w 2235861"/>
                  <a:gd name="connsiteY14" fmla="*/ 2554999 h 2757644"/>
                  <a:gd name="connsiteX15" fmla="*/ 1131938 w 2235861"/>
                  <a:gd name="connsiteY15" fmla="*/ 2422036 h 2757644"/>
                  <a:gd name="connsiteX16" fmla="*/ 1250185 w 2235861"/>
                  <a:gd name="connsiteY16" fmla="*/ 2348307 h 2757644"/>
                  <a:gd name="connsiteX17" fmla="*/ 1446649 w 2235861"/>
                  <a:gd name="connsiteY17" fmla="*/ 2444332 h 2757644"/>
                  <a:gd name="connsiteX18" fmla="*/ 1411771 w 2235861"/>
                  <a:gd name="connsiteY18" fmla="*/ 2565743 h 2757644"/>
                  <a:gd name="connsiteX19" fmla="*/ 1350330 w 2235861"/>
                  <a:gd name="connsiteY19" fmla="*/ 2757645 h 2757644"/>
                  <a:gd name="connsiteX20" fmla="*/ 1412139 w 2235861"/>
                  <a:gd name="connsiteY20" fmla="*/ 2757645 h 2757644"/>
                  <a:gd name="connsiteX21" fmla="*/ 1464235 w 2235861"/>
                  <a:gd name="connsiteY21" fmla="*/ 2580901 h 2757644"/>
                  <a:gd name="connsiteX22" fmla="*/ 1499849 w 2235861"/>
                  <a:gd name="connsiteY22" fmla="*/ 2444994 h 2757644"/>
                  <a:gd name="connsiteX23" fmla="*/ 1725746 w 2235861"/>
                  <a:gd name="connsiteY23" fmla="*/ 2435797 h 2757644"/>
                  <a:gd name="connsiteX24" fmla="*/ 1871512 w 2235861"/>
                  <a:gd name="connsiteY24" fmla="*/ 2310928 h 2757644"/>
                  <a:gd name="connsiteX25" fmla="*/ 1793883 w 2235861"/>
                  <a:gd name="connsiteY25" fmla="*/ 2168252 h 2757644"/>
                  <a:gd name="connsiteX26" fmla="*/ 1542159 w 2235861"/>
                  <a:gd name="connsiteY26" fmla="*/ 2335283 h 2757644"/>
                  <a:gd name="connsiteX27" fmla="*/ 1506103 w 2235861"/>
                  <a:gd name="connsiteY27" fmla="*/ 2419167 h 2757644"/>
                  <a:gd name="connsiteX28" fmla="*/ 1520158 w 2235861"/>
                  <a:gd name="connsiteY28" fmla="*/ 2361184 h 2757644"/>
                  <a:gd name="connsiteX29" fmla="*/ 1546647 w 2235861"/>
                  <a:gd name="connsiteY29" fmla="*/ 2239627 h 2757644"/>
                  <a:gd name="connsiteX30" fmla="*/ 1557537 w 2235861"/>
                  <a:gd name="connsiteY30" fmla="*/ 2176861 h 2757644"/>
                  <a:gd name="connsiteX31" fmla="*/ 1566293 w 2235861"/>
                  <a:gd name="connsiteY31" fmla="*/ 2111520 h 2757644"/>
                  <a:gd name="connsiteX32" fmla="*/ 1578067 w 2235861"/>
                  <a:gd name="connsiteY32" fmla="*/ 1956188 h 2757644"/>
                  <a:gd name="connsiteX33" fmla="*/ 1796311 w 2235861"/>
                  <a:gd name="connsiteY33" fmla="*/ 1979808 h 2757644"/>
                  <a:gd name="connsiteX34" fmla="*/ 1959296 w 2235861"/>
                  <a:gd name="connsiteY34" fmla="*/ 1878485 h 2757644"/>
                  <a:gd name="connsiteX35" fmla="*/ 1904183 w 2235861"/>
                  <a:gd name="connsiteY35" fmla="*/ 1725729 h 2757644"/>
                  <a:gd name="connsiteX36" fmla="*/ 1630016 w 2235861"/>
                  <a:gd name="connsiteY36" fmla="*/ 1852731 h 2757644"/>
                  <a:gd name="connsiteX37" fmla="*/ 1578655 w 2235861"/>
                  <a:gd name="connsiteY37" fmla="*/ 1935291 h 2757644"/>
                  <a:gd name="connsiteX38" fmla="*/ 1581304 w 2235861"/>
                  <a:gd name="connsiteY38" fmla="*/ 1840443 h 2757644"/>
                  <a:gd name="connsiteX39" fmla="*/ 1577404 w 2235861"/>
                  <a:gd name="connsiteY39" fmla="*/ 1562009 h 2757644"/>
                  <a:gd name="connsiteX40" fmla="*/ 1576153 w 2235861"/>
                  <a:gd name="connsiteY40" fmla="*/ 1476653 h 2757644"/>
                  <a:gd name="connsiteX41" fmla="*/ 1801904 w 2235861"/>
                  <a:gd name="connsiteY41" fmla="*/ 1502039 h 2757644"/>
                  <a:gd name="connsiteX42" fmla="*/ 1964888 w 2235861"/>
                  <a:gd name="connsiteY42" fmla="*/ 1400716 h 2757644"/>
                  <a:gd name="connsiteX43" fmla="*/ 1909775 w 2235861"/>
                  <a:gd name="connsiteY43" fmla="*/ 1247960 h 2757644"/>
                  <a:gd name="connsiteX44" fmla="*/ 1635608 w 2235861"/>
                  <a:gd name="connsiteY44" fmla="*/ 1374963 h 2757644"/>
                  <a:gd name="connsiteX45" fmla="*/ 1576006 w 2235861"/>
                  <a:gd name="connsiteY45" fmla="*/ 1471502 h 2757644"/>
                  <a:gd name="connsiteX46" fmla="*/ 1577257 w 2235861"/>
                  <a:gd name="connsiteY46" fmla="*/ 1284898 h 2757644"/>
                  <a:gd name="connsiteX47" fmla="*/ 1601319 w 2235861"/>
                  <a:gd name="connsiteY47" fmla="*/ 1036779 h 2757644"/>
                  <a:gd name="connsiteX48" fmla="*/ 1828393 w 2235861"/>
                  <a:gd name="connsiteY48" fmla="*/ 1062459 h 2757644"/>
                  <a:gd name="connsiteX49" fmla="*/ 1991378 w 2235861"/>
                  <a:gd name="connsiteY49" fmla="*/ 961063 h 2757644"/>
                  <a:gd name="connsiteX50" fmla="*/ 1936264 w 2235861"/>
                  <a:gd name="connsiteY50" fmla="*/ 808307 h 2757644"/>
                  <a:gd name="connsiteX51" fmla="*/ 1662098 w 2235861"/>
                  <a:gd name="connsiteY51" fmla="*/ 935309 h 2757644"/>
                  <a:gd name="connsiteX52" fmla="*/ 1608530 w 2235861"/>
                  <a:gd name="connsiteY52" fmla="*/ 1021548 h 2757644"/>
                  <a:gd name="connsiteX53" fmla="*/ 1603600 w 2235861"/>
                  <a:gd name="connsiteY53" fmla="*/ 1019708 h 2757644"/>
                  <a:gd name="connsiteX54" fmla="*/ 1672325 w 2235861"/>
                  <a:gd name="connsiteY54" fmla="*/ 778653 h 2757644"/>
                  <a:gd name="connsiteX55" fmla="*/ 1724127 w 2235861"/>
                  <a:gd name="connsiteY55" fmla="*/ 656065 h 2757644"/>
                  <a:gd name="connsiteX56" fmla="*/ 1942004 w 2235861"/>
                  <a:gd name="connsiteY56" fmla="*/ 704703 h 2757644"/>
                  <a:gd name="connsiteX57" fmla="*/ 2115143 w 2235861"/>
                  <a:gd name="connsiteY57" fmla="*/ 621849 h 2757644"/>
                  <a:gd name="connsiteX58" fmla="*/ 2077174 w 2235861"/>
                  <a:gd name="connsiteY58" fmla="*/ 463942 h 2757644"/>
                  <a:gd name="connsiteX59" fmla="*/ 1790719 w 2235861"/>
                  <a:gd name="connsiteY59" fmla="*/ 560040 h 2757644"/>
                  <a:gd name="connsiteX60" fmla="*/ 1738844 w 2235861"/>
                  <a:gd name="connsiteY60" fmla="*/ 625602 h 2757644"/>
                  <a:gd name="connsiteX61" fmla="*/ 1764082 w 2235861"/>
                  <a:gd name="connsiteY61" fmla="*/ 573432 h 2757644"/>
                  <a:gd name="connsiteX62" fmla="*/ 1857458 w 2235861"/>
                  <a:gd name="connsiteY62" fmla="*/ 407652 h 2757644"/>
                  <a:gd name="connsiteX63" fmla="*/ 1905139 w 2235861"/>
                  <a:gd name="connsiteY63" fmla="*/ 332966 h 2757644"/>
                  <a:gd name="connsiteX64" fmla="*/ 2119852 w 2235861"/>
                  <a:gd name="connsiteY64" fmla="*/ 275940 h 2757644"/>
                  <a:gd name="connsiteX65" fmla="*/ 2235376 w 2235861"/>
                  <a:gd name="connsiteY65" fmla="*/ 122668 h 2757644"/>
                  <a:gd name="connsiteX66" fmla="*/ 2128903 w 2235861"/>
                  <a:gd name="connsiteY66" fmla="*/ 7 h 2757644"/>
                  <a:gd name="connsiteX67" fmla="*/ 1918973 w 2235861"/>
                  <a:gd name="connsiteY67" fmla="*/ 217295 h 2757644"/>
                  <a:gd name="connsiteX68" fmla="*/ 1897781 w 2235861"/>
                  <a:gd name="connsiteY68" fmla="*/ 333996 h 2757644"/>
                  <a:gd name="connsiteX69" fmla="*/ 1899694 w 2235861"/>
                  <a:gd name="connsiteY69" fmla="*/ 333702 h 2757644"/>
                  <a:gd name="connsiteX70" fmla="*/ 1852381 w 2235861"/>
                  <a:gd name="connsiteY70" fmla="*/ 404488 h 2757644"/>
                  <a:gd name="connsiteX71" fmla="*/ 1755105 w 2235861"/>
                  <a:gd name="connsiteY71" fmla="*/ 568797 h 2757644"/>
                  <a:gd name="connsiteX72" fmla="*/ 1658345 w 2235861"/>
                  <a:gd name="connsiteY72" fmla="*/ 773208 h 2757644"/>
                  <a:gd name="connsiteX73" fmla="*/ 1583659 w 2235861"/>
                  <a:gd name="connsiteY73" fmla="*/ 1014925 h 2757644"/>
                  <a:gd name="connsiteX74" fmla="*/ 1583217 w 2235861"/>
                  <a:gd name="connsiteY74" fmla="*/ 1017942 h 2757644"/>
                  <a:gd name="connsiteX75" fmla="*/ 1568943 w 2235861"/>
                  <a:gd name="connsiteY75" fmla="*/ 910512 h 2757644"/>
                  <a:gd name="connsiteX76" fmla="*/ 1370933 w 2235861"/>
                  <a:gd name="connsiteY76" fmla="*/ 682334 h 2757644"/>
                  <a:gd name="connsiteX77" fmla="*/ 1258058 w 2235861"/>
                  <a:gd name="connsiteY77" fmla="*/ 799109 h 2757644"/>
                  <a:gd name="connsiteX78" fmla="*/ 1365194 w 2235861"/>
                  <a:gd name="connsiteY78" fmla="*/ 958341 h 2757644"/>
                  <a:gd name="connsiteX79" fmla="*/ 1581672 w 2235861"/>
                  <a:gd name="connsiteY79" fmla="*/ 1027728 h 2757644"/>
                  <a:gd name="connsiteX80" fmla="*/ 1550988 w 2235861"/>
                  <a:gd name="connsiteY80" fmla="*/ 1283647 h 2757644"/>
                  <a:gd name="connsiteX81" fmla="*/ 1545911 w 2235861"/>
                  <a:gd name="connsiteY81" fmla="*/ 1434785 h 2757644"/>
                  <a:gd name="connsiteX82" fmla="*/ 1539142 w 2235861"/>
                  <a:gd name="connsiteY82" fmla="*/ 1388060 h 2757644"/>
                  <a:gd name="connsiteX83" fmla="*/ 1341132 w 2235861"/>
                  <a:gd name="connsiteY83" fmla="*/ 1159882 h 2757644"/>
                  <a:gd name="connsiteX84" fmla="*/ 1228257 w 2235861"/>
                  <a:gd name="connsiteY84" fmla="*/ 1276657 h 2757644"/>
                  <a:gd name="connsiteX85" fmla="*/ 1335393 w 2235861"/>
                  <a:gd name="connsiteY85" fmla="*/ 1435889 h 2757644"/>
                  <a:gd name="connsiteX86" fmla="*/ 1545470 w 2235861"/>
                  <a:gd name="connsiteY86" fmla="*/ 1504099 h 2757644"/>
                  <a:gd name="connsiteX87" fmla="*/ 1545102 w 2235861"/>
                  <a:gd name="connsiteY87" fmla="*/ 1562376 h 2757644"/>
                  <a:gd name="connsiteX88" fmla="*/ 1542968 w 2235861"/>
                  <a:gd name="connsiteY88" fmla="*/ 1839781 h 2757644"/>
                  <a:gd name="connsiteX89" fmla="*/ 1538185 w 2235861"/>
                  <a:gd name="connsiteY89" fmla="*/ 1935217 h 2757644"/>
                  <a:gd name="connsiteX90" fmla="*/ 1532225 w 2235861"/>
                  <a:gd name="connsiteY90" fmla="*/ 1894747 h 2757644"/>
                  <a:gd name="connsiteX91" fmla="*/ 1334216 w 2235861"/>
                  <a:gd name="connsiteY91" fmla="*/ 1666569 h 2757644"/>
                  <a:gd name="connsiteX92" fmla="*/ 1221340 w 2235861"/>
                  <a:gd name="connsiteY92" fmla="*/ 1783344 h 2757644"/>
                  <a:gd name="connsiteX93" fmla="*/ 1328476 w 2235861"/>
                  <a:gd name="connsiteY93" fmla="*/ 1942575 h 2757644"/>
                  <a:gd name="connsiteX94" fmla="*/ 1532519 w 2235861"/>
                  <a:gd name="connsiteY94" fmla="*/ 2009535 h 2757644"/>
                  <a:gd name="connsiteX95" fmla="*/ 1522439 w 2235861"/>
                  <a:gd name="connsiteY95" fmla="*/ 2105560 h 2757644"/>
                  <a:gd name="connsiteX96" fmla="*/ 1512579 w 2235861"/>
                  <a:gd name="connsiteY96" fmla="*/ 2168693 h 2757644"/>
                  <a:gd name="connsiteX97" fmla="*/ 1500290 w 2235861"/>
                  <a:gd name="connsiteY97" fmla="*/ 2231165 h 2757644"/>
                  <a:gd name="connsiteX98" fmla="*/ 1471741 w 2235861"/>
                  <a:gd name="connsiteY98" fmla="*/ 2349632 h 2757644"/>
                  <a:gd name="connsiteX99" fmla="*/ 1451137 w 2235861"/>
                  <a:gd name="connsiteY99" fmla="*/ 2427040 h 2757644"/>
                  <a:gd name="connsiteX100" fmla="*/ 1452903 w 2235861"/>
                  <a:gd name="connsiteY100" fmla="*/ 2327116 h 2757644"/>
                  <a:gd name="connsiteX101" fmla="*/ 1372184 w 2235861"/>
                  <a:gd name="connsiteY101" fmla="*/ 2129106 h 2757644"/>
                  <a:gd name="connsiteX102" fmla="*/ 1367842 w 2235861"/>
                  <a:gd name="connsiteY102" fmla="*/ 2105339 h 2757644"/>
                  <a:gd name="connsiteX103" fmla="*/ 1224431 w 2235861"/>
                  <a:gd name="connsiteY103" fmla="*/ 2029181 h 2757644"/>
                  <a:gd name="connsiteX104" fmla="*/ 1106626 w 2235861"/>
                  <a:gd name="connsiteY104" fmla="*/ 2307396 h 2757644"/>
                  <a:gd name="connsiteX105" fmla="*/ 1122814 w 2235861"/>
                  <a:gd name="connsiteY105" fmla="*/ 2397239 h 2757644"/>
                  <a:gd name="connsiteX106" fmla="*/ 1102579 w 2235861"/>
                  <a:gd name="connsiteY106" fmla="*/ 2341096 h 2757644"/>
                  <a:gd name="connsiteX107" fmla="*/ 1057620 w 2235861"/>
                  <a:gd name="connsiteY107" fmla="*/ 2225057 h 2757644"/>
                  <a:gd name="connsiteX108" fmla="*/ 1032087 w 2235861"/>
                  <a:gd name="connsiteY108" fmla="*/ 2166707 h 2757644"/>
                  <a:gd name="connsiteX109" fmla="*/ 1003390 w 2235861"/>
                  <a:gd name="connsiteY109" fmla="*/ 2107326 h 2757644"/>
                  <a:gd name="connsiteX110" fmla="*/ 927527 w 2235861"/>
                  <a:gd name="connsiteY110" fmla="*/ 1971272 h 2757644"/>
                  <a:gd name="connsiteX111" fmla="*/ 1122520 w 2235861"/>
                  <a:gd name="connsiteY111" fmla="*/ 1870538 h 2757644"/>
                  <a:gd name="connsiteX112" fmla="*/ 1202577 w 2235861"/>
                  <a:gd name="connsiteY112" fmla="*/ 1696075 h 2757644"/>
                  <a:gd name="connsiteX113" fmla="*/ 1072337 w 2235861"/>
                  <a:gd name="connsiteY113" fmla="*/ 1599020 h 2757644"/>
                  <a:gd name="connsiteX114" fmla="*/ 913694 w 2235861"/>
                  <a:gd name="connsiteY114" fmla="*/ 1856190 h 2757644"/>
                  <a:gd name="connsiteX115" fmla="*/ 916342 w 2235861"/>
                  <a:gd name="connsiteY115" fmla="*/ 1953392 h 2757644"/>
                  <a:gd name="connsiteX116" fmla="*/ 866233 w 2235861"/>
                  <a:gd name="connsiteY116" fmla="*/ 1872819 h 2757644"/>
                  <a:gd name="connsiteX117" fmla="*/ 709356 w 2235861"/>
                  <a:gd name="connsiteY117" fmla="*/ 1642728 h 2757644"/>
                  <a:gd name="connsiteX118" fmla="*/ 661233 w 2235861"/>
                  <a:gd name="connsiteY118" fmla="*/ 1572236 h 2757644"/>
                  <a:gd name="connsiteX119" fmla="*/ 863510 w 2235861"/>
                  <a:gd name="connsiteY119" fmla="*/ 1468854 h 2757644"/>
                  <a:gd name="connsiteX120" fmla="*/ 943568 w 2235861"/>
                  <a:gd name="connsiteY120" fmla="*/ 1294390 h 2757644"/>
                  <a:gd name="connsiteX121" fmla="*/ 813327 w 2235861"/>
                  <a:gd name="connsiteY121" fmla="*/ 1197335 h 2757644"/>
                  <a:gd name="connsiteX122" fmla="*/ 654684 w 2235861"/>
                  <a:gd name="connsiteY122" fmla="*/ 1454505 h 2757644"/>
                  <a:gd name="connsiteX123" fmla="*/ 658290 w 2235861"/>
                  <a:gd name="connsiteY123" fmla="*/ 1567895 h 2757644"/>
                  <a:gd name="connsiteX124" fmla="*/ 556379 w 2235861"/>
                  <a:gd name="connsiteY124" fmla="*/ 1411607 h 2757644"/>
                  <a:gd name="connsiteX125" fmla="*/ 439530 w 2235861"/>
                  <a:gd name="connsiteY125" fmla="*/ 1191449 h 2757644"/>
                  <a:gd name="connsiteX126" fmla="*/ 643058 w 2235861"/>
                  <a:gd name="connsiteY126" fmla="*/ 1087624 h 2757644"/>
                  <a:gd name="connsiteX127" fmla="*/ 723116 w 2235861"/>
                  <a:gd name="connsiteY127" fmla="*/ 913161 h 2757644"/>
                  <a:gd name="connsiteX128" fmla="*/ 592875 w 2235861"/>
                  <a:gd name="connsiteY128" fmla="*/ 816106 h 2757644"/>
                  <a:gd name="connsiteX129" fmla="*/ 434232 w 2235861"/>
                  <a:gd name="connsiteY129" fmla="*/ 1073276 h 2757644"/>
                  <a:gd name="connsiteX130" fmla="*/ 437102 w 2235861"/>
                  <a:gd name="connsiteY130" fmla="*/ 1174819 h 2757644"/>
                  <a:gd name="connsiteX131" fmla="*/ 431951 w 2235861"/>
                  <a:gd name="connsiteY131" fmla="*/ 1175996 h 2757644"/>
                  <a:gd name="connsiteX132" fmla="*/ 356309 w 2235861"/>
                  <a:gd name="connsiteY132" fmla="*/ 937002 h 2757644"/>
                  <a:gd name="connsiteX133" fmla="*/ 331879 w 2235861"/>
                  <a:gd name="connsiteY133" fmla="*/ 806173 h 2757644"/>
                  <a:gd name="connsiteX134" fmla="*/ 540485 w 2235861"/>
                  <a:gd name="connsiteY134" fmla="*/ 726557 h 2757644"/>
                  <a:gd name="connsiteX135" fmla="*/ 639232 w 2235861"/>
                  <a:gd name="connsiteY135" fmla="*/ 561954 h 2757644"/>
                  <a:gd name="connsiteX136" fmla="*/ 520471 w 2235861"/>
                  <a:gd name="connsiteY136" fmla="*/ 451212 h 2757644"/>
                  <a:gd name="connsiteX137" fmla="*/ 334602 w 2235861"/>
                  <a:gd name="connsiteY137" fmla="*/ 689398 h 2757644"/>
                  <a:gd name="connsiteX138" fmla="*/ 327465 w 2235861"/>
                  <a:gd name="connsiteY138" fmla="*/ 772693 h 2757644"/>
                  <a:gd name="connsiteX139" fmla="*/ 319738 w 2235861"/>
                  <a:gd name="connsiteY139" fmla="*/ 715225 h 2757644"/>
                  <a:gd name="connsiteX140" fmla="*/ 306126 w 2235861"/>
                  <a:gd name="connsiteY140" fmla="*/ 525383 h 2757644"/>
                  <a:gd name="connsiteX141" fmla="*/ 304728 w 2235861"/>
                  <a:gd name="connsiteY141" fmla="*/ 436717 h 2757644"/>
                  <a:gd name="connsiteX142" fmla="*/ 452334 w 2235861"/>
                  <a:gd name="connsiteY142" fmla="*/ 270715 h 2757644"/>
                  <a:gd name="connsiteX143" fmla="*/ 464107 w 2235861"/>
                  <a:gd name="connsiteY143" fmla="*/ 79108 h 2757644"/>
                  <a:gd name="connsiteX144" fmla="*/ 307671 w 2235861"/>
                  <a:gd name="connsiteY144" fmla="*/ 35547 h 2757644"/>
                  <a:gd name="connsiteX145" fmla="*/ 252484 w 2235861"/>
                  <a:gd name="connsiteY145" fmla="*/ 332598 h 2757644"/>
                  <a:gd name="connsiteX146" fmla="*/ 299209 w 2235861"/>
                  <a:gd name="connsiteY146" fmla="*/ 441573 h 2757644"/>
                  <a:gd name="connsiteX147" fmla="*/ 300681 w 2235861"/>
                  <a:gd name="connsiteY147" fmla="*/ 440249 h 2757644"/>
                  <a:gd name="connsiteX148" fmla="*/ 300313 w 2235861"/>
                  <a:gd name="connsiteY148" fmla="*/ 525383 h 2757644"/>
                  <a:gd name="connsiteX149" fmla="*/ 309805 w 2235861"/>
                  <a:gd name="connsiteY149" fmla="*/ 716035 h 2757644"/>
                  <a:gd name="connsiteX150" fmla="*/ 341887 w 2235861"/>
                  <a:gd name="connsiteY150" fmla="*/ 939871 h 2757644"/>
                  <a:gd name="connsiteX151" fmla="*/ 412893 w 2235861"/>
                  <a:gd name="connsiteY151" fmla="*/ 1182692 h 2757644"/>
                  <a:gd name="connsiteX152" fmla="*/ 414144 w 2235861"/>
                  <a:gd name="connsiteY152" fmla="*/ 1185415 h 2757644"/>
                  <a:gd name="connsiteX153" fmla="*/ 342990 w 2235861"/>
                  <a:gd name="connsiteY153" fmla="*/ 1103665 h 2757644"/>
                  <a:gd name="connsiteX154" fmla="*/ 51899 w 2235861"/>
                  <a:gd name="connsiteY154" fmla="*/ 1022578 h 2757644"/>
                  <a:gd name="connsiteX155" fmla="*/ 22172 w 2235861"/>
                  <a:gd name="connsiteY155" fmla="*/ 1182251 h 2757644"/>
                  <a:gd name="connsiteX156" fmla="*/ 199358 w 2235861"/>
                  <a:gd name="connsiteY156" fmla="*/ 1255980 h 2757644"/>
                  <a:gd name="connsiteX157" fmla="*/ 418191 w 2235861"/>
                  <a:gd name="connsiteY157" fmla="*/ 1194466 h 2757644"/>
                  <a:gd name="connsiteX158" fmla="*/ 533789 w 2235861"/>
                  <a:gd name="connsiteY158" fmla="*/ 1424851 h 2757644"/>
                  <a:gd name="connsiteX159" fmla="*/ 612963 w 2235861"/>
                  <a:gd name="connsiteY159" fmla="*/ 1553694 h 2757644"/>
                  <a:gd name="connsiteX160" fmla="*/ 581544 w 2235861"/>
                  <a:gd name="connsiteY160" fmla="*/ 1518448 h 2757644"/>
                  <a:gd name="connsiteX161" fmla="*/ 290453 w 2235861"/>
                  <a:gd name="connsiteY161" fmla="*/ 1437360 h 2757644"/>
                  <a:gd name="connsiteX162" fmla="*/ 260726 w 2235861"/>
                  <a:gd name="connsiteY162" fmla="*/ 1597033 h 2757644"/>
                  <a:gd name="connsiteX163" fmla="*/ 437911 w 2235861"/>
                  <a:gd name="connsiteY163" fmla="*/ 1670763 h 2757644"/>
                  <a:gd name="connsiteX164" fmla="*/ 650711 w 2235861"/>
                  <a:gd name="connsiteY164" fmla="*/ 1611750 h 2757644"/>
                  <a:gd name="connsiteX165" fmla="*/ 682498 w 2235861"/>
                  <a:gd name="connsiteY165" fmla="*/ 1660535 h 2757644"/>
                  <a:gd name="connsiteX166" fmla="*/ 833710 w 2235861"/>
                  <a:gd name="connsiteY166" fmla="*/ 1893128 h 2757644"/>
                  <a:gd name="connsiteX167" fmla="*/ 882421 w 2235861"/>
                  <a:gd name="connsiteY167" fmla="*/ 1975319 h 2757644"/>
                  <a:gd name="connsiteX168" fmla="*/ 855122 w 2235861"/>
                  <a:gd name="connsiteY168" fmla="*/ 1944856 h 2757644"/>
                  <a:gd name="connsiteX169" fmla="*/ 564031 w 2235861"/>
                  <a:gd name="connsiteY169" fmla="*/ 1863769 h 2757644"/>
                  <a:gd name="connsiteX170" fmla="*/ 534304 w 2235861"/>
                  <a:gd name="connsiteY170" fmla="*/ 2023442 h 2757644"/>
                  <a:gd name="connsiteX171" fmla="*/ 711490 w 2235861"/>
                  <a:gd name="connsiteY171" fmla="*/ 2097171 h 2757644"/>
                  <a:gd name="connsiteX172" fmla="*/ 918991 w 2235861"/>
                  <a:gd name="connsiteY172" fmla="*/ 2040660 h 275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35861" h="2757644">
                    <a:moveTo>
                      <a:pt x="918991" y="2040660"/>
                    </a:moveTo>
                    <a:cubicBezTo>
                      <a:pt x="934370" y="2069284"/>
                      <a:pt x="949896" y="2097907"/>
                      <a:pt x="963509" y="2126310"/>
                    </a:cubicBezTo>
                    <a:cubicBezTo>
                      <a:pt x="972412" y="2145956"/>
                      <a:pt x="982272" y="2164205"/>
                      <a:pt x="990145" y="2184366"/>
                    </a:cubicBezTo>
                    <a:cubicBezTo>
                      <a:pt x="998313" y="2204160"/>
                      <a:pt x="1006407" y="2223806"/>
                      <a:pt x="1014427" y="2243232"/>
                    </a:cubicBezTo>
                    <a:cubicBezTo>
                      <a:pt x="1028482" y="2281274"/>
                      <a:pt x="1043198" y="2320346"/>
                      <a:pt x="1055928" y="2357799"/>
                    </a:cubicBezTo>
                    <a:cubicBezTo>
                      <a:pt x="1064978" y="2383774"/>
                      <a:pt x="1073146" y="2408645"/>
                      <a:pt x="1081461" y="2433736"/>
                    </a:cubicBezTo>
                    <a:cubicBezTo>
                      <a:pt x="1064831" y="2406364"/>
                      <a:pt x="1031131" y="2353532"/>
                      <a:pt x="1027819" y="2349411"/>
                    </a:cubicBezTo>
                    <a:cubicBezTo>
                      <a:pt x="976091" y="2285321"/>
                      <a:pt x="838419" y="2192019"/>
                      <a:pt x="752401" y="2225204"/>
                    </a:cubicBezTo>
                    <a:cubicBezTo>
                      <a:pt x="690445" y="2249118"/>
                      <a:pt x="670063" y="2321671"/>
                      <a:pt x="698834" y="2378476"/>
                    </a:cubicBezTo>
                    <a:cubicBezTo>
                      <a:pt x="728267" y="2436532"/>
                      <a:pt x="802290" y="2467290"/>
                      <a:pt x="862848" y="2478180"/>
                    </a:cubicBezTo>
                    <a:cubicBezTo>
                      <a:pt x="929514" y="2490174"/>
                      <a:pt x="1069688" y="2455296"/>
                      <a:pt x="1087200" y="2450807"/>
                    </a:cubicBezTo>
                    <a:cubicBezTo>
                      <a:pt x="1100813" y="2492308"/>
                      <a:pt x="1113616" y="2532851"/>
                      <a:pt x="1125095" y="2571261"/>
                    </a:cubicBezTo>
                    <a:cubicBezTo>
                      <a:pt x="1145698" y="2639472"/>
                      <a:pt x="1163063" y="2702017"/>
                      <a:pt x="1177706" y="2757571"/>
                    </a:cubicBezTo>
                    <a:lnTo>
                      <a:pt x="1238927" y="2757571"/>
                    </a:lnTo>
                    <a:cubicBezTo>
                      <a:pt x="1222003" y="2698043"/>
                      <a:pt x="1201620" y="2629906"/>
                      <a:pt x="1177265" y="2554999"/>
                    </a:cubicBezTo>
                    <a:cubicBezTo>
                      <a:pt x="1163652" y="2512763"/>
                      <a:pt x="1148200" y="2467952"/>
                      <a:pt x="1131938" y="2422036"/>
                    </a:cubicBezTo>
                    <a:cubicBezTo>
                      <a:pt x="1142092" y="2416518"/>
                      <a:pt x="1199928" y="2384730"/>
                      <a:pt x="1250185" y="2348307"/>
                    </a:cubicBezTo>
                    <a:cubicBezTo>
                      <a:pt x="1303090" y="2393487"/>
                      <a:pt x="1430240" y="2438592"/>
                      <a:pt x="1446649" y="2444332"/>
                    </a:cubicBezTo>
                    <a:cubicBezTo>
                      <a:pt x="1435097" y="2486494"/>
                      <a:pt x="1423397" y="2527333"/>
                      <a:pt x="1411771" y="2565743"/>
                    </a:cubicBezTo>
                    <a:cubicBezTo>
                      <a:pt x="1390359" y="2637191"/>
                      <a:pt x="1369461" y="2701502"/>
                      <a:pt x="1350330" y="2757645"/>
                    </a:cubicBezTo>
                    <a:lnTo>
                      <a:pt x="1412139" y="2757645"/>
                    </a:lnTo>
                    <a:cubicBezTo>
                      <a:pt x="1428621" y="2704886"/>
                      <a:pt x="1446281" y="2645947"/>
                      <a:pt x="1464235" y="2580901"/>
                    </a:cubicBezTo>
                    <a:cubicBezTo>
                      <a:pt x="1476155" y="2538149"/>
                      <a:pt x="1488076" y="2492308"/>
                      <a:pt x="1499849" y="2444994"/>
                    </a:cubicBezTo>
                    <a:cubicBezTo>
                      <a:pt x="1517508" y="2446539"/>
                      <a:pt x="1661877" y="2458386"/>
                      <a:pt x="1725746" y="2435797"/>
                    </a:cubicBezTo>
                    <a:cubicBezTo>
                      <a:pt x="1783729" y="2415267"/>
                      <a:pt x="1851866" y="2372957"/>
                      <a:pt x="1871512" y="2310928"/>
                    </a:cubicBezTo>
                    <a:cubicBezTo>
                      <a:pt x="1890791" y="2250149"/>
                      <a:pt x="1858930" y="2181864"/>
                      <a:pt x="1793883" y="2168252"/>
                    </a:cubicBezTo>
                    <a:cubicBezTo>
                      <a:pt x="1703598" y="2149415"/>
                      <a:pt x="1582849" y="2263761"/>
                      <a:pt x="1542159" y="2335283"/>
                    </a:cubicBezTo>
                    <a:cubicBezTo>
                      <a:pt x="1539730" y="2339478"/>
                      <a:pt x="1518833" y="2388189"/>
                      <a:pt x="1506103" y="2419167"/>
                    </a:cubicBezTo>
                    <a:cubicBezTo>
                      <a:pt x="1510813" y="2399815"/>
                      <a:pt x="1515595" y="2381125"/>
                      <a:pt x="1520158" y="2361184"/>
                    </a:cubicBezTo>
                    <a:cubicBezTo>
                      <a:pt x="1529502" y="2321818"/>
                      <a:pt x="1537744" y="2282157"/>
                      <a:pt x="1546647" y="2239627"/>
                    </a:cubicBezTo>
                    <a:cubicBezTo>
                      <a:pt x="1550253" y="2218950"/>
                      <a:pt x="1553858" y="2197979"/>
                      <a:pt x="1557537" y="2176861"/>
                    </a:cubicBezTo>
                    <a:cubicBezTo>
                      <a:pt x="1561658" y="2155964"/>
                      <a:pt x="1563277" y="2133448"/>
                      <a:pt x="1566293" y="2111520"/>
                    </a:cubicBezTo>
                    <a:cubicBezTo>
                      <a:pt x="1572180" y="2060528"/>
                      <a:pt x="1575712" y="2008652"/>
                      <a:pt x="1578067" y="1956188"/>
                    </a:cubicBezTo>
                    <a:cubicBezTo>
                      <a:pt x="1612577" y="1964282"/>
                      <a:pt x="1735606" y="1991360"/>
                      <a:pt x="1796311" y="1979808"/>
                    </a:cubicBezTo>
                    <a:cubicBezTo>
                      <a:pt x="1856722" y="1968255"/>
                      <a:pt x="1930452" y="1936836"/>
                      <a:pt x="1959296" y="1878485"/>
                    </a:cubicBezTo>
                    <a:cubicBezTo>
                      <a:pt x="1987551" y="1821312"/>
                      <a:pt x="1966433" y="1748981"/>
                      <a:pt x="1904183" y="1725729"/>
                    </a:cubicBezTo>
                    <a:cubicBezTo>
                      <a:pt x="1817797" y="1693426"/>
                      <a:pt x="1681155" y="1788126"/>
                      <a:pt x="1630016" y="1852731"/>
                    </a:cubicBezTo>
                    <a:cubicBezTo>
                      <a:pt x="1626852" y="1856779"/>
                      <a:pt x="1595358" y="1907182"/>
                      <a:pt x="1578655" y="1935291"/>
                    </a:cubicBezTo>
                    <a:cubicBezTo>
                      <a:pt x="1579833" y="1903797"/>
                      <a:pt x="1581157" y="1872304"/>
                      <a:pt x="1581304" y="1840443"/>
                    </a:cubicBezTo>
                    <a:cubicBezTo>
                      <a:pt x="1581819" y="1748318"/>
                      <a:pt x="1579391" y="1655016"/>
                      <a:pt x="1577404" y="1562009"/>
                    </a:cubicBezTo>
                    <a:cubicBezTo>
                      <a:pt x="1576742" y="1533532"/>
                      <a:pt x="1576521" y="1505129"/>
                      <a:pt x="1576153" y="1476653"/>
                    </a:cubicBezTo>
                    <a:cubicBezTo>
                      <a:pt x="1588368" y="1479670"/>
                      <a:pt x="1733914" y="1514989"/>
                      <a:pt x="1801904" y="1502039"/>
                    </a:cubicBezTo>
                    <a:cubicBezTo>
                      <a:pt x="1862314" y="1490560"/>
                      <a:pt x="1936044" y="1459067"/>
                      <a:pt x="1964888" y="1400716"/>
                    </a:cubicBezTo>
                    <a:cubicBezTo>
                      <a:pt x="1993144" y="1343543"/>
                      <a:pt x="1972025" y="1271212"/>
                      <a:pt x="1909775" y="1247960"/>
                    </a:cubicBezTo>
                    <a:cubicBezTo>
                      <a:pt x="1823389" y="1215657"/>
                      <a:pt x="1686674" y="1310358"/>
                      <a:pt x="1635608" y="1374963"/>
                    </a:cubicBezTo>
                    <a:cubicBezTo>
                      <a:pt x="1631782" y="1379819"/>
                      <a:pt x="1586602" y="1452518"/>
                      <a:pt x="1576006" y="1471502"/>
                    </a:cubicBezTo>
                    <a:cubicBezTo>
                      <a:pt x="1575197" y="1408884"/>
                      <a:pt x="1574976" y="1346486"/>
                      <a:pt x="1577257" y="1284898"/>
                    </a:cubicBezTo>
                    <a:cubicBezTo>
                      <a:pt x="1580274" y="1199984"/>
                      <a:pt x="1587927" y="1116837"/>
                      <a:pt x="1601319" y="1036779"/>
                    </a:cubicBezTo>
                    <a:cubicBezTo>
                      <a:pt x="1607058" y="1038177"/>
                      <a:pt x="1758711" y="1075778"/>
                      <a:pt x="1828393" y="1062459"/>
                    </a:cubicBezTo>
                    <a:cubicBezTo>
                      <a:pt x="1888804" y="1050907"/>
                      <a:pt x="1962533" y="1019487"/>
                      <a:pt x="1991378" y="961063"/>
                    </a:cubicBezTo>
                    <a:cubicBezTo>
                      <a:pt x="2019633" y="903963"/>
                      <a:pt x="1998515" y="831559"/>
                      <a:pt x="1936264" y="808307"/>
                    </a:cubicBezTo>
                    <a:cubicBezTo>
                      <a:pt x="1849879" y="776004"/>
                      <a:pt x="1713237" y="870704"/>
                      <a:pt x="1662098" y="935309"/>
                    </a:cubicBezTo>
                    <a:cubicBezTo>
                      <a:pt x="1658713" y="939577"/>
                      <a:pt x="1624276" y="994837"/>
                      <a:pt x="1608530" y="1021548"/>
                    </a:cubicBezTo>
                    <a:cubicBezTo>
                      <a:pt x="1605807" y="1020517"/>
                      <a:pt x="1606322" y="1020738"/>
                      <a:pt x="1603600" y="1019708"/>
                    </a:cubicBezTo>
                    <a:cubicBezTo>
                      <a:pt x="1618978" y="934206"/>
                      <a:pt x="1644585" y="853265"/>
                      <a:pt x="1672325" y="778653"/>
                    </a:cubicBezTo>
                    <a:cubicBezTo>
                      <a:pt x="1688293" y="735460"/>
                      <a:pt x="1706026" y="694990"/>
                      <a:pt x="1724127" y="656065"/>
                    </a:cubicBezTo>
                    <a:cubicBezTo>
                      <a:pt x="1751647" y="665925"/>
                      <a:pt x="1878061" y="709780"/>
                      <a:pt x="1942004" y="704703"/>
                    </a:cubicBezTo>
                    <a:cubicBezTo>
                      <a:pt x="2003298" y="699920"/>
                      <a:pt x="2080118" y="676742"/>
                      <a:pt x="2115143" y="621849"/>
                    </a:cubicBezTo>
                    <a:cubicBezTo>
                      <a:pt x="2149506" y="568134"/>
                      <a:pt x="2136482" y="493890"/>
                      <a:pt x="2077174" y="463942"/>
                    </a:cubicBezTo>
                    <a:cubicBezTo>
                      <a:pt x="1994836" y="422368"/>
                      <a:pt x="1848628" y="501469"/>
                      <a:pt x="1790719" y="560040"/>
                    </a:cubicBezTo>
                    <a:cubicBezTo>
                      <a:pt x="1787555" y="563205"/>
                      <a:pt x="1759152" y="599113"/>
                      <a:pt x="1738844" y="625602"/>
                    </a:cubicBezTo>
                    <a:cubicBezTo>
                      <a:pt x="1747306" y="608163"/>
                      <a:pt x="1755694" y="589988"/>
                      <a:pt x="1764082" y="573432"/>
                    </a:cubicBezTo>
                    <a:cubicBezTo>
                      <a:pt x="1795502" y="511182"/>
                      <a:pt x="1828172" y="456142"/>
                      <a:pt x="1857458" y="407652"/>
                    </a:cubicBezTo>
                    <a:cubicBezTo>
                      <a:pt x="1874382" y="380206"/>
                      <a:pt x="1890129" y="355703"/>
                      <a:pt x="1905139" y="332966"/>
                    </a:cubicBezTo>
                    <a:cubicBezTo>
                      <a:pt x="1937221" y="328551"/>
                      <a:pt x="2066358" y="309199"/>
                      <a:pt x="2119852" y="275940"/>
                    </a:cubicBezTo>
                    <a:cubicBezTo>
                      <a:pt x="2172022" y="243416"/>
                      <a:pt x="2229489" y="187494"/>
                      <a:pt x="2235376" y="122668"/>
                    </a:cubicBezTo>
                    <a:cubicBezTo>
                      <a:pt x="2241115" y="59167"/>
                      <a:pt x="2195347" y="-729"/>
                      <a:pt x="2128903" y="7"/>
                    </a:cubicBezTo>
                    <a:cubicBezTo>
                      <a:pt x="2036704" y="1037"/>
                      <a:pt x="1943328" y="138635"/>
                      <a:pt x="1918973" y="217295"/>
                    </a:cubicBezTo>
                    <a:cubicBezTo>
                      <a:pt x="1916913" y="224064"/>
                      <a:pt x="1896162" y="334143"/>
                      <a:pt x="1897781" y="333996"/>
                    </a:cubicBezTo>
                    <a:cubicBezTo>
                      <a:pt x="1897781" y="333996"/>
                      <a:pt x="1899326" y="333775"/>
                      <a:pt x="1899694" y="333702"/>
                    </a:cubicBezTo>
                    <a:cubicBezTo>
                      <a:pt x="1884757" y="355335"/>
                      <a:pt x="1869084" y="378660"/>
                      <a:pt x="1852381" y="404488"/>
                    </a:cubicBezTo>
                    <a:cubicBezTo>
                      <a:pt x="1821991" y="452463"/>
                      <a:pt x="1788070" y="506988"/>
                      <a:pt x="1755105" y="568797"/>
                    </a:cubicBezTo>
                    <a:cubicBezTo>
                      <a:pt x="1722067" y="630459"/>
                      <a:pt x="1687851" y="698375"/>
                      <a:pt x="1658345" y="773208"/>
                    </a:cubicBezTo>
                    <a:cubicBezTo>
                      <a:pt x="1628618" y="848115"/>
                      <a:pt x="1601172" y="928466"/>
                      <a:pt x="1583659" y="1014925"/>
                    </a:cubicBezTo>
                    <a:cubicBezTo>
                      <a:pt x="1583438" y="1015882"/>
                      <a:pt x="1583365" y="1016986"/>
                      <a:pt x="1583217" y="1017942"/>
                    </a:cubicBezTo>
                    <a:cubicBezTo>
                      <a:pt x="1580495" y="991085"/>
                      <a:pt x="1570414" y="916178"/>
                      <a:pt x="1568943" y="910512"/>
                    </a:cubicBezTo>
                    <a:cubicBezTo>
                      <a:pt x="1548781" y="830676"/>
                      <a:pt x="1462911" y="688220"/>
                      <a:pt x="1370933" y="682334"/>
                    </a:cubicBezTo>
                    <a:cubicBezTo>
                      <a:pt x="1304635" y="678066"/>
                      <a:pt x="1255777" y="735387"/>
                      <a:pt x="1258058" y="799109"/>
                    </a:cubicBezTo>
                    <a:cubicBezTo>
                      <a:pt x="1260413" y="864155"/>
                      <a:pt x="1314790" y="923095"/>
                      <a:pt x="1365194" y="958341"/>
                    </a:cubicBezTo>
                    <a:cubicBezTo>
                      <a:pt x="1421999" y="998149"/>
                      <a:pt x="1569899" y="1025595"/>
                      <a:pt x="1581672" y="1027728"/>
                    </a:cubicBezTo>
                    <a:cubicBezTo>
                      <a:pt x="1565705" y="1110214"/>
                      <a:pt x="1555992" y="1196158"/>
                      <a:pt x="1550988" y="1283647"/>
                    </a:cubicBezTo>
                    <a:cubicBezTo>
                      <a:pt x="1548045" y="1333683"/>
                      <a:pt x="1546647" y="1384160"/>
                      <a:pt x="1545911" y="1434785"/>
                    </a:cubicBezTo>
                    <a:cubicBezTo>
                      <a:pt x="1542821" y="1411607"/>
                      <a:pt x="1539877" y="1390930"/>
                      <a:pt x="1539142" y="1388060"/>
                    </a:cubicBezTo>
                    <a:cubicBezTo>
                      <a:pt x="1518980" y="1308224"/>
                      <a:pt x="1433110" y="1165842"/>
                      <a:pt x="1341132" y="1159882"/>
                    </a:cubicBezTo>
                    <a:cubicBezTo>
                      <a:pt x="1274835" y="1155614"/>
                      <a:pt x="1225903" y="1212935"/>
                      <a:pt x="1228257" y="1276657"/>
                    </a:cubicBezTo>
                    <a:cubicBezTo>
                      <a:pt x="1230612" y="1341704"/>
                      <a:pt x="1284989" y="1400643"/>
                      <a:pt x="1335393" y="1435889"/>
                    </a:cubicBezTo>
                    <a:cubicBezTo>
                      <a:pt x="1386532" y="1471650"/>
                      <a:pt x="1512137" y="1497624"/>
                      <a:pt x="1545470" y="1504099"/>
                    </a:cubicBezTo>
                    <a:cubicBezTo>
                      <a:pt x="1545396" y="1523525"/>
                      <a:pt x="1545102" y="1542951"/>
                      <a:pt x="1545102" y="1562376"/>
                    </a:cubicBezTo>
                    <a:cubicBezTo>
                      <a:pt x="1545028" y="1655605"/>
                      <a:pt x="1545396" y="1748613"/>
                      <a:pt x="1542968" y="1839781"/>
                    </a:cubicBezTo>
                    <a:cubicBezTo>
                      <a:pt x="1542085" y="1871936"/>
                      <a:pt x="1540098" y="1903577"/>
                      <a:pt x="1538185" y="1935217"/>
                    </a:cubicBezTo>
                    <a:cubicBezTo>
                      <a:pt x="1535389" y="1914614"/>
                      <a:pt x="1532887" y="1897322"/>
                      <a:pt x="1532225" y="1894747"/>
                    </a:cubicBezTo>
                    <a:cubicBezTo>
                      <a:pt x="1512063" y="1814910"/>
                      <a:pt x="1426193" y="1672455"/>
                      <a:pt x="1334216" y="1666569"/>
                    </a:cubicBezTo>
                    <a:cubicBezTo>
                      <a:pt x="1267918" y="1662301"/>
                      <a:pt x="1219059" y="1719621"/>
                      <a:pt x="1221340" y="1783344"/>
                    </a:cubicBezTo>
                    <a:cubicBezTo>
                      <a:pt x="1223695" y="1848390"/>
                      <a:pt x="1278146" y="1907329"/>
                      <a:pt x="1328476" y="1942575"/>
                    </a:cubicBezTo>
                    <a:cubicBezTo>
                      <a:pt x="1377261" y="1976717"/>
                      <a:pt x="1493006" y="2001735"/>
                      <a:pt x="1532519" y="2009535"/>
                    </a:cubicBezTo>
                    <a:cubicBezTo>
                      <a:pt x="1529576" y="2041911"/>
                      <a:pt x="1526706" y="2074287"/>
                      <a:pt x="1522439" y="2105560"/>
                    </a:cubicBezTo>
                    <a:cubicBezTo>
                      <a:pt x="1518980" y="2126825"/>
                      <a:pt x="1517214" y="2147502"/>
                      <a:pt x="1512579" y="2168693"/>
                    </a:cubicBezTo>
                    <a:cubicBezTo>
                      <a:pt x="1508458" y="2189738"/>
                      <a:pt x="1504337" y="2210561"/>
                      <a:pt x="1500290" y="2231165"/>
                    </a:cubicBezTo>
                    <a:cubicBezTo>
                      <a:pt x="1491019" y="2270605"/>
                      <a:pt x="1481748" y="2311369"/>
                      <a:pt x="1471741" y="2349632"/>
                    </a:cubicBezTo>
                    <a:cubicBezTo>
                      <a:pt x="1464971" y="2376269"/>
                      <a:pt x="1458054" y="2401581"/>
                      <a:pt x="1451137" y="2427040"/>
                    </a:cubicBezTo>
                    <a:cubicBezTo>
                      <a:pt x="1452388" y="2395032"/>
                      <a:pt x="1453418" y="2332340"/>
                      <a:pt x="1452903" y="2327116"/>
                    </a:cubicBezTo>
                    <a:cubicBezTo>
                      <a:pt x="1447679" y="2272665"/>
                      <a:pt x="1417878" y="2186647"/>
                      <a:pt x="1372184" y="2129106"/>
                    </a:cubicBezTo>
                    <a:cubicBezTo>
                      <a:pt x="1371448" y="2121086"/>
                      <a:pt x="1370050" y="2113139"/>
                      <a:pt x="1367842" y="2105339"/>
                    </a:cubicBezTo>
                    <a:cubicBezTo>
                      <a:pt x="1350403" y="2044045"/>
                      <a:pt x="1286166" y="2004605"/>
                      <a:pt x="1224431" y="2029181"/>
                    </a:cubicBezTo>
                    <a:cubicBezTo>
                      <a:pt x="1138708" y="2063250"/>
                      <a:pt x="1101107" y="2225278"/>
                      <a:pt x="1106626" y="2307396"/>
                    </a:cubicBezTo>
                    <a:cubicBezTo>
                      <a:pt x="1106920" y="2312252"/>
                      <a:pt x="1116339" y="2364422"/>
                      <a:pt x="1122814" y="2397239"/>
                    </a:cubicBezTo>
                    <a:cubicBezTo>
                      <a:pt x="1116044" y="2378550"/>
                      <a:pt x="1109716" y="2360301"/>
                      <a:pt x="1102579" y="2341096"/>
                    </a:cubicBezTo>
                    <a:cubicBezTo>
                      <a:pt x="1088672" y="2303054"/>
                      <a:pt x="1073661" y="2265527"/>
                      <a:pt x="1057620" y="2225057"/>
                    </a:cubicBezTo>
                    <a:cubicBezTo>
                      <a:pt x="1049232" y="2205779"/>
                      <a:pt x="1040696" y="2186353"/>
                      <a:pt x="1032087" y="2166707"/>
                    </a:cubicBezTo>
                    <a:cubicBezTo>
                      <a:pt x="1023993" y="2147060"/>
                      <a:pt x="1012956" y="2127266"/>
                      <a:pt x="1003390" y="2107326"/>
                    </a:cubicBezTo>
                    <a:cubicBezTo>
                      <a:pt x="980212" y="2061558"/>
                      <a:pt x="954458" y="2016305"/>
                      <a:pt x="927527" y="1971272"/>
                    </a:cubicBezTo>
                    <a:cubicBezTo>
                      <a:pt x="960786" y="1958984"/>
                      <a:pt x="1078297" y="1913657"/>
                      <a:pt x="1122520" y="1870538"/>
                    </a:cubicBezTo>
                    <a:cubicBezTo>
                      <a:pt x="1166522" y="1827640"/>
                      <a:pt x="1210671" y="1760680"/>
                      <a:pt x="1202577" y="1696075"/>
                    </a:cubicBezTo>
                    <a:cubicBezTo>
                      <a:pt x="1194630" y="1632868"/>
                      <a:pt x="1137089" y="1584157"/>
                      <a:pt x="1072337" y="1599020"/>
                    </a:cubicBezTo>
                    <a:cubicBezTo>
                      <a:pt x="982493" y="1619770"/>
                      <a:pt x="920684" y="1774146"/>
                      <a:pt x="913694" y="1856190"/>
                    </a:cubicBezTo>
                    <a:cubicBezTo>
                      <a:pt x="913252" y="1861341"/>
                      <a:pt x="914871" y="1920721"/>
                      <a:pt x="916342" y="1953392"/>
                    </a:cubicBezTo>
                    <a:cubicBezTo>
                      <a:pt x="899934" y="1926461"/>
                      <a:pt x="883746" y="1899456"/>
                      <a:pt x="866233" y="1872819"/>
                    </a:cubicBezTo>
                    <a:cubicBezTo>
                      <a:pt x="815829" y="1795705"/>
                      <a:pt x="762335" y="1719254"/>
                      <a:pt x="709356" y="1642728"/>
                    </a:cubicBezTo>
                    <a:cubicBezTo>
                      <a:pt x="693094" y="1619255"/>
                      <a:pt x="677201" y="1595783"/>
                      <a:pt x="661233" y="1572236"/>
                    </a:cubicBezTo>
                    <a:cubicBezTo>
                      <a:pt x="673153" y="1567969"/>
                      <a:pt x="813990" y="1517123"/>
                      <a:pt x="863510" y="1468854"/>
                    </a:cubicBezTo>
                    <a:cubicBezTo>
                      <a:pt x="907513" y="1425882"/>
                      <a:pt x="951735" y="1358995"/>
                      <a:pt x="943568" y="1294390"/>
                    </a:cubicBezTo>
                    <a:cubicBezTo>
                      <a:pt x="935621" y="1231183"/>
                      <a:pt x="878080" y="1182472"/>
                      <a:pt x="813327" y="1197335"/>
                    </a:cubicBezTo>
                    <a:cubicBezTo>
                      <a:pt x="723484" y="1218012"/>
                      <a:pt x="661748" y="1372461"/>
                      <a:pt x="654684" y="1454505"/>
                    </a:cubicBezTo>
                    <a:cubicBezTo>
                      <a:pt x="654169" y="1460686"/>
                      <a:pt x="656598" y="1546188"/>
                      <a:pt x="658290" y="1567895"/>
                    </a:cubicBezTo>
                    <a:cubicBezTo>
                      <a:pt x="623044" y="1516093"/>
                      <a:pt x="588387" y="1464218"/>
                      <a:pt x="556379" y="1411607"/>
                    </a:cubicBezTo>
                    <a:cubicBezTo>
                      <a:pt x="512009" y="1339128"/>
                      <a:pt x="472569" y="1265546"/>
                      <a:pt x="439530" y="1191449"/>
                    </a:cubicBezTo>
                    <a:cubicBezTo>
                      <a:pt x="445049" y="1189462"/>
                      <a:pt x="592360" y="1137072"/>
                      <a:pt x="643058" y="1087624"/>
                    </a:cubicBezTo>
                    <a:cubicBezTo>
                      <a:pt x="687061" y="1044726"/>
                      <a:pt x="731210" y="977766"/>
                      <a:pt x="723116" y="913161"/>
                    </a:cubicBezTo>
                    <a:cubicBezTo>
                      <a:pt x="715169" y="849954"/>
                      <a:pt x="657628" y="801243"/>
                      <a:pt x="592875" y="816106"/>
                    </a:cubicBezTo>
                    <a:cubicBezTo>
                      <a:pt x="503032" y="836783"/>
                      <a:pt x="441223" y="991232"/>
                      <a:pt x="434232" y="1073276"/>
                    </a:cubicBezTo>
                    <a:cubicBezTo>
                      <a:pt x="433791" y="1078647"/>
                      <a:pt x="435557" y="1143841"/>
                      <a:pt x="437102" y="1174819"/>
                    </a:cubicBezTo>
                    <a:cubicBezTo>
                      <a:pt x="434306" y="1175482"/>
                      <a:pt x="434821" y="1175334"/>
                      <a:pt x="431951" y="1175996"/>
                    </a:cubicBezTo>
                    <a:cubicBezTo>
                      <a:pt x="397588" y="1096160"/>
                      <a:pt x="374336" y="1014484"/>
                      <a:pt x="356309" y="937002"/>
                    </a:cubicBezTo>
                    <a:cubicBezTo>
                      <a:pt x="345786" y="892117"/>
                      <a:pt x="338281" y="848630"/>
                      <a:pt x="331879" y="806173"/>
                    </a:cubicBezTo>
                    <a:cubicBezTo>
                      <a:pt x="360282" y="799256"/>
                      <a:pt x="489860" y="766070"/>
                      <a:pt x="540485" y="726557"/>
                    </a:cubicBezTo>
                    <a:cubicBezTo>
                      <a:pt x="588976" y="688736"/>
                      <a:pt x="640189" y="627000"/>
                      <a:pt x="639232" y="561954"/>
                    </a:cubicBezTo>
                    <a:cubicBezTo>
                      <a:pt x="638202" y="498231"/>
                      <a:pt x="586400" y="443486"/>
                      <a:pt x="520471" y="451212"/>
                    </a:cubicBezTo>
                    <a:cubicBezTo>
                      <a:pt x="428861" y="461955"/>
                      <a:pt x="350569" y="608605"/>
                      <a:pt x="334602" y="689398"/>
                    </a:cubicBezTo>
                    <a:cubicBezTo>
                      <a:pt x="333719" y="693813"/>
                      <a:pt x="329819" y="739434"/>
                      <a:pt x="327465" y="772693"/>
                    </a:cubicBezTo>
                    <a:cubicBezTo>
                      <a:pt x="324889" y="753488"/>
                      <a:pt x="321872" y="733694"/>
                      <a:pt x="319738" y="715225"/>
                    </a:cubicBezTo>
                    <a:cubicBezTo>
                      <a:pt x="311644" y="645984"/>
                      <a:pt x="308480" y="582042"/>
                      <a:pt x="306126" y="525383"/>
                    </a:cubicBezTo>
                    <a:cubicBezTo>
                      <a:pt x="305022" y="493154"/>
                      <a:pt x="304728" y="464016"/>
                      <a:pt x="304728" y="436717"/>
                    </a:cubicBezTo>
                    <a:cubicBezTo>
                      <a:pt x="329083" y="415378"/>
                      <a:pt x="426065" y="328036"/>
                      <a:pt x="452334" y="270715"/>
                    </a:cubicBezTo>
                    <a:cubicBezTo>
                      <a:pt x="477940" y="214793"/>
                      <a:pt x="495011" y="136428"/>
                      <a:pt x="464107" y="79108"/>
                    </a:cubicBezTo>
                    <a:cubicBezTo>
                      <a:pt x="433864" y="23038"/>
                      <a:pt x="362637" y="-1686"/>
                      <a:pt x="307671" y="35547"/>
                    </a:cubicBezTo>
                    <a:cubicBezTo>
                      <a:pt x="231366" y="87275"/>
                      <a:pt x="229380" y="253571"/>
                      <a:pt x="252484" y="332598"/>
                    </a:cubicBezTo>
                    <a:cubicBezTo>
                      <a:pt x="254471" y="339441"/>
                      <a:pt x="297885" y="442677"/>
                      <a:pt x="299209" y="441573"/>
                    </a:cubicBezTo>
                    <a:cubicBezTo>
                      <a:pt x="299209" y="441573"/>
                      <a:pt x="300386" y="440543"/>
                      <a:pt x="300681" y="440249"/>
                    </a:cubicBezTo>
                    <a:cubicBezTo>
                      <a:pt x="300166" y="466518"/>
                      <a:pt x="299945" y="494626"/>
                      <a:pt x="300313" y="525383"/>
                    </a:cubicBezTo>
                    <a:cubicBezTo>
                      <a:pt x="301416" y="582189"/>
                      <a:pt x="303182" y="646352"/>
                      <a:pt x="309805" y="716035"/>
                    </a:cubicBezTo>
                    <a:cubicBezTo>
                      <a:pt x="316280" y="785717"/>
                      <a:pt x="325184" y="861212"/>
                      <a:pt x="341887" y="939871"/>
                    </a:cubicBezTo>
                    <a:cubicBezTo>
                      <a:pt x="358443" y="1018751"/>
                      <a:pt x="379855" y="1100943"/>
                      <a:pt x="412893" y="1182692"/>
                    </a:cubicBezTo>
                    <a:cubicBezTo>
                      <a:pt x="413261" y="1183575"/>
                      <a:pt x="413776" y="1184532"/>
                      <a:pt x="414144" y="1185415"/>
                    </a:cubicBezTo>
                    <a:cubicBezTo>
                      <a:pt x="397073" y="1164518"/>
                      <a:pt x="347332" y="1107639"/>
                      <a:pt x="342990" y="1103665"/>
                    </a:cubicBezTo>
                    <a:cubicBezTo>
                      <a:pt x="282138" y="1048184"/>
                      <a:pt x="131957" y="976810"/>
                      <a:pt x="51899" y="1022578"/>
                    </a:cubicBezTo>
                    <a:cubicBezTo>
                      <a:pt x="-5789" y="1055616"/>
                      <a:pt x="-14913" y="1130376"/>
                      <a:pt x="22172" y="1182251"/>
                    </a:cubicBezTo>
                    <a:cubicBezTo>
                      <a:pt x="60067" y="1235157"/>
                      <a:pt x="137917" y="1254362"/>
                      <a:pt x="199358" y="1255980"/>
                    </a:cubicBezTo>
                    <a:cubicBezTo>
                      <a:pt x="268672" y="1257820"/>
                      <a:pt x="407154" y="1199175"/>
                      <a:pt x="418191" y="1194466"/>
                    </a:cubicBezTo>
                    <a:cubicBezTo>
                      <a:pt x="450347" y="1272095"/>
                      <a:pt x="489713" y="1349062"/>
                      <a:pt x="533789" y="1424851"/>
                    </a:cubicBezTo>
                    <a:cubicBezTo>
                      <a:pt x="558954" y="1468191"/>
                      <a:pt x="585664" y="1511090"/>
                      <a:pt x="612963" y="1553694"/>
                    </a:cubicBezTo>
                    <a:cubicBezTo>
                      <a:pt x="597585" y="1536107"/>
                      <a:pt x="583751" y="1520434"/>
                      <a:pt x="581544" y="1518448"/>
                    </a:cubicBezTo>
                    <a:cubicBezTo>
                      <a:pt x="520691" y="1462967"/>
                      <a:pt x="370510" y="1391592"/>
                      <a:pt x="290453" y="1437360"/>
                    </a:cubicBezTo>
                    <a:cubicBezTo>
                      <a:pt x="232764" y="1470399"/>
                      <a:pt x="223640" y="1545158"/>
                      <a:pt x="260726" y="1597033"/>
                    </a:cubicBezTo>
                    <a:cubicBezTo>
                      <a:pt x="298620" y="1650013"/>
                      <a:pt x="376470" y="1669144"/>
                      <a:pt x="437911" y="1670763"/>
                    </a:cubicBezTo>
                    <a:cubicBezTo>
                      <a:pt x="500309" y="1672382"/>
                      <a:pt x="619365" y="1624774"/>
                      <a:pt x="650711" y="1611750"/>
                    </a:cubicBezTo>
                    <a:cubicBezTo>
                      <a:pt x="661380" y="1628012"/>
                      <a:pt x="671829" y="1644347"/>
                      <a:pt x="682498" y="1660535"/>
                    </a:cubicBezTo>
                    <a:cubicBezTo>
                      <a:pt x="733859" y="1738311"/>
                      <a:pt x="785513" y="1815646"/>
                      <a:pt x="833710" y="1893128"/>
                    </a:cubicBezTo>
                    <a:cubicBezTo>
                      <a:pt x="850781" y="1920427"/>
                      <a:pt x="866527" y="1947873"/>
                      <a:pt x="882421" y="1975319"/>
                    </a:cubicBezTo>
                    <a:cubicBezTo>
                      <a:pt x="868735" y="1959720"/>
                      <a:pt x="857109" y="1946622"/>
                      <a:pt x="855122" y="1944856"/>
                    </a:cubicBezTo>
                    <a:cubicBezTo>
                      <a:pt x="794270" y="1889375"/>
                      <a:pt x="644089" y="1817927"/>
                      <a:pt x="564031" y="1863769"/>
                    </a:cubicBezTo>
                    <a:cubicBezTo>
                      <a:pt x="506343" y="1896807"/>
                      <a:pt x="497219" y="1971567"/>
                      <a:pt x="534304" y="2023442"/>
                    </a:cubicBezTo>
                    <a:cubicBezTo>
                      <a:pt x="572199" y="2076348"/>
                      <a:pt x="650049" y="2095552"/>
                      <a:pt x="711490" y="2097171"/>
                    </a:cubicBezTo>
                    <a:cubicBezTo>
                      <a:pt x="771386" y="2098937"/>
                      <a:pt x="881685" y="2055892"/>
                      <a:pt x="918991" y="2040660"/>
                    </a:cubicBezTo>
                    <a:close/>
                  </a:path>
                </a:pathLst>
              </a:custGeom>
              <a:solidFill>
                <a:srgbClr val="4CBBB6"/>
              </a:solidFill>
              <a:ln w="7353" cap="flat">
                <a:noFill/>
                <a:prstDash val="solid"/>
                <a:miter/>
              </a:ln>
            </p:spPr>
            <p:txBody>
              <a:bodyPr rtlCol="0" anchor="ctr"/>
              <a:lstStyle/>
              <a:p>
                <a:endParaRPr lang="fr-FR"/>
              </a:p>
            </p:txBody>
          </p:sp>
        </p:grpSp>
        <p:grpSp>
          <p:nvGrpSpPr>
            <p:cNvPr id="20" name="Graphique 19">
              <a:extLst>
                <a:ext uri="{FF2B5EF4-FFF2-40B4-BE49-F238E27FC236}">
                  <a16:creationId xmlns:a16="http://schemas.microsoft.com/office/drawing/2014/main" id="{233C3185-7201-5FD0-158A-7EBC5EFCFECC}"/>
                </a:ext>
              </a:extLst>
            </p:cNvPr>
            <p:cNvGrpSpPr/>
            <p:nvPr/>
          </p:nvGrpSpPr>
          <p:grpSpPr>
            <a:xfrm>
              <a:off x="3901321" y="7215860"/>
              <a:ext cx="3429883" cy="2404551"/>
              <a:chOff x="3901321" y="7215860"/>
              <a:chExt cx="3429883" cy="2404551"/>
            </a:xfrm>
            <a:noFill/>
          </p:grpSpPr>
          <p:sp>
            <p:nvSpPr>
              <p:cNvPr id="192" name="Forme libre 52">
                <a:extLst>
                  <a:ext uri="{FF2B5EF4-FFF2-40B4-BE49-F238E27FC236}">
                    <a16:creationId xmlns:a16="http://schemas.microsoft.com/office/drawing/2014/main" id="{9DAF3B9A-2873-00CB-F245-D30CFC3DCBF2}"/>
                  </a:ext>
                </a:extLst>
              </p:cNvPr>
              <p:cNvSpPr/>
              <p:nvPr/>
            </p:nvSpPr>
            <p:spPr>
              <a:xfrm>
                <a:off x="3978729" y="7215860"/>
                <a:ext cx="874082" cy="238440"/>
              </a:xfrm>
              <a:custGeom>
                <a:avLst/>
                <a:gdLst>
                  <a:gd name="connsiteX0" fmla="*/ 682695 w 874082"/>
                  <a:gd name="connsiteY0" fmla="*/ 104006 h 238440"/>
                  <a:gd name="connsiteX1" fmla="*/ 517209 w 874082"/>
                  <a:gd name="connsiteY1" fmla="*/ 550 h 238440"/>
                  <a:gd name="connsiteX2" fmla="*/ 346498 w 874082"/>
                  <a:gd name="connsiteY2" fmla="*/ 150510 h 238440"/>
                  <a:gd name="connsiteX3" fmla="*/ 217214 w 874082"/>
                  <a:gd name="connsiteY3" fmla="*/ 134984 h 238440"/>
                  <a:gd name="connsiteX4" fmla="*/ 144810 w 874082"/>
                  <a:gd name="connsiteY4" fmla="*/ 202238 h 238440"/>
                  <a:gd name="connsiteX5" fmla="*/ 67254 w 874082"/>
                  <a:gd name="connsiteY5" fmla="*/ 186713 h 238440"/>
                  <a:gd name="connsiteX6" fmla="*/ 0 w 874082"/>
                  <a:gd name="connsiteY6" fmla="*/ 238441 h 238440"/>
                  <a:gd name="connsiteX7" fmla="*/ 874082 w 874082"/>
                  <a:gd name="connsiteY7" fmla="*/ 238441 h 238440"/>
                  <a:gd name="connsiteX8" fmla="*/ 812053 w 874082"/>
                  <a:gd name="connsiteY8" fmla="*/ 119459 h 238440"/>
                  <a:gd name="connsiteX9" fmla="*/ 708596 w 874082"/>
                  <a:gd name="connsiteY9" fmla="*/ 150510 h 238440"/>
                  <a:gd name="connsiteX10" fmla="*/ 682695 w 874082"/>
                  <a:gd name="connsiteY10" fmla="*/ 104006 h 23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4082" h="238440">
                    <a:moveTo>
                      <a:pt x="682695" y="104006"/>
                    </a:moveTo>
                    <a:cubicBezTo>
                      <a:pt x="682695" y="104006"/>
                      <a:pt x="646493" y="10925"/>
                      <a:pt x="517209" y="550"/>
                    </a:cubicBezTo>
                    <a:cubicBezTo>
                      <a:pt x="387925" y="-9825"/>
                      <a:pt x="372399" y="129834"/>
                      <a:pt x="346498" y="150510"/>
                    </a:cubicBezTo>
                    <a:cubicBezTo>
                      <a:pt x="320671" y="171187"/>
                      <a:pt x="268943" y="114308"/>
                      <a:pt x="217214" y="134984"/>
                    </a:cubicBezTo>
                    <a:cubicBezTo>
                      <a:pt x="165486" y="155661"/>
                      <a:pt x="144810" y="202238"/>
                      <a:pt x="144810" y="202238"/>
                    </a:cubicBezTo>
                    <a:cubicBezTo>
                      <a:pt x="144810" y="202238"/>
                      <a:pt x="98232" y="181562"/>
                      <a:pt x="67254" y="186713"/>
                    </a:cubicBezTo>
                    <a:cubicBezTo>
                      <a:pt x="36202" y="191863"/>
                      <a:pt x="0" y="238441"/>
                      <a:pt x="0" y="238441"/>
                    </a:cubicBezTo>
                    <a:lnTo>
                      <a:pt x="874082" y="238441"/>
                    </a:lnTo>
                    <a:cubicBezTo>
                      <a:pt x="874082" y="238441"/>
                      <a:pt x="874082" y="150510"/>
                      <a:pt x="812053" y="119459"/>
                    </a:cubicBezTo>
                    <a:cubicBezTo>
                      <a:pt x="750023" y="88407"/>
                      <a:pt x="724122" y="155661"/>
                      <a:pt x="708596" y="150510"/>
                    </a:cubicBezTo>
                    <a:cubicBezTo>
                      <a:pt x="693070" y="145359"/>
                      <a:pt x="682695" y="104006"/>
                      <a:pt x="682695" y="104006"/>
                    </a:cubicBezTo>
                    <a:close/>
                  </a:path>
                </a:pathLst>
              </a:custGeom>
              <a:noFill/>
              <a:ln w="7353" cap="flat">
                <a:solidFill>
                  <a:srgbClr val="263238"/>
                </a:solidFill>
                <a:prstDash val="solid"/>
                <a:miter/>
              </a:ln>
            </p:spPr>
            <p:txBody>
              <a:bodyPr rtlCol="0" anchor="ctr"/>
              <a:lstStyle/>
              <a:p>
                <a:endParaRPr lang="fr-FR"/>
              </a:p>
            </p:txBody>
          </p:sp>
          <p:sp>
            <p:nvSpPr>
              <p:cNvPr id="193" name="Forme libre 53">
                <a:extLst>
                  <a:ext uri="{FF2B5EF4-FFF2-40B4-BE49-F238E27FC236}">
                    <a16:creationId xmlns:a16="http://schemas.microsoft.com/office/drawing/2014/main" id="{27D44538-9BC0-357C-01D1-58949C1AEDBF}"/>
                  </a:ext>
                </a:extLst>
              </p:cNvPr>
              <p:cNvSpPr/>
              <p:nvPr/>
            </p:nvSpPr>
            <p:spPr>
              <a:xfrm>
                <a:off x="6587657" y="7917621"/>
                <a:ext cx="743547" cy="202892"/>
              </a:xfrm>
              <a:custGeom>
                <a:avLst/>
                <a:gdLst>
                  <a:gd name="connsiteX0" fmla="*/ 580710 w 743547"/>
                  <a:gd name="connsiteY0" fmla="*/ 88472 h 202892"/>
                  <a:gd name="connsiteX1" fmla="*/ 439948 w 743547"/>
                  <a:gd name="connsiteY1" fmla="*/ 468 h 202892"/>
                  <a:gd name="connsiteX2" fmla="*/ 294770 w 743547"/>
                  <a:gd name="connsiteY2" fmla="*/ 128059 h 202892"/>
                  <a:gd name="connsiteX3" fmla="*/ 184765 w 743547"/>
                  <a:gd name="connsiteY3" fmla="*/ 114888 h 202892"/>
                  <a:gd name="connsiteX4" fmla="*/ 123176 w 743547"/>
                  <a:gd name="connsiteY4" fmla="*/ 172062 h 202892"/>
                  <a:gd name="connsiteX5" fmla="*/ 57173 w 743547"/>
                  <a:gd name="connsiteY5" fmla="*/ 158890 h 202892"/>
                  <a:gd name="connsiteX6" fmla="*/ 0 w 743547"/>
                  <a:gd name="connsiteY6" fmla="*/ 202893 h 202892"/>
                  <a:gd name="connsiteX7" fmla="*/ 743548 w 743547"/>
                  <a:gd name="connsiteY7" fmla="*/ 202893 h 202892"/>
                  <a:gd name="connsiteX8" fmla="*/ 690789 w 743547"/>
                  <a:gd name="connsiteY8" fmla="*/ 101717 h 202892"/>
                  <a:gd name="connsiteX9" fmla="*/ 602785 w 743547"/>
                  <a:gd name="connsiteY9" fmla="*/ 128133 h 202892"/>
                  <a:gd name="connsiteX10" fmla="*/ 580710 w 743547"/>
                  <a:gd name="connsiteY10" fmla="*/ 88472 h 20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3547" h="202892">
                    <a:moveTo>
                      <a:pt x="580710" y="88472"/>
                    </a:moveTo>
                    <a:cubicBezTo>
                      <a:pt x="580710" y="88472"/>
                      <a:pt x="549879" y="9298"/>
                      <a:pt x="439948" y="468"/>
                    </a:cubicBezTo>
                    <a:cubicBezTo>
                      <a:pt x="329942" y="-8362"/>
                      <a:pt x="316771" y="110473"/>
                      <a:pt x="294770" y="128059"/>
                    </a:cubicBezTo>
                    <a:cubicBezTo>
                      <a:pt x="272769" y="145646"/>
                      <a:pt x="228767" y="97229"/>
                      <a:pt x="184765" y="114888"/>
                    </a:cubicBezTo>
                    <a:cubicBezTo>
                      <a:pt x="140763" y="132474"/>
                      <a:pt x="123176" y="172062"/>
                      <a:pt x="123176" y="172062"/>
                    </a:cubicBezTo>
                    <a:cubicBezTo>
                      <a:pt x="123176" y="172062"/>
                      <a:pt x="83589" y="154475"/>
                      <a:pt x="57173" y="158890"/>
                    </a:cubicBezTo>
                    <a:cubicBezTo>
                      <a:pt x="30757" y="163305"/>
                      <a:pt x="0" y="202893"/>
                      <a:pt x="0" y="202893"/>
                    </a:cubicBezTo>
                    <a:lnTo>
                      <a:pt x="743548" y="202893"/>
                    </a:lnTo>
                    <a:cubicBezTo>
                      <a:pt x="743548" y="202893"/>
                      <a:pt x="743548" y="128133"/>
                      <a:pt x="690789" y="101717"/>
                    </a:cubicBezTo>
                    <a:cubicBezTo>
                      <a:pt x="638031" y="75301"/>
                      <a:pt x="616030" y="132548"/>
                      <a:pt x="602785" y="128133"/>
                    </a:cubicBezTo>
                    <a:cubicBezTo>
                      <a:pt x="589540" y="123718"/>
                      <a:pt x="580710" y="88472"/>
                      <a:pt x="580710" y="88472"/>
                    </a:cubicBezTo>
                    <a:close/>
                  </a:path>
                </a:pathLst>
              </a:custGeom>
              <a:noFill/>
              <a:ln w="7353" cap="flat">
                <a:solidFill>
                  <a:srgbClr val="263238"/>
                </a:solidFill>
                <a:prstDash val="solid"/>
                <a:miter/>
              </a:ln>
            </p:spPr>
            <p:txBody>
              <a:bodyPr rtlCol="0" anchor="ctr"/>
              <a:lstStyle/>
              <a:p>
                <a:endParaRPr lang="fr-FR"/>
              </a:p>
            </p:txBody>
          </p:sp>
          <p:sp>
            <p:nvSpPr>
              <p:cNvPr id="194" name="Forme libre 54">
                <a:extLst>
                  <a:ext uri="{FF2B5EF4-FFF2-40B4-BE49-F238E27FC236}">
                    <a16:creationId xmlns:a16="http://schemas.microsoft.com/office/drawing/2014/main" id="{350434B1-330D-E9E4-37C7-06D9A972B2F2}"/>
                  </a:ext>
                </a:extLst>
              </p:cNvPr>
              <p:cNvSpPr/>
              <p:nvPr/>
            </p:nvSpPr>
            <p:spPr>
              <a:xfrm>
                <a:off x="3901321" y="9334776"/>
                <a:ext cx="1047294" cy="285635"/>
              </a:xfrm>
              <a:custGeom>
                <a:avLst/>
                <a:gdLst>
                  <a:gd name="connsiteX0" fmla="*/ 817939 w 1047294"/>
                  <a:gd name="connsiteY0" fmla="*/ 124564 h 285635"/>
                  <a:gd name="connsiteX1" fmla="*/ 619635 w 1047294"/>
                  <a:gd name="connsiteY1" fmla="*/ 652 h 285635"/>
                  <a:gd name="connsiteX2" fmla="*/ 415150 w 1047294"/>
                  <a:gd name="connsiteY2" fmla="*/ 180340 h 285635"/>
                  <a:gd name="connsiteX3" fmla="*/ 260260 w 1047294"/>
                  <a:gd name="connsiteY3" fmla="*/ 161723 h 285635"/>
                  <a:gd name="connsiteX4" fmla="*/ 173507 w 1047294"/>
                  <a:gd name="connsiteY4" fmla="*/ 242296 h 285635"/>
                  <a:gd name="connsiteX5" fmla="*/ 80572 w 1047294"/>
                  <a:gd name="connsiteY5" fmla="*/ 223679 h 285635"/>
                  <a:gd name="connsiteX6" fmla="*/ 0 w 1047294"/>
                  <a:gd name="connsiteY6" fmla="*/ 285636 h 285635"/>
                  <a:gd name="connsiteX7" fmla="*/ 1047295 w 1047294"/>
                  <a:gd name="connsiteY7" fmla="*/ 285636 h 285635"/>
                  <a:gd name="connsiteX8" fmla="*/ 972903 w 1047294"/>
                  <a:gd name="connsiteY8" fmla="*/ 143107 h 285635"/>
                  <a:gd name="connsiteX9" fmla="*/ 848991 w 1047294"/>
                  <a:gd name="connsiteY9" fmla="*/ 180266 h 285635"/>
                  <a:gd name="connsiteX10" fmla="*/ 817939 w 1047294"/>
                  <a:gd name="connsiteY10" fmla="*/ 124564 h 28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294" h="285635">
                    <a:moveTo>
                      <a:pt x="817939" y="124564"/>
                    </a:moveTo>
                    <a:cubicBezTo>
                      <a:pt x="817939" y="124564"/>
                      <a:pt x="774526" y="13014"/>
                      <a:pt x="619635" y="652"/>
                    </a:cubicBezTo>
                    <a:cubicBezTo>
                      <a:pt x="464745" y="-11710"/>
                      <a:pt x="446129" y="155542"/>
                      <a:pt x="415150" y="180340"/>
                    </a:cubicBezTo>
                    <a:cubicBezTo>
                      <a:pt x="384172" y="205137"/>
                      <a:pt x="322216" y="136926"/>
                      <a:pt x="260260" y="161723"/>
                    </a:cubicBezTo>
                    <a:cubicBezTo>
                      <a:pt x="198304" y="186520"/>
                      <a:pt x="173507" y="242296"/>
                      <a:pt x="173507" y="242296"/>
                    </a:cubicBezTo>
                    <a:cubicBezTo>
                      <a:pt x="173507" y="242296"/>
                      <a:pt x="117731" y="217498"/>
                      <a:pt x="80572" y="223679"/>
                    </a:cubicBezTo>
                    <a:cubicBezTo>
                      <a:pt x="43413" y="229860"/>
                      <a:pt x="0" y="285636"/>
                      <a:pt x="0" y="285636"/>
                    </a:cubicBezTo>
                    <a:lnTo>
                      <a:pt x="1047295" y="285636"/>
                    </a:lnTo>
                    <a:cubicBezTo>
                      <a:pt x="1047295" y="285636"/>
                      <a:pt x="1047295" y="180266"/>
                      <a:pt x="972903" y="143107"/>
                    </a:cubicBezTo>
                    <a:cubicBezTo>
                      <a:pt x="898512" y="105948"/>
                      <a:pt x="867533" y="186520"/>
                      <a:pt x="848991" y="180266"/>
                    </a:cubicBezTo>
                    <a:cubicBezTo>
                      <a:pt x="830374" y="174159"/>
                      <a:pt x="817939" y="124564"/>
                      <a:pt x="817939" y="124564"/>
                    </a:cubicBezTo>
                    <a:close/>
                  </a:path>
                </a:pathLst>
              </a:custGeom>
              <a:noFill/>
              <a:ln w="7353" cap="flat">
                <a:solidFill>
                  <a:srgbClr val="263238"/>
                </a:solidFill>
                <a:prstDash val="solid"/>
                <a:miter/>
              </a:ln>
            </p:spPr>
            <p:txBody>
              <a:bodyPr rtlCol="0" anchor="ctr"/>
              <a:lstStyle/>
              <a:p>
                <a:endParaRPr lang="fr-FR"/>
              </a:p>
            </p:txBody>
          </p:sp>
        </p:grpSp>
        <p:grpSp>
          <p:nvGrpSpPr>
            <p:cNvPr id="21" name="Graphique 19">
              <a:extLst>
                <a:ext uri="{FF2B5EF4-FFF2-40B4-BE49-F238E27FC236}">
                  <a16:creationId xmlns:a16="http://schemas.microsoft.com/office/drawing/2014/main" id="{E27A0615-E562-2089-C075-42A21F31B479}"/>
                </a:ext>
              </a:extLst>
            </p:cNvPr>
            <p:cNvGrpSpPr/>
            <p:nvPr/>
          </p:nvGrpSpPr>
          <p:grpSpPr>
            <a:xfrm>
              <a:off x="6620475" y="8432501"/>
              <a:ext cx="695498" cy="695498"/>
              <a:chOff x="6620475" y="8432501"/>
              <a:chExt cx="695498" cy="695498"/>
            </a:xfrm>
            <a:noFill/>
          </p:grpSpPr>
          <p:sp>
            <p:nvSpPr>
              <p:cNvPr id="184" name="Forme libre 56">
                <a:extLst>
                  <a:ext uri="{FF2B5EF4-FFF2-40B4-BE49-F238E27FC236}">
                    <a16:creationId xmlns:a16="http://schemas.microsoft.com/office/drawing/2014/main" id="{A1A151EA-5AF7-A669-D26C-E7BEC4F51F9D}"/>
                  </a:ext>
                </a:extLst>
              </p:cNvPr>
              <p:cNvSpPr/>
              <p:nvPr/>
            </p:nvSpPr>
            <p:spPr>
              <a:xfrm>
                <a:off x="6620475" y="8432501"/>
                <a:ext cx="695498" cy="695498"/>
              </a:xfrm>
              <a:custGeom>
                <a:avLst/>
                <a:gdLst>
                  <a:gd name="connsiteX0" fmla="*/ 695498 w 695498"/>
                  <a:gd name="connsiteY0" fmla="*/ 347749 h 695498"/>
                  <a:gd name="connsiteX1" fmla="*/ 347749 w 695498"/>
                  <a:gd name="connsiteY1" fmla="*/ 695498 h 695498"/>
                  <a:gd name="connsiteX2" fmla="*/ 0 w 695498"/>
                  <a:gd name="connsiteY2" fmla="*/ 347749 h 695498"/>
                  <a:gd name="connsiteX3" fmla="*/ 347749 w 695498"/>
                  <a:gd name="connsiteY3" fmla="*/ 0 h 695498"/>
                  <a:gd name="connsiteX4" fmla="*/ 695498 w 695498"/>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498" h="695498">
                    <a:moveTo>
                      <a:pt x="695498" y="347749"/>
                    </a:moveTo>
                    <a:cubicBezTo>
                      <a:pt x="695498" y="539806"/>
                      <a:pt x="539806" y="695498"/>
                      <a:pt x="347749" y="695498"/>
                    </a:cubicBezTo>
                    <a:cubicBezTo>
                      <a:pt x="155693" y="695498"/>
                      <a:pt x="0" y="539806"/>
                      <a:pt x="0" y="347749"/>
                    </a:cubicBezTo>
                    <a:cubicBezTo>
                      <a:pt x="0" y="155693"/>
                      <a:pt x="155693" y="0"/>
                      <a:pt x="347749" y="0"/>
                    </a:cubicBezTo>
                    <a:cubicBezTo>
                      <a:pt x="539806" y="0"/>
                      <a:pt x="695498" y="155693"/>
                      <a:pt x="695498" y="347749"/>
                    </a:cubicBezTo>
                    <a:close/>
                  </a:path>
                </a:pathLst>
              </a:custGeom>
              <a:noFill/>
              <a:ln w="7353" cap="flat">
                <a:solidFill>
                  <a:srgbClr val="263238"/>
                </a:solidFill>
                <a:prstDash val="solid"/>
                <a:miter/>
              </a:ln>
            </p:spPr>
            <p:txBody>
              <a:bodyPr rtlCol="0" anchor="ctr"/>
              <a:lstStyle/>
              <a:p>
                <a:endParaRPr lang="fr-FR"/>
              </a:p>
            </p:txBody>
          </p:sp>
          <p:sp>
            <p:nvSpPr>
              <p:cNvPr id="185" name="Forme libre 57">
                <a:extLst>
                  <a:ext uri="{FF2B5EF4-FFF2-40B4-BE49-F238E27FC236}">
                    <a16:creationId xmlns:a16="http://schemas.microsoft.com/office/drawing/2014/main" id="{DEC25CB9-F127-F7C2-3BAC-0FB21056064D}"/>
                  </a:ext>
                </a:extLst>
              </p:cNvPr>
              <p:cNvSpPr/>
              <p:nvPr/>
            </p:nvSpPr>
            <p:spPr>
              <a:xfrm>
                <a:off x="6768302" y="8432501"/>
                <a:ext cx="399845" cy="695498"/>
              </a:xfrm>
              <a:custGeom>
                <a:avLst/>
                <a:gdLst>
                  <a:gd name="connsiteX0" fmla="*/ 399845 w 399845"/>
                  <a:gd name="connsiteY0" fmla="*/ 347749 h 695498"/>
                  <a:gd name="connsiteX1" fmla="*/ 199923 w 399845"/>
                  <a:gd name="connsiteY1" fmla="*/ 695498 h 695498"/>
                  <a:gd name="connsiteX2" fmla="*/ 0 w 399845"/>
                  <a:gd name="connsiteY2" fmla="*/ 347749 h 695498"/>
                  <a:gd name="connsiteX3" fmla="*/ 199923 w 399845"/>
                  <a:gd name="connsiteY3" fmla="*/ 0 h 695498"/>
                  <a:gd name="connsiteX4" fmla="*/ 399845 w 399845"/>
                  <a:gd name="connsiteY4" fmla="*/ 347749 h 695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45" h="695498">
                    <a:moveTo>
                      <a:pt x="399845" y="347749"/>
                    </a:moveTo>
                    <a:cubicBezTo>
                      <a:pt x="399845" y="539806"/>
                      <a:pt x="310337" y="695498"/>
                      <a:pt x="199923" y="695498"/>
                    </a:cubicBezTo>
                    <a:cubicBezTo>
                      <a:pt x="89508" y="695498"/>
                      <a:pt x="0" y="539806"/>
                      <a:pt x="0" y="347749"/>
                    </a:cubicBezTo>
                    <a:cubicBezTo>
                      <a:pt x="0" y="155693"/>
                      <a:pt x="89508" y="0"/>
                      <a:pt x="199923" y="0"/>
                    </a:cubicBezTo>
                    <a:cubicBezTo>
                      <a:pt x="310337" y="0"/>
                      <a:pt x="399845" y="155693"/>
                      <a:pt x="399845" y="347749"/>
                    </a:cubicBezTo>
                    <a:close/>
                  </a:path>
                </a:pathLst>
              </a:custGeom>
              <a:noFill/>
              <a:ln w="7353" cap="flat">
                <a:solidFill>
                  <a:srgbClr val="263238"/>
                </a:solidFill>
                <a:prstDash val="solid"/>
                <a:miter/>
              </a:ln>
            </p:spPr>
            <p:txBody>
              <a:bodyPr rtlCol="0" anchor="ctr"/>
              <a:lstStyle/>
              <a:p>
                <a:endParaRPr lang="fr-FR"/>
              </a:p>
            </p:txBody>
          </p:sp>
          <p:sp>
            <p:nvSpPr>
              <p:cNvPr id="186" name="Forme libre 58">
                <a:extLst>
                  <a:ext uri="{FF2B5EF4-FFF2-40B4-BE49-F238E27FC236}">
                    <a16:creationId xmlns:a16="http://schemas.microsoft.com/office/drawing/2014/main" id="{4AD95156-B945-62B0-D9A0-66E0E77E5085}"/>
                  </a:ext>
                </a:extLst>
              </p:cNvPr>
              <p:cNvSpPr/>
              <p:nvPr/>
            </p:nvSpPr>
            <p:spPr>
              <a:xfrm>
                <a:off x="6968224" y="8432501"/>
                <a:ext cx="7358" cy="695498"/>
              </a:xfrm>
              <a:custGeom>
                <a:avLst/>
                <a:gdLst>
                  <a:gd name="connsiteX0" fmla="*/ 0 w 7358"/>
                  <a:gd name="connsiteY0" fmla="*/ 0 h 695498"/>
                  <a:gd name="connsiteX1" fmla="*/ 0 w 7358"/>
                  <a:gd name="connsiteY1" fmla="*/ 695498 h 695498"/>
                </a:gdLst>
                <a:ahLst/>
                <a:cxnLst>
                  <a:cxn ang="0">
                    <a:pos x="connsiteX0" y="connsiteY0"/>
                  </a:cxn>
                  <a:cxn ang="0">
                    <a:pos x="connsiteX1" y="connsiteY1"/>
                  </a:cxn>
                </a:cxnLst>
                <a:rect l="l" t="t" r="r" b="b"/>
                <a:pathLst>
                  <a:path w="7358" h="695498">
                    <a:moveTo>
                      <a:pt x="0" y="0"/>
                    </a:moveTo>
                    <a:lnTo>
                      <a:pt x="0" y="695498"/>
                    </a:lnTo>
                  </a:path>
                </a:pathLst>
              </a:custGeom>
              <a:ln w="7353" cap="flat">
                <a:solidFill>
                  <a:srgbClr val="263238"/>
                </a:solidFill>
                <a:prstDash val="solid"/>
                <a:miter/>
              </a:ln>
            </p:spPr>
            <p:txBody>
              <a:bodyPr rtlCol="0" anchor="ctr"/>
              <a:lstStyle/>
              <a:p>
                <a:endParaRPr lang="fr-FR"/>
              </a:p>
            </p:txBody>
          </p:sp>
          <p:sp>
            <p:nvSpPr>
              <p:cNvPr id="187" name="Forme libre 59">
                <a:extLst>
                  <a:ext uri="{FF2B5EF4-FFF2-40B4-BE49-F238E27FC236}">
                    <a16:creationId xmlns:a16="http://schemas.microsoft.com/office/drawing/2014/main" id="{FDCDBAEA-94FE-6E2D-CAF9-1D7578D62574}"/>
                  </a:ext>
                </a:extLst>
              </p:cNvPr>
              <p:cNvSpPr/>
              <p:nvPr/>
            </p:nvSpPr>
            <p:spPr>
              <a:xfrm>
                <a:off x="6764107" y="8500123"/>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8" name="Forme libre 60">
                <a:extLst>
                  <a:ext uri="{FF2B5EF4-FFF2-40B4-BE49-F238E27FC236}">
                    <a16:creationId xmlns:a16="http://schemas.microsoft.com/office/drawing/2014/main" id="{CD102EC6-FE65-4DFE-F7F0-DD3C03D827BC}"/>
                  </a:ext>
                </a:extLst>
              </p:cNvPr>
              <p:cNvSpPr/>
              <p:nvPr/>
            </p:nvSpPr>
            <p:spPr>
              <a:xfrm>
                <a:off x="6764107" y="9064498"/>
                <a:ext cx="406099" cy="7358"/>
              </a:xfrm>
              <a:custGeom>
                <a:avLst/>
                <a:gdLst>
                  <a:gd name="connsiteX0" fmla="*/ 0 w 406099"/>
                  <a:gd name="connsiteY0" fmla="*/ 0 h 7358"/>
                  <a:gd name="connsiteX1" fmla="*/ 406100 w 406099"/>
                  <a:gd name="connsiteY1" fmla="*/ 0 h 7358"/>
                </a:gdLst>
                <a:ahLst/>
                <a:cxnLst>
                  <a:cxn ang="0">
                    <a:pos x="connsiteX0" y="connsiteY0"/>
                  </a:cxn>
                  <a:cxn ang="0">
                    <a:pos x="connsiteX1" y="connsiteY1"/>
                  </a:cxn>
                </a:cxnLst>
                <a:rect l="l" t="t" r="r" b="b"/>
                <a:pathLst>
                  <a:path w="406099" h="7358">
                    <a:moveTo>
                      <a:pt x="0" y="0"/>
                    </a:moveTo>
                    <a:lnTo>
                      <a:pt x="406100" y="0"/>
                    </a:lnTo>
                  </a:path>
                </a:pathLst>
              </a:custGeom>
              <a:ln w="7353" cap="flat">
                <a:solidFill>
                  <a:srgbClr val="263238"/>
                </a:solidFill>
                <a:prstDash val="solid"/>
                <a:miter/>
              </a:ln>
            </p:spPr>
            <p:txBody>
              <a:bodyPr rtlCol="0" anchor="ctr"/>
              <a:lstStyle/>
              <a:p>
                <a:endParaRPr lang="fr-FR"/>
              </a:p>
            </p:txBody>
          </p:sp>
          <p:sp>
            <p:nvSpPr>
              <p:cNvPr id="189" name="Forme libre 61">
                <a:extLst>
                  <a:ext uri="{FF2B5EF4-FFF2-40B4-BE49-F238E27FC236}">
                    <a16:creationId xmlns:a16="http://schemas.microsoft.com/office/drawing/2014/main" id="{6827A849-6C18-32EC-B5D8-174399CE614E}"/>
                  </a:ext>
                </a:extLst>
              </p:cNvPr>
              <p:cNvSpPr/>
              <p:nvPr/>
            </p:nvSpPr>
            <p:spPr>
              <a:xfrm>
                <a:off x="6647112" y="8638899"/>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0" name="Forme libre 62">
                <a:extLst>
                  <a:ext uri="{FF2B5EF4-FFF2-40B4-BE49-F238E27FC236}">
                    <a16:creationId xmlns:a16="http://schemas.microsoft.com/office/drawing/2014/main" id="{AA82E982-3B51-720A-3A04-4DAF1209F38F}"/>
                  </a:ext>
                </a:extLst>
              </p:cNvPr>
              <p:cNvSpPr/>
              <p:nvPr/>
            </p:nvSpPr>
            <p:spPr>
              <a:xfrm>
                <a:off x="6647112" y="8916525"/>
                <a:ext cx="640091" cy="7358"/>
              </a:xfrm>
              <a:custGeom>
                <a:avLst/>
                <a:gdLst>
                  <a:gd name="connsiteX0" fmla="*/ 0 w 640091"/>
                  <a:gd name="connsiteY0" fmla="*/ 0 h 7358"/>
                  <a:gd name="connsiteX1" fmla="*/ 640091 w 640091"/>
                  <a:gd name="connsiteY1" fmla="*/ 0 h 7358"/>
                </a:gdLst>
                <a:ahLst/>
                <a:cxnLst>
                  <a:cxn ang="0">
                    <a:pos x="connsiteX0" y="connsiteY0"/>
                  </a:cxn>
                  <a:cxn ang="0">
                    <a:pos x="connsiteX1" y="connsiteY1"/>
                  </a:cxn>
                </a:cxnLst>
                <a:rect l="l" t="t" r="r" b="b"/>
                <a:pathLst>
                  <a:path w="640091" h="7358">
                    <a:moveTo>
                      <a:pt x="0" y="0"/>
                    </a:moveTo>
                    <a:lnTo>
                      <a:pt x="640091" y="0"/>
                    </a:lnTo>
                  </a:path>
                </a:pathLst>
              </a:custGeom>
              <a:ln w="7353" cap="flat">
                <a:solidFill>
                  <a:srgbClr val="263238"/>
                </a:solidFill>
                <a:prstDash val="solid"/>
                <a:miter/>
              </a:ln>
            </p:spPr>
            <p:txBody>
              <a:bodyPr rtlCol="0" anchor="ctr"/>
              <a:lstStyle/>
              <a:p>
                <a:endParaRPr lang="fr-FR"/>
              </a:p>
            </p:txBody>
          </p:sp>
          <p:sp>
            <p:nvSpPr>
              <p:cNvPr id="191" name="Forme libre 63">
                <a:extLst>
                  <a:ext uri="{FF2B5EF4-FFF2-40B4-BE49-F238E27FC236}">
                    <a16:creationId xmlns:a16="http://schemas.microsoft.com/office/drawing/2014/main" id="{1A08A3A4-7E57-471F-6316-AE9BE9BDBEED}"/>
                  </a:ext>
                </a:extLst>
              </p:cNvPr>
              <p:cNvSpPr/>
              <p:nvPr/>
            </p:nvSpPr>
            <p:spPr>
              <a:xfrm>
                <a:off x="6621873" y="8777749"/>
                <a:ext cx="690568" cy="7358"/>
              </a:xfrm>
              <a:custGeom>
                <a:avLst/>
                <a:gdLst>
                  <a:gd name="connsiteX0" fmla="*/ 0 w 690568"/>
                  <a:gd name="connsiteY0" fmla="*/ 0 h 7358"/>
                  <a:gd name="connsiteX1" fmla="*/ 690568 w 690568"/>
                  <a:gd name="connsiteY1" fmla="*/ 0 h 7358"/>
                </a:gdLst>
                <a:ahLst/>
                <a:cxnLst>
                  <a:cxn ang="0">
                    <a:pos x="connsiteX0" y="connsiteY0"/>
                  </a:cxn>
                  <a:cxn ang="0">
                    <a:pos x="connsiteX1" y="connsiteY1"/>
                  </a:cxn>
                </a:cxnLst>
                <a:rect l="l" t="t" r="r" b="b"/>
                <a:pathLst>
                  <a:path w="690568" h="7358">
                    <a:moveTo>
                      <a:pt x="0" y="0"/>
                    </a:moveTo>
                    <a:lnTo>
                      <a:pt x="690568" y="0"/>
                    </a:lnTo>
                  </a:path>
                </a:pathLst>
              </a:custGeom>
              <a:ln w="7353" cap="flat">
                <a:solidFill>
                  <a:srgbClr val="263238"/>
                </a:solidFill>
                <a:prstDash val="solid"/>
                <a:miter/>
              </a:ln>
            </p:spPr>
            <p:txBody>
              <a:bodyPr rtlCol="0" anchor="ctr"/>
              <a:lstStyle/>
              <a:p>
                <a:endParaRPr lang="fr-FR"/>
              </a:p>
            </p:txBody>
          </p:sp>
        </p:grpSp>
        <p:grpSp>
          <p:nvGrpSpPr>
            <p:cNvPr id="22" name="Graphique 19">
              <a:extLst>
                <a:ext uri="{FF2B5EF4-FFF2-40B4-BE49-F238E27FC236}">
                  <a16:creationId xmlns:a16="http://schemas.microsoft.com/office/drawing/2014/main" id="{43707CE5-89C5-6145-C205-3AC9C58961EA}"/>
                </a:ext>
              </a:extLst>
            </p:cNvPr>
            <p:cNvGrpSpPr/>
            <p:nvPr/>
          </p:nvGrpSpPr>
          <p:grpSpPr>
            <a:xfrm>
              <a:off x="6030714" y="7232156"/>
              <a:ext cx="917054" cy="197494"/>
              <a:chOff x="6030714" y="7232156"/>
              <a:chExt cx="917054" cy="197494"/>
            </a:xfrm>
            <a:noFill/>
          </p:grpSpPr>
          <p:sp>
            <p:nvSpPr>
              <p:cNvPr id="181" name="Forme libre 65">
                <a:extLst>
                  <a:ext uri="{FF2B5EF4-FFF2-40B4-BE49-F238E27FC236}">
                    <a16:creationId xmlns:a16="http://schemas.microsoft.com/office/drawing/2014/main" id="{836E739E-1E92-AC43-E79C-66398CB0BBB4}"/>
                  </a:ext>
                </a:extLst>
              </p:cNvPr>
              <p:cNvSpPr/>
              <p:nvPr/>
            </p:nvSpPr>
            <p:spPr>
              <a:xfrm>
                <a:off x="6030714" y="7232818"/>
                <a:ext cx="917054" cy="193079"/>
              </a:xfrm>
              <a:custGeom>
                <a:avLst/>
                <a:gdLst>
                  <a:gd name="connsiteX0" fmla="*/ 865768 w 917054"/>
                  <a:gd name="connsiteY0" fmla="*/ 193080 h 193079"/>
                  <a:gd name="connsiteX1" fmla="*/ 51287 w 917054"/>
                  <a:gd name="connsiteY1" fmla="*/ 193080 h 193079"/>
                  <a:gd name="connsiteX2" fmla="*/ 0 w 917054"/>
                  <a:gd name="connsiteY2" fmla="*/ 141793 h 193079"/>
                  <a:gd name="connsiteX3" fmla="*/ 0 w 917054"/>
                  <a:gd name="connsiteY3" fmla="*/ 51287 h 193079"/>
                  <a:gd name="connsiteX4" fmla="*/ 51287 w 917054"/>
                  <a:gd name="connsiteY4" fmla="*/ 0 h 193079"/>
                  <a:gd name="connsiteX5" fmla="*/ 865768 w 917054"/>
                  <a:gd name="connsiteY5" fmla="*/ 0 h 193079"/>
                  <a:gd name="connsiteX6" fmla="*/ 917054 w 917054"/>
                  <a:gd name="connsiteY6" fmla="*/ 51287 h 193079"/>
                  <a:gd name="connsiteX7" fmla="*/ 917054 w 917054"/>
                  <a:gd name="connsiteY7" fmla="*/ 141719 h 193079"/>
                  <a:gd name="connsiteX8" fmla="*/ 865768 w 917054"/>
                  <a:gd name="connsiteY8" fmla="*/ 193080 h 19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7054" h="193079">
                    <a:moveTo>
                      <a:pt x="865768" y="193080"/>
                    </a:moveTo>
                    <a:lnTo>
                      <a:pt x="51287" y="193080"/>
                    </a:lnTo>
                    <a:cubicBezTo>
                      <a:pt x="22958" y="193080"/>
                      <a:pt x="0" y="170122"/>
                      <a:pt x="0" y="141793"/>
                    </a:cubicBezTo>
                    <a:lnTo>
                      <a:pt x="0" y="51287"/>
                    </a:lnTo>
                    <a:cubicBezTo>
                      <a:pt x="0" y="22958"/>
                      <a:pt x="22958" y="0"/>
                      <a:pt x="51287" y="0"/>
                    </a:cubicBezTo>
                    <a:lnTo>
                      <a:pt x="865768" y="0"/>
                    </a:lnTo>
                    <a:cubicBezTo>
                      <a:pt x="894097" y="0"/>
                      <a:pt x="917054" y="22958"/>
                      <a:pt x="917054" y="51287"/>
                    </a:cubicBezTo>
                    <a:lnTo>
                      <a:pt x="917054" y="141719"/>
                    </a:lnTo>
                    <a:cubicBezTo>
                      <a:pt x="917054" y="170122"/>
                      <a:pt x="894097" y="193080"/>
                      <a:pt x="865768" y="193080"/>
                    </a:cubicBezTo>
                    <a:close/>
                  </a:path>
                </a:pathLst>
              </a:custGeom>
              <a:noFill/>
              <a:ln w="7353" cap="flat">
                <a:solidFill>
                  <a:srgbClr val="263238"/>
                </a:solidFill>
                <a:prstDash val="solid"/>
                <a:miter/>
              </a:ln>
            </p:spPr>
            <p:txBody>
              <a:bodyPr rtlCol="0" anchor="ctr"/>
              <a:lstStyle/>
              <a:p>
                <a:endParaRPr lang="fr-FR"/>
              </a:p>
            </p:txBody>
          </p:sp>
          <p:sp>
            <p:nvSpPr>
              <p:cNvPr id="182" name="Forme libre 66">
                <a:extLst>
                  <a:ext uri="{FF2B5EF4-FFF2-40B4-BE49-F238E27FC236}">
                    <a16:creationId xmlns:a16="http://schemas.microsoft.com/office/drawing/2014/main" id="{A522AEA5-E100-1E19-5ACB-42E02C125CED}"/>
                  </a:ext>
                </a:extLst>
              </p:cNvPr>
              <p:cNvSpPr/>
              <p:nvPr/>
            </p:nvSpPr>
            <p:spPr>
              <a:xfrm>
                <a:off x="6724226" y="7232156"/>
                <a:ext cx="7358" cy="197494"/>
              </a:xfrm>
              <a:custGeom>
                <a:avLst/>
                <a:gdLst>
                  <a:gd name="connsiteX0" fmla="*/ 0 w 7358"/>
                  <a:gd name="connsiteY0" fmla="*/ 0 h 197494"/>
                  <a:gd name="connsiteX1" fmla="*/ 0 w 7358"/>
                  <a:gd name="connsiteY1" fmla="*/ 197494 h 197494"/>
                </a:gdLst>
                <a:ahLst/>
                <a:cxnLst>
                  <a:cxn ang="0">
                    <a:pos x="connsiteX0" y="connsiteY0"/>
                  </a:cxn>
                  <a:cxn ang="0">
                    <a:pos x="connsiteX1" y="connsiteY1"/>
                  </a:cxn>
                </a:cxnLst>
                <a:rect l="l" t="t" r="r" b="b"/>
                <a:pathLst>
                  <a:path w="7358" h="197494">
                    <a:moveTo>
                      <a:pt x="0" y="0"/>
                    </a:moveTo>
                    <a:lnTo>
                      <a:pt x="0" y="197494"/>
                    </a:lnTo>
                  </a:path>
                </a:pathLst>
              </a:custGeom>
              <a:ln w="7353" cap="flat">
                <a:solidFill>
                  <a:srgbClr val="263238"/>
                </a:solidFill>
                <a:prstDash val="solid"/>
                <a:miter/>
              </a:ln>
            </p:spPr>
            <p:txBody>
              <a:bodyPr rtlCol="0" anchor="ctr"/>
              <a:lstStyle/>
              <a:p>
                <a:endParaRPr lang="fr-FR"/>
              </a:p>
            </p:txBody>
          </p:sp>
          <p:sp>
            <p:nvSpPr>
              <p:cNvPr id="183" name="Forme libre 67">
                <a:extLst>
                  <a:ext uri="{FF2B5EF4-FFF2-40B4-BE49-F238E27FC236}">
                    <a16:creationId xmlns:a16="http://schemas.microsoft.com/office/drawing/2014/main" id="{7AE5A64F-55E3-D1C5-680A-9A98595A0FFD}"/>
                  </a:ext>
                </a:extLst>
              </p:cNvPr>
              <p:cNvSpPr/>
              <p:nvPr/>
            </p:nvSpPr>
            <p:spPr>
              <a:xfrm>
                <a:off x="6755277" y="7254010"/>
                <a:ext cx="175702" cy="150622"/>
              </a:xfrm>
              <a:custGeom>
                <a:avLst/>
                <a:gdLst>
                  <a:gd name="connsiteX0" fmla="*/ 171299 w 175702"/>
                  <a:gd name="connsiteY0" fmla="*/ 130755 h 150622"/>
                  <a:gd name="connsiteX1" fmla="*/ 118614 w 175702"/>
                  <a:gd name="connsiteY1" fmla="*/ 91242 h 150622"/>
                  <a:gd name="connsiteX2" fmla="*/ 125531 w 175702"/>
                  <a:gd name="connsiteY2" fmla="*/ 62766 h 150622"/>
                  <a:gd name="connsiteX3" fmla="*/ 62766 w 175702"/>
                  <a:gd name="connsiteY3" fmla="*/ 0 h 150622"/>
                  <a:gd name="connsiteX4" fmla="*/ 0 w 175702"/>
                  <a:gd name="connsiteY4" fmla="*/ 62766 h 150622"/>
                  <a:gd name="connsiteX5" fmla="*/ 62766 w 175702"/>
                  <a:gd name="connsiteY5" fmla="*/ 125531 h 150622"/>
                  <a:gd name="connsiteX6" fmla="*/ 105223 w 175702"/>
                  <a:gd name="connsiteY6" fmla="*/ 108828 h 150622"/>
                  <a:gd name="connsiteX7" fmla="*/ 157981 w 175702"/>
                  <a:gd name="connsiteY7" fmla="*/ 148415 h 150622"/>
                  <a:gd name="connsiteX8" fmla="*/ 164603 w 175702"/>
                  <a:gd name="connsiteY8" fmla="*/ 150623 h 150622"/>
                  <a:gd name="connsiteX9" fmla="*/ 173433 w 175702"/>
                  <a:gd name="connsiteY9" fmla="*/ 146208 h 150622"/>
                  <a:gd name="connsiteX10" fmla="*/ 171299 w 175702"/>
                  <a:gd name="connsiteY10" fmla="*/ 130755 h 150622"/>
                  <a:gd name="connsiteX11" fmla="*/ 62839 w 175702"/>
                  <a:gd name="connsiteY11" fmla="*/ 103457 h 150622"/>
                  <a:gd name="connsiteX12" fmla="*/ 22148 w 175702"/>
                  <a:gd name="connsiteY12" fmla="*/ 62766 h 150622"/>
                  <a:gd name="connsiteX13" fmla="*/ 62839 w 175702"/>
                  <a:gd name="connsiteY13" fmla="*/ 22075 h 150622"/>
                  <a:gd name="connsiteX14" fmla="*/ 103530 w 175702"/>
                  <a:gd name="connsiteY14" fmla="*/ 62766 h 150622"/>
                  <a:gd name="connsiteX15" fmla="*/ 62839 w 175702"/>
                  <a:gd name="connsiteY15" fmla="*/ 103457 h 1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702" h="150622">
                    <a:moveTo>
                      <a:pt x="171299" y="130755"/>
                    </a:moveTo>
                    <a:lnTo>
                      <a:pt x="118614" y="91242"/>
                    </a:lnTo>
                    <a:cubicBezTo>
                      <a:pt x="123029" y="82706"/>
                      <a:pt x="125531" y="72994"/>
                      <a:pt x="125531" y="62766"/>
                    </a:cubicBezTo>
                    <a:cubicBezTo>
                      <a:pt x="125531" y="28182"/>
                      <a:pt x="97349" y="0"/>
                      <a:pt x="62766" y="0"/>
                    </a:cubicBezTo>
                    <a:cubicBezTo>
                      <a:pt x="28182" y="0"/>
                      <a:pt x="0" y="28182"/>
                      <a:pt x="0" y="62766"/>
                    </a:cubicBezTo>
                    <a:cubicBezTo>
                      <a:pt x="0" y="97349"/>
                      <a:pt x="28182" y="125531"/>
                      <a:pt x="62766" y="125531"/>
                    </a:cubicBezTo>
                    <a:cubicBezTo>
                      <a:pt x="79174" y="125531"/>
                      <a:pt x="94038" y="119130"/>
                      <a:pt x="105223" y="108828"/>
                    </a:cubicBezTo>
                    <a:lnTo>
                      <a:pt x="157981" y="148415"/>
                    </a:lnTo>
                    <a:cubicBezTo>
                      <a:pt x="159968" y="149887"/>
                      <a:pt x="162322" y="150623"/>
                      <a:pt x="164603" y="150623"/>
                    </a:cubicBezTo>
                    <a:cubicBezTo>
                      <a:pt x="167988" y="150623"/>
                      <a:pt x="171299" y="149077"/>
                      <a:pt x="173433" y="146208"/>
                    </a:cubicBezTo>
                    <a:cubicBezTo>
                      <a:pt x="177186" y="141278"/>
                      <a:pt x="176156" y="134361"/>
                      <a:pt x="171299" y="130755"/>
                    </a:cubicBezTo>
                    <a:close/>
                    <a:moveTo>
                      <a:pt x="62839" y="103457"/>
                    </a:moveTo>
                    <a:cubicBezTo>
                      <a:pt x="40397" y="103457"/>
                      <a:pt x="22148" y="85208"/>
                      <a:pt x="22148" y="62766"/>
                    </a:cubicBezTo>
                    <a:cubicBezTo>
                      <a:pt x="22148" y="40323"/>
                      <a:pt x="40397" y="22075"/>
                      <a:pt x="62839" y="22075"/>
                    </a:cubicBezTo>
                    <a:cubicBezTo>
                      <a:pt x="85282" y="22075"/>
                      <a:pt x="103530" y="40323"/>
                      <a:pt x="103530" y="62766"/>
                    </a:cubicBezTo>
                    <a:cubicBezTo>
                      <a:pt x="103456" y="85208"/>
                      <a:pt x="85208" y="103457"/>
                      <a:pt x="62839" y="103457"/>
                    </a:cubicBezTo>
                    <a:close/>
                  </a:path>
                </a:pathLst>
              </a:custGeom>
              <a:noFill/>
              <a:ln w="7353" cap="flat">
                <a:solidFill>
                  <a:srgbClr val="263238"/>
                </a:solidFill>
                <a:prstDash val="solid"/>
                <a:miter/>
              </a:ln>
            </p:spPr>
            <p:txBody>
              <a:bodyPr rtlCol="0" anchor="ctr"/>
              <a:lstStyle/>
              <a:p>
                <a:endParaRPr lang="fr-FR"/>
              </a:p>
            </p:txBody>
          </p:sp>
        </p:grpSp>
        <p:sp>
          <p:nvSpPr>
            <p:cNvPr id="23" name="Forme libre 68">
              <a:extLst>
                <a:ext uri="{FF2B5EF4-FFF2-40B4-BE49-F238E27FC236}">
                  <a16:creationId xmlns:a16="http://schemas.microsoft.com/office/drawing/2014/main" id="{A964237B-C52B-F26F-AA56-A4A68E7C618D}"/>
                </a:ext>
              </a:extLst>
            </p:cNvPr>
            <p:cNvSpPr/>
            <p:nvPr/>
          </p:nvSpPr>
          <p:spPr>
            <a:xfrm>
              <a:off x="3889400" y="7615960"/>
              <a:ext cx="694929" cy="595794"/>
            </a:xfrm>
            <a:custGeom>
              <a:avLst/>
              <a:gdLst>
                <a:gd name="connsiteX0" fmla="*/ 677471 w 694929"/>
                <a:gd name="connsiteY0" fmla="*/ 517135 h 595794"/>
                <a:gd name="connsiteX1" fmla="*/ 469233 w 694929"/>
                <a:gd name="connsiteY1" fmla="*/ 360920 h 595794"/>
                <a:gd name="connsiteX2" fmla="*/ 496532 w 694929"/>
                <a:gd name="connsiteY2" fmla="*/ 248266 h 595794"/>
                <a:gd name="connsiteX3" fmla="*/ 248266 w 694929"/>
                <a:gd name="connsiteY3" fmla="*/ 0 h 595794"/>
                <a:gd name="connsiteX4" fmla="*/ 0 w 694929"/>
                <a:gd name="connsiteY4" fmla="*/ 248266 h 595794"/>
                <a:gd name="connsiteX5" fmla="*/ 248266 w 694929"/>
                <a:gd name="connsiteY5" fmla="*/ 496532 h 595794"/>
                <a:gd name="connsiteX6" fmla="*/ 416328 w 694929"/>
                <a:gd name="connsiteY6" fmla="*/ 430456 h 595794"/>
                <a:gd name="connsiteX7" fmla="*/ 625080 w 694929"/>
                <a:gd name="connsiteY7" fmla="*/ 587038 h 595794"/>
                <a:gd name="connsiteX8" fmla="*/ 651276 w 694929"/>
                <a:gd name="connsiteY8" fmla="*/ 595795 h 595794"/>
                <a:gd name="connsiteX9" fmla="*/ 686227 w 694929"/>
                <a:gd name="connsiteY9" fmla="*/ 578356 h 595794"/>
                <a:gd name="connsiteX10" fmla="*/ 677471 w 694929"/>
                <a:gd name="connsiteY10" fmla="*/ 517135 h 595794"/>
                <a:gd name="connsiteX11" fmla="*/ 248266 w 694929"/>
                <a:gd name="connsiteY11" fmla="*/ 409190 h 595794"/>
                <a:gd name="connsiteX12" fmla="*/ 87342 w 694929"/>
                <a:gd name="connsiteY12" fmla="*/ 248266 h 595794"/>
                <a:gd name="connsiteX13" fmla="*/ 248266 w 694929"/>
                <a:gd name="connsiteY13" fmla="*/ 87342 h 595794"/>
                <a:gd name="connsiteX14" fmla="*/ 409190 w 694929"/>
                <a:gd name="connsiteY14" fmla="*/ 248266 h 595794"/>
                <a:gd name="connsiteX15" fmla="*/ 248266 w 694929"/>
                <a:gd name="connsiteY15" fmla="*/ 409190 h 59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4929" h="595794">
                  <a:moveTo>
                    <a:pt x="677471" y="517135"/>
                  </a:moveTo>
                  <a:lnTo>
                    <a:pt x="469233" y="360920"/>
                  </a:lnTo>
                  <a:cubicBezTo>
                    <a:pt x="486599" y="327073"/>
                    <a:pt x="496532" y="288810"/>
                    <a:pt x="496532" y="248266"/>
                  </a:cubicBezTo>
                  <a:cubicBezTo>
                    <a:pt x="496532" y="111403"/>
                    <a:pt x="385129" y="0"/>
                    <a:pt x="248266" y="0"/>
                  </a:cubicBezTo>
                  <a:cubicBezTo>
                    <a:pt x="111403" y="0"/>
                    <a:pt x="0" y="111403"/>
                    <a:pt x="0" y="248266"/>
                  </a:cubicBezTo>
                  <a:cubicBezTo>
                    <a:pt x="0" y="385129"/>
                    <a:pt x="111403" y="496532"/>
                    <a:pt x="248266" y="496532"/>
                  </a:cubicBezTo>
                  <a:cubicBezTo>
                    <a:pt x="313092" y="496532"/>
                    <a:pt x="372105" y="471294"/>
                    <a:pt x="416328" y="430456"/>
                  </a:cubicBezTo>
                  <a:lnTo>
                    <a:pt x="625080" y="587038"/>
                  </a:lnTo>
                  <a:cubicBezTo>
                    <a:pt x="632954" y="592925"/>
                    <a:pt x="642151" y="595795"/>
                    <a:pt x="651276" y="595795"/>
                  </a:cubicBezTo>
                  <a:cubicBezTo>
                    <a:pt x="664520" y="595795"/>
                    <a:pt x="677618" y="589761"/>
                    <a:pt x="686227" y="578356"/>
                  </a:cubicBezTo>
                  <a:cubicBezTo>
                    <a:pt x="700649" y="559004"/>
                    <a:pt x="696749" y="531631"/>
                    <a:pt x="677471" y="517135"/>
                  </a:cubicBezTo>
                  <a:close/>
                  <a:moveTo>
                    <a:pt x="248266" y="409190"/>
                  </a:moveTo>
                  <a:cubicBezTo>
                    <a:pt x="159526" y="409190"/>
                    <a:pt x="87342" y="337006"/>
                    <a:pt x="87342" y="248266"/>
                  </a:cubicBezTo>
                  <a:cubicBezTo>
                    <a:pt x="87342" y="159526"/>
                    <a:pt x="159526" y="87342"/>
                    <a:pt x="248266" y="87342"/>
                  </a:cubicBezTo>
                  <a:cubicBezTo>
                    <a:pt x="337006" y="87342"/>
                    <a:pt x="409190" y="159526"/>
                    <a:pt x="409190" y="248266"/>
                  </a:cubicBezTo>
                  <a:cubicBezTo>
                    <a:pt x="409190" y="337006"/>
                    <a:pt x="337006" y="409190"/>
                    <a:pt x="248266" y="409190"/>
                  </a:cubicBezTo>
                  <a:close/>
                </a:path>
              </a:pathLst>
            </a:custGeom>
            <a:noFill/>
            <a:ln w="7353" cap="flat">
              <a:solidFill>
                <a:srgbClr val="263238"/>
              </a:solidFill>
              <a:prstDash val="solid"/>
              <a:miter/>
            </a:ln>
          </p:spPr>
          <p:txBody>
            <a:bodyPr rtlCol="0" anchor="ctr"/>
            <a:lstStyle/>
            <a:p>
              <a:endParaRPr lang="fr-FR"/>
            </a:p>
          </p:txBody>
        </p:sp>
        <p:grpSp>
          <p:nvGrpSpPr>
            <p:cNvPr id="24" name="Graphique 19">
              <a:extLst>
                <a:ext uri="{FF2B5EF4-FFF2-40B4-BE49-F238E27FC236}">
                  <a16:creationId xmlns:a16="http://schemas.microsoft.com/office/drawing/2014/main" id="{59F1ED3D-D85A-BAC9-EB0F-A0957CCE1315}"/>
                </a:ext>
              </a:extLst>
            </p:cNvPr>
            <p:cNvGrpSpPr/>
            <p:nvPr/>
          </p:nvGrpSpPr>
          <p:grpSpPr>
            <a:xfrm>
              <a:off x="4666374" y="8378934"/>
              <a:ext cx="1832764" cy="2098709"/>
              <a:chOff x="4666374" y="8378934"/>
              <a:chExt cx="1832764" cy="2098709"/>
            </a:xfrm>
          </p:grpSpPr>
          <p:grpSp>
            <p:nvGrpSpPr>
              <p:cNvPr id="175" name="Graphique 19">
                <a:extLst>
                  <a:ext uri="{FF2B5EF4-FFF2-40B4-BE49-F238E27FC236}">
                    <a16:creationId xmlns:a16="http://schemas.microsoft.com/office/drawing/2014/main" id="{00B81598-7C9D-BD3F-FEA7-4BB3006E396C}"/>
                  </a:ext>
                </a:extLst>
              </p:cNvPr>
              <p:cNvGrpSpPr/>
              <p:nvPr/>
            </p:nvGrpSpPr>
            <p:grpSpPr>
              <a:xfrm>
                <a:off x="4739616" y="8378934"/>
                <a:ext cx="1759522" cy="2098709"/>
                <a:chOff x="4739616" y="8378934"/>
                <a:chExt cx="1759522" cy="2098709"/>
              </a:xfrm>
              <a:solidFill>
                <a:srgbClr val="263238"/>
              </a:solidFill>
            </p:grpSpPr>
            <p:sp>
              <p:nvSpPr>
                <p:cNvPr id="179" name="Forme libre 71">
                  <a:extLst>
                    <a:ext uri="{FF2B5EF4-FFF2-40B4-BE49-F238E27FC236}">
                      <a16:creationId xmlns:a16="http://schemas.microsoft.com/office/drawing/2014/main" id="{0ACBDCEF-C38A-6952-93F7-8E29E96B0F72}"/>
                    </a:ext>
                  </a:extLst>
                </p:cNvPr>
                <p:cNvSpPr/>
                <p:nvPr/>
              </p:nvSpPr>
              <p:spPr>
                <a:xfrm>
                  <a:off x="4739616" y="8378934"/>
                  <a:ext cx="1759522" cy="1650741"/>
                </a:xfrm>
                <a:custGeom>
                  <a:avLst/>
                  <a:gdLst>
                    <a:gd name="connsiteX0" fmla="*/ 857111 w 1759522"/>
                    <a:gd name="connsiteY0" fmla="*/ 0 h 1650741"/>
                    <a:gd name="connsiteX1" fmla="*/ 909 w 1759522"/>
                    <a:gd name="connsiteY1" fmla="*/ 538768 h 1650741"/>
                    <a:gd name="connsiteX2" fmla="*/ 5545 w 1759522"/>
                    <a:gd name="connsiteY2" fmla="*/ 555104 h 1650741"/>
                    <a:gd name="connsiteX3" fmla="*/ 340565 w 1759522"/>
                    <a:gd name="connsiteY3" fmla="*/ 812715 h 1650741"/>
                    <a:gd name="connsiteX4" fmla="*/ 349174 w 1759522"/>
                    <a:gd name="connsiteY4" fmla="*/ 815658 h 1650741"/>
                    <a:gd name="connsiteX5" fmla="*/ 402889 w 1759522"/>
                    <a:gd name="connsiteY5" fmla="*/ 815658 h 1650741"/>
                    <a:gd name="connsiteX6" fmla="*/ 417016 w 1759522"/>
                    <a:gd name="connsiteY6" fmla="*/ 800794 h 1650741"/>
                    <a:gd name="connsiteX7" fmla="*/ 416722 w 1759522"/>
                    <a:gd name="connsiteY7" fmla="*/ 788874 h 1650741"/>
                    <a:gd name="connsiteX8" fmla="*/ 856964 w 1759522"/>
                    <a:gd name="connsiteY8" fmla="*/ 404113 h 1650741"/>
                    <a:gd name="connsiteX9" fmla="*/ 1297206 w 1759522"/>
                    <a:gd name="connsiteY9" fmla="*/ 788874 h 1650741"/>
                    <a:gd name="connsiteX10" fmla="*/ 856964 w 1759522"/>
                    <a:gd name="connsiteY10" fmla="*/ 1173635 h 1650741"/>
                    <a:gd name="connsiteX11" fmla="*/ 745929 w 1759522"/>
                    <a:gd name="connsiteY11" fmla="*/ 1161200 h 1650741"/>
                    <a:gd name="connsiteX12" fmla="*/ 735627 w 1759522"/>
                    <a:gd name="connsiteY12" fmla="*/ 1160022 h 1650741"/>
                    <a:gd name="connsiteX13" fmla="*/ 735627 w 1759522"/>
                    <a:gd name="connsiteY13" fmla="*/ 1160022 h 1650741"/>
                    <a:gd name="connsiteX14" fmla="*/ 691404 w 1759522"/>
                    <a:gd name="connsiteY14" fmla="*/ 1223965 h 1650741"/>
                    <a:gd name="connsiteX15" fmla="*/ 740336 w 1759522"/>
                    <a:gd name="connsiteY15" fmla="*/ 1353617 h 1650741"/>
                    <a:gd name="connsiteX16" fmla="*/ 740336 w 1759522"/>
                    <a:gd name="connsiteY16" fmla="*/ 1650742 h 1650741"/>
                    <a:gd name="connsiteX17" fmla="*/ 1278148 w 1759522"/>
                    <a:gd name="connsiteY17" fmla="*/ 1650742 h 1650741"/>
                    <a:gd name="connsiteX18" fmla="*/ 1278148 w 1759522"/>
                    <a:gd name="connsiteY18" fmla="*/ 1527933 h 1650741"/>
                    <a:gd name="connsiteX19" fmla="*/ 1313468 w 1759522"/>
                    <a:gd name="connsiteY19" fmla="*/ 1469435 h 1650741"/>
                    <a:gd name="connsiteX20" fmla="*/ 1759523 w 1759522"/>
                    <a:gd name="connsiteY20" fmla="*/ 788874 h 1650741"/>
                    <a:gd name="connsiteX21" fmla="*/ 857111 w 1759522"/>
                    <a:gd name="connsiteY21" fmla="*/ 0 h 165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9522" h="1650741">
                      <a:moveTo>
                        <a:pt x="857111" y="0"/>
                      </a:moveTo>
                      <a:cubicBezTo>
                        <a:pt x="458664" y="0"/>
                        <a:pt x="120554" y="225676"/>
                        <a:pt x="909" y="538768"/>
                      </a:cubicBezTo>
                      <a:cubicBezTo>
                        <a:pt x="-1298" y="544582"/>
                        <a:pt x="615" y="551278"/>
                        <a:pt x="5545" y="555104"/>
                      </a:cubicBezTo>
                      <a:lnTo>
                        <a:pt x="340565" y="812715"/>
                      </a:lnTo>
                      <a:cubicBezTo>
                        <a:pt x="343066" y="814628"/>
                        <a:pt x="346083" y="815658"/>
                        <a:pt x="349174" y="815658"/>
                      </a:cubicBezTo>
                      <a:lnTo>
                        <a:pt x="402889" y="815658"/>
                      </a:lnTo>
                      <a:cubicBezTo>
                        <a:pt x="410983" y="815658"/>
                        <a:pt x="417384" y="808888"/>
                        <a:pt x="417016" y="800794"/>
                      </a:cubicBezTo>
                      <a:cubicBezTo>
                        <a:pt x="416869" y="796821"/>
                        <a:pt x="416722" y="792848"/>
                        <a:pt x="416722" y="788874"/>
                      </a:cubicBezTo>
                      <a:cubicBezTo>
                        <a:pt x="416722" y="576369"/>
                        <a:pt x="613849" y="404113"/>
                        <a:pt x="856964" y="404113"/>
                      </a:cubicBezTo>
                      <a:cubicBezTo>
                        <a:pt x="1100079" y="404113"/>
                        <a:pt x="1297206" y="576369"/>
                        <a:pt x="1297206" y="788874"/>
                      </a:cubicBezTo>
                      <a:cubicBezTo>
                        <a:pt x="1297206" y="1001379"/>
                        <a:pt x="1100079" y="1173635"/>
                        <a:pt x="856964" y="1173635"/>
                      </a:cubicBezTo>
                      <a:cubicBezTo>
                        <a:pt x="818554" y="1173635"/>
                        <a:pt x="781395" y="1169294"/>
                        <a:pt x="745929" y="1161200"/>
                      </a:cubicBezTo>
                      <a:cubicBezTo>
                        <a:pt x="742544" y="1160464"/>
                        <a:pt x="739085" y="1160022"/>
                        <a:pt x="735627" y="1160022"/>
                      </a:cubicBezTo>
                      <a:lnTo>
                        <a:pt x="735627" y="1160022"/>
                      </a:lnTo>
                      <a:cubicBezTo>
                        <a:pt x="702589" y="1160022"/>
                        <a:pt x="679705" y="1193061"/>
                        <a:pt x="691404" y="1223965"/>
                      </a:cubicBezTo>
                      <a:lnTo>
                        <a:pt x="740336" y="1353617"/>
                      </a:lnTo>
                      <a:lnTo>
                        <a:pt x="740336" y="1650742"/>
                      </a:lnTo>
                      <a:lnTo>
                        <a:pt x="1278148" y="1650742"/>
                      </a:lnTo>
                      <a:lnTo>
                        <a:pt x="1278148" y="1527933"/>
                      </a:lnTo>
                      <a:cubicBezTo>
                        <a:pt x="1278148" y="1503430"/>
                        <a:pt x="1291614" y="1480620"/>
                        <a:pt x="1313468" y="1469435"/>
                      </a:cubicBezTo>
                      <a:cubicBezTo>
                        <a:pt x="1580350" y="1332425"/>
                        <a:pt x="1759523" y="1078935"/>
                        <a:pt x="1759523" y="788874"/>
                      </a:cubicBezTo>
                      <a:cubicBezTo>
                        <a:pt x="1759596" y="353121"/>
                        <a:pt x="1355557" y="0"/>
                        <a:pt x="857111" y="0"/>
                      </a:cubicBezTo>
                      <a:close/>
                    </a:path>
                  </a:pathLst>
                </a:custGeom>
                <a:solidFill>
                  <a:srgbClr val="263238"/>
                </a:solidFill>
                <a:ln w="7353" cap="flat">
                  <a:solidFill>
                    <a:srgbClr val="263238"/>
                  </a:solidFill>
                  <a:prstDash val="solid"/>
                  <a:miter/>
                </a:ln>
              </p:spPr>
              <p:txBody>
                <a:bodyPr rtlCol="0" anchor="ctr"/>
                <a:lstStyle/>
                <a:p>
                  <a:endParaRPr lang="fr-FR"/>
                </a:p>
              </p:txBody>
            </p:sp>
            <p:sp>
              <p:nvSpPr>
                <p:cNvPr id="180" name="Forme libre 72">
                  <a:extLst>
                    <a:ext uri="{FF2B5EF4-FFF2-40B4-BE49-F238E27FC236}">
                      <a16:creationId xmlns:a16="http://schemas.microsoft.com/office/drawing/2014/main" id="{F4E643A0-A3D2-38CE-C4FF-C69EBB5C7D26}"/>
                    </a:ext>
                  </a:extLst>
                </p:cNvPr>
                <p:cNvSpPr/>
                <p:nvPr/>
              </p:nvSpPr>
              <p:spPr>
                <a:xfrm>
                  <a:off x="5480025"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263238"/>
                </a:solidFill>
                <a:ln w="7353" cap="flat">
                  <a:solidFill>
                    <a:srgbClr val="263238"/>
                  </a:solidFill>
                  <a:prstDash val="solid"/>
                  <a:miter/>
                </a:ln>
              </p:spPr>
              <p:txBody>
                <a:bodyPr rtlCol="0" anchor="ctr"/>
                <a:lstStyle/>
                <a:p>
                  <a:endParaRPr lang="fr-FR"/>
                </a:p>
              </p:txBody>
            </p:sp>
          </p:grpSp>
          <p:grpSp>
            <p:nvGrpSpPr>
              <p:cNvPr id="176" name="Graphique 19">
                <a:extLst>
                  <a:ext uri="{FF2B5EF4-FFF2-40B4-BE49-F238E27FC236}">
                    <a16:creationId xmlns:a16="http://schemas.microsoft.com/office/drawing/2014/main" id="{DF1D5048-19E9-2CF8-3706-FDBDED88A41C}"/>
                  </a:ext>
                </a:extLst>
              </p:cNvPr>
              <p:cNvGrpSpPr/>
              <p:nvPr/>
            </p:nvGrpSpPr>
            <p:grpSpPr>
              <a:xfrm>
                <a:off x="4666374" y="8378934"/>
                <a:ext cx="1759255" cy="2098709"/>
                <a:chOff x="4666374" y="8378934"/>
                <a:chExt cx="1759255" cy="2098709"/>
              </a:xfrm>
              <a:solidFill>
                <a:srgbClr val="92E3A9"/>
              </a:solidFill>
            </p:grpSpPr>
            <p:sp>
              <p:nvSpPr>
                <p:cNvPr id="177" name="Forme libre 74">
                  <a:extLst>
                    <a:ext uri="{FF2B5EF4-FFF2-40B4-BE49-F238E27FC236}">
                      <a16:creationId xmlns:a16="http://schemas.microsoft.com/office/drawing/2014/main" id="{0426B32D-610F-D7C2-D33D-357AB1288A77}"/>
                    </a:ext>
                  </a:extLst>
                </p:cNvPr>
                <p:cNvSpPr/>
                <p:nvPr/>
              </p:nvSpPr>
              <p:spPr>
                <a:xfrm>
                  <a:off x="4666374" y="8378934"/>
                  <a:ext cx="1759255" cy="1650594"/>
                </a:xfrm>
                <a:custGeom>
                  <a:avLst/>
                  <a:gdLst>
                    <a:gd name="connsiteX0" fmla="*/ 1759255 w 1759255"/>
                    <a:gd name="connsiteY0" fmla="*/ 788801 h 1650594"/>
                    <a:gd name="connsiteX1" fmla="*/ 856770 w 1759255"/>
                    <a:gd name="connsiteY1" fmla="*/ 0 h 1650594"/>
                    <a:gd name="connsiteX2" fmla="*/ 936 w 1759255"/>
                    <a:gd name="connsiteY2" fmla="*/ 537812 h 1650594"/>
                    <a:gd name="connsiteX3" fmla="*/ 6676 w 1759255"/>
                    <a:gd name="connsiteY3" fmla="*/ 554809 h 1650594"/>
                    <a:gd name="connsiteX4" fmla="*/ 394748 w 1759255"/>
                    <a:gd name="connsiteY4" fmla="*/ 801015 h 1650594"/>
                    <a:gd name="connsiteX5" fmla="*/ 416528 w 1759255"/>
                    <a:gd name="connsiteY5" fmla="*/ 789021 h 1650594"/>
                    <a:gd name="connsiteX6" fmla="*/ 416528 w 1759255"/>
                    <a:gd name="connsiteY6" fmla="*/ 788727 h 1650594"/>
                    <a:gd name="connsiteX7" fmla="*/ 856770 w 1759255"/>
                    <a:gd name="connsiteY7" fmla="*/ 403966 h 1650594"/>
                    <a:gd name="connsiteX8" fmla="*/ 1297012 w 1759255"/>
                    <a:gd name="connsiteY8" fmla="*/ 788727 h 1650594"/>
                    <a:gd name="connsiteX9" fmla="*/ 856770 w 1759255"/>
                    <a:gd name="connsiteY9" fmla="*/ 1173488 h 1650594"/>
                    <a:gd name="connsiteX10" fmla="*/ 794152 w 1759255"/>
                    <a:gd name="connsiteY10" fmla="*/ 1169588 h 1650594"/>
                    <a:gd name="connsiteX11" fmla="*/ 740658 w 1759255"/>
                    <a:gd name="connsiteY11" fmla="*/ 1216386 h 1650594"/>
                    <a:gd name="connsiteX12" fmla="*/ 740658 w 1759255"/>
                    <a:gd name="connsiteY12" fmla="*/ 1353470 h 1650594"/>
                    <a:gd name="connsiteX13" fmla="*/ 740143 w 1759255"/>
                    <a:gd name="connsiteY13" fmla="*/ 1353470 h 1650594"/>
                    <a:gd name="connsiteX14" fmla="*/ 740143 w 1759255"/>
                    <a:gd name="connsiteY14" fmla="*/ 1650595 h 1650594"/>
                    <a:gd name="connsiteX15" fmla="*/ 1277954 w 1759255"/>
                    <a:gd name="connsiteY15" fmla="*/ 1650595 h 1650594"/>
                    <a:gd name="connsiteX16" fmla="*/ 1277954 w 1759255"/>
                    <a:gd name="connsiteY16" fmla="*/ 1527786 h 1650594"/>
                    <a:gd name="connsiteX17" fmla="*/ 1313274 w 1759255"/>
                    <a:gd name="connsiteY17" fmla="*/ 1469288 h 1650594"/>
                    <a:gd name="connsiteX18" fmla="*/ 1759255 w 1759255"/>
                    <a:gd name="connsiteY18" fmla="*/ 788801 h 165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9255" h="1650594">
                      <a:moveTo>
                        <a:pt x="1759255" y="788801"/>
                      </a:moveTo>
                      <a:cubicBezTo>
                        <a:pt x="1759255" y="353194"/>
                        <a:pt x="1355216" y="0"/>
                        <a:pt x="856770" y="0"/>
                      </a:cubicBezTo>
                      <a:cubicBezTo>
                        <a:pt x="458764" y="0"/>
                        <a:pt x="120949" y="225235"/>
                        <a:pt x="936" y="537812"/>
                      </a:cubicBezTo>
                      <a:cubicBezTo>
                        <a:pt x="-1492" y="544066"/>
                        <a:pt x="936" y="551204"/>
                        <a:pt x="6676" y="554809"/>
                      </a:cubicBezTo>
                      <a:lnTo>
                        <a:pt x="394748" y="801015"/>
                      </a:lnTo>
                      <a:cubicBezTo>
                        <a:pt x="404166" y="806975"/>
                        <a:pt x="416528" y="800206"/>
                        <a:pt x="416528" y="789021"/>
                      </a:cubicBezTo>
                      <a:lnTo>
                        <a:pt x="416528" y="788727"/>
                      </a:lnTo>
                      <a:cubicBezTo>
                        <a:pt x="416528" y="576222"/>
                        <a:pt x="613655" y="403966"/>
                        <a:pt x="856770" y="403966"/>
                      </a:cubicBezTo>
                      <a:cubicBezTo>
                        <a:pt x="1099886" y="403966"/>
                        <a:pt x="1297012" y="576222"/>
                        <a:pt x="1297012" y="788727"/>
                      </a:cubicBezTo>
                      <a:cubicBezTo>
                        <a:pt x="1297012" y="1001232"/>
                        <a:pt x="1099886" y="1173488"/>
                        <a:pt x="856770" y="1173488"/>
                      </a:cubicBezTo>
                      <a:cubicBezTo>
                        <a:pt x="835505" y="1173488"/>
                        <a:pt x="814608" y="1172163"/>
                        <a:pt x="794152" y="1169588"/>
                      </a:cubicBezTo>
                      <a:cubicBezTo>
                        <a:pt x="765749" y="1166056"/>
                        <a:pt x="740658" y="1187836"/>
                        <a:pt x="740658" y="1216386"/>
                      </a:cubicBezTo>
                      <a:lnTo>
                        <a:pt x="740658" y="1353470"/>
                      </a:lnTo>
                      <a:lnTo>
                        <a:pt x="740143" y="1353470"/>
                      </a:lnTo>
                      <a:lnTo>
                        <a:pt x="740143" y="1650595"/>
                      </a:lnTo>
                      <a:lnTo>
                        <a:pt x="1277954" y="1650595"/>
                      </a:lnTo>
                      <a:lnTo>
                        <a:pt x="1277954" y="1527786"/>
                      </a:lnTo>
                      <a:cubicBezTo>
                        <a:pt x="1277954" y="1503283"/>
                        <a:pt x="1291420" y="1480473"/>
                        <a:pt x="1313274" y="1469288"/>
                      </a:cubicBezTo>
                      <a:cubicBezTo>
                        <a:pt x="1580083" y="1332278"/>
                        <a:pt x="1759255" y="1078861"/>
                        <a:pt x="1759255" y="788801"/>
                      </a:cubicBezTo>
                      <a:close/>
                    </a:path>
                  </a:pathLst>
                </a:custGeom>
                <a:solidFill>
                  <a:srgbClr val="FFC000"/>
                </a:solidFill>
                <a:ln w="7353" cap="flat">
                  <a:solidFill>
                    <a:srgbClr val="263238"/>
                  </a:solidFill>
                  <a:prstDash val="solid"/>
                  <a:miter/>
                </a:ln>
              </p:spPr>
              <p:txBody>
                <a:bodyPr rtlCol="0" anchor="ctr"/>
                <a:lstStyle/>
                <a:p>
                  <a:endParaRPr lang="fr-FR"/>
                </a:p>
              </p:txBody>
            </p:sp>
            <p:sp>
              <p:nvSpPr>
                <p:cNvPr id="178" name="Forme libre 75">
                  <a:extLst>
                    <a:ext uri="{FF2B5EF4-FFF2-40B4-BE49-F238E27FC236}">
                      <a16:creationId xmlns:a16="http://schemas.microsoft.com/office/drawing/2014/main" id="{0F514383-89E8-FD84-FA51-6BF2A191046C}"/>
                    </a:ext>
                  </a:extLst>
                </p:cNvPr>
                <p:cNvSpPr/>
                <p:nvPr/>
              </p:nvSpPr>
              <p:spPr>
                <a:xfrm>
                  <a:off x="5406443" y="10087805"/>
                  <a:ext cx="537811" cy="389838"/>
                </a:xfrm>
                <a:custGeom>
                  <a:avLst/>
                  <a:gdLst>
                    <a:gd name="connsiteX0" fmla="*/ 0 w 537811"/>
                    <a:gd name="connsiteY0" fmla="*/ 0 h 389838"/>
                    <a:gd name="connsiteX1" fmla="*/ 537812 w 537811"/>
                    <a:gd name="connsiteY1" fmla="*/ 0 h 389838"/>
                    <a:gd name="connsiteX2" fmla="*/ 537812 w 537811"/>
                    <a:gd name="connsiteY2" fmla="*/ 389838 h 389838"/>
                    <a:gd name="connsiteX3" fmla="*/ 0 w 537811"/>
                    <a:gd name="connsiteY3" fmla="*/ 389838 h 389838"/>
                  </a:gdLst>
                  <a:ahLst/>
                  <a:cxnLst>
                    <a:cxn ang="0">
                      <a:pos x="connsiteX0" y="connsiteY0"/>
                    </a:cxn>
                    <a:cxn ang="0">
                      <a:pos x="connsiteX1" y="connsiteY1"/>
                    </a:cxn>
                    <a:cxn ang="0">
                      <a:pos x="connsiteX2" y="connsiteY2"/>
                    </a:cxn>
                    <a:cxn ang="0">
                      <a:pos x="connsiteX3" y="connsiteY3"/>
                    </a:cxn>
                  </a:cxnLst>
                  <a:rect l="l" t="t" r="r" b="b"/>
                  <a:pathLst>
                    <a:path w="537811" h="389838">
                      <a:moveTo>
                        <a:pt x="0" y="0"/>
                      </a:moveTo>
                      <a:lnTo>
                        <a:pt x="537812" y="0"/>
                      </a:lnTo>
                      <a:lnTo>
                        <a:pt x="537812" y="389838"/>
                      </a:lnTo>
                      <a:lnTo>
                        <a:pt x="0" y="389838"/>
                      </a:lnTo>
                      <a:close/>
                    </a:path>
                  </a:pathLst>
                </a:custGeom>
                <a:solidFill>
                  <a:srgbClr val="FFC000"/>
                </a:solidFill>
                <a:ln w="7353" cap="flat">
                  <a:solidFill>
                    <a:srgbClr val="263238"/>
                  </a:solidFill>
                  <a:prstDash val="solid"/>
                  <a:miter/>
                </a:ln>
              </p:spPr>
              <p:txBody>
                <a:bodyPr rtlCol="0" anchor="ctr"/>
                <a:lstStyle/>
                <a:p>
                  <a:endParaRPr lang="fr-FR"/>
                </a:p>
              </p:txBody>
            </p:sp>
          </p:grpSp>
        </p:grpSp>
        <p:grpSp>
          <p:nvGrpSpPr>
            <p:cNvPr id="26" name="Graphique 19">
              <a:extLst>
                <a:ext uri="{FF2B5EF4-FFF2-40B4-BE49-F238E27FC236}">
                  <a16:creationId xmlns:a16="http://schemas.microsoft.com/office/drawing/2014/main" id="{ED37C5CD-2017-73FB-4ADC-C713393AC68B}"/>
                </a:ext>
              </a:extLst>
            </p:cNvPr>
            <p:cNvGrpSpPr/>
            <p:nvPr/>
          </p:nvGrpSpPr>
          <p:grpSpPr>
            <a:xfrm>
              <a:off x="4805528" y="7087861"/>
              <a:ext cx="1148734" cy="1297114"/>
              <a:chOff x="4805528" y="7087861"/>
              <a:chExt cx="1148734" cy="1297114"/>
            </a:xfrm>
          </p:grpSpPr>
          <p:sp>
            <p:nvSpPr>
              <p:cNvPr id="31" name="Forme libre 77">
                <a:extLst>
                  <a:ext uri="{FF2B5EF4-FFF2-40B4-BE49-F238E27FC236}">
                    <a16:creationId xmlns:a16="http://schemas.microsoft.com/office/drawing/2014/main" id="{9C1DBC26-0F4B-3501-1E4E-D595E6E032D2}"/>
                  </a:ext>
                </a:extLst>
              </p:cNvPr>
              <p:cNvSpPr/>
              <p:nvPr/>
            </p:nvSpPr>
            <p:spPr>
              <a:xfrm>
                <a:off x="5356334" y="7617726"/>
                <a:ext cx="154669" cy="71742"/>
              </a:xfrm>
              <a:custGeom>
                <a:avLst/>
                <a:gdLst>
                  <a:gd name="connsiteX0" fmla="*/ 119571 w 154669"/>
                  <a:gd name="connsiteY0" fmla="*/ 0 h 71742"/>
                  <a:gd name="connsiteX1" fmla="*/ 42530 w 154669"/>
                  <a:gd name="connsiteY1" fmla="*/ 34510 h 71742"/>
                  <a:gd name="connsiteX2" fmla="*/ 0 w 154669"/>
                  <a:gd name="connsiteY2" fmla="*/ 50477 h 71742"/>
                  <a:gd name="connsiteX3" fmla="*/ 40470 w 154669"/>
                  <a:gd name="connsiteY3" fmla="*/ 71743 h 71742"/>
                  <a:gd name="connsiteX4" fmla="*/ 154670 w 154669"/>
                  <a:gd name="connsiteY4" fmla="*/ 53789 h 71742"/>
                  <a:gd name="connsiteX5" fmla="*/ 119571 w 154669"/>
                  <a:gd name="connsiteY5" fmla="*/ 0 h 7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69" h="71742">
                    <a:moveTo>
                      <a:pt x="119571" y="0"/>
                    </a:moveTo>
                    <a:cubicBezTo>
                      <a:pt x="119571" y="0"/>
                      <a:pt x="66445" y="23252"/>
                      <a:pt x="42530" y="34510"/>
                    </a:cubicBezTo>
                    <a:cubicBezTo>
                      <a:pt x="18616" y="45768"/>
                      <a:pt x="0" y="50477"/>
                      <a:pt x="0" y="50477"/>
                    </a:cubicBezTo>
                    <a:lnTo>
                      <a:pt x="40470" y="71743"/>
                    </a:lnTo>
                    <a:lnTo>
                      <a:pt x="154670" y="53789"/>
                    </a:lnTo>
                    <a:lnTo>
                      <a:pt x="119571" y="0"/>
                    </a:lnTo>
                    <a:close/>
                  </a:path>
                </a:pathLst>
              </a:custGeom>
              <a:solidFill>
                <a:srgbClr val="FFFFFF"/>
              </a:solidFill>
              <a:ln w="7353" cap="flat">
                <a:solidFill>
                  <a:srgbClr val="263238"/>
                </a:solidFill>
                <a:prstDash val="solid"/>
                <a:miter/>
              </a:ln>
            </p:spPr>
            <p:txBody>
              <a:bodyPr rtlCol="0" anchor="ctr"/>
              <a:lstStyle/>
              <a:p>
                <a:endParaRPr lang="fr-FR"/>
              </a:p>
            </p:txBody>
          </p:sp>
          <p:sp>
            <p:nvSpPr>
              <p:cNvPr id="32" name="Forme libre 78">
                <a:extLst>
                  <a:ext uri="{FF2B5EF4-FFF2-40B4-BE49-F238E27FC236}">
                    <a16:creationId xmlns:a16="http://schemas.microsoft.com/office/drawing/2014/main" id="{85C57D54-73E5-DAEF-F782-BA31D470308A}"/>
                  </a:ext>
                </a:extLst>
              </p:cNvPr>
              <p:cNvSpPr/>
              <p:nvPr/>
            </p:nvSpPr>
            <p:spPr>
              <a:xfrm>
                <a:off x="5272671" y="7610477"/>
                <a:ext cx="39145" cy="41023"/>
              </a:xfrm>
              <a:custGeom>
                <a:avLst/>
                <a:gdLst>
                  <a:gd name="connsiteX0" fmla="*/ 33921 w 39145"/>
                  <a:gd name="connsiteY0" fmla="*/ 31752 h 41023"/>
                  <a:gd name="connsiteX1" fmla="*/ 15967 w 39145"/>
                  <a:gd name="connsiteY1" fmla="*/ 7175 h 41023"/>
                  <a:gd name="connsiteX2" fmla="*/ 0 w 39145"/>
                  <a:gd name="connsiteY2" fmla="*/ 9824 h 41023"/>
                  <a:gd name="connsiteX3" fmla="*/ 8609 w 39145"/>
                  <a:gd name="connsiteY3" fmla="*/ 35063 h 41023"/>
                  <a:gd name="connsiteX4" fmla="*/ 39146 w 39145"/>
                  <a:gd name="connsiteY4" fmla="*/ 41023 h 41023"/>
                  <a:gd name="connsiteX5" fmla="*/ 33921 w 39145"/>
                  <a:gd name="connsiteY5" fmla="*/ 31752 h 4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45" h="41023">
                    <a:moveTo>
                      <a:pt x="33921" y="31752"/>
                    </a:moveTo>
                    <a:cubicBezTo>
                      <a:pt x="33921" y="31752"/>
                      <a:pt x="21339" y="19832"/>
                      <a:pt x="15967" y="7175"/>
                    </a:cubicBezTo>
                    <a:cubicBezTo>
                      <a:pt x="10669" y="-5407"/>
                      <a:pt x="0" y="553"/>
                      <a:pt x="0" y="9824"/>
                    </a:cubicBezTo>
                    <a:cubicBezTo>
                      <a:pt x="0" y="19096"/>
                      <a:pt x="5960" y="33739"/>
                      <a:pt x="8609" y="35063"/>
                    </a:cubicBezTo>
                    <a:cubicBezTo>
                      <a:pt x="11258" y="36388"/>
                      <a:pt x="39146" y="41023"/>
                      <a:pt x="39146" y="41023"/>
                    </a:cubicBezTo>
                    <a:lnTo>
                      <a:pt x="33921" y="31752"/>
                    </a:lnTo>
                    <a:close/>
                  </a:path>
                </a:pathLst>
              </a:custGeom>
              <a:noFill/>
              <a:ln w="7353" cap="flat">
                <a:solidFill>
                  <a:srgbClr val="263238"/>
                </a:solidFill>
                <a:prstDash val="solid"/>
                <a:miter/>
              </a:ln>
            </p:spPr>
            <p:txBody>
              <a:bodyPr rtlCol="0" anchor="ctr"/>
              <a:lstStyle/>
              <a:p>
                <a:endParaRPr lang="fr-FR"/>
              </a:p>
            </p:txBody>
          </p:sp>
          <p:sp>
            <p:nvSpPr>
              <p:cNvPr id="33" name="Forme libre 79">
                <a:extLst>
                  <a:ext uri="{FF2B5EF4-FFF2-40B4-BE49-F238E27FC236}">
                    <a16:creationId xmlns:a16="http://schemas.microsoft.com/office/drawing/2014/main" id="{953F339A-3F75-128B-E29B-3D69EDB3FC59}"/>
                  </a:ext>
                </a:extLst>
              </p:cNvPr>
              <p:cNvSpPr/>
              <p:nvPr/>
            </p:nvSpPr>
            <p:spPr>
              <a:xfrm>
                <a:off x="5468874" y="7612649"/>
                <a:ext cx="485388" cy="772326"/>
              </a:xfrm>
              <a:custGeom>
                <a:avLst/>
                <a:gdLst>
                  <a:gd name="connsiteX0" fmla="*/ 28223 w 485388"/>
                  <a:gd name="connsiteY0" fmla="*/ 85944 h 772326"/>
                  <a:gd name="connsiteX1" fmla="*/ 39481 w 485388"/>
                  <a:gd name="connsiteY1" fmla="*/ 149666 h 772326"/>
                  <a:gd name="connsiteX2" fmla="*/ 13139 w 485388"/>
                  <a:gd name="connsiteY2" fmla="*/ 348927 h 772326"/>
                  <a:gd name="connsiteX3" fmla="*/ 9975 w 485388"/>
                  <a:gd name="connsiteY3" fmla="*/ 488070 h 772326"/>
                  <a:gd name="connsiteX4" fmla="*/ 68987 w 485388"/>
                  <a:gd name="connsiteY4" fmla="*/ 691525 h 772326"/>
                  <a:gd name="connsiteX5" fmla="*/ 59495 w 485388"/>
                  <a:gd name="connsiteY5" fmla="*/ 706315 h 772326"/>
                  <a:gd name="connsiteX6" fmla="*/ 58465 w 485388"/>
                  <a:gd name="connsiteY6" fmla="*/ 721105 h 772326"/>
                  <a:gd name="connsiteX7" fmla="*/ 32123 w 485388"/>
                  <a:gd name="connsiteY7" fmla="*/ 744283 h 772326"/>
                  <a:gd name="connsiteX8" fmla="*/ 482 w 485388"/>
                  <a:gd name="connsiteY8" fmla="*/ 768565 h 772326"/>
                  <a:gd name="connsiteX9" fmla="*/ 64793 w 485388"/>
                  <a:gd name="connsiteY9" fmla="*/ 768565 h 772326"/>
                  <a:gd name="connsiteX10" fmla="*/ 130134 w 485388"/>
                  <a:gd name="connsiteY10" fmla="*/ 764371 h 772326"/>
                  <a:gd name="connsiteX11" fmla="*/ 131164 w 485388"/>
                  <a:gd name="connsiteY11" fmla="*/ 724343 h 772326"/>
                  <a:gd name="connsiteX12" fmla="*/ 133298 w 485388"/>
                  <a:gd name="connsiteY12" fmla="*/ 695866 h 772326"/>
                  <a:gd name="connsiteX13" fmla="*/ 120642 w 485388"/>
                  <a:gd name="connsiteY13" fmla="*/ 647376 h 772326"/>
                  <a:gd name="connsiteX14" fmla="*/ 95330 w 485388"/>
                  <a:gd name="connsiteY14" fmla="*/ 448115 h 772326"/>
                  <a:gd name="connsiteX15" fmla="*/ 148015 w 485388"/>
                  <a:gd name="connsiteY15" fmla="*/ 253049 h 772326"/>
                  <a:gd name="connsiteX16" fmla="*/ 244996 w 485388"/>
                  <a:gd name="connsiteY16" fmla="*/ 482846 h 772326"/>
                  <a:gd name="connsiteX17" fmla="*/ 397826 w 485388"/>
                  <a:gd name="connsiteY17" fmla="*/ 674748 h 772326"/>
                  <a:gd name="connsiteX18" fmla="*/ 391498 w 485388"/>
                  <a:gd name="connsiteY18" fmla="*/ 690568 h 772326"/>
                  <a:gd name="connsiteX19" fmla="*/ 399960 w 485388"/>
                  <a:gd name="connsiteY19" fmla="*/ 702194 h 772326"/>
                  <a:gd name="connsiteX20" fmla="*/ 383110 w 485388"/>
                  <a:gd name="connsiteY20" fmla="*/ 733835 h 772326"/>
                  <a:gd name="connsiteX21" fmla="*/ 361991 w 485388"/>
                  <a:gd name="connsiteY21" fmla="*/ 754953 h 772326"/>
                  <a:gd name="connsiteX22" fmla="*/ 406288 w 485388"/>
                  <a:gd name="connsiteY22" fmla="*/ 760251 h 772326"/>
                  <a:gd name="connsiteX23" fmla="*/ 457943 w 485388"/>
                  <a:gd name="connsiteY23" fmla="*/ 713894 h 772326"/>
                  <a:gd name="connsiteX24" fmla="*/ 485389 w 485388"/>
                  <a:gd name="connsiteY24" fmla="*/ 683357 h 772326"/>
                  <a:gd name="connsiteX25" fmla="*/ 466405 w 485388"/>
                  <a:gd name="connsiteY25" fmla="*/ 659075 h 772326"/>
                  <a:gd name="connsiteX26" fmla="*/ 456913 w 485388"/>
                  <a:gd name="connsiteY26" fmla="*/ 637957 h 772326"/>
                  <a:gd name="connsiteX27" fmla="*/ 437928 w 485388"/>
                  <a:gd name="connsiteY27" fmla="*/ 627435 h 772326"/>
                  <a:gd name="connsiteX28" fmla="*/ 328291 w 485388"/>
                  <a:gd name="connsiteY28" fmla="*/ 441861 h 772326"/>
                  <a:gd name="connsiteX29" fmla="*/ 268174 w 485388"/>
                  <a:gd name="connsiteY29" fmla="*/ 126635 h 772326"/>
                  <a:gd name="connsiteX30" fmla="*/ 183628 w 485388"/>
                  <a:gd name="connsiteY30" fmla="*/ 0 h 772326"/>
                  <a:gd name="connsiteX31" fmla="*/ 28223 w 485388"/>
                  <a:gd name="connsiteY31" fmla="*/ 85944 h 77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85388" h="772326">
                    <a:moveTo>
                      <a:pt x="28223" y="85944"/>
                    </a:moveTo>
                    <a:lnTo>
                      <a:pt x="39481" y="149666"/>
                    </a:lnTo>
                    <a:cubicBezTo>
                      <a:pt x="39481" y="149666"/>
                      <a:pt x="17333" y="276154"/>
                      <a:pt x="13139" y="348927"/>
                    </a:cubicBezTo>
                    <a:cubicBezTo>
                      <a:pt x="8944" y="421699"/>
                      <a:pt x="5780" y="469086"/>
                      <a:pt x="9975" y="488070"/>
                    </a:cubicBezTo>
                    <a:cubicBezTo>
                      <a:pt x="14169" y="507055"/>
                      <a:pt x="68987" y="691525"/>
                      <a:pt x="68987" y="691525"/>
                    </a:cubicBezTo>
                    <a:cubicBezTo>
                      <a:pt x="68987" y="691525"/>
                      <a:pt x="59495" y="703151"/>
                      <a:pt x="59495" y="706315"/>
                    </a:cubicBezTo>
                    <a:cubicBezTo>
                      <a:pt x="59495" y="709479"/>
                      <a:pt x="58465" y="721105"/>
                      <a:pt x="58465" y="721105"/>
                    </a:cubicBezTo>
                    <a:cubicBezTo>
                      <a:pt x="58465" y="721105"/>
                      <a:pt x="43675" y="735895"/>
                      <a:pt x="32123" y="744283"/>
                    </a:cubicBezTo>
                    <a:cubicBezTo>
                      <a:pt x="20497" y="752745"/>
                      <a:pt x="-3712" y="760104"/>
                      <a:pt x="482" y="768565"/>
                    </a:cubicBezTo>
                    <a:cubicBezTo>
                      <a:pt x="4677" y="777027"/>
                      <a:pt x="33153" y="768565"/>
                      <a:pt x="64793" y="768565"/>
                    </a:cubicBezTo>
                    <a:cubicBezTo>
                      <a:pt x="96434" y="768565"/>
                      <a:pt x="118582" y="772760"/>
                      <a:pt x="130134" y="764371"/>
                    </a:cubicBezTo>
                    <a:cubicBezTo>
                      <a:pt x="141760" y="755909"/>
                      <a:pt x="131164" y="724343"/>
                      <a:pt x="131164" y="724343"/>
                    </a:cubicBezTo>
                    <a:cubicBezTo>
                      <a:pt x="131164" y="724343"/>
                      <a:pt x="132194" y="702194"/>
                      <a:pt x="133298" y="695866"/>
                    </a:cubicBezTo>
                    <a:cubicBezTo>
                      <a:pt x="134328" y="689538"/>
                      <a:pt x="119612" y="656868"/>
                      <a:pt x="120642" y="647376"/>
                    </a:cubicBezTo>
                    <a:cubicBezTo>
                      <a:pt x="121672" y="637884"/>
                      <a:pt x="95330" y="448115"/>
                      <a:pt x="95330" y="448115"/>
                    </a:cubicBezTo>
                    <a:lnTo>
                      <a:pt x="148015" y="253049"/>
                    </a:lnTo>
                    <a:cubicBezTo>
                      <a:pt x="148015" y="253049"/>
                      <a:pt x="234474" y="472324"/>
                      <a:pt x="244996" y="482846"/>
                    </a:cubicBezTo>
                    <a:cubicBezTo>
                      <a:pt x="255518" y="493368"/>
                      <a:pt x="397826" y="674748"/>
                      <a:pt x="397826" y="674748"/>
                    </a:cubicBezTo>
                    <a:cubicBezTo>
                      <a:pt x="397826" y="674748"/>
                      <a:pt x="388334" y="685271"/>
                      <a:pt x="391498" y="690568"/>
                    </a:cubicBezTo>
                    <a:cubicBezTo>
                      <a:pt x="394662" y="695866"/>
                      <a:pt x="399960" y="702194"/>
                      <a:pt x="399960" y="702194"/>
                    </a:cubicBezTo>
                    <a:cubicBezTo>
                      <a:pt x="399960" y="702194"/>
                      <a:pt x="389438" y="724343"/>
                      <a:pt x="383110" y="733835"/>
                    </a:cubicBezTo>
                    <a:cubicBezTo>
                      <a:pt x="376782" y="743327"/>
                      <a:pt x="358828" y="748625"/>
                      <a:pt x="361991" y="754953"/>
                    </a:cubicBezTo>
                    <a:cubicBezTo>
                      <a:pt x="365156" y="761281"/>
                      <a:pt x="397826" y="762311"/>
                      <a:pt x="406288" y="760251"/>
                    </a:cubicBezTo>
                    <a:cubicBezTo>
                      <a:pt x="414750" y="758117"/>
                      <a:pt x="448451" y="721252"/>
                      <a:pt x="457943" y="713894"/>
                    </a:cubicBezTo>
                    <a:cubicBezTo>
                      <a:pt x="467435" y="706536"/>
                      <a:pt x="485389" y="692776"/>
                      <a:pt x="485389" y="683357"/>
                    </a:cubicBezTo>
                    <a:cubicBezTo>
                      <a:pt x="485389" y="673865"/>
                      <a:pt x="467435" y="662239"/>
                      <a:pt x="466405" y="659075"/>
                    </a:cubicBezTo>
                    <a:cubicBezTo>
                      <a:pt x="465375" y="655911"/>
                      <a:pt x="463241" y="642225"/>
                      <a:pt x="456913" y="637957"/>
                    </a:cubicBezTo>
                    <a:cubicBezTo>
                      <a:pt x="450584" y="633763"/>
                      <a:pt x="442123" y="629495"/>
                      <a:pt x="437928" y="627435"/>
                    </a:cubicBezTo>
                    <a:cubicBezTo>
                      <a:pt x="433734" y="625301"/>
                      <a:pt x="328291" y="441861"/>
                      <a:pt x="328291" y="441861"/>
                    </a:cubicBezTo>
                    <a:cubicBezTo>
                      <a:pt x="328291" y="441861"/>
                      <a:pt x="280830" y="159305"/>
                      <a:pt x="268174" y="126635"/>
                    </a:cubicBezTo>
                    <a:cubicBezTo>
                      <a:pt x="255518" y="93964"/>
                      <a:pt x="183628" y="0"/>
                      <a:pt x="183628" y="0"/>
                    </a:cubicBezTo>
                    <a:lnTo>
                      <a:pt x="28223" y="85944"/>
                    </a:lnTo>
                    <a:close/>
                  </a:path>
                </a:pathLst>
              </a:custGeom>
              <a:solidFill>
                <a:srgbClr val="263238"/>
              </a:solidFill>
              <a:ln w="7353" cap="flat">
                <a:solidFill>
                  <a:srgbClr val="263238"/>
                </a:solidFill>
                <a:prstDash val="solid"/>
                <a:miter/>
              </a:ln>
            </p:spPr>
            <p:txBody>
              <a:bodyPr rtlCol="0" anchor="ctr"/>
              <a:lstStyle/>
              <a:p>
                <a:endParaRPr lang="fr-FR"/>
              </a:p>
            </p:txBody>
          </p:sp>
          <p:sp>
            <p:nvSpPr>
              <p:cNvPr id="34" name="Forme libre 80">
                <a:extLst>
                  <a:ext uri="{FF2B5EF4-FFF2-40B4-BE49-F238E27FC236}">
                    <a16:creationId xmlns:a16="http://schemas.microsoft.com/office/drawing/2014/main" id="{0F144D68-AD6B-4061-BF4A-F35B9DFDF4AE}"/>
                  </a:ext>
                </a:extLst>
              </p:cNvPr>
              <p:cNvSpPr/>
              <p:nvPr/>
            </p:nvSpPr>
            <p:spPr>
              <a:xfrm>
                <a:off x="5369234" y="7372523"/>
                <a:ext cx="283341" cy="326069"/>
              </a:xfrm>
              <a:custGeom>
                <a:avLst/>
                <a:gdLst>
                  <a:gd name="connsiteX0" fmla="*/ 13074 w 283341"/>
                  <a:gd name="connsiteY0" fmla="*/ 151165 h 326069"/>
                  <a:gd name="connsiteX1" fmla="*/ 44567 w 283341"/>
                  <a:gd name="connsiteY1" fmla="*/ 231664 h 326069"/>
                  <a:gd name="connsiteX2" fmla="*/ 97325 w 283341"/>
                  <a:gd name="connsiteY2" fmla="*/ 252929 h 326069"/>
                  <a:gd name="connsiteX3" fmla="*/ 127862 w 283341"/>
                  <a:gd name="connsiteY3" fmla="*/ 326070 h 326069"/>
                  <a:gd name="connsiteX4" fmla="*/ 283341 w 283341"/>
                  <a:gd name="connsiteY4" fmla="*/ 239979 h 326069"/>
                  <a:gd name="connsiteX5" fmla="*/ 193571 w 283341"/>
                  <a:gd name="connsiteY5" fmla="*/ 104882 h 326069"/>
                  <a:gd name="connsiteX6" fmla="*/ 117708 w 283341"/>
                  <a:gd name="connsiteY6" fmla="*/ 11433 h 326069"/>
                  <a:gd name="connsiteX7" fmla="*/ 20506 w 283341"/>
                  <a:gd name="connsiteY7" fmla="*/ 23500 h 326069"/>
                  <a:gd name="connsiteX8" fmla="*/ 13074 w 283341"/>
                  <a:gd name="connsiteY8" fmla="*/ 151165 h 3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341" h="326069">
                    <a:moveTo>
                      <a:pt x="13074" y="151165"/>
                    </a:moveTo>
                    <a:cubicBezTo>
                      <a:pt x="13074" y="151165"/>
                      <a:pt x="26981" y="215034"/>
                      <a:pt x="44567" y="231664"/>
                    </a:cubicBezTo>
                    <a:cubicBezTo>
                      <a:pt x="62153" y="248293"/>
                      <a:pt x="97325" y="252929"/>
                      <a:pt x="97325" y="252929"/>
                    </a:cubicBezTo>
                    <a:lnTo>
                      <a:pt x="127862" y="326070"/>
                    </a:lnTo>
                    <a:cubicBezTo>
                      <a:pt x="127862" y="326070"/>
                      <a:pt x="238897" y="291854"/>
                      <a:pt x="283341" y="239979"/>
                    </a:cubicBezTo>
                    <a:cubicBezTo>
                      <a:pt x="283341" y="239979"/>
                      <a:pt x="231539" y="157640"/>
                      <a:pt x="193571" y="104882"/>
                    </a:cubicBezTo>
                    <a:cubicBezTo>
                      <a:pt x="155602" y="52123"/>
                      <a:pt x="171349" y="42852"/>
                      <a:pt x="117708" y="11433"/>
                    </a:cubicBezTo>
                    <a:cubicBezTo>
                      <a:pt x="64066" y="-20061"/>
                      <a:pt x="20506" y="23500"/>
                      <a:pt x="20506" y="23500"/>
                    </a:cubicBezTo>
                    <a:cubicBezTo>
                      <a:pt x="20506" y="23500"/>
                      <a:pt x="-20185" y="25266"/>
                      <a:pt x="13074" y="151165"/>
                    </a:cubicBezTo>
                    <a:close/>
                  </a:path>
                </a:pathLst>
              </a:custGeom>
              <a:solidFill>
                <a:schemeClr val="bg2"/>
              </a:solidFill>
              <a:ln w="7353" cap="flat">
                <a:solidFill>
                  <a:srgbClr val="263238"/>
                </a:solidFill>
                <a:prstDash val="solid"/>
                <a:miter/>
              </a:ln>
            </p:spPr>
            <p:txBody>
              <a:bodyPr rtlCol="0" anchor="ctr"/>
              <a:lstStyle/>
              <a:p>
                <a:endParaRPr lang="fr-FR"/>
              </a:p>
            </p:txBody>
          </p:sp>
          <p:sp>
            <p:nvSpPr>
              <p:cNvPr id="36" name="Forme libre 81">
                <a:extLst>
                  <a:ext uri="{FF2B5EF4-FFF2-40B4-BE49-F238E27FC236}">
                    <a16:creationId xmlns:a16="http://schemas.microsoft.com/office/drawing/2014/main" id="{0490C589-C3ED-0874-6091-D40869364328}"/>
                  </a:ext>
                </a:extLst>
              </p:cNvPr>
              <p:cNvSpPr/>
              <p:nvPr/>
            </p:nvSpPr>
            <p:spPr>
              <a:xfrm>
                <a:off x="5105050" y="7202524"/>
                <a:ext cx="274674" cy="204307"/>
              </a:xfrm>
              <a:custGeom>
                <a:avLst/>
                <a:gdLst>
                  <a:gd name="connsiteX0" fmla="*/ 211697 w 274674"/>
                  <a:gd name="connsiteY0" fmla="*/ 13959 h 204307"/>
                  <a:gd name="connsiteX1" fmla="*/ 130536 w 274674"/>
                  <a:gd name="connsiteY1" fmla="*/ 3142 h 204307"/>
                  <a:gd name="connsiteX2" fmla="*/ 38926 w 274674"/>
                  <a:gd name="connsiteY2" fmla="*/ 92912 h 204307"/>
                  <a:gd name="connsiteX3" fmla="*/ 32157 w 274674"/>
                  <a:gd name="connsiteY3" fmla="*/ 119475 h 204307"/>
                  <a:gd name="connsiteX4" fmla="*/ 663 w 274674"/>
                  <a:gd name="connsiteY4" fmla="*/ 153691 h 204307"/>
                  <a:gd name="connsiteX5" fmla="*/ 49743 w 274674"/>
                  <a:gd name="connsiteY5" fmla="*/ 178709 h 204307"/>
                  <a:gd name="connsiteX6" fmla="*/ 79323 w 274674"/>
                  <a:gd name="connsiteY6" fmla="*/ 198135 h 204307"/>
                  <a:gd name="connsiteX7" fmla="*/ 111699 w 274674"/>
                  <a:gd name="connsiteY7" fmla="*/ 173117 h 204307"/>
                  <a:gd name="connsiteX8" fmla="*/ 157025 w 274674"/>
                  <a:gd name="connsiteY8" fmla="*/ 175913 h 204307"/>
                  <a:gd name="connsiteX9" fmla="*/ 260703 w 274674"/>
                  <a:gd name="connsiteY9" fmla="*/ 189820 h 204307"/>
                  <a:gd name="connsiteX10" fmla="*/ 211697 w 274674"/>
                  <a:gd name="connsiteY10" fmla="*/ 13959 h 20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674" h="204307">
                    <a:moveTo>
                      <a:pt x="211697" y="13959"/>
                    </a:moveTo>
                    <a:cubicBezTo>
                      <a:pt x="211697" y="13959"/>
                      <a:pt x="200880" y="-7969"/>
                      <a:pt x="130536" y="3142"/>
                    </a:cubicBezTo>
                    <a:cubicBezTo>
                      <a:pt x="60191" y="14253"/>
                      <a:pt x="41722" y="70690"/>
                      <a:pt x="38926" y="92912"/>
                    </a:cubicBezTo>
                    <a:cubicBezTo>
                      <a:pt x="36130" y="115134"/>
                      <a:pt x="38632" y="113957"/>
                      <a:pt x="32157" y="119475"/>
                    </a:cubicBezTo>
                    <a:cubicBezTo>
                      <a:pt x="25681" y="124994"/>
                      <a:pt x="-4855" y="121315"/>
                      <a:pt x="663" y="153691"/>
                    </a:cubicBezTo>
                    <a:cubicBezTo>
                      <a:pt x="6182" y="186067"/>
                      <a:pt x="44151" y="167598"/>
                      <a:pt x="49743" y="178709"/>
                    </a:cubicBezTo>
                    <a:cubicBezTo>
                      <a:pt x="55261" y="189820"/>
                      <a:pt x="63650" y="197252"/>
                      <a:pt x="79323" y="198135"/>
                    </a:cubicBezTo>
                    <a:cubicBezTo>
                      <a:pt x="95069" y="199091"/>
                      <a:pt x="109859" y="180549"/>
                      <a:pt x="111699" y="173117"/>
                    </a:cubicBezTo>
                    <a:cubicBezTo>
                      <a:pt x="113538" y="165685"/>
                      <a:pt x="129285" y="159210"/>
                      <a:pt x="157025" y="175913"/>
                    </a:cubicBezTo>
                    <a:cubicBezTo>
                      <a:pt x="184766" y="192542"/>
                      <a:pt x="221778" y="222196"/>
                      <a:pt x="260703" y="189820"/>
                    </a:cubicBezTo>
                    <a:cubicBezTo>
                      <a:pt x="299628" y="157370"/>
                      <a:pt x="248709" y="42582"/>
                      <a:pt x="211697" y="13959"/>
                    </a:cubicBezTo>
                    <a:close/>
                  </a:path>
                </a:pathLst>
              </a:custGeom>
              <a:solidFill>
                <a:schemeClr val="tx1"/>
              </a:solidFill>
              <a:ln w="7353" cap="flat">
                <a:solidFill>
                  <a:srgbClr val="263238"/>
                </a:solidFill>
                <a:prstDash val="solid"/>
                <a:miter/>
              </a:ln>
            </p:spPr>
            <p:txBody>
              <a:bodyPr rtlCol="0" anchor="ctr"/>
              <a:lstStyle/>
              <a:p>
                <a:endParaRPr lang="fr-FR"/>
              </a:p>
            </p:txBody>
          </p:sp>
          <p:grpSp>
            <p:nvGrpSpPr>
              <p:cNvPr id="37" name="Graphique 19">
                <a:extLst>
                  <a:ext uri="{FF2B5EF4-FFF2-40B4-BE49-F238E27FC236}">
                    <a16:creationId xmlns:a16="http://schemas.microsoft.com/office/drawing/2014/main" id="{DFC065AF-172C-C55F-A559-BAE100E1BBF2}"/>
                  </a:ext>
                </a:extLst>
              </p:cNvPr>
              <p:cNvGrpSpPr/>
              <p:nvPr/>
            </p:nvGrpSpPr>
            <p:grpSpPr>
              <a:xfrm>
                <a:off x="5171348" y="7329024"/>
                <a:ext cx="227515" cy="194663"/>
                <a:chOff x="5171348" y="7329024"/>
                <a:chExt cx="227515" cy="194663"/>
              </a:xfrm>
            </p:grpSpPr>
            <p:sp>
              <p:nvSpPr>
                <p:cNvPr id="51" name="Forme libre 83">
                  <a:extLst>
                    <a:ext uri="{FF2B5EF4-FFF2-40B4-BE49-F238E27FC236}">
                      <a16:creationId xmlns:a16="http://schemas.microsoft.com/office/drawing/2014/main" id="{03092E04-31E2-05D3-1F45-F3B486C9ADBA}"/>
                    </a:ext>
                  </a:extLst>
                </p:cNvPr>
                <p:cNvSpPr/>
                <p:nvPr/>
              </p:nvSpPr>
              <p:spPr>
                <a:xfrm>
                  <a:off x="5171348" y="7329024"/>
                  <a:ext cx="227515" cy="194663"/>
                </a:xfrm>
                <a:custGeom>
                  <a:avLst/>
                  <a:gdLst>
                    <a:gd name="connsiteX0" fmla="*/ 0 w 227515"/>
                    <a:gd name="connsiteY0" fmla="*/ 25499 h 194663"/>
                    <a:gd name="connsiteX1" fmla="*/ 11626 w 227515"/>
                    <a:gd name="connsiteY1" fmla="*/ 54637 h 194663"/>
                    <a:gd name="connsiteX2" fmla="*/ 39955 w 227515"/>
                    <a:gd name="connsiteY2" fmla="*/ 88779 h 194663"/>
                    <a:gd name="connsiteX3" fmla="*/ 39955 w 227515"/>
                    <a:gd name="connsiteY3" fmla="*/ 116299 h 194663"/>
                    <a:gd name="connsiteX4" fmla="*/ 64090 w 227515"/>
                    <a:gd name="connsiteY4" fmla="*/ 112988 h 194663"/>
                    <a:gd name="connsiteX5" fmla="*/ 119056 w 227515"/>
                    <a:gd name="connsiteY5" fmla="*/ 138006 h 194663"/>
                    <a:gd name="connsiteX6" fmla="*/ 150696 w 227515"/>
                    <a:gd name="connsiteY6" fmla="*/ 104673 h 194663"/>
                    <a:gd name="connsiteX7" fmla="*/ 197936 w 227515"/>
                    <a:gd name="connsiteY7" fmla="*/ 138226 h 194663"/>
                    <a:gd name="connsiteX8" fmla="*/ 210886 w 227515"/>
                    <a:gd name="connsiteY8" fmla="*/ 194664 h 194663"/>
                    <a:gd name="connsiteX9" fmla="*/ 227516 w 227515"/>
                    <a:gd name="connsiteY9" fmla="*/ 167807 h 194663"/>
                    <a:gd name="connsiteX10" fmla="*/ 207134 w 227515"/>
                    <a:gd name="connsiteY10" fmla="*/ 98419 h 194663"/>
                    <a:gd name="connsiteX11" fmla="*/ 218245 w 227515"/>
                    <a:gd name="connsiteY11" fmla="*/ 66925 h 194663"/>
                    <a:gd name="connsiteX12" fmla="*/ 138114 w 227515"/>
                    <a:gd name="connsiteY12" fmla="*/ 45513 h 194663"/>
                    <a:gd name="connsiteX13" fmla="*/ 97276 w 227515"/>
                    <a:gd name="connsiteY13" fmla="*/ 554 h 194663"/>
                    <a:gd name="connsiteX14" fmla="*/ 78144 w 227515"/>
                    <a:gd name="connsiteY14" fmla="*/ 22187 h 194663"/>
                    <a:gd name="connsiteX15" fmla="*/ 36497 w 227515"/>
                    <a:gd name="connsiteY15" fmla="*/ 19686 h 194663"/>
                    <a:gd name="connsiteX16" fmla="*/ 19867 w 227515"/>
                    <a:gd name="connsiteY16" fmla="*/ 12990 h 194663"/>
                    <a:gd name="connsiteX17" fmla="*/ 0 w 227515"/>
                    <a:gd name="connsiteY17" fmla="*/ 25499 h 19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515" h="194663">
                      <a:moveTo>
                        <a:pt x="0" y="25499"/>
                      </a:moveTo>
                      <a:cubicBezTo>
                        <a:pt x="0" y="25499"/>
                        <a:pt x="5813" y="44630"/>
                        <a:pt x="11626" y="54637"/>
                      </a:cubicBezTo>
                      <a:cubicBezTo>
                        <a:pt x="17439" y="64644"/>
                        <a:pt x="39146" y="73769"/>
                        <a:pt x="39955" y="88779"/>
                      </a:cubicBezTo>
                      <a:cubicBezTo>
                        <a:pt x="40764" y="103790"/>
                        <a:pt x="35761" y="113797"/>
                        <a:pt x="39955" y="116299"/>
                      </a:cubicBezTo>
                      <a:cubicBezTo>
                        <a:pt x="44149" y="118801"/>
                        <a:pt x="64090" y="112988"/>
                        <a:pt x="64090" y="112988"/>
                      </a:cubicBezTo>
                      <a:cubicBezTo>
                        <a:pt x="64090" y="112988"/>
                        <a:pt x="108239" y="142126"/>
                        <a:pt x="119056" y="138006"/>
                      </a:cubicBezTo>
                      <a:cubicBezTo>
                        <a:pt x="129872" y="133812"/>
                        <a:pt x="150696" y="104673"/>
                        <a:pt x="150696" y="104673"/>
                      </a:cubicBezTo>
                      <a:lnTo>
                        <a:pt x="197936" y="138226"/>
                      </a:lnTo>
                      <a:lnTo>
                        <a:pt x="210886" y="194664"/>
                      </a:lnTo>
                      <a:lnTo>
                        <a:pt x="227516" y="167807"/>
                      </a:lnTo>
                      <a:cubicBezTo>
                        <a:pt x="227516" y="167807"/>
                        <a:pt x="196023" y="129838"/>
                        <a:pt x="207134" y="98419"/>
                      </a:cubicBezTo>
                      <a:cubicBezTo>
                        <a:pt x="218245" y="66925"/>
                        <a:pt x="218245" y="66925"/>
                        <a:pt x="218245" y="66925"/>
                      </a:cubicBezTo>
                      <a:cubicBezTo>
                        <a:pt x="218245" y="66925"/>
                        <a:pt x="147311" y="57139"/>
                        <a:pt x="138114" y="45513"/>
                      </a:cubicBezTo>
                      <a:cubicBezTo>
                        <a:pt x="128916" y="33887"/>
                        <a:pt x="112286" y="4675"/>
                        <a:pt x="97276" y="554"/>
                      </a:cubicBezTo>
                      <a:cubicBezTo>
                        <a:pt x="82265" y="-3640"/>
                        <a:pt x="76452" y="17184"/>
                        <a:pt x="78144" y="22187"/>
                      </a:cubicBezTo>
                      <a:cubicBezTo>
                        <a:pt x="79837" y="27191"/>
                        <a:pt x="53126" y="26382"/>
                        <a:pt x="36497" y="19686"/>
                      </a:cubicBezTo>
                      <a:cubicBezTo>
                        <a:pt x="19867" y="12990"/>
                        <a:pt x="23988" y="14682"/>
                        <a:pt x="19867" y="12990"/>
                      </a:cubicBezTo>
                      <a:cubicBezTo>
                        <a:pt x="15820" y="11371"/>
                        <a:pt x="0" y="17993"/>
                        <a:pt x="0" y="2549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2" name="Forme libre 84">
                  <a:extLst>
                    <a:ext uri="{FF2B5EF4-FFF2-40B4-BE49-F238E27FC236}">
                      <a16:creationId xmlns:a16="http://schemas.microsoft.com/office/drawing/2014/main" id="{C97384CD-19D0-226C-5C81-8008057FC03E}"/>
                    </a:ext>
                  </a:extLst>
                </p:cNvPr>
                <p:cNvSpPr/>
                <p:nvPr/>
              </p:nvSpPr>
              <p:spPr>
                <a:xfrm>
                  <a:off x="5202978" y="7372036"/>
                  <a:ext cx="11636" cy="16629"/>
                </a:xfrm>
                <a:custGeom>
                  <a:avLst/>
                  <a:gdLst>
                    <a:gd name="connsiteX0" fmla="*/ 11 w 11636"/>
                    <a:gd name="connsiteY0" fmla="*/ 16630 h 16629"/>
                    <a:gd name="connsiteX1" fmla="*/ 11637 w 11636"/>
                    <a:gd name="connsiteY1" fmla="*/ 0 h 16629"/>
                  </a:gdLst>
                  <a:ahLst/>
                  <a:cxnLst>
                    <a:cxn ang="0">
                      <a:pos x="connsiteX0" y="connsiteY0"/>
                    </a:cxn>
                    <a:cxn ang="0">
                      <a:pos x="connsiteX1" y="connsiteY1"/>
                    </a:cxn>
                  </a:cxnLst>
                  <a:rect l="l" t="t" r="r" b="b"/>
                  <a:pathLst>
                    <a:path w="11636" h="16629">
                      <a:moveTo>
                        <a:pt x="11" y="16630"/>
                      </a:moveTo>
                      <a:cubicBezTo>
                        <a:pt x="11" y="16630"/>
                        <a:pt x="-799" y="1619"/>
                        <a:pt x="11637" y="0"/>
                      </a:cubicBezTo>
                    </a:path>
                  </a:pathLst>
                </a:custGeom>
                <a:noFill/>
                <a:ln w="7353" cap="flat">
                  <a:solidFill>
                    <a:srgbClr val="263238"/>
                  </a:solidFill>
                  <a:prstDash val="solid"/>
                  <a:miter/>
                </a:ln>
              </p:spPr>
              <p:txBody>
                <a:bodyPr rtlCol="0" anchor="ctr"/>
                <a:lstStyle/>
                <a:p>
                  <a:endParaRPr lang="fr-FR"/>
                </a:p>
              </p:txBody>
            </p:sp>
            <p:sp>
              <p:nvSpPr>
                <p:cNvPr id="172" name="Forme libre 85">
                  <a:extLst>
                    <a:ext uri="{FF2B5EF4-FFF2-40B4-BE49-F238E27FC236}">
                      <a16:creationId xmlns:a16="http://schemas.microsoft.com/office/drawing/2014/main" id="{195DA2C9-6B5F-CE13-C6C6-DD39F47DD655}"/>
                    </a:ext>
                  </a:extLst>
                </p:cNvPr>
                <p:cNvSpPr/>
                <p:nvPr/>
              </p:nvSpPr>
              <p:spPr>
                <a:xfrm>
                  <a:off x="5213869" y="7390685"/>
                  <a:ext cx="16576" cy="15143"/>
                </a:xfrm>
                <a:custGeom>
                  <a:avLst/>
                  <a:gdLst>
                    <a:gd name="connsiteX0" fmla="*/ 12004 w 16576"/>
                    <a:gd name="connsiteY0" fmla="*/ 3057 h 15143"/>
                    <a:gd name="connsiteX1" fmla="*/ 15683 w 16576"/>
                    <a:gd name="connsiteY1" fmla="*/ 13653 h 15143"/>
                    <a:gd name="connsiteX2" fmla="*/ 4572 w 16576"/>
                    <a:gd name="connsiteY2" fmla="*/ 12108 h 15143"/>
                    <a:gd name="connsiteX3" fmla="*/ 893 w 16576"/>
                    <a:gd name="connsiteY3" fmla="*/ 1512 h 15143"/>
                    <a:gd name="connsiteX4" fmla="*/ 12004 w 16576"/>
                    <a:gd name="connsiteY4" fmla="*/ 3057 h 15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5143">
                      <a:moveTo>
                        <a:pt x="12004" y="3057"/>
                      </a:moveTo>
                      <a:cubicBezTo>
                        <a:pt x="16125" y="6442"/>
                        <a:pt x="17743" y="11151"/>
                        <a:pt x="15683" y="13653"/>
                      </a:cubicBezTo>
                      <a:cubicBezTo>
                        <a:pt x="13623" y="16155"/>
                        <a:pt x="8693" y="15419"/>
                        <a:pt x="4572" y="12108"/>
                      </a:cubicBezTo>
                      <a:cubicBezTo>
                        <a:pt x="452" y="8723"/>
                        <a:pt x="-1167" y="4014"/>
                        <a:pt x="893" y="1512"/>
                      </a:cubicBezTo>
                      <a:cubicBezTo>
                        <a:pt x="2953" y="-990"/>
                        <a:pt x="7957" y="-327"/>
                        <a:pt x="12004" y="3057"/>
                      </a:cubicBezTo>
                      <a:close/>
                    </a:path>
                  </a:pathLst>
                </a:custGeom>
                <a:solidFill>
                  <a:srgbClr val="263238"/>
                </a:solidFill>
                <a:ln w="7353" cap="flat">
                  <a:noFill/>
                  <a:prstDash val="solid"/>
                  <a:miter/>
                </a:ln>
              </p:spPr>
              <p:txBody>
                <a:bodyPr rtlCol="0" anchor="ctr"/>
                <a:lstStyle/>
                <a:p>
                  <a:endParaRPr lang="fr-FR"/>
                </a:p>
              </p:txBody>
            </p:sp>
            <p:sp>
              <p:nvSpPr>
                <p:cNvPr id="173" name="Forme libre 86">
                  <a:extLst>
                    <a:ext uri="{FF2B5EF4-FFF2-40B4-BE49-F238E27FC236}">
                      <a16:creationId xmlns:a16="http://schemas.microsoft.com/office/drawing/2014/main" id="{6839221B-DBAA-8066-E097-EFD487D81158}"/>
                    </a:ext>
                  </a:extLst>
                </p:cNvPr>
                <p:cNvSpPr/>
                <p:nvPr/>
              </p:nvSpPr>
              <p:spPr>
                <a:xfrm>
                  <a:off x="5257145" y="7426192"/>
                  <a:ext cx="2484" cy="16629"/>
                </a:xfrm>
                <a:custGeom>
                  <a:avLst/>
                  <a:gdLst>
                    <a:gd name="connsiteX0" fmla="*/ 0 w 2484"/>
                    <a:gd name="connsiteY0" fmla="*/ 16630 h 16629"/>
                    <a:gd name="connsiteX1" fmla="*/ 809 w 2484"/>
                    <a:gd name="connsiteY1" fmla="*/ 0 h 16629"/>
                  </a:gdLst>
                  <a:ahLst/>
                  <a:cxnLst>
                    <a:cxn ang="0">
                      <a:pos x="connsiteX0" y="connsiteY0"/>
                    </a:cxn>
                    <a:cxn ang="0">
                      <a:pos x="connsiteX1" y="connsiteY1"/>
                    </a:cxn>
                  </a:cxnLst>
                  <a:rect l="l" t="t" r="r" b="b"/>
                  <a:pathLst>
                    <a:path w="2484" h="16629">
                      <a:moveTo>
                        <a:pt x="0" y="16630"/>
                      </a:moveTo>
                      <a:cubicBezTo>
                        <a:pt x="0" y="16630"/>
                        <a:pt x="5004" y="13318"/>
                        <a:pt x="809" y="0"/>
                      </a:cubicBezTo>
                    </a:path>
                  </a:pathLst>
                </a:custGeom>
                <a:noFill/>
                <a:ln w="7353" cap="flat">
                  <a:solidFill>
                    <a:srgbClr val="263238"/>
                  </a:solidFill>
                  <a:prstDash val="solid"/>
                  <a:miter/>
                </a:ln>
              </p:spPr>
              <p:txBody>
                <a:bodyPr rtlCol="0" anchor="ctr"/>
                <a:lstStyle/>
                <a:p>
                  <a:endParaRPr lang="fr-FR"/>
                </a:p>
              </p:txBody>
            </p:sp>
            <p:sp>
              <p:nvSpPr>
                <p:cNvPr id="174" name="Forme libre 87">
                  <a:extLst>
                    <a:ext uri="{FF2B5EF4-FFF2-40B4-BE49-F238E27FC236}">
                      <a16:creationId xmlns:a16="http://schemas.microsoft.com/office/drawing/2014/main" id="{6A1678B9-8CC4-4BD0-8B84-FB4F0F2E9BE7}"/>
                    </a:ext>
                  </a:extLst>
                </p:cNvPr>
                <p:cNvSpPr/>
                <p:nvPr/>
              </p:nvSpPr>
              <p:spPr>
                <a:xfrm>
                  <a:off x="5291361" y="7349519"/>
                  <a:ext cx="11625" cy="45841"/>
                </a:xfrm>
                <a:custGeom>
                  <a:avLst/>
                  <a:gdLst>
                    <a:gd name="connsiteX0" fmla="*/ 809 w 11625"/>
                    <a:gd name="connsiteY0" fmla="*/ 0 h 45841"/>
                    <a:gd name="connsiteX1" fmla="*/ 8315 w 11625"/>
                    <a:gd name="connsiteY1" fmla="*/ 19131 h 45841"/>
                    <a:gd name="connsiteX2" fmla="*/ 0 w 11625"/>
                    <a:gd name="connsiteY2" fmla="*/ 28329 h 45841"/>
                    <a:gd name="connsiteX3" fmla="*/ 11626 w 11625"/>
                    <a:gd name="connsiteY3" fmla="*/ 45842 h 45841"/>
                  </a:gdLst>
                  <a:ahLst/>
                  <a:cxnLst>
                    <a:cxn ang="0">
                      <a:pos x="connsiteX0" y="connsiteY0"/>
                    </a:cxn>
                    <a:cxn ang="0">
                      <a:pos x="connsiteX1" y="connsiteY1"/>
                    </a:cxn>
                    <a:cxn ang="0">
                      <a:pos x="connsiteX2" y="connsiteY2"/>
                    </a:cxn>
                    <a:cxn ang="0">
                      <a:pos x="connsiteX3" y="connsiteY3"/>
                    </a:cxn>
                  </a:cxnLst>
                  <a:rect l="l" t="t" r="r" b="b"/>
                  <a:pathLst>
                    <a:path w="11625" h="45841">
                      <a:moveTo>
                        <a:pt x="809" y="0"/>
                      </a:moveTo>
                      <a:cubicBezTo>
                        <a:pt x="809" y="0"/>
                        <a:pt x="12435" y="12509"/>
                        <a:pt x="8315" y="19131"/>
                      </a:cubicBezTo>
                      <a:cubicBezTo>
                        <a:pt x="4121" y="25827"/>
                        <a:pt x="0" y="28329"/>
                        <a:pt x="0" y="28329"/>
                      </a:cubicBezTo>
                      <a:cubicBezTo>
                        <a:pt x="0" y="28329"/>
                        <a:pt x="10817" y="39146"/>
                        <a:pt x="11626" y="45842"/>
                      </a:cubicBezTo>
                    </a:path>
                  </a:pathLst>
                </a:custGeom>
                <a:solidFill>
                  <a:srgbClr val="FFFFFF"/>
                </a:solidFill>
                <a:ln w="7353" cap="flat">
                  <a:solidFill>
                    <a:srgbClr val="263238"/>
                  </a:solidFill>
                  <a:prstDash val="solid"/>
                  <a:miter/>
                </a:ln>
              </p:spPr>
              <p:txBody>
                <a:bodyPr rtlCol="0" anchor="ctr"/>
                <a:lstStyle/>
                <a:p>
                  <a:endParaRPr lang="fr-FR"/>
                </a:p>
              </p:txBody>
            </p:sp>
          </p:grpSp>
          <p:sp>
            <p:nvSpPr>
              <p:cNvPr id="38" name="Forme libre 88">
                <a:extLst>
                  <a:ext uri="{FF2B5EF4-FFF2-40B4-BE49-F238E27FC236}">
                    <a16:creationId xmlns:a16="http://schemas.microsoft.com/office/drawing/2014/main" id="{D83CEE11-EDA1-AE2C-63A7-760211879726}"/>
                  </a:ext>
                </a:extLst>
              </p:cNvPr>
              <p:cNvSpPr/>
              <p:nvPr/>
            </p:nvSpPr>
            <p:spPr>
              <a:xfrm>
                <a:off x="5209243" y="7087861"/>
                <a:ext cx="469431" cy="315301"/>
              </a:xfrm>
              <a:custGeom>
                <a:avLst/>
                <a:gdLst>
                  <a:gd name="connsiteX0" fmla="*/ 47755 w 469431"/>
                  <a:gd name="connsiteY0" fmla="*/ 228620 h 315301"/>
                  <a:gd name="connsiteX1" fmla="*/ 110520 w 469431"/>
                  <a:gd name="connsiteY1" fmla="*/ 288957 h 315301"/>
                  <a:gd name="connsiteX2" fmla="*/ 215890 w 469431"/>
                  <a:gd name="connsiteY2" fmla="*/ 302202 h 315301"/>
                  <a:gd name="connsiteX3" fmla="*/ 258641 w 469431"/>
                  <a:gd name="connsiteY3" fmla="*/ 270267 h 315301"/>
                  <a:gd name="connsiteX4" fmla="*/ 342304 w 469431"/>
                  <a:gd name="connsiteY4" fmla="*/ 268943 h 315301"/>
                  <a:gd name="connsiteX5" fmla="*/ 375711 w 469431"/>
                  <a:gd name="connsiteY5" fmla="*/ 218097 h 315301"/>
                  <a:gd name="connsiteX6" fmla="*/ 452972 w 469431"/>
                  <a:gd name="connsiteY6" fmla="*/ 188812 h 315301"/>
                  <a:gd name="connsiteX7" fmla="*/ 434282 w 469431"/>
                  <a:gd name="connsiteY7" fmla="*/ 50109 h 315301"/>
                  <a:gd name="connsiteX8" fmla="*/ 319788 w 469431"/>
                  <a:gd name="connsiteY8" fmla="*/ 16777 h 315301"/>
                  <a:gd name="connsiteX9" fmla="*/ 251136 w 469431"/>
                  <a:gd name="connsiteY9" fmla="*/ 0 h 315301"/>
                  <a:gd name="connsiteX10" fmla="*/ 160703 w 469431"/>
                  <a:gd name="connsiteY10" fmla="*/ 64090 h 315301"/>
                  <a:gd name="connsiteX11" fmla="*/ 127224 w 469431"/>
                  <a:gd name="connsiteY11" fmla="*/ 71963 h 315301"/>
                  <a:gd name="connsiteX12" fmla="*/ 60264 w 469431"/>
                  <a:gd name="connsiteY12" fmla="*/ 97055 h 315301"/>
                  <a:gd name="connsiteX13" fmla="*/ 0 w 469431"/>
                  <a:gd name="connsiteY13" fmla="*/ 132227 h 3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9431" h="315301">
                    <a:moveTo>
                      <a:pt x="47755" y="228620"/>
                    </a:moveTo>
                    <a:cubicBezTo>
                      <a:pt x="47755" y="228620"/>
                      <a:pt x="88887" y="255477"/>
                      <a:pt x="110520" y="288957"/>
                    </a:cubicBezTo>
                    <a:cubicBezTo>
                      <a:pt x="132154" y="322437"/>
                      <a:pt x="194036" y="320671"/>
                      <a:pt x="215890" y="302202"/>
                    </a:cubicBezTo>
                    <a:cubicBezTo>
                      <a:pt x="237744" y="283733"/>
                      <a:pt x="241791" y="265999"/>
                      <a:pt x="258641" y="270267"/>
                    </a:cubicBezTo>
                    <a:cubicBezTo>
                      <a:pt x="275492" y="274535"/>
                      <a:pt x="315962" y="288295"/>
                      <a:pt x="342304" y="268943"/>
                    </a:cubicBezTo>
                    <a:cubicBezTo>
                      <a:pt x="368720" y="249591"/>
                      <a:pt x="348853" y="211034"/>
                      <a:pt x="375711" y="218097"/>
                    </a:cubicBezTo>
                    <a:cubicBezTo>
                      <a:pt x="402568" y="225088"/>
                      <a:pt x="434871" y="216847"/>
                      <a:pt x="452972" y="188812"/>
                    </a:cubicBezTo>
                    <a:cubicBezTo>
                      <a:pt x="471073" y="160777"/>
                      <a:pt x="484906" y="112728"/>
                      <a:pt x="434282" y="50109"/>
                    </a:cubicBezTo>
                    <a:cubicBezTo>
                      <a:pt x="395136" y="1692"/>
                      <a:pt x="337227" y="14275"/>
                      <a:pt x="319788" y="16777"/>
                    </a:cubicBezTo>
                    <a:cubicBezTo>
                      <a:pt x="302349" y="19279"/>
                      <a:pt x="308089" y="0"/>
                      <a:pt x="251136" y="0"/>
                    </a:cubicBezTo>
                    <a:cubicBezTo>
                      <a:pt x="192417" y="0"/>
                      <a:pt x="164530" y="50183"/>
                      <a:pt x="160703" y="64090"/>
                    </a:cubicBezTo>
                    <a:cubicBezTo>
                      <a:pt x="156804" y="78071"/>
                      <a:pt x="172771" y="87563"/>
                      <a:pt x="127224" y="71963"/>
                    </a:cubicBezTo>
                    <a:cubicBezTo>
                      <a:pt x="81750" y="56364"/>
                      <a:pt x="59454" y="73656"/>
                      <a:pt x="60264" y="97055"/>
                    </a:cubicBezTo>
                    <a:cubicBezTo>
                      <a:pt x="61073" y="120454"/>
                      <a:pt x="9639" y="128401"/>
                      <a:pt x="0" y="132227"/>
                    </a:cubicBezTo>
                  </a:path>
                </a:pathLst>
              </a:custGeom>
              <a:solidFill>
                <a:schemeClr val="tx1"/>
              </a:solidFill>
              <a:ln w="7353" cap="flat">
                <a:solidFill>
                  <a:srgbClr val="263238"/>
                </a:solidFill>
                <a:prstDash val="solid"/>
                <a:miter/>
              </a:ln>
            </p:spPr>
            <p:txBody>
              <a:bodyPr rtlCol="0" anchor="ctr"/>
              <a:lstStyle/>
              <a:p>
                <a:endParaRPr lang="fr-FR"/>
              </a:p>
            </p:txBody>
          </p:sp>
          <p:sp>
            <p:nvSpPr>
              <p:cNvPr id="39" name="Forme libre 89">
                <a:extLst>
                  <a:ext uri="{FF2B5EF4-FFF2-40B4-BE49-F238E27FC236}">
                    <a16:creationId xmlns:a16="http://schemas.microsoft.com/office/drawing/2014/main" id="{AAFE3A2F-05A3-B36F-64A6-DEEC127E20EC}"/>
                  </a:ext>
                </a:extLst>
              </p:cNvPr>
              <p:cNvSpPr/>
              <p:nvPr/>
            </p:nvSpPr>
            <p:spPr>
              <a:xfrm>
                <a:off x="5189948" y="7613515"/>
                <a:ext cx="619105" cy="185149"/>
              </a:xfrm>
              <a:custGeom>
                <a:avLst/>
                <a:gdLst>
                  <a:gd name="connsiteX0" fmla="*/ 592427 w 619105"/>
                  <a:gd name="connsiteY0" fmla="*/ 185150 h 185149"/>
                  <a:gd name="connsiteX1" fmla="*/ 586025 w 619105"/>
                  <a:gd name="connsiteY1" fmla="*/ 184414 h 185149"/>
                  <a:gd name="connsiteX2" fmla="*/ 14292 w 619105"/>
                  <a:gd name="connsiteY2" fmla="*/ 36955 h 185149"/>
                  <a:gd name="connsiteX3" fmla="*/ 532 w 619105"/>
                  <a:gd name="connsiteY3" fmla="*/ 14292 h 185149"/>
                  <a:gd name="connsiteX4" fmla="*/ 23195 w 619105"/>
                  <a:gd name="connsiteY4" fmla="*/ 532 h 185149"/>
                  <a:gd name="connsiteX5" fmla="*/ 598681 w 619105"/>
                  <a:gd name="connsiteY5" fmla="*/ 132391 h 185149"/>
                  <a:gd name="connsiteX6" fmla="*/ 618328 w 619105"/>
                  <a:gd name="connsiteY6" fmla="*/ 164767 h 185149"/>
                  <a:gd name="connsiteX7" fmla="*/ 592427 w 619105"/>
                  <a:gd name="connsiteY7" fmla="*/ 185150 h 18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105" h="185149">
                    <a:moveTo>
                      <a:pt x="592427" y="185150"/>
                    </a:moveTo>
                    <a:cubicBezTo>
                      <a:pt x="590293" y="185150"/>
                      <a:pt x="588159" y="184929"/>
                      <a:pt x="586025" y="184414"/>
                    </a:cubicBezTo>
                    <a:lnTo>
                      <a:pt x="14292" y="36955"/>
                    </a:lnTo>
                    <a:cubicBezTo>
                      <a:pt x="4211" y="34527"/>
                      <a:pt x="-1896" y="24373"/>
                      <a:pt x="532" y="14292"/>
                    </a:cubicBezTo>
                    <a:cubicBezTo>
                      <a:pt x="2960" y="4211"/>
                      <a:pt x="13115" y="-1896"/>
                      <a:pt x="23195" y="532"/>
                    </a:cubicBezTo>
                    <a:lnTo>
                      <a:pt x="598681" y="132391"/>
                    </a:lnTo>
                    <a:cubicBezTo>
                      <a:pt x="613030" y="135923"/>
                      <a:pt x="621860" y="150419"/>
                      <a:pt x="618328" y="164767"/>
                    </a:cubicBezTo>
                    <a:cubicBezTo>
                      <a:pt x="615384" y="176982"/>
                      <a:pt x="604494" y="185150"/>
                      <a:pt x="592427" y="185150"/>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2" name="Forme libre 90">
                <a:extLst>
                  <a:ext uri="{FF2B5EF4-FFF2-40B4-BE49-F238E27FC236}">
                    <a16:creationId xmlns:a16="http://schemas.microsoft.com/office/drawing/2014/main" id="{00F02FD4-E7A4-5398-12F5-E35AFA69370A}"/>
                  </a:ext>
                </a:extLst>
              </p:cNvPr>
              <p:cNvSpPr/>
              <p:nvPr/>
            </p:nvSpPr>
            <p:spPr>
              <a:xfrm>
                <a:off x="5416635" y="7411546"/>
                <a:ext cx="259082" cy="353418"/>
              </a:xfrm>
              <a:custGeom>
                <a:avLst/>
                <a:gdLst>
                  <a:gd name="connsiteX0" fmla="*/ 127628 w 259082"/>
                  <a:gd name="connsiteY0" fmla="*/ 287930 h 353418"/>
                  <a:gd name="connsiteX1" fmla="*/ 110042 w 259082"/>
                  <a:gd name="connsiteY1" fmla="*/ 300881 h 353418"/>
                  <a:gd name="connsiteX2" fmla="*/ 95252 w 259082"/>
                  <a:gd name="connsiteY2" fmla="*/ 319424 h 353418"/>
                  <a:gd name="connsiteX3" fmla="*/ 91573 w 259082"/>
                  <a:gd name="connsiteY3" fmla="*/ 329578 h 353418"/>
                  <a:gd name="connsiteX4" fmla="*/ 113794 w 259082"/>
                  <a:gd name="connsiteY4" fmla="*/ 325899 h 353418"/>
                  <a:gd name="connsiteX5" fmla="*/ 112838 w 259082"/>
                  <a:gd name="connsiteY5" fmla="*/ 351800 h 353418"/>
                  <a:gd name="connsiteX6" fmla="*/ 130424 w 259082"/>
                  <a:gd name="connsiteY6" fmla="*/ 350843 h 353418"/>
                  <a:gd name="connsiteX7" fmla="*/ 137856 w 259082"/>
                  <a:gd name="connsiteY7" fmla="*/ 345324 h 353418"/>
                  <a:gd name="connsiteX8" fmla="*/ 157282 w 259082"/>
                  <a:gd name="connsiteY8" fmla="*/ 344368 h 353418"/>
                  <a:gd name="connsiteX9" fmla="*/ 176707 w 259082"/>
                  <a:gd name="connsiteY9" fmla="*/ 298085 h 353418"/>
                  <a:gd name="connsiteX10" fmla="*/ 257206 w 259082"/>
                  <a:gd name="connsiteY10" fmla="*/ 100958 h 353418"/>
                  <a:gd name="connsiteX11" fmla="*/ 250731 w 259082"/>
                  <a:gd name="connsiteY11" fmla="*/ 62990 h 353418"/>
                  <a:gd name="connsiteX12" fmla="*/ 36975 w 259082"/>
                  <a:gd name="connsiteY12" fmla="*/ 77 h 353418"/>
                  <a:gd name="connsiteX13" fmla="*/ 3642 w 259082"/>
                  <a:gd name="connsiteY13" fmla="*/ 60267 h 353418"/>
                  <a:gd name="connsiteX14" fmla="*/ 82301 w 259082"/>
                  <a:gd name="connsiteY14" fmla="*/ 102871 h 353418"/>
                  <a:gd name="connsiteX15" fmla="*/ 177590 w 259082"/>
                  <a:gd name="connsiteY15" fmla="*/ 114939 h 353418"/>
                  <a:gd name="connsiteX16" fmla="*/ 157208 w 259082"/>
                  <a:gd name="connsiteY16" fmla="*/ 229727 h 353418"/>
                  <a:gd name="connsiteX17" fmla="*/ 127628 w 259082"/>
                  <a:gd name="connsiteY17" fmla="*/ 287930 h 35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082" h="353418">
                    <a:moveTo>
                      <a:pt x="127628" y="287930"/>
                    </a:moveTo>
                    <a:lnTo>
                      <a:pt x="110042" y="300881"/>
                    </a:lnTo>
                    <a:cubicBezTo>
                      <a:pt x="110042" y="300881"/>
                      <a:pt x="101727" y="314788"/>
                      <a:pt x="95252" y="319424"/>
                    </a:cubicBezTo>
                    <a:cubicBezTo>
                      <a:pt x="88776" y="324059"/>
                      <a:pt x="85097" y="326855"/>
                      <a:pt x="91573" y="329578"/>
                    </a:cubicBezTo>
                    <a:cubicBezTo>
                      <a:pt x="98048" y="332374"/>
                      <a:pt x="113794" y="325899"/>
                      <a:pt x="113794" y="325899"/>
                    </a:cubicBezTo>
                    <a:cubicBezTo>
                      <a:pt x="113794" y="325899"/>
                      <a:pt x="108276" y="349960"/>
                      <a:pt x="112838" y="351800"/>
                    </a:cubicBezTo>
                    <a:cubicBezTo>
                      <a:pt x="117474" y="353639"/>
                      <a:pt x="127628" y="354596"/>
                      <a:pt x="130424" y="350843"/>
                    </a:cubicBezTo>
                    <a:cubicBezTo>
                      <a:pt x="133220" y="347090"/>
                      <a:pt x="137856" y="345324"/>
                      <a:pt x="137856" y="345324"/>
                    </a:cubicBezTo>
                    <a:cubicBezTo>
                      <a:pt x="137856" y="345324"/>
                      <a:pt x="140652" y="349004"/>
                      <a:pt x="157282" y="344368"/>
                    </a:cubicBezTo>
                    <a:cubicBezTo>
                      <a:pt x="173911" y="339732"/>
                      <a:pt x="174868" y="311035"/>
                      <a:pt x="176707" y="298085"/>
                    </a:cubicBezTo>
                    <a:cubicBezTo>
                      <a:pt x="178547" y="285134"/>
                      <a:pt x="252570" y="122223"/>
                      <a:pt x="257206" y="100958"/>
                    </a:cubicBezTo>
                    <a:cubicBezTo>
                      <a:pt x="261842" y="79693"/>
                      <a:pt x="257206" y="66742"/>
                      <a:pt x="250731" y="62990"/>
                    </a:cubicBezTo>
                    <a:cubicBezTo>
                      <a:pt x="244256" y="59311"/>
                      <a:pt x="59197" y="1917"/>
                      <a:pt x="36975" y="77"/>
                    </a:cubicBezTo>
                    <a:cubicBezTo>
                      <a:pt x="14753" y="-1763"/>
                      <a:pt x="-9309" y="29657"/>
                      <a:pt x="3642" y="60267"/>
                    </a:cubicBezTo>
                    <a:cubicBezTo>
                      <a:pt x="16592" y="90804"/>
                      <a:pt x="68394" y="100958"/>
                      <a:pt x="82301" y="102871"/>
                    </a:cubicBezTo>
                    <a:cubicBezTo>
                      <a:pt x="96208" y="104711"/>
                      <a:pt x="177590" y="114939"/>
                      <a:pt x="177590" y="114939"/>
                    </a:cubicBezTo>
                    <a:cubicBezTo>
                      <a:pt x="177590" y="114939"/>
                      <a:pt x="160961" y="199190"/>
                      <a:pt x="157208" y="229727"/>
                    </a:cubicBezTo>
                    <a:cubicBezTo>
                      <a:pt x="153529" y="260190"/>
                      <a:pt x="138739" y="279616"/>
                      <a:pt x="127628" y="287930"/>
                    </a:cubicBezTo>
                    <a:close/>
                  </a:path>
                </a:pathLst>
              </a:custGeom>
              <a:solidFill>
                <a:srgbClr val="FFFFFF"/>
              </a:solidFill>
              <a:ln w="7353" cap="flat">
                <a:solidFill>
                  <a:srgbClr val="263238"/>
                </a:solidFill>
                <a:prstDash val="solid"/>
                <a:miter/>
              </a:ln>
            </p:spPr>
            <p:txBody>
              <a:bodyPr rtlCol="0" anchor="ctr"/>
              <a:lstStyle/>
              <a:p>
                <a:endParaRPr lang="fr-FR"/>
              </a:p>
            </p:txBody>
          </p:sp>
          <p:grpSp>
            <p:nvGrpSpPr>
              <p:cNvPr id="43" name="Graphique 19">
                <a:extLst>
                  <a:ext uri="{FF2B5EF4-FFF2-40B4-BE49-F238E27FC236}">
                    <a16:creationId xmlns:a16="http://schemas.microsoft.com/office/drawing/2014/main" id="{1FEF6F5E-E724-0B50-3D64-BBC907DEE79E}"/>
                  </a:ext>
                </a:extLst>
              </p:cNvPr>
              <p:cNvGrpSpPr/>
              <p:nvPr/>
            </p:nvGrpSpPr>
            <p:grpSpPr>
              <a:xfrm>
                <a:off x="5275743" y="7651390"/>
                <a:ext cx="70950" cy="47893"/>
                <a:chOff x="5275743" y="7651390"/>
                <a:chExt cx="70950" cy="47893"/>
              </a:xfrm>
              <a:solidFill>
                <a:srgbClr val="FFFFFF"/>
              </a:solidFill>
            </p:grpSpPr>
            <p:sp>
              <p:nvSpPr>
                <p:cNvPr id="47" name="Forme libre 92">
                  <a:extLst>
                    <a:ext uri="{FF2B5EF4-FFF2-40B4-BE49-F238E27FC236}">
                      <a16:creationId xmlns:a16="http://schemas.microsoft.com/office/drawing/2014/main" id="{338B9F30-2EF3-9559-95AC-4BAC943F6634}"/>
                    </a:ext>
                  </a:extLst>
                </p:cNvPr>
                <p:cNvSpPr/>
                <p:nvPr/>
              </p:nvSpPr>
              <p:spPr>
                <a:xfrm>
                  <a:off x="5275743" y="7651390"/>
                  <a:ext cx="17030" cy="36863"/>
                </a:xfrm>
                <a:custGeom>
                  <a:avLst/>
                  <a:gdLst>
                    <a:gd name="connsiteX0" fmla="*/ 2299 w 17030"/>
                    <a:gd name="connsiteY0" fmla="*/ 4819 h 36863"/>
                    <a:gd name="connsiteX1" fmla="*/ 313 w 17030"/>
                    <a:gd name="connsiteY1" fmla="*/ 32045 h 36863"/>
                    <a:gd name="connsiteX2" fmla="*/ 14956 w 17030"/>
                    <a:gd name="connsiteY2" fmla="*/ 31382 h 36863"/>
                    <a:gd name="connsiteX3" fmla="*/ 13631 w 17030"/>
                    <a:gd name="connsiteY3" fmla="*/ 2170 h 36863"/>
                    <a:gd name="connsiteX4" fmla="*/ 2299 w 17030"/>
                    <a:gd name="connsiteY4" fmla="*/ 4819 h 3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30" h="36863">
                      <a:moveTo>
                        <a:pt x="2299" y="4819"/>
                      </a:moveTo>
                      <a:cubicBezTo>
                        <a:pt x="2299" y="4819"/>
                        <a:pt x="-1012" y="28733"/>
                        <a:pt x="313" y="32045"/>
                      </a:cubicBezTo>
                      <a:cubicBezTo>
                        <a:pt x="1637" y="35356"/>
                        <a:pt x="12233" y="41316"/>
                        <a:pt x="14956" y="31382"/>
                      </a:cubicBezTo>
                      <a:cubicBezTo>
                        <a:pt x="17605" y="21449"/>
                        <a:pt x="18267" y="4819"/>
                        <a:pt x="13631" y="2170"/>
                      </a:cubicBezTo>
                      <a:cubicBezTo>
                        <a:pt x="8922" y="-479"/>
                        <a:pt x="6273" y="-1803"/>
                        <a:pt x="2299" y="4819"/>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8" name="Forme libre 93">
                  <a:extLst>
                    <a:ext uri="{FF2B5EF4-FFF2-40B4-BE49-F238E27FC236}">
                      <a16:creationId xmlns:a16="http://schemas.microsoft.com/office/drawing/2014/main" id="{E38EFD46-377B-5B96-9A5A-267A1CD9674D}"/>
                    </a:ext>
                  </a:extLst>
                </p:cNvPr>
                <p:cNvSpPr/>
                <p:nvPr/>
              </p:nvSpPr>
              <p:spPr>
                <a:xfrm>
                  <a:off x="5295334" y="7660380"/>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49" name="Forme libre 94">
                  <a:extLst>
                    <a:ext uri="{FF2B5EF4-FFF2-40B4-BE49-F238E27FC236}">
                      <a16:creationId xmlns:a16="http://schemas.microsoft.com/office/drawing/2014/main" id="{2D625DA0-B43F-AF9A-F57E-CF0AF10DD265}"/>
                    </a:ext>
                  </a:extLst>
                </p:cNvPr>
                <p:cNvSpPr/>
                <p:nvPr/>
              </p:nvSpPr>
              <p:spPr>
                <a:xfrm>
                  <a:off x="5312552" y="7663029"/>
                  <a:ext cx="17812" cy="36254"/>
                </a:xfrm>
                <a:custGeom>
                  <a:avLst/>
                  <a:gdLst>
                    <a:gd name="connsiteX0" fmla="*/ 0 w 17812"/>
                    <a:gd name="connsiteY0" fmla="*/ 5984 h 36254"/>
                    <a:gd name="connsiteX1" fmla="*/ 3532 w 17812"/>
                    <a:gd name="connsiteY1" fmla="*/ 33063 h 36254"/>
                    <a:gd name="connsiteX2" fmla="*/ 17733 w 17812"/>
                    <a:gd name="connsiteY2" fmla="*/ 29457 h 36254"/>
                    <a:gd name="connsiteX3" fmla="*/ 10522 w 17812"/>
                    <a:gd name="connsiteY3" fmla="*/ 1128 h 36254"/>
                    <a:gd name="connsiteX4" fmla="*/ 0 w 17812"/>
                    <a:gd name="connsiteY4" fmla="*/ 5984 h 36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12" h="36254">
                      <a:moveTo>
                        <a:pt x="0" y="5984"/>
                      </a:moveTo>
                      <a:cubicBezTo>
                        <a:pt x="0" y="5984"/>
                        <a:pt x="1545" y="30046"/>
                        <a:pt x="3532" y="33063"/>
                      </a:cubicBezTo>
                      <a:cubicBezTo>
                        <a:pt x="5519" y="36079"/>
                        <a:pt x="17145" y="39759"/>
                        <a:pt x="17733" y="29457"/>
                      </a:cubicBezTo>
                      <a:cubicBezTo>
                        <a:pt x="18322" y="19156"/>
                        <a:pt x="15599" y="2747"/>
                        <a:pt x="10522" y="1128"/>
                      </a:cubicBezTo>
                      <a:cubicBezTo>
                        <a:pt x="5445" y="-564"/>
                        <a:pt x="2575" y="-1300"/>
                        <a:pt x="0" y="5984"/>
                      </a:cubicBezTo>
                      <a:close/>
                    </a:path>
                  </a:pathLst>
                </a:custGeom>
                <a:solidFill>
                  <a:srgbClr val="FFFFFF"/>
                </a:solidFill>
                <a:ln w="7353" cap="flat">
                  <a:solidFill>
                    <a:srgbClr val="263238"/>
                  </a:solidFill>
                  <a:prstDash val="solid"/>
                  <a:miter/>
                </a:ln>
              </p:spPr>
              <p:txBody>
                <a:bodyPr rtlCol="0" anchor="ctr"/>
                <a:lstStyle/>
                <a:p>
                  <a:endParaRPr lang="fr-FR"/>
                </a:p>
              </p:txBody>
            </p:sp>
            <p:sp>
              <p:nvSpPr>
                <p:cNvPr id="50" name="Forme libre 95">
                  <a:extLst>
                    <a:ext uri="{FF2B5EF4-FFF2-40B4-BE49-F238E27FC236}">
                      <a16:creationId xmlns:a16="http://schemas.microsoft.com/office/drawing/2014/main" id="{709E998B-3C94-6E77-DFDF-E692C713E54C}"/>
                    </a:ext>
                  </a:extLst>
                </p:cNvPr>
                <p:cNvSpPr/>
                <p:nvPr/>
              </p:nvSpPr>
              <p:spPr>
                <a:xfrm>
                  <a:off x="5331537" y="7667488"/>
                  <a:ext cx="15156" cy="30866"/>
                </a:xfrm>
                <a:custGeom>
                  <a:avLst/>
                  <a:gdLst>
                    <a:gd name="connsiteX0" fmla="*/ 0 w 15156"/>
                    <a:gd name="connsiteY0" fmla="*/ 5131 h 30866"/>
                    <a:gd name="connsiteX1" fmla="*/ 3017 w 15156"/>
                    <a:gd name="connsiteY1" fmla="*/ 28162 h 30866"/>
                    <a:gd name="connsiteX2" fmla="*/ 15084 w 15156"/>
                    <a:gd name="connsiteY2" fmla="*/ 25072 h 30866"/>
                    <a:gd name="connsiteX3" fmla="*/ 8977 w 15156"/>
                    <a:gd name="connsiteY3" fmla="*/ 937 h 30866"/>
                    <a:gd name="connsiteX4" fmla="*/ 0 w 15156"/>
                    <a:gd name="connsiteY4" fmla="*/ 5131 h 30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56" h="30866">
                      <a:moveTo>
                        <a:pt x="0" y="5131"/>
                      </a:moveTo>
                      <a:cubicBezTo>
                        <a:pt x="0" y="5131"/>
                        <a:pt x="1324" y="25660"/>
                        <a:pt x="3017" y="28162"/>
                      </a:cubicBezTo>
                      <a:cubicBezTo>
                        <a:pt x="4709" y="30737"/>
                        <a:pt x="14569" y="33828"/>
                        <a:pt x="15084" y="25072"/>
                      </a:cubicBezTo>
                      <a:cubicBezTo>
                        <a:pt x="15599" y="16315"/>
                        <a:pt x="13318" y="2335"/>
                        <a:pt x="8977" y="937"/>
                      </a:cubicBezTo>
                      <a:cubicBezTo>
                        <a:pt x="4636" y="-461"/>
                        <a:pt x="2207" y="-1124"/>
                        <a:pt x="0" y="5131"/>
                      </a:cubicBezTo>
                      <a:close/>
                    </a:path>
                  </a:pathLst>
                </a:custGeom>
                <a:solidFill>
                  <a:srgbClr val="FFFFFF"/>
                </a:solidFill>
                <a:ln w="7353" cap="flat">
                  <a:solidFill>
                    <a:srgbClr val="263238"/>
                  </a:solidFill>
                  <a:prstDash val="solid"/>
                  <a:miter/>
                </a:ln>
              </p:spPr>
              <p:txBody>
                <a:bodyPr rtlCol="0" anchor="ctr"/>
                <a:lstStyle/>
                <a:p>
                  <a:endParaRPr lang="fr-FR"/>
                </a:p>
              </p:txBody>
            </p:sp>
          </p:grpSp>
          <p:grpSp>
            <p:nvGrpSpPr>
              <p:cNvPr id="44" name="Graphique 19">
                <a:extLst>
                  <a:ext uri="{FF2B5EF4-FFF2-40B4-BE49-F238E27FC236}">
                    <a16:creationId xmlns:a16="http://schemas.microsoft.com/office/drawing/2014/main" id="{7121B563-C613-1651-98EC-3E3B1400FF9B}"/>
                  </a:ext>
                </a:extLst>
              </p:cNvPr>
              <p:cNvGrpSpPr/>
              <p:nvPr/>
            </p:nvGrpSpPr>
            <p:grpSpPr>
              <a:xfrm>
                <a:off x="4805528" y="7489068"/>
                <a:ext cx="421712" cy="233328"/>
                <a:chOff x="4805528" y="7489068"/>
                <a:chExt cx="421712" cy="233328"/>
              </a:xfrm>
            </p:grpSpPr>
            <p:sp>
              <p:nvSpPr>
                <p:cNvPr id="45" name="Forme libre 97">
                  <a:extLst>
                    <a:ext uri="{FF2B5EF4-FFF2-40B4-BE49-F238E27FC236}">
                      <a16:creationId xmlns:a16="http://schemas.microsoft.com/office/drawing/2014/main" id="{08679310-73DB-39DB-7AF6-54E3903F538F}"/>
                    </a:ext>
                  </a:extLst>
                </p:cNvPr>
                <p:cNvSpPr/>
                <p:nvPr/>
              </p:nvSpPr>
              <p:spPr>
                <a:xfrm>
                  <a:off x="4805528" y="7495053"/>
                  <a:ext cx="421006" cy="227343"/>
                </a:xfrm>
                <a:custGeom>
                  <a:avLst/>
                  <a:gdLst>
                    <a:gd name="connsiteX0" fmla="*/ 419388 w 421006"/>
                    <a:gd name="connsiteY0" fmla="*/ 162775 h 227343"/>
                    <a:gd name="connsiteX1" fmla="*/ 421007 w 421006"/>
                    <a:gd name="connsiteY1" fmla="*/ 131135 h 227343"/>
                    <a:gd name="connsiteX2" fmla="*/ 398932 w 421006"/>
                    <a:gd name="connsiteY2" fmla="*/ 98465 h 227343"/>
                    <a:gd name="connsiteX3" fmla="*/ 224763 w 421006"/>
                    <a:gd name="connsiteY3" fmla="*/ 7959 h 227343"/>
                    <a:gd name="connsiteX4" fmla="*/ 45297 w 421006"/>
                    <a:gd name="connsiteY4" fmla="*/ 20173 h 227343"/>
                    <a:gd name="connsiteX5" fmla="*/ 2840 w 421006"/>
                    <a:gd name="connsiteY5" fmla="*/ 48282 h 227343"/>
                    <a:gd name="connsiteX6" fmla="*/ 706 w 421006"/>
                    <a:gd name="connsiteY6" fmla="*/ 90223 h 227343"/>
                    <a:gd name="connsiteX7" fmla="*/ 192755 w 421006"/>
                    <a:gd name="connsiteY7" fmla="*/ 217888 h 227343"/>
                    <a:gd name="connsiteX8" fmla="*/ 418947 w 421006"/>
                    <a:gd name="connsiteY8" fmla="*/ 173077 h 227343"/>
                    <a:gd name="connsiteX9" fmla="*/ 419388 w 421006"/>
                    <a:gd name="connsiteY9" fmla="*/ 162775 h 227343"/>
                    <a:gd name="connsiteX10" fmla="*/ 319537 w 421006"/>
                    <a:gd name="connsiteY10" fmla="*/ 168073 h 227343"/>
                    <a:gd name="connsiteX11" fmla="*/ 136023 w 421006"/>
                    <a:gd name="connsiteY11" fmla="*/ 147176 h 227343"/>
                    <a:gd name="connsiteX12" fmla="*/ 39851 w 421006"/>
                    <a:gd name="connsiteY12" fmla="*/ 88384 h 227343"/>
                    <a:gd name="connsiteX13" fmla="*/ 223880 w 421006"/>
                    <a:gd name="connsiteY13" fmla="*/ 60496 h 227343"/>
                    <a:gd name="connsiteX14" fmla="*/ 382671 w 421006"/>
                    <a:gd name="connsiteY14" fmla="*/ 150634 h 227343"/>
                    <a:gd name="connsiteX15" fmla="*/ 319537 w 421006"/>
                    <a:gd name="connsiteY15" fmla="*/ 168073 h 22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1006" h="227343">
                      <a:moveTo>
                        <a:pt x="419388" y="162775"/>
                      </a:moveTo>
                      <a:lnTo>
                        <a:pt x="421007" y="131135"/>
                      </a:lnTo>
                      <a:lnTo>
                        <a:pt x="398932" y="98465"/>
                      </a:lnTo>
                      <a:cubicBezTo>
                        <a:pt x="384510" y="58362"/>
                        <a:pt x="291135" y="24220"/>
                        <a:pt x="224763" y="7959"/>
                      </a:cubicBezTo>
                      <a:cubicBezTo>
                        <a:pt x="158392" y="-8303"/>
                        <a:pt x="79807" y="2661"/>
                        <a:pt x="45297" y="20173"/>
                      </a:cubicBezTo>
                      <a:cubicBezTo>
                        <a:pt x="10787" y="37686"/>
                        <a:pt x="2840" y="48282"/>
                        <a:pt x="2840" y="48282"/>
                      </a:cubicBezTo>
                      <a:lnTo>
                        <a:pt x="706" y="90223"/>
                      </a:lnTo>
                      <a:cubicBezTo>
                        <a:pt x="-8713" y="137831"/>
                        <a:pt x="77231" y="195004"/>
                        <a:pt x="192755" y="217888"/>
                      </a:cubicBezTo>
                      <a:cubicBezTo>
                        <a:pt x="308279" y="240772"/>
                        <a:pt x="409528" y="220685"/>
                        <a:pt x="418947" y="173077"/>
                      </a:cubicBezTo>
                      <a:cubicBezTo>
                        <a:pt x="419535" y="169692"/>
                        <a:pt x="419682" y="166234"/>
                        <a:pt x="419388" y="162775"/>
                      </a:cubicBezTo>
                      <a:close/>
                      <a:moveTo>
                        <a:pt x="319537" y="168073"/>
                      </a:moveTo>
                      <a:cubicBezTo>
                        <a:pt x="251768" y="178154"/>
                        <a:pt x="189885" y="170722"/>
                        <a:pt x="136023" y="147176"/>
                      </a:cubicBezTo>
                      <a:cubicBezTo>
                        <a:pt x="95332" y="129443"/>
                        <a:pt x="56407" y="101114"/>
                        <a:pt x="39851" y="88384"/>
                      </a:cubicBezTo>
                      <a:cubicBezTo>
                        <a:pt x="54200" y="55198"/>
                        <a:pt x="133595" y="42616"/>
                        <a:pt x="223880" y="60496"/>
                      </a:cubicBezTo>
                      <a:cubicBezTo>
                        <a:pt x="309383" y="77420"/>
                        <a:pt x="375312" y="115903"/>
                        <a:pt x="382671" y="150634"/>
                      </a:cubicBezTo>
                      <a:cubicBezTo>
                        <a:pt x="371560" y="156374"/>
                        <a:pt x="352502" y="163143"/>
                        <a:pt x="319537" y="168073"/>
                      </a:cubicBezTo>
                      <a:close/>
                    </a:path>
                  </a:pathLst>
                </a:custGeom>
                <a:solidFill>
                  <a:srgbClr val="8F8F8F"/>
                </a:solidFill>
                <a:ln w="7353" cap="flat">
                  <a:solidFill>
                    <a:srgbClr val="263238"/>
                  </a:solidFill>
                  <a:prstDash val="solid"/>
                  <a:miter/>
                </a:ln>
              </p:spPr>
              <p:txBody>
                <a:bodyPr rtlCol="0" anchor="ctr"/>
                <a:lstStyle/>
                <a:p>
                  <a:endParaRPr lang="fr-FR"/>
                </a:p>
              </p:txBody>
            </p:sp>
            <p:sp>
              <p:nvSpPr>
                <p:cNvPr id="46" name="Forme libre 98">
                  <a:extLst>
                    <a:ext uri="{FF2B5EF4-FFF2-40B4-BE49-F238E27FC236}">
                      <a16:creationId xmlns:a16="http://schemas.microsoft.com/office/drawing/2014/main" id="{7323E09F-50F9-1DC1-D150-1B02B037173F}"/>
                    </a:ext>
                  </a:extLst>
                </p:cNvPr>
                <p:cNvSpPr/>
                <p:nvPr/>
              </p:nvSpPr>
              <p:spPr>
                <a:xfrm>
                  <a:off x="4807588" y="7489068"/>
                  <a:ext cx="419652" cy="191386"/>
                </a:xfrm>
                <a:custGeom>
                  <a:avLst/>
                  <a:gdLst>
                    <a:gd name="connsiteX0" fmla="*/ 226897 w 419652"/>
                    <a:gd name="connsiteY0" fmla="*/ 9455 h 191386"/>
                    <a:gd name="connsiteX1" fmla="*/ 706 w 419652"/>
                    <a:gd name="connsiteY1" fmla="*/ 54266 h 191386"/>
                    <a:gd name="connsiteX2" fmla="*/ 192755 w 419652"/>
                    <a:gd name="connsiteY2" fmla="*/ 181931 h 191386"/>
                    <a:gd name="connsiteX3" fmla="*/ 418947 w 419652"/>
                    <a:gd name="connsiteY3" fmla="*/ 137120 h 191386"/>
                    <a:gd name="connsiteX4" fmla="*/ 226897 w 419652"/>
                    <a:gd name="connsiteY4" fmla="*/ 9455 h 191386"/>
                    <a:gd name="connsiteX5" fmla="*/ 383039 w 419652"/>
                    <a:gd name="connsiteY5" fmla="*/ 126377 h 191386"/>
                    <a:gd name="connsiteX6" fmla="*/ 197097 w 419652"/>
                    <a:gd name="connsiteY6" fmla="*/ 159857 h 191386"/>
                    <a:gd name="connsiteX7" fmla="*/ 38012 w 419652"/>
                    <a:gd name="connsiteY7" fmla="*/ 58019 h 191386"/>
                    <a:gd name="connsiteX8" fmla="*/ 223954 w 419652"/>
                    <a:gd name="connsiteY8" fmla="*/ 24539 h 191386"/>
                    <a:gd name="connsiteX9" fmla="*/ 383039 w 419652"/>
                    <a:gd name="connsiteY9" fmla="*/ 126377 h 19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52" h="191386">
                      <a:moveTo>
                        <a:pt x="226897" y="9455"/>
                      </a:moveTo>
                      <a:cubicBezTo>
                        <a:pt x="111373" y="-13429"/>
                        <a:pt x="10124" y="6659"/>
                        <a:pt x="706" y="54266"/>
                      </a:cubicBezTo>
                      <a:cubicBezTo>
                        <a:pt x="-8713" y="101874"/>
                        <a:pt x="77231" y="159047"/>
                        <a:pt x="192755" y="181931"/>
                      </a:cubicBezTo>
                      <a:cubicBezTo>
                        <a:pt x="308279" y="204815"/>
                        <a:pt x="409528" y="184727"/>
                        <a:pt x="418947" y="137120"/>
                      </a:cubicBezTo>
                      <a:cubicBezTo>
                        <a:pt x="428365" y="89512"/>
                        <a:pt x="342421" y="32339"/>
                        <a:pt x="226897" y="9455"/>
                      </a:cubicBezTo>
                      <a:close/>
                      <a:moveTo>
                        <a:pt x="383039" y="126377"/>
                      </a:moveTo>
                      <a:cubicBezTo>
                        <a:pt x="375607" y="163757"/>
                        <a:pt x="292385" y="178767"/>
                        <a:pt x="197097" y="159857"/>
                      </a:cubicBezTo>
                      <a:cubicBezTo>
                        <a:pt x="101808" y="141020"/>
                        <a:pt x="30580" y="95399"/>
                        <a:pt x="38012" y="58019"/>
                      </a:cubicBezTo>
                      <a:cubicBezTo>
                        <a:pt x="45444" y="20639"/>
                        <a:pt x="128665" y="5629"/>
                        <a:pt x="223954" y="24539"/>
                      </a:cubicBezTo>
                      <a:cubicBezTo>
                        <a:pt x="319169" y="43450"/>
                        <a:pt x="390470" y="88997"/>
                        <a:pt x="383039" y="126377"/>
                      </a:cubicBezTo>
                      <a:close/>
                    </a:path>
                  </a:pathLst>
                </a:custGeom>
                <a:solidFill>
                  <a:srgbClr val="FFFFFF"/>
                </a:solidFill>
                <a:ln w="7353" cap="flat">
                  <a:solidFill>
                    <a:srgbClr val="263238"/>
                  </a:solidFill>
                  <a:prstDash val="solid"/>
                  <a:miter/>
                </a:ln>
              </p:spPr>
              <p:txBody>
                <a:bodyPr rtlCol="0" anchor="ctr"/>
                <a:lstStyle/>
                <a:p>
                  <a:endParaRPr lang="fr-FR"/>
                </a:p>
              </p:txBody>
            </p:sp>
          </p:grpSp>
        </p:grpSp>
        <p:grpSp>
          <p:nvGrpSpPr>
            <p:cNvPr id="28" name="Graphique 19">
              <a:extLst>
                <a:ext uri="{FF2B5EF4-FFF2-40B4-BE49-F238E27FC236}">
                  <a16:creationId xmlns:a16="http://schemas.microsoft.com/office/drawing/2014/main" id="{0F0BFE37-0069-20CF-B378-56A1175E1B92}"/>
                </a:ext>
              </a:extLst>
            </p:cNvPr>
            <p:cNvGrpSpPr/>
            <p:nvPr/>
          </p:nvGrpSpPr>
          <p:grpSpPr>
            <a:xfrm>
              <a:off x="3899702" y="10477570"/>
              <a:ext cx="3484260" cy="7358"/>
              <a:chOff x="3899702" y="10477570"/>
              <a:chExt cx="3484260" cy="7358"/>
            </a:xfrm>
          </p:grpSpPr>
          <p:sp>
            <p:nvSpPr>
              <p:cNvPr id="29" name="Forme libre 100">
                <a:extLst>
                  <a:ext uri="{FF2B5EF4-FFF2-40B4-BE49-F238E27FC236}">
                    <a16:creationId xmlns:a16="http://schemas.microsoft.com/office/drawing/2014/main" id="{3E0C8322-44D7-475F-17ED-2FC8D085FA91}"/>
                  </a:ext>
                </a:extLst>
              </p:cNvPr>
              <p:cNvSpPr/>
              <p:nvPr/>
            </p:nvSpPr>
            <p:spPr>
              <a:xfrm>
                <a:off x="6630629" y="10477570"/>
                <a:ext cx="753333" cy="7358"/>
              </a:xfrm>
              <a:custGeom>
                <a:avLst/>
                <a:gdLst>
                  <a:gd name="connsiteX0" fmla="*/ 0 w 753333"/>
                  <a:gd name="connsiteY0" fmla="*/ 0 h 7358"/>
                  <a:gd name="connsiteX1" fmla="*/ 753334 w 753333"/>
                  <a:gd name="connsiteY1" fmla="*/ 0 h 7358"/>
                </a:gdLst>
                <a:ahLst/>
                <a:cxnLst>
                  <a:cxn ang="0">
                    <a:pos x="connsiteX0" y="connsiteY0"/>
                  </a:cxn>
                  <a:cxn ang="0">
                    <a:pos x="connsiteX1" y="connsiteY1"/>
                  </a:cxn>
                </a:cxnLst>
                <a:rect l="l" t="t" r="r" b="b"/>
                <a:pathLst>
                  <a:path w="753333" h="7358">
                    <a:moveTo>
                      <a:pt x="0" y="0"/>
                    </a:moveTo>
                    <a:lnTo>
                      <a:pt x="753334" y="0"/>
                    </a:lnTo>
                  </a:path>
                </a:pathLst>
              </a:custGeom>
              <a:ln w="7353" cap="flat">
                <a:solidFill>
                  <a:srgbClr val="263238"/>
                </a:solidFill>
                <a:prstDash val="solid"/>
                <a:miter/>
              </a:ln>
            </p:spPr>
            <p:txBody>
              <a:bodyPr rtlCol="0" anchor="ctr"/>
              <a:lstStyle/>
              <a:p>
                <a:endParaRPr lang="fr-FR"/>
              </a:p>
            </p:txBody>
          </p:sp>
          <p:sp>
            <p:nvSpPr>
              <p:cNvPr id="30" name="Forme libre 101">
                <a:extLst>
                  <a:ext uri="{FF2B5EF4-FFF2-40B4-BE49-F238E27FC236}">
                    <a16:creationId xmlns:a16="http://schemas.microsoft.com/office/drawing/2014/main" id="{20CAA228-8447-8B3A-154E-DF31BBFAD2B3}"/>
                  </a:ext>
                </a:extLst>
              </p:cNvPr>
              <p:cNvSpPr/>
              <p:nvPr/>
            </p:nvSpPr>
            <p:spPr>
              <a:xfrm>
                <a:off x="3899702" y="10477570"/>
                <a:ext cx="2670369" cy="7358"/>
              </a:xfrm>
              <a:custGeom>
                <a:avLst/>
                <a:gdLst>
                  <a:gd name="connsiteX0" fmla="*/ 0 w 2670369"/>
                  <a:gd name="connsiteY0" fmla="*/ 0 h 7358"/>
                  <a:gd name="connsiteX1" fmla="*/ 2670370 w 2670369"/>
                  <a:gd name="connsiteY1" fmla="*/ 0 h 7358"/>
                </a:gdLst>
                <a:ahLst/>
                <a:cxnLst>
                  <a:cxn ang="0">
                    <a:pos x="connsiteX0" y="connsiteY0"/>
                  </a:cxn>
                  <a:cxn ang="0">
                    <a:pos x="connsiteX1" y="connsiteY1"/>
                  </a:cxn>
                </a:cxnLst>
                <a:rect l="l" t="t" r="r" b="b"/>
                <a:pathLst>
                  <a:path w="2670369" h="7358">
                    <a:moveTo>
                      <a:pt x="0" y="0"/>
                    </a:moveTo>
                    <a:lnTo>
                      <a:pt x="2670370" y="0"/>
                    </a:lnTo>
                  </a:path>
                </a:pathLst>
              </a:custGeom>
              <a:ln w="7353" cap="flat">
                <a:solidFill>
                  <a:srgbClr val="263238"/>
                </a:solidFill>
                <a:prstDash val="solid"/>
                <a:miter/>
              </a:ln>
            </p:spPr>
            <p:txBody>
              <a:bodyPr rtlCol="0" anchor="ctr"/>
              <a:lstStyle/>
              <a:p>
                <a:endParaRPr lang="fr-FR"/>
              </a:p>
            </p:txBody>
          </p:sp>
        </p:grpSp>
      </p:grpSp>
      <p:sp>
        <p:nvSpPr>
          <p:cNvPr id="27" name="Rectangle 26">
            <a:extLst>
              <a:ext uri="{FF2B5EF4-FFF2-40B4-BE49-F238E27FC236}">
                <a16:creationId xmlns:a16="http://schemas.microsoft.com/office/drawing/2014/main" id="{18AC6EB5-C848-E84B-5B3B-2E21E3A59420}"/>
              </a:ext>
            </a:extLst>
          </p:cNvPr>
          <p:cNvSpPr/>
          <p:nvPr/>
        </p:nvSpPr>
        <p:spPr>
          <a:xfrm>
            <a:off x="2218339" y="680277"/>
            <a:ext cx="4390031" cy="73129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sz="2400" b="1" dirty="0">
                <a:solidFill>
                  <a:srgbClr val="F6B116"/>
                </a:solidFill>
              </a:rPr>
              <a:t>Les outils des OPCO </a:t>
            </a:r>
            <a:r>
              <a:rPr lang="fr-FR" b="1" i="1" dirty="0">
                <a:solidFill>
                  <a:srgbClr val="F6B116"/>
                </a:solidFill>
              </a:rPr>
              <a:t>(Opérateurs de compétence) </a:t>
            </a:r>
            <a:endParaRPr lang="fr-FR" sz="1600" b="1" i="1" dirty="0">
              <a:solidFill>
                <a:srgbClr val="F6B116"/>
              </a:solidFill>
            </a:endParaRPr>
          </a:p>
        </p:txBody>
      </p:sp>
      <p:sp>
        <p:nvSpPr>
          <p:cNvPr id="2" name="ZoneTexte 1">
            <a:hlinkClick r:id="rId3" action="ppaction://hlinksldjump"/>
            <a:extLst>
              <a:ext uri="{FF2B5EF4-FFF2-40B4-BE49-F238E27FC236}">
                <a16:creationId xmlns:a16="http://schemas.microsoft.com/office/drawing/2014/main" id="{3777935E-32FA-EF39-A672-A958C9FD8A4F}"/>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3" action="ppaction://hlinksldjump"/>
              </a:rPr>
              <a:t>ff</a:t>
            </a:r>
            <a:endParaRPr lang="fr-FR" sz="200" dirty="0">
              <a:solidFill>
                <a:schemeClr val="bg1"/>
              </a:solidFill>
            </a:endParaRPr>
          </a:p>
        </p:txBody>
      </p:sp>
      <p:grpSp>
        <p:nvGrpSpPr>
          <p:cNvPr id="5" name="Groupe 4">
            <a:extLst>
              <a:ext uri="{FF2B5EF4-FFF2-40B4-BE49-F238E27FC236}">
                <a16:creationId xmlns:a16="http://schemas.microsoft.com/office/drawing/2014/main" id="{5C618D8C-F974-F389-3658-1B0D932D871A}"/>
              </a:ext>
            </a:extLst>
          </p:cNvPr>
          <p:cNvGrpSpPr/>
          <p:nvPr/>
        </p:nvGrpSpPr>
        <p:grpSpPr>
          <a:xfrm>
            <a:off x="728574" y="5800491"/>
            <a:ext cx="1886218" cy="845927"/>
            <a:chOff x="4991131" y="8229651"/>
            <a:chExt cx="1886218" cy="845927"/>
          </a:xfrm>
        </p:grpSpPr>
        <p:sp>
          <p:nvSpPr>
            <p:cNvPr id="10" name="Rectangle : coins arrondis 9">
              <a:hlinkClick r:id="rId4"/>
              <a:extLst>
                <a:ext uri="{FF2B5EF4-FFF2-40B4-BE49-F238E27FC236}">
                  <a16:creationId xmlns:a16="http://schemas.microsoft.com/office/drawing/2014/main" id="{44E70D72-EB22-302C-5767-26B8A4859DFD}"/>
                </a:ext>
              </a:extLst>
            </p:cNvPr>
            <p:cNvSpPr/>
            <p:nvPr/>
          </p:nvSpPr>
          <p:spPr>
            <a:xfrm>
              <a:off x="4991131" y="8229651"/>
              <a:ext cx="1886218"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1" name="Image 10" descr="Une image contenant Police, texte, logo, Graphique&#10;&#10;Description générée automatiquement">
              <a:hlinkClick r:id="rId5"/>
              <a:extLst>
                <a:ext uri="{FF2B5EF4-FFF2-40B4-BE49-F238E27FC236}">
                  <a16:creationId xmlns:a16="http://schemas.microsoft.com/office/drawing/2014/main" id="{DF258546-6CE2-8C34-A380-AAD77E153F97}"/>
                </a:ext>
              </a:extLst>
            </p:cNvPr>
            <p:cNvPicPr>
              <a:picLocks noChangeAspect="1"/>
            </p:cNvPicPr>
            <p:nvPr/>
          </p:nvPicPr>
          <p:blipFill>
            <a:blip r:embed="rId6"/>
            <a:stretch>
              <a:fillRect/>
            </a:stretch>
          </p:blipFill>
          <p:spPr>
            <a:xfrm>
              <a:off x="5448537" y="8404963"/>
              <a:ext cx="959434" cy="533436"/>
            </a:xfrm>
            <a:prstGeom prst="rect">
              <a:avLst/>
            </a:prstGeom>
          </p:spPr>
        </p:pic>
      </p:grpSp>
      <p:grpSp>
        <p:nvGrpSpPr>
          <p:cNvPr id="12" name="Groupe 11">
            <a:extLst>
              <a:ext uri="{FF2B5EF4-FFF2-40B4-BE49-F238E27FC236}">
                <a16:creationId xmlns:a16="http://schemas.microsoft.com/office/drawing/2014/main" id="{14782C94-F631-B56C-4C03-B28AB65C0780}"/>
              </a:ext>
            </a:extLst>
          </p:cNvPr>
          <p:cNvGrpSpPr/>
          <p:nvPr/>
        </p:nvGrpSpPr>
        <p:grpSpPr>
          <a:xfrm>
            <a:off x="765427" y="4706588"/>
            <a:ext cx="1886218" cy="845927"/>
            <a:chOff x="3022082" y="9170362"/>
            <a:chExt cx="1886218" cy="845927"/>
          </a:xfrm>
        </p:grpSpPr>
        <p:sp>
          <p:nvSpPr>
            <p:cNvPr id="13" name="Rectangle : coins arrondis 12">
              <a:hlinkClick r:id="rId7"/>
              <a:extLst>
                <a:ext uri="{FF2B5EF4-FFF2-40B4-BE49-F238E27FC236}">
                  <a16:creationId xmlns:a16="http://schemas.microsoft.com/office/drawing/2014/main" id="{4C82F952-0B2F-BA34-CCDF-FA23E4060569}"/>
                </a:ext>
              </a:extLst>
            </p:cNvPr>
            <p:cNvSpPr/>
            <p:nvPr/>
          </p:nvSpPr>
          <p:spPr>
            <a:xfrm>
              <a:off x="3022082" y="9170362"/>
              <a:ext cx="1886218"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4" name="Image 13" descr="Une image contenant Police, Graphique, logo, symbole&#10;&#10;Description générée automatiquement">
              <a:hlinkClick r:id="rId8"/>
              <a:extLst>
                <a:ext uri="{FF2B5EF4-FFF2-40B4-BE49-F238E27FC236}">
                  <a16:creationId xmlns:a16="http://schemas.microsoft.com/office/drawing/2014/main" id="{9006061E-DE5C-5885-D55D-7F3A6A3A168E}"/>
                </a:ext>
              </a:extLst>
            </p:cNvPr>
            <p:cNvPicPr>
              <a:picLocks noChangeAspect="1"/>
            </p:cNvPicPr>
            <p:nvPr/>
          </p:nvPicPr>
          <p:blipFill>
            <a:blip r:embed="rId9"/>
            <a:stretch>
              <a:fillRect/>
            </a:stretch>
          </p:blipFill>
          <p:spPr>
            <a:xfrm>
              <a:off x="3443032" y="9267638"/>
              <a:ext cx="985382" cy="651373"/>
            </a:xfrm>
            <a:prstGeom prst="rect">
              <a:avLst/>
            </a:prstGeom>
          </p:spPr>
        </p:pic>
      </p:grpSp>
      <p:grpSp>
        <p:nvGrpSpPr>
          <p:cNvPr id="15" name="Groupe 14">
            <a:extLst>
              <a:ext uri="{FF2B5EF4-FFF2-40B4-BE49-F238E27FC236}">
                <a16:creationId xmlns:a16="http://schemas.microsoft.com/office/drawing/2014/main" id="{DD4A383F-260E-2562-7F6B-7A926ADB2D3D}"/>
              </a:ext>
            </a:extLst>
          </p:cNvPr>
          <p:cNvGrpSpPr/>
          <p:nvPr/>
        </p:nvGrpSpPr>
        <p:grpSpPr>
          <a:xfrm>
            <a:off x="765427" y="6874890"/>
            <a:ext cx="1886219" cy="845927"/>
            <a:chOff x="1328928" y="5224688"/>
            <a:chExt cx="1886219" cy="845927"/>
          </a:xfrm>
        </p:grpSpPr>
        <p:sp>
          <p:nvSpPr>
            <p:cNvPr id="17" name="Rectangle : coins arrondis 16">
              <a:hlinkClick r:id="rId10"/>
              <a:extLst>
                <a:ext uri="{FF2B5EF4-FFF2-40B4-BE49-F238E27FC236}">
                  <a16:creationId xmlns:a16="http://schemas.microsoft.com/office/drawing/2014/main" id="{C065637E-BB24-9899-1EB3-DBF549B7629C}"/>
                </a:ext>
              </a:extLst>
            </p:cNvPr>
            <p:cNvSpPr/>
            <p:nvPr/>
          </p:nvSpPr>
          <p:spPr>
            <a:xfrm>
              <a:off x="1328928" y="5224688"/>
              <a:ext cx="1886219"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8" name="Image 17" descr="Une image contenant texte, signe&#10;&#10;Description générée automatiquement">
              <a:hlinkClick r:id="rId11"/>
              <a:extLst>
                <a:ext uri="{FF2B5EF4-FFF2-40B4-BE49-F238E27FC236}">
                  <a16:creationId xmlns:a16="http://schemas.microsoft.com/office/drawing/2014/main" id="{98CB341C-73D8-1E03-323E-B118286FA9C0}"/>
                </a:ext>
              </a:extLst>
            </p:cNvPr>
            <p:cNvPicPr>
              <a:picLocks noChangeAspect="1"/>
            </p:cNvPicPr>
            <p:nvPr/>
          </p:nvPicPr>
          <p:blipFill rotWithShape="1">
            <a:blip r:embed="rId12"/>
            <a:srcRect l="22453" t="10380" r="18383" b="12060"/>
            <a:stretch/>
          </p:blipFill>
          <p:spPr>
            <a:xfrm>
              <a:off x="2061904" y="5322178"/>
              <a:ext cx="496555" cy="650945"/>
            </a:xfrm>
            <a:prstGeom prst="rect">
              <a:avLst/>
            </a:prstGeom>
          </p:spPr>
        </p:pic>
      </p:grpSp>
      <p:grpSp>
        <p:nvGrpSpPr>
          <p:cNvPr id="25" name="Groupe 24">
            <a:extLst>
              <a:ext uri="{FF2B5EF4-FFF2-40B4-BE49-F238E27FC236}">
                <a16:creationId xmlns:a16="http://schemas.microsoft.com/office/drawing/2014/main" id="{3CB82371-9BBE-6800-4C17-9669E8F7CBA3}"/>
              </a:ext>
            </a:extLst>
          </p:cNvPr>
          <p:cNvGrpSpPr/>
          <p:nvPr/>
        </p:nvGrpSpPr>
        <p:grpSpPr>
          <a:xfrm>
            <a:off x="765428" y="9043265"/>
            <a:ext cx="1886217" cy="845927"/>
            <a:chOff x="2992615" y="7327074"/>
            <a:chExt cx="1886217" cy="845927"/>
          </a:xfrm>
        </p:grpSpPr>
        <p:sp>
          <p:nvSpPr>
            <p:cNvPr id="35" name="Rectangle : coins arrondis 34">
              <a:hlinkClick r:id="rId13"/>
              <a:extLst>
                <a:ext uri="{FF2B5EF4-FFF2-40B4-BE49-F238E27FC236}">
                  <a16:creationId xmlns:a16="http://schemas.microsoft.com/office/drawing/2014/main" id="{B92CF689-1371-1155-E5E1-1DA50F6196D3}"/>
                </a:ext>
              </a:extLst>
            </p:cNvPr>
            <p:cNvSpPr/>
            <p:nvPr/>
          </p:nvSpPr>
          <p:spPr>
            <a:xfrm>
              <a:off x="2992615" y="7327074"/>
              <a:ext cx="1886217"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40" name="Image 39" descr="Une image contenant flèche&#10;&#10;Description générée automatiquement">
              <a:hlinkClick r:id="rId14"/>
              <a:extLst>
                <a:ext uri="{FF2B5EF4-FFF2-40B4-BE49-F238E27FC236}">
                  <a16:creationId xmlns:a16="http://schemas.microsoft.com/office/drawing/2014/main" id="{D73B90EC-D3B6-BCE4-F3F3-1A8D5C0B5A73}"/>
                </a:ext>
              </a:extLst>
            </p:cNvPr>
            <p:cNvPicPr>
              <a:picLocks noChangeAspect="1"/>
            </p:cNvPicPr>
            <p:nvPr/>
          </p:nvPicPr>
          <p:blipFill>
            <a:blip r:embed="rId15"/>
            <a:stretch>
              <a:fillRect/>
            </a:stretch>
          </p:blipFill>
          <p:spPr>
            <a:xfrm>
              <a:off x="3498521" y="7499870"/>
              <a:ext cx="874404" cy="606743"/>
            </a:xfrm>
            <a:prstGeom prst="rect">
              <a:avLst/>
            </a:prstGeom>
          </p:spPr>
        </p:pic>
      </p:grpSp>
      <p:grpSp>
        <p:nvGrpSpPr>
          <p:cNvPr id="41" name="Groupe 40">
            <a:extLst>
              <a:ext uri="{FF2B5EF4-FFF2-40B4-BE49-F238E27FC236}">
                <a16:creationId xmlns:a16="http://schemas.microsoft.com/office/drawing/2014/main" id="{99F6E3CD-8F20-DDC8-5479-424E5359BCD9}"/>
              </a:ext>
            </a:extLst>
          </p:cNvPr>
          <p:cNvGrpSpPr/>
          <p:nvPr/>
        </p:nvGrpSpPr>
        <p:grpSpPr>
          <a:xfrm>
            <a:off x="765336" y="7959041"/>
            <a:ext cx="1886400" cy="846000"/>
            <a:chOff x="864986" y="9116008"/>
            <a:chExt cx="1880081" cy="868726"/>
          </a:xfrm>
        </p:grpSpPr>
        <p:sp>
          <p:nvSpPr>
            <p:cNvPr id="77" name="Rectangle : coins arrondis 76">
              <a:hlinkClick r:id="rId16"/>
              <a:extLst>
                <a:ext uri="{FF2B5EF4-FFF2-40B4-BE49-F238E27FC236}">
                  <a16:creationId xmlns:a16="http://schemas.microsoft.com/office/drawing/2014/main" id="{1F20FAE7-5261-2045-2F44-278ABAC99FE0}"/>
                </a:ext>
              </a:extLst>
            </p:cNvPr>
            <p:cNvSpPr/>
            <p:nvPr/>
          </p:nvSpPr>
          <p:spPr>
            <a:xfrm>
              <a:off x="864986" y="9116008"/>
              <a:ext cx="1880081" cy="868726"/>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8" name="Image 77">
              <a:hlinkClick r:id="rId17"/>
              <a:extLst>
                <a:ext uri="{FF2B5EF4-FFF2-40B4-BE49-F238E27FC236}">
                  <a16:creationId xmlns:a16="http://schemas.microsoft.com/office/drawing/2014/main" id="{87636B15-06A9-B5C7-1BE1-960D46568342}"/>
                </a:ext>
              </a:extLst>
            </p:cNvPr>
            <p:cNvPicPr>
              <a:picLocks noChangeAspect="1"/>
            </p:cNvPicPr>
            <p:nvPr/>
          </p:nvPicPr>
          <p:blipFill rotWithShape="1">
            <a:blip r:embed="rId18"/>
            <a:srcRect l="13127" t="32056" r="12786" b="32409"/>
            <a:stretch/>
          </p:blipFill>
          <p:spPr>
            <a:xfrm>
              <a:off x="1047137" y="9332220"/>
              <a:ext cx="1559828" cy="427870"/>
            </a:xfrm>
            <a:prstGeom prst="rect">
              <a:avLst/>
            </a:prstGeom>
          </p:spPr>
        </p:pic>
      </p:grpSp>
      <p:grpSp>
        <p:nvGrpSpPr>
          <p:cNvPr id="79" name="Groupe 78">
            <a:extLst>
              <a:ext uri="{FF2B5EF4-FFF2-40B4-BE49-F238E27FC236}">
                <a16:creationId xmlns:a16="http://schemas.microsoft.com/office/drawing/2014/main" id="{784C58BA-B03E-AAC0-2292-0981C6E85356}"/>
              </a:ext>
            </a:extLst>
          </p:cNvPr>
          <p:cNvGrpSpPr/>
          <p:nvPr/>
        </p:nvGrpSpPr>
        <p:grpSpPr>
          <a:xfrm>
            <a:off x="765427" y="3622437"/>
            <a:ext cx="1886218" cy="845927"/>
            <a:chOff x="731610" y="7594689"/>
            <a:chExt cx="1886218" cy="845927"/>
          </a:xfrm>
        </p:grpSpPr>
        <p:sp>
          <p:nvSpPr>
            <p:cNvPr id="80" name="Rectangle : coins arrondis 79">
              <a:hlinkClick r:id="rId19"/>
              <a:extLst>
                <a:ext uri="{FF2B5EF4-FFF2-40B4-BE49-F238E27FC236}">
                  <a16:creationId xmlns:a16="http://schemas.microsoft.com/office/drawing/2014/main" id="{37EF3622-7576-715F-99E8-2479A34BB1D8}"/>
                </a:ext>
              </a:extLst>
            </p:cNvPr>
            <p:cNvSpPr/>
            <p:nvPr/>
          </p:nvSpPr>
          <p:spPr>
            <a:xfrm>
              <a:off x="731610" y="7594689"/>
              <a:ext cx="1886218"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81" name="Image 80">
              <a:hlinkClick r:id="rId20"/>
              <a:extLst>
                <a:ext uri="{FF2B5EF4-FFF2-40B4-BE49-F238E27FC236}">
                  <a16:creationId xmlns:a16="http://schemas.microsoft.com/office/drawing/2014/main" id="{306D0C5F-E7FB-572A-DC8D-71A2E007AC1F}"/>
                </a:ext>
              </a:extLst>
            </p:cNvPr>
            <p:cNvPicPr>
              <a:picLocks noChangeAspect="1"/>
            </p:cNvPicPr>
            <p:nvPr/>
          </p:nvPicPr>
          <p:blipFill>
            <a:blip r:embed="rId21"/>
            <a:stretch>
              <a:fillRect/>
            </a:stretch>
          </p:blipFill>
          <p:spPr>
            <a:xfrm>
              <a:off x="999518" y="7710560"/>
              <a:ext cx="1338429" cy="616300"/>
            </a:xfrm>
            <a:prstGeom prst="rect">
              <a:avLst/>
            </a:prstGeom>
          </p:spPr>
        </p:pic>
      </p:grpSp>
      <p:grpSp>
        <p:nvGrpSpPr>
          <p:cNvPr id="82" name="Groupe 81">
            <a:extLst>
              <a:ext uri="{FF2B5EF4-FFF2-40B4-BE49-F238E27FC236}">
                <a16:creationId xmlns:a16="http://schemas.microsoft.com/office/drawing/2014/main" id="{5B0E3BE3-0B16-2828-19A4-C2B672D22D57}"/>
              </a:ext>
            </a:extLst>
          </p:cNvPr>
          <p:cNvGrpSpPr/>
          <p:nvPr/>
        </p:nvGrpSpPr>
        <p:grpSpPr>
          <a:xfrm>
            <a:off x="748047" y="2538286"/>
            <a:ext cx="1886218" cy="845927"/>
            <a:chOff x="731610" y="8210509"/>
            <a:chExt cx="1886218" cy="845927"/>
          </a:xfrm>
        </p:grpSpPr>
        <p:sp>
          <p:nvSpPr>
            <p:cNvPr id="83" name="Rectangle : coins arrondis 82">
              <a:hlinkClick r:id="rId22"/>
              <a:extLst>
                <a:ext uri="{FF2B5EF4-FFF2-40B4-BE49-F238E27FC236}">
                  <a16:creationId xmlns:a16="http://schemas.microsoft.com/office/drawing/2014/main" id="{BE5A55BB-0AF4-704D-D6FA-07EDDEE92A17}"/>
                </a:ext>
              </a:extLst>
            </p:cNvPr>
            <p:cNvSpPr/>
            <p:nvPr/>
          </p:nvSpPr>
          <p:spPr>
            <a:xfrm>
              <a:off x="731610" y="8210509"/>
              <a:ext cx="1886218" cy="845927"/>
            </a:xfrm>
            <a:prstGeom prst="roundRect">
              <a:avLst/>
            </a:prstGeom>
            <a:solidFill>
              <a:schemeClr val="bg1"/>
            </a:solidFill>
            <a:ln>
              <a:noFill/>
            </a:ln>
            <a:effectLst>
              <a:outerShdw blurRad="63500" sx="102000" sy="1020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84" name="Image 83">
              <a:hlinkClick r:id="rId23"/>
              <a:extLst>
                <a:ext uri="{FF2B5EF4-FFF2-40B4-BE49-F238E27FC236}">
                  <a16:creationId xmlns:a16="http://schemas.microsoft.com/office/drawing/2014/main" id="{9459DE1F-7B77-1B62-EB16-B7D2589C7BD0}"/>
                </a:ext>
              </a:extLst>
            </p:cNvPr>
            <p:cNvPicPr>
              <a:picLocks noChangeAspect="1"/>
            </p:cNvPicPr>
            <p:nvPr/>
          </p:nvPicPr>
          <p:blipFill>
            <a:blip r:embed="rId24"/>
            <a:stretch>
              <a:fillRect/>
            </a:stretch>
          </p:blipFill>
          <p:spPr>
            <a:xfrm>
              <a:off x="970885" y="8365146"/>
              <a:ext cx="1407669" cy="536653"/>
            </a:xfrm>
            <a:prstGeom prst="rect">
              <a:avLst/>
            </a:prstGeom>
          </p:spPr>
        </p:pic>
      </p:grpSp>
      <p:pic>
        <p:nvPicPr>
          <p:cNvPr id="75" name="Graphique 74">
            <a:extLst>
              <a:ext uri="{FF2B5EF4-FFF2-40B4-BE49-F238E27FC236}">
                <a16:creationId xmlns:a16="http://schemas.microsoft.com/office/drawing/2014/main" id="{13E0BBAF-7522-D9ED-F7DE-2CF6C0565B34}"/>
              </a:ext>
            </a:extLst>
          </p:cNvPr>
          <p:cNvPicPr>
            <a:picLocks noChangeAspect="1"/>
          </p:cNvPicPr>
          <p:nvPr/>
        </p:nvPicPr>
        <p:blipFill>
          <a:blip r:embed="rId25">
            <a:extLst>
              <a:ext uri="{96DAC541-7B7A-43D3-8B79-37D633B846F1}">
                <asvg:svgBlip xmlns:asvg="http://schemas.microsoft.com/office/drawing/2016/SVG/main" r:embed="rId26"/>
              </a:ext>
            </a:extLst>
          </a:blip>
          <a:stretch>
            <a:fillRect/>
          </a:stretch>
        </p:blipFill>
        <p:spPr>
          <a:xfrm>
            <a:off x="2507007" y="2563936"/>
            <a:ext cx="215570" cy="215570"/>
          </a:xfrm>
          <a:prstGeom prst="rect">
            <a:avLst/>
          </a:prstGeom>
        </p:spPr>
      </p:pic>
      <p:sp>
        <p:nvSpPr>
          <p:cNvPr id="85" name="Rectangle : coins arrondis 84">
            <a:extLst>
              <a:ext uri="{FF2B5EF4-FFF2-40B4-BE49-F238E27FC236}">
                <a16:creationId xmlns:a16="http://schemas.microsoft.com/office/drawing/2014/main" id="{3865BA08-5A4C-41F7-3C5B-8F0776AFAD98}"/>
              </a:ext>
            </a:extLst>
          </p:cNvPr>
          <p:cNvSpPr/>
          <p:nvPr/>
        </p:nvSpPr>
        <p:spPr>
          <a:xfrm>
            <a:off x="2834997" y="2538286"/>
            <a:ext cx="4576456" cy="845927"/>
          </a:xfrm>
          <a:prstGeom prst="roundRect">
            <a:avLst>
              <a:gd name="adj" fmla="val 6301"/>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spcAft>
                <a:spcPts val="600"/>
              </a:spcAft>
            </a:pPr>
            <a:r>
              <a:rPr lang="fr-FR" sz="1050" b="1" dirty="0">
                <a:solidFill>
                  <a:schemeClr val="accent2"/>
                </a:solidFill>
              </a:rPr>
              <a:t>Secteurs : </a:t>
            </a:r>
          </a:p>
          <a:p>
            <a:pPr algn="just">
              <a:spcAft>
                <a:spcPts val="600"/>
              </a:spcAft>
            </a:pPr>
            <a:r>
              <a:rPr lang="fr-FR" sz="1050" dirty="0">
                <a:solidFill>
                  <a:schemeClr val="accent2"/>
                </a:solidFill>
              </a:rPr>
              <a:t>Entreprises de Proximité : Artisanat, professions libérales, services de proximité (boulangerie, boucherie, coiffure, fleuristes, garages, auto-écoles, etc.).</a:t>
            </a:r>
          </a:p>
        </p:txBody>
      </p:sp>
      <p:sp>
        <p:nvSpPr>
          <p:cNvPr id="86" name="Rectangle : coins arrondis 85">
            <a:extLst>
              <a:ext uri="{FF2B5EF4-FFF2-40B4-BE49-F238E27FC236}">
                <a16:creationId xmlns:a16="http://schemas.microsoft.com/office/drawing/2014/main" id="{E439B2EF-440A-29AF-03EA-79BD15580AAB}"/>
              </a:ext>
            </a:extLst>
          </p:cNvPr>
          <p:cNvSpPr/>
          <p:nvPr/>
        </p:nvSpPr>
        <p:spPr>
          <a:xfrm>
            <a:off x="2834997" y="3622436"/>
            <a:ext cx="4576456" cy="845927"/>
          </a:xfrm>
          <a:prstGeom prst="roundRect">
            <a:avLst>
              <a:gd name="adj" fmla="val 6301"/>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spcAft>
                <a:spcPts val="600"/>
              </a:spcAft>
            </a:pPr>
            <a:r>
              <a:rPr lang="fr-FR" sz="1050" b="1" dirty="0">
                <a:solidFill>
                  <a:schemeClr val="accent2"/>
                </a:solidFill>
              </a:rPr>
              <a:t>Secteurs : </a:t>
            </a:r>
          </a:p>
          <a:p>
            <a:pPr algn="just">
              <a:spcAft>
                <a:spcPts val="600"/>
              </a:spcAft>
            </a:pPr>
            <a:r>
              <a:rPr lang="fr-FR" sz="1050" dirty="0">
                <a:solidFill>
                  <a:schemeClr val="accent2"/>
                </a:solidFill>
              </a:rPr>
              <a:t>Bâtiment, travaux publics (BTP), négoce des matériaux de construction.</a:t>
            </a:r>
          </a:p>
        </p:txBody>
      </p:sp>
      <p:sp>
        <p:nvSpPr>
          <p:cNvPr id="87" name="Rectangle : coins arrondis 86">
            <a:extLst>
              <a:ext uri="{FF2B5EF4-FFF2-40B4-BE49-F238E27FC236}">
                <a16:creationId xmlns:a16="http://schemas.microsoft.com/office/drawing/2014/main" id="{EBD0C7A1-8E83-41A7-2078-5C21C87EA950}"/>
              </a:ext>
            </a:extLst>
          </p:cNvPr>
          <p:cNvSpPr/>
          <p:nvPr/>
        </p:nvSpPr>
        <p:spPr>
          <a:xfrm>
            <a:off x="2834997" y="4706586"/>
            <a:ext cx="4576456" cy="845927"/>
          </a:xfrm>
          <a:prstGeom prst="roundRect">
            <a:avLst>
              <a:gd name="adj" fmla="val 6301"/>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spcAft>
                <a:spcPts val="600"/>
              </a:spcAft>
            </a:pPr>
            <a:r>
              <a:rPr lang="fr-FR" sz="1050" b="1" dirty="0">
                <a:solidFill>
                  <a:schemeClr val="accent2"/>
                </a:solidFill>
              </a:rPr>
              <a:t>Secteurs : </a:t>
            </a:r>
          </a:p>
          <a:p>
            <a:pPr algn="just">
              <a:spcAft>
                <a:spcPts val="600"/>
              </a:spcAft>
            </a:pPr>
            <a:r>
              <a:rPr lang="fr-FR" sz="1050" dirty="0">
                <a:solidFill>
                  <a:schemeClr val="accent2"/>
                </a:solidFill>
              </a:rPr>
              <a:t>Banque, finance, assurance, conseil, ingénierie informatique, numérique, expertise comptable, métiers de l'audit, études de marché.</a:t>
            </a:r>
          </a:p>
        </p:txBody>
      </p:sp>
      <p:sp>
        <p:nvSpPr>
          <p:cNvPr id="88" name="Rectangle : coins arrondis 87">
            <a:extLst>
              <a:ext uri="{FF2B5EF4-FFF2-40B4-BE49-F238E27FC236}">
                <a16:creationId xmlns:a16="http://schemas.microsoft.com/office/drawing/2014/main" id="{90155C72-8ED6-53BE-A47F-072F709DF250}"/>
              </a:ext>
            </a:extLst>
          </p:cNvPr>
          <p:cNvSpPr/>
          <p:nvPr/>
        </p:nvSpPr>
        <p:spPr>
          <a:xfrm>
            <a:off x="2834997" y="5760593"/>
            <a:ext cx="4576456" cy="845927"/>
          </a:xfrm>
          <a:prstGeom prst="roundRect">
            <a:avLst>
              <a:gd name="adj" fmla="val 6301"/>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spcAft>
                <a:spcPts val="600"/>
              </a:spcAft>
            </a:pPr>
            <a:r>
              <a:rPr lang="fr-FR" sz="1050" b="1" dirty="0">
                <a:solidFill>
                  <a:schemeClr val="accent2"/>
                </a:solidFill>
              </a:rPr>
              <a:t>Secteurs : </a:t>
            </a:r>
          </a:p>
          <a:p>
            <a:pPr algn="just">
              <a:spcAft>
                <a:spcPts val="600"/>
              </a:spcAft>
            </a:pPr>
            <a:r>
              <a:rPr lang="fr-FR" sz="1050" dirty="0">
                <a:solidFill>
                  <a:schemeClr val="accent2"/>
                </a:solidFill>
              </a:rPr>
              <a:t>Culture, médias, communication, loisirs : spectacle vivant, audiovisuel, cinéma, publicité, édition, presse, tourisme, sport.</a:t>
            </a:r>
          </a:p>
        </p:txBody>
      </p:sp>
      <p:sp>
        <p:nvSpPr>
          <p:cNvPr id="89" name="Rectangle : coins arrondis 88">
            <a:extLst>
              <a:ext uri="{FF2B5EF4-FFF2-40B4-BE49-F238E27FC236}">
                <a16:creationId xmlns:a16="http://schemas.microsoft.com/office/drawing/2014/main" id="{2E73C204-397A-0489-C2FF-A299A535598A}"/>
              </a:ext>
            </a:extLst>
          </p:cNvPr>
          <p:cNvSpPr/>
          <p:nvPr/>
        </p:nvSpPr>
        <p:spPr>
          <a:xfrm>
            <a:off x="2834997" y="6874888"/>
            <a:ext cx="4576456" cy="845927"/>
          </a:xfrm>
          <a:prstGeom prst="roundRect">
            <a:avLst>
              <a:gd name="adj" fmla="val 6301"/>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spcAft>
                <a:spcPts val="600"/>
              </a:spcAft>
            </a:pPr>
            <a:r>
              <a:rPr lang="fr-FR" sz="1050" b="1" dirty="0">
                <a:solidFill>
                  <a:schemeClr val="accent2"/>
                </a:solidFill>
              </a:rPr>
              <a:t>Secteurs : </a:t>
            </a:r>
          </a:p>
          <a:p>
            <a:pPr algn="just">
              <a:spcAft>
                <a:spcPts val="600"/>
              </a:spcAft>
            </a:pPr>
            <a:r>
              <a:rPr lang="fr-FR" sz="1050" dirty="0">
                <a:solidFill>
                  <a:schemeClr val="accent2"/>
                </a:solidFill>
              </a:rPr>
              <a:t>Interindustriel : Toutes les industries : métallurgie, chimie, pharmacie, plasturgie, énergie, papier-carton, verre, textile, industries mécaniques, aéronautique, automobile, naval, électronique, etc.</a:t>
            </a:r>
          </a:p>
        </p:txBody>
      </p:sp>
      <p:sp>
        <p:nvSpPr>
          <p:cNvPr id="90" name="Rectangle : coins arrondis 89">
            <a:extLst>
              <a:ext uri="{FF2B5EF4-FFF2-40B4-BE49-F238E27FC236}">
                <a16:creationId xmlns:a16="http://schemas.microsoft.com/office/drawing/2014/main" id="{31DE9B0A-B9A0-E195-9BC9-0B2C0997CEEB}"/>
              </a:ext>
            </a:extLst>
          </p:cNvPr>
          <p:cNvSpPr/>
          <p:nvPr/>
        </p:nvSpPr>
        <p:spPr>
          <a:xfrm>
            <a:off x="2834997" y="7954971"/>
            <a:ext cx="4576456" cy="845927"/>
          </a:xfrm>
          <a:prstGeom prst="roundRect">
            <a:avLst>
              <a:gd name="adj" fmla="val 6301"/>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spcAft>
                <a:spcPts val="600"/>
              </a:spcAft>
            </a:pPr>
            <a:r>
              <a:rPr lang="fr-FR" sz="1050" b="1" dirty="0">
                <a:solidFill>
                  <a:schemeClr val="accent2"/>
                </a:solidFill>
              </a:rPr>
              <a:t>Secteurs : </a:t>
            </a:r>
          </a:p>
          <a:p>
            <a:pPr algn="just">
              <a:spcAft>
                <a:spcPts val="600"/>
              </a:spcAft>
            </a:pPr>
            <a:r>
              <a:rPr lang="fr-FR" sz="1050" dirty="0">
                <a:solidFill>
                  <a:schemeClr val="accent2"/>
                </a:solidFill>
              </a:rPr>
              <a:t>Commerce : grande distribution, commerce de détail, e-commerce, optique, habillement, bricolage, ameublement, alimentaire spécialisé, etc.</a:t>
            </a:r>
          </a:p>
        </p:txBody>
      </p:sp>
      <p:sp>
        <p:nvSpPr>
          <p:cNvPr id="91" name="Rectangle : coins arrondis 90">
            <a:extLst>
              <a:ext uri="{FF2B5EF4-FFF2-40B4-BE49-F238E27FC236}">
                <a16:creationId xmlns:a16="http://schemas.microsoft.com/office/drawing/2014/main" id="{B7FBDE7D-03D3-7E86-0AC5-36BD2458580D}"/>
              </a:ext>
            </a:extLst>
          </p:cNvPr>
          <p:cNvSpPr/>
          <p:nvPr/>
        </p:nvSpPr>
        <p:spPr>
          <a:xfrm>
            <a:off x="2834997" y="9043265"/>
            <a:ext cx="4576456" cy="845927"/>
          </a:xfrm>
          <a:prstGeom prst="roundRect">
            <a:avLst>
              <a:gd name="adj" fmla="val 6301"/>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spcAft>
                <a:spcPts val="600"/>
              </a:spcAft>
            </a:pPr>
            <a:r>
              <a:rPr lang="fr-FR" sz="1050" b="1" dirty="0">
                <a:solidFill>
                  <a:schemeClr val="accent2"/>
                </a:solidFill>
              </a:rPr>
              <a:t>Secteurs : </a:t>
            </a:r>
          </a:p>
          <a:p>
            <a:pPr algn="just">
              <a:spcAft>
                <a:spcPts val="600"/>
              </a:spcAft>
            </a:pPr>
            <a:r>
              <a:rPr lang="fr-FR" sz="1050" dirty="0">
                <a:solidFill>
                  <a:schemeClr val="accent2"/>
                </a:solidFill>
              </a:rPr>
              <a:t>Transport et logistique : transport routier, transport maritime, transport ferroviaire, aviation civile, déménagement, services de l'automobile (vente, entretien, réparation).</a:t>
            </a:r>
          </a:p>
        </p:txBody>
      </p:sp>
      <p:sp>
        <p:nvSpPr>
          <p:cNvPr id="92" name="Espace réservé du texte 15">
            <a:extLst>
              <a:ext uri="{FF2B5EF4-FFF2-40B4-BE49-F238E27FC236}">
                <a16:creationId xmlns:a16="http://schemas.microsoft.com/office/drawing/2014/main" id="{DCDE52C7-C7E3-71EC-4F60-6C16A860CA22}"/>
              </a:ext>
            </a:extLst>
          </p:cNvPr>
          <p:cNvSpPr txBox="1">
            <a:spLocks/>
          </p:cNvSpPr>
          <p:nvPr/>
        </p:nvSpPr>
        <p:spPr>
          <a:xfrm>
            <a:off x="765336" y="1788796"/>
            <a:ext cx="6646117" cy="556373"/>
          </a:xfrm>
          <a:prstGeom prst="rect">
            <a:avLst/>
          </a:prstGeom>
          <a:solidFill>
            <a:srgbClr val="272472"/>
          </a:solidFill>
        </p:spPr>
        <p:txBody>
          <a:bodyPr tIns="0" rIns="180000" anchor="ctr">
            <a:noAutofit/>
          </a:bodyPr>
          <a:lstStyle>
            <a:lvl1pPr marL="15875" indent="0" algn="l" defTabSz="755934" rtl="0" eaLnBrk="1" latinLnBrk="0" hangingPunct="1">
              <a:lnSpc>
                <a:spcPct val="90000"/>
              </a:lnSpc>
              <a:spcBef>
                <a:spcPts val="827"/>
              </a:spcBef>
              <a:buFont typeface="Arial" panose="020B0604020202020204" pitchFamily="34" charset="0"/>
              <a:buNone/>
              <a:tabLst/>
              <a:defRPr sz="2315" kern="1200">
                <a:solidFill>
                  <a:schemeClr val="tx1"/>
                </a:solidFill>
                <a:latin typeface="+mn-lt"/>
                <a:ea typeface="+mn-ea"/>
                <a:cs typeface="+mn-cs"/>
              </a:defRPr>
            </a:lvl1pPr>
            <a:lvl2pPr marL="15875" indent="0" algn="l" defTabSz="755934" rtl="0" eaLnBrk="1" latinLnBrk="0" hangingPunct="1">
              <a:lnSpc>
                <a:spcPct val="90000"/>
              </a:lnSpc>
              <a:spcBef>
                <a:spcPts val="413"/>
              </a:spcBef>
              <a:buFont typeface="Arial" panose="020B0604020202020204" pitchFamily="34" charset="0"/>
              <a:buNone/>
              <a:tabLst/>
              <a:defRPr sz="1984" kern="1200">
                <a:solidFill>
                  <a:schemeClr val="tx1"/>
                </a:solidFill>
                <a:latin typeface="+mn-lt"/>
                <a:ea typeface="+mn-ea"/>
                <a:cs typeface="+mn-cs"/>
              </a:defRPr>
            </a:lvl2pPr>
            <a:lvl3pPr marL="15875" indent="0" algn="l" defTabSz="755934" rtl="0" eaLnBrk="1" latinLnBrk="0" hangingPunct="1">
              <a:lnSpc>
                <a:spcPct val="90000"/>
              </a:lnSpc>
              <a:spcBef>
                <a:spcPts val="413"/>
              </a:spcBef>
              <a:buFont typeface="Arial" panose="020B0604020202020204" pitchFamily="34" charset="0"/>
              <a:buNone/>
              <a:tabLst/>
              <a:defRPr sz="1653" kern="1200">
                <a:solidFill>
                  <a:schemeClr val="tx1"/>
                </a:solidFill>
                <a:latin typeface="+mn-lt"/>
                <a:ea typeface="+mn-ea"/>
                <a:cs typeface="+mn-cs"/>
              </a:defRPr>
            </a:lvl3pPr>
            <a:lvl4pPr marL="15875" indent="0" algn="l" defTabSz="755934" rtl="0" eaLnBrk="1" latinLnBrk="0" hangingPunct="1">
              <a:lnSpc>
                <a:spcPct val="90000"/>
              </a:lnSpc>
              <a:spcBef>
                <a:spcPts val="413"/>
              </a:spcBef>
              <a:buFont typeface="Arial" panose="020B0604020202020204" pitchFamily="34" charset="0"/>
              <a:buNone/>
              <a:tabLst/>
              <a:defRPr sz="1488" kern="1200">
                <a:solidFill>
                  <a:schemeClr val="tx1"/>
                </a:solidFill>
                <a:latin typeface="+mn-lt"/>
                <a:ea typeface="+mn-ea"/>
                <a:cs typeface="+mn-cs"/>
              </a:defRPr>
            </a:lvl4pPr>
            <a:lvl5pPr marL="15875" indent="0" algn="l" defTabSz="755934" rtl="0" eaLnBrk="1" latinLnBrk="0" hangingPunct="1">
              <a:lnSpc>
                <a:spcPct val="90000"/>
              </a:lnSpc>
              <a:spcBef>
                <a:spcPts val="413"/>
              </a:spcBef>
              <a:buFont typeface="Arial" panose="020B0604020202020204" pitchFamily="34" charset="0"/>
              <a:buNone/>
              <a:tabLst/>
              <a:defRPr sz="1488" kern="1200">
                <a:solidFill>
                  <a:schemeClr val="tx1"/>
                </a:solidFill>
                <a:latin typeface="+mn-lt"/>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lvl="1" algn="just">
              <a:spcBef>
                <a:spcPts val="0"/>
              </a:spcBef>
            </a:pPr>
            <a:r>
              <a:rPr lang="fr-FR" sz="1050" dirty="0">
                <a:solidFill>
                  <a:schemeClr val="bg1"/>
                </a:solidFill>
              </a:rPr>
              <a:t>Les outils et aides des autres OPCO pour accompagner les entreprises à l’accueil et à l’insertion des personnes en situation de handicap</a:t>
            </a:r>
          </a:p>
        </p:txBody>
      </p:sp>
    </p:spTree>
    <p:extLst>
      <p:ext uri="{BB962C8B-B14F-4D97-AF65-F5344CB8AC3E}">
        <p14:creationId xmlns:p14="http://schemas.microsoft.com/office/powerpoint/2010/main" val="1628864130"/>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6" name="Groupe 155">
            <a:extLst>
              <a:ext uri="{FF2B5EF4-FFF2-40B4-BE49-F238E27FC236}">
                <a16:creationId xmlns:a16="http://schemas.microsoft.com/office/drawing/2014/main" id="{6EAC11CC-27B2-029F-1905-10C8BEF8DA7F}"/>
              </a:ext>
            </a:extLst>
          </p:cNvPr>
          <p:cNvGrpSpPr/>
          <p:nvPr/>
        </p:nvGrpSpPr>
        <p:grpSpPr>
          <a:xfrm>
            <a:off x="2062896" y="5673213"/>
            <a:ext cx="5424732" cy="4872549"/>
            <a:chOff x="1532508" y="3342233"/>
            <a:chExt cx="4527936" cy="4067038"/>
          </a:xfrm>
        </p:grpSpPr>
        <p:sp>
          <p:nvSpPr>
            <p:cNvPr id="8" name="Forme libre 7">
              <a:extLst>
                <a:ext uri="{FF2B5EF4-FFF2-40B4-BE49-F238E27FC236}">
                  <a16:creationId xmlns:a16="http://schemas.microsoft.com/office/drawing/2014/main" id="{BB595720-3243-FA94-7D22-8DAC06B3E81D}"/>
                </a:ext>
              </a:extLst>
            </p:cNvPr>
            <p:cNvSpPr/>
            <p:nvPr/>
          </p:nvSpPr>
          <p:spPr>
            <a:xfrm>
              <a:off x="1610675" y="3342233"/>
              <a:ext cx="4130780" cy="4067038"/>
            </a:xfrm>
            <a:custGeom>
              <a:avLst/>
              <a:gdLst>
                <a:gd name="connsiteX0" fmla="*/ 4117786 w 4130780"/>
                <a:gd name="connsiteY0" fmla="*/ 1979289 h 4067038"/>
                <a:gd name="connsiteX1" fmla="*/ 3542858 w 4130780"/>
                <a:gd name="connsiteY1" fmla="*/ 3022181 h 4067038"/>
                <a:gd name="connsiteX2" fmla="*/ 2014571 w 4130780"/>
                <a:gd name="connsiteY2" fmla="*/ 4023163 h 4067038"/>
                <a:gd name="connsiteX3" fmla="*/ 1553466 w 4130780"/>
                <a:gd name="connsiteY3" fmla="*/ 4066692 h 4067038"/>
                <a:gd name="connsiteX4" fmla="*/ 1327152 w 4130780"/>
                <a:gd name="connsiteY4" fmla="*/ 4048214 h 4067038"/>
                <a:gd name="connsiteX5" fmla="*/ 58136 w 4130780"/>
                <a:gd name="connsiteY5" fmla="*/ 2937599 h 4067038"/>
                <a:gd name="connsiteX6" fmla="*/ 556389 w 4130780"/>
                <a:gd name="connsiteY6" fmla="*/ 1443031 h 4067038"/>
                <a:gd name="connsiteX7" fmla="*/ 2069626 w 4130780"/>
                <a:gd name="connsiteY7" fmla="*/ 45618 h 4067038"/>
                <a:gd name="connsiteX8" fmla="*/ 2543590 w 4130780"/>
                <a:gd name="connsiteY8" fmla="*/ 565 h 4067038"/>
                <a:gd name="connsiteX9" fmla="*/ 3577052 w 4130780"/>
                <a:gd name="connsiteY9" fmla="*/ 377660 h 4067038"/>
                <a:gd name="connsiteX10" fmla="*/ 3637155 w 4130780"/>
                <a:gd name="connsiteY10" fmla="*/ 435762 h 4067038"/>
                <a:gd name="connsiteX11" fmla="*/ 4117786 w 4130780"/>
                <a:gd name="connsiteY11" fmla="*/ 1979289 h 406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30780" h="4067038">
                  <a:moveTo>
                    <a:pt x="4117786" y="1979289"/>
                  </a:moveTo>
                  <a:cubicBezTo>
                    <a:pt x="4072162" y="2366004"/>
                    <a:pt x="3895568" y="2815679"/>
                    <a:pt x="3542858" y="3022181"/>
                  </a:cubicBezTo>
                  <a:cubicBezTo>
                    <a:pt x="3010029" y="3334315"/>
                    <a:pt x="3054606" y="3814470"/>
                    <a:pt x="2014571" y="4023163"/>
                  </a:cubicBezTo>
                  <a:cubicBezTo>
                    <a:pt x="1852456" y="4055739"/>
                    <a:pt x="1698532" y="4069455"/>
                    <a:pt x="1553466" y="4066692"/>
                  </a:cubicBezTo>
                  <a:cubicBezTo>
                    <a:pt x="1475456" y="4065264"/>
                    <a:pt x="1399923" y="4058977"/>
                    <a:pt x="1327152" y="4048214"/>
                  </a:cubicBezTo>
                  <a:cubicBezTo>
                    <a:pt x="666117" y="3951631"/>
                    <a:pt x="221299" y="3492240"/>
                    <a:pt x="58136" y="2937599"/>
                  </a:cubicBezTo>
                  <a:cubicBezTo>
                    <a:pt x="-156653" y="2208270"/>
                    <a:pt x="272163" y="1730686"/>
                    <a:pt x="556389" y="1443031"/>
                  </a:cubicBezTo>
                  <a:cubicBezTo>
                    <a:pt x="840615" y="1155281"/>
                    <a:pt x="1048831" y="258788"/>
                    <a:pt x="2069626" y="45618"/>
                  </a:cubicBezTo>
                  <a:cubicBezTo>
                    <a:pt x="2225264" y="13138"/>
                    <a:pt x="2384427" y="-3340"/>
                    <a:pt x="2543590" y="565"/>
                  </a:cubicBezTo>
                  <a:cubicBezTo>
                    <a:pt x="2906778" y="9519"/>
                    <a:pt x="3302923" y="128772"/>
                    <a:pt x="3577052" y="377660"/>
                  </a:cubicBezTo>
                  <a:cubicBezTo>
                    <a:pt x="3597626" y="396329"/>
                    <a:pt x="3617629" y="415760"/>
                    <a:pt x="3637155" y="435762"/>
                  </a:cubicBezTo>
                  <a:cubicBezTo>
                    <a:pt x="4018155" y="826764"/>
                    <a:pt x="4180080" y="1452080"/>
                    <a:pt x="4117786" y="1979289"/>
                  </a:cubicBezTo>
                  <a:close/>
                </a:path>
              </a:pathLst>
            </a:custGeom>
            <a:solidFill>
              <a:srgbClr val="FFF8A8"/>
            </a:solidFill>
            <a:ln w="9525" cap="flat">
              <a:noFill/>
              <a:prstDash val="solid"/>
              <a:miter/>
            </a:ln>
          </p:spPr>
          <p:txBody>
            <a:bodyPr rtlCol="0" anchor="ctr"/>
            <a:lstStyle/>
            <a:p>
              <a:endParaRPr lang="fr-FR"/>
            </a:p>
          </p:txBody>
        </p:sp>
        <p:grpSp>
          <p:nvGrpSpPr>
            <p:cNvPr id="10" name="Graphique 2">
              <a:extLst>
                <a:ext uri="{FF2B5EF4-FFF2-40B4-BE49-F238E27FC236}">
                  <a16:creationId xmlns:a16="http://schemas.microsoft.com/office/drawing/2014/main" id="{9B09C08D-674F-F9A2-6A1D-88ADF66DB6D6}"/>
                </a:ext>
              </a:extLst>
            </p:cNvPr>
            <p:cNvGrpSpPr/>
            <p:nvPr/>
          </p:nvGrpSpPr>
          <p:grpSpPr>
            <a:xfrm>
              <a:off x="4950179" y="5409435"/>
              <a:ext cx="955059" cy="1580485"/>
              <a:chOff x="4950179" y="5409435"/>
              <a:chExt cx="955059" cy="1580485"/>
            </a:xfrm>
          </p:grpSpPr>
          <p:sp>
            <p:nvSpPr>
              <p:cNvPr id="11" name="Forme libre 10">
                <a:extLst>
                  <a:ext uri="{FF2B5EF4-FFF2-40B4-BE49-F238E27FC236}">
                    <a16:creationId xmlns:a16="http://schemas.microsoft.com/office/drawing/2014/main" id="{CB03A6DD-4DE2-429E-5C7E-51FD8524ECB7}"/>
                  </a:ext>
                </a:extLst>
              </p:cNvPr>
              <p:cNvSpPr/>
              <p:nvPr/>
            </p:nvSpPr>
            <p:spPr>
              <a:xfrm>
                <a:off x="5427757" y="5915024"/>
                <a:ext cx="9525" cy="1074896"/>
              </a:xfrm>
              <a:custGeom>
                <a:avLst/>
                <a:gdLst>
                  <a:gd name="connsiteX0" fmla="*/ 0 w 9525"/>
                  <a:gd name="connsiteY0" fmla="*/ 1074896 h 1074896"/>
                  <a:gd name="connsiteX1" fmla="*/ 0 w 9525"/>
                  <a:gd name="connsiteY1" fmla="*/ 0 h 1074896"/>
                </a:gdLst>
                <a:ahLst/>
                <a:cxnLst>
                  <a:cxn ang="0">
                    <a:pos x="connsiteX0" y="connsiteY0"/>
                  </a:cxn>
                  <a:cxn ang="0">
                    <a:pos x="connsiteX1" y="connsiteY1"/>
                  </a:cxn>
                </a:cxnLst>
                <a:rect l="l" t="t" r="r" b="b"/>
                <a:pathLst>
                  <a:path w="9525" h="1074896">
                    <a:moveTo>
                      <a:pt x="0" y="1074896"/>
                    </a:moveTo>
                    <a:lnTo>
                      <a:pt x="0" y="0"/>
                    </a:lnTo>
                  </a:path>
                </a:pathLst>
              </a:custGeom>
              <a:ln w="9525" cap="rnd">
                <a:solidFill>
                  <a:srgbClr val="263238"/>
                </a:solidFill>
                <a:prstDash val="solid"/>
                <a:round/>
              </a:ln>
            </p:spPr>
            <p:txBody>
              <a:bodyPr rtlCol="0" anchor="ctr"/>
              <a:lstStyle/>
              <a:p>
                <a:endParaRPr lang="fr-FR"/>
              </a:p>
            </p:txBody>
          </p:sp>
          <p:sp>
            <p:nvSpPr>
              <p:cNvPr id="12" name="Forme libre 11">
                <a:extLst>
                  <a:ext uri="{FF2B5EF4-FFF2-40B4-BE49-F238E27FC236}">
                    <a16:creationId xmlns:a16="http://schemas.microsoft.com/office/drawing/2014/main" id="{BFBE1533-397E-5BE4-9945-B3EC78594DD2}"/>
                  </a:ext>
                </a:extLst>
              </p:cNvPr>
              <p:cNvSpPr/>
              <p:nvPr/>
            </p:nvSpPr>
            <p:spPr>
              <a:xfrm>
                <a:off x="5340603" y="6456902"/>
                <a:ext cx="9525" cy="533019"/>
              </a:xfrm>
              <a:custGeom>
                <a:avLst/>
                <a:gdLst>
                  <a:gd name="connsiteX0" fmla="*/ 0 w 9525"/>
                  <a:gd name="connsiteY0" fmla="*/ 533019 h 533019"/>
                  <a:gd name="connsiteX1" fmla="*/ 0 w 9525"/>
                  <a:gd name="connsiteY1" fmla="*/ 0 h 533019"/>
                </a:gdLst>
                <a:ahLst/>
                <a:cxnLst>
                  <a:cxn ang="0">
                    <a:pos x="connsiteX0" y="connsiteY0"/>
                  </a:cxn>
                  <a:cxn ang="0">
                    <a:pos x="connsiteX1" y="connsiteY1"/>
                  </a:cxn>
                </a:cxnLst>
                <a:rect l="l" t="t" r="r" b="b"/>
                <a:pathLst>
                  <a:path w="9525" h="533019">
                    <a:moveTo>
                      <a:pt x="0" y="533019"/>
                    </a:moveTo>
                    <a:lnTo>
                      <a:pt x="0" y="0"/>
                    </a:lnTo>
                  </a:path>
                </a:pathLst>
              </a:custGeom>
              <a:ln w="9525" cap="rnd">
                <a:solidFill>
                  <a:srgbClr val="263238"/>
                </a:solidFill>
                <a:prstDash val="solid"/>
                <a:round/>
              </a:ln>
            </p:spPr>
            <p:txBody>
              <a:bodyPr rtlCol="0" anchor="ctr"/>
              <a:lstStyle/>
              <a:p>
                <a:endParaRPr lang="fr-FR"/>
              </a:p>
            </p:txBody>
          </p:sp>
          <p:grpSp>
            <p:nvGrpSpPr>
              <p:cNvPr id="13" name="Graphique 2">
                <a:extLst>
                  <a:ext uri="{FF2B5EF4-FFF2-40B4-BE49-F238E27FC236}">
                    <a16:creationId xmlns:a16="http://schemas.microsoft.com/office/drawing/2014/main" id="{15871FF9-CC5E-F5A0-6CF8-DDC4DB295EC6}"/>
                  </a:ext>
                </a:extLst>
              </p:cNvPr>
              <p:cNvGrpSpPr/>
              <p:nvPr/>
            </p:nvGrpSpPr>
            <p:grpSpPr>
              <a:xfrm>
                <a:off x="5310367" y="5409435"/>
                <a:ext cx="364718" cy="682208"/>
                <a:chOff x="5310367" y="5409435"/>
                <a:chExt cx="364718" cy="682208"/>
              </a:xfrm>
            </p:grpSpPr>
            <p:sp>
              <p:nvSpPr>
                <p:cNvPr id="14" name="Forme libre 13">
                  <a:extLst>
                    <a:ext uri="{FF2B5EF4-FFF2-40B4-BE49-F238E27FC236}">
                      <a16:creationId xmlns:a16="http://schemas.microsoft.com/office/drawing/2014/main" id="{8169EAB3-BECE-991D-0BC9-1BC2A838BEC0}"/>
                    </a:ext>
                  </a:extLst>
                </p:cNvPr>
                <p:cNvSpPr/>
                <p:nvPr/>
              </p:nvSpPr>
              <p:spPr>
                <a:xfrm>
                  <a:off x="5310367" y="5409435"/>
                  <a:ext cx="364718" cy="682208"/>
                </a:xfrm>
                <a:custGeom>
                  <a:avLst/>
                  <a:gdLst>
                    <a:gd name="connsiteX0" fmla="*/ 144631 w 364718"/>
                    <a:gd name="connsiteY0" fmla="*/ 681802 h 682208"/>
                    <a:gd name="connsiteX1" fmla="*/ 21092 w 364718"/>
                    <a:gd name="connsiteY1" fmla="*/ 602173 h 682208"/>
                    <a:gd name="connsiteX2" fmla="*/ 118437 w 364718"/>
                    <a:gd name="connsiteY2" fmla="*/ 154974 h 682208"/>
                    <a:gd name="connsiteX3" fmla="*/ 350752 w 364718"/>
                    <a:gd name="connsiteY3" fmla="*/ 116303 h 682208"/>
                    <a:gd name="connsiteX4" fmla="*/ 315224 w 364718"/>
                    <a:gd name="connsiteY4" fmla="*/ 603316 h 682208"/>
                    <a:gd name="connsiteX5" fmla="*/ 144631 w 364718"/>
                    <a:gd name="connsiteY5" fmla="*/ 681802 h 68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718" h="682208">
                      <a:moveTo>
                        <a:pt x="144631" y="681802"/>
                      </a:moveTo>
                      <a:cubicBezTo>
                        <a:pt x="144631" y="681802"/>
                        <a:pt x="56810" y="671706"/>
                        <a:pt x="21092" y="602173"/>
                      </a:cubicBezTo>
                      <a:cubicBezTo>
                        <a:pt x="-14627" y="532641"/>
                        <a:pt x="-18342" y="353285"/>
                        <a:pt x="118437" y="154974"/>
                      </a:cubicBezTo>
                      <a:cubicBezTo>
                        <a:pt x="255216" y="-43336"/>
                        <a:pt x="326940" y="-45908"/>
                        <a:pt x="350752" y="116303"/>
                      </a:cubicBezTo>
                      <a:cubicBezTo>
                        <a:pt x="374565" y="278514"/>
                        <a:pt x="371135" y="514067"/>
                        <a:pt x="315224" y="603316"/>
                      </a:cubicBezTo>
                      <a:cubicBezTo>
                        <a:pt x="259122" y="692565"/>
                        <a:pt x="144631" y="681802"/>
                        <a:pt x="144631" y="681802"/>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5" name="Forme libre 14">
                  <a:extLst>
                    <a:ext uri="{FF2B5EF4-FFF2-40B4-BE49-F238E27FC236}">
                      <a16:creationId xmlns:a16="http://schemas.microsoft.com/office/drawing/2014/main" id="{21B4EA11-FEEC-D92A-AAD3-F94C57812E03}"/>
                    </a:ext>
                  </a:extLst>
                </p:cNvPr>
                <p:cNvSpPr/>
                <p:nvPr/>
              </p:nvSpPr>
              <p:spPr>
                <a:xfrm>
                  <a:off x="5486145" y="5578220"/>
                  <a:ext cx="58007" cy="138588"/>
                </a:xfrm>
                <a:custGeom>
                  <a:avLst/>
                  <a:gdLst>
                    <a:gd name="connsiteX0" fmla="*/ 0 w 58007"/>
                    <a:gd name="connsiteY0" fmla="*/ 138589 h 138588"/>
                    <a:gd name="connsiteX1" fmla="*/ 58007 w 58007"/>
                    <a:gd name="connsiteY1" fmla="*/ 0 h 138588"/>
                  </a:gdLst>
                  <a:ahLst/>
                  <a:cxnLst>
                    <a:cxn ang="0">
                      <a:pos x="connsiteX0" y="connsiteY0"/>
                    </a:cxn>
                    <a:cxn ang="0">
                      <a:pos x="connsiteX1" y="connsiteY1"/>
                    </a:cxn>
                  </a:cxnLst>
                  <a:rect l="l" t="t" r="r" b="b"/>
                  <a:pathLst>
                    <a:path w="58007" h="138588">
                      <a:moveTo>
                        <a:pt x="0" y="138589"/>
                      </a:moveTo>
                      <a:cubicBezTo>
                        <a:pt x="16192" y="83344"/>
                        <a:pt x="35528" y="33623"/>
                        <a:pt x="58007" y="0"/>
                      </a:cubicBezTo>
                    </a:path>
                  </a:pathLst>
                </a:custGeom>
                <a:noFill/>
                <a:ln w="9525" cap="rnd">
                  <a:solidFill>
                    <a:srgbClr val="263238"/>
                  </a:solidFill>
                  <a:prstDash val="solid"/>
                  <a:round/>
                </a:ln>
              </p:spPr>
              <p:txBody>
                <a:bodyPr rtlCol="0" anchor="ctr"/>
                <a:lstStyle/>
                <a:p>
                  <a:endParaRPr lang="fr-FR"/>
                </a:p>
              </p:txBody>
            </p:sp>
            <p:sp>
              <p:nvSpPr>
                <p:cNvPr id="16" name="Forme libre 15">
                  <a:extLst>
                    <a:ext uri="{FF2B5EF4-FFF2-40B4-BE49-F238E27FC236}">
                      <a16:creationId xmlns:a16="http://schemas.microsoft.com/office/drawing/2014/main" id="{74E1F1AF-7091-2B53-FE5E-AD689CDEF61F}"/>
                    </a:ext>
                  </a:extLst>
                </p:cNvPr>
                <p:cNvSpPr/>
                <p:nvPr/>
              </p:nvSpPr>
              <p:spPr>
                <a:xfrm>
                  <a:off x="5418422" y="5754242"/>
                  <a:ext cx="57340" cy="324612"/>
                </a:xfrm>
                <a:custGeom>
                  <a:avLst/>
                  <a:gdLst>
                    <a:gd name="connsiteX0" fmla="*/ 0 w 57340"/>
                    <a:gd name="connsiteY0" fmla="*/ 324612 h 324612"/>
                    <a:gd name="connsiteX1" fmla="*/ 57340 w 57340"/>
                    <a:gd name="connsiteY1" fmla="*/ 0 h 324612"/>
                  </a:gdLst>
                  <a:ahLst/>
                  <a:cxnLst>
                    <a:cxn ang="0">
                      <a:pos x="connsiteX0" y="connsiteY0"/>
                    </a:cxn>
                    <a:cxn ang="0">
                      <a:pos x="connsiteX1" y="connsiteY1"/>
                    </a:cxn>
                  </a:cxnLst>
                  <a:rect l="l" t="t" r="r" b="b"/>
                  <a:pathLst>
                    <a:path w="57340" h="324612">
                      <a:moveTo>
                        <a:pt x="0" y="324612"/>
                      </a:moveTo>
                      <a:cubicBezTo>
                        <a:pt x="0" y="324612"/>
                        <a:pt x="18097" y="151162"/>
                        <a:pt x="57340" y="0"/>
                      </a:cubicBezTo>
                    </a:path>
                  </a:pathLst>
                </a:custGeom>
                <a:noFill/>
                <a:ln w="9525" cap="rnd">
                  <a:solidFill>
                    <a:srgbClr val="263238"/>
                  </a:solidFill>
                  <a:prstDash val="solid"/>
                  <a:round/>
                </a:ln>
              </p:spPr>
              <p:txBody>
                <a:bodyPr rtlCol="0" anchor="ctr"/>
                <a:lstStyle/>
                <a:p>
                  <a:endParaRPr lang="fr-FR"/>
                </a:p>
              </p:txBody>
            </p:sp>
          </p:grpSp>
          <p:grpSp>
            <p:nvGrpSpPr>
              <p:cNvPr id="17" name="Graphique 2">
                <a:extLst>
                  <a:ext uri="{FF2B5EF4-FFF2-40B4-BE49-F238E27FC236}">
                    <a16:creationId xmlns:a16="http://schemas.microsoft.com/office/drawing/2014/main" id="{9C45607D-FC45-425E-C7CF-F7568EC05CA3}"/>
                  </a:ext>
                </a:extLst>
              </p:cNvPr>
              <p:cNvGrpSpPr/>
              <p:nvPr/>
            </p:nvGrpSpPr>
            <p:grpSpPr>
              <a:xfrm>
                <a:off x="5428328" y="6021293"/>
                <a:ext cx="476910" cy="577531"/>
                <a:chOff x="5428328" y="6021293"/>
                <a:chExt cx="476910" cy="577531"/>
              </a:xfrm>
            </p:grpSpPr>
            <p:sp>
              <p:nvSpPr>
                <p:cNvPr id="18" name="Forme libre 17">
                  <a:extLst>
                    <a:ext uri="{FF2B5EF4-FFF2-40B4-BE49-F238E27FC236}">
                      <a16:creationId xmlns:a16="http://schemas.microsoft.com/office/drawing/2014/main" id="{27849C32-8D4E-60EE-0E2A-E5E670BD8986}"/>
                    </a:ext>
                  </a:extLst>
                </p:cNvPr>
                <p:cNvSpPr/>
                <p:nvPr/>
              </p:nvSpPr>
              <p:spPr>
                <a:xfrm>
                  <a:off x="5455211" y="6021293"/>
                  <a:ext cx="450028" cy="449509"/>
                </a:xfrm>
                <a:custGeom>
                  <a:avLst/>
                  <a:gdLst>
                    <a:gd name="connsiteX0" fmla="*/ 52079 w 450028"/>
                    <a:gd name="connsiteY0" fmla="*/ 418845 h 449509"/>
                    <a:gd name="connsiteX1" fmla="*/ 264 w 450028"/>
                    <a:gd name="connsiteY1" fmla="*/ 312260 h 449509"/>
                    <a:gd name="connsiteX2" fmla="*/ 254581 w 450028"/>
                    <a:gd name="connsiteY2" fmla="*/ 44703 h 449509"/>
                    <a:gd name="connsiteX3" fmla="*/ 430889 w 450028"/>
                    <a:gd name="connsiteY3" fmla="*/ 115283 h 449509"/>
                    <a:gd name="connsiteX4" fmla="*/ 202479 w 450028"/>
                    <a:gd name="connsiteY4" fmla="*/ 436180 h 449509"/>
                    <a:gd name="connsiteX5" fmla="*/ 52079 w 450028"/>
                    <a:gd name="connsiteY5" fmla="*/ 418845 h 449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28" h="449509">
                      <a:moveTo>
                        <a:pt x="52079" y="418845"/>
                      </a:moveTo>
                      <a:cubicBezTo>
                        <a:pt x="52079" y="418845"/>
                        <a:pt x="-4308" y="375125"/>
                        <a:pt x="264" y="312260"/>
                      </a:cubicBezTo>
                      <a:cubicBezTo>
                        <a:pt x="4740" y="249395"/>
                        <a:pt x="77226" y="124141"/>
                        <a:pt x="254581" y="44703"/>
                      </a:cubicBezTo>
                      <a:cubicBezTo>
                        <a:pt x="431937" y="-34736"/>
                        <a:pt x="482419" y="-6542"/>
                        <a:pt x="430889" y="115283"/>
                      </a:cubicBezTo>
                      <a:cubicBezTo>
                        <a:pt x="379454" y="237012"/>
                        <a:pt x="278489" y="398080"/>
                        <a:pt x="202479" y="436180"/>
                      </a:cubicBezTo>
                      <a:cubicBezTo>
                        <a:pt x="126565" y="474185"/>
                        <a:pt x="52079" y="418845"/>
                        <a:pt x="52079" y="418845"/>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9" name="Forme libre 18">
                  <a:extLst>
                    <a:ext uri="{FF2B5EF4-FFF2-40B4-BE49-F238E27FC236}">
                      <a16:creationId xmlns:a16="http://schemas.microsoft.com/office/drawing/2014/main" id="{22ADFA56-121D-515B-2F0B-2C002CDC2FCF}"/>
                    </a:ext>
                  </a:extLst>
                </p:cNvPr>
                <p:cNvSpPr/>
                <p:nvPr/>
              </p:nvSpPr>
              <p:spPr>
                <a:xfrm>
                  <a:off x="5685503" y="6123717"/>
                  <a:ext cx="98012" cy="71247"/>
                </a:xfrm>
                <a:custGeom>
                  <a:avLst/>
                  <a:gdLst>
                    <a:gd name="connsiteX0" fmla="*/ 0 w 98012"/>
                    <a:gd name="connsiteY0" fmla="*/ 71247 h 71247"/>
                    <a:gd name="connsiteX1" fmla="*/ 98012 w 98012"/>
                    <a:gd name="connsiteY1" fmla="*/ 0 h 71247"/>
                  </a:gdLst>
                  <a:ahLst/>
                  <a:cxnLst>
                    <a:cxn ang="0">
                      <a:pos x="connsiteX0" y="connsiteY0"/>
                    </a:cxn>
                    <a:cxn ang="0">
                      <a:pos x="connsiteX1" y="connsiteY1"/>
                    </a:cxn>
                  </a:cxnLst>
                  <a:rect l="l" t="t" r="r" b="b"/>
                  <a:pathLst>
                    <a:path w="98012" h="71247">
                      <a:moveTo>
                        <a:pt x="0" y="71247"/>
                      </a:moveTo>
                      <a:cubicBezTo>
                        <a:pt x="34290" y="39910"/>
                        <a:pt x="68389" y="13716"/>
                        <a:pt x="98012" y="0"/>
                      </a:cubicBezTo>
                    </a:path>
                  </a:pathLst>
                </a:custGeom>
                <a:noFill/>
                <a:ln w="9525" cap="rnd">
                  <a:solidFill>
                    <a:srgbClr val="263238"/>
                  </a:solidFill>
                  <a:prstDash val="solid"/>
                  <a:round/>
                </a:ln>
              </p:spPr>
              <p:txBody>
                <a:bodyPr rtlCol="0" anchor="ctr"/>
                <a:lstStyle/>
                <a:p>
                  <a:endParaRPr lang="fr-FR"/>
                </a:p>
              </p:txBody>
            </p:sp>
            <p:sp>
              <p:nvSpPr>
                <p:cNvPr id="20" name="Forme libre 19">
                  <a:extLst>
                    <a:ext uri="{FF2B5EF4-FFF2-40B4-BE49-F238E27FC236}">
                      <a16:creationId xmlns:a16="http://schemas.microsoft.com/office/drawing/2014/main" id="{27683C21-D375-94C0-6F61-83D70CE9AB1F}"/>
                    </a:ext>
                  </a:extLst>
                </p:cNvPr>
                <p:cNvSpPr/>
                <p:nvPr/>
              </p:nvSpPr>
              <p:spPr>
                <a:xfrm>
                  <a:off x="5428328" y="6216490"/>
                  <a:ext cx="234410" cy="382333"/>
                </a:xfrm>
                <a:custGeom>
                  <a:avLst/>
                  <a:gdLst>
                    <a:gd name="connsiteX0" fmla="*/ 234410 w 234410"/>
                    <a:gd name="connsiteY0" fmla="*/ 0 h 382333"/>
                    <a:gd name="connsiteX1" fmla="*/ 58960 w 234410"/>
                    <a:gd name="connsiteY1" fmla="*/ 199739 h 382333"/>
                    <a:gd name="connsiteX2" fmla="*/ 0 w 234410"/>
                    <a:gd name="connsiteY2" fmla="*/ 382334 h 382333"/>
                  </a:gdLst>
                  <a:ahLst/>
                  <a:cxnLst>
                    <a:cxn ang="0">
                      <a:pos x="connsiteX0" y="connsiteY0"/>
                    </a:cxn>
                    <a:cxn ang="0">
                      <a:pos x="connsiteX1" y="connsiteY1"/>
                    </a:cxn>
                    <a:cxn ang="0">
                      <a:pos x="connsiteX2" y="connsiteY2"/>
                    </a:cxn>
                  </a:cxnLst>
                  <a:rect l="l" t="t" r="r" b="b"/>
                  <a:pathLst>
                    <a:path w="234410" h="382333">
                      <a:moveTo>
                        <a:pt x="234410" y="0"/>
                      </a:moveTo>
                      <a:cubicBezTo>
                        <a:pt x="144018" y="87821"/>
                        <a:pt x="58960" y="199739"/>
                        <a:pt x="58960" y="199739"/>
                      </a:cubicBezTo>
                      <a:cubicBezTo>
                        <a:pt x="58960" y="199739"/>
                        <a:pt x="13525" y="260795"/>
                        <a:pt x="0" y="382334"/>
                      </a:cubicBezTo>
                    </a:path>
                  </a:pathLst>
                </a:custGeom>
                <a:noFill/>
                <a:ln w="9525" cap="rnd">
                  <a:solidFill>
                    <a:srgbClr val="263238"/>
                  </a:solidFill>
                  <a:prstDash val="solid"/>
                  <a:round/>
                </a:ln>
              </p:spPr>
              <p:txBody>
                <a:bodyPr rtlCol="0" anchor="ctr"/>
                <a:lstStyle/>
                <a:p>
                  <a:endParaRPr lang="fr-FR"/>
                </a:p>
              </p:txBody>
            </p:sp>
          </p:grpSp>
          <p:grpSp>
            <p:nvGrpSpPr>
              <p:cNvPr id="21" name="Graphique 2">
                <a:extLst>
                  <a:ext uri="{FF2B5EF4-FFF2-40B4-BE49-F238E27FC236}">
                    <a16:creationId xmlns:a16="http://schemas.microsoft.com/office/drawing/2014/main" id="{025CE36E-EC90-6FD0-78DC-19D6C1099107}"/>
                  </a:ext>
                </a:extLst>
              </p:cNvPr>
              <p:cNvGrpSpPr/>
              <p:nvPr/>
            </p:nvGrpSpPr>
            <p:grpSpPr>
              <a:xfrm>
                <a:off x="5429376" y="6560922"/>
                <a:ext cx="276241" cy="334701"/>
                <a:chOff x="5429376" y="6560922"/>
                <a:chExt cx="276241" cy="334701"/>
              </a:xfrm>
            </p:grpSpPr>
            <p:sp>
              <p:nvSpPr>
                <p:cNvPr id="22" name="Forme libre 21">
                  <a:extLst>
                    <a:ext uri="{FF2B5EF4-FFF2-40B4-BE49-F238E27FC236}">
                      <a16:creationId xmlns:a16="http://schemas.microsoft.com/office/drawing/2014/main" id="{279B4533-937F-4D61-6327-B6FD3929832E}"/>
                    </a:ext>
                  </a:extLst>
                </p:cNvPr>
                <p:cNvSpPr/>
                <p:nvPr/>
              </p:nvSpPr>
              <p:spPr>
                <a:xfrm>
                  <a:off x="5444842" y="6560922"/>
                  <a:ext cx="260775" cy="260454"/>
                </a:xfrm>
                <a:custGeom>
                  <a:avLst/>
                  <a:gdLst>
                    <a:gd name="connsiteX0" fmla="*/ 30159 w 260775"/>
                    <a:gd name="connsiteY0" fmla="*/ 242689 h 260454"/>
                    <a:gd name="connsiteX1" fmla="*/ 155 w 260775"/>
                    <a:gd name="connsiteY1" fmla="*/ 180967 h 260454"/>
                    <a:gd name="connsiteX2" fmla="*/ 147507 w 260775"/>
                    <a:gd name="connsiteY2" fmla="*/ 25900 h 260454"/>
                    <a:gd name="connsiteX3" fmla="*/ 249710 w 260775"/>
                    <a:gd name="connsiteY3" fmla="*/ 66763 h 260454"/>
                    <a:gd name="connsiteX4" fmla="*/ 117408 w 260775"/>
                    <a:gd name="connsiteY4" fmla="*/ 252691 h 260454"/>
                    <a:gd name="connsiteX5" fmla="*/ 30159 w 260775"/>
                    <a:gd name="connsiteY5" fmla="*/ 242689 h 260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775" h="260454">
                      <a:moveTo>
                        <a:pt x="30159" y="242689"/>
                      </a:moveTo>
                      <a:cubicBezTo>
                        <a:pt x="30159" y="242689"/>
                        <a:pt x="-2512" y="217353"/>
                        <a:pt x="155" y="180967"/>
                      </a:cubicBezTo>
                      <a:cubicBezTo>
                        <a:pt x="2726" y="144582"/>
                        <a:pt x="44732" y="72001"/>
                        <a:pt x="147507" y="25900"/>
                      </a:cubicBezTo>
                      <a:cubicBezTo>
                        <a:pt x="250281" y="-20105"/>
                        <a:pt x="279523" y="-3818"/>
                        <a:pt x="249710" y="66763"/>
                      </a:cubicBezTo>
                      <a:cubicBezTo>
                        <a:pt x="219897" y="137343"/>
                        <a:pt x="161413" y="230593"/>
                        <a:pt x="117408" y="252691"/>
                      </a:cubicBezTo>
                      <a:cubicBezTo>
                        <a:pt x="73307" y="274789"/>
                        <a:pt x="30159" y="242689"/>
                        <a:pt x="30159" y="242689"/>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23" name="Forme libre 22">
                  <a:extLst>
                    <a:ext uri="{FF2B5EF4-FFF2-40B4-BE49-F238E27FC236}">
                      <a16:creationId xmlns:a16="http://schemas.microsoft.com/office/drawing/2014/main" id="{5E4D6FD3-F68D-2795-DC93-4447A9D7B503}"/>
                    </a:ext>
                  </a:extLst>
                </p:cNvPr>
                <p:cNvSpPr/>
                <p:nvPr/>
              </p:nvSpPr>
              <p:spPr>
                <a:xfrm>
                  <a:off x="5578252" y="6620255"/>
                  <a:ext cx="56768" cy="41338"/>
                </a:xfrm>
                <a:custGeom>
                  <a:avLst/>
                  <a:gdLst>
                    <a:gd name="connsiteX0" fmla="*/ 0 w 56768"/>
                    <a:gd name="connsiteY0" fmla="*/ 41338 h 41338"/>
                    <a:gd name="connsiteX1" fmla="*/ 56769 w 56768"/>
                    <a:gd name="connsiteY1" fmla="*/ 0 h 41338"/>
                  </a:gdLst>
                  <a:ahLst/>
                  <a:cxnLst>
                    <a:cxn ang="0">
                      <a:pos x="connsiteX0" y="connsiteY0"/>
                    </a:cxn>
                    <a:cxn ang="0">
                      <a:pos x="connsiteX1" y="connsiteY1"/>
                    </a:cxn>
                  </a:cxnLst>
                  <a:rect l="l" t="t" r="r" b="b"/>
                  <a:pathLst>
                    <a:path w="56768" h="41338">
                      <a:moveTo>
                        <a:pt x="0" y="41338"/>
                      </a:moveTo>
                      <a:cubicBezTo>
                        <a:pt x="19907" y="23241"/>
                        <a:pt x="39624" y="8001"/>
                        <a:pt x="56769" y="0"/>
                      </a:cubicBezTo>
                    </a:path>
                  </a:pathLst>
                </a:custGeom>
                <a:noFill/>
                <a:ln w="9525" cap="rnd">
                  <a:solidFill>
                    <a:srgbClr val="263238"/>
                  </a:solidFill>
                  <a:prstDash val="solid"/>
                  <a:round/>
                </a:ln>
              </p:spPr>
              <p:txBody>
                <a:bodyPr rtlCol="0" anchor="ctr"/>
                <a:lstStyle/>
                <a:p>
                  <a:endParaRPr lang="fr-FR"/>
                </a:p>
              </p:txBody>
            </p:sp>
            <p:sp>
              <p:nvSpPr>
                <p:cNvPr id="24" name="Forme libre 23">
                  <a:extLst>
                    <a:ext uri="{FF2B5EF4-FFF2-40B4-BE49-F238E27FC236}">
                      <a16:creationId xmlns:a16="http://schemas.microsoft.com/office/drawing/2014/main" id="{FCA58CE2-5FB4-524B-0BF4-7F43824C72C4}"/>
                    </a:ext>
                  </a:extLst>
                </p:cNvPr>
                <p:cNvSpPr/>
                <p:nvPr/>
              </p:nvSpPr>
              <p:spPr>
                <a:xfrm>
                  <a:off x="5429376" y="6674072"/>
                  <a:ext cx="135731" cy="221551"/>
                </a:xfrm>
                <a:custGeom>
                  <a:avLst/>
                  <a:gdLst>
                    <a:gd name="connsiteX0" fmla="*/ 135731 w 135731"/>
                    <a:gd name="connsiteY0" fmla="*/ 0 h 221551"/>
                    <a:gd name="connsiteX1" fmla="*/ 34100 w 135731"/>
                    <a:gd name="connsiteY1" fmla="*/ 115729 h 221551"/>
                    <a:gd name="connsiteX2" fmla="*/ 0 w 135731"/>
                    <a:gd name="connsiteY2" fmla="*/ 221552 h 221551"/>
                  </a:gdLst>
                  <a:ahLst/>
                  <a:cxnLst>
                    <a:cxn ang="0">
                      <a:pos x="connsiteX0" y="connsiteY0"/>
                    </a:cxn>
                    <a:cxn ang="0">
                      <a:pos x="connsiteX1" y="connsiteY1"/>
                    </a:cxn>
                    <a:cxn ang="0">
                      <a:pos x="connsiteX2" y="connsiteY2"/>
                    </a:cxn>
                  </a:cxnLst>
                  <a:rect l="l" t="t" r="r" b="b"/>
                  <a:pathLst>
                    <a:path w="135731" h="221551">
                      <a:moveTo>
                        <a:pt x="135731" y="0"/>
                      </a:moveTo>
                      <a:cubicBezTo>
                        <a:pt x="83344" y="50863"/>
                        <a:pt x="34100" y="115729"/>
                        <a:pt x="34100" y="115729"/>
                      </a:cubicBezTo>
                      <a:cubicBezTo>
                        <a:pt x="34100" y="115729"/>
                        <a:pt x="7811" y="151162"/>
                        <a:pt x="0" y="221552"/>
                      </a:cubicBezTo>
                    </a:path>
                  </a:pathLst>
                </a:custGeom>
                <a:noFill/>
                <a:ln w="9525" cap="rnd">
                  <a:solidFill>
                    <a:srgbClr val="263238"/>
                  </a:solidFill>
                  <a:prstDash val="solid"/>
                  <a:round/>
                </a:ln>
              </p:spPr>
              <p:txBody>
                <a:bodyPr rtlCol="0" anchor="ctr"/>
                <a:lstStyle/>
                <a:p>
                  <a:endParaRPr lang="fr-FR"/>
                </a:p>
              </p:txBody>
            </p:sp>
          </p:grpSp>
          <p:grpSp>
            <p:nvGrpSpPr>
              <p:cNvPr id="25" name="Graphique 2">
                <a:extLst>
                  <a:ext uri="{FF2B5EF4-FFF2-40B4-BE49-F238E27FC236}">
                    <a16:creationId xmlns:a16="http://schemas.microsoft.com/office/drawing/2014/main" id="{8A550245-D469-983C-5939-EBB78B55E2B8}"/>
                  </a:ext>
                </a:extLst>
              </p:cNvPr>
              <p:cNvGrpSpPr/>
              <p:nvPr/>
            </p:nvGrpSpPr>
            <p:grpSpPr>
              <a:xfrm>
                <a:off x="4950179" y="5875941"/>
                <a:ext cx="476910" cy="577531"/>
                <a:chOff x="4950179" y="5875941"/>
                <a:chExt cx="476910" cy="577531"/>
              </a:xfrm>
            </p:grpSpPr>
            <p:sp>
              <p:nvSpPr>
                <p:cNvPr id="26" name="Forme libre 25">
                  <a:extLst>
                    <a:ext uri="{FF2B5EF4-FFF2-40B4-BE49-F238E27FC236}">
                      <a16:creationId xmlns:a16="http://schemas.microsoft.com/office/drawing/2014/main" id="{ED68925A-9230-F81E-6F50-FD1B930ACA6C}"/>
                    </a:ext>
                  </a:extLst>
                </p:cNvPr>
                <p:cNvSpPr/>
                <p:nvPr/>
              </p:nvSpPr>
              <p:spPr>
                <a:xfrm>
                  <a:off x="4950179" y="5875941"/>
                  <a:ext cx="450028" cy="449509"/>
                </a:xfrm>
                <a:custGeom>
                  <a:avLst/>
                  <a:gdLst>
                    <a:gd name="connsiteX0" fmla="*/ 397948 w 450028"/>
                    <a:gd name="connsiteY0" fmla="*/ 418845 h 449509"/>
                    <a:gd name="connsiteX1" fmla="*/ 449764 w 450028"/>
                    <a:gd name="connsiteY1" fmla="*/ 312260 h 449509"/>
                    <a:gd name="connsiteX2" fmla="*/ 195447 w 450028"/>
                    <a:gd name="connsiteY2" fmla="*/ 44703 h 449509"/>
                    <a:gd name="connsiteX3" fmla="*/ 19139 w 450028"/>
                    <a:gd name="connsiteY3" fmla="*/ 115283 h 449509"/>
                    <a:gd name="connsiteX4" fmla="*/ 247549 w 450028"/>
                    <a:gd name="connsiteY4" fmla="*/ 436180 h 449509"/>
                    <a:gd name="connsiteX5" fmla="*/ 397948 w 450028"/>
                    <a:gd name="connsiteY5" fmla="*/ 418845 h 449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28" h="449509">
                      <a:moveTo>
                        <a:pt x="397948" y="418845"/>
                      </a:moveTo>
                      <a:cubicBezTo>
                        <a:pt x="397948" y="418845"/>
                        <a:pt x="454337" y="375125"/>
                        <a:pt x="449764" y="312260"/>
                      </a:cubicBezTo>
                      <a:cubicBezTo>
                        <a:pt x="445288" y="249395"/>
                        <a:pt x="372803" y="124141"/>
                        <a:pt x="195447" y="44703"/>
                      </a:cubicBezTo>
                      <a:cubicBezTo>
                        <a:pt x="18091" y="-34736"/>
                        <a:pt x="-32391" y="-6542"/>
                        <a:pt x="19139" y="115283"/>
                      </a:cubicBezTo>
                      <a:cubicBezTo>
                        <a:pt x="70574" y="237012"/>
                        <a:pt x="171539" y="398080"/>
                        <a:pt x="247549" y="436180"/>
                      </a:cubicBezTo>
                      <a:cubicBezTo>
                        <a:pt x="323463" y="474185"/>
                        <a:pt x="397948" y="418845"/>
                        <a:pt x="397948" y="418845"/>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27" name="Forme libre 26">
                  <a:extLst>
                    <a:ext uri="{FF2B5EF4-FFF2-40B4-BE49-F238E27FC236}">
                      <a16:creationId xmlns:a16="http://schemas.microsoft.com/office/drawing/2014/main" id="{B623D2FE-33F3-7989-BFD5-521F53AF1AF5}"/>
                    </a:ext>
                  </a:extLst>
                </p:cNvPr>
                <p:cNvSpPr/>
                <p:nvPr/>
              </p:nvSpPr>
              <p:spPr>
                <a:xfrm>
                  <a:off x="5071903" y="5978365"/>
                  <a:ext cx="98012" cy="71247"/>
                </a:xfrm>
                <a:custGeom>
                  <a:avLst/>
                  <a:gdLst>
                    <a:gd name="connsiteX0" fmla="*/ 98012 w 98012"/>
                    <a:gd name="connsiteY0" fmla="*/ 71247 h 71247"/>
                    <a:gd name="connsiteX1" fmla="*/ 0 w 98012"/>
                    <a:gd name="connsiteY1" fmla="*/ 0 h 71247"/>
                  </a:gdLst>
                  <a:ahLst/>
                  <a:cxnLst>
                    <a:cxn ang="0">
                      <a:pos x="connsiteX0" y="connsiteY0"/>
                    </a:cxn>
                    <a:cxn ang="0">
                      <a:pos x="connsiteX1" y="connsiteY1"/>
                    </a:cxn>
                  </a:cxnLst>
                  <a:rect l="l" t="t" r="r" b="b"/>
                  <a:pathLst>
                    <a:path w="98012" h="71247">
                      <a:moveTo>
                        <a:pt x="98012" y="71247"/>
                      </a:moveTo>
                      <a:cubicBezTo>
                        <a:pt x="63722" y="39910"/>
                        <a:pt x="29623" y="13716"/>
                        <a:pt x="0" y="0"/>
                      </a:cubicBezTo>
                    </a:path>
                  </a:pathLst>
                </a:custGeom>
                <a:noFill/>
                <a:ln w="9525" cap="rnd">
                  <a:solidFill>
                    <a:srgbClr val="263238"/>
                  </a:solidFill>
                  <a:prstDash val="solid"/>
                  <a:round/>
                </a:ln>
              </p:spPr>
              <p:txBody>
                <a:bodyPr rtlCol="0" anchor="ctr"/>
                <a:lstStyle/>
                <a:p>
                  <a:endParaRPr lang="fr-FR"/>
                </a:p>
              </p:txBody>
            </p:sp>
            <p:sp>
              <p:nvSpPr>
                <p:cNvPr id="28" name="Forme libre 27">
                  <a:extLst>
                    <a:ext uri="{FF2B5EF4-FFF2-40B4-BE49-F238E27FC236}">
                      <a16:creationId xmlns:a16="http://schemas.microsoft.com/office/drawing/2014/main" id="{EBD710C6-7571-044A-35D5-F68E8D98A87F}"/>
                    </a:ext>
                  </a:extLst>
                </p:cNvPr>
                <p:cNvSpPr/>
                <p:nvPr/>
              </p:nvSpPr>
              <p:spPr>
                <a:xfrm>
                  <a:off x="5192680" y="6071139"/>
                  <a:ext cx="234410" cy="382333"/>
                </a:xfrm>
                <a:custGeom>
                  <a:avLst/>
                  <a:gdLst>
                    <a:gd name="connsiteX0" fmla="*/ 0 w 234410"/>
                    <a:gd name="connsiteY0" fmla="*/ 0 h 382333"/>
                    <a:gd name="connsiteX1" fmla="*/ 175451 w 234410"/>
                    <a:gd name="connsiteY1" fmla="*/ 199739 h 382333"/>
                    <a:gd name="connsiteX2" fmla="*/ 234410 w 234410"/>
                    <a:gd name="connsiteY2" fmla="*/ 382333 h 382333"/>
                  </a:gdLst>
                  <a:ahLst/>
                  <a:cxnLst>
                    <a:cxn ang="0">
                      <a:pos x="connsiteX0" y="connsiteY0"/>
                    </a:cxn>
                    <a:cxn ang="0">
                      <a:pos x="connsiteX1" y="connsiteY1"/>
                    </a:cxn>
                    <a:cxn ang="0">
                      <a:pos x="connsiteX2" y="connsiteY2"/>
                    </a:cxn>
                  </a:cxnLst>
                  <a:rect l="l" t="t" r="r" b="b"/>
                  <a:pathLst>
                    <a:path w="234410" h="382333">
                      <a:moveTo>
                        <a:pt x="0" y="0"/>
                      </a:moveTo>
                      <a:cubicBezTo>
                        <a:pt x="90392" y="87820"/>
                        <a:pt x="175451" y="199739"/>
                        <a:pt x="175451" y="199739"/>
                      </a:cubicBezTo>
                      <a:cubicBezTo>
                        <a:pt x="175451" y="199739"/>
                        <a:pt x="220885" y="260794"/>
                        <a:pt x="234410" y="382333"/>
                      </a:cubicBezTo>
                    </a:path>
                  </a:pathLst>
                </a:custGeom>
                <a:noFill/>
                <a:ln w="9525" cap="rnd">
                  <a:solidFill>
                    <a:srgbClr val="263238"/>
                  </a:solidFill>
                  <a:prstDash val="solid"/>
                  <a:round/>
                </a:ln>
              </p:spPr>
              <p:txBody>
                <a:bodyPr rtlCol="0" anchor="ctr"/>
                <a:lstStyle/>
                <a:p>
                  <a:endParaRPr lang="fr-FR"/>
                </a:p>
              </p:txBody>
            </p:sp>
          </p:grpSp>
          <p:grpSp>
            <p:nvGrpSpPr>
              <p:cNvPr id="29" name="Graphique 2">
                <a:extLst>
                  <a:ext uri="{FF2B5EF4-FFF2-40B4-BE49-F238E27FC236}">
                    <a16:creationId xmlns:a16="http://schemas.microsoft.com/office/drawing/2014/main" id="{1DBA1508-A9B5-72D6-7E9C-040732A4F5B8}"/>
                  </a:ext>
                </a:extLst>
              </p:cNvPr>
              <p:cNvGrpSpPr/>
              <p:nvPr/>
            </p:nvGrpSpPr>
            <p:grpSpPr>
              <a:xfrm>
                <a:off x="5202855" y="6402724"/>
                <a:ext cx="227900" cy="377567"/>
                <a:chOff x="5202855" y="6402724"/>
                <a:chExt cx="227900" cy="377567"/>
              </a:xfrm>
            </p:grpSpPr>
            <p:sp>
              <p:nvSpPr>
                <p:cNvPr id="30" name="Forme libre 29">
                  <a:extLst>
                    <a:ext uri="{FF2B5EF4-FFF2-40B4-BE49-F238E27FC236}">
                      <a16:creationId xmlns:a16="http://schemas.microsoft.com/office/drawing/2014/main" id="{49EADDFD-48E8-4C2C-610C-60F690CBA26D}"/>
                    </a:ext>
                  </a:extLst>
                </p:cNvPr>
                <p:cNvSpPr/>
                <p:nvPr/>
              </p:nvSpPr>
              <p:spPr>
                <a:xfrm>
                  <a:off x="5202855" y="6402724"/>
                  <a:ext cx="227900" cy="377567"/>
                </a:xfrm>
                <a:custGeom>
                  <a:avLst/>
                  <a:gdLst>
                    <a:gd name="connsiteX0" fmla="*/ 117555 w 227900"/>
                    <a:gd name="connsiteY0" fmla="*/ 377551 h 377567"/>
                    <a:gd name="connsiteX1" fmla="*/ 203185 w 227900"/>
                    <a:gd name="connsiteY1" fmla="*/ 344976 h 377567"/>
                    <a:gd name="connsiteX2" fmla="*/ 177467 w 227900"/>
                    <a:gd name="connsiteY2" fmla="*/ 96944 h 377567"/>
                    <a:gd name="connsiteX3" fmla="*/ 31830 w 227900"/>
                    <a:gd name="connsiteY3" fmla="*/ 57130 h 377567"/>
                    <a:gd name="connsiteX4" fmla="*/ 14685 w 227900"/>
                    <a:gd name="connsiteY4" fmla="*/ 321449 h 377567"/>
                    <a:gd name="connsiteX5" fmla="*/ 117555 w 227900"/>
                    <a:gd name="connsiteY5" fmla="*/ 377551 h 37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900" h="377567">
                      <a:moveTo>
                        <a:pt x="117555" y="377551"/>
                      </a:moveTo>
                      <a:cubicBezTo>
                        <a:pt x="117555" y="377551"/>
                        <a:pt x="174610" y="379361"/>
                        <a:pt x="203185" y="344976"/>
                      </a:cubicBezTo>
                      <a:cubicBezTo>
                        <a:pt x="231760" y="310590"/>
                        <a:pt x="248905" y="214673"/>
                        <a:pt x="177467" y="96944"/>
                      </a:cubicBezTo>
                      <a:cubicBezTo>
                        <a:pt x="106125" y="-20689"/>
                        <a:pt x="60405" y="-27928"/>
                        <a:pt x="31830" y="57130"/>
                      </a:cubicBezTo>
                      <a:cubicBezTo>
                        <a:pt x="3255" y="142188"/>
                        <a:pt x="-13890" y="268966"/>
                        <a:pt x="14685" y="321449"/>
                      </a:cubicBezTo>
                      <a:cubicBezTo>
                        <a:pt x="43356" y="373931"/>
                        <a:pt x="117555" y="377551"/>
                        <a:pt x="117555" y="37755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1" name="Forme libre 30">
                  <a:extLst>
                    <a:ext uri="{FF2B5EF4-FFF2-40B4-BE49-F238E27FC236}">
                      <a16:creationId xmlns:a16="http://schemas.microsoft.com/office/drawing/2014/main" id="{56F8C21C-AAC8-C8C7-E85D-556B5733A8F1}"/>
                    </a:ext>
                  </a:extLst>
                </p:cNvPr>
                <p:cNvSpPr/>
                <p:nvPr/>
              </p:nvSpPr>
              <p:spPr>
                <a:xfrm>
                  <a:off x="5329363" y="6692836"/>
                  <a:ext cx="1714" cy="34956"/>
                </a:xfrm>
                <a:custGeom>
                  <a:avLst/>
                  <a:gdLst>
                    <a:gd name="connsiteX0" fmla="*/ 0 w 1714"/>
                    <a:gd name="connsiteY0" fmla="*/ 0 h 34956"/>
                    <a:gd name="connsiteX1" fmla="*/ 1714 w 1714"/>
                    <a:gd name="connsiteY1" fmla="*/ 34957 h 34956"/>
                  </a:gdLst>
                  <a:ahLst/>
                  <a:cxnLst>
                    <a:cxn ang="0">
                      <a:pos x="connsiteX0" y="connsiteY0"/>
                    </a:cxn>
                    <a:cxn ang="0">
                      <a:pos x="connsiteX1" y="connsiteY1"/>
                    </a:cxn>
                  </a:cxnLst>
                  <a:rect l="l" t="t" r="r" b="b"/>
                  <a:pathLst>
                    <a:path w="1714" h="34956">
                      <a:moveTo>
                        <a:pt x="0" y="0"/>
                      </a:moveTo>
                      <a:cubicBezTo>
                        <a:pt x="857" y="11716"/>
                        <a:pt x="1429" y="23431"/>
                        <a:pt x="1714" y="34957"/>
                      </a:cubicBezTo>
                    </a:path>
                  </a:pathLst>
                </a:custGeom>
                <a:noFill/>
                <a:ln w="9525" cap="rnd">
                  <a:solidFill>
                    <a:srgbClr val="263238"/>
                  </a:solidFill>
                  <a:prstDash val="solid"/>
                  <a:round/>
                </a:ln>
              </p:spPr>
              <p:txBody>
                <a:bodyPr rtlCol="0" anchor="ctr"/>
                <a:lstStyle/>
                <a:p>
                  <a:endParaRPr lang="fr-FR"/>
                </a:p>
              </p:txBody>
            </p:sp>
            <p:sp>
              <p:nvSpPr>
                <p:cNvPr id="32" name="Forme libre 31">
                  <a:extLst>
                    <a:ext uri="{FF2B5EF4-FFF2-40B4-BE49-F238E27FC236}">
                      <a16:creationId xmlns:a16="http://schemas.microsoft.com/office/drawing/2014/main" id="{ED57FF7E-35B8-2203-4D5F-C51EFC1E2F1B}"/>
                    </a:ext>
                  </a:extLst>
                </p:cNvPr>
                <p:cNvSpPr/>
                <p:nvPr/>
              </p:nvSpPr>
              <p:spPr>
                <a:xfrm>
                  <a:off x="5285548" y="6454711"/>
                  <a:ext cx="41338" cy="210788"/>
                </a:xfrm>
                <a:custGeom>
                  <a:avLst/>
                  <a:gdLst>
                    <a:gd name="connsiteX0" fmla="*/ 0 w 41338"/>
                    <a:gd name="connsiteY0" fmla="*/ 0 h 210788"/>
                    <a:gd name="connsiteX1" fmla="*/ 41339 w 41338"/>
                    <a:gd name="connsiteY1" fmla="*/ 210788 h 210788"/>
                  </a:gdLst>
                  <a:ahLst/>
                  <a:cxnLst>
                    <a:cxn ang="0">
                      <a:pos x="connsiteX0" y="connsiteY0"/>
                    </a:cxn>
                    <a:cxn ang="0">
                      <a:pos x="connsiteX1" y="connsiteY1"/>
                    </a:cxn>
                  </a:cxnLst>
                  <a:rect l="l" t="t" r="r" b="b"/>
                  <a:pathLst>
                    <a:path w="41338" h="210788">
                      <a:moveTo>
                        <a:pt x="0" y="0"/>
                      </a:moveTo>
                      <a:cubicBezTo>
                        <a:pt x="0" y="0"/>
                        <a:pt x="29909" y="101346"/>
                        <a:pt x="41339" y="210788"/>
                      </a:cubicBezTo>
                    </a:path>
                  </a:pathLst>
                </a:custGeom>
                <a:noFill/>
                <a:ln w="9525" cap="rnd">
                  <a:solidFill>
                    <a:srgbClr val="263238"/>
                  </a:solidFill>
                  <a:prstDash val="solid"/>
                  <a:round/>
                </a:ln>
              </p:spPr>
              <p:txBody>
                <a:bodyPr rtlCol="0" anchor="ctr"/>
                <a:lstStyle/>
                <a:p>
                  <a:endParaRPr lang="fr-FR"/>
                </a:p>
              </p:txBody>
            </p:sp>
          </p:grpSp>
        </p:grpSp>
        <p:grpSp>
          <p:nvGrpSpPr>
            <p:cNvPr id="33" name="Graphique 2">
              <a:extLst>
                <a:ext uri="{FF2B5EF4-FFF2-40B4-BE49-F238E27FC236}">
                  <a16:creationId xmlns:a16="http://schemas.microsoft.com/office/drawing/2014/main" id="{F7245B11-884A-1C04-EC10-C409C6D425E8}"/>
                </a:ext>
              </a:extLst>
            </p:cNvPr>
            <p:cNvGrpSpPr/>
            <p:nvPr/>
          </p:nvGrpSpPr>
          <p:grpSpPr>
            <a:xfrm>
              <a:off x="1635664" y="3395186"/>
              <a:ext cx="3255454" cy="2690812"/>
              <a:chOff x="1635664" y="3395186"/>
              <a:chExt cx="3255454" cy="2690812"/>
            </a:xfrm>
            <a:noFill/>
          </p:grpSpPr>
          <p:grpSp>
            <p:nvGrpSpPr>
              <p:cNvPr id="34" name="Graphique 2">
                <a:extLst>
                  <a:ext uri="{FF2B5EF4-FFF2-40B4-BE49-F238E27FC236}">
                    <a16:creationId xmlns:a16="http://schemas.microsoft.com/office/drawing/2014/main" id="{5FF76BA4-FA66-2C15-5584-4C3107806002}"/>
                  </a:ext>
                </a:extLst>
              </p:cNvPr>
              <p:cNvGrpSpPr/>
              <p:nvPr/>
            </p:nvGrpSpPr>
            <p:grpSpPr>
              <a:xfrm>
                <a:off x="1635664" y="3395186"/>
                <a:ext cx="2717387" cy="2690812"/>
                <a:chOff x="1635664" y="3395186"/>
                <a:chExt cx="2717387" cy="2690812"/>
              </a:xfrm>
              <a:noFill/>
            </p:grpSpPr>
            <p:sp>
              <p:nvSpPr>
                <p:cNvPr id="35" name="Forme libre 34">
                  <a:extLst>
                    <a:ext uri="{FF2B5EF4-FFF2-40B4-BE49-F238E27FC236}">
                      <a16:creationId xmlns:a16="http://schemas.microsoft.com/office/drawing/2014/main" id="{BAA0EA2C-0652-C05D-0687-29943F142981}"/>
                    </a:ext>
                  </a:extLst>
                </p:cNvPr>
                <p:cNvSpPr/>
                <p:nvPr/>
              </p:nvSpPr>
              <p:spPr>
                <a:xfrm>
                  <a:off x="1635664" y="3395186"/>
                  <a:ext cx="1318355" cy="2690812"/>
                </a:xfrm>
                <a:custGeom>
                  <a:avLst/>
                  <a:gdLst>
                    <a:gd name="connsiteX0" fmla="*/ 0 w 1318355"/>
                    <a:gd name="connsiteY0" fmla="*/ 2690813 h 2690812"/>
                    <a:gd name="connsiteX1" fmla="*/ 1318355 w 1318355"/>
                    <a:gd name="connsiteY1" fmla="*/ 2690813 h 2690812"/>
                    <a:gd name="connsiteX2" fmla="*/ 1318355 w 1318355"/>
                    <a:gd name="connsiteY2" fmla="*/ 0 h 2690812"/>
                  </a:gdLst>
                  <a:ahLst/>
                  <a:cxnLst>
                    <a:cxn ang="0">
                      <a:pos x="connsiteX0" y="connsiteY0"/>
                    </a:cxn>
                    <a:cxn ang="0">
                      <a:pos x="connsiteX1" y="connsiteY1"/>
                    </a:cxn>
                    <a:cxn ang="0">
                      <a:pos x="connsiteX2" y="connsiteY2"/>
                    </a:cxn>
                  </a:cxnLst>
                  <a:rect l="l" t="t" r="r" b="b"/>
                  <a:pathLst>
                    <a:path w="1318355" h="2690812">
                      <a:moveTo>
                        <a:pt x="0" y="2690813"/>
                      </a:moveTo>
                      <a:lnTo>
                        <a:pt x="1318355" y="2690813"/>
                      </a:lnTo>
                      <a:lnTo>
                        <a:pt x="1318355" y="0"/>
                      </a:lnTo>
                    </a:path>
                  </a:pathLst>
                </a:custGeom>
                <a:noFill/>
                <a:ln w="9525" cap="rnd">
                  <a:solidFill>
                    <a:srgbClr val="263238"/>
                  </a:solidFill>
                  <a:prstDash val="solid"/>
                  <a:round/>
                </a:ln>
              </p:spPr>
              <p:txBody>
                <a:bodyPr rtlCol="0" anchor="ctr"/>
                <a:lstStyle/>
                <a:p>
                  <a:endParaRPr lang="fr-FR"/>
                </a:p>
              </p:txBody>
            </p:sp>
            <p:sp>
              <p:nvSpPr>
                <p:cNvPr id="36" name="Forme libre 35">
                  <a:extLst>
                    <a:ext uri="{FF2B5EF4-FFF2-40B4-BE49-F238E27FC236}">
                      <a16:creationId xmlns:a16="http://schemas.microsoft.com/office/drawing/2014/main" id="{5B8D2CBC-8D18-F60C-52C4-CB1F7BE27F9C}"/>
                    </a:ext>
                  </a:extLst>
                </p:cNvPr>
                <p:cNvSpPr/>
                <p:nvPr/>
              </p:nvSpPr>
              <p:spPr>
                <a:xfrm>
                  <a:off x="3034696" y="3395186"/>
                  <a:ext cx="1318355" cy="2690812"/>
                </a:xfrm>
                <a:custGeom>
                  <a:avLst/>
                  <a:gdLst>
                    <a:gd name="connsiteX0" fmla="*/ 1318355 w 1318355"/>
                    <a:gd name="connsiteY0" fmla="*/ 2690813 h 2690812"/>
                    <a:gd name="connsiteX1" fmla="*/ 0 w 1318355"/>
                    <a:gd name="connsiteY1" fmla="*/ 2690813 h 2690812"/>
                    <a:gd name="connsiteX2" fmla="*/ 0 w 1318355"/>
                    <a:gd name="connsiteY2" fmla="*/ 0 h 2690812"/>
                  </a:gdLst>
                  <a:ahLst/>
                  <a:cxnLst>
                    <a:cxn ang="0">
                      <a:pos x="connsiteX0" y="connsiteY0"/>
                    </a:cxn>
                    <a:cxn ang="0">
                      <a:pos x="connsiteX1" y="connsiteY1"/>
                    </a:cxn>
                    <a:cxn ang="0">
                      <a:pos x="connsiteX2" y="connsiteY2"/>
                    </a:cxn>
                  </a:cxnLst>
                  <a:rect l="l" t="t" r="r" b="b"/>
                  <a:pathLst>
                    <a:path w="1318355" h="2690812">
                      <a:moveTo>
                        <a:pt x="1318355" y="2690813"/>
                      </a:moveTo>
                      <a:lnTo>
                        <a:pt x="0" y="2690813"/>
                      </a:lnTo>
                      <a:lnTo>
                        <a:pt x="0" y="0"/>
                      </a:lnTo>
                    </a:path>
                  </a:pathLst>
                </a:custGeom>
                <a:noFill/>
                <a:ln w="9525" cap="rnd">
                  <a:solidFill>
                    <a:srgbClr val="263238"/>
                  </a:solidFill>
                  <a:prstDash val="solid"/>
                  <a:round/>
                </a:ln>
              </p:spPr>
              <p:txBody>
                <a:bodyPr rtlCol="0" anchor="ctr"/>
                <a:lstStyle/>
                <a:p>
                  <a:endParaRPr lang="fr-FR"/>
                </a:p>
              </p:txBody>
            </p:sp>
          </p:grpSp>
          <p:sp>
            <p:nvSpPr>
              <p:cNvPr id="37" name="Forme libre 36">
                <a:extLst>
                  <a:ext uri="{FF2B5EF4-FFF2-40B4-BE49-F238E27FC236}">
                    <a16:creationId xmlns:a16="http://schemas.microsoft.com/office/drawing/2014/main" id="{784A692A-E4DC-211B-5C1F-41F318C3F060}"/>
                  </a:ext>
                </a:extLst>
              </p:cNvPr>
              <p:cNvSpPr/>
              <p:nvPr/>
            </p:nvSpPr>
            <p:spPr>
              <a:xfrm>
                <a:off x="3572763" y="3395186"/>
                <a:ext cx="1318355" cy="2690812"/>
              </a:xfrm>
              <a:custGeom>
                <a:avLst/>
                <a:gdLst>
                  <a:gd name="connsiteX0" fmla="*/ 0 w 1318355"/>
                  <a:gd name="connsiteY0" fmla="*/ 2690813 h 2690812"/>
                  <a:gd name="connsiteX1" fmla="*/ 1318355 w 1318355"/>
                  <a:gd name="connsiteY1" fmla="*/ 2690813 h 2690812"/>
                  <a:gd name="connsiteX2" fmla="*/ 1318355 w 1318355"/>
                  <a:gd name="connsiteY2" fmla="*/ 0 h 2690812"/>
                </a:gdLst>
                <a:ahLst/>
                <a:cxnLst>
                  <a:cxn ang="0">
                    <a:pos x="connsiteX0" y="connsiteY0"/>
                  </a:cxn>
                  <a:cxn ang="0">
                    <a:pos x="connsiteX1" y="connsiteY1"/>
                  </a:cxn>
                  <a:cxn ang="0">
                    <a:pos x="connsiteX2" y="connsiteY2"/>
                  </a:cxn>
                </a:cxnLst>
                <a:rect l="l" t="t" r="r" b="b"/>
                <a:pathLst>
                  <a:path w="1318355" h="2690812">
                    <a:moveTo>
                      <a:pt x="0" y="2690813"/>
                    </a:moveTo>
                    <a:lnTo>
                      <a:pt x="1318355" y="2690813"/>
                    </a:lnTo>
                    <a:lnTo>
                      <a:pt x="1318355" y="0"/>
                    </a:lnTo>
                  </a:path>
                </a:pathLst>
              </a:custGeom>
              <a:noFill/>
              <a:ln w="9525" cap="rnd">
                <a:solidFill>
                  <a:srgbClr val="263238"/>
                </a:solidFill>
                <a:prstDash val="solid"/>
                <a:round/>
              </a:ln>
            </p:spPr>
            <p:txBody>
              <a:bodyPr rtlCol="0" anchor="ctr"/>
              <a:lstStyle/>
              <a:p>
                <a:endParaRPr lang="fr-FR"/>
              </a:p>
            </p:txBody>
          </p:sp>
          <p:grpSp>
            <p:nvGrpSpPr>
              <p:cNvPr id="38" name="Graphique 2">
                <a:extLst>
                  <a:ext uri="{FF2B5EF4-FFF2-40B4-BE49-F238E27FC236}">
                    <a16:creationId xmlns:a16="http://schemas.microsoft.com/office/drawing/2014/main" id="{E37340B9-F21C-E0BA-9B53-3216A7833FC8}"/>
                  </a:ext>
                </a:extLst>
              </p:cNvPr>
              <p:cNvGrpSpPr/>
              <p:nvPr/>
            </p:nvGrpSpPr>
            <p:grpSpPr>
              <a:xfrm>
                <a:off x="2547016" y="3640454"/>
                <a:ext cx="2075116" cy="2066448"/>
                <a:chOff x="2547016" y="3640454"/>
                <a:chExt cx="2075116" cy="2066448"/>
              </a:xfrm>
            </p:grpSpPr>
            <p:sp>
              <p:nvSpPr>
                <p:cNvPr id="39" name="Forme libre 38">
                  <a:extLst>
                    <a:ext uri="{FF2B5EF4-FFF2-40B4-BE49-F238E27FC236}">
                      <a16:creationId xmlns:a16="http://schemas.microsoft.com/office/drawing/2014/main" id="{3040BB53-6BA6-FCBC-2E7E-D9FA6892DFFD}"/>
                    </a:ext>
                  </a:extLst>
                </p:cNvPr>
                <p:cNvSpPr/>
                <p:nvPr/>
              </p:nvSpPr>
              <p:spPr>
                <a:xfrm>
                  <a:off x="4161313" y="4026979"/>
                  <a:ext cx="460819" cy="509206"/>
                </a:xfrm>
                <a:custGeom>
                  <a:avLst/>
                  <a:gdLst>
                    <a:gd name="connsiteX0" fmla="*/ 460819 w 460819"/>
                    <a:gd name="connsiteY0" fmla="*/ 0 h 509206"/>
                    <a:gd name="connsiteX1" fmla="*/ 0 w 460819"/>
                    <a:gd name="connsiteY1" fmla="*/ 509207 h 509206"/>
                  </a:gdLst>
                  <a:ahLst/>
                  <a:cxnLst>
                    <a:cxn ang="0">
                      <a:pos x="connsiteX0" y="connsiteY0"/>
                    </a:cxn>
                    <a:cxn ang="0">
                      <a:pos x="connsiteX1" y="connsiteY1"/>
                    </a:cxn>
                  </a:cxnLst>
                  <a:rect l="l" t="t" r="r" b="b"/>
                  <a:pathLst>
                    <a:path w="460819" h="509206">
                      <a:moveTo>
                        <a:pt x="460819" y="0"/>
                      </a:moveTo>
                      <a:lnTo>
                        <a:pt x="0" y="509207"/>
                      </a:lnTo>
                    </a:path>
                  </a:pathLst>
                </a:custGeom>
                <a:ln w="9525" cap="rnd">
                  <a:solidFill>
                    <a:srgbClr val="263238"/>
                  </a:solidFill>
                  <a:prstDash val="solid"/>
                  <a:round/>
                </a:ln>
              </p:spPr>
              <p:txBody>
                <a:bodyPr rtlCol="0" anchor="ctr"/>
                <a:lstStyle/>
                <a:p>
                  <a:endParaRPr lang="fr-FR"/>
                </a:p>
              </p:txBody>
            </p:sp>
            <p:sp>
              <p:nvSpPr>
                <p:cNvPr id="40" name="Forme libre 39">
                  <a:extLst>
                    <a:ext uri="{FF2B5EF4-FFF2-40B4-BE49-F238E27FC236}">
                      <a16:creationId xmlns:a16="http://schemas.microsoft.com/office/drawing/2014/main" id="{CBA04025-AEA2-B400-FCFB-9143570BBB0D}"/>
                    </a:ext>
                  </a:extLst>
                </p:cNvPr>
                <p:cNvSpPr/>
                <p:nvPr/>
              </p:nvSpPr>
              <p:spPr>
                <a:xfrm>
                  <a:off x="4238656" y="4420933"/>
                  <a:ext cx="127825" cy="141255"/>
                </a:xfrm>
                <a:custGeom>
                  <a:avLst/>
                  <a:gdLst>
                    <a:gd name="connsiteX0" fmla="*/ 127825 w 127825"/>
                    <a:gd name="connsiteY0" fmla="*/ 0 h 141255"/>
                    <a:gd name="connsiteX1" fmla="*/ 0 w 127825"/>
                    <a:gd name="connsiteY1" fmla="*/ 141256 h 141255"/>
                  </a:gdLst>
                  <a:ahLst/>
                  <a:cxnLst>
                    <a:cxn ang="0">
                      <a:pos x="connsiteX0" y="connsiteY0"/>
                    </a:cxn>
                    <a:cxn ang="0">
                      <a:pos x="connsiteX1" y="connsiteY1"/>
                    </a:cxn>
                  </a:cxnLst>
                  <a:rect l="l" t="t" r="r" b="b"/>
                  <a:pathLst>
                    <a:path w="127825" h="141255">
                      <a:moveTo>
                        <a:pt x="127825" y="0"/>
                      </a:moveTo>
                      <a:lnTo>
                        <a:pt x="0" y="141256"/>
                      </a:lnTo>
                    </a:path>
                  </a:pathLst>
                </a:custGeom>
                <a:ln w="9525" cap="rnd">
                  <a:solidFill>
                    <a:srgbClr val="263238"/>
                  </a:solidFill>
                  <a:prstDash val="solid"/>
                  <a:round/>
                </a:ln>
              </p:spPr>
              <p:txBody>
                <a:bodyPr rtlCol="0" anchor="ctr"/>
                <a:lstStyle/>
                <a:p>
                  <a:endParaRPr lang="fr-FR"/>
                </a:p>
              </p:txBody>
            </p:sp>
            <p:sp>
              <p:nvSpPr>
                <p:cNvPr id="41" name="Forme libre 40">
                  <a:extLst>
                    <a:ext uri="{FF2B5EF4-FFF2-40B4-BE49-F238E27FC236}">
                      <a16:creationId xmlns:a16="http://schemas.microsoft.com/office/drawing/2014/main" id="{E527BB4D-0074-EE2E-6672-3F40125CBBB1}"/>
                    </a:ext>
                  </a:extLst>
                </p:cNvPr>
                <p:cNvSpPr/>
                <p:nvPr/>
              </p:nvSpPr>
              <p:spPr>
                <a:xfrm>
                  <a:off x="3101942" y="3893248"/>
                  <a:ext cx="248888" cy="274986"/>
                </a:xfrm>
                <a:custGeom>
                  <a:avLst/>
                  <a:gdLst>
                    <a:gd name="connsiteX0" fmla="*/ 248888 w 248888"/>
                    <a:gd name="connsiteY0" fmla="*/ 0 h 274986"/>
                    <a:gd name="connsiteX1" fmla="*/ 0 w 248888"/>
                    <a:gd name="connsiteY1" fmla="*/ 274987 h 274986"/>
                  </a:gdLst>
                  <a:ahLst/>
                  <a:cxnLst>
                    <a:cxn ang="0">
                      <a:pos x="connsiteX0" y="connsiteY0"/>
                    </a:cxn>
                    <a:cxn ang="0">
                      <a:pos x="connsiteX1" y="connsiteY1"/>
                    </a:cxn>
                  </a:cxnLst>
                  <a:rect l="l" t="t" r="r" b="b"/>
                  <a:pathLst>
                    <a:path w="248888" h="274986">
                      <a:moveTo>
                        <a:pt x="248888" y="0"/>
                      </a:moveTo>
                      <a:lnTo>
                        <a:pt x="0" y="274987"/>
                      </a:lnTo>
                    </a:path>
                  </a:pathLst>
                </a:custGeom>
                <a:ln w="9525" cap="rnd">
                  <a:solidFill>
                    <a:srgbClr val="263238"/>
                  </a:solidFill>
                  <a:prstDash val="solid"/>
                  <a:round/>
                </a:ln>
              </p:spPr>
              <p:txBody>
                <a:bodyPr rtlCol="0" anchor="ctr"/>
                <a:lstStyle/>
                <a:p>
                  <a:endParaRPr lang="fr-FR"/>
                </a:p>
              </p:txBody>
            </p:sp>
            <p:sp>
              <p:nvSpPr>
                <p:cNvPr id="42" name="Forme libre 41">
                  <a:extLst>
                    <a:ext uri="{FF2B5EF4-FFF2-40B4-BE49-F238E27FC236}">
                      <a16:creationId xmlns:a16="http://schemas.microsoft.com/office/drawing/2014/main" id="{7285A546-52DA-B061-E22E-F7721A198BC3}"/>
                    </a:ext>
                  </a:extLst>
                </p:cNvPr>
                <p:cNvSpPr/>
                <p:nvPr/>
              </p:nvSpPr>
              <p:spPr>
                <a:xfrm>
                  <a:off x="3418077" y="3640454"/>
                  <a:ext cx="168211" cy="185832"/>
                </a:xfrm>
                <a:custGeom>
                  <a:avLst/>
                  <a:gdLst>
                    <a:gd name="connsiteX0" fmla="*/ 0 w 168211"/>
                    <a:gd name="connsiteY0" fmla="*/ 185833 h 185832"/>
                    <a:gd name="connsiteX1" fmla="*/ 168211 w 168211"/>
                    <a:gd name="connsiteY1" fmla="*/ 0 h 185832"/>
                  </a:gdLst>
                  <a:ahLst/>
                  <a:cxnLst>
                    <a:cxn ang="0">
                      <a:pos x="connsiteX0" y="connsiteY0"/>
                    </a:cxn>
                    <a:cxn ang="0">
                      <a:pos x="connsiteX1" y="connsiteY1"/>
                    </a:cxn>
                  </a:cxnLst>
                  <a:rect l="l" t="t" r="r" b="b"/>
                  <a:pathLst>
                    <a:path w="168211" h="185832">
                      <a:moveTo>
                        <a:pt x="0" y="185833"/>
                      </a:moveTo>
                      <a:lnTo>
                        <a:pt x="168211" y="0"/>
                      </a:lnTo>
                    </a:path>
                  </a:pathLst>
                </a:custGeom>
                <a:ln w="9525" cap="rnd">
                  <a:solidFill>
                    <a:srgbClr val="263238"/>
                  </a:solidFill>
                  <a:prstDash val="solid"/>
                  <a:round/>
                </a:ln>
              </p:spPr>
              <p:txBody>
                <a:bodyPr rtlCol="0" anchor="ctr"/>
                <a:lstStyle/>
                <a:p>
                  <a:endParaRPr lang="fr-FR"/>
                </a:p>
              </p:txBody>
            </p:sp>
            <p:sp>
              <p:nvSpPr>
                <p:cNvPr id="43" name="Forme libre 42">
                  <a:extLst>
                    <a:ext uri="{FF2B5EF4-FFF2-40B4-BE49-F238E27FC236}">
                      <a16:creationId xmlns:a16="http://schemas.microsoft.com/office/drawing/2014/main" id="{20F775EF-686C-6615-589D-F8D154E22DF7}"/>
                    </a:ext>
                  </a:extLst>
                </p:cNvPr>
                <p:cNvSpPr/>
                <p:nvPr/>
              </p:nvSpPr>
              <p:spPr>
                <a:xfrm>
                  <a:off x="2738754" y="5528500"/>
                  <a:ext cx="161448" cy="178403"/>
                </a:xfrm>
                <a:custGeom>
                  <a:avLst/>
                  <a:gdLst>
                    <a:gd name="connsiteX0" fmla="*/ 161449 w 161448"/>
                    <a:gd name="connsiteY0" fmla="*/ 0 h 178403"/>
                    <a:gd name="connsiteX1" fmla="*/ 0 w 161448"/>
                    <a:gd name="connsiteY1" fmla="*/ 178403 h 178403"/>
                  </a:gdLst>
                  <a:ahLst/>
                  <a:cxnLst>
                    <a:cxn ang="0">
                      <a:pos x="connsiteX0" y="connsiteY0"/>
                    </a:cxn>
                    <a:cxn ang="0">
                      <a:pos x="connsiteX1" y="connsiteY1"/>
                    </a:cxn>
                  </a:cxnLst>
                  <a:rect l="l" t="t" r="r" b="b"/>
                  <a:pathLst>
                    <a:path w="161448" h="178403">
                      <a:moveTo>
                        <a:pt x="161449" y="0"/>
                      </a:moveTo>
                      <a:lnTo>
                        <a:pt x="0" y="178403"/>
                      </a:lnTo>
                    </a:path>
                  </a:pathLst>
                </a:custGeom>
                <a:ln w="9525" cap="rnd">
                  <a:solidFill>
                    <a:srgbClr val="263238"/>
                  </a:solidFill>
                  <a:prstDash val="solid"/>
                  <a:round/>
                </a:ln>
              </p:spPr>
              <p:txBody>
                <a:bodyPr rtlCol="0" anchor="ctr"/>
                <a:lstStyle/>
                <a:p>
                  <a:endParaRPr lang="fr-FR"/>
                </a:p>
              </p:txBody>
            </p:sp>
            <p:sp>
              <p:nvSpPr>
                <p:cNvPr id="44" name="Forme libre 43">
                  <a:extLst>
                    <a:ext uri="{FF2B5EF4-FFF2-40B4-BE49-F238E27FC236}">
                      <a16:creationId xmlns:a16="http://schemas.microsoft.com/office/drawing/2014/main" id="{DBC98103-0C04-1948-3249-1F2D6687186C}"/>
                    </a:ext>
                  </a:extLst>
                </p:cNvPr>
                <p:cNvSpPr/>
                <p:nvPr/>
              </p:nvSpPr>
              <p:spPr>
                <a:xfrm>
                  <a:off x="2547016" y="5290661"/>
                  <a:ext cx="299370" cy="330803"/>
                </a:xfrm>
                <a:custGeom>
                  <a:avLst/>
                  <a:gdLst>
                    <a:gd name="connsiteX0" fmla="*/ 299371 w 299370"/>
                    <a:gd name="connsiteY0" fmla="*/ 0 h 330803"/>
                    <a:gd name="connsiteX1" fmla="*/ 0 w 299370"/>
                    <a:gd name="connsiteY1" fmla="*/ 330803 h 330803"/>
                  </a:gdLst>
                  <a:ahLst/>
                  <a:cxnLst>
                    <a:cxn ang="0">
                      <a:pos x="connsiteX0" y="connsiteY0"/>
                    </a:cxn>
                    <a:cxn ang="0">
                      <a:pos x="connsiteX1" y="connsiteY1"/>
                    </a:cxn>
                  </a:cxnLst>
                  <a:rect l="l" t="t" r="r" b="b"/>
                  <a:pathLst>
                    <a:path w="299370" h="330803">
                      <a:moveTo>
                        <a:pt x="299371" y="0"/>
                      </a:moveTo>
                      <a:lnTo>
                        <a:pt x="0" y="330803"/>
                      </a:lnTo>
                    </a:path>
                  </a:pathLst>
                </a:custGeom>
                <a:ln w="9525" cap="rnd">
                  <a:solidFill>
                    <a:srgbClr val="263238"/>
                  </a:solidFill>
                  <a:prstDash val="solid"/>
                  <a:round/>
                </a:ln>
              </p:spPr>
              <p:txBody>
                <a:bodyPr rtlCol="0" anchor="ctr"/>
                <a:lstStyle/>
                <a:p>
                  <a:endParaRPr lang="fr-FR"/>
                </a:p>
              </p:txBody>
            </p:sp>
          </p:grpSp>
        </p:grpSp>
        <p:grpSp>
          <p:nvGrpSpPr>
            <p:cNvPr id="45" name="Graphique 2">
              <a:extLst>
                <a:ext uri="{FF2B5EF4-FFF2-40B4-BE49-F238E27FC236}">
                  <a16:creationId xmlns:a16="http://schemas.microsoft.com/office/drawing/2014/main" id="{211F3A27-113C-9668-53DF-1675BA01932B}"/>
                </a:ext>
              </a:extLst>
            </p:cNvPr>
            <p:cNvGrpSpPr/>
            <p:nvPr/>
          </p:nvGrpSpPr>
          <p:grpSpPr>
            <a:xfrm>
              <a:off x="4819909" y="3452300"/>
              <a:ext cx="1240535" cy="1240535"/>
              <a:chOff x="4819909" y="3452300"/>
              <a:chExt cx="1240535" cy="1240535"/>
            </a:xfrm>
            <a:noFill/>
          </p:grpSpPr>
          <p:sp>
            <p:nvSpPr>
              <p:cNvPr id="46" name="Forme libre 45">
                <a:extLst>
                  <a:ext uri="{FF2B5EF4-FFF2-40B4-BE49-F238E27FC236}">
                    <a16:creationId xmlns:a16="http://schemas.microsoft.com/office/drawing/2014/main" id="{B97E4382-E2EF-6880-A131-598D72DE5A96}"/>
                  </a:ext>
                </a:extLst>
              </p:cNvPr>
              <p:cNvSpPr/>
              <p:nvPr/>
            </p:nvSpPr>
            <p:spPr>
              <a:xfrm rot="-4092235">
                <a:off x="4962980" y="3595371"/>
                <a:ext cx="954393" cy="954393"/>
              </a:xfrm>
              <a:custGeom>
                <a:avLst/>
                <a:gdLst>
                  <a:gd name="connsiteX0" fmla="*/ 954394 w 954393"/>
                  <a:gd name="connsiteY0" fmla="*/ 477197 h 954393"/>
                  <a:gd name="connsiteX1" fmla="*/ 477197 w 954393"/>
                  <a:gd name="connsiteY1" fmla="*/ 954394 h 954393"/>
                  <a:gd name="connsiteX2" fmla="*/ 0 w 954393"/>
                  <a:gd name="connsiteY2" fmla="*/ 477197 h 954393"/>
                  <a:gd name="connsiteX3" fmla="*/ 477197 w 954393"/>
                  <a:gd name="connsiteY3" fmla="*/ 0 h 954393"/>
                  <a:gd name="connsiteX4" fmla="*/ 954394 w 954393"/>
                  <a:gd name="connsiteY4" fmla="*/ 477197 h 954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393" h="954393">
                    <a:moveTo>
                      <a:pt x="954394" y="477197"/>
                    </a:moveTo>
                    <a:cubicBezTo>
                      <a:pt x="954394" y="740745"/>
                      <a:pt x="740745" y="954394"/>
                      <a:pt x="477197" y="954394"/>
                    </a:cubicBezTo>
                    <a:cubicBezTo>
                      <a:pt x="213648" y="954394"/>
                      <a:pt x="0" y="740745"/>
                      <a:pt x="0" y="477197"/>
                    </a:cubicBezTo>
                    <a:cubicBezTo>
                      <a:pt x="0" y="213648"/>
                      <a:pt x="213648" y="0"/>
                      <a:pt x="477197" y="0"/>
                    </a:cubicBezTo>
                    <a:cubicBezTo>
                      <a:pt x="740745" y="0"/>
                      <a:pt x="954394" y="213648"/>
                      <a:pt x="954394" y="477197"/>
                    </a:cubicBezTo>
                    <a:close/>
                  </a:path>
                </a:pathLst>
              </a:custGeom>
              <a:noFill/>
              <a:ln w="9525" cap="rnd">
                <a:solidFill>
                  <a:srgbClr val="263238"/>
                </a:solidFill>
                <a:prstDash val="solid"/>
                <a:round/>
              </a:ln>
            </p:spPr>
            <p:txBody>
              <a:bodyPr rtlCol="0" anchor="ctr"/>
              <a:lstStyle/>
              <a:p>
                <a:endParaRPr lang="fr-FR"/>
              </a:p>
            </p:txBody>
          </p:sp>
          <p:sp>
            <p:nvSpPr>
              <p:cNvPr id="47" name="Forme libre 46">
                <a:extLst>
                  <a:ext uri="{FF2B5EF4-FFF2-40B4-BE49-F238E27FC236}">
                    <a16:creationId xmlns:a16="http://schemas.microsoft.com/office/drawing/2014/main" id="{04F6CD55-C82F-7DD8-7028-1BC14AE36E91}"/>
                  </a:ext>
                </a:extLst>
              </p:cNvPr>
              <p:cNvSpPr/>
              <p:nvPr/>
            </p:nvSpPr>
            <p:spPr>
              <a:xfrm>
                <a:off x="5023516" y="3655885"/>
                <a:ext cx="833056" cy="833056"/>
              </a:xfrm>
              <a:custGeom>
                <a:avLst/>
                <a:gdLst>
                  <a:gd name="connsiteX0" fmla="*/ 833057 w 833056"/>
                  <a:gd name="connsiteY0" fmla="*/ 416528 h 833056"/>
                  <a:gd name="connsiteX1" fmla="*/ 416528 w 833056"/>
                  <a:gd name="connsiteY1" fmla="*/ 833057 h 833056"/>
                  <a:gd name="connsiteX2" fmla="*/ 0 w 833056"/>
                  <a:gd name="connsiteY2" fmla="*/ 416528 h 833056"/>
                  <a:gd name="connsiteX3" fmla="*/ 416528 w 833056"/>
                  <a:gd name="connsiteY3" fmla="*/ 0 h 833056"/>
                  <a:gd name="connsiteX4" fmla="*/ 833057 w 833056"/>
                  <a:gd name="connsiteY4" fmla="*/ 416528 h 83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056" h="833056">
                    <a:moveTo>
                      <a:pt x="833057" y="416528"/>
                    </a:moveTo>
                    <a:cubicBezTo>
                      <a:pt x="833057" y="646571"/>
                      <a:pt x="646571" y="833057"/>
                      <a:pt x="416528" y="833057"/>
                    </a:cubicBezTo>
                    <a:cubicBezTo>
                      <a:pt x="186486" y="833057"/>
                      <a:pt x="0" y="646571"/>
                      <a:pt x="0" y="416528"/>
                    </a:cubicBezTo>
                    <a:cubicBezTo>
                      <a:pt x="0" y="186486"/>
                      <a:pt x="186486" y="0"/>
                      <a:pt x="416528" y="0"/>
                    </a:cubicBezTo>
                    <a:cubicBezTo>
                      <a:pt x="646570" y="0"/>
                      <a:pt x="833057" y="186486"/>
                      <a:pt x="833057" y="416528"/>
                    </a:cubicBezTo>
                    <a:close/>
                  </a:path>
                </a:pathLst>
              </a:custGeom>
              <a:noFill/>
              <a:ln w="9525" cap="rnd">
                <a:solidFill>
                  <a:srgbClr val="263238"/>
                </a:solidFill>
                <a:prstDash val="solid"/>
                <a:round/>
              </a:ln>
            </p:spPr>
            <p:txBody>
              <a:bodyPr rtlCol="0" anchor="ctr"/>
              <a:lstStyle/>
              <a:p>
                <a:endParaRPr lang="fr-FR"/>
              </a:p>
            </p:txBody>
          </p:sp>
          <p:sp>
            <p:nvSpPr>
              <p:cNvPr id="48" name="Forme libre 47">
                <a:extLst>
                  <a:ext uri="{FF2B5EF4-FFF2-40B4-BE49-F238E27FC236}">
                    <a16:creationId xmlns:a16="http://schemas.microsoft.com/office/drawing/2014/main" id="{C6559BC5-4A40-87DD-F012-F70B99FFD23F}"/>
                  </a:ext>
                </a:extLst>
              </p:cNvPr>
              <p:cNvSpPr/>
              <p:nvPr/>
            </p:nvSpPr>
            <p:spPr>
              <a:xfrm>
                <a:off x="5411564" y="4043933"/>
                <a:ext cx="56959" cy="56959"/>
              </a:xfrm>
              <a:custGeom>
                <a:avLst/>
                <a:gdLst>
                  <a:gd name="connsiteX0" fmla="*/ 56960 w 56959"/>
                  <a:gd name="connsiteY0" fmla="*/ 28480 h 56959"/>
                  <a:gd name="connsiteX1" fmla="*/ 28480 w 56959"/>
                  <a:gd name="connsiteY1" fmla="*/ 56960 h 56959"/>
                  <a:gd name="connsiteX2" fmla="*/ 0 w 56959"/>
                  <a:gd name="connsiteY2" fmla="*/ 28480 h 56959"/>
                  <a:gd name="connsiteX3" fmla="*/ 28480 w 56959"/>
                  <a:gd name="connsiteY3" fmla="*/ 0 h 56959"/>
                  <a:gd name="connsiteX4" fmla="*/ 56960 w 56959"/>
                  <a:gd name="connsiteY4" fmla="*/ 28480 h 56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59" h="56959">
                    <a:moveTo>
                      <a:pt x="56960" y="28480"/>
                    </a:moveTo>
                    <a:cubicBezTo>
                      <a:pt x="56960" y="44209"/>
                      <a:pt x="44209" y="56960"/>
                      <a:pt x="28480" y="56960"/>
                    </a:cubicBezTo>
                    <a:cubicBezTo>
                      <a:pt x="12751" y="56960"/>
                      <a:pt x="0" y="44209"/>
                      <a:pt x="0" y="28480"/>
                    </a:cubicBezTo>
                    <a:cubicBezTo>
                      <a:pt x="0" y="12751"/>
                      <a:pt x="12751" y="0"/>
                      <a:pt x="28480" y="0"/>
                    </a:cubicBezTo>
                    <a:cubicBezTo>
                      <a:pt x="44209" y="0"/>
                      <a:pt x="56960" y="12751"/>
                      <a:pt x="56960" y="28480"/>
                    </a:cubicBezTo>
                    <a:close/>
                  </a:path>
                </a:pathLst>
              </a:custGeom>
              <a:noFill/>
              <a:ln w="9525" cap="rnd">
                <a:solidFill>
                  <a:srgbClr val="263238"/>
                </a:solidFill>
                <a:prstDash val="solid"/>
                <a:round/>
              </a:ln>
            </p:spPr>
            <p:txBody>
              <a:bodyPr rtlCol="0" anchor="ctr"/>
              <a:lstStyle/>
              <a:p>
                <a:endParaRPr lang="fr-FR"/>
              </a:p>
            </p:txBody>
          </p:sp>
          <p:sp>
            <p:nvSpPr>
              <p:cNvPr id="49" name="Forme libre 48">
                <a:extLst>
                  <a:ext uri="{FF2B5EF4-FFF2-40B4-BE49-F238E27FC236}">
                    <a16:creationId xmlns:a16="http://schemas.microsoft.com/office/drawing/2014/main" id="{10D1A6F5-AFE0-4A90-AAF3-83CD7397BF2F}"/>
                  </a:ext>
                </a:extLst>
              </p:cNvPr>
              <p:cNvSpPr/>
              <p:nvPr/>
            </p:nvSpPr>
            <p:spPr>
              <a:xfrm>
                <a:off x="5440044" y="4100893"/>
                <a:ext cx="9525" cy="139922"/>
              </a:xfrm>
              <a:custGeom>
                <a:avLst/>
                <a:gdLst>
                  <a:gd name="connsiteX0" fmla="*/ 0 w 9525"/>
                  <a:gd name="connsiteY0" fmla="*/ 0 h 139922"/>
                  <a:gd name="connsiteX1" fmla="*/ 0 w 9525"/>
                  <a:gd name="connsiteY1" fmla="*/ 139922 h 139922"/>
                </a:gdLst>
                <a:ahLst/>
                <a:cxnLst>
                  <a:cxn ang="0">
                    <a:pos x="connsiteX0" y="connsiteY0"/>
                  </a:cxn>
                  <a:cxn ang="0">
                    <a:pos x="connsiteX1" y="connsiteY1"/>
                  </a:cxn>
                </a:cxnLst>
                <a:rect l="l" t="t" r="r" b="b"/>
                <a:pathLst>
                  <a:path w="9525" h="139922">
                    <a:moveTo>
                      <a:pt x="0" y="0"/>
                    </a:moveTo>
                    <a:lnTo>
                      <a:pt x="0" y="139922"/>
                    </a:lnTo>
                  </a:path>
                </a:pathLst>
              </a:custGeom>
              <a:ln w="9525" cap="rnd">
                <a:solidFill>
                  <a:srgbClr val="263238"/>
                </a:solidFill>
                <a:prstDash val="solid"/>
                <a:round/>
              </a:ln>
            </p:spPr>
            <p:txBody>
              <a:bodyPr rtlCol="0" anchor="ctr"/>
              <a:lstStyle/>
              <a:p>
                <a:endParaRPr lang="fr-FR"/>
              </a:p>
            </p:txBody>
          </p:sp>
          <p:sp>
            <p:nvSpPr>
              <p:cNvPr id="50" name="Forme libre 49">
                <a:extLst>
                  <a:ext uri="{FF2B5EF4-FFF2-40B4-BE49-F238E27FC236}">
                    <a16:creationId xmlns:a16="http://schemas.microsoft.com/office/drawing/2014/main" id="{5E8F20A0-88C1-23F5-7DF4-E60829D83044}"/>
                  </a:ext>
                </a:extLst>
              </p:cNvPr>
              <p:cNvSpPr/>
              <p:nvPr/>
            </p:nvSpPr>
            <p:spPr>
              <a:xfrm>
                <a:off x="5071903" y="4072413"/>
                <a:ext cx="339661" cy="9525"/>
              </a:xfrm>
              <a:custGeom>
                <a:avLst/>
                <a:gdLst>
                  <a:gd name="connsiteX0" fmla="*/ 339661 w 339661"/>
                  <a:gd name="connsiteY0" fmla="*/ 0 h 9525"/>
                  <a:gd name="connsiteX1" fmla="*/ 0 w 339661"/>
                  <a:gd name="connsiteY1" fmla="*/ 0 h 9525"/>
                </a:gdLst>
                <a:ahLst/>
                <a:cxnLst>
                  <a:cxn ang="0">
                    <a:pos x="connsiteX0" y="connsiteY0"/>
                  </a:cxn>
                  <a:cxn ang="0">
                    <a:pos x="connsiteX1" y="connsiteY1"/>
                  </a:cxn>
                </a:cxnLst>
                <a:rect l="l" t="t" r="r" b="b"/>
                <a:pathLst>
                  <a:path w="339661" h="9525">
                    <a:moveTo>
                      <a:pt x="339661" y="0"/>
                    </a:moveTo>
                    <a:lnTo>
                      <a:pt x="0" y="0"/>
                    </a:lnTo>
                  </a:path>
                </a:pathLst>
              </a:custGeom>
              <a:ln w="9525" cap="rnd">
                <a:solidFill>
                  <a:srgbClr val="263238"/>
                </a:solidFill>
                <a:prstDash val="solid"/>
                <a:round/>
              </a:ln>
            </p:spPr>
            <p:txBody>
              <a:bodyPr rtlCol="0" anchor="ctr"/>
              <a:lstStyle/>
              <a:p>
                <a:endParaRPr lang="fr-FR"/>
              </a:p>
            </p:txBody>
          </p:sp>
        </p:grpSp>
        <p:grpSp>
          <p:nvGrpSpPr>
            <p:cNvPr id="70" name="Graphique 2">
              <a:extLst>
                <a:ext uri="{FF2B5EF4-FFF2-40B4-BE49-F238E27FC236}">
                  <a16:creationId xmlns:a16="http://schemas.microsoft.com/office/drawing/2014/main" id="{2BF5EA76-C93B-286A-4658-7038C3CEBE81}"/>
                </a:ext>
              </a:extLst>
            </p:cNvPr>
            <p:cNvGrpSpPr/>
            <p:nvPr/>
          </p:nvGrpSpPr>
          <p:grpSpPr>
            <a:xfrm>
              <a:off x="2913184" y="4518153"/>
              <a:ext cx="2145383" cy="2478720"/>
              <a:chOff x="2913184" y="4518153"/>
              <a:chExt cx="2145383" cy="2478720"/>
            </a:xfrm>
          </p:grpSpPr>
          <p:sp>
            <p:nvSpPr>
              <p:cNvPr id="71" name="Forme libre 70">
                <a:extLst>
                  <a:ext uri="{FF2B5EF4-FFF2-40B4-BE49-F238E27FC236}">
                    <a16:creationId xmlns:a16="http://schemas.microsoft.com/office/drawing/2014/main" id="{F241DE90-2B12-E61C-5EAD-F2D5596295FC}"/>
                  </a:ext>
                </a:extLst>
              </p:cNvPr>
              <p:cNvSpPr/>
              <p:nvPr/>
            </p:nvSpPr>
            <p:spPr>
              <a:xfrm>
                <a:off x="4317237" y="6014275"/>
                <a:ext cx="741330" cy="982598"/>
              </a:xfrm>
              <a:custGeom>
                <a:avLst/>
                <a:gdLst>
                  <a:gd name="connsiteX0" fmla="*/ 231076 w 741330"/>
                  <a:gd name="connsiteY0" fmla="*/ 0 h 982598"/>
                  <a:gd name="connsiteX1" fmla="*/ 741331 w 741330"/>
                  <a:gd name="connsiteY1" fmla="*/ 0 h 982598"/>
                  <a:gd name="connsiteX2" fmla="*/ 517207 w 741330"/>
                  <a:gd name="connsiteY2" fmla="*/ 982599 h 982598"/>
                  <a:gd name="connsiteX3" fmla="*/ 0 w 741330"/>
                  <a:gd name="connsiteY3" fmla="*/ 982599 h 982598"/>
                  <a:gd name="connsiteX4" fmla="*/ 231076 w 741330"/>
                  <a:gd name="connsiteY4" fmla="*/ 0 h 982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330" h="982598">
                    <a:moveTo>
                      <a:pt x="231076" y="0"/>
                    </a:moveTo>
                    <a:lnTo>
                      <a:pt x="741331" y="0"/>
                    </a:lnTo>
                    <a:cubicBezTo>
                      <a:pt x="741331" y="0"/>
                      <a:pt x="465487" y="679228"/>
                      <a:pt x="517207" y="982599"/>
                    </a:cubicBezTo>
                    <a:lnTo>
                      <a:pt x="0" y="982599"/>
                    </a:lnTo>
                    <a:cubicBezTo>
                      <a:pt x="95" y="982599"/>
                      <a:pt x="96583" y="206883"/>
                      <a:pt x="231076" y="0"/>
                    </a:cubicBezTo>
                    <a:close/>
                  </a:path>
                </a:pathLst>
              </a:custGeom>
              <a:solidFill>
                <a:srgbClr val="263238"/>
              </a:solidFill>
              <a:ln w="9525" cap="rnd">
                <a:solidFill>
                  <a:srgbClr val="263238"/>
                </a:solidFill>
                <a:prstDash val="solid"/>
                <a:round/>
              </a:ln>
            </p:spPr>
            <p:txBody>
              <a:bodyPr rtlCol="0" anchor="ctr"/>
              <a:lstStyle/>
              <a:p>
                <a:endParaRPr lang="fr-FR"/>
              </a:p>
            </p:txBody>
          </p:sp>
          <p:grpSp>
            <p:nvGrpSpPr>
              <p:cNvPr id="72" name="Graphique 2">
                <a:extLst>
                  <a:ext uri="{FF2B5EF4-FFF2-40B4-BE49-F238E27FC236}">
                    <a16:creationId xmlns:a16="http://schemas.microsoft.com/office/drawing/2014/main" id="{B7BBDA39-1F8E-274A-B99A-656541F7B0C6}"/>
                  </a:ext>
                </a:extLst>
              </p:cNvPr>
              <p:cNvGrpSpPr/>
              <p:nvPr/>
            </p:nvGrpSpPr>
            <p:grpSpPr>
              <a:xfrm>
                <a:off x="2913184" y="4518153"/>
                <a:ext cx="2031246" cy="2478720"/>
                <a:chOff x="2913184" y="4518153"/>
                <a:chExt cx="2031246" cy="2478720"/>
              </a:xfrm>
            </p:grpSpPr>
            <p:sp>
              <p:nvSpPr>
                <p:cNvPr id="73" name="Forme libre 72">
                  <a:extLst>
                    <a:ext uri="{FF2B5EF4-FFF2-40B4-BE49-F238E27FC236}">
                      <a16:creationId xmlns:a16="http://schemas.microsoft.com/office/drawing/2014/main" id="{23B99017-7380-B00B-1D7F-A4EE484099A2}"/>
                    </a:ext>
                  </a:extLst>
                </p:cNvPr>
                <p:cNvSpPr/>
                <p:nvPr/>
              </p:nvSpPr>
              <p:spPr>
                <a:xfrm>
                  <a:off x="3960818" y="5027296"/>
                  <a:ext cx="983611" cy="1111002"/>
                </a:xfrm>
                <a:custGeom>
                  <a:avLst/>
                  <a:gdLst>
                    <a:gd name="connsiteX0" fmla="*/ 146011 w 983611"/>
                    <a:gd name="connsiteY0" fmla="*/ 12000 h 1111002"/>
                    <a:gd name="connsiteX1" fmla="*/ 322224 w 983611"/>
                    <a:gd name="connsiteY1" fmla="*/ 157637 h 1111002"/>
                    <a:gd name="connsiteX2" fmla="*/ 764089 w 983611"/>
                    <a:gd name="connsiteY2" fmla="*/ 234313 h 1111002"/>
                    <a:gd name="connsiteX3" fmla="*/ 825430 w 983611"/>
                    <a:gd name="connsiteY3" fmla="*/ 487202 h 1111002"/>
                    <a:gd name="connsiteX4" fmla="*/ 896963 w 983611"/>
                    <a:gd name="connsiteY4" fmla="*/ 673702 h 1111002"/>
                    <a:gd name="connsiteX5" fmla="*/ 894391 w 983611"/>
                    <a:gd name="connsiteY5" fmla="*/ 1018507 h 1111002"/>
                    <a:gd name="connsiteX6" fmla="*/ 585305 w 983611"/>
                    <a:gd name="connsiteY6" fmla="*/ 1102803 h 1111002"/>
                    <a:gd name="connsiteX7" fmla="*/ 143440 w 983611"/>
                    <a:gd name="connsiteY7" fmla="*/ 604741 h 1111002"/>
                    <a:gd name="connsiteX8" fmla="*/ 64287 w 983611"/>
                    <a:gd name="connsiteY8" fmla="*/ 53053 h 1111002"/>
                    <a:gd name="connsiteX9" fmla="*/ 146011 w 983611"/>
                    <a:gd name="connsiteY9" fmla="*/ 12000 h 1111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3611" h="1111002">
                      <a:moveTo>
                        <a:pt x="146011" y="12000"/>
                      </a:moveTo>
                      <a:cubicBezTo>
                        <a:pt x="146011" y="12000"/>
                        <a:pt x="151155" y="103916"/>
                        <a:pt x="322224" y="157637"/>
                      </a:cubicBezTo>
                      <a:cubicBezTo>
                        <a:pt x="493388" y="211263"/>
                        <a:pt x="667029" y="157637"/>
                        <a:pt x="764089" y="234313"/>
                      </a:cubicBezTo>
                      <a:cubicBezTo>
                        <a:pt x="861149" y="310990"/>
                        <a:pt x="858577" y="428433"/>
                        <a:pt x="825430" y="487202"/>
                      </a:cubicBezTo>
                      <a:cubicBezTo>
                        <a:pt x="792188" y="545971"/>
                        <a:pt x="738562" y="604741"/>
                        <a:pt x="896963" y="673702"/>
                      </a:cubicBezTo>
                      <a:cubicBezTo>
                        <a:pt x="1055363" y="742663"/>
                        <a:pt x="960780" y="944497"/>
                        <a:pt x="894391" y="1018507"/>
                      </a:cubicBezTo>
                      <a:cubicBezTo>
                        <a:pt x="828001" y="1092611"/>
                        <a:pt x="713035" y="1128330"/>
                        <a:pt x="585305" y="1102803"/>
                      </a:cubicBezTo>
                      <a:cubicBezTo>
                        <a:pt x="457574" y="1077276"/>
                        <a:pt x="306889" y="768190"/>
                        <a:pt x="143440" y="604741"/>
                      </a:cubicBezTo>
                      <a:cubicBezTo>
                        <a:pt x="-20009" y="441292"/>
                        <a:pt x="-40012" y="139540"/>
                        <a:pt x="64287" y="53053"/>
                      </a:cubicBezTo>
                      <a:cubicBezTo>
                        <a:pt x="168491" y="-33625"/>
                        <a:pt x="146011" y="12000"/>
                        <a:pt x="146011" y="12000"/>
                      </a:cubicBezTo>
                      <a:close/>
                    </a:path>
                  </a:pathLst>
                </a:custGeom>
                <a:solidFill>
                  <a:schemeClr val="tx1"/>
                </a:solidFill>
                <a:ln w="9525" cap="rnd">
                  <a:solidFill>
                    <a:srgbClr val="263238"/>
                  </a:solidFill>
                  <a:prstDash val="solid"/>
                  <a:round/>
                </a:ln>
              </p:spPr>
              <p:txBody>
                <a:bodyPr rtlCol="0" anchor="ctr"/>
                <a:lstStyle/>
                <a:p>
                  <a:endParaRPr lang="fr-FR"/>
                </a:p>
              </p:txBody>
            </p:sp>
            <p:sp>
              <p:nvSpPr>
                <p:cNvPr id="74" name="Forme libre 73">
                  <a:extLst>
                    <a:ext uri="{FF2B5EF4-FFF2-40B4-BE49-F238E27FC236}">
                      <a16:creationId xmlns:a16="http://schemas.microsoft.com/office/drawing/2014/main" id="{09B64959-B0F6-F61A-BB15-4947FE22C23C}"/>
                    </a:ext>
                  </a:extLst>
                </p:cNvPr>
                <p:cNvSpPr/>
                <p:nvPr/>
              </p:nvSpPr>
              <p:spPr>
                <a:xfrm>
                  <a:off x="4047965" y="4700760"/>
                  <a:ext cx="144684" cy="259192"/>
                </a:xfrm>
                <a:custGeom>
                  <a:avLst/>
                  <a:gdLst>
                    <a:gd name="connsiteX0" fmla="*/ 32576 w 144684"/>
                    <a:gd name="connsiteY0" fmla="*/ 7923 h 259192"/>
                    <a:gd name="connsiteX1" fmla="*/ 121158 w 144684"/>
                    <a:gd name="connsiteY1" fmla="*/ 36879 h 259192"/>
                    <a:gd name="connsiteX2" fmla="*/ 144685 w 144684"/>
                    <a:gd name="connsiteY2" fmla="*/ 259192 h 259192"/>
                    <a:gd name="connsiteX3" fmla="*/ 106680 w 144684"/>
                    <a:gd name="connsiteY3" fmla="*/ 250143 h 259192"/>
                    <a:gd name="connsiteX4" fmla="*/ 74104 w 144684"/>
                    <a:gd name="connsiteY4" fmla="*/ 36879 h 259192"/>
                    <a:gd name="connsiteX5" fmla="*/ 0 w 144684"/>
                    <a:gd name="connsiteY5" fmla="*/ 73074 h 259192"/>
                    <a:gd name="connsiteX6" fmla="*/ 32576 w 144684"/>
                    <a:gd name="connsiteY6" fmla="*/ 7923 h 259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4" h="259192">
                      <a:moveTo>
                        <a:pt x="32576" y="7923"/>
                      </a:moveTo>
                      <a:cubicBezTo>
                        <a:pt x="32576" y="7923"/>
                        <a:pt x="103061" y="-22843"/>
                        <a:pt x="121158" y="36879"/>
                      </a:cubicBezTo>
                      <a:cubicBezTo>
                        <a:pt x="139255" y="96505"/>
                        <a:pt x="144685" y="259192"/>
                        <a:pt x="144685" y="259192"/>
                      </a:cubicBezTo>
                      <a:lnTo>
                        <a:pt x="106680" y="250143"/>
                      </a:lnTo>
                      <a:cubicBezTo>
                        <a:pt x="106680" y="250143"/>
                        <a:pt x="115729" y="65739"/>
                        <a:pt x="74104" y="36879"/>
                      </a:cubicBezTo>
                      <a:cubicBezTo>
                        <a:pt x="32576" y="7923"/>
                        <a:pt x="0" y="73074"/>
                        <a:pt x="0" y="73074"/>
                      </a:cubicBezTo>
                      <a:lnTo>
                        <a:pt x="32576" y="7923"/>
                      </a:lnTo>
                      <a:close/>
                    </a:path>
                  </a:pathLst>
                </a:custGeom>
                <a:solidFill>
                  <a:srgbClr val="A6A6A6"/>
                </a:solidFill>
                <a:ln w="9525" cap="rnd">
                  <a:solidFill>
                    <a:srgbClr val="263238"/>
                  </a:solidFill>
                  <a:prstDash val="solid"/>
                  <a:round/>
                </a:ln>
              </p:spPr>
              <p:txBody>
                <a:bodyPr rtlCol="0" anchor="ctr"/>
                <a:lstStyle/>
                <a:p>
                  <a:endParaRPr lang="fr-FR"/>
                </a:p>
              </p:txBody>
            </p:sp>
            <p:sp>
              <p:nvSpPr>
                <p:cNvPr id="75" name="Forme libre 74">
                  <a:extLst>
                    <a:ext uri="{FF2B5EF4-FFF2-40B4-BE49-F238E27FC236}">
                      <a16:creationId xmlns:a16="http://schemas.microsoft.com/office/drawing/2014/main" id="{DFBEDD62-E36C-28D2-60B3-FF84AE87D6D2}"/>
                    </a:ext>
                  </a:extLst>
                </p:cNvPr>
                <p:cNvSpPr/>
                <p:nvPr/>
              </p:nvSpPr>
              <p:spPr>
                <a:xfrm>
                  <a:off x="3289299" y="5797581"/>
                  <a:ext cx="289179" cy="894968"/>
                </a:xfrm>
                <a:custGeom>
                  <a:avLst/>
                  <a:gdLst>
                    <a:gd name="connsiteX0" fmla="*/ 0 w 289179"/>
                    <a:gd name="connsiteY0" fmla="*/ 894969 h 894968"/>
                    <a:gd name="connsiteX1" fmla="*/ 240792 w 289179"/>
                    <a:gd name="connsiteY1" fmla="*/ 766191 h 894968"/>
                    <a:gd name="connsiteX2" fmla="*/ 226504 w 289179"/>
                    <a:gd name="connsiteY2" fmla="*/ 503968 h 894968"/>
                    <a:gd name="connsiteX3" fmla="*/ 289179 w 289179"/>
                    <a:gd name="connsiteY3" fmla="*/ 0 h 894968"/>
                    <a:gd name="connsiteX4" fmla="*/ 123920 w 289179"/>
                    <a:gd name="connsiteY4" fmla="*/ 489680 h 894968"/>
                    <a:gd name="connsiteX5" fmla="*/ 0 w 289179"/>
                    <a:gd name="connsiteY5" fmla="*/ 894969 h 894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179" h="894968">
                      <a:moveTo>
                        <a:pt x="0" y="894969"/>
                      </a:moveTo>
                      <a:lnTo>
                        <a:pt x="240792" y="766191"/>
                      </a:lnTo>
                      <a:cubicBezTo>
                        <a:pt x="240792" y="766191"/>
                        <a:pt x="224123" y="513493"/>
                        <a:pt x="226504" y="503968"/>
                      </a:cubicBezTo>
                      <a:cubicBezTo>
                        <a:pt x="228886" y="494443"/>
                        <a:pt x="289179" y="0"/>
                        <a:pt x="289179" y="0"/>
                      </a:cubicBezTo>
                      <a:lnTo>
                        <a:pt x="123920" y="489680"/>
                      </a:lnTo>
                      <a:lnTo>
                        <a:pt x="0" y="894969"/>
                      </a:lnTo>
                      <a:close/>
                    </a:path>
                  </a:pathLst>
                </a:custGeom>
                <a:solidFill>
                  <a:srgbClr val="263238"/>
                </a:solidFill>
                <a:ln w="9525" cap="rnd">
                  <a:solidFill>
                    <a:srgbClr val="263238"/>
                  </a:solidFill>
                  <a:prstDash val="solid"/>
                  <a:round/>
                </a:ln>
              </p:spPr>
              <p:txBody>
                <a:bodyPr rtlCol="0" anchor="ctr"/>
                <a:lstStyle/>
                <a:p>
                  <a:endParaRPr lang="fr-FR"/>
                </a:p>
              </p:txBody>
            </p:sp>
            <p:sp>
              <p:nvSpPr>
                <p:cNvPr id="76" name="Forme libre 75">
                  <a:extLst>
                    <a:ext uri="{FF2B5EF4-FFF2-40B4-BE49-F238E27FC236}">
                      <a16:creationId xmlns:a16="http://schemas.microsoft.com/office/drawing/2014/main" id="{86064914-C391-FF1E-B1CC-04779FFC9746}"/>
                    </a:ext>
                  </a:extLst>
                </p:cNvPr>
                <p:cNvSpPr/>
                <p:nvPr/>
              </p:nvSpPr>
              <p:spPr>
                <a:xfrm>
                  <a:off x="3275964" y="5430011"/>
                  <a:ext cx="1366963" cy="1564195"/>
                </a:xfrm>
                <a:custGeom>
                  <a:avLst/>
                  <a:gdLst>
                    <a:gd name="connsiteX0" fmla="*/ 1077849 w 1366963"/>
                    <a:gd name="connsiteY0" fmla="*/ 113633 h 1564195"/>
                    <a:gd name="connsiteX1" fmla="*/ 1347978 w 1366963"/>
                    <a:gd name="connsiteY1" fmla="*/ 256794 h 1564195"/>
                    <a:gd name="connsiteX2" fmla="*/ 1361504 w 1366963"/>
                    <a:gd name="connsiteY2" fmla="*/ 543116 h 1564195"/>
                    <a:gd name="connsiteX3" fmla="*/ 1199388 w 1366963"/>
                    <a:gd name="connsiteY3" fmla="*/ 1564196 h 1564195"/>
                    <a:gd name="connsiteX4" fmla="*/ 0 w 1366963"/>
                    <a:gd name="connsiteY4" fmla="*/ 1564196 h 1564195"/>
                    <a:gd name="connsiteX5" fmla="*/ 208026 w 1366963"/>
                    <a:gd name="connsiteY5" fmla="*/ 1172528 h 1564195"/>
                    <a:gd name="connsiteX6" fmla="*/ 172879 w 1366963"/>
                    <a:gd name="connsiteY6" fmla="*/ 948309 h 1564195"/>
                    <a:gd name="connsiteX7" fmla="*/ 302514 w 1366963"/>
                    <a:gd name="connsiteY7" fmla="*/ 367475 h 1564195"/>
                    <a:gd name="connsiteX8" fmla="*/ 402431 w 1366963"/>
                    <a:gd name="connsiteY8" fmla="*/ 280988 h 1564195"/>
                    <a:gd name="connsiteX9" fmla="*/ 688753 w 1366963"/>
                    <a:gd name="connsiteY9" fmla="*/ 29718 h 1564195"/>
                    <a:gd name="connsiteX10" fmla="*/ 821150 w 1366963"/>
                    <a:gd name="connsiteY10" fmla="*/ 0 h 1564195"/>
                    <a:gd name="connsiteX11" fmla="*/ 1077849 w 1366963"/>
                    <a:gd name="connsiteY11" fmla="*/ 113633 h 156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6963" h="1564195">
                      <a:moveTo>
                        <a:pt x="1077849" y="113633"/>
                      </a:moveTo>
                      <a:cubicBezTo>
                        <a:pt x="1077849" y="113633"/>
                        <a:pt x="1315593" y="243269"/>
                        <a:pt x="1347978" y="256794"/>
                      </a:cubicBezTo>
                      <a:cubicBezTo>
                        <a:pt x="1380363" y="270320"/>
                        <a:pt x="1361504" y="435102"/>
                        <a:pt x="1361504" y="543116"/>
                      </a:cubicBezTo>
                      <a:cubicBezTo>
                        <a:pt x="1361504" y="651129"/>
                        <a:pt x="1199388" y="1564196"/>
                        <a:pt x="1199388" y="1564196"/>
                      </a:cubicBezTo>
                      <a:lnTo>
                        <a:pt x="0" y="1564196"/>
                      </a:lnTo>
                      <a:cubicBezTo>
                        <a:pt x="0" y="1564196"/>
                        <a:pt x="202597" y="1253585"/>
                        <a:pt x="208026" y="1172528"/>
                      </a:cubicBezTo>
                      <a:cubicBezTo>
                        <a:pt x="213455" y="1091470"/>
                        <a:pt x="178308" y="1026700"/>
                        <a:pt x="172879" y="948309"/>
                      </a:cubicBezTo>
                      <a:cubicBezTo>
                        <a:pt x="167449" y="869918"/>
                        <a:pt x="283655" y="391859"/>
                        <a:pt x="302514" y="367475"/>
                      </a:cubicBezTo>
                      <a:cubicBezTo>
                        <a:pt x="321469" y="343186"/>
                        <a:pt x="402431" y="280988"/>
                        <a:pt x="402431" y="280988"/>
                      </a:cubicBezTo>
                      <a:lnTo>
                        <a:pt x="688753" y="29718"/>
                      </a:lnTo>
                      <a:lnTo>
                        <a:pt x="821150" y="0"/>
                      </a:lnTo>
                      <a:lnTo>
                        <a:pt x="1077849" y="113633"/>
                      </a:lnTo>
                      <a:close/>
                    </a:path>
                  </a:pathLst>
                </a:custGeom>
                <a:solidFill>
                  <a:srgbClr val="ABDDDB"/>
                </a:solidFill>
                <a:ln w="9525" cap="rnd">
                  <a:solidFill>
                    <a:srgbClr val="263238"/>
                  </a:solidFill>
                  <a:prstDash val="solid"/>
                  <a:round/>
                </a:ln>
              </p:spPr>
              <p:txBody>
                <a:bodyPr rtlCol="0" anchor="ctr"/>
                <a:lstStyle/>
                <a:p>
                  <a:endParaRPr lang="fr-FR"/>
                </a:p>
              </p:txBody>
            </p:sp>
            <p:grpSp>
              <p:nvGrpSpPr>
                <p:cNvPr id="77" name="Graphique 2">
                  <a:extLst>
                    <a:ext uri="{FF2B5EF4-FFF2-40B4-BE49-F238E27FC236}">
                      <a16:creationId xmlns:a16="http://schemas.microsoft.com/office/drawing/2014/main" id="{12B84CFD-5CB2-25DA-B563-58DF65A529DF}"/>
                    </a:ext>
                  </a:extLst>
                </p:cNvPr>
                <p:cNvGrpSpPr/>
                <p:nvPr/>
              </p:nvGrpSpPr>
              <p:grpSpPr>
                <a:xfrm>
                  <a:off x="3519042" y="6454044"/>
                  <a:ext cx="409098" cy="318706"/>
                  <a:chOff x="3519042" y="6454044"/>
                  <a:chExt cx="409098" cy="318706"/>
                </a:xfrm>
                <a:noFill/>
              </p:grpSpPr>
              <p:sp>
                <p:nvSpPr>
                  <p:cNvPr id="78" name="Forme libre 77">
                    <a:extLst>
                      <a:ext uri="{FF2B5EF4-FFF2-40B4-BE49-F238E27FC236}">
                        <a16:creationId xmlns:a16="http://schemas.microsoft.com/office/drawing/2014/main" id="{CCC63920-1A3C-B7AF-B333-17FA69BD832B}"/>
                      </a:ext>
                    </a:extLst>
                  </p:cNvPr>
                  <p:cNvSpPr/>
                  <p:nvPr/>
                </p:nvSpPr>
                <p:spPr>
                  <a:xfrm>
                    <a:off x="3519042" y="6690359"/>
                    <a:ext cx="40004" cy="82391"/>
                  </a:xfrm>
                  <a:custGeom>
                    <a:avLst/>
                    <a:gdLst>
                      <a:gd name="connsiteX0" fmla="*/ 40005 w 40004"/>
                      <a:gd name="connsiteY0" fmla="*/ 0 h 82391"/>
                      <a:gd name="connsiteX1" fmla="*/ 0 w 40004"/>
                      <a:gd name="connsiteY1" fmla="*/ 82391 h 82391"/>
                    </a:gdLst>
                    <a:ahLst/>
                    <a:cxnLst>
                      <a:cxn ang="0">
                        <a:pos x="connsiteX0" y="connsiteY0"/>
                      </a:cxn>
                      <a:cxn ang="0">
                        <a:pos x="connsiteX1" y="connsiteY1"/>
                      </a:cxn>
                    </a:cxnLst>
                    <a:rect l="l" t="t" r="r" b="b"/>
                    <a:pathLst>
                      <a:path w="40004" h="82391">
                        <a:moveTo>
                          <a:pt x="40005" y="0"/>
                        </a:moveTo>
                        <a:lnTo>
                          <a:pt x="0" y="82391"/>
                        </a:lnTo>
                      </a:path>
                    </a:pathLst>
                  </a:custGeom>
                  <a:ln w="9525" cap="rnd">
                    <a:solidFill>
                      <a:srgbClr val="263238"/>
                    </a:solidFill>
                    <a:prstDash val="solid"/>
                    <a:round/>
                  </a:ln>
                </p:spPr>
                <p:txBody>
                  <a:bodyPr rtlCol="0" anchor="ctr"/>
                  <a:lstStyle/>
                  <a:p>
                    <a:endParaRPr lang="fr-FR"/>
                  </a:p>
                </p:txBody>
              </p:sp>
              <p:sp>
                <p:nvSpPr>
                  <p:cNvPr id="79" name="Forme libre 78">
                    <a:extLst>
                      <a:ext uri="{FF2B5EF4-FFF2-40B4-BE49-F238E27FC236}">
                        <a16:creationId xmlns:a16="http://schemas.microsoft.com/office/drawing/2014/main" id="{7F294049-2804-3321-7C16-2F1FBB5236B5}"/>
                      </a:ext>
                    </a:extLst>
                  </p:cNvPr>
                  <p:cNvSpPr/>
                  <p:nvPr/>
                </p:nvSpPr>
                <p:spPr>
                  <a:xfrm>
                    <a:off x="3559394" y="6454044"/>
                    <a:ext cx="51564" cy="203834"/>
                  </a:xfrm>
                  <a:custGeom>
                    <a:avLst/>
                    <a:gdLst>
                      <a:gd name="connsiteX0" fmla="*/ 38039 w 51564"/>
                      <a:gd name="connsiteY0" fmla="*/ 0 h 203834"/>
                      <a:gd name="connsiteX1" fmla="*/ 8321 w 51564"/>
                      <a:gd name="connsiteY1" fmla="*/ 62103 h 203834"/>
                      <a:gd name="connsiteX2" fmla="*/ 51565 w 51564"/>
                      <a:gd name="connsiteY2" fmla="*/ 129635 h 203834"/>
                      <a:gd name="connsiteX3" fmla="*/ 13560 w 51564"/>
                      <a:gd name="connsiteY3" fmla="*/ 203835 h 203834"/>
                    </a:gdLst>
                    <a:ahLst/>
                    <a:cxnLst>
                      <a:cxn ang="0">
                        <a:pos x="connsiteX0" y="connsiteY0"/>
                      </a:cxn>
                      <a:cxn ang="0">
                        <a:pos x="connsiteX1" y="connsiteY1"/>
                      </a:cxn>
                      <a:cxn ang="0">
                        <a:pos x="connsiteX2" y="connsiteY2"/>
                      </a:cxn>
                      <a:cxn ang="0">
                        <a:pos x="connsiteX3" y="connsiteY3"/>
                      </a:cxn>
                    </a:cxnLst>
                    <a:rect l="l" t="t" r="r" b="b"/>
                    <a:pathLst>
                      <a:path w="51564" h="203834">
                        <a:moveTo>
                          <a:pt x="38039" y="0"/>
                        </a:moveTo>
                        <a:cubicBezTo>
                          <a:pt x="38039" y="0"/>
                          <a:pt x="-21397" y="40481"/>
                          <a:pt x="8321" y="62103"/>
                        </a:cubicBezTo>
                        <a:cubicBezTo>
                          <a:pt x="38039" y="83725"/>
                          <a:pt x="51565" y="129635"/>
                          <a:pt x="51565" y="129635"/>
                        </a:cubicBezTo>
                        <a:lnTo>
                          <a:pt x="13560" y="203835"/>
                        </a:lnTo>
                      </a:path>
                    </a:pathLst>
                  </a:custGeom>
                  <a:noFill/>
                  <a:ln w="9525" cap="rnd">
                    <a:solidFill>
                      <a:srgbClr val="263238"/>
                    </a:solidFill>
                    <a:prstDash val="solid"/>
                    <a:round/>
                  </a:ln>
                </p:spPr>
                <p:txBody>
                  <a:bodyPr rtlCol="0" anchor="ctr"/>
                  <a:lstStyle/>
                  <a:p>
                    <a:endParaRPr lang="fr-FR"/>
                  </a:p>
                </p:txBody>
              </p:sp>
              <p:sp>
                <p:nvSpPr>
                  <p:cNvPr id="80" name="Forme libre 79">
                    <a:extLst>
                      <a:ext uri="{FF2B5EF4-FFF2-40B4-BE49-F238E27FC236}">
                        <a16:creationId xmlns:a16="http://schemas.microsoft.com/office/drawing/2014/main" id="{94FD6108-3502-6986-5F77-5285D165BDCB}"/>
                      </a:ext>
                    </a:extLst>
                  </p:cNvPr>
                  <p:cNvSpPr/>
                  <p:nvPr/>
                </p:nvSpPr>
                <p:spPr>
                  <a:xfrm>
                    <a:off x="3877372" y="6650545"/>
                    <a:ext cx="50768" cy="2666"/>
                  </a:xfrm>
                  <a:custGeom>
                    <a:avLst/>
                    <a:gdLst>
                      <a:gd name="connsiteX0" fmla="*/ 0 w 50768"/>
                      <a:gd name="connsiteY0" fmla="*/ 0 h 2666"/>
                      <a:gd name="connsiteX1" fmla="*/ 50768 w 50768"/>
                      <a:gd name="connsiteY1" fmla="*/ 2667 h 2666"/>
                    </a:gdLst>
                    <a:ahLst/>
                    <a:cxnLst>
                      <a:cxn ang="0">
                        <a:pos x="connsiteX0" y="connsiteY0"/>
                      </a:cxn>
                      <a:cxn ang="0">
                        <a:pos x="connsiteX1" y="connsiteY1"/>
                      </a:cxn>
                    </a:cxnLst>
                    <a:rect l="l" t="t" r="r" b="b"/>
                    <a:pathLst>
                      <a:path w="50768" h="2666">
                        <a:moveTo>
                          <a:pt x="0" y="0"/>
                        </a:moveTo>
                        <a:cubicBezTo>
                          <a:pt x="16097" y="1238"/>
                          <a:pt x="33052" y="2096"/>
                          <a:pt x="50768" y="2667"/>
                        </a:cubicBezTo>
                      </a:path>
                    </a:pathLst>
                  </a:custGeom>
                  <a:noFill/>
                  <a:ln w="9525" cap="rnd">
                    <a:solidFill>
                      <a:srgbClr val="263238"/>
                    </a:solidFill>
                    <a:prstDash val="solid"/>
                    <a:round/>
                  </a:ln>
                </p:spPr>
                <p:txBody>
                  <a:bodyPr rtlCol="0" anchor="ctr"/>
                  <a:lstStyle/>
                  <a:p>
                    <a:endParaRPr lang="fr-FR"/>
                  </a:p>
                </p:txBody>
              </p:sp>
              <p:sp>
                <p:nvSpPr>
                  <p:cNvPr id="81" name="Forme libre 80">
                    <a:extLst>
                      <a:ext uri="{FF2B5EF4-FFF2-40B4-BE49-F238E27FC236}">
                        <a16:creationId xmlns:a16="http://schemas.microsoft.com/office/drawing/2014/main" id="{1404564D-50F3-F377-F20F-2343EF84FEF9}"/>
                      </a:ext>
                    </a:extLst>
                  </p:cNvPr>
                  <p:cNvSpPr/>
                  <p:nvPr/>
                </p:nvSpPr>
                <p:spPr>
                  <a:xfrm>
                    <a:off x="3621626" y="6583679"/>
                    <a:ext cx="205549" cy="61721"/>
                  </a:xfrm>
                  <a:custGeom>
                    <a:avLst/>
                    <a:gdLst>
                      <a:gd name="connsiteX0" fmla="*/ 0 w 205549"/>
                      <a:gd name="connsiteY0" fmla="*/ 0 h 61721"/>
                      <a:gd name="connsiteX1" fmla="*/ 205550 w 205549"/>
                      <a:gd name="connsiteY1" fmla="*/ 61722 h 61721"/>
                    </a:gdLst>
                    <a:ahLst/>
                    <a:cxnLst>
                      <a:cxn ang="0">
                        <a:pos x="connsiteX0" y="connsiteY0"/>
                      </a:cxn>
                      <a:cxn ang="0">
                        <a:pos x="connsiteX1" y="connsiteY1"/>
                      </a:cxn>
                    </a:cxnLst>
                    <a:rect l="l" t="t" r="r" b="b"/>
                    <a:pathLst>
                      <a:path w="205549" h="61721">
                        <a:moveTo>
                          <a:pt x="0" y="0"/>
                        </a:moveTo>
                        <a:cubicBezTo>
                          <a:pt x="0" y="0"/>
                          <a:pt x="64675" y="43243"/>
                          <a:pt x="205550" y="61722"/>
                        </a:cubicBezTo>
                      </a:path>
                    </a:pathLst>
                  </a:custGeom>
                  <a:noFill/>
                  <a:ln w="9525" cap="rnd">
                    <a:solidFill>
                      <a:srgbClr val="263238"/>
                    </a:solidFill>
                    <a:prstDash val="solid"/>
                    <a:round/>
                  </a:ln>
                </p:spPr>
                <p:txBody>
                  <a:bodyPr rtlCol="0" anchor="ctr"/>
                  <a:lstStyle/>
                  <a:p>
                    <a:endParaRPr lang="fr-FR"/>
                  </a:p>
                </p:txBody>
              </p:sp>
            </p:grpSp>
            <p:sp>
              <p:nvSpPr>
                <p:cNvPr id="82" name="Forme libre 81">
                  <a:extLst>
                    <a:ext uri="{FF2B5EF4-FFF2-40B4-BE49-F238E27FC236}">
                      <a16:creationId xmlns:a16="http://schemas.microsoft.com/office/drawing/2014/main" id="{8EE62D8A-DE04-760A-FE58-ED0592E0A5B3}"/>
                    </a:ext>
                  </a:extLst>
                </p:cNvPr>
                <p:cNvSpPr/>
                <p:nvPr/>
              </p:nvSpPr>
              <p:spPr>
                <a:xfrm>
                  <a:off x="3424268" y="4853272"/>
                  <a:ext cx="63341" cy="204216"/>
                </a:xfrm>
                <a:custGeom>
                  <a:avLst/>
                  <a:gdLst>
                    <a:gd name="connsiteX0" fmla="*/ 36195 w 63341"/>
                    <a:gd name="connsiteY0" fmla="*/ 3620 h 204216"/>
                    <a:gd name="connsiteX1" fmla="*/ 0 w 63341"/>
                    <a:gd name="connsiteY1" fmla="*/ 65056 h 204216"/>
                    <a:gd name="connsiteX2" fmla="*/ 38005 w 63341"/>
                    <a:gd name="connsiteY2" fmla="*/ 204216 h 204216"/>
                    <a:gd name="connsiteX3" fmla="*/ 59722 w 63341"/>
                    <a:gd name="connsiteY3" fmla="*/ 196977 h 204216"/>
                    <a:gd name="connsiteX4" fmla="*/ 25337 w 63341"/>
                    <a:gd name="connsiteY4" fmla="*/ 66866 h 204216"/>
                    <a:gd name="connsiteX5" fmla="*/ 63341 w 63341"/>
                    <a:gd name="connsiteY5" fmla="*/ 23527 h 204216"/>
                    <a:gd name="connsiteX6" fmla="*/ 56102 w 63341"/>
                    <a:gd name="connsiteY6" fmla="*/ 0 h 204216"/>
                    <a:gd name="connsiteX7" fmla="*/ 36195 w 63341"/>
                    <a:gd name="connsiteY7" fmla="*/ 3620 h 204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341" h="204216">
                      <a:moveTo>
                        <a:pt x="36195" y="3620"/>
                      </a:moveTo>
                      <a:cubicBezTo>
                        <a:pt x="36195" y="3620"/>
                        <a:pt x="0" y="18097"/>
                        <a:pt x="0" y="65056"/>
                      </a:cubicBezTo>
                      <a:cubicBezTo>
                        <a:pt x="0" y="112014"/>
                        <a:pt x="38005" y="204216"/>
                        <a:pt x="38005" y="204216"/>
                      </a:cubicBezTo>
                      <a:lnTo>
                        <a:pt x="59722" y="196977"/>
                      </a:lnTo>
                      <a:cubicBezTo>
                        <a:pt x="59722" y="196977"/>
                        <a:pt x="19907" y="101155"/>
                        <a:pt x="25337" y="66866"/>
                      </a:cubicBezTo>
                      <a:cubicBezTo>
                        <a:pt x="30766" y="32480"/>
                        <a:pt x="63341" y="23527"/>
                        <a:pt x="63341" y="23527"/>
                      </a:cubicBezTo>
                      <a:lnTo>
                        <a:pt x="56102" y="0"/>
                      </a:lnTo>
                      <a:lnTo>
                        <a:pt x="36195" y="3620"/>
                      </a:lnTo>
                      <a:close/>
                    </a:path>
                  </a:pathLst>
                </a:custGeom>
                <a:solidFill>
                  <a:srgbClr val="A6A6A6"/>
                </a:solidFill>
                <a:ln w="9525" cap="rnd">
                  <a:solidFill>
                    <a:srgbClr val="263238"/>
                  </a:solidFill>
                  <a:prstDash val="solid"/>
                  <a:round/>
                </a:ln>
              </p:spPr>
              <p:txBody>
                <a:bodyPr rtlCol="0" anchor="ctr"/>
                <a:lstStyle/>
                <a:p>
                  <a:endParaRPr lang="fr-FR"/>
                </a:p>
              </p:txBody>
            </p:sp>
            <p:sp>
              <p:nvSpPr>
                <p:cNvPr id="83" name="Forme libre 82">
                  <a:extLst>
                    <a:ext uri="{FF2B5EF4-FFF2-40B4-BE49-F238E27FC236}">
                      <a16:creationId xmlns:a16="http://schemas.microsoft.com/office/drawing/2014/main" id="{EE935D6B-18AF-C2E8-CF9C-1A37CE4FFA48}"/>
                    </a:ext>
                  </a:extLst>
                </p:cNvPr>
                <p:cNvSpPr/>
                <p:nvPr/>
              </p:nvSpPr>
              <p:spPr>
                <a:xfrm>
                  <a:off x="3446225" y="5022401"/>
                  <a:ext cx="109914" cy="173331"/>
                </a:xfrm>
                <a:custGeom>
                  <a:avLst/>
                  <a:gdLst>
                    <a:gd name="connsiteX0" fmla="*/ 107297 w 109914"/>
                    <a:gd name="connsiteY0" fmla="*/ 76522 h 173331"/>
                    <a:gd name="connsiteX1" fmla="*/ 71578 w 109914"/>
                    <a:gd name="connsiteY1" fmla="*/ 172724 h 173331"/>
                    <a:gd name="connsiteX2" fmla="*/ 2617 w 109914"/>
                    <a:gd name="connsiteY2" fmla="*/ 96810 h 173331"/>
                    <a:gd name="connsiteX3" fmla="*/ 38336 w 109914"/>
                    <a:gd name="connsiteY3" fmla="*/ 607 h 173331"/>
                    <a:gd name="connsiteX4" fmla="*/ 107297 w 109914"/>
                    <a:gd name="connsiteY4" fmla="*/ 76522 h 173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14" h="173331">
                      <a:moveTo>
                        <a:pt x="107297" y="76522"/>
                      </a:moveTo>
                      <a:cubicBezTo>
                        <a:pt x="116536" y="124051"/>
                        <a:pt x="100534" y="167104"/>
                        <a:pt x="71578" y="172724"/>
                      </a:cubicBezTo>
                      <a:cubicBezTo>
                        <a:pt x="42622" y="178344"/>
                        <a:pt x="11761" y="144340"/>
                        <a:pt x="2617" y="96810"/>
                      </a:cubicBezTo>
                      <a:cubicBezTo>
                        <a:pt x="-6622" y="49280"/>
                        <a:pt x="9380" y="6227"/>
                        <a:pt x="38336" y="607"/>
                      </a:cubicBezTo>
                      <a:cubicBezTo>
                        <a:pt x="67197" y="-5012"/>
                        <a:pt x="98153" y="28992"/>
                        <a:pt x="107297" y="76522"/>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84" name="Forme libre 83">
                  <a:extLst>
                    <a:ext uri="{FF2B5EF4-FFF2-40B4-BE49-F238E27FC236}">
                      <a16:creationId xmlns:a16="http://schemas.microsoft.com/office/drawing/2014/main" id="{54B12C29-68BD-F89D-8100-325AE1FF2EAC}"/>
                    </a:ext>
                  </a:extLst>
                </p:cNvPr>
                <p:cNvSpPr/>
                <p:nvPr/>
              </p:nvSpPr>
              <p:spPr>
                <a:xfrm>
                  <a:off x="3475553" y="4994663"/>
                  <a:ext cx="172321" cy="225187"/>
                </a:xfrm>
                <a:custGeom>
                  <a:avLst/>
                  <a:gdLst>
                    <a:gd name="connsiteX0" fmla="*/ 165885 w 172321"/>
                    <a:gd name="connsiteY0" fmla="*/ 88924 h 225187"/>
                    <a:gd name="connsiteX1" fmla="*/ 118832 w 172321"/>
                    <a:gd name="connsiteY1" fmla="*/ 222655 h 225187"/>
                    <a:gd name="connsiteX2" fmla="*/ 6437 w 172321"/>
                    <a:gd name="connsiteY2" fmla="*/ 136263 h 225187"/>
                    <a:gd name="connsiteX3" fmla="*/ 53490 w 172321"/>
                    <a:gd name="connsiteY3" fmla="*/ 2532 h 225187"/>
                    <a:gd name="connsiteX4" fmla="*/ 165885 w 172321"/>
                    <a:gd name="connsiteY4" fmla="*/ 88924 h 22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321" h="225187">
                      <a:moveTo>
                        <a:pt x="165885" y="88924"/>
                      </a:moveTo>
                      <a:cubicBezTo>
                        <a:pt x="183887" y="149693"/>
                        <a:pt x="162837" y="209510"/>
                        <a:pt x="118832" y="222655"/>
                      </a:cubicBezTo>
                      <a:cubicBezTo>
                        <a:pt x="74826" y="235704"/>
                        <a:pt x="24534" y="197033"/>
                        <a:pt x="6437" y="136263"/>
                      </a:cubicBezTo>
                      <a:cubicBezTo>
                        <a:pt x="-11566" y="75494"/>
                        <a:pt x="9485" y="15677"/>
                        <a:pt x="53490" y="2532"/>
                      </a:cubicBezTo>
                      <a:cubicBezTo>
                        <a:pt x="97591" y="-10517"/>
                        <a:pt x="147883" y="28154"/>
                        <a:pt x="165885" y="88924"/>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85" name="Forme libre 84">
                  <a:extLst>
                    <a:ext uri="{FF2B5EF4-FFF2-40B4-BE49-F238E27FC236}">
                      <a16:creationId xmlns:a16="http://schemas.microsoft.com/office/drawing/2014/main" id="{17E6A5B5-25A8-C3DA-212E-B9510224BC32}"/>
                    </a:ext>
                  </a:extLst>
                </p:cNvPr>
                <p:cNvSpPr/>
                <p:nvPr/>
              </p:nvSpPr>
              <p:spPr>
                <a:xfrm>
                  <a:off x="3669231" y="5130164"/>
                  <a:ext cx="628384" cy="1265300"/>
                </a:xfrm>
                <a:custGeom>
                  <a:avLst/>
                  <a:gdLst>
                    <a:gd name="connsiteX0" fmla="*/ 135370 w 628384"/>
                    <a:gd name="connsiteY0" fmla="*/ 284702 h 1265300"/>
                    <a:gd name="connsiteX1" fmla="*/ 178137 w 628384"/>
                    <a:gd name="connsiteY1" fmla="*/ 423767 h 1265300"/>
                    <a:gd name="connsiteX2" fmla="*/ 37453 w 628384"/>
                    <a:gd name="connsiteY2" fmla="*/ 600932 h 1265300"/>
                    <a:gd name="connsiteX3" fmla="*/ 14117 w 628384"/>
                    <a:gd name="connsiteY3" fmla="*/ 737806 h 1265300"/>
                    <a:gd name="connsiteX4" fmla="*/ 4116 w 628384"/>
                    <a:gd name="connsiteY4" fmla="*/ 1188530 h 1265300"/>
                    <a:gd name="connsiteX5" fmla="*/ 17451 w 628384"/>
                    <a:gd name="connsiteY5" fmla="*/ 1265301 h 1265300"/>
                    <a:gd name="connsiteX6" fmla="*/ 451410 w 628384"/>
                    <a:gd name="connsiteY6" fmla="*/ 721138 h 1265300"/>
                    <a:gd name="connsiteX7" fmla="*/ 628384 w 628384"/>
                    <a:gd name="connsiteY7" fmla="*/ 387287 h 1265300"/>
                    <a:gd name="connsiteX8" fmla="*/ 488176 w 628384"/>
                    <a:gd name="connsiteY8" fmla="*/ 310515 h 1265300"/>
                    <a:gd name="connsiteX9" fmla="*/ 421406 w 628384"/>
                    <a:gd name="connsiteY9" fmla="*/ 0 h 1265300"/>
                    <a:gd name="connsiteX10" fmla="*/ 135370 w 628384"/>
                    <a:gd name="connsiteY10" fmla="*/ 284702 h 126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8384" h="1265300">
                      <a:moveTo>
                        <a:pt x="135370" y="284702"/>
                      </a:moveTo>
                      <a:lnTo>
                        <a:pt x="178137" y="423767"/>
                      </a:lnTo>
                      <a:lnTo>
                        <a:pt x="37453" y="600932"/>
                      </a:lnTo>
                      <a:lnTo>
                        <a:pt x="14117" y="737806"/>
                      </a:lnTo>
                      <a:cubicBezTo>
                        <a:pt x="14117" y="737806"/>
                        <a:pt x="-9219" y="1128427"/>
                        <a:pt x="4116" y="1188530"/>
                      </a:cubicBezTo>
                      <a:cubicBezTo>
                        <a:pt x="17451" y="1248632"/>
                        <a:pt x="17451" y="1265301"/>
                        <a:pt x="17451" y="1265301"/>
                      </a:cubicBezTo>
                      <a:cubicBezTo>
                        <a:pt x="17451" y="1265301"/>
                        <a:pt x="307868" y="928116"/>
                        <a:pt x="451410" y="721138"/>
                      </a:cubicBezTo>
                      <a:cubicBezTo>
                        <a:pt x="594952" y="514159"/>
                        <a:pt x="628384" y="387287"/>
                        <a:pt x="628384" y="387287"/>
                      </a:cubicBezTo>
                      <a:lnTo>
                        <a:pt x="488176" y="310515"/>
                      </a:lnTo>
                      <a:lnTo>
                        <a:pt x="421406" y="0"/>
                      </a:lnTo>
                      <a:lnTo>
                        <a:pt x="135370" y="284702"/>
                      </a:lnTo>
                      <a:close/>
                    </a:path>
                  </a:pathLst>
                </a:custGeom>
                <a:solidFill>
                  <a:srgbClr val="FFFFFF"/>
                </a:solidFill>
                <a:ln w="9525" cap="rnd">
                  <a:solidFill>
                    <a:srgbClr val="263238"/>
                  </a:solidFill>
                  <a:prstDash val="solid"/>
                  <a:round/>
                </a:ln>
              </p:spPr>
              <p:txBody>
                <a:bodyPr rtlCol="0" anchor="ctr"/>
                <a:lstStyle/>
                <a:p>
                  <a:endParaRPr lang="fr-FR"/>
                </a:p>
              </p:txBody>
            </p:sp>
            <p:sp>
              <p:nvSpPr>
                <p:cNvPr id="86" name="Forme libre 85">
                  <a:extLst>
                    <a:ext uri="{FF2B5EF4-FFF2-40B4-BE49-F238E27FC236}">
                      <a16:creationId xmlns:a16="http://schemas.microsoft.com/office/drawing/2014/main" id="{89F21275-9CC8-4B93-59DA-75315EDAE041}"/>
                    </a:ext>
                  </a:extLst>
                </p:cNvPr>
                <p:cNvSpPr/>
                <p:nvPr/>
              </p:nvSpPr>
              <p:spPr>
                <a:xfrm>
                  <a:off x="3797458" y="5280278"/>
                  <a:ext cx="228885" cy="273653"/>
                </a:xfrm>
                <a:custGeom>
                  <a:avLst/>
                  <a:gdLst>
                    <a:gd name="connsiteX0" fmla="*/ 228886 w 228885"/>
                    <a:gd name="connsiteY0" fmla="*/ 0 h 273653"/>
                    <a:gd name="connsiteX1" fmla="*/ 49911 w 228885"/>
                    <a:gd name="connsiteY1" fmla="*/ 273653 h 273653"/>
                    <a:gd name="connsiteX2" fmla="*/ 0 w 228885"/>
                    <a:gd name="connsiteY2" fmla="*/ 112585 h 273653"/>
                  </a:gdLst>
                  <a:ahLst/>
                  <a:cxnLst>
                    <a:cxn ang="0">
                      <a:pos x="connsiteX0" y="connsiteY0"/>
                    </a:cxn>
                    <a:cxn ang="0">
                      <a:pos x="connsiteX1" y="connsiteY1"/>
                    </a:cxn>
                    <a:cxn ang="0">
                      <a:pos x="connsiteX2" y="connsiteY2"/>
                    </a:cxn>
                  </a:cxnLst>
                  <a:rect l="l" t="t" r="r" b="b"/>
                  <a:pathLst>
                    <a:path w="228885" h="273653">
                      <a:moveTo>
                        <a:pt x="228886" y="0"/>
                      </a:moveTo>
                      <a:lnTo>
                        <a:pt x="49911" y="273653"/>
                      </a:lnTo>
                      <a:lnTo>
                        <a:pt x="0" y="112585"/>
                      </a:lnTo>
                      <a:close/>
                    </a:path>
                  </a:pathLst>
                </a:custGeom>
                <a:solidFill>
                  <a:srgbClr val="263238"/>
                </a:solidFill>
                <a:ln w="9525" cap="rnd">
                  <a:solidFill>
                    <a:srgbClr val="263238"/>
                  </a:solidFill>
                  <a:prstDash val="solid"/>
                  <a:round/>
                </a:ln>
              </p:spPr>
              <p:txBody>
                <a:bodyPr rtlCol="0" anchor="ctr"/>
                <a:lstStyle/>
                <a:p>
                  <a:endParaRPr lang="fr-FR"/>
                </a:p>
              </p:txBody>
            </p:sp>
            <p:sp>
              <p:nvSpPr>
                <p:cNvPr id="87" name="Forme libre 86">
                  <a:extLst>
                    <a:ext uri="{FF2B5EF4-FFF2-40B4-BE49-F238E27FC236}">
                      <a16:creationId xmlns:a16="http://schemas.microsoft.com/office/drawing/2014/main" id="{136F2369-71D7-E436-7C6F-5BC8C44B1E11}"/>
                    </a:ext>
                  </a:extLst>
                </p:cNvPr>
                <p:cNvSpPr/>
                <p:nvPr/>
              </p:nvSpPr>
              <p:spPr>
                <a:xfrm>
                  <a:off x="3669231" y="5804248"/>
                  <a:ext cx="483127" cy="591312"/>
                </a:xfrm>
                <a:custGeom>
                  <a:avLst/>
                  <a:gdLst>
                    <a:gd name="connsiteX0" fmla="*/ 15450 w 483127"/>
                    <a:gd name="connsiteY0" fmla="*/ 56007 h 591312"/>
                    <a:gd name="connsiteX1" fmla="*/ 14117 w 483127"/>
                    <a:gd name="connsiteY1" fmla="*/ 63818 h 591312"/>
                    <a:gd name="connsiteX2" fmla="*/ 4116 w 483127"/>
                    <a:gd name="connsiteY2" fmla="*/ 514541 h 591312"/>
                    <a:gd name="connsiteX3" fmla="*/ 17451 w 483127"/>
                    <a:gd name="connsiteY3" fmla="*/ 591312 h 591312"/>
                    <a:gd name="connsiteX4" fmla="*/ 451410 w 483127"/>
                    <a:gd name="connsiteY4" fmla="*/ 47149 h 591312"/>
                    <a:gd name="connsiteX5" fmla="*/ 483128 w 483127"/>
                    <a:gd name="connsiteY5" fmla="*/ 0 h 591312"/>
                    <a:gd name="connsiteX6" fmla="*/ 15450 w 483127"/>
                    <a:gd name="connsiteY6" fmla="*/ 56007 h 591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3127" h="591312">
                      <a:moveTo>
                        <a:pt x="15450" y="56007"/>
                      </a:moveTo>
                      <a:lnTo>
                        <a:pt x="14117" y="63818"/>
                      </a:lnTo>
                      <a:cubicBezTo>
                        <a:pt x="14117" y="63818"/>
                        <a:pt x="-9219" y="454438"/>
                        <a:pt x="4116" y="514541"/>
                      </a:cubicBezTo>
                      <a:cubicBezTo>
                        <a:pt x="17451" y="574643"/>
                        <a:pt x="17451" y="591312"/>
                        <a:pt x="17451" y="591312"/>
                      </a:cubicBezTo>
                      <a:cubicBezTo>
                        <a:pt x="17451" y="591312"/>
                        <a:pt x="307868" y="254127"/>
                        <a:pt x="451410" y="47149"/>
                      </a:cubicBezTo>
                      <a:cubicBezTo>
                        <a:pt x="462649" y="30956"/>
                        <a:pt x="473127" y="15240"/>
                        <a:pt x="483128" y="0"/>
                      </a:cubicBezTo>
                      <a:cubicBezTo>
                        <a:pt x="303391" y="61436"/>
                        <a:pt x="120130" y="62484"/>
                        <a:pt x="15450" y="56007"/>
                      </a:cubicBezTo>
                      <a:close/>
                    </a:path>
                  </a:pathLst>
                </a:custGeom>
                <a:solidFill>
                  <a:srgbClr val="FFFFFF"/>
                </a:solidFill>
                <a:ln w="9525" cap="rnd">
                  <a:solidFill>
                    <a:srgbClr val="263238"/>
                  </a:solidFill>
                  <a:prstDash val="solid"/>
                  <a:round/>
                </a:ln>
              </p:spPr>
              <p:txBody>
                <a:bodyPr rtlCol="0" anchor="ctr"/>
                <a:lstStyle/>
                <a:p>
                  <a:endParaRPr lang="fr-FR"/>
                </a:p>
              </p:txBody>
            </p:sp>
            <p:grpSp>
              <p:nvGrpSpPr>
                <p:cNvPr id="88" name="Graphique 2">
                  <a:extLst>
                    <a:ext uri="{FF2B5EF4-FFF2-40B4-BE49-F238E27FC236}">
                      <a16:creationId xmlns:a16="http://schemas.microsoft.com/office/drawing/2014/main" id="{FB974242-BD25-A5B3-153C-18241297EE83}"/>
                    </a:ext>
                  </a:extLst>
                </p:cNvPr>
                <p:cNvGrpSpPr/>
                <p:nvPr/>
              </p:nvGrpSpPr>
              <p:grpSpPr>
                <a:xfrm>
                  <a:off x="3463424" y="4518153"/>
                  <a:ext cx="644263" cy="968270"/>
                  <a:chOff x="3463424" y="4518153"/>
                  <a:chExt cx="644263" cy="968270"/>
                </a:xfrm>
              </p:grpSpPr>
              <p:sp>
                <p:nvSpPr>
                  <p:cNvPr id="89" name="Forme libre 88">
                    <a:extLst>
                      <a:ext uri="{FF2B5EF4-FFF2-40B4-BE49-F238E27FC236}">
                        <a16:creationId xmlns:a16="http://schemas.microsoft.com/office/drawing/2014/main" id="{3072CA37-4CEE-F1DC-BBF2-F7C7A52EFD1F}"/>
                      </a:ext>
                    </a:extLst>
                  </p:cNvPr>
                  <p:cNvSpPr/>
                  <p:nvPr/>
                </p:nvSpPr>
                <p:spPr>
                  <a:xfrm>
                    <a:off x="3463424" y="4518153"/>
                    <a:ext cx="644263" cy="968270"/>
                  </a:xfrm>
                  <a:custGeom>
                    <a:avLst/>
                    <a:gdLst>
                      <a:gd name="connsiteX0" fmla="*/ 150773 w 644263"/>
                      <a:gd name="connsiteY0" fmla="*/ 44131 h 968270"/>
                      <a:gd name="connsiteX1" fmla="*/ 2564 w 644263"/>
                      <a:gd name="connsiteY1" fmla="*/ 248347 h 968270"/>
                      <a:gd name="connsiteX2" fmla="*/ 58571 w 644263"/>
                      <a:gd name="connsiteY2" fmla="*/ 555623 h 968270"/>
                      <a:gd name="connsiteX3" fmla="*/ 183253 w 644263"/>
                      <a:gd name="connsiteY3" fmla="*/ 852041 h 968270"/>
                      <a:gd name="connsiteX4" fmla="*/ 356799 w 644263"/>
                      <a:gd name="connsiteY4" fmla="*/ 962341 h 968270"/>
                      <a:gd name="connsiteX5" fmla="*/ 443572 w 644263"/>
                      <a:gd name="connsiteY5" fmla="*/ 947863 h 968270"/>
                      <a:gd name="connsiteX6" fmla="*/ 620737 w 644263"/>
                      <a:gd name="connsiteY6" fmla="*/ 736408 h 968270"/>
                      <a:gd name="connsiteX7" fmla="*/ 644264 w 644263"/>
                      <a:gd name="connsiteY7" fmla="*/ 620679 h 968270"/>
                      <a:gd name="connsiteX8" fmla="*/ 633405 w 644263"/>
                      <a:gd name="connsiteY8" fmla="*/ 358551 h 968270"/>
                      <a:gd name="connsiteX9" fmla="*/ 546632 w 644263"/>
                      <a:gd name="connsiteY9" fmla="*/ 69372 h 968270"/>
                      <a:gd name="connsiteX10" fmla="*/ 150773 w 644263"/>
                      <a:gd name="connsiteY10" fmla="*/ 44131 h 968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4263" h="968270">
                        <a:moveTo>
                          <a:pt x="150773" y="44131"/>
                        </a:moveTo>
                        <a:cubicBezTo>
                          <a:pt x="150773" y="44131"/>
                          <a:pt x="17042" y="125474"/>
                          <a:pt x="2564" y="248347"/>
                        </a:cubicBezTo>
                        <a:cubicBezTo>
                          <a:pt x="-11914" y="371220"/>
                          <a:pt x="38759" y="503236"/>
                          <a:pt x="58571" y="555623"/>
                        </a:cubicBezTo>
                        <a:cubicBezTo>
                          <a:pt x="78478" y="608011"/>
                          <a:pt x="147154" y="812322"/>
                          <a:pt x="183253" y="852041"/>
                        </a:cubicBezTo>
                        <a:cubicBezTo>
                          <a:pt x="219448" y="891856"/>
                          <a:pt x="336892" y="951482"/>
                          <a:pt x="356799" y="962341"/>
                        </a:cubicBezTo>
                        <a:cubicBezTo>
                          <a:pt x="376706" y="973199"/>
                          <a:pt x="412806" y="969580"/>
                          <a:pt x="443572" y="947863"/>
                        </a:cubicBezTo>
                        <a:cubicBezTo>
                          <a:pt x="474337" y="926146"/>
                          <a:pt x="600829" y="772508"/>
                          <a:pt x="620737" y="736408"/>
                        </a:cubicBezTo>
                        <a:cubicBezTo>
                          <a:pt x="640644" y="700213"/>
                          <a:pt x="644264" y="620679"/>
                          <a:pt x="644264" y="620679"/>
                        </a:cubicBezTo>
                        <a:cubicBezTo>
                          <a:pt x="644264" y="620679"/>
                          <a:pt x="640644" y="461612"/>
                          <a:pt x="633405" y="358551"/>
                        </a:cubicBezTo>
                        <a:cubicBezTo>
                          <a:pt x="626166" y="255491"/>
                          <a:pt x="631595" y="156145"/>
                          <a:pt x="546632" y="69372"/>
                        </a:cubicBezTo>
                        <a:cubicBezTo>
                          <a:pt x="461669" y="-17401"/>
                          <a:pt x="233926" y="-19210"/>
                          <a:pt x="150773" y="4413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90" name="Forme libre 89">
                    <a:extLst>
                      <a:ext uri="{FF2B5EF4-FFF2-40B4-BE49-F238E27FC236}">
                        <a16:creationId xmlns:a16="http://schemas.microsoft.com/office/drawing/2014/main" id="{0FEC00C8-8BA9-A48D-738A-D520D199C0BD}"/>
                      </a:ext>
                    </a:extLst>
                  </p:cNvPr>
                  <p:cNvSpPr/>
                  <p:nvPr/>
                </p:nvSpPr>
                <p:spPr>
                  <a:xfrm>
                    <a:off x="3463433" y="4518233"/>
                    <a:ext cx="638634" cy="454197"/>
                  </a:xfrm>
                  <a:custGeom>
                    <a:avLst/>
                    <a:gdLst>
                      <a:gd name="connsiteX0" fmla="*/ 633396 w 638634"/>
                      <a:gd name="connsiteY0" fmla="*/ 358567 h 454197"/>
                      <a:gd name="connsiteX1" fmla="*/ 546623 w 638634"/>
                      <a:gd name="connsiteY1" fmla="*/ 69388 h 454197"/>
                      <a:gd name="connsiteX2" fmla="*/ 150764 w 638634"/>
                      <a:gd name="connsiteY2" fmla="*/ 44051 h 454197"/>
                      <a:gd name="connsiteX3" fmla="*/ 2555 w 638634"/>
                      <a:gd name="connsiteY3" fmla="*/ 248267 h 454197"/>
                      <a:gd name="connsiteX4" fmla="*/ 24463 w 638634"/>
                      <a:gd name="connsiteY4" fmla="*/ 454198 h 454197"/>
                      <a:gd name="connsiteX5" fmla="*/ 275542 w 638634"/>
                      <a:gd name="connsiteY5" fmla="*/ 289891 h 454197"/>
                      <a:gd name="connsiteX6" fmla="*/ 459946 w 638634"/>
                      <a:gd name="connsiteY6" fmla="*/ 40432 h 454197"/>
                      <a:gd name="connsiteX7" fmla="*/ 472614 w 638634"/>
                      <a:gd name="connsiteY7" fmla="*/ 51290 h 454197"/>
                      <a:gd name="connsiteX8" fmla="*/ 394890 w 638634"/>
                      <a:gd name="connsiteY8" fmla="*/ 206738 h 454197"/>
                      <a:gd name="connsiteX9" fmla="*/ 374983 w 638634"/>
                      <a:gd name="connsiteY9" fmla="*/ 224836 h 454197"/>
                      <a:gd name="connsiteX10" fmla="*/ 465375 w 638634"/>
                      <a:gd name="connsiteY10" fmla="*/ 309799 h 454197"/>
                      <a:gd name="connsiteX11" fmla="*/ 602725 w 638634"/>
                      <a:gd name="connsiteY11" fmla="*/ 445339 h 454197"/>
                      <a:gd name="connsiteX12" fmla="*/ 638635 w 638634"/>
                      <a:gd name="connsiteY12" fmla="*/ 452388 h 454197"/>
                      <a:gd name="connsiteX13" fmla="*/ 633396 w 638634"/>
                      <a:gd name="connsiteY13" fmla="*/ 358567 h 454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38634" h="454197">
                        <a:moveTo>
                          <a:pt x="633396" y="358567"/>
                        </a:moveTo>
                        <a:cubicBezTo>
                          <a:pt x="626157" y="255506"/>
                          <a:pt x="631586" y="156160"/>
                          <a:pt x="546623" y="69388"/>
                        </a:cubicBezTo>
                        <a:cubicBezTo>
                          <a:pt x="461660" y="-17385"/>
                          <a:pt x="233917" y="-19195"/>
                          <a:pt x="150764" y="44051"/>
                        </a:cubicBezTo>
                        <a:cubicBezTo>
                          <a:pt x="150764" y="44051"/>
                          <a:pt x="17033" y="125395"/>
                          <a:pt x="2555" y="248267"/>
                        </a:cubicBezTo>
                        <a:cubicBezTo>
                          <a:pt x="-5827" y="319705"/>
                          <a:pt x="7699" y="394000"/>
                          <a:pt x="24463" y="454198"/>
                        </a:cubicBezTo>
                        <a:cubicBezTo>
                          <a:pt x="55228" y="435529"/>
                          <a:pt x="158956" y="371616"/>
                          <a:pt x="275542" y="289891"/>
                        </a:cubicBezTo>
                        <a:cubicBezTo>
                          <a:pt x="414702" y="192260"/>
                          <a:pt x="459946" y="40432"/>
                          <a:pt x="459946" y="40432"/>
                        </a:cubicBezTo>
                        <a:cubicBezTo>
                          <a:pt x="459946" y="40432"/>
                          <a:pt x="476233" y="31383"/>
                          <a:pt x="472614" y="51290"/>
                        </a:cubicBezTo>
                        <a:cubicBezTo>
                          <a:pt x="468994" y="71197"/>
                          <a:pt x="414797" y="188641"/>
                          <a:pt x="394890" y="206738"/>
                        </a:cubicBezTo>
                        <a:cubicBezTo>
                          <a:pt x="374983" y="224836"/>
                          <a:pt x="374983" y="224836"/>
                          <a:pt x="374983" y="224836"/>
                        </a:cubicBezTo>
                        <a:cubicBezTo>
                          <a:pt x="374983" y="224836"/>
                          <a:pt x="391270" y="221216"/>
                          <a:pt x="465375" y="309799"/>
                        </a:cubicBezTo>
                        <a:cubicBezTo>
                          <a:pt x="539480" y="398381"/>
                          <a:pt x="581104" y="434481"/>
                          <a:pt x="602725" y="445339"/>
                        </a:cubicBezTo>
                        <a:cubicBezTo>
                          <a:pt x="609488" y="448673"/>
                          <a:pt x="622823" y="451055"/>
                          <a:pt x="638635" y="452388"/>
                        </a:cubicBezTo>
                        <a:cubicBezTo>
                          <a:pt x="637111" y="419812"/>
                          <a:pt x="635396" y="387047"/>
                          <a:pt x="633396" y="358567"/>
                        </a:cubicBezTo>
                        <a:close/>
                      </a:path>
                    </a:pathLst>
                  </a:custGeom>
                  <a:solidFill>
                    <a:schemeClr val="tx1"/>
                  </a:solidFill>
                  <a:ln w="9525" cap="rnd">
                    <a:solidFill>
                      <a:srgbClr val="263238"/>
                    </a:solidFill>
                    <a:prstDash val="solid"/>
                    <a:round/>
                  </a:ln>
                </p:spPr>
                <p:txBody>
                  <a:bodyPr rtlCol="0" anchor="ctr"/>
                  <a:lstStyle/>
                  <a:p>
                    <a:endParaRPr lang="fr-FR"/>
                  </a:p>
                </p:txBody>
              </p:sp>
              <p:sp>
                <p:nvSpPr>
                  <p:cNvPr id="91" name="Forme libre 90">
                    <a:extLst>
                      <a:ext uri="{FF2B5EF4-FFF2-40B4-BE49-F238E27FC236}">
                        <a16:creationId xmlns:a16="http://schemas.microsoft.com/office/drawing/2014/main" id="{1CF35D29-C16A-28EE-5409-EF182979C004}"/>
                      </a:ext>
                    </a:extLst>
                  </p:cNvPr>
                  <p:cNvSpPr/>
                  <p:nvPr/>
                </p:nvSpPr>
                <p:spPr>
                  <a:xfrm>
                    <a:off x="3843437" y="5046947"/>
                    <a:ext cx="31390" cy="48306"/>
                  </a:xfrm>
                  <a:custGeom>
                    <a:avLst/>
                    <a:gdLst>
                      <a:gd name="connsiteX0" fmla="*/ 30793 w 31390"/>
                      <a:gd name="connsiteY0" fmla="*/ 21495 h 48306"/>
                      <a:gd name="connsiteX1" fmla="*/ 19934 w 31390"/>
                      <a:gd name="connsiteY1" fmla="*/ 48165 h 48306"/>
                      <a:gd name="connsiteX2" fmla="*/ 598 w 31390"/>
                      <a:gd name="connsiteY2" fmla="*/ 26829 h 48306"/>
                      <a:gd name="connsiteX3" fmla="*/ 11457 w 31390"/>
                      <a:gd name="connsiteY3" fmla="*/ 159 h 48306"/>
                      <a:gd name="connsiteX4" fmla="*/ 30793 w 31390"/>
                      <a:gd name="connsiteY4" fmla="*/ 21495 h 48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90" h="48306">
                        <a:moveTo>
                          <a:pt x="30793" y="21495"/>
                        </a:moveTo>
                        <a:cubicBezTo>
                          <a:pt x="33174" y="34734"/>
                          <a:pt x="28221" y="46736"/>
                          <a:pt x="19934" y="48165"/>
                        </a:cubicBezTo>
                        <a:cubicBezTo>
                          <a:pt x="11552" y="49594"/>
                          <a:pt x="2884" y="40069"/>
                          <a:pt x="598" y="26829"/>
                        </a:cubicBezTo>
                        <a:cubicBezTo>
                          <a:pt x="-1783" y="13589"/>
                          <a:pt x="3170" y="1588"/>
                          <a:pt x="11457" y="159"/>
                        </a:cubicBezTo>
                        <a:cubicBezTo>
                          <a:pt x="19744" y="-1365"/>
                          <a:pt x="28411" y="8255"/>
                          <a:pt x="30793" y="21495"/>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92" name="Forme libre 91">
                    <a:extLst>
                      <a:ext uri="{FF2B5EF4-FFF2-40B4-BE49-F238E27FC236}">
                        <a16:creationId xmlns:a16="http://schemas.microsoft.com/office/drawing/2014/main" id="{D137F70F-3847-7738-01D5-77EB2D3ACEC0}"/>
                      </a:ext>
                    </a:extLst>
                  </p:cNvPr>
                  <p:cNvSpPr/>
                  <p:nvPr/>
                </p:nvSpPr>
                <p:spPr>
                  <a:xfrm>
                    <a:off x="3640935" y="5075825"/>
                    <a:ext cx="31390" cy="48289"/>
                  </a:xfrm>
                  <a:custGeom>
                    <a:avLst/>
                    <a:gdLst>
                      <a:gd name="connsiteX0" fmla="*/ 30792 w 31390"/>
                      <a:gd name="connsiteY0" fmla="*/ 21478 h 48289"/>
                      <a:gd name="connsiteX1" fmla="*/ 19934 w 31390"/>
                      <a:gd name="connsiteY1" fmla="*/ 48148 h 48289"/>
                      <a:gd name="connsiteX2" fmla="*/ 598 w 31390"/>
                      <a:gd name="connsiteY2" fmla="*/ 26812 h 48289"/>
                      <a:gd name="connsiteX3" fmla="*/ 11457 w 31390"/>
                      <a:gd name="connsiteY3" fmla="*/ 142 h 48289"/>
                      <a:gd name="connsiteX4" fmla="*/ 30792 w 31390"/>
                      <a:gd name="connsiteY4" fmla="*/ 21478 h 48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90" h="48289">
                        <a:moveTo>
                          <a:pt x="30792" y="21478"/>
                        </a:moveTo>
                        <a:cubicBezTo>
                          <a:pt x="33174" y="34718"/>
                          <a:pt x="28221" y="46719"/>
                          <a:pt x="19934" y="48148"/>
                        </a:cubicBezTo>
                        <a:cubicBezTo>
                          <a:pt x="11552" y="49577"/>
                          <a:pt x="2884" y="40052"/>
                          <a:pt x="598" y="26812"/>
                        </a:cubicBezTo>
                        <a:cubicBezTo>
                          <a:pt x="-1783" y="13572"/>
                          <a:pt x="3170" y="1571"/>
                          <a:pt x="11457" y="142"/>
                        </a:cubicBezTo>
                        <a:cubicBezTo>
                          <a:pt x="19839" y="-1287"/>
                          <a:pt x="28507" y="8238"/>
                          <a:pt x="30792" y="21478"/>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93" name="Forme libre 92">
                    <a:extLst>
                      <a:ext uri="{FF2B5EF4-FFF2-40B4-BE49-F238E27FC236}">
                        <a16:creationId xmlns:a16="http://schemas.microsoft.com/office/drawing/2014/main" id="{52EB2A3E-3585-D846-ADBB-D267FCF85E5B}"/>
                      </a:ext>
                    </a:extLst>
                  </p:cNvPr>
                  <p:cNvSpPr/>
                  <p:nvPr/>
                </p:nvSpPr>
                <p:spPr>
                  <a:xfrm>
                    <a:off x="3791266" y="4963170"/>
                    <a:ext cx="113919" cy="23833"/>
                  </a:xfrm>
                  <a:custGeom>
                    <a:avLst/>
                    <a:gdLst>
                      <a:gd name="connsiteX0" fmla="*/ 0 w 113919"/>
                      <a:gd name="connsiteY0" fmla="*/ 23834 h 23833"/>
                      <a:gd name="connsiteX1" fmla="*/ 113919 w 113919"/>
                      <a:gd name="connsiteY1" fmla="*/ 14785 h 23833"/>
                    </a:gdLst>
                    <a:ahLst/>
                    <a:cxnLst>
                      <a:cxn ang="0">
                        <a:pos x="connsiteX0" y="connsiteY0"/>
                      </a:cxn>
                      <a:cxn ang="0">
                        <a:pos x="connsiteX1" y="connsiteY1"/>
                      </a:cxn>
                    </a:cxnLst>
                    <a:rect l="l" t="t" r="r" b="b"/>
                    <a:pathLst>
                      <a:path w="113919" h="23833">
                        <a:moveTo>
                          <a:pt x="0" y="23834"/>
                        </a:moveTo>
                        <a:cubicBezTo>
                          <a:pt x="0" y="23834"/>
                          <a:pt x="59626" y="-23124"/>
                          <a:pt x="113919" y="14785"/>
                        </a:cubicBezTo>
                      </a:path>
                    </a:pathLst>
                  </a:custGeom>
                  <a:noFill/>
                  <a:ln w="9525" cap="rnd">
                    <a:solidFill>
                      <a:srgbClr val="263238"/>
                    </a:solidFill>
                    <a:prstDash val="solid"/>
                    <a:round/>
                  </a:ln>
                </p:spPr>
                <p:txBody>
                  <a:bodyPr rtlCol="0" anchor="ctr"/>
                  <a:lstStyle/>
                  <a:p>
                    <a:endParaRPr lang="fr-FR"/>
                  </a:p>
                </p:txBody>
              </p:sp>
              <p:sp>
                <p:nvSpPr>
                  <p:cNvPr id="94" name="Forme libre 93">
                    <a:extLst>
                      <a:ext uri="{FF2B5EF4-FFF2-40B4-BE49-F238E27FC236}">
                        <a16:creationId xmlns:a16="http://schemas.microsoft.com/office/drawing/2014/main" id="{DAB922A1-9A2F-9F1A-CE3C-83817CE4227F}"/>
                      </a:ext>
                    </a:extLst>
                  </p:cNvPr>
                  <p:cNvSpPr/>
                  <p:nvPr/>
                </p:nvSpPr>
                <p:spPr>
                  <a:xfrm>
                    <a:off x="3550856" y="5002762"/>
                    <a:ext cx="119348" cy="36724"/>
                  </a:xfrm>
                  <a:custGeom>
                    <a:avLst/>
                    <a:gdLst>
                      <a:gd name="connsiteX0" fmla="*/ 119348 w 119348"/>
                      <a:gd name="connsiteY0" fmla="*/ 9578 h 36724"/>
                      <a:gd name="connsiteX1" fmla="*/ 0 w 119348"/>
                      <a:gd name="connsiteY1" fmla="*/ 36724 h 36724"/>
                    </a:gdLst>
                    <a:ahLst/>
                    <a:cxnLst>
                      <a:cxn ang="0">
                        <a:pos x="connsiteX0" y="connsiteY0"/>
                      </a:cxn>
                      <a:cxn ang="0">
                        <a:pos x="connsiteX1" y="connsiteY1"/>
                      </a:cxn>
                    </a:cxnLst>
                    <a:rect l="l" t="t" r="r" b="b"/>
                    <a:pathLst>
                      <a:path w="119348" h="36724">
                        <a:moveTo>
                          <a:pt x="119348" y="9578"/>
                        </a:moveTo>
                        <a:cubicBezTo>
                          <a:pt x="119348" y="9578"/>
                          <a:pt x="48863" y="-24807"/>
                          <a:pt x="0" y="36724"/>
                        </a:cubicBezTo>
                      </a:path>
                    </a:pathLst>
                  </a:custGeom>
                  <a:noFill/>
                  <a:ln w="9525" cap="rnd">
                    <a:solidFill>
                      <a:srgbClr val="263238"/>
                    </a:solidFill>
                    <a:prstDash val="solid"/>
                    <a:round/>
                  </a:ln>
                </p:spPr>
                <p:txBody>
                  <a:bodyPr rtlCol="0" anchor="ctr"/>
                  <a:lstStyle/>
                  <a:p>
                    <a:endParaRPr lang="fr-FR"/>
                  </a:p>
                </p:txBody>
              </p:sp>
              <p:sp>
                <p:nvSpPr>
                  <p:cNvPr id="95" name="Forme libre 94">
                    <a:extLst>
                      <a:ext uri="{FF2B5EF4-FFF2-40B4-BE49-F238E27FC236}">
                        <a16:creationId xmlns:a16="http://schemas.microsoft.com/office/drawing/2014/main" id="{5B5F776F-9075-EBB9-F400-5BC9B0374108}"/>
                      </a:ext>
                    </a:extLst>
                  </p:cNvPr>
                  <p:cNvSpPr/>
                  <p:nvPr/>
                </p:nvSpPr>
                <p:spPr>
                  <a:xfrm>
                    <a:off x="3682872" y="5014150"/>
                    <a:ext cx="52387" cy="68675"/>
                  </a:xfrm>
                  <a:custGeom>
                    <a:avLst/>
                    <a:gdLst>
                      <a:gd name="connsiteX0" fmla="*/ 0 w 52387"/>
                      <a:gd name="connsiteY0" fmla="*/ 0 h 68675"/>
                      <a:gd name="connsiteX1" fmla="*/ 52388 w 52387"/>
                      <a:gd name="connsiteY1" fmla="*/ 68675 h 68675"/>
                    </a:gdLst>
                    <a:ahLst/>
                    <a:cxnLst>
                      <a:cxn ang="0">
                        <a:pos x="connsiteX0" y="connsiteY0"/>
                      </a:cxn>
                      <a:cxn ang="0">
                        <a:pos x="connsiteX1" y="connsiteY1"/>
                      </a:cxn>
                    </a:cxnLst>
                    <a:rect l="l" t="t" r="r" b="b"/>
                    <a:pathLst>
                      <a:path w="52387" h="68675">
                        <a:moveTo>
                          <a:pt x="0" y="0"/>
                        </a:moveTo>
                        <a:cubicBezTo>
                          <a:pt x="0" y="0"/>
                          <a:pt x="48768" y="23527"/>
                          <a:pt x="52388" y="68675"/>
                        </a:cubicBezTo>
                      </a:path>
                    </a:pathLst>
                  </a:custGeom>
                  <a:noFill/>
                  <a:ln w="9525" cap="rnd">
                    <a:solidFill>
                      <a:srgbClr val="263238"/>
                    </a:solidFill>
                    <a:prstDash val="solid"/>
                    <a:round/>
                  </a:ln>
                </p:spPr>
                <p:txBody>
                  <a:bodyPr rtlCol="0" anchor="ctr"/>
                  <a:lstStyle/>
                  <a:p>
                    <a:endParaRPr lang="fr-FR"/>
                  </a:p>
                </p:txBody>
              </p:sp>
              <p:sp>
                <p:nvSpPr>
                  <p:cNvPr id="96" name="Forme libre 95">
                    <a:extLst>
                      <a:ext uri="{FF2B5EF4-FFF2-40B4-BE49-F238E27FC236}">
                        <a16:creationId xmlns:a16="http://schemas.microsoft.com/office/drawing/2014/main" id="{B18F671F-9751-57E8-691A-53A19C3DE005}"/>
                      </a:ext>
                    </a:extLst>
                  </p:cNvPr>
                  <p:cNvSpPr/>
                  <p:nvPr/>
                </p:nvSpPr>
                <p:spPr>
                  <a:xfrm>
                    <a:off x="3737069" y="5207602"/>
                    <a:ext cx="54197" cy="7657"/>
                  </a:xfrm>
                  <a:custGeom>
                    <a:avLst/>
                    <a:gdLst>
                      <a:gd name="connsiteX0" fmla="*/ 0 w 54197"/>
                      <a:gd name="connsiteY0" fmla="*/ 0 h 7657"/>
                      <a:gd name="connsiteX1" fmla="*/ 54197 w 54197"/>
                      <a:gd name="connsiteY1" fmla="*/ 3620 h 7657"/>
                    </a:gdLst>
                    <a:ahLst/>
                    <a:cxnLst>
                      <a:cxn ang="0">
                        <a:pos x="connsiteX0" y="connsiteY0"/>
                      </a:cxn>
                      <a:cxn ang="0">
                        <a:pos x="connsiteX1" y="connsiteY1"/>
                      </a:cxn>
                    </a:cxnLst>
                    <a:rect l="l" t="t" r="r" b="b"/>
                    <a:pathLst>
                      <a:path w="54197" h="7657">
                        <a:moveTo>
                          <a:pt x="0" y="0"/>
                        </a:moveTo>
                        <a:cubicBezTo>
                          <a:pt x="0" y="0"/>
                          <a:pt x="19907" y="14478"/>
                          <a:pt x="54197" y="3620"/>
                        </a:cubicBezTo>
                      </a:path>
                    </a:pathLst>
                  </a:custGeom>
                  <a:noFill/>
                  <a:ln w="9525" cap="rnd">
                    <a:solidFill>
                      <a:srgbClr val="263238"/>
                    </a:solidFill>
                    <a:prstDash val="solid"/>
                    <a:round/>
                  </a:ln>
                </p:spPr>
                <p:txBody>
                  <a:bodyPr rtlCol="0" anchor="ctr"/>
                  <a:lstStyle/>
                  <a:p>
                    <a:endParaRPr lang="fr-FR"/>
                  </a:p>
                </p:txBody>
              </p:sp>
              <p:sp>
                <p:nvSpPr>
                  <p:cNvPr id="97" name="Forme libre 96">
                    <a:extLst>
                      <a:ext uri="{FF2B5EF4-FFF2-40B4-BE49-F238E27FC236}">
                        <a16:creationId xmlns:a16="http://schemas.microsoft.com/office/drawing/2014/main" id="{6EBE9DF6-F56F-AF71-AFB9-47FC0C3A7EFE}"/>
                      </a:ext>
                    </a:extLst>
                  </p:cNvPr>
                  <p:cNvSpPr/>
                  <p:nvPr/>
                </p:nvSpPr>
                <p:spPr>
                  <a:xfrm>
                    <a:off x="3722591" y="5191315"/>
                    <a:ext cx="206120" cy="92201"/>
                  </a:xfrm>
                  <a:custGeom>
                    <a:avLst/>
                    <a:gdLst>
                      <a:gd name="connsiteX0" fmla="*/ 0 w 206120"/>
                      <a:gd name="connsiteY0" fmla="*/ 92202 h 92201"/>
                      <a:gd name="connsiteX1" fmla="*/ 117538 w 206120"/>
                      <a:gd name="connsiteY1" fmla="*/ 65056 h 92201"/>
                      <a:gd name="connsiteX2" fmla="*/ 206121 w 206120"/>
                      <a:gd name="connsiteY2" fmla="*/ 0 h 92201"/>
                    </a:gdLst>
                    <a:ahLst/>
                    <a:cxnLst>
                      <a:cxn ang="0">
                        <a:pos x="connsiteX0" y="connsiteY0"/>
                      </a:cxn>
                      <a:cxn ang="0">
                        <a:pos x="connsiteX1" y="connsiteY1"/>
                      </a:cxn>
                      <a:cxn ang="0">
                        <a:pos x="connsiteX2" y="connsiteY2"/>
                      </a:cxn>
                    </a:cxnLst>
                    <a:rect l="l" t="t" r="r" b="b"/>
                    <a:pathLst>
                      <a:path w="206120" h="92201">
                        <a:moveTo>
                          <a:pt x="0" y="92202"/>
                        </a:moveTo>
                        <a:cubicBezTo>
                          <a:pt x="0" y="92202"/>
                          <a:pt x="54197" y="92202"/>
                          <a:pt x="117538" y="65056"/>
                        </a:cubicBezTo>
                        <a:cubicBezTo>
                          <a:pt x="180784" y="37909"/>
                          <a:pt x="206121" y="0"/>
                          <a:pt x="206121" y="0"/>
                        </a:cubicBezTo>
                      </a:path>
                    </a:pathLst>
                  </a:custGeom>
                  <a:noFill/>
                  <a:ln w="9525" cap="rnd">
                    <a:solidFill>
                      <a:srgbClr val="263238"/>
                    </a:solidFill>
                    <a:prstDash val="solid"/>
                    <a:round/>
                  </a:ln>
                </p:spPr>
                <p:txBody>
                  <a:bodyPr rtlCol="0" anchor="ctr"/>
                  <a:lstStyle/>
                  <a:p>
                    <a:endParaRPr lang="fr-FR"/>
                  </a:p>
                </p:txBody>
              </p:sp>
              <p:sp>
                <p:nvSpPr>
                  <p:cNvPr id="98" name="Forme libre 97">
                    <a:extLst>
                      <a:ext uri="{FF2B5EF4-FFF2-40B4-BE49-F238E27FC236}">
                        <a16:creationId xmlns:a16="http://schemas.microsoft.com/office/drawing/2014/main" id="{8E3DEB88-0666-12D7-F21B-3C5F98D9C2D3}"/>
                      </a:ext>
                    </a:extLst>
                  </p:cNvPr>
                  <p:cNvSpPr/>
                  <p:nvPr/>
                </p:nvSpPr>
                <p:spPr>
                  <a:xfrm>
                    <a:off x="3753357" y="5243797"/>
                    <a:ext cx="113823" cy="57816"/>
                  </a:xfrm>
                  <a:custGeom>
                    <a:avLst/>
                    <a:gdLst>
                      <a:gd name="connsiteX0" fmla="*/ 0 w 113823"/>
                      <a:gd name="connsiteY0" fmla="*/ 37909 h 57816"/>
                      <a:gd name="connsiteX1" fmla="*/ 52388 w 113823"/>
                      <a:gd name="connsiteY1" fmla="*/ 57817 h 57816"/>
                      <a:gd name="connsiteX2" fmla="*/ 113824 w 113823"/>
                      <a:gd name="connsiteY2" fmla="*/ 0 h 57816"/>
                      <a:gd name="connsiteX3" fmla="*/ 0 w 113823"/>
                      <a:gd name="connsiteY3" fmla="*/ 37909 h 57816"/>
                    </a:gdLst>
                    <a:ahLst/>
                    <a:cxnLst>
                      <a:cxn ang="0">
                        <a:pos x="connsiteX0" y="connsiteY0"/>
                      </a:cxn>
                      <a:cxn ang="0">
                        <a:pos x="connsiteX1" y="connsiteY1"/>
                      </a:cxn>
                      <a:cxn ang="0">
                        <a:pos x="connsiteX2" y="connsiteY2"/>
                      </a:cxn>
                      <a:cxn ang="0">
                        <a:pos x="connsiteX3" y="connsiteY3"/>
                      </a:cxn>
                    </a:cxnLst>
                    <a:rect l="l" t="t" r="r" b="b"/>
                    <a:pathLst>
                      <a:path w="113823" h="57816">
                        <a:moveTo>
                          <a:pt x="0" y="37909"/>
                        </a:moveTo>
                        <a:cubicBezTo>
                          <a:pt x="0" y="37909"/>
                          <a:pt x="19907" y="57817"/>
                          <a:pt x="52388" y="57817"/>
                        </a:cubicBezTo>
                        <a:cubicBezTo>
                          <a:pt x="84963" y="57817"/>
                          <a:pt x="113824" y="0"/>
                          <a:pt x="113824" y="0"/>
                        </a:cubicBezTo>
                        <a:cubicBezTo>
                          <a:pt x="113824" y="0"/>
                          <a:pt x="30671" y="36100"/>
                          <a:pt x="0" y="37909"/>
                        </a:cubicBezTo>
                        <a:close/>
                      </a:path>
                    </a:pathLst>
                  </a:custGeom>
                  <a:noFill/>
                  <a:ln w="9525" cap="rnd">
                    <a:solidFill>
                      <a:srgbClr val="263238"/>
                    </a:solidFill>
                    <a:prstDash val="solid"/>
                    <a:round/>
                  </a:ln>
                </p:spPr>
                <p:txBody>
                  <a:bodyPr rtlCol="0" anchor="ctr"/>
                  <a:lstStyle/>
                  <a:p>
                    <a:endParaRPr lang="fr-FR"/>
                  </a:p>
                </p:txBody>
              </p:sp>
            </p:grpSp>
            <p:sp>
              <p:nvSpPr>
                <p:cNvPr id="99" name="Forme libre 98">
                  <a:extLst>
                    <a:ext uri="{FF2B5EF4-FFF2-40B4-BE49-F238E27FC236}">
                      <a16:creationId xmlns:a16="http://schemas.microsoft.com/office/drawing/2014/main" id="{93164C25-E99D-6358-2B15-AA2A2668C735}"/>
                    </a:ext>
                  </a:extLst>
                </p:cNvPr>
                <p:cNvSpPr/>
                <p:nvPr/>
              </p:nvSpPr>
              <p:spPr>
                <a:xfrm>
                  <a:off x="4046156" y="4918328"/>
                  <a:ext cx="166306" cy="229552"/>
                </a:xfrm>
                <a:custGeom>
                  <a:avLst/>
                  <a:gdLst>
                    <a:gd name="connsiteX0" fmla="*/ 166307 w 166306"/>
                    <a:gd name="connsiteY0" fmla="*/ 114776 h 229552"/>
                    <a:gd name="connsiteX1" fmla="*/ 83153 w 166306"/>
                    <a:gd name="connsiteY1" fmla="*/ 229553 h 229552"/>
                    <a:gd name="connsiteX2" fmla="*/ 0 w 166306"/>
                    <a:gd name="connsiteY2" fmla="*/ 114776 h 229552"/>
                    <a:gd name="connsiteX3" fmla="*/ 83153 w 166306"/>
                    <a:gd name="connsiteY3" fmla="*/ 0 h 229552"/>
                    <a:gd name="connsiteX4" fmla="*/ 166307 w 166306"/>
                    <a:gd name="connsiteY4" fmla="*/ 114776 h 229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306" h="229552">
                      <a:moveTo>
                        <a:pt x="166307" y="114776"/>
                      </a:moveTo>
                      <a:cubicBezTo>
                        <a:pt x="166307" y="178165"/>
                        <a:pt x="129078" y="229553"/>
                        <a:pt x="83153" y="229553"/>
                      </a:cubicBezTo>
                      <a:cubicBezTo>
                        <a:pt x="37229" y="229553"/>
                        <a:pt x="0" y="178165"/>
                        <a:pt x="0" y="114776"/>
                      </a:cubicBezTo>
                      <a:cubicBezTo>
                        <a:pt x="0" y="51387"/>
                        <a:pt x="37229" y="0"/>
                        <a:pt x="83153" y="0"/>
                      </a:cubicBezTo>
                      <a:cubicBezTo>
                        <a:pt x="129078" y="0"/>
                        <a:pt x="166307" y="51387"/>
                        <a:pt x="166307" y="114776"/>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100" name="Forme libre 99">
                  <a:extLst>
                    <a:ext uri="{FF2B5EF4-FFF2-40B4-BE49-F238E27FC236}">
                      <a16:creationId xmlns:a16="http://schemas.microsoft.com/office/drawing/2014/main" id="{28AE57B7-C8C8-32E8-F409-7AF872C16ED7}"/>
                    </a:ext>
                  </a:extLst>
                </p:cNvPr>
                <p:cNvSpPr/>
                <p:nvPr/>
              </p:nvSpPr>
              <p:spPr>
                <a:xfrm>
                  <a:off x="4111211" y="4925663"/>
                  <a:ext cx="106680" cy="175259"/>
                </a:xfrm>
                <a:custGeom>
                  <a:avLst/>
                  <a:gdLst>
                    <a:gd name="connsiteX0" fmla="*/ 106680 w 106680"/>
                    <a:gd name="connsiteY0" fmla="*/ 87630 h 175259"/>
                    <a:gd name="connsiteX1" fmla="*/ 53340 w 106680"/>
                    <a:gd name="connsiteY1" fmla="*/ 175260 h 175259"/>
                    <a:gd name="connsiteX2" fmla="*/ 0 w 106680"/>
                    <a:gd name="connsiteY2" fmla="*/ 87630 h 175259"/>
                    <a:gd name="connsiteX3" fmla="*/ 53340 w 106680"/>
                    <a:gd name="connsiteY3" fmla="*/ 0 h 175259"/>
                    <a:gd name="connsiteX4" fmla="*/ 106680 w 106680"/>
                    <a:gd name="connsiteY4" fmla="*/ 87630 h 1752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680" h="175259">
                      <a:moveTo>
                        <a:pt x="106680" y="87630"/>
                      </a:moveTo>
                      <a:cubicBezTo>
                        <a:pt x="106680" y="136027"/>
                        <a:pt x="82799" y="175260"/>
                        <a:pt x="53340" y="175260"/>
                      </a:cubicBezTo>
                      <a:cubicBezTo>
                        <a:pt x="23881" y="175260"/>
                        <a:pt x="0" y="136027"/>
                        <a:pt x="0" y="87630"/>
                      </a:cubicBezTo>
                      <a:cubicBezTo>
                        <a:pt x="0" y="39233"/>
                        <a:pt x="23881" y="0"/>
                        <a:pt x="53340" y="0"/>
                      </a:cubicBezTo>
                      <a:cubicBezTo>
                        <a:pt x="82799" y="0"/>
                        <a:pt x="106680" y="39233"/>
                        <a:pt x="106680" y="8763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01" name="Forme libre 100">
                  <a:extLst>
                    <a:ext uri="{FF2B5EF4-FFF2-40B4-BE49-F238E27FC236}">
                      <a16:creationId xmlns:a16="http://schemas.microsoft.com/office/drawing/2014/main" id="{1BF0C3ED-7E2C-AFD7-4E35-EFD842F3F64A}"/>
                    </a:ext>
                  </a:extLst>
                </p:cNvPr>
                <p:cNvSpPr/>
                <p:nvPr/>
              </p:nvSpPr>
              <p:spPr>
                <a:xfrm>
                  <a:off x="3517804" y="5155596"/>
                  <a:ext cx="231933" cy="208586"/>
                </a:xfrm>
                <a:custGeom>
                  <a:avLst/>
                  <a:gdLst>
                    <a:gd name="connsiteX0" fmla="*/ 0 w 231933"/>
                    <a:gd name="connsiteY0" fmla="*/ 0 h 208586"/>
                    <a:gd name="connsiteX1" fmla="*/ 49339 w 231933"/>
                    <a:gd name="connsiteY1" fmla="*/ 204025 h 208586"/>
                    <a:gd name="connsiteX2" fmla="*/ 231934 w 231933"/>
                    <a:gd name="connsiteY2" fmla="*/ 187738 h 208586"/>
                  </a:gdLst>
                  <a:ahLst/>
                  <a:cxnLst>
                    <a:cxn ang="0">
                      <a:pos x="connsiteX0" y="connsiteY0"/>
                    </a:cxn>
                    <a:cxn ang="0">
                      <a:pos x="connsiteX1" y="connsiteY1"/>
                    </a:cxn>
                    <a:cxn ang="0">
                      <a:pos x="connsiteX2" y="connsiteY2"/>
                    </a:cxn>
                  </a:cxnLst>
                  <a:rect l="l" t="t" r="r" b="b"/>
                  <a:pathLst>
                    <a:path w="231933" h="208586">
                      <a:moveTo>
                        <a:pt x="0" y="0"/>
                      </a:moveTo>
                      <a:cubicBezTo>
                        <a:pt x="0" y="0"/>
                        <a:pt x="476" y="187738"/>
                        <a:pt x="49339" y="204025"/>
                      </a:cubicBezTo>
                      <a:cubicBezTo>
                        <a:pt x="98107" y="220313"/>
                        <a:pt x="231934" y="187738"/>
                        <a:pt x="231934" y="187738"/>
                      </a:cubicBezTo>
                    </a:path>
                  </a:pathLst>
                </a:custGeom>
                <a:noFill/>
                <a:ln w="19050" cap="rnd">
                  <a:solidFill>
                    <a:srgbClr val="263238"/>
                  </a:solidFill>
                  <a:prstDash val="solid"/>
                  <a:round/>
                </a:ln>
              </p:spPr>
              <p:txBody>
                <a:bodyPr rtlCol="0" anchor="ctr"/>
                <a:lstStyle/>
                <a:p>
                  <a:endParaRPr lang="fr-FR"/>
                </a:p>
              </p:txBody>
            </p:sp>
            <p:sp>
              <p:nvSpPr>
                <p:cNvPr id="102" name="Forme libre 101">
                  <a:extLst>
                    <a:ext uri="{FF2B5EF4-FFF2-40B4-BE49-F238E27FC236}">
                      <a16:creationId xmlns:a16="http://schemas.microsoft.com/office/drawing/2014/main" id="{5FCA797A-C42A-843F-E67A-D7C00A62B511}"/>
                    </a:ext>
                  </a:extLst>
                </p:cNvPr>
                <p:cNvSpPr/>
                <p:nvPr/>
              </p:nvSpPr>
              <p:spPr>
                <a:xfrm>
                  <a:off x="3738784" y="5316283"/>
                  <a:ext cx="79629" cy="52387"/>
                </a:xfrm>
                <a:custGeom>
                  <a:avLst/>
                  <a:gdLst>
                    <a:gd name="connsiteX0" fmla="*/ 79629 w 79629"/>
                    <a:gd name="connsiteY0" fmla="*/ 26194 h 52387"/>
                    <a:gd name="connsiteX1" fmla="*/ 39814 w 79629"/>
                    <a:gd name="connsiteY1" fmla="*/ 52388 h 52387"/>
                    <a:gd name="connsiteX2" fmla="*/ 0 w 79629"/>
                    <a:gd name="connsiteY2" fmla="*/ 26194 h 52387"/>
                    <a:gd name="connsiteX3" fmla="*/ 39814 w 79629"/>
                    <a:gd name="connsiteY3" fmla="*/ 0 h 52387"/>
                    <a:gd name="connsiteX4" fmla="*/ 79629 w 79629"/>
                    <a:gd name="connsiteY4" fmla="*/ 26194 h 52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629" h="52387">
                      <a:moveTo>
                        <a:pt x="79629" y="26194"/>
                      </a:moveTo>
                      <a:cubicBezTo>
                        <a:pt x="79629" y="40672"/>
                        <a:pt x="61817" y="52388"/>
                        <a:pt x="39814" y="52388"/>
                      </a:cubicBezTo>
                      <a:cubicBezTo>
                        <a:pt x="17812" y="52388"/>
                        <a:pt x="0" y="40672"/>
                        <a:pt x="0" y="26194"/>
                      </a:cubicBezTo>
                      <a:cubicBezTo>
                        <a:pt x="0" y="11716"/>
                        <a:pt x="17812" y="0"/>
                        <a:pt x="39814" y="0"/>
                      </a:cubicBezTo>
                      <a:cubicBezTo>
                        <a:pt x="61817" y="0"/>
                        <a:pt x="79629" y="11716"/>
                        <a:pt x="79629" y="26194"/>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103" name="Forme libre 102">
                  <a:extLst>
                    <a:ext uri="{FF2B5EF4-FFF2-40B4-BE49-F238E27FC236}">
                      <a16:creationId xmlns:a16="http://schemas.microsoft.com/office/drawing/2014/main" id="{58FD1BF4-D3A0-E865-D878-A5D591150CF2}"/>
                    </a:ext>
                  </a:extLst>
                </p:cNvPr>
                <p:cNvSpPr/>
                <p:nvPr/>
              </p:nvSpPr>
              <p:spPr>
                <a:xfrm>
                  <a:off x="3575465" y="5562599"/>
                  <a:ext cx="254282" cy="788860"/>
                </a:xfrm>
                <a:custGeom>
                  <a:avLst/>
                  <a:gdLst>
                    <a:gd name="connsiteX0" fmla="*/ 254283 w 254282"/>
                    <a:gd name="connsiteY0" fmla="*/ 0 h 788860"/>
                    <a:gd name="connsiteX1" fmla="*/ 157032 w 254282"/>
                    <a:gd name="connsiteY1" fmla="*/ 397097 h 788860"/>
                    <a:gd name="connsiteX2" fmla="*/ 143507 w 254282"/>
                    <a:gd name="connsiteY2" fmla="*/ 753713 h 788860"/>
                    <a:gd name="connsiteX3" fmla="*/ 86738 w 254282"/>
                    <a:gd name="connsiteY3" fmla="*/ 788861 h 788860"/>
                    <a:gd name="connsiteX4" fmla="*/ 8442 w 254282"/>
                    <a:gd name="connsiteY4" fmla="*/ 494443 h 788860"/>
                    <a:gd name="connsiteX5" fmla="*/ 70545 w 254282"/>
                    <a:gd name="connsiteY5" fmla="*/ 167545 h 788860"/>
                    <a:gd name="connsiteX6" fmla="*/ 254283 w 254282"/>
                    <a:gd name="connsiteY6" fmla="*/ 0 h 78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282" h="788860">
                      <a:moveTo>
                        <a:pt x="254283" y="0"/>
                      </a:moveTo>
                      <a:cubicBezTo>
                        <a:pt x="254283" y="0"/>
                        <a:pt x="197514" y="99917"/>
                        <a:pt x="157032" y="397097"/>
                      </a:cubicBezTo>
                      <a:cubicBezTo>
                        <a:pt x="116551" y="694277"/>
                        <a:pt x="143507" y="753713"/>
                        <a:pt x="143507" y="753713"/>
                      </a:cubicBezTo>
                      <a:lnTo>
                        <a:pt x="86738" y="788861"/>
                      </a:lnTo>
                      <a:cubicBezTo>
                        <a:pt x="86738" y="788861"/>
                        <a:pt x="-32134" y="775335"/>
                        <a:pt x="8442" y="494443"/>
                      </a:cubicBezTo>
                      <a:cubicBezTo>
                        <a:pt x="48924" y="213455"/>
                        <a:pt x="70545" y="167545"/>
                        <a:pt x="70545" y="167545"/>
                      </a:cubicBezTo>
                      <a:lnTo>
                        <a:pt x="254283" y="0"/>
                      </a:lnTo>
                      <a:close/>
                    </a:path>
                  </a:pathLst>
                </a:custGeom>
                <a:solidFill>
                  <a:srgbClr val="4CBBB6"/>
                </a:solidFill>
                <a:ln w="9525" cap="rnd">
                  <a:solidFill>
                    <a:srgbClr val="263238"/>
                  </a:solidFill>
                  <a:prstDash val="solid"/>
                  <a:round/>
                </a:ln>
              </p:spPr>
              <p:txBody>
                <a:bodyPr rtlCol="0" anchor="ctr"/>
                <a:lstStyle/>
                <a:p>
                  <a:endParaRPr lang="fr-FR"/>
                </a:p>
              </p:txBody>
            </p:sp>
            <p:sp>
              <p:nvSpPr>
                <p:cNvPr id="104" name="Forme libre 103">
                  <a:extLst>
                    <a:ext uri="{FF2B5EF4-FFF2-40B4-BE49-F238E27FC236}">
                      <a16:creationId xmlns:a16="http://schemas.microsoft.com/office/drawing/2014/main" id="{84E130BB-E903-383F-F749-3D7E4DBD3FAC}"/>
                    </a:ext>
                  </a:extLst>
                </p:cNvPr>
                <p:cNvSpPr/>
                <p:nvPr/>
              </p:nvSpPr>
              <p:spPr>
                <a:xfrm>
                  <a:off x="3608196" y="5459920"/>
                  <a:ext cx="791432" cy="967073"/>
                </a:xfrm>
                <a:custGeom>
                  <a:avLst/>
                  <a:gdLst>
                    <a:gd name="connsiteX0" fmla="*/ 583501 w 791432"/>
                    <a:gd name="connsiteY0" fmla="*/ 0 h 967073"/>
                    <a:gd name="connsiteX1" fmla="*/ 318802 w 791432"/>
                    <a:gd name="connsiteY1" fmla="*/ 499777 h 967073"/>
                    <a:gd name="connsiteX2" fmla="*/ 0 w 791432"/>
                    <a:gd name="connsiteY2" fmla="*/ 967073 h 967073"/>
                    <a:gd name="connsiteX3" fmla="*/ 302514 w 791432"/>
                    <a:gd name="connsiteY3" fmla="*/ 767144 h 967073"/>
                    <a:gd name="connsiteX4" fmla="*/ 737426 w 791432"/>
                    <a:gd name="connsiteY4" fmla="*/ 224123 h 967073"/>
                    <a:gd name="connsiteX5" fmla="*/ 791432 w 791432"/>
                    <a:gd name="connsiteY5" fmla="*/ 107918 h 967073"/>
                    <a:gd name="connsiteX6" fmla="*/ 583501 w 791432"/>
                    <a:gd name="connsiteY6" fmla="*/ 0 h 967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1432" h="967073">
                      <a:moveTo>
                        <a:pt x="583501" y="0"/>
                      </a:moveTo>
                      <a:cubicBezTo>
                        <a:pt x="583501" y="0"/>
                        <a:pt x="453866" y="307943"/>
                        <a:pt x="318802" y="499777"/>
                      </a:cubicBezTo>
                      <a:cubicBezTo>
                        <a:pt x="183737" y="691610"/>
                        <a:pt x="0" y="967073"/>
                        <a:pt x="0" y="967073"/>
                      </a:cubicBezTo>
                      <a:cubicBezTo>
                        <a:pt x="0" y="967073"/>
                        <a:pt x="97250" y="921163"/>
                        <a:pt x="302514" y="767144"/>
                      </a:cubicBezTo>
                      <a:cubicBezTo>
                        <a:pt x="507778" y="613124"/>
                        <a:pt x="715804" y="259271"/>
                        <a:pt x="737426" y="224123"/>
                      </a:cubicBezTo>
                      <a:cubicBezTo>
                        <a:pt x="759047" y="188976"/>
                        <a:pt x="791432" y="107918"/>
                        <a:pt x="791432" y="107918"/>
                      </a:cubicBezTo>
                      <a:lnTo>
                        <a:pt x="583501" y="0"/>
                      </a:lnTo>
                      <a:close/>
                    </a:path>
                  </a:pathLst>
                </a:custGeom>
                <a:solidFill>
                  <a:srgbClr val="4CBBB6"/>
                </a:solidFill>
                <a:ln w="9525" cap="rnd">
                  <a:solidFill>
                    <a:srgbClr val="263238"/>
                  </a:solidFill>
                  <a:prstDash val="solid"/>
                  <a:round/>
                </a:ln>
              </p:spPr>
              <p:txBody>
                <a:bodyPr rtlCol="0" anchor="ctr"/>
                <a:lstStyle/>
                <a:p>
                  <a:endParaRPr lang="fr-FR"/>
                </a:p>
              </p:txBody>
            </p:sp>
            <p:grpSp>
              <p:nvGrpSpPr>
                <p:cNvPr id="105" name="Graphique 2">
                  <a:extLst>
                    <a:ext uri="{FF2B5EF4-FFF2-40B4-BE49-F238E27FC236}">
                      <a16:creationId xmlns:a16="http://schemas.microsoft.com/office/drawing/2014/main" id="{7CBFE252-232E-B9BD-194E-73E2258D9C66}"/>
                    </a:ext>
                  </a:extLst>
                </p:cNvPr>
                <p:cNvGrpSpPr/>
                <p:nvPr/>
              </p:nvGrpSpPr>
              <p:grpSpPr>
                <a:xfrm>
                  <a:off x="2913184" y="6708140"/>
                  <a:ext cx="654530" cy="226898"/>
                  <a:chOff x="2913184" y="6708140"/>
                  <a:chExt cx="654530" cy="226898"/>
                </a:xfrm>
                <a:solidFill>
                  <a:srgbClr val="FFFFFF"/>
                </a:solidFill>
              </p:grpSpPr>
              <p:sp>
                <p:nvSpPr>
                  <p:cNvPr id="106" name="Forme libre 105">
                    <a:extLst>
                      <a:ext uri="{FF2B5EF4-FFF2-40B4-BE49-F238E27FC236}">
                        <a16:creationId xmlns:a16="http://schemas.microsoft.com/office/drawing/2014/main" id="{047D3DC3-1D01-B937-54BE-144A4350219F}"/>
                      </a:ext>
                    </a:extLst>
                  </p:cNvPr>
                  <p:cNvSpPr/>
                  <p:nvPr/>
                </p:nvSpPr>
                <p:spPr>
                  <a:xfrm>
                    <a:off x="2913184" y="6756463"/>
                    <a:ext cx="427130" cy="169357"/>
                  </a:xfrm>
                  <a:custGeom>
                    <a:avLst/>
                    <a:gdLst>
                      <a:gd name="connsiteX0" fmla="*/ 156373 w 427130"/>
                      <a:gd name="connsiteY0" fmla="*/ 71914 h 169357"/>
                      <a:gd name="connsiteX1" fmla="*/ 56932 w 427130"/>
                      <a:gd name="connsiteY1" fmla="*/ 121634 h 169357"/>
                      <a:gd name="connsiteX2" fmla="*/ 9974 w 427130"/>
                      <a:gd name="connsiteY2" fmla="*/ 163068 h 169357"/>
                      <a:gd name="connsiteX3" fmla="*/ 159136 w 427130"/>
                      <a:gd name="connsiteY3" fmla="*/ 135445 h 169357"/>
                      <a:gd name="connsiteX4" fmla="*/ 239241 w 427130"/>
                      <a:gd name="connsiteY4" fmla="*/ 107823 h 169357"/>
                      <a:gd name="connsiteX5" fmla="*/ 341444 w 427130"/>
                      <a:gd name="connsiteY5" fmla="*/ 154781 h 169357"/>
                      <a:gd name="connsiteX6" fmla="*/ 427074 w 427130"/>
                      <a:gd name="connsiteY6" fmla="*/ 149257 h 169357"/>
                      <a:gd name="connsiteX7" fmla="*/ 396689 w 427130"/>
                      <a:gd name="connsiteY7" fmla="*/ 80201 h 169357"/>
                      <a:gd name="connsiteX8" fmla="*/ 266863 w 427130"/>
                      <a:gd name="connsiteY8" fmla="*/ 95 h 169357"/>
                      <a:gd name="connsiteX9" fmla="*/ 156373 w 427130"/>
                      <a:gd name="connsiteY9" fmla="*/ 71914 h 169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7130" h="169357">
                        <a:moveTo>
                          <a:pt x="156373" y="71914"/>
                        </a:moveTo>
                        <a:cubicBezTo>
                          <a:pt x="156373" y="71914"/>
                          <a:pt x="117702" y="96774"/>
                          <a:pt x="56932" y="121634"/>
                        </a:cubicBezTo>
                        <a:cubicBezTo>
                          <a:pt x="-3837" y="146495"/>
                          <a:pt x="-9457" y="142018"/>
                          <a:pt x="9974" y="163068"/>
                        </a:cubicBezTo>
                        <a:cubicBezTo>
                          <a:pt x="29405" y="184118"/>
                          <a:pt x="131513" y="146495"/>
                          <a:pt x="159136" y="135445"/>
                        </a:cubicBezTo>
                        <a:cubicBezTo>
                          <a:pt x="186758" y="124396"/>
                          <a:pt x="239241" y="107823"/>
                          <a:pt x="239241" y="107823"/>
                        </a:cubicBezTo>
                        <a:cubicBezTo>
                          <a:pt x="239241" y="107823"/>
                          <a:pt x="302773" y="143732"/>
                          <a:pt x="341444" y="154781"/>
                        </a:cubicBezTo>
                        <a:cubicBezTo>
                          <a:pt x="380116" y="165830"/>
                          <a:pt x="427074" y="149257"/>
                          <a:pt x="427074" y="149257"/>
                        </a:cubicBezTo>
                        <a:cubicBezTo>
                          <a:pt x="427074" y="149257"/>
                          <a:pt x="429836" y="105061"/>
                          <a:pt x="396689" y="80201"/>
                        </a:cubicBezTo>
                        <a:cubicBezTo>
                          <a:pt x="363542" y="55340"/>
                          <a:pt x="291724" y="-2667"/>
                          <a:pt x="266863" y="95"/>
                        </a:cubicBezTo>
                        <a:cubicBezTo>
                          <a:pt x="242003" y="2858"/>
                          <a:pt x="156373" y="71914"/>
                          <a:pt x="156373" y="71914"/>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07" name="Forme libre 106">
                    <a:extLst>
                      <a:ext uri="{FF2B5EF4-FFF2-40B4-BE49-F238E27FC236}">
                        <a16:creationId xmlns:a16="http://schemas.microsoft.com/office/drawing/2014/main" id="{2405B011-8BEF-45A6-70AD-BC0F0EAC2F8A}"/>
                      </a:ext>
                    </a:extLst>
                  </p:cNvPr>
                  <p:cNvSpPr/>
                  <p:nvPr/>
                </p:nvSpPr>
                <p:spPr>
                  <a:xfrm>
                    <a:off x="2947362" y="6760011"/>
                    <a:ext cx="119433" cy="107370"/>
                  </a:xfrm>
                  <a:custGeom>
                    <a:avLst/>
                    <a:gdLst>
                      <a:gd name="connsiteX0" fmla="*/ 105622 w 119433"/>
                      <a:gd name="connsiteY0" fmla="*/ 2072 h 107370"/>
                      <a:gd name="connsiteX1" fmla="*/ 50377 w 119433"/>
                      <a:gd name="connsiteY1" fmla="*/ 10358 h 107370"/>
                      <a:gd name="connsiteX2" fmla="*/ 656 w 119433"/>
                      <a:gd name="connsiteY2" fmla="*/ 93226 h 107370"/>
                      <a:gd name="connsiteX3" fmla="*/ 25517 w 119433"/>
                      <a:gd name="connsiteY3" fmla="*/ 95988 h 107370"/>
                      <a:gd name="connsiteX4" fmla="*/ 86286 w 119433"/>
                      <a:gd name="connsiteY4" fmla="*/ 49030 h 107370"/>
                      <a:gd name="connsiteX5" fmla="*/ 119433 w 119433"/>
                      <a:gd name="connsiteY5" fmla="*/ 37981 h 107370"/>
                      <a:gd name="connsiteX6" fmla="*/ 105622 w 119433"/>
                      <a:gd name="connsiteY6" fmla="*/ 2072 h 10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433" h="107370">
                        <a:moveTo>
                          <a:pt x="105622" y="2072"/>
                        </a:moveTo>
                        <a:cubicBezTo>
                          <a:pt x="105622" y="2072"/>
                          <a:pt x="72475" y="-6215"/>
                          <a:pt x="50377" y="10358"/>
                        </a:cubicBezTo>
                        <a:cubicBezTo>
                          <a:pt x="28279" y="26932"/>
                          <a:pt x="3419" y="79415"/>
                          <a:pt x="656" y="93226"/>
                        </a:cubicBezTo>
                        <a:cubicBezTo>
                          <a:pt x="-2106" y="107037"/>
                          <a:pt x="3419" y="115324"/>
                          <a:pt x="25517" y="95988"/>
                        </a:cubicBezTo>
                        <a:cubicBezTo>
                          <a:pt x="47615" y="76653"/>
                          <a:pt x="86286" y="49030"/>
                          <a:pt x="86286" y="49030"/>
                        </a:cubicBezTo>
                        <a:lnTo>
                          <a:pt x="119433" y="37981"/>
                        </a:lnTo>
                        <a:lnTo>
                          <a:pt x="105622" y="2072"/>
                        </a:lnTo>
                        <a:close/>
                      </a:path>
                    </a:pathLst>
                  </a:custGeom>
                  <a:solidFill>
                    <a:srgbClr val="FFFFFF"/>
                  </a:solidFill>
                  <a:ln w="9525" cap="rnd">
                    <a:solidFill>
                      <a:srgbClr val="263238"/>
                    </a:solidFill>
                    <a:prstDash val="solid"/>
                    <a:round/>
                  </a:ln>
                </p:spPr>
                <p:txBody>
                  <a:bodyPr rtlCol="0" anchor="ctr"/>
                  <a:lstStyle/>
                  <a:p>
                    <a:endParaRPr lang="fr-FR"/>
                  </a:p>
                </p:txBody>
              </p:sp>
              <p:sp>
                <p:nvSpPr>
                  <p:cNvPr id="108" name="Forme libre 107">
                    <a:extLst>
                      <a:ext uri="{FF2B5EF4-FFF2-40B4-BE49-F238E27FC236}">
                        <a16:creationId xmlns:a16="http://schemas.microsoft.com/office/drawing/2014/main" id="{0D33D961-DB31-FC8D-AEC9-66A7CCEEE172}"/>
                      </a:ext>
                    </a:extLst>
                  </p:cNvPr>
                  <p:cNvSpPr/>
                  <p:nvPr/>
                </p:nvSpPr>
                <p:spPr>
                  <a:xfrm>
                    <a:off x="3009036" y="6726528"/>
                    <a:ext cx="132339" cy="148142"/>
                  </a:xfrm>
                  <a:custGeom>
                    <a:avLst/>
                    <a:gdLst>
                      <a:gd name="connsiteX0" fmla="*/ 129578 w 132339"/>
                      <a:gd name="connsiteY0" fmla="*/ 10694 h 148142"/>
                      <a:gd name="connsiteX1" fmla="*/ 49473 w 132339"/>
                      <a:gd name="connsiteY1" fmla="*/ 7932 h 148142"/>
                      <a:gd name="connsiteX2" fmla="*/ 2514 w 132339"/>
                      <a:gd name="connsiteY2" fmla="*/ 146044 h 148142"/>
                      <a:gd name="connsiteX3" fmla="*/ 60521 w 132339"/>
                      <a:gd name="connsiteY3" fmla="*/ 101848 h 148142"/>
                      <a:gd name="connsiteX4" fmla="*/ 99193 w 132339"/>
                      <a:gd name="connsiteY4" fmla="*/ 46603 h 148142"/>
                      <a:gd name="connsiteX5" fmla="*/ 132340 w 132339"/>
                      <a:gd name="connsiteY5" fmla="*/ 41079 h 148142"/>
                      <a:gd name="connsiteX6" fmla="*/ 129578 w 132339"/>
                      <a:gd name="connsiteY6" fmla="*/ 10694 h 14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339" h="148142">
                        <a:moveTo>
                          <a:pt x="129578" y="10694"/>
                        </a:moveTo>
                        <a:cubicBezTo>
                          <a:pt x="129578" y="10694"/>
                          <a:pt x="63284" y="-11404"/>
                          <a:pt x="49473" y="7932"/>
                        </a:cubicBezTo>
                        <a:cubicBezTo>
                          <a:pt x="35661" y="27267"/>
                          <a:pt x="-11297" y="137757"/>
                          <a:pt x="2514" y="146044"/>
                        </a:cubicBezTo>
                        <a:cubicBezTo>
                          <a:pt x="16325" y="154331"/>
                          <a:pt x="35661" y="137757"/>
                          <a:pt x="60521" y="101848"/>
                        </a:cubicBezTo>
                        <a:cubicBezTo>
                          <a:pt x="85382" y="65939"/>
                          <a:pt x="99193" y="46603"/>
                          <a:pt x="99193" y="46603"/>
                        </a:cubicBezTo>
                        <a:lnTo>
                          <a:pt x="132340" y="41079"/>
                        </a:lnTo>
                        <a:lnTo>
                          <a:pt x="129578" y="10694"/>
                        </a:lnTo>
                        <a:close/>
                      </a:path>
                    </a:pathLst>
                  </a:custGeom>
                  <a:solidFill>
                    <a:srgbClr val="FFFFFF"/>
                  </a:solidFill>
                  <a:ln w="9525" cap="rnd">
                    <a:solidFill>
                      <a:srgbClr val="263238"/>
                    </a:solidFill>
                    <a:prstDash val="solid"/>
                    <a:round/>
                  </a:ln>
                </p:spPr>
                <p:txBody>
                  <a:bodyPr rtlCol="0" anchor="ctr"/>
                  <a:lstStyle/>
                  <a:p>
                    <a:endParaRPr lang="fr-FR"/>
                  </a:p>
                </p:txBody>
              </p:sp>
              <p:sp>
                <p:nvSpPr>
                  <p:cNvPr id="109" name="Forme libre 108">
                    <a:extLst>
                      <a:ext uri="{FF2B5EF4-FFF2-40B4-BE49-F238E27FC236}">
                        <a16:creationId xmlns:a16="http://schemas.microsoft.com/office/drawing/2014/main" id="{77619407-4D03-708D-BDF2-945235DFF15B}"/>
                      </a:ext>
                    </a:extLst>
                  </p:cNvPr>
                  <p:cNvSpPr/>
                  <p:nvPr/>
                </p:nvSpPr>
                <p:spPr>
                  <a:xfrm>
                    <a:off x="3047967" y="6708140"/>
                    <a:ext cx="209041" cy="157159"/>
                  </a:xfrm>
                  <a:custGeom>
                    <a:avLst/>
                    <a:gdLst>
                      <a:gd name="connsiteX0" fmla="*/ 209042 w 209041"/>
                      <a:gd name="connsiteY0" fmla="*/ 53847 h 157159"/>
                      <a:gd name="connsiteX1" fmla="*/ 101028 w 209041"/>
                      <a:gd name="connsiteY1" fmla="*/ 2507 h 157159"/>
                      <a:gd name="connsiteX2" fmla="*/ 1111 w 209041"/>
                      <a:gd name="connsiteY2" fmla="*/ 145668 h 157159"/>
                      <a:gd name="connsiteX3" fmla="*/ 60547 w 209041"/>
                      <a:gd name="connsiteY3" fmla="*/ 129476 h 157159"/>
                      <a:gd name="connsiteX4" fmla="*/ 125412 w 209041"/>
                      <a:gd name="connsiteY4" fmla="*/ 72707 h 157159"/>
                      <a:gd name="connsiteX5" fmla="*/ 192945 w 209041"/>
                      <a:gd name="connsiteY5" fmla="*/ 107854 h 157159"/>
                      <a:gd name="connsiteX6" fmla="*/ 209042 w 209041"/>
                      <a:gd name="connsiteY6" fmla="*/ 53847 h 15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041" h="157159">
                        <a:moveTo>
                          <a:pt x="209042" y="53847"/>
                        </a:moveTo>
                        <a:cubicBezTo>
                          <a:pt x="209042" y="53847"/>
                          <a:pt x="122555" y="-13685"/>
                          <a:pt x="101028" y="2507"/>
                        </a:cubicBezTo>
                        <a:cubicBezTo>
                          <a:pt x="79407" y="18700"/>
                          <a:pt x="9207" y="124047"/>
                          <a:pt x="1111" y="145668"/>
                        </a:cubicBezTo>
                        <a:cubicBezTo>
                          <a:pt x="-6985" y="167290"/>
                          <a:pt x="30829" y="156431"/>
                          <a:pt x="60547" y="129476"/>
                        </a:cubicBezTo>
                        <a:cubicBezTo>
                          <a:pt x="90265" y="102425"/>
                          <a:pt x="125412" y="72707"/>
                          <a:pt x="125412" y="72707"/>
                        </a:cubicBezTo>
                        <a:lnTo>
                          <a:pt x="192945" y="107854"/>
                        </a:lnTo>
                        <a:lnTo>
                          <a:pt x="209042" y="53847"/>
                        </a:lnTo>
                        <a:close/>
                      </a:path>
                    </a:pathLst>
                  </a:custGeom>
                  <a:solidFill>
                    <a:srgbClr val="FFFFFF"/>
                  </a:solidFill>
                  <a:ln w="9525" cap="rnd">
                    <a:solidFill>
                      <a:srgbClr val="263238"/>
                    </a:solidFill>
                    <a:prstDash val="solid"/>
                    <a:round/>
                  </a:ln>
                </p:spPr>
                <p:txBody>
                  <a:bodyPr rtlCol="0" anchor="ctr"/>
                  <a:lstStyle/>
                  <a:p>
                    <a:endParaRPr lang="fr-FR"/>
                  </a:p>
                </p:txBody>
              </p:sp>
              <p:sp>
                <p:nvSpPr>
                  <p:cNvPr id="110" name="Forme libre 109">
                    <a:extLst>
                      <a:ext uri="{FF2B5EF4-FFF2-40B4-BE49-F238E27FC236}">
                        <a16:creationId xmlns:a16="http://schemas.microsoft.com/office/drawing/2014/main" id="{423EEE8C-0B15-FC73-0819-464588153247}"/>
                      </a:ext>
                    </a:extLst>
                  </p:cNvPr>
                  <p:cNvSpPr/>
                  <p:nvPr/>
                </p:nvSpPr>
                <p:spPr>
                  <a:xfrm>
                    <a:off x="3077160" y="6742889"/>
                    <a:ext cx="490555" cy="192149"/>
                  </a:xfrm>
                  <a:custGeom>
                    <a:avLst/>
                    <a:gdLst>
                      <a:gd name="connsiteX0" fmla="*/ 490555 w 490555"/>
                      <a:gd name="connsiteY0" fmla="*/ 70438 h 192149"/>
                      <a:gd name="connsiteX1" fmla="*/ 331202 w 490555"/>
                      <a:gd name="connsiteY1" fmla="*/ 48817 h 192149"/>
                      <a:gd name="connsiteX2" fmla="*/ 166419 w 490555"/>
                      <a:gd name="connsiteY2" fmla="*/ 144 h 192149"/>
                      <a:gd name="connsiteX3" fmla="*/ 15163 w 490555"/>
                      <a:gd name="connsiteY3" fmla="*/ 124445 h 192149"/>
                      <a:gd name="connsiteX4" fmla="*/ 17353 w 490555"/>
                      <a:gd name="connsiteY4" fmla="*/ 154544 h 192149"/>
                      <a:gd name="connsiteX5" fmla="*/ 115175 w 490555"/>
                      <a:gd name="connsiteY5" fmla="*/ 102823 h 192149"/>
                      <a:gd name="connsiteX6" fmla="*/ 163752 w 490555"/>
                      <a:gd name="connsiteY6" fmla="*/ 73105 h 192149"/>
                      <a:gd name="connsiteX7" fmla="*/ 228618 w 490555"/>
                      <a:gd name="connsiteY7" fmla="*/ 151401 h 192149"/>
                      <a:gd name="connsiteX8" fmla="*/ 344823 w 490555"/>
                      <a:gd name="connsiteY8" fmla="*/ 191882 h 192149"/>
                      <a:gd name="connsiteX9" fmla="*/ 390733 w 490555"/>
                      <a:gd name="connsiteY9" fmla="*/ 183786 h 192149"/>
                      <a:gd name="connsiteX10" fmla="*/ 482554 w 490555"/>
                      <a:gd name="connsiteY10" fmla="*/ 181119 h 192149"/>
                      <a:gd name="connsiteX11" fmla="*/ 490555 w 490555"/>
                      <a:gd name="connsiteY11" fmla="*/ 70438 h 19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0555" h="192149">
                        <a:moveTo>
                          <a:pt x="490555" y="70438"/>
                        </a:moveTo>
                        <a:cubicBezTo>
                          <a:pt x="490555" y="70438"/>
                          <a:pt x="377113" y="65009"/>
                          <a:pt x="331202" y="48817"/>
                        </a:cubicBezTo>
                        <a:cubicBezTo>
                          <a:pt x="285291" y="32624"/>
                          <a:pt x="193470" y="-2523"/>
                          <a:pt x="166419" y="144"/>
                        </a:cubicBezTo>
                        <a:cubicBezTo>
                          <a:pt x="139368" y="2811"/>
                          <a:pt x="36784" y="102823"/>
                          <a:pt x="15163" y="124445"/>
                        </a:cubicBezTo>
                        <a:cubicBezTo>
                          <a:pt x="-6459" y="146067"/>
                          <a:pt x="-4269" y="151877"/>
                          <a:pt x="17353" y="154544"/>
                        </a:cubicBezTo>
                        <a:cubicBezTo>
                          <a:pt x="38975" y="157211"/>
                          <a:pt x="90791" y="121683"/>
                          <a:pt x="115175" y="102823"/>
                        </a:cubicBezTo>
                        <a:cubicBezTo>
                          <a:pt x="139464" y="83869"/>
                          <a:pt x="163752" y="73105"/>
                          <a:pt x="163752" y="73105"/>
                        </a:cubicBezTo>
                        <a:cubicBezTo>
                          <a:pt x="163752" y="73105"/>
                          <a:pt x="201567" y="127112"/>
                          <a:pt x="228618" y="151401"/>
                        </a:cubicBezTo>
                        <a:cubicBezTo>
                          <a:pt x="255669" y="175689"/>
                          <a:pt x="320439" y="194644"/>
                          <a:pt x="344823" y="191882"/>
                        </a:cubicBezTo>
                        <a:cubicBezTo>
                          <a:pt x="369111" y="189215"/>
                          <a:pt x="390733" y="183786"/>
                          <a:pt x="390733" y="183786"/>
                        </a:cubicBezTo>
                        <a:lnTo>
                          <a:pt x="482554" y="181119"/>
                        </a:lnTo>
                        <a:lnTo>
                          <a:pt x="490555" y="70438"/>
                        </a:lnTo>
                        <a:close/>
                      </a:path>
                    </a:pathLst>
                  </a:custGeom>
                  <a:solidFill>
                    <a:srgbClr val="FFFFFF"/>
                  </a:solidFill>
                  <a:ln w="9525" cap="rnd">
                    <a:solidFill>
                      <a:srgbClr val="263238"/>
                    </a:solidFill>
                    <a:prstDash val="solid"/>
                    <a:round/>
                  </a:ln>
                </p:spPr>
                <p:txBody>
                  <a:bodyPr rtlCol="0" anchor="ctr"/>
                  <a:lstStyle/>
                  <a:p>
                    <a:endParaRPr lang="fr-FR"/>
                  </a:p>
                </p:txBody>
              </p:sp>
            </p:grpSp>
            <p:sp>
              <p:nvSpPr>
                <p:cNvPr id="111" name="Forme libre 110">
                  <a:extLst>
                    <a:ext uri="{FF2B5EF4-FFF2-40B4-BE49-F238E27FC236}">
                      <a16:creationId xmlns:a16="http://schemas.microsoft.com/office/drawing/2014/main" id="{08CDA2B1-E91A-11DB-786D-AD8F5BC5D514}"/>
                    </a:ext>
                  </a:extLst>
                </p:cNvPr>
                <p:cNvSpPr/>
                <p:nvPr/>
              </p:nvSpPr>
              <p:spPr>
                <a:xfrm>
                  <a:off x="3545998" y="5635465"/>
                  <a:ext cx="1131281" cy="1361408"/>
                </a:xfrm>
                <a:custGeom>
                  <a:avLst/>
                  <a:gdLst>
                    <a:gd name="connsiteX0" fmla="*/ 810482 w 1131281"/>
                    <a:gd name="connsiteY0" fmla="*/ 397097 h 1361408"/>
                    <a:gd name="connsiteX1" fmla="*/ 715899 w 1131281"/>
                    <a:gd name="connsiteY1" fmla="*/ 553784 h 1361408"/>
                    <a:gd name="connsiteX2" fmla="*/ 723995 w 1131281"/>
                    <a:gd name="connsiteY2" fmla="*/ 634841 h 1361408"/>
                    <a:gd name="connsiteX3" fmla="*/ 651034 w 1131281"/>
                    <a:gd name="connsiteY3" fmla="*/ 1075182 h 1361408"/>
                    <a:gd name="connsiteX4" fmla="*/ 588931 w 1131281"/>
                    <a:gd name="connsiteY4" fmla="*/ 1069753 h 1361408"/>
                    <a:gd name="connsiteX5" fmla="*/ 588931 w 1131281"/>
                    <a:gd name="connsiteY5" fmla="*/ 1094042 h 1361408"/>
                    <a:gd name="connsiteX6" fmla="*/ 5429 w 1131281"/>
                    <a:gd name="connsiteY6" fmla="*/ 1153478 h 1361408"/>
                    <a:gd name="connsiteX7" fmla="*/ 0 w 1131281"/>
                    <a:gd name="connsiteY7" fmla="*/ 1358741 h 1361408"/>
                    <a:gd name="connsiteX8" fmla="*/ 929259 w 1131281"/>
                    <a:gd name="connsiteY8" fmla="*/ 1361408 h 1361408"/>
                    <a:gd name="connsiteX9" fmla="*/ 980599 w 1131281"/>
                    <a:gd name="connsiteY9" fmla="*/ 1291209 h 1361408"/>
                    <a:gd name="connsiteX10" fmla="*/ 1115663 w 1131281"/>
                    <a:gd name="connsiteY10" fmla="*/ 602361 h 1361408"/>
                    <a:gd name="connsiteX11" fmla="*/ 1115663 w 1131281"/>
                    <a:gd name="connsiteY11" fmla="*/ 78296 h 1361408"/>
                    <a:gd name="connsiteX12" fmla="*/ 942784 w 1131281"/>
                    <a:gd name="connsiteY12" fmla="*/ 0 h 136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1281" h="1361408">
                      <a:moveTo>
                        <a:pt x="810482" y="397097"/>
                      </a:moveTo>
                      <a:cubicBezTo>
                        <a:pt x="810482" y="397097"/>
                        <a:pt x="710565" y="513302"/>
                        <a:pt x="715899" y="553784"/>
                      </a:cubicBezTo>
                      <a:cubicBezTo>
                        <a:pt x="721328" y="594265"/>
                        <a:pt x="723995" y="634841"/>
                        <a:pt x="723995" y="634841"/>
                      </a:cubicBezTo>
                      <a:lnTo>
                        <a:pt x="651034" y="1075182"/>
                      </a:lnTo>
                      <a:cubicBezTo>
                        <a:pt x="651034" y="1075182"/>
                        <a:pt x="588931" y="1045464"/>
                        <a:pt x="588931" y="1069753"/>
                      </a:cubicBezTo>
                      <a:cubicBezTo>
                        <a:pt x="588931" y="1094042"/>
                        <a:pt x="588931" y="1094042"/>
                        <a:pt x="588931" y="1094042"/>
                      </a:cubicBezTo>
                      <a:lnTo>
                        <a:pt x="5429" y="1153478"/>
                      </a:lnTo>
                      <a:lnTo>
                        <a:pt x="0" y="1358741"/>
                      </a:lnTo>
                      <a:lnTo>
                        <a:pt x="929259" y="1361408"/>
                      </a:lnTo>
                      <a:cubicBezTo>
                        <a:pt x="929259" y="1361408"/>
                        <a:pt x="975169" y="1310069"/>
                        <a:pt x="980599" y="1291209"/>
                      </a:cubicBezTo>
                      <a:cubicBezTo>
                        <a:pt x="986028" y="1272254"/>
                        <a:pt x="1088612" y="945452"/>
                        <a:pt x="1115663" y="602361"/>
                      </a:cubicBezTo>
                      <a:cubicBezTo>
                        <a:pt x="1142714" y="259271"/>
                        <a:pt x="1129189" y="105346"/>
                        <a:pt x="1115663" y="78296"/>
                      </a:cubicBezTo>
                      <a:cubicBezTo>
                        <a:pt x="1102138" y="51245"/>
                        <a:pt x="942784" y="0"/>
                        <a:pt x="942784" y="0"/>
                      </a:cubicBezTo>
                    </a:path>
                  </a:pathLst>
                </a:custGeom>
                <a:solidFill>
                  <a:srgbClr val="ABDDDB"/>
                </a:solidFill>
                <a:ln w="9525" cap="rnd">
                  <a:solidFill>
                    <a:srgbClr val="263238"/>
                  </a:solidFill>
                  <a:prstDash val="solid"/>
                  <a:round/>
                </a:ln>
              </p:spPr>
              <p:txBody>
                <a:bodyPr rtlCol="0" anchor="ctr"/>
                <a:lstStyle/>
                <a:p>
                  <a:endParaRPr lang="fr-FR"/>
                </a:p>
              </p:txBody>
            </p:sp>
            <p:sp>
              <p:nvSpPr>
                <p:cNvPr id="112" name="Forme libre 111">
                  <a:extLst>
                    <a:ext uri="{FF2B5EF4-FFF2-40B4-BE49-F238E27FC236}">
                      <a16:creationId xmlns:a16="http://schemas.microsoft.com/office/drawing/2014/main" id="{51CF2066-AB05-525C-CAA5-0D88ED4FD2F8}"/>
                    </a:ext>
                  </a:extLst>
                </p:cNvPr>
                <p:cNvSpPr/>
                <p:nvPr/>
              </p:nvSpPr>
              <p:spPr>
                <a:xfrm>
                  <a:off x="4218748" y="6707981"/>
                  <a:ext cx="137731" cy="70199"/>
                </a:xfrm>
                <a:custGeom>
                  <a:avLst/>
                  <a:gdLst>
                    <a:gd name="connsiteX0" fmla="*/ 0 w 137731"/>
                    <a:gd name="connsiteY0" fmla="*/ 0 h 70199"/>
                    <a:gd name="connsiteX1" fmla="*/ 137732 w 137731"/>
                    <a:gd name="connsiteY1" fmla="*/ 70199 h 70199"/>
                  </a:gdLst>
                  <a:ahLst/>
                  <a:cxnLst>
                    <a:cxn ang="0">
                      <a:pos x="connsiteX0" y="connsiteY0"/>
                    </a:cxn>
                    <a:cxn ang="0">
                      <a:pos x="connsiteX1" y="connsiteY1"/>
                    </a:cxn>
                  </a:cxnLst>
                  <a:rect l="l" t="t" r="r" b="b"/>
                  <a:pathLst>
                    <a:path w="137731" h="70199">
                      <a:moveTo>
                        <a:pt x="0" y="0"/>
                      </a:moveTo>
                      <a:cubicBezTo>
                        <a:pt x="0" y="0"/>
                        <a:pt x="86487" y="56769"/>
                        <a:pt x="137732" y="70199"/>
                      </a:cubicBezTo>
                    </a:path>
                  </a:pathLst>
                </a:custGeom>
                <a:solidFill>
                  <a:srgbClr val="FFFFFF"/>
                </a:solidFill>
                <a:ln w="9525" cap="rnd">
                  <a:solidFill>
                    <a:srgbClr val="263238"/>
                  </a:solidFill>
                  <a:prstDash val="solid"/>
                  <a:round/>
                </a:ln>
              </p:spPr>
              <p:txBody>
                <a:bodyPr rtlCol="0" anchor="ctr"/>
                <a:lstStyle/>
                <a:p>
                  <a:endParaRPr lang="fr-FR"/>
                </a:p>
              </p:txBody>
            </p:sp>
            <p:grpSp>
              <p:nvGrpSpPr>
                <p:cNvPr id="113" name="Graphique 2">
                  <a:extLst>
                    <a:ext uri="{FF2B5EF4-FFF2-40B4-BE49-F238E27FC236}">
                      <a16:creationId xmlns:a16="http://schemas.microsoft.com/office/drawing/2014/main" id="{6DF35CBC-56FE-2FA2-8F4D-B13C96B223FC}"/>
                    </a:ext>
                  </a:extLst>
                </p:cNvPr>
                <p:cNvGrpSpPr/>
                <p:nvPr/>
              </p:nvGrpSpPr>
              <p:grpSpPr>
                <a:xfrm>
                  <a:off x="3298062" y="5344590"/>
                  <a:ext cx="366329" cy="815417"/>
                  <a:chOff x="3298062" y="5344590"/>
                  <a:chExt cx="366329" cy="815417"/>
                </a:xfrm>
              </p:grpSpPr>
              <p:sp>
                <p:nvSpPr>
                  <p:cNvPr id="114" name="Forme libre 113">
                    <a:extLst>
                      <a:ext uri="{FF2B5EF4-FFF2-40B4-BE49-F238E27FC236}">
                        <a16:creationId xmlns:a16="http://schemas.microsoft.com/office/drawing/2014/main" id="{7CAFE645-E1C2-FFDC-E3CA-9CD5E18C4A14}"/>
                      </a:ext>
                    </a:extLst>
                  </p:cNvPr>
                  <p:cNvSpPr/>
                  <p:nvPr/>
                </p:nvSpPr>
                <p:spPr>
                  <a:xfrm>
                    <a:off x="3298062" y="5471018"/>
                    <a:ext cx="366329" cy="688989"/>
                  </a:xfrm>
                  <a:custGeom>
                    <a:avLst/>
                    <a:gdLst>
                      <a:gd name="connsiteX0" fmla="*/ 110395 w 366329"/>
                      <a:gd name="connsiteY0" fmla="*/ 688990 h 688989"/>
                      <a:gd name="connsiteX1" fmla="*/ 177070 w 366329"/>
                      <a:gd name="connsiteY1" fmla="*/ 475344 h 688989"/>
                      <a:gd name="connsiteX2" fmla="*/ 247459 w 366329"/>
                      <a:gd name="connsiteY2" fmla="*/ 386856 h 688989"/>
                      <a:gd name="connsiteX3" fmla="*/ 271558 w 366329"/>
                      <a:gd name="connsiteY3" fmla="*/ 231980 h 688989"/>
                      <a:gd name="connsiteX4" fmla="*/ 348044 w 366329"/>
                      <a:gd name="connsiteY4" fmla="*/ 117299 h 688989"/>
                      <a:gd name="connsiteX5" fmla="*/ 352044 w 366329"/>
                      <a:gd name="connsiteY5" fmla="*/ 10714 h 688989"/>
                      <a:gd name="connsiteX6" fmla="*/ 299752 w 366329"/>
                      <a:gd name="connsiteY6" fmla="*/ 59006 h 688989"/>
                      <a:gd name="connsiteX7" fmla="*/ 227362 w 366329"/>
                      <a:gd name="connsiteY7" fmla="*/ 111298 h 688989"/>
                      <a:gd name="connsiteX8" fmla="*/ 166973 w 366329"/>
                      <a:gd name="connsiteY8" fmla="*/ 159590 h 688989"/>
                      <a:gd name="connsiteX9" fmla="*/ 62389 w 366329"/>
                      <a:gd name="connsiteY9" fmla="*/ 258174 h 688989"/>
                      <a:gd name="connsiteX10" fmla="*/ 44291 w 366329"/>
                      <a:gd name="connsiteY10" fmla="*/ 308466 h 688989"/>
                      <a:gd name="connsiteX11" fmla="*/ 52292 w 366329"/>
                      <a:gd name="connsiteY11" fmla="*/ 425147 h 688989"/>
                      <a:gd name="connsiteX12" fmla="*/ 0 w 366329"/>
                      <a:gd name="connsiteY12" fmla="*/ 628315 h 688989"/>
                      <a:gd name="connsiteX13" fmla="*/ 110395 w 366329"/>
                      <a:gd name="connsiteY13" fmla="*/ 688990 h 68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6329" h="688989">
                        <a:moveTo>
                          <a:pt x="110395" y="688990"/>
                        </a:moveTo>
                        <a:lnTo>
                          <a:pt x="177070" y="475344"/>
                        </a:lnTo>
                        <a:cubicBezTo>
                          <a:pt x="177070" y="475344"/>
                          <a:pt x="219361" y="435148"/>
                          <a:pt x="247459" y="386856"/>
                        </a:cubicBezTo>
                        <a:cubicBezTo>
                          <a:pt x="275654" y="338565"/>
                          <a:pt x="275654" y="248077"/>
                          <a:pt x="271558" y="231980"/>
                        </a:cubicBezTo>
                        <a:cubicBezTo>
                          <a:pt x="267557" y="215883"/>
                          <a:pt x="329851" y="143493"/>
                          <a:pt x="348044" y="117299"/>
                        </a:cubicBezTo>
                        <a:cubicBezTo>
                          <a:pt x="366141" y="91105"/>
                          <a:pt x="376238" y="44909"/>
                          <a:pt x="352044" y="10714"/>
                        </a:cubicBezTo>
                        <a:cubicBezTo>
                          <a:pt x="327946" y="-23480"/>
                          <a:pt x="315849" y="32812"/>
                          <a:pt x="299752" y="59006"/>
                        </a:cubicBezTo>
                        <a:cubicBezTo>
                          <a:pt x="283655" y="85200"/>
                          <a:pt x="227362" y="111298"/>
                          <a:pt x="227362" y="111298"/>
                        </a:cubicBezTo>
                        <a:lnTo>
                          <a:pt x="166973" y="159590"/>
                        </a:lnTo>
                        <a:cubicBezTo>
                          <a:pt x="166973" y="159590"/>
                          <a:pt x="68390" y="246077"/>
                          <a:pt x="62389" y="258174"/>
                        </a:cubicBezTo>
                        <a:cubicBezTo>
                          <a:pt x="56388" y="270271"/>
                          <a:pt x="44291" y="308466"/>
                          <a:pt x="44291" y="308466"/>
                        </a:cubicBezTo>
                        <a:lnTo>
                          <a:pt x="52292" y="425147"/>
                        </a:lnTo>
                        <a:lnTo>
                          <a:pt x="0" y="628315"/>
                        </a:lnTo>
                        <a:lnTo>
                          <a:pt x="110395" y="688990"/>
                        </a:lnTo>
                        <a:close/>
                      </a:path>
                    </a:pathLst>
                  </a:custGeom>
                  <a:solidFill>
                    <a:srgbClr val="FFFFFF"/>
                  </a:solidFill>
                  <a:ln w="9525" cap="rnd">
                    <a:solidFill>
                      <a:srgbClr val="263238"/>
                    </a:solidFill>
                    <a:prstDash val="solid"/>
                    <a:round/>
                  </a:ln>
                </p:spPr>
                <p:txBody>
                  <a:bodyPr rtlCol="0" anchor="ctr"/>
                  <a:lstStyle/>
                  <a:p>
                    <a:endParaRPr lang="fr-FR"/>
                  </a:p>
                </p:txBody>
              </p:sp>
              <p:sp>
                <p:nvSpPr>
                  <p:cNvPr id="115" name="Forme libre 114">
                    <a:extLst>
                      <a:ext uri="{FF2B5EF4-FFF2-40B4-BE49-F238E27FC236}">
                        <a16:creationId xmlns:a16="http://schemas.microsoft.com/office/drawing/2014/main" id="{D68D9339-CFAF-9525-C25A-68D6BC0C30EC}"/>
                      </a:ext>
                    </a:extLst>
                  </p:cNvPr>
                  <p:cNvSpPr/>
                  <p:nvPr/>
                </p:nvSpPr>
                <p:spPr>
                  <a:xfrm>
                    <a:off x="3424840" y="5344590"/>
                    <a:ext cx="137499" cy="219533"/>
                  </a:xfrm>
                  <a:custGeom>
                    <a:avLst/>
                    <a:gdLst>
                      <a:gd name="connsiteX0" fmla="*/ 0 w 137499"/>
                      <a:gd name="connsiteY0" fmla="*/ 215533 h 219533"/>
                      <a:gd name="connsiteX1" fmla="*/ 62389 w 137499"/>
                      <a:gd name="connsiteY1" fmla="*/ 114949 h 219533"/>
                      <a:gd name="connsiteX2" fmla="*/ 112681 w 137499"/>
                      <a:gd name="connsiteY2" fmla="*/ 268 h 219533"/>
                      <a:gd name="connsiteX3" fmla="*/ 136779 w 137499"/>
                      <a:gd name="connsiteY3" fmla="*/ 80754 h 219533"/>
                      <a:gd name="connsiteX4" fmla="*/ 82487 w 137499"/>
                      <a:gd name="connsiteY4" fmla="*/ 219533 h 219533"/>
                      <a:gd name="connsiteX5" fmla="*/ 0 w 137499"/>
                      <a:gd name="connsiteY5" fmla="*/ 215533 h 21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499" h="219533">
                        <a:moveTo>
                          <a:pt x="0" y="215533"/>
                        </a:moveTo>
                        <a:cubicBezTo>
                          <a:pt x="0" y="215533"/>
                          <a:pt x="48292" y="139047"/>
                          <a:pt x="62389" y="114949"/>
                        </a:cubicBezTo>
                        <a:cubicBezTo>
                          <a:pt x="76486" y="90851"/>
                          <a:pt x="98584" y="-5733"/>
                          <a:pt x="112681" y="268"/>
                        </a:cubicBezTo>
                        <a:cubicBezTo>
                          <a:pt x="126778" y="6269"/>
                          <a:pt x="140875" y="38463"/>
                          <a:pt x="136779" y="80754"/>
                        </a:cubicBezTo>
                        <a:cubicBezTo>
                          <a:pt x="132779" y="123045"/>
                          <a:pt x="82487" y="219533"/>
                          <a:pt x="82487" y="219533"/>
                        </a:cubicBezTo>
                        <a:lnTo>
                          <a:pt x="0" y="215533"/>
                        </a:lnTo>
                        <a:close/>
                      </a:path>
                    </a:pathLst>
                  </a:custGeom>
                  <a:noFill/>
                  <a:ln w="9525" cap="rnd">
                    <a:solidFill>
                      <a:srgbClr val="263238"/>
                    </a:solidFill>
                    <a:prstDash val="solid"/>
                    <a:round/>
                  </a:ln>
                </p:spPr>
                <p:txBody>
                  <a:bodyPr rtlCol="0" anchor="ctr"/>
                  <a:lstStyle/>
                  <a:p>
                    <a:endParaRPr lang="fr-FR"/>
                  </a:p>
                </p:txBody>
              </p:sp>
              <p:sp>
                <p:nvSpPr>
                  <p:cNvPr id="116" name="Forme libre 115">
                    <a:extLst>
                      <a:ext uri="{FF2B5EF4-FFF2-40B4-BE49-F238E27FC236}">
                        <a16:creationId xmlns:a16="http://schemas.microsoft.com/office/drawing/2014/main" id="{CF48A54E-66D9-3964-239A-BC56C7F90E7D}"/>
                      </a:ext>
                    </a:extLst>
                  </p:cNvPr>
                  <p:cNvSpPr/>
                  <p:nvPr/>
                </p:nvSpPr>
                <p:spPr>
                  <a:xfrm>
                    <a:off x="3308158" y="5537930"/>
                    <a:ext cx="341046" cy="501015"/>
                  </a:xfrm>
                  <a:custGeom>
                    <a:avLst/>
                    <a:gdLst>
                      <a:gd name="connsiteX0" fmla="*/ 0 w 341046"/>
                      <a:gd name="connsiteY0" fmla="*/ 501015 h 501015"/>
                      <a:gd name="connsiteX1" fmla="*/ 42291 w 341046"/>
                      <a:gd name="connsiteY1" fmla="*/ 358140 h 501015"/>
                      <a:gd name="connsiteX2" fmla="*/ 24194 w 341046"/>
                      <a:gd name="connsiteY2" fmla="*/ 128778 h 501015"/>
                      <a:gd name="connsiteX3" fmla="*/ 80486 w 341046"/>
                      <a:gd name="connsiteY3" fmla="*/ 20098 h 501015"/>
                      <a:gd name="connsiteX4" fmla="*/ 235363 w 341046"/>
                      <a:gd name="connsiteY4" fmla="*/ 0 h 501015"/>
                      <a:gd name="connsiteX5" fmla="*/ 337947 w 341046"/>
                      <a:gd name="connsiteY5" fmla="*/ 50292 h 501015"/>
                      <a:gd name="connsiteX6" fmla="*/ 319850 w 341046"/>
                      <a:gd name="connsiteY6" fmla="*/ 76486 h 501015"/>
                      <a:gd name="connsiteX7" fmla="*/ 267557 w 341046"/>
                      <a:gd name="connsiteY7" fmla="*/ 70485 h 501015"/>
                      <a:gd name="connsiteX8" fmla="*/ 325850 w 341046"/>
                      <a:gd name="connsiteY8" fmla="*/ 108680 h 501015"/>
                      <a:gd name="connsiteX9" fmla="*/ 307753 w 341046"/>
                      <a:gd name="connsiteY9" fmla="*/ 130778 h 501015"/>
                      <a:gd name="connsiteX10" fmla="*/ 265462 w 341046"/>
                      <a:gd name="connsiteY10" fmla="*/ 134779 h 501015"/>
                      <a:gd name="connsiteX11" fmla="*/ 303657 w 341046"/>
                      <a:gd name="connsiteY11" fmla="*/ 172974 h 501015"/>
                      <a:gd name="connsiteX12" fmla="*/ 265462 w 341046"/>
                      <a:gd name="connsiteY12" fmla="*/ 180975 h 501015"/>
                      <a:gd name="connsiteX13" fmla="*/ 227267 w 341046"/>
                      <a:gd name="connsiteY13" fmla="*/ 180975 h 501015"/>
                      <a:gd name="connsiteX14" fmla="*/ 197072 w 341046"/>
                      <a:gd name="connsiteY14" fmla="*/ 176974 h 501015"/>
                      <a:gd name="connsiteX15" fmla="*/ 150781 w 341046"/>
                      <a:gd name="connsiteY15" fmla="*/ 195072 h 501015"/>
                      <a:gd name="connsiteX16" fmla="*/ 180975 w 341046"/>
                      <a:gd name="connsiteY16" fmla="*/ 317754 h 501015"/>
                      <a:gd name="connsiteX17" fmla="*/ 128683 w 341046"/>
                      <a:gd name="connsiteY17" fmla="*/ 384143 h 50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1046" h="501015">
                        <a:moveTo>
                          <a:pt x="0" y="501015"/>
                        </a:moveTo>
                        <a:lnTo>
                          <a:pt x="42291" y="358140"/>
                        </a:lnTo>
                        <a:lnTo>
                          <a:pt x="24194" y="128778"/>
                        </a:lnTo>
                        <a:lnTo>
                          <a:pt x="80486" y="20098"/>
                        </a:lnTo>
                        <a:lnTo>
                          <a:pt x="235363" y="0"/>
                        </a:lnTo>
                        <a:cubicBezTo>
                          <a:pt x="235363" y="0"/>
                          <a:pt x="329946" y="50292"/>
                          <a:pt x="337947" y="50292"/>
                        </a:cubicBezTo>
                        <a:cubicBezTo>
                          <a:pt x="345948" y="50292"/>
                          <a:pt x="337947" y="72390"/>
                          <a:pt x="319850" y="76486"/>
                        </a:cubicBezTo>
                        <a:cubicBezTo>
                          <a:pt x="301752" y="80486"/>
                          <a:pt x="267557" y="70485"/>
                          <a:pt x="267557" y="70485"/>
                        </a:cubicBezTo>
                        <a:lnTo>
                          <a:pt x="325850" y="108680"/>
                        </a:lnTo>
                        <a:cubicBezTo>
                          <a:pt x="325850" y="108680"/>
                          <a:pt x="321850" y="126778"/>
                          <a:pt x="307753" y="130778"/>
                        </a:cubicBezTo>
                        <a:cubicBezTo>
                          <a:pt x="293656" y="134779"/>
                          <a:pt x="265462" y="134779"/>
                          <a:pt x="265462" y="134779"/>
                        </a:cubicBezTo>
                        <a:cubicBezTo>
                          <a:pt x="265462" y="134779"/>
                          <a:pt x="315754" y="166973"/>
                          <a:pt x="303657" y="172974"/>
                        </a:cubicBezTo>
                        <a:cubicBezTo>
                          <a:pt x="291560" y="178975"/>
                          <a:pt x="277463" y="180975"/>
                          <a:pt x="265462" y="180975"/>
                        </a:cubicBezTo>
                        <a:cubicBezTo>
                          <a:pt x="253365" y="180975"/>
                          <a:pt x="227267" y="180975"/>
                          <a:pt x="227267" y="180975"/>
                        </a:cubicBezTo>
                        <a:lnTo>
                          <a:pt x="197072" y="176974"/>
                        </a:lnTo>
                        <a:lnTo>
                          <a:pt x="150781" y="195072"/>
                        </a:lnTo>
                        <a:cubicBezTo>
                          <a:pt x="150781" y="195072"/>
                          <a:pt x="182975" y="277558"/>
                          <a:pt x="180975" y="317754"/>
                        </a:cubicBezTo>
                        <a:cubicBezTo>
                          <a:pt x="178975" y="357949"/>
                          <a:pt x="128683" y="384143"/>
                          <a:pt x="128683" y="384143"/>
                        </a:cubicBezTo>
                      </a:path>
                    </a:pathLst>
                  </a:custGeom>
                  <a:solidFill>
                    <a:srgbClr val="FFFFFF"/>
                  </a:solidFill>
                  <a:ln w="9525" cap="rnd">
                    <a:solidFill>
                      <a:srgbClr val="263238"/>
                    </a:solidFill>
                    <a:prstDash val="solid"/>
                    <a:round/>
                  </a:ln>
                </p:spPr>
                <p:txBody>
                  <a:bodyPr rtlCol="0" anchor="ctr"/>
                  <a:lstStyle/>
                  <a:p>
                    <a:endParaRPr lang="fr-FR"/>
                  </a:p>
                </p:txBody>
              </p:sp>
              <p:sp>
                <p:nvSpPr>
                  <p:cNvPr id="117" name="Forme libre 116">
                    <a:extLst>
                      <a:ext uri="{FF2B5EF4-FFF2-40B4-BE49-F238E27FC236}">
                        <a16:creationId xmlns:a16="http://schemas.microsoft.com/office/drawing/2014/main" id="{7D652D75-0C58-D64C-8810-8C8B91CB6675}"/>
                      </a:ext>
                    </a:extLst>
                  </p:cNvPr>
                  <p:cNvSpPr/>
                  <p:nvPr/>
                </p:nvSpPr>
                <p:spPr>
                  <a:xfrm>
                    <a:off x="3396646" y="5582221"/>
                    <a:ext cx="179070" cy="26193"/>
                  </a:xfrm>
                  <a:custGeom>
                    <a:avLst/>
                    <a:gdLst>
                      <a:gd name="connsiteX0" fmla="*/ 179070 w 179070"/>
                      <a:gd name="connsiteY0" fmla="*/ 26194 h 26193"/>
                      <a:gd name="connsiteX1" fmla="*/ 128778 w 179070"/>
                      <a:gd name="connsiteY1" fmla="*/ 0 h 26193"/>
                      <a:gd name="connsiteX2" fmla="*/ 0 w 179070"/>
                      <a:gd name="connsiteY2" fmla="*/ 20098 h 26193"/>
                    </a:gdLst>
                    <a:ahLst/>
                    <a:cxnLst>
                      <a:cxn ang="0">
                        <a:pos x="connsiteX0" y="connsiteY0"/>
                      </a:cxn>
                      <a:cxn ang="0">
                        <a:pos x="connsiteX1" y="connsiteY1"/>
                      </a:cxn>
                      <a:cxn ang="0">
                        <a:pos x="connsiteX2" y="connsiteY2"/>
                      </a:cxn>
                    </a:cxnLst>
                    <a:rect l="l" t="t" r="r" b="b"/>
                    <a:pathLst>
                      <a:path w="179070" h="26193">
                        <a:moveTo>
                          <a:pt x="179070" y="26194"/>
                        </a:moveTo>
                        <a:cubicBezTo>
                          <a:pt x="179070" y="26194"/>
                          <a:pt x="146875" y="0"/>
                          <a:pt x="128778" y="0"/>
                        </a:cubicBezTo>
                        <a:cubicBezTo>
                          <a:pt x="110680" y="0"/>
                          <a:pt x="0" y="20098"/>
                          <a:pt x="0" y="20098"/>
                        </a:cubicBezTo>
                      </a:path>
                    </a:pathLst>
                  </a:custGeom>
                  <a:noFill/>
                  <a:ln w="9525" cap="rnd">
                    <a:solidFill>
                      <a:srgbClr val="263238"/>
                    </a:solidFill>
                    <a:prstDash val="solid"/>
                    <a:round/>
                  </a:ln>
                </p:spPr>
                <p:txBody>
                  <a:bodyPr rtlCol="0" anchor="ctr"/>
                  <a:lstStyle/>
                  <a:p>
                    <a:endParaRPr lang="fr-FR"/>
                  </a:p>
                </p:txBody>
              </p:sp>
              <p:sp>
                <p:nvSpPr>
                  <p:cNvPr id="118" name="Forme libre 117">
                    <a:extLst>
                      <a:ext uri="{FF2B5EF4-FFF2-40B4-BE49-F238E27FC236}">
                        <a16:creationId xmlns:a16="http://schemas.microsoft.com/office/drawing/2014/main" id="{1A938020-6702-DC5E-9FFD-2C7CB51140C3}"/>
                      </a:ext>
                    </a:extLst>
                  </p:cNvPr>
                  <p:cNvSpPr/>
                  <p:nvPr/>
                </p:nvSpPr>
                <p:spPr>
                  <a:xfrm>
                    <a:off x="3362451" y="5644609"/>
                    <a:ext cx="211264" cy="32194"/>
                  </a:xfrm>
                  <a:custGeom>
                    <a:avLst/>
                    <a:gdLst>
                      <a:gd name="connsiteX0" fmla="*/ 211265 w 211264"/>
                      <a:gd name="connsiteY0" fmla="*/ 28194 h 32194"/>
                      <a:gd name="connsiteX1" fmla="*/ 142875 w 211264"/>
                      <a:gd name="connsiteY1" fmla="*/ 0 h 32194"/>
                      <a:gd name="connsiteX2" fmla="*/ 0 w 211264"/>
                      <a:gd name="connsiteY2" fmla="*/ 32195 h 32194"/>
                    </a:gdLst>
                    <a:ahLst/>
                    <a:cxnLst>
                      <a:cxn ang="0">
                        <a:pos x="connsiteX0" y="connsiteY0"/>
                      </a:cxn>
                      <a:cxn ang="0">
                        <a:pos x="connsiteX1" y="connsiteY1"/>
                      </a:cxn>
                      <a:cxn ang="0">
                        <a:pos x="connsiteX2" y="connsiteY2"/>
                      </a:cxn>
                    </a:cxnLst>
                    <a:rect l="l" t="t" r="r" b="b"/>
                    <a:pathLst>
                      <a:path w="211264" h="32194">
                        <a:moveTo>
                          <a:pt x="211265" y="28194"/>
                        </a:moveTo>
                        <a:cubicBezTo>
                          <a:pt x="211265" y="28194"/>
                          <a:pt x="158972" y="0"/>
                          <a:pt x="142875" y="0"/>
                        </a:cubicBezTo>
                        <a:cubicBezTo>
                          <a:pt x="126778" y="0"/>
                          <a:pt x="0" y="32195"/>
                          <a:pt x="0" y="32195"/>
                        </a:cubicBezTo>
                      </a:path>
                    </a:pathLst>
                  </a:custGeom>
                  <a:noFill/>
                  <a:ln w="9525" cap="rnd">
                    <a:solidFill>
                      <a:srgbClr val="263238"/>
                    </a:solidFill>
                    <a:prstDash val="solid"/>
                    <a:round/>
                  </a:ln>
                </p:spPr>
                <p:txBody>
                  <a:bodyPr rtlCol="0" anchor="ctr"/>
                  <a:lstStyle/>
                  <a:p>
                    <a:endParaRPr lang="fr-FR"/>
                  </a:p>
                </p:txBody>
              </p:sp>
            </p:grpSp>
            <p:sp>
              <p:nvSpPr>
                <p:cNvPr id="119" name="Forme libre 118">
                  <a:extLst>
                    <a:ext uri="{FF2B5EF4-FFF2-40B4-BE49-F238E27FC236}">
                      <a16:creationId xmlns:a16="http://schemas.microsoft.com/office/drawing/2014/main" id="{9AB93C68-2566-2F8D-F8A7-2EF653DDF403}"/>
                    </a:ext>
                  </a:extLst>
                </p:cNvPr>
                <p:cNvSpPr/>
                <p:nvPr/>
              </p:nvSpPr>
              <p:spPr>
                <a:xfrm>
                  <a:off x="3048345" y="5994082"/>
                  <a:ext cx="425738" cy="699968"/>
                </a:xfrm>
                <a:custGeom>
                  <a:avLst/>
                  <a:gdLst>
                    <a:gd name="connsiteX0" fmla="*/ 262385 w 425738"/>
                    <a:gd name="connsiteY0" fmla="*/ 0 h 699968"/>
                    <a:gd name="connsiteX1" fmla="*/ 425739 w 425738"/>
                    <a:gd name="connsiteY1" fmla="*/ 110014 h 699968"/>
                    <a:gd name="connsiteX2" fmla="*/ 345824 w 425738"/>
                    <a:gd name="connsiteY2" fmla="*/ 533972 h 699968"/>
                    <a:gd name="connsiteX3" fmla="*/ 260004 w 425738"/>
                    <a:gd name="connsiteY3" fmla="*/ 681800 h 699968"/>
                    <a:gd name="connsiteX4" fmla="*/ 131226 w 425738"/>
                    <a:gd name="connsiteY4" fmla="*/ 684181 h 699968"/>
                    <a:gd name="connsiteX5" fmla="*/ 66 w 425738"/>
                    <a:gd name="connsiteY5" fmla="*/ 533972 h 699968"/>
                    <a:gd name="connsiteX6" fmla="*/ 262385 w 425738"/>
                    <a:gd name="connsiteY6" fmla="*/ 0 h 699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5738" h="699968">
                      <a:moveTo>
                        <a:pt x="262385" y="0"/>
                      </a:moveTo>
                      <a:lnTo>
                        <a:pt x="425739" y="110014"/>
                      </a:lnTo>
                      <a:cubicBezTo>
                        <a:pt x="425739" y="110014"/>
                        <a:pt x="353063" y="500634"/>
                        <a:pt x="345824" y="533972"/>
                      </a:cubicBezTo>
                      <a:cubicBezTo>
                        <a:pt x="338680" y="567309"/>
                        <a:pt x="286197" y="655511"/>
                        <a:pt x="260004" y="681800"/>
                      </a:cubicBezTo>
                      <a:cubicBezTo>
                        <a:pt x="233810" y="707993"/>
                        <a:pt x="202758" y="703231"/>
                        <a:pt x="131226" y="684181"/>
                      </a:cubicBezTo>
                      <a:cubicBezTo>
                        <a:pt x="59693" y="665131"/>
                        <a:pt x="-2315" y="607886"/>
                        <a:pt x="66" y="533972"/>
                      </a:cubicBezTo>
                      <a:cubicBezTo>
                        <a:pt x="2543" y="460058"/>
                        <a:pt x="262385" y="0"/>
                        <a:pt x="262385" y="0"/>
                      </a:cubicBezTo>
                      <a:close/>
                    </a:path>
                  </a:pathLst>
                </a:custGeom>
                <a:solidFill>
                  <a:srgbClr val="ABDDDB"/>
                </a:solidFill>
                <a:ln w="9525" cap="rnd">
                  <a:solidFill>
                    <a:srgbClr val="263238"/>
                  </a:solidFill>
                  <a:prstDash val="solid"/>
                  <a:round/>
                </a:ln>
              </p:spPr>
              <p:txBody>
                <a:bodyPr rtlCol="0" anchor="ctr"/>
                <a:lstStyle/>
                <a:p>
                  <a:endParaRPr lang="fr-FR"/>
                </a:p>
              </p:txBody>
            </p:sp>
          </p:grpSp>
        </p:grpSp>
        <p:grpSp>
          <p:nvGrpSpPr>
            <p:cNvPr id="120" name="Graphique 2">
              <a:extLst>
                <a:ext uri="{FF2B5EF4-FFF2-40B4-BE49-F238E27FC236}">
                  <a16:creationId xmlns:a16="http://schemas.microsoft.com/office/drawing/2014/main" id="{149064F7-7786-6E5B-B046-5781A04B60FB}"/>
                </a:ext>
              </a:extLst>
            </p:cNvPr>
            <p:cNvGrpSpPr/>
            <p:nvPr/>
          </p:nvGrpSpPr>
          <p:grpSpPr>
            <a:xfrm>
              <a:off x="1648904" y="5607462"/>
              <a:ext cx="1918144" cy="1389411"/>
              <a:chOff x="1648904" y="5607462"/>
              <a:chExt cx="1918144" cy="1389411"/>
            </a:xfrm>
          </p:grpSpPr>
          <p:grpSp>
            <p:nvGrpSpPr>
              <p:cNvPr id="121" name="Graphique 2">
                <a:extLst>
                  <a:ext uri="{FF2B5EF4-FFF2-40B4-BE49-F238E27FC236}">
                    <a16:creationId xmlns:a16="http://schemas.microsoft.com/office/drawing/2014/main" id="{61CC990E-3853-E922-16DA-4B190C9412F1}"/>
                  </a:ext>
                </a:extLst>
              </p:cNvPr>
              <p:cNvGrpSpPr/>
              <p:nvPr/>
            </p:nvGrpSpPr>
            <p:grpSpPr>
              <a:xfrm>
                <a:off x="2391758" y="6940581"/>
                <a:ext cx="1175289" cy="52863"/>
                <a:chOff x="2391758" y="6940581"/>
                <a:chExt cx="1175289" cy="52863"/>
              </a:xfrm>
              <a:solidFill>
                <a:srgbClr val="FFFFFF"/>
              </a:solidFill>
            </p:grpSpPr>
            <p:sp>
              <p:nvSpPr>
                <p:cNvPr id="122" name="Forme libre 121">
                  <a:extLst>
                    <a:ext uri="{FF2B5EF4-FFF2-40B4-BE49-F238E27FC236}">
                      <a16:creationId xmlns:a16="http://schemas.microsoft.com/office/drawing/2014/main" id="{C9B51092-9C61-1D06-81D4-BD9ABC57B560}"/>
                    </a:ext>
                  </a:extLst>
                </p:cNvPr>
                <p:cNvSpPr/>
                <p:nvPr/>
              </p:nvSpPr>
              <p:spPr>
                <a:xfrm>
                  <a:off x="2419000" y="6940581"/>
                  <a:ext cx="47434" cy="14573"/>
                </a:xfrm>
                <a:custGeom>
                  <a:avLst/>
                  <a:gdLst>
                    <a:gd name="connsiteX0" fmla="*/ 0 w 47434"/>
                    <a:gd name="connsiteY0" fmla="*/ 0 h 14573"/>
                    <a:gd name="connsiteX1" fmla="*/ 47435 w 47434"/>
                    <a:gd name="connsiteY1" fmla="*/ 0 h 14573"/>
                    <a:gd name="connsiteX2" fmla="*/ 47435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5" y="0"/>
                      </a:lnTo>
                      <a:lnTo>
                        <a:pt x="47435"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23" name="Forme libre 122">
                  <a:extLst>
                    <a:ext uri="{FF2B5EF4-FFF2-40B4-BE49-F238E27FC236}">
                      <a16:creationId xmlns:a16="http://schemas.microsoft.com/office/drawing/2014/main" id="{281F65BB-4364-4D3A-7BC1-AD7E3D5B64B1}"/>
                    </a:ext>
                  </a:extLst>
                </p:cNvPr>
                <p:cNvSpPr/>
                <p:nvPr/>
              </p:nvSpPr>
              <p:spPr>
                <a:xfrm>
                  <a:off x="2484722" y="6940581"/>
                  <a:ext cx="47434" cy="14573"/>
                </a:xfrm>
                <a:custGeom>
                  <a:avLst/>
                  <a:gdLst>
                    <a:gd name="connsiteX0" fmla="*/ 0 w 47434"/>
                    <a:gd name="connsiteY0" fmla="*/ 0 h 14573"/>
                    <a:gd name="connsiteX1" fmla="*/ 47435 w 47434"/>
                    <a:gd name="connsiteY1" fmla="*/ 0 h 14573"/>
                    <a:gd name="connsiteX2" fmla="*/ 47435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5" y="0"/>
                      </a:lnTo>
                      <a:lnTo>
                        <a:pt x="47435"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24" name="Forme libre 123">
                  <a:extLst>
                    <a:ext uri="{FF2B5EF4-FFF2-40B4-BE49-F238E27FC236}">
                      <a16:creationId xmlns:a16="http://schemas.microsoft.com/office/drawing/2014/main" id="{19F3E18F-9C19-A293-392D-FC928A4DC8A4}"/>
                    </a:ext>
                  </a:extLst>
                </p:cNvPr>
                <p:cNvSpPr/>
                <p:nvPr/>
              </p:nvSpPr>
              <p:spPr>
                <a:xfrm>
                  <a:off x="2550445" y="6940581"/>
                  <a:ext cx="47434" cy="14573"/>
                </a:xfrm>
                <a:custGeom>
                  <a:avLst/>
                  <a:gdLst>
                    <a:gd name="connsiteX0" fmla="*/ 0 w 47434"/>
                    <a:gd name="connsiteY0" fmla="*/ 0 h 14573"/>
                    <a:gd name="connsiteX1" fmla="*/ 47435 w 47434"/>
                    <a:gd name="connsiteY1" fmla="*/ 0 h 14573"/>
                    <a:gd name="connsiteX2" fmla="*/ 47435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5" y="0"/>
                      </a:lnTo>
                      <a:lnTo>
                        <a:pt x="47435"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25" name="Forme libre 124">
                  <a:extLst>
                    <a:ext uri="{FF2B5EF4-FFF2-40B4-BE49-F238E27FC236}">
                      <a16:creationId xmlns:a16="http://schemas.microsoft.com/office/drawing/2014/main" id="{C8BA13F2-F5A3-BE1A-8A53-7EABDF9E80F5}"/>
                    </a:ext>
                  </a:extLst>
                </p:cNvPr>
                <p:cNvSpPr/>
                <p:nvPr/>
              </p:nvSpPr>
              <p:spPr>
                <a:xfrm>
                  <a:off x="2616263"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26" name="Forme libre 125">
                  <a:extLst>
                    <a:ext uri="{FF2B5EF4-FFF2-40B4-BE49-F238E27FC236}">
                      <a16:creationId xmlns:a16="http://schemas.microsoft.com/office/drawing/2014/main" id="{5389C28C-4D6F-96DA-3B92-6661A45113ED}"/>
                    </a:ext>
                  </a:extLst>
                </p:cNvPr>
                <p:cNvSpPr/>
                <p:nvPr/>
              </p:nvSpPr>
              <p:spPr>
                <a:xfrm>
                  <a:off x="2681985" y="6940581"/>
                  <a:ext cx="47434" cy="14573"/>
                </a:xfrm>
                <a:custGeom>
                  <a:avLst/>
                  <a:gdLst>
                    <a:gd name="connsiteX0" fmla="*/ 0 w 47434"/>
                    <a:gd name="connsiteY0" fmla="*/ 0 h 14573"/>
                    <a:gd name="connsiteX1" fmla="*/ 47435 w 47434"/>
                    <a:gd name="connsiteY1" fmla="*/ 0 h 14573"/>
                    <a:gd name="connsiteX2" fmla="*/ 47435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5" y="0"/>
                      </a:lnTo>
                      <a:lnTo>
                        <a:pt x="47435"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27" name="Forme libre 126">
                  <a:extLst>
                    <a:ext uri="{FF2B5EF4-FFF2-40B4-BE49-F238E27FC236}">
                      <a16:creationId xmlns:a16="http://schemas.microsoft.com/office/drawing/2014/main" id="{744C0D17-61A9-3ECA-F038-D371CB524C66}"/>
                    </a:ext>
                  </a:extLst>
                </p:cNvPr>
                <p:cNvSpPr/>
                <p:nvPr/>
              </p:nvSpPr>
              <p:spPr>
                <a:xfrm>
                  <a:off x="2747708"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28" name="Forme libre 127">
                  <a:extLst>
                    <a:ext uri="{FF2B5EF4-FFF2-40B4-BE49-F238E27FC236}">
                      <a16:creationId xmlns:a16="http://schemas.microsoft.com/office/drawing/2014/main" id="{94BB61AB-4BEE-7186-B637-7D2A48820B10}"/>
                    </a:ext>
                  </a:extLst>
                </p:cNvPr>
                <p:cNvSpPr/>
                <p:nvPr/>
              </p:nvSpPr>
              <p:spPr>
                <a:xfrm>
                  <a:off x="2813430"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29" name="Forme libre 128">
                  <a:extLst>
                    <a:ext uri="{FF2B5EF4-FFF2-40B4-BE49-F238E27FC236}">
                      <a16:creationId xmlns:a16="http://schemas.microsoft.com/office/drawing/2014/main" id="{E2AD7264-02A2-EB14-14E2-C459EF4462B1}"/>
                    </a:ext>
                  </a:extLst>
                </p:cNvPr>
                <p:cNvSpPr/>
                <p:nvPr/>
              </p:nvSpPr>
              <p:spPr>
                <a:xfrm>
                  <a:off x="2879153"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0" name="Forme libre 129">
                  <a:extLst>
                    <a:ext uri="{FF2B5EF4-FFF2-40B4-BE49-F238E27FC236}">
                      <a16:creationId xmlns:a16="http://schemas.microsoft.com/office/drawing/2014/main" id="{C5341C96-DCDB-E1CD-9779-636834DF43F1}"/>
                    </a:ext>
                  </a:extLst>
                </p:cNvPr>
                <p:cNvSpPr/>
                <p:nvPr/>
              </p:nvSpPr>
              <p:spPr>
                <a:xfrm>
                  <a:off x="2944875"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1" name="Forme libre 130">
                  <a:extLst>
                    <a:ext uri="{FF2B5EF4-FFF2-40B4-BE49-F238E27FC236}">
                      <a16:creationId xmlns:a16="http://schemas.microsoft.com/office/drawing/2014/main" id="{036EA3DC-8B46-B401-CB59-5FAC8D0990C5}"/>
                    </a:ext>
                  </a:extLst>
                </p:cNvPr>
                <p:cNvSpPr/>
                <p:nvPr/>
              </p:nvSpPr>
              <p:spPr>
                <a:xfrm>
                  <a:off x="3010598" y="6940581"/>
                  <a:ext cx="47434" cy="14573"/>
                </a:xfrm>
                <a:custGeom>
                  <a:avLst/>
                  <a:gdLst>
                    <a:gd name="connsiteX0" fmla="*/ 0 w 47434"/>
                    <a:gd name="connsiteY0" fmla="*/ 0 h 14573"/>
                    <a:gd name="connsiteX1" fmla="*/ 47435 w 47434"/>
                    <a:gd name="connsiteY1" fmla="*/ 0 h 14573"/>
                    <a:gd name="connsiteX2" fmla="*/ 47435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5" y="0"/>
                      </a:lnTo>
                      <a:lnTo>
                        <a:pt x="47435"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2" name="Forme libre 131">
                  <a:extLst>
                    <a:ext uri="{FF2B5EF4-FFF2-40B4-BE49-F238E27FC236}">
                      <a16:creationId xmlns:a16="http://schemas.microsoft.com/office/drawing/2014/main" id="{FF4D4B44-8EE8-EBB2-83ED-1F9B01113F4F}"/>
                    </a:ext>
                  </a:extLst>
                </p:cNvPr>
                <p:cNvSpPr/>
                <p:nvPr/>
              </p:nvSpPr>
              <p:spPr>
                <a:xfrm>
                  <a:off x="3076415"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3" name="Forme libre 132">
                  <a:extLst>
                    <a:ext uri="{FF2B5EF4-FFF2-40B4-BE49-F238E27FC236}">
                      <a16:creationId xmlns:a16="http://schemas.microsoft.com/office/drawing/2014/main" id="{CD90595F-39BE-D08E-9AB9-EDCEBF8D48F1}"/>
                    </a:ext>
                  </a:extLst>
                </p:cNvPr>
                <p:cNvSpPr/>
                <p:nvPr/>
              </p:nvSpPr>
              <p:spPr>
                <a:xfrm>
                  <a:off x="3142138"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4" name="Forme libre 133">
                  <a:extLst>
                    <a:ext uri="{FF2B5EF4-FFF2-40B4-BE49-F238E27FC236}">
                      <a16:creationId xmlns:a16="http://schemas.microsoft.com/office/drawing/2014/main" id="{1F84A062-B7C2-2C0B-A5C9-784AD9C78483}"/>
                    </a:ext>
                  </a:extLst>
                </p:cNvPr>
                <p:cNvSpPr/>
                <p:nvPr/>
              </p:nvSpPr>
              <p:spPr>
                <a:xfrm>
                  <a:off x="3207860"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5" name="Forme libre 134">
                  <a:extLst>
                    <a:ext uri="{FF2B5EF4-FFF2-40B4-BE49-F238E27FC236}">
                      <a16:creationId xmlns:a16="http://schemas.microsoft.com/office/drawing/2014/main" id="{1D1BA7C1-A826-B259-D016-861EEE301983}"/>
                    </a:ext>
                  </a:extLst>
                </p:cNvPr>
                <p:cNvSpPr/>
                <p:nvPr/>
              </p:nvSpPr>
              <p:spPr>
                <a:xfrm>
                  <a:off x="3273583" y="6940581"/>
                  <a:ext cx="47434" cy="14573"/>
                </a:xfrm>
                <a:custGeom>
                  <a:avLst/>
                  <a:gdLst>
                    <a:gd name="connsiteX0" fmla="*/ 0 w 47434"/>
                    <a:gd name="connsiteY0" fmla="*/ 0 h 14573"/>
                    <a:gd name="connsiteX1" fmla="*/ 47435 w 47434"/>
                    <a:gd name="connsiteY1" fmla="*/ 0 h 14573"/>
                    <a:gd name="connsiteX2" fmla="*/ 47435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5" y="0"/>
                      </a:lnTo>
                      <a:lnTo>
                        <a:pt x="47435"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6" name="Forme libre 135">
                  <a:extLst>
                    <a:ext uri="{FF2B5EF4-FFF2-40B4-BE49-F238E27FC236}">
                      <a16:creationId xmlns:a16="http://schemas.microsoft.com/office/drawing/2014/main" id="{BE037ADC-7487-7B25-5303-7AED1CDD7150}"/>
                    </a:ext>
                  </a:extLst>
                </p:cNvPr>
                <p:cNvSpPr/>
                <p:nvPr/>
              </p:nvSpPr>
              <p:spPr>
                <a:xfrm>
                  <a:off x="3339305"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7" name="Forme libre 136">
                  <a:extLst>
                    <a:ext uri="{FF2B5EF4-FFF2-40B4-BE49-F238E27FC236}">
                      <a16:creationId xmlns:a16="http://schemas.microsoft.com/office/drawing/2014/main" id="{50DE7886-280E-32FA-1BCE-32A0F5EBAE3A}"/>
                    </a:ext>
                  </a:extLst>
                </p:cNvPr>
                <p:cNvSpPr/>
                <p:nvPr/>
              </p:nvSpPr>
              <p:spPr>
                <a:xfrm>
                  <a:off x="3405028"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8" name="Forme libre 137">
                  <a:extLst>
                    <a:ext uri="{FF2B5EF4-FFF2-40B4-BE49-F238E27FC236}">
                      <a16:creationId xmlns:a16="http://schemas.microsoft.com/office/drawing/2014/main" id="{05DD4168-C4EC-0F21-E2AD-8F2FFEB83558}"/>
                    </a:ext>
                  </a:extLst>
                </p:cNvPr>
                <p:cNvSpPr/>
                <p:nvPr/>
              </p:nvSpPr>
              <p:spPr>
                <a:xfrm>
                  <a:off x="2391758" y="6952106"/>
                  <a:ext cx="1175289" cy="41338"/>
                </a:xfrm>
                <a:custGeom>
                  <a:avLst/>
                  <a:gdLst>
                    <a:gd name="connsiteX0" fmla="*/ 0 w 1175289"/>
                    <a:gd name="connsiteY0" fmla="*/ 0 h 41338"/>
                    <a:gd name="connsiteX1" fmla="*/ 1175290 w 1175289"/>
                    <a:gd name="connsiteY1" fmla="*/ 0 h 41338"/>
                    <a:gd name="connsiteX2" fmla="*/ 1175290 w 1175289"/>
                    <a:gd name="connsiteY2" fmla="*/ 41339 h 41338"/>
                    <a:gd name="connsiteX3" fmla="*/ 0 w 1175289"/>
                    <a:gd name="connsiteY3" fmla="*/ 41339 h 41338"/>
                  </a:gdLst>
                  <a:ahLst/>
                  <a:cxnLst>
                    <a:cxn ang="0">
                      <a:pos x="connsiteX0" y="connsiteY0"/>
                    </a:cxn>
                    <a:cxn ang="0">
                      <a:pos x="connsiteX1" y="connsiteY1"/>
                    </a:cxn>
                    <a:cxn ang="0">
                      <a:pos x="connsiteX2" y="connsiteY2"/>
                    </a:cxn>
                    <a:cxn ang="0">
                      <a:pos x="connsiteX3" y="connsiteY3"/>
                    </a:cxn>
                  </a:cxnLst>
                  <a:rect l="l" t="t" r="r" b="b"/>
                  <a:pathLst>
                    <a:path w="1175289" h="41338">
                      <a:moveTo>
                        <a:pt x="0" y="0"/>
                      </a:moveTo>
                      <a:lnTo>
                        <a:pt x="1175290" y="0"/>
                      </a:lnTo>
                      <a:lnTo>
                        <a:pt x="1175290" y="41339"/>
                      </a:lnTo>
                      <a:lnTo>
                        <a:pt x="0" y="41339"/>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9" name="Forme libre 138">
                  <a:extLst>
                    <a:ext uri="{FF2B5EF4-FFF2-40B4-BE49-F238E27FC236}">
                      <a16:creationId xmlns:a16="http://schemas.microsoft.com/office/drawing/2014/main" id="{8C4A1A86-45DD-CF65-1FF3-5DA1C6219976}"/>
                    </a:ext>
                  </a:extLst>
                </p:cNvPr>
                <p:cNvSpPr/>
                <p:nvPr/>
              </p:nvSpPr>
              <p:spPr>
                <a:xfrm>
                  <a:off x="3116420" y="6952106"/>
                  <a:ext cx="450532" cy="41338"/>
                </a:xfrm>
                <a:custGeom>
                  <a:avLst/>
                  <a:gdLst>
                    <a:gd name="connsiteX0" fmla="*/ 0 w 450532"/>
                    <a:gd name="connsiteY0" fmla="*/ 0 h 41338"/>
                    <a:gd name="connsiteX1" fmla="*/ 450533 w 450532"/>
                    <a:gd name="connsiteY1" fmla="*/ 0 h 41338"/>
                    <a:gd name="connsiteX2" fmla="*/ 450533 w 450532"/>
                    <a:gd name="connsiteY2" fmla="*/ 41339 h 41338"/>
                    <a:gd name="connsiteX3" fmla="*/ 0 w 450532"/>
                    <a:gd name="connsiteY3" fmla="*/ 41339 h 41338"/>
                  </a:gdLst>
                  <a:ahLst/>
                  <a:cxnLst>
                    <a:cxn ang="0">
                      <a:pos x="connsiteX0" y="connsiteY0"/>
                    </a:cxn>
                    <a:cxn ang="0">
                      <a:pos x="connsiteX1" y="connsiteY1"/>
                    </a:cxn>
                    <a:cxn ang="0">
                      <a:pos x="connsiteX2" y="connsiteY2"/>
                    </a:cxn>
                    <a:cxn ang="0">
                      <a:pos x="connsiteX3" y="connsiteY3"/>
                    </a:cxn>
                  </a:cxnLst>
                  <a:rect l="l" t="t" r="r" b="b"/>
                  <a:pathLst>
                    <a:path w="450532" h="41338">
                      <a:moveTo>
                        <a:pt x="0" y="0"/>
                      </a:moveTo>
                      <a:lnTo>
                        <a:pt x="450533" y="0"/>
                      </a:lnTo>
                      <a:lnTo>
                        <a:pt x="450533" y="41339"/>
                      </a:lnTo>
                      <a:lnTo>
                        <a:pt x="0" y="41339"/>
                      </a:lnTo>
                      <a:close/>
                    </a:path>
                  </a:pathLst>
                </a:custGeom>
                <a:solidFill>
                  <a:srgbClr val="FFFFFF"/>
                </a:solidFill>
                <a:ln w="9525" cap="rnd">
                  <a:solidFill>
                    <a:srgbClr val="263238"/>
                  </a:solidFill>
                  <a:prstDash val="solid"/>
                  <a:round/>
                </a:ln>
              </p:spPr>
              <p:txBody>
                <a:bodyPr rtlCol="0" anchor="ctr"/>
                <a:lstStyle/>
                <a:p>
                  <a:endParaRPr lang="fr-FR"/>
                </a:p>
              </p:txBody>
            </p:sp>
          </p:grpSp>
          <p:grpSp>
            <p:nvGrpSpPr>
              <p:cNvPr id="140" name="Graphique 2">
                <a:extLst>
                  <a:ext uri="{FF2B5EF4-FFF2-40B4-BE49-F238E27FC236}">
                    <a16:creationId xmlns:a16="http://schemas.microsoft.com/office/drawing/2014/main" id="{D73CC0F5-F0E3-9ED2-2447-F24A5BB9D1AA}"/>
                  </a:ext>
                </a:extLst>
              </p:cNvPr>
              <p:cNvGrpSpPr/>
              <p:nvPr/>
            </p:nvGrpSpPr>
            <p:grpSpPr>
              <a:xfrm>
                <a:off x="1648904" y="5607462"/>
                <a:ext cx="1109567" cy="1389411"/>
                <a:chOff x="1648904" y="5607462"/>
                <a:chExt cx="1109567" cy="1389411"/>
              </a:xfrm>
              <a:solidFill>
                <a:srgbClr val="263238"/>
              </a:solidFill>
            </p:grpSpPr>
            <p:grpSp>
              <p:nvGrpSpPr>
                <p:cNvPr id="141" name="Graphique 2">
                  <a:extLst>
                    <a:ext uri="{FF2B5EF4-FFF2-40B4-BE49-F238E27FC236}">
                      <a16:creationId xmlns:a16="http://schemas.microsoft.com/office/drawing/2014/main" id="{96BDF190-B575-6ED4-8CCA-0E573D611559}"/>
                    </a:ext>
                  </a:extLst>
                </p:cNvPr>
                <p:cNvGrpSpPr/>
                <p:nvPr/>
              </p:nvGrpSpPr>
              <p:grpSpPr>
                <a:xfrm>
                  <a:off x="1648904" y="5607462"/>
                  <a:ext cx="1109567" cy="982599"/>
                  <a:chOff x="1648904" y="5607462"/>
                  <a:chExt cx="1109567" cy="982599"/>
                </a:xfrm>
                <a:solidFill>
                  <a:srgbClr val="263238"/>
                </a:solidFill>
              </p:grpSpPr>
              <p:sp>
                <p:nvSpPr>
                  <p:cNvPr id="142" name="Forme libre 141">
                    <a:extLst>
                      <a:ext uri="{FF2B5EF4-FFF2-40B4-BE49-F238E27FC236}">
                        <a16:creationId xmlns:a16="http://schemas.microsoft.com/office/drawing/2014/main" id="{F037C732-5B6F-E9D4-77DB-C9D96C618154}"/>
                      </a:ext>
                    </a:extLst>
                  </p:cNvPr>
                  <p:cNvSpPr/>
                  <p:nvPr/>
                </p:nvSpPr>
                <p:spPr>
                  <a:xfrm>
                    <a:off x="1648904" y="5607462"/>
                    <a:ext cx="1109567" cy="982599"/>
                  </a:xfrm>
                  <a:custGeom>
                    <a:avLst/>
                    <a:gdLst>
                      <a:gd name="connsiteX0" fmla="*/ 1109567 w 1109567"/>
                      <a:gd name="connsiteY0" fmla="*/ 982599 h 982599"/>
                      <a:gd name="connsiteX1" fmla="*/ 185547 w 1109567"/>
                      <a:gd name="connsiteY1" fmla="*/ 982599 h 982599"/>
                      <a:gd name="connsiteX2" fmla="*/ 0 w 1109567"/>
                      <a:gd name="connsiteY2" fmla="*/ 0 h 982599"/>
                      <a:gd name="connsiteX3" fmla="*/ 924020 w 1109567"/>
                      <a:gd name="connsiteY3" fmla="*/ 0 h 982599"/>
                    </a:gdLst>
                    <a:ahLst/>
                    <a:cxnLst>
                      <a:cxn ang="0">
                        <a:pos x="connsiteX0" y="connsiteY0"/>
                      </a:cxn>
                      <a:cxn ang="0">
                        <a:pos x="connsiteX1" y="connsiteY1"/>
                      </a:cxn>
                      <a:cxn ang="0">
                        <a:pos x="connsiteX2" y="connsiteY2"/>
                      </a:cxn>
                      <a:cxn ang="0">
                        <a:pos x="connsiteX3" y="connsiteY3"/>
                      </a:cxn>
                    </a:cxnLst>
                    <a:rect l="l" t="t" r="r" b="b"/>
                    <a:pathLst>
                      <a:path w="1109567" h="982599">
                        <a:moveTo>
                          <a:pt x="1109567" y="982599"/>
                        </a:moveTo>
                        <a:lnTo>
                          <a:pt x="185547" y="982599"/>
                        </a:lnTo>
                        <a:lnTo>
                          <a:pt x="0" y="0"/>
                        </a:lnTo>
                        <a:lnTo>
                          <a:pt x="924020" y="0"/>
                        </a:lnTo>
                        <a:close/>
                      </a:path>
                    </a:pathLst>
                  </a:custGeom>
                  <a:solidFill>
                    <a:srgbClr val="263238"/>
                  </a:solidFill>
                  <a:ln w="9525" cap="rnd">
                    <a:solidFill>
                      <a:srgbClr val="FFFFFF"/>
                    </a:solidFill>
                    <a:prstDash val="solid"/>
                    <a:round/>
                  </a:ln>
                </p:spPr>
                <p:txBody>
                  <a:bodyPr rtlCol="0" anchor="ctr"/>
                  <a:lstStyle/>
                  <a:p>
                    <a:endParaRPr lang="fr-FR"/>
                  </a:p>
                </p:txBody>
              </p:sp>
              <p:sp>
                <p:nvSpPr>
                  <p:cNvPr id="143" name="Forme libre 142">
                    <a:extLst>
                      <a:ext uri="{FF2B5EF4-FFF2-40B4-BE49-F238E27FC236}">
                        <a16:creationId xmlns:a16="http://schemas.microsoft.com/office/drawing/2014/main" id="{6019BD05-C782-06DD-0D61-24FEF61862D7}"/>
                      </a:ext>
                    </a:extLst>
                  </p:cNvPr>
                  <p:cNvSpPr/>
                  <p:nvPr/>
                </p:nvSpPr>
                <p:spPr>
                  <a:xfrm>
                    <a:off x="1657857" y="5632322"/>
                    <a:ext cx="1072515" cy="932878"/>
                  </a:xfrm>
                  <a:custGeom>
                    <a:avLst/>
                    <a:gdLst>
                      <a:gd name="connsiteX0" fmla="*/ 1072515 w 1072515"/>
                      <a:gd name="connsiteY0" fmla="*/ 932879 h 932878"/>
                      <a:gd name="connsiteX1" fmla="*/ 176117 w 1072515"/>
                      <a:gd name="connsiteY1" fmla="*/ 932879 h 932878"/>
                      <a:gd name="connsiteX2" fmla="*/ 0 w 1072515"/>
                      <a:gd name="connsiteY2" fmla="*/ 0 h 932878"/>
                      <a:gd name="connsiteX3" fmla="*/ 896303 w 1072515"/>
                      <a:gd name="connsiteY3" fmla="*/ 0 h 932878"/>
                    </a:gdLst>
                    <a:ahLst/>
                    <a:cxnLst>
                      <a:cxn ang="0">
                        <a:pos x="connsiteX0" y="connsiteY0"/>
                      </a:cxn>
                      <a:cxn ang="0">
                        <a:pos x="connsiteX1" y="connsiteY1"/>
                      </a:cxn>
                      <a:cxn ang="0">
                        <a:pos x="connsiteX2" y="connsiteY2"/>
                      </a:cxn>
                      <a:cxn ang="0">
                        <a:pos x="connsiteX3" y="connsiteY3"/>
                      </a:cxn>
                    </a:cxnLst>
                    <a:rect l="l" t="t" r="r" b="b"/>
                    <a:pathLst>
                      <a:path w="1072515" h="932878">
                        <a:moveTo>
                          <a:pt x="1072515" y="932879"/>
                        </a:moveTo>
                        <a:lnTo>
                          <a:pt x="176117" y="932879"/>
                        </a:lnTo>
                        <a:lnTo>
                          <a:pt x="0" y="0"/>
                        </a:lnTo>
                        <a:lnTo>
                          <a:pt x="896303" y="0"/>
                        </a:lnTo>
                        <a:close/>
                      </a:path>
                    </a:pathLst>
                  </a:custGeom>
                  <a:solidFill>
                    <a:schemeClr val="accent2"/>
                  </a:solidFill>
                  <a:ln w="9525" cap="rnd">
                    <a:solidFill>
                      <a:srgbClr val="FFFFFF"/>
                    </a:solidFill>
                    <a:prstDash val="solid"/>
                    <a:round/>
                  </a:ln>
                </p:spPr>
                <p:txBody>
                  <a:bodyPr rtlCol="0" anchor="ctr"/>
                  <a:lstStyle/>
                  <a:p>
                    <a:endParaRPr lang="fr-FR"/>
                  </a:p>
                </p:txBody>
              </p:sp>
              <p:sp>
                <p:nvSpPr>
                  <p:cNvPr id="144" name="Forme libre 143">
                    <a:extLst>
                      <a:ext uri="{FF2B5EF4-FFF2-40B4-BE49-F238E27FC236}">
                        <a16:creationId xmlns:a16="http://schemas.microsoft.com/office/drawing/2014/main" id="{D36CCF9E-7175-DEB8-D6F9-43DBBB339358}"/>
                      </a:ext>
                    </a:extLst>
                  </p:cNvPr>
                  <p:cNvSpPr/>
                  <p:nvPr/>
                </p:nvSpPr>
                <p:spPr>
                  <a:xfrm>
                    <a:off x="1760346" y="5797390"/>
                    <a:ext cx="797432" cy="693515"/>
                  </a:xfrm>
                  <a:custGeom>
                    <a:avLst/>
                    <a:gdLst>
                      <a:gd name="connsiteX0" fmla="*/ 797433 w 797432"/>
                      <a:gd name="connsiteY0" fmla="*/ 693515 h 693515"/>
                      <a:gd name="connsiteX1" fmla="*/ 130969 w 797432"/>
                      <a:gd name="connsiteY1" fmla="*/ 693515 h 693515"/>
                      <a:gd name="connsiteX2" fmla="*/ 0 w 797432"/>
                      <a:gd name="connsiteY2" fmla="*/ 0 h 693515"/>
                      <a:gd name="connsiteX3" fmla="*/ 666464 w 797432"/>
                      <a:gd name="connsiteY3" fmla="*/ 0 h 693515"/>
                    </a:gdLst>
                    <a:ahLst/>
                    <a:cxnLst>
                      <a:cxn ang="0">
                        <a:pos x="connsiteX0" y="connsiteY0"/>
                      </a:cxn>
                      <a:cxn ang="0">
                        <a:pos x="connsiteX1" y="connsiteY1"/>
                      </a:cxn>
                      <a:cxn ang="0">
                        <a:pos x="connsiteX2" y="connsiteY2"/>
                      </a:cxn>
                      <a:cxn ang="0">
                        <a:pos x="connsiteX3" y="connsiteY3"/>
                      </a:cxn>
                    </a:cxnLst>
                    <a:rect l="l" t="t" r="r" b="b"/>
                    <a:pathLst>
                      <a:path w="797432" h="693515">
                        <a:moveTo>
                          <a:pt x="797433" y="693515"/>
                        </a:moveTo>
                        <a:lnTo>
                          <a:pt x="130969" y="693515"/>
                        </a:lnTo>
                        <a:lnTo>
                          <a:pt x="0" y="0"/>
                        </a:lnTo>
                        <a:lnTo>
                          <a:pt x="666464" y="0"/>
                        </a:lnTo>
                        <a:close/>
                      </a:path>
                    </a:pathLst>
                  </a:custGeom>
                  <a:solidFill>
                    <a:schemeClr val="accent2"/>
                  </a:solidFill>
                  <a:ln w="9525" cap="rnd">
                    <a:solidFill>
                      <a:srgbClr val="FFFFFF"/>
                    </a:solidFill>
                    <a:prstDash val="solid"/>
                    <a:round/>
                  </a:ln>
                </p:spPr>
                <p:txBody>
                  <a:bodyPr rtlCol="0" anchor="ctr"/>
                  <a:lstStyle/>
                  <a:p>
                    <a:endParaRPr lang="fr-FR"/>
                  </a:p>
                </p:txBody>
              </p:sp>
              <p:sp>
                <p:nvSpPr>
                  <p:cNvPr id="145" name="Forme libre 144">
                    <a:extLst>
                      <a:ext uri="{FF2B5EF4-FFF2-40B4-BE49-F238E27FC236}">
                        <a16:creationId xmlns:a16="http://schemas.microsoft.com/office/drawing/2014/main" id="{FDBC2A9F-665B-F5FC-FD2D-84F9C7C69D0C}"/>
                      </a:ext>
                    </a:extLst>
                  </p:cNvPr>
                  <p:cNvSpPr/>
                  <p:nvPr/>
                </p:nvSpPr>
                <p:spPr>
                  <a:xfrm>
                    <a:off x="1657857" y="5632322"/>
                    <a:ext cx="102488" cy="165068"/>
                  </a:xfrm>
                  <a:custGeom>
                    <a:avLst/>
                    <a:gdLst>
                      <a:gd name="connsiteX0" fmla="*/ 102489 w 102488"/>
                      <a:gd name="connsiteY0" fmla="*/ 165068 h 165068"/>
                      <a:gd name="connsiteX1" fmla="*/ 0 w 102488"/>
                      <a:gd name="connsiteY1" fmla="*/ 0 h 165068"/>
                    </a:gdLst>
                    <a:ahLst/>
                    <a:cxnLst>
                      <a:cxn ang="0">
                        <a:pos x="connsiteX0" y="connsiteY0"/>
                      </a:cxn>
                      <a:cxn ang="0">
                        <a:pos x="connsiteX1" y="connsiteY1"/>
                      </a:cxn>
                    </a:cxnLst>
                    <a:rect l="l" t="t" r="r" b="b"/>
                    <a:pathLst>
                      <a:path w="102488" h="165068">
                        <a:moveTo>
                          <a:pt x="102489" y="165068"/>
                        </a:moveTo>
                        <a:lnTo>
                          <a:pt x="0" y="0"/>
                        </a:lnTo>
                      </a:path>
                    </a:pathLst>
                  </a:custGeom>
                  <a:ln w="9525" cap="rnd">
                    <a:solidFill>
                      <a:srgbClr val="263238"/>
                    </a:solidFill>
                    <a:prstDash val="solid"/>
                    <a:round/>
                  </a:ln>
                </p:spPr>
                <p:txBody>
                  <a:bodyPr rtlCol="0" anchor="ctr"/>
                  <a:lstStyle/>
                  <a:p>
                    <a:endParaRPr lang="fr-FR"/>
                  </a:p>
                </p:txBody>
              </p:sp>
              <p:sp>
                <p:nvSpPr>
                  <p:cNvPr id="146" name="Forme libre 145">
                    <a:extLst>
                      <a:ext uri="{FF2B5EF4-FFF2-40B4-BE49-F238E27FC236}">
                        <a16:creationId xmlns:a16="http://schemas.microsoft.com/office/drawing/2014/main" id="{8D7F0EE2-B42E-8FD2-C0EF-D844C81605B6}"/>
                      </a:ext>
                    </a:extLst>
                  </p:cNvPr>
                  <p:cNvSpPr/>
                  <p:nvPr/>
                </p:nvSpPr>
                <p:spPr>
                  <a:xfrm>
                    <a:off x="2426810" y="5632322"/>
                    <a:ext cx="127349" cy="165068"/>
                  </a:xfrm>
                  <a:custGeom>
                    <a:avLst/>
                    <a:gdLst>
                      <a:gd name="connsiteX0" fmla="*/ 0 w 127349"/>
                      <a:gd name="connsiteY0" fmla="*/ 165068 h 165068"/>
                      <a:gd name="connsiteX1" fmla="*/ 127349 w 127349"/>
                      <a:gd name="connsiteY1" fmla="*/ 0 h 165068"/>
                    </a:gdLst>
                    <a:ahLst/>
                    <a:cxnLst>
                      <a:cxn ang="0">
                        <a:pos x="connsiteX0" y="connsiteY0"/>
                      </a:cxn>
                      <a:cxn ang="0">
                        <a:pos x="connsiteX1" y="connsiteY1"/>
                      </a:cxn>
                    </a:cxnLst>
                    <a:rect l="l" t="t" r="r" b="b"/>
                    <a:pathLst>
                      <a:path w="127349" h="165068">
                        <a:moveTo>
                          <a:pt x="0" y="165068"/>
                        </a:moveTo>
                        <a:lnTo>
                          <a:pt x="127349" y="0"/>
                        </a:lnTo>
                      </a:path>
                    </a:pathLst>
                  </a:custGeom>
                  <a:ln w="9525" cap="rnd">
                    <a:solidFill>
                      <a:srgbClr val="FFFFFF"/>
                    </a:solidFill>
                    <a:prstDash val="solid"/>
                    <a:round/>
                  </a:ln>
                </p:spPr>
                <p:txBody>
                  <a:bodyPr rtlCol="0" anchor="ctr"/>
                  <a:lstStyle/>
                  <a:p>
                    <a:endParaRPr lang="fr-FR"/>
                  </a:p>
                </p:txBody>
              </p:sp>
              <p:sp>
                <p:nvSpPr>
                  <p:cNvPr id="147" name="Forme libre 146">
                    <a:extLst>
                      <a:ext uri="{FF2B5EF4-FFF2-40B4-BE49-F238E27FC236}">
                        <a16:creationId xmlns:a16="http://schemas.microsoft.com/office/drawing/2014/main" id="{E0D1548A-9C1B-3A33-BFC4-A50B3F7330E5}"/>
                      </a:ext>
                    </a:extLst>
                  </p:cNvPr>
                  <p:cNvSpPr/>
                  <p:nvPr/>
                </p:nvSpPr>
                <p:spPr>
                  <a:xfrm>
                    <a:off x="2557779" y="6490906"/>
                    <a:ext cx="172592" cy="74295"/>
                  </a:xfrm>
                  <a:custGeom>
                    <a:avLst/>
                    <a:gdLst>
                      <a:gd name="connsiteX0" fmla="*/ 0 w 172592"/>
                      <a:gd name="connsiteY0" fmla="*/ 0 h 74295"/>
                      <a:gd name="connsiteX1" fmla="*/ 172593 w 172592"/>
                      <a:gd name="connsiteY1" fmla="*/ 74295 h 74295"/>
                    </a:gdLst>
                    <a:ahLst/>
                    <a:cxnLst>
                      <a:cxn ang="0">
                        <a:pos x="connsiteX0" y="connsiteY0"/>
                      </a:cxn>
                      <a:cxn ang="0">
                        <a:pos x="connsiteX1" y="connsiteY1"/>
                      </a:cxn>
                    </a:cxnLst>
                    <a:rect l="l" t="t" r="r" b="b"/>
                    <a:pathLst>
                      <a:path w="172592" h="74295">
                        <a:moveTo>
                          <a:pt x="0" y="0"/>
                        </a:moveTo>
                        <a:lnTo>
                          <a:pt x="172593" y="74295"/>
                        </a:lnTo>
                      </a:path>
                    </a:pathLst>
                  </a:custGeom>
                  <a:ln w="9525" cap="rnd">
                    <a:solidFill>
                      <a:srgbClr val="FFFFFF"/>
                    </a:solidFill>
                    <a:prstDash val="solid"/>
                    <a:round/>
                  </a:ln>
                </p:spPr>
                <p:txBody>
                  <a:bodyPr rtlCol="0" anchor="ctr"/>
                  <a:lstStyle/>
                  <a:p>
                    <a:endParaRPr lang="fr-FR"/>
                  </a:p>
                </p:txBody>
              </p:sp>
              <p:sp>
                <p:nvSpPr>
                  <p:cNvPr id="148" name="Forme libre 147">
                    <a:extLst>
                      <a:ext uri="{FF2B5EF4-FFF2-40B4-BE49-F238E27FC236}">
                        <a16:creationId xmlns:a16="http://schemas.microsoft.com/office/drawing/2014/main" id="{32A4B075-F598-1B77-F036-1A8B65D7A923}"/>
                      </a:ext>
                    </a:extLst>
                  </p:cNvPr>
                  <p:cNvSpPr/>
                  <p:nvPr/>
                </p:nvSpPr>
                <p:spPr>
                  <a:xfrm>
                    <a:off x="1833974" y="6490906"/>
                    <a:ext cx="57340" cy="74295"/>
                  </a:xfrm>
                  <a:custGeom>
                    <a:avLst/>
                    <a:gdLst>
                      <a:gd name="connsiteX0" fmla="*/ 57340 w 57340"/>
                      <a:gd name="connsiteY0" fmla="*/ 0 h 74295"/>
                      <a:gd name="connsiteX1" fmla="*/ 0 w 57340"/>
                      <a:gd name="connsiteY1" fmla="*/ 74295 h 74295"/>
                    </a:gdLst>
                    <a:ahLst/>
                    <a:cxnLst>
                      <a:cxn ang="0">
                        <a:pos x="connsiteX0" y="connsiteY0"/>
                      </a:cxn>
                      <a:cxn ang="0">
                        <a:pos x="connsiteX1" y="connsiteY1"/>
                      </a:cxn>
                    </a:cxnLst>
                    <a:rect l="l" t="t" r="r" b="b"/>
                    <a:pathLst>
                      <a:path w="57340" h="74295">
                        <a:moveTo>
                          <a:pt x="57340" y="0"/>
                        </a:moveTo>
                        <a:lnTo>
                          <a:pt x="0" y="74295"/>
                        </a:lnTo>
                      </a:path>
                    </a:pathLst>
                  </a:custGeom>
                  <a:ln w="9525" cap="rnd">
                    <a:solidFill>
                      <a:srgbClr val="263238"/>
                    </a:solidFill>
                    <a:prstDash val="solid"/>
                    <a:round/>
                  </a:ln>
                </p:spPr>
                <p:txBody>
                  <a:bodyPr rtlCol="0" anchor="ctr"/>
                  <a:lstStyle/>
                  <a:p>
                    <a:endParaRPr lang="fr-FR"/>
                  </a:p>
                </p:txBody>
              </p:sp>
            </p:grpSp>
            <p:sp>
              <p:nvSpPr>
                <p:cNvPr id="149" name="Forme libre 148">
                  <a:extLst>
                    <a:ext uri="{FF2B5EF4-FFF2-40B4-BE49-F238E27FC236}">
                      <a16:creationId xmlns:a16="http://schemas.microsoft.com/office/drawing/2014/main" id="{56F8382D-F4EF-03E5-21C9-62E390F8332E}"/>
                    </a:ext>
                  </a:extLst>
                </p:cNvPr>
                <p:cNvSpPr/>
                <p:nvPr/>
              </p:nvSpPr>
              <p:spPr>
                <a:xfrm>
                  <a:off x="2010568" y="6197059"/>
                  <a:ext cx="248316" cy="86106"/>
                </a:xfrm>
                <a:custGeom>
                  <a:avLst/>
                  <a:gdLst>
                    <a:gd name="connsiteX0" fmla="*/ 151733 w 248316"/>
                    <a:gd name="connsiteY0" fmla="*/ 86106 h 86106"/>
                    <a:gd name="connsiteX1" fmla="*/ 0 w 248316"/>
                    <a:gd name="connsiteY1" fmla="*/ 86106 h 86106"/>
                    <a:gd name="connsiteX2" fmla="*/ 96583 w 248316"/>
                    <a:gd name="connsiteY2" fmla="*/ 0 h 86106"/>
                    <a:gd name="connsiteX3" fmla="*/ 248317 w 248316"/>
                    <a:gd name="connsiteY3" fmla="*/ 0 h 86106"/>
                  </a:gdLst>
                  <a:ahLst/>
                  <a:cxnLst>
                    <a:cxn ang="0">
                      <a:pos x="connsiteX0" y="connsiteY0"/>
                    </a:cxn>
                    <a:cxn ang="0">
                      <a:pos x="connsiteX1" y="connsiteY1"/>
                    </a:cxn>
                    <a:cxn ang="0">
                      <a:pos x="connsiteX2" y="connsiteY2"/>
                    </a:cxn>
                    <a:cxn ang="0">
                      <a:pos x="connsiteX3" y="connsiteY3"/>
                    </a:cxn>
                  </a:cxnLst>
                  <a:rect l="l" t="t" r="r" b="b"/>
                  <a:pathLst>
                    <a:path w="248316" h="86106">
                      <a:moveTo>
                        <a:pt x="151733" y="86106"/>
                      </a:moveTo>
                      <a:lnTo>
                        <a:pt x="0" y="86106"/>
                      </a:lnTo>
                      <a:lnTo>
                        <a:pt x="96583" y="0"/>
                      </a:lnTo>
                      <a:lnTo>
                        <a:pt x="248317" y="0"/>
                      </a:lnTo>
                      <a:close/>
                    </a:path>
                  </a:pathLst>
                </a:custGeom>
                <a:solidFill>
                  <a:srgbClr val="263238"/>
                </a:solidFill>
                <a:ln w="9525" cap="rnd">
                  <a:solidFill>
                    <a:srgbClr val="FFFFFF"/>
                  </a:solidFill>
                  <a:prstDash val="solid"/>
                  <a:round/>
                </a:ln>
              </p:spPr>
              <p:txBody>
                <a:bodyPr rtlCol="0" anchor="ctr"/>
                <a:lstStyle/>
                <a:p>
                  <a:endParaRPr lang="fr-FR"/>
                </a:p>
              </p:txBody>
            </p:sp>
            <p:sp>
              <p:nvSpPr>
                <p:cNvPr id="150" name="Forme libre 149">
                  <a:extLst>
                    <a:ext uri="{FF2B5EF4-FFF2-40B4-BE49-F238E27FC236}">
                      <a16:creationId xmlns:a16="http://schemas.microsoft.com/office/drawing/2014/main" id="{7ECC6F50-FBA5-BB80-D135-E91FDA9EBB1B}"/>
                    </a:ext>
                  </a:extLst>
                </p:cNvPr>
                <p:cNvSpPr/>
                <p:nvPr/>
              </p:nvSpPr>
              <p:spPr>
                <a:xfrm>
                  <a:off x="2110580" y="6941724"/>
                  <a:ext cx="555117" cy="55149"/>
                </a:xfrm>
                <a:custGeom>
                  <a:avLst/>
                  <a:gdLst>
                    <a:gd name="connsiteX0" fmla="*/ 0 w 555117"/>
                    <a:gd name="connsiteY0" fmla="*/ 0 h 55149"/>
                    <a:gd name="connsiteX1" fmla="*/ 555117 w 555117"/>
                    <a:gd name="connsiteY1" fmla="*/ 0 h 55149"/>
                    <a:gd name="connsiteX2" fmla="*/ 555117 w 555117"/>
                    <a:gd name="connsiteY2" fmla="*/ 55150 h 55149"/>
                    <a:gd name="connsiteX3" fmla="*/ 0 w 555117"/>
                    <a:gd name="connsiteY3" fmla="*/ 55150 h 55149"/>
                  </a:gdLst>
                  <a:ahLst/>
                  <a:cxnLst>
                    <a:cxn ang="0">
                      <a:pos x="connsiteX0" y="connsiteY0"/>
                    </a:cxn>
                    <a:cxn ang="0">
                      <a:pos x="connsiteX1" y="connsiteY1"/>
                    </a:cxn>
                    <a:cxn ang="0">
                      <a:pos x="connsiteX2" y="connsiteY2"/>
                    </a:cxn>
                    <a:cxn ang="0">
                      <a:pos x="connsiteX3" y="connsiteY3"/>
                    </a:cxn>
                  </a:cxnLst>
                  <a:rect l="l" t="t" r="r" b="b"/>
                  <a:pathLst>
                    <a:path w="555117" h="55149">
                      <a:moveTo>
                        <a:pt x="0" y="0"/>
                      </a:moveTo>
                      <a:lnTo>
                        <a:pt x="555117" y="0"/>
                      </a:lnTo>
                      <a:lnTo>
                        <a:pt x="555117" y="55150"/>
                      </a:lnTo>
                      <a:lnTo>
                        <a:pt x="0" y="55150"/>
                      </a:lnTo>
                      <a:close/>
                    </a:path>
                  </a:pathLst>
                </a:custGeom>
                <a:solidFill>
                  <a:srgbClr val="263238"/>
                </a:solidFill>
                <a:ln w="9525" cap="rnd">
                  <a:solidFill>
                    <a:srgbClr val="FFFFFF"/>
                  </a:solidFill>
                  <a:prstDash val="solid"/>
                  <a:round/>
                </a:ln>
              </p:spPr>
              <p:txBody>
                <a:bodyPr rtlCol="0" anchor="ctr"/>
                <a:lstStyle/>
                <a:p>
                  <a:endParaRPr lang="fr-FR"/>
                </a:p>
              </p:txBody>
            </p:sp>
            <p:sp>
              <p:nvSpPr>
                <p:cNvPr id="151" name="Forme libre 150">
                  <a:extLst>
                    <a:ext uri="{FF2B5EF4-FFF2-40B4-BE49-F238E27FC236}">
                      <a16:creationId xmlns:a16="http://schemas.microsoft.com/office/drawing/2014/main" id="{B1A4BCF7-60D5-0AFE-658C-24B7DC6FA19B}"/>
                    </a:ext>
                  </a:extLst>
                </p:cNvPr>
                <p:cNvSpPr/>
                <p:nvPr/>
              </p:nvSpPr>
              <p:spPr>
                <a:xfrm>
                  <a:off x="2010568" y="6785323"/>
                  <a:ext cx="337947" cy="211550"/>
                </a:xfrm>
                <a:custGeom>
                  <a:avLst/>
                  <a:gdLst>
                    <a:gd name="connsiteX0" fmla="*/ 337947 w 337947"/>
                    <a:gd name="connsiteY0" fmla="*/ 211550 h 211550"/>
                    <a:gd name="connsiteX1" fmla="*/ 186214 w 337947"/>
                    <a:gd name="connsiteY1" fmla="*/ 211550 h 211550"/>
                    <a:gd name="connsiteX2" fmla="*/ 0 w 337947"/>
                    <a:gd name="connsiteY2" fmla="*/ 0 h 211550"/>
                    <a:gd name="connsiteX3" fmla="*/ 151733 w 337947"/>
                    <a:gd name="connsiteY3" fmla="*/ 0 h 211550"/>
                  </a:gdLst>
                  <a:ahLst/>
                  <a:cxnLst>
                    <a:cxn ang="0">
                      <a:pos x="connsiteX0" y="connsiteY0"/>
                    </a:cxn>
                    <a:cxn ang="0">
                      <a:pos x="connsiteX1" y="connsiteY1"/>
                    </a:cxn>
                    <a:cxn ang="0">
                      <a:pos x="connsiteX2" y="connsiteY2"/>
                    </a:cxn>
                    <a:cxn ang="0">
                      <a:pos x="connsiteX3" y="connsiteY3"/>
                    </a:cxn>
                  </a:cxnLst>
                  <a:rect l="l" t="t" r="r" b="b"/>
                  <a:pathLst>
                    <a:path w="337947" h="211550">
                      <a:moveTo>
                        <a:pt x="337947" y="211550"/>
                      </a:moveTo>
                      <a:lnTo>
                        <a:pt x="186214" y="211550"/>
                      </a:lnTo>
                      <a:lnTo>
                        <a:pt x="0" y="0"/>
                      </a:lnTo>
                      <a:lnTo>
                        <a:pt x="151733" y="0"/>
                      </a:lnTo>
                      <a:close/>
                    </a:path>
                  </a:pathLst>
                </a:custGeom>
                <a:solidFill>
                  <a:srgbClr val="263238"/>
                </a:solidFill>
                <a:ln w="9525" cap="rnd">
                  <a:solidFill>
                    <a:srgbClr val="FFFFFF"/>
                  </a:solidFill>
                  <a:prstDash val="solid"/>
                  <a:round/>
                </a:ln>
              </p:spPr>
              <p:txBody>
                <a:bodyPr rtlCol="0" anchor="ctr"/>
                <a:lstStyle/>
                <a:p>
                  <a:endParaRPr lang="fr-FR"/>
                </a:p>
              </p:txBody>
            </p:sp>
            <p:sp>
              <p:nvSpPr>
                <p:cNvPr id="152" name="Forme libre 151">
                  <a:extLst>
                    <a:ext uri="{FF2B5EF4-FFF2-40B4-BE49-F238E27FC236}">
                      <a16:creationId xmlns:a16="http://schemas.microsoft.com/office/drawing/2014/main" id="{2F1D5843-1A3E-006E-E079-EF629D02504F}"/>
                    </a:ext>
                  </a:extLst>
                </p:cNvPr>
                <p:cNvSpPr/>
                <p:nvPr/>
              </p:nvSpPr>
              <p:spPr>
                <a:xfrm>
                  <a:off x="2010568" y="6286690"/>
                  <a:ext cx="151733" cy="496443"/>
                </a:xfrm>
                <a:custGeom>
                  <a:avLst/>
                  <a:gdLst>
                    <a:gd name="connsiteX0" fmla="*/ 0 w 151733"/>
                    <a:gd name="connsiteY0" fmla="*/ 0 h 496443"/>
                    <a:gd name="connsiteX1" fmla="*/ 151733 w 151733"/>
                    <a:gd name="connsiteY1" fmla="*/ 0 h 496443"/>
                    <a:gd name="connsiteX2" fmla="*/ 151733 w 151733"/>
                    <a:gd name="connsiteY2" fmla="*/ 496443 h 496443"/>
                    <a:gd name="connsiteX3" fmla="*/ 0 w 151733"/>
                    <a:gd name="connsiteY3" fmla="*/ 496443 h 496443"/>
                  </a:gdLst>
                  <a:ahLst/>
                  <a:cxnLst>
                    <a:cxn ang="0">
                      <a:pos x="connsiteX0" y="connsiteY0"/>
                    </a:cxn>
                    <a:cxn ang="0">
                      <a:pos x="connsiteX1" y="connsiteY1"/>
                    </a:cxn>
                    <a:cxn ang="0">
                      <a:pos x="connsiteX2" y="connsiteY2"/>
                    </a:cxn>
                    <a:cxn ang="0">
                      <a:pos x="connsiteX3" y="connsiteY3"/>
                    </a:cxn>
                  </a:cxnLst>
                  <a:rect l="l" t="t" r="r" b="b"/>
                  <a:pathLst>
                    <a:path w="151733" h="496443">
                      <a:moveTo>
                        <a:pt x="0" y="0"/>
                      </a:moveTo>
                      <a:lnTo>
                        <a:pt x="151733" y="0"/>
                      </a:lnTo>
                      <a:lnTo>
                        <a:pt x="151733" y="496443"/>
                      </a:lnTo>
                      <a:lnTo>
                        <a:pt x="0" y="496443"/>
                      </a:lnTo>
                      <a:close/>
                    </a:path>
                  </a:pathLst>
                </a:custGeom>
                <a:solidFill>
                  <a:srgbClr val="263238"/>
                </a:solidFill>
                <a:ln w="9525" cap="rnd">
                  <a:solidFill>
                    <a:srgbClr val="FFFFFF"/>
                  </a:solidFill>
                  <a:prstDash val="solid"/>
                  <a:round/>
                </a:ln>
              </p:spPr>
              <p:txBody>
                <a:bodyPr rtlCol="0" anchor="ctr"/>
                <a:lstStyle/>
                <a:p>
                  <a:endParaRPr lang="fr-FR"/>
                </a:p>
              </p:txBody>
            </p:sp>
          </p:grpSp>
        </p:grpSp>
        <p:grpSp>
          <p:nvGrpSpPr>
            <p:cNvPr id="153" name="Graphique 2">
              <a:extLst>
                <a:ext uri="{FF2B5EF4-FFF2-40B4-BE49-F238E27FC236}">
                  <a16:creationId xmlns:a16="http://schemas.microsoft.com/office/drawing/2014/main" id="{EDEE75AB-6AC5-1995-0E4B-469C878273D6}"/>
                </a:ext>
              </a:extLst>
            </p:cNvPr>
            <p:cNvGrpSpPr/>
            <p:nvPr/>
          </p:nvGrpSpPr>
          <p:grpSpPr>
            <a:xfrm>
              <a:off x="1532508" y="6902481"/>
              <a:ext cx="4345400" cy="94392"/>
              <a:chOff x="1532508" y="6902481"/>
              <a:chExt cx="4345400" cy="94392"/>
            </a:xfrm>
            <a:solidFill>
              <a:srgbClr val="FFFFFF"/>
            </a:solidFill>
          </p:grpSpPr>
          <p:sp>
            <p:nvSpPr>
              <p:cNvPr id="154" name="Forme libre 153">
                <a:extLst>
                  <a:ext uri="{FF2B5EF4-FFF2-40B4-BE49-F238E27FC236}">
                    <a16:creationId xmlns:a16="http://schemas.microsoft.com/office/drawing/2014/main" id="{34D6538A-9E5A-3CDA-4833-D1E4BD516E89}"/>
                  </a:ext>
                </a:extLst>
              </p:cNvPr>
              <p:cNvSpPr/>
              <p:nvPr/>
            </p:nvSpPr>
            <p:spPr>
              <a:xfrm>
                <a:off x="4383817" y="6902481"/>
                <a:ext cx="94583" cy="91820"/>
              </a:xfrm>
              <a:custGeom>
                <a:avLst/>
                <a:gdLst>
                  <a:gd name="connsiteX0" fmla="*/ 0 w 94583"/>
                  <a:gd name="connsiteY0" fmla="*/ 0 h 91820"/>
                  <a:gd name="connsiteX1" fmla="*/ 94583 w 94583"/>
                  <a:gd name="connsiteY1" fmla="*/ 91821 h 91820"/>
                </a:gdLst>
                <a:ahLst/>
                <a:cxnLst>
                  <a:cxn ang="0">
                    <a:pos x="connsiteX0" y="connsiteY0"/>
                  </a:cxn>
                  <a:cxn ang="0">
                    <a:pos x="connsiteX1" y="connsiteY1"/>
                  </a:cxn>
                </a:cxnLst>
                <a:rect l="l" t="t" r="r" b="b"/>
                <a:pathLst>
                  <a:path w="94583" h="91820">
                    <a:moveTo>
                      <a:pt x="0" y="0"/>
                    </a:moveTo>
                    <a:cubicBezTo>
                      <a:pt x="0" y="0"/>
                      <a:pt x="27051" y="56769"/>
                      <a:pt x="94583" y="91821"/>
                    </a:cubicBezTo>
                  </a:path>
                </a:pathLst>
              </a:custGeom>
              <a:solidFill>
                <a:srgbClr val="FFFFFF"/>
              </a:solidFill>
              <a:ln w="9525" cap="rnd">
                <a:solidFill>
                  <a:srgbClr val="263238"/>
                </a:solidFill>
                <a:prstDash val="solid"/>
                <a:round/>
              </a:ln>
            </p:spPr>
            <p:txBody>
              <a:bodyPr rtlCol="0" anchor="ctr"/>
              <a:lstStyle/>
              <a:p>
                <a:endParaRPr lang="fr-FR"/>
              </a:p>
            </p:txBody>
          </p:sp>
          <p:sp>
            <p:nvSpPr>
              <p:cNvPr id="155" name="Forme libre 154">
                <a:extLst>
                  <a:ext uri="{FF2B5EF4-FFF2-40B4-BE49-F238E27FC236}">
                    <a16:creationId xmlns:a16="http://schemas.microsoft.com/office/drawing/2014/main" id="{A7DB9A4B-7E55-5519-F199-EFA0BB9AB1DC}"/>
                  </a:ext>
                </a:extLst>
              </p:cNvPr>
              <p:cNvSpPr/>
              <p:nvPr/>
            </p:nvSpPr>
            <p:spPr>
              <a:xfrm>
                <a:off x="1532508" y="6996874"/>
                <a:ext cx="4345400" cy="9525"/>
              </a:xfrm>
              <a:custGeom>
                <a:avLst/>
                <a:gdLst>
                  <a:gd name="connsiteX0" fmla="*/ 0 w 4345400"/>
                  <a:gd name="connsiteY0" fmla="*/ 0 h 9525"/>
                  <a:gd name="connsiteX1" fmla="*/ 4345400 w 4345400"/>
                  <a:gd name="connsiteY1" fmla="*/ 0 h 9525"/>
                </a:gdLst>
                <a:ahLst/>
                <a:cxnLst>
                  <a:cxn ang="0">
                    <a:pos x="connsiteX0" y="connsiteY0"/>
                  </a:cxn>
                  <a:cxn ang="0">
                    <a:pos x="connsiteX1" y="connsiteY1"/>
                  </a:cxn>
                </a:cxnLst>
                <a:rect l="l" t="t" r="r" b="b"/>
                <a:pathLst>
                  <a:path w="4345400" h="9525">
                    <a:moveTo>
                      <a:pt x="0" y="0"/>
                    </a:moveTo>
                    <a:lnTo>
                      <a:pt x="4345400" y="0"/>
                    </a:lnTo>
                  </a:path>
                </a:pathLst>
              </a:custGeom>
              <a:ln w="9525" cap="rnd">
                <a:solidFill>
                  <a:srgbClr val="263238"/>
                </a:solidFill>
                <a:prstDash val="solid"/>
                <a:round/>
              </a:ln>
            </p:spPr>
            <p:txBody>
              <a:bodyPr rtlCol="0" anchor="ctr"/>
              <a:lstStyle/>
              <a:p>
                <a:endParaRPr lang="fr-FR"/>
              </a:p>
            </p:txBody>
          </p:sp>
        </p:grpSp>
      </p:grpSp>
      <p:sp>
        <p:nvSpPr>
          <p:cNvPr id="3" name="ZoneTexte 2">
            <a:extLst>
              <a:ext uri="{FF2B5EF4-FFF2-40B4-BE49-F238E27FC236}">
                <a16:creationId xmlns:a16="http://schemas.microsoft.com/office/drawing/2014/main" id="{789C0552-C136-A5B1-5DC5-3139043174D2}"/>
              </a:ext>
            </a:extLst>
          </p:cNvPr>
          <p:cNvSpPr txBox="1"/>
          <p:nvPr/>
        </p:nvSpPr>
        <p:spPr>
          <a:xfrm>
            <a:off x="515233" y="818262"/>
            <a:ext cx="4535424" cy="1938992"/>
          </a:xfrm>
          <a:prstGeom prst="rect">
            <a:avLst/>
          </a:prstGeom>
          <a:noFill/>
        </p:spPr>
        <p:txBody>
          <a:bodyPr wrap="square">
            <a:spAutoFit/>
          </a:bodyPr>
          <a:lstStyle/>
          <a:p>
            <a:r>
              <a:rPr lang="fr-FR" sz="4000" b="1" cap="all" spc="50" dirty="0">
                <a:solidFill>
                  <a:schemeClr val="bg1"/>
                </a:solidFill>
                <a:latin typeface="Arial" panose="020B0604020202020204" pitchFamily="34" charset="0"/>
                <a:cs typeface="Arial" panose="020B0604020202020204" pitchFamily="34" charset="0"/>
              </a:rPr>
              <a:t>FICHE CONTACTS ET RESSOURCES</a:t>
            </a:r>
          </a:p>
        </p:txBody>
      </p:sp>
      <p:sp>
        <p:nvSpPr>
          <p:cNvPr id="2" name="ZoneTexte 1">
            <a:hlinkClick r:id="rId2" action="ppaction://hlinksldjump"/>
            <a:extLst>
              <a:ext uri="{FF2B5EF4-FFF2-40B4-BE49-F238E27FC236}">
                <a16:creationId xmlns:a16="http://schemas.microsoft.com/office/drawing/2014/main" id="{2D40A0A7-097E-9665-2A83-5DEAFA0F8AF4}"/>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 action="ppaction://hlinksldjump"/>
              </a:rPr>
              <a:t>ff</a:t>
            </a:r>
            <a:endParaRPr lang="fr-FR" sz="200" dirty="0">
              <a:solidFill>
                <a:schemeClr val="bg1"/>
              </a:solidFill>
            </a:endParaRPr>
          </a:p>
        </p:txBody>
      </p:sp>
    </p:spTree>
    <p:extLst>
      <p:ext uri="{BB962C8B-B14F-4D97-AF65-F5344CB8AC3E}">
        <p14:creationId xmlns:p14="http://schemas.microsoft.com/office/powerpoint/2010/main" val="3130322994"/>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9C3B9D-1181-A3D1-B8A4-8A02CB760E17}"/>
            </a:ext>
          </a:extLst>
        </p:cNvPr>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4270664D-9B3E-9FEA-9861-5392F109A96C}"/>
              </a:ext>
            </a:extLst>
          </p:cNvPr>
          <p:cNvSpPr>
            <a:spLocks noGrp="1"/>
          </p:cNvSpPr>
          <p:nvPr>
            <p:ph type="body" sz="quarter" idx="10"/>
          </p:nvPr>
        </p:nvSpPr>
        <p:spPr/>
        <p:txBody>
          <a:bodyPr/>
          <a:lstStyle/>
          <a:p>
            <a:r>
              <a:rPr lang="fr-FR" dirty="0"/>
              <a:t>Contacts et ressources complémentaires</a:t>
            </a:r>
          </a:p>
        </p:txBody>
      </p:sp>
      <p:sp>
        <p:nvSpPr>
          <p:cNvPr id="7" name="Espace réservé du texte 2">
            <a:extLst>
              <a:ext uri="{FF2B5EF4-FFF2-40B4-BE49-F238E27FC236}">
                <a16:creationId xmlns:a16="http://schemas.microsoft.com/office/drawing/2014/main" id="{82FB3794-30D4-F1FB-F29A-9F9AEFA57EAF}"/>
              </a:ext>
            </a:extLst>
          </p:cNvPr>
          <p:cNvSpPr>
            <a:spLocks noGrp="1"/>
          </p:cNvSpPr>
          <p:nvPr>
            <p:ph type="body" sz="quarter" idx="13"/>
          </p:nvPr>
        </p:nvSpPr>
        <p:spPr>
          <a:xfrm>
            <a:off x="516552" y="1212962"/>
            <a:ext cx="7043123" cy="339340"/>
          </a:xfrm>
        </p:spPr>
        <p:txBody>
          <a:bodyPr numCol="1"/>
          <a:lstStyle/>
          <a:p>
            <a:r>
              <a:rPr lang="fr-FR" sz="1400" dirty="0"/>
              <a:t>LES ACTEURS CLES SUR LE TERRITOIRE DES HAUTS-DE-FRANCE</a:t>
            </a:r>
          </a:p>
          <a:p>
            <a:endParaRPr lang="fr-FR" dirty="0"/>
          </a:p>
        </p:txBody>
      </p:sp>
      <p:graphicFrame>
        <p:nvGraphicFramePr>
          <p:cNvPr id="8" name="Tableau 7">
            <a:extLst>
              <a:ext uri="{FF2B5EF4-FFF2-40B4-BE49-F238E27FC236}">
                <a16:creationId xmlns:a16="http://schemas.microsoft.com/office/drawing/2014/main" id="{E50DF0EC-1184-734B-5DB3-6E777B4234FE}"/>
              </a:ext>
            </a:extLst>
          </p:cNvPr>
          <p:cNvGraphicFramePr>
            <a:graphicFrameLocks noGrp="1"/>
          </p:cNvGraphicFramePr>
          <p:nvPr>
            <p:extLst>
              <p:ext uri="{D42A27DB-BD31-4B8C-83A1-F6EECF244321}">
                <p14:modId xmlns:p14="http://schemas.microsoft.com/office/powerpoint/2010/main" val="583153321"/>
              </p:ext>
            </p:extLst>
          </p:nvPr>
        </p:nvGraphicFramePr>
        <p:xfrm>
          <a:off x="633029" y="1750164"/>
          <a:ext cx="6810167" cy="8234680"/>
        </p:xfrm>
        <a:graphic>
          <a:graphicData uri="http://schemas.openxmlformats.org/drawingml/2006/table">
            <a:tbl>
              <a:tblPr firstRow="1" bandRow="1">
                <a:tableStyleId>{2D5ABB26-0587-4C30-8999-92F81FD0307C}</a:tableStyleId>
              </a:tblPr>
              <a:tblGrid>
                <a:gridCol w="957646">
                  <a:extLst>
                    <a:ext uri="{9D8B030D-6E8A-4147-A177-3AD203B41FA5}">
                      <a16:colId xmlns:a16="http://schemas.microsoft.com/office/drawing/2014/main" val="2607974514"/>
                    </a:ext>
                  </a:extLst>
                </a:gridCol>
                <a:gridCol w="4259694">
                  <a:extLst>
                    <a:ext uri="{9D8B030D-6E8A-4147-A177-3AD203B41FA5}">
                      <a16:colId xmlns:a16="http://schemas.microsoft.com/office/drawing/2014/main" val="942251037"/>
                    </a:ext>
                  </a:extLst>
                </a:gridCol>
                <a:gridCol w="1592827">
                  <a:extLst>
                    <a:ext uri="{9D8B030D-6E8A-4147-A177-3AD203B41FA5}">
                      <a16:colId xmlns:a16="http://schemas.microsoft.com/office/drawing/2014/main" val="3348067600"/>
                    </a:ext>
                  </a:extLst>
                </a:gridCol>
              </a:tblGrid>
              <a:tr h="370840">
                <a:tc>
                  <a:txBody>
                    <a:bodyPr/>
                    <a:lstStyle/>
                    <a:p>
                      <a:pPr algn="ctr"/>
                      <a:r>
                        <a:rPr lang="fr-FR" sz="900" b="1" dirty="0">
                          <a:solidFill>
                            <a:schemeClr val="bg1"/>
                          </a:solidFill>
                        </a:rPr>
                        <a:t>STRUCTURE</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2"/>
                    </a:solidFill>
                  </a:tcPr>
                </a:tc>
                <a:tc>
                  <a:txBody>
                    <a:bodyPr/>
                    <a:lstStyle/>
                    <a:p>
                      <a:pPr algn="ctr">
                        <a:spcAft>
                          <a:spcPts val="600"/>
                        </a:spcAft>
                      </a:pPr>
                      <a:r>
                        <a:rPr lang="fr-FR" sz="1000" b="1" dirty="0">
                          <a:solidFill>
                            <a:schemeClr val="bg1"/>
                          </a:solidFill>
                          <a:effectLst/>
                          <a:latin typeface="+mj-lt"/>
                          <a:ea typeface="Corbel" panose="020B0503020204020204" pitchFamily="34" charset="0"/>
                          <a:cs typeface="Times New Roman" panose="02020603050405020304" pitchFamily="18" charset="0"/>
                        </a:rPr>
                        <a:t>NATURE DE L’ACCOMPAGNEMENT</a:t>
                      </a:r>
                    </a:p>
                  </a:txBody>
                  <a:tcPr marL="68580" marR="6858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2"/>
                    </a:solidFill>
                  </a:tcPr>
                </a:tc>
                <a:tc>
                  <a:txBody>
                    <a:bodyPr/>
                    <a:lstStyle/>
                    <a:p>
                      <a:pPr marL="0" indent="0" algn="ctr">
                        <a:buFont typeface="Arial" panose="020B0604020202020204" pitchFamily="34" charset="0"/>
                        <a:buNone/>
                      </a:pPr>
                      <a:r>
                        <a:rPr lang="fr-FR" sz="1050" b="1" dirty="0">
                          <a:solidFill>
                            <a:schemeClr val="bg1"/>
                          </a:solidFill>
                        </a:rPr>
                        <a:t>RESSOURCES</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4153458985"/>
                  </a:ext>
                </a:extLst>
              </a:tr>
              <a:tr h="370840">
                <a:tc>
                  <a:txBody>
                    <a:bodyPr/>
                    <a:lstStyle/>
                    <a:p>
                      <a:pPr algn="ctr"/>
                      <a:r>
                        <a:rPr lang="fr-FR" sz="1200" b="1" dirty="0">
                          <a:solidFill>
                            <a:schemeClr val="accent2"/>
                          </a:solidFill>
                        </a:rPr>
                        <a:t>AGEFIPH</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just">
                        <a:spcAft>
                          <a:spcPts val="600"/>
                        </a:spcAft>
                      </a:pPr>
                      <a:r>
                        <a:rPr lang="fr-FR" sz="1000" b="0" i="0" kern="1200" dirty="0">
                          <a:solidFill>
                            <a:schemeClr val="tx1"/>
                          </a:solidFill>
                          <a:effectLst/>
                          <a:latin typeface="+mn-lt"/>
                          <a:ea typeface="+mn-ea"/>
                          <a:cs typeface="+mn-cs"/>
                        </a:rPr>
                        <a:t>L’Agefiph propose des solutions (services, aides financières notamment) aux entreprises privées, aux personnes en situation de handicap, aux acteurs de l’emploi, de la formation et de la santé au travail pour construire un monde du travail toujours plus inclusif, et permettre aux personnes en situation de handicap de s’insérer et de se maintenir dans l’emploi. </a:t>
                      </a:r>
                      <a:endParaRPr lang="fr-FR" sz="1000" dirty="0">
                        <a:solidFill>
                          <a:srgbClr val="595959"/>
                        </a:solidFill>
                        <a:effectLst/>
                        <a:latin typeface="+mj-lt"/>
                        <a:ea typeface="Corbel" panose="020B0503020204020204" pitchFamily="34" charset="0"/>
                        <a:cs typeface="Times New Roman" panose="02020603050405020304" pitchFamily="18" charset="0"/>
                      </a:endParaRPr>
                    </a:p>
                  </a:txBody>
                  <a:tcPr marL="68580" marR="6858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171450" lvl="0" indent="-171450">
                        <a:buFont typeface="Arial" panose="020B0604020202020204" pitchFamily="34" charset="0"/>
                        <a:buChar char="•"/>
                      </a:pPr>
                      <a:r>
                        <a:rPr lang="fr-FR" sz="1050" u="sng" kern="1200" dirty="0">
                          <a:solidFill>
                            <a:schemeClr val="tx1"/>
                          </a:solidFill>
                          <a:effectLst/>
                          <a:latin typeface="+mn-lt"/>
                          <a:ea typeface="+mn-ea"/>
                          <a:cs typeface="+mn-cs"/>
                          <a:hlinkClick r:id="rId2">
                            <a:extLst>
                              <a:ext uri="{A12FA001-AC4F-418D-AE19-62706E023703}">
                                <ahyp:hlinkClr xmlns:ahyp="http://schemas.microsoft.com/office/drawing/2018/hyperlinkcolor" val="tx"/>
                              </a:ext>
                            </a:extLst>
                          </a:hlinkClick>
                        </a:rPr>
                        <a:t>Lien vers l’annuaire</a:t>
                      </a:r>
                      <a:r>
                        <a:rPr lang="fr-FR" sz="1050" kern="1200" dirty="0">
                          <a:solidFill>
                            <a:schemeClr val="tx1"/>
                          </a:solidFill>
                          <a:effectLst/>
                          <a:latin typeface="+mn-lt"/>
                          <a:ea typeface="+mn-ea"/>
                          <a:cs typeface="+mn-cs"/>
                        </a:rPr>
                        <a:t> </a:t>
                      </a:r>
                    </a:p>
                    <a:p>
                      <a:pPr marL="171450" indent="-171450">
                        <a:buFont typeface="Arial" panose="020B0604020202020204" pitchFamily="34" charset="0"/>
                        <a:buChar char="•"/>
                      </a:pPr>
                      <a:r>
                        <a:rPr lang="fr-FR" sz="1050" u="sng" kern="1200" dirty="0">
                          <a:solidFill>
                            <a:schemeClr val="tx1"/>
                          </a:solidFill>
                          <a:effectLst/>
                          <a:latin typeface="+mn-lt"/>
                          <a:ea typeface="+mn-ea"/>
                          <a:cs typeface="+mn-cs"/>
                          <a:hlinkClick r:id="rId3">
                            <a:extLst>
                              <a:ext uri="{A12FA001-AC4F-418D-AE19-62706E023703}">
                                <ahyp:hlinkClr xmlns:ahyp="http://schemas.microsoft.com/office/drawing/2018/hyperlinkcolor" val="tx"/>
                              </a:ext>
                            </a:extLst>
                          </a:hlinkClick>
                        </a:rPr>
                        <a:t>Lien vers la page dédiée au service de conseil et accompagnement</a:t>
                      </a:r>
                      <a:endParaRPr lang="fr-FR" sz="1050" u="sng" kern="1200" dirty="0">
                        <a:solidFill>
                          <a:schemeClr val="tx1"/>
                        </a:solidFill>
                        <a:effectLst/>
                        <a:latin typeface="+mn-lt"/>
                        <a:ea typeface="+mn-ea"/>
                        <a:cs typeface="+mn-cs"/>
                      </a:endParaRPr>
                    </a:p>
                    <a:p>
                      <a:pPr marL="171450" indent="-171450">
                        <a:buFont typeface="Arial" panose="020B0604020202020204" pitchFamily="34" charset="0"/>
                        <a:buChar char="•"/>
                      </a:pPr>
                      <a:r>
                        <a:rPr lang="fr-FR" sz="1050" u="sng" kern="1200" dirty="0">
                          <a:solidFill>
                            <a:schemeClr val="tx1"/>
                          </a:solidFill>
                          <a:effectLst/>
                          <a:latin typeface="+mn-lt"/>
                          <a:ea typeface="+mn-ea"/>
                          <a:cs typeface="+mn-cs"/>
                        </a:rPr>
                        <a:t>Lien vers le </a:t>
                      </a:r>
                      <a:r>
                        <a:rPr lang="fr-FR" sz="1050" u="sng" kern="1200" dirty="0" err="1">
                          <a:solidFill>
                            <a:schemeClr val="tx1"/>
                          </a:solidFill>
                          <a:effectLst/>
                          <a:latin typeface="+mn-lt"/>
                          <a:ea typeface="+mn-ea"/>
                          <a:cs typeface="+mn-cs"/>
                        </a:rPr>
                        <a:t>Métodia</a:t>
                      </a:r>
                      <a:endParaRPr lang="fr-FR" sz="1050"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72295750"/>
                  </a:ext>
                </a:extLst>
              </a:tr>
              <a:tr h="370840">
                <a:tc>
                  <a:txBody>
                    <a:bodyPr/>
                    <a:lstStyle/>
                    <a:p>
                      <a:pPr algn="ctr"/>
                      <a:r>
                        <a:rPr lang="fr-FR" sz="1200" b="1" dirty="0">
                          <a:solidFill>
                            <a:schemeClr val="accent2"/>
                          </a:solidFill>
                        </a:rPr>
                        <a:t>FIPHFP</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just">
                        <a:spcAft>
                          <a:spcPts val="0"/>
                        </a:spcAft>
                      </a:pPr>
                      <a:r>
                        <a:rPr lang="fr-FR" sz="1000" dirty="0">
                          <a:solidFill>
                            <a:schemeClr val="tx1"/>
                          </a:solidFill>
                          <a:effectLst/>
                          <a:latin typeface="+mj-lt"/>
                          <a:ea typeface="Corbel" panose="020B0503020204020204" pitchFamily="34" charset="0"/>
                          <a:cs typeface="Times New Roman" panose="02020603050405020304" pitchFamily="18" charset="0"/>
                        </a:rPr>
                        <a:t>Le FIPHFP (Fonds pour l’insertion des personnes handicapées dans la Fonction Publique) a pour mission de proposer des solutions (services et aides financières) dans le champ de l’insertion et du maintien en emploi des personnes en situation de handicap dans les 3 versants de la</a:t>
                      </a:r>
                      <a:r>
                        <a:rPr lang="fr-FR" sz="1000" b="1" dirty="0">
                          <a:solidFill>
                            <a:schemeClr val="tx1"/>
                          </a:solidFill>
                          <a:effectLst/>
                          <a:latin typeface="+mj-lt"/>
                          <a:ea typeface="Corbel" panose="020B0503020204020204" pitchFamily="34" charset="0"/>
                          <a:cs typeface="Times New Roman" panose="02020603050405020304" pitchFamily="18" charset="0"/>
                        </a:rPr>
                        <a:t> fonction publique</a:t>
                      </a:r>
                      <a:r>
                        <a:rPr lang="fr-FR" sz="1000" dirty="0">
                          <a:solidFill>
                            <a:schemeClr val="tx1"/>
                          </a:solidFill>
                          <a:effectLst/>
                          <a:latin typeface="+mj-lt"/>
                          <a:ea typeface="Corbel" panose="020B0503020204020204" pitchFamily="34" charset="0"/>
                          <a:cs typeface="Times New Roman" panose="02020603050405020304" pitchFamily="18" charset="0"/>
                        </a:rPr>
                        <a:t>.</a:t>
                      </a:r>
                    </a:p>
                  </a:txBody>
                  <a:tcPr marL="68580" marR="6858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171450" indent="-171450">
                        <a:buFont typeface="Arial" panose="020B0604020202020204" pitchFamily="34" charset="0"/>
                        <a:buChar char="•"/>
                      </a:pPr>
                      <a:r>
                        <a:rPr lang="fr-FR" sz="1050" dirty="0">
                          <a:solidFill>
                            <a:schemeClr val="tx1"/>
                          </a:solidFill>
                          <a:hlinkClick r:id="rId4">
                            <a:extLst>
                              <a:ext uri="{A12FA001-AC4F-418D-AE19-62706E023703}">
                                <ahyp:hlinkClr xmlns:ahyp="http://schemas.microsoft.com/office/drawing/2018/hyperlinkcolor" val="tx"/>
                              </a:ext>
                            </a:extLst>
                          </a:hlinkClick>
                        </a:rPr>
                        <a:t>Lien vers la page Hauts-de-France </a:t>
                      </a:r>
                      <a:endParaRPr lang="fr-FR" sz="1050" dirty="0">
                        <a:solidFill>
                          <a:srgbClr val="6B5C54"/>
                        </a:solidFill>
                        <a:hlinkClick r:id="rId5">
                          <a:extLst>
                            <a:ext uri="{A12FA001-AC4F-418D-AE19-62706E023703}">
                              <ahyp:hlinkClr xmlns:ahyp="http://schemas.microsoft.com/office/drawing/2018/hyperlinkcolor" val="tx"/>
                            </a:ext>
                          </a:extLst>
                        </a:hlinkClick>
                      </a:endParaRPr>
                    </a:p>
                    <a:p>
                      <a:pPr marL="171450" indent="-171450">
                        <a:buFont typeface="Arial" panose="020B0604020202020204" pitchFamily="34" charset="0"/>
                        <a:buChar char="•"/>
                      </a:pPr>
                      <a:r>
                        <a:rPr lang="fr-FR" sz="1050" dirty="0">
                          <a:solidFill>
                            <a:schemeClr val="tx1"/>
                          </a:solidFill>
                          <a:hlinkClick r:id="rId5">
                            <a:extLst>
                              <a:ext uri="{A12FA001-AC4F-418D-AE19-62706E023703}">
                                <ahyp:hlinkClr xmlns:ahyp="http://schemas.microsoft.com/office/drawing/2018/hyperlinkcolor" val="tx"/>
                              </a:ext>
                            </a:extLst>
                          </a:hlinkClick>
                        </a:rPr>
                        <a:t>Lien vers le catalogue des interventions du FIPHFP</a:t>
                      </a:r>
                      <a:endParaRPr lang="fr-FR" sz="1050"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05662587"/>
                  </a:ext>
                </a:extLst>
              </a:tr>
              <a:tr h="747437">
                <a:tc>
                  <a:txBody>
                    <a:bodyPr/>
                    <a:lstStyle/>
                    <a:p>
                      <a:pPr algn="ctr"/>
                      <a:r>
                        <a:rPr lang="fr-FR" sz="1200" b="1" dirty="0">
                          <a:solidFill>
                            <a:schemeClr val="accent2"/>
                          </a:solidFill>
                        </a:rPr>
                        <a:t>MDPH</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just">
                        <a:spcBef>
                          <a:spcPts val="0"/>
                        </a:spcBef>
                        <a:spcAft>
                          <a:spcPts val="0"/>
                        </a:spcAft>
                      </a:pPr>
                      <a:r>
                        <a:rPr lang="fr-FR" sz="1000" b="0" i="0" kern="1200" dirty="0">
                          <a:solidFill>
                            <a:schemeClr val="tx1"/>
                          </a:solidFill>
                          <a:effectLst/>
                          <a:latin typeface="+mn-lt"/>
                          <a:ea typeface="+mn-ea"/>
                          <a:cs typeface="+mn-cs"/>
                        </a:rPr>
                        <a:t>Les maisons départementales des personnes handicapées (</a:t>
                      </a:r>
                      <a:r>
                        <a:rPr lang="fr-FR" sz="1000" b="0" i="0" kern="1200" dirty="0">
                          <a:solidFill>
                            <a:schemeClr val="tx1"/>
                          </a:solidFill>
                          <a:effectLst/>
                          <a:latin typeface="+mn-lt"/>
                          <a:ea typeface="+mn-ea"/>
                          <a:cs typeface="+mn-cs"/>
                          <a:hlinkClick r:id="rId6">
                            <a:extLst>
                              <a:ext uri="{A12FA001-AC4F-418D-AE19-62706E023703}">
                                <ahyp:hlinkClr xmlns:ahyp="http://schemas.microsoft.com/office/drawing/2018/hyperlinkcolor" val="tx"/>
                              </a:ext>
                            </a:extLst>
                          </a:hlinkClick>
                        </a:rPr>
                        <a:t>MDPH</a:t>
                      </a:r>
                      <a:r>
                        <a:rPr lang="fr-FR" sz="1000" b="0" i="0" kern="1200" dirty="0">
                          <a:solidFill>
                            <a:schemeClr val="tx1"/>
                          </a:solidFill>
                          <a:effectLst/>
                          <a:latin typeface="+mn-lt"/>
                          <a:ea typeface="+mn-ea"/>
                          <a:cs typeface="+mn-cs"/>
                        </a:rPr>
                        <a:t>) accompagnent au quotidien les personnes handicapées dans tous les domaines de leur vie, quels que soient leur âge et leur situation.</a:t>
                      </a:r>
                    </a:p>
                    <a:p>
                      <a:pPr algn="just"/>
                      <a:r>
                        <a:rPr lang="fr-FR" sz="1000" b="0" i="0" kern="1200" dirty="0">
                          <a:solidFill>
                            <a:schemeClr val="tx1"/>
                          </a:solidFill>
                          <a:effectLst/>
                          <a:latin typeface="+mn-lt"/>
                          <a:ea typeface="+mn-ea"/>
                          <a:cs typeface="+mn-cs"/>
                        </a:rPr>
                        <a:t>Une MDPH a une mission d’accueil, d’information, d’accompagnement et de conseil des personnes handicapées et de leur famille, ainsi que de sensibilisation des citoyens au </a:t>
                      </a:r>
                      <a:r>
                        <a:rPr lang="fr-FR" sz="1000" b="0" i="0" kern="1200" dirty="0">
                          <a:solidFill>
                            <a:schemeClr val="tx1"/>
                          </a:solidFill>
                          <a:effectLst/>
                          <a:latin typeface="+mn-lt"/>
                          <a:ea typeface="+mn-ea"/>
                          <a:cs typeface="+mn-cs"/>
                          <a:hlinkClick r:id="rId7">
                            <a:extLst>
                              <a:ext uri="{A12FA001-AC4F-418D-AE19-62706E023703}">
                                <ahyp:hlinkClr xmlns:ahyp="http://schemas.microsoft.com/office/drawing/2018/hyperlinkcolor" val="tx"/>
                              </a:ext>
                            </a:extLst>
                          </a:hlinkClick>
                        </a:rPr>
                        <a:t>handicap</a:t>
                      </a:r>
                      <a:r>
                        <a:rPr lang="fr-FR" sz="1000" b="0" i="0" kern="1200" dirty="0">
                          <a:solidFill>
                            <a:schemeClr val="tx1"/>
                          </a:solidFill>
                          <a:effectLst/>
                          <a:latin typeface="+mn-lt"/>
                          <a:ea typeface="+mn-ea"/>
                          <a:cs typeface="+mn-cs"/>
                        </a:rPr>
                        <a:t>. </a:t>
                      </a:r>
                    </a:p>
                  </a:txBody>
                  <a:tcPr marL="68580" marR="6858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180975" indent="-180975">
                        <a:buFont typeface="Arial" panose="020B0604020202020204" pitchFamily="34" charset="0"/>
                        <a:buChar char="•"/>
                      </a:pPr>
                      <a:r>
                        <a:rPr lang="fr-FR" sz="1050" u="sng" kern="1200" dirty="0">
                          <a:solidFill>
                            <a:schemeClr val="tx1"/>
                          </a:solidFill>
                          <a:effectLst/>
                          <a:latin typeface="+mn-lt"/>
                          <a:ea typeface="+mn-ea"/>
                          <a:cs typeface="+mn-cs"/>
                          <a:hlinkClick r:id="rId8">
                            <a:extLst>
                              <a:ext uri="{A12FA001-AC4F-418D-AE19-62706E023703}">
                                <ahyp:hlinkClr xmlns:ahyp="http://schemas.microsoft.com/office/drawing/2018/hyperlinkcolor" val="tx"/>
                              </a:ext>
                            </a:extLst>
                          </a:hlinkClick>
                        </a:rPr>
                        <a:t>Lien vers l’annuaire des MDPH en Hauts-de-France </a:t>
                      </a:r>
                      <a:endParaRPr lang="fr-FR" sz="1050" u="sng" kern="1200" dirty="0">
                        <a:solidFill>
                          <a:schemeClr val="tx1"/>
                        </a:solidFill>
                        <a:effectLst/>
                        <a:latin typeface="+mn-lt"/>
                        <a:ea typeface="+mn-ea"/>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8849157"/>
                  </a:ext>
                </a:extLst>
              </a:tr>
              <a:tr h="370840">
                <a:tc>
                  <a:txBody>
                    <a:bodyPr/>
                    <a:lstStyle/>
                    <a:p>
                      <a:pPr algn="ctr"/>
                      <a:r>
                        <a:rPr lang="fr-FR" sz="1200" b="1" dirty="0">
                          <a:solidFill>
                            <a:schemeClr val="accent2"/>
                          </a:solidFill>
                        </a:rPr>
                        <a:t>CAP EMPLOI</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just" fontAlgn="base"/>
                      <a:r>
                        <a:rPr lang="fr-FR" sz="1000" b="0" i="0" kern="1200" dirty="0">
                          <a:solidFill>
                            <a:schemeClr val="tx1"/>
                          </a:solidFill>
                          <a:effectLst/>
                          <a:latin typeface="+mn-lt"/>
                          <a:ea typeface="+mn-ea"/>
                          <a:cs typeface="+mn-cs"/>
                        </a:rPr>
                        <a:t>Le Cap Emploi développe une expertise dans l’accompagnement et la construction de parcours pour des publics qui nécessitent un accompagnement spécialisé et renforcé compte tenu de leur handicap.</a:t>
                      </a:r>
                    </a:p>
                    <a:p>
                      <a:pPr algn="just" fontAlgn="base"/>
                      <a:r>
                        <a:rPr lang="fr-FR" sz="1000" b="0" i="0" kern="1200" dirty="0">
                          <a:solidFill>
                            <a:schemeClr val="tx1"/>
                          </a:solidFill>
                          <a:effectLst/>
                          <a:latin typeface="+mn-lt"/>
                          <a:ea typeface="+mn-ea"/>
                          <a:cs typeface="+mn-cs"/>
                        </a:rPr>
                        <a:t>Cap Emploi informe, conseille et accompagne les employeurs dans leurs problématiques de recrutement et de maintien dans/en emploi.</a:t>
                      </a:r>
                    </a:p>
                    <a:p>
                      <a:pPr marL="0" marR="0" lvl="0" indent="0" algn="just" defTabSz="755934" rtl="0" eaLnBrk="1" fontAlgn="auto" latinLnBrk="0" hangingPunct="1">
                        <a:lnSpc>
                          <a:spcPct val="100000"/>
                        </a:lnSpc>
                        <a:spcBef>
                          <a:spcPts val="0"/>
                        </a:spcBef>
                        <a:spcAft>
                          <a:spcPts val="0"/>
                        </a:spcAft>
                        <a:buClrTx/>
                        <a:buSzTx/>
                        <a:buFontTx/>
                        <a:buNone/>
                        <a:tabLst/>
                        <a:defRPr/>
                      </a:pPr>
                      <a:r>
                        <a:rPr lang="fr-FR" sz="1000" b="0" i="0" kern="1200" dirty="0">
                          <a:solidFill>
                            <a:schemeClr val="tx1"/>
                          </a:solidFill>
                          <a:effectLst/>
                          <a:latin typeface="+mn-lt"/>
                          <a:ea typeface="+mn-ea"/>
                          <a:cs typeface="+mn-cs"/>
                        </a:rPr>
                        <a:t>Cela inclut des conseils personnalisés, des aides au recrutement, l’analyse des besoins en aménagements, et l’information sur les dispositifs d’accompagnement et de financement.</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180975" indent="-180975">
                        <a:buFont typeface="Arial" panose="020B0604020202020204" pitchFamily="34" charset="0"/>
                        <a:buChar char="•"/>
                      </a:pPr>
                      <a:r>
                        <a:rPr lang="fr-FR" sz="1050" u="sng" kern="1200" dirty="0">
                          <a:solidFill>
                            <a:schemeClr val="tx1"/>
                          </a:solidFill>
                          <a:effectLst/>
                          <a:latin typeface="+mn-lt"/>
                          <a:ea typeface="+mn-ea"/>
                          <a:cs typeface="+mn-cs"/>
                          <a:hlinkClick r:id="rId9">
                            <a:extLst>
                              <a:ext uri="{A12FA001-AC4F-418D-AE19-62706E023703}">
                                <ahyp:hlinkClr xmlns:ahyp="http://schemas.microsoft.com/office/drawing/2018/hyperlinkcolor" val="tx"/>
                              </a:ext>
                            </a:extLst>
                          </a:hlinkClick>
                        </a:rPr>
                        <a:t>Lien vers l’annuaire Cap Emploi en Hauts-de-France</a:t>
                      </a:r>
                      <a:endParaRPr lang="fr-FR" sz="1050" u="sng" kern="1200" dirty="0">
                        <a:solidFill>
                          <a:schemeClr val="tx1"/>
                        </a:solidFill>
                        <a:effectLst/>
                        <a:latin typeface="+mn-lt"/>
                        <a:ea typeface="+mn-ea"/>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3767251"/>
                  </a:ext>
                </a:extLst>
              </a:tr>
              <a:tr h="370840">
                <a:tc>
                  <a:txBody>
                    <a:bodyPr/>
                    <a:lstStyle/>
                    <a:p>
                      <a:pPr algn="ctr"/>
                      <a:r>
                        <a:rPr lang="fr-FR" sz="1200" b="1" dirty="0">
                          <a:solidFill>
                            <a:schemeClr val="accent2"/>
                          </a:solidFill>
                        </a:rPr>
                        <a:t>FRANCE TRAVAIL</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just"/>
                      <a:r>
                        <a:rPr lang="fr-FR" sz="1000" b="0" dirty="0"/>
                        <a:t>France Travail </a:t>
                      </a:r>
                      <a:r>
                        <a:rPr lang="fr-FR" sz="1000" dirty="0"/>
                        <a:t>(ex-Pôle emploi) accompagne les demandeurs d’emploi et les employeurs. Son rôle est d’orienter, former et soutenir les personnes en recherche d’emploi via un suivi personnalisé, des ateliers et des aides financières. Il propose aussi un appui aux entreprises pour le recrutement et l’accès aux dispositifs d’aides à l’embauche. Avec la réforme France Travail, il vise une meilleure coordination des acteurs de l’emploi et de l’insertion (Missions Locales, Cap emploi, Départements…). Spécifiquement pour les travailleurs handicapés, il collabore avec </a:t>
                      </a:r>
                      <a:r>
                        <a:rPr lang="fr-FR" sz="1000" b="0" dirty="0"/>
                        <a:t>Cap emploi (présenté ci-dessus) </a:t>
                      </a:r>
                      <a:r>
                        <a:rPr lang="fr-FR" sz="1000" dirty="0"/>
                        <a:t>pour un accompagnement adapté. Son objectif global est de fluidifier l’accès à l’emploi et d’adapter les parcours aux besoins des publics et du marché du travail.</a:t>
                      </a:r>
                      <a:r>
                        <a:rPr lang="fr-FR" sz="1000" b="0" i="0" kern="1200" dirty="0">
                          <a:solidFill>
                            <a:schemeClr val="tx1"/>
                          </a:solidFill>
                          <a:effectLst/>
                          <a:latin typeface="+mn-lt"/>
                          <a:ea typeface="+mn-ea"/>
                          <a:cs typeface="+mn-cs"/>
                        </a:rPr>
                        <a:t>.</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171450" indent="-171450">
                        <a:buFont typeface="Arial" panose="020B0604020202020204" pitchFamily="34" charset="0"/>
                        <a:buChar char="•"/>
                      </a:pPr>
                      <a:r>
                        <a:rPr lang="fr-FR" sz="1050" u="sng" kern="1200" dirty="0">
                          <a:solidFill>
                            <a:schemeClr val="tx1"/>
                          </a:solidFill>
                          <a:effectLst/>
                          <a:latin typeface="+mn-lt"/>
                          <a:ea typeface="+mn-ea"/>
                          <a:cs typeface="+mn-cs"/>
                          <a:hlinkClick r:id="rId10">
                            <a:extLst>
                              <a:ext uri="{A12FA001-AC4F-418D-AE19-62706E023703}">
                                <ahyp:hlinkClr xmlns:ahyp="http://schemas.microsoft.com/office/drawing/2018/hyperlinkcolor" val="tx"/>
                              </a:ext>
                            </a:extLst>
                          </a:hlinkClick>
                        </a:rPr>
                        <a:t>Lien vers l’annuaire France Travail Hauts-de-France </a:t>
                      </a:r>
                      <a:endParaRPr lang="fr-FR" sz="1050" u="sng" kern="1200" dirty="0">
                        <a:solidFill>
                          <a:schemeClr val="tx1"/>
                        </a:solidFill>
                        <a:effectLst/>
                        <a:latin typeface="+mn-lt"/>
                        <a:ea typeface="+mn-ea"/>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4022908"/>
                  </a:ext>
                </a:extLst>
              </a:tr>
              <a:tr h="370840">
                <a:tc>
                  <a:txBody>
                    <a:bodyPr/>
                    <a:lstStyle/>
                    <a:p>
                      <a:pPr algn="ctr"/>
                      <a:r>
                        <a:rPr lang="fr-FR" sz="1200" b="1" dirty="0">
                          <a:solidFill>
                            <a:schemeClr val="accent2"/>
                          </a:solidFill>
                        </a:rPr>
                        <a:t>MISSIONS LOCALES</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just"/>
                      <a:r>
                        <a:rPr lang="fr-FR" sz="1000" dirty="0"/>
                        <a:t>Les </a:t>
                      </a:r>
                      <a:r>
                        <a:rPr lang="fr-FR" sz="1000" b="0" dirty="0"/>
                        <a:t>Missions Locales </a:t>
                      </a:r>
                      <a:r>
                        <a:rPr lang="fr-FR" sz="1000" dirty="0"/>
                        <a:t>accompagnent les jeunes de 16 à 25 ans dans leur insertion professionnelle et sociale. Elles proposent un suivi personnalisé pour l’emploi, la formation, l’orientation, ainsi que des aides pour la mobilité, le logement ou la santé. Elles travaillent en lien avec les entreprises pour faciliter l’accès à l’emploi et aux contrats en alternance. Elles orientent aussi vers des dispositifs spécifiques comme la Garantie Jeunes ou le Contrat d’Engagement Jeune. En coordination avec </a:t>
                      </a:r>
                      <a:r>
                        <a:rPr lang="fr-FR" sz="1000" b="0" dirty="0"/>
                        <a:t>France Travail </a:t>
                      </a:r>
                      <a:r>
                        <a:rPr lang="fr-FR" sz="1000" dirty="0"/>
                        <a:t>et d’autres acteurs locaux, elles apportent un accompagnement global pour lever les freins à l’insertion et sécuriser les parcours des jeunes vers l’autonomie et l’emploi durable.</a:t>
                      </a:r>
                      <a:endParaRPr lang="fr-FR" sz="1000" b="0" i="0" kern="1200" dirty="0">
                        <a:solidFill>
                          <a:schemeClr val="tx1"/>
                        </a:solidFill>
                        <a:effectLst/>
                        <a:latin typeface="+mn-lt"/>
                        <a:ea typeface="+mn-ea"/>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171450" indent="-171450">
                        <a:buFont typeface="Arial" panose="020B0604020202020204" pitchFamily="34" charset="0"/>
                        <a:buChar char="•"/>
                      </a:pPr>
                      <a:r>
                        <a:rPr lang="fr-FR" sz="1050" u="sng" kern="1200" dirty="0">
                          <a:solidFill>
                            <a:schemeClr val="tx1"/>
                          </a:solidFill>
                          <a:effectLst/>
                          <a:latin typeface="+mn-lt"/>
                          <a:ea typeface="+mn-ea"/>
                          <a:cs typeface="+mn-cs"/>
                          <a:hlinkClick r:id="rId11">
                            <a:extLst>
                              <a:ext uri="{A12FA001-AC4F-418D-AE19-62706E023703}">
                                <ahyp:hlinkClr xmlns:ahyp="http://schemas.microsoft.com/office/drawing/2018/hyperlinkcolor" val="tx"/>
                              </a:ext>
                            </a:extLst>
                          </a:hlinkClick>
                        </a:rPr>
                        <a:t>Lien vers l’annuaire des Missions Locales Hauts-de-France</a:t>
                      </a:r>
                      <a:endParaRPr lang="fr-FR" sz="1050" u="sng" kern="1200" dirty="0">
                        <a:solidFill>
                          <a:schemeClr val="tx1"/>
                        </a:solidFill>
                        <a:effectLst/>
                        <a:latin typeface="+mn-lt"/>
                        <a:ea typeface="+mn-ea"/>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99798658"/>
                  </a:ext>
                </a:extLst>
              </a:tr>
            </a:tbl>
          </a:graphicData>
        </a:graphic>
      </p:graphicFrame>
      <p:sp>
        <p:nvSpPr>
          <p:cNvPr id="3" name="ZoneTexte 2">
            <a:hlinkClick r:id="rId12" action="ppaction://hlinksldjump"/>
            <a:extLst>
              <a:ext uri="{FF2B5EF4-FFF2-40B4-BE49-F238E27FC236}">
                <a16:creationId xmlns:a16="http://schemas.microsoft.com/office/drawing/2014/main" id="{81446042-8E8D-32CF-3F44-5285F865309E}"/>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2" action="ppaction://hlinksldjump"/>
              </a:rPr>
              <a:t>ff</a:t>
            </a:r>
            <a:endParaRPr lang="fr-FR" sz="200" dirty="0">
              <a:solidFill>
                <a:schemeClr val="bg1"/>
              </a:solidFill>
            </a:endParaRPr>
          </a:p>
        </p:txBody>
      </p:sp>
    </p:spTree>
    <p:extLst>
      <p:ext uri="{BB962C8B-B14F-4D97-AF65-F5344CB8AC3E}">
        <p14:creationId xmlns:p14="http://schemas.microsoft.com/office/powerpoint/2010/main" val="226035221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6CE6C5-931C-FF8D-AE5A-0B49C91C0552}"/>
            </a:ext>
          </a:extLst>
        </p:cNvPr>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68A49E4C-C7A0-86A5-A375-B5BDFA22A61C}"/>
              </a:ext>
            </a:extLst>
          </p:cNvPr>
          <p:cNvSpPr>
            <a:spLocks noGrp="1"/>
          </p:cNvSpPr>
          <p:nvPr>
            <p:ph type="body" sz="quarter" idx="10"/>
          </p:nvPr>
        </p:nvSpPr>
        <p:spPr/>
        <p:txBody>
          <a:bodyPr/>
          <a:lstStyle/>
          <a:p>
            <a:r>
              <a:rPr lang="fr-FR" dirty="0"/>
              <a:t>Contacts et ressources complémentaires</a:t>
            </a:r>
          </a:p>
        </p:txBody>
      </p:sp>
      <p:sp>
        <p:nvSpPr>
          <p:cNvPr id="7" name="Espace réservé du texte 2">
            <a:extLst>
              <a:ext uri="{FF2B5EF4-FFF2-40B4-BE49-F238E27FC236}">
                <a16:creationId xmlns:a16="http://schemas.microsoft.com/office/drawing/2014/main" id="{76901EC1-81BA-CBDB-A7B9-34223BC16A6D}"/>
              </a:ext>
            </a:extLst>
          </p:cNvPr>
          <p:cNvSpPr>
            <a:spLocks noGrp="1"/>
          </p:cNvSpPr>
          <p:nvPr>
            <p:ph type="body" sz="quarter" idx="13"/>
          </p:nvPr>
        </p:nvSpPr>
        <p:spPr>
          <a:xfrm>
            <a:off x="516552" y="1212962"/>
            <a:ext cx="7043123" cy="339340"/>
          </a:xfrm>
        </p:spPr>
        <p:txBody>
          <a:bodyPr numCol="1"/>
          <a:lstStyle/>
          <a:p>
            <a:r>
              <a:rPr lang="fr-FR" sz="1400" dirty="0"/>
              <a:t>LES ACTEURS CLES SUR LE TERRITOIRE DES HAUTS-DE-FRANCE</a:t>
            </a:r>
          </a:p>
          <a:p>
            <a:endParaRPr lang="fr-FR" dirty="0"/>
          </a:p>
        </p:txBody>
      </p:sp>
      <p:graphicFrame>
        <p:nvGraphicFramePr>
          <p:cNvPr id="8" name="Tableau 7">
            <a:extLst>
              <a:ext uri="{FF2B5EF4-FFF2-40B4-BE49-F238E27FC236}">
                <a16:creationId xmlns:a16="http://schemas.microsoft.com/office/drawing/2014/main" id="{D518CB20-13A1-C07E-459D-C6EF47C9EC24}"/>
              </a:ext>
            </a:extLst>
          </p:cNvPr>
          <p:cNvGraphicFramePr>
            <a:graphicFrameLocks noGrp="1"/>
          </p:cNvGraphicFramePr>
          <p:nvPr>
            <p:extLst>
              <p:ext uri="{D42A27DB-BD31-4B8C-83A1-F6EECF244321}">
                <p14:modId xmlns:p14="http://schemas.microsoft.com/office/powerpoint/2010/main" val="2679562688"/>
              </p:ext>
            </p:extLst>
          </p:nvPr>
        </p:nvGraphicFramePr>
        <p:xfrm>
          <a:off x="633029" y="1750164"/>
          <a:ext cx="6810167" cy="6466840"/>
        </p:xfrm>
        <a:graphic>
          <a:graphicData uri="http://schemas.openxmlformats.org/drawingml/2006/table">
            <a:tbl>
              <a:tblPr firstRow="1" bandRow="1">
                <a:tableStyleId>{2D5ABB26-0587-4C30-8999-92F81FD0307C}</a:tableStyleId>
              </a:tblPr>
              <a:tblGrid>
                <a:gridCol w="904784">
                  <a:extLst>
                    <a:ext uri="{9D8B030D-6E8A-4147-A177-3AD203B41FA5}">
                      <a16:colId xmlns:a16="http://schemas.microsoft.com/office/drawing/2014/main" val="2607974514"/>
                    </a:ext>
                  </a:extLst>
                </a:gridCol>
                <a:gridCol w="4312556">
                  <a:extLst>
                    <a:ext uri="{9D8B030D-6E8A-4147-A177-3AD203B41FA5}">
                      <a16:colId xmlns:a16="http://schemas.microsoft.com/office/drawing/2014/main" val="942251037"/>
                    </a:ext>
                  </a:extLst>
                </a:gridCol>
                <a:gridCol w="1592827">
                  <a:extLst>
                    <a:ext uri="{9D8B030D-6E8A-4147-A177-3AD203B41FA5}">
                      <a16:colId xmlns:a16="http://schemas.microsoft.com/office/drawing/2014/main" val="3348067600"/>
                    </a:ext>
                  </a:extLst>
                </a:gridCol>
              </a:tblGrid>
              <a:tr h="370840">
                <a:tc>
                  <a:txBody>
                    <a:bodyPr/>
                    <a:lstStyle/>
                    <a:p>
                      <a:pPr algn="ctr"/>
                      <a:r>
                        <a:rPr lang="fr-FR" sz="900" b="1" dirty="0">
                          <a:solidFill>
                            <a:schemeClr val="bg1"/>
                          </a:solidFill>
                        </a:rPr>
                        <a:t>STRUCTURE</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2"/>
                    </a:solidFill>
                  </a:tcPr>
                </a:tc>
                <a:tc>
                  <a:txBody>
                    <a:bodyPr/>
                    <a:lstStyle/>
                    <a:p>
                      <a:pPr algn="ctr">
                        <a:spcAft>
                          <a:spcPts val="600"/>
                        </a:spcAft>
                      </a:pPr>
                      <a:r>
                        <a:rPr lang="fr-FR" sz="1000" b="1" dirty="0">
                          <a:solidFill>
                            <a:schemeClr val="bg1"/>
                          </a:solidFill>
                          <a:effectLst/>
                          <a:latin typeface="+mj-lt"/>
                          <a:ea typeface="Corbel" panose="020B0503020204020204" pitchFamily="34" charset="0"/>
                          <a:cs typeface="Times New Roman" panose="02020603050405020304" pitchFamily="18" charset="0"/>
                        </a:rPr>
                        <a:t>NATURE DE L’ACCOMPAGNEMENT</a:t>
                      </a:r>
                    </a:p>
                  </a:txBody>
                  <a:tcPr marL="68580" marR="6858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2"/>
                    </a:solidFill>
                  </a:tcPr>
                </a:tc>
                <a:tc>
                  <a:txBody>
                    <a:bodyPr/>
                    <a:lstStyle/>
                    <a:p>
                      <a:pPr marL="0" indent="0" algn="ctr">
                        <a:buFont typeface="Arial" panose="020B0604020202020204" pitchFamily="34" charset="0"/>
                        <a:buNone/>
                      </a:pPr>
                      <a:r>
                        <a:rPr lang="fr-FR" sz="1050" b="1" dirty="0">
                          <a:solidFill>
                            <a:schemeClr val="bg1"/>
                          </a:solidFill>
                        </a:rPr>
                        <a:t>RESSOURCES</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4153458985"/>
                  </a:ext>
                </a:extLst>
              </a:tr>
              <a:tr h="370840">
                <a:tc>
                  <a:txBody>
                    <a:bodyPr/>
                    <a:lstStyle/>
                    <a:p>
                      <a:pPr algn="ctr"/>
                      <a:r>
                        <a:rPr lang="fr-FR" sz="1200" b="1" dirty="0">
                          <a:solidFill>
                            <a:schemeClr val="accent2"/>
                          </a:solidFill>
                        </a:rPr>
                        <a:t>COMETE</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just"/>
                      <a:endParaRPr lang="fr-FR" sz="1000" b="0" i="0" kern="1200" dirty="0">
                        <a:solidFill>
                          <a:schemeClr val="tx1"/>
                        </a:solidFill>
                        <a:effectLst/>
                        <a:latin typeface="+mn-lt"/>
                        <a:ea typeface="+mn-ea"/>
                        <a:cs typeface="+mn-cs"/>
                      </a:endParaRPr>
                    </a:p>
                    <a:p>
                      <a:pPr algn="just"/>
                      <a:r>
                        <a:rPr lang="fr-FR" sz="1000" b="0" i="0" kern="1200" dirty="0">
                          <a:solidFill>
                            <a:schemeClr val="tx1"/>
                          </a:solidFill>
                          <a:effectLst/>
                          <a:latin typeface="+mn-lt"/>
                          <a:ea typeface="+mn-ea"/>
                          <a:cs typeface="+mn-cs"/>
                        </a:rPr>
                        <a:t>L’association Comète France déploie des stratégies en faveur de l’inclusion sociétale des PSH au travail. Grâce à son réseau d’établissements de soins médicaux et de réadaptation spécialisés, elle engage dès la phase d’hospitalisation un accompagnement permettant de construire un projet professionnel compatible avec l’état de santé. Son action vise à prévenir les risques de désinsertion professionnelle.</a:t>
                      </a:r>
                    </a:p>
                    <a:p>
                      <a:pPr algn="just"/>
                      <a:endParaRPr lang="fr-FR" sz="1000" b="0" i="0" kern="1200" dirty="0">
                        <a:solidFill>
                          <a:schemeClr val="tx1"/>
                        </a:solidFill>
                        <a:effectLst/>
                        <a:latin typeface="+mn-lt"/>
                        <a:ea typeface="+mn-ea"/>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171450" indent="-171450">
                        <a:buFont typeface="Arial" panose="020B0604020202020204" pitchFamily="34" charset="0"/>
                        <a:buChar char="•"/>
                      </a:pPr>
                      <a:r>
                        <a:rPr lang="fr-FR" sz="1050" dirty="0">
                          <a:solidFill>
                            <a:schemeClr val="tx1"/>
                          </a:solidFill>
                          <a:hlinkClick r:id="rId2">
                            <a:extLst>
                              <a:ext uri="{A12FA001-AC4F-418D-AE19-62706E023703}">
                                <ahyp:hlinkClr xmlns:ahyp="http://schemas.microsoft.com/office/drawing/2018/hyperlinkcolor" val="tx"/>
                              </a:ext>
                            </a:extLst>
                          </a:hlinkClick>
                        </a:rPr>
                        <a:t>Lien vers les contacts</a:t>
                      </a:r>
                      <a:endParaRPr lang="fr-FR" sz="1050" dirty="0">
                        <a:solidFill>
                          <a:schemeClr val="tx1"/>
                        </a:solidFill>
                      </a:endParaRPr>
                    </a:p>
                    <a:p>
                      <a:pPr marL="171450" indent="-171450">
                        <a:buFont typeface="Arial" panose="020B0604020202020204" pitchFamily="34" charset="0"/>
                        <a:buChar char="•"/>
                      </a:pPr>
                      <a:r>
                        <a:rPr lang="fr-FR" sz="1050" dirty="0">
                          <a:solidFill>
                            <a:schemeClr val="tx1"/>
                          </a:solidFill>
                          <a:hlinkClick r:id="rId3">
                            <a:extLst>
                              <a:ext uri="{A12FA001-AC4F-418D-AE19-62706E023703}">
                                <ahyp:hlinkClr xmlns:ahyp="http://schemas.microsoft.com/office/drawing/2018/hyperlinkcolor" val="tx"/>
                              </a:ext>
                            </a:extLst>
                          </a:hlinkClick>
                        </a:rPr>
                        <a:t>Lien vers des témoignages</a:t>
                      </a:r>
                      <a:endParaRPr lang="fr-FR" sz="1050"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4022908"/>
                  </a:ext>
                </a:extLst>
              </a:tr>
              <a:tr h="370840">
                <a:tc>
                  <a:txBody>
                    <a:bodyPr/>
                    <a:lstStyle/>
                    <a:p>
                      <a:pPr algn="ctr"/>
                      <a:r>
                        <a:rPr lang="fr-FR" sz="1050" b="1" dirty="0">
                          <a:solidFill>
                            <a:schemeClr val="accent2"/>
                          </a:solidFill>
                        </a:rPr>
                        <a:t>GEIQ EMPLOI ET HANDICAP</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0" marR="0" lvl="0" indent="0" algn="just" defTabSz="755934" rtl="0" eaLnBrk="1" fontAlgn="auto" latinLnBrk="0" hangingPunct="1">
                        <a:lnSpc>
                          <a:spcPct val="100000"/>
                        </a:lnSpc>
                        <a:spcBef>
                          <a:spcPts val="0"/>
                        </a:spcBef>
                        <a:spcAft>
                          <a:spcPts val="0"/>
                        </a:spcAft>
                        <a:buClrTx/>
                        <a:buSzTx/>
                        <a:buFontTx/>
                        <a:buNone/>
                        <a:tabLst/>
                        <a:defRPr/>
                      </a:pPr>
                      <a:endParaRPr lang="fr-FR" sz="1000" b="0" i="0" kern="1200" dirty="0">
                        <a:solidFill>
                          <a:schemeClr val="tx1"/>
                        </a:solidFill>
                        <a:effectLst/>
                        <a:latin typeface="+mn-lt"/>
                        <a:ea typeface="+mn-ea"/>
                        <a:cs typeface="+mn-cs"/>
                      </a:endParaRPr>
                    </a:p>
                    <a:p>
                      <a:pPr marL="0" marR="0" lvl="0" indent="0" algn="just" defTabSz="755934" rtl="0" eaLnBrk="1" fontAlgn="auto" latinLnBrk="0" hangingPunct="1">
                        <a:lnSpc>
                          <a:spcPct val="100000"/>
                        </a:lnSpc>
                        <a:spcBef>
                          <a:spcPts val="0"/>
                        </a:spcBef>
                        <a:spcAft>
                          <a:spcPts val="0"/>
                        </a:spcAft>
                        <a:buClrTx/>
                        <a:buSzTx/>
                        <a:buFontTx/>
                        <a:buNone/>
                        <a:tabLst/>
                        <a:defRPr/>
                      </a:pPr>
                      <a:r>
                        <a:rPr lang="fr-FR" sz="1000" b="0" i="0" kern="1200" dirty="0">
                          <a:solidFill>
                            <a:schemeClr val="tx1"/>
                          </a:solidFill>
                          <a:effectLst/>
                          <a:latin typeface="+mn-lt"/>
                          <a:ea typeface="+mn-ea"/>
                          <a:cs typeface="+mn-cs"/>
                        </a:rPr>
                        <a:t>Le GEIQ Emploi et Handicap, situé en Hauts-de-France, permet à des employeurs solidaires de s'associer pour recruter et qualifier durablement des personnes en situation de handicap en recherche d’emploi</a:t>
                      </a:r>
                    </a:p>
                    <a:p>
                      <a:pPr marL="0" marR="0" lvl="0" indent="0" algn="just" defTabSz="755934" rtl="0" eaLnBrk="1" fontAlgn="auto" latinLnBrk="0" hangingPunct="1">
                        <a:lnSpc>
                          <a:spcPct val="100000"/>
                        </a:lnSpc>
                        <a:spcBef>
                          <a:spcPts val="0"/>
                        </a:spcBef>
                        <a:spcAft>
                          <a:spcPts val="0"/>
                        </a:spcAft>
                        <a:buClrTx/>
                        <a:buSzTx/>
                        <a:buFontTx/>
                        <a:buNone/>
                        <a:tabLst/>
                        <a:defRPr/>
                      </a:pPr>
                      <a:endParaRPr lang="fr-FR" sz="1000" b="0" i="0" kern="1200" dirty="0">
                        <a:solidFill>
                          <a:schemeClr val="tx1"/>
                        </a:solidFill>
                        <a:effectLst/>
                        <a:latin typeface="+mn-lt"/>
                        <a:ea typeface="+mn-ea"/>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171450" indent="-171450">
                        <a:buFont typeface="Arial" panose="020B0604020202020204" pitchFamily="34" charset="0"/>
                        <a:buChar char="•"/>
                      </a:pPr>
                      <a:r>
                        <a:rPr lang="fr-FR" sz="1050" dirty="0">
                          <a:solidFill>
                            <a:schemeClr val="tx1"/>
                          </a:solidFill>
                          <a:hlinkClick r:id="rId4">
                            <a:extLst>
                              <a:ext uri="{A12FA001-AC4F-418D-AE19-62706E023703}">
                                <ahyp:hlinkClr xmlns:ahyp="http://schemas.microsoft.com/office/drawing/2018/hyperlinkcolor" val="tx"/>
                              </a:ext>
                            </a:extLst>
                          </a:hlinkClick>
                        </a:rPr>
                        <a:t>Lien vers le GEIQ Emploi et Handicap</a:t>
                      </a:r>
                      <a:endParaRPr lang="fr-FR" sz="1050"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22225695"/>
                  </a:ext>
                </a:extLst>
              </a:tr>
              <a:tr h="130553">
                <a:tc>
                  <a:txBody>
                    <a:bodyPr/>
                    <a:lstStyle/>
                    <a:p>
                      <a:pPr algn="ctr"/>
                      <a:r>
                        <a:rPr lang="fr-FR" sz="1200" b="1" dirty="0">
                          <a:solidFill>
                            <a:schemeClr val="accent2"/>
                          </a:solidFill>
                        </a:rPr>
                        <a:t>OETH</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just"/>
                      <a:endParaRPr lang="fr-FR" sz="1000" b="0" i="0" kern="1200" dirty="0">
                        <a:solidFill>
                          <a:schemeClr val="tx1"/>
                        </a:solidFill>
                        <a:effectLst/>
                        <a:latin typeface="+mn-lt"/>
                        <a:ea typeface="+mn-ea"/>
                        <a:cs typeface="+mn-cs"/>
                      </a:endParaRPr>
                    </a:p>
                    <a:p>
                      <a:pPr algn="just"/>
                      <a:r>
                        <a:rPr lang="fr-FR" sz="1000" b="0" i="0" kern="1200" dirty="0">
                          <a:solidFill>
                            <a:schemeClr val="tx1"/>
                          </a:solidFill>
                          <a:effectLst/>
                          <a:latin typeface="+mn-lt"/>
                          <a:ea typeface="+mn-ea"/>
                          <a:cs typeface="+mn-cs"/>
                        </a:rPr>
                        <a:t>L’association OETH (Objectif Emploi des travailleurs Handicapés) conseille et accompagne les employeurs du secteur sanitaire, social et médico-social associatif dans leurs démarches de recrutement et de maintien en emploi des salariés en situation de handicap.</a:t>
                      </a:r>
                    </a:p>
                    <a:p>
                      <a:pPr algn="just"/>
                      <a:endParaRPr lang="fr-FR" sz="1000" dirty="0"/>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171450" indent="-171450">
                        <a:buFont typeface="Arial" panose="020B0604020202020204" pitchFamily="34" charset="0"/>
                        <a:buChar char="•"/>
                      </a:pPr>
                      <a:r>
                        <a:rPr lang="fr-FR" sz="1050" dirty="0">
                          <a:solidFill>
                            <a:schemeClr val="tx1"/>
                          </a:solidFill>
                          <a:hlinkClick r:id="rId5">
                            <a:extLst>
                              <a:ext uri="{A12FA001-AC4F-418D-AE19-62706E023703}">
                                <ahyp:hlinkClr xmlns:ahyp="http://schemas.microsoft.com/office/drawing/2018/hyperlinkcolor" val="tx"/>
                              </a:ext>
                            </a:extLst>
                          </a:hlinkClick>
                        </a:rPr>
                        <a:t>Lien vers l’association OETH</a:t>
                      </a:r>
                      <a:endParaRPr lang="fr-FR" sz="1050" dirty="0">
                        <a:solidFill>
                          <a:schemeClr val="tx1"/>
                        </a:solidFill>
                      </a:endParaRPr>
                    </a:p>
                    <a:p>
                      <a:pPr marL="171450" indent="-171450">
                        <a:buFont typeface="Arial" panose="020B0604020202020204" pitchFamily="34" charset="0"/>
                        <a:buChar char="•"/>
                      </a:pPr>
                      <a:r>
                        <a:rPr lang="fr-FR" sz="1050" dirty="0">
                          <a:solidFill>
                            <a:schemeClr val="tx1"/>
                          </a:solidFill>
                          <a:hlinkClick r:id="rId6">
                            <a:extLst>
                              <a:ext uri="{A12FA001-AC4F-418D-AE19-62706E023703}">
                                <ahyp:hlinkClr xmlns:ahyp="http://schemas.microsoft.com/office/drawing/2018/hyperlinkcolor" val="tx"/>
                              </a:ext>
                            </a:extLst>
                          </a:hlinkClick>
                        </a:rPr>
                        <a:t>Lien vers la page contacts</a:t>
                      </a:r>
                      <a:endParaRPr lang="fr-FR" sz="1050"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87206667"/>
                  </a:ext>
                </a:extLst>
              </a:tr>
              <a:tr h="130553">
                <a:tc>
                  <a:txBody>
                    <a:bodyPr/>
                    <a:lstStyle/>
                    <a:p>
                      <a:pPr algn="ctr"/>
                      <a:r>
                        <a:rPr lang="fr-FR" sz="1200" b="1" dirty="0">
                          <a:solidFill>
                            <a:schemeClr val="accent2"/>
                          </a:solidFill>
                        </a:rPr>
                        <a:t>CARSAT</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just"/>
                      <a:r>
                        <a:rPr lang="fr-FR" sz="1000" b="0" i="0" kern="1200" dirty="0">
                          <a:solidFill>
                            <a:schemeClr val="tx1"/>
                          </a:solidFill>
                          <a:effectLst/>
                          <a:latin typeface="+mn-lt"/>
                          <a:ea typeface="+mn-ea"/>
                          <a:cs typeface="+mn-cs"/>
                        </a:rPr>
                        <a:t>Organisme du réseau de la Sécurité sociale, la Carsat Hauts-de-France remplit ses missions auprès des actifs (salariés et travailleurs indépendants), des retraités et des entreprises. Si elle gère la retraite des salariés du régime général et les accompagne dans la préparation de leur départ à la retraite, la Carsat a également pour mission d’accompagner les assurés fragilisés par un problème de santé ou de perte d’autonomie en les conseillant et les aidant dans la recherche de solutions adaptées à leur situation. Elle joue ainsi un rôle important dans le sens de la prévention de la désinsertion professionnelle (PDP).</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171450" indent="-171450">
                        <a:buFont typeface="Arial" panose="020B0604020202020204" pitchFamily="34" charset="0"/>
                        <a:buChar char="•"/>
                      </a:pPr>
                      <a:r>
                        <a:rPr lang="fr-FR" sz="1050" kern="1200" dirty="0">
                          <a:solidFill>
                            <a:schemeClr val="tx1"/>
                          </a:solidFill>
                          <a:latin typeface="+mn-lt"/>
                          <a:ea typeface="+mn-ea"/>
                          <a:cs typeface="+mn-cs"/>
                          <a:hlinkClick r:id="rId7">
                            <a:extLst>
                              <a:ext uri="{A12FA001-AC4F-418D-AE19-62706E023703}">
                                <ahyp:hlinkClr xmlns:ahyp="http://schemas.microsoft.com/office/drawing/2018/hyperlinkcolor" val="tx"/>
                              </a:ext>
                            </a:extLst>
                          </a:hlinkClick>
                        </a:rPr>
                        <a:t>Lien vers le site de la CARSAT Hauts-de-France</a:t>
                      </a:r>
                      <a:endParaRPr lang="fr-FR" sz="1050" kern="1200" dirty="0">
                        <a:solidFill>
                          <a:schemeClr val="tx1"/>
                        </a:solidFill>
                        <a:latin typeface="+mn-lt"/>
                        <a:ea typeface="+mn-ea"/>
                        <a:cs typeface="+mn-cs"/>
                      </a:endParaRPr>
                    </a:p>
                    <a:p>
                      <a:pPr marL="171450" indent="-171450">
                        <a:buFont typeface="Arial" panose="020B0604020202020204" pitchFamily="34" charset="0"/>
                        <a:buChar char="•"/>
                      </a:pPr>
                      <a:r>
                        <a:rPr lang="fr-FR" sz="1050" kern="1200" dirty="0">
                          <a:solidFill>
                            <a:schemeClr val="tx1"/>
                          </a:solidFill>
                          <a:latin typeface="+mn-lt"/>
                          <a:ea typeface="+mn-ea"/>
                          <a:cs typeface="+mn-cs"/>
                          <a:hlinkClick r:id="rId8">
                            <a:extLst>
                              <a:ext uri="{A12FA001-AC4F-418D-AE19-62706E023703}">
                                <ahyp:hlinkClr xmlns:ahyp="http://schemas.microsoft.com/office/drawing/2018/hyperlinkcolor" val="tx"/>
                              </a:ext>
                            </a:extLst>
                          </a:hlinkClick>
                        </a:rPr>
                        <a:t>Lien vers le contact de la CARSAT Hauts-de-France</a:t>
                      </a:r>
                      <a:endParaRPr lang="fr-FR" sz="1050" kern="1200" dirty="0">
                        <a:solidFill>
                          <a:schemeClr val="tx1"/>
                        </a:solidFill>
                        <a:latin typeface="+mn-lt"/>
                        <a:ea typeface="+mn-ea"/>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55493189"/>
                  </a:ext>
                </a:extLst>
              </a:tr>
              <a:tr h="130553">
                <a:tc>
                  <a:txBody>
                    <a:bodyPr/>
                    <a:lstStyle/>
                    <a:p>
                      <a:pPr algn="ctr"/>
                      <a:r>
                        <a:rPr lang="fr-FR" sz="1200" b="1" dirty="0">
                          <a:solidFill>
                            <a:schemeClr val="accent2"/>
                          </a:solidFill>
                        </a:rPr>
                        <a:t>AVENIR ACTIFS</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just"/>
                      <a:r>
                        <a:rPr lang="fr-FR" sz="1000" b="1" dirty="0"/>
                        <a:t>Avenir Actifs</a:t>
                      </a:r>
                      <a:r>
                        <a:rPr lang="fr-FR" sz="1000" dirty="0"/>
                        <a:t> </a:t>
                      </a:r>
                      <a:r>
                        <a:rPr lang="fr-FR" sz="1000" kern="1200" dirty="0">
                          <a:solidFill>
                            <a:schemeClr val="tx1"/>
                          </a:solidFill>
                          <a:latin typeface="+mn-lt"/>
                          <a:ea typeface="+mn-ea"/>
                          <a:cs typeface="+mn-cs"/>
                        </a:rPr>
                        <a:t>est le réseau d'opérateurs régionaux délivrant le </a:t>
                      </a:r>
                      <a:r>
                        <a:rPr lang="fr-FR" sz="1000" kern="1200" dirty="0">
                          <a:solidFill>
                            <a:schemeClr val="tx1"/>
                          </a:solidFill>
                          <a:latin typeface="+mn-lt"/>
                          <a:ea typeface="+mn-ea"/>
                          <a:cs typeface="+mn-cs"/>
                          <a:hlinkClick r:id="rId9" action="ppaction://hlinksldjump">
                            <a:extLst>
                              <a:ext uri="{A12FA001-AC4F-418D-AE19-62706E023703}">
                                <ahyp:hlinkClr xmlns:ahyp="http://schemas.microsoft.com/office/drawing/2018/hyperlinkcolor" val="tx"/>
                              </a:ext>
                            </a:extLst>
                          </a:hlinkClick>
                        </a:rPr>
                        <a:t>Conseil en Évolution Professionnelle (CEP</a:t>
                      </a:r>
                      <a:r>
                        <a:rPr lang="fr-FR" sz="1000" kern="1200" dirty="0">
                          <a:solidFill>
                            <a:schemeClr val="tx1"/>
                          </a:solidFill>
                          <a:latin typeface="+mn-lt"/>
                          <a:ea typeface="+mn-ea"/>
                          <a:cs typeface="+mn-cs"/>
                        </a:rPr>
                        <a:t>) pour </a:t>
                      </a:r>
                      <a:r>
                        <a:rPr lang="fr-FR" sz="1000" dirty="0"/>
                        <a:t>les salariés du secteur privé et les travailleurs indépendants. Les conseillers de ce réseau délivrant ce service public gratuit et personnalisé accompagnent les actifs à tout moment de leur vie professionnelle, en les aidant à prendre du recul sur leur situation, à s'informer sur les opportunités, à évoluer dans leur entreprise, à se former, à valoriser leurs compétences, etc. Ce dispositif vise à faciliter les transitions professionnelles et à sécuriser les parcours, en lien avec les besoins du marché du travail</a:t>
                      </a:r>
                      <a:endParaRPr lang="fr-FR" sz="1000" b="0" i="0" kern="1200" dirty="0">
                        <a:solidFill>
                          <a:schemeClr val="tx1"/>
                        </a:solidFill>
                        <a:effectLst/>
                        <a:latin typeface="+mn-lt"/>
                        <a:ea typeface="+mn-ea"/>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171450" indent="-171450">
                        <a:buFont typeface="Arial" panose="020B0604020202020204" pitchFamily="34" charset="0"/>
                        <a:buChar char="•"/>
                      </a:pPr>
                      <a:r>
                        <a:rPr lang="fr-FR" sz="1050" kern="1200" dirty="0">
                          <a:solidFill>
                            <a:schemeClr val="tx1"/>
                          </a:solidFill>
                          <a:latin typeface="+mn-lt"/>
                          <a:ea typeface="+mn-ea"/>
                          <a:cs typeface="+mn-cs"/>
                          <a:hlinkClick r:id="rId10">
                            <a:extLst>
                              <a:ext uri="{A12FA001-AC4F-418D-AE19-62706E023703}">
                                <ahyp:hlinkClr xmlns:ahyp="http://schemas.microsoft.com/office/drawing/2018/hyperlinkcolor" val="tx"/>
                              </a:ext>
                            </a:extLst>
                          </a:hlinkClick>
                        </a:rPr>
                        <a:t>Lien vers le site d’Avenir Actifs</a:t>
                      </a:r>
                      <a:endParaRPr lang="fr-FR" sz="1050" kern="1200" dirty="0">
                        <a:solidFill>
                          <a:schemeClr val="tx1"/>
                        </a:solidFill>
                        <a:latin typeface="+mn-lt"/>
                        <a:ea typeface="+mn-ea"/>
                        <a:cs typeface="+mn-cs"/>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76791182"/>
                  </a:ext>
                </a:extLst>
              </a:tr>
            </a:tbl>
          </a:graphicData>
        </a:graphic>
      </p:graphicFrame>
      <p:sp>
        <p:nvSpPr>
          <p:cNvPr id="3" name="ZoneTexte 2">
            <a:hlinkClick r:id="rId11" action="ppaction://hlinksldjump"/>
            <a:extLst>
              <a:ext uri="{FF2B5EF4-FFF2-40B4-BE49-F238E27FC236}">
                <a16:creationId xmlns:a16="http://schemas.microsoft.com/office/drawing/2014/main" id="{DA528260-9706-55CF-EA42-93E43C79B922}"/>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11" action="ppaction://hlinksldjump"/>
              </a:rPr>
              <a:t>ff</a:t>
            </a:r>
            <a:endParaRPr lang="fr-FR" sz="200" dirty="0">
              <a:solidFill>
                <a:schemeClr val="bg1"/>
              </a:solidFill>
            </a:endParaRPr>
          </a:p>
        </p:txBody>
      </p:sp>
    </p:spTree>
    <p:extLst>
      <p:ext uri="{BB962C8B-B14F-4D97-AF65-F5344CB8AC3E}">
        <p14:creationId xmlns:p14="http://schemas.microsoft.com/office/powerpoint/2010/main" val="177927704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BDF7A60E-190D-C980-3396-75A904C8836F}"/>
              </a:ext>
            </a:extLst>
          </p:cNvPr>
          <p:cNvSpPr>
            <a:spLocks noGrp="1"/>
          </p:cNvSpPr>
          <p:nvPr>
            <p:ph type="body" sz="quarter" idx="10"/>
          </p:nvPr>
        </p:nvSpPr>
        <p:spPr>
          <a:solidFill>
            <a:schemeClr val="accent1"/>
          </a:solidFill>
        </p:spPr>
        <p:txBody>
          <a:bodyPr/>
          <a:lstStyle/>
          <a:p>
            <a:r>
              <a:rPr lang="fr-FR" sz="4000" dirty="0"/>
              <a:t>GLOSSAIRE</a:t>
            </a:r>
            <a:endParaRPr lang="fr-FR" dirty="0"/>
          </a:p>
        </p:txBody>
      </p:sp>
      <p:sp>
        <p:nvSpPr>
          <p:cNvPr id="6" name="Forme libre 5">
            <a:extLst>
              <a:ext uri="{FF2B5EF4-FFF2-40B4-BE49-F238E27FC236}">
                <a16:creationId xmlns:a16="http://schemas.microsoft.com/office/drawing/2014/main" id="{F2AD52F1-4074-CEB4-4B63-EEDE2CABA201}"/>
              </a:ext>
            </a:extLst>
          </p:cNvPr>
          <p:cNvSpPr/>
          <p:nvPr/>
        </p:nvSpPr>
        <p:spPr>
          <a:xfrm>
            <a:off x="1764717" y="5068599"/>
            <a:ext cx="5369662" cy="4815054"/>
          </a:xfrm>
          <a:custGeom>
            <a:avLst/>
            <a:gdLst>
              <a:gd name="connsiteX0" fmla="*/ 5087154 w 5369662"/>
              <a:gd name="connsiteY0" fmla="*/ 939685 h 4815054"/>
              <a:gd name="connsiteX1" fmla="*/ 5031448 w 5369662"/>
              <a:gd name="connsiteY1" fmla="*/ 851492 h 4815054"/>
              <a:gd name="connsiteX2" fmla="*/ 3889293 w 5369662"/>
              <a:gd name="connsiteY2" fmla="*/ 87228 h 4815054"/>
              <a:gd name="connsiteX3" fmla="*/ 3300856 w 5369662"/>
              <a:gd name="connsiteY3" fmla="*/ 1379 h 4815054"/>
              <a:gd name="connsiteX4" fmla="*/ 1050261 w 5369662"/>
              <a:gd name="connsiteY4" fmla="*/ 1248026 h 4815054"/>
              <a:gd name="connsiteX5" fmla="*/ 2105 w 5369662"/>
              <a:gd name="connsiteY5" fmla="*/ 2913868 h 4815054"/>
              <a:gd name="connsiteX6" fmla="*/ 2054098 w 5369662"/>
              <a:gd name="connsiteY6" fmla="*/ 4811468 h 4815054"/>
              <a:gd name="connsiteX7" fmla="*/ 4205448 w 5369662"/>
              <a:gd name="connsiteY7" fmla="*/ 4050217 h 4815054"/>
              <a:gd name="connsiteX8" fmla="*/ 5212410 w 5369662"/>
              <a:gd name="connsiteY8" fmla="*/ 2955173 h 4815054"/>
              <a:gd name="connsiteX9" fmla="*/ 5087154 w 5369662"/>
              <a:gd name="connsiteY9" fmla="*/ 939685 h 4815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69662" h="4815054">
                <a:moveTo>
                  <a:pt x="5087154" y="939685"/>
                </a:moveTo>
                <a:cubicBezTo>
                  <a:pt x="5069516" y="909655"/>
                  <a:pt x="5050872" y="880295"/>
                  <a:pt x="5031448" y="851492"/>
                </a:cubicBezTo>
                <a:cubicBezTo>
                  <a:pt x="4772674" y="468021"/>
                  <a:pt x="4327355" y="205786"/>
                  <a:pt x="3889293" y="87228"/>
                </a:cubicBezTo>
                <a:cubicBezTo>
                  <a:pt x="3697501" y="35317"/>
                  <a:pt x="3499346" y="8078"/>
                  <a:pt x="3300856" y="1379"/>
                </a:cubicBezTo>
                <a:cubicBezTo>
                  <a:pt x="1999061" y="-42717"/>
                  <a:pt x="1480509" y="983224"/>
                  <a:pt x="1050261" y="1248026"/>
                </a:cubicBezTo>
                <a:cubicBezTo>
                  <a:pt x="620014" y="1512828"/>
                  <a:pt x="-42103" y="1965068"/>
                  <a:pt x="2105" y="2913868"/>
                </a:cubicBezTo>
                <a:cubicBezTo>
                  <a:pt x="46201" y="3862668"/>
                  <a:pt x="730199" y="4756319"/>
                  <a:pt x="2054098" y="4811468"/>
                </a:cubicBezTo>
                <a:cubicBezTo>
                  <a:pt x="3377997" y="4866616"/>
                  <a:pt x="3466302" y="4270923"/>
                  <a:pt x="4205448" y="4050217"/>
                </a:cubicBezTo>
                <a:cubicBezTo>
                  <a:pt x="4694640" y="3904197"/>
                  <a:pt x="5042165" y="3410986"/>
                  <a:pt x="5212410" y="2955173"/>
                </a:cubicBezTo>
                <a:cubicBezTo>
                  <a:pt x="5444391" y="2334027"/>
                  <a:pt x="5433451" y="1527229"/>
                  <a:pt x="5087154" y="939685"/>
                </a:cubicBezTo>
                <a:close/>
              </a:path>
            </a:pathLst>
          </a:custGeom>
          <a:solidFill>
            <a:schemeClr val="bg1">
              <a:alpha val="21007"/>
            </a:schemeClr>
          </a:solidFill>
          <a:ln w="11163" cap="flat">
            <a:noFill/>
            <a:prstDash val="solid"/>
            <a:miter/>
          </a:ln>
        </p:spPr>
        <p:txBody>
          <a:bodyPr rtlCol="0" anchor="ctr"/>
          <a:lstStyle/>
          <a:p>
            <a:endParaRPr lang="fr-FR"/>
          </a:p>
        </p:txBody>
      </p:sp>
      <p:grpSp>
        <p:nvGrpSpPr>
          <p:cNvPr id="8" name="Graphique 2">
            <a:extLst>
              <a:ext uri="{FF2B5EF4-FFF2-40B4-BE49-F238E27FC236}">
                <a16:creationId xmlns:a16="http://schemas.microsoft.com/office/drawing/2014/main" id="{FA0C8C6A-747D-40EA-76C7-C57DB1863B03}"/>
              </a:ext>
            </a:extLst>
          </p:cNvPr>
          <p:cNvGrpSpPr/>
          <p:nvPr/>
        </p:nvGrpSpPr>
        <p:grpSpPr>
          <a:xfrm>
            <a:off x="1783679" y="10049308"/>
            <a:ext cx="5131601" cy="11163"/>
            <a:chOff x="1783679" y="10049308"/>
            <a:chExt cx="5131601" cy="11163"/>
          </a:xfrm>
        </p:grpSpPr>
        <p:sp>
          <p:nvSpPr>
            <p:cNvPr id="9" name="Forme libre 8">
              <a:extLst>
                <a:ext uri="{FF2B5EF4-FFF2-40B4-BE49-F238E27FC236}">
                  <a16:creationId xmlns:a16="http://schemas.microsoft.com/office/drawing/2014/main" id="{1A94BCE3-89EB-BD36-B64B-1251D6763BE9}"/>
                </a:ext>
              </a:extLst>
            </p:cNvPr>
            <p:cNvSpPr/>
            <p:nvPr/>
          </p:nvSpPr>
          <p:spPr>
            <a:xfrm>
              <a:off x="5059322" y="10049308"/>
              <a:ext cx="1855959" cy="11163"/>
            </a:xfrm>
            <a:custGeom>
              <a:avLst/>
              <a:gdLst>
                <a:gd name="connsiteX0" fmla="*/ 0 w 1855959"/>
                <a:gd name="connsiteY0" fmla="*/ 0 h 11163"/>
                <a:gd name="connsiteX1" fmla="*/ 1855959 w 1855959"/>
                <a:gd name="connsiteY1" fmla="*/ 0 h 11163"/>
              </a:gdLst>
              <a:ahLst/>
              <a:cxnLst>
                <a:cxn ang="0">
                  <a:pos x="connsiteX0" y="connsiteY0"/>
                </a:cxn>
                <a:cxn ang="0">
                  <a:pos x="connsiteX1" y="connsiteY1"/>
                </a:cxn>
              </a:cxnLst>
              <a:rect l="l" t="t" r="r" b="b"/>
              <a:pathLst>
                <a:path w="1855959" h="11163">
                  <a:moveTo>
                    <a:pt x="0" y="0"/>
                  </a:moveTo>
                  <a:lnTo>
                    <a:pt x="1855959" y="0"/>
                  </a:lnTo>
                </a:path>
              </a:pathLst>
            </a:custGeom>
            <a:ln w="11163" cap="flat">
              <a:solidFill>
                <a:srgbClr val="263238"/>
              </a:solidFill>
              <a:prstDash val="solid"/>
              <a:miter/>
            </a:ln>
          </p:spPr>
          <p:txBody>
            <a:bodyPr rtlCol="0" anchor="ctr"/>
            <a:lstStyle/>
            <a:p>
              <a:endParaRPr lang="fr-FR"/>
            </a:p>
          </p:txBody>
        </p:sp>
        <p:sp>
          <p:nvSpPr>
            <p:cNvPr id="10" name="Forme libre 9">
              <a:extLst>
                <a:ext uri="{FF2B5EF4-FFF2-40B4-BE49-F238E27FC236}">
                  <a16:creationId xmlns:a16="http://schemas.microsoft.com/office/drawing/2014/main" id="{226BFCDF-5B73-F8D4-DC26-903A676B9113}"/>
                </a:ext>
              </a:extLst>
            </p:cNvPr>
            <p:cNvSpPr/>
            <p:nvPr/>
          </p:nvSpPr>
          <p:spPr>
            <a:xfrm>
              <a:off x="2067683" y="10049308"/>
              <a:ext cx="2849748" cy="11163"/>
            </a:xfrm>
            <a:custGeom>
              <a:avLst/>
              <a:gdLst>
                <a:gd name="connsiteX0" fmla="*/ 0 w 2849748"/>
                <a:gd name="connsiteY0" fmla="*/ 0 h 11163"/>
                <a:gd name="connsiteX1" fmla="*/ 2849749 w 2849748"/>
                <a:gd name="connsiteY1" fmla="*/ 0 h 11163"/>
              </a:gdLst>
              <a:ahLst/>
              <a:cxnLst>
                <a:cxn ang="0">
                  <a:pos x="connsiteX0" y="connsiteY0"/>
                </a:cxn>
                <a:cxn ang="0">
                  <a:pos x="connsiteX1" y="connsiteY1"/>
                </a:cxn>
              </a:cxnLst>
              <a:rect l="l" t="t" r="r" b="b"/>
              <a:pathLst>
                <a:path w="2849748" h="11163">
                  <a:moveTo>
                    <a:pt x="0" y="0"/>
                  </a:moveTo>
                  <a:lnTo>
                    <a:pt x="2849749" y="0"/>
                  </a:lnTo>
                </a:path>
              </a:pathLst>
            </a:custGeom>
            <a:ln w="11163" cap="flat">
              <a:solidFill>
                <a:srgbClr val="263238"/>
              </a:solidFill>
              <a:prstDash val="solid"/>
              <a:miter/>
            </a:ln>
          </p:spPr>
          <p:txBody>
            <a:bodyPr rtlCol="0" anchor="ctr"/>
            <a:lstStyle/>
            <a:p>
              <a:endParaRPr lang="fr-FR"/>
            </a:p>
          </p:txBody>
        </p:sp>
        <p:sp>
          <p:nvSpPr>
            <p:cNvPr id="11" name="Forme libre 10">
              <a:extLst>
                <a:ext uri="{FF2B5EF4-FFF2-40B4-BE49-F238E27FC236}">
                  <a16:creationId xmlns:a16="http://schemas.microsoft.com/office/drawing/2014/main" id="{B533E541-5BC5-517A-0727-DCD0294D87C4}"/>
                </a:ext>
              </a:extLst>
            </p:cNvPr>
            <p:cNvSpPr/>
            <p:nvPr/>
          </p:nvSpPr>
          <p:spPr>
            <a:xfrm>
              <a:off x="1783679" y="10049308"/>
              <a:ext cx="202843" cy="11163"/>
            </a:xfrm>
            <a:custGeom>
              <a:avLst/>
              <a:gdLst>
                <a:gd name="connsiteX0" fmla="*/ 0 w 202843"/>
                <a:gd name="connsiteY0" fmla="*/ 0 h 11163"/>
                <a:gd name="connsiteX1" fmla="*/ 202844 w 202843"/>
                <a:gd name="connsiteY1" fmla="*/ 0 h 11163"/>
              </a:gdLst>
              <a:ahLst/>
              <a:cxnLst>
                <a:cxn ang="0">
                  <a:pos x="connsiteX0" y="connsiteY0"/>
                </a:cxn>
                <a:cxn ang="0">
                  <a:pos x="connsiteX1" y="connsiteY1"/>
                </a:cxn>
              </a:cxnLst>
              <a:rect l="l" t="t" r="r" b="b"/>
              <a:pathLst>
                <a:path w="202843" h="11163">
                  <a:moveTo>
                    <a:pt x="0" y="0"/>
                  </a:moveTo>
                  <a:lnTo>
                    <a:pt x="202844" y="0"/>
                  </a:lnTo>
                </a:path>
              </a:pathLst>
            </a:custGeom>
            <a:ln w="11163" cap="flat">
              <a:solidFill>
                <a:srgbClr val="263238"/>
              </a:solidFill>
              <a:prstDash val="solid"/>
              <a:miter/>
            </a:ln>
          </p:spPr>
          <p:txBody>
            <a:bodyPr rtlCol="0" anchor="ctr"/>
            <a:lstStyle/>
            <a:p>
              <a:endParaRPr lang="fr-FR"/>
            </a:p>
          </p:txBody>
        </p:sp>
      </p:grpSp>
      <p:grpSp>
        <p:nvGrpSpPr>
          <p:cNvPr id="12" name="Graphique 2">
            <a:extLst>
              <a:ext uri="{FF2B5EF4-FFF2-40B4-BE49-F238E27FC236}">
                <a16:creationId xmlns:a16="http://schemas.microsoft.com/office/drawing/2014/main" id="{38B8A3D6-9391-FAAE-811A-B801DB9A9D07}"/>
              </a:ext>
            </a:extLst>
          </p:cNvPr>
          <p:cNvGrpSpPr/>
          <p:nvPr/>
        </p:nvGrpSpPr>
        <p:grpSpPr>
          <a:xfrm>
            <a:off x="1980606" y="5024766"/>
            <a:ext cx="5066070" cy="4226228"/>
            <a:chOff x="1980606" y="5024766"/>
            <a:chExt cx="5066070" cy="4226228"/>
          </a:xfrm>
        </p:grpSpPr>
        <p:grpSp>
          <p:nvGrpSpPr>
            <p:cNvPr id="13" name="Graphique 2">
              <a:extLst>
                <a:ext uri="{FF2B5EF4-FFF2-40B4-BE49-F238E27FC236}">
                  <a16:creationId xmlns:a16="http://schemas.microsoft.com/office/drawing/2014/main" id="{0CB1750A-7EB7-78D7-27F8-D5B83DE71222}"/>
                </a:ext>
              </a:extLst>
            </p:cNvPr>
            <p:cNvGrpSpPr/>
            <p:nvPr/>
          </p:nvGrpSpPr>
          <p:grpSpPr>
            <a:xfrm>
              <a:off x="3503330" y="8540204"/>
              <a:ext cx="675066" cy="710790"/>
              <a:chOff x="3503330" y="8540204"/>
              <a:chExt cx="675066" cy="710790"/>
            </a:xfrm>
          </p:grpSpPr>
          <p:grpSp>
            <p:nvGrpSpPr>
              <p:cNvPr id="14" name="Graphique 2">
                <a:extLst>
                  <a:ext uri="{FF2B5EF4-FFF2-40B4-BE49-F238E27FC236}">
                    <a16:creationId xmlns:a16="http://schemas.microsoft.com/office/drawing/2014/main" id="{587B9D6D-274C-9F52-8AB4-1AF4C96E9CB3}"/>
                  </a:ext>
                </a:extLst>
              </p:cNvPr>
              <p:cNvGrpSpPr/>
              <p:nvPr/>
            </p:nvGrpSpPr>
            <p:grpSpPr>
              <a:xfrm>
                <a:off x="3503330" y="8540204"/>
                <a:ext cx="433485" cy="578054"/>
                <a:chOff x="3503330" y="8540204"/>
                <a:chExt cx="433485" cy="578054"/>
              </a:xfrm>
              <a:noFill/>
            </p:grpSpPr>
            <p:grpSp>
              <p:nvGrpSpPr>
                <p:cNvPr id="15" name="Graphique 2">
                  <a:extLst>
                    <a:ext uri="{FF2B5EF4-FFF2-40B4-BE49-F238E27FC236}">
                      <a16:creationId xmlns:a16="http://schemas.microsoft.com/office/drawing/2014/main" id="{743245C8-D6F0-E232-2B4A-D22C4EA1AD9E}"/>
                    </a:ext>
                  </a:extLst>
                </p:cNvPr>
                <p:cNvGrpSpPr/>
                <p:nvPr/>
              </p:nvGrpSpPr>
              <p:grpSpPr>
                <a:xfrm>
                  <a:off x="3503330" y="8540204"/>
                  <a:ext cx="433485" cy="578054"/>
                  <a:chOff x="3503330" y="8540204"/>
                  <a:chExt cx="433485" cy="578054"/>
                </a:xfrm>
                <a:noFill/>
              </p:grpSpPr>
              <p:sp>
                <p:nvSpPr>
                  <p:cNvPr id="16" name="Forme libre 15">
                    <a:extLst>
                      <a:ext uri="{FF2B5EF4-FFF2-40B4-BE49-F238E27FC236}">
                        <a16:creationId xmlns:a16="http://schemas.microsoft.com/office/drawing/2014/main" id="{93B921C4-6B81-8883-159F-2118B638FD9F}"/>
                      </a:ext>
                    </a:extLst>
                  </p:cNvPr>
                  <p:cNvSpPr/>
                  <p:nvPr/>
                </p:nvSpPr>
                <p:spPr>
                  <a:xfrm>
                    <a:off x="3503330" y="8540204"/>
                    <a:ext cx="433485" cy="578054"/>
                  </a:xfrm>
                  <a:custGeom>
                    <a:avLst/>
                    <a:gdLst>
                      <a:gd name="connsiteX0" fmla="*/ 243033 w 433485"/>
                      <a:gd name="connsiteY0" fmla="*/ 578055 h 578054"/>
                      <a:gd name="connsiteX1" fmla="*/ 0 w 433485"/>
                      <a:gd name="connsiteY1" fmla="*/ 578055 h 578054"/>
                      <a:gd name="connsiteX2" fmla="*/ 0 w 433485"/>
                      <a:gd name="connsiteY2" fmla="*/ 0 h 578054"/>
                      <a:gd name="connsiteX3" fmla="*/ 379565 w 433485"/>
                      <a:gd name="connsiteY3" fmla="*/ 0 h 578054"/>
                      <a:gd name="connsiteX4" fmla="*/ 433485 w 433485"/>
                      <a:gd name="connsiteY4" fmla="*/ 77029 h 578054"/>
                      <a:gd name="connsiteX5" fmla="*/ 433485 w 433485"/>
                      <a:gd name="connsiteY5" fmla="*/ 125256 h 578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3485" h="578054">
                        <a:moveTo>
                          <a:pt x="243033" y="578055"/>
                        </a:moveTo>
                        <a:lnTo>
                          <a:pt x="0" y="578055"/>
                        </a:lnTo>
                        <a:lnTo>
                          <a:pt x="0" y="0"/>
                        </a:lnTo>
                        <a:lnTo>
                          <a:pt x="379565" y="0"/>
                        </a:lnTo>
                        <a:lnTo>
                          <a:pt x="433485" y="77029"/>
                        </a:lnTo>
                        <a:lnTo>
                          <a:pt x="433485" y="125256"/>
                        </a:lnTo>
                      </a:path>
                    </a:pathLst>
                  </a:custGeom>
                  <a:noFill/>
                  <a:ln w="11163" cap="rnd">
                    <a:solidFill>
                      <a:schemeClr val="tx1"/>
                    </a:solidFill>
                    <a:prstDash val="solid"/>
                    <a:round/>
                  </a:ln>
                </p:spPr>
                <p:txBody>
                  <a:bodyPr rtlCol="0" anchor="ctr"/>
                  <a:lstStyle/>
                  <a:p>
                    <a:endParaRPr lang="fr-FR"/>
                  </a:p>
                </p:txBody>
              </p:sp>
              <p:sp>
                <p:nvSpPr>
                  <p:cNvPr id="17" name="Forme libre 16">
                    <a:extLst>
                      <a:ext uri="{FF2B5EF4-FFF2-40B4-BE49-F238E27FC236}">
                        <a16:creationId xmlns:a16="http://schemas.microsoft.com/office/drawing/2014/main" id="{B0390F59-5DC8-85AD-59C8-568DBE2C47E4}"/>
                      </a:ext>
                    </a:extLst>
                  </p:cNvPr>
                  <p:cNvSpPr/>
                  <p:nvPr/>
                </p:nvSpPr>
                <p:spPr>
                  <a:xfrm>
                    <a:off x="3882895" y="8540204"/>
                    <a:ext cx="53920" cy="83838"/>
                  </a:xfrm>
                  <a:custGeom>
                    <a:avLst/>
                    <a:gdLst>
                      <a:gd name="connsiteX0" fmla="*/ 0 w 53920"/>
                      <a:gd name="connsiteY0" fmla="*/ 0 h 83838"/>
                      <a:gd name="connsiteX1" fmla="*/ 0 w 53920"/>
                      <a:gd name="connsiteY1" fmla="*/ 83839 h 83838"/>
                      <a:gd name="connsiteX2" fmla="*/ 53921 w 53920"/>
                      <a:gd name="connsiteY2" fmla="*/ 83839 h 83838"/>
                    </a:gdLst>
                    <a:ahLst/>
                    <a:cxnLst>
                      <a:cxn ang="0">
                        <a:pos x="connsiteX0" y="connsiteY0"/>
                      </a:cxn>
                      <a:cxn ang="0">
                        <a:pos x="connsiteX1" y="connsiteY1"/>
                      </a:cxn>
                      <a:cxn ang="0">
                        <a:pos x="connsiteX2" y="connsiteY2"/>
                      </a:cxn>
                    </a:cxnLst>
                    <a:rect l="l" t="t" r="r" b="b"/>
                    <a:pathLst>
                      <a:path w="53920" h="83838">
                        <a:moveTo>
                          <a:pt x="0" y="0"/>
                        </a:moveTo>
                        <a:lnTo>
                          <a:pt x="0" y="83839"/>
                        </a:lnTo>
                        <a:lnTo>
                          <a:pt x="53921" y="83839"/>
                        </a:lnTo>
                        <a:close/>
                      </a:path>
                    </a:pathLst>
                  </a:custGeom>
                  <a:noFill/>
                  <a:ln w="11163" cap="rnd">
                    <a:solidFill>
                      <a:schemeClr val="tx1"/>
                    </a:solidFill>
                    <a:prstDash val="solid"/>
                    <a:round/>
                  </a:ln>
                </p:spPr>
                <p:txBody>
                  <a:bodyPr rtlCol="0" anchor="ctr"/>
                  <a:lstStyle/>
                  <a:p>
                    <a:endParaRPr lang="fr-FR"/>
                  </a:p>
                </p:txBody>
              </p:sp>
            </p:grpSp>
            <p:sp>
              <p:nvSpPr>
                <p:cNvPr id="18" name="Forme libre 17">
                  <a:extLst>
                    <a:ext uri="{FF2B5EF4-FFF2-40B4-BE49-F238E27FC236}">
                      <a16:creationId xmlns:a16="http://schemas.microsoft.com/office/drawing/2014/main" id="{BB092474-1B16-2CDB-E9FD-DF06C5D12B49}"/>
                    </a:ext>
                  </a:extLst>
                </p:cNvPr>
                <p:cNvSpPr/>
                <p:nvPr/>
              </p:nvSpPr>
              <p:spPr>
                <a:xfrm>
                  <a:off x="3569866" y="8705649"/>
                  <a:ext cx="127489" cy="11163"/>
                </a:xfrm>
                <a:custGeom>
                  <a:avLst/>
                  <a:gdLst>
                    <a:gd name="connsiteX0" fmla="*/ 0 w 127489"/>
                    <a:gd name="connsiteY0" fmla="*/ 0 h 11163"/>
                    <a:gd name="connsiteX1" fmla="*/ 127489 w 127489"/>
                    <a:gd name="connsiteY1" fmla="*/ 0 h 11163"/>
                  </a:gdLst>
                  <a:ahLst/>
                  <a:cxnLst>
                    <a:cxn ang="0">
                      <a:pos x="connsiteX0" y="connsiteY0"/>
                    </a:cxn>
                    <a:cxn ang="0">
                      <a:pos x="connsiteX1" y="connsiteY1"/>
                    </a:cxn>
                  </a:cxnLst>
                  <a:rect l="l" t="t" r="r" b="b"/>
                  <a:pathLst>
                    <a:path w="127489" h="11163">
                      <a:moveTo>
                        <a:pt x="0" y="0"/>
                      </a:moveTo>
                      <a:lnTo>
                        <a:pt x="127489" y="0"/>
                      </a:lnTo>
                    </a:path>
                  </a:pathLst>
                </a:custGeom>
                <a:ln w="11163" cap="rnd">
                  <a:solidFill>
                    <a:schemeClr val="tx1"/>
                  </a:solidFill>
                  <a:prstDash val="solid"/>
                  <a:round/>
                </a:ln>
              </p:spPr>
              <p:txBody>
                <a:bodyPr rtlCol="0" anchor="ctr"/>
                <a:lstStyle/>
                <a:p>
                  <a:endParaRPr lang="fr-FR"/>
                </a:p>
              </p:txBody>
            </p:sp>
            <p:sp>
              <p:nvSpPr>
                <p:cNvPr id="19" name="Forme libre 18">
                  <a:extLst>
                    <a:ext uri="{FF2B5EF4-FFF2-40B4-BE49-F238E27FC236}">
                      <a16:creationId xmlns:a16="http://schemas.microsoft.com/office/drawing/2014/main" id="{91FDE570-5DD5-D9ED-C3AF-8E087475C90D}"/>
                    </a:ext>
                  </a:extLst>
                </p:cNvPr>
                <p:cNvSpPr/>
                <p:nvPr/>
              </p:nvSpPr>
              <p:spPr>
                <a:xfrm>
                  <a:off x="3569866" y="8787367"/>
                  <a:ext cx="127489" cy="11163"/>
                </a:xfrm>
                <a:custGeom>
                  <a:avLst/>
                  <a:gdLst>
                    <a:gd name="connsiteX0" fmla="*/ 0 w 127489"/>
                    <a:gd name="connsiteY0" fmla="*/ 0 h 11163"/>
                    <a:gd name="connsiteX1" fmla="*/ 127489 w 127489"/>
                    <a:gd name="connsiteY1" fmla="*/ 0 h 11163"/>
                  </a:gdLst>
                  <a:ahLst/>
                  <a:cxnLst>
                    <a:cxn ang="0">
                      <a:pos x="connsiteX0" y="connsiteY0"/>
                    </a:cxn>
                    <a:cxn ang="0">
                      <a:pos x="connsiteX1" y="connsiteY1"/>
                    </a:cxn>
                  </a:cxnLst>
                  <a:rect l="l" t="t" r="r" b="b"/>
                  <a:pathLst>
                    <a:path w="127489" h="11163">
                      <a:moveTo>
                        <a:pt x="0" y="0"/>
                      </a:moveTo>
                      <a:lnTo>
                        <a:pt x="127489" y="0"/>
                      </a:lnTo>
                    </a:path>
                  </a:pathLst>
                </a:custGeom>
                <a:ln w="11163" cap="rnd">
                  <a:solidFill>
                    <a:schemeClr val="tx1"/>
                  </a:solidFill>
                  <a:prstDash val="solid"/>
                  <a:round/>
                </a:ln>
              </p:spPr>
              <p:txBody>
                <a:bodyPr rtlCol="0" anchor="ctr"/>
                <a:lstStyle/>
                <a:p>
                  <a:endParaRPr lang="fr-FR"/>
                </a:p>
              </p:txBody>
            </p:sp>
            <p:sp>
              <p:nvSpPr>
                <p:cNvPr id="20" name="Forme libre 19">
                  <a:extLst>
                    <a:ext uri="{FF2B5EF4-FFF2-40B4-BE49-F238E27FC236}">
                      <a16:creationId xmlns:a16="http://schemas.microsoft.com/office/drawing/2014/main" id="{7C50C562-F997-654D-ECB5-035575A9ABC9}"/>
                    </a:ext>
                  </a:extLst>
                </p:cNvPr>
                <p:cNvSpPr/>
                <p:nvPr/>
              </p:nvSpPr>
              <p:spPr>
                <a:xfrm>
                  <a:off x="3569866" y="8868974"/>
                  <a:ext cx="127489" cy="11163"/>
                </a:xfrm>
                <a:custGeom>
                  <a:avLst/>
                  <a:gdLst>
                    <a:gd name="connsiteX0" fmla="*/ 0 w 127489"/>
                    <a:gd name="connsiteY0" fmla="*/ 0 h 11163"/>
                    <a:gd name="connsiteX1" fmla="*/ 127489 w 127489"/>
                    <a:gd name="connsiteY1" fmla="*/ 0 h 11163"/>
                  </a:gdLst>
                  <a:ahLst/>
                  <a:cxnLst>
                    <a:cxn ang="0">
                      <a:pos x="connsiteX0" y="connsiteY0"/>
                    </a:cxn>
                    <a:cxn ang="0">
                      <a:pos x="connsiteX1" y="connsiteY1"/>
                    </a:cxn>
                  </a:cxnLst>
                  <a:rect l="l" t="t" r="r" b="b"/>
                  <a:pathLst>
                    <a:path w="127489" h="11163">
                      <a:moveTo>
                        <a:pt x="0" y="0"/>
                      </a:moveTo>
                      <a:lnTo>
                        <a:pt x="127489" y="0"/>
                      </a:lnTo>
                    </a:path>
                  </a:pathLst>
                </a:custGeom>
                <a:ln w="11163" cap="rnd">
                  <a:solidFill>
                    <a:schemeClr val="tx1"/>
                  </a:solidFill>
                  <a:prstDash val="solid"/>
                  <a:round/>
                </a:ln>
              </p:spPr>
              <p:txBody>
                <a:bodyPr rtlCol="0" anchor="ctr"/>
                <a:lstStyle/>
                <a:p>
                  <a:endParaRPr lang="fr-FR"/>
                </a:p>
              </p:txBody>
            </p:sp>
            <p:sp>
              <p:nvSpPr>
                <p:cNvPr id="21" name="Forme libre 20">
                  <a:extLst>
                    <a:ext uri="{FF2B5EF4-FFF2-40B4-BE49-F238E27FC236}">
                      <a16:creationId xmlns:a16="http://schemas.microsoft.com/office/drawing/2014/main" id="{8DA4C234-8D40-D6F8-4DD6-02A9B57F1503}"/>
                    </a:ext>
                  </a:extLst>
                </p:cNvPr>
                <p:cNvSpPr/>
                <p:nvPr/>
              </p:nvSpPr>
              <p:spPr>
                <a:xfrm>
                  <a:off x="3569866" y="8950692"/>
                  <a:ext cx="127489" cy="11163"/>
                </a:xfrm>
                <a:custGeom>
                  <a:avLst/>
                  <a:gdLst>
                    <a:gd name="connsiteX0" fmla="*/ 0 w 127489"/>
                    <a:gd name="connsiteY0" fmla="*/ 0 h 11163"/>
                    <a:gd name="connsiteX1" fmla="*/ 127489 w 127489"/>
                    <a:gd name="connsiteY1" fmla="*/ 0 h 11163"/>
                  </a:gdLst>
                  <a:ahLst/>
                  <a:cxnLst>
                    <a:cxn ang="0">
                      <a:pos x="connsiteX0" y="connsiteY0"/>
                    </a:cxn>
                    <a:cxn ang="0">
                      <a:pos x="connsiteX1" y="connsiteY1"/>
                    </a:cxn>
                  </a:cxnLst>
                  <a:rect l="l" t="t" r="r" b="b"/>
                  <a:pathLst>
                    <a:path w="127489" h="11163">
                      <a:moveTo>
                        <a:pt x="0" y="0"/>
                      </a:moveTo>
                      <a:lnTo>
                        <a:pt x="127489" y="0"/>
                      </a:lnTo>
                    </a:path>
                  </a:pathLst>
                </a:custGeom>
                <a:ln w="11163" cap="rnd">
                  <a:solidFill>
                    <a:schemeClr val="tx1"/>
                  </a:solidFill>
                  <a:prstDash val="solid"/>
                  <a:round/>
                </a:ln>
              </p:spPr>
              <p:txBody>
                <a:bodyPr rtlCol="0" anchor="ctr"/>
                <a:lstStyle/>
                <a:p>
                  <a:endParaRPr lang="fr-FR"/>
                </a:p>
              </p:txBody>
            </p:sp>
          </p:grpSp>
          <p:sp>
            <p:nvSpPr>
              <p:cNvPr id="22" name="Forme libre 21">
                <a:extLst>
                  <a:ext uri="{FF2B5EF4-FFF2-40B4-BE49-F238E27FC236}">
                    <a16:creationId xmlns:a16="http://schemas.microsoft.com/office/drawing/2014/main" id="{68E1A3E4-2EAC-FF03-1C2B-50492E16FCF6}"/>
                  </a:ext>
                </a:extLst>
              </p:cNvPr>
              <p:cNvSpPr/>
              <p:nvPr/>
            </p:nvSpPr>
            <p:spPr>
              <a:xfrm>
                <a:off x="3699252" y="8698839"/>
                <a:ext cx="47110" cy="413725"/>
              </a:xfrm>
              <a:custGeom>
                <a:avLst/>
                <a:gdLst>
                  <a:gd name="connsiteX0" fmla="*/ 0 w 47110"/>
                  <a:gd name="connsiteY0" fmla="*/ 0 h 413725"/>
                  <a:gd name="connsiteX1" fmla="*/ 47111 w 47110"/>
                  <a:gd name="connsiteY1" fmla="*/ 0 h 413725"/>
                  <a:gd name="connsiteX2" fmla="*/ 47111 w 47110"/>
                  <a:gd name="connsiteY2" fmla="*/ 413725 h 413725"/>
                  <a:gd name="connsiteX3" fmla="*/ 0 w 47110"/>
                  <a:gd name="connsiteY3" fmla="*/ 413725 h 413725"/>
                </a:gdLst>
                <a:ahLst/>
                <a:cxnLst>
                  <a:cxn ang="0">
                    <a:pos x="connsiteX0" y="connsiteY0"/>
                  </a:cxn>
                  <a:cxn ang="0">
                    <a:pos x="connsiteX1" y="connsiteY1"/>
                  </a:cxn>
                  <a:cxn ang="0">
                    <a:pos x="connsiteX2" y="connsiteY2"/>
                  </a:cxn>
                  <a:cxn ang="0">
                    <a:pos x="connsiteX3" y="connsiteY3"/>
                  </a:cxn>
                </a:cxnLst>
                <a:rect l="l" t="t" r="r" b="b"/>
                <a:pathLst>
                  <a:path w="47110" h="413725">
                    <a:moveTo>
                      <a:pt x="0" y="0"/>
                    </a:moveTo>
                    <a:lnTo>
                      <a:pt x="47111" y="0"/>
                    </a:lnTo>
                    <a:lnTo>
                      <a:pt x="47111" y="413725"/>
                    </a:lnTo>
                    <a:lnTo>
                      <a:pt x="0" y="413725"/>
                    </a:lnTo>
                    <a:close/>
                  </a:path>
                </a:pathLst>
              </a:custGeom>
              <a:solidFill>
                <a:srgbClr val="000000">
                  <a:alpha val="30000"/>
                </a:srgbClr>
              </a:solidFill>
              <a:ln w="11163" cap="flat">
                <a:solidFill>
                  <a:schemeClr val="tx1"/>
                </a:solidFill>
                <a:prstDash val="solid"/>
                <a:miter/>
              </a:ln>
            </p:spPr>
            <p:txBody>
              <a:bodyPr rtlCol="0" anchor="ctr"/>
              <a:lstStyle/>
              <a:p>
                <a:endParaRPr lang="fr-FR"/>
              </a:p>
            </p:txBody>
          </p:sp>
          <p:grpSp>
            <p:nvGrpSpPr>
              <p:cNvPr id="23" name="Graphique 2">
                <a:extLst>
                  <a:ext uri="{FF2B5EF4-FFF2-40B4-BE49-F238E27FC236}">
                    <a16:creationId xmlns:a16="http://schemas.microsoft.com/office/drawing/2014/main" id="{9AD1B71D-2D56-AC5F-FA65-687B403FEDE6}"/>
                  </a:ext>
                </a:extLst>
              </p:cNvPr>
              <p:cNvGrpSpPr/>
              <p:nvPr/>
            </p:nvGrpSpPr>
            <p:grpSpPr>
              <a:xfrm>
                <a:off x="3751275" y="8672940"/>
                <a:ext cx="427121" cy="578054"/>
                <a:chOff x="3751275" y="8672940"/>
                <a:chExt cx="427121" cy="578054"/>
              </a:xfrm>
              <a:noFill/>
            </p:grpSpPr>
            <p:grpSp>
              <p:nvGrpSpPr>
                <p:cNvPr id="24" name="Graphique 2">
                  <a:extLst>
                    <a:ext uri="{FF2B5EF4-FFF2-40B4-BE49-F238E27FC236}">
                      <a16:creationId xmlns:a16="http://schemas.microsoft.com/office/drawing/2014/main" id="{0E5D6154-8ACA-9BCA-48F5-7F2975FE4AC7}"/>
                    </a:ext>
                  </a:extLst>
                </p:cNvPr>
                <p:cNvGrpSpPr/>
                <p:nvPr/>
              </p:nvGrpSpPr>
              <p:grpSpPr>
                <a:xfrm>
                  <a:off x="3751275" y="8672940"/>
                  <a:ext cx="427121" cy="578054"/>
                  <a:chOff x="3751275" y="8672940"/>
                  <a:chExt cx="427121" cy="578054"/>
                </a:xfrm>
                <a:noFill/>
              </p:grpSpPr>
              <p:sp>
                <p:nvSpPr>
                  <p:cNvPr id="25" name="Forme libre 24">
                    <a:extLst>
                      <a:ext uri="{FF2B5EF4-FFF2-40B4-BE49-F238E27FC236}">
                        <a16:creationId xmlns:a16="http://schemas.microsoft.com/office/drawing/2014/main" id="{3A8F2CB3-7186-A7B9-6205-441192298C98}"/>
                      </a:ext>
                    </a:extLst>
                  </p:cNvPr>
                  <p:cNvSpPr/>
                  <p:nvPr/>
                </p:nvSpPr>
                <p:spPr>
                  <a:xfrm>
                    <a:off x="3751275" y="8672940"/>
                    <a:ext cx="427121" cy="578054"/>
                  </a:xfrm>
                  <a:custGeom>
                    <a:avLst/>
                    <a:gdLst>
                      <a:gd name="connsiteX0" fmla="*/ 427122 w 427121"/>
                      <a:gd name="connsiteY0" fmla="*/ 578055 h 578054"/>
                      <a:gd name="connsiteX1" fmla="*/ 0 w 427121"/>
                      <a:gd name="connsiteY1" fmla="*/ 578055 h 578054"/>
                      <a:gd name="connsiteX2" fmla="*/ 0 w 427121"/>
                      <a:gd name="connsiteY2" fmla="*/ 0 h 578054"/>
                      <a:gd name="connsiteX3" fmla="*/ 373201 w 427121"/>
                      <a:gd name="connsiteY3" fmla="*/ 0 h 578054"/>
                      <a:gd name="connsiteX4" fmla="*/ 427122 w 427121"/>
                      <a:gd name="connsiteY4" fmla="*/ 77029 h 578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121" h="578054">
                        <a:moveTo>
                          <a:pt x="427122" y="578055"/>
                        </a:moveTo>
                        <a:lnTo>
                          <a:pt x="0" y="578055"/>
                        </a:lnTo>
                        <a:lnTo>
                          <a:pt x="0" y="0"/>
                        </a:lnTo>
                        <a:lnTo>
                          <a:pt x="373201" y="0"/>
                        </a:lnTo>
                        <a:lnTo>
                          <a:pt x="427122" y="77029"/>
                        </a:lnTo>
                        <a:close/>
                      </a:path>
                    </a:pathLst>
                  </a:custGeom>
                  <a:noFill/>
                  <a:ln w="11163" cap="rnd">
                    <a:solidFill>
                      <a:schemeClr val="tx1"/>
                    </a:solidFill>
                    <a:prstDash val="solid"/>
                    <a:round/>
                  </a:ln>
                </p:spPr>
                <p:txBody>
                  <a:bodyPr rtlCol="0" anchor="ctr"/>
                  <a:lstStyle/>
                  <a:p>
                    <a:endParaRPr lang="fr-FR"/>
                  </a:p>
                </p:txBody>
              </p:sp>
              <p:sp>
                <p:nvSpPr>
                  <p:cNvPr id="26" name="Forme libre 25">
                    <a:extLst>
                      <a:ext uri="{FF2B5EF4-FFF2-40B4-BE49-F238E27FC236}">
                        <a16:creationId xmlns:a16="http://schemas.microsoft.com/office/drawing/2014/main" id="{ACDFB32A-AA61-7828-4678-81B21145BD9D}"/>
                      </a:ext>
                    </a:extLst>
                  </p:cNvPr>
                  <p:cNvSpPr/>
                  <p:nvPr/>
                </p:nvSpPr>
                <p:spPr>
                  <a:xfrm>
                    <a:off x="4124476" y="8672940"/>
                    <a:ext cx="53920" cy="83727"/>
                  </a:xfrm>
                  <a:custGeom>
                    <a:avLst/>
                    <a:gdLst>
                      <a:gd name="connsiteX0" fmla="*/ 0 w 53920"/>
                      <a:gd name="connsiteY0" fmla="*/ 0 h 83727"/>
                      <a:gd name="connsiteX1" fmla="*/ 0 w 53920"/>
                      <a:gd name="connsiteY1" fmla="*/ 83727 h 83727"/>
                      <a:gd name="connsiteX2" fmla="*/ 53921 w 53920"/>
                      <a:gd name="connsiteY2" fmla="*/ 83727 h 83727"/>
                    </a:gdLst>
                    <a:ahLst/>
                    <a:cxnLst>
                      <a:cxn ang="0">
                        <a:pos x="connsiteX0" y="connsiteY0"/>
                      </a:cxn>
                      <a:cxn ang="0">
                        <a:pos x="connsiteX1" y="connsiteY1"/>
                      </a:cxn>
                      <a:cxn ang="0">
                        <a:pos x="connsiteX2" y="connsiteY2"/>
                      </a:cxn>
                    </a:cxnLst>
                    <a:rect l="l" t="t" r="r" b="b"/>
                    <a:pathLst>
                      <a:path w="53920" h="83727">
                        <a:moveTo>
                          <a:pt x="0" y="0"/>
                        </a:moveTo>
                        <a:lnTo>
                          <a:pt x="0" y="83727"/>
                        </a:lnTo>
                        <a:lnTo>
                          <a:pt x="53921" y="83727"/>
                        </a:lnTo>
                        <a:close/>
                      </a:path>
                    </a:pathLst>
                  </a:custGeom>
                  <a:noFill/>
                  <a:ln w="11163" cap="rnd">
                    <a:solidFill>
                      <a:schemeClr val="tx1"/>
                    </a:solidFill>
                    <a:prstDash val="solid"/>
                    <a:round/>
                  </a:ln>
                </p:spPr>
                <p:txBody>
                  <a:bodyPr rtlCol="0" anchor="ctr"/>
                  <a:lstStyle/>
                  <a:p>
                    <a:endParaRPr lang="fr-FR"/>
                  </a:p>
                </p:txBody>
              </p:sp>
            </p:grpSp>
            <p:sp>
              <p:nvSpPr>
                <p:cNvPr id="27" name="Forme libre 26">
                  <a:extLst>
                    <a:ext uri="{FF2B5EF4-FFF2-40B4-BE49-F238E27FC236}">
                      <a16:creationId xmlns:a16="http://schemas.microsoft.com/office/drawing/2014/main" id="{9E166201-EABD-7CA8-53C0-1C0866051F96}"/>
                    </a:ext>
                  </a:extLst>
                </p:cNvPr>
                <p:cNvSpPr/>
                <p:nvPr/>
              </p:nvSpPr>
              <p:spPr>
                <a:xfrm>
                  <a:off x="3811447" y="8838385"/>
                  <a:ext cx="302870" cy="11163"/>
                </a:xfrm>
                <a:custGeom>
                  <a:avLst/>
                  <a:gdLst>
                    <a:gd name="connsiteX0" fmla="*/ 0 w 302870"/>
                    <a:gd name="connsiteY0" fmla="*/ 0 h 11163"/>
                    <a:gd name="connsiteX1" fmla="*/ 302870 w 302870"/>
                    <a:gd name="connsiteY1" fmla="*/ 0 h 11163"/>
                  </a:gdLst>
                  <a:ahLst/>
                  <a:cxnLst>
                    <a:cxn ang="0">
                      <a:pos x="connsiteX0" y="connsiteY0"/>
                    </a:cxn>
                    <a:cxn ang="0">
                      <a:pos x="connsiteX1" y="connsiteY1"/>
                    </a:cxn>
                  </a:cxnLst>
                  <a:rect l="l" t="t" r="r" b="b"/>
                  <a:pathLst>
                    <a:path w="302870" h="11163">
                      <a:moveTo>
                        <a:pt x="0" y="0"/>
                      </a:moveTo>
                      <a:lnTo>
                        <a:pt x="302870" y="0"/>
                      </a:lnTo>
                    </a:path>
                  </a:pathLst>
                </a:custGeom>
                <a:ln w="11163" cap="rnd">
                  <a:solidFill>
                    <a:schemeClr val="tx1"/>
                  </a:solidFill>
                  <a:prstDash val="solid"/>
                  <a:round/>
                </a:ln>
              </p:spPr>
              <p:txBody>
                <a:bodyPr rtlCol="0" anchor="ctr"/>
                <a:lstStyle/>
                <a:p>
                  <a:endParaRPr lang="fr-FR"/>
                </a:p>
              </p:txBody>
            </p:sp>
            <p:sp>
              <p:nvSpPr>
                <p:cNvPr id="28" name="Forme libre 27">
                  <a:extLst>
                    <a:ext uri="{FF2B5EF4-FFF2-40B4-BE49-F238E27FC236}">
                      <a16:creationId xmlns:a16="http://schemas.microsoft.com/office/drawing/2014/main" id="{DFE2B574-EFA9-7A87-EA72-0E1887A003D9}"/>
                    </a:ext>
                  </a:extLst>
                </p:cNvPr>
                <p:cNvSpPr/>
                <p:nvPr/>
              </p:nvSpPr>
              <p:spPr>
                <a:xfrm>
                  <a:off x="3811447" y="8919992"/>
                  <a:ext cx="302870" cy="11163"/>
                </a:xfrm>
                <a:custGeom>
                  <a:avLst/>
                  <a:gdLst>
                    <a:gd name="connsiteX0" fmla="*/ 0 w 302870"/>
                    <a:gd name="connsiteY0" fmla="*/ 0 h 11163"/>
                    <a:gd name="connsiteX1" fmla="*/ 302870 w 302870"/>
                    <a:gd name="connsiteY1" fmla="*/ 0 h 11163"/>
                  </a:gdLst>
                  <a:ahLst/>
                  <a:cxnLst>
                    <a:cxn ang="0">
                      <a:pos x="connsiteX0" y="connsiteY0"/>
                    </a:cxn>
                    <a:cxn ang="0">
                      <a:pos x="connsiteX1" y="connsiteY1"/>
                    </a:cxn>
                  </a:cxnLst>
                  <a:rect l="l" t="t" r="r" b="b"/>
                  <a:pathLst>
                    <a:path w="302870" h="11163">
                      <a:moveTo>
                        <a:pt x="0" y="0"/>
                      </a:moveTo>
                      <a:lnTo>
                        <a:pt x="302870" y="0"/>
                      </a:lnTo>
                    </a:path>
                  </a:pathLst>
                </a:custGeom>
                <a:ln w="11163" cap="rnd">
                  <a:solidFill>
                    <a:schemeClr val="tx1"/>
                  </a:solidFill>
                  <a:prstDash val="solid"/>
                  <a:round/>
                </a:ln>
              </p:spPr>
              <p:txBody>
                <a:bodyPr rtlCol="0" anchor="ctr"/>
                <a:lstStyle/>
                <a:p>
                  <a:endParaRPr lang="fr-FR"/>
                </a:p>
              </p:txBody>
            </p:sp>
            <p:sp>
              <p:nvSpPr>
                <p:cNvPr id="29" name="Forme libre 28">
                  <a:extLst>
                    <a:ext uri="{FF2B5EF4-FFF2-40B4-BE49-F238E27FC236}">
                      <a16:creationId xmlns:a16="http://schemas.microsoft.com/office/drawing/2014/main" id="{88724538-D9EC-DF21-5A71-F04F9FD36499}"/>
                    </a:ext>
                  </a:extLst>
                </p:cNvPr>
                <p:cNvSpPr/>
                <p:nvPr/>
              </p:nvSpPr>
              <p:spPr>
                <a:xfrm>
                  <a:off x="3811447" y="9001710"/>
                  <a:ext cx="302870" cy="11163"/>
                </a:xfrm>
                <a:custGeom>
                  <a:avLst/>
                  <a:gdLst>
                    <a:gd name="connsiteX0" fmla="*/ 0 w 302870"/>
                    <a:gd name="connsiteY0" fmla="*/ 0 h 11163"/>
                    <a:gd name="connsiteX1" fmla="*/ 302870 w 302870"/>
                    <a:gd name="connsiteY1" fmla="*/ 0 h 11163"/>
                  </a:gdLst>
                  <a:ahLst/>
                  <a:cxnLst>
                    <a:cxn ang="0">
                      <a:pos x="connsiteX0" y="connsiteY0"/>
                    </a:cxn>
                    <a:cxn ang="0">
                      <a:pos x="connsiteX1" y="connsiteY1"/>
                    </a:cxn>
                  </a:cxnLst>
                  <a:rect l="l" t="t" r="r" b="b"/>
                  <a:pathLst>
                    <a:path w="302870" h="11163">
                      <a:moveTo>
                        <a:pt x="0" y="0"/>
                      </a:moveTo>
                      <a:lnTo>
                        <a:pt x="302870" y="0"/>
                      </a:lnTo>
                    </a:path>
                  </a:pathLst>
                </a:custGeom>
                <a:ln w="11163" cap="rnd">
                  <a:solidFill>
                    <a:schemeClr val="tx1"/>
                  </a:solidFill>
                  <a:prstDash val="solid"/>
                  <a:round/>
                </a:ln>
              </p:spPr>
              <p:txBody>
                <a:bodyPr rtlCol="0" anchor="ctr"/>
                <a:lstStyle/>
                <a:p>
                  <a:endParaRPr lang="fr-FR"/>
                </a:p>
              </p:txBody>
            </p:sp>
            <p:sp>
              <p:nvSpPr>
                <p:cNvPr id="30" name="Forme libre 29">
                  <a:extLst>
                    <a:ext uri="{FF2B5EF4-FFF2-40B4-BE49-F238E27FC236}">
                      <a16:creationId xmlns:a16="http://schemas.microsoft.com/office/drawing/2014/main" id="{7C8F702E-E655-F267-FC88-16D2561DA123}"/>
                    </a:ext>
                  </a:extLst>
                </p:cNvPr>
                <p:cNvSpPr/>
                <p:nvPr/>
              </p:nvSpPr>
              <p:spPr>
                <a:xfrm>
                  <a:off x="3811447" y="9083316"/>
                  <a:ext cx="302870" cy="11163"/>
                </a:xfrm>
                <a:custGeom>
                  <a:avLst/>
                  <a:gdLst>
                    <a:gd name="connsiteX0" fmla="*/ 0 w 302870"/>
                    <a:gd name="connsiteY0" fmla="*/ 0 h 11163"/>
                    <a:gd name="connsiteX1" fmla="*/ 302870 w 302870"/>
                    <a:gd name="connsiteY1" fmla="*/ 0 h 11163"/>
                  </a:gdLst>
                  <a:ahLst/>
                  <a:cxnLst>
                    <a:cxn ang="0">
                      <a:pos x="connsiteX0" y="connsiteY0"/>
                    </a:cxn>
                    <a:cxn ang="0">
                      <a:pos x="connsiteX1" y="connsiteY1"/>
                    </a:cxn>
                  </a:cxnLst>
                  <a:rect l="l" t="t" r="r" b="b"/>
                  <a:pathLst>
                    <a:path w="302870" h="11163">
                      <a:moveTo>
                        <a:pt x="0" y="0"/>
                      </a:moveTo>
                      <a:lnTo>
                        <a:pt x="302870" y="0"/>
                      </a:lnTo>
                    </a:path>
                  </a:pathLst>
                </a:custGeom>
                <a:ln w="11163" cap="rnd">
                  <a:solidFill>
                    <a:schemeClr val="tx1"/>
                  </a:solidFill>
                  <a:prstDash val="solid"/>
                  <a:round/>
                </a:ln>
              </p:spPr>
              <p:txBody>
                <a:bodyPr rtlCol="0" anchor="ctr"/>
                <a:lstStyle/>
                <a:p>
                  <a:endParaRPr lang="fr-FR"/>
                </a:p>
              </p:txBody>
            </p:sp>
          </p:grpSp>
        </p:grpSp>
        <p:sp>
          <p:nvSpPr>
            <p:cNvPr id="31" name="Forme libre 30">
              <a:extLst>
                <a:ext uri="{FF2B5EF4-FFF2-40B4-BE49-F238E27FC236}">
                  <a16:creationId xmlns:a16="http://schemas.microsoft.com/office/drawing/2014/main" id="{A226D45D-68F7-335A-989C-604FE9907EF6}"/>
                </a:ext>
              </a:extLst>
            </p:cNvPr>
            <p:cNvSpPr/>
            <p:nvPr/>
          </p:nvSpPr>
          <p:spPr>
            <a:xfrm>
              <a:off x="2572281" y="5202380"/>
              <a:ext cx="514309" cy="408590"/>
            </a:xfrm>
            <a:custGeom>
              <a:avLst/>
              <a:gdLst>
                <a:gd name="connsiteX0" fmla="*/ 264579 w 514309"/>
                <a:gd name="connsiteY0" fmla="*/ 59056 h 408590"/>
                <a:gd name="connsiteX1" fmla="*/ 244038 w 514309"/>
                <a:gd name="connsiteY1" fmla="*/ 0 h 408590"/>
                <a:gd name="connsiteX2" fmla="*/ 0 w 514309"/>
                <a:gd name="connsiteY2" fmla="*/ 0 h 408590"/>
                <a:gd name="connsiteX3" fmla="*/ 0 w 514309"/>
                <a:gd name="connsiteY3" fmla="*/ 59056 h 408590"/>
                <a:gd name="connsiteX4" fmla="*/ 0 w 514309"/>
                <a:gd name="connsiteY4" fmla="*/ 349534 h 408590"/>
                <a:gd name="connsiteX5" fmla="*/ 0 w 514309"/>
                <a:gd name="connsiteY5" fmla="*/ 408590 h 408590"/>
                <a:gd name="connsiteX6" fmla="*/ 514310 w 514309"/>
                <a:gd name="connsiteY6" fmla="*/ 408590 h 408590"/>
                <a:gd name="connsiteX7" fmla="*/ 514310 w 514309"/>
                <a:gd name="connsiteY7" fmla="*/ 59056 h 40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309" h="408590">
                  <a:moveTo>
                    <a:pt x="264579" y="59056"/>
                  </a:moveTo>
                  <a:lnTo>
                    <a:pt x="244038" y="0"/>
                  </a:lnTo>
                  <a:lnTo>
                    <a:pt x="0" y="0"/>
                  </a:lnTo>
                  <a:lnTo>
                    <a:pt x="0" y="59056"/>
                  </a:lnTo>
                  <a:lnTo>
                    <a:pt x="0" y="349534"/>
                  </a:lnTo>
                  <a:lnTo>
                    <a:pt x="0" y="408590"/>
                  </a:lnTo>
                  <a:lnTo>
                    <a:pt x="514310" y="408590"/>
                  </a:lnTo>
                  <a:lnTo>
                    <a:pt x="514310" y="59056"/>
                  </a:lnTo>
                  <a:close/>
                </a:path>
              </a:pathLst>
            </a:custGeom>
            <a:noFill/>
            <a:ln w="11163" cap="rnd">
              <a:solidFill>
                <a:schemeClr val="tx1"/>
              </a:solidFill>
              <a:prstDash val="solid"/>
              <a:round/>
            </a:ln>
          </p:spPr>
          <p:txBody>
            <a:bodyPr rtlCol="0" anchor="ctr"/>
            <a:lstStyle/>
            <a:p>
              <a:endParaRPr lang="fr-FR"/>
            </a:p>
          </p:txBody>
        </p:sp>
        <p:sp>
          <p:nvSpPr>
            <p:cNvPr id="32" name="Forme libre 31">
              <a:extLst>
                <a:ext uri="{FF2B5EF4-FFF2-40B4-BE49-F238E27FC236}">
                  <a16:creationId xmlns:a16="http://schemas.microsoft.com/office/drawing/2014/main" id="{BD8F96F8-F8BB-C66E-B2F5-B46AFD3DDD16}"/>
                </a:ext>
              </a:extLst>
            </p:cNvPr>
            <p:cNvSpPr/>
            <p:nvPr/>
          </p:nvSpPr>
          <p:spPr>
            <a:xfrm>
              <a:off x="1980606" y="5202380"/>
              <a:ext cx="514309" cy="408590"/>
            </a:xfrm>
            <a:custGeom>
              <a:avLst/>
              <a:gdLst>
                <a:gd name="connsiteX0" fmla="*/ 264579 w 514309"/>
                <a:gd name="connsiteY0" fmla="*/ 59056 h 408590"/>
                <a:gd name="connsiteX1" fmla="*/ 244038 w 514309"/>
                <a:gd name="connsiteY1" fmla="*/ 0 h 408590"/>
                <a:gd name="connsiteX2" fmla="*/ 0 w 514309"/>
                <a:gd name="connsiteY2" fmla="*/ 0 h 408590"/>
                <a:gd name="connsiteX3" fmla="*/ 0 w 514309"/>
                <a:gd name="connsiteY3" fmla="*/ 59056 h 408590"/>
                <a:gd name="connsiteX4" fmla="*/ 0 w 514309"/>
                <a:gd name="connsiteY4" fmla="*/ 349534 h 408590"/>
                <a:gd name="connsiteX5" fmla="*/ 0 w 514309"/>
                <a:gd name="connsiteY5" fmla="*/ 408590 h 408590"/>
                <a:gd name="connsiteX6" fmla="*/ 514310 w 514309"/>
                <a:gd name="connsiteY6" fmla="*/ 408590 h 408590"/>
                <a:gd name="connsiteX7" fmla="*/ 514310 w 514309"/>
                <a:gd name="connsiteY7" fmla="*/ 59056 h 40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309" h="408590">
                  <a:moveTo>
                    <a:pt x="264579" y="59056"/>
                  </a:moveTo>
                  <a:lnTo>
                    <a:pt x="244038" y="0"/>
                  </a:lnTo>
                  <a:lnTo>
                    <a:pt x="0" y="0"/>
                  </a:lnTo>
                  <a:lnTo>
                    <a:pt x="0" y="59056"/>
                  </a:lnTo>
                  <a:lnTo>
                    <a:pt x="0" y="349534"/>
                  </a:lnTo>
                  <a:lnTo>
                    <a:pt x="0" y="408590"/>
                  </a:lnTo>
                  <a:lnTo>
                    <a:pt x="514310" y="408590"/>
                  </a:lnTo>
                  <a:lnTo>
                    <a:pt x="514310" y="59056"/>
                  </a:lnTo>
                  <a:close/>
                </a:path>
              </a:pathLst>
            </a:custGeom>
            <a:noFill/>
            <a:ln w="11163" cap="rnd">
              <a:solidFill>
                <a:schemeClr val="tx1"/>
              </a:solidFill>
              <a:prstDash val="solid"/>
              <a:round/>
            </a:ln>
          </p:spPr>
          <p:txBody>
            <a:bodyPr rtlCol="0" anchor="ctr"/>
            <a:lstStyle/>
            <a:p>
              <a:endParaRPr lang="fr-FR"/>
            </a:p>
          </p:txBody>
        </p:sp>
        <p:sp>
          <p:nvSpPr>
            <p:cNvPr id="33" name="Forme libre 32">
              <a:extLst>
                <a:ext uri="{FF2B5EF4-FFF2-40B4-BE49-F238E27FC236}">
                  <a16:creationId xmlns:a16="http://schemas.microsoft.com/office/drawing/2014/main" id="{21006B87-5EA3-D750-4982-24B4D18ADF90}"/>
                </a:ext>
              </a:extLst>
            </p:cNvPr>
            <p:cNvSpPr/>
            <p:nvPr/>
          </p:nvSpPr>
          <p:spPr>
            <a:xfrm>
              <a:off x="5817334" y="8204959"/>
              <a:ext cx="514310" cy="408589"/>
            </a:xfrm>
            <a:custGeom>
              <a:avLst/>
              <a:gdLst>
                <a:gd name="connsiteX0" fmla="*/ 264579 w 514310"/>
                <a:gd name="connsiteY0" fmla="*/ 59056 h 408589"/>
                <a:gd name="connsiteX1" fmla="*/ 244038 w 514310"/>
                <a:gd name="connsiteY1" fmla="*/ 0 h 408589"/>
                <a:gd name="connsiteX2" fmla="*/ 0 w 514310"/>
                <a:gd name="connsiteY2" fmla="*/ 0 h 408589"/>
                <a:gd name="connsiteX3" fmla="*/ 0 w 514310"/>
                <a:gd name="connsiteY3" fmla="*/ 59056 h 408589"/>
                <a:gd name="connsiteX4" fmla="*/ 0 w 514310"/>
                <a:gd name="connsiteY4" fmla="*/ 349534 h 408589"/>
                <a:gd name="connsiteX5" fmla="*/ 0 w 514310"/>
                <a:gd name="connsiteY5" fmla="*/ 408590 h 408589"/>
                <a:gd name="connsiteX6" fmla="*/ 514310 w 514310"/>
                <a:gd name="connsiteY6" fmla="*/ 408590 h 408589"/>
                <a:gd name="connsiteX7" fmla="*/ 514310 w 514310"/>
                <a:gd name="connsiteY7" fmla="*/ 59056 h 408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310" h="408589">
                  <a:moveTo>
                    <a:pt x="264579" y="59056"/>
                  </a:moveTo>
                  <a:lnTo>
                    <a:pt x="244038" y="0"/>
                  </a:lnTo>
                  <a:lnTo>
                    <a:pt x="0" y="0"/>
                  </a:lnTo>
                  <a:lnTo>
                    <a:pt x="0" y="59056"/>
                  </a:lnTo>
                  <a:lnTo>
                    <a:pt x="0" y="349534"/>
                  </a:lnTo>
                  <a:lnTo>
                    <a:pt x="0" y="408590"/>
                  </a:lnTo>
                  <a:lnTo>
                    <a:pt x="514310" y="408590"/>
                  </a:lnTo>
                  <a:lnTo>
                    <a:pt x="514310" y="59056"/>
                  </a:lnTo>
                  <a:close/>
                </a:path>
              </a:pathLst>
            </a:custGeom>
            <a:noFill/>
            <a:ln w="11163" cap="rnd">
              <a:solidFill>
                <a:schemeClr val="tx1"/>
              </a:solidFill>
              <a:prstDash val="solid"/>
              <a:round/>
            </a:ln>
          </p:spPr>
          <p:txBody>
            <a:bodyPr rtlCol="0" anchor="ctr"/>
            <a:lstStyle/>
            <a:p>
              <a:endParaRPr lang="fr-FR"/>
            </a:p>
          </p:txBody>
        </p:sp>
        <p:sp>
          <p:nvSpPr>
            <p:cNvPr id="34" name="Forme libre 33">
              <a:extLst>
                <a:ext uri="{FF2B5EF4-FFF2-40B4-BE49-F238E27FC236}">
                  <a16:creationId xmlns:a16="http://schemas.microsoft.com/office/drawing/2014/main" id="{99724DC3-6816-EA12-E5F0-D579ABCC4B51}"/>
                </a:ext>
              </a:extLst>
            </p:cNvPr>
            <p:cNvSpPr/>
            <p:nvPr/>
          </p:nvSpPr>
          <p:spPr>
            <a:xfrm>
              <a:off x="5225660" y="8204959"/>
              <a:ext cx="514310" cy="408589"/>
            </a:xfrm>
            <a:custGeom>
              <a:avLst/>
              <a:gdLst>
                <a:gd name="connsiteX0" fmla="*/ 264579 w 514310"/>
                <a:gd name="connsiteY0" fmla="*/ 59056 h 408589"/>
                <a:gd name="connsiteX1" fmla="*/ 244038 w 514310"/>
                <a:gd name="connsiteY1" fmla="*/ 0 h 408589"/>
                <a:gd name="connsiteX2" fmla="*/ 0 w 514310"/>
                <a:gd name="connsiteY2" fmla="*/ 0 h 408589"/>
                <a:gd name="connsiteX3" fmla="*/ 0 w 514310"/>
                <a:gd name="connsiteY3" fmla="*/ 59056 h 408589"/>
                <a:gd name="connsiteX4" fmla="*/ 0 w 514310"/>
                <a:gd name="connsiteY4" fmla="*/ 349534 h 408589"/>
                <a:gd name="connsiteX5" fmla="*/ 0 w 514310"/>
                <a:gd name="connsiteY5" fmla="*/ 408590 h 408589"/>
                <a:gd name="connsiteX6" fmla="*/ 514310 w 514310"/>
                <a:gd name="connsiteY6" fmla="*/ 408590 h 408589"/>
                <a:gd name="connsiteX7" fmla="*/ 514310 w 514310"/>
                <a:gd name="connsiteY7" fmla="*/ 59056 h 408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310" h="408589">
                  <a:moveTo>
                    <a:pt x="264579" y="59056"/>
                  </a:moveTo>
                  <a:lnTo>
                    <a:pt x="244038" y="0"/>
                  </a:lnTo>
                  <a:lnTo>
                    <a:pt x="0" y="0"/>
                  </a:lnTo>
                  <a:lnTo>
                    <a:pt x="0" y="59056"/>
                  </a:lnTo>
                  <a:lnTo>
                    <a:pt x="0" y="349534"/>
                  </a:lnTo>
                  <a:lnTo>
                    <a:pt x="0" y="408590"/>
                  </a:lnTo>
                  <a:lnTo>
                    <a:pt x="514310" y="408590"/>
                  </a:lnTo>
                  <a:lnTo>
                    <a:pt x="514310" y="59056"/>
                  </a:lnTo>
                  <a:close/>
                </a:path>
              </a:pathLst>
            </a:custGeom>
            <a:noFill/>
            <a:ln w="11163" cap="rnd">
              <a:solidFill>
                <a:schemeClr val="tx1"/>
              </a:solidFill>
              <a:prstDash val="solid"/>
              <a:round/>
            </a:ln>
          </p:spPr>
          <p:txBody>
            <a:bodyPr rtlCol="0" anchor="ctr"/>
            <a:lstStyle/>
            <a:p>
              <a:endParaRPr lang="fr-FR"/>
            </a:p>
          </p:txBody>
        </p:sp>
        <p:sp>
          <p:nvSpPr>
            <p:cNvPr id="35" name="Forme libre 34">
              <a:extLst>
                <a:ext uri="{FF2B5EF4-FFF2-40B4-BE49-F238E27FC236}">
                  <a16:creationId xmlns:a16="http://schemas.microsoft.com/office/drawing/2014/main" id="{FA46BF02-76E9-E679-81E6-2393641A6069}"/>
                </a:ext>
              </a:extLst>
            </p:cNvPr>
            <p:cNvSpPr/>
            <p:nvPr/>
          </p:nvSpPr>
          <p:spPr>
            <a:xfrm>
              <a:off x="1980606" y="5749399"/>
              <a:ext cx="514309" cy="408590"/>
            </a:xfrm>
            <a:custGeom>
              <a:avLst/>
              <a:gdLst>
                <a:gd name="connsiteX0" fmla="*/ 264579 w 514309"/>
                <a:gd name="connsiteY0" fmla="*/ 59056 h 408590"/>
                <a:gd name="connsiteX1" fmla="*/ 244038 w 514309"/>
                <a:gd name="connsiteY1" fmla="*/ 0 h 408590"/>
                <a:gd name="connsiteX2" fmla="*/ 0 w 514309"/>
                <a:gd name="connsiteY2" fmla="*/ 0 h 408590"/>
                <a:gd name="connsiteX3" fmla="*/ 0 w 514309"/>
                <a:gd name="connsiteY3" fmla="*/ 59056 h 408590"/>
                <a:gd name="connsiteX4" fmla="*/ 0 w 514309"/>
                <a:gd name="connsiteY4" fmla="*/ 349534 h 408590"/>
                <a:gd name="connsiteX5" fmla="*/ 0 w 514309"/>
                <a:gd name="connsiteY5" fmla="*/ 408590 h 408590"/>
                <a:gd name="connsiteX6" fmla="*/ 514310 w 514309"/>
                <a:gd name="connsiteY6" fmla="*/ 408590 h 408590"/>
                <a:gd name="connsiteX7" fmla="*/ 514310 w 514309"/>
                <a:gd name="connsiteY7" fmla="*/ 59056 h 40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309" h="408590">
                  <a:moveTo>
                    <a:pt x="264579" y="59056"/>
                  </a:moveTo>
                  <a:lnTo>
                    <a:pt x="244038" y="0"/>
                  </a:lnTo>
                  <a:lnTo>
                    <a:pt x="0" y="0"/>
                  </a:lnTo>
                  <a:lnTo>
                    <a:pt x="0" y="59056"/>
                  </a:lnTo>
                  <a:lnTo>
                    <a:pt x="0" y="349534"/>
                  </a:lnTo>
                  <a:lnTo>
                    <a:pt x="0" y="408590"/>
                  </a:lnTo>
                  <a:lnTo>
                    <a:pt x="514310" y="408590"/>
                  </a:lnTo>
                  <a:lnTo>
                    <a:pt x="514310" y="59056"/>
                  </a:lnTo>
                  <a:close/>
                </a:path>
              </a:pathLst>
            </a:custGeom>
            <a:noFill/>
            <a:ln w="11163" cap="rnd">
              <a:solidFill>
                <a:schemeClr val="tx1"/>
              </a:solidFill>
              <a:prstDash val="solid"/>
              <a:round/>
            </a:ln>
          </p:spPr>
          <p:txBody>
            <a:bodyPr rtlCol="0" anchor="ctr"/>
            <a:lstStyle/>
            <a:p>
              <a:endParaRPr lang="fr-FR"/>
            </a:p>
          </p:txBody>
        </p:sp>
        <p:grpSp>
          <p:nvGrpSpPr>
            <p:cNvPr id="36" name="Graphique 2">
              <a:extLst>
                <a:ext uri="{FF2B5EF4-FFF2-40B4-BE49-F238E27FC236}">
                  <a16:creationId xmlns:a16="http://schemas.microsoft.com/office/drawing/2014/main" id="{264E62A0-EB50-E722-8459-3D27B7CAE33D}"/>
                </a:ext>
              </a:extLst>
            </p:cNvPr>
            <p:cNvGrpSpPr/>
            <p:nvPr/>
          </p:nvGrpSpPr>
          <p:grpSpPr>
            <a:xfrm>
              <a:off x="4885727" y="5024766"/>
              <a:ext cx="2160950" cy="3795199"/>
              <a:chOff x="4885727" y="5024766"/>
              <a:chExt cx="2160950" cy="3795199"/>
            </a:xfrm>
            <a:noFill/>
          </p:grpSpPr>
          <p:grpSp>
            <p:nvGrpSpPr>
              <p:cNvPr id="37" name="Graphique 2">
                <a:extLst>
                  <a:ext uri="{FF2B5EF4-FFF2-40B4-BE49-F238E27FC236}">
                    <a16:creationId xmlns:a16="http://schemas.microsoft.com/office/drawing/2014/main" id="{CCB93247-D464-B69B-DCCA-16F9578BD130}"/>
                  </a:ext>
                </a:extLst>
              </p:cNvPr>
              <p:cNvGrpSpPr/>
              <p:nvPr/>
            </p:nvGrpSpPr>
            <p:grpSpPr>
              <a:xfrm>
                <a:off x="6457347" y="6287041"/>
                <a:ext cx="589329" cy="707441"/>
                <a:chOff x="6457347" y="6287041"/>
                <a:chExt cx="589329" cy="707441"/>
              </a:xfrm>
              <a:noFill/>
            </p:grpSpPr>
            <p:sp>
              <p:nvSpPr>
                <p:cNvPr id="38" name="Forme libre 37">
                  <a:extLst>
                    <a:ext uri="{FF2B5EF4-FFF2-40B4-BE49-F238E27FC236}">
                      <a16:creationId xmlns:a16="http://schemas.microsoft.com/office/drawing/2014/main" id="{14CC6461-98EE-47DA-FB78-95FDCD9E4BF9}"/>
                    </a:ext>
                  </a:extLst>
                </p:cNvPr>
                <p:cNvSpPr/>
                <p:nvPr/>
              </p:nvSpPr>
              <p:spPr>
                <a:xfrm>
                  <a:off x="6457347" y="6287041"/>
                  <a:ext cx="589329" cy="117888"/>
                </a:xfrm>
                <a:custGeom>
                  <a:avLst/>
                  <a:gdLst>
                    <a:gd name="connsiteX0" fmla="*/ 0 w 589329"/>
                    <a:gd name="connsiteY0" fmla="*/ 0 h 117888"/>
                    <a:gd name="connsiteX1" fmla="*/ 589330 w 589329"/>
                    <a:gd name="connsiteY1" fmla="*/ 0 h 117888"/>
                    <a:gd name="connsiteX2" fmla="*/ 589330 w 589329"/>
                    <a:gd name="connsiteY2" fmla="*/ 117888 h 117888"/>
                    <a:gd name="connsiteX3" fmla="*/ 0 w 589329"/>
                    <a:gd name="connsiteY3" fmla="*/ 117888 h 117888"/>
                  </a:gdLst>
                  <a:ahLst/>
                  <a:cxnLst>
                    <a:cxn ang="0">
                      <a:pos x="connsiteX0" y="connsiteY0"/>
                    </a:cxn>
                    <a:cxn ang="0">
                      <a:pos x="connsiteX1" y="connsiteY1"/>
                    </a:cxn>
                    <a:cxn ang="0">
                      <a:pos x="connsiteX2" y="connsiteY2"/>
                    </a:cxn>
                    <a:cxn ang="0">
                      <a:pos x="connsiteX3" y="connsiteY3"/>
                    </a:cxn>
                  </a:cxnLst>
                  <a:rect l="l" t="t" r="r" b="b"/>
                  <a:pathLst>
                    <a:path w="589329" h="117888">
                      <a:moveTo>
                        <a:pt x="0" y="0"/>
                      </a:moveTo>
                      <a:lnTo>
                        <a:pt x="589330" y="0"/>
                      </a:lnTo>
                      <a:lnTo>
                        <a:pt x="589330" y="117888"/>
                      </a:lnTo>
                      <a:lnTo>
                        <a:pt x="0" y="117888"/>
                      </a:lnTo>
                      <a:close/>
                    </a:path>
                  </a:pathLst>
                </a:custGeom>
                <a:noFill/>
                <a:ln w="11163" cap="flat">
                  <a:solidFill>
                    <a:schemeClr val="tx1"/>
                  </a:solidFill>
                  <a:prstDash val="solid"/>
                  <a:miter/>
                </a:ln>
              </p:spPr>
              <p:txBody>
                <a:bodyPr rtlCol="0" anchor="ctr"/>
                <a:lstStyle/>
                <a:p>
                  <a:endParaRPr lang="fr-FR"/>
                </a:p>
              </p:txBody>
            </p:sp>
            <p:sp>
              <p:nvSpPr>
                <p:cNvPr id="39" name="Forme libre 38">
                  <a:extLst>
                    <a:ext uri="{FF2B5EF4-FFF2-40B4-BE49-F238E27FC236}">
                      <a16:creationId xmlns:a16="http://schemas.microsoft.com/office/drawing/2014/main" id="{0B2AFF93-583B-277D-E844-4639A7A29435}"/>
                    </a:ext>
                  </a:extLst>
                </p:cNvPr>
                <p:cNvSpPr/>
                <p:nvPr/>
              </p:nvSpPr>
              <p:spPr>
                <a:xfrm>
                  <a:off x="6457347" y="6434402"/>
                  <a:ext cx="589329" cy="117888"/>
                </a:xfrm>
                <a:custGeom>
                  <a:avLst/>
                  <a:gdLst>
                    <a:gd name="connsiteX0" fmla="*/ 0 w 589329"/>
                    <a:gd name="connsiteY0" fmla="*/ 0 h 117888"/>
                    <a:gd name="connsiteX1" fmla="*/ 589330 w 589329"/>
                    <a:gd name="connsiteY1" fmla="*/ 0 h 117888"/>
                    <a:gd name="connsiteX2" fmla="*/ 589330 w 589329"/>
                    <a:gd name="connsiteY2" fmla="*/ 117888 h 117888"/>
                    <a:gd name="connsiteX3" fmla="*/ 0 w 589329"/>
                    <a:gd name="connsiteY3" fmla="*/ 117888 h 117888"/>
                  </a:gdLst>
                  <a:ahLst/>
                  <a:cxnLst>
                    <a:cxn ang="0">
                      <a:pos x="connsiteX0" y="connsiteY0"/>
                    </a:cxn>
                    <a:cxn ang="0">
                      <a:pos x="connsiteX1" y="connsiteY1"/>
                    </a:cxn>
                    <a:cxn ang="0">
                      <a:pos x="connsiteX2" y="connsiteY2"/>
                    </a:cxn>
                    <a:cxn ang="0">
                      <a:pos x="connsiteX3" y="connsiteY3"/>
                    </a:cxn>
                  </a:cxnLst>
                  <a:rect l="l" t="t" r="r" b="b"/>
                  <a:pathLst>
                    <a:path w="589329" h="117888">
                      <a:moveTo>
                        <a:pt x="0" y="0"/>
                      </a:moveTo>
                      <a:lnTo>
                        <a:pt x="589330" y="0"/>
                      </a:lnTo>
                      <a:lnTo>
                        <a:pt x="589330" y="117888"/>
                      </a:lnTo>
                      <a:lnTo>
                        <a:pt x="0" y="117888"/>
                      </a:lnTo>
                      <a:close/>
                    </a:path>
                  </a:pathLst>
                </a:custGeom>
                <a:noFill/>
                <a:ln w="11163" cap="flat">
                  <a:solidFill>
                    <a:schemeClr val="tx1"/>
                  </a:solidFill>
                  <a:prstDash val="solid"/>
                  <a:miter/>
                </a:ln>
              </p:spPr>
              <p:txBody>
                <a:bodyPr rtlCol="0" anchor="ctr"/>
                <a:lstStyle/>
                <a:p>
                  <a:endParaRPr lang="fr-FR"/>
                </a:p>
              </p:txBody>
            </p:sp>
            <p:sp>
              <p:nvSpPr>
                <p:cNvPr id="40" name="Forme libre 39">
                  <a:extLst>
                    <a:ext uri="{FF2B5EF4-FFF2-40B4-BE49-F238E27FC236}">
                      <a16:creationId xmlns:a16="http://schemas.microsoft.com/office/drawing/2014/main" id="{3CBF0BE4-009A-C8C3-396F-53284A019215}"/>
                    </a:ext>
                  </a:extLst>
                </p:cNvPr>
                <p:cNvSpPr/>
                <p:nvPr/>
              </p:nvSpPr>
              <p:spPr>
                <a:xfrm>
                  <a:off x="6457347" y="6581874"/>
                  <a:ext cx="589329" cy="117888"/>
                </a:xfrm>
                <a:custGeom>
                  <a:avLst/>
                  <a:gdLst>
                    <a:gd name="connsiteX0" fmla="*/ 0 w 589329"/>
                    <a:gd name="connsiteY0" fmla="*/ 0 h 117888"/>
                    <a:gd name="connsiteX1" fmla="*/ 589330 w 589329"/>
                    <a:gd name="connsiteY1" fmla="*/ 0 h 117888"/>
                    <a:gd name="connsiteX2" fmla="*/ 589330 w 589329"/>
                    <a:gd name="connsiteY2" fmla="*/ 117888 h 117888"/>
                    <a:gd name="connsiteX3" fmla="*/ 0 w 589329"/>
                    <a:gd name="connsiteY3" fmla="*/ 117888 h 117888"/>
                  </a:gdLst>
                  <a:ahLst/>
                  <a:cxnLst>
                    <a:cxn ang="0">
                      <a:pos x="connsiteX0" y="connsiteY0"/>
                    </a:cxn>
                    <a:cxn ang="0">
                      <a:pos x="connsiteX1" y="connsiteY1"/>
                    </a:cxn>
                    <a:cxn ang="0">
                      <a:pos x="connsiteX2" y="connsiteY2"/>
                    </a:cxn>
                    <a:cxn ang="0">
                      <a:pos x="connsiteX3" y="connsiteY3"/>
                    </a:cxn>
                  </a:cxnLst>
                  <a:rect l="l" t="t" r="r" b="b"/>
                  <a:pathLst>
                    <a:path w="589329" h="117888">
                      <a:moveTo>
                        <a:pt x="0" y="0"/>
                      </a:moveTo>
                      <a:lnTo>
                        <a:pt x="589330" y="0"/>
                      </a:lnTo>
                      <a:lnTo>
                        <a:pt x="589330" y="117888"/>
                      </a:lnTo>
                      <a:lnTo>
                        <a:pt x="0" y="117888"/>
                      </a:lnTo>
                      <a:close/>
                    </a:path>
                  </a:pathLst>
                </a:custGeom>
                <a:noFill/>
                <a:ln w="11163" cap="flat">
                  <a:solidFill>
                    <a:schemeClr val="tx1"/>
                  </a:solidFill>
                  <a:prstDash val="solid"/>
                  <a:miter/>
                </a:ln>
              </p:spPr>
              <p:txBody>
                <a:bodyPr rtlCol="0" anchor="ctr"/>
                <a:lstStyle/>
                <a:p>
                  <a:endParaRPr lang="fr-FR"/>
                </a:p>
              </p:txBody>
            </p:sp>
            <p:sp>
              <p:nvSpPr>
                <p:cNvPr id="41" name="Forme libre 40">
                  <a:extLst>
                    <a:ext uri="{FF2B5EF4-FFF2-40B4-BE49-F238E27FC236}">
                      <a16:creationId xmlns:a16="http://schemas.microsoft.com/office/drawing/2014/main" id="{CB32D9C0-3AE9-77C9-B5D4-83918B358F10}"/>
                    </a:ext>
                  </a:extLst>
                </p:cNvPr>
                <p:cNvSpPr/>
                <p:nvPr/>
              </p:nvSpPr>
              <p:spPr>
                <a:xfrm>
                  <a:off x="6457347" y="6729234"/>
                  <a:ext cx="589329" cy="117888"/>
                </a:xfrm>
                <a:custGeom>
                  <a:avLst/>
                  <a:gdLst>
                    <a:gd name="connsiteX0" fmla="*/ 0 w 589329"/>
                    <a:gd name="connsiteY0" fmla="*/ 0 h 117888"/>
                    <a:gd name="connsiteX1" fmla="*/ 589330 w 589329"/>
                    <a:gd name="connsiteY1" fmla="*/ 0 h 117888"/>
                    <a:gd name="connsiteX2" fmla="*/ 589330 w 589329"/>
                    <a:gd name="connsiteY2" fmla="*/ 117888 h 117888"/>
                    <a:gd name="connsiteX3" fmla="*/ 0 w 589329"/>
                    <a:gd name="connsiteY3" fmla="*/ 117888 h 117888"/>
                  </a:gdLst>
                  <a:ahLst/>
                  <a:cxnLst>
                    <a:cxn ang="0">
                      <a:pos x="connsiteX0" y="connsiteY0"/>
                    </a:cxn>
                    <a:cxn ang="0">
                      <a:pos x="connsiteX1" y="connsiteY1"/>
                    </a:cxn>
                    <a:cxn ang="0">
                      <a:pos x="connsiteX2" y="connsiteY2"/>
                    </a:cxn>
                    <a:cxn ang="0">
                      <a:pos x="connsiteX3" y="connsiteY3"/>
                    </a:cxn>
                  </a:cxnLst>
                  <a:rect l="l" t="t" r="r" b="b"/>
                  <a:pathLst>
                    <a:path w="589329" h="117888">
                      <a:moveTo>
                        <a:pt x="0" y="0"/>
                      </a:moveTo>
                      <a:lnTo>
                        <a:pt x="589330" y="0"/>
                      </a:lnTo>
                      <a:lnTo>
                        <a:pt x="589330" y="117888"/>
                      </a:lnTo>
                      <a:lnTo>
                        <a:pt x="0" y="117888"/>
                      </a:lnTo>
                      <a:close/>
                    </a:path>
                  </a:pathLst>
                </a:custGeom>
                <a:noFill/>
                <a:ln w="11163" cap="flat">
                  <a:solidFill>
                    <a:schemeClr val="tx1"/>
                  </a:solidFill>
                  <a:prstDash val="solid"/>
                  <a:miter/>
                </a:ln>
              </p:spPr>
              <p:txBody>
                <a:bodyPr rtlCol="0" anchor="ctr"/>
                <a:lstStyle/>
                <a:p>
                  <a:endParaRPr lang="fr-FR"/>
                </a:p>
              </p:txBody>
            </p:sp>
            <p:sp>
              <p:nvSpPr>
                <p:cNvPr id="42" name="Forme libre 41">
                  <a:extLst>
                    <a:ext uri="{FF2B5EF4-FFF2-40B4-BE49-F238E27FC236}">
                      <a16:creationId xmlns:a16="http://schemas.microsoft.com/office/drawing/2014/main" id="{3719E082-CCB9-D990-C03D-EE7170CD5A4D}"/>
                    </a:ext>
                  </a:extLst>
                </p:cNvPr>
                <p:cNvSpPr/>
                <p:nvPr/>
              </p:nvSpPr>
              <p:spPr>
                <a:xfrm>
                  <a:off x="6457347" y="6876594"/>
                  <a:ext cx="589329" cy="117888"/>
                </a:xfrm>
                <a:custGeom>
                  <a:avLst/>
                  <a:gdLst>
                    <a:gd name="connsiteX0" fmla="*/ 0 w 589329"/>
                    <a:gd name="connsiteY0" fmla="*/ 0 h 117888"/>
                    <a:gd name="connsiteX1" fmla="*/ 589330 w 589329"/>
                    <a:gd name="connsiteY1" fmla="*/ 0 h 117888"/>
                    <a:gd name="connsiteX2" fmla="*/ 589330 w 589329"/>
                    <a:gd name="connsiteY2" fmla="*/ 117888 h 117888"/>
                    <a:gd name="connsiteX3" fmla="*/ 0 w 589329"/>
                    <a:gd name="connsiteY3" fmla="*/ 117888 h 117888"/>
                  </a:gdLst>
                  <a:ahLst/>
                  <a:cxnLst>
                    <a:cxn ang="0">
                      <a:pos x="connsiteX0" y="connsiteY0"/>
                    </a:cxn>
                    <a:cxn ang="0">
                      <a:pos x="connsiteX1" y="connsiteY1"/>
                    </a:cxn>
                    <a:cxn ang="0">
                      <a:pos x="connsiteX2" y="connsiteY2"/>
                    </a:cxn>
                    <a:cxn ang="0">
                      <a:pos x="connsiteX3" y="connsiteY3"/>
                    </a:cxn>
                  </a:cxnLst>
                  <a:rect l="l" t="t" r="r" b="b"/>
                  <a:pathLst>
                    <a:path w="589329" h="117888">
                      <a:moveTo>
                        <a:pt x="0" y="0"/>
                      </a:moveTo>
                      <a:lnTo>
                        <a:pt x="589330" y="0"/>
                      </a:lnTo>
                      <a:lnTo>
                        <a:pt x="589330" y="117888"/>
                      </a:lnTo>
                      <a:lnTo>
                        <a:pt x="0" y="117888"/>
                      </a:lnTo>
                      <a:close/>
                    </a:path>
                  </a:pathLst>
                </a:custGeom>
                <a:noFill/>
                <a:ln w="11163" cap="flat">
                  <a:solidFill>
                    <a:schemeClr val="tx1"/>
                  </a:solidFill>
                  <a:prstDash val="solid"/>
                  <a:miter/>
                </a:ln>
              </p:spPr>
              <p:txBody>
                <a:bodyPr rtlCol="0" anchor="ctr"/>
                <a:lstStyle/>
                <a:p>
                  <a:endParaRPr lang="fr-FR"/>
                </a:p>
              </p:txBody>
            </p:sp>
            <p:sp>
              <p:nvSpPr>
                <p:cNvPr id="43" name="Forme libre 42">
                  <a:extLst>
                    <a:ext uri="{FF2B5EF4-FFF2-40B4-BE49-F238E27FC236}">
                      <a16:creationId xmlns:a16="http://schemas.microsoft.com/office/drawing/2014/main" id="{A730856A-D953-5AC8-7545-4DD7E7B372A2}"/>
                    </a:ext>
                  </a:extLst>
                </p:cNvPr>
                <p:cNvSpPr/>
                <p:nvPr/>
              </p:nvSpPr>
              <p:spPr>
                <a:xfrm>
                  <a:off x="6829879" y="6327789"/>
                  <a:ext cx="43091" cy="43091"/>
                </a:xfrm>
                <a:custGeom>
                  <a:avLst/>
                  <a:gdLst>
                    <a:gd name="connsiteX0" fmla="*/ 43092 w 43091"/>
                    <a:gd name="connsiteY0" fmla="*/ 21546 h 43091"/>
                    <a:gd name="connsiteX1" fmla="*/ 21546 w 43091"/>
                    <a:gd name="connsiteY1" fmla="*/ 0 h 43091"/>
                    <a:gd name="connsiteX2" fmla="*/ 0 w 43091"/>
                    <a:gd name="connsiteY2" fmla="*/ 21546 h 43091"/>
                    <a:gd name="connsiteX3" fmla="*/ 21546 w 43091"/>
                    <a:gd name="connsiteY3" fmla="*/ 43092 h 43091"/>
                    <a:gd name="connsiteX4" fmla="*/ 43092 w 43091"/>
                    <a:gd name="connsiteY4" fmla="*/ 21546 h 43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91" h="43091">
                      <a:moveTo>
                        <a:pt x="43092" y="21546"/>
                      </a:moveTo>
                      <a:cubicBezTo>
                        <a:pt x="43092" y="9601"/>
                        <a:pt x="33379" y="0"/>
                        <a:pt x="21546" y="0"/>
                      </a:cubicBezTo>
                      <a:cubicBezTo>
                        <a:pt x="9601" y="0"/>
                        <a:pt x="0" y="9712"/>
                        <a:pt x="0" y="21546"/>
                      </a:cubicBezTo>
                      <a:cubicBezTo>
                        <a:pt x="0" y="33491"/>
                        <a:pt x="9712" y="43092"/>
                        <a:pt x="21546" y="43092"/>
                      </a:cubicBezTo>
                      <a:cubicBezTo>
                        <a:pt x="33379" y="43092"/>
                        <a:pt x="43092" y="33491"/>
                        <a:pt x="43092" y="21546"/>
                      </a:cubicBezTo>
                      <a:close/>
                    </a:path>
                  </a:pathLst>
                </a:custGeom>
                <a:noFill/>
                <a:ln w="11163" cap="flat">
                  <a:solidFill>
                    <a:schemeClr val="tx1"/>
                  </a:solidFill>
                  <a:prstDash val="solid"/>
                  <a:miter/>
                </a:ln>
              </p:spPr>
              <p:txBody>
                <a:bodyPr rtlCol="0" anchor="ctr"/>
                <a:lstStyle/>
                <a:p>
                  <a:endParaRPr lang="fr-FR"/>
                </a:p>
              </p:txBody>
            </p:sp>
            <p:sp>
              <p:nvSpPr>
                <p:cNvPr id="44" name="Forme libre 43">
                  <a:extLst>
                    <a:ext uri="{FF2B5EF4-FFF2-40B4-BE49-F238E27FC236}">
                      <a16:creationId xmlns:a16="http://schemas.microsoft.com/office/drawing/2014/main" id="{5DE28379-7FE2-136E-17E1-ADD08E81BAC3}"/>
                    </a:ext>
                  </a:extLst>
                </p:cNvPr>
                <p:cNvSpPr/>
                <p:nvPr/>
              </p:nvSpPr>
              <p:spPr>
                <a:xfrm>
                  <a:off x="6905345" y="6327789"/>
                  <a:ext cx="43091" cy="43091"/>
                </a:xfrm>
                <a:custGeom>
                  <a:avLst/>
                  <a:gdLst>
                    <a:gd name="connsiteX0" fmla="*/ 43092 w 43091"/>
                    <a:gd name="connsiteY0" fmla="*/ 21546 h 43091"/>
                    <a:gd name="connsiteX1" fmla="*/ 21546 w 43091"/>
                    <a:gd name="connsiteY1" fmla="*/ 0 h 43091"/>
                    <a:gd name="connsiteX2" fmla="*/ 0 w 43091"/>
                    <a:gd name="connsiteY2" fmla="*/ 21546 h 43091"/>
                    <a:gd name="connsiteX3" fmla="*/ 21546 w 43091"/>
                    <a:gd name="connsiteY3" fmla="*/ 43092 h 43091"/>
                    <a:gd name="connsiteX4" fmla="*/ 43092 w 43091"/>
                    <a:gd name="connsiteY4" fmla="*/ 21546 h 43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91" h="43091">
                      <a:moveTo>
                        <a:pt x="43092" y="21546"/>
                      </a:moveTo>
                      <a:cubicBezTo>
                        <a:pt x="43092" y="9601"/>
                        <a:pt x="33379" y="0"/>
                        <a:pt x="21546" y="0"/>
                      </a:cubicBezTo>
                      <a:cubicBezTo>
                        <a:pt x="9712" y="0"/>
                        <a:pt x="0" y="9712"/>
                        <a:pt x="0" y="21546"/>
                      </a:cubicBezTo>
                      <a:cubicBezTo>
                        <a:pt x="0" y="33491"/>
                        <a:pt x="9712" y="43092"/>
                        <a:pt x="21546" y="43092"/>
                      </a:cubicBezTo>
                      <a:cubicBezTo>
                        <a:pt x="33379" y="43092"/>
                        <a:pt x="43092" y="33491"/>
                        <a:pt x="43092" y="21546"/>
                      </a:cubicBezTo>
                      <a:close/>
                    </a:path>
                  </a:pathLst>
                </a:custGeom>
                <a:noFill/>
                <a:ln w="11163" cap="flat">
                  <a:solidFill>
                    <a:schemeClr val="tx1"/>
                  </a:solidFill>
                  <a:prstDash val="solid"/>
                  <a:miter/>
                </a:ln>
              </p:spPr>
              <p:txBody>
                <a:bodyPr rtlCol="0" anchor="ctr"/>
                <a:lstStyle/>
                <a:p>
                  <a:endParaRPr lang="fr-FR"/>
                </a:p>
              </p:txBody>
            </p:sp>
            <p:sp>
              <p:nvSpPr>
                <p:cNvPr id="45" name="Forme libre 44">
                  <a:extLst>
                    <a:ext uri="{FF2B5EF4-FFF2-40B4-BE49-F238E27FC236}">
                      <a16:creationId xmlns:a16="http://schemas.microsoft.com/office/drawing/2014/main" id="{E976F703-3981-48A2-6FB8-D40B5F8285B0}"/>
                    </a:ext>
                  </a:extLst>
                </p:cNvPr>
                <p:cNvSpPr/>
                <p:nvPr/>
              </p:nvSpPr>
              <p:spPr>
                <a:xfrm>
                  <a:off x="6829879" y="6471577"/>
                  <a:ext cx="43091" cy="43091"/>
                </a:xfrm>
                <a:custGeom>
                  <a:avLst/>
                  <a:gdLst>
                    <a:gd name="connsiteX0" fmla="*/ 43092 w 43091"/>
                    <a:gd name="connsiteY0" fmla="*/ 21546 h 43091"/>
                    <a:gd name="connsiteX1" fmla="*/ 21546 w 43091"/>
                    <a:gd name="connsiteY1" fmla="*/ 43092 h 43091"/>
                    <a:gd name="connsiteX2" fmla="*/ 0 w 43091"/>
                    <a:gd name="connsiteY2" fmla="*/ 21546 h 43091"/>
                    <a:gd name="connsiteX3" fmla="*/ 21546 w 43091"/>
                    <a:gd name="connsiteY3" fmla="*/ 0 h 43091"/>
                    <a:gd name="connsiteX4" fmla="*/ 43092 w 43091"/>
                    <a:gd name="connsiteY4" fmla="*/ 21546 h 43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91" h="43091">
                      <a:moveTo>
                        <a:pt x="43092" y="21546"/>
                      </a:moveTo>
                      <a:cubicBezTo>
                        <a:pt x="43092" y="33445"/>
                        <a:pt x="33445" y="43092"/>
                        <a:pt x="21546" y="43092"/>
                      </a:cubicBezTo>
                      <a:cubicBezTo>
                        <a:pt x="9647" y="43092"/>
                        <a:pt x="0" y="33445"/>
                        <a:pt x="0" y="21546"/>
                      </a:cubicBezTo>
                      <a:cubicBezTo>
                        <a:pt x="0" y="9646"/>
                        <a:pt x="9647" y="0"/>
                        <a:pt x="21546" y="0"/>
                      </a:cubicBezTo>
                      <a:cubicBezTo>
                        <a:pt x="33446" y="0"/>
                        <a:pt x="43092" y="9646"/>
                        <a:pt x="43092" y="21546"/>
                      </a:cubicBezTo>
                      <a:close/>
                    </a:path>
                  </a:pathLst>
                </a:custGeom>
                <a:noFill/>
                <a:ln w="11163" cap="flat">
                  <a:solidFill>
                    <a:schemeClr val="tx1"/>
                  </a:solidFill>
                  <a:prstDash val="solid"/>
                  <a:miter/>
                </a:ln>
              </p:spPr>
              <p:txBody>
                <a:bodyPr rtlCol="0" anchor="ctr"/>
                <a:lstStyle/>
                <a:p>
                  <a:endParaRPr lang="fr-FR"/>
                </a:p>
              </p:txBody>
            </p:sp>
            <p:sp>
              <p:nvSpPr>
                <p:cNvPr id="46" name="Forme libre 45">
                  <a:extLst>
                    <a:ext uri="{FF2B5EF4-FFF2-40B4-BE49-F238E27FC236}">
                      <a16:creationId xmlns:a16="http://schemas.microsoft.com/office/drawing/2014/main" id="{E6D23B32-D979-342E-4D92-44F0D36651C4}"/>
                    </a:ext>
                  </a:extLst>
                </p:cNvPr>
                <p:cNvSpPr/>
                <p:nvPr/>
              </p:nvSpPr>
              <p:spPr>
                <a:xfrm>
                  <a:off x="6905345" y="6471577"/>
                  <a:ext cx="43091" cy="43091"/>
                </a:xfrm>
                <a:custGeom>
                  <a:avLst/>
                  <a:gdLst>
                    <a:gd name="connsiteX0" fmla="*/ 43092 w 43091"/>
                    <a:gd name="connsiteY0" fmla="*/ 21546 h 43091"/>
                    <a:gd name="connsiteX1" fmla="*/ 21546 w 43091"/>
                    <a:gd name="connsiteY1" fmla="*/ 43092 h 43091"/>
                    <a:gd name="connsiteX2" fmla="*/ 0 w 43091"/>
                    <a:gd name="connsiteY2" fmla="*/ 21546 h 43091"/>
                    <a:gd name="connsiteX3" fmla="*/ 21546 w 43091"/>
                    <a:gd name="connsiteY3" fmla="*/ 0 h 43091"/>
                    <a:gd name="connsiteX4" fmla="*/ 43092 w 43091"/>
                    <a:gd name="connsiteY4" fmla="*/ 21546 h 43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91" h="43091">
                      <a:moveTo>
                        <a:pt x="43092" y="21546"/>
                      </a:moveTo>
                      <a:cubicBezTo>
                        <a:pt x="43092" y="33445"/>
                        <a:pt x="33445" y="43092"/>
                        <a:pt x="21546" y="43092"/>
                      </a:cubicBezTo>
                      <a:cubicBezTo>
                        <a:pt x="9646" y="43092"/>
                        <a:pt x="0" y="33445"/>
                        <a:pt x="0" y="21546"/>
                      </a:cubicBezTo>
                      <a:cubicBezTo>
                        <a:pt x="0" y="9646"/>
                        <a:pt x="9647" y="0"/>
                        <a:pt x="21546" y="0"/>
                      </a:cubicBezTo>
                      <a:cubicBezTo>
                        <a:pt x="33445" y="0"/>
                        <a:pt x="43092" y="9646"/>
                        <a:pt x="43092" y="21546"/>
                      </a:cubicBezTo>
                      <a:close/>
                    </a:path>
                  </a:pathLst>
                </a:custGeom>
                <a:noFill/>
                <a:ln w="11163" cap="flat">
                  <a:solidFill>
                    <a:schemeClr val="tx1"/>
                  </a:solidFill>
                  <a:prstDash val="solid"/>
                  <a:miter/>
                </a:ln>
              </p:spPr>
              <p:txBody>
                <a:bodyPr rtlCol="0" anchor="ctr"/>
                <a:lstStyle/>
                <a:p>
                  <a:endParaRPr lang="fr-FR"/>
                </a:p>
              </p:txBody>
            </p:sp>
            <p:sp>
              <p:nvSpPr>
                <p:cNvPr id="47" name="Forme libre 46">
                  <a:extLst>
                    <a:ext uri="{FF2B5EF4-FFF2-40B4-BE49-F238E27FC236}">
                      <a16:creationId xmlns:a16="http://schemas.microsoft.com/office/drawing/2014/main" id="{5241559D-55DE-43AC-7BBF-F4EB5B3580DD}"/>
                    </a:ext>
                  </a:extLst>
                </p:cNvPr>
                <p:cNvSpPr/>
                <p:nvPr/>
              </p:nvSpPr>
              <p:spPr>
                <a:xfrm>
                  <a:off x="6829879" y="6615365"/>
                  <a:ext cx="43091" cy="43091"/>
                </a:xfrm>
                <a:custGeom>
                  <a:avLst/>
                  <a:gdLst>
                    <a:gd name="connsiteX0" fmla="*/ 43092 w 43091"/>
                    <a:gd name="connsiteY0" fmla="*/ 21546 h 43091"/>
                    <a:gd name="connsiteX1" fmla="*/ 21546 w 43091"/>
                    <a:gd name="connsiteY1" fmla="*/ 43092 h 43091"/>
                    <a:gd name="connsiteX2" fmla="*/ 0 w 43091"/>
                    <a:gd name="connsiteY2" fmla="*/ 21546 h 43091"/>
                    <a:gd name="connsiteX3" fmla="*/ 21546 w 43091"/>
                    <a:gd name="connsiteY3" fmla="*/ 0 h 43091"/>
                    <a:gd name="connsiteX4" fmla="*/ 43092 w 43091"/>
                    <a:gd name="connsiteY4" fmla="*/ 21546 h 43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91" h="43091">
                      <a:moveTo>
                        <a:pt x="43092" y="21546"/>
                      </a:moveTo>
                      <a:cubicBezTo>
                        <a:pt x="43092" y="33445"/>
                        <a:pt x="33445" y="43092"/>
                        <a:pt x="21546" y="43092"/>
                      </a:cubicBezTo>
                      <a:cubicBezTo>
                        <a:pt x="9647" y="43092"/>
                        <a:pt x="0" y="33445"/>
                        <a:pt x="0" y="21546"/>
                      </a:cubicBezTo>
                      <a:cubicBezTo>
                        <a:pt x="0" y="9647"/>
                        <a:pt x="9647" y="0"/>
                        <a:pt x="21546" y="0"/>
                      </a:cubicBezTo>
                      <a:cubicBezTo>
                        <a:pt x="33446" y="0"/>
                        <a:pt x="43092" y="9647"/>
                        <a:pt x="43092" y="21546"/>
                      </a:cubicBezTo>
                      <a:close/>
                    </a:path>
                  </a:pathLst>
                </a:custGeom>
                <a:noFill/>
                <a:ln w="11163" cap="flat">
                  <a:solidFill>
                    <a:schemeClr val="tx1"/>
                  </a:solidFill>
                  <a:prstDash val="solid"/>
                  <a:miter/>
                </a:ln>
              </p:spPr>
              <p:txBody>
                <a:bodyPr rtlCol="0" anchor="ctr"/>
                <a:lstStyle/>
                <a:p>
                  <a:endParaRPr lang="fr-FR"/>
                </a:p>
              </p:txBody>
            </p:sp>
            <p:sp>
              <p:nvSpPr>
                <p:cNvPr id="48" name="Forme libre 47">
                  <a:extLst>
                    <a:ext uri="{FF2B5EF4-FFF2-40B4-BE49-F238E27FC236}">
                      <a16:creationId xmlns:a16="http://schemas.microsoft.com/office/drawing/2014/main" id="{95D1209C-9342-9B25-A08A-2B35FBC1A537}"/>
                    </a:ext>
                  </a:extLst>
                </p:cNvPr>
                <p:cNvSpPr/>
                <p:nvPr/>
              </p:nvSpPr>
              <p:spPr>
                <a:xfrm>
                  <a:off x="6905345" y="6615365"/>
                  <a:ext cx="43091" cy="43091"/>
                </a:xfrm>
                <a:custGeom>
                  <a:avLst/>
                  <a:gdLst>
                    <a:gd name="connsiteX0" fmla="*/ 43092 w 43091"/>
                    <a:gd name="connsiteY0" fmla="*/ 21546 h 43091"/>
                    <a:gd name="connsiteX1" fmla="*/ 21546 w 43091"/>
                    <a:gd name="connsiteY1" fmla="*/ 43092 h 43091"/>
                    <a:gd name="connsiteX2" fmla="*/ 0 w 43091"/>
                    <a:gd name="connsiteY2" fmla="*/ 21546 h 43091"/>
                    <a:gd name="connsiteX3" fmla="*/ 21546 w 43091"/>
                    <a:gd name="connsiteY3" fmla="*/ 0 h 43091"/>
                    <a:gd name="connsiteX4" fmla="*/ 43092 w 43091"/>
                    <a:gd name="connsiteY4" fmla="*/ 21546 h 43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91" h="43091">
                      <a:moveTo>
                        <a:pt x="43092" y="21546"/>
                      </a:moveTo>
                      <a:cubicBezTo>
                        <a:pt x="43092" y="33445"/>
                        <a:pt x="33445" y="43092"/>
                        <a:pt x="21546" y="43092"/>
                      </a:cubicBezTo>
                      <a:cubicBezTo>
                        <a:pt x="9646" y="43092"/>
                        <a:pt x="0" y="33445"/>
                        <a:pt x="0" y="21546"/>
                      </a:cubicBezTo>
                      <a:cubicBezTo>
                        <a:pt x="0" y="9647"/>
                        <a:pt x="9647" y="0"/>
                        <a:pt x="21546" y="0"/>
                      </a:cubicBezTo>
                      <a:cubicBezTo>
                        <a:pt x="33445" y="0"/>
                        <a:pt x="43092" y="9647"/>
                        <a:pt x="43092" y="21546"/>
                      </a:cubicBezTo>
                      <a:close/>
                    </a:path>
                  </a:pathLst>
                </a:custGeom>
                <a:noFill/>
                <a:ln w="11163" cap="flat">
                  <a:solidFill>
                    <a:schemeClr val="tx1"/>
                  </a:solidFill>
                  <a:prstDash val="solid"/>
                  <a:miter/>
                </a:ln>
              </p:spPr>
              <p:txBody>
                <a:bodyPr rtlCol="0" anchor="ctr"/>
                <a:lstStyle/>
                <a:p>
                  <a:endParaRPr lang="fr-FR"/>
                </a:p>
              </p:txBody>
            </p:sp>
            <p:sp>
              <p:nvSpPr>
                <p:cNvPr id="49" name="Forme libre 48">
                  <a:extLst>
                    <a:ext uri="{FF2B5EF4-FFF2-40B4-BE49-F238E27FC236}">
                      <a16:creationId xmlns:a16="http://schemas.microsoft.com/office/drawing/2014/main" id="{BFCDE784-5C1A-5945-88E3-7FC1D9B70531}"/>
                    </a:ext>
                  </a:extLst>
                </p:cNvPr>
                <p:cNvSpPr/>
                <p:nvPr/>
              </p:nvSpPr>
              <p:spPr>
                <a:xfrm>
                  <a:off x="6829879" y="6759264"/>
                  <a:ext cx="43091" cy="43091"/>
                </a:xfrm>
                <a:custGeom>
                  <a:avLst/>
                  <a:gdLst>
                    <a:gd name="connsiteX0" fmla="*/ 43092 w 43091"/>
                    <a:gd name="connsiteY0" fmla="*/ 21546 h 43091"/>
                    <a:gd name="connsiteX1" fmla="*/ 21546 w 43091"/>
                    <a:gd name="connsiteY1" fmla="*/ 0 h 43091"/>
                    <a:gd name="connsiteX2" fmla="*/ 0 w 43091"/>
                    <a:gd name="connsiteY2" fmla="*/ 21546 h 43091"/>
                    <a:gd name="connsiteX3" fmla="*/ 21546 w 43091"/>
                    <a:gd name="connsiteY3" fmla="*/ 43092 h 43091"/>
                    <a:gd name="connsiteX4" fmla="*/ 43092 w 43091"/>
                    <a:gd name="connsiteY4" fmla="*/ 21546 h 43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91" h="43091">
                      <a:moveTo>
                        <a:pt x="43092" y="21546"/>
                      </a:moveTo>
                      <a:cubicBezTo>
                        <a:pt x="43092" y="9601"/>
                        <a:pt x="33379" y="0"/>
                        <a:pt x="21546" y="0"/>
                      </a:cubicBezTo>
                      <a:cubicBezTo>
                        <a:pt x="9601" y="0"/>
                        <a:pt x="0" y="9713"/>
                        <a:pt x="0" y="21546"/>
                      </a:cubicBezTo>
                      <a:cubicBezTo>
                        <a:pt x="0" y="33491"/>
                        <a:pt x="9712" y="43092"/>
                        <a:pt x="21546" y="43092"/>
                      </a:cubicBezTo>
                      <a:cubicBezTo>
                        <a:pt x="33379" y="43092"/>
                        <a:pt x="43092" y="33379"/>
                        <a:pt x="43092" y="21546"/>
                      </a:cubicBezTo>
                      <a:close/>
                    </a:path>
                  </a:pathLst>
                </a:custGeom>
                <a:noFill/>
                <a:ln w="11163" cap="flat">
                  <a:solidFill>
                    <a:schemeClr val="tx1"/>
                  </a:solidFill>
                  <a:prstDash val="solid"/>
                  <a:miter/>
                </a:ln>
              </p:spPr>
              <p:txBody>
                <a:bodyPr rtlCol="0" anchor="ctr"/>
                <a:lstStyle/>
                <a:p>
                  <a:endParaRPr lang="fr-FR"/>
                </a:p>
              </p:txBody>
            </p:sp>
            <p:sp>
              <p:nvSpPr>
                <p:cNvPr id="50" name="Forme libre 49">
                  <a:extLst>
                    <a:ext uri="{FF2B5EF4-FFF2-40B4-BE49-F238E27FC236}">
                      <a16:creationId xmlns:a16="http://schemas.microsoft.com/office/drawing/2014/main" id="{0BCAD7AD-6709-D2EA-66EB-BD0F02522FE8}"/>
                    </a:ext>
                  </a:extLst>
                </p:cNvPr>
                <p:cNvSpPr/>
                <p:nvPr/>
              </p:nvSpPr>
              <p:spPr>
                <a:xfrm>
                  <a:off x="6905345" y="6759264"/>
                  <a:ext cx="43091" cy="43091"/>
                </a:xfrm>
                <a:custGeom>
                  <a:avLst/>
                  <a:gdLst>
                    <a:gd name="connsiteX0" fmla="*/ 43092 w 43091"/>
                    <a:gd name="connsiteY0" fmla="*/ 21546 h 43091"/>
                    <a:gd name="connsiteX1" fmla="*/ 21546 w 43091"/>
                    <a:gd name="connsiteY1" fmla="*/ 0 h 43091"/>
                    <a:gd name="connsiteX2" fmla="*/ 0 w 43091"/>
                    <a:gd name="connsiteY2" fmla="*/ 21546 h 43091"/>
                    <a:gd name="connsiteX3" fmla="*/ 21546 w 43091"/>
                    <a:gd name="connsiteY3" fmla="*/ 43092 h 43091"/>
                    <a:gd name="connsiteX4" fmla="*/ 43092 w 43091"/>
                    <a:gd name="connsiteY4" fmla="*/ 21546 h 43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91" h="43091">
                      <a:moveTo>
                        <a:pt x="43092" y="21546"/>
                      </a:moveTo>
                      <a:cubicBezTo>
                        <a:pt x="43092" y="9601"/>
                        <a:pt x="33379" y="0"/>
                        <a:pt x="21546" y="0"/>
                      </a:cubicBezTo>
                      <a:cubicBezTo>
                        <a:pt x="9712" y="0"/>
                        <a:pt x="0" y="9713"/>
                        <a:pt x="0" y="21546"/>
                      </a:cubicBezTo>
                      <a:cubicBezTo>
                        <a:pt x="0" y="33491"/>
                        <a:pt x="9712" y="43092"/>
                        <a:pt x="21546" y="43092"/>
                      </a:cubicBezTo>
                      <a:cubicBezTo>
                        <a:pt x="33379" y="43092"/>
                        <a:pt x="43092" y="33379"/>
                        <a:pt x="43092" y="21546"/>
                      </a:cubicBezTo>
                      <a:close/>
                    </a:path>
                  </a:pathLst>
                </a:custGeom>
                <a:noFill/>
                <a:ln w="11163" cap="flat">
                  <a:solidFill>
                    <a:schemeClr val="tx1"/>
                  </a:solidFill>
                  <a:prstDash val="solid"/>
                  <a:miter/>
                </a:ln>
              </p:spPr>
              <p:txBody>
                <a:bodyPr rtlCol="0" anchor="ctr"/>
                <a:lstStyle/>
                <a:p>
                  <a:endParaRPr lang="fr-FR"/>
                </a:p>
              </p:txBody>
            </p:sp>
            <p:sp>
              <p:nvSpPr>
                <p:cNvPr id="51" name="Forme libre 50">
                  <a:extLst>
                    <a:ext uri="{FF2B5EF4-FFF2-40B4-BE49-F238E27FC236}">
                      <a16:creationId xmlns:a16="http://schemas.microsoft.com/office/drawing/2014/main" id="{0ADFAA0F-AC07-ACC4-F690-56E9D547754F}"/>
                    </a:ext>
                  </a:extLst>
                </p:cNvPr>
                <p:cNvSpPr/>
                <p:nvPr/>
              </p:nvSpPr>
              <p:spPr>
                <a:xfrm>
                  <a:off x="6829879" y="6903052"/>
                  <a:ext cx="43091" cy="43091"/>
                </a:xfrm>
                <a:custGeom>
                  <a:avLst/>
                  <a:gdLst>
                    <a:gd name="connsiteX0" fmla="*/ 43092 w 43091"/>
                    <a:gd name="connsiteY0" fmla="*/ 21546 h 43091"/>
                    <a:gd name="connsiteX1" fmla="*/ 21546 w 43091"/>
                    <a:gd name="connsiteY1" fmla="*/ 43092 h 43091"/>
                    <a:gd name="connsiteX2" fmla="*/ 0 w 43091"/>
                    <a:gd name="connsiteY2" fmla="*/ 21546 h 43091"/>
                    <a:gd name="connsiteX3" fmla="*/ 21546 w 43091"/>
                    <a:gd name="connsiteY3" fmla="*/ 0 h 43091"/>
                    <a:gd name="connsiteX4" fmla="*/ 43092 w 43091"/>
                    <a:gd name="connsiteY4" fmla="*/ 21546 h 43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91" h="43091">
                      <a:moveTo>
                        <a:pt x="43092" y="21546"/>
                      </a:moveTo>
                      <a:cubicBezTo>
                        <a:pt x="43092" y="33445"/>
                        <a:pt x="33445" y="43092"/>
                        <a:pt x="21546" y="43092"/>
                      </a:cubicBezTo>
                      <a:cubicBezTo>
                        <a:pt x="9647" y="43092"/>
                        <a:pt x="0" y="33445"/>
                        <a:pt x="0" y="21546"/>
                      </a:cubicBezTo>
                      <a:cubicBezTo>
                        <a:pt x="0" y="9646"/>
                        <a:pt x="9647" y="0"/>
                        <a:pt x="21546" y="0"/>
                      </a:cubicBezTo>
                      <a:cubicBezTo>
                        <a:pt x="33446" y="0"/>
                        <a:pt x="43092" y="9646"/>
                        <a:pt x="43092" y="21546"/>
                      </a:cubicBezTo>
                      <a:close/>
                    </a:path>
                  </a:pathLst>
                </a:custGeom>
                <a:noFill/>
                <a:ln w="11163" cap="flat">
                  <a:solidFill>
                    <a:schemeClr val="tx1"/>
                  </a:solidFill>
                  <a:prstDash val="solid"/>
                  <a:miter/>
                </a:ln>
              </p:spPr>
              <p:txBody>
                <a:bodyPr rtlCol="0" anchor="ctr"/>
                <a:lstStyle/>
                <a:p>
                  <a:endParaRPr lang="fr-FR"/>
                </a:p>
              </p:txBody>
            </p:sp>
            <p:sp>
              <p:nvSpPr>
                <p:cNvPr id="52" name="Forme libre 51">
                  <a:extLst>
                    <a:ext uri="{FF2B5EF4-FFF2-40B4-BE49-F238E27FC236}">
                      <a16:creationId xmlns:a16="http://schemas.microsoft.com/office/drawing/2014/main" id="{B14C679B-5FED-069F-021C-DC0ED0CEEEE2}"/>
                    </a:ext>
                  </a:extLst>
                </p:cNvPr>
                <p:cNvSpPr/>
                <p:nvPr/>
              </p:nvSpPr>
              <p:spPr>
                <a:xfrm>
                  <a:off x="6905345" y="6903052"/>
                  <a:ext cx="43091" cy="43091"/>
                </a:xfrm>
                <a:custGeom>
                  <a:avLst/>
                  <a:gdLst>
                    <a:gd name="connsiteX0" fmla="*/ 43092 w 43091"/>
                    <a:gd name="connsiteY0" fmla="*/ 21546 h 43091"/>
                    <a:gd name="connsiteX1" fmla="*/ 21546 w 43091"/>
                    <a:gd name="connsiteY1" fmla="*/ 43092 h 43091"/>
                    <a:gd name="connsiteX2" fmla="*/ 0 w 43091"/>
                    <a:gd name="connsiteY2" fmla="*/ 21546 h 43091"/>
                    <a:gd name="connsiteX3" fmla="*/ 21546 w 43091"/>
                    <a:gd name="connsiteY3" fmla="*/ 0 h 43091"/>
                    <a:gd name="connsiteX4" fmla="*/ 43092 w 43091"/>
                    <a:gd name="connsiteY4" fmla="*/ 21546 h 43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91" h="43091">
                      <a:moveTo>
                        <a:pt x="43092" y="21546"/>
                      </a:moveTo>
                      <a:cubicBezTo>
                        <a:pt x="43092" y="33445"/>
                        <a:pt x="33445" y="43092"/>
                        <a:pt x="21546" y="43092"/>
                      </a:cubicBezTo>
                      <a:cubicBezTo>
                        <a:pt x="9646" y="43092"/>
                        <a:pt x="0" y="33445"/>
                        <a:pt x="0" y="21546"/>
                      </a:cubicBezTo>
                      <a:cubicBezTo>
                        <a:pt x="0" y="9646"/>
                        <a:pt x="9647" y="0"/>
                        <a:pt x="21546" y="0"/>
                      </a:cubicBezTo>
                      <a:cubicBezTo>
                        <a:pt x="33445" y="0"/>
                        <a:pt x="43092" y="9646"/>
                        <a:pt x="43092" y="21546"/>
                      </a:cubicBezTo>
                      <a:close/>
                    </a:path>
                  </a:pathLst>
                </a:custGeom>
                <a:noFill/>
                <a:ln w="11163" cap="flat">
                  <a:solidFill>
                    <a:schemeClr val="tx1"/>
                  </a:solidFill>
                  <a:prstDash val="solid"/>
                  <a:miter/>
                </a:ln>
              </p:spPr>
              <p:txBody>
                <a:bodyPr rtlCol="0" anchor="ctr"/>
                <a:lstStyle/>
                <a:p>
                  <a:endParaRPr lang="fr-FR"/>
                </a:p>
              </p:txBody>
            </p:sp>
          </p:grpSp>
          <p:sp>
            <p:nvSpPr>
              <p:cNvPr id="53" name="Forme libre 52">
                <a:extLst>
                  <a:ext uri="{FF2B5EF4-FFF2-40B4-BE49-F238E27FC236}">
                    <a16:creationId xmlns:a16="http://schemas.microsoft.com/office/drawing/2014/main" id="{5C98B62A-949C-EC64-1A35-60973A61E74D}"/>
                  </a:ext>
                </a:extLst>
              </p:cNvPr>
              <p:cNvSpPr/>
              <p:nvPr/>
            </p:nvSpPr>
            <p:spPr>
              <a:xfrm>
                <a:off x="4885727" y="5024766"/>
                <a:ext cx="1836980" cy="3795199"/>
              </a:xfrm>
              <a:custGeom>
                <a:avLst/>
                <a:gdLst>
                  <a:gd name="connsiteX0" fmla="*/ 1836981 w 1836980"/>
                  <a:gd name="connsiteY0" fmla="*/ 1258815 h 3795199"/>
                  <a:gd name="connsiteX1" fmla="*/ 1836981 w 1836980"/>
                  <a:gd name="connsiteY1" fmla="*/ 0 h 3795199"/>
                  <a:gd name="connsiteX2" fmla="*/ 0 w 1836980"/>
                  <a:gd name="connsiteY2" fmla="*/ 0 h 3795199"/>
                  <a:gd name="connsiteX3" fmla="*/ 0 w 1836980"/>
                  <a:gd name="connsiteY3" fmla="*/ 3795199 h 3795199"/>
                  <a:gd name="connsiteX4" fmla="*/ 1827269 w 1836980"/>
                  <a:gd name="connsiteY4" fmla="*/ 3795199 h 3795199"/>
                  <a:gd name="connsiteX5" fmla="*/ 1827269 w 1836980"/>
                  <a:gd name="connsiteY5" fmla="*/ 1976862 h 3795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6980" h="3795199">
                    <a:moveTo>
                      <a:pt x="1836981" y="1258815"/>
                    </a:moveTo>
                    <a:lnTo>
                      <a:pt x="1836981" y="0"/>
                    </a:lnTo>
                    <a:lnTo>
                      <a:pt x="0" y="0"/>
                    </a:lnTo>
                    <a:lnTo>
                      <a:pt x="0" y="3795199"/>
                    </a:lnTo>
                    <a:lnTo>
                      <a:pt x="1827269" y="3795199"/>
                    </a:lnTo>
                    <a:lnTo>
                      <a:pt x="1827269" y="1976862"/>
                    </a:lnTo>
                  </a:path>
                </a:pathLst>
              </a:custGeom>
              <a:noFill/>
              <a:ln w="11163" cap="flat">
                <a:solidFill>
                  <a:schemeClr val="tx1"/>
                </a:solidFill>
                <a:prstDash val="solid"/>
                <a:miter/>
              </a:ln>
            </p:spPr>
            <p:txBody>
              <a:bodyPr rtlCol="0" anchor="ctr"/>
              <a:lstStyle/>
              <a:p>
                <a:endParaRPr lang="fr-FR"/>
              </a:p>
            </p:txBody>
          </p:sp>
        </p:grpSp>
      </p:grpSp>
      <p:grpSp>
        <p:nvGrpSpPr>
          <p:cNvPr id="54" name="Graphique 2">
            <a:extLst>
              <a:ext uri="{FF2B5EF4-FFF2-40B4-BE49-F238E27FC236}">
                <a16:creationId xmlns:a16="http://schemas.microsoft.com/office/drawing/2014/main" id="{16E31D08-4C3B-AA13-210B-1B008526D478}"/>
              </a:ext>
            </a:extLst>
          </p:cNvPr>
          <p:cNvGrpSpPr/>
          <p:nvPr/>
        </p:nvGrpSpPr>
        <p:grpSpPr>
          <a:xfrm>
            <a:off x="5271404" y="8639552"/>
            <a:ext cx="1421077" cy="1409756"/>
            <a:chOff x="5271404" y="8639552"/>
            <a:chExt cx="1421077" cy="1409756"/>
          </a:xfrm>
        </p:grpSpPr>
        <p:grpSp>
          <p:nvGrpSpPr>
            <p:cNvPr id="55" name="Graphique 2">
              <a:extLst>
                <a:ext uri="{FF2B5EF4-FFF2-40B4-BE49-F238E27FC236}">
                  <a16:creationId xmlns:a16="http://schemas.microsoft.com/office/drawing/2014/main" id="{09BB8D31-4B8F-909A-CE55-58AEA0A8BBFE}"/>
                </a:ext>
              </a:extLst>
            </p:cNvPr>
            <p:cNvGrpSpPr/>
            <p:nvPr/>
          </p:nvGrpSpPr>
          <p:grpSpPr>
            <a:xfrm>
              <a:off x="5271404" y="8639552"/>
              <a:ext cx="1421077" cy="1158350"/>
              <a:chOff x="5271404" y="8639552"/>
              <a:chExt cx="1421077" cy="1158350"/>
            </a:xfrm>
          </p:grpSpPr>
          <p:sp>
            <p:nvSpPr>
              <p:cNvPr id="56" name="Forme libre 55">
                <a:extLst>
                  <a:ext uri="{FF2B5EF4-FFF2-40B4-BE49-F238E27FC236}">
                    <a16:creationId xmlns:a16="http://schemas.microsoft.com/office/drawing/2014/main" id="{8B12C884-4A78-8273-B9E2-F2DAD7765FE6}"/>
                  </a:ext>
                </a:extLst>
              </p:cNvPr>
              <p:cNvSpPr/>
              <p:nvPr/>
            </p:nvSpPr>
            <p:spPr>
              <a:xfrm>
                <a:off x="5850267" y="8761244"/>
                <a:ext cx="234213" cy="614224"/>
              </a:xfrm>
              <a:custGeom>
                <a:avLst/>
                <a:gdLst>
                  <a:gd name="connsiteX0" fmla="*/ 234214 w 234213"/>
                  <a:gd name="connsiteY0" fmla="*/ 307113 h 614224"/>
                  <a:gd name="connsiteX1" fmla="*/ 117107 w 234213"/>
                  <a:gd name="connsiteY1" fmla="*/ 614225 h 614224"/>
                  <a:gd name="connsiteX2" fmla="*/ 0 w 234213"/>
                  <a:gd name="connsiteY2" fmla="*/ 307113 h 614224"/>
                  <a:gd name="connsiteX3" fmla="*/ 117107 w 234213"/>
                  <a:gd name="connsiteY3" fmla="*/ 0 h 614224"/>
                  <a:gd name="connsiteX4" fmla="*/ 234214 w 234213"/>
                  <a:gd name="connsiteY4" fmla="*/ 307113 h 614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213" h="614224">
                    <a:moveTo>
                      <a:pt x="234214" y="307113"/>
                    </a:moveTo>
                    <a:cubicBezTo>
                      <a:pt x="234214" y="476726"/>
                      <a:pt x="181783" y="614225"/>
                      <a:pt x="117107" y="614225"/>
                    </a:cubicBezTo>
                    <a:cubicBezTo>
                      <a:pt x="52431" y="614225"/>
                      <a:pt x="0" y="476726"/>
                      <a:pt x="0" y="307113"/>
                    </a:cubicBezTo>
                    <a:cubicBezTo>
                      <a:pt x="0" y="137499"/>
                      <a:pt x="52431" y="0"/>
                      <a:pt x="117107" y="0"/>
                    </a:cubicBezTo>
                    <a:cubicBezTo>
                      <a:pt x="181783" y="0"/>
                      <a:pt x="234214" y="137499"/>
                      <a:pt x="234214" y="307113"/>
                    </a:cubicBezTo>
                    <a:close/>
                  </a:path>
                </a:pathLst>
              </a:custGeom>
              <a:solidFill>
                <a:srgbClr val="4CBBB6"/>
              </a:solidFill>
              <a:ln w="11163" cap="flat">
                <a:solidFill>
                  <a:srgbClr val="263238"/>
                </a:solidFill>
                <a:prstDash val="solid"/>
                <a:miter/>
              </a:ln>
            </p:spPr>
            <p:txBody>
              <a:bodyPr rtlCol="0" anchor="ctr"/>
              <a:lstStyle/>
              <a:p>
                <a:endParaRPr lang="fr-FR"/>
              </a:p>
            </p:txBody>
          </p:sp>
          <p:sp>
            <p:nvSpPr>
              <p:cNvPr id="57" name="Forme libre 56">
                <a:extLst>
                  <a:ext uri="{FF2B5EF4-FFF2-40B4-BE49-F238E27FC236}">
                    <a16:creationId xmlns:a16="http://schemas.microsoft.com/office/drawing/2014/main" id="{00C3FE3F-0410-EC2E-50DD-D0C9A99CFB95}"/>
                  </a:ext>
                </a:extLst>
              </p:cNvPr>
              <p:cNvSpPr/>
              <p:nvPr/>
            </p:nvSpPr>
            <p:spPr>
              <a:xfrm>
                <a:off x="6127955" y="8639552"/>
                <a:ext cx="224852" cy="421222"/>
              </a:xfrm>
              <a:custGeom>
                <a:avLst/>
                <a:gdLst>
                  <a:gd name="connsiteX0" fmla="*/ 203242 w 224852"/>
                  <a:gd name="connsiteY0" fmla="*/ 239469 h 421222"/>
                  <a:gd name="connsiteX1" fmla="*/ 46170 w 224852"/>
                  <a:gd name="connsiteY1" fmla="*/ 419204 h 421222"/>
                  <a:gd name="connsiteX2" fmla="*/ 21610 w 224852"/>
                  <a:gd name="connsiteY2" fmla="*/ 181753 h 421222"/>
                  <a:gd name="connsiteX3" fmla="*/ 178682 w 224852"/>
                  <a:gd name="connsiteY3" fmla="*/ 2018 h 421222"/>
                  <a:gd name="connsiteX4" fmla="*/ 203242 w 224852"/>
                  <a:gd name="connsiteY4" fmla="*/ 239469 h 421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852" h="421222">
                    <a:moveTo>
                      <a:pt x="203242" y="239469"/>
                    </a:moveTo>
                    <a:cubicBezTo>
                      <a:pt x="166626" y="354678"/>
                      <a:pt x="96295" y="435168"/>
                      <a:pt x="46170" y="419204"/>
                    </a:cubicBezTo>
                    <a:cubicBezTo>
                      <a:pt x="-3955" y="403240"/>
                      <a:pt x="-15007" y="296962"/>
                      <a:pt x="21610" y="181753"/>
                    </a:cubicBezTo>
                    <a:cubicBezTo>
                      <a:pt x="58226" y="66544"/>
                      <a:pt x="128558" y="-13946"/>
                      <a:pt x="178682" y="2018"/>
                    </a:cubicBezTo>
                    <a:cubicBezTo>
                      <a:pt x="228807" y="17871"/>
                      <a:pt x="239859" y="124260"/>
                      <a:pt x="203242" y="239469"/>
                    </a:cubicBezTo>
                    <a:close/>
                  </a:path>
                </a:pathLst>
              </a:custGeom>
              <a:solidFill>
                <a:srgbClr val="4CBBB6"/>
              </a:solidFill>
              <a:ln w="11163" cap="flat">
                <a:solidFill>
                  <a:srgbClr val="263238"/>
                </a:solidFill>
                <a:prstDash val="solid"/>
                <a:miter/>
              </a:ln>
            </p:spPr>
            <p:txBody>
              <a:bodyPr rtlCol="0" anchor="ctr"/>
              <a:lstStyle/>
              <a:p>
                <a:endParaRPr lang="fr-FR"/>
              </a:p>
            </p:txBody>
          </p:sp>
          <p:sp>
            <p:nvSpPr>
              <p:cNvPr id="58" name="Forme libre 57">
                <a:extLst>
                  <a:ext uri="{FF2B5EF4-FFF2-40B4-BE49-F238E27FC236}">
                    <a16:creationId xmlns:a16="http://schemas.microsoft.com/office/drawing/2014/main" id="{06E71920-6B68-9965-4448-3E7EB494CC66}"/>
                  </a:ext>
                </a:extLst>
              </p:cNvPr>
              <p:cNvSpPr/>
              <p:nvPr/>
            </p:nvSpPr>
            <p:spPr>
              <a:xfrm>
                <a:off x="5271404" y="9378951"/>
                <a:ext cx="432869" cy="201684"/>
              </a:xfrm>
              <a:custGeom>
                <a:avLst/>
                <a:gdLst>
                  <a:gd name="connsiteX0" fmla="*/ 200527 w 432869"/>
                  <a:gd name="connsiteY0" fmla="*/ 194784 h 201684"/>
                  <a:gd name="connsiteX1" fmla="*/ 586 w 432869"/>
                  <a:gd name="connsiteY1" fmla="*/ 64281 h 201684"/>
                  <a:gd name="connsiteX2" fmla="*/ 232343 w 432869"/>
                  <a:gd name="connsiteY2" fmla="*/ 6900 h 201684"/>
                  <a:gd name="connsiteX3" fmla="*/ 432284 w 432869"/>
                  <a:gd name="connsiteY3" fmla="*/ 137403 h 201684"/>
                  <a:gd name="connsiteX4" fmla="*/ 200527 w 432869"/>
                  <a:gd name="connsiteY4" fmla="*/ 194784 h 201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69" h="201684">
                    <a:moveTo>
                      <a:pt x="200527" y="194784"/>
                    </a:moveTo>
                    <a:cubicBezTo>
                      <a:pt x="81299" y="174578"/>
                      <a:pt x="-8122" y="116192"/>
                      <a:pt x="586" y="64281"/>
                    </a:cubicBezTo>
                    <a:cubicBezTo>
                      <a:pt x="9405" y="12370"/>
                      <a:pt x="113115" y="-13306"/>
                      <a:pt x="232343" y="6900"/>
                    </a:cubicBezTo>
                    <a:cubicBezTo>
                      <a:pt x="351571" y="27106"/>
                      <a:pt x="440992" y="85492"/>
                      <a:pt x="432284" y="137403"/>
                    </a:cubicBezTo>
                    <a:cubicBezTo>
                      <a:pt x="423465" y="189314"/>
                      <a:pt x="319755" y="214991"/>
                      <a:pt x="200527" y="194784"/>
                    </a:cubicBezTo>
                    <a:close/>
                  </a:path>
                </a:pathLst>
              </a:custGeom>
              <a:solidFill>
                <a:srgbClr val="4CBBB6"/>
              </a:solidFill>
              <a:ln w="11163" cap="flat">
                <a:solidFill>
                  <a:srgbClr val="263238"/>
                </a:solidFill>
                <a:prstDash val="solid"/>
                <a:miter/>
              </a:ln>
            </p:spPr>
            <p:txBody>
              <a:bodyPr rtlCol="0" anchor="ctr"/>
              <a:lstStyle/>
              <a:p>
                <a:endParaRPr lang="fr-FR"/>
              </a:p>
            </p:txBody>
          </p:sp>
          <p:sp>
            <p:nvSpPr>
              <p:cNvPr id="59" name="Forme libre 58">
                <a:extLst>
                  <a:ext uri="{FF2B5EF4-FFF2-40B4-BE49-F238E27FC236}">
                    <a16:creationId xmlns:a16="http://schemas.microsoft.com/office/drawing/2014/main" id="{9369A656-4C86-B40F-EF8E-F9216F623704}"/>
                  </a:ext>
                </a:extLst>
              </p:cNvPr>
              <p:cNvSpPr/>
              <p:nvPr/>
            </p:nvSpPr>
            <p:spPr>
              <a:xfrm rot="-2685901">
                <a:off x="6105133" y="9089229"/>
                <a:ext cx="507722" cy="234213"/>
              </a:xfrm>
              <a:custGeom>
                <a:avLst/>
                <a:gdLst>
                  <a:gd name="connsiteX0" fmla="*/ 507723 w 507722"/>
                  <a:gd name="connsiteY0" fmla="*/ 117107 h 234213"/>
                  <a:gd name="connsiteX1" fmla="*/ 253861 w 507722"/>
                  <a:gd name="connsiteY1" fmla="*/ 234213 h 234213"/>
                  <a:gd name="connsiteX2" fmla="*/ 0 w 507722"/>
                  <a:gd name="connsiteY2" fmla="*/ 117107 h 234213"/>
                  <a:gd name="connsiteX3" fmla="*/ 253861 w 507722"/>
                  <a:gd name="connsiteY3" fmla="*/ 0 h 234213"/>
                  <a:gd name="connsiteX4" fmla="*/ 507723 w 507722"/>
                  <a:gd name="connsiteY4" fmla="*/ 117107 h 234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722" h="234213">
                    <a:moveTo>
                      <a:pt x="507723" y="117107"/>
                    </a:moveTo>
                    <a:cubicBezTo>
                      <a:pt x="507723" y="181783"/>
                      <a:pt x="394065" y="234213"/>
                      <a:pt x="253861" y="234213"/>
                    </a:cubicBezTo>
                    <a:cubicBezTo>
                      <a:pt x="113658" y="234213"/>
                      <a:pt x="0" y="181783"/>
                      <a:pt x="0" y="117107"/>
                    </a:cubicBezTo>
                    <a:cubicBezTo>
                      <a:pt x="0" y="52430"/>
                      <a:pt x="113658" y="0"/>
                      <a:pt x="253861" y="0"/>
                    </a:cubicBezTo>
                    <a:cubicBezTo>
                      <a:pt x="394065" y="0"/>
                      <a:pt x="507723" y="52430"/>
                      <a:pt x="507723" y="117107"/>
                    </a:cubicBezTo>
                    <a:close/>
                  </a:path>
                </a:pathLst>
              </a:custGeom>
              <a:solidFill>
                <a:srgbClr val="4CBBB6"/>
              </a:solidFill>
              <a:ln w="11163" cap="flat">
                <a:solidFill>
                  <a:srgbClr val="263238"/>
                </a:solidFill>
                <a:prstDash val="solid"/>
                <a:miter/>
              </a:ln>
            </p:spPr>
            <p:txBody>
              <a:bodyPr rtlCol="0" anchor="ctr"/>
              <a:lstStyle/>
              <a:p>
                <a:endParaRPr lang="fr-FR"/>
              </a:p>
            </p:txBody>
          </p:sp>
          <p:sp>
            <p:nvSpPr>
              <p:cNvPr id="60" name="Forme libre 59">
                <a:extLst>
                  <a:ext uri="{FF2B5EF4-FFF2-40B4-BE49-F238E27FC236}">
                    <a16:creationId xmlns:a16="http://schemas.microsoft.com/office/drawing/2014/main" id="{62A41AED-D7F0-9B3F-594F-AE1B5BB31059}"/>
                  </a:ext>
                </a:extLst>
              </p:cNvPr>
              <p:cNvSpPr/>
              <p:nvPr/>
            </p:nvSpPr>
            <p:spPr>
              <a:xfrm>
                <a:off x="5438884" y="8830760"/>
                <a:ext cx="412502" cy="528260"/>
              </a:xfrm>
              <a:custGeom>
                <a:avLst/>
                <a:gdLst>
                  <a:gd name="connsiteX0" fmla="*/ 316492 w 412502"/>
                  <a:gd name="connsiteY0" fmla="*/ 188141 h 528260"/>
                  <a:gd name="connsiteX1" fmla="*/ 380572 w 412502"/>
                  <a:gd name="connsiteY1" fmla="*/ 517023 h 528260"/>
                  <a:gd name="connsiteX2" fmla="*/ 96010 w 412502"/>
                  <a:gd name="connsiteY2" fmla="*/ 340079 h 528260"/>
                  <a:gd name="connsiteX3" fmla="*/ 31931 w 412502"/>
                  <a:gd name="connsiteY3" fmla="*/ 11197 h 528260"/>
                  <a:gd name="connsiteX4" fmla="*/ 316492 w 412502"/>
                  <a:gd name="connsiteY4" fmla="*/ 188141 h 528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502" h="528260">
                    <a:moveTo>
                      <a:pt x="316492" y="188141"/>
                    </a:moveTo>
                    <a:cubicBezTo>
                      <a:pt x="412723" y="327799"/>
                      <a:pt x="441414" y="475047"/>
                      <a:pt x="380572" y="517023"/>
                    </a:cubicBezTo>
                    <a:cubicBezTo>
                      <a:pt x="319730" y="558998"/>
                      <a:pt x="192241" y="479736"/>
                      <a:pt x="96010" y="340079"/>
                    </a:cubicBezTo>
                    <a:cubicBezTo>
                      <a:pt x="-221" y="200421"/>
                      <a:pt x="-28911" y="53172"/>
                      <a:pt x="31931" y="11197"/>
                    </a:cubicBezTo>
                    <a:cubicBezTo>
                      <a:pt x="92884" y="-30667"/>
                      <a:pt x="220262" y="48484"/>
                      <a:pt x="316492" y="188141"/>
                    </a:cubicBezTo>
                    <a:close/>
                  </a:path>
                </a:pathLst>
              </a:custGeom>
              <a:solidFill>
                <a:srgbClr val="4CBBB6"/>
              </a:solidFill>
              <a:ln w="11163" cap="flat">
                <a:solidFill>
                  <a:srgbClr val="263238"/>
                </a:solidFill>
                <a:prstDash val="solid"/>
                <a:miter/>
              </a:ln>
            </p:spPr>
            <p:txBody>
              <a:bodyPr rtlCol="0" anchor="ctr"/>
              <a:lstStyle/>
              <a:p>
                <a:endParaRPr lang="fr-FR"/>
              </a:p>
            </p:txBody>
          </p:sp>
          <p:sp>
            <p:nvSpPr>
              <p:cNvPr id="61" name="Forme libre 60">
                <a:extLst>
                  <a:ext uri="{FF2B5EF4-FFF2-40B4-BE49-F238E27FC236}">
                    <a16:creationId xmlns:a16="http://schemas.microsoft.com/office/drawing/2014/main" id="{BD2E5F79-3411-729D-7291-11F635724728}"/>
                  </a:ext>
                </a:extLst>
              </p:cNvPr>
              <p:cNvSpPr/>
              <p:nvPr/>
            </p:nvSpPr>
            <p:spPr>
              <a:xfrm>
                <a:off x="5975523" y="9360286"/>
                <a:ext cx="9042" cy="422209"/>
              </a:xfrm>
              <a:custGeom>
                <a:avLst/>
                <a:gdLst>
                  <a:gd name="connsiteX0" fmla="*/ 0 w 9042"/>
                  <a:gd name="connsiteY0" fmla="*/ 0 h 422209"/>
                  <a:gd name="connsiteX1" fmla="*/ 9043 w 9042"/>
                  <a:gd name="connsiteY1" fmla="*/ 422210 h 422209"/>
                </a:gdLst>
                <a:ahLst/>
                <a:cxnLst>
                  <a:cxn ang="0">
                    <a:pos x="connsiteX0" y="connsiteY0"/>
                  </a:cxn>
                  <a:cxn ang="0">
                    <a:pos x="connsiteX1" y="connsiteY1"/>
                  </a:cxn>
                </a:cxnLst>
                <a:rect l="l" t="t" r="r" b="b"/>
                <a:pathLst>
                  <a:path w="9042" h="422209">
                    <a:moveTo>
                      <a:pt x="0" y="0"/>
                    </a:moveTo>
                    <a:lnTo>
                      <a:pt x="9043" y="422210"/>
                    </a:lnTo>
                  </a:path>
                </a:pathLst>
              </a:custGeom>
              <a:ln w="11163" cap="rnd">
                <a:solidFill>
                  <a:srgbClr val="263238"/>
                </a:solidFill>
                <a:prstDash val="solid"/>
                <a:miter/>
              </a:ln>
            </p:spPr>
            <p:txBody>
              <a:bodyPr rtlCol="0" anchor="ctr"/>
              <a:lstStyle/>
              <a:p>
                <a:endParaRPr lang="fr-FR"/>
              </a:p>
            </p:txBody>
          </p:sp>
          <p:sp>
            <p:nvSpPr>
              <p:cNvPr id="62" name="Forme libre 61">
                <a:extLst>
                  <a:ext uri="{FF2B5EF4-FFF2-40B4-BE49-F238E27FC236}">
                    <a16:creationId xmlns:a16="http://schemas.microsoft.com/office/drawing/2014/main" id="{7D6F955E-E177-1E3C-917A-4AEE9A622C28}"/>
                  </a:ext>
                </a:extLst>
              </p:cNvPr>
              <p:cNvSpPr/>
              <p:nvPr/>
            </p:nvSpPr>
            <p:spPr>
              <a:xfrm>
                <a:off x="5964583" y="8954152"/>
                <a:ext cx="10940" cy="406134"/>
              </a:xfrm>
              <a:custGeom>
                <a:avLst/>
                <a:gdLst>
                  <a:gd name="connsiteX0" fmla="*/ 0 w 10940"/>
                  <a:gd name="connsiteY0" fmla="*/ 0 h 406134"/>
                  <a:gd name="connsiteX1" fmla="*/ 10940 w 10940"/>
                  <a:gd name="connsiteY1" fmla="*/ 406134 h 406134"/>
                </a:gdLst>
                <a:ahLst/>
                <a:cxnLst>
                  <a:cxn ang="0">
                    <a:pos x="connsiteX0" y="connsiteY0"/>
                  </a:cxn>
                  <a:cxn ang="0">
                    <a:pos x="connsiteX1" y="connsiteY1"/>
                  </a:cxn>
                </a:cxnLst>
                <a:rect l="l" t="t" r="r" b="b"/>
                <a:pathLst>
                  <a:path w="10940" h="406134">
                    <a:moveTo>
                      <a:pt x="0" y="0"/>
                    </a:moveTo>
                    <a:lnTo>
                      <a:pt x="10940" y="406134"/>
                    </a:lnTo>
                  </a:path>
                </a:pathLst>
              </a:custGeom>
              <a:ln w="11163" cap="rnd">
                <a:solidFill>
                  <a:srgbClr val="263238"/>
                </a:solidFill>
                <a:prstDash val="solid"/>
                <a:miter/>
              </a:ln>
            </p:spPr>
            <p:txBody>
              <a:bodyPr rtlCol="0" anchor="ctr"/>
              <a:lstStyle/>
              <a:p>
                <a:endParaRPr lang="fr-FR"/>
              </a:p>
            </p:txBody>
          </p:sp>
          <p:sp>
            <p:nvSpPr>
              <p:cNvPr id="63" name="Forme libre 62">
                <a:extLst>
                  <a:ext uri="{FF2B5EF4-FFF2-40B4-BE49-F238E27FC236}">
                    <a16:creationId xmlns:a16="http://schemas.microsoft.com/office/drawing/2014/main" id="{38D8ED6C-0715-B0A0-7FB7-2462DBE7B8F8}"/>
                  </a:ext>
                </a:extLst>
              </p:cNvPr>
              <p:cNvSpPr/>
              <p:nvPr/>
            </p:nvSpPr>
            <p:spPr>
              <a:xfrm>
                <a:off x="5964583" y="8887952"/>
                <a:ext cx="781" cy="31146"/>
              </a:xfrm>
              <a:custGeom>
                <a:avLst/>
                <a:gdLst>
                  <a:gd name="connsiteX0" fmla="*/ 781 w 781"/>
                  <a:gd name="connsiteY0" fmla="*/ 0 h 31146"/>
                  <a:gd name="connsiteX1" fmla="*/ 0 w 781"/>
                  <a:gd name="connsiteY1" fmla="*/ 31147 h 31146"/>
                </a:gdLst>
                <a:ahLst/>
                <a:cxnLst>
                  <a:cxn ang="0">
                    <a:pos x="connsiteX0" y="connsiteY0"/>
                  </a:cxn>
                  <a:cxn ang="0">
                    <a:pos x="connsiteX1" y="connsiteY1"/>
                  </a:cxn>
                </a:cxnLst>
                <a:rect l="l" t="t" r="r" b="b"/>
                <a:pathLst>
                  <a:path w="781" h="31146">
                    <a:moveTo>
                      <a:pt x="781" y="0"/>
                    </a:moveTo>
                    <a:lnTo>
                      <a:pt x="0" y="31147"/>
                    </a:lnTo>
                  </a:path>
                </a:pathLst>
              </a:custGeom>
              <a:ln w="11163" cap="rnd">
                <a:solidFill>
                  <a:srgbClr val="263238"/>
                </a:solidFill>
                <a:prstDash val="solid"/>
                <a:miter/>
              </a:ln>
            </p:spPr>
            <p:txBody>
              <a:bodyPr rtlCol="0" anchor="ctr"/>
              <a:lstStyle/>
              <a:p>
                <a:endParaRPr lang="fr-FR"/>
              </a:p>
            </p:txBody>
          </p:sp>
          <p:sp>
            <p:nvSpPr>
              <p:cNvPr id="64" name="Forme libre 63">
                <a:extLst>
                  <a:ext uri="{FF2B5EF4-FFF2-40B4-BE49-F238E27FC236}">
                    <a16:creationId xmlns:a16="http://schemas.microsoft.com/office/drawing/2014/main" id="{87112BE5-0420-FB18-0B34-8498EE56E644}"/>
                  </a:ext>
                </a:extLst>
              </p:cNvPr>
              <p:cNvSpPr/>
              <p:nvPr/>
            </p:nvSpPr>
            <p:spPr>
              <a:xfrm>
                <a:off x="5819009" y="9327912"/>
                <a:ext cx="115655" cy="443085"/>
              </a:xfrm>
              <a:custGeom>
                <a:avLst/>
                <a:gdLst>
                  <a:gd name="connsiteX0" fmla="*/ 0 w 115655"/>
                  <a:gd name="connsiteY0" fmla="*/ 0 h 443085"/>
                  <a:gd name="connsiteX1" fmla="*/ 115655 w 115655"/>
                  <a:gd name="connsiteY1" fmla="*/ 443086 h 443085"/>
                </a:gdLst>
                <a:ahLst/>
                <a:cxnLst>
                  <a:cxn ang="0">
                    <a:pos x="connsiteX0" y="connsiteY0"/>
                  </a:cxn>
                  <a:cxn ang="0">
                    <a:pos x="connsiteX1" y="connsiteY1"/>
                  </a:cxn>
                </a:cxnLst>
                <a:rect l="l" t="t" r="r" b="b"/>
                <a:pathLst>
                  <a:path w="115655" h="443085">
                    <a:moveTo>
                      <a:pt x="0" y="0"/>
                    </a:moveTo>
                    <a:cubicBezTo>
                      <a:pt x="58721" y="123247"/>
                      <a:pt x="106390" y="273063"/>
                      <a:pt x="115655" y="443086"/>
                    </a:cubicBezTo>
                  </a:path>
                </a:pathLst>
              </a:custGeom>
              <a:noFill/>
              <a:ln w="11163" cap="rnd">
                <a:solidFill>
                  <a:srgbClr val="263238"/>
                </a:solidFill>
                <a:prstDash val="solid"/>
                <a:miter/>
              </a:ln>
            </p:spPr>
            <p:txBody>
              <a:bodyPr rtlCol="0" anchor="ctr"/>
              <a:lstStyle/>
              <a:p>
                <a:endParaRPr lang="fr-FR"/>
              </a:p>
            </p:txBody>
          </p:sp>
          <p:sp>
            <p:nvSpPr>
              <p:cNvPr id="65" name="Forme libre 64">
                <a:extLst>
                  <a:ext uri="{FF2B5EF4-FFF2-40B4-BE49-F238E27FC236}">
                    <a16:creationId xmlns:a16="http://schemas.microsoft.com/office/drawing/2014/main" id="{96ED664E-AA8F-2E58-9BCC-B636BA4DACD7}"/>
                  </a:ext>
                </a:extLst>
              </p:cNvPr>
              <p:cNvSpPr/>
              <p:nvPr/>
            </p:nvSpPr>
            <p:spPr>
              <a:xfrm>
                <a:off x="5617840" y="9020130"/>
                <a:ext cx="201169" cy="307782"/>
              </a:xfrm>
              <a:custGeom>
                <a:avLst/>
                <a:gdLst>
                  <a:gd name="connsiteX0" fmla="*/ 0 w 201169"/>
                  <a:gd name="connsiteY0" fmla="*/ 0 h 307782"/>
                  <a:gd name="connsiteX1" fmla="*/ 201169 w 201169"/>
                  <a:gd name="connsiteY1" fmla="*/ 307782 h 307782"/>
                </a:gdLst>
                <a:ahLst/>
                <a:cxnLst>
                  <a:cxn ang="0">
                    <a:pos x="connsiteX0" y="connsiteY0"/>
                  </a:cxn>
                  <a:cxn ang="0">
                    <a:pos x="connsiteX1" y="connsiteY1"/>
                  </a:cxn>
                </a:cxnLst>
                <a:rect l="l" t="t" r="r" b="b"/>
                <a:pathLst>
                  <a:path w="201169" h="307782">
                    <a:moveTo>
                      <a:pt x="0" y="0"/>
                    </a:moveTo>
                    <a:cubicBezTo>
                      <a:pt x="54590" y="63075"/>
                      <a:pt x="134857" y="168571"/>
                      <a:pt x="201169" y="307782"/>
                    </a:cubicBezTo>
                  </a:path>
                </a:pathLst>
              </a:custGeom>
              <a:noFill/>
              <a:ln w="11163" cap="rnd">
                <a:solidFill>
                  <a:srgbClr val="263238"/>
                </a:solidFill>
                <a:prstDash val="solid"/>
                <a:miter/>
              </a:ln>
            </p:spPr>
            <p:txBody>
              <a:bodyPr rtlCol="0" anchor="ctr"/>
              <a:lstStyle/>
              <a:p>
                <a:endParaRPr lang="fr-FR"/>
              </a:p>
            </p:txBody>
          </p:sp>
          <p:sp>
            <p:nvSpPr>
              <p:cNvPr id="66" name="Forme libre 65">
                <a:extLst>
                  <a:ext uri="{FF2B5EF4-FFF2-40B4-BE49-F238E27FC236}">
                    <a16:creationId xmlns:a16="http://schemas.microsoft.com/office/drawing/2014/main" id="{69838F81-142C-E2B0-89A9-37C29A1E0094}"/>
                  </a:ext>
                </a:extLst>
              </p:cNvPr>
              <p:cNvSpPr/>
              <p:nvPr/>
            </p:nvSpPr>
            <p:spPr>
              <a:xfrm>
                <a:off x="5554542" y="8953259"/>
                <a:ext cx="32151" cy="32262"/>
              </a:xfrm>
              <a:custGeom>
                <a:avLst/>
                <a:gdLst>
                  <a:gd name="connsiteX0" fmla="*/ 0 w 32151"/>
                  <a:gd name="connsiteY0" fmla="*/ 0 h 32262"/>
                  <a:gd name="connsiteX1" fmla="*/ 32151 w 32151"/>
                  <a:gd name="connsiteY1" fmla="*/ 32263 h 32262"/>
                </a:gdLst>
                <a:ahLst/>
                <a:cxnLst>
                  <a:cxn ang="0">
                    <a:pos x="connsiteX0" y="connsiteY0"/>
                  </a:cxn>
                  <a:cxn ang="0">
                    <a:pos x="connsiteX1" y="connsiteY1"/>
                  </a:cxn>
                </a:cxnLst>
                <a:rect l="l" t="t" r="r" b="b"/>
                <a:pathLst>
                  <a:path w="32151" h="32262">
                    <a:moveTo>
                      <a:pt x="0" y="0"/>
                    </a:moveTo>
                    <a:cubicBezTo>
                      <a:pt x="0" y="0"/>
                      <a:pt x="12168" y="11052"/>
                      <a:pt x="32151" y="32263"/>
                    </a:cubicBezTo>
                  </a:path>
                </a:pathLst>
              </a:custGeom>
              <a:noFill/>
              <a:ln w="11163" cap="rnd">
                <a:solidFill>
                  <a:srgbClr val="263238"/>
                </a:solidFill>
                <a:prstDash val="solid"/>
                <a:miter/>
              </a:ln>
            </p:spPr>
            <p:txBody>
              <a:bodyPr rtlCol="0" anchor="ctr"/>
              <a:lstStyle/>
              <a:p>
                <a:endParaRPr lang="fr-FR"/>
              </a:p>
            </p:txBody>
          </p:sp>
          <p:sp>
            <p:nvSpPr>
              <p:cNvPr id="67" name="Forme libre 66">
                <a:extLst>
                  <a:ext uri="{FF2B5EF4-FFF2-40B4-BE49-F238E27FC236}">
                    <a16:creationId xmlns:a16="http://schemas.microsoft.com/office/drawing/2014/main" id="{6EA60E68-EC9C-AD68-4E2D-BCED2ADA9578}"/>
                  </a:ext>
                </a:extLst>
              </p:cNvPr>
              <p:cNvSpPr/>
              <p:nvPr/>
            </p:nvSpPr>
            <p:spPr>
              <a:xfrm>
                <a:off x="5996065" y="9371227"/>
                <a:ext cx="189894" cy="376773"/>
              </a:xfrm>
              <a:custGeom>
                <a:avLst/>
                <a:gdLst>
                  <a:gd name="connsiteX0" fmla="*/ 189894 w 189894"/>
                  <a:gd name="connsiteY0" fmla="*/ 0 h 376773"/>
                  <a:gd name="connsiteX1" fmla="*/ 0 w 189894"/>
                  <a:gd name="connsiteY1" fmla="*/ 376774 h 376773"/>
                </a:gdLst>
                <a:ahLst/>
                <a:cxnLst>
                  <a:cxn ang="0">
                    <a:pos x="connsiteX0" y="connsiteY0"/>
                  </a:cxn>
                  <a:cxn ang="0">
                    <a:pos x="connsiteX1" y="connsiteY1"/>
                  </a:cxn>
                </a:cxnLst>
                <a:rect l="l" t="t" r="r" b="b"/>
                <a:pathLst>
                  <a:path w="189894" h="376773">
                    <a:moveTo>
                      <a:pt x="189894" y="0"/>
                    </a:moveTo>
                    <a:cubicBezTo>
                      <a:pt x="121572" y="94445"/>
                      <a:pt x="52916" y="218026"/>
                      <a:pt x="0" y="376774"/>
                    </a:cubicBezTo>
                  </a:path>
                </a:pathLst>
              </a:custGeom>
              <a:noFill/>
              <a:ln w="11163" cap="rnd">
                <a:solidFill>
                  <a:srgbClr val="263238"/>
                </a:solidFill>
                <a:prstDash val="solid"/>
                <a:miter/>
              </a:ln>
            </p:spPr>
            <p:txBody>
              <a:bodyPr rtlCol="0" anchor="ctr"/>
              <a:lstStyle/>
              <a:p>
                <a:endParaRPr lang="fr-FR"/>
              </a:p>
            </p:txBody>
          </p:sp>
          <p:sp>
            <p:nvSpPr>
              <p:cNvPr id="68" name="Forme libre 67">
                <a:extLst>
                  <a:ext uri="{FF2B5EF4-FFF2-40B4-BE49-F238E27FC236}">
                    <a16:creationId xmlns:a16="http://schemas.microsoft.com/office/drawing/2014/main" id="{67054B2C-1DA8-1995-4D45-57CA324227DB}"/>
                  </a:ext>
                </a:extLst>
              </p:cNvPr>
              <p:cNvSpPr/>
              <p:nvPr/>
            </p:nvSpPr>
            <p:spPr>
              <a:xfrm>
                <a:off x="6185959" y="9216387"/>
                <a:ext cx="134745" cy="154840"/>
              </a:xfrm>
              <a:custGeom>
                <a:avLst/>
                <a:gdLst>
                  <a:gd name="connsiteX0" fmla="*/ 134746 w 134745"/>
                  <a:gd name="connsiteY0" fmla="*/ 0 h 154840"/>
                  <a:gd name="connsiteX1" fmla="*/ 0 w 134745"/>
                  <a:gd name="connsiteY1" fmla="*/ 154840 h 154840"/>
                </a:gdLst>
                <a:ahLst/>
                <a:cxnLst>
                  <a:cxn ang="0">
                    <a:pos x="connsiteX0" y="connsiteY0"/>
                  </a:cxn>
                  <a:cxn ang="0">
                    <a:pos x="connsiteX1" y="connsiteY1"/>
                  </a:cxn>
                </a:cxnLst>
                <a:rect l="l" t="t" r="r" b="b"/>
                <a:pathLst>
                  <a:path w="134745" h="154840">
                    <a:moveTo>
                      <a:pt x="134746" y="0"/>
                    </a:moveTo>
                    <a:cubicBezTo>
                      <a:pt x="93440" y="39185"/>
                      <a:pt x="46776" y="90203"/>
                      <a:pt x="0" y="154840"/>
                    </a:cubicBezTo>
                  </a:path>
                </a:pathLst>
              </a:custGeom>
              <a:noFill/>
              <a:ln w="11163" cap="rnd">
                <a:solidFill>
                  <a:srgbClr val="263238"/>
                </a:solidFill>
                <a:prstDash val="solid"/>
                <a:miter/>
              </a:ln>
            </p:spPr>
            <p:txBody>
              <a:bodyPr rtlCol="0" anchor="ctr"/>
              <a:lstStyle/>
              <a:p>
                <a:endParaRPr lang="fr-FR"/>
              </a:p>
            </p:txBody>
          </p:sp>
          <p:sp>
            <p:nvSpPr>
              <p:cNvPr id="69" name="Forme libre 68">
                <a:extLst>
                  <a:ext uri="{FF2B5EF4-FFF2-40B4-BE49-F238E27FC236}">
                    <a16:creationId xmlns:a16="http://schemas.microsoft.com/office/drawing/2014/main" id="{EC2D9F7E-E1FB-9A6E-3DFD-0C0F28A244EF}"/>
                  </a:ext>
                </a:extLst>
              </p:cNvPr>
              <p:cNvSpPr/>
              <p:nvPr/>
            </p:nvSpPr>
            <p:spPr>
              <a:xfrm>
                <a:off x="6361898" y="9106760"/>
                <a:ext cx="102594" cy="72675"/>
              </a:xfrm>
              <a:custGeom>
                <a:avLst/>
                <a:gdLst>
                  <a:gd name="connsiteX0" fmla="*/ 102594 w 102594"/>
                  <a:gd name="connsiteY0" fmla="*/ 0 h 72675"/>
                  <a:gd name="connsiteX1" fmla="*/ 0 w 102594"/>
                  <a:gd name="connsiteY1" fmla="*/ 72675 h 72675"/>
                </a:gdLst>
                <a:ahLst/>
                <a:cxnLst>
                  <a:cxn ang="0">
                    <a:pos x="connsiteX0" y="connsiteY0"/>
                  </a:cxn>
                  <a:cxn ang="0">
                    <a:pos x="connsiteX1" y="connsiteY1"/>
                  </a:cxn>
                </a:cxnLst>
                <a:rect l="l" t="t" r="r" b="b"/>
                <a:pathLst>
                  <a:path w="102594" h="72675">
                    <a:moveTo>
                      <a:pt x="102594" y="0"/>
                    </a:moveTo>
                    <a:cubicBezTo>
                      <a:pt x="102594" y="0"/>
                      <a:pt x="60842" y="21434"/>
                      <a:pt x="0" y="72675"/>
                    </a:cubicBezTo>
                  </a:path>
                </a:pathLst>
              </a:custGeom>
              <a:noFill/>
              <a:ln w="11163" cap="rnd">
                <a:solidFill>
                  <a:srgbClr val="263238"/>
                </a:solidFill>
                <a:prstDash val="solid"/>
                <a:miter/>
              </a:ln>
            </p:spPr>
            <p:txBody>
              <a:bodyPr rtlCol="0" anchor="ctr"/>
              <a:lstStyle/>
              <a:p>
                <a:endParaRPr lang="fr-FR"/>
              </a:p>
            </p:txBody>
          </p:sp>
          <p:sp>
            <p:nvSpPr>
              <p:cNvPr id="70" name="Forme libre 69">
                <a:extLst>
                  <a:ext uri="{FF2B5EF4-FFF2-40B4-BE49-F238E27FC236}">
                    <a16:creationId xmlns:a16="http://schemas.microsoft.com/office/drawing/2014/main" id="{0C346A35-E302-106A-ECB2-B7F223F12CD8}"/>
                  </a:ext>
                </a:extLst>
              </p:cNvPr>
              <p:cNvSpPr/>
              <p:nvPr/>
            </p:nvSpPr>
            <p:spPr>
              <a:xfrm>
                <a:off x="5988473" y="9030177"/>
                <a:ext cx="192573" cy="767725"/>
              </a:xfrm>
              <a:custGeom>
                <a:avLst/>
                <a:gdLst>
                  <a:gd name="connsiteX0" fmla="*/ 192573 w 192573"/>
                  <a:gd name="connsiteY0" fmla="*/ 0 h 767725"/>
                  <a:gd name="connsiteX1" fmla="*/ 0 w 192573"/>
                  <a:gd name="connsiteY1" fmla="*/ 767725 h 767725"/>
                </a:gdLst>
                <a:ahLst/>
                <a:cxnLst>
                  <a:cxn ang="0">
                    <a:pos x="connsiteX0" y="connsiteY0"/>
                  </a:cxn>
                  <a:cxn ang="0">
                    <a:pos x="connsiteX1" y="connsiteY1"/>
                  </a:cxn>
                </a:cxnLst>
                <a:rect l="l" t="t" r="r" b="b"/>
                <a:pathLst>
                  <a:path w="192573" h="767725">
                    <a:moveTo>
                      <a:pt x="192573" y="0"/>
                    </a:moveTo>
                    <a:cubicBezTo>
                      <a:pt x="127712" y="204184"/>
                      <a:pt x="40636" y="505826"/>
                      <a:pt x="0" y="767725"/>
                    </a:cubicBezTo>
                  </a:path>
                </a:pathLst>
              </a:custGeom>
              <a:noFill/>
              <a:ln w="11163" cap="rnd">
                <a:solidFill>
                  <a:srgbClr val="263238"/>
                </a:solidFill>
                <a:prstDash val="solid"/>
                <a:miter/>
              </a:ln>
            </p:spPr>
            <p:txBody>
              <a:bodyPr rtlCol="0" anchor="ctr"/>
              <a:lstStyle/>
              <a:p>
                <a:endParaRPr lang="fr-FR"/>
              </a:p>
            </p:txBody>
          </p:sp>
          <p:sp>
            <p:nvSpPr>
              <p:cNvPr id="71" name="Forme libre 70">
                <a:extLst>
                  <a:ext uri="{FF2B5EF4-FFF2-40B4-BE49-F238E27FC236}">
                    <a16:creationId xmlns:a16="http://schemas.microsoft.com/office/drawing/2014/main" id="{CC99408B-802F-2A25-3BFB-3882C1A01FE2}"/>
                  </a:ext>
                </a:extLst>
              </p:cNvPr>
              <p:cNvSpPr/>
              <p:nvPr/>
            </p:nvSpPr>
            <p:spPr>
              <a:xfrm>
                <a:off x="6181047" y="8909163"/>
                <a:ext cx="39519" cy="121125"/>
              </a:xfrm>
              <a:custGeom>
                <a:avLst/>
                <a:gdLst>
                  <a:gd name="connsiteX0" fmla="*/ 39519 w 39519"/>
                  <a:gd name="connsiteY0" fmla="*/ 0 h 121125"/>
                  <a:gd name="connsiteX1" fmla="*/ 0 w 39519"/>
                  <a:gd name="connsiteY1" fmla="*/ 121126 h 121125"/>
                </a:gdLst>
                <a:ahLst/>
                <a:cxnLst>
                  <a:cxn ang="0">
                    <a:pos x="connsiteX0" y="connsiteY0"/>
                  </a:cxn>
                  <a:cxn ang="0">
                    <a:pos x="connsiteX1" y="connsiteY1"/>
                  </a:cxn>
                </a:cxnLst>
                <a:rect l="l" t="t" r="r" b="b"/>
                <a:pathLst>
                  <a:path w="39519" h="121125">
                    <a:moveTo>
                      <a:pt x="39519" y="0"/>
                    </a:moveTo>
                    <a:cubicBezTo>
                      <a:pt x="28021" y="34384"/>
                      <a:pt x="14513" y="75355"/>
                      <a:pt x="0" y="121126"/>
                    </a:cubicBezTo>
                  </a:path>
                </a:pathLst>
              </a:custGeom>
              <a:noFill/>
              <a:ln w="11163" cap="rnd">
                <a:solidFill>
                  <a:srgbClr val="263238"/>
                </a:solidFill>
                <a:prstDash val="solid"/>
                <a:miter/>
              </a:ln>
            </p:spPr>
            <p:txBody>
              <a:bodyPr rtlCol="0" anchor="ctr"/>
              <a:lstStyle/>
              <a:p>
                <a:endParaRPr lang="fr-FR"/>
              </a:p>
            </p:txBody>
          </p:sp>
          <p:sp>
            <p:nvSpPr>
              <p:cNvPr id="72" name="Forme libre 71">
                <a:extLst>
                  <a:ext uri="{FF2B5EF4-FFF2-40B4-BE49-F238E27FC236}">
                    <a16:creationId xmlns:a16="http://schemas.microsoft.com/office/drawing/2014/main" id="{009F6BAA-137A-3FC6-986D-1474F19187C1}"/>
                  </a:ext>
                </a:extLst>
              </p:cNvPr>
              <p:cNvSpPr/>
              <p:nvPr/>
            </p:nvSpPr>
            <p:spPr>
              <a:xfrm>
                <a:off x="6231506" y="8791944"/>
                <a:ext cx="29583" cy="84843"/>
              </a:xfrm>
              <a:custGeom>
                <a:avLst/>
                <a:gdLst>
                  <a:gd name="connsiteX0" fmla="*/ 29584 w 29583"/>
                  <a:gd name="connsiteY0" fmla="*/ 0 h 84843"/>
                  <a:gd name="connsiteX1" fmla="*/ 0 w 29583"/>
                  <a:gd name="connsiteY1" fmla="*/ 84844 h 84843"/>
                </a:gdLst>
                <a:ahLst/>
                <a:cxnLst>
                  <a:cxn ang="0">
                    <a:pos x="connsiteX0" y="connsiteY0"/>
                  </a:cxn>
                  <a:cxn ang="0">
                    <a:pos x="connsiteX1" y="connsiteY1"/>
                  </a:cxn>
                </a:cxnLst>
                <a:rect l="l" t="t" r="r" b="b"/>
                <a:pathLst>
                  <a:path w="29583" h="84843">
                    <a:moveTo>
                      <a:pt x="29584" y="0"/>
                    </a:moveTo>
                    <a:cubicBezTo>
                      <a:pt x="29584" y="0"/>
                      <a:pt x="18197" y="31258"/>
                      <a:pt x="0" y="84844"/>
                    </a:cubicBezTo>
                  </a:path>
                </a:pathLst>
              </a:custGeom>
              <a:solidFill>
                <a:srgbClr val="4CBBB6"/>
              </a:solidFill>
              <a:ln w="11163" cap="rnd">
                <a:solidFill>
                  <a:srgbClr val="263238"/>
                </a:solidFill>
                <a:prstDash val="solid"/>
                <a:miter/>
              </a:ln>
            </p:spPr>
            <p:txBody>
              <a:bodyPr rtlCol="0" anchor="ctr"/>
              <a:lstStyle/>
              <a:p>
                <a:endParaRPr lang="fr-FR"/>
              </a:p>
            </p:txBody>
          </p:sp>
          <p:sp>
            <p:nvSpPr>
              <p:cNvPr id="73" name="Forme libre 72">
                <a:extLst>
                  <a:ext uri="{FF2B5EF4-FFF2-40B4-BE49-F238E27FC236}">
                    <a16:creationId xmlns:a16="http://schemas.microsoft.com/office/drawing/2014/main" id="{0CC80C02-DF0E-9017-5993-3CB6DF1FDB4B}"/>
                  </a:ext>
                </a:extLst>
              </p:cNvPr>
              <p:cNvSpPr/>
              <p:nvPr/>
            </p:nvSpPr>
            <p:spPr>
              <a:xfrm>
                <a:off x="5697660" y="9488111"/>
                <a:ext cx="198601" cy="202285"/>
              </a:xfrm>
              <a:custGeom>
                <a:avLst/>
                <a:gdLst>
                  <a:gd name="connsiteX0" fmla="*/ 0 w 198601"/>
                  <a:gd name="connsiteY0" fmla="*/ 0 h 202285"/>
                  <a:gd name="connsiteX1" fmla="*/ 198602 w 198601"/>
                  <a:gd name="connsiteY1" fmla="*/ 202286 h 202285"/>
                </a:gdLst>
                <a:ahLst/>
                <a:cxnLst>
                  <a:cxn ang="0">
                    <a:pos x="connsiteX0" y="connsiteY0"/>
                  </a:cxn>
                  <a:cxn ang="0">
                    <a:pos x="connsiteX1" y="connsiteY1"/>
                  </a:cxn>
                </a:cxnLst>
                <a:rect l="l" t="t" r="r" b="b"/>
                <a:pathLst>
                  <a:path w="198601" h="202285">
                    <a:moveTo>
                      <a:pt x="0" y="0"/>
                    </a:moveTo>
                    <a:cubicBezTo>
                      <a:pt x="81048" y="30700"/>
                      <a:pt x="160199" y="89979"/>
                      <a:pt x="198602" y="202286"/>
                    </a:cubicBezTo>
                  </a:path>
                </a:pathLst>
              </a:custGeom>
              <a:noFill/>
              <a:ln w="11163" cap="rnd">
                <a:solidFill>
                  <a:srgbClr val="263238"/>
                </a:solidFill>
                <a:prstDash val="solid"/>
                <a:miter/>
              </a:ln>
            </p:spPr>
            <p:txBody>
              <a:bodyPr rtlCol="0" anchor="ctr"/>
              <a:lstStyle/>
              <a:p>
                <a:endParaRPr lang="fr-FR"/>
              </a:p>
            </p:txBody>
          </p:sp>
          <p:sp>
            <p:nvSpPr>
              <p:cNvPr id="74" name="Forme libre 73">
                <a:extLst>
                  <a:ext uri="{FF2B5EF4-FFF2-40B4-BE49-F238E27FC236}">
                    <a16:creationId xmlns:a16="http://schemas.microsoft.com/office/drawing/2014/main" id="{DB4D33B5-0EF3-A38D-191F-A3B3D6675CD4}"/>
                  </a:ext>
                </a:extLst>
              </p:cNvPr>
              <p:cNvSpPr/>
              <p:nvPr/>
            </p:nvSpPr>
            <p:spPr>
              <a:xfrm>
                <a:off x="5547955" y="9457634"/>
                <a:ext cx="149704" cy="30476"/>
              </a:xfrm>
              <a:custGeom>
                <a:avLst/>
                <a:gdLst>
                  <a:gd name="connsiteX0" fmla="*/ 0 w 149704"/>
                  <a:gd name="connsiteY0" fmla="*/ 0 h 30476"/>
                  <a:gd name="connsiteX1" fmla="*/ 149704 w 149704"/>
                  <a:gd name="connsiteY1" fmla="*/ 30477 h 30476"/>
                </a:gdLst>
                <a:ahLst/>
                <a:cxnLst>
                  <a:cxn ang="0">
                    <a:pos x="connsiteX0" y="connsiteY0"/>
                  </a:cxn>
                  <a:cxn ang="0">
                    <a:pos x="connsiteX1" y="connsiteY1"/>
                  </a:cxn>
                </a:cxnLst>
                <a:rect l="l" t="t" r="r" b="b"/>
                <a:pathLst>
                  <a:path w="149704" h="30476">
                    <a:moveTo>
                      <a:pt x="0" y="0"/>
                    </a:moveTo>
                    <a:cubicBezTo>
                      <a:pt x="43650" y="2568"/>
                      <a:pt x="97124" y="10494"/>
                      <a:pt x="149704" y="30477"/>
                    </a:cubicBezTo>
                  </a:path>
                </a:pathLst>
              </a:custGeom>
              <a:noFill/>
              <a:ln w="11163" cap="rnd">
                <a:solidFill>
                  <a:srgbClr val="263238"/>
                </a:solidFill>
                <a:prstDash val="solid"/>
                <a:miter/>
              </a:ln>
            </p:spPr>
            <p:txBody>
              <a:bodyPr rtlCol="0" anchor="ctr"/>
              <a:lstStyle/>
              <a:p>
                <a:endParaRPr lang="fr-FR"/>
              </a:p>
            </p:txBody>
          </p:sp>
          <p:sp>
            <p:nvSpPr>
              <p:cNvPr id="75" name="Forme libre 74">
                <a:extLst>
                  <a:ext uri="{FF2B5EF4-FFF2-40B4-BE49-F238E27FC236}">
                    <a16:creationId xmlns:a16="http://schemas.microsoft.com/office/drawing/2014/main" id="{3FCFE291-6E9B-7480-9B2A-357186701E10}"/>
                  </a:ext>
                </a:extLst>
              </p:cNvPr>
              <p:cNvSpPr/>
              <p:nvPr/>
            </p:nvSpPr>
            <p:spPr>
              <a:xfrm>
                <a:off x="5450943" y="9457075"/>
                <a:ext cx="38179" cy="3014"/>
              </a:xfrm>
              <a:custGeom>
                <a:avLst/>
                <a:gdLst>
                  <a:gd name="connsiteX0" fmla="*/ 0 w 38179"/>
                  <a:gd name="connsiteY0" fmla="*/ 3014 h 3014"/>
                  <a:gd name="connsiteX1" fmla="*/ 38180 w 38179"/>
                  <a:gd name="connsiteY1" fmla="*/ 0 h 3014"/>
                </a:gdLst>
                <a:ahLst/>
                <a:cxnLst>
                  <a:cxn ang="0">
                    <a:pos x="connsiteX0" y="connsiteY0"/>
                  </a:cxn>
                  <a:cxn ang="0">
                    <a:pos x="connsiteX1" y="connsiteY1"/>
                  </a:cxn>
                </a:cxnLst>
                <a:rect l="l" t="t" r="r" b="b"/>
                <a:pathLst>
                  <a:path w="38179" h="3014">
                    <a:moveTo>
                      <a:pt x="0" y="3014"/>
                    </a:moveTo>
                    <a:cubicBezTo>
                      <a:pt x="0" y="3014"/>
                      <a:pt x="14401" y="1005"/>
                      <a:pt x="38180" y="0"/>
                    </a:cubicBezTo>
                  </a:path>
                </a:pathLst>
              </a:custGeom>
              <a:noFill/>
              <a:ln w="11163" cap="rnd">
                <a:solidFill>
                  <a:srgbClr val="263238"/>
                </a:solidFill>
                <a:prstDash val="solid"/>
                <a:miter/>
              </a:ln>
            </p:spPr>
            <p:txBody>
              <a:bodyPr rtlCol="0" anchor="ctr"/>
              <a:lstStyle/>
              <a:p>
                <a:endParaRPr lang="fr-FR"/>
              </a:p>
            </p:txBody>
          </p:sp>
          <p:sp>
            <p:nvSpPr>
              <p:cNvPr id="76" name="Forme libre 75">
                <a:extLst>
                  <a:ext uri="{FF2B5EF4-FFF2-40B4-BE49-F238E27FC236}">
                    <a16:creationId xmlns:a16="http://schemas.microsoft.com/office/drawing/2014/main" id="{902B378B-CF02-DE0B-2411-A7683BE80BBD}"/>
                  </a:ext>
                </a:extLst>
              </p:cNvPr>
              <p:cNvSpPr/>
              <p:nvPr/>
            </p:nvSpPr>
            <p:spPr>
              <a:xfrm>
                <a:off x="6259611" y="9378951"/>
                <a:ext cx="432870" cy="201684"/>
              </a:xfrm>
              <a:custGeom>
                <a:avLst/>
                <a:gdLst>
                  <a:gd name="connsiteX0" fmla="*/ 232343 w 432870"/>
                  <a:gd name="connsiteY0" fmla="*/ 194784 h 201684"/>
                  <a:gd name="connsiteX1" fmla="*/ 432285 w 432870"/>
                  <a:gd name="connsiteY1" fmla="*/ 64281 h 201684"/>
                  <a:gd name="connsiteX2" fmla="*/ 200527 w 432870"/>
                  <a:gd name="connsiteY2" fmla="*/ 6900 h 201684"/>
                  <a:gd name="connsiteX3" fmla="*/ 586 w 432870"/>
                  <a:gd name="connsiteY3" fmla="*/ 137403 h 201684"/>
                  <a:gd name="connsiteX4" fmla="*/ 232343 w 432870"/>
                  <a:gd name="connsiteY4" fmla="*/ 194784 h 201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70" h="201684">
                    <a:moveTo>
                      <a:pt x="232343" y="194784"/>
                    </a:moveTo>
                    <a:cubicBezTo>
                      <a:pt x="351571" y="174578"/>
                      <a:pt x="440992" y="116192"/>
                      <a:pt x="432285" y="64281"/>
                    </a:cubicBezTo>
                    <a:cubicBezTo>
                      <a:pt x="423465" y="12370"/>
                      <a:pt x="319755" y="-13306"/>
                      <a:pt x="200527" y="6900"/>
                    </a:cubicBezTo>
                    <a:cubicBezTo>
                      <a:pt x="81299" y="27106"/>
                      <a:pt x="-8122" y="85492"/>
                      <a:pt x="586" y="137403"/>
                    </a:cubicBezTo>
                    <a:cubicBezTo>
                      <a:pt x="9405" y="189314"/>
                      <a:pt x="113115" y="214991"/>
                      <a:pt x="232343" y="194784"/>
                    </a:cubicBezTo>
                    <a:close/>
                  </a:path>
                </a:pathLst>
              </a:custGeom>
              <a:solidFill>
                <a:srgbClr val="4CBBB6"/>
              </a:solidFill>
              <a:ln w="11163" cap="flat">
                <a:solidFill>
                  <a:srgbClr val="263238"/>
                </a:solidFill>
                <a:prstDash val="solid"/>
                <a:miter/>
              </a:ln>
            </p:spPr>
            <p:txBody>
              <a:bodyPr rtlCol="0" anchor="ctr"/>
              <a:lstStyle/>
              <a:p>
                <a:endParaRPr lang="fr-FR"/>
              </a:p>
            </p:txBody>
          </p:sp>
          <p:sp>
            <p:nvSpPr>
              <p:cNvPr id="77" name="Forme libre 76">
                <a:extLst>
                  <a:ext uri="{FF2B5EF4-FFF2-40B4-BE49-F238E27FC236}">
                    <a16:creationId xmlns:a16="http://schemas.microsoft.com/office/drawing/2014/main" id="{754A807D-04C4-A38A-B4F6-93216FE0F48A}"/>
                  </a:ext>
                </a:extLst>
              </p:cNvPr>
              <p:cNvSpPr/>
              <p:nvPr/>
            </p:nvSpPr>
            <p:spPr>
              <a:xfrm>
                <a:off x="6067624" y="9487106"/>
                <a:ext cx="201169" cy="203290"/>
              </a:xfrm>
              <a:custGeom>
                <a:avLst/>
                <a:gdLst>
                  <a:gd name="connsiteX0" fmla="*/ 201169 w 201169"/>
                  <a:gd name="connsiteY0" fmla="*/ 0 h 203290"/>
                  <a:gd name="connsiteX1" fmla="*/ 0 w 201169"/>
                  <a:gd name="connsiteY1" fmla="*/ 203291 h 203290"/>
                </a:gdLst>
                <a:ahLst/>
                <a:cxnLst>
                  <a:cxn ang="0">
                    <a:pos x="connsiteX0" y="connsiteY0"/>
                  </a:cxn>
                  <a:cxn ang="0">
                    <a:pos x="connsiteX1" y="connsiteY1"/>
                  </a:cxn>
                </a:cxnLst>
                <a:rect l="l" t="t" r="r" b="b"/>
                <a:pathLst>
                  <a:path w="201169" h="203290">
                    <a:moveTo>
                      <a:pt x="201169" y="0"/>
                    </a:moveTo>
                    <a:cubicBezTo>
                      <a:pt x="119228" y="30477"/>
                      <a:pt x="38850" y="89756"/>
                      <a:pt x="0" y="203291"/>
                    </a:cubicBezTo>
                  </a:path>
                </a:pathLst>
              </a:custGeom>
              <a:noFill/>
              <a:ln w="11163" cap="rnd">
                <a:solidFill>
                  <a:srgbClr val="263238"/>
                </a:solidFill>
                <a:prstDash val="solid"/>
                <a:miter/>
              </a:ln>
            </p:spPr>
            <p:txBody>
              <a:bodyPr rtlCol="0" anchor="ctr"/>
              <a:lstStyle/>
              <a:p>
                <a:endParaRPr lang="fr-FR"/>
              </a:p>
            </p:txBody>
          </p:sp>
          <p:sp>
            <p:nvSpPr>
              <p:cNvPr id="78" name="Forme libre 77">
                <a:extLst>
                  <a:ext uri="{FF2B5EF4-FFF2-40B4-BE49-F238E27FC236}">
                    <a16:creationId xmlns:a16="http://schemas.microsoft.com/office/drawing/2014/main" id="{8F26DC26-CA5B-CC37-11C0-CFD102DEDE9F}"/>
                  </a:ext>
                </a:extLst>
              </p:cNvPr>
              <p:cNvSpPr/>
              <p:nvPr/>
            </p:nvSpPr>
            <p:spPr>
              <a:xfrm>
                <a:off x="6268793" y="9457075"/>
                <a:ext cx="159752" cy="30030"/>
              </a:xfrm>
              <a:custGeom>
                <a:avLst/>
                <a:gdLst>
                  <a:gd name="connsiteX0" fmla="*/ 159752 w 159752"/>
                  <a:gd name="connsiteY0" fmla="*/ 0 h 30030"/>
                  <a:gd name="connsiteX1" fmla="*/ 0 w 159752"/>
                  <a:gd name="connsiteY1" fmla="*/ 30030 h 30030"/>
                </a:gdLst>
                <a:ahLst/>
                <a:cxnLst>
                  <a:cxn ang="0">
                    <a:pos x="connsiteX0" y="connsiteY0"/>
                  </a:cxn>
                  <a:cxn ang="0">
                    <a:pos x="connsiteX1" y="connsiteY1"/>
                  </a:cxn>
                </a:cxnLst>
                <a:rect l="l" t="t" r="r" b="b"/>
                <a:pathLst>
                  <a:path w="159752" h="30030">
                    <a:moveTo>
                      <a:pt x="159752" y="0"/>
                    </a:moveTo>
                    <a:cubicBezTo>
                      <a:pt x="114762" y="1675"/>
                      <a:pt x="57047" y="8931"/>
                      <a:pt x="0" y="30030"/>
                    </a:cubicBezTo>
                  </a:path>
                </a:pathLst>
              </a:custGeom>
              <a:noFill/>
              <a:ln w="11163" cap="rnd">
                <a:solidFill>
                  <a:srgbClr val="263238"/>
                </a:solidFill>
                <a:prstDash val="solid"/>
                <a:miter/>
              </a:ln>
            </p:spPr>
            <p:txBody>
              <a:bodyPr rtlCol="0" anchor="ctr"/>
              <a:lstStyle/>
              <a:p>
                <a:endParaRPr lang="fr-FR"/>
              </a:p>
            </p:txBody>
          </p:sp>
          <p:sp>
            <p:nvSpPr>
              <p:cNvPr id="79" name="Forme libre 78">
                <a:extLst>
                  <a:ext uri="{FF2B5EF4-FFF2-40B4-BE49-F238E27FC236}">
                    <a16:creationId xmlns:a16="http://schemas.microsoft.com/office/drawing/2014/main" id="{037319F9-E175-F092-A454-2D07CF5A5750}"/>
                  </a:ext>
                </a:extLst>
              </p:cNvPr>
              <p:cNvSpPr/>
              <p:nvPr/>
            </p:nvSpPr>
            <p:spPr>
              <a:xfrm>
                <a:off x="6487154" y="9457745"/>
                <a:ext cx="25788" cy="2344"/>
              </a:xfrm>
              <a:custGeom>
                <a:avLst/>
                <a:gdLst>
                  <a:gd name="connsiteX0" fmla="*/ 25788 w 25788"/>
                  <a:gd name="connsiteY0" fmla="*/ 2344 h 2344"/>
                  <a:gd name="connsiteX1" fmla="*/ 0 w 25788"/>
                  <a:gd name="connsiteY1" fmla="*/ 0 h 2344"/>
                </a:gdLst>
                <a:ahLst/>
                <a:cxnLst>
                  <a:cxn ang="0">
                    <a:pos x="connsiteX0" y="connsiteY0"/>
                  </a:cxn>
                  <a:cxn ang="0">
                    <a:pos x="connsiteX1" y="connsiteY1"/>
                  </a:cxn>
                </a:cxnLst>
                <a:rect l="l" t="t" r="r" b="b"/>
                <a:pathLst>
                  <a:path w="25788" h="2344">
                    <a:moveTo>
                      <a:pt x="25788" y="2344"/>
                    </a:moveTo>
                    <a:cubicBezTo>
                      <a:pt x="25788" y="2344"/>
                      <a:pt x="16299" y="1005"/>
                      <a:pt x="0" y="0"/>
                    </a:cubicBezTo>
                  </a:path>
                </a:pathLst>
              </a:custGeom>
              <a:noFill/>
              <a:ln w="11163" cap="rnd">
                <a:solidFill>
                  <a:srgbClr val="263238"/>
                </a:solidFill>
                <a:prstDash val="solid"/>
                <a:miter/>
              </a:ln>
            </p:spPr>
            <p:txBody>
              <a:bodyPr rtlCol="0" anchor="ctr"/>
              <a:lstStyle/>
              <a:p>
                <a:endParaRPr lang="fr-FR"/>
              </a:p>
            </p:txBody>
          </p:sp>
        </p:grpSp>
        <p:grpSp>
          <p:nvGrpSpPr>
            <p:cNvPr id="80" name="Graphique 2">
              <a:extLst>
                <a:ext uri="{FF2B5EF4-FFF2-40B4-BE49-F238E27FC236}">
                  <a16:creationId xmlns:a16="http://schemas.microsoft.com/office/drawing/2014/main" id="{4CB1F2CB-C270-846D-404A-3E9DB300B7D5}"/>
                </a:ext>
              </a:extLst>
            </p:cNvPr>
            <p:cNvGrpSpPr/>
            <p:nvPr/>
          </p:nvGrpSpPr>
          <p:grpSpPr>
            <a:xfrm>
              <a:off x="5654568" y="9659696"/>
              <a:ext cx="667921" cy="389611"/>
              <a:chOff x="5654568" y="9659696"/>
              <a:chExt cx="667921" cy="389611"/>
            </a:xfrm>
          </p:grpSpPr>
          <p:sp>
            <p:nvSpPr>
              <p:cNvPr id="81" name="Forme libre 80">
                <a:extLst>
                  <a:ext uri="{FF2B5EF4-FFF2-40B4-BE49-F238E27FC236}">
                    <a16:creationId xmlns:a16="http://schemas.microsoft.com/office/drawing/2014/main" id="{243F2E2E-876C-98E5-4586-590ED8D8055B}"/>
                  </a:ext>
                </a:extLst>
              </p:cNvPr>
              <p:cNvSpPr/>
              <p:nvPr/>
            </p:nvSpPr>
            <p:spPr>
              <a:xfrm>
                <a:off x="5654568" y="9659696"/>
                <a:ext cx="667921" cy="389611"/>
              </a:xfrm>
              <a:custGeom>
                <a:avLst/>
                <a:gdLst>
                  <a:gd name="connsiteX0" fmla="*/ 612550 w 667921"/>
                  <a:gd name="connsiteY0" fmla="*/ 389612 h 389611"/>
                  <a:gd name="connsiteX1" fmla="*/ 667922 w 667921"/>
                  <a:gd name="connsiteY1" fmla="*/ 147807 h 389611"/>
                  <a:gd name="connsiteX2" fmla="*/ 645818 w 667921"/>
                  <a:gd name="connsiteY2" fmla="*/ 0 h 389611"/>
                  <a:gd name="connsiteX3" fmla="*/ 22104 w 667921"/>
                  <a:gd name="connsiteY3" fmla="*/ 0 h 389611"/>
                  <a:gd name="connsiteX4" fmla="*/ 0 w 667921"/>
                  <a:gd name="connsiteY4" fmla="*/ 147807 h 389611"/>
                  <a:gd name="connsiteX5" fmla="*/ 55372 w 667921"/>
                  <a:gd name="connsiteY5" fmla="*/ 389612 h 389611"/>
                  <a:gd name="connsiteX6" fmla="*/ 612550 w 667921"/>
                  <a:gd name="connsiteY6" fmla="*/ 389612 h 389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7921" h="389611">
                    <a:moveTo>
                      <a:pt x="612550" y="389612"/>
                    </a:moveTo>
                    <a:cubicBezTo>
                      <a:pt x="647493" y="316490"/>
                      <a:pt x="667922" y="231981"/>
                      <a:pt x="667922" y="147807"/>
                    </a:cubicBezTo>
                    <a:cubicBezTo>
                      <a:pt x="667922" y="95672"/>
                      <a:pt x="659996" y="45882"/>
                      <a:pt x="645818" y="0"/>
                    </a:cubicBezTo>
                    <a:lnTo>
                      <a:pt x="22104" y="0"/>
                    </a:lnTo>
                    <a:cubicBezTo>
                      <a:pt x="7815" y="45882"/>
                      <a:pt x="0" y="95672"/>
                      <a:pt x="0" y="147807"/>
                    </a:cubicBezTo>
                    <a:cubicBezTo>
                      <a:pt x="0" y="231869"/>
                      <a:pt x="20429" y="316378"/>
                      <a:pt x="55372" y="389612"/>
                    </a:cubicBezTo>
                    <a:lnTo>
                      <a:pt x="612550" y="389612"/>
                    </a:lnTo>
                    <a:close/>
                  </a:path>
                </a:pathLst>
              </a:custGeom>
              <a:solidFill>
                <a:srgbClr val="263238"/>
              </a:solidFill>
              <a:ln w="11163" cap="flat">
                <a:noFill/>
                <a:prstDash val="solid"/>
                <a:miter/>
              </a:ln>
            </p:spPr>
            <p:txBody>
              <a:bodyPr rtlCol="0" anchor="ctr"/>
              <a:lstStyle/>
              <a:p>
                <a:endParaRPr lang="fr-FR"/>
              </a:p>
            </p:txBody>
          </p:sp>
          <p:grpSp>
            <p:nvGrpSpPr>
              <p:cNvPr id="82" name="Graphique 2">
                <a:extLst>
                  <a:ext uri="{FF2B5EF4-FFF2-40B4-BE49-F238E27FC236}">
                    <a16:creationId xmlns:a16="http://schemas.microsoft.com/office/drawing/2014/main" id="{65FD2390-92D5-C32D-675C-29579CE4C6E7}"/>
                  </a:ext>
                </a:extLst>
              </p:cNvPr>
              <p:cNvGrpSpPr/>
              <p:nvPr/>
            </p:nvGrpSpPr>
            <p:grpSpPr>
              <a:xfrm>
                <a:off x="5656466" y="9728799"/>
                <a:ext cx="664126" cy="176608"/>
                <a:chOff x="5656466" y="9728799"/>
                <a:chExt cx="664126" cy="176608"/>
              </a:xfrm>
              <a:solidFill>
                <a:srgbClr val="7A7A7A"/>
              </a:solidFill>
            </p:grpSpPr>
            <p:sp>
              <p:nvSpPr>
                <p:cNvPr id="83" name="Forme libre 82">
                  <a:extLst>
                    <a:ext uri="{FF2B5EF4-FFF2-40B4-BE49-F238E27FC236}">
                      <a16:creationId xmlns:a16="http://schemas.microsoft.com/office/drawing/2014/main" id="{02B5296B-547F-4063-6C01-9FF5169CC934}"/>
                    </a:ext>
                  </a:extLst>
                </p:cNvPr>
                <p:cNvSpPr/>
                <p:nvPr/>
              </p:nvSpPr>
              <p:spPr>
                <a:xfrm>
                  <a:off x="5656466" y="9728799"/>
                  <a:ext cx="664126" cy="34607"/>
                </a:xfrm>
                <a:custGeom>
                  <a:avLst/>
                  <a:gdLst>
                    <a:gd name="connsiteX0" fmla="*/ 4131 w 664126"/>
                    <a:gd name="connsiteY0" fmla="*/ 0 h 34607"/>
                    <a:gd name="connsiteX1" fmla="*/ 0 w 664126"/>
                    <a:gd name="connsiteY1" fmla="*/ 34607 h 34607"/>
                    <a:gd name="connsiteX2" fmla="*/ 664126 w 664126"/>
                    <a:gd name="connsiteY2" fmla="*/ 34607 h 34607"/>
                    <a:gd name="connsiteX3" fmla="*/ 659996 w 664126"/>
                    <a:gd name="connsiteY3" fmla="*/ 0 h 34607"/>
                    <a:gd name="connsiteX4" fmla="*/ 4131 w 664126"/>
                    <a:gd name="connsiteY4" fmla="*/ 0 h 34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4126" h="34607">
                      <a:moveTo>
                        <a:pt x="4131" y="0"/>
                      </a:moveTo>
                      <a:cubicBezTo>
                        <a:pt x="2344" y="11387"/>
                        <a:pt x="1005" y="22885"/>
                        <a:pt x="0" y="34607"/>
                      </a:cubicBezTo>
                      <a:lnTo>
                        <a:pt x="664126" y="34607"/>
                      </a:lnTo>
                      <a:cubicBezTo>
                        <a:pt x="663122" y="22885"/>
                        <a:pt x="661782" y="11387"/>
                        <a:pt x="659996" y="0"/>
                      </a:cubicBezTo>
                      <a:lnTo>
                        <a:pt x="4131" y="0"/>
                      </a:lnTo>
                      <a:close/>
                    </a:path>
                  </a:pathLst>
                </a:custGeom>
                <a:solidFill>
                  <a:srgbClr val="7A7A7A"/>
                </a:solidFill>
                <a:ln w="11163" cap="flat">
                  <a:noFill/>
                  <a:prstDash val="solid"/>
                  <a:miter/>
                </a:ln>
              </p:spPr>
              <p:txBody>
                <a:bodyPr rtlCol="0" anchor="ctr"/>
                <a:lstStyle/>
                <a:p>
                  <a:endParaRPr lang="fr-FR"/>
                </a:p>
              </p:txBody>
            </p:sp>
            <p:sp>
              <p:nvSpPr>
                <p:cNvPr id="84" name="Forme libre 83">
                  <a:extLst>
                    <a:ext uri="{FF2B5EF4-FFF2-40B4-BE49-F238E27FC236}">
                      <a16:creationId xmlns:a16="http://schemas.microsoft.com/office/drawing/2014/main" id="{53066B99-4184-DC86-8313-D0D017EC9D84}"/>
                    </a:ext>
                  </a:extLst>
                </p:cNvPr>
                <p:cNvSpPr/>
                <p:nvPr/>
              </p:nvSpPr>
              <p:spPr>
                <a:xfrm>
                  <a:off x="5658252" y="9870801"/>
                  <a:ext cx="660442" cy="34607"/>
                </a:xfrm>
                <a:custGeom>
                  <a:avLst/>
                  <a:gdLst>
                    <a:gd name="connsiteX0" fmla="*/ 655195 w 660442"/>
                    <a:gd name="connsiteY0" fmla="*/ 34607 h 34607"/>
                    <a:gd name="connsiteX1" fmla="*/ 660442 w 660442"/>
                    <a:gd name="connsiteY1" fmla="*/ 0 h 34607"/>
                    <a:gd name="connsiteX2" fmla="*/ 0 w 660442"/>
                    <a:gd name="connsiteY2" fmla="*/ 0 h 34607"/>
                    <a:gd name="connsiteX3" fmla="*/ 5247 w 660442"/>
                    <a:gd name="connsiteY3" fmla="*/ 34607 h 34607"/>
                    <a:gd name="connsiteX4" fmla="*/ 655195 w 660442"/>
                    <a:gd name="connsiteY4" fmla="*/ 34607 h 34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442" h="34607">
                      <a:moveTo>
                        <a:pt x="655195" y="34607"/>
                      </a:moveTo>
                      <a:cubicBezTo>
                        <a:pt x="657317" y="23109"/>
                        <a:pt x="659103" y="11610"/>
                        <a:pt x="660442" y="0"/>
                      </a:cubicBezTo>
                      <a:lnTo>
                        <a:pt x="0" y="0"/>
                      </a:lnTo>
                      <a:cubicBezTo>
                        <a:pt x="1340" y="11610"/>
                        <a:pt x="3238" y="23109"/>
                        <a:pt x="5247" y="34607"/>
                      </a:cubicBezTo>
                      <a:lnTo>
                        <a:pt x="655195" y="34607"/>
                      </a:lnTo>
                      <a:close/>
                    </a:path>
                  </a:pathLst>
                </a:custGeom>
                <a:solidFill>
                  <a:srgbClr val="7A7A7A"/>
                </a:solidFill>
                <a:ln w="11163" cap="flat">
                  <a:noFill/>
                  <a:prstDash val="solid"/>
                  <a:miter/>
                </a:ln>
              </p:spPr>
              <p:txBody>
                <a:bodyPr rtlCol="0" anchor="ctr"/>
                <a:lstStyle/>
                <a:p>
                  <a:endParaRPr lang="fr-FR"/>
                </a:p>
              </p:txBody>
            </p:sp>
          </p:grpSp>
          <p:sp>
            <p:nvSpPr>
              <p:cNvPr id="85" name="Forme libre 84">
                <a:extLst>
                  <a:ext uri="{FF2B5EF4-FFF2-40B4-BE49-F238E27FC236}">
                    <a16:creationId xmlns:a16="http://schemas.microsoft.com/office/drawing/2014/main" id="{29E6908A-6D33-DD1C-3E9C-2BC0CFD91134}"/>
                  </a:ext>
                </a:extLst>
              </p:cNvPr>
              <p:cNvSpPr/>
              <p:nvPr/>
            </p:nvSpPr>
            <p:spPr>
              <a:xfrm>
                <a:off x="5681249" y="9782496"/>
                <a:ext cx="53808" cy="53808"/>
              </a:xfrm>
              <a:custGeom>
                <a:avLst/>
                <a:gdLst>
                  <a:gd name="connsiteX0" fmla="*/ 53809 w 53808"/>
                  <a:gd name="connsiteY0" fmla="*/ 26904 h 53808"/>
                  <a:gd name="connsiteX1" fmla="*/ 26904 w 53808"/>
                  <a:gd name="connsiteY1" fmla="*/ 53809 h 53808"/>
                  <a:gd name="connsiteX2" fmla="*/ 0 w 53808"/>
                  <a:gd name="connsiteY2" fmla="*/ 26904 h 53808"/>
                  <a:gd name="connsiteX3" fmla="*/ 26904 w 53808"/>
                  <a:gd name="connsiteY3" fmla="*/ 0 h 53808"/>
                  <a:gd name="connsiteX4" fmla="*/ 53809 w 53808"/>
                  <a:gd name="connsiteY4" fmla="*/ 26904 h 53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08" h="53808">
                    <a:moveTo>
                      <a:pt x="53809" y="26904"/>
                    </a:moveTo>
                    <a:cubicBezTo>
                      <a:pt x="53809" y="41752"/>
                      <a:pt x="41752" y="53809"/>
                      <a:pt x="26904" y="53809"/>
                    </a:cubicBezTo>
                    <a:cubicBezTo>
                      <a:pt x="12057" y="53809"/>
                      <a:pt x="0" y="41752"/>
                      <a:pt x="0" y="26904"/>
                    </a:cubicBezTo>
                    <a:cubicBezTo>
                      <a:pt x="0" y="12057"/>
                      <a:pt x="12057" y="0"/>
                      <a:pt x="26904" y="0"/>
                    </a:cubicBezTo>
                    <a:cubicBezTo>
                      <a:pt x="41752" y="0"/>
                      <a:pt x="53809" y="12057"/>
                      <a:pt x="53809" y="26904"/>
                    </a:cubicBezTo>
                    <a:close/>
                  </a:path>
                </a:pathLst>
              </a:custGeom>
              <a:solidFill>
                <a:srgbClr val="8C8C8C"/>
              </a:solidFill>
              <a:ln w="11163" cap="flat">
                <a:noFill/>
                <a:prstDash val="solid"/>
                <a:miter/>
              </a:ln>
            </p:spPr>
            <p:txBody>
              <a:bodyPr rtlCol="0" anchor="ctr"/>
              <a:lstStyle/>
              <a:p>
                <a:endParaRPr lang="fr-FR"/>
              </a:p>
            </p:txBody>
          </p:sp>
          <p:sp>
            <p:nvSpPr>
              <p:cNvPr id="86" name="Forme libre 85">
                <a:extLst>
                  <a:ext uri="{FF2B5EF4-FFF2-40B4-BE49-F238E27FC236}">
                    <a16:creationId xmlns:a16="http://schemas.microsoft.com/office/drawing/2014/main" id="{71AE8865-609D-BF1B-CC60-CBE3EE367F86}"/>
                  </a:ext>
                </a:extLst>
              </p:cNvPr>
              <p:cNvSpPr/>
              <p:nvPr/>
            </p:nvSpPr>
            <p:spPr>
              <a:xfrm>
                <a:off x="5815660" y="9782496"/>
                <a:ext cx="53808" cy="53808"/>
              </a:xfrm>
              <a:custGeom>
                <a:avLst/>
                <a:gdLst>
                  <a:gd name="connsiteX0" fmla="*/ 53809 w 53808"/>
                  <a:gd name="connsiteY0" fmla="*/ 26904 h 53808"/>
                  <a:gd name="connsiteX1" fmla="*/ 26904 w 53808"/>
                  <a:gd name="connsiteY1" fmla="*/ 53809 h 53808"/>
                  <a:gd name="connsiteX2" fmla="*/ 0 w 53808"/>
                  <a:gd name="connsiteY2" fmla="*/ 26904 h 53808"/>
                  <a:gd name="connsiteX3" fmla="*/ 26904 w 53808"/>
                  <a:gd name="connsiteY3" fmla="*/ 0 h 53808"/>
                  <a:gd name="connsiteX4" fmla="*/ 53809 w 53808"/>
                  <a:gd name="connsiteY4" fmla="*/ 26904 h 53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08" h="53808">
                    <a:moveTo>
                      <a:pt x="53809" y="26904"/>
                    </a:moveTo>
                    <a:cubicBezTo>
                      <a:pt x="53809" y="41752"/>
                      <a:pt x="41752" y="53809"/>
                      <a:pt x="26904" y="53809"/>
                    </a:cubicBezTo>
                    <a:cubicBezTo>
                      <a:pt x="12057" y="53809"/>
                      <a:pt x="0" y="41752"/>
                      <a:pt x="0" y="26904"/>
                    </a:cubicBezTo>
                    <a:cubicBezTo>
                      <a:pt x="0" y="12057"/>
                      <a:pt x="12057" y="0"/>
                      <a:pt x="26904" y="0"/>
                    </a:cubicBezTo>
                    <a:cubicBezTo>
                      <a:pt x="41752" y="0"/>
                      <a:pt x="53809" y="12057"/>
                      <a:pt x="53809" y="26904"/>
                    </a:cubicBezTo>
                    <a:close/>
                  </a:path>
                </a:pathLst>
              </a:custGeom>
              <a:solidFill>
                <a:srgbClr val="8C8C8C"/>
              </a:solidFill>
              <a:ln w="11163" cap="flat">
                <a:noFill/>
                <a:prstDash val="solid"/>
                <a:miter/>
              </a:ln>
            </p:spPr>
            <p:txBody>
              <a:bodyPr rtlCol="0" anchor="ctr"/>
              <a:lstStyle/>
              <a:p>
                <a:endParaRPr lang="fr-FR"/>
              </a:p>
            </p:txBody>
          </p:sp>
          <p:sp>
            <p:nvSpPr>
              <p:cNvPr id="87" name="Forme libre 86">
                <a:extLst>
                  <a:ext uri="{FF2B5EF4-FFF2-40B4-BE49-F238E27FC236}">
                    <a16:creationId xmlns:a16="http://schemas.microsoft.com/office/drawing/2014/main" id="{50B12C67-228D-6CD8-0D67-BF2C867D2E1C}"/>
                  </a:ext>
                </a:extLst>
              </p:cNvPr>
              <p:cNvSpPr/>
              <p:nvPr/>
            </p:nvSpPr>
            <p:spPr>
              <a:xfrm>
                <a:off x="5949959" y="9782496"/>
                <a:ext cx="53808" cy="53808"/>
              </a:xfrm>
              <a:custGeom>
                <a:avLst/>
                <a:gdLst>
                  <a:gd name="connsiteX0" fmla="*/ 53809 w 53808"/>
                  <a:gd name="connsiteY0" fmla="*/ 26904 h 53808"/>
                  <a:gd name="connsiteX1" fmla="*/ 26904 w 53808"/>
                  <a:gd name="connsiteY1" fmla="*/ 53809 h 53808"/>
                  <a:gd name="connsiteX2" fmla="*/ 0 w 53808"/>
                  <a:gd name="connsiteY2" fmla="*/ 26904 h 53808"/>
                  <a:gd name="connsiteX3" fmla="*/ 26904 w 53808"/>
                  <a:gd name="connsiteY3" fmla="*/ 0 h 53808"/>
                  <a:gd name="connsiteX4" fmla="*/ 53809 w 53808"/>
                  <a:gd name="connsiteY4" fmla="*/ 26904 h 53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08" h="53808">
                    <a:moveTo>
                      <a:pt x="53809" y="26904"/>
                    </a:moveTo>
                    <a:cubicBezTo>
                      <a:pt x="53809" y="41752"/>
                      <a:pt x="41752" y="53809"/>
                      <a:pt x="26904" y="53809"/>
                    </a:cubicBezTo>
                    <a:cubicBezTo>
                      <a:pt x="12057" y="53809"/>
                      <a:pt x="0" y="41752"/>
                      <a:pt x="0" y="26904"/>
                    </a:cubicBezTo>
                    <a:cubicBezTo>
                      <a:pt x="0" y="12057"/>
                      <a:pt x="12057" y="0"/>
                      <a:pt x="26904" y="0"/>
                    </a:cubicBezTo>
                    <a:cubicBezTo>
                      <a:pt x="41752" y="0"/>
                      <a:pt x="53809" y="12057"/>
                      <a:pt x="53809" y="26904"/>
                    </a:cubicBezTo>
                    <a:close/>
                  </a:path>
                </a:pathLst>
              </a:custGeom>
              <a:solidFill>
                <a:srgbClr val="8C8C8C"/>
              </a:solidFill>
              <a:ln w="11163" cap="flat">
                <a:noFill/>
                <a:prstDash val="solid"/>
                <a:miter/>
              </a:ln>
            </p:spPr>
            <p:txBody>
              <a:bodyPr rtlCol="0" anchor="ctr"/>
              <a:lstStyle/>
              <a:p>
                <a:endParaRPr lang="fr-FR"/>
              </a:p>
            </p:txBody>
          </p:sp>
          <p:sp>
            <p:nvSpPr>
              <p:cNvPr id="88" name="Forme libre 87">
                <a:extLst>
                  <a:ext uri="{FF2B5EF4-FFF2-40B4-BE49-F238E27FC236}">
                    <a16:creationId xmlns:a16="http://schemas.microsoft.com/office/drawing/2014/main" id="{2E1A288C-4F2A-59F4-226A-6FD693A64F5A}"/>
                  </a:ext>
                </a:extLst>
              </p:cNvPr>
              <p:cNvSpPr/>
              <p:nvPr/>
            </p:nvSpPr>
            <p:spPr>
              <a:xfrm>
                <a:off x="6084369" y="9782496"/>
                <a:ext cx="53808" cy="53808"/>
              </a:xfrm>
              <a:custGeom>
                <a:avLst/>
                <a:gdLst>
                  <a:gd name="connsiteX0" fmla="*/ 53809 w 53808"/>
                  <a:gd name="connsiteY0" fmla="*/ 26904 h 53808"/>
                  <a:gd name="connsiteX1" fmla="*/ 26904 w 53808"/>
                  <a:gd name="connsiteY1" fmla="*/ 53809 h 53808"/>
                  <a:gd name="connsiteX2" fmla="*/ 0 w 53808"/>
                  <a:gd name="connsiteY2" fmla="*/ 26904 h 53808"/>
                  <a:gd name="connsiteX3" fmla="*/ 26904 w 53808"/>
                  <a:gd name="connsiteY3" fmla="*/ 0 h 53808"/>
                  <a:gd name="connsiteX4" fmla="*/ 53809 w 53808"/>
                  <a:gd name="connsiteY4" fmla="*/ 26904 h 53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08" h="53808">
                    <a:moveTo>
                      <a:pt x="53809" y="26904"/>
                    </a:moveTo>
                    <a:cubicBezTo>
                      <a:pt x="53809" y="41752"/>
                      <a:pt x="41752" y="53809"/>
                      <a:pt x="26904" y="53809"/>
                    </a:cubicBezTo>
                    <a:cubicBezTo>
                      <a:pt x="12057" y="53809"/>
                      <a:pt x="0" y="41752"/>
                      <a:pt x="0" y="26904"/>
                    </a:cubicBezTo>
                    <a:cubicBezTo>
                      <a:pt x="0" y="12057"/>
                      <a:pt x="12057" y="0"/>
                      <a:pt x="26904" y="0"/>
                    </a:cubicBezTo>
                    <a:cubicBezTo>
                      <a:pt x="41752" y="0"/>
                      <a:pt x="53809" y="12057"/>
                      <a:pt x="53809" y="26904"/>
                    </a:cubicBezTo>
                    <a:close/>
                  </a:path>
                </a:pathLst>
              </a:custGeom>
              <a:solidFill>
                <a:srgbClr val="8C8C8C"/>
              </a:solidFill>
              <a:ln w="11163" cap="flat">
                <a:noFill/>
                <a:prstDash val="solid"/>
                <a:miter/>
              </a:ln>
            </p:spPr>
            <p:txBody>
              <a:bodyPr rtlCol="0" anchor="ctr"/>
              <a:lstStyle/>
              <a:p>
                <a:endParaRPr lang="fr-FR"/>
              </a:p>
            </p:txBody>
          </p:sp>
          <p:sp>
            <p:nvSpPr>
              <p:cNvPr id="89" name="Forme libre 88">
                <a:extLst>
                  <a:ext uri="{FF2B5EF4-FFF2-40B4-BE49-F238E27FC236}">
                    <a16:creationId xmlns:a16="http://schemas.microsoft.com/office/drawing/2014/main" id="{B6435A50-E115-1783-214A-A050FC0B6842}"/>
                  </a:ext>
                </a:extLst>
              </p:cNvPr>
              <p:cNvSpPr/>
              <p:nvPr/>
            </p:nvSpPr>
            <p:spPr>
              <a:xfrm>
                <a:off x="6218780" y="9782496"/>
                <a:ext cx="53808" cy="53808"/>
              </a:xfrm>
              <a:custGeom>
                <a:avLst/>
                <a:gdLst>
                  <a:gd name="connsiteX0" fmla="*/ 53809 w 53808"/>
                  <a:gd name="connsiteY0" fmla="*/ 26904 h 53808"/>
                  <a:gd name="connsiteX1" fmla="*/ 26904 w 53808"/>
                  <a:gd name="connsiteY1" fmla="*/ 53809 h 53808"/>
                  <a:gd name="connsiteX2" fmla="*/ 0 w 53808"/>
                  <a:gd name="connsiteY2" fmla="*/ 26904 h 53808"/>
                  <a:gd name="connsiteX3" fmla="*/ 26904 w 53808"/>
                  <a:gd name="connsiteY3" fmla="*/ 0 h 53808"/>
                  <a:gd name="connsiteX4" fmla="*/ 53809 w 53808"/>
                  <a:gd name="connsiteY4" fmla="*/ 26904 h 53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08" h="53808">
                    <a:moveTo>
                      <a:pt x="53809" y="26904"/>
                    </a:moveTo>
                    <a:cubicBezTo>
                      <a:pt x="53809" y="41752"/>
                      <a:pt x="41752" y="53809"/>
                      <a:pt x="26904" y="53809"/>
                    </a:cubicBezTo>
                    <a:cubicBezTo>
                      <a:pt x="12057" y="53809"/>
                      <a:pt x="0" y="41752"/>
                      <a:pt x="0" y="26904"/>
                    </a:cubicBezTo>
                    <a:cubicBezTo>
                      <a:pt x="0" y="12057"/>
                      <a:pt x="12057" y="0"/>
                      <a:pt x="26904" y="0"/>
                    </a:cubicBezTo>
                    <a:cubicBezTo>
                      <a:pt x="41752" y="0"/>
                      <a:pt x="53809" y="12057"/>
                      <a:pt x="53809" y="26904"/>
                    </a:cubicBezTo>
                    <a:close/>
                  </a:path>
                </a:pathLst>
              </a:custGeom>
              <a:solidFill>
                <a:srgbClr val="8C8C8C"/>
              </a:solidFill>
              <a:ln w="11163" cap="flat">
                <a:noFill/>
                <a:prstDash val="solid"/>
                <a:miter/>
              </a:ln>
            </p:spPr>
            <p:txBody>
              <a:bodyPr rtlCol="0" anchor="ctr"/>
              <a:lstStyle/>
              <a:p>
                <a:endParaRPr lang="fr-FR"/>
              </a:p>
            </p:txBody>
          </p:sp>
        </p:grpSp>
      </p:grpSp>
      <p:grpSp>
        <p:nvGrpSpPr>
          <p:cNvPr id="90" name="Graphique 2">
            <a:extLst>
              <a:ext uri="{FF2B5EF4-FFF2-40B4-BE49-F238E27FC236}">
                <a16:creationId xmlns:a16="http://schemas.microsoft.com/office/drawing/2014/main" id="{3B6783D5-9485-6278-E1C3-E64DA2FD1D84}"/>
              </a:ext>
            </a:extLst>
          </p:cNvPr>
          <p:cNvGrpSpPr/>
          <p:nvPr/>
        </p:nvGrpSpPr>
        <p:grpSpPr>
          <a:xfrm>
            <a:off x="3436571" y="5177596"/>
            <a:ext cx="2959710" cy="2961608"/>
            <a:chOff x="3436571" y="5177596"/>
            <a:chExt cx="2959710" cy="2961608"/>
          </a:xfrm>
        </p:grpSpPr>
        <p:sp>
          <p:nvSpPr>
            <p:cNvPr id="91" name="Forme libre 90">
              <a:extLst>
                <a:ext uri="{FF2B5EF4-FFF2-40B4-BE49-F238E27FC236}">
                  <a16:creationId xmlns:a16="http://schemas.microsoft.com/office/drawing/2014/main" id="{B498AA20-DA30-3A35-8548-73BE62D55324}"/>
                </a:ext>
              </a:extLst>
            </p:cNvPr>
            <p:cNvSpPr/>
            <p:nvPr/>
          </p:nvSpPr>
          <p:spPr>
            <a:xfrm>
              <a:off x="3533584" y="5239220"/>
              <a:ext cx="2862698" cy="2899984"/>
            </a:xfrm>
            <a:custGeom>
              <a:avLst/>
              <a:gdLst>
                <a:gd name="connsiteX0" fmla="*/ 0 w 2862698"/>
                <a:gd name="connsiteY0" fmla="*/ 0 h 2899984"/>
                <a:gd name="connsiteX1" fmla="*/ 2862699 w 2862698"/>
                <a:gd name="connsiteY1" fmla="*/ 0 h 2899984"/>
                <a:gd name="connsiteX2" fmla="*/ 2862699 w 2862698"/>
                <a:gd name="connsiteY2" fmla="*/ 2899985 h 2899984"/>
                <a:gd name="connsiteX3" fmla="*/ 0 w 2862698"/>
                <a:gd name="connsiteY3" fmla="*/ 2899985 h 2899984"/>
              </a:gdLst>
              <a:ahLst/>
              <a:cxnLst>
                <a:cxn ang="0">
                  <a:pos x="connsiteX0" y="connsiteY0"/>
                </a:cxn>
                <a:cxn ang="0">
                  <a:pos x="connsiteX1" y="connsiteY1"/>
                </a:cxn>
                <a:cxn ang="0">
                  <a:pos x="connsiteX2" y="connsiteY2"/>
                </a:cxn>
                <a:cxn ang="0">
                  <a:pos x="connsiteX3" y="connsiteY3"/>
                </a:cxn>
              </a:cxnLst>
              <a:rect l="l" t="t" r="r" b="b"/>
              <a:pathLst>
                <a:path w="2862698" h="2899984">
                  <a:moveTo>
                    <a:pt x="0" y="0"/>
                  </a:moveTo>
                  <a:lnTo>
                    <a:pt x="2862699" y="0"/>
                  </a:lnTo>
                  <a:lnTo>
                    <a:pt x="2862699" y="2899985"/>
                  </a:lnTo>
                  <a:lnTo>
                    <a:pt x="0" y="2899985"/>
                  </a:lnTo>
                  <a:close/>
                </a:path>
              </a:pathLst>
            </a:custGeom>
            <a:solidFill>
              <a:srgbClr val="263238"/>
            </a:solidFill>
            <a:ln w="11163" cap="rnd">
              <a:solidFill>
                <a:srgbClr val="263238"/>
              </a:solidFill>
              <a:prstDash val="solid"/>
              <a:round/>
            </a:ln>
          </p:spPr>
          <p:txBody>
            <a:bodyPr rtlCol="0" anchor="ctr"/>
            <a:lstStyle/>
            <a:p>
              <a:endParaRPr lang="fr-FR"/>
            </a:p>
          </p:txBody>
        </p:sp>
        <p:grpSp>
          <p:nvGrpSpPr>
            <p:cNvPr id="92" name="Graphique 2">
              <a:extLst>
                <a:ext uri="{FF2B5EF4-FFF2-40B4-BE49-F238E27FC236}">
                  <a16:creationId xmlns:a16="http://schemas.microsoft.com/office/drawing/2014/main" id="{4C77CB65-9EE6-6A5A-D333-CCD24D56F1D8}"/>
                </a:ext>
              </a:extLst>
            </p:cNvPr>
            <p:cNvGrpSpPr/>
            <p:nvPr/>
          </p:nvGrpSpPr>
          <p:grpSpPr>
            <a:xfrm>
              <a:off x="3436571" y="5177596"/>
              <a:ext cx="2918739" cy="2905120"/>
              <a:chOff x="3436571" y="5177596"/>
              <a:chExt cx="2918739" cy="2905120"/>
            </a:xfrm>
          </p:grpSpPr>
          <p:sp>
            <p:nvSpPr>
              <p:cNvPr id="93" name="Forme libre 92">
                <a:extLst>
                  <a:ext uri="{FF2B5EF4-FFF2-40B4-BE49-F238E27FC236}">
                    <a16:creationId xmlns:a16="http://schemas.microsoft.com/office/drawing/2014/main" id="{3A7568D9-FEE4-92F3-872A-206A43A2AAD8}"/>
                  </a:ext>
                </a:extLst>
              </p:cNvPr>
              <p:cNvSpPr/>
              <p:nvPr/>
            </p:nvSpPr>
            <p:spPr>
              <a:xfrm>
                <a:off x="3436571" y="5177596"/>
                <a:ext cx="2918628" cy="2905120"/>
              </a:xfrm>
              <a:custGeom>
                <a:avLst/>
                <a:gdLst>
                  <a:gd name="connsiteX0" fmla="*/ 0 w 2918628"/>
                  <a:gd name="connsiteY0" fmla="*/ 0 h 2905120"/>
                  <a:gd name="connsiteX1" fmla="*/ 2918629 w 2918628"/>
                  <a:gd name="connsiteY1" fmla="*/ 0 h 2905120"/>
                  <a:gd name="connsiteX2" fmla="*/ 2918629 w 2918628"/>
                  <a:gd name="connsiteY2" fmla="*/ 2905120 h 2905120"/>
                  <a:gd name="connsiteX3" fmla="*/ 0 w 2918628"/>
                  <a:gd name="connsiteY3" fmla="*/ 2905120 h 2905120"/>
                </a:gdLst>
                <a:ahLst/>
                <a:cxnLst>
                  <a:cxn ang="0">
                    <a:pos x="connsiteX0" y="connsiteY0"/>
                  </a:cxn>
                  <a:cxn ang="0">
                    <a:pos x="connsiteX1" y="connsiteY1"/>
                  </a:cxn>
                  <a:cxn ang="0">
                    <a:pos x="connsiteX2" y="connsiteY2"/>
                  </a:cxn>
                  <a:cxn ang="0">
                    <a:pos x="connsiteX3" y="connsiteY3"/>
                  </a:cxn>
                </a:cxnLst>
                <a:rect l="l" t="t" r="r" b="b"/>
                <a:pathLst>
                  <a:path w="2918628" h="2905120">
                    <a:moveTo>
                      <a:pt x="0" y="0"/>
                    </a:moveTo>
                    <a:lnTo>
                      <a:pt x="2918629" y="0"/>
                    </a:lnTo>
                    <a:lnTo>
                      <a:pt x="2918629" y="2905120"/>
                    </a:lnTo>
                    <a:lnTo>
                      <a:pt x="0" y="2905120"/>
                    </a:lnTo>
                    <a:close/>
                  </a:path>
                </a:pathLst>
              </a:custGeom>
              <a:solidFill>
                <a:srgbClr val="FFFFFF"/>
              </a:solidFill>
              <a:ln w="11163" cap="rnd">
                <a:solidFill>
                  <a:srgbClr val="263238"/>
                </a:solidFill>
                <a:prstDash val="solid"/>
                <a:round/>
              </a:ln>
            </p:spPr>
            <p:txBody>
              <a:bodyPr rtlCol="0" anchor="ctr"/>
              <a:lstStyle/>
              <a:p>
                <a:endParaRPr lang="fr-FR"/>
              </a:p>
            </p:txBody>
          </p:sp>
          <p:grpSp>
            <p:nvGrpSpPr>
              <p:cNvPr id="94" name="Graphique 2">
                <a:extLst>
                  <a:ext uri="{FF2B5EF4-FFF2-40B4-BE49-F238E27FC236}">
                    <a16:creationId xmlns:a16="http://schemas.microsoft.com/office/drawing/2014/main" id="{8B467BCD-67C1-6B5F-2D0A-6197698BC8B9}"/>
                  </a:ext>
                </a:extLst>
              </p:cNvPr>
              <p:cNvGrpSpPr/>
              <p:nvPr/>
            </p:nvGrpSpPr>
            <p:grpSpPr>
              <a:xfrm>
                <a:off x="6276942" y="5177596"/>
                <a:ext cx="78368" cy="2905120"/>
                <a:chOff x="6276942" y="5177596"/>
                <a:chExt cx="78368" cy="2905120"/>
              </a:xfrm>
            </p:grpSpPr>
            <p:sp>
              <p:nvSpPr>
                <p:cNvPr id="95" name="Forme libre 94">
                  <a:extLst>
                    <a:ext uri="{FF2B5EF4-FFF2-40B4-BE49-F238E27FC236}">
                      <a16:creationId xmlns:a16="http://schemas.microsoft.com/office/drawing/2014/main" id="{49622887-C40E-45DC-01CC-80F07CEB050D}"/>
                    </a:ext>
                  </a:extLst>
                </p:cNvPr>
                <p:cNvSpPr/>
                <p:nvPr/>
              </p:nvSpPr>
              <p:spPr>
                <a:xfrm>
                  <a:off x="6276942" y="5177596"/>
                  <a:ext cx="78368" cy="2905120"/>
                </a:xfrm>
                <a:custGeom>
                  <a:avLst/>
                  <a:gdLst>
                    <a:gd name="connsiteX0" fmla="*/ 0 w 78368"/>
                    <a:gd name="connsiteY0" fmla="*/ 0 h 2905120"/>
                    <a:gd name="connsiteX1" fmla="*/ 78369 w 78368"/>
                    <a:gd name="connsiteY1" fmla="*/ 0 h 2905120"/>
                    <a:gd name="connsiteX2" fmla="*/ 78369 w 78368"/>
                    <a:gd name="connsiteY2" fmla="*/ 2905120 h 2905120"/>
                    <a:gd name="connsiteX3" fmla="*/ 0 w 78368"/>
                    <a:gd name="connsiteY3" fmla="*/ 2905120 h 2905120"/>
                  </a:gdLst>
                  <a:ahLst/>
                  <a:cxnLst>
                    <a:cxn ang="0">
                      <a:pos x="connsiteX0" y="connsiteY0"/>
                    </a:cxn>
                    <a:cxn ang="0">
                      <a:pos x="connsiteX1" y="connsiteY1"/>
                    </a:cxn>
                    <a:cxn ang="0">
                      <a:pos x="connsiteX2" y="connsiteY2"/>
                    </a:cxn>
                    <a:cxn ang="0">
                      <a:pos x="connsiteX3" y="connsiteY3"/>
                    </a:cxn>
                  </a:cxnLst>
                  <a:rect l="l" t="t" r="r" b="b"/>
                  <a:pathLst>
                    <a:path w="78368" h="2905120">
                      <a:moveTo>
                        <a:pt x="0" y="0"/>
                      </a:moveTo>
                      <a:lnTo>
                        <a:pt x="78369" y="0"/>
                      </a:lnTo>
                      <a:lnTo>
                        <a:pt x="78369" y="2905120"/>
                      </a:lnTo>
                      <a:lnTo>
                        <a:pt x="0" y="2905120"/>
                      </a:lnTo>
                      <a:close/>
                    </a:path>
                  </a:pathLst>
                </a:custGeom>
                <a:solidFill>
                  <a:srgbClr val="DEDEDE"/>
                </a:solidFill>
                <a:ln w="11163" cap="rnd">
                  <a:solidFill>
                    <a:srgbClr val="263238"/>
                  </a:solidFill>
                  <a:prstDash val="solid"/>
                  <a:round/>
                </a:ln>
              </p:spPr>
              <p:txBody>
                <a:bodyPr rtlCol="0" anchor="ctr"/>
                <a:lstStyle/>
                <a:p>
                  <a:endParaRPr lang="fr-FR"/>
                </a:p>
              </p:txBody>
            </p:sp>
            <p:sp>
              <p:nvSpPr>
                <p:cNvPr id="96" name="Forme libre 95">
                  <a:extLst>
                    <a:ext uri="{FF2B5EF4-FFF2-40B4-BE49-F238E27FC236}">
                      <a16:creationId xmlns:a16="http://schemas.microsoft.com/office/drawing/2014/main" id="{3A0CC189-704A-451F-36F4-DEB3F7EDD9E2}"/>
                    </a:ext>
                  </a:extLst>
                </p:cNvPr>
                <p:cNvSpPr/>
                <p:nvPr/>
              </p:nvSpPr>
              <p:spPr>
                <a:xfrm>
                  <a:off x="6276942" y="5582056"/>
                  <a:ext cx="78368" cy="586092"/>
                </a:xfrm>
                <a:custGeom>
                  <a:avLst/>
                  <a:gdLst>
                    <a:gd name="connsiteX0" fmla="*/ 0 w 78368"/>
                    <a:gd name="connsiteY0" fmla="*/ 0 h 586092"/>
                    <a:gd name="connsiteX1" fmla="*/ 78369 w 78368"/>
                    <a:gd name="connsiteY1" fmla="*/ 0 h 586092"/>
                    <a:gd name="connsiteX2" fmla="*/ 78369 w 78368"/>
                    <a:gd name="connsiteY2" fmla="*/ 586092 h 586092"/>
                    <a:gd name="connsiteX3" fmla="*/ 0 w 78368"/>
                    <a:gd name="connsiteY3" fmla="*/ 586092 h 586092"/>
                  </a:gdLst>
                  <a:ahLst/>
                  <a:cxnLst>
                    <a:cxn ang="0">
                      <a:pos x="connsiteX0" y="connsiteY0"/>
                    </a:cxn>
                    <a:cxn ang="0">
                      <a:pos x="connsiteX1" y="connsiteY1"/>
                    </a:cxn>
                    <a:cxn ang="0">
                      <a:pos x="connsiteX2" y="connsiteY2"/>
                    </a:cxn>
                    <a:cxn ang="0">
                      <a:pos x="connsiteX3" y="connsiteY3"/>
                    </a:cxn>
                  </a:cxnLst>
                  <a:rect l="l" t="t" r="r" b="b"/>
                  <a:pathLst>
                    <a:path w="78368" h="586092">
                      <a:moveTo>
                        <a:pt x="0" y="0"/>
                      </a:moveTo>
                      <a:lnTo>
                        <a:pt x="78369" y="0"/>
                      </a:lnTo>
                      <a:lnTo>
                        <a:pt x="78369" y="586092"/>
                      </a:lnTo>
                      <a:lnTo>
                        <a:pt x="0" y="586092"/>
                      </a:lnTo>
                      <a:close/>
                    </a:path>
                  </a:pathLst>
                </a:custGeom>
                <a:solidFill>
                  <a:srgbClr val="B8B8B8"/>
                </a:solidFill>
                <a:ln w="11163" cap="rnd">
                  <a:solidFill>
                    <a:srgbClr val="263238"/>
                  </a:solidFill>
                  <a:prstDash val="solid"/>
                  <a:round/>
                </a:ln>
              </p:spPr>
              <p:txBody>
                <a:bodyPr rtlCol="0" anchor="ctr"/>
                <a:lstStyle/>
                <a:p>
                  <a:endParaRPr lang="fr-FR"/>
                </a:p>
              </p:txBody>
            </p:sp>
          </p:grpSp>
          <p:grpSp>
            <p:nvGrpSpPr>
              <p:cNvPr id="97" name="Graphique 2">
                <a:extLst>
                  <a:ext uri="{FF2B5EF4-FFF2-40B4-BE49-F238E27FC236}">
                    <a16:creationId xmlns:a16="http://schemas.microsoft.com/office/drawing/2014/main" id="{7223B927-6F38-5A0F-A66A-E8D906196A1C}"/>
                  </a:ext>
                </a:extLst>
              </p:cNvPr>
              <p:cNvGrpSpPr/>
              <p:nvPr/>
            </p:nvGrpSpPr>
            <p:grpSpPr>
              <a:xfrm>
                <a:off x="4386599" y="5177596"/>
                <a:ext cx="78368" cy="2905120"/>
                <a:chOff x="4386599" y="5177596"/>
                <a:chExt cx="78368" cy="2905120"/>
              </a:xfrm>
            </p:grpSpPr>
            <p:sp>
              <p:nvSpPr>
                <p:cNvPr id="98" name="Forme libre 97">
                  <a:extLst>
                    <a:ext uri="{FF2B5EF4-FFF2-40B4-BE49-F238E27FC236}">
                      <a16:creationId xmlns:a16="http://schemas.microsoft.com/office/drawing/2014/main" id="{981DDE6B-61D3-AC3D-FEF1-ED9CE2FFF721}"/>
                    </a:ext>
                  </a:extLst>
                </p:cNvPr>
                <p:cNvSpPr/>
                <p:nvPr/>
              </p:nvSpPr>
              <p:spPr>
                <a:xfrm>
                  <a:off x="4386599" y="5177596"/>
                  <a:ext cx="78368" cy="2905120"/>
                </a:xfrm>
                <a:custGeom>
                  <a:avLst/>
                  <a:gdLst>
                    <a:gd name="connsiteX0" fmla="*/ 0 w 78368"/>
                    <a:gd name="connsiteY0" fmla="*/ 0 h 2905120"/>
                    <a:gd name="connsiteX1" fmla="*/ 78369 w 78368"/>
                    <a:gd name="connsiteY1" fmla="*/ 0 h 2905120"/>
                    <a:gd name="connsiteX2" fmla="*/ 78369 w 78368"/>
                    <a:gd name="connsiteY2" fmla="*/ 2905120 h 2905120"/>
                    <a:gd name="connsiteX3" fmla="*/ 0 w 78368"/>
                    <a:gd name="connsiteY3" fmla="*/ 2905120 h 2905120"/>
                  </a:gdLst>
                  <a:ahLst/>
                  <a:cxnLst>
                    <a:cxn ang="0">
                      <a:pos x="connsiteX0" y="connsiteY0"/>
                    </a:cxn>
                    <a:cxn ang="0">
                      <a:pos x="connsiteX1" y="connsiteY1"/>
                    </a:cxn>
                    <a:cxn ang="0">
                      <a:pos x="connsiteX2" y="connsiteY2"/>
                    </a:cxn>
                    <a:cxn ang="0">
                      <a:pos x="connsiteX3" y="connsiteY3"/>
                    </a:cxn>
                  </a:cxnLst>
                  <a:rect l="l" t="t" r="r" b="b"/>
                  <a:pathLst>
                    <a:path w="78368" h="2905120">
                      <a:moveTo>
                        <a:pt x="0" y="0"/>
                      </a:moveTo>
                      <a:lnTo>
                        <a:pt x="78369" y="0"/>
                      </a:lnTo>
                      <a:lnTo>
                        <a:pt x="78369" y="2905120"/>
                      </a:lnTo>
                      <a:lnTo>
                        <a:pt x="0" y="2905120"/>
                      </a:lnTo>
                      <a:close/>
                    </a:path>
                  </a:pathLst>
                </a:custGeom>
                <a:solidFill>
                  <a:srgbClr val="DEDEDE"/>
                </a:solidFill>
                <a:ln w="11163" cap="rnd">
                  <a:solidFill>
                    <a:srgbClr val="263238"/>
                  </a:solidFill>
                  <a:prstDash val="solid"/>
                  <a:round/>
                </a:ln>
              </p:spPr>
              <p:txBody>
                <a:bodyPr rtlCol="0" anchor="ctr"/>
                <a:lstStyle/>
                <a:p>
                  <a:endParaRPr lang="fr-FR"/>
                </a:p>
              </p:txBody>
            </p:sp>
            <p:sp>
              <p:nvSpPr>
                <p:cNvPr id="99" name="Forme libre 98">
                  <a:extLst>
                    <a:ext uri="{FF2B5EF4-FFF2-40B4-BE49-F238E27FC236}">
                      <a16:creationId xmlns:a16="http://schemas.microsoft.com/office/drawing/2014/main" id="{8B1221A9-96A7-2F6C-B0F7-910FCE88BACC}"/>
                    </a:ext>
                  </a:extLst>
                </p:cNvPr>
                <p:cNvSpPr/>
                <p:nvPr/>
              </p:nvSpPr>
              <p:spPr>
                <a:xfrm>
                  <a:off x="4386599" y="5582056"/>
                  <a:ext cx="78368" cy="1188930"/>
                </a:xfrm>
                <a:custGeom>
                  <a:avLst/>
                  <a:gdLst>
                    <a:gd name="connsiteX0" fmla="*/ 0 w 78368"/>
                    <a:gd name="connsiteY0" fmla="*/ 0 h 1188930"/>
                    <a:gd name="connsiteX1" fmla="*/ 78369 w 78368"/>
                    <a:gd name="connsiteY1" fmla="*/ 0 h 1188930"/>
                    <a:gd name="connsiteX2" fmla="*/ 78369 w 78368"/>
                    <a:gd name="connsiteY2" fmla="*/ 1188930 h 1188930"/>
                    <a:gd name="connsiteX3" fmla="*/ 0 w 78368"/>
                    <a:gd name="connsiteY3" fmla="*/ 1188930 h 1188930"/>
                  </a:gdLst>
                  <a:ahLst/>
                  <a:cxnLst>
                    <a:cxn ang="0">
                      <a:pos x="connsiteX0" y="connsiteY0"/>
                    </a:cxn>
                    <a:cxn ang="0">
                      <a:pos x="connsiteX1" y="connsiteY1"/>
                    </a:cxn>
                    <a:cxn ang="0">
                      <a:pos x="connsiteX2" y="connsiteY2"/>
                    </a:cxn>
                    <a:cxn ang="0">
                      <a:pos x="connsiteX3" y="connsiteY3"/>
                    </a:cxn>
                  </a:cxnLst>
                  <a:rect l="l" t="t" r="r" b="b"/>
                  <a:pathLst>
                    <a:path w="78368" h="1188930">
                      <a:moveTo>
                        <a:pt x="0" y="0"/>
                      </a:moveTo>
                      <a:lnTo>
                        <a:pt x="78369" y="0"/>
                      </a:lnTo>
                      <a:lnTo>
                        <a:pt x="78369" y="1188930"/>
                      </a:lnTo>
                      <a:lnTo>
                        <a:pt x="0" y="1188930"/>
                      </a:lnTo>
                      <a:close/>
                    </a:path>
                  </a:pathLst>
                </a:custGeom>
                <a:solidFill>
                  <a:srgbClr val="B8B8B8"/>
                </a:solidFill>
                <a:ln w="11163" cap="rnd">
                  <a:solidFill>
                    <a:srgbClr val="263238"/>
                  </a:solidFill>
                  <a:prstDash val="solid"/>
                  <a:round/>
                </a:ln>
              </p:spPr>
              <p:txBody>
                <a:bodyPr rtlCol="0" anchor="ctr"/>
                <a:lstStyle/>
                <a:p>
                  <a:endParaRPr lang="fr-FR"/>
                </a:p>
              </p:txBody>
            </p:sp>
          </p:grpSp>
          <p:sp>
            <p:nvSpPr>
              <p:cNvPr id="100" name="Forme libre 99">
                <a:extLst>
                  <a:ext uri="{FF2B5EF4-FFF2-40B4-BE49-F238E27FC236}">
                    <a16:creationId xmlns:a16="http://schemas.microsoft.com/office/drawing/2014/main" id="{E0728649-346D-0112-5022-C45196A91470}"/>
                  </a:ext>
                </a:extLst>
              </p:cNvPr>
              <p:cNvSpPr/>
              <p:nvPr/>
            </p:nvSpPr>
            <p:spPr>
              <a:xfrm>
                <a:off x="3436571" y="5177596"/>
                <a:ext cx="952595" cy="2905120"/>
              </a:xfrm>
              <a:custGeom>
                <a:avLst/>
                <a:gdLst>
                  <a:gd name="connsiteX0" fmla="*/ 0 w 952595"/>
                  <a:gd name="connsiteY0" fmla="*/ 0 h 2905120"/>
                  <a:gd name="connsiteX1" fmla="*/ 952596 w 952595"/>
                  <a:gd name="connsiteY1" fmla="*/ 0 h 2905120"/>
                  <a:gd name="connsiteX2" fmla="*/ 952596 w 952595"/>
                  <a:gd name="connsiteY2" fmla="*/ 2905120 h 2905120"/>
                  <a:gd name="connsiteX3" fmla="*/ 0 w 952595"/>
                  <a:gd name="connsiteY3" fmla="*/ 2905120 h 2905120"/>
                </a:gdLst>
                <a:ahLst/>
                <a:cxnLst>
                  <a:cxn ang="0">
                    <a:pos x="connsiteX0" y="connsiteY0"/>
                  </a:cxn>
                  <a:cxn ang="0">
                    <a:pos x="connsiteX1" y="connsiteY1"/>
                  </a:cxn>
                  <a:cxn ang="0">
                    <a:pos x="connsiteX2" y="connsiteY2"/>
                  </a:cxn>
                  <a:cxn ang="0">
                    <a:pos x="connsiteX3" y="connsiteY3"/>
                  </a:cxn>
                </a:cxnLst>
                <a:rect l="l" t="t" r="r" b="b"/>
                <a:pathLst>
                  <a:path w="952595" h="2905120">
                    <a:moveTo>
                      <a:pt x="0" y="0"/>
                    </a:moveTo>
                    <a:lnTo>
                      <a:pt x="952596" y="0"/>
                    </a:lnTo>
                    <a:lnTo>
                      <a:pt x="952596" y="2905120"/>
                    </a:lnTo>
                    <a:lnTo>
                      <a:pt x="0" y="2905120"/>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01" name="Forme libre 100">
                <a:extLst>
                  <a:ext uri="{FF2B5EF4-FFF2-40B4-BE49-F238E27FC236}">
                    <a16:creationId xmlns:a16="http://schemas.microsoft.com/office/drawing/2014/main" id="{E6B1E0B1-1451-2F2A-5382-4F409C2AC6DE}"/>
                  </a:ext>
                </a:extLst>
              </p:cNvPr>
              <p:cNvSpPr/>
              <p:nvPr/>
            </p:nvSpPr>
            <p:spPr>
              <a:xfrm>
                <a:off x="3436571" y="5177596"/>
                <a:ext cx="2918628" cy="259331"/>
              </a:xfrm>
              <a:custGeom>
                <a:avLst/>
                <a:gdLst>
                  <a:gd name="connsiteX0" fmla="*/ 0 w 2918628"/>
                  <a:gd name="connsiteY0" fmla="*/ 0 h 259331"/>
                  <a:gd name="connsiteX1" fmla="*/ 2918629 w 2918628"/>
                  <a:gd name="connsiteY1" fmla="*/ 0 h 259331"/>
                  <a:gd name="connsiteX2" fmla="*/ 2918629 w 2918628"/>
                  <a:gd name="connsiteY2" fmla="*/ 259332 h 259331"/>
                  <a:gd name="connsiteX3" fmla="*/ 0 w 2918628"/>
                  <a:gd name="connsiteY3" fmla="*/ 259332 h 259331"/>
                </a:gdLst>
                <a:ahLst/>
                <a:cxnLst>
                  <a:cxn ang="0">
                    <a:pos x="connsiteX0" y="connsiteY0"/>
                  </a:cxn>
                  <a:cxn ang="0">
                    <a:pos x="connsiteX1" y="connsiteY1"/>
                  </a:cxn>
                  <a:cxn ang="0">
                    <a:pos x="connsiteX2" y="connsiteY2"/>
                  </a:cxn>
                  <a:cxn ang="0">
                    <a:pos x="connsiteX3" y="connsiteY3"/>
                  </a:cxn>
                </a:cxnLst>
                <a:rect l="l" t="t" r="r" b="b"/>
                <a:pathLst>
                  <a:path w="2918628" h="259331">
                    <a:moveTo>
                      <a:pt x="0" y="0"/>
                    </a:moveTo>
                    <a:lnTo>
                      <a:pt x="2918629" y="0"/>
                    </a:lnTo>
                    <a:lnTo>
                      <a:pt x="2918629" y="259332"/>
                    </a:lnTo>
                    <a:lnTo>
                      <a:pt x="0" y="259332"/>
                    </a:lnTo>
                    <a:close/>
                  </a:path>
                </a:pathLst>
              </a:custGeom>
              <a:solidFill>
                <a:srgbClr val="DEDEDE"/>
              </a:solidFill>
              <a:ln w="11163" cap="rnd">
                <a:solidFill>
                  <a:srgbClr val="263238"/>
                </a:solidFill>
                <a:prstDash val="solid"/>
                <a:round/>
              </a:ln>
            </p:spPr>
            <p:txBody>
              <a:bodyPr rtlCol="0" anchor="ctr"/>
              <a:lstStyle/>
              <a:p>
                <a:endParaRPr lang="fr-FR"/>
              </a:p>
            </p:txBody>
          </p:sp>
          <p:sp>
            <p:nvSpPr>
              <p:cNvPr id="102" name="Forme libre 101">
                <a:extLst>
                  <a:ext uri="{FF2B5EF4-FFF2-40B4-BE49-F238E27FC236}">
                    <a16:creationId xmlns:a16="http://schemas.microsoft.com/office/drawing/2014/main" id="{31740AEE-0A09-661B-4250-74E710D45F03}"/>
                  </a:ext>
                </a:extLst>
              </p:cNvPr>
              <p:cNvSpPr/>
              <p:nvPr/>
            </p:nvSpPr>
            <p:spPr>
              <a:xfrm>
                <a:off x="3460685" y="6109539"/>
                <a:ext cx="912517" cy="491759"/>
              </a:xfrm>
              <a:custGeom>
                <a:avLst/>
                <a:gdLst>
                  <a:gd name="connsiteX0" fmla="*/ 0 w 912517"/>
                  <a:gd name="connsiteY0" fmla="*/ 0 h 491759"/>
                  <a:gd name="connsiteX1" fmla="*/ 912518 w 912517"/>
                  <a:gd name="connsiteY1" fmla="*/ 0 h 491759"/>
                  <a:gd name="connsiteX2" fmla="*/ 912518 w 912517"/>
                  <a:gd name="connsiteY2" fmla="*/ 491759 h 491759"/>
                  <a:gd name="connsiteX3" fmla="*/ 0 w 912517"/>
                  <a:gd name="connsiteY3" fmla="*/ 491759 h 491759"/>
                </a:gdLst>
                <a:ahLst/>
                <a:cxnLst>
                  <a:cxn ang="0">
                    <a:pos x="connsiteX0" y="connsiteY0"/>
                  </a:cxn>
                  <a:cxn ang="0">
                    <a:pos x="connsiteX1" y="connsiteY1"/>
                  </a:cxn>
                  <a:cxn ang="0">
                    <a:pos x="connsiteX2" y="connsiteY2"/>
                  </a:cxn>
                  <a:cxn ang="0">
                    <a:pos x="connsiteX3" y="connsiteY3"/>
                  </a:cxn>
                </a:cxnLst>
                <a:rect l="l" t="t" r="r" b="b"/>
                <a:pathLst>
                  <a:path w="912517" h="491759">
                    <a:moveTo>
                      <a:pt x="0" y="0"/>
                    </a:moveTo>
                    <a:lnTo>
                      <a:pt x="912518" y="0"/>
                    </a:lnTo>
                    <a:lnTo>
                      <a:pt x="912518" y="491759"/>
                    </a:lnTo>
                    <a:lnTo>
                      <a:pt x="0" y="491759"/>
                    </a:lnTo>
                    <a:close/>
                  </a:path>
                </a:pathLst>
              </a:custGeom>
              <a:solidFill>
                <a:srgbClr val="FFC000"/>
              </a:solidFill>
              <a:ln w="11163" cap="flat">
                <a:noFill/>
                <a:prstDash val="solid"/>
                <a:miter/>
              </a:ln>
            </p:spPr>
            <p:txBody>
              <a:bodyPr rtlCol="0" anchor="ctr"/>
              <a:lstStyle/>
              <a:p>
                <a:endParaRPr lang="fr-FR"/>
              </a:p>
            </p:txBody>
          </p:sp>
          <p:grpSp>
            <p:nvGrpSpPr>
              <p:cNvPr id="103" name="Graphique 2">
                <a:extLst>
                  <a:ext uri="{FF2B5EF4-FFF2-40B4-BE49-F238E27FC236}">
                    <a16:creationId xmlns:a16="http://schemas.microsoft.com/office/drawing/2014/main" id="{D2B3D367-EEC9-A264-52AA-52AB9FD27A26}"/>
                  </a:ext>
                </a:extLst>
              </p:cNvPr>
              <p:cNvGrpSpPr/>
              <p:nvPr/>
            </p:nvGrpSpPr>
            <p:grpSpPr>
              <a:xfrm>
                <a:off x="3436571" y="5177596"/>
                <a:ext cx="2918628" cy="137201"/>
                <a:chOff x="3436571" y="5177596"/>
                <a:chExt cx="2918628" cy="137201"/>
              </a:xfrm>
            </p:grpSpPr>
            <p:sp>
              <p:nvSpPr>
                <p:cNvPr id="104" name="Forme libre 103">
                  <a:extLst>
                    <a:ext uri="{FF2B5EF4-FFF2-40B4-BE49-F238E27FC236}">
                      <a16:creationId xmlns:a16="http://schemas.microsoft.com/office/drawing/2014/main" id="{7E46EAC1-CFA4-E859-A94F-2E8D1897BD82}"/>
                    </a:ext>
                  </a:extLst>
                </p:cNvPr>
                <p:cNvSpPr/>
                <p:nvPr/>
              </p:nvSpPr>
              <p:spPr>
                <a:xfrm>
                  <a:off x="3436571" y="5177596"/>
                  <a:ext cx="2918628" cy="137201"/>
                </a:xfrm>
                <a:custGeom>
                  <a:avLst/>
                  <a:gdLst>
                    <a:gd name="connsiteX0" fmla="*/ 0 w 2918628"/>
                    <a:gd name="connsiteY0" fmla="*/ 0 h 137201"/>
                    <a:gd name="connsiteX1" fmla="*/ 2918629 w 2918628"/>
                    <a:gd name="connsiteY1" fmla="*/ 0 h 137201"/>
                    <a:gd name="connsiteX2" fmla="*/ 2918629 w 2918628"/>
                    <a:gd name="connsiteY2" fmla="*/ 137201 h 137201"/>
                    <a:gd name="connsiteX3" fmla="*/ 0 w 2918628"/>
                    <a:gd name="connsiteY3" fmla="*/ 137201 h 137201"/>
                  </a:gdLst>
                  <a:ahLst/>
                  <a:cxnLst>
                    <a:cxn ang="0">
                      <a:pos x="connsiteX0" y="connsiteY0"/>
                    </a:cxn>
                    <a:cxn ang="0">
                      <a:pos x="connsiteX1" y="connsiteY1"/>
                    </a:cxn>
                    <a:cxn ang="0">
                      <a:pos x="connsiteX2" y="connsiteY2"/>
                    </a:cxn>
                    <a:cxn ang="0">
                      <a:pos x="connsiteX3" y="connsiteY3"/>
                    </a:cxn>
                  </a:cxnLst>
                  <a:rect l="l" t="t" r="r" b="b"/>
                  <a:pathLst>
                    <a:path w="2918628" h="137201">
                      <a:moveTo>
                        <a:pt x="0" y="0"/>
                      </a:moveTo>
                      <a:lnTo>
                        <a:pt x="2918629" y="0"/>
                      </a:lnTo>
                      <a:lnTo>
                        <a:pt x="2918629" y="137201"/>
                      </a:lnTo>
                      <a:lnTo>
                        <a:pt x="0" y="137201"/>
                      </a:lnTo>
                      <a:close/>
                    </a:path>
                  </a:pathLst>
                </a:custGeom>
                <a:solidFill>
                  <a:srgbClr val="263238"/>
                </a:solidFill>
                <a:ln w="11163" cap="rnd">
                  <a:solidFill>
                    <a:srgbClr val="263238"/>
                  </a:solidFill>
                  <a:prstDash val="solid"/>
                  <a:round/>
                </a:ln>
              </p:spPr>
              <p:txBody>
                <a:bodyPr rtlCol="0" anchor="ctr"/>
                <a:lstStyle/>
                <a:p>
                  <a:endParaRPr lang="fr-FR"/>
                </a:p>
              </p:txBody>
            </p:sp>
            <p:sp>
              <p:nvSpPr>
                <p:cNvPr id="105" name="Forme libre 104">
                  <a:extLst>
                    <a:ext uri="{FF2B5EF4-FFF2-40B4-BE49-F238E27FC236}">
                      <a16:creationId xmlns:a16="http://schemas.microsoft.com/office/drawing/2014/main" id="{E89F5AE0-AB1A-3DBB-BAF8-40CF1BF1E9BC}"/>
                    </a:ext>
                  </a:extLst>
                </p:cNvPr>
                <p:cNvSpPr/>
                <p:nvPr/>
              </p:nvSpPr>
              <p:spPr>
                <a:xfrm>
                  <a:off x="5990148" y="5219460"/>
                  <a:ext cx="64302" cy="64302"/>
                </a:xfrm>
                <a:custGeom>
                  <a:avLst/>
                  <a:gdLst>
                    <a:gd name="connsiteX0" fmla="*/ 64303 w 64302"/>
                    <a:gd name="connsiteY0" fmla="*/ 32151 h 64302"/>
                    <a:gd name="connsiteX1" fmla="*/ 32151 w 64302"/>
                    <a:gd name="connsiteY1" fmla="*/ 0 h 64302"/>
                    <a:gd name="connsiteX2" fmla="*/ 0 w 64302"/>
                    <a:gd name="connsiteY2" fmla="*/ 32151 h 64302"/>
                    <a:gd name="connsiteX3" fmla="*/ 32151 w 64302"/>
                    <a:gd name="connsiteY3" fmla="*/ 64303 h 64302"/>
                    <a:gd name="connsiteX4" fmla="*/ 64303 w 64302"/>
                    <a:gd name="connsiteY4" fmla="*/ 32151 h 6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02" h="64302">
                      <a:moveTo>
                        <a:pt x="64303" y="32151"/>
                      </a:moveTo>
                      <a:cubicBezTo>
                        <a:pt x="64303" y="14401"/>
                        <a:pt x="49902" y="0"/>
                        <a:pt x="32151" y="0"/>
                      </a:cubicBezTo>
                      <a:cubicBezTo>
                        <a:pt x="14401" y="0"/>
                        <a:pt x="0" y="14401"/>
                        <a:pt x="0" y="32151"/>
                      </a:cubicBezTo>
                      <a:cubicBezTo>
                        <a:pt x="0" y="49902"/>
                        <a:pt x="14401" y="64303"/>
                        <a:pt x="32151" y="64303"/>
                      </a:cubicBezTo>
                      <a:cubicBezTo>
                        <a:pt x="49902" y="64303"/>
                        <a:pt x="64303" y="49902"/>
                        <a:pt x="64303" y="32151"/>
                      </a:cubicBezTo>
                      <a:close/>
                    </a:path>
                  </a:pathLst>
                </a:custGeom>
                <a:solidFill>
                  <a:srgbClr val="FFFFFF"/>
                </a:solidFill>
                <a:ln w="11163" cap="rnd">
                  <a:solidFill>
                    <a:srgbClr val="263238"/>
                  </a:solidFill>
                  <a:prstDash val="solid"/>
                  <a:round/>
                </a:ln>
              </p:spPr>
              <p:txBody>
                <a:bodyPr rtlCol="0" anchor="ctr"/>
                <a:lstStyle/>
                <a:p>
                  <a:endParaRPr lang="fr-FR"/>
                </a:p>
              </p:txBody>
            </p:sp>
            <p:sp>
              <p:nvSpPr>
                <p:cNvPr id="106" name="Forme libre 105">
                  <a:extLst>
                    <a:ext uri="{FF2B5EF4-FFF2-40B4-BE49-F238E27FC236}">
                      <a16:creationId xmlns:a16="http://schemas.microsoft.com/office/drawing/2014/main" id="{92B62A2C-A4FC-AFB6-14B5-DFA876F4E5F3}"/>
                    </a:ext>
                  </a:extLst>
                </p:cNvPr>
                <p:cNvSpPr/>
                <p:nvPr/>
              </p:nvSpPr>
              <p:spPr>
                <a:xfrm>
                  <a:off x="6087607" y="5219460"/>
                  <a:ext cx="64302" cy="64302"/>
                </a:xfrm>
                <a:custGeom>
                  <a:avLst/>
                  <a:gdLst>
                    <a:gd name="connsiteX0" fmla="*/ 64302 w 64302"/>
                    <a:gd name="connsiteY0" fmla="*/ 32151 h 64302"/>
                    <a:gd name="connsiteX1" fmla="*/ 32151 w 64302"/>
                    <a:gd name="connsiteY1" fmla="*/ 0 h 64302"/>
                    <a:gd name="connsiteX2" fmla="*/ 0 w 64302"/>
                    <a:gd name="connsiteY2" fmla="*/ 32151 h 64302"/>
                    <a:gd name="connsiteX3" fmla="*/ 32151 w 64302"/>
                    <a:gd name="connsiteY3" fmla="*/ 64303 h 64302"/>
                    <a:gd name="connsiteX4" fmla="*/ 64302 w 64302"/>
                    <a:gd name="connsiteY4" fmla="*/ 32151 h 6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02" h="64302">
                      <a:moveTo>
                        <a:pt x="64302" y="32151"/>
                      </a:moveTo>
                      <a:cubicBezTo>
                        <a:pt x="64302" y="14401"/>
                        <a:pt x="49902" y="0"/>
                        <a:pt x="32151" y="0"/>
                      </a:cubicBezTo>
                      <a:cubicBezTo>
                        <a:pt x="14401" y="0"/>
                        <a:pt x="0" y="14401"/>
                        <a:pt x="0" y="32151"/>
                      </a:cubicBezTo>
                      <a:cubicBezTo>
                        <a:pt x="0" y="49902"/>
                        <a:pt x="14401" y="64303"/>
                        <a:pt x="32151" y="64303"/>
                      </a:cubicBezTo>
                      <a:cubicBezTo>
                        <a:pt x="49902" y="64303"/>
                        <a:pt x="64302" y="49902"/>
                        <a:pt x="64302" y="32151"/>
                      </a:cubicBezTo>
                      <a:close/>
                    </a:path>
                  </a:pathLst>
                </a:custGeom>
                <a:solidFill>
                  <a:srgbClr val="FFFFFF"/>
                </a:solidFill>
                <a:ln w="11163" cap="rnd">
                  <a:solidFill>
                    <a:srgbClr val="263238"/>
                  </a:solidFill>
                  <a:prstDash val="solid"/>
                  <a:round/>
                </a:ln>
              </p:spPr>
              <p:txBody>
                <a:bodyPr rtlCol="0" anchor="ctr"/>
                <a:lstStyle/>
                <a:p>
                  <a:endParaRPr lang="fr-FR"/>
                </a:p>
              </p:txBody>
            </p:sp>
            <p:sp>
              <p:nvSpPr>
                <p:cNvPr id="107" name="Forme libre 106">
                  <a:extLst>
                    <a:ext uri="{FF2B5EF4-FFF2-40B4-BE49-F238E27FC236}">
                      <a16:creationId xmlns:a16="http://schemas.microsoft.com/office/drawing/2014/main" id="{545D08F2-B691-F62D-22B5-AFB8B089BE74}"/>
                    </a:ext>
                  </a:extLst>
                </p:cNvPr>
                <p:cNvSpPr/>
                <p:nvPr/>
              </p:nvSpPr>
              <p:spPr>
                <a:xfrm>
                  <a:off x="6185065" y="5219460"/>
                  <a:ext cx="64302" cy="64302"/>
                </a:xfrm>
                <a:custGeom>
                  <a:avLst/>
                  <a:gdLst>
                    <a:gd name="connsiteX0" fmla="*/ 64303 w 64302"/>
                    <a:gd name="connsiteY0" fmla="*/ 32151 h 64302"/>
                    <a:gd name="connsiteX1" fmla="*/ 32151 w 64302"/>
                    <a:gd name="connsiteY1" fmla="*/ 0 h 64302"/>
                    <a:gd name="connsiteX2" fmla="*/ 0 w 64302"/>
                    <a:gd name="connsiteY2" fmla="*/ 32151 h 64302"/>
                    <a:gd name="connsiteX3" fmla="*/ 32151 w 64302"/>
                    <a:gd name="connsiteY3" fmla="*/ 64303 h 64302"/>
                    <a:gd name="connsiteX4" fmla="*/ 64303 w 64302"/>
                    <a:gd name="connsiteY4" fmla="*/ 32151 h 6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02" h="64302">
                      <a:moveTo>
                        <a:pt x="64303" y="32151"/>
                      </a:moveTo>
                      <a:cubicBezTo>
                        <a:pt x="64303" y="14401"/>
                        <a:pt x="49902" y="0"/>
                        <a:pt x="32151" y="0"/>
                      </a:cubicBezTo>
                      <a:cubicBezTo>
                        <a:pt x="14401" y="0"/>
                        <a:pt x="0" y="14401"/>
                        <a:pt x="0" y="32151"/>
                      </a:cubicBezTo>
                      <a:cubicBezTo>
                        <a:pt x="0" y="49902"/>
                        <a:pt x="14401" y="64303"/>
                        <a:pt x="32151" y="64303"/>
                      </a:cubicBezTo>
                      <a:cubicBezTo>
                        <a:pt x="49902" y="64303"/>
                        <a:pt x="64303" y="49902"/>
                        <a:pt x="64303" y="32151"/>
                      </a:cubicBezTo>
                      <a:close/>
                    </a:path>
                  </a:pathLst>
                </a:custGeom>
                <a:solidFill>
                  <a:srgbClr val="FFFFFF"/>
                </a:solidFill>
                <a:ln w="11163" cap="rnd">
                  <a:solidFill>
                    <a:srgbClr val="263238"/>
                  </a:solidFill>
                  <a:prstDash val="solid"/>
                  <a:round/>
                </a:ln>
              </p:spPr>
              <p:txBody>
                <a:bodyPr rtlCol="0" anchor="ctr"/>
                <a:lstStyle/>
                <a:p>
                  <a:endParaRPr lang="fr-FR"/>
                </a:p>
              </p:txBody>
            </p:sp>
          </p:grpSp>
          <p:grpSp>
            <p:nvGrpSpPr>
              <p:cNvPr id="108" name="Graphique 2">
                <a:extLst>
                  <a:ext uri="{FF2B5EF4-FFF2-40B4-BE49-F238E27FC236}">
                    <a16:creationId xmlns:a16="http://schemas.microsoft.com/office/drawing/2014/main" id="{7CA592F3-BFF9-A5C5-BBB2-3D18024B8378}"/>
                  </a:ext>
                </a:extLst>
              </p:cNvPr>
              <p:cNvGrpSpPr/>
              <p:nvPr/>
            </p:nvGrpSpPr>
            <p:grpSpPr>
              <a:xfrm>
                <a:off x="3701373" y="5663439"/>
                <a:ext cx="463068" cy="367954"/>
                <a:chOff x="3701373" y="5663439"/>
                <a:chExt cx="463068" cy="367954"/>
              </a:xfrm>
              <a:solidFill>
                <a:srgbClr val="FFFFFF"/>
              </a:solidFill>
            </p:grpSpPr>
            <p:sp>
              <p:nvSpPr>
                <p:cNvPr id="109" name="Forme libre 108">
                  <a:extLst>
                    <a:ext uri="{FF2B5EF4-FFF2-40B4-BE49-F238E27FC236}">
                      <a16:creationId xmlns:a16="http://schemas.microsoft.com/office/drawing/2014/main" id="{A78E715B-AD4A-839A-FF27-E8822DB38EB9}"/>
                    </a:ext>
                  </a:extLst>
                </p:cNvPr>
                <p:cNvSpPr/>
                <p:nvPr/>
              </p:nvSpPr>
              <p:spPr>
                <a:xfrm>
                  <a:off x="3701373" y="5663439"/>
                  <a:ext cx="463068" cy="367954"/>
                </a:xfrm>
                <a:custGeom>
                  <a:avLst/>
                  <a:gdLst>
                    <a:gd name="connsiteX0" fmla="*/ 238233 w 463068"/>
                    <a:gd name="connsiteY0" fmla="*/ 53251 h 367954"/>
                    <a:gd name="connsiteX1" fmla="*/ 219701 w 463068"/>
                    <a:gd name="connsiteY1" fmla="*/ 0 h 367954"/>
                    <a:gd name="connsiteX2" fmla="*/ 0 w 463068"/>
                    <a:gd name="connsiteY2" fmla="*/ 0 h 367954"/>
                    <a:gd name="connsiteX3" fmla="*/ 0 w 463068"/>
                    <a:gd name="connsiteY3" fmla="*/ 53251 h 367954"/>
                    <a:gd name="connsiteX4" fmla="*/ 0 w 463068"/>
                    <a:gd name="connsiteY4" fmla="*/ 314704 h 367954"/>
                    <a:gd name="connsiteX5" fmla="*/ 0 w 463068"/>
                    <a:gd name="connsiteY5" fmla="*/ 367954 h 367954"/>
                    <a:gd name="connsiteX6" fmla="*/ 463069 w 463068"/>
                    <a:gd name="connsiteY6" fmla="*/ 367954 h 367954"/>
                    <a:gd name="connsiteX7" fmla="*/ 463069 w 463068"/>
                    <a:gd name="connsiteY7" fmla="*/ 53251 h 3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3068" h="367954">
                      <a:moveTo>
                        <a:pt x="238233" y="53251"/>
                      </a:moveTo>
                      <a:lnTo>
                        <a:pt x="219701" y="0"/>
                      </a:lnTo>
                      <a:lnTo>
                        <a:pt x="0" y="0"/>
                      </a:lnTo>
                      <a:lnTo>
                        <a:pt x="0" y="53251"/>
                      </a:lnTo>
                      <a:lnTo>
                        <a:pt x="0" y="314704"/>
                      </a:lnTo>
                      <a:lnTo>
                        <a:pt x="0" y="367954"/>
                      </a:lnTo>
                      <a:lnTo>
                        <a:pt x="463069" y="367954"/>
                      </a:lnTo>
                      <a:lnTo>
                        <a:pt x="463069" y="53251"/>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10" name="Forme libre 109">
                  <a:extLst>
                    <a:ext uri="{FF2B5EF4-FFF2-40B4-BE49-F238E27FC236}">
                      <a16:creationId xmlns:a16="http://schemas.microsoft.com/office/drawing/2014/main" id="{C73C1352-724F-F9B0-A925-3B248FA73666}"/>
                    </a:ext>
                  </a:extLst>
                </p:cNvPr>
                <p:cNvSpPr/>
                <p:nvPr/>
              </p:nvSpPr>
              <p:spPr>
                <a:xfrm>
                  <a:off x="3721691" y="5747501"/>
                  <a:ext cx="422321" cy="232315"/>
                </a:xfrm>
                <a:custGeom>
                  <a:avLst/>
                  <a:gdLst>
                    <a:gd name="connsiteX0" fmla="*/ 0 w 422321"/>
                    <a:gd name="connsiteY0" fmla="*/ 0 h 232315"/>
                    <a:gd name="connsiteX1" fmla="*/ 422321 w 422321"/>
                    <a:gd name="connsiteY1" fmla="*/ 0 h 232315"/>
                    <a:gd name="connsiteX2" fmla="*/ 422321 w 422321"/>
                    <a:gd name="connsiteY2" fmla="*/ 232316 h 232315"/>
                    <a:gd name="connsiteX3" fmla="*/ 0 w 422321"/>
                    <a:gd name="connsiteY3" fmla="*/ 232316 h 232315"/>
                  </a:gdLst>
                  <a:ahLst/>
                  <a:cxnLst>
                    <a:cxn ang="0">
                      <a:pos x="connsiteX0" y="connsiteY0"/>
                    </a:cxn>
                    <a:cxn ang="0">
                      <a:pos x="connsiteX1" y="connsiteY1"/>
                    </a:cxn>
                    <a:cxn ang="0">
                      <a:pos x="connsiteX2" y="connsiteY2"/>
                    </a:cxn>
                    <a:cxn ang="0">
                      <a:pos x="connsiteX3" y="connsiteY3"/>
                    </a:cxn>
                  </a:cxnLst>
                  <a:rect l="l" t="t" r="r" b="b"/>
                  <a:pathLst>
                    <a:path w="422321" h="232315">
                      <a:moveTo>
                        <a:pt x="0" y="0"/>
                      </a:moveTo>
                      <a:lnTo>
                        <a:pt x="422321" y="0"/>
                      </a:lnTo>
                      <a:lnTo>
                        <a:pt x="422321" y="232316"/>
                      </a:lnTo>
                      <a:lnTo>
                        <a:pt x="0" y="232316"/>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11" name="Forme libre 110">
                  <a:extLst>
                    <a:ext uri="{FF2B5EF4-FFF2-40B4-BE49-F238E27FC236}">
                      <a16:creationId xmlns:a16="http://schemas.microsoft.com/office/drawing/2014/main" id="{8A8E2401-AC64-4D2C-77E5-8B0CB8D011C7}"/>
                    </a:ext>
                  </a:extLst>
                </p:cNvPr>
                <p:cNvSpPr/>
                <p:nvPr/>
              </p:nvSpPr>
              <p:spPr>
                <a:xfrm>
                  <a:off x="3701373" y="5799078"/>
                  <a:ext cx="463068" cy="232315"/>
                </a:xfrm>
                <a:custGeom>
                  <a:avLst/>
                  <a:gdLst>
                    <a:gd name="connsiteX0" fmla="*/ 0 w 463068"/>
                    <a:gd name="connsiteY0" fmla="*/ 0 h 232315"/>
                    <a:gd name="connsiteX1" fmla="*/ 463069 w 463068"/>
                    <a:gd name="connsiteY1" fmla="*/ 0 h 232315"/>
                    <a:gd name="connsiteX2" fmla="*/ 463069 w 463068"/>
                    <a:gd name="connsiteY2" fmla="*/ 232316 h 232315"/>
                    <a:gd name="connsiteX3" fmla="*/ 0 w 463068"/>
                    <a:gd name="connsiteY3" fmla="*/ 232316 h 232315"/>
                  </a:gdLst>
                  <a:ahLst/>
                  <a:cxnLst>
                    <a:cxn ang="0">
                      <a:pos x="connsiteX0" y="connsiteY0"/>
                    </a:cxn>
                    <a:cxn ang="0">
                      <a:pos x="connsiteX1" y="connsiteY1"/>
                    </a:cxn>
                    <a:cxn ang="0">
                      <a:pos x="connsiteX2" y="connsiteY2"/>
                    </a:cxn>
                    <a:cxn ang="0">
                      <a:pos x="connsiteX3" y="connsiteY3"/>
                    </a:cxn>
                  </a:cxnLst>
                  <a:rect l="l" t="t" r="r" b="b"/>
                  <a:pathLst>
                    <a:path w="463068" h="232315">
                      <a:moveTo>
                        <a:pt x="0" y="0"/>
                      </a:moveTo>
                      <a:lnTo>
                        <a:pt x="463069" y="0"/>
                      </a:lnTo>
                      <a:lnTo>
                        <a:pt x="463069" y="232316"/>
                      </a:lnTo>
                      <a:lnTo>
                        <a:pt x="0" y="232316"/>
                      </a:lnTo>
                      <a:close/>
                    </a:path>
                  </a:pathLst>
                </a:custGeom>
                <a:solidFill>
                  <a:srgbClr val="FFFFFF"/>
                </a:solidFill>
                <a:ln w="11163" cap="rnd">
                  <a:solidFill>
                    <a:srgbClr val="263238"/>
                  </a:solidFill>
                  <a:prstDash val="solid"/>
                  <a:round/>
                </a:ln>
              </p:spPr>
              <p:txBody>
                <a:bodyPr rtlCol="0" anchor="ctr"/>
                <a:lstStyle/>
                <a:p>
                  <a:endParaRPr lang="fr-FR"/>
                </a:p>
              </p:txBody>
            </p:sp>
          </p:grpSp>
          <p:grpSp>
            <p:nvGrpSpPr>
              <p:cNvPr id="112" name="Graphique 2">
                <a:extLst>
                  <a:ext uri="{FF2B5EF4-FFF2-40B4-BE49-F238E27FC236}">
                    <a16:creationId xmlns:a16="http://schemas.microsoft.com/office/drawing/2014/main" id="{F8FE0382-9BDE-3621-5FD1-85B543E2CA5E}"/>
                  </a:ext>
                </a:extLst>
              </p:cNvPr>
              <p:cNvGrpSpPr/>
              <p:nvPr/>
            </p:nvGrpSpPr>
            <p:grpSpPr>
              <a:xfrm>
                <a:off x="3701373" y="6740844"/>
                <a:ext cx="463068" cy="367842"/>
                <a:chOff x="3701373" y="6740844"/>
                <a:chExt cx="463068" cy="367842"/>
              </a:xfrm>
              <a:solidFill>
                <a:srgbClr val="FFFFFF"/>
              </a:solidFill>
            </p:grpSpPr>
            <p:sp>
              <p:nvSpPr>
                <p:cNvPr id="113" name="Forme libre 112">
                  <a:extLst>
                    <a:ext uri="{FF2B5EF4-FFF2-40B4-BE49-F238E27FC236}">
                      <a16:creationId xmlns:a16="http://schemas.microsoft.com/office/drawing/2014/main" id="{90E98BE8-1B4C-5D8A-36E8-B47B33A77AE1}"/>
                    </a:ext>
                  </a:extLst>
                </p:cNvPr>
                <p:cNvSpPr/>
                <p:nvPr/>
              </p:nvSpPr>
              <p:spPr>
                <a:xfrm>
                  <a:off x="3701373" y="6740844"/>
                  <a:ext cx="463068" cy="367842"/>
                </a:xfrm>
                <a:custGeom>
                  <a:avLst/>
                  <a:gdLst>
                    <a:gd name="connsiteX0" fmla="*/ 238233 w 463068"/>
                    <a:gd name="connsiteY0" fmla="*/ 53139 h 367842"/>
                    <a:gd name="connsiteX1" fmla="*/ 219701 w 463068"/>
                    <a:gd name="connsiteY1" fmla="*/ 0 h 367842"/>
                    <a:gd name="connsiteX2" fmla="*/ 0 w 463068"/>
                    <a:gd name="connsiteY2" fmla="*/ 0 h 367842"/>
                    <a:gd name="connsiteX3" fmla="*/ 0 w 463068"/>
                    <a:gd name="connsiteY3" fmla="*/ 53139 h 367842"/>
                    <a:gd name="connsiteX4" fmla="*/ 0 w 463068"/>
                    <a:gd name="connsiteY4" fmla="*/ 314704 h 367842"/>
                    <a:gd name="connsiteX5" fmla="*/ 0 w 463068"/>
                    <a:gd name="connsiteY5" fmla="*/ 367843 h 367842"/>
                    <a:gd name="connsiteX6" fmla="*/ 463069 w 463068"/>
                    <a:gd name="connsiteY6" fmla="*/ 367843 h 367842"/>
                    <a:gd name="connsiteX7" fmla="*/ 463069 w 463068"/>
                    <a:gd name="connsiteY7" fmla="*/ 53139 h 36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3068" h="367842">
                      <a:moveTo>
                        <a:pt x="238233" y="53139"/>
                      </a:moveTo>
                      <a:lnTo>
                        <a:pt x="219701" y="0"/>
                      </a:lnTo>
                      <a:lnTo>
                        <a:pt x="0" y="0"/>
                      </a:lnTo>
                      <a:lnTo>
                        <a:pt x="0" y="53139"/>
                      </a:lnTo>
                      <a:lnTo>
                        <a:pt x="0" y="314704"/>
                      </a:lnTo>
                      <a:lnTo>
                        <a:pt x="0" y="367843"/>
                      </a:lnTo>
                      <a:lnTo>
                        <a:pt x="463069" y="367843"/>
                      </a:lnTo>
                      <a:lnTo>
                        <a:pt x="463069" y="53139"/>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14" name="Forme libre 113">
                  <a:extLst>
                    <a:ext uri="{FF2B5EF4-FFF2-40B4-BE49-F238E27FC236}">
                      <a16:creationId xmlns:a16="http://schemas.microsoft.com/office/drawing/2014/main" id="{8F956F13-28BA-4642-E176-D3E1DB56A159}"/>
                    </a:ext>
                  </a:extLst>
                </p:cNvPr>
                <p:cNvSpPr/>
                <p:nvPr/>
              </p:nvSpPr>
              <p:spPr>
                <a:xfrm>
                  <a:off x="3721691" y="6824795"/>
                  <a:ext cx="422321" cy="232315"/>
                </a:xfrm>
                <a:custGeom>
                  <a:avLst/>
                  <a:gdLst>
                    <a:gd name="connsiteX0" fmla="*/ 0 w 422321"/>
                    <a:gd name="connsiteY0" fmla="*/ 0 h 232315"/>
                    <a:gd name="connsiteX1" fmla="*/ 422321 w 422321"/>
                    <a:gd name="connsiteY1" fmla="*/ 0 h 232315"/>
                    <a:gd name="connsiteX2" fmla="*/ 422321 w 422321"/>
                    <a:gd name="connsiteY2" fmla="*/ 232316 h 232315"/>
                    <a:gd name="connsiteX3" fmla="*/ 0 w 422321"/>
                    <a:gd name="connsiteY3" fmla="*/ 232316 h 232315"/>
                  </a:gdLst>
                  <a:ahLst/>
                  <a:cxnLst>
                    <a:cxn ang="0">
                      <a:pos x="connsiteX0" y="connsiteY0"/>
                    </a:cxn>
                    <a:cxn ang="0">
                      <a:pos x="connsiteX1" y="connsiteY1"/>
                    </a:cxn>
                    <a:cxn ang="0">
                      <a:pos x="connsiteX2" y="connsiteY2"/>
                    </a:cxn>
                    <a:cxn ang="0">
                      <a:pos x="connsiteX3" y="connsiteY3"/>
                    </a:cxn>
                  </a:cxnLst>
                  <a:rect l="l" t="t" r="r" b="b"/>
                  <a:pathLst>
                    <a:path w="422321" h="232315">
                      <a:moveTo>
                        <a:pt x="0" y="0"/>
                      </a:moveTo>
                      <a:lnTo>
                        <a:pt x="422321" y="0"/>
                      </a:lnTo>
                      <a:lnTo>
                        <a:pt x="422321" y="232316"/>
                      </a:lnTo>
                      <a:lnTo>
                        <a:pt x="0" y="232316"/>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15" name="Forme libre 114">
                  <a:extLst>
                    <a:ext uri="{FF2B5EF4-FFF2-40B4-BE49-F238E27FC236}">
                      <a16:creationId xmlns:a16="http://schemas.microsoft.com/office/drawing/2014/main" id="{BEA9303E-D7F0-2CFD-7060-737692E1190F}"/>
                    </a:ext>
                  </a:extLst>
                </p:cNvPr>
                <p:cNvSpPr/>
                <p:nvPr/>
              </p:nvSpPr>
              <p:spPr>
                <a:xfrm>
                  <a:off x="3701373" y="6876371"/>
                  <a:ext cx="463068" cy="232315"/>
                </a:xfrm>
                <a:custGeom>
                  <a:avLst/>
                  <a:gdLst>
                    <a:gd name="connsiteX0" fmla="*/ 0 w 463068"/>
                    <a:gd name="connsiteY0" fmla="*/ 0 h 232315"/>
                    <a:gd name="connsiteX1" fmla="*/ 463069 w 463068"/>
                    <a:gd name="connsiteY1" fmla="*/ 0 h 232315"/>
                    <a:gd name="connsiteX2" fmla="*/ 463069 w 463068"/>
                    <a:gd name="connsiteY2" fmla="*/ 232316 h 232315"/>
                    <a:gd name="connsiteX3" fmla="*/ 0 w 463068"/>
                    <a:gd name="connsiteY3" fmla="*/ 232316 h 232315"/>
                  </a:gdLst>
                  <a:ahLst/>
                  <a:cxnLst>
                    <a:cxn ang="0">
                      <a:pos x="connsiteX0" y="connsiteY0"/>
                    </a:cxn>
                    <a:cxn ang="0">
                      <a:pos x="connsiteX1" y="connsiteY1"/>
                    </a:cxn>
                    <a:cxn ang="0">
                      <a:pos x="connsiteX2" y="connsiteY2"/>
                    </a:cxn>
                    <a:cxn ang="0">
                      <a:pos x="connsiteX3" y="connsiteY3"/>
                    </a:cxn>
                  </a:cxnLst>
                  <a:rect l="l" t="t" r="r" b="b"/>
                  <a:pathLst>
                    <a:path w="463068" h="232315">
                      <a:moveTo>
                        <a:pt x="0" y="0"/>
                      </a:moveTo>
                      <a:lnTo>
                        <a:pt x="463069" y="0"/>
                      </a:lnTo>
                      <a:lnTo>
                        <a:pt x="463069" y="232316"/>
                      </a:lnTo>
                      <a:lnTo>
                        <a:pt x="0" y="232316"/>
                      </a:lnTo>
                      <a:close/>
                    </a:path>
                  </a:pathLst>
                </a:custGeom>
                <a:solidFill>
                  <a:srgbClr val="FFFFFF"/>
                </a:solidFill>
                <a:ln w="11163" cap="rnd">
                  <a:solidFill>
                    <a:srgbClr val="263238"/>
                  </a:solidFill>
                  <a:prstDash val="solid"/>
                  <a:round/>
                </a:ln>
              </p:spPr>
              <p:txBody>
                <a:bodyPr rtlCol="0" anchor="ctr"/>
                <a:lstStyle/>
                <a:p>
                  <a:endParaRPr lang="fr-FR"/>
                </a:p>
              </p:txBody>
            </p:sp>
          </p:grpSp>
          <p:grpSp>
            <p:nvGrpSpPr>
              <p:cNvPr id="116" name="Graphique 2">
                <a:extLst>
                  <a:ext uri="{FF2B5EF4-FFF2-40B4-BE49-F238E27FC236}">
                    <a16:creationId xmlns:a16="http://schemas.microsoft.com/office/drawing/2014/main" id="{997D5033-B647-33F7-3351-1C55B3456FA5}"/>
                  </a:ext>
                </a:extLst>
              </p:cNvPr>
              <p:cNvGrpSpPr/>
              <p:nvPr/>
            </p:nvGrpSpPr>
            <p:grpSpPr>
              <a:xfrm>
                <a:off x="3701373" y="7290655"/>
                <a:ext cx="463068" cy="367842"/>
                <a:chOff x="3701373" y="7290655"/>
                <a:chExt cx="463068" cy="367842"/>
              </a:xfrm>
              <a:solidFill>
                <a:srgbClr val="FFFFFF"/>
              </a:solidFill>
            </p:grpSpPr>
            <p:sp>
              <p:nvSpPr>
                <p:cNvPr id="117" name="Forme libre 116">
                  <a:extLst>
                    <a:ext uri="{FF2B5EF4-FFF2-40B4-BE49-F238E27FC236}">
                      <a16:creationId xmlns:a16="http://schemas.microsoft.com/office/drawing/2014/main" id="{9267E510-D294-3A60-375F-2FC71C59BF87}"/>
                    </a:ext>
                  </a:extLst>
                </p:cNvPr>
                <p:cNvSpPr/>
                <p:nvPr/>
              </p:nvSpPr>
              <p:spPr>
                <a:xfrm>
                  <a:off x="3701373" y="7290655"/>
                  <a:ext cx="463068" cy="367842"/>
                </a:xfrm>
                <a:custGeom>
                  <a:avLst/>
                  <a:gdLst>
                    <a:gd name="connsiteX0" fmla="*/ 238233 w 463068"/>
                    <a:gd name="connsiteY0" fmla="*/ 53139 h 367842"/>
                    <a:gd name="connsiteX1" fmla="*/ 219701 w 463068"/>
                    <a:gd name="connsiteY1" fmla="*/ 0 h 367842"/>
                    <a:gd name="connsiteX2" fmla="*/ 0 w 463068"/>
                    <a:gd name="connsiteY2" fmla="*/ 0 h 367842"/>
                    <a:gd name="connsiteX3" fmla="*/ 0 w 463068"/>
                    <a:gd name="connsiteY3" fmla="*/ 53139 h 367842"/>
                    <a:gd name="connsiteX4" fmla="*/ 0 w 463068"/>
                    <a:gd name="connsiteY4" fmla="*/ 314704 h 367842"/>
                    <a:gd name="connsiteX5" fmla="*/ 0 w 463068"/>
                    <a:gd name="connsiteY5" fmla="*/ 367843 h 367842"/>
                    <a:gd name="connsiteX6" fmla="*/ 463069 w 463068"/>
                    <a:gd name="connsiteY6" fmla="*/ 367843 h 367842"/>
                    <a:gd name="connsiteX7" fmla="*/ 463069 w 463068"/>
                    <a:gd name="connsiteY7" fmla="*/ 53139 h 36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3068" h="367842">
                      <a:moveTo>
                        <a:pt x="238233" y="53139"/>
                      </a:moveTo>
                      <a:lnTo>
                        <a:pt x="219701" y="0"/>
                      </a:lnTo>
                      <a:lnTo>
                        <a:pt x="0" y="0"/>
                      </a:lnTo>
                      <a:lnTo>
                        <a:pt x="0" y="53139"/>
                      </a:lnTo>
                      <a:lnTo>
                        <a:pt x="0" y="314704"/>
                      </a:lnTo>
                      <a:lnTo>
                        <a:pt x="0" y="367843"/>
                      </a:lnTo>
                      <a:lnTo>
                        <a:pt x="463069" y="367843"/>
                      </a:lnTo>
                      <a:lnTo>
                        <a:pt x="463069" y="53139"/>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18" name="Forme libre 117">
                  <a:extLst>
                    <a:ext uri="{FF2B5EF4-FFF2-40B4-BE49-F238E27FC236}">
                      <a16:creationId xmlns:a16="http://schemas.microsoft.com/office/drawing/2014/main" id="{75E9A555-EB24-C46E-0292-F0D22470BEF3}"/>
                    </a:ext>
                  </a:extLst>
                </p:cNvPr>
                <p:cNvSpPr/>
                <p:nvPr/>
              </p:nvSpPr>
              <p:spPr>
                <a:xfrm>
                  <a:off x="3721691" y="7374606"/>
                  <a:ext cx="422321" cy="232315"/>
                </a:xfrm>
                <a:custGeom>
                  <a:avLst/>
                  <a:gdLst>
                    <a:gd name="connsiteX0" fmla="*/ 0 w 422321"/>
                    <a:gd name="connsiteY0" fmla="*/ 0 h 232315"/>
                    <a:gd name="connsiteX1" fmla="*/ 422321 w 422321"/>
                    <a:gd name="connsiteY1" fmla="*/ 0 h 232315"/>
                    <a:gd name="connsiteX2" fmla="*/ 422321 w 422321"/>
                    <a:gd name="connsiteY2" fmla="*/ 232316 h 232315"/>
                    <a:gd name="connsiteX3" fmla="*/ 0 w 422321"/>
                    <a:gd name="connsiteY3" fmla="*/ 232316 h 232315"/>
                  </a:gdLst>
                  <a:ahLst/>
                  <a:cxnLst>
                    <a:cxn ang="0">
                      <a:pos x="connsiteX0" y="connsiteY0"/>
                    </a:cxn>
                    <a:cxn ang="0">
                      <a:pos x="connsiteX1" y="connsiteY1"/>
                    </a:cxn>
                    <a:cxn ang="0">
                      <a:pos x="connsiteX2" y="connsiteY2"/>
                    </a:cxn>
                    <a:cxn ang="0">
                      <a:pos x="connsiteX3" y="connsiteY3"/>
                    </a:cxn>
                  </a:cxnLst>
                  <a:rect l="l" t="t" r="r" b="b"/>
                  <a:pathLst>
                    <a:path w="422321" h="232315">
                      <a:moveTo>
                        <a:pt x="0" y="0"/>
                      </a:moveTo>
                      <a:lnTo>
                        <a:pt x="422321" y="0"/>
                      </a:lnTo>
                      <a:lnTo>
                        <a:pt x="422321" y="232316"/>
                      </a:lnTo>
                      <a:lnTo>
                        <a:pt x="0" y="232316"/>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19" name="Forme libre 118">
                  <a:extLst>
                    <a:ext uri="{FF2B5EF4-FFF2-40B4-BE49-F238E27FC236}">
                      <a16:creationId xmlns:a16="http://schemas.microsoft.com/office/drawing/2014/main" id="{12E7C0D0-B2D4-19A0-3477-75F0EB26343D}"/>
                    </a:ext>
                  </a:extLst>
                </p:cNvPr>
                <p:cNvSpPr/>
                <p:nvPr/>
              </p:nvSpPr>
              <p:spPr>
                <a:xfrm>
                  <a:off x="3701373" y="7426182"/>
                  <a:ext cx="463068" cy="232315"/>
                </a:xfrm>
                <a:custGeom>
                  <a:avLst/>
                  <a:gdLst>
                    <a:gd name="connsiteX0" fmla="*/ 0 w 463068"/>
                    <a:gd name="connsiteY0" fmla="*/ 0 h 232315"/>
                    <a:gd name="connsiteX1" fmla="*/ 463069 w 463068"/>
                    <a:gd name="connsiteY1" fmla="*/ 0 h 232315"/>
                    <a:gd name="connsiteX2" fmla="*/ 463069 w 463068"/>
                    <a:gd name="connsiteY2" fmla="*/ 232316 h 232315"/>
                    <a:gd name="connsiteX3" fmla="*/ 0 w 463068"/>
                    <a:gd name="connsiteY3" fmla="*/ 232316 h 232315"/>
                  </a:gdLst>
                  <a:ahLst/>
                  <a:cxnLst>
                    <a:cxn ang="0">
                      <a:pos x="connsiteX0" y="connsiteY0"/>
                    </a:cxn>
                    <a:cxn ang="0">
                      <a:pos x="connsiteX1" y="connsiteY1"/>
                    </a:cxn>
                    <a:cxn ang="0">
                      <a:pos x="connsiteX2" y="connsiteY2"/>
                    </a:cxn>
                    <a:cxn ang="0">
                      <a:pos x="connsiteX3" y="connsiteY3"/>
                    </a:cxn>
                  </a:cxnLst>
                  <a:rect l="l" t="t" r="r" b="b"/>
                  <a:pathLst>
                    <a:path w="463068" h="232315">
                      <a:moveTo>
                        <a:pt x="0" y="0"/>
                      </a:moveTo>
                      <a:lnTo>
                        <a:pt x="463069" y="0"/>
                      </a:lnTo>
                      <a:lnTo>
                        <a:pt x="463069" y="232316"/>
                      </a:lnTo>
                      <a:lnTo>
                        <a:pt x="0" y="232316"/>
                      </a:lnTo>
                      <a:close/>
                    </a:path>
                  </a:pathLst>
                </a:custGeom>
                <a:solidFill>
                  <a:srgbClr val="FFFFFF"/>
                </a:solidFill>
                <a:ln w="11163" cap="rnd">
                  <a:solidFill>
                    <a:srgbClr val="263238"/>
                  </a:solidFill>
                  <a:prstDash val="solid"/>
                  <a:round/>
                </a:ln>
              </p:spPr>
              <p:txBody>
                <a:bodyPr rtlCol="0" anchor="ctr"/>
                <a:lstStyle/>
                <a:p>
                  <a:endParaRPr lang="fr-FR"/>
                </a:p>
              </p:txBody>
            </p:sp>
          </p:grpSp>
          <p:grpSp>
            <p:nvGrpSpPr>
              <p:cNvPr id="120" name="Graphique 2">
                <a:extLst>
                  <a:ext uri="{FF2B5EF4-FFF2-40B4-BE49-F238E27FC236}">
                    <a16:creationId xmlns:a16="http://schemas.microsoft.com/office/drawing/2014/main" id="{DA963BDC-770C-D9C0-1004-263AC24A7A87}"/>
                  </a:ext>
                </a:extLst>
              </p:cNvPr>
              <p:cNvGrpSpPr/>
              <p:nvPr/>
            </p:nvGrpSpPr>
            <p:grpSpPr>
              <a:xfrm>
                <a:off x="3701373" y="6176968"/>
                <a:ext cx="463068" cy="367954"/>
                <a:chOff x="3701373" y="6176968"/>
                <a:chExt cx="463068" cy="367954"/>
              </a:xfrm>
            </p:grpSpPr>
            <p:sp>
              <p:nvSpPr>
                <p:cNvPr id="121" name="Forme libre 120">
                  <a:extLst>
                    <a:ext uri="{FF2B5EF4-FFF2-40B4-BE49-F238E27FC236}">
                      <a16:creationId xmlns:a16="http://schemas.microsoft.com/office/drawing/2014/main" id="{52990E22-DAA1-6A79-AA9F-338EC5CA400F}"/>
                    </a:ext>
                  </a:extLst>
                </p:cNvPr>
                <p:cNvSpPr/>
                <p:nvPr/>
              </p:nvSpPr>
              <p:spPr>
                <a:xfrm>
                  <a:off x="3701373" y="6176968"/>
                  <a:ext cx="463068" cy="367954"/>
                </a:xfrm>
                <a:custGeom>
                  <a:avLst/>
                  <a:gdLst>
                    <a:gd name="connsiteX0" fmla="*/ 238233 w 463068"/>
                    <a:gd name="connsiteY0" fmla="*/ 53251 h 367954"/>
                    <a:gd name="connsiteX1" fmla="*/ 219701 w 463068"/>
                    <a:gd name="connsiteY1" fmla="*/ 0 h 367954"/>
                    <a:gd name="connsiteX2" fmla="*/ 0 w 463068"/>
                    <a:gd name="connsiteY2" fmla="*/ 0 h 367954"/>
                    <a:gd name="connsiteX3" fmla="*/ 0 w 463068"/>
                    <a:gd name="connsiteY3" fmla="*/ 53251 h 367954"/>
                    <a:gd name="connsiteX4" fmla="*/ 0 w 463068"/>
                    <a:gd name="connsiteY4" fmla="*/ 314704 h 367954"/>
                    <a:gd name="connsiteX5" fmla="*/ 0 w 463068"/>
                    <a:gd name="connsiteY5" fmla="*/ 367954 h 367954"/>
                    <a:gd name="connsiteX6" fmla="*/ 463069 w 463068"/>
                    <a:gd name="connsiteY6" fmla="*/ 367954 h 367954"/>
                    <a:gd name="connsiteX7" fmla="*/ 463069 w 463068"/>
                    <a:gd name="connsiteY7" fmla="*/ 53251 h 36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3068" h="367954">
                      <a:moveTo>
                        <a:pt x="238233" y="53251"/>
                      </a:moveTo>
                      <a:lnTo>
                        <a:pt x="219701" y="0"/>
                      </a:lnTo>
                      <a:lnTo>
                        <a:pt x="0" y="0"/>
                      </a:lnTo>
                      <a:lnTo>
                        <a:pt x="0" y="53251"/>
                      </a:lnTo>
                      <a:lnTo>
                        <a:pt x="0" y="314704"/>
                      </a:lnTo>
                      <a:lnTo>
                        <a:pt x="0" y="367954"/>
                      </a:lnTo>
                      <a:lnTo>
                        <a:pt x="463069" y="367954"/>
                      </a:lnTo>
                      <a:lnTo>
                        <a:pt x="463069" y="53251"/>
                      </a:lnTo>
                      <a:close/>
                    </a:path>
                  </a:pathLst>
                </a:custGeom>
                <a:solidFill>
                  <a:schemeClr val="bg2"/>
                </a:solidFill>
                <a:ln w="11163" cap="rnd">
                  <a:solidFill>
                    <a:srgbClr val="263238"/>
                  </a:solidFill>
                  <a:prstDash val="solid"/>
                  <a:round/>
                </a:ln>
              </p:spPr>
              <p:txBody>
                <a:bodyPr rtlCol="0" anchor="ctr"/>
                <a:lstStyle/>
                <a:p>
                  <a:endParaRPr lang="fr-FR"/>
                </a:p>
              </p:txBody>
            </p:sp>
            <p:sp>
              <p:nvSpPr>
                <p:cNvPr id="122" name="Forme libre 121">
                  <a:extLst>
                    <a:ext uri="{FF2B5EF4-FFF2-40B4-BE49-F238E27FC236}">
                      <a16:creationId xmlns:a16="http://schemas.microsoft.com/office/drawing/2014/main" id="{7406BABB-B890-A562-0904-9A3D47F2DA64}"/>
                    </a:ext>
                  </a:extLst>
                </p:cNvPr>
                <p:cNvSpPr/>
                <p:nvPr/>
              </p:nvSpPr>
              <p:spPr>
                <a:xfrm>
                  <a:off x="3721691" y="6261030"/>
                  <a:ext cx="422321" cy="232315"/>
                </a:xfrm>
                <a:custGeom>
                  <a:avLst/>
                  <a:gdLst>
                    <a:gd name="connsiteX0" fmla="*/ 0 w 422321"/>
                    <a:gd name="connsiteY0" fmla="*/ 0 h 232315"/>
                    <a:gd name="connsiteX1" fmla="*/ 422321 w 422321"/>
                    <a:gd name="connsiteY1" fmla="*/ 0 h 232315"/>
                    <a:gd name="connsiteX2" fmla="*/ 422321 w 422321"/>
                    <a:gd name="connsiteY2" fmla="*/ 232316 h 232315"/>
                    <a:gd name="connsiteX3" fmla="*/ 0 w 422321"/>
                    <a:gd name="connsiteY3" fmla="*/ 232316 h 232315"/>
                  </a:gdLst>
                  <a:ahLst/>
                  <a:cxnLst>
                    <a:cxn ang="0">
                      <a:pos x="connsiteX0" y="connsiteY0"/>
                    </a:cxn>
                    <a:cxn ang="0">
                      <a:pos x="connsiteX1" y="connsiteY1"/>
                    </a:cxn>
                    <a:cxn ang="0">
                      <a:pos x="connsiteX2" y="connsiteY2"/>
                    </a:cxn>
                    <a:cxn ang="0">
                      <a:pos x="connsiteX3" y="connsiteY3"/>
                    </a:cxn>
                  </a:cxnLst>
                  <a:rect l="l" t="t" r="r" b="b"/>
                  <a:pathLst>
                    <a:path w="422321" h="232315">
                      <a:moveTo>
                        <a:pt x="0" y="0"/>
                      </a:moveTo>
                      <a:lnTo>
                        <a:pt x="422321" y="0"/>
                      </a:lnTo>
                      <a:lnTo>
                        <a:pt x="422321" y="232316"/>
                      </a:lnTo>
                      <a:lnTo>
                        <a:pt x="0" y="232316"/>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23" name="Forme libre 122">
                  <a:extLst>
                    <a:ext uri="{FF2B5EF4-FFF2-40B4-BE49-F238E27FC236}">
                      <a16:creationId xmlns:a16="http://schemas.microsoft.com/office/drawing/2014/main" id="{E73E425B-A2D9-C51A-4710-B73DDBCC664E}"/>
                    </a:ext>
                  </a:extLst>
                </p:cNvPr>
                <p:cNvSpPr/>
                <p:nvPr/>
              </p:nvSpPr>
              <p:spPr>
                <a:xfrm>
                  <a:off x="3701373" y="6312606"/>
                  <a:ext cx="463068" cy="232315"/>
                </a:xfrm>
                <a:custGeom>
                  <a:avLst/>
                  <a:gdLst>
                    <a:gd name="connsiteX0" fmla="*/ 0 w 463068"/>
                    <a:gd name="connsiteY0" fmla="*/ 0 h 232315"/>
                    <a:gd name="connsiteX1" fmla="*/ 463069 w 463068"/>
                    <a:gd name="connsiteY1" fmla="*/ 0 h 232315"/>
                    <a:gd name="connsiteX2" fmla="*/ 463069 w 463068"/>
                    <a:gd name="connsiteY2" fmla="*/ 232316 h 232315"/>
                    <a:gd name="connsiteX3" fmla="*/ 0 w 463068"/>
                    <a:gd name="connsiteY3" fmla="*/ 232316 h 232315"/>
                  </a:gdLst>
                  <a:ahLst/>
                  <a:cxnLst>
                    <a:cxn ang="0">
                      <a:pos x="connsiteX0" y="connsiteY0"/>
                    </a:cxn>
                    <a:cxn ang="0">
                      <a:pos x="connsiteX1" y="connsiteY1"/>
                    </a:cxn>
                    <a:cxn ang="0">
                      <a:pos x="connsiteX2" y="connsiteY2"/>
                    </a:cxn>
                    <a:cxn ang="0">
                      <a:pos x="connsiteX3" y="connsiteY3"/>
                    </a:cxn>
                  </a:cxnLst>
                  <a:rect l="l" t="t" r="r" b="b"/>
                  <a:pathLst>
                    <a:path w="463068" h="232315">
                      <a:moveTo>
                        <a:pt x="0" y="0"/>
                      </a:moveTo>
                      <a:lnTo>
                        <a:pt x="463069" y="0"/>
                      </a:lnTo>
                      <a:lnTo>
                        <a:pt x="463069" y="232316"/>
                      </a:lnTo>
                      <a:lnTo>
                        <a:pt x="0" y="232316"/>
                      </a:lnTo>
                      <a:close/>
                    </a:path>
                  </a:pathLst>
                </a:custGeom>
                <a:solidFill>
                  <a:schemeClr val="bg2"/>
                </a:solidFill>
                <a:ln w="11163" cap="rnd">
                  <a:solidFill>
                    <a:srgbClr val="263238"/>
                  </a:solidFill>
                  <a:prstDash val="solid"/>
                  <a:round/>
                </a:ln>
              </p:spPr>
              <p:txBody>
                <a:bodyPr rtlCol="0" anchor="ctr"/>
                <a:lstStyle/>
                <a:p>
                  <a:endParaRPr lang="fr-FR"/>
                </a:p>
              </p:txBody>
            </p:sp>
          </p:grpSp>
          <p:grpSp>
            <p:nvGrpSpPr>
              <p:cNvPr id="124" name="Graphique 2">
                <a:extLst>
                  <a:ext uri="{FF2B5EF4-FFF2-40B4-BE49-F238E27FC236}">
                    <a16:creationId xmlns:a16="http://schemas.microsoft.com/office/drawing/2014/main" id="{D77A8228-93A6-276B-859D-90AE918BC16F}"/>
                  </a:ext>
                </a:extLst>
              </p:cNvPr>
              <p:cNvGrpSpPr/>
              <p:nvPr/>
            </p:nvGrpSpPr>
            <p:grpSpPr>
              <a:xfrm>
                <a:off x="4567004" y="5686213"/>
                <a:ext cx="1553647" cy="666135"/>
                <a:chOff x="4567004" y="5686213"/>
                <a:chExt cx="1553647" cy="666135"/>
              </a:xfrm>
              <a:solidFill>
                <a:srgbClr val="FFFFFF"/>
              </a:solidFill>
            </p:grpSpPr>
            <p:grpSp>
              <p:nvGrpSpPr>
                <p:cNvPr id="125" name="Graphique 2">
                  <a:extLst>
                    <a:ext uri="{FF2B5EF4-FFF2-40B4-BE49-F238E27FC236}">
                      <a16:creationId xmlns:a16="http://schemas.microsoft.com/office/drawing/2014/main" id="{7AF2EA4C-D2EB-258C-3726-721FE0E37186}"/>
                    </a:ext>
                  </a:extLst>
                </p:cNvPr>
                <p:cNvGrpSpPr/>
                <p:nvPr/>
              </p:nvGrpSpPr>
              <p:grpSpPr>
                <a:xfrm>
                  <a:off x="4567004" y="5686213"/>
                  <a:ext cx="426117" cy="547242"/>
                  <a:chOff x="4567004" y="5686213"/>
                  <a:chExt cx="426117" cy="547242"/>
                </a:xfrm>
                <a:solidFill>
                  <a:srgbClr val="FFFFFF"/>
                </a:solidFill>
              </p:grpSpPr>
              <p:sp>
                <p:nvSpPr>
                  <p:cNvPr id="126" name="Forme libre 125">
                    <a:extLst>
                      <a:ext uri="{FF2B5EF4-FFF2-40B4-BE49-F238E27FC236}">
                        <a16:creationId xmlns:a16="http://schemas.microsoft.com/office/drawing/2014/main" id="{86D703CD-BE09-9E50-E15D-D511D6A2F63A}"/>
                      </a:ext>
                    </a:extLst>
                  </p:cNvPr>
                  <p:cNvSpPr/>
                  <p:nvPr/>
                </p:nvSpPr>
                <p:spPr>
                  <a:xfrm>
                    <a:off x="4567004" y="5686213"/>
                    <a:ext cx="426117" cy="547242"/>
                  </a:xfrm>
                  <a:custGeom>
                    <a:avLst/>
                    <a:gdLst>
                      <a:gd name="connsiteX0" fmla="*/ 0 w 426117"/>
                      <a:gd name="connsiteY0" fmla="*/ 0 h 547242"/>
                      <a:gd name="connsiteX1" fmla="*/ 426117 w 426117"/>
                      <a:gd name="connsiteY1" fmla="*/ 0 h 547242"/>
                      <a:gd name="connsiteX2" fmla="*/ 426117 w 426117"/>
                      <a:gd name="connsiteY2" fmla="*/ 547243 h 547242"/>
                      <a:gd name="connsiteX3" fmla="*/ 0 w 426117"/>
                      <a:gd name="connsiteY3" fmla="*/ 547243 h 547242"/>
                    </a:gdLst>
                    <a:ahLst/>
                    <a:cxnLst>
                      <a:cxn ang="0">
                        <a:pos x="connsiteX0" y="connsiteY0"/>
                      </a:cxn>
                      <a:cxn ang="0">
                        <a:pos x="connsiteX1" y="connsiteY1"/>
                      </a:cxn>
                      <a:cxn ang="0">
                        <a:pos x="connsiteX2" y="connsiteY2"/>
                      </a:cxn>
                      <a:cxn ang="0">
                        <a:pos x="connsiteX3" y="connsiteY3"/>
                      </a:cxn>
                    </a:cxnLst>
                    <a:rect l="l" t="t" r="r" b="b"/>
                    <a:pathLst>
                      <a:path w="426117" h="547242">
                        <a:moveTo>
                          <a:pt x="0" y="0"/>
                        </a:moveTo>
                        <a:lnTo>
                          <a:pt x="426117" y="0"/>
                        </a:lnTo>
                        <a:lnTo>
                          <a:pt x="426117" y="547243"/>
                        </a:lnTo>
                        <a:lnTo>
                          <a:pt x="0" y="547243"/>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27" name="Forme libre 126">
                    <a:extLst>
                      <a:ext uri="{FF2B5EF4-FFF2-40B4-BE49-F238E27FC236}">
                        <a16:creationId xmlns:a16="http://schemas.microsoft.com/office/drawing/2014/main" id="{C33FF23F-CE55-7BA6-34FA-77503194DF3D}"/>
                      </a:ext>
                    </a:extLst>
                  </p:cNvPr>
                  <p:cNvSpPr/>
                  <p:nvPr/>
                </p:nvSpPr>
                <p:spPr>
                  <a:xfrm>
                    <a:off x="4624050" y="5795952"/>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28" name="Forme libre 127">
                    <a:extLst>
                      <a:ext uri="{FF2B5EF4-FFF2-40B4-BE49-F238E27FC236}">
                        <a16:creationId xmlns:a16="http://schemas.microsoft.com/office/drawing/2014/main" id="{C18A76C8-9CF9-AF10-18F0-73FFFF6A5825}"/>
                      </a:ext>
                    </a:extLst>
                  </p:cNvPr>
                  <p:cNvSpPr/>
                  <p:nvPr/>
                </p:nvSpPr>
                <p:spPr>
                  <a:xfrm>
                    <a:off x="4624050" y="5891066"/>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29" name="Forme libre 128">
                    <a:extLst>
                      <a:ext uri="{FF2B5EF4-FFF2-40B4-BE49-F238E27FC236}">
                        <a16:creationId xmlns:a16="http://schemas.microsoft.com/office/drawing/2014/main" id="{589DB361-88E6-E959-22E0-C9DCAAD19D8C}"/>
                      </a:ext>
                    </a:extLst>
                  </p:cNvPr>
                  <p:cNvSpPr/>
                  <p:nvPr/>
                </p:nvSpPr>
                <p:spPr>
                  <a:xfrm>
                    <a:off x="4624050" y="5986181"/>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30" name="Forme libre 129">
                    <a:extLst>
                      <a:ext uri="{FF2B5EF4-FFF2-40B4-BE49-F238E27FC236}">
                        <a16:creationId xmlns:a16="http://schemas.microsoft.com/office/drawing/2014/main" id="{AC725339-7F56-5AA7-299C-892D343F2445}"/>
                      </a:ext>
                    </a:extLst>
                  </p:cNvPr>
                  <p:cNvSpPr/>
                  <p:nvPr/>
                </p:nvSpPr>
                <p:spPr>
                  <a:xfrm>
                    <a:off x="4624050" y="6081295"/>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grpSp>
            <p:grpSp>
              <p:nvGrpSpPr>
                <p:cNvPr id="131" name="Graphique 2">
                  <a:extLst>
                    <a:ext uri="{FF2B5EF4-FFF2-40B4-BE49-F238E27FC236}">
                      <a16:creationId xmlns:a16="http://schemas.microsoft.com/office/drawing/2014/main" id="{1CA7B3DF-7107-CF7F-C22B-01C1D8D5C930}"/>
                    </a:ext>
                  </a:extLst>
                </p:cNvPr>
                <p:cNvGrpSpPr/>
                <p:nvPr/>
              </p:nvGrpSpPr>
              <p:grpSpPr>
                <a:xfrm>
                  <a:off x="5130769" y="5686213"/>
                  <a:ext cx="426117" cy="547242"/>
                  <a:chOff x="5130769" y="5686213"/>
                  <a:chExt cx="426117" cy="547242"/>
                </a:xfrm>
                <a:solidFill>
                  <a:srgbClr val="FFFFFF"/>
                </a:solidFill>
              </p:grpSpPr>
              <p:sp>
                <p:nvSpPr>
                  <p:cNvPr id="132" name="Forme libre 131">
                    <a:extLst>
                      <a:ext uri="{FF2B5EF4-FFF2-40B4-BE49-F238E27FC236}">
                        <a16:creationId xmlns:a16="http://schemas.microsoft.com/office/drawing/2014/main" id="{1D082942-6921-8812-7EF2-CE518CC1EF8D}"/>
                      </a:ext>
                    </a:extLst>
                  </p:cNvPr>
                  <p:cNvSpPr/>
                  <p:nvPr/>
                </p:nvSpPr>
                <p:spPr>
                  <a:xfrm>
                    <a:off x="5130769" y="5686213"/>
                    <a:ext cx="426117" cy="547242"/>
                  </a:xfrm>
                  <a:custGeom>
                    <a:avLst/>
                    <a:gdLst>
                      <a:gd name="connsiteX0" fmla="*/ 0 w 426117"/>
                      <a:gd name="connsiteY0" fmla="*/ 0 h 547242"/>
                      <a:gd name="connsiteX1" fmla="*/ 426117 w 426117"/>
                      <a:gd name="connsiteY1" fmla="*/ 0 h 547242"/>
                      <a:gd name="connsiteX2" fmla="*/ 426117 w 426117"/>
                      <a:gd name="connsiteY2" fmla="*/ 547243 h 547242"/>
                      <a:gd name="connsiteX3" fmla="*/ 0 w 426117"/>
                      <a:gd name="connsiteY3" fmla="*/ 547243 h 547242"/>
                    </a:gdLst>
                    <a:ahLst/>
                    <a:cxnLst>
                      <a:cxn ang="0">
                        <a:pos x="connsiteX0" y="connsiteY0"/>
                      </a:cxn>
                      <a:cxn ang="0">
                        <a:pos x="connsiteX1" y="connsiteY1"/>
                      </a:cxn>
                      <a:cxn ang="0">
                        <a:pos x="connsiteX2" y="connsiteY2"/>
                      </a:cxn>
                      <a:cxn ang="0">
                        <a:pos x="connsiteX3" y="connsiteY3"/>
                      </a:cxn>
                    </a:cxnLst>
                    <a:rect l="l" t="t" r="r" b="b"/>
                    <a:pathLst>
                      <a:path w="426117" h="547242">
                        <a:moveTo>
                          <a:pt x="0" y="0"/>
                        </a:moveTo>
                        <a:lnTo>
                          <a:pt x="426117" y="0"/>
                        </a:lnTo>
                        <a:lnTo>
                          <a:pt x="426117" y="547243"/>
                        </a:lnTo>
                        <a:lnTo>
                          <a:pt x="0" y="547243"/>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33" name="Forme libre 132">
                    <a:extLst>
                      <a:ext uri="{FF2B5EF4-FFF2-40B4-BE49-F238E27FC236}">
                        <a16:creationId xmlns:a16="http://schemas.microsoft.com/office/drawing/2014/main" id="{DFA4F0FF-BA3C-3B17-0C71-E9DEE637E600}"/>
                      </a:ext>
                    </a:extLst>
                  </p:cNvPr>
                  <p:cNvSpPr/>
                  <p:nvPr/>
                </p:nvSpPr>
                <p:spPr>
                  <a:xfrm>
                    <a:off x="5187815" y="5795952"/>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34" name="Forme libre 133">
                    <a:extLst>
                      <a:ext uri="{FF2B5EF4-FFF2-40B4-BE49-F238E27FC236}">
                        <a16:creationId xmlns:a16="http://schemas.microsoft.com/office/drawing/2014/main" id="{DBE2BDFF-6E0B-3403-6D72-F975D37F3241}"/>
                      </a:ext>
                    </a:extLst>
                  </p:cNvPr>
                  <p:cNvSpPr/>
                  <p:nvPr/>
                </p:nvSpPr>
                <p:spPr>
                  <a:xfrm>
                    <a:off x="5187815" y="5891066"/>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35" name="Forme libre 134">
                    <a:extLst>
                      <a:ext uri="{FF2B5EF4-FFF2-40B4-BE49-F238E27FC236}">
                        <a16:creationId xmlns:a16="http://schemas.microsoft.com/office/drawing/2014/main" id="{CAA6D1D3-C010-9FDB-CAC9-471C932543FB}"/>
                      </a:ext>
                    </a:extLst>
                  </p:cNvPr>
                  <p:cNvSpPr/>
                  <p:nvPr/>
                </p:nvSpPr>
                <p:spPr>
                  <a:xfrm>
                    <a:off x="5187815" y="5986181"/>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36" name="Forme libre 135">
                    <a:extLst>
                      <a:ext uri="{FF2B5EF4-FFF2-40B4-BE49-F238E27FC236}">
                        <a16:creationId xmlns:a16="http://schemas.microsoft.com/office/drawing/2014/main" id="{8FCDC785-D6DC-D67B-C8DE-2E770C213C21}"/>
                      </a:ext>
                    </a:extLst>
                  </p:cNvPr>
                  <p:cNvSpPr/>
                  <p:nvPr/>
                </p:nvSpPr>
                <p:spPr>
                  <a:xfrm>
                    <a:off x="5187815" y="6081295"/>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grpSp>
            <p:grpSp>
              <p:nvGrpSpPr>
                <p:cNvPr id="137" name="Graphique 2">
                  <a:extLst>
                    <a:ext uri="{FF2B5EF4-FFF2-40B4-BE49-F238E27FC236}">
                      <a16:creationId xmlns:a16="http://schemas.microsoft.com/office/drawing/2014/main" id="{9FBEC1D3-2E82-44BC-097F-817E1FE33894}"/>
                    </a:ext>
                  </a:extLst>
                </p:cNvPr>
                <p:cNvGrpSpPr/>
                <p:nvPr/>
              </p:nvGrpSpPr>
              <p:grpSpPr>
                <a:xfrm>
                  <a:off x="5694534" y="5686213"/>
                  <a:ext cx="426117" cy="547242"/>
                  <a:chOff x="5694534" y="5686213"/>
                  <a:chExt cx="426117" cy="547242"/>
                </a:xfrm>
                <a:solidFill>
                  <a:srgbClr val="FFFFFF"/>
                </a:solidFill>
              </p:grpSpPr>
              <p:sp>
                <p:nvSpPr>
                  <p:cNvPr id="138" name="Forme libre 137">
                    <a:extLst>
                      <a:ext uri="{FF2B5EF4-FFF2-40B4-BE49-F238E27FC236}">
                        <a16:creationId xmlns:a16="http://schemas.microsoft.com/office/drawing/2014/main" id="{B058AFB7-3B7C-9C0B-3B53-D161FDFCD41A}"/>
                      </a:ext>
                    </a:extLst>
                  </p:cNvPr>
                  <p:cNvSpPr/>
                  <p:nvPr/>
                </p:nvSpPr>
                <p:spPr>
                  <a:xfrm>
                    <a:off x="5694534" y="5686213"/>
                    <a:ext cx="426117" cy="547242"/>
                  </a:xfrm>
                  <a:custGeom>
                    <a:avLst/>
                    <a:gdLst>
                      <a:gd name="connsiteX0" fmla="*/ 0 w 426117"/>
                      <a:gd name="connsiteY0" fmla="*/ 0 h 547242"/>
                      <a:gd name="connsiteX1" fmla="*/ 426117 w 426117"/>
                      <a:gd name="connsiteY1" fmla="*/ 0 h 547242"/>
                      <a:gd name="connsiteX2" fmla="*/ 426117 w 426117"/>
                      <a:gd name="connsiteY2" fmla="*/ 547243 h 547242"/>
                      <a:gd name="connsiteX3" fmla="*/ 0 w 426117"/>
                      <a:gd name="connsiteY3" fmla="*/ 547243 h 547242"/>
                    </a:gdLst>
                    <a:ahLst/>
                    <a:cxnLst>
                      <a:cxn ang="0">
                        <a:pos x="connsiteX0" y="connsiteY0"/>
                      </a:cxn>
                      <a:cxn ang="0">
                        <a:pos x="connsiteX1" y="connsiteY1"/>
                      </a:cxn>
                      <a:cxn ang="0">
                        <a:pos x="connsiteX2" y="connsiteY2"/>
                      </a:cxn>
                      <a:cxn ang="0">
                        <a:pos x="connsiteX3" y="connsiteY3"/>
                      </a:cxn>
                    </a:cxnLst>
                    <a:rect l="l" t="t" r="r" b="b"/>
                    <a:pathLst>
                      <a:path w="426117" h="547242">
                        <a:moveTo>
                          <a:pt x="0" y="0"/>
                        </a:moveTo>
                        <a:lnTo>
                          <a:pt x="426117" y="0"/>
                        </a:lnTo>
                        <a:lnTo>
                          <a:pt x="426117" y="547243"/>
                        </a:lnTo>
                        <a:lnTo>
                          <a:pt x="0" y="547243"/>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39" name="Forme libre 138">
                    <a:extLst>
                      <a:ext uri="{FF2B5EF4-FFF2-40B4-BE49-F238E27FC236}">
                        <a16:creationId xmlns:a16="http://schemas.microsoft.com/office/drawing/2014/main" id="{260FCF3C-7886-EF12-1FB7-5848EACFFBA2}"/>
                      </a:ext>
                    </a:extLst>
                  </p:cNvPr>
                  <p:cNvSpPr/>
                  <p:nvPr/>
                </p:nvSpPr>
                <p:spPr>
                  <a:xfrm>
                    <a:off x="5751580" y="5795952"/>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40" name="Forme libre 139">
                    <a:extLst>
                      <a:ext uri="{FF2B5EF4-FFF2-40B4-BE49-F238E27FC236}">
                        <a16:creationId xmlns:a16="http://schemas.microsoft.com/office/drawing/2014/main" id="{91E6E5C9-D08B-9A40-C116-30DF23F5E3DF}"/>
                      </a:ext>
                    </a:extLst>
                  </p:cNvPr>
                  <p:cNvSpPr/>
                  <p:nvPr/>
                </p:nvSpPr>
                <p:spPr>
                  <a:xfrm>
                    <a:off x="5751580" y="5891066"/>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41" name="Forme libre 140">
                    <a:extLst>
                      <a:ext uri="{FF2B5EF4-FFF2-40B4-BE49-F238E27FC236}">
                        <a16:creationId xmlns:a16="http://schemas.microsoft.com/office/drawing/2014/main" id="{975D56C6-87DA-E312-F5E8-218EEAD57F16}"/>
                      </a:ext>
                    </a:extLst>
                  </p:cNvPr>
                  <p:cNvSpPr/>
                  <p:nvPr/>
                </p:nvSpPr>
                <p:spPr>
                  <a:xfrm>
                    <a:off x="5751580" y="5986181"/>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42" name="Forme libre 141">
                    <a:extLst>
                      <a:ext uri="{FF2B5EF4-FFF2-40B4-BE49-F238E27FC236}">
                        <a16:creationId xmlns:a16="http://schemas.microsoft.com/office/drawing/2014/main" id="{5E1CD227-CDC3-BF85-A493-0373920E4AB1}"/>
                      </a:ext>
                    </a:extLst>
                  </p:cNvPr>
                  <p:cNvSpPr/>
                  <p:nvPr/>
                </p:nvSpPr>
                <p:spPr>
                  <a:xfrm>
                    <a:off x="5751580" y="6081295"/>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grpSp>
            <p:sp>
              <p:nvSpPr>
                <p:cNvPr id="143" name="Forme libre 142">
                  <a:extLst>
                    <a:ext uri="{FF2B5EF4-FFF2-40B4-BE49-F238E27FC236}">
                      <a16:creationId xmlns:a16="http://schemas.microsoft.com/office/drawing/2014/main" id="{0B93701C-C04E-FFF1-73BC-9825F73A1685}"/>
                    </a:ext>
                  </a:extLst>
                </p:cNvPr>
                <p:cNvSpPr/>
                <p:nvPr/>
              </p:nvSpPr>
              <p:spPr>
                <a:xfrm>
                  <a:off x="4580065" y="6352349"/>
                  <a:ext cx="396310" cy="11163"/>
                </a:xfrm>
                <a:custGeom>
                  <a:avLst/>
                  <a:gdLst>
                    <a:gd name="connsiteX0" fmla="*/ 0 w 396310"/>
                    <a:gd name="connsiteY0" fmla="*/ 0 h 11163"/>
                    <a:gd name="connsiteX1" fmla="*/ 396310 w 396310"/>
                    <a:gd name="connsiteY1" fmla="*/ 0 h 11163"/>
                  </a:gdLst>
                  <a:ahLst/>
                  <a:cxnLst>
                    <a:cxn ang="0">
                      <a:pos x="connsiteX0" y="connsiteY0"/>
                    </a:cxn>
                    <a:cxn ang="0">
                      <a:pos x="connsiteX1" y="connsiteY1"/>
                    </a:cxn>
                  </a:cxnLst>
                  <a:rect l="l" t="t" r="r" b="b"/>
                  <a:pathLst>
                    <a:path w="396310" h="11163">
                      <a:moveTo>
                        <a:pt x="0" y="0"/>
                      </a:moveTo>
                      <a:lnTo>
                        <a:pt x="396310" y="0"/>
                      </a:lnTo>
                    </a:path>
                  </a:pathLst>
                </a:custGeom>
                <a:ln w="11163" cap="rnd">
                  <a:solidFill>
                    <a:srgbClr val="263238"/>
                  </a:solidFill>
                  <a:prstDash val="solid"/>
                  <a:round/>
                </a:ln>
              </p:spPr>
              <p:txBody>
                <a:bodyPr rtlCol="0" anchor="ctr"/>
                <a:lstStyle/>
                <a:p>
                  <a:endParaRPr lang="fr-FR"/>
                </a:p>
              </p:txBody>
            </p:sp>
            <p:sp>
              <p:nvSpPr>
                <p:cNvPr id="144" name="Forme libre 143">
                  <a:extLst>
                    <a:ext uri="{FF2B5EF4-FFF2-40B4-BE49-F238E27FC236}">
                      <a16:creationId xmlns:a16="http://schemas.microsoft.com/office/drawing/2014/main" id="{8E7F3E99-0845-56AF-9C4F-A6F3BA140B52}"/>
                    </a:ext>
                  </a:extLst>
                </p:cNvPr>
                <p:cNvSpPr/>
                <p:nvPr/>
              </p:nvSpPr>
              <p:spPr>
                <a:xfrm>
                  <a:off x="5149412" y="6352349"/>
                  <a:ext cx="396310" cy="11163"/>
                </a:xfrm>
                <a:custGeom>
                  <a:avLst/>
                  <a:gdLst>
                    <a:gd name="connsiteX0" fmla="*/ 0 w 396310"/>
                    <a:gd name="connsiteY0" fmla="*/ 0 h 11163"/>
                    <a:gd name="connsiteX1" fmla="*/ 396310 w 396310"/>
                    <a:gd name="connsiteY1" fmla="*/ 0 h 11163"/>
                  </a:gdLst>
                  <a:ahLst/>
                  <a:cxnLst>
                    <a:cxn ang="0">
                      <a:pos x="connsiteX0" y="connsiteY0"/>
                    </a:cxn>
                    <a:cxn ang="0">
                      <a:pos x="connsiteX1" y="connsiteY1"/>
                    </a:cxn>
                  </a:cxnLst>
                  <a:rect l="l" t="t" r="r" b="b"/>
                  <a:pathLst>
                    <a:path w="396310" h="11163">
                      <a:moveTo>
                        <a:pt x="0" y="0"/>
                      </a:moveTo>
                      <a:lnTo>
                        <a:pt x="396310" y="0"/>
                      </a:lnTo>
                    </a:path>
                  </a:pathLst>
                </a:custGeom>
                <a:ln w="11163" cap="rnd">
                  <a:solidFill>
                    <a:srgbClr val="263238"/>
                  </a:solidFill>
                  <a:prstDash val="solid"/>
                  <a:round/>
                </a:ln>
              </p:spPr>
              <p:txBody>
                <a:bodyPr rtlCol="0" anchor="ctr"/>
                <a:lstStyle/>
                <a:p>
                  <a:endParaRPr lang="fr-FR"/>
                </a:p>
              </p:txBody>
            </p:sp>
            <p:sp>
              <p:nvSpPr>
                <p:cNvPr id="145" name="Forme libre 144">
                  <a:extLst>
                    <a:ext uri="{FF2B5EF4-FFF2-40B4-BE49-F238E27FC236}">
                      <a16:creationId xmlns:a16="http://schemas.microsoft.com/office/drawing/2014/main" id="{3A63E4B4-738A-6789-366E-0780A7929061}"/>
                    </a:ext>
                  </a:extLst>
                </p:cNvPr>
                <p:cNvSpPr/>
                <p:nvPr/>
              </p:nvSpPr>
              <p:spPr>
                <a:xfrm>
                  <a:off x="5718759" y="6352349"/>
                  <a:ext cx="396310" cy="11163"/>
                </a:xfrm>
                <a:custGeom>
                  <a:avLst/>
                  <a:gdLst>
                    <a:gd name="connsiteX0" fmla="*/ 0 w 396310"/>
                    <a:gd name="connsiteY0" fmla="*/ 0 h 11163"/>
                    <a:gd name="connsiteX1" fmla="*/ 396310 w 396310"/>
                    <a:gd name="connsiteY1" fmla="*/ 0 h 11163"/>
                  </a:gdLst>
                  <a:ahLst/>
                  <a:cxnLst>
                    <a:cxn ang="0">
                      <a:pos x="connsiteX0" y="connsiteY0"/>
                    </a:cxn>
                    <a:cxn ang="0">
                      <a:pos x="connsiteX1" y="connsiteY1"/>
                    </a:cxn>
                  </a:cxnLst>
                  <a:rect l="l" t="t" r="r" b="b"/>
                  <a:pathLst>
                    <a:path w="396310" h="11163">
                      <a:moveTo>
                        <a:pt x="0" y="0"/>
                      </a:moveTo>
                      <a:lnTo>
                        <a:pt x="396310" y="0"/>
                      </a:lnTo>
                    </a:path>
                  </a:pathLst>
                </a:custGeom>
                <a:ln w="11163" cap="rnd">
                  <a:solidFill>
                    <a:srgbClr val="263238"/>
                  </a:solidFill>
                  <a:prstDash val="solid"/>
                  <a:round/>
                </a:ln>
              </p:spPr>
              <p:txBody>
                <a:bodyPr rtlCol="0" anchor="ctr"/>
                <a:lstStyle/>
                <a:p>
                  <a:endParaRPr lang="fr-FR"/>
                </a:p>
              </p:txBody>
            </p:sp>
          </p:grpSp>
          <p:grpSp>
            <p:nvGrpSpPr>
              <p:cNvPr id="146" name="Graphique 2">
                <a:extLst>
                  <a:ext uri="{FF2B5EF4-FFF2-40B4-BE49-F238E27FC236}">
                    <a16:creationId xmlns:a16="http://schemas.microsoft.com/office/drawing/2014/main" id="{F36FBFC0-A238-BE24-20E9-9D63842D395F}"/>
                  </a:ext>
                </a:extLst>
              </p:cNvPr>
              <p:cNvGrpSpPr/>
              <p:nvPr/>
            </p:nvGrpSpPr>
            <p:grpSpPr>
              <a:xfrm>
                <a:off x="4567004" y="6501160"/>
                <a:ext cx="1553647" cy="666135"/>
                <a:chOff x="4567004" y="6501160"/>
                <a:chExt cx="1553647" cy="666135"/>
              </a:xfrm>
              <a:solidFill>
                <a:srgbClr val="FFFFFF"/>
              </a:solidFill>
            </p:grpSpPr>
            <p:grpSp>
              <p:nvGrpSpPr>
                <p:cNvPr id="147" name="Graphique 2">
                  <a:extLst>
                    <a:ext uri="{FF2B5EF4-FFF2-40B4-BE49-F238E27FC236}">
                      <a16:creationId xmlns:a16="http://schemas.microsoft.com/office/drawing/2014/main" id="{EF9DE283-E35F-BA19-01A1-F1CA3FCC1D86}"/>
                    </a:ext>
                  </a:extLst>
                </p:cNvPr>
                <p:cNvGrpSpPr/>
                <p:nvPr/>
              </p:nvGrpSpPr>
              <p:grpSpPr>
                <a:xfrm>
                  <a:off x="4567004" y="6501160"/>
                  <a:ext cx="426117" cy="547242"/>
                  <a:chOff x="4567004" y="6501160"/>
                  <a:chExt cx="426117" cy="547242"/>
                </a:xfrm>
                <a:solidFill>
                  <a:srgbClr val="FFFFFF"/>
                </a:solidFill>
              </p:grpSpPr>
              <p:sp>
                <p:nvSpPr>
                  <p:cNvPr id="148" name="Forme libre 147">
                    <a:extLst>
                      <a:ext uri="{FF2B5EF4-FFF2-40B4-BE49-F238E27FC236}">
                        <a16:creationId xmlns:a16="http://schemas.microsoft.com/office/drawing/2014/main" id="{54004E4C-883F-AF32-E7E7-D9604E3D9C91}"/>
                      </a:ext>
                    </a:extLst>
                  </p:cNvPr>
                  <p:cNvSpPr/>
                  <p:nvPr/>
                </p:nvSpPr>
                <p:spPr>
                  <a:xfrm>
                    <a:off x="4567004" y="6501160"/>
                    <a:ext cx="426117" cy="547242"/>
                  </a:xfrm>
                  <a:custGeom>
                    <a:avLst/>
                    <a:gdLst>
                      <a:gd name="connsiteX0" fmla="*/ 0 w 426117"/>
                      <a:gd name="connsiteY0" fmla="*/ 0 h 547242"/>
                      <a:gd name="connsiteX1" fmla="*/ 426117 w 426117"/>
                      <a:gd name="connsiteY1" fmla="*/ 0 h 547242"/>
                      <a:gd name="connsiteX2" fmla="*/ 426117 w 426117"/>
                      <a:gd name="connsiteY2" fmla="*/ 547243 h 547242"/>
                      <a:gd name="connsiteX3" fmla="*/ 0 w 426117"/>
                      <a:gd name="connsiteY3" fmla="*/ 547243 h 547242"/>
                    </a:gdLst>
                    <a:ahLst/>
                    <a:cxnLst>
                      <a:cxn ang="0">
                        <a:pos x="connsiteX0" y="connsiteY0"/>
                      </a:cxn>
                      <a:cxn ang="0">
                        <a:pos x="connsiteX1" y="connsiteY1"/>
                      </a:cxn>
                      <a:cxn ang="0">
                        <a:pos x="connsiteX2" y="connsiteY2"/>
                      </a:cxn>
                      <a:cxn ang="0">
                        <a:pos x="connsiteX3" y="connsiteY3"/>
                      </a:cxn>
                    </a:cxnLst>
                    <a:rect l="l" t="t" r="r" b="b"/>
                    <a:pathLst>
                      <a:path w="426117" h="547242">
                        <a:moveTo>
                          <a:pt x="0" y="0"/>
                        </a:moveTo>
                        <a:lnTo>
                          <a:pt x="426117" y="0"/>
                        </a:lnTo>
                        <a:lnTo>
                          <a:pt x="426117" y="547243"/>
                        </a:lnTo>
                        <a:lnTo>
                          <a:pt x="0" y="547243"/>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49" name="Forme libre 148">
                    <a:extLst>
                      <a:ext uri="{FF2B5EF4-FFF2-40B4-BE49-F238E27FC236}">
                        <a16:creationId xmlns:a16="http://schemas.microsoft.com/office/drawing/2014/main" id="{F9526E24-7372-41C6-4AAE-3485B09F5C76}"/>
                      </a:ext>
                    </a:extLst>
                  </p:cNvPr>
                  <p:cNvSpPr/>
                  <p:nvPr/>
                </p:nvSpPr>
                <p:spPr>
                  <a:xfrm>
                    <a:off x="4624050" y="6610899"/>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50" name="Forme libre 149">
                    <a:extLst>
                      <a:ext uri="{FF2B5EF4-FFF2-40B4-BE49-F238E27FC236}">
                        <a16:creationId xmlns:a16="http://schemas.microsoft.com/office/drawing/2014/main" id="{EA9A5005-683D-7727-992C-0917A7C717E2}"/>
                      </a:ext>
                    </a:extLst>
                  </p:cNvPr>
                  <p:cNvSpPr/>
                  <p:nvPr/>
                </p:nvSpPr>
                <p:spPr>
                  <a:xfrm>
                    <a:off x="4624050" y="6706014"/>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51" name="Forme libre 150">
                    <a:extLst>
                      <a:ext uri="{FF2B5EF4-FFF2-40B4-BE49-F238E27FC236}">
                        <a16:creationId xmlns:a16="http://schemas.microsoft.com/office/drawing/2014/main" id="{008025FD-B405-38D3-DE41-C1EFB61A55C1}"/>
                      </a:ext>
                    </a:extLst>
                  </p:cNvPr>
                  <p:cNvSpPr/>
                  <p:nvPr/>
                </p:nvSpPr>
                <p:spPr>
                  <a:xfrm>
                    <a:off x="4624050" y="6801128"/>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52" name="Forme libre 151">
                    <a:extLst>
                      <a:ext uri="{FF2B5EF4-FFF2-40B4-BE49-F238E27FC236}">
                        <a16:creationId xmlns:a16="http://schemas.microsoft.com/office/drawing/2014/main" id="{0ABCFA01-B600-4F58-DEDA-7CA97875D7F5}"/>
                      </a:ext>
                    </a:extLst>
                  </p:cNvPr>
                  <p:cNvSpPr/>
                  <p:nvPr/>
                </p:nvSpPr>
                <p:spPr>
                  <a:xfrm>
                    <a:off x="4624050" y="6896243"/>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grpSp>
            <p:grpSp>
              <p:nvGrpSpPr>
                <p:cNvPr id="153" name="Graphique 2">
                  <a:extLst>
                    <a:ext uri="{FF2B5EF4-FFF2-40B4-BE49-F238E27FC236}">
                      <a16:creationId xmlns:a16="http://schemas.microsoft.com/office/drawing/2014/main" id="{FE98A40D-B1CD-6E2A-08FB-AED452818348}"/>
                    </a:ext>
                  </a:extLst>
                </p:cNvPr>
                <p:cNvGrpSpPr/>
                <p:nvPr/>
              </p:nvGrpSpPr>
              <p:grpSpPr>
                <a:xfrm>
                  <a:off x="5130769" y="6501160"/>
                  <a:ext cx="426117" cy="547242"/>
                  <a:chOff x="5130769" y="6501160"/>
                  <a:chExt cx="426117" cy="547242"/>
                </a:xfrm>
                <a:solidFill>
                  <a:srgbClr val="FFFFFF"/>
                </a:solidFill>
              </p:grpSpPr>
              <p:sp>
                <p:nvSpPr>
                  <p:cNvPr id="154" name="Forme libre 153">
                    <a:extLst>
                      <a:ext uri="{FF2B5EF4-FFF2-40B4-BE49-F238E27FC236}">
                        <a16:creationId xmlns:a16="http://schemas.microsoft.com/office/drawing/2014/main" id="{3F88D112-CB84-EF2C-FA4E-30E54DB724CD}"/>
                      </a:ext>
                    </a:extLst>
                  </p:cNvPr>
                  <p:cNvSpPr/>
                  <p:nvPr/>
                </p:nvSpPr>
                <p:spPr>
                  <a:xfrm>
                    <a:off x="5130769" y="6501160"/>
                    <a:ext cx="426117" cy="547242"/>
                  </a:xfrm>
                  <a:custGeom>
                    <a:avLst/>
                    <a:gdLst>
                      <a:gd name="connsiteX0" fmla="*/ 0 w 426117"/>
                      <a:gd name="connsiteY0" fmla="*/ 0 h 547242"/>
                      <a:gd name="connsiteX1" fmla="*/ 426117 w 426117"/>
                      <a:gd name="connsiteY1" fmla="*/ 0 h 547242"/>
                      <a:gd name="connsiteX2" fmla="*/ 426117 w 426117"/>
                      <a:gd name="connsiteY2" fmla="*/ 547243 h 547242"/>
                      <a:gd name="connsiteX3" fmla="*/ 0 w 426117"/>
                      <a:gd name="connsiteY3" fmla="*/ 547243 h 547242"/>
                    </a:gdLst>
                    <a:ahLst/>
                    <a:cxnLst>
                      <a:cxn ang="0">
                        <a:pos x="connsiteX0" y="connsiteY0"/>
                      </a:cxn>
                      <a:cxn ang="0">
                        <a:pos x="connsiteX1" y="connsiteY1"/>
                      </a:cxn>
                      <a:cxn ang="0">
                        <a:pos x="connsiteX2" y="connsiteY2"/>
                      </a:cxn>
                      <a:cxn ang="0">
                        <a:pos x="connsiteX3" y="connsiteY3"/>
                      </a:cxn>
                    </a:cxnLst>
                    <a:rect l="l" t="t" r="r" b="b"/>
                    <a:pathLst>
                      <a:path w="426117" h="547242">
                        <a:moveTo>
                          <a:pt x="0" y="0"/>
                        </a:moveTo>
                        <a:lnTo>
                          <a:pt x="426117" y="0"/>
                        </a:lnTo>
                        <a:lnTo>
                          <a:pt x="426117" y="547243"/>
                        </a:lnTo>
                        <a:lnTo>
                          <a:pt x="0" y="547243"/>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55" name="Forme libre 154">
                    <a:extLst>
                      <a:ext uri="{FF2B5EF4-FFF2-40B4-BE49-F238E27FC236}">
                        <a16:creationId xmlns:a16="http://schemas.microsoft.com/office/drawing/2014/main" id="{67A44E07-0057-538D-F2E1-0ADDA5B1AFD3}"/>
                      </a:ext>
                    </a:extLst>
                  </p:cNvPr>
                  <p:cNvSpPr/>
                  <p:nvPr/>
                </p:nvSpPr>
                <p:spPr>
                  <a:xfrm>
                    <a:off x="5187815" y="6610899"/>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56" name="Forme libre 155">
                    <a:extLst>
                      <a:ext uri="{FF2B5EF4-FFF2-40B4-BE49-F238E27FC236}">
                        <a16:creationId xmlns:a16="http://schemas.microsoft.com/office/drawing/2014/main" id="{75808325-3106-B119-D4B9-A4DED879B037}"/>
                      </a:ext>
                    </a:extLst>
                  </p:cNvPr>
                  <p:cNvSpPr/>
                  <p:nvPr/>
                </p:nvSpPr>
                <p:spPr>
                  <a:xfrm>
                    <a:off x="5187815" y="6706014"/>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57" name="Forme libre 156">
                    <a:extLst>
                      <a:ext uri="{FF2B5EF4-FFF2-40B4-BE49-F238E27FC236}">
                        <a16:creationId xmlns:a16="http://schemas.microsoft.com/office/drawing/2014/main" id="{170E4236-676B-58E8-F02D-1DCAFE58A41E}"/>
                      </a:ext>
                    </a:extLst>
                  </p:cNvPr>
                  <p:cNvSpPr/>
                  <p:nvPr/>
                </p:nvSpPr>
                <p:spPr>
                  <a:xfrm>
                    <a:off x="5187815" y="6801128"/>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58" name="Forme libre 157">
                    <a:extLst>
                      <a:ext uri="{FF2B5EF4-FFF2-40B4-BE49-F238E27FC236}">
                        <a16:creationId xmlns:a16="http://schemas.microsoft.com/office/drawing/2014/main" id="{0C992FC5-BD43-A1AF-9052-FAE13DAA9D14}"/>
                      </a:ext>
                    </a:extLst>
                  </p:cNvPr>
                  <p:cNvSpPr/>
                  <p:nvPr/>
                </p:nvSpPr>
                <p:spPr>
                  <a:xfrm>
                    <a:off x="5187815" y="6896243"/>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grpSp>
            <p:grpSp>
              <p:nvGrpSpPr>
                <p:cNvPr id="159" name="Graphique 2">
                  <a:extLst>
                    <a:ext uri="{FF2B5EF4-FFF2-40B4-BE49-F238E27FC236}">
                      <a16:creationId xmlns:a16="http://schemas.microsoft.com/office/drawing/2014/main" id="{910ABD53-3632-A8B7-7D07-C9519476D101}"/>
                    </a:ext>
                  </a:extLst>
                </p:cNvPr>
                <p:cNvGrpSpPr/>
                <p:nvPr/>
              </p:nvGrpSpPr>
              <p:grpSpPr>
                <a:xfrm>
                  <a:off x="5694534" y="6501160"/>
                  <a:ext cx="426117" cy="547242"/>
                  <a:chOff x="5694534" y="6501160"/>
                  <a:chExt cx="426117" cy="547242"/>
                </a:xfrm>
                <a:solidFill>
                  <a:srgbClr val="FFFFFF"/>
                </a:solidFill>
              </p:grpSpPr>
              <p:sp>
                <p:nvSpPr>
                  <p:cNvPr id="160" name="Forme libre 159">
                    <a:extLst>
                      <a:ext uri="{FF2B5EF4-FFF2-40B4-BE49-F238E27FC236}">
                        <a16:creationId xmlns:a16="http://schemas.microsoft.com/office/drawing/2014/main" id="{C15ABE08-539B-9F2A-B868-CDD62E21ADA0}"/>
                      </a:ext>
                    </a:extLst>
                  </p:cNvPr>
                  <p:cNvSpPr/>
                  <p:nvPr/>
                </p:nvSpPr>
                <p:spPr>
                  <a:xfrm>
                    <a:off x="5694534" y="6501160"/>
                    <a:ext cx="426117" cy="547242"/>
                  </a:xfrm>
                  <a:custGeom>
                    <a:avLst/>
                    <a:gdLst>
                      <a:gd name="connsiteX0" fmla="*/ 0 w 426117"/>
                      <a:gd name="connsiteY0" fmla="*/ 0 h 547242"/>
                      <a:gd name="connsiteX1" fmla="*/ 426117 w 426117"/>
                      <a:gd name="connsiteY1" fmla="*/ 0 h 547242"/>
                      <a:gd name="connsiteX2" fmla="*/ 426117 w 426117"/>
                      <a:gd name="connsiteY2" fmla="*/ 547243 h 547242"/>
                      <a:gd name="connsiteX3" fmla="*/ 0 w 426117"/>
                      <a:gd name="connsiteY3" fmla="*/ 547243 h 547242"/>
                    </a:gdLst>
                    <a:ahLst/>
                    <a:cxnLst>
                      <a:cxn ang="0">
                        <a:pos x="connsiteX0" y="connsiteY0"/>
                      </a:cxn>
                      <a:cxn ang="0">
                        <a:pos x="connsiteX1" y="connsiteY1"/>
                      </a:cxn>
                      <a:cxn ang="0">
                        <a:pos x="connsiteX2" y="connsiteY2"/>
                      </a:cxn>
                      <a:cxn ang="0">
                        <a:pos x="connsiteX3" y="connsiteY3"/>
                      </a:cxn>
                    </a:cxnLst>
                    <a:rect l="l" t="t" r="r" b="b"/>
                    <a:pathLst>
                      <a:path w="426117" h="547242">
                        <a:moveTo>
                          <a:pt x="0" y="0"/>
                        </a:moveTo>
                        <a:lnTo>
                          <a:pt x="426117" y="0"/>
                        </a:lnTo>
                        <a:lnTo>
                          <a:pt x="426117" y="547243"/>
                        </a:lnTo>
                        <a:lnTo>
                          <a:pt x="0" y="547243"/>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61" name="Forme libre 160">
                    <a:extLst>
                      <a:ext uri="{FF2B5EF4-FFF2-40B4-BE49-F238E27FC236}">
                        <a16:creationId xmlns:a16="http://schemas.microsoft.com/office/drawing/2014/main" id="{E4A5CB82-7978-F0A5-A974-BCE310B80351}"/>
                      </a:ext>
                    </a:extLst>
                  </p:cNvPr>
                  <p:cNvSpPr/>
                  <p:nvPr/>
                </p:nvSpPr>
                <p:spPr>
                  <a:xfrm>
                    <a:off x="5751580" y="6610899"/>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62" name="Forme libre 161">
                    <a:extLst>
                      <a:ext uri="{FF2B5EF4-FFF2-40B4-BE49-F238E27FC236}">
                        <a16:creationId xmlns:a16="http://schemas.microsoft.com/office/drawing/2014/main" id="{BA5B4C55-A189-50BE-413D-1B89B6F45977}"/>
                      </a:ext>
                    </a:extLst>
                  </p:cNvPr>
                  <p:cNvSpPr/>
                  <p:nvPr/>
                </p:nvSpPr>
                <p:spPr>
                  <a:xfrm>
                    <a:off x="5751580" y="6706014"/>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63" name="Forme libre 162">
                    <a:extLst>
                      <a:ext uri="{FF2B5EF4-FFF2-40B4-BE49-F238E27FC236}">
                        <a16:creationId xmlns:a16="http://schemas.microsoft.com/office/drawing/2014/main" id="{5152E8A3-3E35-AB12-BA32-01841B476E4C}"/>
                      </a:ext>
                    </a:extLst>
                  </p:cNvPr>
                  <p:cNvSpPr/>
                  <p:nvPr/>
                </p:nvSpPr>
                <p:spPr>
                  <a:xfrm>
                    <a:off x="5751580" y="6801128"/>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64" name="Forme libre 163">
                    <a:extLst>
                      <a:ext uri="{FF2B5EF4-FFF2-40B4-BE49-F238E27FC236}">
                        <a16:creationId xmlns:a16="http://schemas.microsoft.com/office/drawing/2014/main" id="{1263FB1B-14AA-1146-40AB-2555119C2E83}"/>
                      </a:ext>
                    </a:extLst>
                  </p:cNvPr>
                  <p:cNvSpPr/>
                  <p:nvPr/>
                </p:nvSpPr>
                <p:spPr>
                  <a:xfrm>
                    <a:off x="5751580" y="6896243"/>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grpSp>
            <p:sp>
              <p:nvSpPr>
                <p:cNvPr id="165" name="Forme libre 164">
                  <a:extLst>
                    <a:ext uri="{FF2B5EF4-FFF2-40B4-BE49-F238E27FC236}">
                      <a16:creationId xmlns:a16="http://schemas.microsoft.com/office/drawing/2014/main" id="{D5F75B6D-7A15-43CE-1002-F35F8E623471}"/>
                    </a:ext>
                  </a:extLst>
                </p:cNvPr>
                <p:cNvSpPr/>
                <p:nvPr/>
              </p:nvSpPr>
              <p:spPr>
                <a:xfrm>
                  <a:off x="4580065" y="7167296"/>
                  <a:ext cx="396310" cy="11163"/>
                </a:xfrm>
                <a:custGeom>
                  <a:avLst/>
                  <a:gdLst>
                    <a:gd name="connsiteX0" fmla="*/ 0 w 396310"/>
                    <a:gd name="connsiteY0" fmla="*/ 0 h 11163"/>
                    <a:gd name="connsiteX1" fmla="*/ 396310 w 396310"/>
                    <a:gd name="connsiteY1" fmla="*/ 0 h 11163"/>
                  </a:gdLst>
                  <a:ahLst/>
                  <a:cxnLst>
                    <a:cxn ang="0">
                      <a:pos x="connsiteX0" y="connsiteY0"/>
                    </a:cxn>
                    <a:cxn ang="0">
                      <a:pos x="connsiteX1" y="connsiteY1"/>
                    </a:cxn>
                  </a:cxnLst>
                  <a:rect l="l" t="t" r="r" b="b"/>
                  <a:pathLst>
                    <a:path w="396310" h="11163">
                      <a:moveTo>
                        <a:pt x="0" y="0"/>
                      </a:moveTo>
                      <a:lnTo>
                        <a:pt x="396310" y="0"/>
                      </a:lnTo>
                    </a:path>
                  </a:pathLst>
                </a:custGeom>
                <a:ln w="11163" cap="rnd">
                  <a:solidFill>
                    <a:srgbClr val="263238"/>
                  </a:solidFill>
                  <a:prstDash val="solid"/>
                  <a:round/>
                </a:ln>
              </p:spPr>
              <p:txBody>
                <a:bodyPr rtlCol="0" anchor="ctr"/>
                <a:lstStyle/>
                <a:p>
                  <a:endParaRPr lang="fr-FR"/>
                </a:p>
              </p:txBody>
            </p:sp>
            <p:sp>
              <p:nvSpPr>
                <p:cNvPr id="166" name="Forme libre 165">
                  <a:extLst>
                    <a:ext uri="{FF2B5EF4-FFF2-40B4-BE49-F238E27FC236}">
                      <a16:creationId xmlns:a16="http://schemas.microsoft.com/office/drawing/2014/main" id="{924B334A-567F-5603-A42F-90AB96F48057}"/>
                    </a:ext>
                  </a:extLst>
                </p:cNvPr>
                <p:cNvSpPr/>
                <p:nvPr/>
              </p:nvSpPr>
              <p:spPr>
                <a:xfrm>
                  <a:off x="5149412" y="7167296"/>
                  <a:ext cx="396310" cy="11163"/>
                </a:xfrm>
                <a:custGeom>
                  <a:avLst/>
                  <a:gdLst>
                    <a:gd name="connsiteX0" fmla="*/ 0 w 396310"/>
                    <a:gd name="connsiteY0" fmla="*/ 0 h 11163"/>
                    <a:gd name="connsiteX1" fmla="*/ 396310 w 396310"/>
                    <a:gd name="connsiteY1" fmla="*/ 0 h 11163"/>
                  </a:gdLst>
                  <a:ahLst/>
                  <a:cxnLst>
                    <a:cxn ang="0">
                      <a:pos x="connsiteX0" y="connsiteY0"/>
                    </a:cxn>
                    <a:cxn ang="0">
                      <a:pos x="connsiteX1" y="connsiteY1"/>
                    </a:cxn>
                  </a:cxnLst>
                  <a:rect l="l" t="t" r="r" b="b"/>
                  <a:pathLst>
                    <a:path w="396310" h="11163">
                      <a:moveTo>
                        <a:pt x="0" y="0"/>
                      </a:moveTo>
                      <a:lnTo>
                        <a:pt x="396310" y="0"/>
                      </a:lnTo>
                    </a:path>
                  </a:pathLst>
                </a:custGeom>
                <a:ln w="11163" cap="rnd">
                  <a:solidFill>
                    <a:srgbClr val="263238"/>
                  </a:solidFill>
                  <a:prstDash val="solid"/>
                  <a:round/>
                </a:ln>
              </p:spPr>
              <p:txBody>
                <a:bodyPr rtlCol="0" anchor="ctr"/>
                <a:lstStyle/>
                <a:p>
                  <a:endParaRPr lang="fr-FR"/>
                </a:p>
              </p:txBody>
            </p:sp>
            <p:sp>
              <p:nvSpPr>
                <p:cNvPr id="167" name="Forme libre 166">
                  <a:extLst>
                    <a:ext uri="{FF2B5EF4-FFF2-40B4-BE49-F238E27FC236}">
                      <a16:creationId xmlns:a16="http://schemas.microsoft.com/office/drawing/2014/main" id="{651EA407-F800-65FD-A6F7-0D38FBCBE7C0}"/>
                    </a:ext>
                  </a:extLst>
                </p:cNvPr>
                <p:cNvSpPr/>
                <p:nvPr/>
              </p:nvSpPr>
              <p:spPr>
                <a:xfrm>
                  <a:off x="5718759" y="7167296"/>
                  <a:ext cx="396310" cy="11163"/>
                </a:xfrm>
                <a:custGeom>
                  <a:avLst/>
                  <a:gdLst>
                    <a:gd name="connsiteX0" fmla="*/ 0 w 396310"/>
                    <a:gd name="connsiteY0" fmla="*/ 0 h 11163"/>
                    <a:gd name="connsiteX1" fmla="*/ 396310 w 396310"/>
                    <a:gd name="connsiteY1" fmla="*/ 0 h 11163"/>
                  </a:gdLst>
                  <a:ahLst/>
                  <a:cxnLst>
                    <a:cxn ang="0">
                      <a:pos x="connsiteX0" y="connsiteY0"/>
                    </a:cxn>
                    <a:cxn ang="0">
                      <a:pos x="connsiteX1" y="connsiteY1"/>
                    </a:cxn>
                  </a:cxnLst>
                  <a:rect l="l" t="t" r="r" b="b"/>
                  <a:pathLst>
                    <a:path w="396310" h="11163">
                      <a:moveTo>
                        <a:pt x="0" y="0"/>
                      </a:moveTo>
                      <a:lnTo>
                        <a:pt x="396310" y="0"/>
                      </a:lnTo>
                    </a:path>
                  </a:pathLst>
                </a:custGeom>
                <a:ln w="11163" cap="rnd">
                  <a:solidFill>
                    <a:srgbClr val="263238"/>
                  </a:solidFill>
                  <a:prstDash val="solid"/>
                  <a:round/>
                </a:ln>
              </p:spPr>
              <p:txBody>
                <a:bodyPr rtlCol="0" anchor="ctr"/>
                <a:lstStyle/>
                <a:p>
                  <a:endParaRPr lang="fr-FR"/>
                </a:p>
              </p:txBody>
            </p:sp>
          </p:grpSp>
          <p:grpSp>
            <p:nvGrpSpPr>
              <p:cNvPr id="168" name="Graphique 2">
                <a:extLst>
                  <a:ext uri="{FF2B5EF4-FFF2-40B4-BE49-F238E27FC236}">
                    <a16:creationId xmlns:a16="http://schemas.microsoft.com/office/drawing/2014/main" id="{4E4AB5B2-3C82-2D84-64DD-D8A2596DE068}"/>
                  </a:ext>
                </a:extLst>
              </p:cNvPr>
              <p:cNvGrpSpPr/>
              <p:nvPr/>
            </p:nvGrpSpPr>
            <p:grpSpPr>
              <a:xfrm>
                <a:off x="4567004" y="7316108"/>
                <a:ext cx="1553647" cy="666135"/>
                <a:chOff x="4567004" y="7316108"/>
                <a:chExt cx="1553647" cy="666135"/>
              </a:xfrm>
              <a:solidFill>
                <a:srgbClr val="FFFFFF"/>
              </a:solidFill>
            </p:grpSpPr>
            <p:grpSp>
              <p:nvGrpSpPr>
                <p:cNvPr id="169" name="Graphique 2">
                  <a:extLst>
                    <a:ext uri="{FF2B5EF4-FFF2-40B4-BE49-F238E27FC236}">
                      <a16:creationId xmlns:a16="http://schemas.microsoft.com/office/drawing/2014/main" id="{BCC90037-F52B-1C6E-0560-4E7DB5E7FDED}"/>
                    </a:ext>
                  </a:extLst>
                </p:cNvPr>
                <p:cNvGrpSpPr/>
                <p:nvPr/>
              </p:nvGrpSpPr>
              <p:grpSpPr>
                <a:xfrm>
                  <a:off x="4567004" y="7316108"/>
                  <a:ext cx="426117" cy="547242"/>
                  <a:chOff x="4567004" y="7316108"/>
                  <a:chExt cx="426117" cy="547242"/>
                </a:xfrm>
                <a:solidFill>
                  <a:srgbClr val="FFFFFF"/>
                </a:solidFill>
              </p:grpSpPr>
              <p:sp>
                <p:nvSpPr>
                  <p:cNvPr id="170" name="Forme libre 169">
                    <a:extLst>
                      <a:ext uri="{FF2B5EF4-FFF2-40B4-BE49-F238E27FC236}">
                        <a16:creationId xmlns:a16="http://schemas.microsoft.com/office/drawing/2014/main" id="{4995583E-7045-D6DC-2751-50C53DA91265}"/>
                      </a:ext>
                    </a:extLst>
                  </p:cNvPr>
                  <p:cNvSpPr/>
                  <p:nvPr/>
                </p:nvSpPr>
                <p:spPr>
                  <a:xfrm>
                    <a:off x="4567004" y="7316108"/>
                    <a:ext cx="426117" cy="547242"/>
                  </a:xfrm>
                  <a:custGeom>
                    <a:avLst/>
                    <a:gdLst>
                      <a:gd name="connsiteX0" fmla="*/ 0 w 426117"/>
                      <a:gd name="connsiteY0" fmla="*/ 0 h 547242"/>
                      <a:gd name="connsiteX1" fmla="*/ 426117 w 426117"/>
                      <a:gd name="connsiteY1" fmla="*/ 0 h 547242"/>
                      <a:gd name="connsiteX2" fmla="*/ 426117 w 426117"/>
                      <a:gd name="connsiteY2" fmla="*/ 547243 h 547242"/>
                      <a:gd name="connsiteX3" fmla="*/ 0 w 426117"/>
                      <a:gd name="connsiteY3" fmla="*/ 547243 h 547242"/>
                    </a:gdLst>
                    <a:ahLst/>
                    <a:cxnLst>
                      <a:cxn ang="0">
                        <a:pos x="connsiteX0" y="connsiteY0"/>
                      </a:cxn>
                      <a:cxn ang="0">
                        <a:pos x="connsiteX1" y="connsiteY1"/>
                      </a:cxn>
                      <a:cxn ang="0">
                        <a:pos x="connsiteX2" y="connsiteY2"/>
                      </a:cxn>
                      <a:cxn ang="0">
                        <a:pos x="connsiteX3" y="connsiteY3"/>
                      </a:cxn>
                    </a:cxnLst>
                    <a:rect l="l" t="t" r="r" b="b"/>
                    <a:pathLst>
                      <a:path w="426117" h="547242">
                        <a:moveTo>
                          <a:pt x="0" y="0"/>
                        </a:moveTo>
                        <a:lnTo>
                          <a:pt x="426117" y="0"/>
                        </a:lnTo>
                        <a:lnTo>
                          <a:pt x="426117" y="547243"/>
                        </a:lnTo>
                        <a:lnTo>
                          <a:pt x="0" y="547243"/>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71" name="Forme libre 170">
                    <a:extLst>
                      <a:ext uri="{FF2B5EF4-FFF2-40B4-BE49-F238E27FC236}">
                        <a16:creationId xmlns:a16="http://schemas.microsoft.com/office/drawing/2014/main" id="{C98F8011-7947-373B-C1CF-74E90CA376C3}"/>
                      </a:ext>
                    </a:extLst>
                  </p:cNvPr>
                  <p:cNvSpPr/>
                  <p:nvPr/>
                </p:nvSpPr>
                <p:spPr>
                  <a:xfrm>
                    <a:off x="4624050" y="7425847"/>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72" name="Forme libre 171">
                    <a:extLst>
                      <a:ext uri="{FF2B5EF4-FFF2-40B4-BE49-F238E27FC236}">
                        <a16:creationId xmlns:a16="http://schemas.microsoft.com/office/drawing/2014/main" id="{F214CB9B-5BDE-644B-FBF8-4F51F5DD234A}"/>
                      </a:ext>
                    </a:extLst>
                  </p:cNvPr>
                  <p:cNvSpPr/>
                  <p:nvPr/>
                </p:nvSpPr>
                <p:spPr>
                  <a:xfrm>
                    <a:off x="4624050" y="7520961"/>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73" name="Forme libre 172">
                    <a:extLst>
                      <a:ext uri="{FF2B5EF4-FFF2-40B4-BE49-F238E27FC236}">
                        <a16:creationId xmlns:a16="http://schemas.microsoft.com/office/drawing/2014/main" id="{4CF6FE5F-DA6B-7974-2596-BB45E3E99EC4}"/>
                      </a:ext>
                    </a:extLst>
                  </p:cNvPr>
                  <p:cNvSpPr/>
                  <p:nvPr/>
                </p:nvSpPr>
                <p:spPr>
                  <a:xfrm>
                    <a:off x="4624050" y="7616076"/>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74" name="Forme libre 173">
                    <a:extLst>
                      <a:ext uri="{FF2B5EF4-FFF2-40B4-BE49-F238E27FC236}">
                        <a16:creationId xmlns:a16="http://schemas.microsoft.com/office/drawing/2014/main" id="{997724F7-D422-4356-8E00-F418152C3DF8}"/>
                      </a:ext>
                    </a:extLst>
                  </p:cNvPr>
                  <p:cNvSpPr/>
                  <p:nvPr/>
                </p:nvSpPr>
                <p:spPr>
                  <a:xfrm>
                    <a:off x="4624050" y="7711190"/>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grpSp>
            <p:grpSp>
              <p:nvGrpSpPr>
                <p:cNvPr id="175" name="Graphique 2">
                  <a:extLst>
                    <a:ext uri="{FF2B5EF4-FFF2-40B4-BE49-F238E27FC236}">
                      <a16:creationId xmlns:a16="http://schemas.microsoft.com/office/drawing/2014/main" id="{F95C6285-8238-E887-E87A-204A13D828B2}"/>
                    </a:ext>
                  </a:extLst>
                </p:cNvPr>
                <p:cNvGrpSpPr/>
                <p:nvPr/>
              </p:nvGrpSpPr>
              <p:grpSpPr>
                <a:xfrm>
                  <a:off x="5130769" y="7316108"/>
                  <a:ext cx="426117" cy="547242"/>
                  <a:chOff x="5130769" y="7316108"/>
                  <a:chExt cx="426117" cy="547242"/>
                </a:xfrm>
                <a:solidFill>
                  <a:srgbClr val="FFFFFF"/>
                </a:solidFill>
              </p:grpSpPr>
              <p:sp>
                <p:nvSpPr>
                  <p:cNvPr id="176" name="Forme libre 175">
                    <a:extLst>
                      <a:ext uri="{FF2B5EF4-FFF2-40B4-BE49-F238E27FC236}">
                        <a16:creationId xmlns:a16="http://schemas.microsoft.com/office/drawing/2014/main" id="{707D7FAB-BF86-489F-B7A9-FC64F8B22B08}"/>
                      </a:ext>
                    </a:extLst>
                  </p:cNvPr>
                  <p:cNvSpPr/>
                  <p:nvPr/>
                </p:nvSpPr>
                <p:spPr>
                  <a:xfrm>
                    <a:off x="5130769" y="7316108"/>
                    <a:ext cx="426117" cy="547242"/>
                  </a:xfrm>
                  <a:custGeom>
                    <a:avLst/>
                    <a:gdLst>
                      <a:gd name="connsiteX0" fmla="*/ 0 w 426117"/>
                      <a:gd name="connsiteY0" fmla="*/ 0 h 547242"/>
                      <a:gd name="connsiteX1" fmla="*/ 426117 w 426117"/>
                      <a:gd name="connsiteY1" fmla="*/ 0 h 547242"/>
                      <a:gd name="connsiteX2" fmla="*/ 426117 w 426117"/>
                      <a:gd name="connsiteY2" fmla="*/ 547243 h 547242"/>
                      <a:gd name="connsiteX3" fmla="*/ 0 w 426117"/>
                      <a:gd name="connsiteY3" fmla="*/ 547243 h 547242"/>
                    </a:gdLst>
                    <a:ahLst/>
                    <a:cxnLst>
                      <a:cxn ang="0">
                        <a:pos x="connsiteX0" y="connsiteY0"/>
                      </a:cxn>
                      <a:cxn ang="0">
                        <a:pos x="connsiteX1" y="connsiteY1"/>
                      </a:cxn>
                      <a:cxn ang="0">
                        <a:pos x="connsiteX2" y="connsiteY2"/>
                      </a:cxn>
                      <a:cxn ang="0">
                        <a:pos x="connsiteX3" y="connsiteY3"/>
                      </a:cxn>
                    </a:cxnLst>
                    <a:rect l="l" t="t" r="r" b="b"/>
                    <a:pathLst>
                      <a:path w="426117" h="547242">
                        <a:moveTo>
                          <a:pt x="0" y="0"/>
                        </a:moveTo>
                        <a:lnTo>
                          <a:pt x="426117" y="0"/>
                        </a:lnTo>
                        <a:lnTo>
                          <a:pt x="426117" y="547243"/>
                        </a:lnTo>
                        <a:lnTo>
                          <a:pt x="0" y="547243"/>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77" name="Forme libre 176">
                    <a:extLst>
                      <a:ext uri="{FF2B5EF4-FFF2-40B4-BE49-F238E27FC236}">
                        <a16:creationId xmlns:a16="http://schemas.microsoft.com/office/drawing/2014/main" id="{EB8CB61E-6320-C671-4502-2AD89566BB82}"/>
                      </a:ext>
                    </a:extLst>
                  </p:cNvPr>
                  <p:cNvSpPr/>
                  <p:nvPr/>
                </p:nvSpPr>
                <p:spPr>
                  <a:xfrm>
                    <a:off x="5187815" y="7425847"/>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78" name="Forme libre 177">
                    <a:extLst>
                      <a:ext uri="{FF2B5EF4-FFF2-40B4-BE49-F238E27FC236}">
                        <a16:creationId xmlns:a16="http://schemas.microsoft.com/office/drawing/2014/main" id="{91EB7345-9B65-BC9E-406A-C9EE5CF74CBB}"/>
                      </a:ext>
                    </a:extLst>
                  </p:cNvPr>
                  <p:cNvSpPr/>
                  <p:nvPr/>
                </p:nvSpPr>
                <p:spPr>
                  <a:xfrm>
                    <a:off x="5187815" y="7520961"/>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79" name="Forme libre 178">
                    <a:extLst>
                      <a:ext uri="{FF2B5EF4-FFF2-40B4-BE49-F238E27FC236}">
                        <a16:creationId xmlns:a16="http://schemas.microsoft.com/office/drawing/2014/main" id="{4A6FF76D-FB21-0F7A-7DC0-DA7FF0AE9AC6}"/>
                      </a:ext>
                    </a:extLst>
                  </p:cNvPr>
                  <p:cNvSpPr/>
                  <p:nvPr/>
                </p:nvSpPr>
                <p:spPr>
                  <a:xfrm>
                    <a:off x="5187815" y="7616076"/>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80" name="Forme libre 179">
                    <a:extLst>
                      <a:ext uri="{FF2B5EF4-FFF2-40B4-BE49-F238E27FC236}">
                        <a16:creationId xmlns:a16="http://schemas.microsoft.com/office/drawing/2014/main" id="{C45B7A57-FB25-F6AB-64DB-E7E6D276F9D1}"/>
                      </a:ext>
                    </a:extLst>
                  </p:cNvPr>
                  <p:cNvSpPr/>
                  <p:nvPr/>
                </p:nvSpPr>
                <p:spPr>
                  <a:xfrm>
                    <a:off x="5187815" y="7711190"/>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grpSp>
            <p:grpSp>
              <p:nvGrpSpPr>
                <p:cNvPr id="181" name="Graphique 2">
                  <a:extLst>
                    <a:ext uri="{FF2B5EF4-FFF2-40B4-BE49-F238E27FC236}">
                      <a16:creationId xmlns:a16="http://schemas.microsoft.com/office/drawing/2014/main" id="{A08AF9BC-899C-A13B-C44C-C038824D5B3E}"/>
                    </a:ext>
                  </a:extLst>
                </p:cNvPr>
                <p:cNvGrpSpPr/>
                <p:nvPr/>
              </p:nvGrpSpPr>
              <p:grpSpPr>
                <a:xfrm>
                  <a:off x="5694534" y="7316108"/>
                  <a:ext cx="426117" cy="547242"/>
                  <a:chOff x="5694534" y="7316108"/>
                  <a:chExt cx="426117" cy="547242"/>
                </a:xfrm>
                <a:solidFill>
                  <a:srgbClr val="FFFFFF"/>
                </a:solidFill>
              </p:grpSpPr>
              <p:sp>
                <p:nvSpPr>
                  <p:cNvPr id="182" name="Forme libre 181">
                    <a:extLst>
                      <a:ext uri="{FF2B5EF4-FFF2-40B4-BE49-F238E27FC236}">
                        <a16:creationId xmlns:a16="http://schemas.microsoft.com/office/drawing/2014/main" id="{CAB4C59A-DE23-FD35-3F47-A9EE5266EAF3}"/>
                      </a:ext>
                    </a:extLst>
                  </p:cNvPr>
                  <p:cNvSpPr/>
                  <p:nvPr/>
                </p:nvSpPr>
                <p:spPr>
                  <a:xfrm>
                    <a:off x="5694534" y="7316108"/>
                    <a:ext cx="426117" cy="547242"/>
                  </a:xfrm>
                  <a:custGeom>
                    <a:avLst/>
                    <a:gdLst>
                      <a:gd name="connsiteX0" fmla="*/ 0 w 426117"/>
                      <a:gd name="connsiteY0" fmla="*/ 0 h 547242"/>
                      <a:gd name="connsiteX1" fmla="*/ 426117 w 426117"/>
                      <a:gd name="connsiteY1" fmla="*/ 0 h 547242"/>
                      <a:gd name="connsiteX2" fmla="*/ 426117 w 426117"/>
                      <a:gd name="connsiteY2" fmla="*/ 547243 h 547242"/>
                      <a:gd name="connsiteX3" fmla="*/ 0 w 426117"/>
                      <a:gd name="connsiteY3" fmla="*/ 547243 h 547242"/>
                    </a:gdLst>
                    <a:ahLst/>
                    <a:cxnLst>
                      <a:cxn ang="0">
                        <a:pos x="connsiteX0" y="connsiteY0"/>
                      </a:cxn>
                      <a:cxn ang="0">
                        <a:pos x="connsiteX1" y="connsiteY1"/>
                      </a:cxn>
                      <a:cxn ang="0">
                        <a:pos x="connsiteX2" y="connsiteY2"/>
                      </a:cxn>
                      <a:cxn ang="0">
                        <a:pos x="connsiteX3" y="connsiteY3"/>
                      </a:cxn>
                    </a:cxnLst>
                    <a:rect l="l" t="t" r="r" b="b"/>
                    <a:pathLst>
                      <a:path w="426117" h="547242">
                        <a:moveTo>
                          <a:pt x="0" y="0"/>
                        </a:moveTo>
                        <a:lnTo>
                          <a:pt x="426117" y="0"/>
                        </a:lnTo>
                        <a:lnTo>
                          <a:pt x="426117" y="547243"/>
                        </a:lnTo>
                        <a:lnTo>
                          <a:pt x="0" y="547243"/>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83" name="Forme libre 182">
                    <a:extLst>
                      <a:ext uri="{FF2B5EF4-FFF2-40B4-BE49-F238E27FC236}">
                        <a16:creationId xmlns:a16="http://schemas.microsoft.com/office/drawing/2014/main" id="{80CC8670-3478-C921-B5B9-49743E9A9246}"/>
                      </a:ext>
                    </a:extLst>
                  </p:cNvPr>
                  <p:cNvSpPr/>
                  <p:nvPr/>
                </p:nvSpPr>
                <p:spPr>
                  <a:xfrm>
                    <a:off x="5751580" y="7425847"/>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84" name="Forme libre 183">
                    <a:extLst>
                      <a:ext uri="{FF2B5EF4-FFF2-40B4-BE49-F238E27FC236}">
                        <a16:creationId xmlns:a16="http://schemas.microsoft.com/office/drawing/2014/main" id="{BC03ED88-61E0-6B6D-2A4B-05B6A69B3B0B}"/>
                      </a:ext>
                    </a:extLst>
                  </p:cNvPr>
                  <p:cNvSpPr/>
                  <p:nvPr/>
                </p:nvSpPr>
                <p:spPr>
                  <a:xfrm>
                    <a:off x="5751580" y="7520961"/>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85" name="Forme libre 184">
                    <a:extLst>
                      <a:ext uri="{FF2B5EF4-FFF2-40B4-BE49-F238E27FC236}">
                        <a16:creationId xmlns:a16="http://schemas.microsoft.com/office/drawing/2014/main" id="{BFB8E90C-790E-0D91-858C-B12F50767255}"/>
                      </a:ext>
                    </a:extLst>
                  </p:cNvPr>
                  <p:cNvSpPr/>
                  <p:nvPr/>
                </p:nvSpPr>
                <p:spPr>
                  <a:xfrm>
                    <a:off x="5751580" y="7616076"/>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sp>
                <p:nvSpPr>
                  <p:cNvPr id="186" name="Forme libre 185">
                    <a:extLst>
                      <a:ext uri="{FF2B5EF4-FFF2-40B4-BE49-F238E27FC236}">
                        <a16:creationId xmlns:a16="http://schemas.microsoft.com/office/drawing/2014/main" id="{9288447C-A487-41F9-82C6-63C8065FA8B5}"/>
                      </a:ext>
                    </a:extLst>
                  </p:cNvPr>
                  <p:cNvSpPr/>
                  <p:nvPr/>
                </p:nvSpPr>
                <p:spPr>
                  <a:xfrm>
                    <a:off x="5751580" y="7711190"/>
                    <a:ext cx="308228" cy="11163"/>
                  </a:xfrm>
                  <a:custGeom>
                    <a:avLst/>
                    <a:gdLst>
                      <a:gd name="connsiteX0" fmla="*/ 0 w 308228"/>
                      <a:gd name="connsiteY0" fmla="*/ 0 h 11163"/>
                      <a:gd name="connsiteX1" fmla="*/ 308229 w 308228"/>
                      <a:gd name="connsiteY1" fmla="*/ 0 h 11163"/>
                    </a:gdLst>
                    <a:ahLst/>
                    <a:cxnLst>
                      <a:cxn ang="0">
                        <a:pos x="connsiteX0" y="connsiteY0"/>
                      </a:cxn>
                      <a:cxn ang="0">
                        <a:pos x="connsiteX1" y="connsiteY1"/>
                      </a:cxn>
                    </a:cxnLst>
                    <a:rect l="l" t="t" r="r" b="b"/>
                    <a:pathLst>
                      <a:path w="308228" h="11163">
                        <a:moveTo>
                          <a:pt x="0" y="0"/>
                        </a:moveTo>
                        <a:lnTo>
                          <a:pt x="308229" y="0"/>
                        </a:lnTo>
                      </a:path>
                    </a:pathLst>
                  </a:custGeom>
                  <a:ln w="11163" cap="rnd">
                    <a:solidFill>
                      <a:srgbClr val="263238"/>
                    </a:solidFill>
                    <a:prstDash val="solid"/>
                    <a:round/>
                  </a:ln>
                </p:spPr>
                <p:txBody>
                  <a:bodyPr rtlCol="0" anchor="ctr"/>
                  <a:lstStyle/>
                  <a:p>
                    <a:endParaRPr lang="fr-FR"/>
                  </a:p>
                </p:txBody>
              </p:sp>
            </p:grpSp>
            <p:sp>
              <p:nvSpPr>
                <p:cNvPr id="187" name="Forme libre 186">
                  <a:extLst>
                    <a:ext uri="{FF2B5EF4-FFF2-40B4-BE49-F238E27FC236}">
                      <a16:creationId xmlns:a16="http://schemas.microsoft.com/office/drawing/2014/main" id="{BD7FAAB4-52A1-98F1-18B8-750F7227EC95}"/>
                    </a:ext>
                  </a:extLst>
                </p:cNvPr>
                <p:cNvSpPr/>
                <p:nvPr/>
              </p:nvSpPr>
              <p:spPr>
                <a:xfrm>
                  <a:off x="4580065" y="7982244"/>
                  <a:ext cx="396310" cy="11163"/>
                </a:xfrm>
                <a:custGeom>
                  <a:avLst/>
                  <a:gdLst>
                    <a:gd name="connsiteX0" fmla="*/ 0 w 396310"/>
                    <a:gd name="connsiteY0" fmla="*/ 0 h 11163"/>
                    <a:gd name="connsiteX1" fmla="*/ 396310 w 396310"/>
                    <a:gd name="connsiteY1" fmla="*/ 0 h 11163"/>
                  </a:gdLst>
                  <a:ahLst/>
                  <a:cxnLst>
                    <a:cxn ang="0">
                      <a:pos x="connsiteX0" y="connsiteY0"/>
                    </a:cxn>
                    <a:cxn ang="0">
                      <a:pos x="connsiteX1" y="connsiteY1"/>
                    </a:cxn>
                  </a:cxnLst>
                  <a:rect l="l" t="t" r="r" b="b"/>
                  <a:pathLst>
                    <a:path w="396310" h="11163">
                      <a:moveTo>
                        <a:pt x="0" y="0"/>
                      </a:moveTo>
                      <a:lnTo>
                        <a:pt x="396310" y="0"/>
                      </a:lnTo>
                    </a:path>
                  </a:pathLst>
                </a:custGeom>
                <a:ln w="11163" cap="rnd">
                  <a:solidFill>
                    <a:srgbClr val="263238"/>
                  </a:solidFill>
                  <a:prstDash val="solid"/>
                  <a:round/>
                </a:ln>
              </p:spPr>
              <p:txBody>
                <a:bodyPr rtlCol="0" anchor="ctr"/>
                <a:lstStyle/>
                <a:p>
                  <a:endParaRPr lang="fr-FR"/>
                </a:p>
              </p:txBody>
            </p:sp>
            <p:sp>
              <p:nvSpPr>
                <p:cNvPr id="188" name="Forme libre 187">
                  <a:extLst>
                    <a:ext uri="{FF2B5EF4-FFF2-40B4-BE49-F238E27FC236}">
                      <a16:creationId xmlns:a16="http://schemas.microsoft.com/office/drawing/2014/main" id="{98ADE3EA-EC11-75B6-891F-6C60C47F2384}"/>
                    </a:ext>
                  </a:extLst>
                </p:cNvPr>
                <p:cNvSpPr/>
                <p:nvPr/>
              </p:nvSpPr>
              <p:spPr>
                <a:xfrm>
                  <a:off x="5149412" y="7982244"/>
                  <a:ext cx="396310" cy="11163"/>
                </a:xfrm>
                <a:custGeom>
                  <a:avLst/>
                  <a:gdLst>
                    <a:gd name="connsiteX0" fmla="*/ 0 w 396310"/>
                    <a:gd name="connsiteY0" fmla="*/ 0 h 11163"/>
                    <a:gd name="connsiteX1" fmla="*/ 396310 w 396310"/>
                    <a:gd name="connsiteY1" fmla="*/ 0 h 11163"/>
                  </a:gdLst>
                  <a:ahLst/>
                  <a:cxnLst>
                    <a:cxn ang="0">
                      <a:pos x="connsiteX0" y="connsiteY0"/>
                    </a:cxn>
                    <a:cxn ang="0">
                      <a:pos x="connsiteX1" y="connsiteY1"/>
                    </a:cxn>
                  </a:cxnLst>
                  <a:rect l="l" t="t" r="r" b="b"/>
                  <a:pathLst>
                    <a:path w="396310" h="11163">
                      <a:moveTo>
                        <a:pt x="0" y="0"/>
                      </a:moveTo>
                      <a:lnTo>
                        <a:pt x="396310" y="0"/>
                      </a:lnTo>
                    </a:path>
                  </a:pathLst>
                </a:custGeom>
                <a:ln w="11163" cap="rnd">
                  <a:solidFill>
                    <a:srgbClr val="263238"/>
                  </a:solidFill>
                  <a:prstDash val="solid"/>
                  <a:round/>
                </a:ln>
              </p:spPr>
              <p:txBody>
                <a:bodyPr rtlCol="0" anchor="ctr"/>
                <a:lstStyle/>
                <a:p>
                  <a:endParaRPr lang="fr-FR"/>
                </a:p>
              </p:txBody>
            </p:sp>
            <p:sp>
              <p:nvSpPr>
                <p:cNvPr id="189" name="Forme libre 188">
                  <a:extLst>
                    <a:ext uri="{FF2B5EF4-FFF2-40B4-BE49-F238E27FC236}">
                      <a16:creationId xmlns:a16="http://schemas.microsoft.com/office/drawing/2014/main" id="{7983855F-AB8E-5E8E-3A9E-86E88AA28FE0}"/>
                    </a:ext>
                  </a:extLst>
                </p:cNvPr>
                <p:cNvSpPr/>
                <p:nvPr/>
              </p:nvSpPr>
              <p:spPr>
                <a:xfrm>
                  <a:off x="5718759" y="7982244"/>
                  <a:ext cx="396310" cy="11163"/>
                </a:xfrm>
                <a:custGeom>
                  <a:avLst/>
                  <a:gdLst>
                    <a:gd name="connsiteX0" fmla="*/ 0 w 396310"/>
                    <a:gd name="connsiteY0" fmla="*/ 0 h 11163"/>
                    <a:gd name="connsiteX1" fmla="*/ 396310 w 396310"/>
                    <a:gd name="connsiteY1" fmla="*/ 0 h 11163"/>
                  </a:gdLst>
                  <a:ahLst/>
                  <a:cxnLst>
                    <a:cxn ang="0">
                      <a:pos x="connsiteX0" y="connsiteY0"/>
                    </a:cxn>
                    <a:cxn ang="0">
                      <a:pos x="connsiteX1" y="connsiteY1"/>
                    </a:cxn>
                  </a:cxnLst>
                  <a:rect l="l" t="t" r="r" b="b"/>
                  <a:pathLst>
                    <a:path w="396310" h="11163">
                      <a:moveTo>
                        <a:pt x="0" y="0"/>
                      </a:moveTo>
                      <a:lnTo>
                        <a:pt x="396310" y="0"/>
                      </a:lnTo>
                    </a:path>
                  </a:pathLst>
                </a:custGeom>
                <a:ln w="11163" cap="rnd">
                  <a:solidFill>
                    <a:srgbClr val="263238"/>
                  </a:solidFill>
                  <a:prstDash val="solid"/>
                  <a:round/>
                </a:ln>
              </p:spPr>
              <p:txBody>
                <a:bodyPr rtlCol="0" anchor="ctr"/>
                <a:lstStyle/>
                <a:p>
                  <a:endParaRPr lang="fr-FR"/>
                </a:p>
              </p:txBody>
            </p:sp>
          </p:grpSp>
          <p:sp>
            <p:nvSpPr>
              <p:cNvPr id="190" name="Forme libre 189">
                <a:extLst>
                  <a:ext uri="{FF2B5EF4-FFF2-40B4-BE49-F238E27FC236}">
                    <a16:creationId xmlns:a16="http://schemas.microsoft.com/office/drawing/2014/main" id="{F12D6445-B09D-E3B2-0E08-F1DF350A1C4C}"/>
                  </a:ext>
                </a:extLst>
              </p:cNvPr>
              <p:cNvSpPr/>
              <p:nvPr/>
            </p:nvSpPr>
            <p:spPr>
              <a:xfrm>
                <a:off x="3954900" y="5347619"/>
                <a:ext cx="1222421" cy="55818"/>
              </a:xfrm>
              <a:custGeom>
                <a:avLst/>
                <a:gdLst>
                  <a:gd name="connsiteX0" fmla="*/ 0 w 1222421"/>
                  <a:gd name="connsiteY0" fmla="*/ 0 h 55818"/>
                  <a:gd name="connsiteX1" fmla="*/ 1222421 w 1222421"/>
                  <a:gd name="connsiteY1" fmla="*/ 0 h 55818"/>
                  <a:gd name="connsiteX2" fmla="*/ 1222421 w 1222421"/>
                  <a:gd name="connsiteY2" fmla="*/ 55818 h 55818"/>
                  <a:gd name="connsiteX3" fmla="*/ 0 w 1222421"/>
                  <a:gd name="connsiteY3" fmla="*/ 55818 h 55818"/>
                </a:gdLst>
                <a:ahLst/>
                <a:cxnLst>
                  <a:cxn ang="0">
                    <a:pos x="connsiteX0" y="connsiteY0"/>
                  </a:cxn>
                  <a:cxn ang="0">
                    <a:pos x="connsiteX1" y="connsiteY1"/>
                  </a:cxn>
                  <a:cxn ang="0">
                    <a:pos x="connsiteX2" y="connsiteY2"/>
                  </a:cxn>
                  <a:cxn ang="0">
                    <a:pos x="connsiteX3" y="connsiteY3"/>
                  </a:cxn>
                </a:cxnLst>
                <a:rect l="l" t="t" r="r" b="b"/>
                <a:pathLst>
                  <a:path w="1222421" h="55818">
                    <a:moveTo>
                      <a:pt x="0" y="0"/>
                    </a:moveTo>
                    <a:lnTo>
                      <a:pt x="1222421" y="0"/>
                    </a:lnTo>
                    <a:lnTo>
                      <a:pt x="1222421" y="55818"/>
                    </a:lnTo>
                    <a:lnTo>
                      <a:pt x="0" y="55818"/>
                    </a:lnTo>
                    <a:close/>
                  </a:path>
                </a:pathLst>
              </a:custGeom>
              <a:solidFill>
                <a:srgbClr val="FFFFFF"/>
              </a:solidFill>
              <a:ln w="11163" cap="rnd">
                <a:solidFill>
                  <a:srgbClr val="263238"/>
                </a:solidFill>
                <a:prstDash val="solid"/>
                <a:round/>
              </a:ln>
            </p:spPr>
            <p:txBody>
              <a:bodyPr rtlCol="0" anchor="ctr"/>
              <a:lstStyle/>
              <a:p>
                <a:endParaRPr lang="fr-FR"/>
              </a:p>
            </p:txBody>
          </p:sp>
          <p:sp>
            <p:nvSpPr>
              <p:cNvPr id="191" name="Forme libre 190">
                <a:extLst>
                  <a:ext uri="{FF2B5EF4-FFF2-40B4-BE49-F238E27FC236}">
                    <a16:creationId xmlns:a16="http://schemas.microsoft.com/office/drawing/2014/main" id="{FF152BE7-4F49-D4A4-D586-C1B3E6B669F5}"/>
                  </a:ext>
                </a:extLst>
              </p:cNvPr>
              <p:cNvSpPr/>
              <p:nvPr/>
            </p:nvSpPr>
            <p:spPr>
              <a:xfrm>
                <a:off x="5261049" y="5347619"/>
                <a:ext cx="368400" cy="55818"/>
              </a:xfrm>
              <a:custGeom>
                <a:avLst/>
                <a:gdLst>
                  <a:gd name="connsiteX0" fmla="*/ 0 w 368400"/>
                  <a:gd name="connsiteY0" fmla="*/ 0 h 55818"/>
                  <a:gd name="connsiteX1" fmla="*/ 368401 w 368400"/>
                  <a:gd name="connsiteY1" fmla="*/ 0 h 55818"/>
                  <a:gd name="connsiteX2" fmla="*/ 368401 w 368400"/>
                  <a:gd name="connsiteY2" fmla="*/ 55818 h 55818"/>
                  <a:gd name="connsiteX3" fmla="*/ 0 w 368400"/>
                  <a:gd name="connsiteY3" fmla="*/ 55818 h 55818"/>
                </a:gdLst>
                <a:ahLst/>
                <a:cxnLst>
                  <a:cxn ang="0">
                    <a:pos x="connsiteX0" y="connsiteY0"/>
                  </a:cxn>
                  <a:cxn ang="0">
                    <a:pos x="connsiteX1" y="connsiteY1"/>
                  </a:cxn>
                  <a:cxn ang="0">
                    <a:pos x="connsiteX2" y="connsiteY2"/>
                  </a:cxn>
                  <a:cxn ang="0">
                    <a:pos x="connsiteX3" y="connsiteY3"/>
                  </a:cxn>
                </a:cxnLst>
                <a:rect l="l" t="t" r="r" b="b"/>
                <a:pathLst>
                  <a:path w="368400" h="55818">
                    <a:moveTo>
                      <a:pt x="0" y="0"/>
                    </a:moveTo>
                    <a:lnTo>
                      <a:pt x="368401" y="0"/>
                    </a:lnTo>
                    <a:lnTo>
                      <a:pt x="368401" y="55818"/>
                    </a:lnTo>
                    <a:lnTo>
                      <a:pt x="0" y="55818"/>
                    </a:lnTo>
                    <a:close/>
                  </a:path>
                </a:pathLst>
              </a:custGeom>
              <a:solidFill>
                <a:srgbClr val="FFFFFF"/>
              </a:solidFill>
              <a:ln w="11163" cap="rnd">
                <a:solidFill>
                  <a:srgbClr val="263238"/>
                </a:solidFill>
                <a:prstDash val="solid"/>
                <a:round/>
              </a:ln>
            </p:spPr>
            <p:txBody>
              <a:bodyPr rtlCol="0" anchor="ctr"/>
              <a:lstStyle/>
              <a:p>
                <a:endParaRPr lang="fr-FR"/>
              </a:p>
            </p:txBody>
          </p:sp>
          <p:grpSp>
            <p:nvGrpSpPr>
              <p:cNvPr id="192" name="Graphique 2">
                <a:extLst>
                  <a:ext uri="{FF2B5EF4-FFF2-40B4-BE49-F238E27FC236}">
                    <a16:creationId xmlns:a16="http://schemas.microsoft.com/office/drawing/2014/main" id="{23ABAE24-D043-628D-C870-AC1AF38CB910}"/>
                  </a:ext>
                </a:extLst>
              </p:cNvPr>
              <p:cNvGrpSpPr/>
              <p:nvPr/>
            </p:nvGrpSpPr>
            <p:grpSpPr>
              <a:xfrm>
                <a:off x="4585201" y="5498662"/>
                <a:ext cx="346185" cy="95561"/>
                <a:chOff x="4585201" y="5498662"/>
                <a:chExt cx="346185" cy="95561"/>
              </a:xfrm>
              <a:solidFill>
                <a:srgbClr val="263238"/>
              </a:solidFill>
            </p:grpSpPr>
            <p:sp>
              <p:nvSpPr>
                <p:cNvPr id="193" name="Forme libre 192">
                  <a:extLst>
                    <a:ext uri="{FF2B5EF4-FFF2-40B4-BE49-F238E27FC236}">
                      <a16:creationId xmlns:a16="http://schemas.microsoft.com/office/drawing/2014/main" id="{ED50392E-8DFB-6AFD-CFEA-74A815ED59C0}"/>
                    </a:ext>
                  </a:extLst>
                </p:cNvPr>
                <p:cNvSpPr/>
                <p:nvPr/>
              </p:nvSpPr>
              <p:spPr>
                <a:xfrm>
                  <a:off x="4585201" y="5499445"/>
                  <a:ext cx="59502" cy="93774"/>
                </a:xfrm>
                <a:custGeom>
                  <a:avLst/>
                  <a:gdLst>
                    <a:gd name="connsiteX0" fmla="*/ 34719 w 59502"/>
                    <a:gd name="connsiteY0" fmla="*/ 93663 h 93774"/>
                    <a:gd name="connsiteX1" fmla="*/ 24672 w 59502"/>
                    <a:gd name="connsiteY1" fmla="*/ 93663 h 93774"/>
                    <a:gd name="connsiteX2" fmla="*/ 9154 w 59502"/>
                    <a:gd name="connsiteY2" fmla="*/ 19090 h 93774"/>
                    <a:gd name="connsiteX3" fmla="*/ 9154 w 59502"/>
                    <a:gd name="connsiteY3" fmla="*/ 93775 h 93774"/>
                    <a:gd name="connsiteX4" fmla="*/ 0 w 59502"/>
                    <a:gd name="connsiteY4" fmla="*/ 93775 h 93774"/>
                    <a:gd name="connsiteX5" fmla="*/ 0 w 59502"/>
                    <a:gd name="connsiteY5" fmla="*/ 0 h 93774"/>
                    <a:gd name="connsiteX6" fmla="*/ 14624 w 59502"/>
                    <a:gd name="connsiteY6" fmla="*/ 0 h 93774"/>
                    <a:gd name="connsiteX7" fmla="*/ 30030 w 59502"/>
                    <a:gd name="connsiteY7" fmla="*/ 74797 h 93774"/>
                    <a:gd name="connsiteX8" fmla="*/ 44878 w 59502"/>
                    <a:gd name="connsiteY8" fmla="*/ 0 h 93774"/>
                    <a:gd name="connsiteX9" fmla="*/ 59503 w 59502"/>
                    <a:gd name="connsiteY9" fmla="*/ 0 h 93774"/>
                    <a:gd name="connsiteX10" fmla="*/ 59503 w 59502"/>
                    <a:gd name="connsiteY10" fmla="*/ 93775 h 93774"/>
                    <a:gd name="connsiteX11" fmla="*/ 49567 w 59502"/>
                    <a:gd name="connsiteY11" fmla="*/ 93775 h 93774"/>
                    <a:gd name="connsiteX12" fmla="*/ 49567 w 59502"/>
                    <a:gd name="connsiteY12" fmla="*/ 18420 h 93774"/>
                    <a:gd name="connsiteX13" fmla="*/ 34719 w 59502"/>
                    <a:gd name="connsiteY13" fmla="*/ 93663 h 93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502" h="93774">
                      <a:moveTo>
                        <a:pt x="34719" y="93663"/>
                      </a:moveTo>
                      <a:lnTo>
                        <a:pt x="24672" y="93663"/>
                      </a:lnTo>
                      <a:lnTo>
                        <a:pt x="9154" y="19090"/>
                      </a:lnTo>
                      <a:lnTo>
                        <a:pt x="9154" y="93775"/>
                      </a:lnTo>
                      <a:lnTo>
                        <a:pt x="0" y="93775"/>
                      </a:lnTo>
                      <a:lnTo>
                        <a:pt x="0" y="0"/>
                      </a:lnTo>
                      <a:lnTo>
                        <a:pt x="14624" y="0"/>
                      </a:lnTo>
                      <a:lnTo>
                        <a:pt x="30030" y="74797"/>
                      </a:lnTo>
                      <a:lnTo>
                        <a:pt x="44878" y="0"/>
                      </a:lnTo>
                      <a:lnTo>
                        <a:pt x="59503" y="0"/>
                      </a:lnTo>
                      <a:lnTo>
                        <a:pt x="59503" y="93775"/>
                      </a:lnTo>
                      <a:lnTo>
                        <a:pt x="49567" y="93775"/>
                      </a:lnTo>
                      <a:lnTo>
                        <a:pt x="49567" y="18420"/>
                      </a:lnTo>
                      <a:lnTo>
                        <a:pt x="34719" y="93663"/>
                      </a:lnTo>
                      <a:close/>
                    </a:path>
                  </a:pathLst>
                </a:custGeom>
                <a:solidFill>
                  <a:srgbClr val="263238"/>
                </a:solidFill>
                <a:ln w="11163" cap="flat">
                  <a:noFill/>
                  <a:prstDash val="solid"/>
                  <a:miter/>
                </a:ln>
              </p:spPr>
              <p:txBody>
                <a:bodyPr rtlCol="0" anchor="ctr"/>
                <a:lstStyle/>
                <a:p>
                  <a:endParaRPr lang="fr-FR"/>
                </a:p>
              </p:txBody>
            </p:sp>
            <p:sp>
              <p:nvSpPr>
                <p:cNvPr id="194" name="Forme libre 193">
                  <a:extLst>
                    <a:ext uri="{FF2B5EF4-FFF2-40B4-BE49-F238E27FC236}">
                      <a16:creationId xmlns:a16="http://schemas.microsoft.com/office/drawing/2014/main" id="{78BD8A8A-DA19-E9E8-3930-5853F0B08F0F}"/>
                    </a:ext>
                  </a:extLst>
                </p:cNvPr>
                <p:cNvSpPr/>
                <p:nvPr/>
              </p:nvSpPr>
              <p:spPr>
                <a:xfrm>
                  <a:off x="4652294" y="5499445"/>
                  <a:ext cx="50124" cy="93774"/>
                </a:xfrm>
                <a:custGeom>
                  <a:avLst/>
                  <a:gdLst>
                    <a:gd name="connsiteX0" fmla="*/ 19760 w 50124"/>
                    <a:gd name="connsiteY0" fmla="*/ 60172 h 93774"/>
                    <a:gd name="connsiteX1" fmla="*/ 0 w 50124"/>
                    <a:gd name="connsiteY1" fmla="*/ 0 h 93774"/>
                    <a:gd name="connsiteX2" fmla="*/ 10829 w 50124"/>
                    <a:gd name="connsiteY2" fmla="*/ 0 h 93774"/>
                    <a:gd name="connsiteX3" fmla="*/ 25453 w 50124"/>
                    <a:gd name="connsiteY3" fmla="*/ 46106 h 93774"/>
                    <a:gd name="connsiteX4" fmla="*/ 40189 w 50124"/>
                    <a:gd name="connsiteY4" fmla="*/ 0 h 93774"/>
                    <a:gd name="connsiteX5" fmla="*/ 50125 w 50124"/>
                    <a:gd name="connsiteY5" fmla="*/ 0 h 93774"/>
                    <a:gd name="connsiteX6" fmla="*/ 30142 w 50124"/>
                    <a:gd name="connsiteY6" fmla="*/ 60172 h 93774"/>
                    <a:gd name="connsiteX7" fmla="*/ 30142 w 50124"/>
                    <a:gd name="connsiteY7" fmla="*/ 93775 h 93774"/>
                    <a:gd name="connsiteX8" fmla="*/ 19871 w 50124"/>
                    <a:gd name="connsiteY8" fmla="*/ 93775 h 93774"/>
                    <a:gd name="connsiteX9" fmla="*/ 19871 w 50124"/>
                    <a:gd name="connsiteY9" fmla="*/ 60172 h 93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24" h="93774">
                      <a:moveTo>
                        <a:pt x="19760" y="60172"/>
                      </a:moveTo>
                      <a:lnTo>
                        <a:pt x="0" y="0"/>
                      </a:lnTo>
                      <a:lnTo>
                        <a:pt x="10829" y="0"/>
                      </a:lnTo>
                      <a:lnTo>
                        <a:pt x="25453" y="46106"/>
                      </a:lnTo>
                      <a:lnTo>
                        <a:pt x="40189" y="0"/>
                      </a:lnTo>
                      <a:lnTo>
                        <a:pt x="50125" y="0"/>
                      </a:lnTo>
                      <a:lnTo>
                        <a:pt x="30142" y="60172"/>
                      </a:lnTo>
                      <a:lnTo>
                        <a:pt x="30142" y="93775"/>
                      </a:lnTo>
                      <a:lnTo>
                        <a:pt x="19871" y="93775"/>
                      </a:lnTo>
                      <a:lnTo>
                        <a:pt x="19871" y="60172"/>
                      </a:lnTo>
                      <a:close/>
                    </a:path>
                  </a:pathLst>
                </a:custGeom>
                <a:solidFill>
                  <a:srgbClr val="263238"/>
                </a:solidFill>
                <a:ln w="11163" cap="flat">
                  <a:noFill/>
                  <a:prstDash val="solid"/>
                  <a:miter/>
                </a:ln>
              </p:spPr>
              <p:txBody>
                <a:bodyPr rtlCol="0" anchor="ctr"/>
                <a:lstStyle/>
                <a:p>
                  <a:endParaRPr lang="fr-FR"/>
                </a:p>
              </p:txBody>
            </p:sp>
            <p:sp>
              <p:nvSpPr>
                <p:cNvPr id="195" name="Forme libre 194">
                  <a:extLst>
                    <a:ext uri="{FF2B5EF4-FFF2-40B4-BE49-F238E27FC236}">
                      <a16:creationId xmlns:a16="http://schemas.microsoft.com/office/drawing/2014/main" id="{5C28A955-16B1-4E67-9AC8-8113319111F2}"/>
                    </a:ext>
                  </a:extLst>
                </p:cNvPr>
                <p:cNvSpPr/>
                <p:nvPr/>
              </p:nvSpPr>
              <p:spPr>
                <a:xfrm>
                  <a:off x="4730552" y="5499445"/>
                  <a:ext cx="37174" cy="93774"/>
                </a:xfrm>
                <a:custGeom>
                  <a:avLst/>
                  <a:gdLst>
                    <a:gd name="connsiteX0" fmla="*/ 32040 w 37174"/>
                    <a:gd name="connsiteY0" fmla="*/ 43650 h 93774"/>
                    <a:gd name="connsiteX1" fmla="*/ 32040 w 37174"/>
                    <a:gd name="connsiteY1" fmla="*/ 53139 h 93774"/>
                    <a:gd name="connsiteX2" fmla="*/ 10494 w 37174"/>
                    <a:gd name="connsiteY2" fmla="*/ 53139 h 93774"/>
                    <a:gd name="connsiteX3" fmla="*/ 10494 w 37174"/>
                    <a:gd name="connsiteY3" fmla="*/ 93775 h 93774"/>
                    <a:gd name="connsiteX4" fmla="*/ 0 w 37174"/>
                    <a:gd name="connsiteY4" fmla="*/ 93775 h 93774"/>
                    <a:gd name="connsiteX5" fmla="*/ 0 w 37174"/>
                    <a:gd name="connsiteY5" fmla="*/ 0 h 93774"/>
                    <a:gd name="connsiteX6" fmla="*/ 37175 w 37174"/>
                    <a:gd name="connsiteY6" fmla="*/ 0 h 93774"/>
                    <a:gd name="connsiteX7" fmla="*/ 37175 w 37174"/>
                    <a:gd name="connsiteY7" fmla="*/ 9489 h 93774"/>
                    <a:gd name="connsiteX8" fmla="*/ 10382 w 37174"/>
                    <a:gd name="connsiteY8" fmla="*/ 9489 h 93774"/>
                    <a:gd name="connsiteX9" fmla="*/ 10382 w 37174"/>
                    <a:gd name="connsiteY9" fmla="*/ 43650 h 93774"/>
                    <a:gd name="connsiteX10" fmla="*/ 32040 w 37174"/>
                    <a:gd name="connsiteY10" fmla="*/ 43650 h 93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174" h="93774">
                      <a:moveTo>
                        <a:pt x="32040" y="43650"/>
                      </a:moveTo>
                      <a:lnTo>
                        <a:pt x="32040" y="53139"/>
                      </a:lnTo>
                      <a:lnTo>
                        <a:pt x="10494" y="53139"/>
                      </a:lnTo>
                      <a:lnTo>
                        <a:pt x="10494" y="93775"/>
                      </a:lnTo>
                      <a:lnTo>
                        <a:pt x="0" y="93775"/>
                      </a:lnTo>
                      <a:lnTo>
                        <a:pt x="0" y="0"/>
                      </a:lnTo>
                      <a:lnTo>
                        <a:pt x="37175" y="0"/>
                      </a:lnTo>
                      <a:lnTo>
                        <a:pt x="37175" y="9489"/>
                      </a:lnTo>
                      <a:lnTo>
                        <a:pt x="10382" y="9489"/>
                      </a:lnTo>
                      <a:lnTo>
                        <a:pt x="10382" y="43650"/>
                      </a:lnTo>
                      <a:lnTo>
                        <a:pt x="32040" y="43650"/>
                      </a:lnTo>
                      <a:close/>
                    </a:path>
                  </a:pathLst>
                </a:custGeom>
                <a:solidFill>
                  <a:srgbClr val="263238"/>
                </a:solidFill>
                <a:ln w="11163" cap="flat">
                  <a:noFill/>
                  <a:prstDash val="solid"/>
                  <a:miter/>
                </a:ln>
              </p:spPr>
              <p:txBody>
                <a:bodyPr rtlCol="0" anchor="ctr"/>
                <a:lstStyle/>
                <a:p>
                  <a:endParaRPr lang="fr-FR"/>
                </a:p>
              </p:txBody>
            </p:sp>
            <p:sp>
              <p:nvSpPr>
                <p:cNvPr id="196" name="Forme libre 195">
                  <a:extLst>
                    <a:ext uri="{FF2B5EF4-FFF2-40B4-BE49-F238E27FC236}">
                      <a16:creationId xmlns:a16="http://schemas.microsoft.com/office/drawing/2014/main" id="{D2DC445E-7BAD-DB3D-24BC-D070D06E9172}"/>
                    </a:ext>
                  </a:extLst>
                </p:cNvPr>
                <p:cNvSpPr/>
                <p:nvPr/>
              </p:nvSpPr>
              <p:spPr>
                <a:xfrm>
                  <a:off x="4776099" y="5499445"/>
                  <a:ext cx="10493" cy="93774"/>
                </a:xfrm>
                <a:custGeom>
                  <a:avLst/>
                  <a:gdLst>
                    <a:gd name="connsiteX0" fmla="*/ 10494 w 10493"/>
                    <a:gd name="connsiteY0" fmla="*/ 0 h 93774"/>
                    <a:gd name="connsiteX1" fmla="*/ 10494 w 10493"/>
                    <a:gd name="connsiteY1" fmla="*/ 93775 h 93774"/>
                    <a:gd name="connsiteX2" fmla="*/ 0 w 10493"/>
                    <a:gd name="connsiteY2" fmla="*/ 93775 h 93774"/>
                    <a:gd name="connsiteX3" fmla="*/ 0 w 10493"/>
                    <a:gd name="connsiteY3" fmla="*/ 0 h 93774"/>
                    <a:gd name="connsiteX4" fmla="*/ 10494 w 10493"/>
                    <a:gd name="connsiteY4" fmla="*/ 0 h 93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93" h="93774">
                      <a:moveTo>
                        <a:pt x="10494" y="0"/>
                      </a:moveTo>
                      <a:lnTo>
                        <a:pt x="10494" y="93775"/>
                      </a:lnTo>
                      <a:lnTo>
                        <a:pt x="0" y="93775"/>
                      </a:lnTo>
                      <a:lnTo>
                        <a:pt x="0" y="0"/>
                      </a:lnTo>
                      <a:lnTo>
                        <a:pt x="10494" y="0"/>
                      </a:lnTo>
                      <a:close/>
                    </a:path>
                  </a:pathLst>
                </a:custGeom>
                <a:solidFill>
                  <a:srgbClr val="263238"/>
                </a:solidFill>
                <a:ln w="11163" cap="flat">
                  <a:noFill/>
                  <a:prstDash val="solid"/>
                  <a:miter/>
                </a:ln>
              </p:spPr>
              <p:txBody>
                <a:bodyPr rtlCol="0" anchor="ctr"/>
                <a:lstStyle/>
                <a:p>
                  <a:endParaRPr lang="fr-FR"/>
                </a:p>
              </p:txBody>
            </p:sp>
            <p:sp>
              <p:nvSpPr>
                <p:cNvPr id="197" name="Forme libre 196">
                  <a:extLst>
                    <a:ext uri="{FF2B5EF4-FFF2-40B4-BE49-F238E27FC236}">
                      <a16:creationId xmlns:a16="http://schemas.microsoft.com/office/drawing/2014/main" id="{3B72DB3B-B041-1118-442E-432123E9AFF4}"/>
                    </a:ext>
                  </a:extLst>
                </p:cNvPr>
                <p:cNvSpPr/>
                <p:nvPr/>
              </p:nvSpPr>
              <p:spPr>
                <a:xfrm>
                  <a:off x="4797310" y="5499445"/>
                  <a:ext cx="37286" cy="93774"/>
                </a:xfrm>
                <a:custGeom>
                  <a:avLst/>
                  <a:gdLst>
                    <a:gd name="connsiteX0" fmla="*/ 0 w 37286"/>
                    <a:gd name="connsiteY0" fmla="*/ 93775 h 93774"/>
                    <a:gd name="connsiteX1" fmla="*/ 0 w 37286"/>
                    <a:gd name="connsiteY1" fmla="*/ 0 h 93774"/>
                    <a:gd name="connsiteX2" fmla="*/ 10494 w 37286"/>
                    <a:gd name="connsiteY2" fmla="*/ 0 h 93774"/>
                    <a:gd name="connsiteX3" fmla="*/ 10494 w 37286"/>
                    <a:gd name="connsiteY3" fmla="*/ 84174 h 93774"/>
                    <a:gd name="connsiteX4" fmla="*/ 37287 w 37286"/>
                    <a:gd name="connsiteY4" fmla="*/ 84174 h 93774"/>
                    <a:gd name="connsiteX5" fmla="*/ 37287 w 37286"/>
                    <a:gd name="connsiteY5" fmla="*/ 93775 h 93774"/>
                    <a:gd name="connsiteX6" fmla="*/ 0 w 37286"/>
                    <a:gd name="connsiteY6" fmla="*/ 93775 h 93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86" h="93774">
                      <a:moveTo>
                        <a:pt x="0" y="93775"/>
                      </a:moveTo>
                      <a:lnTo>
                        <a:pt x="0" y="0"/>
                      </a:lnTo>
                      <a:lnTo>
                        <a:pt x="10494" y="0"/>
                      </a:lnTo>
                      <a:lnTo>
                        <a:pt x="10494" y="84174"/>
                      </a:lnTo>
                      <a:lnTo>
                        <a:pt x="37287" y="84174"/>
                      </a:lnTo>
                      <a:lnTo>
                        <a:pt x="37287" y="93775"/>
                      </a:lnTo>
                      <a:lnTo>
                        <a:pt x="0" y="93775"/>
                      </a:lnTo>
                      <a:close/>
                    </a:path>
                  </a:pathLst>
                </a:custGeom>
                <a:solidFill>
                  <a:srgbClr val="263238"/>
                </a:solidFill>
                <a:ln w="11163" cap="flat">
                  <a:noFill/>
                  <a:prstDash val="solid"/>
                  <a:miter/>
                </a:ln>
              </p:spPr>
              <p:txBody>
                <a:bodyPr rtlCol="0" anchor="ctr"/>
                <a:lstStyle/>
                <a:p>
                  <a:endParaRPr lang="fr-FR"/>
                </a:p>
              </p:txBody>
            </p:sp>
            <p:sp>
              <p:nvSpPr>
                <p:cNvPr id="198" name="Forme libre 197">
                  <a:extLst>
                    <a:ext uri="{FF2B5EF4-FFF2-40B4-BE49-F238E27FC236}">
                      <a16:creationId xmlns:a16="http://schemas.microsoft.com/office/drawing/2014/main" id="{AF5608DE-0917-EBC9-C709-519D508D46BF}"/>
                    </a:ext>
                  </a:extLst>
                </p:cNvPr>
                <p:cNvSpPr/>
                <p:nvPr/>
              </p:nvSpPr>
              <p:spPr>
                <a:xfrm>
                  <a:off x="4842523" y="5499445"/>
                  <a:ext cx="38514" cy="93774"/>
                </a:xfrm>
                <a:custGeom>
                  <a:avLst/>
                  <a:gdLst>
                    <a:gd name="connsiteX0" fmla="*/ 33268 w 38514"/>
                    <a:gd name="connsiteY0" fmla="*/ 41529 h 93774"/>
                    <a:gd name="connsiteX1" fmla="*/ 33268 w 38514"/>
                    <a:gd name="connsiteY1" fmla="*/ 50906 h 93774"/>
                    <a:gd name="connsiteX2" fmla="*/ 10382 w 38514"/>
                    <a:gd name="connsiteY2" fmla="*/ 50906 h 93774"/>
                    <a:gd name="connsiteX3" fmla="*/ 10382 w 38514"/>
                    <a:gd name="connsiteY3" fmla="*/ 84286 h 93774"/>
                    <a:gd name="connsiteX4" fmla="*/ 38514 w 38514"/>
                    <a:gd name="connsiteY4" fmla="*/ 84286 h 93774"/>
                    <a:gd name="connsiteX5" fmla="*/ 38514 w 38514"/>
                    <a:gd name="connsiteY5" fmla="*/ 93775 h 93774"/>
                    <a:gd name="connsiteX6" fmla="*/ 0 w 38514"/>
                    <a:gd name="connsiteY6" fmla="*/ 93775 h 93774"/>
                    <a:gd name="connsiteX7" fmla="*/ 0 w 38514"/>
                    <a:gd name="connsiteY7" fmla="*/ 0 h 93774"/>
                    <a:gd name="connsiteX8" fmla="*/ 38514 w 38514"/>
                    <a:gd name="connsiteY8" fmla="*/ 0 h 93774"/>
                    <a:gd name="connsiteX9" fmla="*/ 38514 w 38514"/>
                    <a:gd name="connsiteY9" fmla="*/ 9489 h 93774"/>
                    <a:gd name="connsiteX10" fmla="*/ 10382 w 38514"/>
                    <a:gd name="connsiteY10" fmla="*/ 9489 h 93774"/>
                    <a:gd name="connsiteX11" fmla="*/ 10382 w 38514"/>
                    <a:gd name="connsiteY11" fmla="*/ 41529 h 93774"/>
                    <a:gd name="connsiteX12" fmla="*/ 33268 w 38514"/>
                    <a:gd name="connsiteY12" fmla="*/ 41529 h 93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514" h="93774">
                      <a:moveTo>
                        <a:pt x="33268" y="41529"/>
                      </a:moveTo>
                      <a:lnTo>
                        <a:pt x="33268" y="50906"/>
                      </a:lnTo>
                      <a:lnTo>
                        <a:pt x="10382" y="50906"/>
                      </a:lnTo>
                      <a:lnTo>
                        <a:pt x="10382" y="84286"/>
                      </a:lnTo>
                      <a:lnTo>
                        <a:pt x="38514" y="84286"/>
                      </a:lnTo>
                      <a:lnTo>
                        <a:pt x="38514" y="93775"/>
                      </a:lnTo>
                      <a:lnTo>
                        <a:pt x="0" y="93775"/>
                      </a:lnTo>
                      <a:lnTo>
                        <a:pt x="0" y="0"/>
                      </a:lnTo>
                      <a:lnTo>
                        <a:pt x="38514" y="0"/>
                      </a:lnTo>
                      <a:lnTo>
                        <a:pt x="38514" y="9489"/>
                      </a:lnTo>
                      <a:lnTo>
                        <a:pt x="10382" y="9489"/>
                      </a:lnTo>
                      <a:lnTo>
                        <a:pt x="10382" y="41529"/>
                      </a:lnTo>
                      <a:lnTo>
                        <a:pt x="33268" y="41529"/>
                      </a:lnTo>
                      <a:close/>
                    </a:path>
                  </a:pathLst>
                </a:custGeom>
                <a:solidFill>
                  <a:srgbClr val="263238"/>
                </a:solidFill>
                <a:ln w="11163" cap="flat">
                  <a:noFill/>
                  <a:prstDash val="solid"/>
                  <a:miter/>
                </a:ln>
              </p:spPr>
              <p:txBody>
                <a:bodyPr rtlCol="0" anchor="ctr"/>
                <a:lstStyle/>
                <a:p>
                  <a:endParaRPr lang="fr-FR"/>
                </a:p>
              </p:txBody>
            </p:sp>
            <p:sp>
              <p:nvSpPr>
                <p:cNvPr id="199" name="Forme libre 198">
                  <a:extLst>
                    <a:ext uri="{FF2B5EF4-FFF2-40B4-BE49-F238E27FC236}">
                      <a16:creationId xmlns:a16="http://schemas.microsoft.com/office/drawing/2014/main" id="{C955820C-4FBA-C295-B654-8601F1AC49A0}"/>
                    </a:ext>
                  </a:extLst>
                </p:cNvPr>
                <p:cNvSpPr/>
                <p:nvPr/>
              </p:nvSpPr>
              <p:spPr>
                <a:xfrm>
                  <a:off x="4889299" y="5498662"/>
                  <a:ext cx="42086" cy="95561"/>
                </a:xfrm>
                <a:custGeom>
                  <a:avLst/>
                  <a:gdLst>
                    <a:gd name="connsiteX0" fmla="*/ 41975 w 42086"/>
                    <a:gd name="connsiteY0" fmla="*/ 23333 h 95561"/>
                    <a:gd name="connsiteX1" fmla="*/ 41975 w 42086"/>
                    <a:gd name="connsiteY1" fmla="*/ 25901 h 95561"/>
                    <a:gd name="connsiteX2" fmla="*/ 32040 w 42086"/>
                    <a:gd name="connsiteY2" fmla="*/ 25901 h 95561"/>
                    <a:gd name="connsiteX3" fmla="*/ 32040 w 42086"/>
                    <a:gd name="connsiteY3" fmla="*/ 22775 h 95561"/>
                    <a:gd name="connsiteX4" fmla="*/ 21322 w 42086"/>
                    <a:gd name="connsiteY4" fmla="*/ 9378 h 95561"/>
                    <a:gd name="connsiteX5" fmla="*/ 10605 w 42086"/>
                    <a:gd name="connsiteY5" fmla="*/ 22663 h 95561"/>
                    <a:gd name="connsiteX6" fmla="*/ 42087 w 42086"/>
                    <a:gd name="connsiteY6" fmla="*/ 72118 h 95561"/>
                    <a:gd name="connsiteX7" fmla="*/ 20987 w 42086"/>
                    <a:gd name="connsiteY7" fmla="*/ 95562 h 95561"/>
                    <a:gd name="connsiteX8" fmla="*/ 0 w 42086"/>
                    <a:gd name="connsiteY8" fmla="*/ 72118 h 95561"/>
                    <a:gd name="connsiteX9" fmla="*/ 0 w 42086"/>
                    <a:gd name="connsiteY9" fmla="*/ 66760 h 95561"/>
                    <a:gd name="connsiteX10" fmla="*/ 9824 w 42086"/>
                    <a:gd name="connsiteY10" fmla="*/ 66760 h 95561"/>
                    <a:gd name="connsiteX11" fmla="*/ 9824 w 42086"/>
                    <a:gd name="connsiteY11" fmla="*/ 72676 h 95561"/>
                    <a:gd name="connsiteX12" fmla="*/ 20764 w 42086"/>
                    <a:gd name="connsiteY12" fmla="*/ 86073 h 95561"/>
                    <a:gd name="connsiteX13" fmla="*/ 31705 w 42086"/>
                    <a:gd name="connsiteY13" fmla="*/ 72676 h 95561"/>
                    <a:gd name="connsiteX14" fmla="*/ 335 w 42086"/>
                    <a:gd name="connsiteY14" fmla="*/ 23445 h 95561"/>
                    <a:gd name="connsiteX15" fmla="*/ 21099 w 42086"/>
                    <a:gd name="connsiteY15" fmla="*/ 1 h 95561"/>
                    <a:gd name="connsiteX16" fmla="*/ 41975 w 42086"/>
                    <a:gd name="connsiteY16" fmla="*/ 23333 h 9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086" h="95561">
                      <a:moveTo>
                        <a:pt x="41975" y="23333"/>
                      </a:moveTo>
                      <a:lnTo>
                        <a:pt x="41975" y="25901"/>
                      </a:lnTo>
                      <a:lnTo>
                        <a:pt x="32040" y="25901"/>
                      </a:lnTo>
                      <a:lnTo>
                        <a:pt x="32040" y="22775"/>
                      </a:lnTo>
                      <a:cubicBezTo>
                        <a:pt x="32040" y="14291"/>
                        <a:pt x="28802" y="9378"/>
                        <a:pt x="21322" y="9378"/>
                      </a:cubicBezTo>
                      <a:cubicBezTo>
                        <a:pt x="13843" y="9378"/>
                        <a:pt x="10605" y="14291"/>
                        <a:pt x="10605" y="22663"/>
                      </a:cubicBezTo>
                      <a:cubicBezTo>
                        <a:pt x="10605" y="43651"/>
                        <a:pt x="42087" y="45660"/>
                        <a:pt x="42087" y="72118"/>
                      </a:cubicBezTo>
                      <a:cubicBezTo>
                        <a:pt x="42087" y="86296"/>
                        <a:pt x="35277" y="95562"/>
                        <a:pt x="20987" y="95562"/>
                      </a:cubicBezTo>
                      <a:cubicBezTo>
                        <a:pt x="6698" y="95562"/>
                        <a:pt x="0" y="86296"/>
                        <a:pt x="0" y="72118"/>
                      </a:cubicBezTo>
                      <a:lnTo>
                        <a:pt x="0" y="66760"/>
                      </a:lnTo>
                      <a:lnTo>
                        <a:pt x="9824" y="66760"/>
                      </a:lnTo>
                      <a:lnTo>
                        <a:pt x="9824" y="72676"/>
                      </a:lnTo>
                      <a:cubicBezTo>
                        <a:pt x="9824" y="81161"/>
                        <a:pt x="13285" y="86073"/>
                        <a:pt x="20764" y="86073"/>
                      </a:cubicBezTo>
                      <a:cubicBezTo>
                        <a:pt x="28244" y="86073"/>
                        <a:pt x="31705" y="81161"/>
                        <a:pt x="31705" y="72676"/>
                      </a:cubicBezTo>
                      <a:cubicBezTo>
                        <a:pt x="31705" y="51800"/>
                        <a:pt x="335" y="49791"/>
                        <a:pt x="335" y="23445"/>
                      </a:cubicBezTo>
                      <a:cubicBezTo>
                        <a:pt x="335" y="8932"/>
                        <a:pt x="7033" y="1"/>
                        <a:pt x="21099" y="1"/>
                      </a:cubicBezTo>
                      <a:cubicBezTo>
                        <a:pt x="35277" y="-111"/>
                        <a:pt x="41975" y="9155"/>
                        <a:pt x="41975" y="23333"/>
                      </a:cubicBezTo>
                      <a:close/>
                    </a:path>
                  </a:pathLst>
                </a:custGeom>
                <a:solidFill>
                  <a:srgbClr val="263238"/>
                </a:solidFill>
                <a:ln w="11163" cap="flat">
                  <a:noFill/>
                  <a:prstDash val="solid"/>
                  <a:miter/>
                </a:ln>
              </p:spPr>
              <p:txBody>
                <a:bodyPr rtlCol="0" anchor="ctr"/>
                <a:lstStyle/>
                <a:p>
                  <a:endParaRPr lang="fr-FR"/>
                </a:p>
              </p:txBody>
            </p:sp>
          </p:grpSp>
        </p:grpSp>
      </p:grpSp>
      <p:grpSp>
        <p:nvGrpSpPr>
          <p:cNvPr id="200" name="Graphique 2">
            <a:extLst>
              <a:ext uri="{FF2B5EF4-FFF2-40B4-BE49-F238E27FC236}">
                <a16:creationId xmlns:a16="http://schemas.microsoft.com/office/drawing/2014/main" id="{56CECCA4-A7BF-D585-07E9-16A80B05B0C5}"/>
              </a:ext>
            </a:extLst>
          </p:cNvPr>
          <p:cNvGrpSpPr/>
          <p:nvPr/>
        </p:nvGrpSpPr>
        <p:grpSpPr>
          <a:xfrm>
            <a:off x="2033969" y="5806890"/>
            <a:ext cx="1998627" cy="4260685"/>
            <a:chOff x="2033969" y="5806890"/>
            <a:chExt cx="1998627" cy="4260685"/>
          </a:xfrm>
        </p:grpSpPr>
        <p:sp>
          <p:nvSpPr>
            <p:cNvPr id="201" name="Forme libre 200">
              <a:extLst>
                <a:ext uri="{FF2B5EF4-FFF2-40B4-BE49-F238E27FC236}">
                  <a16:creationId xmlns:a16="http://schemas.microsoft.com/office/drawing/2014/main" id="{1588102A-58FD-3E19-1153-FD2AC45D205E}"/>
                </a:ext>
              </a:extLst>
            </p:cNvPr>
            <p:cNvSpPr/>
            <p:nvPr/>
          </p:nvSpPr>
          <p:spPr>
            <a:xfrm>
              <a:off x="3449633" y="6282200"/>
              <a:ext cx="582963" cy="927108"/>
            </a:xfrm>
            <a:custGeom>
              <a:avLst/>
              <a:gdLst>
                <a:gd name="connsiteX0" fmla="*/ 9489 w 582963"/>
                <a:gd name="connsiteY0" fmla="*/ 729028 h 927108"/>
                <a:gd name="connsiteX1" fmla="*/ 329775 w 582963"/>
                <a:gd name="connsiteY1" fmla="*/ 351138 h 927108"/>
                <a:gd name="connsiteX2" fmla="*/ 326537 w 582963"/>
                <a:gd name="connsiteY2" fmla="*/ 248656 h 927108"/>
                <a:gd name="connsiteX3" fmla="*/ 348976 w 582963"/>
                <a:gd name="connsiteY3" fmla="*/ 142936 h 927108"/>
                <a:gd name="connsiteX4" fmla="*/ 358577 w 582963"/>
                <a:gd name="connsiteY4" fmla="*/ 82094 h 927108"/>
                <a:gd name="connsiteX5" fmla="*/ 387379 w 582963"/>
                <a:gd name="connsiteY5" fmla="*/ 152537 h 927108"/>
                <a:gd name="connsiteX6" fmla="*/ 387379 w 582963"/>
                <a:gd name="connsiteY6" fmla="*/ 162138 h 927108"/>
                <a:gd name="connsiteX7" fmla="*/ 448221 w 582963"/>
                <a:gd name="connsiteY7" fmla="*/ 14777 h 927108"/>
                <a:gd name="connsiteX8" fmla="*/ 480261 w 582963"/>
                <a:gd name="connsiteY8" fmla="*/ 14777 h 927108"/>
                <a:gd name="connsiteX9" fmla="*/ 448221 w 582963"/>
                <a:gd name="connsiteY9" fmla="*/ 136461 h 927108"/>
                <a:gd name="connsiteX10" fmla="*/ 493099 w 582963"/>
                <a:gd name="connsiteY10" fmla="*/ 152425 h 927108"/>
                <a:gd name="connsiteX11" fmla="*/ 528376 w 582963"/>
                <a:gd name="connsiteY11" fmla="*/ 181227 h 927108"/>
                <a:gd name="connsiteX12" fmla="*/ 537977 w 582963"/>
                <a:gd name="connsiteY12" fmla="*/ 210030 h 927108"/>
                <a:gd name="connsiteX13" fmla="*/ 582855 w 582963"/>
                <a:gd name="connsiteY13" fmla="*/ 242069 h 927108"/>
                <a:gd name="connsiteX14" fmla="*/ 515650 w 582963"/>
                <a:gd name="connsiteY14" fmla="*/ 251670 h 927108"/>
                <a:gd name="connsiteX15" fmla="*/ 422768 w 582963"/>
                <a:gd name="connsiteY15" fmla="*/ 373354 h 927108"/>
                <a:gd name="connsiteX16" fmla="*/ 374764 w 582963"/>
                <a:gd name="connsiteY16" fmla="*/ 405394 h 927108"/>
                <a:gd name="connsiteX17" fmla="*/ 147360 w 582963"/>
                <a:gd name="connsiteY17" fmla="*/ 895367 h 927108"/>
                <a:gd name="connsiteX18" fmla="*/ 0 w 582963"/>
                <a:gd name="connsiteY18" fmla="*/ 914568 h 927108"/>
                <a:gd name="connsiteX19" fmla="*/ 9489 w 582963"/>
                <a:gd name="connsiteY19" fmla="*/ 729028 h 927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2963" h="927108">
                  <a:moveTo>
                    <a:pt x="9489" y="729028"/>
                  </a:moveTo>
                  <a:lnTo>
                    <a:pt x="329775" y="351138"/>
                  </a:lnTo>
                  <a:cubicBezTo>
                    <a:pt x="329775" y="351138"/>
                    <a:pt x="333012" y="264620"/>
                    <a:pt x="326537" y="248656"/>
                  </a:cubicBezTo>
                  <a:cubicBezTo>
                    <a:pt x="320174" y="232692"/>
                    <a:pt x="342501" y="165375"/>
                    <a:pt x="348976" y="142936"/>
                  </a:cubicBezTo>
                  <a:cubicBezTo>
                    <a:pt x="355339" y="120497"/>
                    <a:pt x="336138" y="82094"/>
                    <a:pt x="358577" y="82094"/>
                  </a:cubicBezTo>
                  <a:cubicBezTo>
                    <a:pt x="381016" y="82094"/>
                    <a:pt x="387379" y="142936"/>
                    <a:pt x="387379" y="152537"/>
                  </a:cubicBezTo>
                  <a:cubicBezTo>
                    <a:pt x="387379" y="162138"/>
                    <a:pt x="387379" y="162138"/>
                    <a:pt x="387379" y="162138"/>
                  </a:cubicBezTo>
                  <a:cubicBezTo>
                    <a:pt x="387379" y="162138"/>
                    <a:pt x="441858" y="27615"/>
                    <a:pt x="448221" y="14777"/>
                  </a:cubicBezTo>
                  <a:cubicBezTo>
                    <a:pt x="454584" y="1939"/>
                    <a:pt x="473898" y="-10788"/>
                    <a:pt x="480261" y="14777"/>
                  </a:cubicBezTo>
                  <a:cubicBezTo>
                    <a:pt x="486624" y="40454"/>
                    <a:pt x="448221" y="136461"/>
                    <a:pt x="448221" y="136461"/>
                  </a:cubicBezTo>
                  <a:cubicBezTo>
                    <a:pt x="448221" y="136461"/>
                    <a:pt x="477023" y="130098"/>
                    <a:pt x="493099" y="152425"/>
                  </a:cubicBezTo>
                  <a:cubicBezTo>
                    <a:pt x="509063" y="174864"/>
                    <a:pt x="521901" y="165263"/>
                    <a:pt x="528376" y="181227"/>
                  </a:cubicBezTo>
                  <a:cubicBezTo>
                    <a:pt x="534739" y="197191"/>
                    <a:pt x="537977" y="210030"/>
                    <a:pt x="537977" y="210030"/>
                  </a:cubicBezTo>
                  <a:cubicBezTo>
                    <a:pt x="537977" y="210030"/>
                    <a:pt x="579617" y="229231"/>
                    <a:pt x="582855" y="242069"/>
                  </a:cubicBezTo>
                  <a:cubicBezTo>
                    <a:pt x="586092" y="254908"/>
                    <a:pt x="515650" y="251670"/>
                    <a:pt x="515650" y="251670"/>
                  </a:cubicBezTo>
                  <a:cubicBezTo>
                    <a:pt x="515650" y="251670"/>
                    <a:pt x="448444" y="360516"/>
                    <a:pt x="422768" y="373354"/>
                  </a:cubicBezTo>
                  <a:cubicBezTo>
                    <a:pt x="397203" y="386192"/>
                    <a:pt x="374764" y="405394"/>
                    <a:pt x="374764" y="405394"/>
                  </a:cubicBezTo>
                  <a:cubicBezTo>
                    <a:pt x="374764" y="405394"/>
                    <a:pt x="182638" y="837762"/>
                    <a:pt x="147360" y="895367"/>
                  </a:cubicBezTo>
                  <a:cubicBezTo>
                    <a:pt x="112083" y="952972"/>
                    <a:pt x="0" y="914568"/>
                    <a:pt x="0" y="914568"/>
                  </a:cubicBezTo>
                  <a:lnTo>
                    <a:pt x="9489" y="729028"/>
                  </a:lnTo>
                  <a:close/>
                </a:path>
              </a:pathLst>
            </a:custGeom>
            <a:solidFill>
              <a:srgbClr val="FFFFFF"/>
            </a:solidFill>
            <a:ln w="11163" cap="rnd">
              <a:solidFill>
                <a:srgbClr val="263238"/>
              </a:solidFill>
              <a:prstDash val="solid"/>
              <a:round/>
            </a:ln>
          </p:spPr>
          <p:txBody>
            <a:bodyPr rtlCol="0" anchor="ctr"/>
            <a:lstStyle/>
            <a:p>
              <a:endParaRPr lang="fr-FR"/>
            </a:p>
          </p:txBody>
        </p:sp>
        <p:sp>
          <p:nvSpPr>
            <p:cNvPr id="202" name="Forme libre 201">
              <a:extLst>
                <a:ext uri="{FF2B5EF4-FFF2-40B4-BE49-F238E27FC236}">
                  <a16:creationId xmlns:a16="http://schemas.microsoft.com/office/drawing/2014/main" id="{F42D59CD-E5D1-DD8B-7223-C776E6D4165E}"/>
                </a:ext>
              </a:extLst>
            </p:cNvPr>
            <p:cNvSpPr/>
            <p:nvPr/>
          </p:nvSpPr>
          <p:spPr>
            <a:xfrm>
              <a:off x="2249386" y="8602944"/>
              <a:ext cx="362317" cy="1440031"/>
            </a:xfrm>
            <a:custGeom>
              <a:avLst/>
              <a:gdLst>
                <a:gd name="connsiteX0" fmla="*/ 44027 w 362317"/>
                <a:gd name="connsiteY0" fmla="*/ 0 h 1440031"/>
                <a:gd name="connsiteX1" fmla="*/ 88905 w 362317"/>
                <a:gd name="connsiteY1" fmla="*/ 278645 h 1440031"/>
                <a:gd name="connsiteX2" fmla="*/ 5624 w 362317"/>
                <a:gd name="connsiteY2" fmla="*/ 675737 h 1440031"/>
                <a:gd name="connsiteX3" fmla="*/ 143383 w 362317"/>
                <a:gd name="connsiteY3" fmla="*/ 1239390 h 1440031"/>
                <a:gd name="connsiteX4" fmla="*/ 137020 w 362317"/>
                <a:gd name="connsiteY4" fmla="*/ 1428391 h 1440031"/>
                <a:gd name="connsiteX5" fmla="*/ 239502 w 362317"/>
                <a:gd name="connsiteY5" fmla="*/ 1434754 h 1440031"/>
                <a:gd name="connsiteX6" fmla="*/ 284380 w 362317"/>
                <a:gd name="connsiteY6" fmla="*/ 1364311 h 1440031"/>
                <a:gd name="connsiteX7" fmla="*/ 255578 w 362317"/>
                <a:gd name="connsiteY7" fmla="*/ 1194624 h 1440031"/>
                <a:gd name="connsiteX8" fmla="*/ 313183 w 362317"/>
                <a:gd name="connsiteY8" fmla="*/ 544452 h 1440031"/>
                <a:gd name="connsiteX9" fmla="*/ 361186 w 362317"/>
                <a:gd name="connsiteY9" fmla="*/ 83281 h 1440031"/>
                <a:gd name="connsiteX10" fmla="*/ 44027 w 362317"/>
                <a:gd name="connsiteY10" fmla="*/ 0 h 144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317" h="1440031">
                  <a:moveTo>
                    <a:pt x="44027" y="0"/>
                  </a:moveTo>
                  <a:lnTo>
                    <a:pt x="88905" y="278645"/>
                  </a:lnTo>
                  <a:cubicBezTo>
                    <a:pt x="88905" y="278645"/>
                    <a:pt x="-26416" y="541214"/>
                    <a:pt x="5624" y="675737"/>
                  </a:cubicBezTo>
                  <a:cubicBezTo>
                    <a:pt x="37663" y="810259"/>
                    <a:pt x="143383" y="1239390"/>
                    <a:pt x="143383" y="1239390"/>
                  </a:cubicBezTo>
                  <a:cubicBezTo>
                    <a:pt x="143383" y="1239390"/>
                    <a:pt x="127419" y="1412315"/>
                    <a:pt x="137020" y="1428391"/>
                  </a:cubicBezTo>
                  <a:cubicBezTo>
                    <a:pt x="146621" y="1444355"/>
                    <a:pt x="220301" y="1441229"/>
                    <a:pt x="239502" y="1434754"/>
                  </a:cubicBezTo>
                  <a:cubicBezTo>
                    <a:pt x="258704" y="1428391"/>
                    <a:pt x="284380" y="1415553"/>
                    <a:pt x="284380" y="1364311"/>
                  </a:cubicBezTo>
                  <a:cubicBezTo>
                    <a:pt x="284380" y="1313070"/>
                    <a:pt x="255578" y="1229789"/>
                    <a:pt x="255578" y="1194624"/>
                  </a:cubicBezTo>
                  <a:cubicBezTo>
                    <a:pt x="255578" y="1159458"/>
                    <a:pt x="252341" y="781457"/>
                    <a:pt x="313183" y="544452"/>
                  </a:cubicBezTo>
                  <a:cubicBezTo>
                    <a:pt x="374025" y="307447"/>
                    <a:pt x="361186" y="99245"/>
                    <a:pt x="361186" y="83281"/>
                  </a:cubicBezTo>
                  <a:cubicBezTo>
                    <a:pt x="361186" y="67317"/>
                    <a:pt x="44027" y="0"/>
                    <a:pt x="44027" y="0"/>
                  </a:cubicBezTo>
                  <a:close/>
                </a:path>
              </a:pathLst>
            </a:custGeom>
            <a:solidFill>
              <a:srgbClr val="FFFFFF"/>
            </a:solidFill>
            <a:ln w="11163" cap="rnd">
              <a:solidFill>
                <a:srgbClr val="263238"/>
              </a:solidFill>
              <a:prstDash val="solid"/>
              <a:round/>
            </a:ln>
          </p:spPr>
          <p:txBody>
            <a:bodyPr rtlCol="0" anchor="ctr"/>
            <a:lstStyle/>
            <a:p>
              <a:endParaRPr lang="fr-FR"/>
            </a:p>
          </p:txBody>
        </p:sp>
        <p:grpSp>
          <p:nvGrpSpPr>
            <p:cNvPr id="203" name="Graphique 2">
              <a:extLst>
                <a:ext uri="{FF2B5EF4-FFF2-40B4-BE49-F238E27FC236}">
                  <a16:creationId xmlns:a16="http://schemas.microsoft.com/office/drawing/2014/main" id="{CB9F0E3A-5321-93E3-87D3-32CBCE9B0D48}"/>
                </a:ext>
              </a:extLst>
            </p:cNvPr>
            <p:cNvGrpSpPr/>
            <p:nvPr/>
          </p:nvGrpSpPr>
          <p:grpSpPr>
            <a:xfrm>
              <a:off x="2383197" y="9906078"/>
              <a:ext cx="150457" cy="136897"/>
              <a:chOff x="2383197" y="9906078"/>
              <a:chExt cx="150457" cy="136897"/>
            </a:xfrm>
          </p:grpSpPr>
          <p:sp>
            <p:nvSpPr>
              <p:cNvPr id="204" name="Forme libre 203">
                <a:extLst>
                  <a:ext uri="{FF2B5EF4-FFF2-40B4-BE49-F238E27FC236}">
                    <a16:creationId xmlns:a16="http://schemas.microsoft.com/office/drawing/2014/main" id="{4A3F33E4-F568-687C-CAD3-AA9AFA7956B7}"/>
                  </a:ext>
                </a:extLst>
              </p:cNvPr>
              <p:cNvSpPr/>
              <p:nvPr/>
            </p:nvSpPr>
            <p:spPr>
              <a:xfrm>
                <a:off x="2383197" y="9906078"/>
                <a:ext cx="150457" cy="136897"/>
              </a:xfrm>
              <a:custGeom>
                <a:avLst/>
                <a:gdLst>
                  <a:gd name="connsiteX0" fmla="*/ 3209 w 150457"/>
                  <a:gd name="connsiteY0" fmla="*/ 16299 h 136897"/>
                  <a:gd name="connsiteX1" fmla="*/ 3097 w 150457"/>
                  <a:gd name="connsiteY1" fmla="*/ 125256 h 136897"/>
                  <a:gd name="connsiteX2" fmla="*/ 105579 w 150457"/>
                  <a:gd name="connsiteY2" fmla="*/ 131620 h 136897"/>
                  <a:gd name="connsiteX3" fmla="*/ 150457 w 150457"/>
                  <a:gd name="connsiteY3" fmla="*/ 61177 h 136897"/>
                  <a:gd name="connsiteX4" fmla="*/ 142531 w 150457"/>
                  <a:gd name="connsiteY4" fmla="*/ 0 h 136897"/>
                  <a:gd name="connsiteX5" fmla="*/ 3209 w 150457"/>
                  <a:gd name="connsiteY5" fmla="*/ 16299 h 136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457" h="136897">
                    <a:moveTo>
                      <a:pt x="3209" y="16299"/>
                    </a:moveTo>
                    <a:cubicBezTo>
                      <a:pt x="83" y="63968"/>
                      <a:pt x="-2038" y="116772"/>
                      <a:pt x="3097" y="125256"/>
                    </a:cubicBezTo>
                    <a:cubicBezTo>
                      <a:pt x="12698" y="141221"/>
                      <a:pt x="86378" y="138095"/>
                      <a:pt x="105579" y="131620"/>
                    </a:cubicBezTo>
                    <a:cubicBezTo>
                      <a:pt x="124781" y="125256"/>
                      <a:pt x="150457" y="112418"/>
                      <a:pt x="150457" y="61177"/>
                    </a:cubicBezTo>
                    <a:cubicBezTo>
                      <a:pt x="150457" y="43539"/>
                      <a:pt x="146996" y="21992"/>
                      <a:pt x="142531" y="0"/>
                    </a:cubicBezTo>
                    <a:cubicBezTo>
                      <a:pt x="84927" y="32710"/>
                      <a:pt x="33574" y="26012"/>
                      <a:pt x="3209" y="16299"/>
                    </a:cubicBezTo>
                    <a:close/>
                  </a:path>
                </a:pathLst>
              </a:custGeom>
              <a:solidFill>
                <a:srgbClr val="263238"/>
              </a:solidFill>
              <a:ln w="11163" cap="rnd">
                <a:solidFill>
                  <a:srgbClr val="263238"/>
                </a:solidFill>
                <a:prstDash val="solid"/>
                <a:round/>
              </a:ln>
            </p:spPr>
            <p:txBody>
              <a:bodyPr rtlCol="0" anchor="ctr"/>
              <a:lstStyle/>
              <a:p>
                <a:endParaRPr lang="fr-FR"/>
              </a:p>
            </p:txBody>
          </p:sp>
          <p:sp>
            <p:nvSpPr>
              <p:cNvPr id="205" name="Forme libre 204">
                <a:extLst>
                  <a:ext uri="{FF2B5EF4-FFF2-40B4-BE49-F238E27FC236}">
                    <a16:creationId xmlns:a16="http://schemas.microsoft.com/office/drawing/2014/main" id="{6E805F33-AC66-CE55-990E-24DC574B11F5}"/>
                  </a:ext>
                </a:extLst>
              </p:cNvPr>
              <p:cNvSpPr/>
              <p:nvPr/>
            </p:nvSpPr>
            <p:spPr>
              <a:xfrm>
                <a:off x="2383391" y="10002867"/>
                <a:ext cx="144457" cy="40052"/>
              </a:xfrm>
              <a:custGeom>
                <a:avLst/>
                <a:gdLst>
                  <a:gd name="connsiteX0" fmla="*/ 105385 w 144457"/>
                  <a:gd name="connsiteY0" fmla="*/ 34831 h 40052"/>
                  <a:gd name="connsiteX1" fmla="*/ 144458 w 144457"/>
                  <a:gd name="connsiteY1" fmla="*/ 0 h 40052"/>
                  <a:gd name="connsiteX2" fmla="*/ 0 w 144457"/>
                  <a:gd name="connsiteY2" fmla="*/ 5805 h 40052"/>
                  <a:gd name="connsiteX3" fmla="*/ 2902 w 144457"/>
                  <a:gd name="connsiteY3" fmla="*/ 28356 h 40052"/>
                  <a:gd name="connsiteX4" fmla="*/ 105385 w 144457"/>
                  <a:gd name="connsiteY4" fmla="*/ 34831 h 40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457" h="40052">
                    <a:moveTo>
                      <a:pt x="105385" y="34831"/>
                    </a:moveTo>
                    <a:cubicBezTo>
                      <a:pt x="119005" y="30253"/>
                      <a:pt x="135862" y="22439"/>
                      <a:pt x="144458" y="0"/>
                    </a:cubicBezTo>
                    <a:cubicBezTo>
                      <a:pt x="92993" y="8708"/>
                      <a:pt x="36393" y="7926"/>
                      <a:pt x="0" y="5805"/>
                    </a:cubicBezTo>
                    <a:cubicBezTo>
                      <a:pt x="335" y="17192"/>
                      <a:pt x="1228" y="25453"/>
                      <a:pt x="2902" y="28356"/>
                    </a:cubicBezTo>
                    <a:cubicBezTo>
                      <a:pt x="12503" y="44432"/>
                      <a:pt x="86183" y="41194"/>
                      <a:pt x="105385" y="34831"/>
                    </a:cubicBezTo>
                    <a:close/>
                  </a:path>
                </a:pathLst>
              </a:custGeom>
              <a:solidFill>
                <a:srgbClr val="FFFFFF"/>
              </a:solidFill>
              <a:ln w="11163" cap="rnd">
                <a:solidFill>
                  <a:srgbClr val="263238"/>
                </a:solidFill>
                <a:prstDash val="solid"/>
                <a:round/>
              </a:ln>
            </p:spPr>
            <p:txBody>
              <a:bodyPr rtlCol="0" anchor="ctr"/>
              <a:lstStyle/>
              <a:p>
                <a:endParaRPr lang="fr-FR"/>
              </a:p>
            </p:txBody>
          </p:sp>
        </p:grpSp>
        <p:grpSp>
          <p:nvGrpSpPr>
            <p:cNvPr id="206" name="Graphique 2">
              <a:extLst>
                <a:ext uri="{FF2B5EF4-FFF2-40B4-BE49-F238E27FC236}">
                  <a16:creationId xmlns:a16="http://schemas.microsoft.com/office/drawing/2014/main" id="{24FB5FB1-18CC-D412-179A-074A636C9B94}"/>
                </a:ext>
              </a:extLst>
            </p:cNvPr>
            <p:cNvGrpSpPr/>
            <p:nvPr/>
          </p:nvGrpSpPr>
          <p:grpSpPr>
            <a:xfrm>
              <a:off x="2937109" y="8564540"/>
              <a:ext cx="785097" cy="1503035"/>
              <a:chOff x="2937109" y="8564540"/>
              <a:chExt cx="785097" cy="1503035"/>
            </a:xfrm>
          </p:grpSpPr>
          <p:sp>
            <p:nvSpPr>
              <p:cNvPr id="207" name="Forme libre 206">
                <a:extLst>
                  <a:ext uri="{FF2B5EF4-FFF2-40B4-BE49-F238E27FC236}">
                    <a16:creationId xmlns:a16="http://schemas.microsoft.com/office/drawing/2014/main" id="{4EC15F50-32FE-655D-4F40-3528A4FC0D12}"/>
                  </a:ext>
                </a:extLst>
              </p:cNvPr>
              <p:cNvSpPr/>
              <p:nvPr/>
            </p:nvSpPr>
            <p:spPr>
              <a:xfrm>
                <a:off x="2937109" y="8564540"/>
                <a:ext cx="785081" cy="1503035"/>
              </a:xfrm>
              <a:custGeom>
                <a:avLst/>
                <a:gdLst>
                  <a:gd name="connsiteX0" fmla="*/ 0 w 785081"/>
                  <a:gd name="connsiteY0" fmla="*/ 83281 h 1503035"/>
                  <a:gd name="connsiteX1" fmla="*/ 96119 w 785081"/>
                  <a:gd name="connsiteY1" fmla="*/ 252969 h 1503035"/>
                  <a:gd name="connsiteX2" fmla="*/ 182638 w 785081"/>
                  <a:gd name="connsiteY2" fmla="*/ 669261 h 1503035"/>
                  <a:gd name="connsiteX3" fmla="*/ 480484 w 785081"/>
                  <a:gd name="connsiteY3" fmla="*/ 1258591 h 1503035"/>
                  <a:gd name="connsiteX4" fmla="*/ 480484 w 785081"/>
                  <a:gd name="connsiteY4" fmla="*/ 1370675 h 1503035"/>
                  <a:gd name="connsiteX5" fmla="*/ 506049 w 785081"/>
                  <a:gd name="connsiteY5" fmla="*/ 1466794 h 1503035"/>
                  <a:gd name="connsiteX6" fmla="*/ 669373 w 785081"/>
                  <a:gd name="connsiteY6" fmla="*/ 1498834 h 1503035"/>
                  <a:gd name="connsiteX7" fmla="*/ 784694 w 785081"/>
                  <a:gd name="connsiteY7" fmla="*/ 1476395 h 1503035"/>
                  <a:gd name="connsiteX8" fmla="*/ 682212 w 785081"/>
                  <a:gd name="connsiteY8" fmla="*/ 1367549 h 1503035"/>
                  <a:gd name="connsiteX9" fmla="*/ 570128 w 785081"/>
                  <a:gd name="connsiteY9" fmla="*/ 1181785 h 1503035"/>
                  <a:gd name="connsiteX10" fmla="*/ 454808 w 785081"/>
                  <a:gd name="connsiteY10" fmla="*/ 518887 h 1503035"/>
                  <a:gd name="connsiteX11" fmla="*/ 374764 w 785081"/>
                  <a:gd name="connsiteY11" fmla="*/ 230641 h 1503035"/>
                  <a:gd name="connsiteX12" fmla="*/ 342724 w 785081"/>
                  <a:gd name="connsiteY12" fmla="*/ 0 h 1503035"/>
                  <a:gd name="connsiteX13" fmla="*/ 0 w 785081"/>
                  <a:gd name="connsiteY13" fmla="*/ 83281 h 1503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5081" h="1503035">
                    <a:moveTo>
                      <a:pt x="0" y="83281"/>
                    </a:moveTo>
                    <a:lnTo>
                      <a:pt x="96119" y="252969"/>
                    </a:lnTo>
                    <a:cubicBezTo>
                      <a:pt x="96119" y="252969"/>
                      <a:pt x="102482" y="483610"/>
                      <a:pt x="182638" y="669261"/>
                    </a:cubicBezTo>
                    <a:cubicBezTo>
                      <a:pt x="262681" y="855025"/>
                      <a:pt x="477247" y="1245753"/>
                      <a:pt x="480484" y="1258591"/>
                    </a:cubicBezTo>
                    <a:cubicBezTo>
                      <a:pt x="483722" y="1271430"/>
                      <a:pt x="480484" y="1322671"/>
                      <a:pt x="480484" y="1370675"/>
                    </a:cubicBezTo>
                    <a:cubicBezTo>
                      <a:pt x="480484" y="1418678"/>
                      <a:pt x="486847" y="1463556"/>
                      <a:pt x="506049" y="1466794"/>
                    </a:cubicBezTo>
                    <a:cubicBezTo>
                      <a:pt x="525250" y="1470031"/>
                      <a:pt x="589330" y="1485995"/>
                      <a:pt x="669373" y="1498834"/>
                    </a:cubicBezTo>
                    <a:cubicBezTo>
                      <a:pt x="749417" y="1511672"/>
                      <a:pt x="778219" y="1492470"/>
                      <a:pt x="784694" y="1476395"/>
                    </a:cubicBezTo>
                    <a:cubicBezTo>
                      <a:pt x="791057" y="1460431"/>
                      <a:pt x="717489" y="1409189"/>
                      <a:pt x="682212" y="1367549"/>
                    </a:cubicBezTo>
                    <a:cubicBezTo>
                      <a:pt x="646934" y="1325908"/>
                      <a:pt x="592567" y="1255466"/>
                      <a:pt x="570128" y="1181785"/>
                    </a:cubicBezTo>
                    <a:cubicBezTo>
                      <a:pt x="547689" y="1108105"/>
                      <a:pt x="486847" y="618132"/>
                      <a:pt x="454808" y="518887"/>
                    </a:cubicBezTo>
                    <a:cubicBezTo>
                      <a:pt x="422768" y="419642"/>
                      <a:pt x="374764" y="230641"/>
                      <a:pt x="374764" y="230641"/>
                    </a:cubicBezTo>
                    <a:lnTo>
                      <a:pt x="342724" y="0"/>
                    </a:lnTo>
                    <a:lnTo>
                      <a:pt x="0" y="83281"/>
                    </a:lnTo>
                    <a:close/>
                  </a:path>
                </a:pathLst>
              </a:custGeom>
              <a:solidFill>
                <a:srgbClr val="FFFFFF"/>
              </a:solidFill>
              <a:ln w="11163" cap="rnd">
                <a:solidFill>
                  <a:srgbClr val="263238"/>
                </a:solidFill>
                <a:prstDash val="solid"/>
                <a:round/>
              </a:ln>
            </p:spPr>
            <p:txBody>
              <a:bodyPr rtlCol="0" anchor="ctr"/>
              <a:lstStyle/>
              <a:p>
                <a:endParaRPr lang="fr-FR"/>
              </a:p>
            </p:txBody>
          </p:sp>
          <p:grpSp>
            <p:nvGrpSpPr>
              <p:cNvPr id="208" name="Graphique 2">
                <a:extLst>
                  <a:ext uri="{FF2B5EF4-FFF2-40B4-BE49-F238E27FC236}">
                    <a16:creationId xmlns:a16="http://schemas.microsoft.com/office/drawing/2014/main" id="{87031330-2D3F-DFF9-D8F3-9FEE0F28F54A}"/>
                  </a:ext>
                </a:extLst>
              </p:cNvPr>
              <p:cNvGrpSpPr/>
              <p:nvPr/>
            </p:nvGrpSpPr>
            <p:grpSpPr>
              <a:xfrm>
                <a:off x="3417481" y="9902412"/>
                <a:ext cx="304725" cy="165155"/>
                <a:chOff x="3417481" y="9902412"/>
                <a:chExt cx="304725" cy="165155"/>
              </a:xfrm>
            </p:grpSpPr>
            <p:sp>
              <p:nvSpPr>
                <p:cNvPr id="209" name="Forme libre 208">
                  <a:extLst>
                    <a:ext uri="{FF2B5EF4-FFF2-40B4-BE49-F238E27FC236}">
                      <a16:creationId xmlns:a16="http://schemas.microsoft.com/office/drawing/2014/main" id="{35DC1796-D5BA-0D54-E96F-5CD638BF6F5E}"/>
                    </a:ext>
                  </a:extLst>
                </p:cNvPr>
                <p:cNvSpPr/>
                <p:nvPr/>
              </p:nvSpPr>
              <p:spPr>
                <a:xfrm>
                  <a:off x="3417481" y="9902412"/>
                  <a:ext cx="304725" cy="165155"/>
                </a:xfrm>
                <a:custGeom>
                  <a:avLst/>
                  <a:gdLst>
                    <a:gd name="connsiteX0" fmla="*/ 304321 w 304725"/>
                    <a:gd name="connsiteY0" fmla="*/ 138523 h 165155"/>
                    <a:gd name="connsiteX1" fmla="*/ 279873 w 304725"/>
                    <a:gd name="connsiteY1" fmla="*/ 104139 h 165155"/>
                    <a:gd name="connsiteX2" fmla="*/ 96119 w 304725"/>
                    <a:gd name="connsiteY2" fmla="*/ 26440 h 165155"/>
                    <a:gd name="connsiteX3" fmla="*/ 335 w 304725"/>
                    <a:gd name="connsiteY3" fmla="*/ 3108 h 165155"/>
                    <a:gd name="connsiteX4" fmla="*/ 0 w 304725"/>
                    <a:gd name="connsiteY4" fmla="*/ 32915 h 165155"/>
                    <a:gd name="connsiteX5" fmla="*/ 25565 w 304725"/>
                    <a:gd name="connsiteY5" fmla="*/ 129034 h 165155"/>
                    <a:gd name="connsiteX6" fmla="*/ 188889 w 304725"/>
                    <a:gd name="connsiteY6" fmla="*/ 161074 h 165155"/>
                    <a:gd name="connsiteX7" fmla="*/ 304321 w 304725"/>
                    <a:gd name="connsiteY7" fmla="*/ 138523 h 16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725" h="165155">
                      <a:moveTo>
                        <a:pt x="304321" y="138523"/>
                      </a:moveTo>
                      <a:cubicBezTo>
                        <a:pt x="307001" y="131937"/>
                        <a:pt x="296060" y="119433"/>
                        <a:pt x="279873" y="104139"/>
                      </a:cubicBezTo>
                      <a:cubicBezTo>
                        <a:pt x="231758" y="127359"/>
                        <a:pt x="156180" y="73885"/>
                        <a:pt x="96119" y="26440"/>
                      </a:cubicBezTo>
                      <a:cubicBezTo>
                        <a:pt x="57493" y="-4037"/>
                        <a:pt x="21546" y="-2251"/>
                        <a:pt x="335" y="3108"/>
                      </a:cubicBezTo>
                      <a:cubicBezTo>
                        <a:pt x="112" y="12932"/>
                        <a:pt x="0" y="22979"/>
                        <a:pt x="0" y="32915"/>
                      </a:cubicBezTo>
                      <a:cubicBezTo>
                        <a:pt x="0" y="80918"/>
                        <a:pt x="6363" y="125796"/>
                        <a:pt x="25565" y="129034"/>
                      </a:cubicBezTo>
                      <a:cubicBezTo>
                        <a:pt x="44766" y="132271"/>
                        <a:pt x="108846" y="148235"/>
                        <a:pt x="188889" y="161074"/>
                      </a:cubicBezTo>
                      <a:cubicBezTo>
                        <a:pt x="269044" y="173689"/>
                        <a:pt x="297846" y="154487"/>
                        <a:pt x="304321" y="138523"/>
                      </a:cubicBezTo>
                      <a:close/>
                    </a:path>
                  </a:pathLst>
                </a:custGeom>
                <a:solidFill>
                  <a:srgbClr val="263238"/>
                </a:solidFill>
                <a:ln w="11163" cap="rnd">
                  <a:solidFill>
                    <a:srgbClr val="263238"/>
                  </a:solidFill>
                  <a:prstDash val="solid"/>
                  <a:round/>
                </a:ln>
              </p:spPr>
              <p:txBody>
                <a:bodyPr rtlCol="0" anchor="ctr"/>
                <a:lstStyle/>
                <a:p>
                  <a:endParaRPr lang="fr-FR"/>
                </a:p>
              </p:txBody>
            </p:sp>
            <p:sp>
              <p:nvSpPr>
                <p:cNvPr id="210" name="Forme libre 209">
                  <a:extLst>
                    <a:ext uri="{FF2B5EF4-FFF2-40B4-BE49-F238E27FC236}">
                      <a16:creationId xmlns:a16="http://schemas.microsoft.com/office/drawing/2014/main" id="{73E15668-F8B8-0811-6741-340C8569E6F2}"/>
                    </a:ext>
                  </a:extLst>
                </p:cNvPr>
                <p:cNvSpPr/>
                <p:nvPr/>
              </p:nvSpPr>
              <p:spPr>
                <a:xfrm>
                  <a:off x="3420384" y="9984447"/>
                  <a:ext cx="292041" cy="83051"/>
                </a:xfrm>
                <a:custGeom>
                  <a:avLst/>
                  <a:gdLst>
                    <a:gd name="connsiteX0" fmla="*/ 292042 w 292041"/>
                    <a:gd name="connsiteY0" fmla="*/ 68433 h 83051"/>
                    <a:gd name="connsiteX1" fmla="*/ 125256 w 292041"/>
                    <a:gd name="connsiteY1" fmla="*/ 27574 h 83051"/>
                    <a:gd name="connsiteX2" fmla="*/ 0 w 292041"/>
                    <a:gd name="connsiteY2" fmla="*/ 0 h 83051"/>
                    <a:gd name="connsiteX3" fmla="*/ 22774 w 292041"/>
                    <a:gd name="connsiteY3" fmla="*/ 46776 h 83051"/>
                    <a:gd name="connsiteX4" fmla="*/ 186098 w 292041"/>
                    <a:gd name="connsiteY4" fmla="*/ 78815 h 83051"/>
                    <a:gd name="connsiteX5" fmla="*/ 292042 w 292041"/>
                    <a:gd name="connsiteY5" fmla="*/ 68433 h 8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2041" h="83051">
                      <a:moveTo>
                        <a:pt x="292042" y="68433"/>
                      </a:moveTo>
                      <a:cubicBezTo>
                        <a:pt x="241805" y="88305"/>
                        <a:pt x="188219" y="52246"/>
                        <a:pt x="125256" y="27574"/>
                      </a:cubicBezTo>
                      <a:cubicBezTo>
                        <a:pt x="77588" y="8931"/>
                        <a:pt x="28691" y="2344"/>
                        <a:pt x="0" y="0"/>
                      </a:cubicBezTo>
                      <a:cubicBezTo>
                        <a:pt x="3461" y="25788"/>
                        <a:pt x="10494" y="44766"/>
                        <a:pt x="22774" y="46776"/>
                      </a:cubicBezTo>
                      <a:cubicBezTo>
                        <a:pt x="41975" y="50013"/>
                        <a:pt x="106055" y="65977"/>
                        <a:pt x="186098" y="78815"/>
                      </a:cubicBezTo>
                      <a:cubicBezTo>
                        <a:pt x="246270" y="88528"/>
                        <a:pt x="277417" y="80043"/>
                        <a:pt x="292042" y="68433"/>
                      </a:cubicBezTo>
                      <a:close/>
                    </a:path>
                  </a:pathLst>
                </a:custGeom>
                <a:solidFill>
                  <a:srgbClr val="FFFFFF"/>
                </a:solidFill>
                <a:ln w="11163" cap="rnd">
                  <a:solidFill>
                    <a:srgbClr val="263238"/>
                  </a:solidFill>
                  <a:prstDash val="solid"/>
                  <a:round/>
                </a:ln>
              </p:spPr>
              <p:txBody>
                <a:bodyPr rtlCol="0" anchor="ctr"/>
                <a:lstStyle/>
                <a:p>
                  <a:endParaRPr lang="fr-FR"/>
                </a:p>
              </p:txBody>
            </p:sp>
          </p:grpSp>
        </p:grpSp>
        <p:grpSp>
          <p:nvGrpSpPr>
            <p:cNvPr id="211" name="Graphique 2">
              <a:extLst>
                <a:ext uri="{FF2B5EF4-FFF2-40B4-BE49-F238E27FC236}">
                  <a16:creationId xmlns:a16="http://schemas.microsoft.com/office/drawing/2014/main" id="{532533CA-B2DE-E9F5-D7D6-94F6A2B9B309}"/>
                </a:ext>
              </a:extLst>
            </p:cNvPr>
            <p:cNvGrpSpPr/>
            <p:nvPr/>
          </p:nvGrpSpPr>
          <p:grpSpPr>
            <a:xfrm>
              <a:off x="2241498" y="7478874"/>
              <a:ext cx="1070263" cy="1254396"/>
              <a:chOff x="2241498" y="7478874"/>
              <a:chExt cx="1070263" cy="1254396"/>
            </a:xfrm>
          </p:grpSpPr>
          <p:sp>
            <p:nvSpPr>
              <p:cNvPr id="212" name="Forme libre 211">
                <a:extLst>
                  <a:ext uri="{FF2B5EF4-FFF2-40B4-BE49-F238E27FC236}">
                    <a16:creationId xmlns:a16="http://schemas.microsoft.com/office/drawing/2014/main" id="{3C1A57E8-A56B-6AED-5E37-08E2F8BC1065}"/>
                  </a:ext>
                </a:extLst>
              </p:cNvPr>
              <p:cNvSpPr/>
              <p:nvPr/>
            </p:nvSpPr>
            <p:spPr>
              <a:xfrm>
                <a:off x="2241498" y="7478874"/>
                <a:ext cx="1070263" cy="1254396"/>
              </a:xfrm>
              <a:custGeom>
                <a:avLst/>
                <a:gdLst>
                  <a:gd name="connsiteX0" fmla="*/ 202401 w 1070263"/>
                  <a:gd name="connsiteY0" fmla="*/ 0 h 1254396"/>
                  <a:gd name="connsiteX1" fmla="*/ 7037 w 1070263"/>
                  <a:gd name="connsiteY1" fmla="*/ 416293 h 1254396"/>
                  <a:gd name="connsiteX2" fmla="*/ 23001 w 1070263"/>
                  <a:gd name="connsiteY2" fmla="*/ 1172073 h 1254396"/>
                  <a:gd name="connsiteX3" fmla="*/ 407366 w 1070263"/>
                  <a:gd name="connsiteY3" fmla="*/ 1252117 h 1254396"/>
                  <a:gd name="connsiteX4" fmla="*/ 1070264 w 1070263"/>
                  <a:gd name="connsiteY4" fmla="*/ 1123958 h 1254396"/>
                  <a:gd name="connsiteX5" fmla="*/ 919778 w 1070263"/>
                  <a:gd name="connsiteY5" fmla="*/ 412944 h 1254396"/>
                  <a:gd name="connsiteX6" fmla="*/ 740378 w 1070263"/>
                  <a:gd name="connsiteY6" fmla="*/ 9377 h 1254396"/>
                  <a:gd name="connsiteX7" fmla="*/ 202401 w 1070263"/>
                  <a:gd name="connsiteY7" fmla="*/ 0 h 1254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0263" h="1254396">
                    <a:moveTo>
                      <a:pt x="202401" y="0"/>
                    </a:moveTo>
                    <a:cubicBezTo>
                      <a:pt x="202401" y="0"/>
                      <a:pt x="29475" y="237005"/>
                      <a:pt x="7037" y="416293"/>
                    </a:cubicBezTo>
                    <a:cubicBezTo>
                      <a:pt x="-15402" y="595693"/>
                      <a:pt x="23001" y="1172073"/>
                      <a:pt x="23001" y="1172073"/>
                    </a:cubicBezTo>
                    <a:cubicBezTo>
                      <a:pt x="23001" y="1172073"/>
                      <a:pt x="96681" y="1229678"/>
                      <a:pt x="407366" y="1252117"/>
                    </a:cubicBezTo>
                    <a:cubicBezTo>
                      <a:pt x="718050" y="1274555"/>
                      <a:pt x="1070264" y="1123958"/>
                      <a:pt x="1070264" y="1123958"/>
                    </a:cubicBezTo>
                    <a:cubicBezTo>
                      <a:pt x="1070264" y="1123958"/>
                      <a:pt x="974145" y="576268"/>
                      <a:pt x="919778" y="412944"/>
                    </a:cubicBezTo>
                    <a:cubicBezTo>
                      <a:pt x="865299" y="249619"/>
                      <a:pt x="740378" y="9377"/>
                      <a:pt x="740378" y="9377"/>
                    </a:cubicBezTo>
                    <a:lnTo>
                      <a:pt x="202401" y="0"/>
                    </a:lnTo>
                    <a:close/>
                  </a:path>
                </a:pathLst>
              </a:custGeom>
              <a:solidFill>
                <a:schemeClr val="accent2"/>
              </a:solidFill>
              <a:ln w="11163" cap="rnd">
                <a:solidFill>
                  <a:srgbClr val="263238"/>
                </a:solidFill>
                <a:prstDash val="solid"/>
                <a:round/>
              </a:ln>
            </p:spPr>
            <p:txBody>
              <a:bodyPr rtlCol="0" anchor="ctr"/>
              <a:lstStyle/>
              <a:p>
                <a:endParaRPr lang="fr-FR"/>
              </a:p>
            </p:txBody>
          </p:sp>
          <p:sp>
            <p:nvSpPr>
              <p:cNvPr id="213" name="Forme libre 212">
                <a:extLst>
                  <a:ext uri="{FF2B5EF4-FFF2-40B4-BE49-F238E27FC236}">
                    <a16:creationId xmlns:a16="http://schemas.microsoft.com/office/drawing/2014/main" id="{596B5501-03FC-3E7B-EF5F-CD6623279316}"/>
                  </a:ext>
                </a:extLst>
              </p:cNvPr>
              <p:cNvSpPr/>
              <p:nvPr/>
            </p:nvSpPr>
            <p:spPr>
              <a:xfrm>
                <a:off x="2608228" y="8155839"/>
                <a:ext cx="343059" cy="276747"/>
              </a:xfrm>
              <a:custGeom>
                <a:avLst/>
                <a:gdLst>
                  <a:gd name="connsiteX0" fmla="*/ 0 w 343059"/>
                  <a:gd name="connsiteY0" fmla="*/ 0 h 276747"/>
                  <a:gd name="connsiteX1" fmla="*/ 343059 w 343059"/>
                  <a:gd name="connsiteY1" fmla="*/ 276747 h 276747"/>
                </a:gdLst>
                <a:ahLst/>
                <a:cxnLst>
                  <a:cxn ang="0">
                    <a:pos x="connsiteX0" y="connsiteY0"/>
                  </a:cxn>
                  <a:cxn ang="0">
                    <a:pos x="connsiteX1" y="connsiteY1"/>
                  </a:cxn>
                </a:cxnLst>
                <a:rect l="l" t="t" r="r" b="b"/>
                <a:pathLst>
                  <a:path w="343059" h="276747">
                    <a:moveTo>
                      <a:pt x="0" y="0"/>
                    </a:moveTo>
                    <a:cubicBezTo>
                      <a:pt x="90091" y="86184"/>
                      <a:pt x="230530" y="212445"/>
                      <a:pt x="343059" y="276747"/>
                    </a:cubicBezTo>
                  </a:path>
                </a:pathLst>
              </a:custGeom>
              <a:noFill/>
              <a:ln w="11163" cap="rnd">
                <a:solidFill>
                  <a:srgbClr val="878787"/>
                </a:solidFill>
                <a:prstDash val="solid"/>
                <a:round/>
              </a:ln>
            </p:spPr>
            <p:txBody>
              <a:bodyPr rtlCol="0" anchor="ctr"/>
              <a:lstStyle/>
              <a:p>
                <a:endParaRPr lang="fr-FR"/>
              </a:p>
            </p:txBody>
          </p:sp>
          <p:sp>
            <p:nvSpPr>
              <p:cNvPr id="214" name="Forme libre 213">
                <a:extLst>
                  <a:ext uri="{FF2B5EF4-FFF2-40B4-BE49-F238E27FC236}">
                    <a16:creationId xmlns:a16="http://schemas.microsoft.com/office/drawing/2014/main" id="{A2F88642-28AD-CB48-C666-F028674D6DBA}"/>
                  </a:ext>
                </a:extLst>
              </p:cNvPr>
              <p:cNvSpPr/>
              <p:nvPr/>
            </p:nvSpPr>
            <p:spPr>
              <a:xfrm>
                <a:off x="2517579" y="8065971"/>
                <a:ext cx="41082" cy="41528"/>
              </a:xfrm>
              <a:custGeom>
                <a:avLst/>
                <a:gdLst>
                  <a:gd name="connsiteX0" fmla="*/ 0 w 41082"/>
                  <a:gd name="connsiteY0" fmla="*/ 0 h 41528"/>
                  <a:gd name="connsiteX1" fmla="*/ 41082 w 41082"/>
                  <a:gd name="connsiteY1" fmla="*/ 41529 h 41528"/>
                </a:gdLst>
                <a:ahLst/>
                <a:cxnLst>
                  <a:cxn ang="0">
                    <a:pos x="connsiteX0" y="connsiteY0"/>
                  </a:cxn>
                  <a:cxn ang="0">
                    <a:pos x="connsiteX1" y="connsiteY1"/>
                  </a:cxn>
                </a:cxnLst>
                <a:rect l="l" t="t" r="r" b="b"/>
                <a:pathLst>
                  <a:path w="41082" h="41528">
                    <a:moveTo>
                      <a:pt x="0" y="0"/>
                    </a:moveTo>
                    <a:cubicBezTo>
                      <a:pt x="0" y="0"/>
                      <a:pt x="15294" y="15964"/>
                      <a:pt x="41082" y="41529"/>
                    </a:cubicBezTo>
                  </a:path>
                </a:pathLst>
              </a:custGeom>
              <a:noFill/>
              <a:ln w="11163" cap="rnd">
                <a:solidFill>
                  <a:srgbClr val="878787"/>
                </a:solidFill>
                <a:prstDash val="solid"/>
                <a:round/>
              </a:ln>
            </p:spPr>
            <p:txBody>
              <a:bodyPr rtlCol="0" anchor="ctr"/>
              <a:lstStyle/>
              <a:p>
                <a:endParaRPr lang="fr-FR"/>
              </a:p>
            </p:txBody>
          </p:sp>
          <p:sp>
            <p:nvSpPr>
              <p:cNvPr id="215" name="Forme libre 214">
                <a:extLst>
                  <a:ext uri="{FF2B5EF4-FFF2-40B4-BE49-F238E27FC236}">
                    <a16:creationId xmlns:a16="http://schemas.microsoft.com/office/drawing/2014/main" id="{D6E61820-EB87-D1EF-8710-0D780081EF1A}"/>
                  </a:ext>
                </a:extLst>
              </p:cNvPr>
              <p:cNvSpPr/>
              <p:nvPr/>
            </p:nvSpPr>
            <p:spPr>
              <a:xfrm>
                <a:off x="2703454" y="8293152"/>
                <a:ext cx="237562" cy="185874"/>
              </a:xfrm>
              <a:custGeom>
                <a:avLst/>
                <a:gdLst>
                  <a:gd name="connsiteX0" fmla="*/ 0 w 237562"/>
                  <a:gd name="connsiteY0" fmla="*/ 0 h 185874"/>
                  <a:gd name="connsiteX1" fmla="*/ 237563 w 237562"/>
                  <a:gd name="connsiteY1" fmla="*/ 185875 h 185874"/>
                </a:gdLst>
                <a:ahLst/>
                <a:cxnLst>
                  <a:cxn ang="0">
                    <a:pos x="connsiteX0" y="connsiteY0"/>
                  </a:cxn>
                  <a:cxn ang="0">
                    <a:pos x="connsiteX1" y="connsiteY1"/>
                  </a:cxn>
                </a:cxnLst>
                <a:rect l="l" t="t" r="r" b="b"/>
                <a:pathLst>
                  <a:path w="237562" h="185874">
                    <a:moveTo>
                      <a:pt x="0" y="0"/>
                    </a:moveTo>
                    <a:cubicBezTo>
                      <a:pt x="0" y="0"/>
                      <a:pt x="170358" y="149705"/>
                      <a:pt x="237563" y="185875"/>
                    </a:cubicBezTo>
                  </a:path>
                </a:pathLst>
              </a:custGeom>
              <a:noFill/>
              <a:ln w="11163" cap="rnd">
                <a:solidFill>
                  <a:srgbClr val="878787"/>
                </a:solidFill>
                <a:prstDash val="solid"/>
                <a:round/>
              </a:ln>
            </p:spPr>
            <p:txBody>
              <a:bodyPr rtlCol="0" anchor="ctr"/>
              <a:lstStyle/>
              <a:p>
                <a:endParaRPr lang="fr-FR"/>
              </a:p>
            </p:txBody>
          </p:sp>
        </p:grpSp>
        <p:grpSp>
          <p:nvGrpSpPr>
            <p:cNvPr id="216" name="Graphique 2">
              <a:extLst>
                <a:ext uri="{FF2B5EF4-FFF2-40B4-BE49-F238E27FC236}">
                  <a16:creationId xmlns:a16="http://schemas.microsoft.com/office/drawing/2014/main" id="{8E8708FB-23DF-7697-71E9-F13A43F1511F}"/>
                </a:ext>
              </a:extLst>
            </p:cNvPr>
            <p:cNvGrpSpPr/>
            <p:nvPr/>
          </p:nvGrpSpPr>
          <p:grpSpPr>
            <a:xfrm>
              <a:off x="2248179" y="6607662"/>
              <a:ext cx="1179126" cy="909503"/>
              <a:chOff x="2248179" y="6607662"/>
              <a:chExt cx="1179126" cy="909503"/>
            </a:xfrm>
          </p:grpSpPr>
          <p:sp>
            <p:nvSpPr>
              <p:cNvPr id="217" name="Forme libre 216">
                <a:extLst>
                  <a:ext uri="{FF2B5EF4-FFF2-40B4-BE49-F238E27FC236}">
                    <a16:creationId xmlns:a16="http://schemas.microsoft.com/office/drawing/2014/main" id="{A42D4DA8-FF4A-3D0D-C0C4-EC7945D4D7DF}"/>
                  </a:ext>
                </a:extLst>
              </p:cNvPr>
              <p:cNvSpPr/>
              <p:nvPr/>
            </p:nvSpPr>
            <p:spPr>
              <a:xfrm>
                <a:off x="2248179" y="6607662"/>
                <a:ext cx="1179126" cy="909503"/>
              </a:xfrm>
              <a:custGeom>
                <a:avLst/>
                <a:gdLst>
                  <a:gd name="connsiteX0" fmla="*/ 243835 w 1179126"/>
                  <a:gd name="connsiteY0" fmla="*/ 0 h 909503"/>
                  <a:gd name="connsiteX1" fmla="*/ 467 w 1179126"/>
                  <a:gd name="connsiteY1" fmla="*/ 182526 h 909503"/>
                  <a:gd name="connsiteX2" fmla="*/ 195831 w 1179126"/>
                  <a:gd name="connsiteY2" fmla="*/ 871101 h 909503"/>
                  <a:gd name="connsiteX3" fmla="*/ 445674 w 1179126"/>
                  <a:gd name="connsiteY3" fmla="*/ 909504 h 909503"/>
                  <a:gd name="connsiteX4" fmla="*/ 733920 w 1179126"/>
                  <a:gd name="connsiteY4" fmla="*/ 880701 h 909503"/>
                  <a:gd name="connsiteX5" fmla="*/ 855603 w 1179126"/>
                  <a:gd name="connsiteY5" fmla="*/ 483610 h 909503"/>
                  <a:gd name="connsiteX6" fmla="*/ 1156688 w 1179126"/>
                  <a:gd name="connsiteY6" fmla="*/ 618132 h 909503"/>
                  <a:gd name="connsiteX7" fmla="*/ 1179127 w 1179126"/>
                  <a:gd name="connsiteY7" fmla="*/ 489973 h 909503"/>
                  <a:gd name="connsiteX8" fmla="*/ 1156688 w 1179126"/>
                  <a:gd name="connsiteY8" fmla="*/ 377890 h 909503"/>
                  <a:gd name="connsiteX9" fmla="*/ 820438 w 1179126"/>
                  <a:gd name="connsiteY9" fmla="*/ 112083 h 909503"/>
                  <a:gd name="connsiteX10" fmla="*/ 621836 w 1179126"/>
                  <a:gd name="connsiteY10" fmla="*/ 19202 h 909503"/>
                  <a:gd name="connsiteX11" fmla="*/ 243835 w 1179126"/>
                  <a:gd name="connsiteY11" fmla="*/ 0 h 90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126" h="909503">
                    <a:moveTo>
                      <a:pt x="243835" y="0"/>
                    </a:moveTo>
                    <a:cubicBezTo>
                      <a:pt x="243835" y="0"/>
                      <a:pt x="-12371" y="153724"/>
                      <a:pt x="467" y="182526"/>
                    </a:cubicBezTo>
                    <a:cubicBezTo>
                      <a:pt x="13305" y="211328"/>
                      <a:pt x="195831" y="871101"/>
                      <a:pt x="195831" y="871101"/>
                    </a:cubicBezTo>
                    <a:cubicBezTo>
                      <a:pt x="195831" y="871101"/>
                      <a:pt x="256673" y="909504"/>
                      <a:pt x="445674" y="909504"/>
                    </a:cubicBezTo>
                    <a:cubicBezTo>
                      <a:pt x="634675" y="909504"/>
                      <a:pt x="733920" y="880701"/>
                      <a:pt x="733920" y="880701"/>
                    </a:cubicBezTo>
                    <a:lnTo>
                      <a:pt x="855603" y="483610"/>
                    </a:lnTo>
                    <a:lnTo>
                      <a:pt x="1156688" y="618132"/>
                    </a:lnTo>
                    <a:cubicBezTo>
                      <a:pt x="1156688" y="618132"/>
                      <a:pt x="1179127" y="525250"/>
                      <a:pt x="1179127" y="489973"/>
                    </a:cubicBezTo>
                    <a:cubicBezTo>
                      <a:pt x="1179127" y="454696"/>
                      <a:pt x="1156688" y="377890"/>
                      <a:pt x="1156688" y="377890"/>
                    </a:cubicBezTo>
                    <a:cubicBezTo>
                      <a:pt x="1156688" y="377890"/>
                      <a:pt x="852478" y="137648"/>
                      <a:pt x="820438" y="112083"/>
                    </a:cubicBezTo>
                    <a:cubicBezTo>
                      <a:pt x="788398" y="86407"/>
                      <a:pt x="621836" y="19202"/>
                      <a:pt x="621836" y="19202"/>
                    </a:cubicBezTo>
                    <a:lnTo>
                      <a:pt x="243835" y="0"/>
                    </a:lnTo>
                    <a:close/>
                  </a:path>
                </a:pathLst>
              </a:custGeom>
              <a:solidFill>
                <a:srgbClr val="FFFFFF"/>
              </a:solidFill>
              <a:ln w="11163" cap="rnd">
                <a:solidFill>
                  <a:srgbClr val="263238"/>
                </a:solidFill>
                <a:prstDash val="solid"/>
                <a:round/>
              </a:ln>
            </p:spPr>
            <p:txBody>
              <a:bodyPr rtlCol="0" anchor="ctr"/>
              <a:lstStyle/>
              <a:p>
                <a:endParaRPr lang="fr-FR"/>
              </a:p>
            </p:txBody>
          </p:sp>
          <p:sp>
            <p:nvSpPr>
              <p:cNvPr id="218" name="Forme libre 217">
                <a:extLst>
                  <a:ext uri="{FF2B5EF4-FFF2-40B4-BE49-F238E27FC236}">
                    <a16:creationId xmlns:a16="http://schemas.microsoft.com/office/drawing/2014/main" id="{15EB1D6E-02B9-012C-AC49-395440E4344C}"/>
                  </a:ext>
                </a:extLst>
              </p:cNvPr>
              <p:cNvSpPr/>
              <p:nvPr/>
            </p:nvSpPr>
            <p:spPr>
              <a:xfrm>
                <a:off x="2767980" y="7193643"/>
                <a:ext cx="37844" cy="41752"/>
              </a:xfrm>
              <a:custGeom>
                <a:avLst/>
                <a:gdLst>
                  <a:gd name="connsiteX0" fmla="*/ 0 w 37844"/>
                  <a:gd name="connsiteY0" fmla="*/ 0 h 41752"/>
                  <a:gd name="connsiteX1" fmla="*/ 37845 w 37844"/>
                  <a:gd name="connsiteY1" fmla="*/ 41752 h 41752"/>
                </a:gdLst>
                <a:ahLst/>
                <a:cxnLst>
                  <a:cxn ang="0">
                    <a:pos x="connsiteX0" y="connsiteY0"/>
                  </a:cxn>
                  <a:cxn ang="0">
                    <a:pos x="connsiteX1" y="connsiteY1"/>
                  </a:cxn>
                </a:cxnLst>
                <a:rect l="l" t="t" r="r" b="b"/>
                <a:pathLst>
                  <a:path w="37844" h="41752">
                    <a:moveTo>
                      <a:pt x="0" y="0"/>
                    </a:moveTo>
                    <a:cubicBezTo>
                      <a:pt x="12168" y="15852"/>
                      <a:pt x="24783" y="30030"/>
                      <a:pt x="37845" y="41752"/>
                    </a:cubicBezTo>
                  </a:path>
                </a:pathLst>
              </a:custGeom>
              <a:noFill/>
              <a:ln w="11163" cap="rnd">
                <a:solidFill>
                  <a:srgbClr val="263238"/>
                </a:solidFill>
                <a:prstDash val="solid"/>
                <a:round/>
              </a:ln>
            </p:spPr>
            <p:txBody>
              <a:bodyPr rtlCol="0" anchor="ctr"/>
              <a:lstStyle/>
              <a:p>
                <a:endParaRPr lang="fr-FR"/>
              </a:p>
            </p:txBody>
          </p:sp>
          <p:sp>
            <p:nvSpPr>
              <p:cNvPr id="219" name="Forme libre 218">
                <a:extLst>
                  <a:ext uri="{FF2B5EF4-FFF2-40B4-BE49-F238E27FC236}">
                    <a16:creationId xmlns:a16="http://schemas.microsoft.com/office/drawing/2014/main" id="{F9EE683F-5436-F83D-B274-03F23F4BF11F}"/>
                  </a:ext>
                </a:extLst>
              </p:cNvPr>
              <p:cNvSpPr/>
              <p:nvPr/>
            </p:nvSpPr>
            <p:spPr>
              <a:xfrm>
                <a:off x="2632899" y="6924821"/>
                <a:ext cx="110855" cy="234213"/>
              </a:xfrm>
              <a:custGeom>
                <a:avLst/>
                <a:gdLst>
                  <a:gd name="connsiteX0" fmla="*/ 0 w 110855"/>
                  <a:gd name="connsiteY0" fmla="*/ 0 h 234213"/>
                  <a:gd name="connsiteX1" fmla="*/ 110855 w 110855"/>
                  <a:gd name="connsiteY1" fmla="*/ 234214 h 234213"/>
                </a:gdLst>
                <a:ahLst/>
                <a:cxnLst>
                  <a:cxn ang="0">
                    <a:pos x="connsiteX0" y="connsiteY0"/>
                  </a:cxn>
                  <a:cxn ang="0">
                    <a:pos x="connsiteX1" y="connsiteY1"/>
                  </a:cxn>
                </a:cxnLst>
                <a:rect l="l" t="t" r="r" b="b"/>
                <a:pathLst>
                  <a:path w="110855" h="234213">
                    <a:moveTo>
                      <a:pt x="0" y="0"/>
                    </a:moveTo>
                    <a:cubicBezTo>
                      <a:pt x="0" y="0"/>
                      <a:pt x="45771" y="133518"/>
                      <a:pt x="110855" y="234214"/>
                    </a:cubicBezTo>
                  </a:path>
                </a:pathLst>
              </a:custGeom>
              <a:noFill/>
              <a:ln w="11163" cap="rnd">
                <a:solidFill>
                  <a:srgbClr val="263238"/>
                </a:solidFill>
                <a:prstDash val="solid"/>
                <a:round/>
              </a:ln>
            </p:spPr>
            <p:txBody>
              <a:bodyPr rtlCol="0" anchor="ctr"/>
              <a:lstStyle/>
              <a:p>
                <a:endParaRPr lang="fr-FR"/>
              </a:p>
            </p:txBody>
          </p:sp>
          <p:sp>
            <p:nvSpPr>
              <p:cNvPr id="220" name="Forme libre 219">
                <a:extLst>
                  <a:ext uri="{FF2B5EF4-FFF2-40B4-BE49-F238E27FC236}">
                    <a16:creationId xmlns:a16="http://schemas.microsoft.com/office/drawing/2014/main" id="{C172B648-9337-1627-236C-8063FC4143AD}"/>
                  </a:ext>
                </a:extLst>
              </p:cNvPr>
              <p:cNvSpPr/>
              <p:nvPr/>
            </p:nvSpPr>
            <p:spPr>
              <a:xfrm>
                <a:off x="2674540" y="7139387"/>
                <a:ext cx="131284" cy="153723"/>
              </a:xfrm>
              <a:custGeom>
                <a:avLst/>
                <a:gdLst>
                  <a:gd name="connsiteX0" fmla="*/ 0 w 131284"/>
                  <a:gd name="connsiteY0" fmla="*/ 0 h 153723"/>
                  <a:gd name="connsiteX1" fmla="*/ 131285 w 131284"/>
                  <a:gd name="connsiteY1" fmla="*/ 153724 h 153723"/>
                </a:gdLst>
                <a:ahLst/>
                <a:cxnLst>
                  <a:cxn ang="0">
                    <a:pos x="connsiteX0" y="connsiteY0"/>
                  </a:cxn>
                  <a:cxn ang="0">
                    <a:pos x="connsiteX1" y="connsiteY1"/>
                  </a:cxn>
                </a:cxnLst>
                <a:rect l="l" t="t" r="r" b="b"/>
                <a:pathLst>
                  <a:path w="131284" h="153723">
                    <a:moveTo>
                      <a:pt x="0" y="0"/>
                    </a:moveTo>
                    <a:cubicBezTo>
                      <a:pt x="0" y="0"/>
                      <a:pt x="73680" y="112083"/>
                      <a:pt x="131285" y="153724"/>
                    </a:cubicBezTo>
                  </a:path>
                </a:pathLst>
              </a:custGeom>
              <a:noFill/>
              <a:ln w="11163" cap="rnd">
                <a:solidFill>
                  <a:srgbClr val="263238"/>
                </a:solidFill>
                <a:prstDash val="solid"/>
                <a:round/>
              </a:ln>
            </p:spPr>
            <p:txBody>
              <a:bodyPr rtlCol="0" anchor="ctr"/>
              <a:lstStyle/>
              <a:p>
                <a:endParaRPr lang="fr-FR"/>
              </a:p>
            </p:txBody>
          </p:sp>
          <p:sp>
            <p:nvSpPr>
              <p:cNvPr id="221" name="Forme libre 220">
                <a:extLst>
                  <a:ext uri="{FF2B5EF4-FFF2-40B4-BE49-F238E27FC236}">
                    <a16:creationId xmlns:a16="http://schemas.microsoft.com/office/drawing/2014/main" id="{A951740B-D6ED-B2F1-21EE-A4CF654998A2}"/>
                  </a:ext>
                </a:extLst>
              </p:cNvPr>
              <p:cNvSpPr/>
              <p:nvPr/>
            </p:nvSpPr>
            <p:spPr>
              <a:xfrm>
                <a:off x="2991588" y="7046505"/>
                <a:ext cx="112083" cy="44766"/>
              </a:xfrm>
              <a:custGeom>
                <a:avLst/>
                <a:gdLst>
                  <a:gd name="connsiteX0" fmla="*/ 112083 w 112083"/>
                  <a:gd name="connsiteY0" fmla="*/ 44766 h 44766"/>
                  <a:gd name="connsiteX1" fmla="*/ 0 w 112083"/>
                  <a:gd name="connsiteY1" fmla="*/ 0 h 44766"/>
                </a:gdLst>
                <a:ahLst/>
                <a:cxnLst>
                  <a:cxn ang="0">
                    <a:pos x="connsiteX0" y="connsiteY0"/>
                  </a:cxn>
                  <a:cxn ang="0">
                    <a:pos x="connsiteX1" y="connsiteY1"/>
                  </a:cxn>
                </a:cxnLst>
                <a:rect l="l" t="t" r="r" b="b"/>
                <a:pathLst>
                  <a:path w="112083" h="44766">
                    <a:moveTo>
                      <a:pt x="112083" y="44766"/>
                    </a:moveTo>
                    <a:lnTo>
                      <a:pt x="0" y="0"/>
                    </a:lnTo>
                  </a:path>
                </a:pathLst>
              </a:custGeom>
              <a:ln w="11163" cap="rnd">
                <a:solidFill>
                  <a:srgbClr val="263238"/>
                </a:solidFill>
                <a:prstDash val="solid"/>
                <a:round/>
              </a:ln>
            </p:spPr>
            <p:txBody>
              <a:bodyPr rtlCol="0" anchor="ctr"/>
              <a:lstStyle/>
              <a:p>
                <a:endParaRPr lang="fr-FR"/>
              </a:p>
            </p:txBody>
          </p:sp>
        </p:grpSp>
        <p:grpSp>
          <p:nvGrpSpPr>
            <p:cNvPr id="222" name="Graphique 2">
              <a:extLst>
                <a:ext uri="{FF2B5EF4-FFF2-40B4-BE49-F238E27FC236}">
                  <a16:creationId xmlns:a16="http://schemas.microsoft.com/office/drawing/2014/main" id="{DEF93413-3F6E-4DAA-F176-FBAE73786AEC}"/>
                </a:ext>
              </a:extLst>
            </p:cNvPr>
            <p:cNvGrpSpPr/>
            <p:nvPr/>
          </p:nvGrpSpPr>
          <p:grpSpPr>
            <a:xfrm>
              <a:off x="2308188" y="5806890"/>
              <a:ext cx="741004" cy="778444"/>
              <a:chOff x="2308188" y="5806890"/>
              <a:chExt cx="741004" cy="778444"/>
            </a:xfrm>
          </p:grpSpPr>
          <p:sp>
            <p:nvSpPr>
              <p:cNvPr id="223" name="Forme libre 222">
                <a:extLst>
                  <a:ext uri="{FF2B5EF4-FFF2-40B4-BE49-F238E27FC236}">
                    <a16:creationId xmlns:a16="http://schemas.microsoft.com/office/drawing/2014/main" id="{AA494B31-C4F8-485F-3793-41CD64299BEA}"/>
                  </a:ext>
                </a:extLst>
              </p:cNvPr>
              <p:cNvSpPr/>
              <p:nvPr/>
            </p:nvSpPr>
            <p:spPr>
              <a:xfrm>
                <a:off x="2587180" y="6040977"/>
                <a:ext cx="462011" cy="544357"/>
              </a:xfrm>
              <a:custGeom>
                <a:avLst/>
                <a:gdLst>
                  <a:gd name="connsiteX0" fmla="*/ 372368 w 462011"/>
                  <a:gd name="connsiteY0" fmla="*/ 15870 h 544357"/>
                  <a:gd name="connsiteX1" fmla="*/ 401170 w 462011"/>
                  <a:gd name="connsiteY1" fmla="*/ 153629 h 544357"/>
                  <a:gd name="connsiteX2" fmla="*/ 462012 w 462011"/>
                  <a:gd name="connsiteY2" fmla="*/ 233673 h 544357"/>
                  <a:gd name="connsiteX3" fmla="*/ 407533 w 462011"/>
                  <a:gd name="connsiteY3" fmla="*/ 310590 h 544357"/>
                  <a:gd name="connsiteX4" fmla="*/ 362655 w 462011"/>
                  <a:gd name="connsiteY4" fmla="*/ 467551 h 544357"/>
                  <a:gd name="connsiteX5" fmla="*/ 250572 w 462011"/>
                  <a:gd name="connsiteY5" fmla="*/ 445112 h 544357"/>
                  <a:gd name="connsiteX6" fmla="*/ 228133 w 462011"/>
                  <a:gd name="connsiteY6" fmla="*/ 544357 h 544357"/>
                  <a:gd name="connsiteX7" fmla="*/ 64809 w 462011"/>
                  <a:gd name="connsiteY7" fmla="*/ 541120 h 544357"/>
                  <a:gd name="connsiteX8" fmla="*/ 51971 w 462011"/>
                  <a:gd name="connsiteY8" fmla="*/ 381033 h 544357"/>
                  <a:gd name="connsiteX9" fmla="*/ 10330 w 462011"/>
                  <a:gd name="connsiteY9" fmla="*/ 281788 h 544357"/>
                  <a:gd name="connsiteX10" fmla="*/ 109575 w 462011"/>
                  <a:gd name="connsiteY10" fmla="*/ 31945 h 544357"/>
                  <a:gd name="connsiteX11" fmla="*/ 372368 w 462011"/>
                  <a:gd name="connsiteY11" fmla="*/ 15870 h 54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2011" h="544357">
                    <a:moveTo>
                      <a:pt x="372368" y="15870"/>
                    </a:moveTo>
                    <a:cubicBezTo>
                      <a:pt x="372368" y="15870"/>
                      <a:pt x="385206" y="105514"/>
                      <a:pt x="401170" y="153629"/>
                    </a:cubicBezTo>
                    <a:cubicBezTo>
                      <a:pt x="417134" y="201633"/>
                      <a:pt x="462012" y="208108"/>
                      <a:pt x="462012" y="233673"/>
                    </a:cubicBezTo>
                    <a:cubicBezTo>
                      <a:pt x="462012" y="259237"/>
                      <a:pt x="407533" y="310590"/>
                      <a:pt x="407533" y="310590"/>
                    </a:cubicBezTo>
                    <a:cubicBezTo>
                      <a:pt x="407533" y="310590"/>
                      <a:pt x="385094" y="451476"/>
                      <a:pt x="362655" y="467551"/>
                    </a:cubicBezTo>
                    <a:cubicBezTo>
                      <a:pt x="340216" y="483515"/>
                      <a:pt x="250572" y="445112"/>
                      <a:pt x="250572" y="445112"/>
                    </a:cubicBezTo>
                    <a:lnTo>
                      <a:pt x="228133" y="544357"/>
                    </a:lnTo>
                    <a:lnTo>
                      <a:pt x="64809" y="541120"/>
                    </a:lnTo>
                    <a:cubicBezTo>
                      <a:pt x="64809" y="541120"/>
                      <a:pt x="74410" y="438637"/>
                      <a:pt x="51971" y="381033"/>
                    </a:cubicBezTo>
                    <a:cubicBezTo>
                      <a:pt x="29532" y="323429"/>
                      <a:pt x="10330" y="281788"/>
                      <a:pt x="10330" y="281788"/>
                    </a:cubicBezTo>
                    <a:cubicBezTo>
                      <a:pt x="10330" y="281788"/>
                      <a:pt x="-47274" y="92787"/>
                      <a:pt x="109575" y="31945"/>
                    </a:cubicBezTo>
                    <a:cubicBezTo>
                      <a:pt x="266648" y="-28897"/>
                      <a:pt x="372368" y="15870"/>
                      <a:pt x="372368" y="15870"/>
                    </a:cubicBezTo>
                    <a:close/>
                  </a:path>
                </a:pathLst>
              </a:custGeom>
              <a:solidFill>
                <a:srgbClr val="FFFFFF"/>
              </a:solidFill>
              <a:ln w="11163" cap="rnd">
                <a:solidFill>
                  <a:srgbClr val="263238"/>
                </a:solidFill>
                <a:prstDash val="solid"/>
                <a:round/>
              </a:ln>
            </p:spPr>
            <p:txBody>
              <a:bodyPr rtlCol="0" anchor="ctr"/>
              <a:lstStyle/>
              <a:p>
                <a:endParaRPr lang="fr-FR"/>
              </a:p>
            </p:txBody>
          </p:sp>
          <p:sp>
            <p:nvSpPr>
              <p:cNvPr id="224" name="Forme libre 223">
                <a:extLst>
                  <a:ext uri="{FF2B5EF4-FFF2-40B4-BE49-F238E27FC236}">
                    <a16:creationId xmlns:a16="http://schemas.microsoft.com/office/drawing/2014/main" id="{3D7A507E-7A7D-1811-D89B-C959CB173889}"/>
                  </a:ext>
                </a:extLst>
              </p:cNvPr>
              <p:cNvSpPr/>
              <p:nvPr/>
            </p:nvSpPr>
            <p:spPr>
              <a:xfrm>
                <a:off x="2464359" y="5885880"/>
                <a:ext cx="524963" cy="559150"/>
              </a:xfrm>
              <a:custGeom>
                <a:avLst/>
                <a:gdLst>
                  <a:gd name="connsiteX0" fmla="*/ 376743 w 524963"/>
                  <a:gd name="connsiteY0" fmla="*/ 372694 h 559150"/>
                  <a:gd name="connsiteX1" fmla="*/ 412020 w 524963"/>
                  <a:gd name="connsiteY1" fmla="*/ 324690 h 559150"/>
                  <a:gd name="connsiteX2" fmla="*/ 434459 w 524963"/>
                  <a:gd name="connsiteY2" fmla="*/ 218970 h 559150"/>
                  <a:gd name="connsiteX3" fmla="*/ 488937 w 524963"/>
                  <a:gd name="connsiteY3" fmla="*/ 190168 h 559150"/>
                  <a:gd name="connsiteX4" fmla="*/ 488937 w 524963"/>
                  <a:gd name="connsiteY4" fmla="*/ 71721 h 559150"/>
                  <a:gd name="connsiteX5" fmla="*/ 127011 w 524963"/>
                  <a:gd name="connsiteY5" fmla="*/ 33318 h 559150"/>
                  <a:gd name="connsiteX6" fmla="*/ 30892 w 524963"/>
                  <a:gd name="connsiteY6" fmla="*/ 315201 h 559150"/>
                  <a:gd name="connsiteX7" fmla="*/ 197454 w 524963"/>
                  <a:gd name="connsiteY7" fmla="*/ 555443 h 559150"/>
                  <a:gd name="connsiteX8" fmla="*/ 331976 w 524963"/>
                  <a:gd name="connsiteY8" fmla="*/ 497838 h 559150"/>
                  <a:gd name="connsiteX9" fmla="*/ 376743 w 524963"/>
                  <a:gd name="connsiteY9" fmla="*/ 372694 h 55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4963" h="559150">
                    <a:moveTo>
                      <a:pt x="376743" y="372694"/>
                    </a:moveTo>
                    <a:cubicBezTo>
                      <a:pt x="376743" y="372694"/>
                      <a:pt x="379980" y="353492"/>
                      <a:pt x="412020" y="324690"/>
                    </a:cubicBezTo>
                    <a:cubicBezTo>
                      <a:pt x="444059" y="295888"/>
                      <a:pt x="431221" y="260610"/>
                      <a:pt x="434459" y="218970"/>
                    </a:cubicBezTo>
                    <a:cubicBezTo>
                      <a:pt x="437696" y="177330"/>
                      <a:pt x="469736" y="186930"/>
                      <a:pt x="488937" y="190168"/>
                    </a:cubicBezTo>
                    <a:cubicBezTo>
                      <a:pt x="508139" y="193405"/>
                      <a:pt x="559380" y="161365"/>
                      <a:pt x="488937" y="71721"/>
                    </a:cubicBezTo>
                    <a:cubicBezTo>
                      <a:pt x="418495" y="-17923"/>
                      <a:pt x="194328" y="-14797"/>
                      <a:pt x="127011" y="33318"/>
                    </a:cubicBezTo>
                    <a:cubicBezTo>
                      <a:pt x="59806" y="81322"/>
                      <a:pt x="-55515" y="148639"/>
                      <a:pt x="30892" y="315201"/>
                    </a:cubicBezTo>
                    <a:cubicBezTo>
                      <a:pt x="117299" y="481763"/>
                      <a:pt x="165414" y="536130"/>
                      <a:pt x="197454" y="555443"/>
                    </a:cubicBezTo>
                    <a:cubicBezTo>
                      <a:pt x="229494" y="574644"/>
                      <a:pt x="312775" y="513802"/>
                      <a:pt x="331976" y="497838"/>
                    </a:cubicBezTo>
                    <a:cubicBezTo>
                      <a:pt x="351066" y="481651"/>
                      <a:pt x="376743" y="372694"/>
                      <a:pt x="376743" y="372694"/>
                    </a:cubicBezTo>
                    <a:close/>
                  </a:path>
                </a:pathLst>
              </a:custGeom>
              <a:solidFill>
                <a:schemeClr val="tx1"/>
              </a:solidFill>
              <a:ln w="11163" cap="rnd">
                <a:solidFill>
                  <a:srgbClr val="263238"/>
                </a:solidFill>
                <a:prstDash val="solid"/>
                <a:round/>
              </a:ln>
            </p:spPr>
            <p:txBody>
              <a:bodyPr rtlCol="0" anchor="ctr"/>
              <a:lstStyle/>
              <a:p>
                <a:endParaRPr lang="fr-FR"/>
              </a:p>
            </p:txBody>
          </p:sp>
          <p:sp>
            <p:nvSpPr>
              <p:cNvPr id="225" name="Forme libre 224">
                <a:extLst>
                  <a:ext uri="{FF2B5EF4-FFF2-40B4-BE49-F238E27FC236}">
                    <a16:creationId xmlns:a16="http://schemas.microsoft.com/office/drawing/2014/main" id="{0B644721-5B66-9C04-3A2E-A9CC8B9EAAE8}"/>
                  </a:ext>
                </a:extLst>
              </p:cNvPr>
              <p:cNvSpPr/>
              <p:nvPr/>
            </p:nvSpPr>
            <p:spPr>
              <a:xfrm>
                <a:off x="2308188" y="5806890"/>
                <a:ext cx="320389" cy="321962"/>
              </a:xfrm>
              <a:custGeom>
                <a:avLst/>
                <a:gdLst>
                  <a:gd name="connsiteX0" fmla="*/ 318348 w 320389"/>
                  <a:gd name="connsiteY0" fmla="*/ 176276 h 321962"/>
                  <a:gd name="connsiteX1" fmla="*/ 231829 w 320389"/>
                  <a:gd name="connsiteY1" fmla="*/ 294723 h 321962"/>
                  <a:gd name="connsiteX2" fmla="*/ 23627 w 320389"/>
                  <a:gd name="connsiteY2" fmla="*/ 281885 h 321962"/>
                  <a:gd name="connsiteX3" fmla="*/ 87707 w 320389"/>
                  <a:gd name="connsiteY3" fmla="*/ 16078 h 321962"/>
                  <a:gd name="connsiteX4" fmla="*/ 305510 w 320389"/>
                  <a:gd name="connsiteY4" fmla="*/ 83283 h 321962"/>
                  <a:gd name="connsiteX5" fmla="*/ 318348 w 320389"/>
                  <a:gd name="connsiteY5" fmla="*/ 176276 h 321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389" h="321962">
                    <a:moveTo>
                      <a:pt x="318348" y="176276"/>
                    </a:moveTo>
                    <a:cubicBezTo>
                      <a:pt x="318348" y="176276"/>
                      <a:pt x="292783" y="265921"/>
                      <a:pt x="231829" y="294723"/>
                    </a:cubicBezTo>
                    <a:cubicBezTo>
                      <a:pt x="170876" y="323525"/>
                      <a:pt x="62142" y="342727"/>
                      <a:pt x="23627" y="281885"/>
                    </a:cubicBezTo>
                    <a:cubicBezTo>
                      <a:pt x="-14776" y="221043"/>
                      <a:pt x="-14776" y="60956"/>
                      <a:pt x="87707" y="16078"/>
                    </a:cubicBezTo>
                    <a:cubicBezTo>
                      <a:pt x="190189" y="-28800"/>
                      <a:pt x="283071" y="28916"/>
                      <a:pt x="305510" y="83283"/>
                    </a:cubicBezTo>
                    <a:cubicBezTo>
                      <a:pt x="327949" y="137873"/>
                      <a:pt x="318348" y="176276"/>
                      <a:pt x="318348" y="176276"/>
                    </a:cubicBezTo>
                    <a:close/>
                  </a:path>
                </a:pathLst>
              </a:custGeom>
              <a:solidFill>
                <a:schemeClr val="tx1"/>
              </a:solidFill>
              <a:ln w="11163" cap="rnd">
                <a:solidFill>
                  <a:srgbClr val="263238"/>
                </a:solidFill>
                <a:prstDash val="solid"/>
                <a:round/>
              </a:ln>
            </p:spPr>
            <p:txBody>
              <a:bodyPr rtlCol="0" anchor="ctr"/>
              <a:lstStyle/>
              <a:p>
                <a:endParaRPr lang="fr-FR"/>
              </a:p>
            </p:txBody>
          </p:sp>
          <p:sp>
            <p:nvSpPr>
              <p:cNvPr id="226" name="Forme libre 225">
                <a:extLst>
                  <a:ext uri="{FF2B5EF4-FFF2-40B4-BE49-F238E27FC236}">
                    <a16:creationId xmlns:a16="http://schemas.microsoft.com/office/drawing/2014/main" id="{FE898F1A-DF60-0D5F-F048-966829958A84}"/>
                  </a:ext>
                </a:extLst>
              </p:cNvPr>
              <p:cNvSpPr/>
              <p:nvPr/>
            </p:nvSpPr>
            <p:spPr>
              <a:xfrm>
                <a:off x="2809062" y="6210817"/>
                <a:ext cx="57604" cy="159103"/>
              </a:xfrm>
              <a:custGeom>
                <a:avLst/>
                <a:gdLst>
                  <a:gd name="connsiteX0" fmla="*/ 57604 w 57604"/>
                  <a:gd name="connsiteY0" fmla="*/ 73434 h 159103"/>
                  <a:gd name="connsiteX1" fmla="*/ 0 w 57604"/>
                  <a:gd name="connsiteY1" fmla="*/ 18955 h 159103"/>
                  <a:gd name="connsiteX2" fmla="*/ 19202 w 57604"/>
                  <a:gd name="connsiteY2" fmla="*/ 156715 h 159103"/>
                  <a:gd name="connsiteX3" fmla="*/ 54479 w 57604"/>
                  <a:gd name="connsiteY3" fmla="*/ 143876 h 159103"/>
                </a:gdLst>
                <a:ahLst/>
                <a:cxnLst>
                  <a:cxn ang="0">
                    <a:pos x="connsiteX0" y="connsiteY0"/>
                  </a:cxn>
                  <a:cxn ang="0">
                    <a:pos x="connsiteX1" y="connsiteY1"/>
                  </a:cxn>
                  <a:cxn ang="0">
                    <a:pos x="connsiteX2" y="connsiteY2"/>
                  </a:cxn>
                  <a:cxn ang="0">
                    <a:pos x="connsiteX3" y="connsiteY3"/>
                  </a:cxn>
                </a:cxnLst>
                <a:rect l="l" t="t" r="r" b="b"/>
                <a:pathLst>
                  <a:path w="57604" h="159103">
                    <a:moveTo>
                      <a:pt x="57604" y="73434"/>
                    </a:moveTo>
                    <a:cubicBezTo>
                      <a:pt x="57604" y="73434"/>
                      <a:pt x="0" y="-45013"/>
                      <a:pt x="0" y="18955"/>
                    </a:cubicBezTo>
                    <a:cubicBezTo>
                      <a:pt x="0" y="83034"/>
                      <a:pt x="9601" y="147114"/>
                      <a:pt x="19202" y="156715"/>
                    </a:cubicBezTo>
                    <a:cubicBezTo>
                      <a:pt x="28802" y="166315"/>
                      <a:pt x="54479" y="143876"/>
                      <a:pt x="54479" y="143876"/>
                    </a:cubicBezTo>
                  </a:path>
                </a:pathLst>
              </a:custGeom>
              <a:solidFill>
                <a:srgbClr val="FFFFFF"/>
              </a:solidFill>
              <a:ln w="11163" cap="rnd">
                <a:solidFill>
                  <a:srgbClr val="263238"/>
                </a:solidFill>
                <a:prstDash val="solid"/>
                <a:round/>
              </a:ln>
            </p:spPr>
            <p:txBody>
              <a:bodyPr rtlCol="0" anchor="ctr"/>
              <a:lstStyle/>
              <a:p>
                <a:endParaRPr lang="fr-FR"/>
              </a:p>
            </p:txBody>
          </p:sp>
          <p:sp>
            <p:nvSpPr>
              <p:cNvPr id="227" name="Forme libre 226">
                <a:extLst>
                  <a:ext uri="{FF2B5EF4-FFF2-40B4-BE49-F238E27FC236}">
                    <a16:creationId xmlns:a16="http://schemas.microsoft.com/office/drawing/2014/main" id="{329B0409-F77D-C622-FD71-FBE33A68FD49}"/>
                  </a:ext>
                </a:extLst>
              </p:cNvPr>
              <p:cNvSpPr/>
              <p:nvPr/>
            </p:nvSpPr>
            <p:spPr>
              <a:xfrm>
                <a:off x="2957650" y="6194829"/>
                <a:ext cx="15405" cy="42198"/>
              </a:xfrm>
              <a:custGeom>
                <a:avLst/>
                <a:gdLst>
                  <a:gd name="connsiteX0" fmla="*/ 15406 w 15405"/>
                  <a:gd name="connsiteY0" fmla="*/ 21099 h 42198"/>
                  <a:gd name="connsiteX1" fmla="*/ 7703 w 15405"/>
                  <a:gd name="connsiteY1" fmla="*/ 42199 h 42198"/>
                  <a:gd name="connsiteX2" fmla="*/ 0 w 15405"/>
                  <a:gd name="connsiteY2" fmla="*/ 21099 h 42198"/>
                  <a:gd name="connsiteX3" fmla="*/ 7703 w 15405"/>
                  <a:gd name="connsiteY3" fmla="*/ 0 h 42198"/>
                  <a:gd name="connsiteX4" fmla="*/ 15406 w 15405"/>
                  <a:gd name="connsiteY4" fmla="*/ 21099 h 42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05" h="42198">
                    <a:moveTo>
                      <a:pt x="15406" y="21099"/>
                    </a:moveTo>
                    <a:cubicBezTo>
                      <a:pt x="15406" y="32710"/>
                      <a:pt x="11945" y="42199"/>
                      <a:pt x="7703" y="42199"/>
                    </a:cubicBezTo>
                    <a:cubicBezTo>
                      <a:pt x="3461" y="42199"/>
                      <a:pt x="0" y="32710"/>
                      <a:pt x="0" y="21099"/>
                    </a:cubicBezTo>
                    <a:cubicBezTo>
                      <a:pt x="0" y="9489"/>
                      <a:pt x="3461" y="0"/>
                      <a:pt x="7703" y="0"/>
                    </a:cubicBezTo>
                    <a:cubicBezTo>
                      <a:pt x="11945" y="0"/>
                      <a:pt x="15406" y="9378"/>
                      <a:pt x="15406" y="21099"/>
                    </a:cubicBezTo>
                    <a:close/>
                  </a:path>
                </a:pathLst>
              </a:custGeom>
              <a:solidFill>
                <a:srgbClr val="263238"/>
              </a:solidFill>
              <a:ln w="11163" cap="flat">
                <a:noFill/>
                <a:prstDash val="solid"/>
                <a:miter/>
              </a:ln>
            </p:spPr>
            <p:txBody>
              <a:bodyPr rtlCol="0" anchor="ctr"/>
              <a:lstStyle/>
              <a:p>
                <a:endParaRPr lang="fr-FR"/>
              </a:p>
            </p:txBody>
          </p:sp>
          <p:sp>
            <p:nvSpPr>
              <p:cNvPr id="228" name="Forme libre 227">
                <a:extLst>
                  <a:ext uri="{FF2B5EF4-FFF2-40B4-BE49-F238E27FC236}">
                    <a16:creationId xmlns:a16="http://schemas.microsoft.com/office/drawing/2014/main" id="{E3C69EAC-451D-33A3-D206-84BA71033197}"/>
                  </a:ext>
                </a:extLst>
              </p:cNvPr>
              <p:cNvSpPr/>
              <p:nvPr/>
            </p:nvSpPr>
            <p:spPr>
              <a:xfrm>
                <a:off x="2950059" y="6160583"/>
                <a:ext cx="22997" cy="16942"/>
              </a:xfrm>
              <a:custGeom>
                <a:avLst/>
                <a:gdLst>
                  <a:gd name="connsiteX0" fmla="*/ 0 w 22997"/>
                  <a:gd name="connsiteY0" fmla="*/ 16943 h 16942"/>
                  <a:gd name="connsiteX1" fmla="*/ 22997 w 22997"/>
                  <a:gd name="connsiteY1" fmla="*/ 1537 h 16942"/>
                </a:gdLst>
                <a:ahLst/>
                <a:cxnLst>
                  <a:cxn ang="0">
                    <a:pos x="connsiteX0" y="connsiteY0"/>
                  </a:cxn>
                  <a:cxn ang="0">
                    <a:pos x="connsiteX1" y="connsiteY1"/>
                  </a:cxn>
                </a:cxnLst>
                <a:rect l="l" t="t" r="r" b="b"/>
                <a:pathLst>
                  <a:path w="22997" h="16942">
                    <a:moveTo>
                      <a:pt x="0" y="16943"/>
                    </a:moveTo>
                    <a:cubicBezTo>
                      <a:pt x="0" y="16943"/>
                      <a:pt x="5805" y="-6054"/>
                      <a:pt x="22997" y="1537"/>
                    </a:cubicBezTo>
                  </a:path>
                </a:pathLst>
              </a:custGeom>
              <a:noFill/>
              <a:ln w="11163" cap="rnd">
                <a:solidFill>
                  <a:srgbClr val="263238"/>
                </a:solidFill>
                <a:prstDash val="solid"/>
                <a:round/>
              </a:ln>
            </p:spPr>
            <p:txBody>
              <a:bodyPr rtlCol="0" anchor="ctr"/>
              <a:lstStyle/>
              <a:p>
                <a:endParaRPr lang="fr-FR"/>
              </a:p>
            </p:txBody>
          </p:sp>
        </p:grpSp>
        <p:sp>
          <p:nvSpPr>
            <p:cNvPr id="229" name="Forme libre 228">
              <a:extLst>
                <a:ext uri="{FF2B5EF4-FFF2-40B4-BE49-F238E27FC236}">
                  <a16:creationId xmlns:a16="http://schemas.microsoft.com/office/drawing/2014/main" id="{9D1EC8B7-B406-2183-DBDD-1D371B181A52}"/>
                </a:ext>
              </a:extLst>
            </p:cNvPr>
            <p:cNvSpPr/>
            <p:nvPr/>
          </p:nvSpPr>
          <p:spPr>
            <a:xfrm>
              <a:off x="2469575" y="6540457"/>
              <a:ext cx="432368" cy="96119"/>
            </a:xfrm>
            <a:custGeom>
              <a:avLst/>
              <a:gdLst>
                <a:gd name="connsiteX0" fmla="*/ 432369 w 432368"/>
                <a:gd name="connsiteY0" fmla="*/ 96119 h 96119"/>
                <a:gd name="connsiteX1" fmla="*/ 0 w 432368"/>
                <a:gd name="connsiteY1" fmla="*/ 83281 h 96119"/>
                <a:gd name="connsiteX2" fmla="*/ 83281 w 432368"/>
                <a:gd name="connsiteY2" fmla="*/ 0 h 96119"/>
                <a:gd name="connsiteX3" fmla="*/ 397092 w 432368"/>
                <a:gd name="connsiteY3" fmla="*/ 15964 h 96119"/>
              </a:gdLst>
              <a:ahLst/>
              <a:cxnLst>
                <a:cxn ang="0">
                  <a:pos x="connsiteX0" y="connsiteY0"/>
                </a:cxn>
                <a:cxn ang="0">
                  <a:pos x="connsiteX1" y="connsiteY1"/>
                </a:cxn>
                <a:cxn ang="0">
                  <a:pos x="connsiteX2" y="connsiteY2"/>
                </a:cxn>
                <a:cxn ang="0">
                  <a:pos x="connsiteX3" y="connsiteY3"/>
                </a:cxn>
              </a:cxnLst>
              <a:rect l="l" t="t" r="r" b="b"/>
              <a:pathLst>
                <a:path w="432368" h="96119">
                  <a:moveTo>
                    <a:pt x="432369" y="96119"/>
                  </a:moveTo>
                  <a:lnTo>
                    <a:pt x="0" y="83281"/>
                  </a:lnTo>
                  <a:lnTo>
                    <a:pt x="83281" y="0"/>
                  </a:lnTo>
                  <a:lnTo>
                    <a:pt x="397092" y="15964"/>
                  </a:lnTo>
                  <a:close/>
                </a:path>
              </a:pathLst>
            </a:custGeom>
            <a:solidFill>
              <a:srgbClr val="FFFFFF"/>
            </a:solidFill>
            <a:ln w="11163" cap="rnd">
              <a:solidFill>
                <a:srgbClr val="263238"/>
              </a:solidFill>
              <a:prstDash val="solid"/>
              <a:round/>
            </a:ln>
          </p:spPr>
          <p:txBody>
            <a:bodyPr rtlCol="0" anchor="ctr"/>
            <a:lstStyle/>
            <a:p>
              <a:endParaRPr lang="fr-FR"/>
            </a:p>
          </p:txBody>
        </p:sp>
        <p:sp>
          <p:nvSpPr>
            <p:cNvPr id="230" name="Forme libre 229">
              <a:extLst>
                <a:ext uri="{FF2B5EF4-FFF2-40B4-BE49-F238E27FC236}">
                  <a16:creationId xmlns:a16="http://schemas.microsoft.com/office/drawing/2014/main" id="{93378DE8-8EC2-12A1-51C4-312E5D8E7478}"/>
                </a:ext>
              </a:extLst>
            </p:cNvPr>
            <p:cNvSpPr/>
            <p:nvPr/>
          </p:nvSpPr>
          <p:spPr>
            <a:xfrm>
              <a:off x="2033969" y="7401957"/>
              <a:ext cx="243367" cy="989547"/>
            </a:xfrm>
            <a:custGeom>
              <a:avLst/>
              <a:gdLst>
                <a:gd name="connsiteX0" fmla="*/ 102482 w 243367"/>
                <a:gd name="connsiteY0" fmla="*/ 0 h 989547"/>
                <a:gd name="connsiteX1" fmla="*/ 38403 w 243367"/>
                <a:gd name="connsiteY1" fmla="*/ 189001 h 989547"/>
                <a:gd name="connsiteX2" fmla="*/ 0 w 243367"/>
                <a:gd name="connsiteY2" fmla="*/ 739816 h 989547"/>
                <a:gd name="connsiteX3" fmla="*/ 9601 w 243367"/>
                <a:gd name="connsiteY3" fmla="*/ 941543 h 989547"/>
                <a:gd name="connsiteX4" fmla="*/ 83281 w 243367"/>
                <a:gd name="connsiteY4" fmla="*/ 989547 h 989547"/>
                <a:gd name="connsiteX5" fmla="*/ 80043 w 243367"/>
                <a:gd name="connsiteY5" fmla="*/ 935068 h 989547"/>
                <a:gd name="connsiteX6" fmla="*/ 80043 w 243367"/>
                <a:gd name="connsiteY6" fmla="*/ 858151 h 989547"/>
                <a:gd name="connsiteX7" fmla="*/ 108846 w 243367"/>
                <a:gd name="connsiteY7" fmla="*/ 899791 h 989547"/>
                <a:gd name="connsiteX8" fmla="*/ 105608 w 243367"/>
                <a:gd name="connsiteY8" fmla="*/ 816510 h 989547"/>
                <a:gd name="connsiteX9" fmla="*/ 105608 w 243367"/>
                <a:gd name="connsiteY9" fmla="*/ 710790 h 989547"/>
                <a:gd name="connsiteX10" fmla="*/ 80043 w 243367"/>
                <a:gd name="connsiteY10" fmla="*/ 624272 h 989547"/>
                <a:gd name="connsiteX11" fmla="*/ 204965 w 243367"/>
                <a:gd name="connsiteY11" fmla="*/ 252745 h 989547"/>
                <a:gd name="connsiteX12" fmla="*/ 243368 w 243367"/>
                <a:gd name="connsiteY12" fmla="*/ 89421 h 989547"/>
                <a:gd name="connsiteX13" fmla="*/ 102482 w 243367"/>
                <a:gd name="connsiteY13" fmla="*/ 0 h 989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3367" h="989547">
                  <a:moveTo>
                    <a:pt x="102482" y="0"/>
                  </a:moveTo>
                  <a:cubicBezTo>
                    <a:pt x="102482" y="0"/>
                    <a:pt x="44878" y="60842"/>
                    <a:pt x="38403" y="189001"/>
                  </a:cubicBezTo>
                  <a:cubicBezTo>
                    <a:pt x="32040" y="317160"/>
                    <a:pt x="0" y="698176"/>
                    <a:pt x="0" y="739816"/>
                  </a:cubicBezTo>
                  <a:cubicBezTo>
                    <a:pt x="0" y="781456"/>
                    <a:pt x="0" y="922342"/>
                    <a:pt x="9601" y="941543"/>
                  </a:cubicBezTo>
                  <a:cubicBezTo>
                    <a:pt x="19202" y="960745"/>
                    <a:pt x="83281" y="989547"/>
                    <a:pt x="83281" y="989547"/>
                  </a:cubicBezTo>
                  <a:lnTo>
                    <a:pt x="80043" y="935068"/>
                  </a:lnTo>
                  <a:lnTo>
                    <a:pt x="80043" y="858151"/>
                  </a:lnTo>
                  <a:cubicBezTo>
                    <a:pt x="80043" y="858151"/>
                    <a:pt x="96007" y="912629"/>
                    <a:pt x="108846" y="899791"/>
                  </a:cubicBezTo>
                  <a:cubicBezTo>
                    <a:pt x="121684" y="886953"/>
                    <a:pt x="105608" y="835712"/>
                    <a:pt x="105608" y="816510"/>
                  </a:cubicBezTo>
                  <a:cubicBezTo>
                    <a:pt x="105608" y="797309"/>
                    <a:pt x="111972" y="746068"/>
                    <a:pt x="105608" y="710790"/>
                  </a:cubicBezTo>
                  <a:cubicBezTo>
                    <a:pt x="99245" y="675513"/>
                    <a:pt x="80043" y="624272"/>
                    <a:pt x="80043" y="624272"/>
                  </a:cubicBezTo>
                  <a:cubicBezTo>
                    <a:pt x="80043" y="624272"/>
                    <a:pt x="182526" y="326426"/>
                    <a:pt x="204965" y="252745"/>
                  </a:cubicBezTo>
                  <a:cubicBezTo>
                    <a:pt x="227404" y="179065"/>
                    <a:pt x="243368" y="89421"/>
                    <a:pt x="243368" y="89421"/>
                  </a:cubicBezTo>
                  <a:lnTo>
                    <a:pt x="102482" y="0"/>
                  </a:lnTo>
                  <a:close/>
                </a:path>
              </a:pathLst>
            </a:custGeom>
            <a:solidFill>
              <a:srgbClr val="FFFFFF"/>
            </a:solidFill>
            <a:ln w="11163" cap="rnd">
              <a:solidFill>
                <a:srgbClr val="263238"/>
              </a:solidFill>
              <a:prstDash val="solid"/>
              <a:round/>
            </a:ln>
          </p:spPr>
          <p:txBody>
            <a:bodyPr rtlCol="0" anchor="ctr"/>
            <a:lstStyle/>
            <a:p>
              <a:endParaRPr lang="fr-FR"/>
            </a:p>
          </p:txBody>
        </p:sp>
        <p:grpSp>
          <p:nvGrpSpPr>
            <p:cNvPr id="231" name="Graphique 2">
              <a:extLst>
                <a:ext uri="{FF2B5EF4-FFF2-40B4-BE49-F238E27FC236}">
                  <a16:creationId xmlns:a16="http://schemas.microsoft.com/office/drawing/2014/main" id="{31024F0E-559B-D1EE-34C5-E397871A549A}"/>
                </a:ext>
              </a:extLst>
            </p:cNvPr>
            <p:cNvGrpSpPr/>
            <p:nvPr/>
          </p:nvGrpSpPr>
          <p:grpSpPr>
            <a:xfrm>
              <a:off x="2136451" y="6790299"/>
              <a:ext cx="253080" cy="694938"/>
              <a:chOff x="2136451" y="6790299"/>
              <a:chExt cx="253080" cy="694938"/>
            </a:xfrm>
          </p:grpSpPr>
          <p:sp>
            <p:nvSpPr>
              <p:cNvPr id="232" name="Forme libre 231">
                <a:extLst>
                  <a:ext uri="{FF2B5EF4-FFF2-40B4-BE49-F238E27FC236}">
                    <a16:creationId xmlns:a16="http://schemas.microsoft.com/office/drawing/2014/main" id="{A31845DF-FED5-5574-17B0-DE10B81BAC6D}"/>
                  </a:ext>
                </a:extLst>
              </p:cNvPr>
              <p:cNvSpPr/>
              <p:nvPr/>
            </p:nvSpPr>
            <p:spPr>
              <a:xfrm>
                <a:off x="2136451" y="6790299"/>
                <a:ext cx="253080" cy="694938"/>
              </a:xfrm>
              <a:custGeom>
                <a:avLst/>
                <a:gdLst>
                  <a:gd name="connsiteX0" fmla="*/ 112083 w 253080"/>
                  <a:gd name="connsiteY0" fmla="*/ 0 h 694938"/>
                  <a:gd name="connsiteX1" fmla="*/ 0 w 253080"/>
                  <a:gd name="connsiteY1" fmla="*/ 611657 h 694938"/>
                  <a:gd name="connsiteX2" fmla="*/ 160199 w 253080"/>
                  <a:gd name="connsiteY2" fmla="*/ 694938 h 694938"/>
                  <a:gd name="connsiteX3" fmla="*/ 253080 w 253080"/>
                  <a:gd name="connsiteY3" fmla="*/ 489973 h 694938"/>
                </a:gdLst>
                <a:ahLst/>
                <a:cxnLst>
                  <a:cxn ang="0">
                    <a:pos x="connsiteX0" y="connsiteY0"/>
                  </a:cxn>
                  <a:cxn ang="0">
                    <a:pos x="connsiteX1" y="connsiteY1"/>
                  </a:cxn>
                  <a:cxn ang="0">
                    <a:pos x="connsiteX2" y="connsiteY2"/>
                  </a:cxn>
                  <a:cxn ang="0">
                    <a:pos x="connsiteX3" y="connsiteY3"/>
                  </a:cxn>
                </a:cxnLst>
                <a:rect l="l" t="t" r="r" b="b"/>
                <a:pathLst>
                  <a:path w="253080" h="694938">
                    <a:moveTo>
                      <a:pt x="112083" y="0"/>
                    </a:moveTo>
                    <a:lnTo>
                      <a:pt x="0" y="611657"/>
                    </a:lnTo>
                    <a:lnTo>
                      <a:pt x="160199" y="694938"/>
                    </a:lnTo>
                    <a:lnTo>
                      <a:pt x="253080" y="489973"/>
                    </a:lnTo>
                    <a:close/>
                  </a:path>
                </a:pathLst>
              </a:custGeom>
              <a:solidFill>
                <a:srgbClr val="FFFFFF"/>
              </a:solidFill>
              <a:ln w="11163" cap="rnd">
                <a:solidFill>
                  <a:srgbClr val="263238"/>
                </a:solidFill>
                <a:prstDash val="solid"/>
                <a:round/>
              </a:ln>
            </p:spPr>
            <p:txBody>
              <a:bodyPr rtlCol="0" anchor="ctr"/>
              <a:lstStyle/>
              <a:p>
                <a:endParaRPr lang="fr-FR"/>
              </a:p>
            </p:txBody>
          </p:sp>
          <p:grpSp>
            <p:nvGrpSpPr>
              <p:cNvPr id="233" name="Graphique 2">
                <a:extLst>
                  <a:ext uri="{FF2B5EF4-FFF2-40B4-BE49-F238E27FC236}">
                    <a16:creationId xmlns:a16="http://schemas.microsoft.com/office/drawing/2014/main" id="{886D23AC-A0F3-62F9-F8C3-AE5AB4AC60FA}"/>
                  </a:ext>
                </a:extLst>
              </p:cNvPr>
              <p:cNvGrpSpPr/>
              <p:nvPr/>
            </p:nvGrpSpPr>
            <p:grpSpPr>
              <a:xfrm>
                <a:off x="2250097" y="7048515"/>
                <a:ext cx="139434" cy="231757"/>
                <a:chOff x="2250097" y="7048515"/>
                <a:chExt cx="139434" cy="231757"/>
              </a:xfrm>
              <a:noFill/>
            </p:grpSpPr>
            <p:sp>
              <p:nvSpPr>
                <p:cNvPr id="234" name="Forme libre 233">
                  <a:extLst>
                    <a:ext uri="{FF2B5EF4-FFF2-40B4-BE49-F238E27FC236}">
                      <a16:creationId xmlns:a16="http://schemas.microsoft.com/office/drawing/2014/main" id="{25F95252-6B21-CE66-ADFB-45C9256D2F7B}"/>
                    </a:ext>
                  </a:extLst>
                </p:cNvPr>
                <p:cNvSpPr/>
                <p:nvPr/>
              </p:nvSpPr>
              <p:spPr>
                <a:xfrm>
                  <a:off x="2250097" y="7120744"/>
                  <a:ext cx="139434" cy="159528"/>
                </a:xfrm>
                <a:custGeom>
                  <a:avLst/>
                  <a:gdLst>
                    <a:gd name="connsiteX0" fmla="*/ 43538 w 139434"/>
                    <a:gd name="connsiteY0" fmla="*/ 0 h 159528"/>
                    <a:gd name="connsiteX1" fmla="*/ 139434 w 139434"/>
                    <a:gd name="connsiteY1" fmla="*/ 159529 h 159528"/>
                    <a:gd name="connsiteX2" fmla="*/ 0 w 139434"/>
                    <a:gd name="connsiteY2" fmla="*/ 13620 h 159528"/>
                  </a:gdLst>
                  <a:ahLst/>
                  <a:cxnLst>
                    <a:cxn ang="0">
                      <a:pos x="connsiteX0" y="connsiteY0"/>
                    </a:cxn>
                    <a:cxn ang="0">
                      <a:pos x="connsiteX1" y="connsiteY1"/>
                    </a:cxn>
                    <a:cxn ang="0">
                      <a:pos x="connsiteX2" y="connsiteY2"/>
                    </a:cxn>
                  </a:cxnLst>
                  <a:rect l="l" t="t" r="r" b="b"/>
                  <a:pathLst>
                    <a:path w="139434" h="159528">
                      <a:moveTo>
                        <a:pt x="43538" y="0"/>
                      </a:moveTo>
                      <a:lnTo>
                        <a:pt x="139434" y="159529"/>
                      </a:lnTo>
                      <a:lnTo>
                        <a:pt x="0" y="13620"/>
                      </a:lnTo>
                    </a:path>
                  </a:pathLst>
                </a:custGeom>
                <a:noFill/>
                <a:ln w="11163" cap="rnd">
                  <a:solidFill>
                    <a:srgbClr val="263238"/>
                  </a:solidFill>
                  <a:prstDash val="solid"/>
                  <a:round/>
                </a:ln>
              </p:spPr>
              <p:txBody>
                <a:bodyPr rtlCol="0" anchor="ctr"/>
                <a:lstStyle/>
                <a:p>
                  <a:endParaRPr lang="fr-FR"/>
                </a:p>
              </p:txBody>
            </p:sp>
            <p:sp>
              <p:nvSpPr>
                <p:cNvPr id="235" name="Forme libre 234">
                  <a:extLst>
                    <a:ext uri="{FF2B5EF4-FFF2-40B4-BE49-F238E27FC236}">
                      <a16:creationId xmlns:a16="http://schemas.microsoft.com/office/drawing/2014/main" id="{D274974D-6BB2-85AF-364E-33D748324714}"/>
                    </a:ext>
                  </a:extLst>
                </p:cNvPr>
                <p:cNvSpPr/>
                <p:nvPr/>
              </p:nvSpPr>
              <p:spPr>
                <a:xfrm>
                  <a:off x="2250097" y="7048515"/>
                  <a:ext cx="26234" cy="43649"/>
                </a:xfrm>
                <a:custGeom>
                  <a:avLst/>
                  <a:gdLst>
                    <a:gd name="connsiteX0" fmla="*/ 0 w 26234"/>
                    <a:gd name="connsiteY0" fmla="*/ 0 h 43649"/>
                    <a:gd name="connsiteX1" fmla="*/ 26235 w 26234"/>
                    <a:gd name="connsiteY1" fmla="*/ 43650 h 43649"/>
                  </a:gdLst>
                  <a:ahLst/>
                  <a:cxnLst>
                    <a:cxn ang="0">
                      <a:pos x="connsiteX0" y="connsiteY0"/>
                    </a:cxn>
                    <a:cxn ang="0">
                      <a:pos x="connsiteX1" y="connsiteY1"/>
                    </a:cxn>
                  </a:cxnLst>
                  <a:rect l="l" t="t" r="r" b="b"/>
                  <a:pathLst>
                    <a:path w="26234" h="43649">
                      <a:moveTo>
                        <a:pt x="0" y="0"/>
                      </a:moveTo>
                      <a:lnTo>
                        <a:pt x="26235" y="43650"/>
                      </a:lnTo>
                    </a:path>
                  </a:pathLst>
                </a:custGeom>
                <a:ln w="11163" cap="rnd">
                  <a:solidFill>
                    <a:srgbClr val="263238"/>
                  </a:solidFill>
                  <a:prstDash val="solid"/>
                  <a:round/>
                </a:ln>
              </p:spPr>
              <p:txBody>
                <a:bodyPr rtlCol="0" anchor="ctr"/>
                <a:lstStyle/>
                <a:p>
                  <a:endParaRPr lang="fr-FR"/>
                </a:p>
              </p:txBody>
            </p:sp>
          </p:grpSp>
        </p:grpSp>
        <p:sp>
          <p:nvSpPr>
            <p:cNvPr id="236" name="Forme libre 235">
              <a:extLst>
                <a:ext uri="{FF2B5EF4-FFF2-40B4-BE49-F238E27FC236}">
                  <a16:creationId xmlns:a16="http://schemas.microsoft.com/office/drawing/2014/main" id="{CCA8F6B9-8CDA-E086-0505-3D8EF6BBAC96}"/>
                </a:ext>
              </a:extLst>
            </p:cNvPr>
            <p:cNvSpPr/>
            <p:nvPr/>
          </p:nvSpPr>
          <p:spPr>
            <a:xfrm>
              <a:off x="2117250" y="7283510"/>
              <a:ext cx="246605" cy="236892"/>
            </a:xfrm>
            <a:custGeom>
              <a:avLst/>
              <a:gdLst>
                <a:gd name="connsiteX0" fmla="*/ 22439 w 246605"/>
                <a:gd name="connsiteY0" fmla="*/ 0 h 236892"/>
                <a:gd name="connsiteX1" fmla="*/ 246605 w 246605"/>
                <a:gd name="connsiteY1" fmla="*/ 121684 h 236892"/>
                <a:gd name="connsiteX2" fmla="*/ 176163 w 246605"/>
                <a:gd name="connsiteY2" fmla="*/ 236893 h 236892"/>
                <a:gd name="connsiteX3" fmla="*/ 0 w 246605"/>
                <a:gd name="connsiteY3" fmla="*/ 140885 h 236892"/>
              </a:gdLst>
              <a:ahLst/>
              <a:cxnLst>
                <a:cxn ang="0">
                  <a:pos x="connsiteX0" y="connsiteY0"/>
                </a:cxn>
                <a:cxn ang="0">
                  <a:pos x="connsiteX1" y="connsiteY1"/>
                </a:cxn>
                <a:cxn ang="0">
                  <a:pos x="connsiteX2" y="connsiteY2"/>
                </a:cxn>
                <a:cxn ang="0">
                  <a:pos x="connsiteX3" y="connsiteY3"/>
                </a:cxn>
              </a:cxnLst>
              <a:rect l="l" t="t" r="r" b="b"/>
              <a:pathLst>
                <a:path w="246605" h="236892">
                  <a:moveTo>
                    <a:pt x="22439" y="0"/>
                  </a:moveTo>
                  <a:lnTo>
                    <a:pt x="246605" y="121684"/>
                  </a:lnTo>
                  <a:lnTo>
                    <a:pt x="176163" y="236893"/>
                  </a:lnTo>
                  <a:lnTo>
                    <a:pt x="0" y="140885"/>
                  </a:lnTo>
                  <a:close/>
                </a:path>
              </a:pathLst>
            </a:custGeom>
            <a:solidFill>
              <a:srgbClr val="FFFFFF"/>
            </a:solidFill>
            <a:ln w="11163" cap="rnd">
              <a:solidFill>
                <a:srgbClr val="263238"/>
              </a:solidFill>
              <a:prstDash val="solid"/>
              <a:round/>
            </a:ln>
          </p:spPr>
          <p:txBody>
            <a:bodyPr rtlCol="0" anchor="ctr"/>
            <a:lstStyle/>
            <a:p>
              <a:endParaRPr lang="fr-FR"/>
            </a:p>
          </p:txBody>
        </p:sp>
        <p:sp>
          <p:nvSpPr>
            <p:cNvPr id="237" name="Forme libre 236">
              <a:extLst>
                <a:ext uri="{FF2B5EF4-FFF2-40B4-BE49-F238E27FC236}">
                  <a16:creationId xmlns:a16="http://schemas.microsoft.com/office/drawing/2014/main" id="{6FD5E1D2-D030-2D87-7135-C7F9269CA8DA}"/>
                </a:ext>
              </a:extLst>
            </p:cNvPr>
            <p:cNvSpPr/>
            <p:nvPr/>
          </p:nvSpPr>
          <p:spPr>
            <a:xfrm>
              <a:off x="3327837" y="6959987"/>
              <a:ext cx="160198" cy="285008"/>
            </a:xfrm>
            <a:custGeom>
              <a:avLst/>
              <a:gdLst>
                <a:gd name="connsiteX0" fmla="*/ 64079 w 160198"/>
                <a:gd name="connsiteY0" fmla="*/ 0 h 285008"/>
                <a:gd name="connsiteX1" fmla="*/ 0 w 160198"/>
                <a:gd name="connsiteY1" fmla="*/ 285009 h 285008"/>
                <a:gd name="connsiteX2" fmla="*/ 160198 w 160198"/>
                <a:gd name="connsiteY2" fmla="*/ 285009 h 285008"/>
                <a:gd name="connsiteX3" fmla="*/ 144123 w 160198"/>
                <a:gd name="connsiteY3" fmla="*/ 41641 h 285008"/>
              </a:gdLst>
              <a:ahLst/>
              <a:cxnLst>
                <a:cxn ang="0">
                  <a:pos x="connsiteX0" y="connsiteY0"/>
                </a:cxn>
                <a:cxn ang="0">
                  <a:pos x="connsiteX1" y="connsiteY1"/>
                </a:cxn>
                <a:cxn ang="0">
                  <a:pos x="connsiteX2" y="connsiteY2"/>
                </a:cxn>
                <a:cxn ang="0">
                  <a:pos x="connsiteX3" y="connsiteY3"/>
                </a:cxn>
              </a:cxnLst>
              <a:rect l="l" t="t" r="r" b="b"/>
              <a:pathLst>
                <a:path w="160198" h="285008">
                  <a:moveTo>
                    <a:pt x="64079" y="0"/>
                  </a:moveTo>
                  <a:lnTo>
                    <a:pt x="0" y="285009"/>
                  </a:lnTo>
                  <a:lnTo>
                    <a:pt x="160198" y="285009"/>
                  </a:lnTo>
                  <a:lnTo>
                    <a:pt x="144123" y="41641"/>
                  </a:lnTo>
                  <a:close/>
                </a:path>
              </a:pathLst>
            </a:custGeom>
            <a:solidFill>
              <a:srgbClr val="FFFFFF"/>
            </a:solidFill>
            <a:ln w="11163" cap="rnd">
              <a:solidFill>
                <a:srgbClr val="263238"/>
              </a:solidFill>
              <a:prstDash val="solid"/>
              <a:round/>
            </a:ln>
          </p:spPr>
          <p:txBody>
            <a:bodyPr rtlCol="0" anchor="ctr"/>
            <a:lstStyle/>
            <a:p>
              <a:endParaRPr lang="fr-FR"/>
            </a:p>
          </p:txBody>
        </p:sp>
      </p:grpSp>
      <p:sp>
        <p:nvSpPr>
          <p:cNvPr id="3" name="ZoneTexte 2">
            <a:hlinkClick r:id="rId2" action="ppaction://hlinksldjump"/>
            <a:extLst>
              <a:ext uri="{FF2B5EF4-FFF2-40B4-BE49-F238E27FC236}">
                <a16:creationId xmlns:a16="http://schemas.microsoft.com/office/drawing/2014/main" id="{BD43C5D0-4CFF-6EB2-E570-13CA9A842804}"/>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2" action="ppaction://hlinksldjump"/>
              </a:rPr>
              <a:t>ff</a:t>
            </a:r>
            <a:endParaRPr lang="fr-FR" sz="200" dirty="0">
              <a:solidFill>
                <a:schemeClr val="bg1"/>
              </a:solidFill>
            </a:endParaRPr>
          </a:p>
        </p:txBody>
      </p:sp>
    </p:spTree>
    <p:extLst>
      <p:ext uri="{BB962C8B-B14F-4D97-AF65-F5344CB8AC3E}">
        <p14:creationId xmlns:p14="http://schemas.microsoft.com/office/powerpoint/2010/main" val="132165383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texte 4">
            <a:extLst>
              <a:ext uri="{FF2B5EF4-FFF2-40B4-BE49-F238E27FC236}">
                <a16:creationId xmlns:a16="http://schemas.microsoft.com/office/drawing/2014/main" id="{7FF9FE47-6F67-A7C2-4DC7-9074081AE25B}"/>
              </a:ext>
            </a:extLst>
          </p:cNvPr>
          <p:cNvSpPr>
            <a:spLocks noGrp="1"/>
          </p:cNvSpPr>
          <p:nvPr>
            <p:ph type="body" sz="quarter" idx="10"/>
          </p:nvPr>
        </p:nvSpPr>
        <p:spPr>
          <a:xfrm>
            <a:off x="519730" y="175629"/>
            <a:ext cx="6523393" cy="972299"/>
          </a:xfrm>
        </p:spPr>
        <p:txBody>
          <a:bodyPr/>
          <a:lstStyle/>
          <a:p>
            <a:r>
              <a:rPr lang="fr-FR" dirty="0"/>
              <a:t>Glossaire (1/2) </a:t>
            </a:r>
          </a:p>
        </p:txBody>
      </p:sp>
      <p:sp>
        <p:nvSpPr>
          <p:cNvPr id="10" name="ZoneTexte 9">
            <a:extLst>
              <a:ext uri="{FF2B5EF4-FFF2-40B4-BE49-F238E27FC236}">
                <a16:creationId xmlns:a16="http://schemas.microsoft.com/office/drawing/2014/main" id="{CBFE0036-9D72-D851-AD98-FFC29AB31C17}"/>
              </a:ext>
            </a:extLst>
          </p:cNvPr>
          <p:cNvSpPr txBox="1">
            <a:spLocks/>
          </p:cNvSpPr>
          <p:nvPr/>
        </p:nvSpPr>
        <p:spPr>
          <a:xfrm>
            <a:off x="516552" y="1552184"/>
            <a:ext cx="7043123" cy="9048631"/>
          </a:xfrm>
          <a:prstGeom prst="rect">
            <a:avLst/>
          </a:prstGeom>
          <a:noFill/>
        </p:spPr>
        <p:txBody>
          <a:bodyPr wrap="square" numCol="2" rtlCol="0">
            <a:spAutoFit/>
          </a:bodyPr>
          <a:lstStyle/>
          <a:p>
            <a:pPr>
              <a:spcAft>
                <a:spcPts val="1200"/>
              </a:spcAft>
            </a:pPr>
            <a:r>
              <a:rPr lang="fr-FR" sz="1200" spc="50" dirty="0">
                <a:solidFill>
                  <a:schemeClr val="accent2"/>
                </a:solidFill>
                <a:highlight>
                  <a:srgbClr val="DBDBE9"/>
                </a:highlight>
              </a:rPr>
              <a:t>AAH : </a:t>
            </a:r>
            <a:r>
              <a:rPr lang="fr-FR" sz="1200" spc="50" dirty="0">
                <a:solidFill>
                  <a:schemeClr val="accent2"/>
                </a:solidFill>
                <a:highlight>
                  <a:srgbClr val="DBDBE9"/>
                </a:highlight>
                <a:hlinkClick r:id="rId2"/>
              </a:rPr>
              <a:t>Allocation Adulte Handicapé</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AFC : </a:t>
            </a:r>
            <a:r>
              <a:rPr lang="fr-FR" sz="1200" spc="50" dirty="0">
                <a:solidFill>
                  <a:schemeClr val="accent2"/>
                </a:solidFill>
                <a:highlight>
                  <a:srgbClr val="DBDBE9"/>
                </a:highlight>
                <a:hlinkClick r:id="rId3"/>
              </a:rPr>
              <a:t>Action de Formation Conventionnée</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AFEST : </a:t>
            </a:r>
            <a:r>
              <a:rPr lang="fr-FR" sz="1200" spc="50" dirty="0">
                <a:solidFill>
                  <a:schemeClr val="accent2"/>
                </a:solidFill>
                <a:highlight>
                  <a:srgbClr val="DBDBE9"/>
                </a:highlight>
                <a:hlinkClick r:id="rId4"/>
              </a:rPr>
              <a:t>Action de Formation en situation de Travail</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AFPA : </a:t>
            </a:r>
            <a:r>
              <a:rPr lang="fr-FR" sz="1200" spc="50" dirty="0">
                <a:solidFill>
                  <a:schemeClr val="accent2"/>
                </a:solidFill>
                <a:highlight>
                  <a:srgbClr val="DBDBE9"/>
                </a:highlight>
                <a:hlinkClick r:id="rId5"/>
              </a:rPr>
              <a:t>Agence nationale pour la Formation Professionnelle des Adultes</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AGEFIPH : </a:t>
            </a:r>
            <a:r>
              <a:rPr lang="fr-FR" sz="1200" spc="50" dirty="0">
                <a:solidFill>
                  <a:schemeClr val="accent2"/>
                </a:solidFill>
                <a:highlight>
                  <a:srgbClr val="DBDBE9"/>
                </a:highlight>
                <a:hlinkClick r:id="rId6"/>
              </a:rPr>
              <a:t>Association pour la Gestion du Fonds pour l’Insertion Professionnelle des Personnes handicapées</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APEC : </a:t>
            </a:r>
            <a:r>
              <a:rPr lang="fr-FR" sz="1200" spc="50" dirty="0">
                <a:solidFill>
                  <a:schemeClr val="accent2"/>
                </a:solidFill>
                <a:highlight>
                  <a:srgbClr val="DBDBE9"/>
                </a:highlight>
                <a:hlinkClick r:id="rId7"/>
              </a:rPr>
              <a:t>Association pour l’emploi des cadres</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ARE : </a:t>
            </a:r>
            <a:r>
              <a:rPr lang="fr-FR" sz="1200" spc="50" dirty="0">
                <a:solidFill>
                  <a:schemeClr val="accent2"/>
                </a:solidFill>
                <a:highlight>
                  <a:srgbClr val="DBDBE9"/>
                </a:highlight>
                <a:hlinkClick r:id="rId8"/>
              </a:rPr>
              <a:t>Allocation chômage d’aide au retour à l’emploi</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ASS : </a:t>
            </a:r>
            <a:r>
              <a:rPr lang="fr-FR" sz="1200" spc="50" dirty="0">
                <a:solidFill>
                  <a:schemeClr val="accent2"/>
                </a:solidFill>
                <a:highlight>
                  <a:srgbClr val="DBDBE9"/>
                </a:highlight>
                <a:hlinkClick r:id="rId9"/>
              </a:rPr>
              <a:t>Assistant de service social</a:t>
            </a:r>
            <a:endParaRPr lang="fr-FR" sz="1200" spc="50" dirty="0">
              <a:solidFill>
                <a:schemeClr val="accent2"/>
              </a:solidFill>
              <a:highlight>
                <a:srgbClr val="DBDBE9"/>
              </a:highlight>
            </a:endParaRPr>
          </a:p>
          <a:p>
            <a:pPr>
              <a:spcAft>
                <a:spcPts val="1200"/>
              </a:spcAft>
            </a:pPr>
            <a:r>
              <a:rPr lang="fr-FR" sz="1200" spc="50" dirty="0" err="1">
                <a:solidFill>
                  <a:schemeClr val="accent2"/>
                </a:solidFill>
                <a:highlight>
                  <a:srgbClr val="DBDBE9"/>
                </a:highlight>
              </a:rPr>
              <a:t>ATPro</a:t>
            </a:r>
            <a:r>
              <a:rPr lang="fr-FR" sz="1200" spc="50" dirty="0">
                <a:solidFill>
                  <a:schemeClr val="accent2"/>
                </a:solidFill>
                <a:highlight>
                  <a:srgbClr val="DBDBE9"/>
                </a:highlight>
              </a:rPr>
              <a:t> : </a:t>
            </a:r>
            <a:r>
              <a:rPr lang="fr-FR" sz="1200" spc="50" dirty="0">
                <a:solidFill>
                  <a:schemeClr val="accent2"/>
                </a:solidFill>
                <a:highlight>
                  <a:srgbClr val="DBDBE9"/>
                </a:highlight>
                <a:hlinkClick r:id="rId10"/>
              </a:rPr>
              <a:t>Association Transition Pro</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BOETH : </a:t>
            </a:r>
            <a:r>
              <a:rPr lang="fr-FR" sz="1200" spc="50" dirty="0">
                <a:solidFill>
                  <a:schemeClr val="accent2"/>
                </a:solidFill>
                <a:highlight>
                  <a:srgbClr val="DBDBE9"/>
                </a:highlight>
                <a:hlinkClick r:id="rId11"/>
              </a:rPr>
              <a:t>Bénéficiaire de l’obligation d’emploi des travailleurs handicapés</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BRSA : </a:t>
            </a:r>
            <a:r>
              <a:rPr lang="fr-FR" sz="1200" spc="50" dirty="0">
                <a:solidFill>
                  <a:schemeClr val="accent2"/>
                </a:solidFill>
                <a:highlight>
                  <a:srgbClr val="DBDBE9"/>
                </a:highlight>
                <a:hlinkClick r:id="rId12"/>
              </a:rPr>
              <a:t>Bénéficiaire du Revenu de solidarité Active</a:t>
            </a:r>
            <a:r>
              <a:rPr lang="fr-FR" sz="1200" spc="50" dirty="0">
                <a:solidFill>
                  <a:schemeClr val="accent2"/>
                </a:solidFill>
                <a:highlight>
                  <a:srgbClr val="DBDBE9"/>
                </a:highlight>
              </a:rPr>
              <a:t> </a:t>
            </a:r>
          </a:p>
          <a:p>
            <a:pPr>
              <a:spcAft>
                <a:spcPts val="1200"/>
              </a:spcAft>
            </a:pPr>
            <a:r>
              <a:rPr lang="fr-FR" sz="1200" spc="50" dirty="0">
                <a:solidFill>
                  <a:schemeClr val="accent2"/>
                </a:solidFill>
                <a:highlight>
                  <a:srgbClr val="DBDBE9"/>
                </a:highlight>
              </a:rPr>
              <a:t>CCN : </a:t>
            </a:r>
            <a:r>
              <a:rPr lang="fr-FR" sz="1200" spc="50" dirty="0">
                <a:solidFill>
                  <a:schemeClr val="accent2"/>
                </a:solidFill>
                <a:highlight>
                  <a:srgbClr val="DBDBE9"/>
                </a:highlight>
                <a:hlinkClick r:id="rId13"/>
              </a:rPr>
              <a:t>Convention Collective Nationale</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C2P : </a:t>
            </a:r>
            <a:r>
              <a:rPr lang="fr-FR" sz="1200" spc="50" dirty="0">
                <a:solidFill>
                  <a:schemeClr val="accent2"/>
                </a:solidFill>
                <a:highlight>
                  <a:srgbClr val="DBDBE9"/>
                </a:highlight>
                <a:hlinkClick r:id="rId14"/>
              </a:rPr>
              <a:t>Compte Professionnel de Prévention</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CEP : </a:t>
            </a:r>
            <a:r>
              <a:rPr lang="fr-FR" sz="1200" spc="50" dirty="0">
                <a:solidFill>
                  <a:schemeClr val="accent2"/>
                </a:solidFill>
                <a:highlight>
                  <a:srgbClr val="DBDBE9"/>
                </a:highlight>
                <a:hlinkClick r:id="rId15"/>
              </a:rPr>
              <a:t>Conseil en Evolution Professionnelle</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CFA : Centre de Formation d’Apprentis</a:t>
            </a:r>
          </a:p>
          <a:p>
            <a:pPr>
              <a:spcAft>
                <a:spcPts val="1200"/>
              </a:spcAft>
            </a:pPr>
            <a:r>
              <a:rPr lang="fr-FR" sz="1200" spc="50" dirty="0">
                <a:solidFill>
                  <a:schemeClr val="accent2"/>
                </a:solidFill>
                <a:highlight>
                  <a:srgbClr val="DBDBE9"/>
                </a:highlight>
              </a:rPr>
              <a:t>CIP : Conseiller en Insertion Professionnelle</a:t>
            </a:r>
          </a:p>
          <a:p>
            <a:pPr>
              <a:spcAft>
                <a:spcPts val="1200"/>
              </a:spcAft>
            </a:pPr>
            <a:r>
              <a:rPr lang="fr-FR" sz="1200" spc="50" dirty="0">
                <a:solidFill>
                  <a:schemeClr val="accent2"/>
                </a:solidFill>
                <a:highlight>
                  <a:srgbClr val="DBDBE9"/>
                </a:highlight>
              </a:rPr>
              <a:t>CPAM : </a:t>
            </a:r>
            <a:r>
              <a:rPr lang="fr-FR" sz="1200" spc="50" dirty="0">
                <a:solidFill>
                  <a:schemeClr val="accent2"/>
                </a:solidFill>
                <a:highlight>
                  <a:srgbClr val="DBDBE9"/>
                </a:highlight>
                <a:hlinkClick r:id="rId16"/>
              </a:rPr>
              <a:t>Caisse Primaire d’Assurance Maladie</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CPF : </a:t>
            </a:r>
            <a:r>
              <a:rPr lang="fr-FR" sz="1200" spc="50" dirty="0">
                <a:solidFill>
                  <a:schemeClr val="accent2"/>
                </a:solidFill>
                <a:highlight>
                  <a:srgbClr val="DBDBE9"/>
                </a:highlight>
                <a:hlinkClick r:id="rId17"/>
              </a:rPr>
              <a:t>Compte personnel de formation</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CQP : </a:t>
            </a:r>
            <a:r>
              <a:rPr lang="fr-FR" sz="1200" spc="50" dirty="0">
                <a:solidFill>
                  <a:schemeClr val="accent2"/>
                </a:solidFill>
                <a:highlight>
                  <a:srgbClr val="DBDBE9"/>
                </a:highlight>
                <a:hlinkClick r:id="rId18"/>
              </a:rPr>
              <a:t>Certificat de Qualification Professionnelle</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CRPE : </a:t>
            </a:r>
            <a:r>
              <a:rPr lang="fr-FR" sz="1200" spc="50" dirty="0">
                <a:solidFill>
                  <a:schemeClr val="accent2"/>
                </a:solidFill>
                <a:highlight>
                  <a:srgbClr val="DBDBE9"/>
                </a:highlight>
                <a:hlinkClick r:id="rId19"/>
              </a:rPr>
              <a:t>Convention de rééducation Professionnelle en Entreprise</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CSP : </a:t>
            </a:r>
            <a:r>
              <a:rPr lang="fr-FR" sz="1200" spc="50" dirty="0">
                <a:solidFill>
                  <a:schemeClr val="accent2"/>
                </a:solidFill>
                <a:highlight>
                  <a:srgbClr val="DBDBE9"/>
                </a:highlight>
                <a:hlinkClick r:id="rId20"/>
              </a:rPr>
              <a:t>Contrat de Sécurisation Professionnelle</a:t>
            </a:r>
            <a:endParaRPr lang="fr-FR" sz="1200" spc="50" dirty="0">
              <a:solidFill>
                <a:schemeClr val="accent2"/>
              </a:solidFill>
              <a:highlight>
                <a:srgbClr val="DBDBE9"/>
              </a:highlight>
            </a:endParaRPr>
          </a:p>
          <a:p>
            <a:pPr>
              <a:spcAft>
                <a:spcPts val="1200"/>
              </a:spcAft>
            </a:pP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CUI : </a:t>
            </a:r>
            <a:r>
              <a:rPr lang="fr-FR" sz="1200" spc="50" dirty="0">
                <a:solidFill>
                  <a:schemeClr val="accent2"/>
                </a:solidFill>
                <a:highlight>
                  <a:srgbClr val="DBDBE9"/>
                </a:highlight>
                <a:hlinkClick r:id="rId21"/>
              </a:rPr>
              <a:t>Contrat Unique d’Insertion</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DE / DELD : Demandeur d’Emploi / Demandeur d’Emploi de Longue Durée</a:t>
            </a:r>
          </a:p>
          <a:p>
            <a:pPr>
              <a:spcAft>
                <a:spcPts val="1200"/>
              </a:spcAft>
            </a:pPr>
            <a:r>
              <a:rPr lang="fr-FR" sz="1200" spc="50" dirty="0">
                <a:solidFill>
                  <a:schemeClr val="accent2"/>
                </a:solidFill>
                <a:highlight>
                  <a:srgbClr val="DBDBE9"/>
                </a:highlight>
              </a:rPr>
              <a:t>DEA : </a:t>
            </a:r>
            <a:r>
              <a:rPr lang="fr-FR" sz="1200" spc="50" dirty="0">
                <a:solidFill>
                  <a:schemeClr val="accent2"/>
                </a:solidFill>
                <a:highlight>
                  <a:srgbClr val="DBDBE9"/>
                </a:highlight>
                <a:hlinkClick r:id="rId22"/>
              </a:rPr>
              <a:t>Dispositif Emploi Accompagné</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DFA : </a:t>
            </a:r>
            <a:r>
              <a:rPr lang="fr-FR" sz="1200" spc="50" dirty="0">
                <a:solidFill>
                  <a:schemeClr val="accent2"/>
                </a:solidFill>
                <a:highlight>
                  <a:srgbClr val="DBDBE9"/>
                </a:highlight>
                <a:hlinkClick r:id="rId23"/>
              </a:rPr>
              <a:t>Dispositif Formation Accompagnée</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DORA : </a:t>
            </a:r>
            <a:r>
              <a:rPr lang="fr-FR" sz="1200" spc="50" dirty="0">
                <a:solidFill>
                  <a:schemeClr val="accent2"/>
                </a:solidFill>
                <a:highlight>
                  <a:srgbClr val="DBDBE9"/>
                </a:highlight>
                <a:hlinkClick r:id="rId24"/>
              </a:rPr>
              <a:t>Plateforme de l’inclusion, outil d’aide à la prescription</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EA : </a:t>
            </a:r>
            <a:r>
              <a:rPr lang="fr-FR" sz="1200" spc="50" dirty="0">
                <a:solidFill>
                  <a:schemeClr val="accent2"/>
                </a:solidFill>
                <a:highlight>
                  <a:srgbClr val="DBDBE9"/>
                </a:highlight>
                <a:hlinkClick r:id="rId25"/>
              </a:rPr>
              <a:t>Entreprise Adaptée</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ESAT : </a:t>
            </a:r>
            <a:r>
              <a:rPr lang="fr-FR" sz="1200" spc="50" dirty="0">
                <a:solidFill>
                  <a:schemeClr val="accent2"/>
                </a:solidFill>
                <a:highlight>
                  <a:srgbClr val="DBDBE9"/>
                </a:highlight>
                <a:hlinkClick r:id="rId26"/>
              </a:rPr>
              <a:t>Etablissement et Service d’Aide par le Travail</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ESMS : </a:t>
            </a:r>
            <a:r>
              <a:rPr lang="fr-FR" sz="1200" spc="50" dirty="0">
                <a:solidFill>
                  <a:schemeClr val="accent2"/>
                </a:solidFill>
                <a:highlight>
                  <a:srgbClr val="DBDBE9"/>
                </a:highlight>
                <a:hlinkClick r:id="rId27"/>
              </a:rPr>
              <a:t>Etablissement ou service social ou médico-social</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ESPO : </a:t>
            </a:r>
            <a:r>
              <a:rPr lang="fr-FR" sz="1200" spc="50" dirty="0">
                <a:solidFill>
                  <a:schemeClr val="accent2"/>
                </a:solidFill>
                <a:highlight>
                  <a:srgbClr val="DBDBE9"/>
                </a:highlight>
                <a:hlinkClick r:id="rId28"/>
              </a:rPr>
              <a:t>Etablissements et Services de Pré-Orientation</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ESRP : </a:t>
            </a:r>
            <a:r>
              <a:rPr lang="fr-FR" sz="1200" spc="50" dirty="0">
                <a:solidFill>
                  <a:schemeClr val="accent2"/>
                </a:solidFill>
                <a:highlight>
                  <a:srgbClr val="DBDBE9"/>
                </a:highlight>
                <a:hlinkClick r:id="rId28"/>
              </a:rPr>
              <a:t>Etablissements et Services de réadaptation professionnelle</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FALC : </a:t>
            </a:r>
            <a:r>
              <a:rPr lang="fr-FR" sz="1200" spc="50" dirty="0">
                <a:solidFill>
                  <a:schemeClr val="accent2"/>
                </a:solidFill>
                <a:highlight>
                  <a:srgbClr val="DBDBE9"/>
                </a:highlight>
                <a:hlinkClick r:id="rId29"/>
              </a:rPr>
              <a:t>« Facile à lire et à comprendre</a:t>
            </a:r>
            <a:r>
              <a:rPr lang="fr-FR" sz="1200" spc="50" dirty="0">
                <a:solidFill>
                  <a:schemeClr val="accent2"/>
                </a:solidFill>
                <a:highlight>
                  <a:srgbClr val="DBDBE9"/>
                </a:highlight>
              </a:rPr>
              <a:t> »</a:t>
            </a:r>
          </a:p>
          <a:p>
            <a:pPr>
              <a:spcAft>
                <a:spcPts val="1200"/>
              </a:spcAft>
            </a:pPr>
            <a:r>
              <a:rPr lang="fr-FR" sz="1200" spc="50" dirty="0">
                <a:solidFill>
                  <a:schemeClr val="accent2"/>
                </a:solidFill>
                <a:highlight>
                  <a:srgbClr val="DBDBE9"/>
                </a:highlight>
              </a:rPr>
              <a:t>FEAH : </a:t>
            </a:r>
            <a:r>
              <a:rPr lang="fr-FR" sz="1200" spc="50" dirty="0">
                <a:solidFill>
                  <a:schemeClr val="accent2"/>
                </a:solidFill>
                <a:highlight>
                  <a:srgbClr val="DBDBE9"/>
                </a:highlight>
                <a:hlinkClick r:id="rId30"/>
              </a:rPr>
              <a:t>Fonds d’Equipement des Apprenants en situation de Handicap</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FIPHFP : </a:t>
            </a:r>
            <a:r>
              <a:rPr lang="fr-FR" sz="1200" spc="50" dirty="0">
                <a:solidFill>
                  <a:schemeClr val="accent2"/>
                </a:solidFill>
                <a:highlight>
                  <a:srgbClr val="DBDBE9"/>
                </a:highlight>
                <a:hlinkClick r:id="rId31"/>
              </a:rPr>
              <a:t>Fonds pour l’insertion des personnes handicapées dans la Fonction Publique</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FIPU : </a:t>
            </a:r>
            <a:r>
              <a:rPr lang="fr-FR" sz="1200" spc="50" dirty="0">
                <a:solidFill>
                  <a:schemeClr val="accent2"/>
                </a:solidFill>
                <a:highlight>
                  <a:srgbClr val="DBDBE9"/>
                </a:highlight>
                <a:hlinkClick r:id="rId32"/>
              </a:rPr>
              <a:t>Fonds d’investissement pour la Prévention de l’Usure Professionnelle</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FLE : Français Langue étrangère</a:t>
            </a:r>
          </a:p>
          <a:p>
            <a:pPr>
              <a:spcAft>
                <a:spcPts val="1200"/>
              </a:spcAft>
            </a:pPr>
            <a:r>
              <a:rPr lang="fr-FR" sz="1200" spc="50" dirty="0">
                <a:solidFill>
                  <a:schemeClr val="accent2"/>
                </a:solidFill>
                <a:highlight>
                  <a:srgbClr val="DBDBE9"/>
                </a:highlight>
              </a:rPr>
              <a:t>FOAD : Formation Ouverte et à Distance</a:t>
            </a:r>
          </a:p>
          <a:p>
            <a:pPr>
              <a:spcAft>
                <a:spcPts val="1200"/>
              </a:spcAft>
            </a:pPr>
            <a:r>
              <a:rPr lang="fr-FR" sz="1200" spc="50" dirty="0">
                <a:solidFill>
                  <a:schemeClr val="accent2"/>
                </a:solidFill>
                <a:highlight>
                  <a:srgbClr val="DBDBE9"/>
                </a:highlight>
              </a:rPr>
              <a:t>GEIQ : Groupement d’Entreprises pour l’Insertion et la Qualification</a:t>
            </a:r>
          </a:p>
          <a:p>
            <a:pPr>
              <a:spcAft>
                <a:spcPts val="1200"/>
              </a:spcAft>
            </a:pPr>
            <a:r>
              <a:rPr lang="fr-FR" sz="1200" spc="50" dirty="0">
                <a:solidFill>
                  <a:schemeClr val="accent2"/>
                </a:solidFill>
                <a:highlight>
                  <a:srgbClr val="DBDBE9"/>
                </a:highlight>
              </a:rPr>
              <a:t>IME / IMPro : </a:t>
            </a:r>
            <a:r>
              <a:rPr lang="fr-FR" sz="1200" spc="50" dirty="0">
                <a:solidFill>
                  <a:schemeClr val="accent2"/>
                </a:solidFill>
                <a:highlight>
                  <a:srgbClr val="DBDBE9"/>
                </a:highlight>
                <a:hlinkClick r:id="rId33"/>
              </a:rPr>
              <a:t>Institut </a:t>
            </a:r>
            <a:r>
              <a:rPr lang="fr-FR" sz="1200" spc="50" dirty="0" err="1">
                <a:solidFill>
                  <a:schemeClr val="accent2"/>
                </a:solidFill>
                <a:highlight>
                  <a:srgbClr val="DBDBE9"/>
                </a:highlight>
                <a:hlinkClick r:id="rId33"/>
              </a:rPr>
              <a:t>Médico-éducatif</a:t>
            </a:r>
            <a:r>
              <a:rPr lang="fr-FR" sz="1200" spc="50" dirty="0">
                <a:solidFill>
                  <a:schemeClr val="accent2"/>
                </a:solidFill>
                <a:highlight>
                  <a:srgbClr val="DBDBE9"/>
                </a:highlight>
                <a:hlinkClick r:id="rId33"/>
              </a:rPr>
              <a:t> / Institut Médico-Professionnel </a:t>
            </a:r>
            <a:endParaRPr lang="fr-FR" sz="1200" spc="50" dirty="0">
              <a:solidFill>
                <a:schemeClr val="accent2"/>
              </a:solidFill>
              <a:highlight>
                <a:srgbClr val="DBDBE9"/>
              </a:highlight>
            </a:endParaRPr>
          </a:p>
          <a:p>
            <a:pPr>
              <a:spcAft>
                <a:spcPts val="1200"/>
              </a:spcAft>
            </a:pPr>
            <a:r>
              <a:rPr lang="fr-FR" sz="1200" spc="50" dirty="0">
                <a:solidFill>
                  <a:schemeClr val="accent2"/>
                </a:solidFill>
                <a:highlight>
                  <a:srgbClr val="DBDBE9"/>
                </a:highlight>
              </a:rPr>
              <a:t>OASISS : </a:t>
            </a:r>
            <a:r>
              <a:rPr lang="fr-FR" sz="1200" spc="50" dirty="0">
                <a:solidFill>
                  <a:schemeClr val="accent2"/>
                </a:solidFill>
                <a:highlight>
                  <a:srgbClr val="DBDBE9"/>
                </a:highlight>
                <a:hlinkClick r:id="rId34"/>
              </a:rPr>
              <a:t>Orientation Accompagnement Secteur Intervention Sociale et Soin</a:t>
            </a:r>
            <a:endParaRPr lang="fr-FR" sz="1200" spc="50" dirty="0">
              <a:solidFill>
                <a:schemeClr val="accent2"/>
              </a:solidFill>
              <a:highlight>
                <a:srgbClr val="DBDBE9"/>
              </a:highlight>
            </a:endParaRPr>
          </a:p>
        </p:txBody>
      </p:sp>
      <p:sp>
        <p:nvSpPr>
          <p:cNvPr id="2" name="ZoneTexte 1">
            <a:hlinkClick r:id="rId35" action="ppaction://hlinksldjump"/>
            <a:extLst>
              <a:ext uri="{FF2B5EF4-FFF2-40B4-BE49-F238E27FC236}">
                <a16:creationId xmlns:a16="http://schemas.microsoft.com/office/drawing/2014/main" id="{A6E8FF15-3C92-D6FA-CB40-A074BF0781E6}"/>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35" action="ppaction://hlinksldjump"/>
              </a:rPr>
              <a:t>ff</a:t>
            </a:r>
            <a:endParaRPr lang="fr-FR" sz="200" dirty="0">
              <a:solidFill>
                <a:schemeClr val="bg1"/>
              </a:solidFill>
            </a:endParaRPr>
          </a:p>
        </p:txBody>
      </p:sp>
    </p:spTree>
    <p:extLst>
      <p:ext uri="{BB962C8B-B14F-4D97-AF65-F5344CB8AC3E}">
        <p14:creationId xmlns:p14="http://schemas.microsoft.com/office/powerpoint/2010/main" val="3136579490"/>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A08FFDDB-7604-01CF-A823-D50AFEE468F8}"/>
              </a:ext>
            </a:extLst>
          </p:cNvPr>
          <p:cNvSpPr>
            <a:spLocks noGrp="1"/>
          </p:cNvSpPr>
          <p:nvPr>
            <p:ph type="body" sz="quarter" idx="10"/>
          </p:nvPr>
        </p:nvSpPr>
        <p:spPr/>
        <p:txBody>
          <a:bodyPr/>
          <a:lstStyle/>
          <a:p>
            <a:r>
              <a:rPr lang="fr-FR" dirty="0"/>
              <a:t>Glossaire (2/2)</a:t>
            </a:r>
          </a:p>
        </p:txBody>
      </p:sp>
      <p:sp>
        <p:nvSpPr>
          <p:cNvPr id="3" name="Espace réservé du texte 2">
            <a:extLst>
              <a:ext uri="{FF2B5EF4-FFF2-40B4-BE49-F238E27FC236}">
                <a16:creationId xmlns:a16="http://schemas.microsoft.com/office/drawing/2014/main" id="{4BCC99E8-87FE-5DA0-B097-E96513B388B3}"/>
              </a:ext>
            </a:extLst>
          </p:cNvPr>
          <p:cNvSpPr>
            <a:spLocks noGrp="1"/>
          </p:cNvSpPr>
          <p:nvPr>
            <p:ph type="body" sz="quarter" idx="13"/>
          </p:nvPr>
        </p:nvSpPr>
        <p:spPr>
          <a:xfrm>
            <a:off x="516552" y="1797803"/>
            <a:ext cx="7043123" cy="8511319"/>
          </a:xfrm>
        </p:spPr>
        <p:txBody>
          <a:bodyPr/>
          <a:lstStyle/>
          <a:p>
            <a:pPr>
              <a:spcAft>
                <a:spcPts val="600"/>
              </a:spcAft>
            </a:pPr>
            <a:r>
              <a:rPr lang="fr-FR" sz="1200" spc="50" dirty="0">
                <a:solidFill>
                  <a:schemeClr val="accent2"/>
                </a:solidFill>
                <a:highlight>
                  <a:srgbClr val="DBDBE9"/>
                </a:highlight>
              </a:rPr>
              <a:t>OF : Organisme de Formation</a:t>
            </a:r>
          </a:p>
          <a:p>
            <a:pPr>
              <a:spcAft>
                <a:spcPts val="600"/>
              </a:spcAft>
            </a:pPr>
            <a:r>
              <a:rPr lang="fr-FR" sz="1200" spc="50" dirty="0">
                <a:solidFill>
                  <a:schemeClr val="accent2"/>
                </a:solidFill>
                <a:highlight>
                  <a:srgbClr val="DBDBE9"/>
                </a:highlight>
              </a:rPr>
              <a:t>OPCO : </a:t>
            </a:r>
            <a:r>
              <a:rPr lang="fr-FR" sz="1200" spc="50" dirty="0">
                <a:solidFill>
                  <a:schemeClr val="accent2"/>
                </a:solidFill>
                <a:highlight>
                  <a:srgbClr val="DBDBE9"/>
                </a:highlight>
                <a:hlinkClick r:id="rId2"/>
              </a:rPr>
              <a:t>Opérateur de Compétences</a:t>
            </a:r>
            <a:endParaRPr lang="fr-FR" sz="1200" spc="50" dirty="0">
              <a:solidFill>
                <a:schemeClr val="accent2"/>
              </a:solidFill>
              <a:highlight>
                <a:srgbClr val="DBDBE9"/>
              </a:highlight>
            </a:endParaRPr>
          </a:p>
          <a:p>
            <a:pPr>
              <a:spcAft>
                <a:spcPts val="600"/>
              </a:spcAft>
            </a:pPr>
            <a:r>
              <a:rPr lang="fr-FR" sz="1200" spc="50" dirty="0">
                <a:solidFill>
                  <a:schemeClr val="accent2"/>
                </a:solidFill>
                <a:highlight>
                  <a:srgbClr val="DBDBE9"/>
                </a:highlight>
              </a:rPr>
              <a:t>OPS : </a:t>
            </a:r>
            <a:r>
              <a:rPr lang="fr-FR" sz="1200" spc="50" dirty="0">
                <a:solidFill>
                  <a:schemeClr val="accent2"/>
                </a:solidFill>
                <a:highlight>
                  <a:srgbClr val="DBDBE9"/>
                </a:highlight>
                <a:hlinkClick r:id="rId3"/>
              </a:rPr>
              <a:t>Organisme de placement spécialisé</a:t>
            </a:r>
            <a:endParaRPr lang="fr-FR" sz="1200" spc="50" dirty="0">
              <a:solidFill>
                <a:schemeClr val="accent2"/>
              </a:solidFill>
              <a:highlight>
                <a:srgbClr val="DBDBE9"/>
              </a:highlight>
            </a:endParaRPr>
          </a:p>
          <a:p>
            <a:pPr>
              <a:spcBef>
                <a:spcPts val="600"/>
              </a:spcBef>
              <a:spcAft>
                <a:spcPts val="600"/>
              </a:spcAft>
            </a:pPr>
            <a:r>
              <a:rPr lang="fr-FR" sz="1200" spc="50" dirty="0" err="1">
                <a:solidFill>
                  <a:schemeClr val="accent2"/>
                </a:solidFill>
                <a:highlight>
                  <a:srgbClr val="DBDBE9"/>
                </a:highlight>
              </a:rPr>
              <a:t>Pass</a:t>
            </a:r>
            <a:r>
              <a:rPr lang="fr-FR" sz="1200" spc="50" dirty="0">
                <a:solidFill>
                  <a:schemeClr val="accent2"/>
                </a:solidFill>
                <a:highlight>
                  <a:srgbClr val="DBDBE9"/>
                </a:highlight>
              </a:rPr>
              <a:t> P’AS : </a:t>
            </a:r>
            <a:r>
              <a:rPr lang="fr-FR" sz="1200" spc="50" dirty="0">
                <a:solidFill>
                  <a:schemeClr val="accent2"/>
                </a:solidFill>
                <a:highlight>
                  <a:srgbClr val="DBDBE9"/>
                </a:highlight>
                <a:hlinkClick r:id="rId4"/>
              </a:rPr>
              <a:t>Passeport Professionnel Autismes</a:t>
            </a:r>
            <a:endParaRPr lang="fr-FR" sz="1200" spc="50" dirty="0">
              <a:solidFill>
                <a:schemeClr val="accent2"/>
              </a:solidFill>
              <a:highlight>
                <a:srgbClr val="DBDBE9"/>
              </a:highlight>
            </a:endParaRPr>
          </a:p>
          <a:p>
            <a:pPr>
              <a:spcBef>
                <a:spcPts val="600"/>
              </a:spcBef>
              <a:spcAft>
                <a:spcPts val="600"/>
              </a:spcAft>
            </a:pPr>
            <a:r>
              <a:rPr lang="fr-FR" sz="1200" spc="50" dirty="0">
                <a:solidFill>
                  <a:schemeClr val="accent2"/>
                </a:solidFill>
                <a:highlight>
                  <a:srgbClr val="DBDBE9"/>
                </a:highlight>
              </a:rPr>
              <a:t>PCH : </a:t>
            </a:r>
            <a:r>
              <a:rPr lang="fr-FR" sz="1200" spc="50" dirty="0">
                <a:solidFill>
                  <a:schemeClr val="accent2"/>
                </a:solidFill>
                <a:highlight>
                  <a:srgbClr val="DBDBE9"/>
                </a:highlight>
                <a:hlinkClick r:id="rId5"/>
              </a:rPr>
              <a:t>Prestation de Compensation du Handicap</a:t>
            </a:r>
            <a:endParaRPr lang="fr-FR" sz="1200" spc="50" dirty="0">
              <a:solidFill>
                <a:schemeClr val="accent2"/>
              </a:solidFill>
              <a:highlight>
                <a:srgbClr val="DBDBE9"/>
              </a:highlight>
            </a:endParaRPr>
          </a:p>
          <a:p>
            <a:pPr>
              <a:spcBef>
                <a:spcPts val="0"/>
              </a:spcBef>
              <a:spcAft>
                <a:spcPts val="1200"/>
              </a:spcAft>
            </a:pPr>
            <a:r>
              <a:rPr lang="fr-FR" sz="1200" spc="50" dirty="0">
                <a:solidFill>
                  <a:schemeClr val="accent2"/>
                </a:solidFill>
                <a:highlight>
                  <a:srgbClr val="DBDBE9"/>
                </a:highlight>
              </a:rPr>
              <a:t>PDC : Plan de Développement des Compétences</a:t>
            </a:r>
          </a:p>
          <a:p>
            <a:pPr>
              <a:spcBef>
                <a:spcPts val="0"/>
              </a:spcBef>
              <a:spcAft>
                <a:spcPts val="1200"/>
              </a:spcAft>
            </a:pPr>
            <a:r>
              <a:rPr lang="fr-FR" sz="1200" spc="50" dirty="0">
                <a:solidFill>
                  <a:schemeClr val="accent2"/>
                </a:solidFill>
                <a:highlight>
                  <a:srgbClr val="DBDBE9"/>
                </a:highlight>
              </a:rPr>
              <a:t>PDP : </a:t>
            </a:r>
            <a:r>
              <a:rPr lang="fr-FR" sz="1200" spc="50" dirty="0">
                <a:solidFill>
                  <a:schemeClr val="accent2"/>
                </a:solidFill>
                <a:highlight>
                  <a:srgbClr val="DBDBE9"/>
                </a:highlight>
                <a:hlinkClick r:id="rId6"/>
              </a:rPr>
              <a:t>Prévention de la Désinsertion Professionnelle</a:t>
            </a:r>
            <a:endParaRPr lang="fr-FR" sz="1200" spc="50" dirty="0">
              <a:solidFill>
                <a:schemeClr val="accent2"/>
              </a:solidFill>
              <a:highlight>
                <a:srgbClr val="DBDBE9"/>
              </a:highlight>
            </a:endParaRPr>
          </a:p>
          <a:p>
            <a:pPr>
              <a:spcBef>
                <a:spcPts val="0"/>
              </a:spcBef>
              <a:spcAft>
                <a:spcPts val="1200"/>
              </a:spcAft>
            </a:pPr>
            <a:r>
              <a:rPr lang="fr-FR" sz="1200" spc="50" dirty="0">
                <a:solidFill>
                  <a:schemeClr val="accent2"/>
                </a:solidFill>
                <a:highlight>
                  <a:srgbClr val="DBDBE9"/>
                </a:highlight>
              </a:rPr>
              <a:t>PECF : </a:t>
            </a:r>
            <a:r>
              <a:rPr lang="fr-FR" sz="1200" spc="50" dirty="0">
                <a:solidFill>
                  <a:schemeClr val="accent2"/>
                </a:solidFill>
                <a:highlight>
                  <a:srgbClr val="DBDBE9"/>
                </a:highlight>
                <a:hlinkClick r:id="rId7"/>
              </a:rPr>
              <a:t>Pré-Evaluation des Capacités à la Formation</a:t>
            </a:r>
            <a:endParaRPr lang="fr-FR" sz="1200" spc="50" dirty="0">
              <a:solidFill>
                <a:schemeClr val="accent2"/>
              </a:solidFill>
              <a:highlight>
                <a:srgbClr val="DBDBE9"/>
              </a:highlight>
            </a:endParaRPr>
          </a:p>
          <a:p>
            <a:pPr>
              <a:spcBef>
                <a:spcPts val="0"/>
              </a:spcBef>
              <a:spcAft>
                <a:spcPts val="1200"/>
              </a:spcAft>
            </a:pPr>
            <a:r>
              <a:rPr lang="fr-FR" dirty="0"/>
              <a:t>PLIE : </a:t>
            </a:r>
            <a:r>
              <a:rPr lang="fr-FR" dirty="0">
                <a:hlinkClick r:id="rId8"/>
              </a:rPr>
              <a:t>Plan Local pour l’insertion et l’emploi</a:t>
            </a:r>
            <a:endParaRPr lang="fr-FR" sz="1200" spc="50" dirty="0">
              <a:solidFill>
                <a:schemeClr val="accent2"/>
              </a:solidFill>
              <a:highlight>
                <a:srgbClr val="DBDBE9"/>
              </a:highlight>
            </a:endParaRPr>
          </a:p>
          <a:p>
            <a:pPr>
              <a:spcBef>
                <a:spcPts val="0"/>
              </a:spcBef>
              <a:spcAft>
                <a:spcPts val="1200"/>
              </a:spcAft>
            </a:pPr>
            <a:r>
              <a:rPr lang="fr-FR" sz="1200" spc="50" dirty="0">
                <a:solidFill>
                  <a:schemeClr val="accent2"/>
                </a:solidFill>
                <a:highlight>
                  <a:srgbClr val="DBDBE9"/>
                </a:highlight>
              </a:rPr>
              <a:t>PMSMP : </a:t>
            </a:r>
            <a:r>
              <a:rPr lang="fr-FR" sz="1200" spc="50" dirty="0">
                <a:solidFill>
                  <a:schemeClr val="accent2"/>
                </a:solidFill>
                <a:highlight>
                  <a:srgbClr val="DBDBE9"/>
                </a:highlight>
                <a:hlinkClick r:id="rId9"/>
              </a:rPr>
              <a:t>Période de Mise en Situation en Milieu Professionnel (ou Immersion Facilitée)</a:t>
            </a:r>
            <a:endParaRPr lang="fr-FR" sz="1200" spc="50" dirty="0">
              <a:solidFill>
                <a:schemeClr val="accent2"/>
              </a:solidFill>
              <a:highlight>
                <a:srgbClr val="DBDBE9"/>
              </a:highlight>
            </a:endParaRPr>
          </a:p>
          <a:p>
            <a:pPr>
              <a:spcBef>
                <a:spcPts val="0"/>
              </a:spcBef>
              <a:spcAft>
                <a:spcPts val="1200"/>
              </a:spcAft>
            </a:pPr>
            <a:r>
              <a:rPr lang="fr-FR" sz="1200" spc="50" dirty="0">
                <a:solidFill>
                  <a:schemeClr val="accent2"/>
                </a:solidFill>
                <a:highlight>
                  <a:srgbClr val="DBDBE9"/>
                </a:highlight>
              </a:rPr>
              <a:t>POE : </a:t>
            </a:r>
            <a:r>
              <a:rPr lang="fr-FR" sz="1200" spc="50" dirty="0">
                <a:solidFill>
                  <a:schemeClr val="accent2"/>
                </a:solidFill>
                <a:highlight>
                  <a:srgbClr val="DBDBE9"/>
                </a:highlight>
                <a:hlinkClick r:id="rId10"/>
              </a:rPr>
              <a:t>Préparation Opérationnelle à l’emploi</a:t>
            </a:r>
            <a:endParaRPr lang="fr-FR" sz="1200" spc="50" dirty="0">
              <a:solidFill>
                <a:schemeClr val="accent2"/>
              </a:solidFill>
              <a:highlight>
                <a:srgbClr val="DBDBE9"/>
              </a:highlight>
            </a:endParaRPr>
          </a:p>
          <a:p>
            <a:pPr>
              <a:spcBef>
                <a:spcPts val="0"/>
              </a:spcBef>
              <a:spcAft>
                <a:spcPts val="1200"/>
              </a:spcAft>
            </a:pPr>
            <a:r>
              <a:rPr lang="fr-FR" dirty="0"/>
              <a:t>PRITH : </a:t>
            </a:r>
            <a:r>
              <a:rPr lang="fr-FR" dirty="0">
                <a:hlinkClick r:id="rId11"/>
              </a:rPr>
              <a:t>Plan régional d’Insertion des Travailleurs Handicapés</a:t>
            </a:r>
            <a:endParaRPr lang="fr-FR" sz="1200" spc="50" dirty="0">
              <a:solidFill>
                <a:schemeClr val="accent2"/>
              </a:solidFill>
              <a:highlight>
                <a:srgbClr val="DBDBE9"/>
              </a:highlight>
            </a:endParaRPr>
          </a:p>
          <a:p>
            <a:pPr>
              <a:spcBef>
                <a:spcPts val="0"/>
              </a:spcBef>
              <a:spcAft>
                <a:spcPts val="1200"/>
              </a:spcAft>
            </a:pPr>
            <a:r>
              <a:rPr lang="fr-FR" sz="1200" spc="50" dirty="0">
                <a:solidFill>
                  <a:schemeClr val="accent2"/>
                </a:solidFill>
                <a:highlight>
                  <a:srgbClr val="DBDBE9"/>
                </a:highlight>
              </a:rPr>
              <a:t>PRF: </a:t>
            </a:r>
            <a:r>
              <a:rPr lang="fr-FR" sz="1200" spc="50" dirty="0">
                <a:solidFill>
                  <a:schemeClr val="accent2"/>
                </a:solidFill>
                <a:highlight>
                  <a:srgbClr val="DBDBE9"/>
                </a:highlight>
                <a:hlinkClick r:id="rId12"/>
              </a:rPr>
              <a:t>Programme Régional de Formation</a:t>
            </a:r>
          </a:p>
          <a:p>
            <a:pPr>
              <a:spcBef>
                <a:spcPts val="0"/>
              </a:spcBef>
              <a:spcAft>
                <a:spcPts val="1200"/>
              </a:spcAft>
            </a:pPr>
            <a:r>
              <a:rPr lang="fr-FR" sz="1200" spc="50" dirty="0">
                <a:solidFill>
                  <a:schemeClr val="accent2"/>
                </a:solidFill>
                <a:highlight>
                  <a:srgbClr val="DBDBE9"/>
                </a:highlight>
              </a:rPr>
              <a:t>Pro-A : </a:t>
            </a:r>
            <a:r>
              <a:rPr lang="fr-FR" sz="1200" spc="50" dirty="0">
                <a:solidFill>
                  <a:schemeClr val="accent2"/>
                </a:solidFill>
                <a:highlight>
                  <a:srgbClr val="DBDBE9"/>
                </a:highlight>
                <a:hlinkClick r:id="rId13"/>
              </a:rPr>
              <a:t>Reconversion ou Promotion par l’alternance</a:t>
            </a:r>
            <a:endParaRPr lang="fr-FR" sz="1200" spc="50" dirty="0">
              <a:solidFill>
                <a:schemeClr val="accent2"/>
              </a:solidFill>
              <a:highlight>
                <a:srgbClr val="DBDBE9"/>
              </a:highlight>
            </a:endParaRPr>
          </a:p>
          <a:p>
            <a:pPr>
              <a:spcBef>
                <a:spcPts val="0"/>
              </a:spcBef>
              <a:spcAft>
                <a:spcPts val="1200"/>
              </a:spcAft>
            </a:pPr>
            <a:r>
              <a:rPr lang="fr-FR" sz="1200" spc="50" dirty="0">
                <a:solidFill>
                  <a:schemeClr val="accent2"/>
                </a:solidFill>
                <a:highlight>
                  <a:srgbClr val="DBDBE9"/>
                </a:highlight>
              </a:rPr>
              <a:t>PSH : Personne en Situation de Handicap</a:t>
            </a:r>
          </a:p>
          <a:p>
            <a:pPr>
              <a:spcBef>
                <a:spcPts val="0"/>
              </a:spcBef>
              <a:spcAft>
                <a:spcPts val="1200"/>
              </a:spcAft>
            </a:pPr>
            <a:r>
              <a:rPr lang="fr-FR" sz="1200" spc="50" dirty="0">
                <a:solidFill>
                  <a:schemeClr val="accent2"/>
                </a:solidFill>
                <a:highlight>
                  <a:srgbClr val="DBDBE9"/>
                </a:highlight>
              </a:rPr>
              <a:t>PTP : </a:t>
            </a:r>
            <a:r>
              <a:rPr lang="fr-FR" sz="1200" spc="50" dirty="0">
                <a:solidFill>
                  <a:schemeClr val="accent2"/>
                </a:solidFill>
                <a:highlight>
                  <a:srgbClr val="DBDBE9"/>
                </a:highlight>
                <a:hlinkClick r:id="rId14"/>
              </a:rPr>
              <a:t>Projet de Transition Professionnelle</a:t>
            </a:r>
            <a:endParaRPr lang="fr-FR" sz="1200" spc="50" dirty="0">
              <a:solidFill>
                <a:schemeClr val="accent2"/>
              </a:solidFill>
              <a:highlight>
                <a:srgbClr val="DBDBE9"/>
              </a:highlight>
            </a:endParaRPr>
          </a:p>
          <a:p>
            <a:pPr>
              <a:spcBef>
                <a:spcPts val="0"/>
              </a:spcBef>
              <a:spcAft>
                <a:spcPts val="1200"/>
              </a:spcAft>
            </a:pPr>
            <a:r>
              <a:rPr lang="fr-FR" sz="1200" spc="50" dirty="0">
                <a:solidFill>
                  <a:schemeClr val="accent2"/>
                </a:solidFill>
                <a:highlight>
                  <a:srgbClr val="DBDBE9"/>
                </a:highlight>
              </a:rPr>
              <a:t>Qualiopi : </a:t>
            </a:r>
            <a:r>
              <a:rPr lang="fr-FR" sz="1200" spc="50" dirty="0">
                <a:solidFill>
                  <a:schemeClr val="accent2"/>
                </a:solidFill>
                <a:highlight>
                  <a:srgbClr val="DBDBE9"/>
                </a:highlight>
                <a:hlinkClick r:id="rId15"/>
              </a:rPr>
              <a:t>marque de certification qualité des prestataires de formation</a:t>
            </a:r>
            <a:endParaRPr lang="fr-FR" sz="1200" spc="50" dirty="0">
              <a:solidFill>
                <a:schemeClr val="accent2"/>
              </a:solidFill>
              <a:highlight>
                <a:srgbClr val="DBDBE9"/>
              </a:highlight>
            </a:endParaRPr>
          </a:p>
          <a:p>
            <a:pPr>
              <a:spcBef>
                <a:spcPts val="0"/>
              </a:spcBef>
              <a:spcAft>
                <a:spcPts val="1200"/>
              </a:spcAft>
            </a:pPr>
            <a:r>
              <a:rPr lang="fr-FR" dirty="0"/>
              <a:t>QPV : </a:t>
            </a:r>
            <a:r>
              <a:rPr lang="fr-FR" dirty="0">
                <a:hlinkClick r:id="rId16"/>
              </a:rPr>
              <a:t>Quartier Prioritaire de la Politique de la Ville</a:t>
            </a:r>
            <a:endParaRPr lang="fr-FR" sz="1200" spc="50" dirty="0">
              <a:solidFill>
                <a:schemeClr val="accent2"/>
              </a:solidFill>
              <a:highlight>
                <a:srgbClr val="DBDBE9"/>
              </a:highlight>
            </a:endParaRPr>
          </a:p>
          <a:p>
            <a:pPr>
              <a:spcBef>
                <a:spcPts val="0"/>
              </a:spcBef>
              <a:spcAft>
                <a:spcPts val="1200"/>
              </a:spcAft>
            </a:pPr>
            <a:r>
              <a:rPr lang="fr-FR" sz="1200" spc="50" dirty="0">
                <a:solidFill>
                  <a:schemeClr val="accent2"/>
                </a:solidFill>
                <a:highlight>
                  <a:srgbClr val="DBDBE9"/>
                </a:highlight>
              </a:rPr>
              <a:t>RAE : </a:t>
            </a:r>
            <a:r>
              <a:rPr lang="fr-FR" sz="1200" spc="50" dirty="0">
                <a:solidFill>
                  <a:schemeClr val="accent2"/>
                </a:solidFill>
                <a:highlight>
                  <a:srgbClr val="DBDBE9"/>
                </a:highlight>
                <a:hlinkClick r:id="rId17"/>
              </a:rPr>
              <a:t>Reconnaissance des Acquis de l’expérience </a:t>
            </a:r>
            <a:endParaRPr lang="fr-FR" sz="1200" spc="50" dirty="0">
              <a:solidFill>
                <a:schemeClr val="accent2"/>
              </a:solidFill>
              <a:highlight>
                <a:srgbClr val="DBDBE9"/>
              </a:highlight>
            </a:endParaRPr>
          </a:p>
          <a:p>
            <a:pPr>
              <a:spcBef>
                <a:spcPts val="0"/>
              </a:spcBef>
              <a:spcAft>
                <a:spcPts val="1200"/>
              </a:spcAft>
            </a:pPr>
            <a:r>
              <a:rPr lang="fr-FR" sz="1200" spc="50" dirty="0">
                <a:solidFill>
                  <a:schemeClr val="accent2"/>
                </a:solidFill>
                <a:highlight>
                  <a:srgbClr val="DBDBE9"/>
                </a:highlight>
              </a:rPr>
              <a:t>RHF : </a:t>
            </a:r>
            <a:r>
              <a:rPr lang="fr-FR" sz="1200" spc="50" dirty="0">
                <a:solidFill>
                  <a:schemeClr val="accent2"/>
                </a:solidFill>
                <a:highlight>
                  <a:srgbClr val="DBDBE9"/>
                </a:highlight>
                <a:hlinkClick r:id="rId18"/>
              </a:rPr>
              <a:t>Ressource Handicap Formation</a:t>
            </a:r>
            <a:endParaRPr lang="fr-FR" sz="1200" spc="50" dirty="0">
              <a:solidFill>
                <a:schemeClr val="accent2"/>
              </a:solidFill>
              <a:highlight>
                <a:srgbClr val="DBDBE9"/>
              </a:highlight>
            </a:endParaRPr>
          </a:p>
          <a:p>
            <a:pPr>
              <a:spcBef>
                <a:spcPts val="0"/>
              </a:spcBef>
              <a:spcAft>
                <a:spcPts val="1200"/>
              </a:spcAft>
            </a:pPr>
            <a:r>
              <a:rPr lang="fr-FR" sz="1200" spc="50" dirty="0">
                <a:solidFill>
                  <a:schemeClr val="accent2"/>
                </a:solidFill>
                <a:highlight>
                  <a:srgbClr val="DBDBE9"/>
                </a:highlight>
              </a:rPr>
              <a:t>RNCP : </a:t>
            </a:r>
            <a:r>
              <a:rPr lang="fr-FR" sz="1200" spc="50" dirty="0">
                <a:solidFill>
                  <a:schemeClr val="accent2"/>
                </a:solidFill>
                <a:highlight>
                  <a:srgbClr val="DBDBE9"/>
                </a:highlight>
                <a:hlinkClick r:id="rId19"/>
              </a:rPr>
              <a:t>Répertoire national des certifications professionnelles</a:t>
            </a:r>
            <a:endParaRPr lang="fr-FR" sz="1200" spc="50" dirty="0">
              <a:solidFill>
                <a:schemeClr val="accent2"/>
              </a:solidFill>
              <a:highlight>
                <a:srgbClr val="DBDBE9"/>
              </a:highlight>
            </a:endParaRPr>
          </a:p>
          <a:p>
            <a:pPr>
              <a:spcBef>
                <a:spcPts val="0"/>
              </a:spcBef>
              <a:spcAft>
                <a:spcPts val="1200"/>
              </a:spcAft>
            </a:pPr>
            <a:r>
              <a:rPr lang="fr-FR" sz="1200" spc="50" dirty="0">
                <a:solidFill>
                  <a:schemeClr val="accent2"/>
                </a:solidFill>
                <a:highlight>
                  <a:srgbClr val="DBDBE9"/>
                </a:highlight>
              </a:rPr>
              <a:t>RPE : </a:t>
            </a:r>
            <a:r>
              <a:rPr lang="fr-FR" sz="1200" spc="50" dirty="0">
                <a:solidFill>
                  <a:schemeClr val="accent2"/>
                </a:solidFill>
                <a:highlight>
                  <a:srgbClr val="DBDBE9"/>
                </a:highlight>
                <a:hlinkClick r:id="rId20"/>
              </a:rPr>
              <a:t>Réseau pour l’emploi </a:t>
            </a:r>
            <a:r>
              <a:rPr lang="fr-FR" sz="1200" spc="50" dirty="0">
                <a:solidFill>
                  <a:schemeClr val="accent2"/>
                </a:solidFill>
                <a:highlight>
                  <a:srgbClr val="DBDBE9"/>
                </a:highlight>
              </a:rPr>
              <a:t>- nouveau nom du Service Public de l’emploi dans le cadre de la loi Plein Emploi</a:t>
            </a:r>
          </a:p>
          <a:p>
            <a:pPr>
              <a:spcBef>
                <a:spcPts val="0"/>
              </a:spcBef>
              <a:spcAft>
                <a:spcPts val="1200"/>
              </a:spcAft>
            </a:pPr>
            <a:r>
              <a:rPr lang="fr-FR" sz="1200" spc="50" dirty="0">
                <a:solidFill>
                  <a:schemeClr val="accent2"/>
                </a:solidFill>
                <a:highlight>
                  <a:srgbClr val="DBDBE9"/>
                </a:highlight>
              </a:rPr>
              <a:t>RQTH : </a:t>
            </a:r>
            <a:r>
              <a:rPr lang="fr-FR" sz="1200" spc="50" dirty="0">
                <a:solidFill>
                  <a:schemeClr val="accent2"/>
                </a:solidFill>
                <a:highlight>
                  <a:srgbClr val="DBDBE9"/>
                </a:highlight>
                <a:hlinkClick r:id="rId21"/>
              </a:rPr>
              <a:t>Reconnaissance de la qualité de travailleur handicapé</a:t>
            </a:r>
            <a:endParaRPr lang="fr-FR" sz="1200" spc="50" dirty="0">
              <a:solidFill>
                <a:schemeClr val="accent2"/>
              </a:solidFill>
              <a:highlight>
                <a:srgbClr val="DBDBE9"/>
              </a:highlight>
            </a:endParaRPr>
          </a:p>
          <a:p>
            <a:pPr>
              <a:spcBef>
                <a:spcPts val="0"/>
              </a:spcBef>
              <a:spcAft>
                <a:spcPts val="1200"/>
              </a:spcAft>
            </a:pPr>
            <a:r>
              <a:rPr lang="fr-FR" sz="1200" spc="50" dirty="0">
                <a:solidFill>
                  <a:schemeClr val="accent2"/>
                </a:solidFill>
                <a:highlight>
                  <a:srgbClr val="DBDBE9"/>
                </a:highlight>
              </a:rPr>
              <a:t>RS : </a:t>
            </a:r>
            <a:r>
              <a:rPr lang="fr-FR" sz="1200" spc="50" dirty="0">
                <a:solidFill>
                  <a:schemeClr val="accent2"/>
                </a:solidFill>
                <a:highlight>
                  <a:srgbClr val="DBDBE9"/>
                </a:highlight>
                <a:hlinkClick r:id="rId22"/>
              </a:rPr>
              <a:t>Répertoire spécifique</a:t>
            </a:r>
            <a:r>
              <a:rPr lang="fr-FR" sz="1200" spc="50" dirty="0">
                <a:solidFill>
                  <a:schemeClr val="accent2"/>
                </a:solidFill>
                <a:highlight>
                  <a:srgbClr val="DBDBE9"/>
                </a:highlight>
              </a:rPr>
              <a:t> (France Compétences)</a:t>
            </a:r>
          </a:p>
          <a:p>
            <a:pPr>
              <a:spcBef>
                <a:spcPts val="0"/>
              </a:spcBef>
              <a:spcAft>
                <a:spcPts val="1200"/>
              </a:spcAft>
            </a:pPr>
            <a:r>
              <a:rPr lang="fr-FR" sz="1200" spc="50" dirty="0">
                <a:solidFill>
                  <a:schemeClr val="accent2"/>
                </a:solidFill>
                <a:highlight>
                  <a:srgbClr val="DBDBE9"/>
                </a:highlight>
              </a:rPr>
              <a:t>RSA : </a:t>
            </a:r>
            <a:r>
              <a:rPr lang="fr-FR" sz="1200" spc="50" dirty="0">
                <a:solidFill>
                  <a:schemeClr val="accent2"/>
                </a:solidFill>
                <a:highlight>
                  <a:srgbClr val="DBDBE9"/>
                </a:highlight>
                <a:hlinkClick r:id="rId23"/>
              </a:rPr>
              <a:t>Revenu de solidarité Active</a:t>
            </a:r>
            <a:endParaRPr lang="fr-FR" sz="1200" spc="50" dirty="0">
              <a:solidFill>
                <a:schemeClr val="accent2"/>
              </a:solidFill>
              <a:highlight>
                <a:srgbClr val="DBDBE9"/>
              </a:highlight>
            </a:endParaRPr>
          </a:p>
          <a:p>
            <a:pPr>
              <a:spcBef>
                <a:spcPts val="0"/>
              </a:spcBef>
              <a:spcAft>
                <a:spcPts val="1200"/>
              </a:spcAft>
            </a:pPr>
            <a:r>
              <a:rPr lang="fr-FR" sz="1200" spc="50" dirty="0">
                <a:solidFill>
                  <a:schemeClr val="accent2"/>
                </a:solidFill>
                <a:highlight>
                  <a:srgbClr val="DBDBE9"/>
                </a:highlight>
              </a:rPr>
              <a:t>SESAME : </a:t>
            </a:r>
            <a:r>
              <a:rPr lang="fr-FR" dirty="0">
                <a:hlinkClick r:id="rId24"/>
              </a:rPr>
              <a:t>Sésame vers l’emploi pour le sport et l’animation dans les métiers de l’encadrement </a:t>
            </a:r>
            <a:endParaRPr lang="fr-FR" dirty="0"/>
          </a:p>
          <a:p>
            <a:pPr>
              <a:spcBef>
                <a:spcPts val="0"/>
              </a:spcBef>
              <a:spcAft>
                <a:spcPts val="1200"/>
              </a:spcAft>
            </a:pPr>
            <a:r>
              <a:rPr lang="fr-FR" sz="1200" spc="50" dirty="0">
                <a:solidFill>
                  <a:schemeClr val="accent2"/>
                </a:solidFill>
                <a:highlight>
                  <a:srgbClr val="DBDBE9"/>
                </a:highlight>
              </a:rPr>
              <a:t>SEVE : </a:t>
            </a:r>
            <a:r>
              <a:rPr lang="fr-FR" sz="1200" spc="50" dirty="0">
                <a:solidFill>
                  <a:schemeClr val="accent2"/>
                </a:solidFill>
                <a:highlight>
                  <a:srgbClr val="DBDBE9"/>
                </a:highlight>
                <a:hlinkClick r:id="rId25"/>
              </a:rPr>
              <a:t>S’engager Vers l’Emploi</a:t>
            </a:r>
            <a:endParaRPr lang="fr-FR" sz="1200" spc="50" dirty="0">
              <a:solidFill>
                <a:schemeClr val="accent2"/>
              </a:solidFill>
              <a:highlight>
                <a:srgbClr val="DBDBE9"/>
              </a:highlight>
            </a:endParaRPr>
          </a:p>
          <a:p>
            <a:pPr>
              <a:spcBef>
                <a:spcPts val="0"/>
              </a:spcBef>
              <a:spcAft>
                <a:spcPts val="1200"/>
              </a:spcAft>
            </a:pPr>
            <a:r>
              <a:rPr lang="fr-FR" sz="1200" spc="50" dirty="0">
                <a:solidFill>
                  <a:schemeClr val="accent2"/>
                </a:solidFill>
                <a:highlight>
                  <a:srgbClr val="DBDBE9"/>
                </a:highlight>
              </a:rPr>
              <a:t>SIAE : </a:t>
            </a:r>
            <a:r>
              <a:rPr lang="fr-FR" sz="1200" spc="50" dirty="0">
                <a:solidFill>
                  <a:schemeClr val="accent2"/>
                </a:solidFill>
                <a:highlight>
                  <a:srgbClr val="DBDBE9"/>
                </a:highlight>
                <a:hlinkClick r:id="rId26"/>
              </a:rPr>
              <a:t>Structure de l’Insertion par l’Activité Economique</a:t>
            </a:r>
            <a:endParaRPr lang="fr-FR" sz="1200" spc="50" dirty="0">
              <a:solidFill>
                <a:schemeClr val="accent2"/>
              </a:solidFill>
              <a:highlight>
                <a:srgbClr val="DBDBE9"/>
              </a:highlight>
            </a:endParaRPr>
          </a:p>
          <a:p>
            <a:pPr>
              <a:spcBef>
                <a:spcPts val="0"/>
              </a:spcBef>
              <a:spcAft>
                <a:spcPts val="1200"/>
              </a:spcAft>
            </a:pPr>
            <a:r>
              <a:rPr lang="fr-FR" sz="1200" spc="50" dirty="0">
                <a:solidFill>
                  <a:schemeClr val="accent2"/>
                </a:solidFill>
                <a:highlight>
                  <a:srgbClr val="DBDBE9"/>
                </a:highlight>
              </a:rPr>
              <a:t>SPE : Service Public de l’Emploi (France Travail, Cap Emploi, Missions locales) - </a:t>
            </a:r>
            <a:r>
              <a:rPr lang="fr-FR" sz="1200" i="1" spc="50" dirty="0">
                <a:solidFill>
                  <a:schemeClr val="accent2"/>
                </a:solidFill>
                <a:highlight>
                  <a:srgbClr val="DBDBE9"/>
                </a:highlight>
              </a:rPr>
              <a:t>depuis le 1</a:t>
            </a:r>
            <a:r>
              <a:rPr lang="fr-FR" sz="1200" i="1" spc="50" baseline="30000" dirty="0">
                <a:solidFill>
                  <a:schemeClr val="accent2"/>
                </a:solidFill>
                <a:highlight>
                  <a:srgbClr val="DBDBE9"/>
                </a:highlight>
              </a:rPr>
              <a:t>er</a:t>
            </a:r>
            <a:r>
              <a:rPr lang="fr-FR" sz="1200" i="1" spc="50" dirty="0">
                <a:solidFill>
                  <a:schemeClr val="accent2"/>
                </a:solidFill>
                <a:highlight>
                  <a:srgbClr val="DBDBE9"/>
                </a:highlight>
              </a:rPr>
              <a:t> janvier 2025 et la loi Plein Emploi, on parle de « Réseau Pour l’Emploi » ou RPE</a:t>
            </a:r>
          </a:p>
          <a:p>
            <a:pPr>
              <a:spcBef>
                <a:spcPts val="0"/>
              </a:spcBef>
              <a:spcAft>
                <a:spcPts val="1200"/>
              </a:spcAft>
            </a:pPr>
            <a:r>
              <a:rPr lang="fr-FR" sz="1200" spc="50" dirty="0">
                <a:solidFill>
                  <a:schemeClr val="accent2"/>
                </a:solidFill>
                <a:highlight>
                  <a:srgbClr val="DBDBE9"/>
                </a:highlight>
              </a:rPr>
              <a:t>SPST / SPSTI : </a:t>
            </a:r>
            <a:r>
              <a:rPr lang="fr-FR" sz="1200" spc="50" dirty="0">
                <a:solidFill>
                  <a:schemeClr val="accent2"/>
                </a:solidFill>
                <a:highlight>
                  <a:srgbClr val="DBDBE9"/>
                </a:highlight>
                <a:hlinkClick r:id="rId27"/>
              </a:rPr>
              <a:t>Services de Prévention et de Santé au Travail (Interentreprises</a:t>
            </a:r>
            <a:r>
              <a:rPr lang="fr-FR" sz="1200" spc="50" dirty="0">
                <a:solidFill>
                  <a:schemeClr val="accent2"/>
                </a:solidFill>
                <a:highlight>
                  <a:srgbClr val="DBDBE9"/>
                </a:highlight>
              </a:rPr>
              <a:t>)</a:t>
            </a:r>
          </a:p>
          <a:p>
            <a:pPr>
              <a:spcBef>
                <a:spcPts val="0"/>
              </a:spcBef>
              <a:spcAft>
                <a:spcPts val="1200"/>
              </a:spcAft>
            </a:pPr>
            <a:r>
              <a:rPr lang="fr-FR" sz="1200" spc="50" dirty="0">
                <a:solidFill>
                  <a:schemeClr val="accent2"/>
                </a:solidFill>
                <a:highlight>
                  <a:srgbClr val="DBDBE9"/>
                </a:highlight>
              </a:rPr>
              <a:t>VAE : </a:t>
            </a:r>
            <a:r>
              <a:rPr lang="fr-FR" sz="1200" spc="50" dirty="0">
                <a:solidFill>
                  <a:schemeClr val="accent2"/>
                </a:solidFill>
                <a:highlight>
                  <a:srgbClr val="DBDBE9"/>
                </a:highlight>
                <a:hlinkClick r:id="rId28"/>
              </a:rPr>
              <a:t>Validation des Acquis de l’Expérience</a:t>
            </a:r>
            <a:endParaRPr lang="fr-FR" sz="1200" spc="50" dirty="0">
              <a:solidFill>
                <a:schemeClr val="accent2"/>
              </a:solidFill>
              <a:highlight>
                <a:srgbClr val="DBDBE9"/>
              </a:highlight>
            </a:endParaRPr>
          </a:p>
          <a:p>
            <a:pPr>
              <a:spcBef>
                <a:spcPts val="0"/>
              </a:spcBef>
              <a:spcAft>
                <a:spcPts val="1200"/>
              </a:spcAft>
            </a:pPr>
            <a:r>
              <a:rPr lang="fr-FR" dirty="0"/>
              <a:t>ZRR : </a:t>
            </a:r>
            <a:r>
              <a:rPr lang="fr-FR" dirty="0">
                <a:hlinkClick r:id="rId29"/>
              </a:rPr>
              <a:t>Zone de Revitalisation Rurale</a:t>
            </a:r>
            <a:endParaRPr lang="fr-FR" sz="1200" spc="50" dirty="0">
              <a:solidFill>
                <a:schemeClr val="accent2"/>
              </a:solidFill>
              <a:highlight>
                <a:srgbClr val="DBDBE9"/>
              </a:highlight>
            </a:endParaRPr>
          </a:p>
          <a:p>
            <a:pPr>
              <a:spcBef>
                <a:spcPts val="0"/>
              </a:spcBef>
              <a:spcAft>
                <a:spcPts val="1200"/>
              </a:spcAft>
            </a:pPr>
            <a:endParaRPr lang="fr-FR" dirty="0"/>
          </a:p>
        </p:txBody>
      </p:sp>
      <p:sp>
        <p:nvSpPr>
          <p:cNvPr id="4" name="ZoneTexte 3">
            <a:hlinkClick r:id="rId30" action="ppaction://hlinksldjump"/>
            <a:extLst>
              <a:ext uri="{FF2B5EF4-FFF2-40B4-BE49-F238E27FC236}">
                <a16:creationId xmlns:a16="http://schemas.microsoft.com/office/drawing/2014/main" id="{3E2D0CC9-C724-5824-80AA-A8B46A515DCA}"/>
              </a:ext>
            </a:extLst>
          </p:cNvPr>
          <p:cNvSpPr txBox="1"/>
          <p:nvPr/>
        </p:nvSpPr>
        <p:spPr>
          <a:xfrm>
            <a:off x="7274928" y="1164301"/>
            <a:ext cx="797644" cy="123111"/>
          </a:xfrm>
          <a:prstGeom prst="rect">
            <a:avLst/>
          </a:prstGeom>
          <a:noFill/>
        </p:spPr>
        <p:txBody>
          <a:bodyPr wrap="square" rtlCol="0">
            <a:spAutoFit/>
          </a:bodyPr>
          <a:lstStyle/>
          <a:p>
            <a:r>
              <a:rPr lang="fr-FR" sz="200" dirty="0" err="1">
                <a:solidFill>
                  <a:schemeClr val="bg1"/>
                </a:solidFill>
                <a:hlinkClick r:id="rId30" action="ppaction://hlinksldjump"/>
              </a:rPr>
              <a:t>ff</a:t>
            </a:r>
            <a:endParaRPr lang="fr-FR" sz="200" dirty="0">
              <a:solidFill>
                <a:schemeClr val="bg1"/>
              </a:solidFill>
            </a:endParaRPr>
          </a:p>
        </p:txBody>
      </p:sp>
    </p:spTree>
    <p:extLst>
      <p:ext uri="{BB962C8B-B14F-4D97-AF65-F5344CB8AC3E}">
        <p14:creationId xmlns:p14="http://schemas.microsoft.com/office/powerpoint/2010/main" val="357682698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6" name="Groupe 155">
            <a:extLst>
              <a:ext uri="{FF2B5EF4-FFF2-40B4-BE49-F238E27FC236}">
                <a16:creationId xmlns:a16="http://schemas.microsoft.com/office/drawing/2014/main" id="{6EAC11CC-27B2-029F-1905-10C8BEF8DA7F}"/>
              </a:ext>
            </a:extLst>
          </p:cNvPr>
          <p:cNvGrpSpPr/>
          <p:nvPr/>
        </p:nvGrpSpPr>
        <p:grpSpPr>
          <a:xfrm>
            <a:off x="2062896" y="5673213"/>
            <a:ext cx="5424732" cy="4872549"/>
            <a:chOff x="1532508" y="3342233"/>
            <a:chExt cx="4527936" cy="4067038"/>
          </a:xfrm>
        </p:grpSpPr>
        <p:sp>
          <p:nvSpPr>
            <p:cNvPr id="8" name="Forme libre 7">
              <a:extLst>
                <a:ext uri="{FF2B5EF4-FFF2-40B4-BE49-F238E27FC236}">
                  <a16:creationId xmlns:a16="http://schemas.microsoft.com/office/drawing/2014/main" id="{BB595720-3243-FA94-7D22-8DAC06B3E81D}"/>
                </a:ext>
              </a:extLst>
            </p:cNvPr>
            <p:cNvSpPr/>
            <p:nvPr/>
          </p:nvSpPr>
          <p:spPr>
            <a:xfrm>
              <a:off x="1610675" y="3342233"/>
              <a:ext cx="4130780" cy="4067038"/>
            </a:xfrm>
            <a:custGeom>
              <a:avLst/>
              <a:gdLst>
                <a:gd name="connsiteX0" fmla="*/ 4117786 w 4130780"/>
                <a:gd name="connsiteY0" fmla="*/ 1979289 h 4067038"/>
                <a:gd name="connsiteX1" fmla="*/ 3542858 w 4130780"/>
                <a:gd name="connsiteY1" fmla="*/ 3022181 h 4067038"/>
                <a:gd name="connsiteX2" fmla="*/ 2014571 w 4130780"/>
                <a:gd name="connsiteY2" fmla="*/ 4023163 h 4067038"/>
                <a:gd name="connsiteX3" fmla="*/ 1553466 w 4130780"/>
                <a:gd name="connsiteY3" fmla="*/ 4066692 h 4067038"/>
                <a:gd name="connsiteX4" fmla="*/ 1327152 w 4130780"/>
                <a:gd name="connsiteY4" fmla="*/ 4048214 h 4067038"/>
                <a:gd name="connsiteX5" fmla="*/ 58136 w 4130780"/>
                <a:gd name="connsiteY5" fmla="*/ 2937599 h 4067038"/>
                <a:gd name="connsiteX6" fmla="*/ 556389 w 4130780"/>
                <a:gd name="connsiteY6" fmla="*/ 1443031 h 4067038"/>
                <a:gd name="connsiteX7" fmla="*/ 2069626 w 4130780"/>
                <a:gd name="connsiteY7" fmla="*/ 45618 h 4067038"/>
                <a:gd name="connsiteX8" fmla="*/ 2543590 w 4130780"/>
                <a:gd name="connsiteY8" fmla="*/ 565 h 4067038"/>
                <a:gd name="connsiteX9" fmla="*/ 3577052 w 4130780"/>
                <a:gd name="connsiteY9" fmla="*/ 377660 h 4067038"/>
                <a:gd name="connsiteX10" fmla="*/ 3637155 w 4130780"/>
                <a:gd name="connsiteY10" fmla="*/ 435762 h 4067038"/>
                <a:gd name="connsiteX11" fmla="*/ 4117786 w 4130780"/>
                <a:gd name="connsiteY11" fmla="*/ 1979289 h 406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30780" h="4067038">
                  <a:moveTo>
                    <a:pt x="4117786" y="1979289"/>
                  </a:moveTo>
                  <a:cubicBezTo>
                    <a:pt x="4072162" y="2366004"/>
                    <a:pt x="3895568" y="2815679"/>
                    <a:pt x="3542858" y="3022181"/>
                  </a:cubicBezTo>
                  <a:cubicBezTo>
                    <a:pt x="3010029" y="3334315"/>
                    <a:pt x="3054606" y="3814470"/>
                    <a:pt x="2014571" y="4023163"/>
                  </a:cubicBezTo>
                  <a:cubicBezTo>
                    <a:pt x="1852456" y="4055739"/>
                    <a:pt x="1698532" y="4069455"/>
                    <a:pt x="1553466" y="4066692"/>
                  </a:cubicBezTo>
                  <a:cubicBezTo>
                    <a:pt x="1475456" y="4065264"/>
                    <a:pt x="1399923" y="4058977"/>
                    <a:pt x="1327152" y="4048214"/>
                  </a:cubicBezTo>
                  <a:cubicBezTo>
                    <a:pt x="666117" y="3951631"/>
                    <a:pt x="221299" y="3492240"/>
                    <a:pt x="58136" y="2937599"/>
                  </a:cubicBezTo>
                  <a:cubicBezTo>
                    <a:pt x="-156653" y="2208270"/>
                    <a:pt x="272163" y="1730686"/>
                    <a:pt x="556389" y="1443031"/>
                  </a:cubicBezTo>
                  <a:cubicBezTo>
                    <a:pt x="840615" y="1155281"/>
                    <a:pt x="1048831" y="258788"/>
                    <a:pt x="2069626" y="45618"/>
                  </a:cubicBezTo>
                  <a:cubicBezTo>
                    <a:pt x="2225264" y="13138"/>
                    <a:pt x="2384427" y="-3340"/>
                    <a:pt x="2543590" y="565"/>
                  </a:cubicBezTo>
                  <a:cubicBezTo>
                    <a:pt x="2906778" y="9519"/>
                    <a:pt x="3302923" y="128772"/>
                    <a:pt x="3577052" y="377660"/>
                  </a:cubicBezTo>
                  <a:cubicBezTo>
                    <a:pt x="3597626" y="396329"/>
                    <a:pt x="3617629" y="415760"/>
                    <a:pt x="3637155" y="435762"/>
                  </a:cubicBezTo>
                  <a:cubicBezTo>
                    <a:pt x="4018155" y="826764"/>
                    <a:pt x="4180080" y="1452080"/>
                    <a:pt x="4117786" y="1979289"/>
                  </a:cubicBezTo>
                  <a:close/>
                </a:path>
              </a:pathLst>
            </a:custGeom>
            <a:solidFill>
              <a:srgbClr val="FFF8A8"/>
            </a:solidFill>
            <a:ln w="9525" cap="flat">
              <a:noFill/>
              <a:prstDash val="solid"/>
              <a:miter/>
            </a:ln>
          </p:spPr>
          <p:txBody>
            <a:bodyPr rtlCol="0" anchor="ctr"/>
            <a:lstStyle/>
            <a:p>
              <a:endParaRPr lang="fr-FR"/>
            </a:p>
          </p:txBody>
        </p:sp>
        <p:grpSp>
          <p:nvGrpSpPr>
            <p:cNvPr id="10" name="Graphique 2">
              <a:extLst>
                <a:ext uri="{FF2B5EF4-FFF2-40B4-BE49-F238E27FC236}">
                  <a16:creationId xmlns:a16="http://schemas.microsoft.com/office/drawing/2014/main" id="{9B09C08D-674F-F9A2-6A1D-88ADF66DB6D6}"/>
                </a:ext>
              </a:extLst>
            </p:cNvPr>
            <p:cNvGrpSpPr/>
            <p:nvPr/>
          </p:nvGrpSpPr>
          <p:grpSpPr>
            <a:xfrm>
              <a:off x="4950179" y="5409435"/>
              <a:ext cx="955059" cy="1580485"/>
              <a:chOff x="4950179" y="5409435"/>
              <a:chExt cx="955059" cy="1580485"/>
            </a:xfrm>
          </p:grpSpPr>
          <p:sp>
            <p:nvSpPr>
              <p:cNvPr id="11" name="Forme libre 10">
                <a:extLst>
                  <a:ext uri="{FF2B5EF4-FFF2-40B4-BE49-F238E27FC236}">
                    <a16:creationId xmlns:a16="http://schemas.microsoft.com/office/drawing/2014/main" id="{CB03A6DD-4DE2-429E-5C7E-51FD8524ECB7}"/>
                  </a:ext>
                </a:extLst>
              </p:cNvPr>
              <p:cNvSpPr/>
              <p:nvPr/>
            </p:nvSpPr>
            <p:spPr>
              <a:xfrm>
                <a:off x="5427757" y="5915024"/>
                <a:ext cx="9525" cy="1074896"/>
              </a:xfrm>
              <a:custGeom>
                <a:avLst/>
                <a:gdLst>
                  <a:gd name="connsiteX0" fmla="*/ 0 w 9525"/>
                  <a:gd name="connsiteY0" fmla="*/ 1074896 h 1074896"/>
                  <a:gd name="connsiteX1" fmla="*/ 0 w 9525"/>
                  <a:gd name="connsiteY1" fmla="*/ 0 h 1074896"/>
                </a:gdLst>
                <a:ahLst/>
                <a:cxnLst>
                  <a:cxn ang="0">
                    <a:pos x="connsiteX0" y="connsiteY0"/>
                  </a:cxn>
                  <a:cxn ang="0">
                    <a:pos x="connsiteX1" y="connsiteY1"/>
                  </a:cxn>
                </a:cxnLst>
                <a:rect l="l" t="t" r="r" b="b"/>
                <a:pathLst>
                  <a:path w="9525" h="1074896">
                    <a:moveTo>
                      <a:pt x="0" y="1074896"/>
                    </a:moveTo>
                    <a:lnTo>
                      <a:pt x="0" y="0"/>
                    </a:lnTo>
                  </a:path>
                </a:pathLst>
              </a:custGeom>
              <a:ln w="9525" cap="rnd">
                <a:solidFill>
                  <a:srgbClr val="263238"/>
                </a:solidFill>
                <a:prstDash val="solid"/>
                <a:round/>
              </a:ln>
            </p:spPr>
            <p:txBody>
              <a:bodyPr rtlCol="0" anchor="ctr"/>
              <a:lstStyle/>
              <a:p>
                <a:endParaRPr lang="fr-FR"/>
              </a:p>
            </p:txBody>
          </p:sp>
          <p:sp>
            <p:nvSpPr>
              <p:cNvPr id="12" name="Forme libre 11">
                <a:extLst>
                  <a:ext uri="{FF2B5EF4-FFF2-40B4-BE49-F238E27FC236}">
                    <a16:creationId xmlns:a16="http://schemas.microsoft.com/office/drawing/2014/main" id="{BFBE1533-397E-5BE4-9945-B3EC78594DD2}"/>
                  </a:ext>
                </a:extLst>
              </p:cNvPr>
              <p:cNvSpPr/>
              <p:nvPr/>
            </p:nvSpPr>
            <p:spPr>
              <a:xfrm>
                <a:off x="5340603" y="6456902"/>
                <a:ext cx="9525" cy="533019"/>
              </a:xfrm>
              <a:custGeom>
                <a:avLst/>
                <a:gdLst>
                  <a:gd name="connsiteX0" fmla="*/ 0 w 9525"/>
                  <a:gd name="connsiteY0" fmla="*/ 533019 h 533019"/>
                  <a:gd name="connsiteX1" fmla="*/ 0 w 9525"/>
                  <a:gd name="connsiteY1" fmla="*/ 0 h 533019"/>
                </a:gdLst>
                <a:ahLst/>
                <a:cxnLst>
                  <a:cxn ang="0">
                    <a:pos x="connsiteX0" y="connsiteY0"/>
                  </a:cxn>
                  <a:cxn ang="0">
                    <a:pos x="connsiteX1" y="connsiteY1"/>
                  </a:cxn>
                </a:cxnLst>
                <a:rect l="l" t="t" r="r" b="b"/>
                <a:pathLst>
                  <a:path w="9525" h="533019">
                    <a:moveTo>
                      <a:pt x="0" y="533019"/>
                    </a:moveTo>
                    <a:lnTo>
                      <a:pt x="0" y="0"/>
                    </a:lnTo>
                  </a:path>
                </a:pathLst>
              </a:custGeom>
              <a:ln w="9525" cap="rnd">
                <a:solidFill>
                  <a:srgbClr val="263238"/>
                </a:solidFill>
                <a:prstDash val="solid"/>
                <a:round/>
              </a:ln>
            </p:spPr>
            <p:txBody>
              <a:bodyPr rtlCol="0" anchor="ctr"/>
              <a:lstStyle/>
              <a:p>
                <a:endParaRPr lang="fr-FR"/>
              </a:p>
            </p:txBody>
          </p:sp>
          <p:grpSp>
            <p:nvGrpSpPr>
              <p:cNvPr id="13" name="Graphique 2">
                <a:extLst>
                  <a:ext uri="{FF2B5EF4-FFF2-40B4-BE49-F238E27FC236}">
                    <a16:creationId xmlns:a16="http://schemas.microsoft.com/office/drawing/2014/main" id="{15871FF9-CC5E-F5A0-6CF8-DDC4DB295EC6}"/>
                  </a:ext>
                </a:extLst>
              </p:cNvPr>
              <p:cNvGrpSpPr/>
              <p:nvPr/>
            </p:nvGrpSpPr>
            <p:grpSpPr>
              <a:xfrm>
                <a:off x="5310367" y="5409435"/>
                <a:ext cx="364718" cy="682208"/>
                <a:chOff x="5310367" y="5409435"/>
                <a:chExt cx="364718" cy="682208"/>
              </a:xfrm>
            </p:grpSpPr>
            <p:sp>
              <p:nvSpPr>
                <p:cNvPr id="14" name="Forme libre 13">
                  <a:extLst>
                    <a:ext uri="{FF2B5EF4-FFF2-40B4-BE49-F238E27FC236}">
                      <a16:creationId xmlns:a16="http://schemas.microsoft.com/office/drawing/2014/main" id="{8169EAB3-BECE-991D-0BC9-1BC2A838BEC0}"/>
                    </a:ext>
                  </a:extLst>
                </p:cNvPr>
                <p:cNvSpPr/>
                <p:nvPr/>
              </p:nvSpPr>
              <p:spPr>
                <a:xfrm>
                  <a:off x="5310367" y="5409435"/>
                  <a:ext cx="364718" cy="682208"/>
                </a:xfrm>
                <a:custGeom>
                  <a:avLst/>
                  <a:gdLst>
                    <a:gd name="connsiteX0" fmla="*/ 144631 w 364718"/>
                    <a:gd name="connsiteY0" fmla="*/ 681802 h 682208"/>
                    <a:gd name="connsiteX1" fmla="*/ 21092 w 364718"/>
                    <a:gd name="connsiteY1" fmla="*/ 602173 h 682208"/>
                    <a:gd name="connsiteX2" fmla="*/ 118437 w 364718"/>
                    <a:gd name="connsiteY2" fmla="*/ 154974 h 682208"/>
                    <a:gd name="connsiteX3" fmla="*/ 350752 w 364718"/>
                    <a:gd name="connsiteY3" fmla="*/ 116303 h 682208"/>
                    <a:gd name="connsiteX4" fmla="*/ 315224 w 364718"/>
                    <a:gd name="connsiteY4" fmla="*/ 603316 h 682208"/>
                    <a:gd name="connsiteX5" fmla="*/ 144631 w 364718"/>
                    <a:gd name="connsiteY5" fmla="*/ 681802 h 68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718" h="682208">
                      <a:moveTo>
                        <a:pt x="144631" y="681802"/>
                      </a:moveTo>
                      <a:cubicBezTo>
                        <a:pt x="144631" y="681802"/>
                        <a:pt x="56810" y="671706"/>
                        <a:pt x="21092" y="602173"/>
                      </a:cubicBezTo>
                      <a:cubicBezTo>
                        <a:pt x="-14627" y="532641"/>
                        <a:pt x="-18342" y="353285"/>
                        <a:pt x="118437" y="154974"/>
                      </a:cubicBezTo>
                      <a:cubicBezTo>
                        <a:pt x="255216" y="-43336"/>
                        <a:pt x="326940" y="-45908"/>
                        <a:pt x="350752" y="116303"/>
                      </a:cubicBezTo>
                      <a:cubicBezTo>
                        <a:pt x="374565" y="278514"/>
                        <a:pt x="371135" y="514067"/>
                        <a:pt x="315224" y="603316"/>
                      </a:cubicBezTo>
                      <a:cubicBezTo>
                        <a:pt x="259122" y="692565"/>
                        <a:pt x="144631" y="681802"/>
                        <a:pt x="144631" y="681802"/>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5" name="Forme libre 14">
                  <a:extLst>
                    <a:ext uri="{FF2B5EF4-FFF2-40B4-BE49-F238E27FC236}">
                      <a16:creationId xmlns:a16="http://schemas.microsoft.com/office/drawing/2014/main" id="{21B4EA11-FEEC-D92A-AAD3-F94C57812E03}"/>
                    </a:ext>
                  </a:extLst>
                </p:cNvPr>
                <p:cNvSpPr/>
                <p:nvPr/>
              </p:nvSpPr>
              <p:spPr>
                <a:xfrm>
                  <a:off x="5486145" y="5578220"/>
                  <a:ext cx="58007" cy="138588"/>
                </a:xfrm>
                <a:custGeom>
                  <a:avLst/>
                  <a:gdLst>
                    <a:gd name="connsiteX0" fmla="*/ 0 w 58007"/>
                    <a:gd name="connsiteY0" fmla="*/ 138589 h 138588"/>
                    <a:gd name="connsiteX1" fmla="*/ 58007 w 58007"/>
                    <a:gd name="connsiteY1" fmla="*/ 0 h 138588"/>
                  </a:gdLst>
                  <a:ahLst/>
                  <a:cxnLst>
                    <a:cxn ang="0">
                      <a:pos x="connsiteX0" y="connsiteY0"/>
                    </a:cxn>
                    <a:cxn ang="0">
                      <a:pos x="connsiteX1" y="connsiteY1"/>
                    </a:cxn>
                  </a:cxnLst>
                  <a:rect l="l" t="t" r="r" b="b"/>
                  <a:pathLst>
                    <a:path w="58007" h="138588">
                      <a:moveTo>
                        <a:pt x="0" y="138589"/>
                      </a:moveTo>
                      <a:cubicBezTo>
                        <a:pt x="16192" y="83344"/>
                        <a:pt x="35528" y="33623"/>
                        <a:pt x="58007" y="0"/>
                      </a:cubicBezTo>
                    </a:path>
                  </a:pathLst>
                </a:custGeom>
                <a:noFill/>
                <a:ln w="9525" cap="rnd">
                  <a:solidFill>
                    <a:srgbClr val="263238"/>
                  </a:solidFill>
                  <a:prstDash val="solid"/>
                  <a:round/>
                </a:ln>
              </p:spPr>
              <p:txBody>
                <a:bodyPr rtlCol="0" anchor="ctr"/>
                <a:lstStyle/>
                <a:p>
                  <a:endParaRPr lang="fr-FR"/>
                </a:p>
              </p:txBody>
            </p:sp>
            <p:sp>
              <p:nvSpPr>
                <p:cNvPr id="16" name="Forme libre 15">
                  <a:extLst>
                    <a:ext uri="{FF2B5EF4-FFF2-40B4-BE49-F238E27FC236}">
                      <a16:creationId xmlns:a16="http://schemas.microsoft.com/office/drawing/2014/main" id="{74E1F1AF-7091-2B53-FE5E-AD689CDEF61F}"/>
                    </a:ext>
                  </a:extLst>
                </p:cNvPr>
                <p:cNvSpPr/>
                <p:nvPr/>
              </p:nvSpPr>
              <p:spPr>
                <a:xfrm>
                  <a:off x="5418422" y="5754242"/>
                  <a:ext cx="57340" cy="324612"/>
                </a:xfrm>
                <a:custGeom>
                  <a:avLst/>
                  <a:gdLst>
                    <a:gd name="connsiteX0" fmla="*/ 0 w 57340"/>
                    <a:gd name="connsiteY0" fmla="*/ 324612 h 324612"/>
                    <a:gd name="connsiteX1" fmla="*/ 57340 w 57340"/>
                    <a:gd name="connsiteY1" fmla="*/ 0 h 324612"/>
                  </a:gdLst>
                  <a:ahLst/>
                  <a:cxnLst>
                    <a:cxn ang="0">
                      <a:pos x="connsiteX0" y="connsiteY0"/>
                    </a:cxn>
                    <a:cxn ang="0">
                      <a:pos x="connsiteX1" y="connsiteY1"/>
                    </a:cxn>
                  </a:cxnLst>
                  <a:rect l="l" t="t" r="r" b="b"/>
                  <a:pathLst>
                    <a:path w="57340" h="324612">
                      <a:moveTo>
                        <a:pt x="0" y="324612"/>
                      </a:moveTo>
                      <a:cubicBezTo>
                        <a:pt x="0" y="324612"/>
                        <a:pt x="18097" y="151162"/>
                        <a:pt x="57340" y="0"/>
                      </a:cubicBezTo>
                    </a:path>
                  </a:pathLst>
                </a:custGeom>
                <a:noFill/>
                <a:ln w="9525" cap="rnd">
                  <a:solidFill>
                    <a:srgbClr val="263238"/>
                  </a:solidFill>
                  <a:prstDash val="solid"/>
                  <a:round/>
                </a:ln>
              </p:spPr>
              <p:txBody>
                <a:bodyPr rtlCol="0" anchor="ctr"/>
                <a:lstStyle/>
                <a:p>
                  <a:endParaRPr lang="fr-FR"/>
                </a:p>
              </p:txBody>
            </p:sp>
          </p:grpSp>
          <p:grpSp>
            <p:nvGrpSpPr>
              <p:cNvPr id="17" name="Graphique 2">
                <a:extLst>
                  <a:ext uri="{FF2B5EF4-FFF2-40B4-BE49-F238E27FC236}">
                    <a16:creationId xmlns:a16="http://schemas.microsoft.com/office/drawing/2014/main" id="{9C45607D-FC45-425E-C7CF-F7568EC05CA3}"/>
                  </a:ext>
                </a:extLst>
              </p:cNvPr>
              <p:cNvGrpSpPr/>
              <p:nvPr/>
            </p:nvGrpSpPr>
            <p:grpSpPr>
              <a:xfrm>
                <a:off x="5428328" y="6021293"/>
                <a:ext cx="476910" cy="577531"/>
                <a:chOff x="5428328" y="6021293"/>
                <a:chExt cx="476910" cy="577531"/>
              </a:xfrm>
            </p:grpSpPr>
            <p:sp>
              <p:nvSpPr>
                <p:cNvPr id="18" name="Forme libre 17">
                  <a:extLst>
                    <a:ext uri="{FF2B5EF4-FFF2-40B4-BE49-F238E27FC236}">
                      <a16:creationId xmlns:a16="http://schemas.microsoft.com/office/drawing/2014/main" id="{27849C32-8D4E-60EE-0E2A-E5E670BD8986}"/>
                    </a:ext>
                  </a:extLst>
                </p:cNvPr>
                <p:cNvSpPr/>
                <p:nvPr/>
              </p:nvSpPr>
              <p:spPr>
                <a:xfrm>
                  <a:off x="5455211" y="6021293"/>
                  <a:ext cx="450028" cy="449509"/>
                </a:xfrm>
                <a:custGeom>
                  <a:avLst/>
                  <a:gdLst>
                    <a:gd name="connsiteX0" fmla="*/ 52079 w 450028"/>
                    <a:gd name="connsiteY0" fmla="*/ 418845 h 449509"/>
                    <a:gd name="connsiteX1" fmla="*/ 264 w 450028"/>
                    <a:gd name="connsiteY1" fmla="*/ 312260 h 449509"/>
                    <a:gd name="connsiteX2" fmla="*/ 254581 w 450028"/>
                    <a:gd name="connsiteY2" fmla="*/ 44703 h 449509"/>
                    <a:gd name="connsiteX3" fmla="*/ 430889 w 450028"/>
                    <a:gd name="connsiteY3" fmla="*/ 115283 h 449509"/>
                    <a:gd name="connsiteX4" fmla="*/ 202479 w 450028"/>
                    <a:gd name="connsiteY4" fmla="*/ 436180 h 449509"/>
                    <a:gd name="connsiteX5" fmla="*/ 52079 w 450028"/>
                    <a:gd name="connsiteY5" fmla="*/ 418845 h 449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28" h="449509">
                      <a:moveTo>
                        <a:pt x="52079" y="418845"/>
                      </a:moveTo>
                      <a:cubicBezTo>
                        <a:pt x="52079" y="418845"/>
                        <a:pt x="-4308" y="375125"/>
                        <a:pt x="264" y="312260"/>
                      </a:cubicBezTo>
                      <a:cubicBezTo>
                        <a:pt x="4740" y="249395"/>
                        <a:pt x="77226" y="124141"/>
                        <a:pt x="254581" y="44703"/>
                      </a:cubicBezTo>
                      <a:cubicBezTo>
                        <a:pt x="431937" y="-34736"/>
                        <a:pt x="482419" y="-6542"/>
                        <a:pt x="430889" y="115283"/>
                      </a:cubicBezTo>
                      <a:cubicBezTo>
                        <a:pt x="379454" y="237012"/>
                        <a:pt x="278489" y="398080"/>
                        <a:pt x="202479" y="436180"/>
                      </a:cubicBezTo>
                      <a:cubicBezTo>
                        <a:pt x="126565" y="474185"/>
                        <a:pt x="52079" y="418845"/>
                        <a:pt x="52079" y="418845"/>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9" name="Forme libre 18">
                  <a:extLst>
                    <a:ext uri="{FF2B5EF4-FFF2-40B4-BE49-F238E27FC236}">
                      <a16:creationId xmlns:a16="http://schemas.microsoft.com/office/drawing/2014/main" id="{22ADFA56-121D-515B-2F0B-2C002CDC2FCF}"/>
                    </a:ext>
                  </a:extLst>
                </p:cNvPr>
                <p:cNvSpPr/>
                <p:nvPr/>
              </p:nvSpPr>
              <p:spPr>
                <a:xfrm>
                  <a:off x="5685503" y="6123717"/>
                  <a:ext cx="98012" cy="71247"/>
                </a:xfrm>
                <a:custGeom>
                  <a:avLst/>
                  <a:gdLst>
                    <a:gd name="connsiteX0" fmla="*/ 0 w 98012"/>
                    <a:gd name="connsiteY0" fmla="*/ 71247 h 71247"/>
                    <a:gd name="connsiteX1" fmla="*/ 98012 w 98012"/>
                    <a:gd name="connsiteY1" fmla="*/ 0 h 71247"/>
                  </a:gdLst>
                  <a:ahLst/>
                  <a:cxnLst>
                    <a:cxn ang="0">
                      <a:pos x="connsiteX0" y="connsiteY0"/>
                    </a:cxn>
                    <a:cxn ang="0">
                      <a:pos x="connsiteX1" y="connsiteY1"/>
                    </a:cxn>
                  </a:cxnLst>
                  <a:rect l="l" t="t" r="r" b="b"/>
                  <a:pathLst>
                    <a:path w="98012" h="71247">
                      <a:moveTo>
                        <a:pt x="0" y="71247"/>
                      </a:moveTo>
                      <a:cubicBezTo>
                        <a:pt x="34290" y="39910"/>
                        <a:pt x="68389" y="13716"/>
                        <a:pt x="98012" y="0"/>
                      </a:cubicBezTo>
                    </a:path>
                  </a:pathLst>
                </a:custGeom>
                <a:noFill/>
                <a:ln w="9525" cap="rnd">
                  <a:solidFill>
                    <a:srgbClr val="263238"/>
                  </a:solidFill>
                  <a:prstDash val="solid"/>
                  <a:round/>
                </a:ln>
              </p:spPr>
              <p:txBody>
                <a:bodyPr rtlCol="0" anchor="ctr"/>
                <a:lstStyle/>
                <a:p>
                  <a:endParaRPr lang="fr-FR"/>
                </a:p>
              </p:txBody>
            </p:sp>
            <p:sp>
              <p:nvSpPr>
                <p:cNvPr id="20" name="Forme libre 19">
                  <a:extLst>
                    <a:ext uri="{FF2B5EF4-FFF2-40B4-BE49-F238E27FC236}">
                      <a16:creationId xmlns:a16="http://schemas.microsoft.com/office/drawing/2014/main" id="{27683C21-D375-94C0-6F61-83D70CE9AB1F}"/>
                    </a:ext>
                  </a:extLst>
                </p:cNvPr>
                <p:cNvSpPr/>
                <p:nvPr/>
              </p:nvSpPr>
              <p:spPr>
                <a:xfrm>
                  <a:off x="5428328" y="6216490"/>
                  <a:ext cx="234410" cy="382333"/>
                </a:xfrm>
                <a:custGeom>
                  <a:avLst/>
                  <a:gdLst>
                    <a:gd name="connsiteX0" fmla="*/ 234410 w 234410"/>
                    <a:gd name="connsiteY0" fmla="*/ 0 h 382333"/>
                    <a:gd name="connsiteX1" fmla="*/ 58960 w 234410"/>
                    <a:gd name="connsiteY1" fmla="*/ 199739 h 382333"/>
                    <a:gd name="connsiteX2" fmla="*/ 0 w 234410"/>
                    <a:gd name="connsiteY2" fmla="*/ 382334 h 382333"/>
                  </a:gdLst>
                  <a:ahLst/>
                  <a:cxnLst>
                    <a:cxn ang="0">
                      <a:pos x="connsiteX0" y="connsiteY0"/>
                    </a:cxn>
                    <a:cxn ang="0">
                      <a:pos x="connsiteX1" y="connsiteY1"/>
                    </a:cxn>
                    <a:cxn ang="0">
                      <a:pos x="connsiteX2" y="connsiteY2"/>
                    </a:cxn>
                  </a:cxnLst>
                  <a:rect l="l" t="t" r="r" b="b"/>
                  <a:pathLst>
                    <a:path w="234410" h="382333">
                      <a:moveTo>
                        <a:pt x="234410" y="0"/>
                      </a:moveTo>
                      <a:cubicBezTo>
                        <a:pt x="144018" y="87821"/>
                        <a:pt x="58960" y="199739"/>
                        <a:pt x="58960" y="199739"/>
                      </a:cubicBezTo>
                      <a:cubicBezTo>
                        <a:pt x="58960" y="199739"/>
                        <a:pt x="13525" y="260795"/>
                        <a:pt x="0" y="382334"/>
                      </a:cubicBezTo>
                    </a:path>
                  </a:pathLst>
                </a:custGeom>
                <a:noFill/>
                <a:ln w="9525" cap="rnd">
                  <a:solidFill>
                    <a:srgbClr val="263238"/>
                  </a:solidFill>
                  <a:prstDash val="solid"/>
                  <a:round/>
                </a:ln>
              </p:spPr>
              <p:txBody>
                <a:bodyPr rtlCol="0" anchor="ctr"/>
                <a:lstStyle/>
                <a:p>
                  <a:endParaRPr lang="fr-FR"/>
                </a:p>
              </p:txBody>
            </p:sp>
          </p:grpSp>
          <p:grpSp>
            <p:nvGrpSpPr>
              <p:cNvPr id="21" name="Graphique 2">
                <a:extLst>
                  <a:ext uri="{FF2B5EF4-FFF2-40B4-BE49-F238E27FC236}">
                    <a16:creationId xmlns:a16="http://schemas.microsoft.com/office/drawing/2014/main" id="{025CE36E-EC90-6FD0-78DC-19D6C1099107}"/>
                  </a:ext>
                </a:extLst>
              </p:cNvPr>
              <p:cNvGrpSpPr/>
              <p:nvPr/>
            </p:nvGrpSpPr>
            <p:grpSpPr>
              <a:xfrm>
                <a:off x="5429376" y="6560922"/>
                <a:ext cx="276241" cy="334701"/>
                <a:chOff x="5429376" y="6560922"/>
                <a:chExt cx="276241" cy="334701"/>
              </a:xfrm>
            </p:grpSpPr>
            <p:sp>
              <p:nvSpPr>
                <p:cNvPr id="22" name="Forme libre 21">
                  <a:extLst>
                    <a:ext uri="{FF2B5EF4-FFF2-40B4-BE49-F238E27FC236}">
                      <a16:creationId xmlns:a16="http://schemas.microsoft.com/office/drawing/2014/main" id="{279B4533-937F-4D61-6327-B6FD3929832E}"/>
                    </a:ext>
                  </a:extLst>
                </p:cNvPr>
                <p:cNvSpPr/>
                <p:nvPr/>
              </p:nvSpPr>
              <p:spPr>
                <a:xfrm>
                  <a:off x="5444842" y="6560922"/>
                  <a:ext cx="260775" cy="260454"/>
                </a:xfrm>
                <a:custGeom>
                  <a:avLst/>
                  <a:gdLst>
                    <a:gd name="connsiteX0" fmla="*/ 30159 w 260775"/>
                    <a:gd name="connsiteY0" fmla="*/ 242689 h 260454"/>
                    <a:gd name="connsiteX1" fmla="*/ 155 w 260775"/>
                    <a:gd name="connsiteY1" fmla="*/ 180967 h 260454"/>
                    <a:gd name="connsiteX2" fmla="*/ 147507 w 260775"/>
                    <a:gd name="connsiteY2" fmla="*/ 25900 h 260454"/>
                    <a:gd name="connsiteX3" fmla="*/ 249710 w 260775"/>
                    <a:gd name="connsiteY3" fmla="*/ 66763 h 260454"/>
                    <a:gd name="connsiteX4" fmla="*/ 117408 w 260775"/>
                    <a:gd name="connsiteY4" fmla="*/ 252691 h 260454"/>
                    <a:gd name="connsiteX5" fmla="*/ 30159 w 260775"/>
                    <a:gd name="connsiteY5" fmla="*/ 242689 h 260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775" h="260454">
                      <a:moveTo>
                        <a:pt x="30159" y="242689"/>
                      </a:moveTo>
                      <a:cubicBezTo>
                        <a:pt x="30159" y="242689"/>
                        <a:pt x="-2512" y="217353"/>
                        <a:pt x="155" y="180967"/>
                      </a:cubicBezTo>
                      <a:cubicBezTo>
                        <a:pt x="2726" y="144582"/>
                        <a:pt x="44732" y="72001"/>
                        <a:pt x="147507" y="25900"/>
                      </a:cubicBezTo>
                      <a:cubicBezTo>
                        <a:pt x="250281" y="-20105"/>
                        <a:pt x="279523" y="-3818"/>
                        <a:pt x="249710" y="66763"/>
                      </a:cubicBezTo>
                      <a:cubicBezTo>
                        <a:pt x="219897" y="137343"/>
                        <a:pt x="161413" y="230593"/>
                        <a:pt x="117408" y="252691"/>
                      </a:cubicBezTo>
                      <a:cubicBezTo>
                        <a:pt x="73307" y="274789"/>
                        <a:pt x="30159" y="242689"/>
                        <a:pt x="30159" y="242689"/>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23" name="Forme libre 22">
                  <a:extLst>
                    <a:ext uri="{FF2B5EF4-FFF2-40B4-BE49-F238E27FC236}">
                      <a16:creationId xmlns:a16="http://schemas.microsoft.com/office/drawing/2014/main" id="{5E4D6FD3-F68D-2795-DC93-4447A9D7B503}"/>
                    </a:ext>
                  </a:extLst>
                </p:cNvPr>
                <p:cNvSpPr/>
                <p:nvPr/>
              </p:nvSpPr>
              <p:spPr>
                <a:xfrm>
                  <a:off x="5578252" y="6620255"/>
                  <a:ext cx="56768" cy="41338"/>
                </a:xfrm>
                <a:custGeom>
                  <a:avLst/>
                  <a:gdLst>
                    <a:gd name="connsiteX0" fmla="*/ 0 w 56768"/>
                    <a:gd name="connsiteY0" fmla="*/ 41338 h 41338"/>
                    <a:gd name="connsiteX1" fmla="*/ 56769 w 56768"/>
                    <a:gd name="connsiteY1" fmla="*/ 0 h 41338"/>
                  </a:gdLst>
                  <a:ahLst/>
                  <a:cxnLst>
                    <a:cxn ang="0">
                      <a:pos x="connsiteX0" y="connsiteY0"/>
                    </a:cxn>
                    <a:cxn ang="0">
                      <a:pos x="connsiteX1" y="connsiteY1"/>
                    </a:cxn>
                  </a:cxnLst>
                  <a:rect l="l" t="t" r="r" b="b"/>
                  <a:pathLst>
                    <a:path w="56768" h="41338">
                      <a:moveTo>
                        <a:pt x="0" y="41338"/>
                      </a:moveTo>
                      <a:cubicBezTo>
                        <a:pt x="19907" y="23241"/>
                        <a:pt x="39624" y="8001"/>
                        <a:pt x="56769" y="0"/>
                      </a:cubicBezTo>
                    </a:path>
                  </a:pathLst>
                </a:custGeom>
                <a:noFill/>
                <a:ln w="9525" cap="rnd">
                  <a:solidFill>
                    <a:srgbClr val="263238"/>
                  </a:solidFill>
                  <a:prstDash val="solid"/>
                  <a:round/>
                </a:ln>
              </p:spPr>
              <p:txBody>
                <a:bodyPr rtlCol="0" anchor="ctr"/>
                <a:lstStyle/>
                <a:p>
                  <a:endParaRPr lang="fr-FR"/>
                </a:p>
              </p:txBody>
            </p:sp>
            <p:sp>
              <p:nvSpPr>
                <p:cNvPr id="24" name="Forme libre 23">
                  <a:extLst>
                    <a:ext uri="{FF2B5EF4-FFF2-40B4-BE49-F238E27FC236}">
                      <a16:creationId xmlns:a16="http://schemas.microsoft.com/office/drawing/2014/main" id="{FCA58CE2-5FB4-524B-0BF4-7F43824C72C4}"/>
                    </a:ext>
                  </a:extLst>
                </p:cNvPr>
                <p:cNvSpPr/>
                <p:nvPr/>
              </p:nvSpPr>
              <p:spPr>
                <a:xfrm>
                  <a:off x="5429376" y="6674072"/>
                  <a:ext cx="135731" cy="221551"/>
                </a:xfrm>
                <a:custGeom>
                  <a:avLst/>
                  <a:gdLst>
                    <a:gd name="connsiteX0" fmla="*/ 135731 w 135731"/>
                    <a:gd name="connsiteY0" fmla="*/ 0 h 221551"/>
                    <a:gd name="connsiteX1" fmla="*/ 34100 w 135731"/>
                    <a:gd name="connsiteY1" fmla="*/ 115729 h 221551"/>
                    <a:gd name="connsiteX2" fmla="*/ 0 w 135731"/>
                    <a:gd name="connsiteY2" fmla="*/ 221552 h 221551"/>
                  </a:gdLst>
                  <a:ahLst/>
                  <a:cxnLst>
                    <a:cxn ang="0">
                      <a:pos x="connsiteX0" y="connsiteY0"/>
                    </a:cxn>
                    <a:cxn ang="0">
                      <a:pos x="connsiteX1" y="connsiteY1"/>
                    </a:cxn>
                    <a:cxn ang="0">
                      <a:pos x="connsiteX2" y="connsiteY2"/>
                    </a:cxn>
                  </a:cxnLst>
                  <a:rect l="l" t="t" r="r" b="b"/>
                  <a:pathLst>
                    <a:path w="135731" h="221551">
                      <a:moveTo>
                        <a:pt x="135731" y="0"/>
                      </a:moveTo>
                      <a:cubicBezTo>
                        <a:pt x="83344" y="50863"/>
                        <a:pt x="34100" y="115729"/>
                        <a:pt x="34100" y="115729"/>
                      </a:cubicBezTo>
                      <a:cubicBezTo>
                        <a:pt x="34100" y="115729"/>
                        <a:pt x="7811" y="151162"/>
                        <a:pt x="0" y="221552"/>
                      </a:cubicBezTo>
                    </a:path>
                  </a:pathLst>
                </a:custGeom>
                <a:noFill/>
                <a:ln w="9525" cap="rnd">
                  <a:solidFill>
                    <a:srgbClr val="263238"/>
                  </a:solidFill>
                  <a:prstDash val="solid"/>
                  <a:round/>
                </a:ln>
              </p:spPr>
              <p:txBody>
                <a:bodyPr rtlCol="0" anchor="ctr"/>
                <a:lstStyle/>
                <a:p>
                  <a:endParaRPr lang="fr-FR"/>
                </a:p>
              </p:txBody>
            </p:sp>
          </p:grpSp>
          <p:grpSp>
            <p:nvGrpSpPr>
              <p:cNvPr id="25" name="Graphique 2">
                <a:extLst>
                  <a:ext uri="{FF2B5EF4-FFF2-40B4-BE49-F238E27FC236}">
                    <a16:creationId xmlns:a16="http://schemas.microsoft.com/office/drawing/2014/main" id="{8A550245-D469-983C-5939-EBB78B55E2B8}"/>
                  </a:ext>
                </a:extLst>
              </p:cNvPr>
              <p:cNvGrpSpPr/>
              <p:nvPr/>
            </p:nvGrpSpPr>
            <p:grpSpPr>
              <a:xfrm>
                <a:off x="4950179" y="5875941"/>
                <a:ext cx="476910" cy="577531"/>
                <a:chOff x="4950179" y="5875941"/>
                <a:chExt cx="476910" cy="577531"/>
              </a:xfrm>
            </p:grpSpPr>
            <p:sp>
              <p:nvSpPr>
                <p:cNvPr id="26" name="Forme libre 25">
                  <a:extLst>
                    <a:ext uri="{FF2B5EF4-FFF2-40B4-BE49-F238E27FC236}">
                      <a16:creationId xmlns:a16="http://schemas.microsoft.com/office/drawing/2014/main" id="{ED68925A-9230-F81E-6F50-FD1B930ACA6C}"/>
                    </a:ext>
                  </a:extLst>
                </p:cNvPr>
                <p:cNvSpPr/>
                <p:nvPr/>
              </p:nvSpPr>
              <p:spPr>
                <a:xfrm>
                  <a:off x="4950179" y="5875941"/>
                  <a:ext cx="450028" cy="449509"/>
                </a:xfrm>
                <a:custGeom>
                  <a:avLst/>
                  <a:gdLst>
                    <a:gd name="connsiteX0" fmla="*/ 397948 w 450028"/>
                    <a:gd name="connsiteY0" fmla="*/ 418845 h 449509"/>
                    <a:gd name="connsiteX1" fmla="*/ 449764 w 450028"/>
                    <a:gd name="connsiteY1" fmla="*/ 312260 h 449509"/>
                    <a:gd name="connsiteX2" fmla="*/ 195447 w 450028"/>
                    <a:gd name="connsiteY2" fmla="*/ 44703 h 449509"/>
                    <a:gd name="connsiteX3" fmla="*/ 19139 w 450028"/>
                    <a:gd name="connsiteY3" fmla="*/ 115283 h 449509"/>
                    <a:gd name="connsiteX4" fmla="*/ 247549 w 450028"/>
                    <a:gd name="connsiteY4" fmla="*/ 436180 h 449509"/>
                    <a:gd name="connsiteX5" fmla="*/ 397948 w 450028"/>
                    <a:gd name="connsiteY5" fmla="*/ 418845 h 449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28" h="449509">
                      <a:moveTo>
                        <a:pt x="397948" y="418845"/>
                      </a:moveTo>
                      <a:cubicBezTo>
                        <a:pt x="397948" y="418845"/>
                        <a:pt x="454337" y="375125"/>
                        <a:pt x="449764" y="312260"/>
                      </a:cubicBezTo>
                      <a:cubicBezTo>
                        <a:pt x="445288" y="249395"/>
                        <a:pt x="372803" y="124141"/>
                        <a:pt x="195447" y="44703"/>
                      </a:cubicBezTo>
                      <a:cubicBezTo>
                        <a:pt x="18091" y="-34736"/>
                        <a:pt x="-32391" y="-6542"/>
                        <a:pt x="19139" y="115283"/>
                      </a:cubicBezTo>
                      <a:cubicBezTo>
                        <a:pt x="70574" y="237012"/>
                        <a:pt x="171539" y="398080"/>
                        <a:pt x="247549" y="436180"/>
                      </a:cubicBezTo>
                      <a:cubicBezTo>
                        <a:pt x="323463" y="474185"/>
                        <a:pt x="397948" y="418845"/>
                        <a:pt x="397948" y="418845"/>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27" name="Forme libre 26">
                  <a:extLst>
                    <a:ext uri="{FF2B5EF4-FFF2-40B4-BE49-F238E27FC236}">
                      <a16:creationId xmlns:a16="http://schemas.microsoft.com/office/drawing/2014/main" id="{B623D2FE-33F3-7989-BFD5-521F53AF1AF5}"/>
                    </a:ext>
                  </a:extLst>
                </p:cNvPr>
                <p:cNvSpPr/>
                <p:nvPr/>
              </p:nvSpPr>
              <p:spPr>
                <a:xfrm>
                  <a:off x="5071903" y="5978365"/>
                  <a:ext cx="98012" cy="71247"/>
                </a:xfrm>
                <a:custGeom>
                  <a:avLst/>
                  <a:gdLst>
                    <a:gd name="connsiteX0" fmla="*/ 98012 w 98012"/>
                    <a:gd name="connsiteY0" fmla="*/ 71247 h 71247"/>
                    <a:gd name="connsiteX1" fmla="*/ 0 w 98012"/>
                    <a:gd name="connsiteY1" fmla="*/ 0 h 71247"/>
                  </a:gdLst>
                  <a:ahLst/>
                  <a:cxnLst>
                    <a:cxn ang="0">
                      <a:pos x="connsiteX0" y="connsiteY0"/>
                    </a:cxn>
                    <a:cxn ang="0">
                      <a:pos x="connsiteX1" y="connsiteY1"/>
                    </a:cxn>
                  </a:cxnLst>
                  <a:rect l="l" t="t" r="r" b="b"/>
                  <a:pathLst>
                    <a:path w="98012" h="71247">
                      <a:moveTo>
                        <a:pt x="98012" y="71247"/>
                      </a:moveTo>
                      <a:cubicBezTo>
                        <a:pt x="63722" y="39910"/>
                        <a:pt x="29623" y="13716"/>
                        <a:pt x="0" y="0"/>
                      </a:cubicBezTo>
                    </a:path>
                  </a:pathLst>
                </a:custGeom>
                <a:noFill/>
                <a:ln w="9525" cap="rnd">
                  <a:solidFill>
                    <a:srgbClr val="263238"/>
                  </a:solidFill>
                  <a:prstDash val="solid"/>
                  <a:round/>
                </a:ln>
              </p:spPr>
              <p:txBody>
                <a:bodyPr rtlCol="0" anchor="ctr"/>
                <a:lstStyle/>
                <a:p>
                  <a:endParaRPr lang="fr-FR"/>
                </a:p>
              </p:txBody>
            </p:sp>
            <p:sp>
              <p:nvSpPr>
                <p:cNvPr id="28" name="Forme libre 27">
                  <a:extLst>
                    <a:ext uri="{FF2B5EF4-FFF2-40B4-BE49-F238E27FC236}">
                      <a16:creationId xmlns:a16="http://schemas.microsoft.com/office/drawing/2014/main" id="{EBD710C6-7571-044A-35D5-F68E8D98A87F}"/>
                    </a:ext>
                  </a:extLst>
                </p:cNvPr>
                <p:cNvSpPr/>
                <p:nvPr/>
              </p:nvSpPr>
              <p:spPr>
                <a:xfrm>
                  <a:off x="5192680" y="6071139"/>
                  <a:ext cx="234410" cy="382333"/>
                </a:xfrm>
                <a:custGeom>
                  <a:avLst/>
                  <a:gdLst>
                    <a:gd name="connsiteX0" fmla="*/ 0 w 234410"/>
                    <a:gd name="connsiteY0" fmla="*/ 0 h 382333"/>
                    <a:gd name="connsiteX1" fmla="*/ 175451 w 234410"/>
                    <a:gd name="connsiteY1" fmla="*/ 199739 h 382333"/>
                    <a:gd name="connsiteX2" fmla="*/ 234410 w 234410"/>
                    <a:gd name="connsiteY2" fmla="*/ 382333 h 382333"/>
                  </a:gdLst>
                  <a:ahLst/>
                  <a:cxnLst>
                    <a:cxn ang="0">
                      <a:pos x="connsiteX0" y="connsiteY0"/>
                    </a:cxn>
                    <a:cxn ang="0">
                      <a:pos x="connsiteX1" y="connsiteY1"/>
                    </a:cxn>
                    <a:cxn ang="0">
                      <a:pos x="connsiteX2" y="connsiteY2"/>
                    </a:cxn>
                  </a:cxnLst>
                  <a:rect l="l" t="t" r="r" b="b"/>
                  <a:pathLst>
                    <a:path w="234410" h="382333">
                      <a:moveTo>
                        <a:pt x="0" y="0"/>
                      </a:moveTo>
                      <a:cubicBezTo>
                        <a:pt x="90392" y="87820"/>
                        <a:pt x="175451" y="199739"/>
                        <a:pt x="175451" y="199739"/>
                      </a:cubicBezTo>
                      <a:cubicBezTo>
                        <a:pt x="175451" y="199739"/>
                        <a:pt x="220885" y="260794"/>
                        <a:pt x="234410" y="382333"/>
                      </a:cubicBezTo>
                    </a:path>
                  </a:pathLst>
                </a:custGeom>
                <a:noFill/>
                <a:ln w="9525" cap="rnd">
                  <a:solidFill>
                    <a:srgbClr val="263238"/>
                  </a:solidFill>
                  <a:prstDash val="solid"/>
                  <a:round/>
                </a:ln>
              </p:spPr>
              <p:txBody>
                <a:bodyPr rtlCol="0" anchor="ctr"/>
                <a:lstStyle/>
                <a:p>
                  <a:endParaRPr lang="fr-FR"/>
                </a:p>
              </p:txBody>
            </p:sp>
          </p:grpSp>
          <p:grpSp>
            <p:nvGrpSpPr>
              <p:cNvPr id="29" name="Graphique 2">
                <a:extLst>
                  <a:ext uri="{FF2B5EF4-FFF2-40B4-BE49-F238E27FC236}">
                    <a16:creationId xmlns:a16="http://schemas.microsoft.com/office/drawing/2014/main" id="{1DBA1508-A9B5-72D6-7E9C-040732A4F5B8}"/>
                  </a:ext>
                </a:extLst>
              </p:cNvPr>
              <p:cNvGrpSpPr/>
              <p:nvPr/>
            </p:nvGrpSpPr>
            <p:grpSpPr>
              <a:xfrm>
                <a:off x="5202855" y="6402724"/>
                <a:ext cx="227900" cy="377567"/>
                <a:chOff x="5202855" y="6402724"/>
                <a:chExt cx="227900" cy="377567"/>
              </a:xfrm>
            </p:grpSpPr>
            <p:sp>
              <p:nvSpPr>
                <p:cNvPr id="30" name="Forme libre 29">
                  <a:extLst>
                    <a:ext uri="{FF2B5EF4-FFF2-40B4-BE49-F238E27FC236}">
                      <a16:creationId xmlns:a16="http://schemas.microsoft.com/office/drawing/2014/main" id="{49EADDFD-48E8-4C2C-610C-60F690CBA26D}"/>
                    </a:ext>
                  </a:extLst>
                </p:cNvPr>
                <p:cNvSpPr/>
                <p:nvPr/>
              </p:nvSpPr>
              <p:spPr>
                <a:xfrm>
                  <a:off x="5202855" y="6402724"/>
                  <a:ext cx="227900" cy="377567"/>
                </a:xfrm>
                <a:custGeom>
                  <a:avLst/>
                  <a:gdLst>
                    <a:gd name="connsiteX0" fmla="*/ 117555 w 227900"/>
                    <a:gd name="connsiteY0" fmla="*/ 377551 h 377567"/>
                    <a:gd name="connsiteX1" fmla="*/ 203185 w 227900"/>
                    <a:gd name="connsiteY1" fmla="*/ 344976 h 377567"/>
                    <a:gd name="connsiteX2" fmla="*/ 177467 w 227900"/>
                    <a:gd name="connsiteY2" fmla="*/ 96944 h 377567"/>
                    <a:gd name="connsiteX3" fmla="*/ 31830 w 227900"/>
                    <a:gd name="connsiteY3" fmla="*/ 57130 h 377567"/>
                    <a:gd name="connsiteX4" fmla="*/ 14685 w 227900"/>
                    <a:gd name="connsiteY4" fmla="*/ 321449 h 377567"/>
                    <a:gd name="connsiteX5" fmla="*/ 117555 w 227900"/>
                    <a:gd name="connsiteY5" fmla="*/ 377551 h 37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900" h="377567">
                      <a:moveTo>
                        <a:pt x="117555" y="377551"/>
                      </a:moveTo>
                      <a:cubicBezTo>
                        <a:pt x="117555" y="377551"/>
                        <a:pt x="174610" y="379361"/>
                        <a:pt x="203185" y="344976"/>
                      </a:cubicBezTo>
                      <a:cubicBezTo>
                        <a:pt x="231760" y="310590"/>
                        <a:pt x="248905" y="214673"/>
                        <a:pt x="177467" y="96944"/>
                      </a:cubicBezTo>
                      <a:cubicBezTo>
                        <a:pt x="106125" y="-20689"/>
                        <a:pt x="60405" y="-27928"/>
                        <a:pt x="31830" y="57130"/>
                      </a:cubicBezTo>
                      <a:cubicBezTo>
                        <a:pt x="3255" y="142188"/>
                        <a:pt x="-13890" y="268966"/>
                        <a:pt x="14685" y="321449"/>
                      </a:cubicBezTo>
                      <a:cubicBezTo>
                        <a:pt x="43356" y="373931"/>
                        <a:pt x="117555" y="377551"/>
                        <a:pt x="117555" y="37755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31" name="Forme libre 30">
                  <a:extLst>
                    <a:ext uri="{FF2B5EF4-FFF2-40B4-BE49-F238E27FC236}">
                      <a16:creationId xmlns:a16="http://schemas.microsoft.com/office/drawing/2014/main" id="{56F8C21C-AAC8-C8C7-E85D-556B5733A8F1}"/>
                    </a:ext>
                  </a:extLst>
                </p:cNvPr>
                <p:cNvSpPr/>
                <p:nvPr/>
              </p:nvSpPr>
              <p:spPr>
                <a:xfrm>
                  <a:off x="5329363" y="6692836"/>
                  <a:ext cx="1714" cy="34956"/>
                </a:xfrm>
                <a:custGeom>
                  <a:avLst/>
                  <a:gdLst>
                    <a:gd name="connsiteX0" fmla="*/ 0 w 1714"/>
                    <a:gd name="connsiteY0" fmla="*/ 0 h 34956"/>
                    <a:gd name="connsiteX1" fmla="*/ 1714 w 1714"/>
                    <a:gd name="connsiteY1" fmla="*/ 34957 h 34956"/>
                  </a:gdLst>
                  <a:ahLst/>
                  <a:cxnLst>
                    <a:cxn ang="0">
                      <a:pos x="connsiteX0" y="connsiteY0"/>
                    </a:cxn>
                    <a:cxn ang="0">
                      <a:pos x="connsiteX1" y="connsiteY1"/>
                    </a:cxn>
                  </a:cxnLst>
                  <a:rect l="l" t="t" r="r" b="b"/>
                  <a:pathLst>
                    <a:path w="1714" h="34956">
                      <a:moveTo>
                        <a:pt x="0" y="0"/>
                      </a:moveTo>
                      <a:cubicBezTo>
                        <a:pt x="857" y="11716"/>
                        <a:pt x="1429" y="23431"/>
                        <a:pt x="1714" y="34957"/>
                      </a:cubicBezTo>
                    </a:path>
                  </a:pathLst>
                </a:custGeom>
                <a:noFill/>
                <a:ln w="9525" cap="rnd">
                  <a:solidFill>
                    <a:srgbClr val="263238"/>
                  </a:solidFill>
                  <a:prstDash val="solid"/>
                  <a:round/>
                </a:ln>
              </p:spPr>
              <p:txBody>
                <a:bodyPr rtlCol="0" anchor="ctr"/>
                <a:lstStyle/>
                <a:p>
                  <a:endParaRPr lang="fr-FR"/>
                </a:p>
              </p:txBody>
            </p:sp>
            <p:sp>
              <p:nvSpPr>
                <p:cNvPr id="32" name="Forme libre 31">
                  <a:extLst>
                    <a:ext uri="{FF2B5EF4-FFF2-40B4-BE49-F238E27FC236}">
                      <a16:creationId xmlns:a16="http://schemas.microsoft.com/office/drawing/2014/main" id="{ED57FF7E-35B8-2203-4D5F-C51EFC1E2F1B}"/>
                    </a:ext>
                  </a:extLst>
                </p:cNvPr>
                <p:cNvSpPr/>
                <p:nvPr/>
              </p:nvSpPr>
              <p:spPr>
                <a:xfrm>
                  <a:off x="5285548" y="6454711"/>
                  <a:ext cx="41338" cy="210788"/>
                </a:xfrm>
                <a:custGeom>
                  <a:avLst/>
                  <a:gdLst>
                    <a:gd name="connsiteX0" fmla="*/ 0 w 41338"/>
                    <a:gd name="connsiteY0" fmla="*/ 0 h 210788"/>
                    <a:gd name="connsiteX1" fmla="*/ 41339 w 41338"/>
                    <a:gd name="connsiteY1" fmla="*/ 210788 h 210788"/>
                  </a:gdLst>
                  <a:ahLst/>
                  <a:cxnLst>
                    <a:cxn ang="0">
                      <a:pos x="connsiteX0" y="connsiteY0"/>
                    </a:cxn>
                    <a:cxn ang="0">
                      <a:pos x="connsiteX1" y="connsiteY1"/>
                    </a:cxn>
                  </a:cxnLst>
                  <a:rect l="l" t="t" r="r" b="b"/>
                  <a:pathLst>
                    <a:path w="41338" h="210788">
                      <a:moveTo>
                        <a:pt x="0" y="0"/>
                      </a:moveTo>
                      <a:cubicBezTo>
                        <a:pt x="0" y="0"/>
                        <a:pt x="29909" y="101346"/>
                        <a:pt x="41339" y="210788"/>
                      </a:cubicBezTo>
                    </a:path>
                  </a:pathLst>
                </a:custGeom>
                <a:noFill/>
                <a:ln w="9525" cap="rnd">
                  <a:solidFill>
                    <a:srgbClr val="263238"/>
                  </a:solidFill>
                  <a:prstDash val="solid"/>
                  <a:round/>
                </a:ln>
              </p:spPr>
              <p:txBody>
                <a:bodyPr rtlCol="0" anchor="ctr"/>
                <a:lstStyle/>
                <a:p>
                  <a:endParaRPr lang="fr-FR"/>
                </a:p>
              </p:txBody>
            </p:sp>
          </p:grpSp>
        </p:grpSp>
        <p:grpSp>
          <p:nvGrpSpPr>
            <p:cNvPr id="33" name="Graphique 2">
              <a:extLst>
                <a:ext uri="{FF2B5EF4-FFF2-40B4-BE49-F238E27FC236}">
                  <a16:creationId xmlns:a16="http://schemas.microsoft.com/office/drawing/2014/main" id="{F7245B11-884A-1C04-EC10-C409C6D425E8}"/>
                </a:ext>
              </a:extLst>
            </p:cNvPr>
            <p:cNvGrpSpPr/>
            <p:nvPr/>
          </p:nvGrpSpPr>
          <p:grpSpPr>
            <a:xfrm>
              <a:off x="1635664" y="3395186"/>
              <a:ext cx="3255454" cy="2690812"/>
              <a:chOff x="1635664" y="3395186"/>
              <a:chExt cx="3255454" cy="2690812"/>
            </a:xfrm>
            <a:noFill/>
          </p:grpSpPr>
          <p:grpSp>
            <p:nvGrpSpPr>
              <p:cNvPr id="34" name="Graphique 2">
                <a:extLst>
                  <a:ext uri="{FF2B5EF4-FFF2-40B4-BE49-F238E27FC236}">
                    <a16:creationId xmlns:a16="http://schemas.microsoft.com/office/drawing/2014/main" id="{5FF76BA4-FA66-2C15-5584-4C3107806002}"/>
                  </a:ext>
                </a:extLst>
              </p:cNvPr>
              <p:cNvGrpSpPr/>
              <p:nvPr/>
            </p:nvGrpSpPr>
            <p:grpSpPr>
              <a:xfrm>
                <a:off x="1635664" y="3395186"/>
                <a:ext cx="2717387" cy="2690812"/>
                <a:chOff x="1635664" y="3395186"/>
                <a:chExt cx="2717387" cy="2690812"/>
              </a:xfrm>
              <a:noFill/>
            </p:grpSpPr>
            <p:sp>
              <p:nvSpPr>
                <p:cNvPr id="35" name="Forme libre 34">
                  <a:extLst>
                    <a:ext uri="{FF2B5EF4-FFF2-40B4-BE49-F238E27FC236}">
                      <a16:creationId xmlns:a16="http://schemas.microsoft.com/office/drawing/2014/main" id="{BAA0EA2C-0652-C05D-0687-29943F142981}"/>
                    </a:ext>
                  </a:extLst>
                </p:cNvPr>
                <p:cNvSpPr/>
                <p:nvPr/>
              </p:nvSpPr>
              <p:spPr>
                <a:xfrm>
                  <a:off x="1635664" y="3395186"/>
                  <a:ext cx="1318355" cy="2690812"/>
                </a:xfrm>
                <a:custGeom>
                  <a:avLst/>
                  <a:gdLst>
                    <a:gd name="connsiteX0" fmla="*/ 0 w 1318355"/>
                    <a:gd name="connsiteY0" fmla="*/ 2690813 h 2690812"/>
                    <a:gd name="connsiteX1" fmla="*/ 1318355 w 1318355"/>
                    <a:gd name="connsiteY1" fmla="*/ 2690813 h 2690812"/>
                    <a:gd name="connsiteX2" fmla="*/ 1318355 w 1318355"/>
                    <a:gd name="connsiteY2" fmla="*/ 0 h 2690812"/>
                  </a:gdLst>
                  <a:ahLst/>
                  <a:cxnLst>
                    <a:cxn ang="0">
                      <a:pos x="connsiteX0" y="connsiteY0"/>
                    </a:cxn>
                    <a:cxn ang="0">
                      <a:pos x="connsiteX1" y="connsiteY1"/>
                    </a:cxn>
                    <a:cxn ang="0">
                      <a:pos x="connsiteX2" y="connsiteY2"/>
                    </a:cxn>
                  </a:cxnLst>
                  <a:rect l="l" t="t" r="r" b="b"/>
                  <a:pathLst>
                    <a:path w="1318355" h="2690812">
                      <a:moveTo>
                        <a:pt x="0" y="2690813"/>
                      </a:moveTo>
                      <a:lnTo>
                        <a:pt x="1318355" y="2690813"/>
                      </a:lnTo>
                      <a:lnTo>
                        <a:pt x="1318355" y="0"/>
                      </a:lnTo>
                    </a:path>
                  </a:pathLst>
                </a:custGeom>
                <a:noFill/>
                <a:ln w="9525" cap="rnd">
                  <a:solidFill>
                    <a:srgbClr val="263238"/>
                  </a:solidFill>
                  <a:prstDash val="solid"/>
                  <a:round/>
                </a:ln>
              </p:spPr>
              <p:txBody>
                <a:bodyPr rtlCol="0" anchor="ctr"/>
                <a:lstStyle/>
                <a:p>
                  <a:endParaRPr lang="fr-FR"/>
                </a:p>
              </p:txBody>
            </p:sp>
            <p:sp>
              <p:nvSpPr>
                <p:cNvPr id="36" name="Forme libre 35">
                  <a:extLst>
                    <a:ext uri="{FF2B5EF4-FFF2-40B4-BE49-F238E27FC236}">
                      <a16:creationId xmlns:a16="http://schemas.microsoft.com/office/drawing/2014/main" id="{5B8D2CBC-8D18-F60C-52C4-CB1F7BE27F9C}"/>
                    </a:ext>
                  </a:extLst>
                </p:cNvPr>
                <p:cNvSpPr/>
                <p:nvPr/>
              </p:nvSpPr>
              <p:spPr>
                <a:xfrm>
                  <a:off x="3034696" y="3395186"/>
                  <a:ext cx="1318355" cy="2690812"/>
                </a:xfrm>
                <a:custGeom>
                  <a:avLst/>
                  <a:gdLst>
                    <a:gd name="connsiteX0" fmla="*/ 1318355 w 1318355"/>
                    <a:gd name="connsiteY0" fmla="*/ 2690813 h 2690812"/>
                    <a:gd name="connsiteX1" fmla="*/ 0 w 1318355"/>
                    <a:gd name="connsiteY1" fmla="*/ 2690813 h 2690812"/>
                    <a:gd name="connsiteX2" fmla="*/ 0 w 1318355"/>
                    <a:gd name="connsiteY2" fmla="*/ 0 h 2690812"/>
                  </a:gdLst>
                  <a:ahLst/>
                  <a:cxnLst>
                    <a:cxn ang="0">
                      <a:pos x="connsiteX0" y="connsiteY0"/>
                    </a:cxn>
                    <a:cxn ang="0">
                      <a:pos x="connsiteX1" y="connsiteY1"/>
                    </a:cxn>
                    <a:cxn ang="0">
                      <a:pos x="connsiteX2" y="connsiteY2"/>
                    </a:cxn>
                  </a:cxnLst>
                  <a:rect l="l" t="t" r="r" b="b"/>
                  <a:pathLst>
                    <a:path w="1318355" h="2690812">
                      <a:moveTo>
                        <a:pt x="1318355" y="2690813"/>
                      </a:moveTo>
                      <a:lnTo>
                        <a:pt x="0" y="2690813"/>
                      </a:lnTo>
                      <a:lnTo>
                        <a:pt x="0" y="0"/>
                      </a:lnTo>
                    </a:path>
                  </a:pathLst>
                </a:custGeom>
                <a:noFill/>
                <a:ln w="9525" cap="rnd">
                  <a:solidFill>
                    <a:srgbClr val="263238"/>
                  </a:solidFill>
                  <a:prstDash val="solid"/>
                  <a:round/>
                </a:ln>
              </p:spPr>
              <p:txBody>
                <a:bodyPr rtlCol="0" anchor="ctr"/>
                <a:lstStyle/>
                <a:p>
                  <a:endParaRPr lang="fr-FR"/>
                </a:p>
              </p:txBody>
            </p:sp>
          </p:grpSp>
          <p:sp>
            <p:nvSpPr>
              <p:cNvPr id="37" name="Forme libre 36">
                <a:extLst>
                  <a:ext uri="{FF2B5EF4-FFF2-40B4-BE49-F238E27FC236}">
                    <a16:creationId xmlns:a16="http://schemas.microsoft.com/office/drawing/2014/main" id="{784A692A-E4DC-211B-5C1F-41F318C3F060}"/>
                  </a:ext>
                </a:extLst>
              </p:cNvPr>
              <p:cNvSpPr/>
              <p:nvPr/>
            </p:nvSpPr>
            <p:spPr>
              <a:xfrm>
                <a:off x="3572763" y="3395186"/>
                <a:ext cx="1318355" cy="2690812"/>
              </a:xfrm>
              <a:custGeom>
                <a:avLst/>
                <a:gdLst>
                  <a:gd name="connsiteX0" fmla="*/ 0 w 1318355"/>
                  <a:gd name="connsiteY0" fmla="*/ 2690813 h 2690812"/>
                  <a:gd name="connsiteX1" fmla="*/ 1318355 w 1318355"/>
                  <a:gd name="connsiteY1" fmla="*/ 2690813 h 2690812"/>
                  <a:gd name="connsiteX2" fmla="*/ 1318355 w 1318355"/>
                  <a:gd name="connsiteY2" fmla="*/ 0 h 2690812"/>
                </a:gdLst>
                <a:ahLst/>
                <a:cxnLst>
                  <a:cxn ang="0">
                    <a:pos x="connsiteX0" y="connsiteY0"/>
                  </a:cxn>
                  <a:cxn ang="0">
                    <a:pos x="connsiteX1" y="connsiteY1"/>
                  </a:cxn>
                  <a:cxn ang="0">
                    <a:pos x="connsiteX2" y="connsiteY2"/>
                  </a:cxn>
                </a:cxnLst>
                <a:rect l="l" t="t" r="r" b="b"/>
                <a:pathLst>
                  <a:path w="1318355" h="2690812">
                    <a:moveTo>
                      <a:pt x="0" y="2690813"/>
                    </a:moveTo>
                    <a:lnTo>
                      <a:pt x="1318355" y="2690813"/>
                    </a:lnTo>
                    <a:lnTo>
                      <a:pt x="1318355" y="0"/>
                    </a:lnTo>
                  </a:path>
                </a:pathLst>
              </a:custGeom>
              <a:noFill/>
              <a:ln w="9525" cap="rnd">
                <a:solidFill>
                  <a:srgbClr val="263238"/>
                </a:solidFill>
                <a:prstDash val="solid"/>
                <a:round/>
              </a:ln>
            </p:spPr>
            <p:txBody>
              <a:bodyPr rtlCol="0" anchor="ctr"/>
              <a:lstStyle/>
              <a:p>
                <a:endParaRPr lang="fr-FR"/>
              </a:p>
            </p:txBody>
          </p:sp>
          <p:grpSp>
            <p:nvGrpSpPr>
              <p:cNvPr id="38" name="Graphique 2">
                <a:extLst>
                  <a:ext uri="{FF2B5EF4-FFF2-40B4-BE49-F238E27FC236}">
                    <a16:creationId xmlns:a16="http://schemas.microsoft.com/office/drawing/2014/main" id="{E37340B9-F21C-E0BA-9B53-3216A7833FC8}"/>
                  </a:ext>
                </a:extLst>
              </p:cNvPr>
              <p:cNvGrpSpPr/>
              <p:nvPr/>
            </p:nvGrpSpPr>
            <p:grpSpPr>
              <a:xfrm>
                <a:off x="2547016" y="3640454"/>
                <a:ext cx="2075116" cy="2066448"/>
                <a:chOff x="2547016" y="3640454"/>
                <a:chExt cx="2075116" cy="2066448"/>
              </a:xfrm>
            </p:grpSpPr>
            <p:sp>
              <p:nvSpPr>
                <p:cNvPr id="39" name="Forme libre 38">
                  <a:extLst>
                    <a:ext uri="{FF2B5EF4-FFF2-40B4-BE49-F238E27FC236}">
                      <a16:creationId xmlns:a16="http://schemas.microsoft.com/office/drawing/2014/main" id="{3040BB53-6BA6-FCBC-2E7E-D9FA6892DFFD}"/>
                    </a:ext>
                  </a:extLst>
                </p:cNvPr>
                <p:cNvSpPr/>
                <p:nvPr/>
              </p:nvSpPr>
              <p:spPr>
                <a:xfrm>
                  <a:off x="4161313" y="4026979"/>
                  <a:ext cx="460819" cy="509206"/>
                </a:xfrm>
                <a:custGeom>
                  <a:avLst/>
                  <a:gdLst>
                    <a:gd name="connsiteX0" fmla="*/ 460819 w 460819"/>
                    <a:gd name="connsiteY0" fmla="*/ 0 h 509206"/>
                    <a:gd name="connsiteX1" fmla="*/ 0 w 460819"/>
                    <a:gd name="connsiteY1" fmla="*/ 509207 h 509206"/>
                  </a:gdLst>
                  <a:ahLst/>
                  <a:cxnLst>
                    <a:cxn ang="0">
                      <a:pos x="connsiteX0" y="connsiteY0"/>
                    </a:cxn>
                    <a:cxn ang="0">
                      <a:pos x="connsiteX1" y="connsiteY1"/>
                    </a:cxn>
                  </a:cxnLst>
                  <a:rect l="l" t="t" r="r" b="b"/>
                  <a:pathLst>
                    <a:path w="460819" h="509206">
                      <a:moveTo>
                        <a:pt x="460819" y="0"/>
                      </a:moveTo>
                      <a:lnTo>
                        <a:pt x="0" y="509207"/>
                      </a:lnTo>
                    </a:path>
                  </a:pathLst>
                </a:custGeom>
                <a:ln w="9525" cap="rnd">
                  <a:solidFill>
                    <a:srgbClr val="263238"/>
                  </a:solidFill>
                  <a:prstDash val="solid"/>
                  <a:round/>
                </a:ln>
              </p:spPr>
              <p:txBody>
                <a:bodyPr rtlCol="0" anchor="ctr"/>
                <a:lstStyle/>
                <a:p>
                  <a:endParaRPr lang="fr-FR"/>
                </a:p>
              </p:txBody>
            </p:sp>
            <p:sp>
              <p:nvSpPr>
                <p:cNvPr id="40" name="Forme libre 39">
                  <a:extLst>
                    <a:ext uri="{FF2B5EF4-FFF2-40B4-BE49-F238E27FC236}">
                      <a16:creationId xmlns:a16="http://schemas.microsoft.com/office/drawing/2014/main" id="{CBA04025-AEA2-B400-FCFB-9143570BBB0D}"/>
                    </a:ext>
                  </a:extLst>
                </p:cNvPr>
                <p:cNvSpPr/>
                <p:nvPr/>
              </p:nvSpPr>
              <p:spPr>
                <a:xfrm>
                  <a:off x="4238656" y="4420933"/>
                  <a:ext cx="127825" cy="141255"/>
                </a:xfrm>
                <a:custGeom>
                  <a:avLst/>
                  <a:gdLst>
                    <a:gd name="connsiteX0" fmla="*/ 127825 w 127825"/>
                    <a:gd name="connsiteY0" fmla="*/ 0 h 141255"/>
                    <a:gd name="connsiteX1" fmla="*/ 0 w 127825"/>
                    <a:gd name="connsiteY1" fmla="*/ 141256 h 141255"/>
                  </a:gdLst>
                  <a:ahLst/>
                  <a:cxnLst>
                    <a:cxn ang="0">
                      <a:pos x="connsiteX0" y="connsiteY0"/>
                    </a:cxn>
                    <a:cxn ang="0">
                      <a:pos x="connsiteX1" y="connsiteY1"/>
                    </a:cxn>
                  </a:cxnLst>
                  <a:rect l="l" t="t" r="r" b="b"/>
                  <a:pathLst>
                    <a:path w="127825" h="141255">
                      <a:moveTo>
                        <a:pt x="127825" y="0"/>
                      </a:moveTo>
                      <a:lnTo>
                        <a:pt x="0" y="141256"/>
                      </a:lnTo>
                    </a:path>
                  </a:pathLst>
                </a:custGeom>
                <a:ln w="9525" cap="rnd">
                  <a:solidFill>
                    <a:srgbClr val="263238"/>
                  </a:solidFill>
                  <a:prstDash val="solid"/>
                  <a:round/>
                </a:ln>
              </p:spPr>
              <p:txBody>
                <a:bodyPr rtlCol="0" anchor="ctr"/>
                <a:lstStyle/>
                <a:p>
                  <a:endParaRPr lang="fr-FR"/>
                </a:p>
              </p:txBody>
            </p:sp>
            <p:sp>
              <p:nvSpPr>
                <p:cNvPr id="41" name="Forme libre 40">
                  <a:extLst>
                    <a:ext uri="{FF2B5EF4-FFF2-40B4-BE49-F238E27FC236}">
                      <a16:creationId xmlns:a16="http://schemas.microsoft.com/office/drawing/2014/main" id="{E527BB4D-0074-EE2E-6672-3F40125CBBB1}"/>
                    </a:ext>
                  </a:extLst>
                </p:cNvPr>
                <p:cNvSpPr/>
                <p:nvPr/>
              </p:nvSpPr>
              <p:spPr>
                <a:xfrm>
                  <a:off x="3101942" y="3893248"/>
                  <a:ext cx="248888" cy="274986"/>
                </a:xfrm>
                <a:custGeom>
                  <a:avLst/>
                  <a:gdLst>
                    <a:gd name="connsiteX0" fmla="*/ 248888 w 248888"/>
                    <a:gd name="connsiteY0" fmla="*/ 0 h 274986"/>
                    <a:gd name="connsiteX1" fmla="*/ 0 w 248888"/>
                    <a:gd name="connsiteY1" fmla="*/ 274987 h 274986"/>
                  </a:gdLst>
                  <a:ahLst/>
                  <a:cxnLst>
                    <a:cxn ang="0">
                      <a:pos x="connsiteX0" y="connsiteY0"/>
                    </a:cxn>
                    <a:cxn ang="0">
                      <a:pos x="connsiteX1" y="connsiteY1"/>
                    </a:cxn>
                  </a:cxnLst>
                  <a:rect l="l" t="t" r="r" b="b"/>
                  <a:pathLst>
                    <a:path w="248888" h="274986">
                      <a:moveTo>
                        <a:pt x="248888" y="0"/>
                      </a:moveTo>
                      <a:lnTo>
                        <a:pt x="0" y="274987"/>
                      </a:lnTo>
                    </a:path>
                  </a:pathLst>
                </a:custGeom>
                <a:ln w="9525" cap="rnd">
                  <a:solidFill>
                    <a:srgbClr val="263238"/>
                  </a:solidFill>
                  <a:prstDash val="solid"/>
                  <a:round/>
                </a:ln>
              </p:spPr>
              <p:txBody>
                <a:bodyPr rtlCol="0" anchor="ctr"/>
                <a:lstStyle/>
                <a:p>
                  <a:endParaRPr lang="fr-FR"/>
                </a:p>
              </p:txBody>
            </p:sp>
            <p:sp>
              <p:nvSpPr>
                <p:cNvPr id="42" name="Forme libre 41">
                  <a:extLst>
                    <a:ext uri="{FF2B5EF4-FFF2-40B4-BE49-F238E27FC236}">
                      <a16:creationId xmlns:a16="http://schemas.microsoft.com/office/drawing/2014/main" id="{7285A546-52DA-B061-E22E-F7721A198BC3}"/>
                    </a:ext>
                  </a:extLst>
                </p:cNvPr>
                <p:cNvSpPr/>
                <p:nvPr/>
              </p:nvSpPr>
              <p:spPr>
                <a:xfrm>
                  <a:off x="3418077" y="3640454"/>
                  <a:ext cx="168211" cy="185832"/>
                </a:xfrm>
                <a:custGeom>
                  <a:avLst/>
                  <a:gdLst>
                    <a:gd name="connsiteX0" fmla="*/ 0 w 168211"/>
                    <a:gd name="connsiteY0" fmla="*/ 185833 h 185832"/>
                    <a:gd name="connsiteX1" fmla="*/ 168211 w 168211"/>
                    <a:gd name="connsiteY1" fmla="*/ 0 h 185832"/>
                  </a:gdLst>
                  <a:ahLst/>
                  <a:cxnLst>
                    <a:cxn ang="0">
                      <a:pos x="connsiteX0" y="connsiteY0"/>
                    </a:cxn>
                    <a:cxn ang="0">
                      <a:pos x="connsiteX1" y="connsiteY1"/>
                    </a:cxn>
                  </a:cxnLst>
                  <a:rect l="l" t="t" r="r" b="b"/>
                  <a:pathLst>
                    <a:path w="168211" h="185832">
                      <a:moveTo>
                        <a:pt x="0" y="185833"/>
                      </a:moveTo>
                      <a:lnTo>
                        <a:pt x="168211" y="0"/>
                      </a:lnTo>
                    </a:path>
                  </a:pathLst>
                </a:custGeom>
                <a:ln w="9525" cap="rnd">
                  <a:solidFill>
                    <a:srgbClr val="263238"/>
                  </a:solidFill>
                  <a:prstDash val="solid"/>
                  <a:round/>
                </a:ln>
              </p:spPr>
              <p:txBody>
                <a:bodyPr rtlCol="0" anchor="ctr"/>
                <a:lstStyle/>
                <a:p>
                  <a:endParaRPr lang="fr-FR"/>
                </a:p>
              </p:txBody>
            </p:sp>
            <p:sp>
              <p:nvSpPr>
                <p:cNvPr id="43" name="Forme libre 42">
                  <a:extLst>
                    <a:ext uri="{FF2B5EF4-FFF2-40B4-BE49-F238E27FC236}">
                      <a16:creationId xmlns:a16="http://schemas.microsoft.com/office/drawing/2014/main" id="{20F775EF-686C-6615-589D-F8D154E22DF7}"/>
                    </a:ext>
                  </a:extLst>
                </p:cNvPr>
                <p:cNvSpPr/>
                <p:nvPr/>
              </p:nvSpPr>
              <p:spPr>
                <a:xfrm>
                  <a:off x="2738754" y="5528500"/>
                  <a:ext cx="161448" cy="178403"/>
                </a:xfrm>
                <a:custGeom>
                  <a:avLst/>
                  <a:gdLst>
                    <a:gd name="connsiteX0" fmla="*/ 161449 w 161448"/>
                    <a:gd name="connsiteY0" fmla="*/ 0 h 178403"/>
                    <a:gd name="connsiteX1" fmla="*/ 0 w 161448"/>
                    <a:gd name="connsiteY1" fmla="*/ 178403 h 178403"/>
                  </a:gdLst>
                  <a:ahLst/>
                  <a:cxnLst>
                    <a:cxn ang="0">
                      <a:pos x="connsiteX0" y="connsiteY0"/>
                    </a:cxn>
                    <a:cxn ang="0">
                      <a:pos x="connsiteX1" y="connsiteY1"/>
                    </a:cxn>
                  </a:cxnLst>
                  <a:rect l="l" t="t" r="r" b="b"/>
                  <a:pathLst>
                    <a:path w="161448" h="178403">
                      <a:moveTo>
                        <a:pt x="161449" y="0"/>
                      </a:moveTo>
                      <a:lnTo>
                        <a:pt x="0" y="178403"/>
                      </a:lnTo>
                    </a:path>
                  </a:pathLst>
                </a:custGeom>
                <a:ln w="9525" cap="rnd">
                  <a:solidFill>
                    <a:srgbClr val="263238"/>
                  </a:solidFill>
                  <a:prstDash val="solid"/>
                  <a:round/>
                </a:ln>
              </p:spPr>
              <p:txBody>
                <a:bodyPr rtlCol="0" anchor="ctr"/>
                <a:lstStyle/>
                <a:p>
                  <a:endParaRPr lang="fr-FR"/>
                </a:p>
              </p:txBody>
            </p:sp>
            <p:sp>
              <p:nvSpPr>
                <p:cNvPr id="44" name="Forme libre 43">
                  <a:extLst>
                    <a:ext uri="{FF2B5EF4-FFF2-40B4-BE49-F238E27FC236}">
                      <a16:creationId xmlns:a16="http://schemas.microsoft.com/office/drawing/2014/main" id="{DBC98103-0C04-1948-3249-1F2D6687186C}"/>
                    </a:ext>
                  </a:extLst>
                </p:cNvPr>
                <p:cNvSpPr/>
                <p:nvPr/>
              </p:nvSpPr>
              <p:spPr>
                <a:xfrm>
                  <a:off x="2547016" y="5290661"/>
                  <a:ext cx="299370" cy="330803"/>
                </a:xfrm>
                <a:custGeom>
                  <a:avLst/>
                  <a:gdLst>
                    <a:gd name="connsiteX0" fmla="*/ 299371 w 299370"/>
                    <a:gd name="connsiteY0" fmla="*/ 0 h 330803"/>
                    <a:gd name="connsiteX1" fmla="*/ 0 w 299370"/>
                    <a:gd name="connsiteY1" fmla="*/ 330803 h 330803"/>
                  </a:gdLst>
                  <a:ahLst/>
                  <a:cxnLst>
                    <a:cxn ang="0">
                      <a:pos x="connsiteX0" y="connsiteY0"/>
                    </a:cxn>
                    <a:cxn ang="0">
                      <a:pos x="connsiteX1" y="connsiteY1"/>
                    </a:cxn>
                  </a:cxnLst>
                  <a:rect l="l" t="t" r="r" b="b"/>
                  <a:pathLst>
                    <a:path w="299370" h="330803">
                      <a:moveTo>
                        <a:pt x="299371" y="0"/>
                      </a:moveTo>
                      <a:lnTo>
                        <a:pt x="0" y="330803"/>
                      </a:lnTo>
                    </a:path>
                  </a:pathLst>
                </a:custGeom>
                <a:ln w="9525" cap="rnd">
                  <a:solidFill>
                    <a:srgbClr val="263238"/>
                  </a:solidFill>
                  <a:prstDash val="solid"/>
                  <a:round/>
                </a:ln>
              </p:spPr>
              <p:txBody>
                <a:bodyPr rtlCol="0" anchor="ctr"/>
                <a:lstStyle/>
                <a:p>
                  <a:endParaRPr lang="fr-FR"/>
                </a:p>
              </p:txBody>
            </p:sp>
          </p:grpSp>
        </p:grpSp>
        <p:grpSp>
          <p:nvGrpSpPr>
            <p:cNvPr id="45" name="Graphique 2">
              <a:extLst>
                <a:ext uri="{FF2B5EF4-FFF2-40B4-BE49-F238E27FC236}">
                  <a16:creationId xmlns:a16="http://schemas.microsoft.com/office/drawing/2014/main" id="{211F3A27-113C-9668-53DF-1675BA01932B}"/>
                </a:ext>
              </a:extLst>
            </p:cNvPr>
            <p:cNvGrpSpPr/>
            <p:nvPr/>
          </p:nvGrpSpPr>
          <p:grpSpPr>
            <a:xfrm>
              <a:off x="4819909" y="3452300"/>
              <a:ext cx="1240535" cy="1240535"/>
              <a:chOff x="4819909" y="3452300"/>
              <a:chExt cx="1240535" cy="1240535"/>
            </a:xfrm>
            <a:noFill/>
          </p:grpSpPr>
          <p:sp>
            <p:nvSpPr>
              <p:cNvPr id="46" name="Forme libre 45">
                <a:extLst>
                  <a:ext uri="{FF2B5EF4-FFF2-40B4-BE49-F238E27FC236}">
                    <a16:creationId xmlns:a16="http://schemas.microsoft.com/office/drawing/2014/main" id="{B97E4382-E2EF-6880-A131-598D72DE5A96}"/>
                  </a:ext>
                </a:extLst>
              </p:cNvPr>
              <p:cNvSpPr/>
              <p:nvPr/>
            </p:nvSpPr>
            <p:spPr>
              <a:xfrm rot="-4092235">
                <a:off x="4962980" y="3595371"/>
                <a:ext cx="954393" cy="954393"/>
              </a:xfrm>
              <a:custGeom>
                <a:avLst/>
                <a:gdLst>
                  <a:gd name="connsiteX0" fmla="*/ 954394 w 954393"/>
                  <a:gd name="connsiteY0" fmla="*/ 477197 h 954393"/>
                  <a:gd name="connsiteX1" fmla="*/ 477197 w 954393"/>
                  <a:gd name="connsiteY1" fmla="*/ 954394 h 954393"/>
                  <a:gd name="connsiteX2" fmla="*/ 0 w 954393"/>
                  <a:gd name="connsiteY2" fmla="*/ 477197 h 954393"/>
                  <a:gd name="connsiteX3" fmla="*/ 477197 w 954393"/>
                  <a:gd name="connsiteY3" fmla="*/ 0 h 954393"/>
                  <a:gd name="connsiteX4" fmla="*/ 954394 w 954393"/>
                  <a:gd name="connsiteY4" fmla="*/ 477197 h 954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393" h="954393">
                    <a:moveTo>
                      <a:pt x="954394" y="477197"/>
                    </a:moveTo>
                    <a:cubicBezTo>
                      <a:pt x="954394" y="740745"/>
                      <a:pt x="740745" y="954394"/>
                      <a:pt x="477197" y="954394"/>
                    </a:cubicBezTo>
                    <a:cubicBezTo>
                      <a:pt x="213648" y="954394"/>
                      <a:pt x="0" y="740745"/>
                      <a:pt x="0" y="477197"/>
                    </a:cubicBezTo>
                    <a:cubicBezTo>
                      <a:pt x="0" y="213648"/>
                      <a:pt x="213648" y="0"/>
                      <a:pt x="477197" y="0"/>
                    </a:cubicBezTo>
                    <a:cubicBezTo>
                      <a:pt x="740745" y="0"/>
                      <a:pt x="954394" y="213648"/>
                      <a:pt x="954394" y="477197"/>
                    </a:cubicBezTo>
                    <a:close/>
                  </a:path>
                </a:pathLst>
              </a:custGeom>
              <a:noFill/>
              <a:ln w="9525" cap="rnd">
                <a:solidFill>
                  <a:srgbClr val="263238"/>
                </a:solidFill>
                <a:prstDash val="solid"/>
                <a:round/>
              </a:ln>
            </p:spPr>
            <p:txBody>
              <a:bodyPr rtlCol="0" anchor="ctr"/>
              <a:lstStyle/>
              <a:p>
                <a:endParaRPr lang="fr-FR"/>
              </a:p>
            </p:txBody>
          </p:sp>
          <p:sp>
            <p:nvSpPr>
              <p:cNvPr id="47" name="Forme libre 46">
                <a:extLst>
                  <a:ext uri="{FF2B5EF4-FFF2-40B4-BE49-F238E27FC236}">
                    <a16:creationId xmlns:a16="http://schemas.microsoft.com/office/drawing/2014/main" id="{04F6CD55-C82F-7DD8-7028-1BC14AE36E91}"/>
                  </a:ext>
                </a:extLst>
              </p:cNvPr>
              <p:cNvSpPr/>
              <p:nvPr/>
            </p:nvSpPr>
            <p:spPr>
              <a:xfrm>
                <a:off x="5023516" y="3655885"/>
                <a:ext cx="833056" cy="833056"/>
              </a:xfrm>
              <a:custGeom>
                <a:avLst/>
                <a:gdLst>
                  <a:gd name="connsiteX0" fmla="*/ 833057 w 833056"/>
                  <a:gd name="connsiteY0" fmla="*/ 416528 h 833056"/>
                  <a:gd name="connsiteX1" fmla="*/ 416528 w 833056"/>
                  <a:gd name="connsiteY1" fmla="*/ 833057 h 833056"/>
                  <a:gd name="connsiteX2" fmla="*/ 0 w 833056"/>
                  <a:gd name="connsiteY2" fmla="*/ 416528 h 833056"/>
                  <a:gd name="connsiteX3" fmla="*/ 416528 w 833056"/>
                  <a:gd name="connsiteY3" fmla="*/ 0 h 833056"/>
                  <a:gd name="connsiteX4" fmla="*/ 833057 w 833056"/>
                  <a:gd name="connsiteY4" fmla="*/ 416528 h 83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056" h="833056">
                    <a:moveTo>
                      <a:pt x="833057" y="416528"/>
                    </a:moveTo>
                    <a:cubicBezTo>
                      <a:pt x="833057" y="646571"/>
                      <a:pt x="646571" y="833057"/>
                      <a:pt x="416528" y="833057"/>
                    </a:cubicBezTo>
                    <a:cubicBezTo>
                      <a:pt x="186486" y="833057"/>
                      <a:pt x="0" y="646571"/>
                      <a:pt x="0" y="416528"/>
                    </a:cubicBezTo>
                    <a:cubicBezTo>
                      <a:pt x="0" y="186486"/>
                      <a:pt x="186486" y="0"/>
                      <a:pt x="416528" y="0"/>
                    </a:cubicBezTo>
                    <a:cubicBezTo>
                      <a:pt x="646570" y="0"/>
                      <a:pt x="833057" y="186486"/>
                      <a:pt x="833057" y="416528"/>
                    </a:cubicBezTo>
                    <a:close/>
                  </a:path>
                </a:pathLst>
              </a:custGeom>
              <a:noFill/>
              <a:ln w="9525" cap="rnd">
                <a:solidFill>
                  <a:srgbClr val="263238"/>
                </a:solidFill>
                <a:prstDash val="solid"/>
                <a:round/>
              </a:ln>
            </p:spPr>
            <p:txBody>
              <a:bodyPr rtlCol="0" anchor="ctr"/>
              <a:lstStyle/>
              <a:p>
                <a:endParaRPr lang="fr-FR"/>
              </a:p>
            </p:txBody>
          </p:sp>
          <p:sp>
            <p:nvSpPr>
              <p:cNvPr id="48" name="Forme libre 47">
                <a:extLst>
                  <a:ext uri="{FF2B5EF4-FFF2-40B4-BE49-F238E27FC236}">
                    <a16:creationId xmlns:a16="http://schemas.microsoft.com/office/drawing/2014/main" id="{C6559BC5-4A40-87DD-F012-F70B99FFD23F}"/>
                  </a:ext>
                </a:extLst>
              </p:cNvPr>
              <p:cNvSpPr/>
              <p:nvPr/>
            </p:nvSpPr>
            <p:spPr>
              <a:xfrm>
                <a:off x="5411564" y="4043933"/>
                <a:ext cx="56959" cy="56959"/>
              </a:xfrm>
              <a:custGeom>
                <a:avLst/>
                <a:gdLst>
                  <a:gd name="connsiteX0" fmla="*/ 56960 w 56959"/>
                  <a:gd name="connsiteY0" fmla="*/ 28480 h 56959"/>
                  <a:gd name="connsiteX1" fmla="*/ 28480 w 56959"/>
                  <a:gd name="connsiteY1" fmla="*/ 56960 h 56959"/>
                  <a:gd name="connsiteX2" fmla="*/ 0 w 56959"/>
                  <a:gd name="connsiteY2" fmla="*/ 28480 h 56959"/>
                  <a:gd name="connsiteX3" fmla="*/ 28480 w 56959"/>
                  <a:gd name="connsiteY3" fmla="*/ 0 h 56959"/>
                  <a:gd name="connsiteX4" fmla="*/ 56960 w 56959"/>
                  <a:gd name="connsiteY4" fmla="*/ 28480 h 56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59" h="56959">
                    <a:moveTo>
                      <a:pt x="56960" y="28480"/>
                    </a:moveTo>
                    <a:cubicBezTo>
                      <a:pt x="56960" y="44209"/>
                      <a:pt x="44209" y="56960"/>
                      <a:pt x="28480" y="56960"/>
                    </a:cubicBezTo>
                    <a:cubicBezTo>
                      <a:pt x="12751" y="56960"/>
                      <a:pt x="0" y="44209"/>
                      <a:pt x="0" y="28480"/>
                    </a:cubicBezTo>
                    <a:cubicBezTo>
                      <a:pt x="0" y="12751"/>
                      <a:pt x="12751" y="0"/>
                      <a:pt x="28480" y="0"/>
                    </a:cubicBezTo>
                    <a:cubicBezTo>
                      <a:pt x="44209" y="0"/>
                      <a:pt x="56960" y="12751"/>
                      <a:pt x="56960" y="28480"/>
                    </a:cubicBezTo>
                    <a:close/>
                  </a:path>
                </a:pathLst>
              </a:custGeom>
              <a:noFill/>
              <a:ln w="9525" cap="rnd">
                <a:solidFill>
                  <a:srgbClr val="263238"/>
                </a:solidFill>
                <a:prstDash val="solid"/>
                <a:round/>
              </a:ln>
            </p:spPr>
            <p:txBody>
              <a:bodyPr rtlCol="0" anchor="ctr"/>
              <a:lstStyle/>
              <a:p>
                <a:endParaRPr lang="fr-FR"/>
              </a:p>
            </p:txBody>
          </p:sp>
          <p:sp>
            <p:nvSpPr>
              <p:cNvPr id="49" name="Forme libre 48">
                <a:extLst>
                  <a:ext uri="{FF2B5EF4-FFF2-40B4-BE49-F238E27FC236}">
                    <a16:creationId xmlns:a16="http://schemas.microsoft.com/office/drawing/2014/main" id="{10D1A6F5-AFE0-4A90-AAF3-83CD7397BF2F}"/>
                  </a:ext>
                </a:extLst>
              </p:cNvPr>
              <p:cNvSpPr/>
              <p:nvPr/>
            </p:nvSpPr>
            <p:spPr>
              <a:xfrm>
                <a:off x="5440044" y="4100893"/>
                <a:ext cx="9525" cy="139922"/>
              </a:xfrm>
              <a:custGeom>
                <a:avLst/>
                <a:gdLst>
                  <a:gd name="connsiteX0" fmla="*/ 0 w 9525"/>
                  <a:gd name="connsiteY0" fmla="*/ 0 h 139922"/>
                  <a:gd name="connsiteX1" fmla="*/ 0 w 9525"/>
                  <a:gd name="connsiteY1" fmla="*/ 139922 h 139922"/>
                </a:gdLst>
                <a:ahLst/>
                <a:cxnLst>
                  <a:cxn ang="0">
                    <a:pos x="connsiteX0" y="connsiteY0"/>
                  </a:cxn>
                  <a:cxn ang="0">
                    <a:pos x="connsiteX1" y="connsiteY1"/>
                  </a:cxn>
                </a:cxnLst>
                <a:rect l="l" t="t" r="r" b="b"/>
                <a:pathLst>
                  <a:path w="9525" h="139922">
                    <a:moveTo>
                      <a:pt x="0" y="0"/>
                    </a:moveTo>
                    <a:lnTo>
                      <a:pt x="0" y="139922"/>
                    </a:lnTo>
                  </a:path>
                </a:pathLst>
              </a:custGeom>
              <a:ln w="9525" cap="rnd">
                <a:solidFill>
                  <a:srgbClr val="263238"/>
                </a:solidFill>
                <a:prstDash val="solid"/>
                <a:round/>
              </a:ln>
            </p:spPr>
            <p:txBody>
              <a:bodyPr rtlCol="0" anchor="ctr"/>
              <a:lstStyle/>
              <a:p>
                <a:endParaRPr lang="fr-FR"/>
              </a:p>
            </p:txBody>
          </p:sp>
          <p:sp>
            <p:nvSpPr>
              <p:cNvPr id="50" name="Forme libre 49">
                <a:extLst>
                  <a:ext uri="{FF2B5EF4-FFF2-40B4-BE49-F238E27FC236}">
                    <a16:creationId xmlns:a16="http://schemas.microsoft.com/office/drawing/2014/main" id="{5E8F20A0-88C1-23F5-7DF4-E60829D83044}"/>
                  </a:ext>
                </a:extLst>
              </p:cNvPr>
              <p:cNvSpPr/>
              <p:nvPr/>
            </p:nvSpPr>
            <p:spPr>
              <a:xfrm>
                <a:off x="5071903" y="4072413"/>
                <a:ext cx="339661" cy="9525"/>
              </a:xfrm>
              <a:custGeom>
                <a:avLst/>
                <a:gdLst>
                  <a:gd name="connsiteX0" fmla="*/ 339661 w 339661"/>
                  <a:gd name="connsiteY0" fmla="*/ 0 h 9525"/>
                  <a:gd name="connsiteX1" fmla="*/ 0 w 339661"/>
                  <a:gd name="connsiteY1" fmla="*/ 0 h 9525"/>
                </a:gdLst>
                <a:ahLst/>
                <a:cxnLst>
                  <a:cxn ang="0">
                    <a:pos x="connsiteX0" y="connsiteY0"/>
                  </a:cxn>
                  <a:cxn ang="0">
                    <a:pos x="connsiteX1" y="connsiteY1"/>
                  </a:cxn>
                </a:cxnLst>
                <a:rect l="l" t="t" r="r" b="b"/>
                <a:pathLst>
                  <a:path w="339661" h="9525">
                    <a:moveTo>
                      <a:pt x="339661" y="0"/>
                    </a:moveTo>
                    <a:lnTo>
                      <a:pt x="0" y="0"/>
                    </a:lnTo>
                  </a:path>
                </a:pathLst>
              </a:custGeom>
              <a:ln w="9525" cap="rnd">
                <a:solidFill>
                  <a:srgbClr val="263238"/>
                </a:solidFill>
                <a:prstDash val="solid"/>
                <a:round/>
              </a:ln>
            </p:spPr>
            <p:txBody>
              <a:bodyPr rtlCol="0" anchor="ctr"/>
              <a:lstStyle/>
              <a:p>
                <a:endParaRPr lang="fr-FR"/>
              </a:p>
            </p:txBody>
          </p:sp>
        </p:grpSp>
        <p:grpSp>
          <p:nvGrpSpPr>
            <p:cNvPr id="70" name="Graphique 2">
              <a:extLst>
                <a:ext uri="{FF2B5EF4-FFF2-40B4-BE49-F238E27FC236}">
                  <a16:creationId xmlns:a16="http://schemas.microsoft.com/office/drawing/2014/main" id="{2BF5EA76-C93B-286A-4658-7038C3CEBE81}"/>
                </a:ext>
              </a:extLst>
            </p:cNvPr>
            <p:cNvGrpSpPr/>
            <p:nvPr/>
          </p:nvGrpSpPr>
          <p:grpSpPr>
            <a:xfrm>
              <a:off x="2913184" y="4518153"/>
              <a:ext cx="2145383" cy="2478720"/>
              <a:chOff x="2913184" y="4518153"/>
              <a:chExt cx="2145383" cy="2478720"/>
            </a:xfrm>
          </p:grpSpPr>
          <p:sp>
            <p:nvSpPr>
              <p:cNvPr id="71" name="Forme libre 70">
                <a:extLst>
                  <a:ext uri="{FF2B5EF4-FFF2-40B4-BE49-F238E27FC236}">
                    <a16:creationId xmlns:a16="http://schemas.microsoft.com/office/drawing/2014/main" id="{F241DE90-2B12-E61C-5EAD-F2D5596295FC}"/>
                  </a:ext>
                </a:extLst>
              </p:cNvPr>
              <p:cNvSpPr/>
              <p:nvPr/>
            </p:nvSpPr>
            <p:spPr>
              <a:xfrm>
                <a:off x="4317237" y="6014275"/>
                <a:ext cx="741330" cy="982598"/>
              </a:xfrm>
              <a:custGeom>
                <a:avLst/>
                <a:gdLst>
                  <a:gd name="connsiteX0" fmla="*/ 231076 w 741330"/>
                  <a:gd name="connsiteY0" fmla="*/ 0 h 982598"/>
                  <a:gd name="connsiteX1" fmla="*/ 741331 w 741330"/>
                  <a:gd name="connsiteY1" fmla="*/ 0 h 982598"/>
                  <a:gd name="connsiteX2" fmla="*/ 517207 w 741330"/>
                  <a:gd name="connsiteY2" fmla="*/ 982599 h 982598"/>
                  <a:gd name="connsiteX3" fmla="*/ 0 w 741330"/>
                  <a:gd name="connsiteY3" fmla="*/ 982599 h 982598"/>
                  <a:gd name="connsiteX4" fmla="*/ 231076 w 741330"/>
                  <a:gd name="connsiteY4" fmla="*/ 0 h 982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330" h="982598">
                    <a:moveTo>
                      <a:pt x="231076" y="0"/>
                    </a:moveTo>
                    <a:lnTo>
                      <a:pt x="741331" y="0"/>
                    </a:lnTo>
                    <a:cubicBezTo>
                      <a:pt x="741331" y="0"/>
                      <a:pt x="465487" y="679228"/>
                      <a:pt x="517207" y="982599"/>
                    </a:cubicBezTo>
                    <a:lnTo>
                      <a:pt x="0" y="982599"/>
                    </a:lnTo>
                    <a:cubicBezTo>
                      <a:pt x="95" y="982599"/>
                      <a:pt x="96583" y="206883"/>
                      <a:pt x="231076" y="0"/>
                    </a:cubicBezTo>
                    <a:close/>
                  </a:path>
                </a:pathLst>
              </a:custGeom>
              <a:solidFill>
                <a:srgbClr val="263238"/>
              </a:solidFill>
              <a:ln w="9525" cap="rnd">
                <a:solidFill>
                  <a:srgbClr val="263238"/>
                </a:solidFill>
                <a:prstDash val="solid"/>
                <a:round/>
              </a:ln>
            </p:spPr>
            <p:txBody>
              <a:bodyPr rtlCol="0" anchor="ctr"/>
              <a:lstStyle/>
              <a:p>
                <a:endParaRPr lang="fr-FR"/>
              </a:p>
            </p:txBody>
          </p:sp>
          <p:grpSp>
            <p:nvGrpSpPr>
              <p:cNvPr id="72" name="Graphique 2">
                <a:extLst>
                  <a:ext uri="{FF2B5EF4-FFF2-40B4-BE49-F238E27FC236}">
                    <a16:creationId xmlns:a16="http://schemas.microsoft.com/office/drawing/2014/main" id="{B7BBDA39-1F8E-274A-B99A-656541F7B0C6}"/>
                  </a:ext>
                </a:extLst>
              </p:cNvPr>
              <p:cNvGrpSpPr/>
              <p:nvPr/>
            </p:nvGrpSpPr>
            <p:grpSpPr>
              <a:xfrm>
                <a:off x="2913184" y="4518153"/>
                <a:ext cx="2031246" cy="2478720"/>
                <a:chOff x="2913184" y="4518153"/>
                <a:chExt cx="2031246" cy="2478720"/>
              </a:xfrm>
            </p:grpSpPr>
            <p:sp>
              <p:nvSpPr>
                <p:cNvPr id="73" name="Forme libre 72">
                  <a:extLst>
                    <a:ext uri="{FF2B5EF4-FFF2-40B4-BE49-F238E27FC236}">
                      <a16:creationId xmlns:a16="http://schemas.microsoft.com/office/drawing/2014/main" id="{23B99017-7380-B00B-1D7F-A4EE484099A2}"/>
                    </a:ext>
                  </a:extLst>
                </p:cNvPr>
                <p:cNvSpPr/>
                <p:nvPr/>
              </p:nvSpPr>
              <p:spPr>
                <a:xfrm>
                  <a:off x="3960818" y="5027296"/>
                  <a:ext cx="983611" cy="1111002"/>
                </a:xfrm>
                <a:custGeom>
                  <a:avLst/>
                  <a:gdLst>
                    <a:gd name="connsiteX0" fmla="*/ 146011 w 983611"/>
                    <a:gd name="connsiteY0" fmla="*/ 12000 h 1111002"/>
                    <a:gd name="connsiteX1" fmla="*/ 322224 w 983611"/>
                    <a:gd name="connsiteY1" fmla="*/ 157637 h 1111002"/>
                    <a:gd name="connsiteX2" fmla="*/ 764089 w 983611"/>
                    <a:gd name="connsiteY2" fmla="*/ 234313 h 1111002"/>
                    <a:gd name="connsiteX3" fmla="*/ 825430 w 983611"/>
                    <a:gd name="connsiteY3" fmla="*/ 487202 h 1111002"/>
                    <a:gd name="connsiteX4" fmla="*/ 896963 w 983611"/>
                    <a:gd name="connsiteY4" fmla="*/ 673702 h 1111002"/>
                    <a:gd name="connsiteX5" fmla="*/ 894391 w 983611"/>
                    <a:gd name="connsiteY5" fmla="*/ 1018507 h 1111002"/>
                    <a:gd name="connsiteX6" fmla="*/ 585305 w 983611"/>
                    <a:gd name="connsiteY6" fmla="*/ 1102803 h 1111002"/>
                    <a:gd name="connsiteX7" fmla="*/ 143440 w 983611"/>
                    <a:gd name="connsiteY7" fmla="*/ 604741 h 1111002"/>
                    <a:gd name="connsiteX8" fmla="*/ 64287 w 983611"/>
                    <a:gd name="connsiteY8" fmla="*/ 53053 h 1111002"/>
                    <a:gd name="connsiteX9" fmla="*/ 146011 w 983611"/>
                    <a:gd name="connsiteY9" fmla="*/ 12000 h 1111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3611" h="1111002">
                      <a:moveTo>
                        <a:pt x="146011" y="12000"/>
                      </a:moveTo>
                      <a:cubicBezTo>
                        <a:pt x="146011" y="12000"/>
                        <a:pt x="151155" y="103916"/>
                        <a:pt x="322224" y="157637"/>
                      </a:cubicBezTo>
                      <a:cubicBezTo>
                        <a:pt x="493388" y="211263"/>
                        <a:pt x="667029" y="157637"/>
                        <a:pt x="764089" y="234313"/>
                      </a:cubicBezTo>
                      <a:cubicBezTo>
                        <a:pt x="861149" y="310990"/>
                        <a:pt x="858577" y="428433"/>
                        <a:pt x="825430" y="487202"/>
                      </a:cubicBezTo>
                      <a:cubicBezTo>
                        <a:pt x="792188" y="545971"/>
                        <a:pt x="738562" y="604741"/>
                        <a:pt x="896963" y="673702"/>
                      </a:cubicBezTo>
                      <a:cubicBezTo>
                        <a:pt x="1055363" y="742663"/>
                        <a:pt x="960780" y="944497"/>
                        <a:pt x="894391" y="1018507"/>
                      </a:cubicBezTo>
                      <a:cubicBezTo>
                        <a:pt x="828001" y="1092611"/>
                        <a:pt x="713035" y="1128330"/>
                        <a:pt x="585305" y="1102803"/>
                      </a:cubicBezTo>
                      <a:cubicBezTo>
                        <a:pt x="457574" y="1077276"/>
                        <a:pt x="306889" y="768190"/>
                        <a:pt x="143440" y="604741"/>
                      </a:cubicBezTo>
                      <a:cubicBezTo>
                        <a:pt x="-20009" y="441292"/>
                        <a:pt x="-40012" y="139540"/>
                        <a:pt x="64287" y="53053"/>
                      </a:cubicBezTo>
                      <a:cubicBezTo>
                        <a:pt x="168491" y="-33625"/>
                        <a:pt x="146011" y="12000"/>
                        <a:pt x="146011" y="12000"/>
                      </a:cubicBezTo>
                      <a:close/>
                    </a:path>
                  </a:pathLst>
                </a:custGeom>
                <a:solidFill>
                  <a:schemeClr val="tx1"/>
                </a:solidFill>
                <a:ln w="9525" cap="rnd">
                  <a:solidFill>
                    <a:srgbClr val="263238"/>
                  </a:solidFill>
                  <a:prstDash val="solid"/>
                  <a:round/>
                </a:ln>
              </p:spPr>
              <p:txBody>
                <a:bodyPr rtlCol="0" anchor="ctr"/>
                <a:lstStyle/>
                <a:p>
                  <a:endParaRPr lang="fr-FR"/>
                </a:p>
              </p:txBody>
            </p:sp>
            <p:sp>
              <p:nvSpPr>
                <p:cNvPr id="74" name="Forme libre 73">
                  <a:extLst>
                    <a:ext uri="{FF2B5EF4-FFF2-40B4-BE49-F238E27FC236}">
                      <a16:creationId xmlns:a16="http://schemas.microsoft.com/office/drawing/2014/main" id="{09B64959-B0F6-F61A-BB15-4947FE22C23C}"/>
                    </a:ext>
                  </a:extLst>
                </p:cNvPr>
                <p:cNvSpPr/>
                <p:nvPr/>
              </p:nvSpPr>
              <p:spPr>
                <a:xfrm>
                  <a:off x="4047965" y="4700760"/>
                  <a:ext cx="144684" cy="259192"/>
                </a:xfrm>
                <a:custGeom>
                  <a:avLst/>
                  <a:gdLst>
                    <a:gd name="connsiteX0" fmla="*/ 32576 w 144684"/>
                    <a:gd name="connsiteY0" fmla="*/ 7923 h 259192"/>
                    <a:gd name="connsiteX1" fmla="*/ 121158 w 144684"/>
                    <a:gd name="connsiteY1" fmla="*/ 36879 h 259192"/>
                    <a:gd name="connsiteX2" fmla="*/ 144685 w 144684"/>
                    <a:gd name="connsiteY2" fmla="*/ 259192 h 259192"/>
                    <a:gd name="connsiteX3" fmla="*/ 106680 w 144684"/>
                    <a:gd name="connsiteY3" fmla="*/ 250143 h 259192"/>
                    <a:gd name="connsiteX4" fmla="*/ 74104 w 144684"/>
                    <a:gd name="connsiteY4" fmla="*/ 36879 h 259192"/>
                    <a:gd name="connsiteX5" fmla="*/ 0 w 144684"/>
                    <a:gd name="connsiteY5" fmla="*/ 73074 h 259192"/>
                    <a:gd name="connsiteX6" fmla="*/ 32576 w 144684"/>
                    <a:gd name="connsiteY6" fmla="*/ 7923 h 259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4" h="259192">
                      <a:moveTo>
                        <a:pt x="32576" y="7923"/>
                      </a:moveTo>
                      <a:cubicBezTo>
                        <a:pt x="32576" y="7923"/>
                        <a:pt x="103061" y="-22843"/>
                        <a:pt x="121158" y="36879"/>
                      </a:cubicBezTo>
                      <a:cubicBezTo>
                        <a:pt x="139255" y="96505"/>
                        <a:pt x="144685" y="259192"/>
                        <a:pt x="144685" y="259192"/>
                      </a:cubicBezTo>
                      <a:lnTo>
                        <a:pt x="106680" y="250143"/>
                      </a:lnTo>
                      <a:cubicBezTo>
                        <a:pt x="106680" y="250143"/>
                        <a:pt x="115729" y="65739"/>
                        <a:pt x="74104" y="36879"/>
                      </a:cubicBezTo>
                      <a:cubicBezTo>
                        <a:pt x="32576" y="7923"/>
                        <a:pt x="0" y="73074"/>
                        <a:pt x="0" y="73074"/>
                      </a:cubicBezTo>
                      <a:lnTo>
                        <a:pt x="32576" y="7923"/>
                      </a:lnTo>
                      <a:close/>
                    </a:path>
                  </a:pathLst>
                </a:custGeom>
                <a:solidFill>
                  <a:srgbClr val="A6A6A6"/>
                </a:solidFill>
                <a:ln w="9525" cap="rnd">
                  <a:solidFill>
                    <a:srgbClr val="263238"/>
                  </a:solidFill>
                  <a:prstDash val="solid"/>
                  <a:round/>
                </a:ln>
              </p:spPr>
              <p:txBody>
                <a:bodyPr rtlCol="0" anchor="ctr"/>
                <a:lstStyle/>
                <a:p>
                  <a:endParaRPr lang="fr-FR"/>
                </a:p>
              </p:txBody>
            </p:sp>
            <p:sp>
              <p:nvSpPr>
                <p:cNvPr id="75" name="Forme libre 74">
                  <a:extLst>
                    <a:ext uri="{FF2B5EF4-FFF2-40B4-BE49-F238E27FC236}">
                      <a16:creationId xmlns:a16="http://schemas.microsoft.com/office/drawing/2014/main" id="{DFBEDD62-E36C-28D2-60B3-FF84AE87D6D2}"/>
                    </a:ext>
                  </a:extLst>
                </p:cNvPr>
                <p:cNvSpPr/>
                <p:nvPr/>
              </p:nvSpPr>
              <p:spPr>
                <a:xfrm>
                  <a:off x="3289299" y="5797581"/>
                  <a:ext cx="289179" cy="894968"/>
                </a:xfrm>
                <a:custGeom>
                  <a:avLst/>
                  <a:gdLst>
                    <a:gd name="connsiteX0" fmla="*/ 0 w 289179"/>
                    <a:gd name="connsiteY0" fmla="*/ 894969 h 894968"/>
                    <a:gd name="connsiteX1" fmla="*/ 240792 w 289179"/>
                    <a:gd name="connsiteY1" fmla="*/ 766191 h 894968"/>
                    <a:gd name="connsiteX2" fmla="*/ 226504 w 289179"/>
                    <a:gd name="connsiteY2" fmla="*/ 503968 h 894968"/>
                    <a:gd name="connsiteX3" fmla="*/ 289179 w 289179"/>
                    <a:gd name="connsiteY3" fmla="*/ 0 h 894968"/>
                    <a:gd name="connsiteX4" fmla="*/ 123920 w 289179"/>
                    <a:gd name="connsiteY4" fmla="*/ 489680 h 894968"/>
                    <a:gd name="connsiteX5" fmla="*/ 0 w 289179"/>
                    <a:gd name="connsiteY5" fmla="*/ 894969 h 894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179" h="894968">
                      <a:moveTo>
                        <a:pt x="0" y="894969"/>
                      </a:moveTo>
                      <a:lnTo>
                        <a:pt x="240792" y="766191"/>
                      </a:lnTo>
                      <a:cubicBezTo>
                        <a:pt x="240792" y="766191"/>
                        <a:pt x="224123" y="513493"/>
                        <a:pt x="226504" y="503968"/>
                      </a:cubicBezTo>
                      <a:cubicBezTo>
                        <a:pt x="228886" y="494443"/>
                        <a:pt x="289179" y="0"/>
                        <a:pt x="289179" y="0"/>
                      </a:cubicBezTo>
                      <a:lnTo>
                        <a:pt x="123920" y="489680"/>
                      </a:lnTo>
                      <a:lnTo>
                        <a:pt x="0" y="894969"/>
                      </a:lnTo>
                      <a:close/>
                    </a:path>
                  </a:pathLst>
                </a:custGeom>
                <a:solidFill>
                  <a:srgbClr val="263238"/>
                </a:solidFill>
                <a:ln w="9525" cap="rnd">
                  <a:solidFill>
                    <a:srgbClr val="263238"/>
                  </a:solidFill>
                  <a:prstDash val="solid"/>
                  <a:round/>
                </a:ln>
              </p:spPr>
              <p:txBody>
                <a:bodyPr rtlCol="0" anchor="ctr"/>
                <a:lstStyle/>
                <a:p>
                  <a:endParaRPr lang="fr-FR"/>
                </a:p>
              </p:txBody>
            </p:sp>
            <p:sp>
              <p:nvSpPr>
                <p:cNvPr id="76" name="Forme libre 75">
                  <a:extLst>
                    <a:ext uri="{FF2B5EF4-FFF2-40B4-BE49-F238E27FC236}">
                      <a16:creationId xmlns:a16="http://schemas.microsoft.com/office/drawing/2014/main" id="{86064914-C391-FF1E-B1CC-04779FFC9746}"/>
                    </a:ext>
                  </a:extLst>
                </p:cNvPr>
                <p:cNvSpPr/>
                <p:nvPr/>
              </p:nvSpPr>
              <p:spPr>
                <a:xfrm>
                  <a:off x="3275964" y="5430011"/>
                  <a:ext cx="1366963" cy="1564195"/>
                </a:xfrm>
                <a:custGeom>
                  <a:avLst/>
                  <a:gdLst>
                    <a:gd name="connsiteX0" fmla="*/ 1077849 w 1366963"/>
                    <a:gd name="connsiteY0" fmla="*/ 113633 h 1564195"/>
                    <a:gd name="connsiteX1" fmla="*/ 1347978 w 1366963"/>
                    <a:gd name="connsiteY1" fmla="*/ 256794 h 1564195"/>
                    <a:gd name="connsiteX2" fmla="*/ 1361504 w 1366963"/>
                    <a:gd name="connsiteY2" fmla="*/ 543116 h 1564195"/>
                    <a:gd name="connsiteX3" fmla="*/ 1199388 w 1366963"/>
                    <a:gd name="connsiteY3" fmla="*/ 1564196 h 1564195"/>
                    <a:gd name="connsiteX4" fmla="*/ 0 w 1366963"/>
                    <a:gd name="connsiteY4" fmla="*/ 1564196 h 1564195"/>
                    <a:gd name="connsiteX5" fmla="*/ 208026 w 1366963"/>
                    <a:gd name="connsiteY5" fmla="*/ 1172528 h 1564195"/>
                    <a:gd name="connsiteX6" fmla="*/ 172879 w 1366963"/>
                    <a:gd name="connsiteY6" fmla="*/ 948309 h 1564195"/>
                    <a:gd name="connsiteX7" fmla="*/ 302514 w 1366963"/>
                    <a:gd name="connsiteY7" fmla="*/ 367475 h 1564195"/>
                    <a:gd name="connsiteX8" fmla="*/ 402431 w 1366963"/>
                    <a:gd name="connsiteY8" fmla="*/ 280988 h 1564195"/>
                    <a:gd name="connsiteX9" fmla="*/ 688753 w 1366963"/>
                    <a:gd name="connsiteY9" fmla="*/ 29718 h 1564195"/>
                    <a:gd name="connsiteX10" fmla="*/ 821150 w 1366963"/>
                    <a:gd name="connsiteY10" fmla="*/ 0 h 1564195"/>
                    <a:gd name="connsiteX11" fmla="*/ 1077849 w 1366963"/>
                    <a:gd name="connsiteY11" fmla="*/ 113633 h 156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6963" h="1564195">
                      <a:moveTo>
                        <a:pt x="1077849" y="113633"/>
                      </a:moveTo>
                      <a:cubicBezTo>
                        <a:pt x="1077849" y="113633"/>
                        <a:pt x="1315593" y="243269"/>
                        <a:pt x="1347978" y="256794"/>
                      </a:cubicBezTo>
                      <a:cubicBezTo>
                        <a:pt x="1380363" y="270320"/>
                        <a:pt x="1361504" y="435102"/>
                        <a:pt x="1361504" y="543116"/>
                      </a:cubicBezTo>
                      <a:cubicBezTo>
                        <a:pt x="1361504" y="651129"/>
                        <a:pt x="1199388" y="1564196"/>
                        <a:pt x="1199388" y="1564196"/>
                      </a:cubicBezTo>
                      <a:lnTo>
                        <a:pt x="0" y="1564196"/>
                      </a:lnTo>
                      <a:cubicBezTo>
                        <a:pt x="0" y="1564196"/>
                        <a:pt x="202597" y="1253585"/>
                        <a:pt x="208026" y="1172528"/>
                      </a:cubicBezTo>
                      <a:cubicBezTo>
                        <a:pt x="213455" y="1091470"/>
                        <a:pt x="178308" y="1026700"/>
                        <a:pt x="172879" y="948309"/>
                      </a:cubicBezTo>
                      <a:cubicBezTo>
                        <a:pt x="167449" y="869918"/>
                        <a:pt x="283655" y="391859"/>
                        <a:pt x="302514" y="367475"/>
                      </a:cubicBezTo>
                      <a:cubicBezTo>
                        <a:pt x="321469" y="343186"/>
                        <a:pt x="402431" y="280988"/>
                        <a:pt x="402431" y="280988"/>
                      </a:cubicBezTo>
                      <a:lnTo>
                        <a:pt x="688753" y="29718"/>
                      </a:lnTo>
                      <a:lnTo>
                        <a:pt x="821150" y="0"/>
                      </a:lnTo>
                      <a:lnTo>
                        <a:pt x="1077849" y="113633"/>
                      </a:lnTo>
                      <a:close/>
                    </a:path>
                  </a:pathLst>
                </a:custGeom>
                <a:solidFill>
                  <a:srgbClr val="ABDDDB"/>
                </a:solidFill>
                <a:ln w="9525" cap="rnd">
                  <a:solidFill>
                    <a:srgbClr val="263238"/>
                  </a:solidFill>
                  <a:prstDash val="solid"/>
                  <a:round/>
                </a:ln>
              </p:spPr>
              <p:txBody>
                <a:bodyPr rtlCol="0" anchor="ctr"/>
                <a:lstStyle/>
                <a:p>
                  <a:endParaRPr lang="fr-FR"/>
                </a:p>
              </p:txBody>
            </p:sp>
            <p:grpSp>
              <p:nvGrpSpPr>
                <p:cNvPr id="77" name="Graphique 2">
                  <a:extLst>
                    <a:ext uri="{FF2B5EF4-FFF2-40B4-BE49-F238E27FC236}">
                      <a16:creationId xmlns:a16="http://schemas.microsoft.com/office/drawing/2014/main" id="{12B84CFD-5CB2-25DA-B563-58DF65A529DF}"/>
                    </a:ext>
                  </a:extLst>
                </p:cNvPr>
                <p:cNvGrpSpPr/>
                <p:nvPr/>
              </p:nvGrpSpPr>
              <p:grpSpPr>
                <a:xfrm>
                  <a:off x="3519042" y="6454044"/>
                  <a:ext cx="409098" cy="318706"/>
                  <a:chOff x="3519042" y="6454044"/>
                  <a:chExt cx="409098" cy="318706"/>
                </a:xfrm>
                <a:noFill/>
              </p:grpSpPr>
              <p:sp>
                <p:nvSpPr>
                  <p:cNvPr id="78" name="Forme libre 77">
                    <a:extLst>
                      <a:ext uri="{FF2B5EF4-FFF2-40B4-BE49-F238E27FC236}">
                        <a16:creationId xmlns:a16="http://schemas.microsoft.com/office/drawing/2014/main" id="{CCC63920-1A3C-B7AF-B333-17FA69BD832B}"/>
                      </a:ext>
                    </a:extLst>
                  </p:cNvPr>
                  <p:cNvSpPr/>
                  <p:nvPr/>
                </p:nvSpPr>
                <p:spPr>
                  <a:xfrm>
                    <a:off x="3519042" y="6690359"/>
                    <a:ext cx="40004" cy="82391"/>
                  </a:xfrm>
                  <a:custGeom>
                    <a:avLst/>
                    <a:gdLst>
                      <a:gd name="connsiteX0" fmla="*/ 40005 w 40004"/>
                      <a:gd name="connsiteY0" fmla="*/ 0 h 82391"/>
                      <a:gd name="connsiteX1" fmla="*/ 0 w 40004"/>
                      <a:gd name="connsiteY1" fmla="*/ 82391 h 82391"/>
                    </a:gdLst>
                    <a:ahLst/>
                    <a:cxnLst>
                      <a:cxn ang="0">
                        <a:pos x="connsiteX0" y="connsiteY0"/>
                      </a:cxn>
                      <a:cxn ang="0">
                        <a:pos x="connsiteX1" y="connsiteY1"/>
                      </a:cxn>
                    </a:cxnLst>
                    <a:rect l="l" t="t" r="r" b="b"/>
                    <a:pathLst>
                      <a:path w="40004" h="82391">
                        <a:moveTo>
                          <a:pt x="40005" y="0"/>
                        </a:moveTo>
                        <a:lnTo>
                          <a:pt x="0" y="82391"/>
                        </a:lnTo>
                      </a:path>
                    </a:pathLst>
                  </a:custGeom>
                  <a:ln w="9525" cap="rnd">
                    <a:solidFill>
                      <a:srgbClr val="263238"/>
                    </a:solidFill>
                    <a:prstDash val="solid"/>
                    <a:round/>
                  </a:ln>
                </p:spPr>
                <p:txBody>
                  <a:bodyPr rtlCol="0" anchor="ctr"/>
                  <a:lstStyle/>
                  <a:p>
                    <a:endParaRPr lang="fr-FR"/>
                  </a:p>
                </p:txBody>
              </p:sp>
              <p:sp>
                <p:nvSpPr>
                  <p:cNvPr id="79" name="Forme libre 78">
                    <a:extLst>
                      <a:ext uri="{FF2B5EF4-FFF2-40B4-BE49-F238E27FC236}">
                        <a16:creationId xmlns:a16="http://schemas.microsoft.com/office/drawing/2014/main" id="{7F294049-2804-3321-7C16-2F1FBB5236B5}"/>
                      </a:ext>
                    </a:extLst>
                  </p:cNvPr>
                  <p:cNvSpPr/>
                  <p:nvPr/>
                </p:nvSpPr>
                <p:spPr>
                  <a:xfrm>
                    <a:off x="3559394" y="6454044"/>
                    <a:ext cx="51564" cy="203834"/>
                  </a:xfrm>
                  <a:custGeom>
                    <a:avLst/>
                    <a:gdLst>
                      <a:gd name="connsiteX0" fmla="*/ 38039 w 51564"/>
                      <a:gd name="connsiteY0" fmla="*/ 0 h 203834"/>
                      <a:gd name="connsiteX1" fmla="*/ 8321 w 51564"/>
                      <a:gd name="connsiteY1" fmla="*/ 62103 h 203834"/>
                      <a:gd name="connsiteX2" fmla="*/ 51565 w 51564"/>
                      <a:gd name="connsiteY2" fmla="*/ 129635 h 203834"/>
                      <a:gd name="connsiteX3" fmla="*/ 13560 w 51564"/>
                      <a:gd name="connsiteY3" fmla="*/ 203835 h 203834"/>
                    </a:gdLst>
                    <a:ahLst/>
                    <a:cxnLst>
                      <a:cxn ang="0">
                        <a:pos x="connsiteX0" y="connsiteY0"/>
                      </a:cxn>
                      <a:cxn ang="0">
                        <a:pos x="connsiteX1" y="connsiteY1"/>
                      </a:cxn>
                      <a:cxn ang="0">
                        <a:pos x="connsiteX2" y="connsiteY2"/>
                      </a:cxn>
                      <a:cxn ang="0">
                        <a:pos x="connsiteX3" y="connsiteY3"/>
                      </a:cxn>
                    </a:cxnLst>
                    <a:rect l="l" t="t" r="r" b="b"/>
                    <a:pathLst>
                      <a:path w="51564" h="203834">
                        <a:moveTo>
                          <a:pt x="38039" y="0"/>
                        </a:moveTo>
                        <a:cubicBezTo>
                          <a:pt x="38039" y="0"/>
                          <a:pt x="-21397" y="40481"/>
                          <a:pt x="8321" y="62103"/>
                        </a:cubicBezTo>
                        <a:cubicBezTo>
                          <a:pt x="38039" y="83725"/>
                          <a:pt x="51565" y="129635"/>
                          <a:pt x="51565" y="129635"/>
                        </a:cubicBezTo>
                        <a:lnTo>
                          <a:pt x="13560" y="203835"/>
                        </a:lnTo>
                      </a:path>
                    </a:pathLst>
                  </a:custGeom>
                  <a:noFill/>
                  <a:ln w="9525" cap="rnd">
                    <a:solidFill>
                      <a:srgbClr val="263238"/>
                    </a:solidFill>
                    <a:prstDash val="solid"/>
                    <a:round/>
                  </a:ln>
                </p:spPr>
                <p:txBody>
                  <a:bodyPr rtlCol="0" anchor="ctr"/>
                  <a:lstStyle/>
                  <a:p>
                    <a:endParaRPr lang="fr-FR"/>
                  </a:p>
                </p:txBody>
              </p:sp>
              <p:sp>
                <p:nvSpPr>
                  <p:cNvPr id="80" name="Forme libre 79">
                    <a:extLst>
                      <a:ext uri="{FF2B5EF4-FFF2-40B4-BE49-F238E27FC236}">
                        <a16:creationId xmlns:a16="http://schemas.microsoft.com/office/drawing/2014/main" id="{94FD6108-3502-6986-5F77-5285D165BDCB}"/>
                      </a:ext>
                    </a:extLst>
                  </p:cNvPr>
                  <p:cNvSpPr/>
                  <p:nvPr/>
                </p:nvSpPr>
                <p:spPr>
                  <a:xfrm>
                    <a:off x="3877372" y="6650545"/>
                    <a:ext cx="50768" cy="2666"/>
                  </a:xfrm>
                  <a:custGeom>
                    <a:avLst/>
                    <a:gdLst>
                      <a:gd name="connsiteX0" fmla="*/ 0 w 50768"/>
                      <a:gd name="connsiteY0" fmla="*/ 0 h 2666"/>
                      <a:gd name="connsiteX1" fmla="*/ 50768 w 50768"/>
                      <a:gd name="connsiteY1" fmla="*/ 2667 h 2666"/>
                    </a:gdLst>
                    <a:ahLst/>
                    <a:cxnLst>
                      <a:cxn ang="0">
                        <a:pos x="connsiteX0" y="connsiteY0"/>
                      </a:cxn>
                      <a:cxn ang="0">
                        <a:pos x="connsiteX1" y="connsiteY1"/>
                      </a:cxn>
                    </a:cxnLst>
                    <a:rect l="l" t="t" r="r" b="b"/>
                    <a:pathLst>
                      <a:path w="50768" h="2666">
                        <a:moveTo>
                          <a:pt x="0" y="0"/>
                        </a:moveTo>
                        <a:cubicBezTo>
                          <a:pt x="16097" y="1238"/>
                          <a:pt x="33052" y="2096"/>
                          <a:pt x="50768" y="2667"/>
                        </a:cubicBezTo>
                      </a:path>
                    </a:pathLst>
                  </a:custGeom>
                  <a:noFill/>
                  <a:ln w="9525" cap="rnd">
                    <a:solidFill>
                      <a:srgbClr val="263238"/>
                    </a:solidFill>
                    <a:prstDash val="solid"/>
                    <a:round/>
                  </a:ln>
                </p:spPr>
                <p:txBody>
                  <a:bodyPr rtlCol="0" anchor="ctr"/>
                  <a:lstStyle/>
                  <a:p>
                    <a:endParaRPr lang="fr-FR"/>
                  </a:p>
                </p:txBody>
              </p:sp>
              <p:sp>
                <p:nvSpPr>
                  <p:cNvPr id="81" name="Forme libre 80">
                    <a:extLst>
                      <a:ext uri="{FF2B5EF4-FFF2-40B4-BE49-F238E27FC236}">
                        <a16:creationId xmlns:a16="http://schemas.microsoft.com/office/drawing/2014/main" id="{1404564D-50F3-F377-F20F-2343EF84FEF9}"/>
                      </a:ext>
                    </a:extLst>
                  </p:cNvPr>
                  <p:cNvSpPr/>
                  <p:nvPr/>
                </p:nvSpPr>
                <p:spPr>
                  <a:xfrm>
                    <a:off x="3621626" y="6583679"/>
                    <a:ext cx="205549" cy="61721"/>
                  </a:xfrm>
                  <a:custGeom>
                    <a:avLst/>
                    <a:gdLst>
                      <a:gd name="connsiteX0" fmla="*/ 0 w 205549"/>
                      <a:gd name="connsiteY0" fmla="*/ 0 h 61721"/>
                      <a:gd name="connsiteX1" fmla="*/ 205550 w 205549"/>
                      <a:gd name="connsiteY1" fmla="*/ 61722 h 61721"/>
                    </a:gdLst>
                    <a:ahLst/>
                    <a:cxnLst>
                      <a:cxn ang="0">
                        <a:pos x="connsiteX0" y="connsiteY0"/>
                      </a:cxn>
                      <a:cxn ang="0">
                        <a:pos x="connsiteX1" y="connsiteY1"/>
                      </a:cxn>
                    </a:cxnLst>
                    <a:rect l="l" t="t" r="r" b="b"/>
                    <a:pathLst>
                      <a:path w="205549" h="61721">
                        <a:moveTo>
                          <a:pt x="0" y="0"/>
                        </a:moveTo>
                        <a:cubicBezTo>
                          <a:pt x="0" y="0"/>
                          <a:pt x="64675" y="43243"/>
                          <a:pt x="205550" y="61722"/>
                        </a:cubicBezTo>
                      </a:path>
                    </a:pathLst>
                  </a:custGeom>
                  <a:noFill/>
                  <a:ln w="9525" cap="rnd">
                    <a:solidFill>
                      <a:srgbClr val="263238"/>
                    </a:solidFill>
                    <a:prstDash val="solid"/>
                    <a:round/>
                  </a:ln>
                </p:spPr>
                <p:txBody>
                  <a:bodyPr rtlCol="0" anchor="ctr"/>
                  <a:lstStyle/>
                  <a:p>
                    <a:endParaRPr lang="fr-FR"/>
                  </a:p>
                </p:txBody>
              </p:sp>
            </p:grpSp>
            <p:sp>
              <p:nvSpPr>
                <p:cNvPr id="82" name="Forme libre 81">
                  <a:extLst>
                    <a:ext uri="{FF2B5EF4-FFF2-40B4-BE49-F238E27FC236}">
                      <a16:creationId xmlns:a16="http://schemas.microsoft.com/office/drawing/2014/main" id="{8EE62D8A-DE04-760A-FE58-ED0592E0A5B3}"/>
                    </a:ext>
                  </a:extLst>
                </p:cNvPr>
                <p:cNvSpPr/>
                <p:nvPr/>
              </p:nvSpPr>
              <p:spPr>
                <a:xfrm>
                  <a:off x="3424268" y="4853272"/>
                  <a:ext cx="63341" cy="204216"/>
                </a:xfrm>
                <a:custGeom>
                  <a:avLst/>
                  <a:gdLst>
                    <a:gd name="connsiteX0" fmla="*/ 36195 w 63341"/>
                    <a:gd name="connsiteY0" fmla="*/ 3620 h 204216"/>
                    <a:gd name="connsiteX1" fmla="*/ 0 w 63341"/>
                    <a:gd name="connsiteY1" fmla="*/ 65056 h 204216"/>
                    <a:gd name="connsiteX2" fmla="*/ 38005 w 63341"/>
                    <a:gd name="connsiteY2" fmla="*/ 204216 h 204216"/>
                    <a:gd name="connsiteX3" fmla="*/ 59722 w 63341"/>
                    <a:gd name="connsiteY3" fmla="*/ 196977 h 204216"/>
                    <a:gd name="connsiteX4" fmla="*/ 25337 w 63341"/>
                    <a:gd name="connsiteY4" fmla="*/ 66866 h 204216"/>
                    <a:gd name="connsiteX5" fmla="*/ 63341 w 63341"/>
                    <a:gd name="connsiteY5" fmla="*/ 23527 h 204216"/>
                    <a:gd name="connsiteX6" fmla="*/ 56102 w 63341"/>
                    <a:gd name="connsiteY6" fmla="*/ 0 h 204216"/>
                    <a:gd name="connsiteX7" fmla="*/ 36195 w 63341"/>
                    <a:gd name="connsiteY7" fmla="*/ 3620 h 204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341" h="204216">
                      <a:moveTo>
                        <a:pt x="36195" y="3620"/>
                      </a:moveTo>
                      <a:cubicBezTo>
                        <a:pt x="36195" y="3620"/>
                        <a:pt x="0" y="18097"/>
                        <a:pt x="0" y="65056"/>
                      </a:cubicBezTo>
                      <a:cubicBezTo>
                        <a:pt x="0" y="112014"/>
                        <a:pt x="38005" y="204216"/>
                        <a:pt x="38005" y="204216"/>
                      </a:cubicBezTo>
                      <a:lnTo>
                        <a:pt x="59722" y="196977"/>
                      </a:lnTo>
                      <a:cubicBezTo>
                        <a:pt x="59722" y="196977"/>
                        <a:pt x="19907" y="101155"/>
                        <a:pt x="25337" y="66866"/>
                      </a:cubicBezTo>
                      <a:cubicBezTo>
                        <a:pt x="30766" y="32480"/>
                        <a:pt x="63341" y="23527"/>
                        <a:pt x="63341" y="23527"/>
                      </a:cubicBezTo>
                      <a:lnTo>
                        <a:pt x="56102" y="0"/>
                      </a:lnTo>
                      <a:lnTo>
                        <a:pt x="36195" y="3620"/>
                      </a:lnTo>
                      <a:close/>
                    </a:path>
                  </a:pathLst>
                </a:custGeom>
                <a:solidFill>
                  <a:srgbClr val="A6A6A6"/>
                </a:solidFill>
                <a:ln w="9525" cap="rnd">
                  <a:solidFill>
                    <a:srgbClr val="263238"/>
                  </a:solidFill>
                  <a:prstDash val="solid"/>
                  <a:round/>
                </a:ln>
              </p:spPr>
              <p:txBody>
                <a:bodyPr rtlCol="0" anchor="ctr"/>
                <a:lstStyle/>
                <a:p>
                  <a:endParaRPr lang="fr-FR"/>
                </a:p>
              </p:txBody>
            </p:sp>
            <p:sp>
              <p:nvSpPr>
                <p:cNvPr id="83" name="Forme libre 82">
                  <a:extLst>
                    <a:ext uri="{FF2B5EF4-FFF2-40B4-BE49-F238E27FC236}">
                      <a16:creationId xmlns:a16="http://schemas.microsoft.com/office/drawing/2014/main" id="{EE935D6B-18AF-C2E8-CF9C-1A37CE4FFA48}"/>
                    </a:ext>
                  </a:extLst>
                </p:cNvPr>
                <p:cNvSpPr/>
                <p:nvPr/>
              </p:nvSpPr>
              <p:spPr>
                <a:xfrm>
                  <a:off x="3446225" y="5022401"/>
                  <a:ext cx="109914" cy="173331"/>
                </a:xfrm>
                <a:custGeom>
                  <a:avLst/>
                  <a:gdLst>
                    <a:gd name="connsiteX0" fmla="*/ 107297 w 109914"/>
                    <a:gd name="connsiteY0" fmla="*/ 76522 h 173331"/>
                    <a:gd name="connsiteX1" fmla="*/ 71578 w 109914"/>
                    <a:gd name="connsiteY1" fmla="*/ 172724 h 173331"/>
                    <a:gd name="connsiteX2" fmla="*/ 2617 w 109914"/>
                    <a:gd name="connsiteY2" fmla="*/ 96810 h 173331"/>
                    <a:gd name="connsiteX3" fmla="*/ 38336 w 109914"/>
                    <a:gd name="connsiteY3" fmla="*/ 607 h 173331"/>
                    <a:gd name="connsiteX4" fmla="*/ 107297 w 109914"/>
                    <a:gd name="connsiteY4" fmla="*/ 76522 h 173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14" h="173331">
                      <a:moveTo>
                        <a:pt x="107297" y="76522"/>
                      </a:moveTo>
                      <a:cubicBezTo>
                        <a:pt x="116536" y="124051"/>
                        <a:pt x="100534" y="167104"/>
                        <a:pt x="71578" y="172724"/>
                      </a:cubicBezTo>
                      <a:cubicBezTo>
                        <a:pt x="42622" y="178344"/>
                        <a:pt x="11761" y="144340"/>
                        <a:pt x="2617" y="96810"/>
                      </a:cubicBezTo>
                      <a:cubicBezTo>
                        <a:pt x="-6622" y="49280"/>
                        <a:pt x="9380" y="6227"/>
                        <a:pt x="38336" y="607"/>
                      </a:cubicBezTo>
                      <a:cubicBezTo>
                        <a:pt x="67197" y="-5012"/>
                        <a:pt x="98153" y="28992"/>
                        <a:pt x="107297" y="76522"/>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84" name="Forme libre 83">
                  <a:extLst>
                    <a:ext uri="{FF2B5EF4-FFF2-40B4-BE49-F238E27FC236}">
                      <a16:creationId xmlns:a16="http://schemas.microsoft.com/office/drawing/2014/main" id="{54B12C29-68BD-F89D-8100-325AE1FF2EAC}"/>
                    </a:ext>
                  </a:extLst>
                </p:cNvPr>
                <p:cNvSpPr/>
                <p:nvPr/>
              </p:nvSpPr>
              <p:spPr>
                <a:xfrm>
                  <a:off x="3475553" y="4994663"/>
                  <a:ext cx="172321" cy="225187"/>
                </a:xfrm>
                <a:custGeom>
                  <a:avLst/>
                  <a:gdLst>
                    <a:gd name="connsiteX0" fmla="*/ 165885 w 172321"/>
                    <a:gd name="connsiteY0" fmla="*/ 88924 h 225187"/>
                    <a:gd name="connsiteX1" fmla="*/ 118832 w 172321"/>
                    <a:gd name="connsiteY1" fmla="*/ 222655 h 225187"/>
                    <a:gd name="connsiteX2" fmla="*/ 6437 w 172321"/>
                    <a:gd name="connsiteY2" fmla="*/ 136263 h 225187"/>
                    <a:gd name="connsiteX3" fmla="*/ 53490 w 172321"/>
                    <a:gd name="connsiteY3" fmla="*/ 2532 h 225187"/>
                    <a:gd name="connsiteX4" fmla="*/ 165885 w 172321"/>
                    <a:gd name="connsiteY4" fmla="*/ 88924 h 22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321" h="225187">
                      <a:moveTo>
                        <a:pt x="165885" y="88924"/>
                      </a:moveTo>
                      <a:cubicBezTo>
                        <a:pt x="183887" y="149693"/>
                        <a:pt x="162837" y="209510"/>
                        <a:pt x="118832" y="222655"/>
                      </a:cubicBezTo>
                      <a:cubicBezTo>
                        <a:pt x="74826" y="235704"/>
                        <a:pt x="24534" y="197033"/>
                        <a:pt x="6437" y="136263"/>
                      </a:cubicBezTo>
                      <a:cubicBezTo>
                        <a:pt x="-11566" y="75494"/>
                        <a:pt x="9485" y="15677"/>
                        <a:pt x="53490" y="2532"/>
                      </a:cubicBezTo>
                      <a:cubicBezTo>
                        <a:pt x="97591" y="-10517"/>
                        <a:pt x="147883" y="28154"/>
                        <a:pt x="165885" y="88924"/>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85" name="Forme libre 84">
                  <a:extLst>
                    <a:ext uri="{FF2B5EF4-FFF2-40B4-BE49-F238E27FC236}">
                      <a16:creationId xmlns:a16="http://schemas.microsoft.com/office/drawing/2014/main" id="{17E6A5B5-25A8-C3DA-212E-B9510224BC32}"/>
                    </a:ext>
                  </a:extLst>
                </p:cNvPr>
                <p:cNvSpPr/>
                <p:nvPr/>
              </p:nvSpPr>
              <p:spPr>
                <a:xfrm>
                  <a:off x="3669231" y="5130164"/>
                  <a:ext cx="628384" cy="1265300"/>
                </a:xfrm>
                <a:custGeom>
                  <a:avLst/>
                  <a:gdLst>
                    <a:gd name="connsiteX0" fmla="*/ 135370 w 628384"/>
                    <a:gd name="connsiteY0" fmla="*/ 284702 h 1265300"/>
                    <a:gd name="connsiteX1" fmla="*/ 178137 w 628384"/>
                    <a:gd name="connsiteY1" fmla="*/ 423767 h 1265300"/>
                    <a:gd name="connsiteX2" fmla="*/ 37453 w 628384"/>
                    <a:gd name="connsiteY2" fmla="*/ 600932 h 1265300"/>
                    <a:gd name="connsiteX3" fmla="*/ 14117 w 628384"/>
                    <a:gd name="connsiteY3" fmla="*/ 737806 h 1265300"/>
                    <a:gd name="connsiteX4" fmla="*/ 4116 w 628384"/>
                    <a:gd name="connsiteY4" fmla="*/ 1188530 h 1265300"/>
                    <a:gd name="connsiteX5" fmla="*/ 17451 w 628384"/>
                    <a:gd name="connsiteY5" fmla="*/ 1265301 h 1265300"/>
                    <a:gd name="connsiteX6" fmla="*/ 451410 w 628384"/>
                    <a:gd name="connsiteY6" fmla="*/ 721138 h 1265300"/>
                    <a:gd name="connsiteX7" fmla="*/ 628384 w 628384"/>
                    <a:gd name="connsiteY7" fmla="*/ 387287 h 1265300"/>
                    <a:gd name="connsiteX8" fmla="*/ 488176 w 628384"/>
                    <a:gd name="connsiteY8" fmla="*/ 310515 h 1265300"/>
                    <a:gd name="connsiteX9" fmla="*/ 421406 w 628384"/>
                    <a:gd name="connsiteY9" fmla="*/ 0 h 1265300"/>
                    <a:gd name="connsiteX10" fmla="*/ 135370 w 628384"/>
                    <a:gd name="connsiteY10" fmla="*/ 284702 h 126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8384" h="1265300">
                      <a:moveTo>
                        <a:pt x="135370" y="284702"/>
                      </a:moveTo>
                      <a:lnTo>
                        <a:pt x="178137" y="423767"/>
                      </a:lnTo>
                      <a:lnTo>
                        <a:pt x="37453" y="600932"/>
                      </a:lnTo>
                      <a:lnTo>
                        <a:pt x="14117" y="737806"/>
                      </a:lnTo>
                      <a:cubicBezTo>
                        <a:pt x="14117" y="737806"/>
                        <a:pt x="-9219" y="1128427"/>
                        <a:pt x="4116" y="1188530"/>
                      </a:cubicBezTo>
                      <a:cubicBezTo>
                        <a:pt x="17451" y="1248632"/>
                        <a:pt x="17451" y="1265301"/>
                        <a:pt x="17451" y="1265301"/>
                      </a:cubicBezTo>
                      <a:cubicBezTo>
                        <a:pt x="17451" y="1265301"/>
                        <a:pt x="307868" y="928116"/>
                        <a:pt x="451410" y="721138"/>
                      </a:cubicBezTo>
                      <a:cubicBezTo>
                        <a:pt x="594952" y="514159"/>
                        <a:pt x="628384" y="387287"/>
                        <a:pt x="628384" y="387287"/>
                      </a:cubicBezTo>
                      <a:lnTo>
                        <a:pt x="488176" y="310515"/>
                      </a:lnTo>
                      <a:lnTo>
                        <a:pt x="421406" y="0"/>
                      </a:lnTo>
                      <a:lnTo>
                        <a:pt x="135370" y="284702"/>
                      </a:lnTo>
                      <a:close/>
                    </a:path>
                  </a:pathLst>
                </a:custGeom>
                <a:solidFill>
                  <a:srgbClr val="FFFFFF"/>
                </a:solidFill>
                <a:ln w="9525" cap="rnd">
                  <a:solidFill>
                    <a:srgbClr val="263238"/>
                  </a:solidFill>
                  <a:prstDash val="solid"/>
                  <a:round/>
                </a:ln>
              </p:spPr>
              <p:txBody>
                <a:bodyPr rtlCol="0" anchor="ctr"/>
                <a:lstStyle/>
                <a:p>
                  <a:endParaRPr lang="fr-FR"/>
                </a:p>
              </p:txBody>
            </p:sp>
            <p:sp>
              <p:nvSpPr>
                <p:cNvPr id="86" name="Forme libre 85">
                  <a:extLst>
                    <a:ext uri="{FF2B5EF4-FFF2-40B4-BE49-F238E27FC236}">
                      <a16:creationId xmlns:a16="http://schemas.microsoft.com/office/drawing/2014/main" id="{89F21275-9CC8-4B93-59DA-75315EDAE041}"/>
                    </a:ext>
                  </a:extLst>
                </p:cNvPr>
                <p:cNvSpPr/>
                <p:nvPr/>
              </p:nvSpPr>
              <p:spPr>
                <a:xfrm>
                  <a:off x="3797458" y="5280278"/>
                  <a:ext cx="228885" cy="273653"/>
                </a:xfrm>
                <a:custGeom>
                  <a:avLst/>
                  <a:gdLst>
                    <a:gd name="connsiteX0" fmla="*/ 228886 w 228885"/>
                    <a:gd name="connsiteY0" fmla="*/ 0 h 273653"/>
                    <a:gd name="connsiteX1" fmla="*/ 49911 w 228885"/>
                    <a:gd name="connsiteY1" fmla="*/ 273653 h 273653"/>
                    <a:gd name="connsiteX2" fmla="*/ 0 w 228885"/>
                    <a:gd name="connsiteY2" fmla="*/ 112585 h 273653"/>
                  </a:gdLst>
                  <a:ahLst/>
                  <a:cxnLst>
                    <a:cxn ang="0">
                      <a:pos x="connsiteX0" y="connsiteY0"/>
                    </a:cxn>
                    <a:cxn ang="0">
                      <a:pos x="connsiteX1" y="connsiteY1"/>
                    </a:cxn>
                    <a:cxn ang="0">
                      <a:pos x="connsiteX2" y="connsiteY2"/>
                    </a:cxn>
                  </a:cxnLst>
                  <a:rect l="l" t="t" r="r" b="b"/>
                  <a:pathLst>
                    <a:path w="228885" h="273653">
                      <a:moveTo>
                        <a:pt x="228886" y="0"/>
                      </a:moveTo>
                      <a:lnTo>
                        <a:pt x="49911" y="273653"/>
                      </a:lnTo>
                      <a:lnTo>
                        <a:pt x="0" y="112585"/>
                      </a:lnTo>
                      <a:close/>
                    </a:path>
                  </a:pathLst>
                </a:custGeom>
                <a:solidFill>
                  <a:srgbClr val="263238"/>
                </a:solidFill>
                <a:ln w="9525" cap="rnd">
                  <a:solidFill>
                    <a:srgbClr val="263238"/>
                  </a:solidFill>
                  <a:prstDash val="solid"/>
                  <a:round/>
                </a:ln>
              </p:spPr>
              <p:txBody>
                <a:bodyPr rtlCol="0" anchor="ctr"/>
                <a:lstStyle/>
                <a:p>
                  <a:endParaRPr lang="fr-FR"/>
                </a:p>
              </p:txBody>
            </p:sp>
            <p:sp>
              <p:nvSpPr>
                <p:cNvPr id="87" name="Forme libre 86">
                  <a:extLst>
                    <a:ext uri="{FF2B5EF4-FFF2-40B4-BE49-F238E27FC236}">
                      <a16:creationId xmlns:a16="http://schemas.microsoft.com/office/drawing/2014/main" id="{136F2369-71D7-E436-7C6F-5BC8C44B1E11}"/>
                    </a:ext>
                  </a:extLst>
                </p:cNvPr>
                <p:cNvSpPr/>
                <p:nvPr/>
              </p:nvSpPr>
              <p:spPr>
                <a:xfrm>
                  <a:off x="3669231" y="5804248"/>
                  <a:ext cx="483127" cy="591312"/>
                </a:xfrm>
                <a:custGeom>
                  <a:avLst/>
                  <a:gdLst>
                    <a:gd name="connsiteX0" fmla="*/ 15450 w 483127"/>
                    <a:gd name="connsiteY0" fmla="*/ 56007 h 591312"/>
                    <a:gd name="connsiteX1" fmla="*/ 14117 w 483127"/>
                    <a:gd name="connsiteY1" fmla="*/ 63818 h 591312"/>
                    <a:gd name="connsiteX2" fmla="*/ 4116 w 483127"/>
                    <a:gd name="connsiteY2" fmla="*/ 514541 h 591312"/>
                    <a:gd name="connsiteX3" fmla="*/ 17451 w 483127"/>
                    <a:gd name="connsiteY3" fmla="*/ 591312 h 591312"/>
                    <a:gd name="connsiteX4" fmla="*/ 451410 w 483127"/>
                    <a:gd name="connsiteY4" fmla="*/ 47149 h 591312"/>
                    <a:gd name="connsiteX5" fmla="*/ 483128 w 483127"/>
                    <a:gd name="connsiteY5" fmla="*/ 0 h 591312"/>
                    <a:gd name="connsiteX6" fmla="*/ 15450 w 483127"/>
                    <a:gd name="connsiteY6" fmla="*/ 56007 h 591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3127" h="591312">
                      <a:moveTo>
                        <a:pt x="15450" y="56007"/>
                      </a:moveTo>
                      <a:lnTo>
                        <a:pt x="14117" y="63818"/>
                      </a:lnTo>
                      <a:cubicBezTo>
                        <a:pt x="14117" y="63818"/>
                        <a:pt x="-9219" y="454438"/>
                        <a:pt x="4116" y="514541"/>
                      </a:cubicBezTo>
                      <a:cubicBezTo>
                        <a:pt x="17451" y="574643"/>
                        <a:pt x="17451" y="591312"/>
                        <a:pt x="17451" y="591312"/>
                      </a:cubicBezTo>
                      <a:cubicBezTo>
                        <a:pt x="17451" y="591312"/>
                        <a:pt x="307868" y="254127"/>
                        <a:pt x="451410" y="47149"/>
                      </a:cubicBezTo>
                      <a:cubicBezTo>
                        <a:pt x="462649" y="30956"/>
                        <a:pt x="473127" y="15240"/>
                        <a:pt x="483128" y="0"/>
                      </a:cubicBezTo>
                      <a:cubicBezTo>
                        <a:pt x="303391" y="61436"/>
                        <a:pt x="120130" y="62484"/>
                        <a:pt x="15450" y="56007"/>
                      </a:cubicBezTo>
                      <a:close/>
                    </a:path>
                  </a:pathLst>
                </a:custGeom>
                <a:solidFill>
                  <a:srgbClr val="FFFFFF"/>
                </a:solidFill>
                <a:ln w="9525" cap="rnd">
                  <a:solidFill>
                    <a:srgbClr val="263238"/>
                  </a:solidFill>
                  <a:prstDash val="solid"/>
                  <a:round/>
                </a:ln>
              </p:spPr>
              <p:txBody>
                <a:bodyPr rtlCol="0" anchor="ctr"/>
                <a:lstStyle/>
                <a:p>
                  <a:endParaRPr lang="fr-FR"/>
                </a:p>
              </p:txBody>
            </p:sp>
            <p:grpSp>
              <p:nvGrpSpPr>
                <p:cNvPr id="88" name="Graphique 2">
                  <a:extLst>
                    <a:ext uri="{FF2B5EF4-FFF2-40B4-BE49-F238E27FC236}">
                      <a16:creationId xmlns:a16="http://schemas.microsoft.com/office/drawing/2014/main" id="{FB974242-BD25-A5B3-153C-18241297EE83}"/>
                    </a:ext>
                  </a:extLst>
                </p:cNvPr>
                <p:cNvGrpSpPr/>
                <p:nvPr/>
              </p:nvGrpSpPr>
              <p:grpSpPr>
                <a:xfrm>
                  <a:off x="3463424" y="4518153"/>
                  <a:ext cx="644263" cy="968270"/>
                  <a:chOff x="3463424" y="4518153"/>
                  <a:chExt cx="644263" cy="968270"/>
                </a:xfrm>
              </p:grpSpPr>
              <p:sp>
                <p:nvSpPr>
                  <p:cNvPr id="89" name="Forme libre 88">
                    <a:extLst>
                      <a:ext uri="{FF2B5EF4-FFF2-40B4-BE49-F238E27FC236}">
                        <a16:creationId xmlns:a16="http://schemas.microsoft.com/office/drawing/2014/main" id="{3072CA37-4CEE-F1DC-BBF2-F7C7A52EFD1F}"/>
                      </a:ext>
                    </a:extLst>
                  </p:cNvPr>
                  <p:cNvSpPr/>
                  <p:nvPr/>
                </p:nvSpPr>
                <p:spPr>
                  <a:xfrm>
                    <a:off x="3463424" y="4518153"/>
                    <a:ext cx="644263" cy="968270"/>
                  </a:xfrm>
                  <a:custGeom>
                    <a:avLst/>
                    <a:gdLst>
                      <a:gd name="connsiteX0" fmla="*/ 150773 w 644263"/>
                      <a:gd name="connsiteY0" fmla="*/ 44131 h 968270"/>
                      <a:gd name="connsiteX1" fmla="*/ 2564 w 644263"/>
                      <a:gd name="connsiteY1" fmla="*/ 248347 h 968270"/>
                      <a:gd name="connsiteX2" fmla="*/ 58571 w 644263"/>
                      <a:gd name="connsiteY2" fmla="*/ 555623 h 968270"/>
                      <a:gd name="connsiteX3" fmla="*/ 183253 w 644263"/>
                      <a:gd name="connsiteY3" fmla="*/ 852041 h 968270"/>
                      <a:gd name="connsiteX4" fmla="*/ 356799 w 644263"/>
                      <a:gd name="connsiteY4" fmla="*/ 962341 h 968270"/>
                      <a:gd name="connsiteX5" fmla="*/ 443572 w 644263"/>
                      <a:gd name="connsiteY5" fmla="*/ 947863 h 968270"/>
                      <a:gd name="connsiteX6" fmla="*/ 620737 w 644263"/>
                      <a:gd name="connsiteY6" fmla="*/ 736408 h 968270"/>
                      <a:gd name="connsiteX7" fmla="*/ 644264 w 644263"/>
                      <a:gd name="connsiteY7" fmla="*/ 620679 h 968270"/>
                      <a:gd name="connsiteX8" fmla="*/ 633405 w 644263"/>
                      <a:gd name="connsiteY8" fmla="*/ 358551 h 968270"/>
                      <a:gd name="connsiteX9" fmla="*/ 546632 w 644263"/>
                      <a:gd name="connsiteY9" fmla="*/ 69372 h 968270"/>
                      <a:gd name="connsiteX10" fmla="*/ 150773 w 644263"/>
                      <a:gd name="connsiteY10" fmla="*/ 44131 h 968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4263" h="968270">
                        <a:moveTo>
                          <a:pt x="150773" y="44131"/>
                        </a:moveTo>
                        <a:cubicBezTo>
                          <a:pt x="150773" y="44131"/>
                          <a:pt x="17042" y="125474"/>
                          <a:pt x="2564" y="248347"/>
                        </a:cubicBezTo>
                        <a:cubicBezTo>
                          <a:pt x="-11914" y="371220"/>
                          <a:pt x="38759" y="503236"/>
                          <a:pt x="58571" y="555623"/>
                        </a:cubicBezTo>
                        <a:cubicBezTo>
                          <a:pt x="78478" y="608011"/>
                          <a:pt x="147154" y="812322"/>
                          <a:pt x="183253" y="852041"/>
                        </a:cubicBezTo>
                        <a:cubicBezTo>
                          <a:pt x="219448" y="891856"/>
                          <a:pt x="336892" y="951482"/>
                          <a:pt x="356799" y="962341"/>
                        </a:cubicBezTo>
                        <a:cubicBezTo>
                          <a:pt x="376706" y="973199"/>
                          <a:pt x="412806" y="969580"/>
                          <a:pt x="443572" y="947863"/>
                        </a:cubicBezTo>
                        <a:cubicBezTo>
                          <a:pt x="474337" y="926146"/>
                          <a:pt x="600829" y="772508"/>
                          <a:pt x="620737" y="736408"/>
                        </a:cubicBezTo>
                        <a:cubicBezTo>
                          <a:pt x="640644" y="700213"/>
                          <a:pt x="644264" y="620679"/>
                          <a:pt x="644264" y="620679"/>
                        </a:cubicBezTo>
                        <a:cubicBezTo>
                          <a:pt x="644264" y="620679"/>
                          <a:pt x="640644" y="461612"/>
                          <a:pt x="633405" y="358551"/>
                        </a:cubicBezTo>
                        <a:cubicBezTo>
                          <a:pt x="626166" y="255491"/>
                          <a:pt x="631595" y="156145"/>
                          <a:pt x="546632" y="69372"/>
                        </a:cubicBezTo>
                        <a:cubicBezTo>
                          <a:pt x="461669" y="-17401"/>
                          <a:pt x="233926" y="-19210"/>
                          <a:pt x="150773" y="44131"/>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90" name="Forme libre 89">
                    <a:extLst>
                      <a:ext uri="{FF2B5EF4-FFF2-40B4-BE49-F238E27FC236}">
                        <a16:creationId xmlns:a16="http://schemas.microsoft.com/office/drawing/2014/main" id="{0FEC00C8-8BA9-A48D-738A-D520D199C0BD}"/>
                      </a:ext>
                    </a:extLst>
                  </p:cNvPr>
                  <p:cNvSpPr/>
                  <p:nvPr/>
                </p:nvSpPr>
                <p:spPr>
                  <a:xfrm>
                    <a:off x="3463433" y="4518233"/>
                    <a:ext cx="638634" cy="454197"/>
                  </a:xfrm>
                  <a:custGeom>
                    <a:avLst/>
                    <a:gdLst>
                      <a:gd name="connsiteX0" fmla="*/ 633396 w 638634"/>
                      <a:gd name="connsiteY0" fmla="*/ 358567 h 454197"/>
                      <a:gd name="connsiteX1" fmla="*/ 546623 w 638634"/>
                      <a:gd name="connsiteY1" fmla="*/ 69388 h 454197"/>
                      <a:gd name="connsiteX2" fmla="*/ 150764 w 638634"/>
                      <a:gd name="connsiteY2" fmla="*/ 44051 h 454197"/>
                      <a:gd name="connsiteX3" fmla="*/ 2555 w 638634"/>
                      <a:gd name="connsiteY3" fmla="*/ 248267 h 454197"/>
                      <a:gd name="connsiteX4" fmla="*/ 24463 w 638634"/>
                      <a:gd name="connsiteY4" fmla="*/ 454198 h 454197"/>
                      <a:gd name="connsiteX5" fmla="*/ 275542 w 638634"/>
                      <a:gd name="connsiteY5" fmla="*/ 289891 h 454197"/>
                      <a:gd name="connsiteX6" fmla="*/ 459946 w 638634"/>
                      <a:gd name="connsiteY6" fmla="*/ 40432 h 454197"/>
                      <a:gd name="connsiteX7" fmla="*/ 472614 w 638634"/>
                      <a:gd name="connsiteY7" fmla="*/ 51290 h 454197"/>
                      <a:gd name="connsiteX8" fmla="*/ 394890 w 638634"/>
                      <a:gd name="connsiteY8" fmla="*/ 206738 h 454197"/>
                      <a:gd name="connsiteX9" fmla="*/ 374983 w 638634"/>
                      <a:gd name="connsiteY9" fmla="*/ 224836 h 454197"/>
                      <a:gd name="connsiteX10" fmla="*/ 465375 w 638634"/>
                      <a:gd name="connsiteY10" fmla="*/ 309799 h 454197"/>
                      <a:gd name="connsiteX11" fmla="*/ 602725 w 638634"/>
                      <a:gd name="connsiteY11" fmla="*/ 445339 h 454197"/>
                      <a:gd name="connsiteX12" fmla="*/ 638635 w 638634"/>
                      <a:gd name="connsiteY12" fmla="*/ 452388 h 454197"/>
                      <a:gd name="connsiteX13" fmla="*/ 633396 w 638634"/>
                      <a:gd name="connsiteY13" fmla="*/ 358567 h 454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38634" h="454197">
                        <a:moveTo>
                          <a:pt x="633396" y="358567"/>
                        </a:moveTo>
                        <a:cubicBezTo>
                          <a:pt x="626157" y="255506"/>
                          <a:pt x="631586" y="156160"/>
                          <a:pt x="546623" y="69388"/>
                        </a:cubicBezTo>
                        <a:cubicBezTo>
                          <a:pt x="461660" y="-17385"/>
                          <a:pt x="233917" y="-19195"/>
                          <a:pt x="150764" y="44051"/>
                        </a:cubicBezTo>
                        <a:cubicBezTo>
                          <a:pt x="150764" y="44051"/>
                          <a:pt x="17033" y="125395"/>
                          <a:pt x="2555" y="248267"/>
                        </a:cubicBezTo>
                        <a:cubicBezTo>
                          <a:pt x="-5827" y="319705"/>
                          <a:pt x="7699" y="394000"/>
                          <a:pt x="24463" y="454198"/>
                        </a:cubicBezTo>
                        <a:cubicBezTo>
                          <a:pt x="55228" y="435529"/>
                          <a:pt x="158956" y="371616"/>
                          <a:pt x="275542" y="289891"/>
                        </a:cubicBezTo>
                        <a:cubicBezTo>
                          <a:pt x="414702" y="192260"/>
                          <a:pt x="459946" y="40432"/>
                          <a:pt x="459946" y="40432"/>
                        </a:cubicBezTo>
                        <a:cubicBezTo>
                          <a:pt x="459946" y="40432"/>
                          <a:pt x="476233" y="31383"/>
                          <a:pt x="472614" y="51290"/>
                        </a:cubicBezTo>
                        <a:cubicBezTo>
                          <a:pt x="468994" y="71197"/>
                          <a:pt x="414797" y="188641"/>
                          <a:pt x="394890" y="206738"/>
                        </a:cubicBezTo>
                        <a:cubicBezTo>
                          <a:pt x="374983" y="224836"/>
                          <a:pt x="374983" y="224836"/>
                          <a:pt x="374983" y="224836"/>
                        </a:cubicBezTo>
                        <a:cubicBezTo>
                          <a:pt x="374983" y="224836"/>
                          <a:pt x="391270" y="221216"/>
                          <a:pt x="465375" y="309799"/>
                        </a:cubicBezTo>
                        <a:cubicBezTo>
                          <a:pt x="539480" y="398381"/>
                          <a:pt x="581104" y="434481"/>
                          <a:pt x="602725" y="445339"/>
                        </a:cubicBezTo>
                        <a:cubicBezTo>
                          <a:pt x="609488" y="448673"/>
                          <a:pt x="622823" y="451055"/>
                          <a:pt x="638635" y="452388"/>
                        </a:cubicBezTo>
                        <a:cubicBezTo>
                          <a:pt x="637111" y="419812"/>
                          <a:pt x="635396" y="387047"/>
                          <a:pt x="633396" y="358567"/>
                        </a:cubicBezTo>
                        <a:close/>
                      </a:path>
                    </a:pathLst>
                  </a:custGeom>
                  <a:solidFill>
                    <a:schemeClr val="tx1"/>
                  </a:solidFill>
                  <a:ln w="9525" cap="rnd">
                    <a:solidFill>
                      <a:srgbClr val="263238"/>
                    </a:solidFill>
                    <a:prstDash val="solid"/>
                    <a:round/>
                  </a:ln>
                </p:spPr>
                <p:txBody>
                  <a:bodyPr rtlCol="0" anchor="ctr"/>
                  <a:lstStyle/>
                  <a:p>
                    <a:endParaRPr lang="fr-FR"/>
                  </a:p>
                </p:txBody>
              </p:sp>
              <p:sp>
                <p:nvSpPr>
                  <p:cNvPr id="91" name="Forme libre 90">
                    <a:extLst>
                      <a:ext uri="{FF2B5EF4-FFF2-40B4-BE49-F238E27FC236}">
                        <a16:creationId xmlns:a16="http://schemas.microsoft.com/office/drawing/2014/main" id="{1CF35D29-C16A-28EE-5409-EF182979C004}"/>
                      </a:ext>
                    </a:extLst>
                  </p:cNvPr>
                  <p:cNvSpPr/>
                  <p:nvPr/>
                </p:nvSpPr>
                <p:spPr>
                  <a:xfrm>
                    <a:off x="3843437" y="5046947"/>
                    <a:ext cx="31390" cy="48306"/>
                  </a:xfrm>
                  <a:custGeom>
                    <a:avLst/>
                    <a:gdLst>
                      <a:gd name="connsiteX0" fmla="*/ 30793 w 31390"/>
                      <a:gd name="connsiteY0" fmla="*/ 21495 h 48306"/>
                      <a:gd name="connsiteX1" fmla="*/ 19934 w 31390"/>
                      <a:gd name="connsiteY1" fmla="*/ 48165 h 48306"/>
                      <a:gd name="connsiteX2" fmla="*/ 598 w 31390"/>
                      <a:gd name="connsiteY2" fmla="*/ 26829 h 48306"/>
                      <a:gd name="connsiteX3" fmla="*/ 11457 w 31390"/>
                      <a:gd name="connsiteY3" fmla="*/ 159 h 48306"/>
                      <a:gd name="connsiteX4" fmla="*/ 30793 w 31390"/>
                      <a:gd name="connsiteY4" fmla="*/ 21495 h 48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90" h="48306">
                        <a:moveTo>
                          <a:pt x="30793" y="21495"/>
                        </a:moveTo>
                        <a:cubicBezTo>
                          <a:pt x="33174" y="34734"/>
                          <a:pt x="28221" y="46736"/>
                          <a:pt x="19934" y="48165"/>
                        </a:cubicBezTo>
                        <a:cubicBezTo>
                          <a:pt x="11552" y="49594"/>
                          <a:pt x="2884" y="40069"/>
                          <a:pt x="598" y="26829"/>
                        </a:cubicBezTo>
                        <a:cubicBezTo>
                          <a:pt x="-1783" y="13589"/>
                          <a:pt x="3170" y="1588"/>
                          <a:pt x="11457" y="159"/>
                        </a:cubicBezTo>
                        <a:cubicBezTo>
                          <a:pt x="19744" y="-1365"/>
                          <a:pt x="28411" y="8255"/>
                          <a:pt x="30793" y="21495"/>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92" name="Forme libre 91">
                    <a:extLst>
                      <a:ext uri="{FF2B5EF4-FFF2-40B4-BE49-F238E27FC236}">
                        <a16:creationId xmlns:a16="http://schemas.microsoft.com/office/drawing/2014/main" id="{D137F70F-3847-7738-01D5-77EB2D3ACEC0}"/>
                      </a:ext>
                    </a:extLst>
                  </p:cNvPr>
                  <p:cNvSpPr/>
                  <p:nvPr/>
                </p:nvSpPr>
                <p:spPr>
                  <a:xfrm>
                    <a:off x="3640935" y="5075825"/>
                    <a:ext cx="31390" cy="48289"/>
                  </a:xfrm>
                  <a:custGeom>
                    <a:avLst/>
                    <a:gdLst>
                      <a:gd name="connsiteX0" fmla="*/ 30792 w 31390"/>
                      <a:gd name="connsiteY0" fmla="*/ 21478 h 48289"/>
                      <a:gd name="connsiteX1" fmla="*/ 19934 w 31390"/>
                      <a:gd name="connsiteY1" fmla="*/ 48148 h 48289"/>
                      <a:gd name="connsiteX2" fmla="*/ 598 w 31390"/>
                      <a:gd name="connsiteY2" fmla="*/ 26812 h 48289"/>
                      <a:gd name="connsiteX3" fmla="*/ 11457 w 31390"/>
                      <a:gd name="connsiteY3" fmla="*/ 142 h 48289"/>
                      <a:gd name="connsiteX4" fmla="*/ 30792 w 31390"/>
                      <a:gd name="connsiteY4" fmla="*/ 21478 h 48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90" h="48289">
                        <a:moveTo>
                          <a:pt x="30792" y="21478"/>
                        </a:moveTo>
                        <a:cubicBezTo>
                          <a:pt x="33174" y="34718"/>
                          <a:pt x="28221" y="46719"/>
                          <a:pt x="19934" y="48148"/>
                        </a:cubicBezTo>
                        <a:cubicBezTo>
                          <a:pt x="11552" y="49577"/>
                          <a:pt x="2884" y="40052"/>
                          <a:pt x="598" y="26812"/>
                        </a:cubicBezTo>
                        <a:cubicBezTo>
                          <a:pt x="-1783" y="13572"/>
                          <a:pt x="3170" y="1571"/>
                          <a:pt x="11457" y="142"/>
                        </a:cubicBezTo>
                        <a:cubicBezTo>
                          <a:pt x="19839" y="-1287"/>
                          <a:pt x="28507" y="8238"/>
                          <a:pt x="30792" y="21478"/>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93" name="Forme libre 92">
                    <a:extLst>
                      <a:ext uri="{FF2B5EF4-FFF2-40B4-BE49-F238E27FC236}">
                        <a16:creationId xmlns:a16="http://schemas.microsoft.com/office/drawing/2014/main" id="{52EB2A3E-3585-D846-ADBB-D267FCF85E5B}"/>
                      </a:ext>
                    </a:extLst>
                  </p:cNvPr>
                  <p:cNvSpPr/>
                  <p:nvPr/>
                </p:nvSpPr>
                <p:spPr>
                  <a:xfrm>
                    <a:off x="3791266" y="4963170"/>
                    <a:ext cx="113919" cy="23833"/>
                  </a:xfrm>
                  <a:custGeom>
                    <a:avLst/>
                    <a:gdLst>
                      <a:gd name="connsiteX0" fmla="*/ 0 w 113919"/>
                      <a:gd name="connsiteY0" fmla="*/ 23834 h 23833"/>
                      <a:gd name="connsiteX1" fmla="*/ 113919 w 113919"/>
                      <a:gd name="connsiteY1" fmla="*/ 14785 h 23833"/>
                    </a:gdLst>
                    <a:ahLst/>
                    <a:cxnLst>
                      <a:cxn ang="0">
                        <a:pos x="connsiteX0" y="connsiteY0"/>
                      </a:cxn>
                      <a:cxn ang="0">
                        <a:pos x="connsiteX1" y="connsiteY1"/>
                      </a:cxn>
                    </a:cxnLst>
                    <a:rect l="l" t="t" r="r" b="b"/>
                    <a:pathLst>
                      <a:path w="113919" h="23833">
                        <a:moveTo>
                          <a:pt x="0" y="23834"/>
                        </a:moveTo>
                        <a:cubicBezTo>
                          <a:pt x="0" y="23834"/>
                          <a:pt x="59626" y="-23124"/>
                          <a:pt x="113919" y="14785"/>
                        </a:cubicBezTo>
                      </a:path>
                    </a:pathLst>
                  </a:custGeom>
                  <a:noFill/>
                  <a:ln w="9525" cap="rnd">
                    <a:solidFill>
                      <a:srgbClr val="263238"/>
                    </a:solidFill>
                    <a:prstDash val="solid"/>
                    <a:round/>
                  </a:ln>
                </p:spPr>
                <p:txBody>
                  <a:bodyPr rtlCol="0" anchor="ctr"/>
                  <a:lstStyle/>
                  <a:p>
                    <a:endParaRPr lang="fr-FR"/>
                  </a:p>
                </p:txBody>
              </p:sp>
              <p:sp>
                <p:nvSpPr>
                  <p:cNvPr id="94" name="Forme libre 93">
                    <a:extLst>
                      <a:ext uri="{FF2B5EF4-FFF2-40B4-BE49-F238E27FC236}">
                        <a16:creationId xmlns:a16="http://schemas.microsoft.com/office/drawing/2014/main" id="{DAB922A1-9A2F-9F1A-CE3C-83817CE4227F}"/>
                      </a:ext>
                    </a:extLst>
                  </p:cNvPr>
                  <p:cNvSpPr/>
                  <p:nvPr/>
                </p:nvSpPr>
                <p:spPr>
                  <a:xfrm>
                    <a:off x="3550856" y="5002762"/>
                    <a:ext cx="119348" cy="36724"/>
                  </a:xfrm>
                  <a:custGeom>
                    <a:avLst/>
                    <a:gdLst>
                      <a:gd name="connsiteX0" fmla="*/ 119348 w 119348"/>
                      <a:gd name="connsiteY0" fmla="*/ 9578 h 36724"/>
                      <a:gd name="connsiteX1" fmla="*/ 0 w 119348"/>
                      <a:gd name="connsiteY1" fmla="*/ 36724 h 36724"/>
                    </a:gdLst>
                    <a:ahLst/>
                    <a:cxnLst>
                      <a:cxn ang="0">
                        <a:pos x="connsiteX0" y="connsiteY0"/>
                      </a:cxn>
                      <a:cxn ang="0">
                        <a:pos x="connsiteX1" y="connsiteY1"/>
                      </a:cxn>
                    </a:cxnLst>
                    <a:rect l="l" t="t" r="r" b="b"/>
                    <a:pathLst>
                      <a:path w="119348" h="36724">
                        <a:moveTo>
                          <a:pt x="119348" y="9578"/>
                        </a:moveTo>
                        <a:cubicBezTo>
                          <a:pt x="119348" y="9578"/>
                          <a:pt x="48863" y="-24807"/>
                          <a:pt x="0" y="36724"/>
                        </a:cubicBezTo>
                      </a:path>
                    </a:pathLst>
                  </a:custGeom>
                  <a:noFill/>
                  <a:ln w="9525" cap="rnd">
                    <a:solidFill>
                      <a:srgbClr val="263238"/>
                    </a:solidFill>
                    <a:prstDash val="solid"/>
                    <a:round/>
                  </a:ln>
                </p:spPr>
                <p:txBody>
                  <a:bodyPr rtlCol="0" anchor="ctr"/>
                  <a:lstStyle/>
                  <a:p>
                    <a:endParaRPr lang="fr-FR"/>
                  </a:p>
                </p:txBody>
              </p:sp>
              <p:sp>
                <p:nvSpPr>
                  <p:cNvPr id="95" name="Forme libre 94">
                    <a:extLst>
                      <a:ext uri="{FF2B5EF4-FFF2-40B4-BE49-F238E27FC236}">
                        <a16:creationId xmlns:a16="http://schemas.microsoft.com/office/drawing/2014/main" id="{5B5F776F-9075-EBB9-F400-5BC9B0374108}"/>
                      </a:ext>
                    </a:extLst>
                  </p:cNvPr>
                  <p:cNvSpPr/>
                  <p:nvPr/>
                </p:nvSpPr>
                <p:spPr>
                  <a:xfrm>
                    <a:off x="3682872" y="5014150"/>
                    <a:ext cx="52387" cy="68675"/>
                  </a:xfrm>
                  <a:custGeom>
                    <a:avLst/>
                    <a:gdLst>
                      <a:gd name="connsiteX0" fmla="*/ 0 w 52387"/>
                      <a:gd name="connsiteY0" fmla="*/ 0 h 68675"/>
                      <a:gd name="connsiteX1" fmla="*/ 52388 w 52387"/>
                      <a:gd name="connsiteY1" fmla="*/ 68675 h 68675"/>
                    </a:gdLst>
                    <a:ahLst/>
                    <a:cxnLst>
                      <a:cxn ang="0">
                        <a:pos x="connsiteX0" y="connsiteY0"/>
                      </a:cxn>
                      <a:cxn ang="0">
                        <a:pos x="connsiteX1" y="connsiteY1"/>
                      </a:cxn>
                    </a:cxnLst>
                    <a:rect l="l" t="t" r="r" b="b"/>
                    <a:pathLst>
                      <a:path w="52387" h="68675">
                        <a:moveTo>
                          <a:pt x="0" y="0"/>
                        </a:moveTo>
                        <a:cubicBezTo>
                          <a:pt x="0" y="0"/>
                          <a:pt x="48768" y="23527"/>
                          <a:pt x="52388" y="68675"/>
                        </a:cubicBezTo>
                      </a:path>
                    </a:pathLst>
                  </a:custGeom>
                  <a:noFill/>
                  <a:ln w="9525" cap="rnd">
                    <a:solidFill>
                      <a:srgbClr val="263238"/>
                    </a:solidFill>
                    <a:prstDash val="solid"/>
                    <a:round/>
                  </a:ln>
                </p:spPr>
                <p:txBody>
                  <a:bodyPr rtlCol="0" anchor="ctr"/>
                  <a:lstStyle/>
                  <a:p>
                    <a:endParaRPr lang="fr-FR"/>
                  </a:p>
                </p:txBody>
              </p:sp>
              <p:sp>
                <p:nvSpPr>
                  <p:cNvPr id="96" name="Forme libre 95">
                    <a:extLst>
                      <a:ext uri="{FF2B5EF4-FFF2-40B4-BE49-F238E27FC236}">
                        <a16:creationId xmlns:a16="http://schemas.microsoft.com/office/drawing/2014/main" id="{B18F671F-9751-57E8-691A-53A19C3DE005}"/>
                      </a:ext>
                    </a:extLst>
                  </p:cNvPr>
                  <p:cNvSpPr/>
                  <p:nvPr/>
                </p:nvSpPr>
                <p:spPr>
                  <a:xfrm>
                    <a:off x="3737069" y="5207602"/>
                    <a:ext cx="54197" cy="7657"/>
                  </a:xfrm>
                  <a:custGeom>
                    <a:avLst/>
                    <a:gdLst>
                      <a:gd name="connsiteX0" fmla="*/ 0 w 54197"/>
                      <a:gd name="connsiteY0" fmla="*/ 0 h 7657"/>
                      <a:gd name="connsiteX1" fmla="*/ 54197 w 54197"/>
                      <a:gd name="connsiteY1" fmla="*/ 3620 h 7657"/>
                    </a:gdLst>
                    <a:ahLst/>
                    <a:cxnLst>
                      <a:cxn ang="0">
                        <a:pos x="connsiteX0" y="connsiteY0"/>
                      </a:cxn>
                      <a:cxn ang="0">
                        <a:pos x="connsiteX1" y="connsiteY1"/>
                      </a:cxn>
                    </a:cxnLst>
                    <a:rect l="l" t="t" r="r" b="b"/>
                    <a:pathLst>
                      <a:path w="54197" h="7657">
                        <a:moveTo>
                          <a:pt x="0" y="0"/>
                        </a:moveTo>
                        <a:cubicBezTo>
                          <a:pt x="0" y="0"/>
                          <a:pt x="19907" y="14478"/>
                          <a:pt x="54197" y="3620"/>
                        </a:cubicBezTo>
                      </a:path>
                    </a:pathLst>
                  </a:custGeom>
                  <a:noFill/>
                  <a:ln w="9525" cap="rnd">
                    <a:solidFill>
                      <a:srgbClr val="263238"/>
                    </a:solidFill>
                    <a:prstDash val="solid"/>
                    <a:round/>
                  </a:ln>
                </p:spPr>
                <p:txBody>
                  <a:bodyPr rtlCol="0" anchor="ctr"/>
                  <a:lstStyle/>
                  <a:p>
                    <a:endParaRPr lang="fr-FR"/>
                  </a:p>
                </p:txBody>
              </p:sp>
              <p:sp>
                <p:nvSpPr>
                  <p:cNvPr id="97" name="Forme libre 96">
                    <a:extLst>
                      <a:ext uri="{FF2B5EF4-FFF2-40B4-BE49-F238E27FC236}">
                        <a16:creationId xmlns:a16="http://schemas.microsoft.com/office/drawing/2014/main" id="{6EBE9DF6-F56F-AF71-AFB9-47FC0C3A7EFE}"/>
                      </a:ext>
                    </a:extLst>
                  </p:cNvPr>
                  <p:cNvSpPr/>
                  <p:nvPr/>
                </p:nvSpPr>
                <p:spPr>
                  <a:xfrm>
                    <a:off x="3722591" y="5191315"/>
                    <a:ext cx="206120" cy="92201"/>
                  </a:xfrm>
                  <a:custGeom>
                    <a:avLst/>
                    <a:gdLst>
                      <a:gd name="connsiteX0" fmla="*/ 0 w 206120"/>
                      <a:gd name="connsiteY0" fmla="*/ 92202 h 92201"/>
                      <a:gd name="connsiteX1" fmla="*/ 117538 w 206120"/>
                      <a:gd name="connsiteY1" fmla="*/ 65056 h 92201"/>
                      <a:gd name="connsiteX2" fmla="*/ 206121 w 206120"/>
                      <a:gd name="connsiteY2" fmla="*/ 0 h 92201"/>
                    </a:gdLst>
                    <a:ahLst/>
                    <a:cxnLst>
                      <a:cxn ang="0">
                        <a:pos x="connsiteX0" y="connsiteY0"/>
                      </a:cxn>
                      <a:cxn ang="0">
                        <a:pos x="connsiteX1" y="connsiteY1"/>
                      </a:cxn>
                      <a:cxn ang="0">
                        <a:pos x="connsiteX2" y="connsiteY2"/>
                      </a:cxn>
                    </a:cxnLst>
                    <a:rect l="l" t="t" r="r" b="b"/>
                    <a:pathLst>
                      <a:path w="206120" h="92201">
                        <a:moveTo>
                          <a:pt x="0" y="92202"/>
                        </a:moveTo>
                        <a:cubicBezTo>
                          <a:pt x="0" y="92202"/>
                          <a:pt x="54197" y="92202"/>
                          <a:pt x="117538" y="65056"/>
                        </a:cubicBezTo>
                        <a:cubicBezTo>
                          <a:pt x="180784" y="37909"/>
                          <a:pt x="206121" y="0"/>
                          <a:pt x="206121" y="0"/>
                        </a:cubicBezTo>
                      </a:path>
                    </a:pathLst>
                  </a:custGeom>
                  <a:noFill/>
                  <a:ln w="9525" cap="rnd">
                    <a:solidFill>
                      <a:srgbClr val="263238"/>
                    </a:solidFill>
                    <a:prstDash val="solid"/>
                    <a:round/>
                  </a:ln>
                </p:spPr>
                <p:txBody>
                  <a:bodyPr rtlCol="0" anchor="ctr"/>
                  <a:lstStyle/>
                  <a:p>
                    <a:endParaRPr lang="fr-FR"/>
                  </a:p>
                </p:txBody>
              </p:sp>
              <p:sp>
                <p:nvSpPr>
                  <p:cNvPr id="98" name="Forme libre 97">
                    <a:extLst>
                      <a:ext uri="{FF2B5EF4-FFF2-40B4-BE49-F238E27FC236}">
                        <a16:creationId xmlns:a16="http://schemas.microsoft.com/office/drawing/2014/main" id="{8E3DEB88-0666-12D7-F21B-3C5F98D9C2D3}"/>
                      </a:ext>
                    </a:extLst>
                  </p:cNvPr>
                  <p:cNvSpPr/>
                  <p:nvPr/>
                </p:nvSpPr>
                <p:spPr>
                  <a:xfrm>
                    <a:off x="3753357" y="5243797"/>
                    <a:ext cx="113823" cy="57816"/>
                  </a:xfrm>
                  <a:custGeom>
                    <a:avLst/>
                    <a:gdLst>
                      <a:gd name="connsiteX0" fmla="*/ 0 w 113823"/>
                      <a:gd name="connsiteY0" fmla="*/ 37909 h 57816"/>
                      <a:gd name="connsiteX1" fmla="*/ 52388 w 113823"/>
                      <a:gd name="connsiteY1" fmla="*/ 57817 h 57816"/>
                      <a:gd name="connsiteX2" fmla="*/ 113824 w 113823"/>
                      <a:gd name="connsiteY2" fmla="*/ 0 h 57816"/>
                      <a:gd name="connsiteX3" fmla="*/ 0 w 113823"/>
                      <a:gd name="connsiteY3" fmla="*/ 37909 h 57816"/>
                    </a:gdLst>
                    <a:ahLst/>
                    <a:cxnLst>
                      <a:cxn ang="0">
                        <a:pos x="connsiteX0" y="connsiteY0"/>
                      </a:cxn>
                      <a:cxn ang="0">
                        <a:pos x="connsiteX1" y="connsiteY1"/>
                      </a:cxn>
                      <a:cxn ang="0">
                        <a:pos x="connsiteX2" y="connsiteY2"/>
                      </a:cxn>
                      <a:cxn ang="0">
                        <a:pos x="connsiteX3" y="connsiteY3"/>
                      </a:cxn>
                    </a:cxnLst>
                    <a:rect l="l" t="t" r="r" b="b"/>
                    <a:pathLst>
                      <a:path w="113823" h="57816">
                        <a:moveTo>
                          <a:pt x="0" y="37909"/>
                        </a:moveTo>
                        <a:cubicBezTo>
                          <a:pt x="0" y="37909"/>
                          <a:pt x="19907" y="57817"/>
                          <a:pt x="52388" y="57817"/>
                        </a:cubicBezTo>
                        <a:cubicBezTo>
                          <a:pt x="84963" y="57817"/>
                          <a:pt x="113824" y="0"/>
                          <a:pt x="113824" y="0"/>
                        </a:cubicBezTo>
                        <a:cubicBezTo>
                          <a:pt x="113824" y="0"/>
                          <a:pt x="30671" y="36100"/>
                          <a:pt x="0" y="37909"/>
                        </a:cubicBezTo>
                        <a:close/>
                      </a:path>
                    </a:pathLst>
                  </a:custGeom>
                  <a:noFill/>
                  <a:ln w="9525" cap="rnd">
                    <a:solidFill>
                      <a:srgbClr val="263238"/>
                    </a:solidFill>
                    <a:prstDash val="solid"/>
                    <a:round/>
                  </a:ln>
                </p:spPr>
                <p:txBody>
                  <a:bodyPr rtlCol="0" anchor="ctr"/>
                  <a:lstStyle/>
                  <a:p>
                    <a:endParaRPr lang="fr-FR"/>
                  </a:p>
                </p:txBody>
              </p:sp>
            </p:grpSp>
            <p:sp>
              <p:nvSpPr>
                <p:cNvPr id="99" name="Forme libre 98">
                  <a:extLst>
                    <a:ext uri="{FF2B5EF4-FFF2-40B4-BE49-F238E27FC236}">
                      <a16:creationId xmlns:a16="http://schemas.microsoft.com/office/drawing/2014/main" id="{93164C25-E99D-6358-2B15-AA2A2668C735}"/>
                    </a:ext>
                  </a:extLst>
                </p:cNvPr>
                <p:cNvSpPr/>
                <p:nvPr/>
              </p:nvSpPr>
              <p:spPr>
                <a:xfrm>
                  <a:off x="4046156" y="4918328"/>
                  <a:ext cx="166306" cy="229552"/>
                </a:xfrm>
                <a:custGeom>
                  <a:avLst/>
                  <a:gdLst>
                    <a:gd name="connsiteX0" fmla="*/ 166307 w 166306"/>
                    <a:gd name="connsiteY0" fmla="*/ 114776 h 229552"/>
                    <a:gd name="connsiteX1" fmla="*/ 83153 w 166306"/>
                    <a:gd name="connsiteY1" fmla="*/ 229553 h 229552"/>
                    <a:gd name="connsiteX2" fmla="*/ 0 w 166306"/>
                    <a:gd name="connsiteY2" fmla="*/ 114776 h 229552"/>
                    <a:gd name="connsiteX3" fmla="*/ 83153 w 166306"/>
                    <a:gd name="connsiteY3" fmla="*/ 0 h 229552"/>
                    <a:gd name="connsiteX4" fmla="*/ 166307 w 166306"/>
                    <a:gd name="connsiteY4" fmla="*/ 114776 h 229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306" h="229552">
                      <a:moveTo>
                        <a:pt x="166307" y="114776"/>
                      </a:moveTo>
                      <a:cubicBezTo>
                        <a:pt x="166307" y="178165"/>
                        <a:pt x="129078" y="229553"/>
                        <a:pt x="83153" y="229553"/>
                      </a:cubicBezTo>
                      <a:cubicBezTo>
                        <a:pt x="37229" y="229553"/>
                        <a:pt x="0" y="178165"/>
                        <a:pt x="0" y="114776"/>
                      </a:cubicBezTo>
                      <a:cubicBezTo>
                        <a:pt x="0" y="51387"/>
                        <a:pt x="37229" y="0"/>
                        <a:pt x="83153" y="0"/>
                      </a:cubicBezTo>
                      <a:cubicBezTo>
                        <a:pt x="129078" y="0"/>
                        <a:pt x="166307" y="51387"/>
                        <a:pt x="166307" y="114776"/>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100" name="Forme libre 99">
                  <a:extLst>
                    <a:ext uri="{FF2B5EF4-FFF2-40B4-BE49-F238E27FC236}">
                      <a16:creationId xmlns:a16="http://schemas.microsoft.com/office/drawing/2014/main" id="{28AE57B7-C8C8-32E8-F409-7AF872C16ED7}"/>
                    </a:ext>
                  </a:extLst>
                </p:cNvPr>
                <p:cNvSpPr/>
                <p:nvPr/>
              </p:nvSpPr>
              <p:spPr>
                <a:xfrm>
                  <a:off x="4111211" y="4925663"/>
                  <a:ext cx="106680" cy="175259"/>
                </a:xfrm>
                <a:custGeom>
                  <a:avLst/>
                  <a:gdLst>
                    <a:gd name="connsiteX0" fmla="*/ 106680 w 106680"/>
                    <a:gd name="connsiteY0" fmla="*/ 87630 h 175259"/>
                    <a:gd name="connsiteX1" fmla="*/ 53340 w 106680"/>
                    <a:gd name="connsiteY1" fmla="*/ 175260 h 175259"/>
                    <a:gd name="connsiteX2" fmla="*/ 0 w 106680"/>
                    <a:gd name="connsiteY2" fmla="*/ 87630 h 175259"/>
                    <a:gd name="connsiteX3" fmla="*/ 53340 w 106680"/>
                    <a:gd name="connsiteY3" fmla="*/ 0 h 175259"/>
                    <a:gd name="connsiteX4" fmla="*/ 106680 w 106680"/>
                    <a:gd name="connsiteY4" fmla="*/ 87630 h 1752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680" h="175259">
                      <a:moveTo>
                        <a:pt x="106680" y="87630"/>
                      </a:moveTo>
                      <a:cubicBezTo>
                        <a:pt x="106680" y="136027"/>
                        <a:pt x="82799" y="175260"/>
                        <a:pt x="53340" y="175260"/>
                      </a:cubicBezTo>
                      <a:cubicBezTo>
                        <a:pt x="23881" y="175260"/>
                        <a:pt x="0" y="136027"/>
                        <a:pt x="0" y="87630"/>
                      </a:cubicBezTo>
                      <a:cubicBezTo>
                        <a:pt x="0" y="39233"/>
                        <a:pt x="23881" y="0"/>
                        <a:pt x="53340" y="0"/>
                      </a:cubicBezTo>
                      <a:cubicBezTo>
                        <a:pt x="82799" y="0"/>
                        <a:pt x="106680" y="39233"/>
                        <a:pt x="106680" y="87630"/>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01" name="Forme libre 100">
                  <a:extLst>
                    <a:ext uri="{FF2B5EF4-FFF2-40B4-BE49-F238E27FC236}">
                      <a16:creationId xmlns:a16="http://schemas.microsoft.com/office/drawing/2014/main" id="{1BF0C3ED-7E2C-AFD7-4E35-EFD842F3F64A}"/>
                    </a:ext>
                  </a:extLst>
                </p:cNvPr>
                <p:cNvSpPr/>
                <p:nvPr/>
              </p:nvSpPr>
              <p:spPr>
                <a:xfrm>
                  <a:off x="3517804" y="5155596"/>
                  <a:ext cx="231933" cy="208586"/>
                </a:xfrm>
                <a:custGeom>
                  <a:avLst/>
                  <a:gdLst>
                    <a:gd name="connsiteX0" fmla="*/ 0 w 231933"/>
                    <a:gd name="connsiteY0" fmla="*/ 0 h 208586"/>
                    <a:gd name="connsiteX1" fmla="*/ 49339 w 231933"/>
                    <a:gd name="connsiteY1" fmla="*/ 204025 h 208586"/>
                    <a:gd name="connsiteX2" fmla="*/ 231934 w 231933"/>
                    <a:gd name="connsiteY2" fmla="*/ 187738 h 208586"/>
                  </a:gdLst>
                  <a:ahLst/>
                  <a:cxnLst>
                    <a:cxn ang="0">
                      <a:pos x="connsiteX0" y="connsiteY0"/>
                    </a:cxn>
                    <a:cxn ang="0">
                      <a:pos x="connsiteX1" y="connsiteY1"/>
                    </a:cxn>
                    <a:cxn ang="0">
                      <a:pos x="connsiteX2" y="connsiteY2"/>
                    </a:cxn>
                  </a:cxnLst>
                  <a:rect l="l" t="t" r="r" b="b"/>
                  <a:pathLst>
                    <a:path w="231933" h="208586">
                      <a:moveTo>
                        <a:pt x="0" y="0"/>
                      </a:moveTo>
                      <a:cubicBezTo>
                        <a:pt x="0" y="0"/>
                        <a:pt x="476" y="187738"/>
                        <a:pt x="49339" y="204025"/>
                      </a:cubicBezTo>
                      <a:cubicBezTo>
                        <a:pt x="98107" y="220313"/>
                        <a:pt x="231934" y="187738"/>
                        <a:pt x="231934" y="187738"/>
                      </a:cubicBezTo>
                    </a:path>
                  </a:pathLst>
                </a:custGeom>
                <a:noFill/>
                <a:ln w="19050" cap="rnd">
                  <a:solidFill>
                    <a:srgbClr val="263238"/>
                  </a:solidFill>
                  <a:prstDash val="solid"/>
                  <a:round/>
                </a:ln>
              </p:spPr>
              <p:txBody>
                <a:bodyPr rtlCol="0" anchor="ctr"/>
                <a:lstStyle/>
                <a:p>
                  <a:endParaRPr lang="fr-FR"/>
                </a:p>
              </p:txBody>
            </p:sp>
            <p:sp>
              <p:nvSpPr>
                <p:cNvPr id="102" name="Forme libre 101">
                  <a:extLst>
                    <a:ext uri="{FF2B5EF4-FFF2-40B4-BE49-F238E27FC236}">
                      <a16:creationId xmlns:a16="http://schemas.microsoft.com/office/drawing/2014/main" id="{5FCA797A-C42A-843F-E67A-D7C00A62B511}"/>
                    </a:ext>
                  </a:extLst>
                </p:cNvPr>
                <p:cNvSpPr/>
                <p:nvPr/>
              </p:nvSpPr>
              <p:spPr>
                <a:xfrm>
                  <a:off x="3738784" y="5316283"/>
                  <a:ext cx="79629" cy="52387"/>
                </a:xfrm>
                <a:custGeom>
                  <a:avLst/>
                  <a:gdLst>
                    <a:gd name="connsiteX0" fmla="*/ 79629 w 79629"/>
                    <a:gd name="connsiteY0" fmla="*/ 26194 h 52387"/>
                    <a:gd name="connsiteX1" fmla="*/ 39814 w 79629"/>
                    <a:gd name="connsiteY1" fmla="*/ 52388 h 52387"/>
                    <a:gd name="connsiteX2" fmla="*/ 0 w 79629"/>
                    <a:gd name="connsiteY2" fmla="*/ 26194 h 52387"/>
                    <a:gd name="connsiteX3" fmla="*/ 39814 w 79629"/>
                    <a:gd name="connsiteY3" fmla="*/ 0 h 52387"/>
                    <a:gd name="connsiteX4" fmla="*/ 79629 w 79629"/>
                    <a:gd name="connsiteY4" fmla="*/ 26194 h 52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629" h="52387">
                      <a:moveTo>
                        <a:pt x="79629" y="26194"/>
                      </a:moveTo>
                      <a:cubicBezTo>
                        <a:pt x="79629" y="40672"/>
                        <a:pt x="61817" y="52388"/>
                        <a:pt x="39814" y="52388"/>
                      </a:cubicBezTo>
                      <a:cubicBezTo>
                        <a:pt x="17812" y="52388"/>
                        <a:pt x="0" y="40672"/>
                        <a:pt x="0" y="26194"/>
                      </a:cubicBezTo>
                      <a:cubicBezTo>
                        <a:pt x="0" y="11716"/>
                        <a:pt x="17812" y="0"/>
                        <a:pt x="39814" y="0"/>
                      </a:cubicBezTo>
                      <a:cubicBezTo>
                        <a:pt x="61817" y="0"/>
                        <a:pt x="79629" y="11716"/>
                        <a:pt x="79629" y="26194"/>
                      </a:cubicBezTo>
                      <a:close/>
                    </a:path>
                  </a:pathLst>
                </a:custGeom>
                <a:solidFill>
                  <a:srgbClr val="263238"/>
                </a:solidFill>
                <a:ln w="9525" cap="rnd">
                  <a:solidFill>
                    <a:srgbClr val="263238"/>
                  </a:solidFill>
                  <a:prstDash val="solid"/>
                  <a:round/>
                </a:ln>
              </p:spPr>
              <p:txBody>
                <a:bodyPr rtlCol="0" anchor="ctr"/>
                <a:lstStyle/>
                <a:p>
                  <a:endParaRPr lang="fr-FR"/>
                </a:p>
              </p:txBody>
            </p:sp>
            <p:sp>
              <p:nvSpPr>
                <p:cNvPr id="103" name="Forme libre 102">
                  <a:extLst>
                    <a:ext uri="{FF2B5EF4-FFF2-40B4-BE49-F238E27FC236}">
                      <a16:creationId xmlns:a16="http://schemas.microsoft.com/office/drawing/2014/main" id="{58FD1BF4-D3A0-E865-D878-A5D591150CF2}"/>
                    </a:ext>
                  </a:extLst>
                </p:cNvPr>
                <p:cNvSpPr/>
                <p:nvPr/>
              </p:nvSpPr>
              <p:spPr>
                <a:xfrm>
                  <a:off x="3575465" y="5562599"/>
                  <a:ext cx="254282" cy="788860"/>
                </a:xfrm>
                <a:custGeom>
                  <a:avLst/>
                  <a:gdLst>
                    <a:gd name="connsiteX0" fmla="*/ 254283 w 254282"/>
                    <a:gd name="connsiteY0" fmla="*/ 0 h 788860"/>
                    <a:gd name="connsiteX1" fmla="*/ 157032 w 254282"/>
                    <a:gd name="connsiteY1" fmla="*/ 397097 h 788860"/>
                    <a:gd name="connsiteX2" fmla="*/ 143507 w 254282"/>
                    <a:gd name="connsiteY2" fmla="*/ 753713 h 788860"/>
                    <a:gd name="connsiteX3" fmla="*/ 86738 w 254282"/>
                    <a:gd name="connsiteY3" fmla="*/ 788861 h 788860"/>
                    <a:gd name="connsiteX4" fmla="*/ 8442 w 254282"/>
                    <a:gd name="connsiteY4" fmla="*/ 494443 h 788860"/>
                    <a:gd name="connsiteX5" fmla="*/ 70545 w 254282"/>
                    <a:gd name="connsiteY5" fmla="*/ 167545 h 788860"/>
                    <a:gd name="connsiteX6" fmla="*/ 254283 w 254282"/>
                    <a:gd name="connsiteY6" fmla="*/ 0 h 78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282" h="788860">
                      <a:moveTo>
                        <a:pt x="254283" y="0"/>
                      </a:moveTo>
                      <a:cubicBezTo>
                        <a:pt x="254283" y="0"/>
                        <a:pt x="197514" y="99917"/>
                        <a:pt x="157032" y="397097"/>
                      </a:cubicBezTo>
                      <a:cubicBezTo>
                        <a:pt x="116551" y="694277"/>
                        <a:pt x="143507" y="753713"/>
                        <a:pt x="143507" y="753713"/>
                      </a:cubicBezTo>
                      <a:lnTo>
                        <a:pt x="86738" y="788861"/>
                      </a:lnTo>
                      <a:cubicBezTo>
                        <a:pt x="86738" y="788861"/>
                        <a:pt x="-32134" y="775335"/>
                        <a:pt x="8442" y="494443"/>
                      </a:cubicBezTo>
                      <a:cubicBezTo>
                        <a:pt x="48924" y="213455"/>
                        <a:pt x="70545" y="167545"/>
                        <a:pt x="70545" y="167545"/>
                      </a:cubicBezTo>
                      <a:lnTo>
                        <a:pt x="254283" y="0"/>
                      </a:lnTo>
                      <a:close/>
                    </a:path>
                  </a:pathLst>
                </a:custGeom>
                <a:solidFill>
                  <a:srgbClr val="4CBBB6"/>
                </a:solidFill>
                <a:ln w="9525" cap="rnd">
                  <a:solidFill>
                    <a:srgbClr val="263238"/>
                  </a:solidFill>
                  <a:prstDash val="solid"/>
                  <a:round/>
                </a:ln>
              </p:spPr>
              <p:txBody>
                <a:bodyPr rtlCol="0" anchor="ctr"/>
                <a:lstStyle/>
                <a:p>
                  <a:endParaRPr lang="fr-FR"/>
                </a:p>
              </p:txBody>
            </p:sp>
            <p:sp>
              <p:nvSpPr>
                <p:cNvPr id="104" name="Forme libre 103">
                  <a:extLst>
                    <a:ext uri="{FF2B5EF4-FFF2-40B4-BE49-F238E27FC236}">
                      <a16:creationId xmlns:a16="http://schemas.microsoft.com/office/drawing/2014/main" id="{84E130BB-E903-383F-F749-3D7E4DBD3FAC}"/>
                    </a:ext>
                  </a:extLst>
                </p:cNvPr>
                <p:cNvSpPr/>
                <p:nvPr/>
              </p:nvSpPr>
              <p:spPr>
                <a:xfrm>
                  <a:off x="3608196" y="5459920"/>
                  <a:ext cx="791432" cy="967073"/>
                </a:xfrm>
                <a:custGeom>
                  <a:avLst/>
                  <a:gdLst>
                    <a:gd name="connsiteX0" fmla="*/ 583501 w 791432"/>
                    <a:gd name="connsiteY0" fmla="*/ 0 h 967073"/>
                    <a:gd name="connsiteX1" fmla="*/ 318802 w 791432"/>
                    <a:gd name="connsiteY1" fmla="*/ 499777 h 967073"/>
                    <a:gd name="connsiteX2" fmla="*/ 0 w 791432"/>
                    <a:gd name="connsiteY2" fmla="*/ 967073 h 967073"/>
                    <a:gd name="connsiteX3" fmla="*/ 302514 w 791432"/>
                    <a:gd name="connsiteY3" fmla="*/ 767144 h 967073"/>
                    <a:gd name="connsiteX4" fmla="*/ 737426 w 791432"/>
                    <a:gd name="connsiteY4" fmla="*/ 224123 h 967073"/>
                    <a:gd name="connsiteX5" fmla="*/ 791432 w 791432"/>
                    <a:gd name="connsiteY5" fmla="*/ 107918 h 967073"/>
                    <a:gd name="connsiteX6" fmla="*/ 583501 w 791432"/>
                    <a:gd name="connsiteY6" fmla="*/ 0 h 967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1432" h="967073">
                      <a:moveTo>
                        <a:pt x="583501" y="0"/>
                      </a:moveTo>
                      <a:cubicBezTo>
                        <a:pt x="583501" y="0"/>
                        <a:pt x="453866" y="307943"/>
                        <a:pt x="318802" y="499777"/>
                      </a:cubicBezTo>
                      <a:cubicBezTo>
                        <a:pt x="183737" y="691610"/>
                        <a:pt x="0" y="967073"/>
                        <a:pt x="0" y="967073"/>
                      </a:cubicBezTo>
                      <a:cubicBezTo>
                        <a:pt x="0" y="967073"/>
                        <a:pt x="97250" y="921163"/>
                        <a:pt x="302514" y="767144"/>
                      </a:cubicBezTo>
                      <a:cubicBezTo>
                        <a:pt x="507778" y="613124"/>
                        <a:pt x="715804" y="259271"/>
                        <a:pt x="737426" y="224123"/>
                      </a:cubicBezTo>
                      <a:cubicBezTo>
                        <a:pt x="759047" y="188976"/>
                        <a:pt x="791432" y="107918"/>
                        <a:pt x="791432" y="107918"/>
                      </a:cubicBezTo>
                      <a:lnTo>
                        <a:pt x="583501" y="0"/>
                      </a:lnTo>
                      <a:close/>
                    </a:path>
                  </a:pathLst>
                </a:custGeom>
                <a:solidFill>
                  <a:srgbClr val="4CBBB6"/>
                </a:solidFill>
                <a:ln w="9525" cap="rnd">
                  <a:solidFill>
                    <a:srgbClr val="263238"/>
                  </a:solidFill>
                  <a:prstDash val="solid"/>
                  <a:round/>
                </a:ln>
              </p:spPr>
              <p:txBody>
                <a:bodyPr rtlCol="0" anchor="ctr"/>
                <a:lstStyle/>
                <a:p>
                  <a:endParaRPr lang="fr-FR"/>
                </a:p>
              </p:txBody>
            </p:sp>
            <p:grpSp>
              <p:nvGrpSpPr>
                <p:cNvPr id="105" name="Graphique 2">
                  <a:extLst>
                    <a:ext uri="{FF2B5EF4-FFF2-40B4-BE49-F238E27FC236}">
                      <a16:creationId xmlns:a16="http://schemas.microsoft.com/office/drawing/2014/main" id="{7CBFE252-232E-B9BD-194E-73E2258D9C66}"/>
                    </a:ext>
                  </a:extLst>
                </p:cNvPr>
                <p:cNvGrpSpPr/>
                <p:nvPr/>
              </p:nvGrpSpPr>
              <p:grpSpPr>
                <a:xfrm>
                  <a:off x="2913184" y="6708140"/>
                  <a:ext cx="654530" cy="226898"/>
                  <a:chOff x="2913184" y="6708140"/>
                  <a:chExt cx="654530" cy="226898"/>
                </a:xfrm>
                <a:solidFill>
                  <a:srgbClr val="FFFFFF"/>
                </a:solidFill>
              </p:grpSpPr>
              <p:sp>
                <p:nvSpPr>
                  <p:cNvPr id="106" name="Forme libre 105">
                    <a:extLst>
                      <a:ext uri="{FF2B5EF4-FFF2-40B4-BE49-F238E27FC236}">
                        <a16:creationId xmlns:a16="http://schemas.microsoft.com/office/drawing/2014/main" id="{047D3DC3-1D01-B937-54BE-144A4350219F}"/>
                      </a:ext>
                    </a:extLst>
                  </p:cNvPr>
                  <p:cNvSpPr/>
                  <p:nvPr/>
                </p:nvSpPr>
                <p:spPr>
                  <a:xfrm>
                    <a:off x="2913184" y="6756463"/>
                    <a:ext cx="427130" cy="169357"/>
                  </a:xfrm>
                  <a:custGeom>
                    <a:avLst/>
                    <a:gdLst>
                      <a:gd name="connsiteX0" fmla="*/ 156373 w 427130"/>
                      <a:gd name="connsiteY0" fmla="*/ 71914 h 169357"/>
                      <a:gd name="connsiteX1" fmla="*/ 56932 w 427130"/>
                      <a:gd name="connsiteY1" fmla="*/ 121634 h 169357"/>
                      <a:gd name="connsiteX2" fmla="*/ 9974 w 427130"/>
                      <a:gd name="connsiteY2" fmla="*/ 163068 h 169357"/>
                      <a:gd name="connsiteX3" fmla="*/ 159136 w 427130"/>
                      <a:gd name="connsiteY3" fmla="*/ 135445 h 169357"/>
                      <a:gd name="connsiteX4" fmla="*/ 239241 w 427130"/>
                      <a:gd name="connsiteY4" fmla="*/ 107823 h 169357"/>
                      <a:gd name="connsiteX5" fmla="*/ 341444 w 427130"/>
                      <a:gd name="connsiteY5" fmla="*/ 154781 h 169357"/>
                      <a:gd name="connsiteX6" fmla="*/ 427074 w 427130"/>
                      <a:gd name="connsiteY6" fmla="*/ 149257 h 169357"/>
                      <a:gd name="connsiteX7" fmla="*/ 396689 w 427130"/>
                      <a:gd name="connsiteY7" fmla="*/ 80201 h 169357"/>
                      <a:gd name="connsiteX8" fmla="*/ 266863 w 427130"/>
                      <a:gd name="connsiteY8" fmla="*/ 95 h 169357"/>
                      <a:gd name="connsiteX9" fmla="*/ 156373 w 427130"/>
                      <a:gd name="connsiteY9" fmla="*/ 71914 h 169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7130" h="169357">
                        <a:moveTo>
                          <a:pt x="156373" y="71914"/>
                        </a:moveTo>
                        <a:cubicBezTo>
                          <a:pt x="156373" y="71914"/>
                          <a:pt x="117702" y="96774"/>
                          <a:pt x="56932" y="121634"/>
                        </a:cubicBezTo>
                        <a:cubicBezTo>
                          <a:pt x="-3837" y="146495"/>
                          <a:pt x="-9457" y="142018"/>
                          <a:pt x="9974" y="163068"/>
                        </a:cubicBezTo>
                        <a:cubicBezTo>
                          <a:pt x="29405" y="184118"/>
                          <a:pt x="131513" y="146495"/>
                          <a:pt x="159136" y="135445"/>
                        </a:cubicBezTo>
                        <a:cubicBezTo>
                          <a:pt x="186758" y="124396"/>
                          <a:pt x="239241" y="107823"/>
                          <a:pt x="239241" y="107823"/>
                        </a:cubicBezTo>
                        <a:cubicBezTo>
                          <a:pt x="239241" y="107823"/>
                          <a:pt x="302773" y="143732"/>
                          <a:pt x="341444" y="154781"/>
                        </a:cubicBezTo>
                        <a:cubicBezTo>
                          <a:pt x="380116" y="165830"/>
                          <a:pt x="427074" y="149257"/>
                          <a:pt x="427074" y="149257"/>
                        </a:cubicBezTo>
                        <a:cubicBezTo>
                          <a:pt x="427074" y="149257"/>
                          <a:pt x="429836" y="105061"/>
                          <a:pt x="396689" y="80201"/>
                        </a:cubicBezTo>
                        <a:cubicBezTo>
                          <a:pt x="363542" y="55340"/>
                          <a:pt x="291724" y="-2667"/>
                          <a:pt x="266863" y="95"/>
                        </a:cubicBezTo>
                        <a:cubicBezTo>
                          <a:pt x="242003" y="2858"/>
                          <a:pt x="156373" y="71914"/>
                          <a:pt x="156373" y="71914"/>
                        </a:cubicBezTo>
                        <a:close/>
                      </a:path>
                    </a:pathLst>
                  </a:custGeom>
                  <a:solidFill>
                    <a:srgbClr val="FFFFFF"/>
                  </a:solidFill>
                  <a:ln w="9525" cap="rnd">
                    <a:solidFill>
                      <a:srgbClr val="263238"/>
                    </a:solidFill>
                    <a:prstDash val="solid"/>
                    <a:round/>
                  </a:ln>
                </p:spPr>
                <p:txBody>
                  <a:bodyPr rtlCol="0" anchor="ctr"/>
                  <a:lstStyle/>
                  <a:p>
                    <a:endParaRPr lang="fr-FR"/>
                  </a:p>
                </p:txBody>
              </p:sp>
              <p:sp>
                <p:nvSpPr>
                  <p:cNvPr id="107" name="Forme libre 106">
                    <a:extLst>
                      <a:ext uri="{FF2B5EF4-FFF2-40B4-BE49-F238E27FC236}">
                        <a16:creationId xmlns:a16="http://schemas.microsoft.com/office/drawing/2014/main" id="{2405B011-8BEF-45A6-70AD-BC0F0EAC2F8A}"/>
                      </a:ext>
                    </a:extLst>
                  </p:cNvPr>
                  <p:cNvSpPr/>
                  <p:nvPr/>
                </p:nvSpPr>
                <p:spPr>
                  <a:xfrm>
                    <a:off x="2947362" y="6760011"/>
                    <a:ext cx="119433" cy="107370"/>
                  </a:xfrm>
                  <a:custGeom>
                    <a:avLst/>
                    <a:gdLst>
                      <a:gd name="connsiteX0" fmla="*/ 105622 w 119433"/>
                      <a:gd name="connsiteY0" fmla="*/ 2072 h 107370"/>
                      <a:gd name="connsiteX1" fmla="*/ 50377 w 119433"/>
                      <a:gd name="connsiteY1" fmla="*/ 10358 h 107370"/>
                      <a:gd name="connsiteX2" fmla="*/ 656 w 119433"/>
                      <a:gd name="connsiteY2" fmla="*/ 93226 h 107370"/>
                      <a:gd name="connsiteX3" fmla="*/ 25517 w 119433"/>
                      <a:gd name="connsiteY3" fmla="*/ 95988 h 107370"/>
                      <a:gd name="connsiteX4" fmla="*/ 86286 w 119433"/>
                      <a:gd name="connsiteY4" fmla="*/ 49030 h 107370"/>
                      <a:gd name="connsiteX5" fmla="*/ 119433 w 119433"/>
                      <a:gd name="connsiteY5" fmla="*/ 37981 h 107370"/>
                      <a:gd name="connsiteX6" fmla="*/ 105622 w 119433"/>
                      <a:gd name="connsiteY6" fmla="*/ 2072 h 10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433" h="107370">
                        <a:moveTo>
                          <a:pt x="105622" y="2072"/>
                        </a:moveTo>
                        <a:cubicBezTo>
                          <a:pt x="105622" y="2072"/>
                          <a:pt x="72475" y="-6215"/>
                          <a:pt x="50377" y="10358"/>
                        </a:cubicBezTo>
                        <a:cubicBezTo>
                          <a:pt x="28279" y="26932"/>
                          <a:pt x="3419" y="79415"/>
                          <a:pt x="656" y="93226"/>
                        </a:cubicBezTo>
                        <a:cubicBezTo>
                          <a:pt x="-2106" y="107037"/>
                          <a:pt x="3419" y="115324"/>
                          <a:pt x="25517" y="95988"/>
                        </a:cubicBezTo>
                        <a:cubicBezTo>
                          <a:pt x="47615" y="76653"/>
                          <a:pt x="86286" y="49030"/>
                          <a:pt x="86286" y="49030"/>
                        </a:cubicBezTo>
                        <a:lnTo>
                          <a:pt x="119433" y="37981"/>
                        </a:lnTo>
                        <a:lnTo>
                          <a:pt x="105622" y="2072"/>
                        </a:lnTo>
                        <a:close/>
                      </a:path>
                    </a:pathLst>
                  </a:custGeom>
                  <a:solidFill>
                    <a:srgbClr val="FFFFFF"/>
                  </a:solidFill>
                  <a:ln w="9525" cap="rnd">
                    <a:solidFill>
                      <a:srgbClr val="263238"/>
                    </a:solidFill>
                    <a:prstDash val="solid"/>
                    <a:round/>
                  </a:ln>
                </p:spPr>
                <p:txBody>
                  <a:bodyPr rtlCol="0" anchor="ctr"/>
                  <a:lstStyle/>
                  <a:p>
                    <a:endParaRPr lang="fr-FR"/>
                  </a:p>
                </p:txBody>
              </p:sp>
              <p:sp>
                <p:nvSpPr>
                  <p:cNvPr id="108" name="Forme libre 107">
                    <a:extLst>
                      <a:ext uri="{FF2B5EF4-FFF2-40B4-BE49-F238E27FC236}">
                        <a16:creationId xmlns:a16="http://schemas.microsoft.com/office/drawing/2014/main" id="{0D33D961-DB31-FC8D-AEC9-66A7CCEEE172}"/>
                      </a:ext>
                    </a:extLst>
                  </p:cNvPr>
                  <p:cNvSpPr/>
                  <p:nvPr/>
                </p:nvSpPr>
                <p:spPr>
                  <a:xfrm>
                    <a:off x="3009036" y="6726528"/>
                    <a:ext cx="132339" cy="148142"/>
                  </a:xfrm>
                  <a:custGeom>
                    <a:avLst/>
                    <a:gdLst>
                      <a:gd name="connsiteX0" fmla="*/ 129578 w 132339"/>
                      <a:gd name="connsiteY0" fmla="*/ 10694 h 148142"/>
                      <a:gd name="connsiteX1" fmla="*/ 49473 w 132339"/>
                      <a:gd name="connsiteY1" fmla="*/ 7932 h 148142"/>
                      <a:gd name="connsiteX2" fmla="*/ 2514 w 132339"/>
                      <a:gd name="connsiteY2" fmla="*/ 146044 h 148142"/>
                      <a:gd name="connsiteX3" fmla="*/ 60521 w 132339"/>
                      <a:gd name="connsiteY3" fmla="*/ 101848 h 148142"/>
                      <a:gd name="connsiteX4" fmla="*/ 99193 w 132339"/>
                      <a:gd name="connsiteY4" fmla="*/ 46603 h 148142"/>
                      <a:gd name="connsiteX5" fmla="*/ 132340 w 132339"/>
                      <a:gd name="connsiteY5" fmla="*/ 41079 h 148142"/>
                      <a:gd name="connsiteX6" fmla="*/ 129578 w 132339"/>
                      <a:gd name="connsiteY6" fmla="*/ 10694 h 14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339" h="148142">
                        <a:moveTo>
                          <a:pt x="129578" y="10694"/>
                        </a:moveTo>
                        <a:cubicBezTo>
                          <a:pt x="129578" y="10694"/>
                          <a:pt x="63284" y="-11404"/>
                          <a:pt x="49473" y="7932"/>
                        </a:cubicBezTo>
                        <a:cubicBezTo>
                          <a:pt x="35661" y="27267"/>
                          <a:pt x="-11297" y="137757"/>
                          <a:pt x="2514" y="146044"/>
                        </a:cubicBezTo>
                        <a:cubicBezTo>
                          <a:pt x="16325" y="154331"/>
                          <a:pt x="35661" y="137757"/>
                          <a:pt x="60521" y="101848"/>
                        </a:cubicBezTo>
                        <a:cubicBezTo>
                          <a:pt x="85382" y="65939"/>
                          <a:pt x="99193" y="46603"/>
                          <a:pt x="99193" y="46603"/>
                        </a:cubicBezTo>
                        <a:lnTo>
                          <a:pt x="132340" y="41079"/>
                        </a:lnTo>
                        <a:lnTo>
                          <a:pt x="129578" y="10694"/>
                        </a:lnTo>
                        <a:close/>
                      </a:path>
                    </a:pathLst>
                  </a:custGeom>
                  <a:solidFill>
                    <a:srgbClr val="FFFFFF"/>
                  </a:solidFill>
                  <a:ln w="9525" cap="rnd">
                    <a:solidFill>
                      <a:srgbClr val="263238"/>
                    </a:solidFill>
                    <a:prstDash val="solid"/>
                    <a:round/>
                  </a:ln>
                </p:spPr>
                <p:txBody>
                  <a:bodyPr rtlCol="0" anchor="ctr"/>
                  <a:lstStyle/>
                  <a:p>
                    <a:endParaRPr lang="fr-FR"/>
                  </a:p>
                </p:txBody>
              </p:sp>
              <p:sp>
                <p:nvSpPr>
                  <p:cNvPr id="109" name="Forme libre 108">
                    <a:extLst>
                      <a:ext uri="{FF2B5EF4-FFF2-40B4-BE49-F238E27FC236}">
                        <a16:creationId xmlns:a16="http://schemas.microsoft.com/office/drawing/2014/main" id="{77619407-4D03-708D-BDF2-945235DFF15B}"/>
                      </a:ext>
                    </a:extLst>
                  </p:cNvPr>
                  <p:cNvSpPr/>
                  <p:nvPr/>
                </p:nvSpPr>
                <p:spPr>
                  <a:xfrm>
                    <a:off x="3047967" y="6708140"/>
                    <a:ext cx="209041" cy="157159"/>
                  </a:xfrm>
                  <a:custGeom>
                    <a:avLst/>
                    <a:gdLst>
                      <a:gd name="connsiteX0" fmla="*/ 209042 w 209041"/>
                      <a:gd name="connsiteY0" fmla="*/ 53847 h 157159"/>
                      <a:gd name="connsiteX1" fmla="*/ 101028 w 209041"/>
                      <a:gd name="connsiteY1" fmla="*/ 2507 h 157159"/>
                      <a:gd name="connsiteX2" fmla="*/ 1111 w 209041"/>
                      <a:gd name="connsiteY2" fmla="*/ 145668 h 157159"/>
                      <a:gd name="connsiteX3" fmla="*/ 60547 w 209041"/>
                      <a:gd name="connsiteY3" fmla="*/ 129476 h 157159"/>
                      <a:gd name="connsiteX4" fmla="*/ 125412 w 209041"/>
                      <a:gd name="connsiteY4" fmla="*/ 72707 h 157159"/>
                      <a:gd name="connsiteX5" fmla="*/ 192945 w 209041"/>
                      <a:gd name="connsiteY5" fmla="*/ 107854 h 157159"/>
                      <a:gd name="connsiteX6" fmla="*/ 209042 w 209041"/>
                      <a:gd name="connsiteY6" fmla="*/ 53847 h 15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041" h="157159">
                        <a:moveTo>
                          <a:pt x="209042" y="53847"/>
                        </a:moveTo>
                        <a:cubicBezTo>
                          <a:pt x="209042" y="53847"/>
                          <a:pt x="122555" y="-13685"/>
                          <a:pt x="101028" y="2507"/>
                        </a:cubicBezTo>
                        <a:cubicBezTo>
                          <a:pt x="79407" y="18700"/>
                          <a:pt x="9207" y="124047"/>
                          <a:pt x="1111" y="145668"/>
                        </a:cubicBezTo>
                        <a:cubicBezTo>
                          <a:pt x="-6985" y="167290"/>
                          <a:pt x="30829" y="156431"/>
                          <a:pt x="60547" y="129476"/>
                        </a:cubicBezTo>
                        <a:cubicBezTo>
                          <a:pt x="90265" y="102425"/>
                          <a:pt x="125412" y="72707"/>
                          <a:pt x="125412" y="72707"/>
                        </a:cubicBezTo>
                        <a:lnTo>
                          <a:pt x="192945" y="107854"/>
                        </a:lnTo>
                        <a:lnTo>
                          <a:pt x="209042" y="53847"/>
                        </a:lnTo>
                        <a:close/>
                      </a:path>
                    </a:pathLst>
                  </a:custGeom>
                  <a:solidFill>
                    <a:srgbClr val="FFFFFF"/>
                  </a:solidFill>
                  <a:ln w="9525" cap="rnd">
                    <a:solidFill>
                      <a:srgbClr val="263238"/>
                    </a:solidFill>
                    <a:prstDash val="solid"/>
                    <a:round/>
                  </a:ln>
                </p:spPr>
                <p:txBody>
                  <a:bodyPr rtlCol="0" anchor="ctr"/>
                  <a:lstStyle/>
                  <a:p>
                    <a:endParaRPr lang="fr-FR"/>
                  </a:p>
                </p:txBody>
              </p:sp>
              <p:sp>
                <p:nvSpPr>
                  <p:cNvPr id="110" name="Forme libre 109">
                    <a:extLst>
                      <a:ext uri="{FF2B5EF4-FFF2-40B4-BE49-F238E27FC236}">
                        <a16:creationId xmlns:a16="http://schemas.microsoft.com/office/drawing/2014/main" id="{423EEE8C-0B15-FC73-0819-464588153247}"/>
                      </a:ext>
                    </a:extLst>
                  </p:cNvPr>
                  <p:cNvSpPr/>
                  <p:nvPr/>
                </p:nvSpPr>
                <p:spPr>
                  <a:xfrm>
                    <a:off x="3077160" y="6742889"/>
                    <a:ext cx="490555" cy="192149"/>
                  </a:xfrm>
                  <a:custGeom>
                    <a:avLst/>
                    <a:gdLst>
                      <a:gd name="connsiteX0" fmla="*/ 490555 w 490555"/>
                      <a:gd name="connsiteY0" fmla="*/ 70438 h 192149"/>
                      <a:gd name="connsiteX1" fmla="*/ 331202 w 490555"/>
                      <a:gd name="connsiteY1" fmla="*/ 48817 h 192149"/>
                      <a:gd name="connsiteX2" fmla="*/ 166419 w 490555"/>
                      <a:gd name="connsiteY2" fmla="*/ 144 h 192149"/>
                      <a:gd name="connsiteX3" fmla="*/ 15163 w 490555"/>
                      <a:gd name="connsiteY3" fmla="*/ 124445 h 192149"/>
                      <a:gd name="connsiteX4" fmla="*/ 17353 w 490555"/>
                      <a:gd name="connsiteY4" fmla="*/ 154544 h 192149"/>
                      <a:gd name="connsiteX5" fmla="*/ 115175 w 490555"/>
                      <a:gd name="connsiteY5" fmla="*/ 102823 h 192149"/>
                      <a:gd name="connsiteX6" fmla="*/ 163752 w 490555"/>
                      <a:gd name="connsiteY6" fmla="*/ 73105 h 192149"/>
                      <a:gd name="connsiteX7" fmla="*/ 228618 w 490555"/>
                      <a:gd name="connsiteY7" fmla="*/ 151401 h 192149"/>
                      <a:gd name="connsiteX8" fmla="*/ 344823 w 490555"/>
                      <a:gd name="connsiteY8" fmla="*/ 191882 h 192149"/>
                      <a:gd name="connsiteX9" fmla="*/ 390733 w 490555"/>
                      <a:gd name="connsiteY9" fmla="*/ 183786 h 192149"/>
                      <a:gd name="connsiteX10" fmla="*/ 482554 w 490555"/>
                      <a:gd name="connsiteY10" fmla="*/ 181119 h 192149"/>
                      <a:gd name="connsiteX11" fmla="*/ 490555 w 490555"/>
                      <a:gd name="connsiteY11" fmla="*/ 70438 h 19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0555" h="192149">
                        <a:moveTo>
                          <a:pt x="490555" y="70438"/>
                        </a:moveTo>
                        <a:cubicBezTo>
                          <a:pt x="490555" y="70438"/>
                          <a:pt x="377113" y="65009"/>
                          <a:pt x="331202" y="48817"/>
                        </a:cubicBezTo>
                        <a:cubicBezTo>
                          <a:pt x="285291" y="32624"/>
                          <a:pt x="193470" y="-2523"/>
                          <a:pt x="166419" y="144"/>
                        </a:cubicBezTo>
                        <a:cubicBezTo>
                          <a:pt x="139368" y="2811"/>
                          <a:pt x="36784" y="102823"/>
                          <a:pt x="15163" y="124445"/>
                        </a:cubicBezTo>
                        <a:cubicBezTo>
                          <a:pt x="-6459" y="146067"/>
                          <a:pt x="-4269" y="151877"/>
                          <a:pt x="17353" y="154544"/>
                        </a:cubicBezTo>
                        <a:cubicBezTo>
                          <a:pt x="38975" y="157211"/>
                          <a:pt x="90791" y="121683"/>
                          <a:pt x="115175" y="102823"/>
                        </a:cubicBezTo>
                        <a:cubicBezTo>
                          <a:pt x="139464" y="83869"/>
                          <a:pt x="163752" y="73105"/>
                          <a:pt x="163752" y="73105"/>
                        </a:cubicBezTo>
                        <a:cubicBezTo>
                          <a:pt x="163752" y="73105"/>
                          <a:pt x="201567" y="127112"/>
                          <a:pt x="228618" y="151401"/>
                        </a:cubicBezTo>
                        <a:cubicBezTo>
                          <a:pt x="255669" y="175689"/>
                          <a:pt x="320439" y="194644"/>
                          <a:pt x="344823" y="191882"/>
                        </a:cubicBezTo>
                        <a:cubicBezTo>
                          <a:pt x="369111" y="189215"/>
                          <a:pt x="390733" y="183786"/>
                          <a:pt x="390733" y="183786"/>
                        </a:cubicBezTo>
                        <a:lnTo>
                          <a:pt x="482554" y="181119"/>
                        </a:lnTo>
                        <a:lnTo>
                          <a:pt x="490555" y="70438"/>
                        </a:lnTo>
                        <a:close/>
                      </a:path>
                    </a:pathLst>
                  </a:custGeom>
                  <a:solidFill>
                    <a:srgbClr val="FFFFFF"/>
                  </a:solidFill>
                  <a:ln w="9525" cap="rnd">
                    <a:solidFill>
                      <a:srgbClr val="263238"/>
                    </a:solidFill>
                    <a:prstDash val="solid"/>
                    <a:round/>
                  </a:ln>
                </p:spPr>
                <p:txBody>
                  <a:bodyPr rtlCol="0" anchor="ctr"/>
                  <a:lstStyle/>
                  <a:p>
                    <a:endParaRPr lang="fr-FR"/>
                  </a:p>
                </p:txBody>
              </p:sp>
            </p:grpSp>
            <p:sp>
              <p:nvSpPr>
                <p:cNvPr id="111" name="Forme libre 110">
                  <a:extLst>
                    <a:ext uri="{FF2B5EF4-FFF2-40B4-BE49-F238E27FC236}">
                      <a16:creationId xmlns:a16="http://schemas.microsoft.com/office/drawing/2014/main" id="{08CDA2B1-E91A-11DB-786D-AD8F5BC5D514}"/>
                    </a:ext>
                  </a:extLst>
                </p:cNvPr>
                <p:cNvSpPr/>
                <p:nvPr/>
              </p:nvSpPr>
              <p:spPr>
                <a:xfrm>
                  <a:off x="3545998" y="5635465"/>
                  <a:ext cx="1131281" cy="1361408"/>
                </a:xfrm>
                <a:custGeom>
                  <a:avLst/>
                  <a:gdLst>
                    <a:gd name="connsiteX0" fmla="*/ 810482 w 1131281"/>
                    <a:gd name="connsiteY0" fmla="*/ 397097 h 1361408"/>
                    <a:gd name="connsiteX1" fmla="*/ 715899 w 1131281"/>
                    <a:gd name="connsiteY1" fmla="*/ 553784 h 1361408"/>
                    <a:gd name="connsiteX2" fmla="*/ 723995 w 1131281"/>
                    <a:gd name="connsiteY2" fmla="*/ 634841 h 1361408"/>
                    <a:gd name="connsiteX3" fmla="*/ 651034 w 1131281"/>
                    <a:gd name="connsiteY3" fmla="*/ 1075182 h 1361408"/>
                    <a:gd name="connsiteX4" fmla="*/ 588931 w 1131281"/>
                    <a:gd name="connsiteY4" fmla="*/ 1069753 h 1361408"/>
                    <a:gd name="connsiteX5" fmla="*/ 588931 w 1131281"/>
                    <a:gd name="connsiteY5" fmla="*/ 1094042 h 1361408"/>
                    <a:gd name="connsiteX6" fmla="*/ 5429 w 1131281"/>
                    <a:gd name="connsiteY6" fmla="*/ 1153478 h 1361408"/>
                    <a:gd name="connsiteX7" fmla="*/ 0 w 1131281"/>
                    <a:gd name="connsiteY7" fmla="*/ 1358741 h 1361408"/>
                    <a:gd name="connsiteX8" fmla="*/ 929259 w 1131281"/>
                    <a:gd name="connsiteY8" fmla="*/ 1361408 h 1361408"/>
                    <a:gd name="connsiteX9" fmla="*/ 980599 w 1131281"/>
                    <a:gd name="connsiteY9" fmla="*/ 1291209 h 1361408"/>
                    <a:gd name="connsiteX10" fmla="*/ 1115663 w 1131281"/>
                    <a:gd name="connsiteY10" fmla="*/ 602361 h 1361408"/>
                    <a:gd name="connsiteX11" fmla="*/ 1115663 w 1131281"/>
                    <a:gd name="connsiteY11" fmla="*/ 78296 h 1361408"/>
                    <a:gd name="connsiteX12" fmla="*/ 942784 w 1131281"/>
                    <a:gd name="connsiteY12" fmla="*/ 0 h 136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1281" h="1361408">
                      <a:moveTo>
                        <a:pt x="810482" y="397097"/>
                      </a:moveTo>
                      <a:cubicBezTo>
                        <a:pt x="810482" y="397097"/>
                        <a:pt x="710565" y="513302"/>
                        <a:pt x="715899" y="553784"/>
                      </a:cubicBezTo>
                      <a:cubicBezTo>
                        <a:pt x="721328" y="594265"/>
                        <a:pt x="723995" y="634841"/>
                        <a:pt x="723995" y="634841"/>
                      </a:cubicBezTo>
                      <a:lnTo>
                        <a:pt x="651034" y="1075182"/>
                      </a:lnTo>
                      <a:cubicBezTo>
                        <a:pt x="651034" y="1075182"/>
                        <a:pt x="588931" y="1045464"/>
                        <a:pt x="588931" y="1069753"/>
                      </a:cubicBezTo>
                      <a:cubicBezTo>
                        <a:pt x="588931" y="1094042"/>
                        <a:pt x="588931" y="1094042"/>
                        <a:pt x="588931" y="1094042"/>
                      </a:cubicBezTo>
                      <a:lnTo>
                        <a:pt x="5429" y="1153478"/>
                      </a:lnTo>
                      <a:lnTo>
                        <a:pt x="0" y="1358741"/>
                      </a:lnTo>
                      <a:lnTo>
                        <a:pt x="929259" y="1361408"/>
                      </a:lnTo>
                      <a:cubicBezTo>
                        <a:pt x="929259" y="1361408"/>
                        <a:pt x="975169" y="1310069"/>
                        <a:pt x="980599" y="1291209"/>
                      </a:cubicBezTo>
                      <a:cubicBezTo>
                        <a:pt x="986028" y="1272254"/>
                        <a:pt x="1088612" y="945452"/>
                        <a:pt x="1115663" y="602361"/>
                      </a:cubicBezTo>
                      <a:cubicBezTo>
                        <a:pt x="1142714" y="259271"/>
                        <a:pt x="1129189" y="105346"/>
                        <a:pt x="1115663" y="78296"/>
                      </a:cubicBezTo>
                      <a:cubicBezTo>
                        <a:pt x="1102138" y="51245"/>
                        <a:pt x="942784" y="0"/>
                        <a:pt x="942784" y="0"/>
                      </a:cubicBezTo>
                    </a:path>
                  </a:pathLst>
                </a:custGeom>
                <a:solidFill>
                  <a:srgbClr val="ABDDDB"/>
                </a:solidFill>
                <a:ln w="9525" cap="rnd">
                  <a:solidFill>
                    <a:srgbClr val="263238"/>
                  </a:solidFill>
                  <a:prstDash val="solid"/>
                  <a:round/>
                </a:ln>
              </p:spPr>
              <p:txBody>
                <a:bodyPr rtlCol="0" anchor="ctr"/>
                <a:lstStyle/>
                <a:p>
                  <a:endParaRPr lang="fr-FR"/>
                </a:p>
              </p:txBody>
            </p:sp>
            <p:sp>
              <p:nvSpPr>
                <p:cNvPr id="112" name="Forme libre 111">
                  <a:extLst>
                    <a:ext uri="{FF2B5EF4-FFF2-40B4-BE49-F238E27FC236}">
                      <a16:creationId xmlns:a16="http://schemas.microsoft.com/office/drawing/2014/main" id="{51CF2066-AB05-525C-CAA5-0D88ED4FD2F8}"/>
                    </a:ext>
                  </a:extLst>
                </p:cNvPr>
                <p:cNvSpPr/>
                <p:nvPr/>
              </p:nvSpPr>
              <p:spPr>
                <a:xfrm>
                  <a:off x="4218748" y="6707981"/>
                  <a:ext cx="137731" cy="70199"/>
                </a:xfrm>
                <a:custGeom>
                  <a:avLst/>
                  <a:gdLst>
                    <a:gd name="connsiteX0" fmla="*/ 0 w 137731"/>
                    <a:gd name="connsiteY0" fmla="*/ 0 h 70199"/>
                    <a:gd name="connsiteX1" fmla="*/ 137732 w 137731"/>
                    <a:gd name="connsiteY1" fmla="*/ 70199 h 70199"/>
                  </a:gdLst>
                  <a:ahLst/>
                  <a:cxnLst>
                    <a:cxn ang="0">
                      <a:pos x="connsiteX0" y="connsiteY0"/>
                    </a:cxn>
                    <a:cxn ang="0">
                      <a:pos x="connsiteX1" y="connsiteY1"/>
                    </a:cxn>
                  </a:cxnLst>
                  <a:rect l="l" t="t" r="r" b="b"/>
                  <a:pathLst>
                    <a:path w="137731" h="70199">
                      <a:moveTo>
                        <a:pt x="0" y="0"/>
                      </a:moveTo>
                      <a:cubicBezTo>
                        <a:pt x="0" y="0"/>
                        <a:pt x="86487" y="56769"/>
                        <a:pt x="137732" y="70199"/>
                      </a:cubicBezTo>
                    </a:path>
                  </a:pathLst>
                </a:custGeom>
                <a:solidFill>
                  <a:srgbClr val="FFFFFF"/>
                </a:solidFill>
                <a:ln w="9525" cap="rnd">
                  <a:solidFill>
                    <a:srgbClr val="263238"/>
                  </a:solidFill>
                  <a:prstDash val="solid"/>
                  <a:round/>
                </a:ln>
              </p:spPr>
              <p:txBody>
                <a:bodyPr rtlCol="0" anchor="ctr"/>
                <a:lstStyle/>
                <a:p>
                  <a:endParaRPr lang="fr-FR"/>
                </a:p>
              </p:txBody>
            </p:sp>
            <p:grpSp>
              <p:nvGrpSpPr>
                <p:cNvPr id="113" name="Graphique 2">
                  <a:extLst>
                    <a:ext uri="{FF2B5EF4-FFF2-40B4-BE49-F238E27FC236}">
                      <a16:creationId xmlns:a16="http://schemas.microsoft.com/office/drawing/2014/main" id="{6DF35CBC-56FE-2FA2-8F4D-B13C96B223FC}"/>
                    </a:ext>
                  </a:extLst>
                </p:cNvPr>
                <p:cNvGrpSpPr/>
                <p:nvPr/>
              </p:nvGrpSpPr>
              <p:grpSpPr>
                <a:xfrm>
                  <a:off x="3298062" y="5344590"/>
                  <a:ext cx="366329" cy="815417"/>
                  <a:chOff x="3298062" y="5344590"/>
                  <a:chExt cx="366329" cy="815417"/>
                </a:xfrm>
              </p:grpSpPr>
              <p:sp>
                <p:nvSpPr>
                  <p:cNvPr id="114" name="Forme libre 113">
                    <a:extLst>
                      <a:ext uri="{FF2B5EF4-FFF2-40B4-BE49-F238E27FC236}">
                        <a16:creationId xmlns:a16="http://schemas.microsoft.com/office/drawing/2014/main" id="{7CAFE645-E1C2-FFDC-E3CA-9CD5E18C4A14}"/>
                      </a:ext>
                    </a:extLst>
                  </p:cNvPr>
                  <p:cNvSpPr/>
                  <p:nvPr/>
                </p:nvSpPr>
                <p:spPr>
                  <a:xfrm>
                    <a:off x="3298062" y="5471018"/>
                    <a:ext cx="366329" cy="688989"/>
                  </a:xfrm>
                  <a:custGeom>
                    <a:avLst/>
                    <a:gdLst>
                      <a:gd name="connsiteX0" fmla="*/ 110395 w 366329"/>
                      <a:gd name="connsiteY0" fmla="*/ 688990 h 688989"/>
                      <a:gd name="connsiteX1" fmla="*/ 177070 w 366329"/>
                      <a:gd name="connsiteY1" fmla="*/ 475344 h 688989"/>
                      <a:gd name="connsiteX2" fmla="*/ 247459 w 366329"/>
                      <a:gd name="connsiteY2" fmla="*/ 386856 h 688989"/>
                      <a:gd name="connsiteX3" fmla="*/ 271558 w 366329"/>
                      <a:gd name="connsiteY3" fmla="*/ 231980 h 688989"/>
                      <a:gd name="connsiteX4" fmla="*/ 348044 w 366329"/>
                      <a:gd name="connsiteY4" fmla="*/ 117299 h 688989"/>
                      <a:gd name="connsiteX5" fmla="*/ 352044 w 366329"/>
                      <a:gd name="connsiteY5" fmla="*/ 10714 h 688989"/>
                      <a:gd name="connsiteX6" fmla="*/ 299752 w 366329"/>
                      <a:gd name="connsiteY6" fmla="*/ 59006 h 688989"/>
                      <a:gd name="connsiteX7" fmla="*/ 227362 w 366329"/>
                      <a:gd name="connsiteY7" fmla="*/ 111298 h 688989"/>
                      <a:gd name="connsiteX8" fmla="*/ 166973 w 366329"/>
                      <a:gd name="connsiteY8" fmla="*/ 159590 h 688989"/>
                      <a:gd name="connsiteX9" fmla="*/ 62389 w 366329"/>
                      <a:gd name="connsiteY9" fmla="*/ 258174 h 688989"/>
                      <a:gd name="connsiteX10" fmla="*/ 44291 w 366329"/>
                      <a:gd name="connsiteY10" fmla="*/ 308466 h 688989"/>
                      <a:gd name="connsiteX11" fmla="*/ 52292 w 366329"/>
                      <a:gd name="connsiteY11" fmla="*/ 425147 h 688989"/>
                      <a:gd name="connsiteX12" fmla="*/ 0 w 366329"/>
                      <a:gd name="connsiteY12" fmla="*/ 628315 h 688989"/>
                      <a:gd name="connsiteX13" fmla="*/ 110395 w 366329"/>
                      <a:gd name="connsiteY13" fmla="*/ 688990 h 68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6329" h="688989">
                        <a:moveTo>
                          <a:pt x="110395" y="688990"/>
                        </a:moveTo>
                        <a:lnTo>
                          <a:pt x="177070" y="475344"/>
                        </a:lnTo>
                        <a:cubicBezTo>
                          <a:pt x="177070" y="475344"/>
                          <a:pt x="219361" y="435148"/>
                          <a:pt x="247459" y="386856"/>
                        </a:cubicBezTo>
                        <a:cubicBezTo>
                          <a:pt x="275654" y="338565"/>
                          <a:pt x="275654" y="248077"/>
                          <a:pt x="271558" y="231980"/>
                        </a:cubicBezTo>
                        <a:cubicBezTo>
                          <a:pt x="267557" y="215883"/>
                          <a:pt x="329851" y="143493"/>
                          <a:pt x="348044" y="117299"/>
                        </a:cubicBezTo>
                        <a:cubicBezTo>
                          <a:pt x="366141" y="91105"/>
                          <a:pt x="376238" y="44909"/>
                          <a:pt x="352044" y="10714"/>
                        </a:cubicBezTo>
                        <a:cubicBezTo>
                          <a:pt x="327946" y="-23480"/>
                          <a:pt x="315849" y="32812"/>
                          <a:pt x="299752" y="59006"/>
                        </a:cubicBezTo>
                        <a:cubicBezTo>
                          <a:pt x="283655" y="85200"/>
                          <a:pt x="227362" y="111298"/>
                          <a:pt x="227362" y="111298"/>
                        </a:cubicBezTo>
                        <a:lnTo>
                          <a:pt x="166973" y="159590"/>
                        </a:lnTo>
                        <a:cubicBezTo>
                          <a:pt x="166973" y="159590"/>
                          <a:pt x="68390" y="246077"/>
                          <a:pt x="62389" y="258174"/>
                        </a:cubicBezTo>
                        <a:cubicBezTo>
                          <a:pt x="56388" y="270271"/>
                          <a:pt x="44291" y="308466"/>
                          <a:pt x="44291" y="308466"/>
                        </a:cubicBezTo>
                        <a:lnTo>
                          <a:pt x="52292" y="425147"/>
                        </a:lnTo>
                        <a:lnTo>
                          <a:pt x="0" y="628315"/>
                        </a:lnTo>
                        <a:lnTo>
                          <a:pt x="110395" y="688990"/>
                        </a:lnTo>
                        <a:close/>
                      </a:path>
                    </a:pathLst>
                  </a:custGeom>
                  <a:solidFill>
                    <a:srgbClr val="FFFFFF"/>
                  </a:solidFill>
                  <a:ln w="9525" cap="rnd">
                    <a:solidFill>
                      <a:srgbClr val="263238"/>
                    </a:solidFill>
                    <a:prstDash val="solid"/>
                    <a:round/>
                  </a:ln>
                </p:spPr>
                <p:txBody>
                  <a:bodyPr rtlCol="0" anchor="ctr"/>
                  <a:lstStyle/>
                  <a:p>
                    <a:endParaRPr lang="fr-FR"/>
                  </a:p>
                </p:txBody>
              </p:sp>
              <p:sp>
                <p:nvSpPr>
                  <p:cNvPr id="115" name="Forme libre 114">
                    <a:extLst>
                      <a:ext uri="{FF2B5EF4-FFF2-40B4-BE49-F238E27FC236}">
                        <a16:creationId xmlns:a16="http://schemas.microsoft.com/office/drawing/2014/main" id="{D68D9339-CFAF-9525-C25A-68D6BC0C30EC}"/>
                      </a:ext>
                    </a:extLst>
                  </p:cNvPr>
                  <p:cNvSpPr/>
                  <p:nvPr/>
                </p:nvSpPr>
                <p:spPr>
                  <a:xfrm>
                    <a:off x="3424840" y="5344590"/>
                    <a:ext cx="137499" cy="219533"/>
                  </a:xfrm>
                  <a:custGeom>
                    <a:avLst/>
                    <a:gdLst>
                      <a:gd name="connsiteX0" fmla="*/ 0 w 137499"/>
                      <a:gd name="connsiteY0" fmla="*/ 215533 h 219533"/>
                      <a:gd name="connsiteX1" fmla="*/ 62389 w 137499"/>
                      <a:gd name="connsiteY1" fmla="*/ 114949 h 219533"/>
                      <a:gd name="connsiteX2" fmla="*/ 112681 w 137499"/>
                      <a:gd name="connsiteY2" fmla="*/ 268 h 219533"/>
                      <a:gd name="connsiteX3" fmla="*/ 136779 w 137499"/>
                      <a:gd name="connsiteY3" fmla="*/ 80754 h 219533"/>
                      <a:gd name="connsiteX4" fmla="*/ 82487 w 137499"/>
                      <a:gd name="connsiteY4" fmla="*/ 219533 h 219533"/>
                      <a:gd name="connsiteX5" fmla="*/ 0 w 137499"/>
                      <a:gd name="connsiteY5" fmla="*/ 215533 h 21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499" h="219533">
                        <a:moveTo>
                          <a:pt x="0" y="215533"/>
                        </a:moveTo>
                        <a:cubicBezTo>
                          <a:pt x="0" y="215533"/>
                          <a:pt x="48292" y="139047"/>
                          <a:pt x="62389" y="114949"/>
                        </a:cubicBezTo>
                        <a:cubicBezTo>
                          <a:pt x="76486" y="90851"/>
                          <a:pt x="98584" y="-5733"/>
                          <a:pt x="112681" y="268"/>
                        </a:cubicBezTo>
                        <a:cubicBezTo>
                          <a:pt x="126778" y="6269"/>
                          <a:pt x="140875" y="38463"/>
                          <a:pt x="136779" y="80754"/>
                        </a:cubicBezTo>
                        <a:cubicBezTo>
                          <a:pt x="132779" y="123045"/>
                          <a:pt x="82487" y="219533"/>
                          <a:pt x="82487" y="219533"/>
                        </a:cubicBezTo>
                        <a:lnTo>
                          <a:pt x="0" y="215533"/>
                        </a:lnTo>
                        <a:close/>
                      </a:path>
                    </a:pathLst>
                  </a:custGeom>
                  <a:noFill/>
                  <a:ln w="9525" cap="rnd">
                    <a:solidFill>
                      <a:srgbClr val="263238"/>
                    </a:solidFill>
                    <a:prstDash val="solid"/>
                    <a:round/>
                  </a:ln>
                </p:spPr>
                <p:txBody>
                  <a:bodyPr rtlCol="0" anchor="ctr"/>
                  <a:lstStyle/>
                  <a:p>
                    <a:endParaRPr lang="fr-FR"/>
                  </a:p>
                </p:txBody>
              </p:sp>
              <p:sp>
                <p:nvSpPr>
                  <p:cNvPr id="116" name="Forme libre 115">
                    <a:extLst>
                      <a:ext uri="{FF2B5EF4-FFF2-40B4-BE49-F238E27FC236}">
                        <a16:creationId xmlns:a16="http://schemas.microsoft.com/office/drawing/2014/main" id="{CF48A54E-66D9-3964-239A-BC56C7F90E7D}"/>
                      </a:ext>
                    </a:extLst>
                  </p:cNvPr>
                  <p:cNvSpPr/>
                  <p:nvPr/>
                </p:nvSpPr>
                <p:spPr>
                  <a:xfrm>
                    <a:off x="3308158" y="5537930"/>
                    <a:ext cx="341046" cy="501015"/>
                  </a:xfrm>
                  <a:custGeom>
                    <a:avLst/>
                    <a:gdLst>
                      <a:gd name="connsiteX0" fmla="*/ 0 w 341046"/>
                      <a:gd name="connsiteY0" fmla="*/ 501015 h 501015"/>
                      <a:gd name="connsiteX1" fmla="*/ 42291 w 341046"/>
                      <a:gd name="connsiteY1" fmla="*/ 358140 h 501015"/>
                      <a:gd name="connsiteX2" fmla="*/ 24194 w 341046"/>
                      <a:gd name="connsiteY2" fmla="*/ 128778 h 501015"/>
                      <a:gd name="connsiteX3" fmla="*/ 80486 w 341046"/>
                      <a:gd name="connsiteY3" fmla="*/ 20098 h 501015"/>
                      <a:gd name="connsiteX4" fmla="*/ 235363 w 341046"/>
                      <a:gd name="connsiteY4" fmla="*/ 0 h 501015"/>
                      <a:gd name="connsiteX5" fmla="*/ 337947 w 341046"/>
                      <a:gd name="connsiteY5" fmla="*/ 50292 h 501015"/>
                      <a:gd name="connsiteX6" fmla="*/ 319850 w 341046"/>
                      <a:gd name="connsiteY6" fmla="*/ 76486 h 501015"/>
                      <a:gd name="connsiteX7" fmla="*/ 267557 w 341046"/>
                      <a:gd name="connsiteY7" fmla="*/ 70485 h 501015"/>
                      <a:gd name="connsiteX8" fmla="*/ 325850 w 341046"/>
                      <a:gd name="connsiteY8" fmla="*/ 108680 h 501015"/>
                      <a:gd name="connsiteX9" fmla="*/ 307753 w 341046"/>
                      <a:gd name="connsiteY9" fmla="*/ 130778 h 501015"/>
                      <a:gd name="connsiteX10" fmla="*/ 265462 w 341046"/>
                      <a:gd name="connsiteY10" fmla="*/ 134779 h 501015"/>
                      <a:gd name="connsiteX11" fmla="*/ 303657 w 341046"/>
                      <a:gd name="connsiteY11" fmla="*/ 172974 h 501015"/>
                      <a:gd name="connsiteX12" fmla="*/ 265462 w 341046"/>
                      <a:gd name="connsiteY12" fmla="*/ 180975 h 501015"/>
                      <a:gd name="connsiteX13" fmla="*/ 227267 w 341046"/>
                      <a:gd name="connsiteY13" fmla="*/ 180975 h 501015"/>
                      <a:gd name="connsiteX14" fmla="*/ 197072 w 341046"/>
                      <a:gd name="connsiteY14" fmla="*/ 176974 h 501015"/>
                      <a:gd name="connsiteX15" fmla="*/ 150781 w 341046"/>
                      <a:gd name="connsiteY15" fmla="*/ 195072 h 501015"/>
                      <a:gd name="connsiteX16" fmla="*/ 180975 w 341046"/>
                      <a:gd name="connsiteY16" fmla="*/ 317754 h 501015"/>
                      <a:gd name="connsiteX17" fmla="*/ 128683 w 341046"/>
                      <a:gd name="connsiteY17" fmla="*/ 384143 h 50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1046" h="501015">
                        <a:moveTo>
                          <a:pt x="0" y="501015"/>
                        </a:moveTo>
                        <a:lnTo>
                          <a:pt x="42291" y="358140"/>
                        </a:lnTo>
                        <a:lnTo>
                          <a:pt x="24194" y="128778"/>
                        </a:lnTo>
                        <a:lnTo>
                          <a:pt x="80486" y="20098"/>
                        </a:lnTo>
                        <a:lnTo>
                          <a:pt x="235363" y="0"/>
                        </a:lnTo>
                        <a:cubicBezTo>
                          <a:pt x="235363" y="0"/>
                          <a:pt x="329946" y="50292"/>
                          <a:pt x="337947" y="50292"/>
                        </a:cubicBezTo>
                        <a:cubicBezTo>
                          <a:pt x="345948" y="50292"/>
                          <a:pt x="337947" y="72390"/>
                          <a:pt x="319850" y="76486"/>
                        </a:cubicBezTo>
                        <a:cubicBezTo>
                          <a:pt x="301752" y="80486"/>
                          <a:pt x="267557" y="70485"/>
                          <a:pt x="267557" y="70485"/>
                        </a:cubicBezTo>
                        <a:lnTo>
                          <a:pt x="325850" y="108680"/>
                        </a:lnTo>
                        <a:cubicBezTo>
                          <a:pt x="325850" y="108680"/>
                          <a:pt x="321850" y="126778"/>
                          <a:pt x="307753" y="130778"/>
                        </a:cubicBezTo>
                        <a:cubicBezTo>
                          <a:pt x="293656" y="134779"/>
                          <a:pt x="265462" y="134779"/>
                          <a:pt x="265462" y="134779"/>
                        </a:cubicBezTo>
                        <a:cubicBezTo>
                          <a:pt x="265462" y="134779"/>
                          <a:pt x="315754" y="166973"/>
                          <a:pt x="303657" y="172974"/>
                        </a:cubicBezTo>
                        <a:cubicBezTo>
                          <a:pt x="291560" y="178975"/>
                          <a:pt x="277463" y="180975"/>
                          <a:pt x="265462" y="180975"/>
                        </a:cubicBezTo>
                        <a:cubicBezTo>
                          <a:pt x="253365" y="180975"/>
                          <a:pt x="227267" y="180975"/>
                          <a:pt x="227267" y="180975"/>
                        </a:cubicBezTo>
                        <a:lnTo>
                          <a:pt x="197072" y="176974"/>
                        </a:lnTo>
                        <a:lnTo>
                          <a:pt x="150781" y="195072"/>
                        </a:lnTo>
                        <a:cubicBezTo>
                          <a:pt x="150781" y="195072"/>
                          <a:pt x="182975" y="277558"/>
                          <a:pt x="180975" y="317754"/>
                        </a:cubicBezTo>
                        <a:cubicBezTo>
                          <a:pt x="178975" y="357949"/>
                          <a:pt x="128683" y="384143"/>
                          <a:pt x="128683" y="384143"/>
                        </a:cubicBezTo>
                      </a:path>
                    </a:pathLst>
                  </a:custGeom>
                  <a:solidFill>
                    <a:srgbClr val="FFFFFF"/>
                  </a:solidFill>
                  <a:ln w="9525" cap="rnd">
                    <a:solidFill>
                      <a:srgbClr val="263238"/>
                    </a:solidFill>
                    <a:prstDash val="solid"/>
                    <a:round/>
                  </a:ln>
                </p:spPr>
                <p:txBody>
                  <a:bodyPr rtlCol="0" anchor="ctr"/>
                  <a:lstStyle/>
                  <a:p>
                    <a:endParaRPr lang="fr-FR"/>
                  </a:p>
                </p:txBody>
              </p:sp>
              <p:sp>
                <p:nvSpPr>
                  <p:cNvPr id="117" name="Forme libre 116">
                    <a:extLst>
                      <a:ext uri="{FF2B5EF4-FFF2-40B4-BE49-F238E27FC236}">
                        <a16:creationId xmlns:a16="http://schemas.microsoft.com/office/drawing/2014/main" id="{7D652D75-0C58-D64C-8810-8C8B91CB6675}"/>
                      </a:ext>
                    </a:extLst>
                  </p:cNvPr>
                  <p:cNvSpPr/>
                  <p:nvPr/>
                </p:nvSpPr>
                <p:spPr>
                  <a:xfrm>
                    <a:off x="3396646" y="5582221"/>
                    <a:ext cx="179070" cy="26193"/>
                  </a:xfrm>
                  <a:custGeom>
                    <a:avLst/>
                    <a:gdLst>
                      <a:gd name="connsiteX0" fmla="*/ 179070 w 179070"/>
                      <a:gd name="connsiteY0" fmla="*/ 26194 h 26193"/>
                      <a:gd name="connsiteX1" fmla="*/ 128778 w 179070"/>
                      <a:gd name="connsiteY1" fmla="*/ 0 h 26193"/>
                      <a:gd name="connsiteX2" fmla="*/ 0 w 179070"/>
                      <a:gd name="connsiteY2" fmla="*/ 20098 h 26193"/>
                    </a:gdLst>
                    <a:ahLst/>
                    <a:cxnLst>
                      <a:cxn ang="0">
                        <a:pos x="connsiteX0" y="connsiteY0"/>
                      </a:cxn>
                      <a:cxn ang="0">
                        <a:pos x="connsiteX1" y="connsiteY1"/>
                      </a:cxn>
                      <a:cxn ang="0">
                        <a:pos x="connsiteX2" y="connsiteY2"/>
                      </a:cxn>
                    </a:cxnLst>
                    <a:rect l="l" t="t" r="r" b="b"/>
                    <a:pathLst>
                      <a:path w="179070" h="26193">
                        <a:moveTo>
                          <a:pt x="179070" y="26194"/>
                        </a:moveTo>
                        <a:cubicBezTo>
                          <a:pt x="179070" y="26194"/>
                          <a:pt x="146875" y="0"/>
                          <a:pt x="128778" y="0"/>
                        </a:cubicBezTo>
                        <a:cubicBezTo>
                          <a:pt x="110680" y="0"/>
                          <a:pt x="0" y="20098"/>
                          <a:pt x="0" y="20098"/>
                        </a:cubicBezTo>
                      </a:path>
                    </a:pathLst>
                  </a:custGeom>
                  <a:noFill/>
                  <a:ln w="9525" cap="rnd">
                    <a:solidFill>
                      <a:srgbClr val="263238"/>
                    </a:solidFill>
                    <a:prstDash val="solid"/>
                    <a:round/>
                  </a:ln>
                </p:spPr>
                <p:txBody>
                  <a:bodyPr rtlCol="0" anchor="ctr"/>
                  <a:lstStyle/>
                  <a:p>
                    <a:endParaRPr lang="fr-FR"/>
                  </a:p>
                </p:txBody>
              </p:sp>
              <p:sp>
                <p:nvSpPr>
                  <p:cNvPr id="118" name="Forme libre 117">
                    <a:extLst>
                      <a:ext uri="{FF2B5EF4-FFF2-40B4-BE49-F238E27FC236}">
                        <a16:creationId xmlns:a16="http://schemas.microsoft.com/office/drawing/2014/main" id="{1A938020-6702-DC5E-9FFD-2C7CB51140C3}"/>
                      </a:ext>
                    </a:extLst>
                  </p:cNvPr>
                  <p:cNvSpPr/>
                  <p:nvPr/>
                </p:nvSpPr>
                <p:spPr>
                  <a:xfrm>
                    <a:off x="3362451" y="5644609"/>
                    <a:ext cx="211264" cy="32194"/>
                  </a:xfrm>
                  <a:custGeom>
                    <a:avLst/>
                    <a:gdLst>
                      <a:gd name="connsiteX0" fmla="*/ 211265 w 211264"/>
                      <a:gd name="connsiteY0" fmla="*/ 28194 h 32194"/>
                      <a:gd name="connsiteX1" fmla="*/ 142875 w 211264"/>
                      <a:gd name="connsiteY1" fmla="*/ 0 h 32194"/>
                      <a:gd name="connsiteX2" fmla="*/ 0 w 211264"/>
                      <a:gd name="connsiteY2" fmla="*/ 32195 h 32194"/>
                    </a:gdLst>
                    <a:ahLst/>
                    <a:cxnLst>
                      <a:cxn ang="0">
                        <a:pos x="connsiteX0" y="connsiteY0"/>
                      </a:cxn>
                      <a:cxn ang="0">
                        <a:pos x="connsiteX1" y="connsiteY1"/>
                      </a:cxn>
                      <a:cxn ang="0">
                        <a:pos x="connsiteX2" y="connsiteY2"/>
                      </a:cxn>
                    </a:cxnLst>
                    <a:rect l="l" t="t" r="r" b="b"/>
                    <a:pathLst>
                      <a:path w="211264" h="32194">
                        <a:moveTo>
                          <a:pt x="211265" y="28194"/>
                        </a:moveTo>
                        <a:cubicBezTo>
                          <a:pt x="211265" y="28194"/>
                          <a:pt x="158972" y="0"/>
                          <a:pt x="142875" y="0"/>
                        </a:cubicBezTo>
                        <a:cubicBezTo>
                          <a:pt x="126778" y="0"/>
                          <a:pt x="0" y="32195"/>
                          <a:pt x="0" y="32195"/>
                        </a:cubicBezTo>
                      </a:path>
                    </a:pathLst>
                  </a:custGeom>
                  <a:noFill/>
                  <a:ln w="9525" cap="rnd">
                    <a:solidFill>
                      <a:srgbClr val="263238"/>
                    </a:solidFill>
                    <a:prstDash val="solid"/>
                    <a:round/>
                  </a:ln>
                </p:spPr>
                <p:txBody>
                  <a:bodyPr rtlCol="0" anchor="ctr"/>
                  <a:lstStyle/>
                  <a:p>
                    <a:endParaRPr lang="fr-FR"/>
                  </a:p>
                </p:txBody>
              </p:sp>
            </p:grpSp>
            <p:sp>
              <p:nvSpPr>
                <p:cNvPr id="119" name="Forme libre 118">
                  <a:extLst>
                    <a:ext uri="{FF2B5EF4-FFF2-40B4-BE49-F238E27FC236}">
                      <a16:creationId xmlns:a16="http://schemas.microsoft.com/office/drawing/2014/main" id="{9AB93C68-2566-2F8D-F8A7-2EF653DDF403}"/>
                    </a:ext>
                  </a:extLst>
                </p:cNvPr>
                <p:cNvSpPr/>
                <p:nvPr/>
              </p:nvSpPr>
              <p:spPr>
                <a:xfrm>
                  <a:off x="3048345" y="5994082"/>
                  <a:ext cx="425738" cy="699968"/>
                </a:xfrm>
                <a:custGeom>
                  <a:avLst/>
                  <a:gdLst>
                    <a:gd name="connsiteX0" fmla="*/ 262385 w 425738"/>
                    <a:gd name="connsiteY0" fmla="*/ 0 h 699968"/>
                    <a:gd name="connsiteX1" fmla="*/ 425739 w 425738"/>
                    <a:gd name="connsiteY1" fmla="*/ 110014 h 699968"/>
                    <a:gd name="connsiteX2" fmla="*/ 345824 w 425738"/>
                    <a:gd name="connsiteY2" fmla="*/ 533972 h 699968"/>
                    <a:gd name="connsiteX3" fmla="*/ 260004 w 425738"/>
                    <a:gd name="connsiteY3" fmla="*/ 681800 h 699968"/>
                    <a:gd name="connsiteX4" fmla="*/ 131226 w 425738"/>
                    <a:gd name="connsiteY4" fmla="*/ 684181 h 699968"/>
                    <a:gd name="connsiteX5" fmla="*/ 66 w 425738"/>
                    <a:gd name="connsiteY5" fmla="*/ 533972 h 699968"/>
                    <a:gd name="connsiteX6" fmla="*/ 262385 w 425738"/>
                    <a:gd name="connsiteY6" fmla="*/ 0 h 699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5738" h="699968">
                      <a:moveTo>
                        <a:pt x="262385" y="0"/>
                      </a:moveTo>
                      <a:lnTo>
                        <a:pt x="425739" y="110014"/>
                      </a:lnTo>
                      <a:cubicBezTo>
                        <a:pt x="425739" y="110014"/>
                        <a:pt x="353063" y="500634"/>
                        <a:pt x="345824" y="533972"/>
                      </a:cubicBezTo>
                      <a:cubicBezTo>
                        <a:pt x="338680" y="567309"/>
                        <a:pt x="286197" y="655511"/>
                        <a:pt x="260004" y="681800"/>
                      </a:cubicBezTo>
                      <a:cubicBezTo>
                        <a:pt x="233810" y="707993"/>
                        <a:pt x="202758" y="703231"/>
                        <a:pt x="131226" y="684181"/>
                      </a:cubicBezTo>
                      <a:cubicBezTo>
                        <a:pt x="59693" y="665131"/>
                        <a:pt x="-2315" y="607886"/>
                        <a:pt x="66" y="533972"/>
                      </a:cubicBezTo>
                      <a:cubicBezTo>
                        <a:pt x="2543" y="460058"/>
                        <a:pt x="262385" y="0"/>
                        <a:pt x="262385" y="0"/>
                      </a:cubicBezTo>
                      <a:close/>
                    </a:path>
                  </a:pathLst>
                </a:custGeom>
                <a:solidFill>
                  <a:srgbClr val="ABDDDB"/>
                </a:solidFill>
                <a:ln w="9525" cap="rnd">
                  <a:solidFill>
                    <a:srgbClr val="263238"/>
                  </a:solidFill>
                  <a:prstDash val="solid"/>
                  <a:round/>
                </a:ln>
              </p:spPr>
              <p:txBody>
                <a:bodyPr rtlCol="0" anchor="ctr"/>
                <a:lstStyle/>
                <a:p>
                  <a:endParaRPr lang="fr-FR"/>
                </a:p>
              </p:txBody>
            </p:sp>
          </p:grpSp>
        </p:grpSp>
        <p:grpSp>
          <p:nvGrpSpPr>
            <p:cNvPr id="120" name="Graphique 2">
              <a:extLst>
                <a:ext uri="{FF2B5EF4-FFF2-40B4-BE49-F238E27FC236}">
                  <a16:creationId xmlns:a16="http://schemas.microsoft.com/office/drawing/2014/main" id="{149064F7-7786-6E5B-B046-5781A04B60FB}"/>
                </a:ext>
              </a:extLst>
            </p:cNvPr>
            <p:cNvGrpSpPr/>
            <p:nvPr/>
          </p:nvGrpSpPr>
          <p:grpSpPr>
            <a:xfrm>
              <a:off x="1648904" y="5607462"/>
              <a:ext cx="1918144" cy="1389411"/>
              <a:chOff x="1648904" y="5607462"/>
              <a:chExt cx="1918144" cy="1389411"/>
            </a:xfrm>
          </p:grpSpPr>
          <p:grpSp>
            <p:nvGrpSpPr>
              <p:cNvPr id="121" name="Graphique 2">
                <a:extLst>
                  <a:ext uri="{FF2B5EF4-FFF2-40B4-BE49-F238E27FC236}">
                    <a16:creationId xmlns:a16="http://schemas.microsoft.com/office/drawing/2014/main" id="{61CC990E-3853-E922-16DA-4B190C9412F1}"/>
                  </a:ext>
                </a:extLst>
              </p:cNvPr>
              <p:cNvGrpSpPr/>
              <p:nvPr/>
            </p:nvGrpSpPr>
            <p:grpSpPr>
              <a:xfrm>
                <a:off x="2391758" y="6940581"/>
                <a:ext cx="1175289" cy="52863"/>
                <a:chOff x="2391758" y="6940581"/>
                <a:chExt cx="1175289" cy="52863"/>
              </a:xfrm>
              <a:solidFill>
                <a:srgbClr val="FFFFFF"/>
              </a:solidFill>
            </p:grpSpPr>
            <p:sp>
              <p:nvSpPr>
                <p:cNvPr id="122" name="Forme libre 121">
                  <a:extLst>
                    <a:ext uri="{FF2B5EF4-FFF2-40B4-BE49-F238E27FC236}">
                      <a16:creationId xmlns:a16="http://schemas.microsoft.com/office/drawing/2014/main" id="{C9B51092-9C61-1D06-81D4-BD9ABC57B560}"/>
                    </a:ext>
                  </a:extLst>
                </p:cNvPr>
                <p:cNvSpPr/>
                <p:nvPr/>
              </p:nvSpPr>
              <p:spPr>
                <a:xfrm>
                  <a:off x="2419000" y="6940581"/>
                  <a:ext cx="47434" cy="14573"/>
                </a:xfrm>
                <a:custGeom>
                  <a:avLst/>
                  <a:gdLst>
                    <a:gd name="connsiteX0" fmla="*/ 0 w 47434"/>
                    <a:gd name="connsiteY0" fmla="*/ 0 h 14573"/>
                    <a:gd name="connsiteX1" fmla="*/ 47435 w 47434"/>
                    <a:gd name="connsiteY1" fmla="*/ 0 h 14573"/>
                    <a:gd name="connsiteX2" fmla="*/ 47435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5" y="0"/>
                      </a:lnTo>
                      <a:lnTo>
                        <a:pt x="47435"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23" name="Forme libre 122">
                  <a:extLst>
                    <a:ext uri="{FF2B5EF4-FFF2-40B4-BE49-F238E27FC236}">
                      <a16:creationId xmlns:a16="http://schemas.microsoft.com/office/drawing/2014/main" id="{281F65BB-4364-4D3A-7BC1-AD7E3D5B64B1}"/>
                    </a:ext>
                  </a:extLst>
                </p:cNvPr>
                <p:cNvSpPr/>
                <p:nvPr/>
              </p:nvSpPr>
              <p:spPr>
                <a:xfrm>
                  <a:off x="2484722" y="6940581"/>
                  <a:ext cx="47434" cy="14573"/>
                </a:xfrm>
                <a:custGeom>
                  <a:avLst/>
                  <a:gdLst>
                    <a:gd name="connsiteX0" fmla="*/ 0 w 47434"/>
                    <a:gd name="connsiteY0" fmla="*/ 0 h 14573"/>
                    <a:gd name="connsiteX1" fmla="*/ 47435 w 47434"/>
                    <a:gd name="connsiteY1" fmla="*/ 0 h 14573"/>
                    <a:gd name="connsiteX2" fmla="*/ 47435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5" y="0"/>
                      </a:lnTo>
                      <a:lnTo>
                        <a:pt x="47435"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24" name="Forme libre 123">
                  <a:extLst>
                    <a:ext uri="{FF2B5EF4-FFF2-40B4-BE49-F238E27FC236}">
                      <a16:creationId xmlns:a16="http://schemas.microsoft.com/office/drawing/2014/main" id="{19F3E18F-9C19-A293-392D-FC928A4DC8A4}"/>
                    </a:ext>
                  </a:extLst>
                </p:cNvPr>
                <p:cNvSpPr/>
                <p:nvPr/>
              </p:nvSpPr>
              <p:spPr>
                <a:xfrm>
                  <a:off x="2550445" y="6940581"/>
                  <a:ext cx="47434" cy="14573"/>
                </a:xfrm>
                <a:custGeom>
                  <a:avLst/>
                  <a:gdLst>
                    <a:gd name="connsiteX0" fmla="*/ 0 w 47434"/>
                    <a:gd name="connsiteY0" fmla="*/ 0 h 14573"/>
                    <a:gd name="connsiteX1" fmla="*/ 47435 w 47434"/>
                    <a:gd name="connsiteY1" fmla="*/ 0 h 14573"/>
                    <a:gd name="connsiteX2" fmla="*/ 47435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5" y="0"/>
                      </a:lnTo>
                      <a:lnTo>
                        <a:pt x="47435"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25" name="Forme libre 124">
                  <a:extLst>
                    <a:ext uri="{FF2B5EF4-FFF2-40B4-BE49-F238E27FC236}">
                      <a16:creationId xmlns:a16="http://schemas.microsoft.com/office/drawing/2014/main" id="{C8BA13F2-F5A3-BE1A-8A53-7EABDF9E80F5}"/>
                    </a:ext>
                  </a:extLst>
                </p:cNvPr>
                <p:cNvSpPr/>
                <p:nvPr/>
              </p:nvSpPr>
              <p:spPr>
                <a:xfrm>
                  <a:off x="2616263"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26" name="Forme libre 125">
                  <a:extLst>
                    <a:ext uri="{FF2B5EF4-FFF2-40B4-BE49-F238E27FC236}">
                      <a16:creationId xmlns:a16="http://schemas.microsoft.com/office/drawing/2014/main" id="{5389C28C-4D6F-96DA-3B92-6661A45113ED}"/>
                    </a:ext>
                  </a:extLst>
                </p:cNvPr>
                <p:cNvSpPr/>
                <p:nvPr/>
              </p:nvSpPr>
              <p:spPr>
                <a:xfrm>
                  <a:off x="2681985" y="6940581"/>
                  <a:ext cx="47434" cy="14573"/>
                </a:xfrm>
                <a:custGeom>
                  <a:avLst/>
                  <a:gdLst>
                    <a:gd name="connsiteX0" fmla="*/ 0 w 47434"/>
                    <a:gd name="connsiteY0" fmla="*/ 0 h 14573"/>
                    <a:gd name="connsiteX1" fmla="*/ 47435 w 47434"/>
                    <a:gd name="connsiteY1" fmla="*/ 0 h 14573"/>
                    <a:gd name="connsiteX2" fmla="*/ 47435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5" y="0"/>
                      </a:lnTo>
                      <a:lnTo>
                        <a:pt x="47435"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27" name="Forme libre 126">
                  <a:extLst>
                    <a:ext uri="{FF2B5EF4-FFF2-40B4-BE49-F238E27FC236}">
                      <a16:creationId xmlns:a16="http://schemas.microsoft.com/office/drawing/2014/main" id="{744C0D17-61A9-3ECA-F038-D371CB524C66}"/>
                    </a:ext>
                  </a:extLst>
                </p:cNvPr>
                <p:cNvSpPr/>
                <p:nvPr/>
              </p:nvSpPr>
              <p:spPr>
                <a:xfrm>
                  <a:off x="2747708"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28" name="Forme libre 127">
                  <a:extLst>
                    <a:ext uri="{FF2B5EF4-FFF2-40B4-BE49-F238E27FC236}">
                      <a16:creationId xmlns:a16="http://schemas.microsoft.com/office/drawing/2014/main" id="{94BB61AB-4BEE-7186-B637-7D2A48820B10}"/>
                    </a:ext>
                  </a:extLst>
                </p:cNvPr>
                <p:cNvSpPr/>
                <p:nvPr/>
              </p:nvSpPr>
              <p:spPr>
                <a:xfrm>
                  <a:off x="2813430"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29" name="Forme libre 128">
                  <a:extLst>
                    <a:ext uri="{FF2B5EF4-FFF2-40B4-BE49-F238E27FC236}">
                      <a16:creationId xmlns:a16="http://schemas.microsoft.com/office/drawing/2014/main" id="{E2AD7264-02A2-EB14-14E2-C459EF4462B1}"/>
                    </a:ext>
                  </a:extLst>
                </p:cNvPr>
                <p:cNvSpPr/>
                <p:nvPr/>
              </p:nvSpPr>
              <p:spPr>
                <a:xfrm>
                  <a:off x="2879153"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0" name="Forme libre 129">
                  <a:extLst>
                    <a:ext uri="{FF2B5EF4-FFF2-40B4-BE49-F238E27FC236}">
                      <a16:creationId xmlns:a16="http://schemas.microsoft.com/office/drawing/2014/main" id="{C5341C96-DCDB-E1CD-9779-636834DF43F1}"/>
                    </a:ext>
                  </a:extLst>
                </p:cNvPr>
                <p:cNvSpPr/>
                <p:nvPr/>
              </p:nvSpPr>
              <p:spPr>
                <a:xfrm>
                  <a:off x="2944875"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1" name="Forme libre 130">
                  <a:extLst>
                    <a:ext uri="{FF2B5EF4-FFF2-40B4-BE49-F238E27FC236}">
                      <a16:creationId xmlns:a16="http://schemas.microsoft.com/office/drawing/2014/main" id="{036EA3DC-8B46-B401-CB59-5FAC8D0990C5}"/>
                    </a:ext>
                  </a:extLst>
                </p:cNvPr>
                <p:cNvSpPr/>
                <p:nvPr/>
              </p:nvSpPr>
              <p:spPr>
                <a:xfrm>
                  <a:off x="3010598" y="6940581"/>
                  <a:ext cx="47434" cy="14573"/>
                </a:xfrm>
                <a:custGeom>
                  <a:avLst/>
                  <a:gdLst>
                    <a:gd name="connsiteX0" fmla="*/ 0 w 47434"/>
                    <a:gd name="connsiteY0" fmla="*/ 0 h 14573"/>
                    <a:gd name="connsiteX1" fmla="*/ 47435 w 47434"/>
                    <a:gd name="connsiteY1" fmla="*/ 0 h 14573"/>
                    <a:gd name="connsiteX2" fmla="*/ 47435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5" y="0"/>
                      </a:lnTo>
                      <a:lnTo>
                        <a:pt x="47435"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2" name="Forme libre 131">
                  <a:extLst>
                    <a:ext uri="{FF2B5EF4-FFF2-40B4-BE49-F238E27FC236}">
                      <a16:creationId xmlns:a16="http://schemas.microsoft.com/office/drawing/2014/main" id="{FF4D4B44-8EE8-EBB2-83ED-1F9B01113F4F}"/>
                    </a:ext>
                  </a:extLst>
                </p:cNvPr>
                <p:cNvSpPr/>
                <p:nvPr/>
              </p:nvSpPr>
              <p:spPr>
                <a:xfrm>
                  <a:off x="3076415"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3" name="Forme libre 132">
                  <a:extLst>
                    <a:ext uri="{FF2B5EF4-FFF2-40B4-BE49-F238E27FC236}">
                      <a16:creationId xmlns:a16="http://schemas.microsoft.com/office/drawing/2014/main" id="{CD90595F-39BE-D08E-9AB9-EDCEBF8D48F1}"/>
                    </a:ext>
                  </a:extLst>
                </p:cNvPr>
                <p:cNvSpPr/>
                <p:nvPr/>
              </p:nvSpPr>
              <p:spPr>
                <a:xfrm>
                  <a:off x="3142138"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4" name="Forme libre 133">
                  <a:extLst>
                    <a:ext uri="{FF2B5EF4-FFF2-40B4-BE49-F238E27FC236}">
                      <a16:creationId xmlns:a16="http://schemas.microsoft.com/office/drawing/2014/main" id="{1F84A062-B7C2-2C0B-A5C9-784AD9C78483}"/>
                    </a:ext>
                  </a:extLst>
                </p:cNvPr>
                <p:cNvSpPr/>
                <p:nvPr/>
              </p:nvSpPr>
              <p:spPr>
                <a:xfrm>
                  <a:off x="3207860"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5" name="Forme libre 134">
                  <a:extLst>
                    <a:ext uri="{FF2B5EF4-FFF2-40B4-BE49-F238E27FC236}">
                      <a16:creationId xmlns:a16="http://schemas.microsoft.com/office/drawing/2014/main" id="{1D1BA7C1-A826-B259-D016-861EEE301983}"/>
                    </a:ext>
                  </a:extLst>
                </p:cNvPr>
                <p:cNvSpPr/>
                <p:nvPr/>
              </p:nvSpPr>
              <p:spPr>
                <a:xfrm>
                  <a:off x="3273583" y="6940581"/>
                  <a:ext cx="47434" cy="14573"/>
                </a:xfrm>
                <a:custGeom>
                  <a:avLst/>
                  <a:gdLst>
                    <a:gd name="connsiteX0" fmla="*/ 0 w 47434"/>
                    <a:gd name="connsiteY0" fmla="*/ 0 h 14573"/>
                    <a:gd name="connsiteX1" fmla="*/ 47435 w 47434"/>
                    <a:gd name="connsiteY1" fmla="*/ 0 h 14573"/>
                    <a:gd name="connsiteX2" fmla="*/ 47435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5" y="0"/>
                      </a:lnTo>
                      <a:lnTo>
                        <a:pt x="47435"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6" name="Forme libre 135">
                  <a:extLst>
                    <a:ext uri="{FF2B5EF4-FFF2-40B4-BE49-F238E27FC236}">
                      <a16:creationId xmlns:a16="http://schemas.microsoft.com/office/drawing/2014/main" id="{BE037ADC-7487-7B25-5303-7AED1CDD7150}"/>
                    </a:ext>
                  </a:extLst>
                </p:cNvPr>
                <p:cNvSpPr/>
                <p:nvPr/>
              </p:nvSpPr>
              <p:spPr>
                <a:xfrm>
                  <a:off x="3339305"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7" name="Forme libre 136">
                  <a:extLst>
                    <a:ext uri="{FF2B5EF4-FFF2-40B4-BE49-F238E27FC236}">
                      <a16:creationId xmlns:a16="http://schemas.microsoft.com/office/drawing/2014/main" id="{50DE7886-280E-32FA-1BCE-32A0F5EBAE3A}"/>
                    </a:ext>
                  </a:extLst>
                </p:cNvPr>
                <p:cNvSpPr/>
                <p:nvPr/>
              </p:nvSpPr>
              <p:spPr>
                <a:xfrm>
                  <a:off x="3405028" y="6940581"/>
                  <a:ext cx="47434" cy="14573"/>
                </a:xfrm>
                <a:custGeom>
                  <a:avLst/>
                  <a:gdLst>
                    <a:gd name="connsiteX0" fmla="*/ 0 w 47434"/>
                    <a:gd name="connsiteY0" fmla="*/ 0 h 14573"/>
                    <a:gd name="connsiteX1" fmla="*/ 47434 w 47434"/>
                    <a:gd name="connsiteY1" fmla="*/ 0 h 14573"/>
                    <a:gd name="connsiteX2" fmla="*/ 47434 w 47434"/>
                    <a:gd name="connsiteY2" fmla="*/ 14573 h 14573"/>
                    <a:gd name="connsiteX3" fmla="*/ 0 w 47434"/>
                    <a:gd name="connsiteY3" fmla="*/ 14573 h 14573"/>
                  </a:gdLst>
                  <a:ahLst/>
                  <a:cxnLst>
                    <a:cxn ang="0">
                      <a:pos x="connsiteX0" y="connsiteY0"/>
                    </a:cxn>
                    <a:cxn ang="0">
                      <a:pos x="connsiteX1" y="connsiteY1"/>
                    </a:cxn>
                    <a:cxn ang="0">
                      <a:pos x="connsiteX2" y="connsiteY2"/>
                    </a:cxn>
                    <a:cxn ang="0">
                      <a:pos x="connsiteX3" y="connsiteY3"/>
                    </a:cxn>
                  </a:cxnLst>
                  <a:rect l="l" t="t" r="r" b="b"/>
                  <a:pathLst>
                    <a:path w="47434" h="14573">
                      <a:moveTo>
                        <a:pt x="0" y="0"/>
                      </a:moveTo>
                      <a:lnTo>
                        <a:pt x="47434" y="0"/>
                      </a:lnTo>
                      <a:lnTo>
                        <a:pt x="47434" y="14573"/>
                      </a:lnTo>
                      <a:lnTo>
                        <a:pt x="0" y="14573"/>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8" name="Forme libre 137">
                  <a:extLst>
                    <a:ext uri="{FF2B5EF4-FFF2-40B4-BE49-F238E27FC236}">
                      <a16:creationId xmlns:a16="http://schemas.microsoft.com/office/drawing/2014/main" id="{05DD4168-C4EC-0F21-E2AD-8F2FFEB83558}"/>
                    </a:ext>
                  </a:extLst>
                </p:cNvPr>
                <p:cNvSpPr/>
                <p:nvPr/>
              </p:nvSpPr>
              <p:spPr>
                <a:xfrm>
                  <a:off x="2391758" y="6952106"/>
                  <a:ext cx="1175289" cy="41338"/>
                </a:xfrm>
                <a:custGeom>
                  <a:avLst/>
                  <a:gdLst>
                    <a:gd name="connsiteX0" fmla="*/ 0 w 1175289"/>
                    <a:gd name="connsiteY0" fmla="*/ 0 h 41338"/>
                    <a:gd name="connsiteX1" fmla="*/ 1175290 w 1175289"/>
                    <a:gd name="connsiteY1" fmla="*/ 0 h 41338"/>
                    <a:gd name="connsiteX2" fmla="*/ 1175290 w 1175289"/>
                    <a:gd name="connsiteY2" fmla="*/ 41339 h 41338"/>
                    <a:gd name="connsiteX3" fmla="*/ 0 w 1175289"/>
                    <a:gd name="connsiteY3" fmla="*/ 41339 h 41338"/>
                  </a:gdLst>
                  <a:ahLst/>
                  <a:cxnLst>
                    <a:cxn ang="0">
                      <a:pos x="connsiteX0" y="connsiteY0"/>
                    </a:cxn>
                    <a:cxn ang="0">
                      <a:pos x="connsiteX1" y="connsiteY1"/>
                    </a:cxn>
                    <a:cxn ang="0">
                      <a:pos x="connsiteX2" y="connsiteY2"/>
                    </a:cxn>
                    <a:cxn ang="0">
                      <a:pos x="connsiteX3" y="connsiteY3"/>
                    </a:cxn>
                  </a:cxnLst>
                  <a:rect l="l" t="t" r="r" b="b"/>
                  <a:pathLst>
                    <a:path w="1175289" h="41338">
                      <a:moveTo>
                        <a:pt x="0" y="0"/>
                      </a:moveTo>
                      <a:lnTo>
                        <a:pt x="1175290" y="0"/>
                      </a:lnTo>
                      <a:lnTo>
                        <a:pt x="1175290" y="41339"/>
                      </a:lnTo>
                      <a:lnTo>
                        <a:pt x="0" y="41339"/>
                      </a:lnTo>
                      <a:close/>
                    </a:path>
                  </a:pathLst>
                </a:custGeom>
                <a:solidFill>
                  <a:srgbClr val="FFFFFF"/>
                </a:solidFill>
                <a:ln w="9525" cap="rnd">
                  <a:solidFill>
                    <a:srgbClr val="263238"/>
                  </a:solidFill>
                  <a:prstDash val="solid"/>
                  <a:round/>
                </a:ln>
              </p:spPr>
              <p:txBody>
                <a:bodyPr rtlCol="0" anchor="ctr"/>
                <a:lstStyle/>
                <a:p>
                  <a:endParaRPr lang="fr-FR"/>
                </a:p>
              </p:txBody>
            </p:sp>
            <p:sp>
              <p:nvSpPr>
                <p:cNvPr id="139" name="Forme libre 138">
                  <a:extLst>
                    <a:ext uri="{FF2B5EF4-FFF2-40B4-BE49-F238E27FC236}">
                      <a16:creationId xmlns:a16="http://schemas.microsoft.com/office/drawing/2014/main" id="{8C4A1A86-45DD-CF65-1FF3-5DA1C6219976}"/>
                    </a:ext>
                  </a:extLst>
                </p:cNvPr>
                <p:cNvSpPr/>
                <p:nvPr/>
              </p:nvSpPr>
              <p:spPr>
                <a:xfrm>
                  <a:off x="3116420" y="6952106"/>
                  <a:ext cx="450532" cy="41338"/>
                </a:xfrm>
                <a:custGeom>
                  <a:avLst/>
                  <a:gdLst>
                    <a:gd name="connsiteX0" fmla="*/ 0 w 450532"/>
                    <a:gd name="connsiteY0" fmla="*/ 0 h 41338"/>
                    <a:gd name="connsiteX1" fmla="*/ 450533 w 450532"/>
                    <a:gd name="connsiteY1" fmla="*/ 0 h 41338"/>
                    <a:gd name="connsiteX2" fmla="*/ 450533 w 450532"/>
                    <a:gd name="connsiteY2" fmla="*/ 41339 h 41338"/>
                    <a:gd name="connsiteX3" fmla="*/ 0 w 450532"/>
                    <a:gd name="connsiteY3" fmla="*/ 41339 h 41338"/>
                  </a:gdLst>
                  <a:ahLst/>
                  <a:cxnLst>
                    <a:cxn ang="0">
                      <a:pos x="connsiteX0" y="connsiteY0"/>
                    </a:cxn>
                    <a:cxn ang="0">
                      <a:pos x="connsiteX1" y="connsiteY1"/>
                    </a:cxn>
                    <a:cxn ang="0">
                      <a:pos x="connsiteX2" y="connsiteY2"/>
                    </a:cxn>
                    <a:cxn ang="0">
                      <a:pos x="connsiteX3" y="connsiteY3"/>
                    </a:cxn>
                  </a:cxnLst>
                  <a:rect l="l" t="t" r="r" b="b"/>
                  <a:pathLst>
                    <a:path w="450532" h="41338">
                      <a:moveTo>
                        <a:pt x="0" y="0"/>
                      </a:moveTo>
                      <a:lnTo>
                        <a:pt x="450533" y="0"/>
                      </a:lnTo>
                      <a:lnTo>
                        <a:pt x="450533" y="41339"/>
                      </a:lnTo>
                      <a:lnTo>
                        <a:pt x="0" y="41339"/>
                      </a:lnTo>
                      <a:close/>
                    </a:path>
                  </a:pathLst>
                </a:custGeom>
                <a:solidFill>
                  <a:srgbClr val="FFFFFF"/>
                </a:solidFill>
                <a:ln w="9525" cap="rnd">
                  <a:solidFill>
                    <a:srgbClr val="263238"/>
                  </a:solidFill>
                  <a:prstDash val="solid"/>
                  <a:round/>
                </a:ln>
              </p:spPr>
              <p:txBody>
                <a:bodyPr rtlCol="0" anchor="ctr"/>
                <a:lstStyle/>
                <a:p>
                  <a:endParaRPr lang="fr-FR"/>
                </a:p>
              </p:txBody>
            </p:sp>
          </p:grpSp>
          <p:grpSp>
            <p:nvGrpSpPr>
              <p:cNvPr id="140" name="Graphique 2">
                <a:extLst>
                  <a:ext uri="{FF2B5EF4-FFF2-40B4-BE49-F238E27FC236}">
                    <a16:creationId xmlns:a16="http://schemas.microsoft.com/office/drawing/2014/main" id="{D73CC0F5-F0E3-9ED2-2447-F24A5BB9D1AA}"/>
                  </a:ext>
                </a:extLst>
              </p:cNvPr>
              <p:cNvGrpSpPr/>
              <p:nvPr/>
            </p:nvGrpSpPr>
            <p:grpSpPr>
              <a:xfrm>
                <a:off x="1648904" y="5607462"/>
                <a:ext cx="1109567" cy="1389411"/>
                <a:chOff x="1648904" y="5607462"/>
                <a:chExt cx="1109567" cy="1389411"/>
              </a:xfrm>
              <a:solidFill>
                <a:srgbClr val="263238"/>
              </a:solidFill>
            </p:grpSpPr>
            <p:grpSp>
              <p:nvGrpSpPr>
                <p:cNvPr id="141" name="Graphique 2">
                  <a:extLst>
                    <a:ext uri="{FF2B5EF4-FFF2-40B4-BE49-F238E27FC236}">
                      <a16:creationId xmlns:a16="http://schemas.microsoft.com/office/drawing/2014/main" id="{96BDF190-B575-6ED4-8CCA-0E573D611559}"/>
                    </a:ext>
                  </a:extLst>
                </p:cNvPr>
                <p:cNvGrpSpPr/>
                <p:nvPr/>
              </p:nvGrpSpPr>
              <p:grpSpPr>
                <a:xfrm>
                  <a:off x="1648904" y="5607462"/>
                  <a:ext cx="1109567" cy="982599"/>
                  <a:chOff x="1648904" y="5607462"/>
                  <a:chExt cx="1109567" cy="982599"/>
                </a:xfrm>
                <a:solidFill>
                  <a:srgbClr val="263238"/>
                </a:solidFill>
              </p:grpSpPr>
              <p:sp>
                <p:nvSpPr>
                  <p:cNvPr id="142" name="Forme libre 141">
                    <a:extLst>
                      <a:ext uri="{FF2B5EF4-FFF2-40B4-BE49-F238E27FC236}">
                        <a16:creationId xmlns:a16="http://schemas.microsoft.com/office/drawing/2014/main" id="{F037C732-5B6F-E9D4-77DB-C9D96C618154}"/>
                      </a:ext>
                    </a:extLst>
                  </p:cNvPr>
                  <p:cNvSpPr/>
                  <p:nvPr/>
                </p:nvSpPr>
                <p:spPr>
                  <a:xfrm>
                    <a:off x="1648904" y="5607462"/>
                    <a:ext cx="1109567" cy="982599"/>
                  </a:xfrm>
                  <a:custGeom>
                    <a:avLst/>
                    <a:gdLst>
                      <a:gd name="connsiteX0" fmla="*/ 1109567 w 1109567"/>
                      <a:gd name="connsiteY0" fmla="*/ 982599 h 982599"/>
                      <a:gd name="connsiteX1" fmla="*/ 185547 w 1109567"/>
                      <a:gd name="connsiteY1" fmla="*/ 982599 h 982599"/>
                      <a:gd name="connsiteX2" fmla="*/ 0 w 1109567"/>
                      <a:gd name="connsiteY2" fmla="*/ 0 h 982599"/>
                      <a:gd name="connsiteX3" fmla="*/ 924020 w 1109567"/>
                      <a:gd name="connsiteY3" fmla="*/ 0 h 982599"/>
                    </a:gdLst>
                    <a:ahLst/>
                    <a:cxnLst>
                      <a:cxn ang="0">
                        <a:pos x="connsiteX0" y="connsiteY0"/>
                      </a:cxn>
                      <a:cxn ang="0">
                        <a:pos x="connsiteX1" y="connsiteY1"/>
                      </a:cxn>
                      <a:cxn ang="0">
                        <a:pos x="connsiteX2" y="connsiteY2"/>
                      </a:cxn>
                      <a:cxn ang="0">
                        <a:pos x="connsiteX3" y="connsiteY3"/>
                      </a:cxn>
                    </a:cxnLst>
                    <a:rect l="l" t="t" r="r" b="b"/>
                    <a:pathLst>
                      <a:path w="1109567" h="982599">
                        <a:moveTo>
                          <a:pt x="1109567" y="982599"/>
                        </a:moveTo>
                        <a:lnTo>
                          <a:pt x="185547" y="982599"/>
                        </a:lnTo>
                        <a:lnTo>
                          <a:pt x="0" y="0"/>
                        </a:lnTo>
                        <a:lnTo>
                          <a:pt x="924020" y="0"/>
                        </a:lnTo>
                        <a:close/>
                      </a:path>
                    </a:pathLst>
                  </a:custGeom>
                  <a:solidFill>
                    <a:srgbClr val="263238"/>
                  </a:solidFill>
                  <a:ln w="9525" cap="rnd">
                    <a:solidFill>
                      <a:srgbClr val="FFFFFF"/>
                    </a:solidFill>
                    <a:prstDash val="solid"/>
                    <a:round/>
                  </a:ln>
                </p:spPr>
                <p:txBody>
                  <a:bodyPr rtlCol="0" anchor="ctr"/>
                  <a:lstStyle/>
                  <a:p>
                    <a:endParaRPr lang="fr-FR"/>
                  </a:p>
                </p:txBody>
              </p:sp>
              <p:sp>
                <p:nvSpPr>
                  <p:cNvPr id="143" name="Forme libre 142">
                    <a:extLst>
                      <a:ext uri="{FF2B5EF4-FFF2-40B4-BE49-F238E27FC236}">
                        <a16:creationId xmlns:a16="http://schemas.microsoft.com/office/drawing/2014/main" id="{6019BD05-C782-06DD-0D61-24FEF61862D7}"/>
                      </a:ext>
                    </a:extLst>
                  </p:cNvPr>
                  <p:cNvSpPr/>
                  <p:nvPr/>
                </p:nvSpPr>
                <p:spPr>
                  <a:xfrm>
                    <a:off x="1657857" y="5632322"/>
                    <a:ext cx="1072515" cy="932878"/>
                  </a:xfrm>
                  <a:custGeom>
                    <a:avLst/>
                    <a:gdLst>
                      <a:gd name="connsiteX0" fmla="*/ 1072515 w 1072515"/>
                      <a:gd name="connsiteY0" fmla="*/ 932879 h 932878"/>
                      <a:gd name="connsiteX1" fmla="*/ 176117 w 1072515"/>
                      <a:gd name="connsiteY1" fmla="*/ 932879 h 932878"/>
                      <a:gd name="connsiteX2" fmla="*/ 0 w 1072515"/>
                      <a:gd name="connsiteY2" fmla="*/ 0 h 932878"/>
                      <a:gd name="connsiteX3" fmla="*/ 896303 w 1072515"/>
                      <a:gd name="connsiteY3" fmla="*/ 0 h 932878"/>
                    </a:gdLst>
                    <a:ahLst/>
                    <a:cxnLst>
                      <a:cxn ang="0">
                        <a:pos x="connsiteX0" y="connsiteY0"/>
                      </a:cxn>
                      <a:cxn ang="0">
                        <a:pos x="connsiteX1" y="connsiteY1"/>
                      </a:cxn>
                      <a:cxn ang="0">
                        <a:pos x="connsiteX2" y="connsiteY2"/>
                      </a:cxn>
                      <a:cxn ang="0">
                        <a:pos x="connsiteX3" y="connsiteY3"/>
                      </a:cxn>
                    </a:cxnLst>
                    <a:rect l="l" t="t" r="r" b="b"/>
                    <a:pathLst>
                      <a:path w="1072515" h="932878">
                        <a:moveTo>
                          <a:pt x="1072515" y="932879"/>
                        </a:moveTo>
                        <a:lnTo>
                          <a:pt x="176117" y="932879"/>
                        </a:lnTo>
                        <a:lnTo>
                          <a:pt x="0" y="0"/>
                        </a:lnTo>
                        <a:lnTo>
                          <a:pt x="896303" y="0"/>
                        </a:lnTo>
                        <a:close/>
                      </a:path>
                    </a:pathLst>
                  </a:custGeom>
                  <a:solidFill>
                    <a:schemeClr val="accent2"/>
                  </a:solidFill>
                  <a:ln w="9525" cap="rnd">
                    <a:solidFill>
                      <a:srgbClr val="FFFFFF"/>
                    </a:solidFill>
                    <a:prstDash val="solid"/>
                    <a:round/>
                  </a:ln>
                </p:spPr>
                <p:txBody>
                  <a:bodyPr rtlCol="0" anchor="ctr"/>
                  <a:lstStyle/>
                  <a:p>
                    <a:endParaRPr lang="fr-FR"/>
                  </a:p>
                </p:txBody>
              </p:sp>
              <p:sp>
                <p:nvSpPr>
                  <p:cNvPr id="144" name="Forme libre 143">
                    <a:extLst>
                      <a:ext uri="{FF2B5EF4-FFF2-40B4-BE49-F238E27FC236}">
                        <a16:creationId xmlns:a16="http://schemas.microsoft.com/office/drawing/2014/main" id="{D36CCF9E-7175-DEB8-D6F9-43DBBB339358}"/>
                      </a:ext>
                    </a:extLst>
                  </p:cNvPr>
                  <p:cNvSpPr/>
                  <p:nvPr/>
                </p:nvSpPr>
                <p:spPr>
                  <a:xfrm>
                    <a:off x="1760346" y="5797390"/>
                    <a:ext cx="797432" cy="693515"/>
                  </a:xfrm>
                  <a:custGeom>
                    <a:avLst/>
                    <a:gdLst>
                      <a:gd name="connsiteX0" fmla="*/ 797433 w 797432"/>
                      <a:gd name="connsiteY0" fmla="*/ 693515 h 693515"/>
                      <a:gd name="connsiteX1" fmla="*/ 130969 w 797432"/>
                      <a:gd name="connsiteY1" fmla="*/ 693515 h 693515"/>
                      <a:gd name="connsiteX2" fmla="*/ 0 w 797432"/>
                      <a:gd name="connsiteY2" fmla="*/ 0 h 693515"/>
                      <a:gd name="connsiteX3" fmla="*/ 666464 w 797432"/>
                      <a:gd name="connsiteY3" fmla="*/ 0 h 693515"/>
                    </a:gdLst>
                    <a:ahLst/>
                    <a:cxnLst>
                      <a:cxn ang="0">
                        <a:pos x="connsiteX0" y="connsiteY0"/>
                      </a:cxn>
                      <a:cxn ang="0">
                        <a:pos x="connsiteX1" y="connsiteY1"/>
                      </a:cxn>
                      <a:cxn ang="0">
                        <a:pos x="connsiteX2" y="connsiteY2"/>
                      </a:cxn>
                      <a:cxn ang="0">
                        <a:pos x="connsiteX3" y="connsiteY3"/>
                      </a:cxn>
                    </a:cxnLst>
                    <a:rect l="l" t="t" r="r" b="b"/>
                    <a:pathLst>
                      <a:path w="797432" h="693515">
                        <a:moveTo>
                          <a:pt x="797433" y="693515"/>
                        </a:moveTo>
                        <a:lnTo>
                          <a:pt x="130969" y="693515"/>
                        </a:lnTo>
                        <a:lnTo>
                          <a:pt x="0" y="0"/>
                        </a:lnTo>
                        <a:lnTo>
                          <a:pt x="666464" y="0"/>
                        </a:lnTo>
                        <a:close/>
                      </a:path>
                    </a:pathLst>
                  </a:custGeom>
                  <a:solidFill>
                    <a:schemeClr val="accent2"/>
                  </a:solidFill>
                  <a:ln w="9525" cap="rnd">
                    <a:solidFill>
                      <a:srgbClr val="FFFFFF"/>
                    </a:solidFill>
                    <a:prstDash val="solid"/>
                    <a:round/>
                  </a:ln>
                </p:spPr>
                <p:txBody>
                  <a:bodyPr rtlCol="0" anchor="ctr"/>
                  <a:lstStyle/>
                  <a:p>
                    <a:endParaRPr lang="fr-FR"/>
                  </a:p>
                </p:txBody>
              </p:sp>
              <p:sp>
                <p:nvSpPr>
                  <p:cNvPr id="145" name="Forme libre 144">
                    <a:extLst>
                      <a:ext uri="{FF2B5EF4-FFF2-40B4-BE49-F238E27FC236}">
                        <a16:creationId xmlns:a16="http://schemas.microsoft.com/office/drawing/2014/main" id="{FDBC2A9F-665B-F5FC-FD2D-84F9C7C69D0C}"/>
                      </a:ext>
                    </a:extLst>
                  </p:cNvPr>
                  <p:cNvSpPr/>
                  <p:nvPr/>
                </p:nvSpPr>
                <p:spPr>
                  <a:xfrm>
                    <a:off x="1657857" y="5632322"/>
                    <a:ext cx="102488" cy="165068"/>
                  </a:xfrm>
                  <a:custGeom>
                    <a:avLst/>
                    <a:gdLst>
                      <a:gd name="connsiteX0" fmla="*/ 102489 w 102488"/>
                      <a:gd name="connsiteY0" fmla="*/ 165068 h 165068"/>
                      <a:gd name="connsiteX1" fmla="*/ 0 w 102488"/>
                      <a:gd name="connsiteY1" fmla="*/ 0 h 165068"/>
                    </a:gdLst>
                    <a:ahLst/>
                    <a:cxnLst>
                      <a:cxn ang="0">
                        <a:pos x="connsiteX0" y="connsiteY0"/>
                      </a:cxn>
                      <a:cxn ang="0">
                        <a:pos x="connsiteX1" y="connsiteY1"/>
                      </a:cxn>
                    </a:cxnLst>
                    <a:rect l="l" t="t" r="r" b="b"/>
                    <a:pathLst>
                      <a:path w="102488" h="165068">
                        <a:moveTo>
                          <a:pt x="102489" y="165068"/>
                        </a:moveTo>
                        <a:lnTo>
                          <a:pt x="0" y="0"/>
                        </a:lnTo>
                      </a:path>
                    </a:pathLst>
                  </a:custGeom>
                  <a:ln w="9525" cap="rnd">
                    <a:solidFill>
                      <a:srgbClr val="263238"/>
                    </a:solidFill>
                    <a:prstDash val="solid"/>
                    <a:round/>
                  </a:ln>
                </p:spPr>
                <p:txBody>
                  <a:bodyPr rtlCol="0" anchor="ctr"/>
                  <a:lstStyle/>
                  <a:p>
                    <a:endParaRPr lang="fr-FR"/>
                  </a:p>
                </p:txBody>
              </p:sp>
              <p:sp>
                <p:nvSpPr>
                  <p:cNvPr id="146" name="Forme libre 145">
                    <a:extLst>
                      <a:ext uri="{FF2B5EF4-FFF2-40B4-BE49-F238E27FC236}">
                        <a16:creationId xmlns:a16="http://schemas.microsoft.com/office/drawing/2014/main" id="{8D7F0EE2-B42E-8FD2-C0EF-D844C81605B6}"/>
                      </a:ext>
                    </a:extLst>
                  </p:cNvPr>
                  <p:cNvSpPr/>
                  <p:nvPr/>
                </p:nvSpPr>
                <p:spPr>
                  <a:xfrm>
                    <a:off x="2426810" y="5632322"/>
                    <a:ext cx="127349" cy="165068"/>
                  </a:xfrm>
                  <a:custGeom>
                    <a:avLst/>
                    <a:gdLst>
                      <a:gd name="connsiteX0" fmla="*/ 0 w 127349"/>
                      <a:gd name="connsiteY0" fmla="*/ 165068 h 165068"/>
                      <a:gd name="connsiteX1" fmla="*/ 127349 w 127349"/>
                      <a:gd name="connsiteY1" fmla="*/ 0 h 165068"/>
                    </a:gdLst>
                    <a:ahLst/>
                    <a:cxnLst>
                      <a:cxn ang="0">
                        <a:pos x="connsiteX0" y="connsiteY0"/>
                      </a:cxn>
                      <a:cxn ang="0">
                        <a:pos x="connsiteX1" y="connsiteY1"/>
                      </a:cxn>
                    </a:cxnLst>
                    <a:rect l="l" t="t" r="r" b="b"/>
                    <a:pathLst>
                      <a:path w="127349" h="165068">
                        <a:moveTo>
                          <a:pt x="0" y="165068"/>
                        </a:moveTo>
                        <a:lnTo>
                          <a:pt x="127349" y="0"/>
                        </a:lnTo>
                      </a:path>
                    </a:pathLst>
                  </a:custGeom>
                  <a:ln w="9525" cap="rnd">
                    <a:solidFill>
                      <a:srgbClr val="FFFFFF"/>
                    </a:solidFill>
                    <a:prstDash val="solid"/>
                    <a:round/>
                  </a:ln>
                </p:spPr>
                <p:txBody>
                  <a:bodyPr rtlCol="0" anchor="ctr"/>
                  <a:lstStyle/>
                  <a:p>
                    <a:endParaRPr lang="fr-FR"/>
                  </a:p>
                </p:txBody>
              </p:sp>
              <p:sp>
                <p:nvSpPr>
                  <p:cNvPr id="147" name="Forme libre 146">
                    <a:extLst>
                      <a:ext uri="{FF2B5EF4-FFF2-40B4-BE49-F238E27FC236}">
                        <a16:creationId xmlns:a16="http://schemas.microsoft.com/office/drawing/2014/main" id="{E0D1548A-9C1B-3A33-BFC4-A50B3F7330E5}"/>
                      </a:ext>
                    </a:extLst>
                  </p:cNvPr>
                  <p:cNvSpPr/>
                  <p:nvPr/>
                </p:nvSpPr>
                <p:spPr>
                  <a:xfrm>
                    <a:off x="2557779" y="6490906"/>
                    <a:ext cx="172592" cy="74295"/>
                  </a:xfrm>
                  <a:custGeom>
                    <a:avLst/>
                    <a:gdLst>
                      <a:gd name="connsiteX0" fmla="*/ 0 w 172592"/>
                      <a:gd name="connsiteY0" fmla="*/ 0 h 74295"/>
                      <a:gd name="connsiteX1" fmla="*/ 172593 w 172592"/>
                      <a:gd name="connsiteY1" fmla="*/ 74295 h 74295"/>
                    </a:gdLst>
                    <a:ahLst/>
                    <a:cxnLst>
                      <a:cxn ang="0">
                        <a:pos x="connsiteX0" y="connsiteY0"/>
                      </a:cxn>
                      <a:cxn ang="0">
                        <a:pos x="connsiteX1" y="connsiteY1"/>
                      </a:cxn>
                    </a:cxnLst>
                    <a:rect l="l" t="t" r="r" b="b"/>
                    <a:pathLst>
                      <a:path w="172592" h="74295">
                        <a:moveTo>
                          <a:pt x="0" y="0"/>
                        </a:moveTo>
                        <a:lnTo>
                          <a:pt x="172593" y="74295"/>
                        </a:lnTo>
                      </a:path>
                    </a:pathLst>
                  </a:custGeom>
                  <a:ln w="9525" cap="rnd">
                    <a:solidFill>
                      <a:srgbClr val="FFFFFF"/>
                    </a:solidFill>
                    <a:prstDash val="solid"/>
                    <a:round/>
                  </a:ln>
                </p:spPr>
                <p:txBody>
                  <a:bodyPr rtlCol="0" anchor="ctr"/>
                  <a:lstStyle/>
                  <a:p>
                    <a:endParaRPr lang="fr-FR"/>
                  </a:p>
                </p:txBody>
              </p:sp>
              <p:sp>
                <p:nvSpPr>
                  <p:cNvPr id="148" name="Forme libre 147">
                    <a:extLst>
                      <a:ext uri="{FF2B5EF4-FFF2-40B4-BE49-F238E27FC236}">
                        <a16:creationId xmlns:a16="http://schemas.microsoft.com/office/drawing/2014/main" id="{32A4B075-F598-1B77-F036-1A8B65D7A923}"/>
                      </a:ext>
                    </a:extLst>
                  </p:cNvPr>
                  <p:cNvSpPr/>
                  <p:nvPr/>
                </p:nvSpPr>
                <p:spPr>
                  <a:xfrm>
                    <a:off x="1833974" y="6490906"/>
                    <a:ext cx="57340" cy="74295"/>
                  </a:xfrm>
                  <a:custGeom>
                    <a:avLst/>
                    <a:gdLst>
                      <a:gd name="connsiteX0" fmla="*/ 57340 w 57340"/>
                      <a:gd name="connsiteY0" fmla="*/ 0 h 74295"/>
                      <a:gd name="connsiteX1" fmla="*/ 0 w 57340"/>
                      <a:gd name="connsiteY1" fmla="*/ 74295 h 74295"/>
                    </a:gdLst>
                    <a:ahLst/>
                    <a:cxnLst>
                      <a:cxn ang="0">
                        <a:pos x="connsiteX0" y="connsiteY0"/>
                      </a:cxn>
                      <a:cxn ang="0">
                        <a:pos x="connsiteX1" y="connsiteY1"/>
                      </a:cxn>
                    </a:cxnLst>
                    <a:rect l="l" t="t" r="r" b="b"/>
                    <a:pathLst>
                      <a:path w="57340" h="74295">
                        <a:moveTo>
                          <a:pt x="57340" y="0"/>
                        </a:moveTo>
                        <a:lnTo>
                          <a:pt x="0" y="74295"/>
                        </a:lnTo>
                      </a:path>
                    </a:pathLst>
                  </a:custGeom>
                  <a:ln w="9525" cap="rnd">
                    <a:solidFill>
                      <a:srgbClr val="263238"/>
                    </a:solidFill>
                    <a:prstDash val="solid"/>
                    <a:round/>
                  </a:ln>
                </p:spPr>
                <p:txBody>
                  <a:bodyPr rtlCol="0" anchor="ctr"/>
                  <a:lstStyle/>
                  <a:p>
                    <a:endParaRPr lang="fr-FR"/>
                  </a:p>
                </p:txBody>
              </p:sp>
            </p:grpSp>
            <p:sp>
              <p:nvSpPr>
                <p:cNvPr id="149" name="Forme libre 148">
                  <a:extLst>
                    <a:ext uri="{FF2B5EF4-FFF2-40B4-BE49-F238E27FC236}">
                      <a16:creationId xmlns:a16="http://schemas.microsoft.com/office/drawing/2014/main" id="{56F8382D-F4EF-03E5-21C9-62E390F8332E}"/>
                    </a:ext>
                  </a:extLst>
                </p:cNvPr>
                <p:cNvSpPr/>
                <p:nvPr/>
              </p:nvSpPr>
              <p:spPr>
                <a:xfrm>
                  <a:off x="2010568" y="6197059"/>
                  <a:ext cx="248316" cy="86106"/>
                </a:xfrm>
                <a:custGeom>
                  <a:avLst/>
                  <a:gdLst>
                    <a:gd name="connsiteX0" fmla="*/ 151733 w 248316"/>
                    <a:gd name="connsiteY0" fmla="*/ 86106 h 86106"/>
                    <a:gd name="connsiteX1" fmla="*/ 0 w 248316"/>
                    <a:gd name="connsiteY1" fmla="*/ 86106 h 86106"/>
                    <a:gd name="connsiteX2" fmla="*/ 96583 w 248316"/>
                    <a:gd name="connsiteY2" fmla="*/ 0 h 86106"/>
                    <a:gd name="connsiteX3" fmla="*/ 248317 w 248316"/>
                    <a:gd name="connsiteY3" fmla="*/ 0 h 86106"/>
                  </a:gdLst>
                  <a:ahLst/>
                  <a:cxnLst>
                    <a:cxn ang="0">
                      <a:pos x="connsiteX0" y="connsiteY0"/>
                    </a:cxn>
                    <a:cxn ang="0">
                      <a:pos x="connsiteX1" y="connsiteY1"/>
                    </a:cxn>
                    <a:cxn ang="0">
                      <a:pos x="connsiteX2" y="connsiteY2"/>
                    </a:cxn>
                    <a:cxn ang="0">
                      <a:pos x="connsiteX3" y="connsiteY3"/>
                    </a:cxn>
                  </a:cxnLst>
                  <a:rect l="l" t="t" r="r" b="b"/>
                  <a:pathLst>
                    <a:path w="248316" h="86106">
                      <a:moveTo>
                        <a:pt x="151733" y="86106"/>
                      </a:moveTo>
                      <a:lnTo>
                        <a:pt x="0" y="86106"/>
                      </a:lnTo>
                      <a:lnTo>
                        <a:pt x="96583" y="0"/>
                      </a:lnTo>
                      <a:lnTo>
                        <a:pt x="248317" y="0"/>
                      </a:lnTo>
                      <a:close/>
                    </a:path>
                  </a:pathLst>
                </a:custGeom>
                <a:solidFill>
                  <a:srgbClr val="263238"/>
                </a:solidFill>
                <a:ln w="9525" cap="rnd">
                  <a:solidFill>
                    <a:srgbClr val="FFFFFF"/>
                  </a:solidFill>
                  <a:prstDash val="solid"/>
                  <a:round/>
                </a:ln>
              </p:spPr>
              <p:txBody>
                <a:bodyPr rtlCol="0" anchor="ctr"/>
                <a:lstStyle/>
                <a:p>
                  <a:endParaRPr lang="fr-FR"/>
                </a:p>
              </p:txBody>
            </p:sp>
            <p:sp>
              <p:nvSpPr>
                <p:cNvPr id="150" name="Forme libre 149">
                  <a:extLst>
                    <a:ext uri="{FF2B5EF4-FFF2-40B4-BE49-F238E27FC236}">
                      <a16:creationId xmlns:a16="http://schemas.microsoft.com/office/drawing/2014/main" id="{7ECC6F50-FBA5-BB80-D135-E91FDA9EBB1B}"/>
                    </a:ext>
                  </a:extLst>
                </p:cNvPr>
                <p:cNvSpPr/>
                <p:nvPr/>
              </p:nvSpPr>
              <p:spPr>
                <a:xfrm>
                  <a:off x="2110580" y="6941724"/>
                  <a:ext cx="555117" cy="55149"/>
                </a:xfrm>
                <a:custGeom>
                  <a:avLst/>
                  <a:gdLst>
                    <a:gd name="connsiteX0" fmla="*/ 0 w 555117"/>
                    <a:gd name="connsiteY0" fmla="*/ 0 h 55149"/>
                    <a:gd name="connsiteX1" fmla="*/ 555117 w 555117"/>
                    <a:gd name="connsiteY1" fmla="*/ 0 h 55149"/>
                    <a:gd name="connsiteX2" fmla="*/ 555117 w 555117"/>
                    <a:gd name="connsiteY2" fmla="*/ 55150 h 55149"/>
                    <a:gd name="connsiteX3" fmla="*/ 0 w 555117"/>
                    <a:gd name="connsiteY3" fmla="*/ 55150 h 55149"/>
                  </a:gdLst>
                  <a:ahLst/>
                  <a:cxnLst>
                    <a:cxn ang="0">
                      <a:pos x="connsiteX0" y="connsiteY0"/>
                    </a:cxn>
                    <a:cxn ang="0">
                      <a:pos x="connsiteX1" y="connsiteY1"/>
                    </a:cxn>
                    <a:cxn ang="0">
                      <a:pos x="connsiteX2" y="connsiteY2"/>
                    </a:cxn>
                    <a:cxn ang="0">
                      <a:pos x="connsiteX3" y="connsiteY3"/>
                    </a:cxn>
                  </a:cxnLst>
                  <a:rect l="l" t="t" r="r" b="b"/>
                  <a:pathLst>
                    <a:path w="555117" h="55149">
                      <a:moveTo>
                        <a:pt x="0" y="0"/>
                      </a:moveTo>
                      <a:lnTo>
                        <a:pt x="555117" y="0"/>
                      </a:lnTo>
                      <a:lnTo>
                        <a:pt x="555117" y="55150"/>
                      </a:lnTo>
                      <a:lnTo>
                        <a:pt x="0" y="55150"/>
                      </a:lnTo>
                      <a:close/>
                    </a:path>
                  </a:pathLst>
                </a:custGeom>
                <a:solidFill>
                  <a:srgbClr val="263238"/>
                </a:solidFill>
                <a:ln w="9525" cap="rnd">
                  <a:solidFill>
                    <a:srgbClr val="FFFFFF"/>
                  </a:solidFill>
                  <a:prstDash val="solid"/>
                  <a:round/>
                </a:ln>
              </p:spPr>
              <p:txBody>
                <a:bodyPr rtlCol="0" anchor="ctr"/>
                <a:lstStyle/>
                <a:p>
                  <a:endParaRPr lang="fr-FR"/>
                </a:p>
              </p:txBody>
            </p:sp>
            <p:sp>
              <p:nvSpPr>
                <p:cNvPr id="151" name="Forme libre 150">
                  <a:extLst>
                    <a:ext uri="{FF2B5EF4-FFF2-40B4-BE49-F238E27FC236}">
                      <a16:creationId xmlns:a16="http://schemas.microsoft.com/office/drawing/2014/main" id="{B1A4BCF7-60D5-0AFE-658C-24B7DC6FA19B}"/>
                    </a:ext>
                  </a:extLst>
                </p:cNvPr>
                <p:cNvSpPr/>
                <p:nvPr/>
              </p:nvSpPr>
              <p:spPr>
                <a:xfrm>
                  <a:off x="2010568" y="6785323"/>
                  <a:ext cx="337947" cy="211550"/>
                </a:xfrm>
                <a:custGeom>
                  <a:avLst/>
                  <a:gdLst>
                    <a:gd name="connsiteX0" fmla="*/ 337947 w 337947"/>
                    <a:gd name="connsiteY0" fmla="*/ 211550 h 211550"/>
                    <a:gd name="connsiteX1" fmla="*/ 186214 w 337947"/>
                    <a:gd name="connsiteY1" fmla="*/ 211550 h 211550"/>
                    <a:gd name="connsiteX2" fmla="*/ 0 w 337947"/>
                    <a:gd name="connsiteY2" fmla="*/ 0 h 211550"/>
                    <a:gd name="connsiteX3" fmla="*/ 151733 w 337947"/>
                    <a:gd name="connsiteY3" fmla="*/ 0 h 211550"/>
                  </a:gdLst>
                  <a:ahLst/>
                  <a:cxnLst>
                    <a:cxn ang="0">
                      <a:pos x="connsiteX0" y="connsiteY0"/>
                    </a:cxn>
                    <a:cxn ang="0">
                      <a:pos x="connsiteX1" y="connsiteY1"/>
                    </a:cxn>
                    <a:cxn ang="0">
                      <a:pos x="connsiteX2" y="connsiteY2"/>
                    </a:cxn>
                    <a:cxn ang="0">
                      <a:pos x="connsiteX3" y="connsiteY3"/>
                    </a:cxn>
                  </a:cxnLst>
                  <a:rect l="l" t="t" r="r" b="b"/>
                  <a:pathLst>
                    <a:path w="337947" h="211550">
                      <a:moveTo>
                        <a:pt x="337947" y="211550"/>
                      </a:moveTo>
                      <a:lnTo>
                        <a:pt x="186214" y="211550"/>
                      </a:lnTo>
                      <a:lnTo>
                        <a:pt x="0" y="0"/>
                      </a:lnTo>
                      <a:lnTo>
                        <a:pt x="151733" y="0"/>
                      </a:lnTo>
                      <a:close/>
                    </a:path>
                  </a:pathLst>
                </a:custGeom>
                <a:solidFill>
                  <a:srgbClr val="263238"/>
                </a:solidFill>
                <a:ln w="9525" cap="rnd">
                  <a:solidFill>
                    <a:srgbClr val="FFFFFF"/>
                  </a:solidFill>
                  <a:prstDash val="solid"/>
                  <a:round/>
                </a:ln>
              </p:spPr>
              <p:txBody>
                <a:bodyPr rtlCol="0" anchor="ctr"/>
                <a:lstStyle/>
                <a:p>
                  <a:endParaRPr lang="fr-FR"/>
                </a:p>
              </p:txBody>
            </p:sp>
            <p:sp>
              <p:nvSpPr>
                <p:cNvPr id="152" name="Forme libre 151">
                  <a:extLst>
                    <a:ext uri="{FF2B5EF4-FFF2-40B4-BE49-F238E27FC236}">
                      <a16:creationId xmlns:a16="http://schemas.microsoft.com/office/drawing/2014/main" id="{2F1D5843-1A3E-006E-E079-EF629D02504F}"/>
                    </a:ext>
                  </a:extLst>
                </p:cNvPr>
                <p:cNvSpPr/>
                <p:nvPr/>
              </p:nvSpPr>
              <p:spPr>
                <a:xfrm>
                  <a:off x="2010568" y="6286690"/>
                  <a:ext cx="151733" cy="496443"/>
                </a:xfrm>
                <a:custGeom>
                  <a:avLst/>
                  <a:gdLst>
                    <a:gd name="connsiteX0" fmla="*/ 0 w 151733"/>
                    <a:gd name="connsiteY0" fmla="*/ 0 h 496443"/>
                    <a:gd name="connsiteX1" fmla="*/ 151733 w 151733"/>
                    <a:gd name="connsiteY1" fmla="*/ 0 h 496443"/>
                    <a:gd name="connsiteX2" fmla="*/ 151733 w 151733"/>
                    <a:gd name="connsiteY2" fmla="*/ 496443 h 496443"/>
                    <a:gd name="connsiteX3" fmla="*/ 0 w 151733"/>
                    <a:gd name="connsiteY3" fmla="*/ 496443 h 496443"/>
                  </a:gdLst>
                  <a:ahLst/>
                  <a:cxnLst>
                    <a:cxn ang="0">
                      <a:pos x="connsiteX0" y="connsiteY0"/>
                    </a:cxn>
                    <a:cxn ang="0">
                      <a:pos x="connsiteX1" y="connsiteY1"/>
                    </a:cxn>
                    <a:cxn ang="0">
                      <a:pos x="connsiteX2" y="connsiteY2"/>
                    </a:cxn>
                    <a:cxn ang="0">
                      <a:pos x="connsiteX3" y="connsiteY3"/>
                    </a:cxn>
                  </a:cxnLst>
                  <a:rect l="l" t="t" r="r" b="b"/>
                  <a:pathLst>
                    <a:path w="151733" h="496443">
                      <a:moveTo>
                        <a:pt x="0" y="0"/>
                      </a:moveTo>
                      <a:lnTo>
                        <a:pt x="151733" y="0"/>
                      </a:lnTo>
                      <a:lnTo>
                        <a:pt x="151733" y="496443"/>
                      </a:lnTo>
                      <a:lnTo>
                        <a:pt x="0" y="496443"/>
                      </a:lnTo>
                      <a:close/>
                    </a:path>
                  </a:pathLst>
                </a:custGeom>
                <a:solidFill>
                  <a:srgbClr val="263238"/>
                </a:solidFill>
                <a:ln w="9525" cap="rnd">
                  <a:solidFill>
                    <a:srgbClr val="FFFFFF"/>
                  </a:solidFill>
                  <a:prstDash val="solid"/>
                  <a:round/>
                </a:ln>
              </p:spPr>
              <p:txBody>
                <a:bodyPr rtlCol="0" anchor="ctr"/>
                <a:lstStyle/>
                <a:p>
                  <a:endParaRPr lang="fr-FR"/>
                </a:p>
              </p:txBody>
            </p:sp>
          </p:grpSp>
        </p:grpSp>
        <p:grpSp>
          <p:nvGrpSpPr>
            <p:cNvPr id="153" name="Graphique 2">
              <a:extLst>
                <a:ext uri="{FF2B5EF4-FFF2-40B4-BE49-F238E27FC236}">
                  <a16:creationId xmlns:a16="http://schemas.microsoft.com/office/drawing/2014/main" id="{EDEE75AB-6AC5-1995-0E4B-469C878273D6}"/>
                </a:ext>
              </a:extLst>
            </p:cNvPr>
            <p:cNvGrpSpPr/>
            <p:nvPr/>
          </p:nvGrpSpPr>
          <p:grpSpPr>
            <a:xfrm>
              <a:off x="1532508" y="6902481"/>
              <a:ext cx="4345400" cy="94392"/>
              <a:chOff x="1532508" y="6902481"/>
              <a:chExt cx="4345400" cy="94392"/>
            </a:xfrm>
            <a:solidFill>
              <a:srgbClr val="FFFFFF"/>
            </a:solidFill>
          </p:grpSpPr>
          <p:sp>
            <p:nvSpPr>
              <p:cNvPr id="154" name="Forme libre 153">
                <a:extLst>
                  <a:ext uri="{FF2B5EF4-FFF2-40B4-BE49-F238E27FC236}">
                    <a16:creationId xmlns:a16="http://schemas.microsoft.com/office/drawing/2014/main" id="{34D6538A-9E5A-3CDA-4833-D1E4BD516E89}"/>
                  </a:ext>
                </a:extLst>
              </p:cNvPr>
              <p:cNvSpPr/>
              <p:nvPr/>
            </p:nvSpPr>
            <p:spPr>
              <a:xfrm>
                <a:off x="4383817" y="6902481"/>
                <a:ext cx="94583" cy="91820"/>
              </a:xfrm>
              <a:custGeom>
                <a:avLst/>
                <a:gdLst>
                  <a:gd name="connsiteX0" fmla="*/ 0 w 94583"/>
                  <a:gd name="connsiteY0" fmla="*/ 0 h 91820"/>
                  <a:gd name="connsiteX1" fmla="*/ 94583 w 94583"/>
                  <a:gd name="connsiteY1" fmla="*/ 91821 h 91820"/>
                </a:gdLst>
                <a:ahLst/>
                <a:cxnLst>
                  <a:cxn ang="0">
                    <a:pos x="connsiteX0" y="connsiteY0"/>
                  </a:cxn>
                  <a:cxn ang="0">
                    <a:pos x="connsiteX1" y="connsiteY1"/>
                  </a:cxn>
                </a:cxnLst>
                <a:rect l="l" t="t" r="r" b="b"/>
                <a:pathLst>
                  <a:path w="94583" h="91820">
                    <a:moveTo>
                      <a:pt x="0" y="0"/>
                    </a:moveTo>
                    <a:cubicBezTo>
                      <a:pt x="0" y="0"/>
                      <a:pt x="27051" y="56769"/>
                      <a:pt x="94583" y="91821"/>
                    </a:cubicBezTo>
                  </a:path>
                </a:pathLst>
              </a:custGeom>
              <a:solidFill>
                <a:srgbClr val="FFFFFF"/>
              </a:solidFill>
              <a:ln w="9525" cap="rnd">
                <a:solidFill>
                  <a:srgbClr val="263238"/>
                </a:solidFill>
                <a:prstDash val="solid"/>
                <a:round/>
              </a:ln>
            </p:spPr>
            <p:txBody>
              <a:bodyPr rtlCol="0" anchor="ctr"/>
              <a:lstStyle/>
              <a:p>
                <a:endParaRPr lang="fr-FR"/>
              </a:p>
            </p:txBody>
          </p:sp>
          <p:sp>
            <p:nvSpPr>
              <p:cNvPr id="155" name="Forme libre 154">
                <a:extLst>
                  <a:ext uri="{FF2B5EF4-FFF2-40B4-BE49-F238E27FC236}">
                    <a16:creationId xmlns:a16="http://schemas.microsoft.com/office/drawing/2014/main" id="{A7DB9A4B-7E55-5519-F199-EFA0BB9AB1DC}"/>
                  </a:ext>
                </a:extLst>
              </p:cNvPr>
              <p:cNvSpPr/>
              <p:nvPr/>
            </p:nvSpPr>
            <p:spPr>
              <a:xfrm>
                <a:off x="1532508" y="6996874"/>
                <a:ext cx="4345400" cy="9525"/>
              </a:xfrm>
              <a:custGeom>
                <a:avLst/>
                <a:gdLst>
                  <a:gd name="connsiteX0" fmla="*/ 0 w 4345400"/>
                  <a:gd name="connsiteY0" fmla="*/ 0 h 9525"/>
                  <a:gd name="connsiteX1" fmla="*/ 4345400 w 4345400"/>
                  <a:gd name="connsiteY1" fmla="*/ 0 h 9525"/>
                </a:gdLst>
                <a:ahLst/>
                <a:cxnLst>
                  <a:cxn ang="0">
                    <a:pos x="connsiteX0" y="connsiteY0"/>
                  </a:cxn>
                  <a:cxn ang="0">
                    <a:pos x="connsiteX1" y="connsiteY1"/>
                  </a:cxn>
                </a:cxnLst>
                <a:rect l="l" t="t" r="r" b="b"/>
                <a:pathLst>
                  <a:path w="4345400" h="9525">
                    <a:moveTo>
                      <a:pt x="0" y="0"/>
                    </a:moveTo>
                    <a:lnTo>
                      <a:pt x="4345400" y="0"/>
                    </a:lnTo>
                  </a:path>
                </a:pathLst>
              </a:custGeom>
              <a:ln w="9525" cap="rnd">
                <a:solidFill>
                  <a:srgbClr val="263238"/>
                </a:solidFill>
                <a:prstDash val="solid"/>
                <a:round/>
              </a:ln>
            </p:spPr>
            <p:txBody>
              <a:bodyPr rtlCol="0" anchor="ctr"/>
              <a:lstStyle/>
              <a:p>
                <a:endParaRPr lang="fr-FR"/>
              </a:p>
            </p:txBody>
          </p:sp>
        </p:grpSp>
      </p:grpSp>
    </p:spTree>
    <p:extLst>
      <p:ext uri="{BB962C8B-B14F-4D97-AF65-F5344CB8AC3E}">
        <p14:creationId xmlns:p14="http://schemas.microsoft.com/office/powerpoint/2010/main" val="2005928573"/>
      </p:ext>
    </p:extLst>
  </p:cSld>
  <p:clrMapOvr>
    <a:masterClrMapping/>
  </p:clrMapOvr>
</p:sld>
</file>

<file path=ppt/theme/theme1.xml><?xml version="1.0" encoding="utf-8"?>
<a:theme xmlns:a="http://schemas.openxmlformats.org/drawingml/2006/main" name="Contenu &amp; intercalaires">
  <a:themeElements>
    <a:clrScheme name="ETAT">
      <a:dk1>
        <a:srgbClr val="000000"/>
      </a:dk1>
      <a:lt1>
        <a:srgbClr val="FFFFFF"/>
      </a:lt1>
      <a:dk2>
        <a:srgbClr val="000091"/>
      </a:dk2>
      <a:lt2>
        <a:srgbClr val="E1000F"/>
      </a:lt2>
      <a:accent1>
        <a:srgbClr val="79B1E8"/>
      </a:accent1>
      <a:accent2>
        <a:srgbClr val="272472"/>
      </a:accent2>
      <a:accent3>
        <a:srgbClr val="AE1C1F"/>
      </a:accent3>
      <a:accent4>
        <a:srgbClr val="006972"/>
      </a:accent4>
      <a:accent5>
        <a:srgbClr val="217129"/>
      </a:accent5>
      <a:accent6>
        <a:srgbClr val="6A1247"/>
      </a:accent6>
      <a:hlink>
        <a:srgbClr val="6B5C54"/>
      </a:hlink>
      <a:folHlink>
        <a:srgbClr val="954F7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Thème Office 2013 – 2022">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2013 - 2022" id="{62F939B6-93AF-4DB8-9C6B-D6C7DFDC589F}" vid="{4A3C46E8-61CC-4603-A589-7422A47A8E4A}"/>
    </a:ext>
  </a:extLst>
</a:theme>
</file>

<file path=ppt/theme/theme2.xml><?xml version="1.0" encoding="utf-8"?>
<a:theme xmlns:a="http://schemas.openxmlformats.org/drawingml/2006/main" name="Couverture avec LOGO">
  <a:themeElements>
    <a:clrScheme name="ETAT">
      <a:dk1>
        <a:srgbClr val="000000"/>
      </a:dk1>
      <a:lt1>
        <a:srgbClr val="FFFFFF"/>
      </a:lt1>
      <a:dk2>
        <a:srgbClr val="000091"/>
      </a:dk2>
      <a:lt2>
        <a:srgbClr val="E1000F"/>
      </a:lt2>
      <a:accent1>
        <a:srgbClr val="79B1E8"/>
      </a:accent1>
      <a:accent2>
        <a:srgbClr val="272472"/>
      </a:accent2>
      <a:accent3>
        <a:srgbClr val="AE1C1F"/>
      </a:accent3>
      <a:accent4>
        <a:srgbClr val="006972"/>
      </a:accent4>
      <a:accent5>
        <a:srgbClr val="217129"/>
      </a:accent5>
      <a:accent6>
        <a:srgbClr val="6A1247"/>
      </a:accent6>
      <a:hlink>
        <a:srgbClr val="6B5C54"/>
      </a:hlink>
      <a:folHlink>
        <a:srgbClr val="954F7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Thème Office 2013 – 2022">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2013 - 2022" id="{62F939B6-93AF-4DB8-9C6B-D6C7DFDC589F}" vid="{4A3C46E8-61CC-4603-A589-7422A47A8E4A}"/>
    </a:ext>
  </a:extLst>
</a:theme>
</file>

<file path=ppt/theme/theme3.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TaxCatchAll xmlns="14d96f9d-bfb3-4f34-90fa-ac082e7f199d" xsi:nil="true"/>
    <lcf76f155ced4ddcb4097134ff3c332f xmlns="f97b808c-a2a4-4ae5-b7a2-13559c993dcd">
      <Terms xmlns="http://schemas.microsoft.com/office/infopath/2007/PartnerControls"/>
    </lcf76f155ced4ddcb4097134ff3c332f>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3C247A0CC259DD49ACA755D8E71A676C" ma:contentTypeVersion="19" ma:contentTypeDescription="Crée un document." ma:contentTypeScope="" ma:versionID="8b8c6127519e32a478174d62182af878">
  <xsd:schema xmlns:xsd="http://www.w3.org/2001/XMLSchema" xmlns:xs="http://www.w3.org/2001/XMLSchema" xmlns:p="http://schemas.microsoft.com/office/2006/metadata/properties" xmlns:ns2="f97b808c-a2a4-4ae5-b7a2-13559c993dcd" xmlns:ns3="14d96f9d-bfb3-4f34-90fa-ac082e7f199d" targetNamespace="http://schemas.microsoft.com/office/2006/metadata/properties" ma:root="true" ma:fieldsID="a0a5fc99cc5f8f084ef1a394f8dc9bb0" ns2:_="" ns3:_="">
    <xsd:import namespace="f97b808c-a2a4-4ae5-b7a2-13559c993dcd"/>
    <xsd:import namespace="14d96f9d-bfb3-4f34-90fa-ac082e7f199d"/>
    <xsd:element name="properties">
      <xsd:complexType>
        <xsd:sequence>
          <xsd:element name="documentManagement">
            <xsd:complexType>
              <xsd:all>
                <xsd:element ref="ns2:MediaServiceMetadata" minOccurs="0"/>
                <xsd:element ref="ns2:MediaServiceFastMetadata" minOccurs="0"/>
                <xsd:element ref="ns2:MediaServiceOCR" minOccurs="0"/>
                <xsd:element ref="ns2:MediaServiceDateTaken" minOccurs="0"/>
                <xsd:element ref="ns2:MediaServiceGenerationTime" minOccurs="0"/>
                <xsd:element ref="ns2:MediaServiceEventHashCode" minOccurs="0"/>
                <xsd:element ref="ns2:MediaServiceAutoKeyPoints" minOccurs="0"/>
                <xsd:element ref="ns2:MediaServiceKeyPoints" minOccurs="0"/>
                <xsd:element ref="ns3:SharedWithUsers" minOccurs="0"/>
                <xsd:element ref="ns3:SharedWithDetails" minOccurs="0"/>
                <xsd:element ref="ns2:MediaLengthInSeconds" minOccurs="0"/>
                <xsd:element ref="ns2:MediaServiceLocation" minOccurs="0"/>
                <xsd:element ref="ns2:lcf76f155ced4ddcb4097134ff3c332f" minOccurs="0"/>
                <xsd:element ref="ns3:TaxCatchAll" minOccurs="0"/>
                <xsd:element ref="ns2:MediaServiceObjectDetectorVersions" minOccurs="0"/>
                <xsd:element ref="ns2:MediaServiceSearchProperties"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f97b808c-a2a4-4ae5-b7a2-13559c993dcd"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Extracted Text" ma:internalName="MediaServiceOCR" ma:readOnly="true">
      <xsd:simpleType>
        <xsd:restriction base="dms:Note">
          <xsd:maxLength value="255"/>
        </xsd:restriction>
      </xsd:simpleType>
    </xsd:element>
    <xsd:element name="MediaServiceDateTaken" ma:index="11" nillable="true" ma:displayName="MediaServiceDateTaken" ma:hidden="true" ma:internalName="MediaServiceDateTaken" ma:readOnly="true">
      <xsd:simpleType>
        <xsd:restriction base="dms:Text"/>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ServiceAutoKeyPoints" ma:index="14" nillable="true" ma:displayName="MediaServiceAutoKeyPoints" ma:hidden="true" ma:internalName="MediaServiceAutoKeyPoints" ma:readOnly="true">
      <xsd:simpleType>
        <xsd:restriction base="dms:Note"/>
      </xsd:simpleType>
    </xsd:element>
    <xsd:element name="MediaServiceKeyPoints" ma:index="15" nillable="true" ma:displayName="KeyPoints" ma:internalName="MediaServiceKeyPoints" ma:readOnly="true">
      <xsd:simpleType>
        <xsd:restriction base="dms:Note">
          <xsd:maxLength value="255"/>
        </xsd:restriction>
      </xsd:simpleType>
    </xsd:element>
    <xsd:element name="MediaLengthInSeconds" ma:index="18" nillable="true" ma:displayName="Length (seconds)" ma:internalName="MediaLengthInSeconds" ma:readOnly="true">
      <xsd:simpleType>
        <xsd:restriction base="dms:Unknown"/>
      </xsd:simpleType>
    </xsd:element>
    <xsd:element name="MediaServiceLocation" ma:index="19" nillable="true" ma:displayName="Location" ma:internalName="MediaServiceLocation" ma:readOnly="true">
      <xsd:simpleType>
        <xsd:restriction base="dms:Text"/>
      </xsd:simpleType>
    </xsd:element>
    <xsd:element name="lcf76f155ced4ddcb4097134ff3c332f" ma:index="21" nillable="true" ma:taxonomy="true" ma:internalName="lcf76f155ced4ddcb4097134ff3c332f" ma:taxonomyFieldName="MediaServiceImageTags" ma:displayName="Balises d’images" ma:readOnly="false" ma:fieldId="{5cf76f15-5ced-4ddc-b409-7134ff3c332f}" ma:taxonomyMulti="true" ma:sspId="4e235b32-aa14-4b35-9da1-c4396da7fe62"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23" nillable="true" ma:displayName="MediaServiceObjectDetectorVersions" ma:description="" ma:hidden="true" ma:indexed="true" ma:internalName="MediaServiceObjectDetectorVersions" ma:readOnly="true">
      <xsd:simpleType>
        <xsd:restriction base="dms:Text"/>
      </xsd:simpleType>
    </xsd:element>
    <xsd:element name="MediaServiceSearchProperties" ma:index="24" nillable="true" ma:displayName="MediaServiceSearchProperties" ma:hidden="true" ma:internalName="MediaServiceSearchProperties" ma:readOnly="true">
      <xsd:simpleType>
        <xsd:restriction base="dms:Note"/>
      </xsd:simpleType>
    </xsd:element>
    <xsd:element name="MediaServiceBillingMetadata" ma:index="25"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14d96f9d-bfb3-4f34-90fa-ac082e7f199d" elementFormDefault="qualified">
    <xsd:import namespace="http://schemas.microsoft.com/office/2006/documentManagement/types"/>
    <xsd:import namespace="http://schemas.microsoft.com/office/infopath/2007/PartnerControls"/>
    <xsd:element name="SharedWithUsers" ma:index="16" nillable="true" ma:displayName="Partagé avec"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7" nillable="true" ma:displayName="Partagé avec détails" ma:internalName="SharedWithDetails" ma:readOnly="true">
      <xsd:simpleType>
        <xsd:restriction base="dms:Note">
          <xsd:maxLength value="255"/>
        </xsd:restriction>
      </xsd:simpleType>
    </xsd:element>
    <xsd:element name="TaxCatchAll" ma:index="22" nillable="true" ma:displayName="Taxonomy Catch All Column" ma:hidden="true" ma:list="{def2cd4b-52b5-4ded-8989-7040b940d27f}" ma:internalName="TaxCatchAll" ma:showField="CatchAllData" ma:web="14d96f9d-bfb3-4f34-90fa-ac082e7f199d">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Type de contenu"/>
        <xsd:element ref="dc:title" minOccurs="0" maxOccurs="1" ma:index="4" ma:displayName="Titr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0F4C13C9-8700-4387-BC4A-D0DF049F5078}">
  <ds:schemaRefs>
    <ds:schemaRef ds:uri="14d96f9d-bfb3-4f34-90fa-ac082e7f199d"/>
    <ds:schemaRef ds:uri="http://purl.org/dc/elements/1.1/"/>
    <ds:schemaRef ds:uri="http://www.w3.org/XML/1998/namespace"/>
    <ds:schemaRef ds:uri="http://schemas.microsoft.com/office/2006/documentManagement/types"/>
    <ds:schemaRef ds:uri="f97b808c-a2a4-4ae5-b7a2-13559c993dcd"/>
    <ds:schemaRef ds:uri="http://purl.org/dc/dcmitype/"/>
    <ds:schemaRef ds:uri="http://schemas.microsoft.com/office/2006/metadata/properties"/>
    <ds:schemaRef ds:uri="http://schemas.microsoft.com/office/infopath/2007/PartnerControls"/>
    <ds:schemaRef ds:uri="http://schemas.openxmlformats.org/package/2006/metadata/core-properties"/>
    <ds:schemaRef ds:uri="http://purl.org/dc/terms/"/>
  </ds:schemaRefs>
</ds:datastoreItem>
</file>

<file path=customXml/itemProps2.xml><?xml version="1.0" encoding="utf-8"?>
<ds:datastoreItem xmlns:ds="http://schemas.openxmlformats.org/officeDocument/2006/customXml" ds:itemID="{B494E927-D233-4272-B954-C8C621EF07A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f97b808c-a2a4-4ae5-b7a2-13559c993dcd"/>
    <ds:schemaRef ds:uri="14d96f9d-bfb3-4f34-90fa-ac082e7f199d"/>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25B5E369-D717-412A-88A2-60765A61F5DE}">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Office Theme 2013 - 2022</Template>
  <TotalTime>8239</TotalTime>
  <Words>25781</Words>
  <Application>Microsoft Office PowerPoint</Application>
  <PresentationFormat>Personnalisé</PresentationFormat>
  <Paragraphs>2401</Paragraphs>
  <Slides>59</Slides>
  <Notes>23</Notes>
  <HiddenSlides>0</HiddenSlides>
  <MMClips>0</MMClips>
  <ScaleCrop>false</ScaleCrop>
  <HeadingPairs>
    <vt:vector size="6" baseType="variant">
      <vt:variant>
        <vt:lpstr>Polices utilisées</vt:lpstr>
      </vt:variant>
      <vt:variant>
        <vt:i4>9</vt:i4>
      </vt:variant>
      <vt:variant>
        <vt:lpstr>Thème</vt:lpstr>
      </vt:variant>
      <vt:variant>
        <vt:i4>2</vt:i4>
      </vt:variant>
      <vt:variant>
        <vt:lpstr>Titres des diapositives</vt:lpstr>
      </vt:variant>
      <vt:variant>
        <vt:i4>59</vt:i4>
      </vt:variant>
    </vt:vector>
  </HeadingPairs>
  <TitlesOfParts>
    <vt:vector size="70" baseType="lpstr">
      <vt:lpstr>Aptos</vt:lpstr>
      <vt:lpstr>Arial</vt:lpstr>
      <vt:lpstr>Arial </vt:lpstr>
      <vt:lpstr>Arial (Corps)</vt:lpstr>
      <vt:lpstr>Arial (En-têtes)</vt:lpstr>
      <vt:lpstr>Calibri</vt:lpstr>
      <vt:lpstr>LibreFranklin</vt:lpstr>
      <vt:lpstr>Times New Roman</vt:lpstr>
      <vt:lpstr>Wingdings</vt:lpstr>
      <vt:lpstr>Contenu &amp; intercalaires</vt:lpstr>
      <vt:lpstr>Couverture avec LOGO</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vector>
  </TitlesOfParts>
  <Manager/>
  <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Présentation PowerPoint</dc:title>
  <dc:subject/>
  <dc:creator>Sandie Buissonnier</dc:creator>
  <cp:keywords/>
  <dc:description/>
  <cp:lastModifiedBy>Melusine  CAMENSULI</cp:lastModifiedBy>
  <cp:revision>4</cp:revision>
  <dcterms:created xsi:type="dcterms:W3CDTF">2023-01-11T17:43:26Z</dcterms:created>
  <dcterms:modified xsi:type="dcterms:W3CDTF">2025-05-27T14:01:45Z</dcterms:modified>
  <cp:category/>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0x0101003C247A0CC259DD49ACA755D8E71A676C</vt:lpwstr>
  </property>
  <property fmtid="{D5CDD505-2E9C-101B-9397-08002B2CF9AE}" pid="3" name="MediaServiceImageTags">
    <vt:lpwstr/>
  </property>
</Properties>
</file>